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659" r:id="rId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35" autoAdjust="0"/>
    <p:restoredTop sz="86477" autoAdjust="0"/>
  </p:normalViewPr>
  <p:slideViewPr>
    <p:cSldViewPr>
      <p:cViewPr varScale="1">
        <p:scale>
          <a:sx n="84" d="100"/>
          <a:sy n="84" d="100"/>
        </p:scale>
        <p:origin x="89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42F47D-F279-4D59-8524-0B73259BECF5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l-PL"/>
        </a:p>
      </dgm:t>
    </dgm:pt>
    <dgm:pt modelId="{50F5348D-ABBB-4E53-9A9F-1AA82549D824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pl-PL" sz="4400" b="1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Sprzedaż udziałów</a:t>
          </a:r>
        </a:p>
        <a:p>
          <a:pPr algn="ctr" rtl="0"/>
          <a:r>
            <a:rPr lang="pl-PL" sz="4400" b="1" dirty="0" err="1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case</a:t>
          </a:r>
          <a:r>
            <a:rPr lang="pl-PL" sz="4400" b="1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 </a:t>
          </a:r>
          <a:r>
            <a:rPr lang="pl-PL" sz="4400" b="1" dirty="0" err="1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study</a:t>
          </a:r>
          <a:endParaRPr lang="pl-PL" sz="4400" b="1" dirty="0">
            <a:solidFill>
              <a:schemeClr val="bg1">
                <a:lumMod val="95000"/>
                <a:lumOff val="5000"/>
              </a:schemeClr>
            </a:solidFill>
            <a:latin typeface="Constantia" pitchFamily="18" charset="0"/>
          </a:endParaRPr>
        </a:p>
      </dgm:t>
    </dgm:pt>
    <dgm:pt modelId="{04F50D71-5249-41C4-B3EC-49A32169324B}" type="parTrans" cxnId="{C7178AB4-07D6-40E4-A8BD-546D98DF2DC5}">
      <dgm:prSet/>
      <dgm:spPr/>
      <dgm:t>
        <a:bodyPr/>
        <a:lstStyle/>
        <a:p>
          <a:endParaRPr lang="pl-PL"/>
        </a:p>
      </dgm:t>
    </dgm:pt>
    <dgm:pt modelId="{42AF9575-0618-442A-B6E7-FB0493720EF3}" type="sibTrans" cxnId="{C7178AB4-07D6-40E4-A8BD-546D98DF2DC5}">
      <dgm:prSet/>
      <dgm:spPr/>
      <dgm:t>
        <a:bodyPr/>
        <a:lstStyle/>
        <a:p>
          <a:endParaRPr lang="pl-PL"/>
        </a:p>
      </dgm:t>
    </dgm:pt>
    <dgm:pt modelId="{3A6E6C52-CB18-40BD-9192-6E86A8FBC3F6}" type="pres">
      <dgm:prSet presAssocID="{4342F47D-F279-4D59-8524-0B73259BECF5}" presName="linear" presStyleCnt="0">
        <dgm:presLayoutVars>
          <dgm:animLvl val="lvl"/>
          <dgm:resizeHandles val="exact"/>
        </dgm:presLayoutVars>
      </dgm:prSet>
      <dgm:spPr/>
    </dgm:pt>
    <dgm:pt modelId="{59C6BC57-9E20-421D-92EC-E4A49FC06A31}" type="pres">
      <dgm:prSet presAssocID="{50F5348D-ABBB-4E53-9A9F-1AA82549D824}" presName="parentText" presStyleLbl="node1" presStyleIdx="0" presStyleCnt="1" custScaleX="99265" custScaleY="539090">
        <dgm:presLayoutVars>
          <dgm:chMax val="0"/>
          <dgm:bulletEnabled val="1"/>
        </dgm:presLayoutVars>
      </dgm:prSet>
      <dgm:spPr/>
    </dgm:pt>
  </dgm:ptLst>
  <dgm:cxnLst>
    <dgm:cxn modelId="{8B861288-FB7F-4241-8845-A781E4D30B71}" type="presOf" srcId="{4342F47D-F279-4D59-8524-0B73259BECF5}" destId="{3A6E6C52-CB18-40BD-9192-6E86A8FBC3F6}" srcOrd="0" destOrd="0" presId="urn:microsoft.com/office/officeart/2005/8/layout/vList2"/>
    <dgm:cxn modelId="{3F0445A4-9823-4508-820C-6198331D1AA8}" type="presOf" srcId="{50F5348D-ABBB-4E53-9A9F-1AA82549D824}" destId="{59C6BC57-9E20-421D-92EC-E4A49FC06A31}" srcOrd="0" destOrd="0" presId="urn:microsoft.com/office/officeart/2005/8/layout/vList2"/>
    <dgm:cxn modelId="{C7178AB4-07D6-40E4-A8BD-546D98DF2DC5}" srcId="{4342F47D-F279-4D59-8524-0B73259BECF5}" destId="{50F5348D-ABBB-4E53-9A9F-1AA82549D824}" srcOrd="0" destOrd="0" parTransId="{04F50D71-5249-41C4-B3EC-49A32169324B}" sibTransId="{42AF9575-0618-442A-B6E7-FB0493720EF3}"/>
    <dgm:cxn modelId="{55628438-7946-4594-ADA7-AFB9FAE23856}" type="presParOf" srcId="{3A6E6C52-CB18-40BD-9192-6E86A8FBC3F6}" destId="{59C6BC57-9E20-421D-92EC-E4A49FC06A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F44FAC-8249-49C4-969F-D6108427B971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pl-PL"/>
        </a:p>
      </dgm:t>
    </dgm:pt>
    <dgm:pt modelId="{994C548E-CE48-472D-81CE-32348C0951B6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algn="r" rtl="0"/>
          <a:r>
            <a:rPr lang="pl-PL" sz="1600" i="1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mgr Karol Magoń</a:t>
          </a:r>
        </a:p>
      </dgm:t>
    </dgm:pt>
    <dgm:pt modelId="{63EB75BC-BC1A-4CCC-B134-244D8F4BB78A}" type="parTrans" cxnId="{483BCBFA-BF94-4503-AD0E-E8D1F3757876}">
      <dgm:prSet/>
      <dgm:spPr/>
      <dgm:t>
        <a:bodyPr/>
        <a:lstStyle/>
        <a:p>
          <a:endParaRPr lang="pl-PL"/>
        </a:p>
      </dgm:t>
    </dgm:pt>
    <dgm:pt modelId="{3D796942-E714-4C06-90FE-ED15884602AA}" type="sibTrans" cxnId="{483BCBFA-BF94-4503-AD0E-E8D1F3757876}">
      <dgm:prSet/>
      <dgm:spPr/>
      <dgm:t>
        <a:bodyPr/>
        <a:lstStyle/>
        <a:p>
          <a:endParaRPr lang="pl-PL"/>
        </a:p>
      </dgm:t>
    </dgm:pt>
    <dgm:pt modelId="{E69365E5-9C52-4881-AFA3-898199616449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algn="r" rtl="0"/>
          <a:r>
            <a:rPr lang="pl-PL" sz="1600" i="1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Katedra Prawa </a:t>
          </a:r>
          <a:r>
            <a:rPr lang="pl-PL" sz="1600" i="1" baseline="0" dirty="0" err="1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CGiMP</a:t>
          </a:r>
          <a:r>
            <a:rPr lang="pl-PL" sz="1600" i="1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 UEK</a:t>
          </a:r>
        </a:p>
      </dgm:t>
    </dgm:pt>
    <dgm:pt modelId="{7DEE307B-FFD6-4D86-A5F2-B87387B05029}" type="parTrans" cxnId="{268A2289-BEBF-4D29-892E-388F4A2EA96A}">
      <dgm:prSet/>
      <dgm:spPr/>
      <dgm:t>
        <a:bodyPr/>
        <a:lstStyle/>
        <a:p>
          <a:endParaRPr lang="pl-PL"/>
        </a:p>
      </dgm:t>
    </dgm:pt>
    <dgm:pt modelId="{BDCA2366-9637-4BAF-AE2B-9DB1945077C5}" type="sibTrans" cxnId="{268A2289-BEBF-4D29-892E-388F4A2EA96A}">
      <dgm:prSet/>
      <dgm:spPr/>
      <dgm:t>
        <a:bodyPr/>
        <a:lstStyle/>
        <a:p>
          <a:endParaRPr lang="pl-PL"/>
        </a:p>
      </dgm:t>
    </dgm:pt>
    <dgm:pt modelId="{EC9B7E5F-A03D-4EF5-A01E-91B153437CF8}" type="pres">
      <dgm:prSet presAssocID="{1FF44FAC-8249-49C4-969F-D6108427B971}" presName="linear" presStyleCnt="0">
        <dgm:presLayoutVars>
          <dgm:animLvl val="lvl"/>
          <dgm:resizeHandles val="exact"/>
        </dgm:presLayoutVars>
      </dgm:prSet>
      <dgm:spPr/>
    </dgm:pt>
    <dgm:pt modelId="{51418180-B228-4D4D-93D9-44E7632C4B99}" type="pres">
      <dgm:prSet presAssocID="{994C548E-CE48-472D-81CE-32348C0951B6}" presName="parentText" presStyleLbl="node1" presStyleIdx="0" presStyleCnt="2" custLinFactNeighborX="4255" custLinFactNeighborY="-2804">
        <dgm:presLayoutVars>
          <dgm:chMax val="0"/>
          <dgm:bulletEnabled val="1"/>
        </dgm:presLayoutVars>
      </dgm:prSet>
      <dgm:spPr/>
    </dgm:pt>
    <dgm:pt modelId="{CD26E51D-74A2-4737-8DBE-52356B3A9A5F}" type="pres">
      <dgm:prSet presAssocID="{3D796942-E714-4C06-90FE-ED15884602AA}" presName="spacer" presStyleCnt="0"/>
      <dgm:spPr/>
    </dgm:pt>
    <dgm:pt modelId="{E29AA48F-CB2D-476D-9C61-668FCC1C2583}" type="pres">
      <dgm:prSet presAssocID="{E69365E5-9C52-4881-AFA3-89819961644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103B801-C34E-4175-A8CC-1CD448568EDD}" type="presOf" srcId="{994C548E-CE48-472D-81CE-32348C0951B6}" destId="{51418180-B228-4D4D-93D9-44E7632C4B99}" srcOrd="0" destOrd="0" presId="urn:microsoft.com/office/officeart/2005/8/layout/vList2"/>
    <dgm:cxn modelId="{EA6DFC20-26AA-473A-AFE0-10E9CB86F5E7}" type="presOf" srcId="{1FF44FAC-8249-49C4-969F-D6108427B971}" destId="{EC9B7E5F-A03D-4EF5-A01E-91B153437CF8}" srcOrd="0" destOrd="0" presId="urn:microsoft.com/office/officeart/2005/8/layout/vList2"/>
    <dgm:cxn modelId="{4368EE7C-0708-4BE3-B7E5-4B8DE4969938}" type="presOf" srcId="{E69365E5-9C52-4881-AFA3-898199616449}" destId="{E29AA48F-CB2D-476D-9C61-668FCC1C2583}" srcOrd="0" destOrd="0" presId="urn:microsoft.com/office/officeart/2005/8/layout/vList2"/>
    <dgm:cxn modelId="{268A2289-BEBF-4D29-892E-388F4A2EA96A}" srcId="{1FF44FAC-8249-49C4-969F-D6108427B971}" destId="{E69365E5-9C52-4881-AFA3-898199616449}" srcOrd="1" destOrd="0" parTransId="{7DEE307B-FFD6-4D86-A5F2-B87387B05029}" sibTransId="{BDCA2366-9637-4BAF-AE2B-9DB1945077C5}"/>
    <dgm:cxn modelId="{483BCBFA-BF94-4503-AD0E-E8D1F3757876}" srcId="{1FF44FAC-8249-49C4-969F-D6108427B971}" destId="{994C548E-CE48-472D-81CE-32348C0951B6}" srcOrd="0" destOrd="0" parTransId="{63EB75BC-BC1A-4CCC-B134-244D8F4BB78A}" sibTransId="{3D796942-E714-4C06-90FE-ED15884602AA}"/>
    <dgm:cxn modelId="{A7B90313-DC62-4FE8-B06F-BC9F4FA3B59D}" type="presParOf" srcId="{EC9B7E5F-A03D-4EF5-A01E-91B153437CF8}" destId="{51418180-B228-4D4D-93D9-44E7632C4B99}" srcOrd="0" destOrd="0" presId="urn:microsoft.com/office/officeart/2005/8/layout/vList2"/>
    <dgm:cxn modelId="{2C9D1EC5-C1BB-4325-8161-BCE87712999D}" type="presParOf" srcId="{EC9B7E5F-A03D-4EF5-A01E-91B153437CF8}" destId="{CD26E51D-74A2-4737-8DBE-52356B3A9A5F}" srcOrd="1" destOrd="0" presId="urn:microsoft.com/office/officeart/2005/8/layout/vList2"/>
    <dgm:cxn modelId="{FF7F9529-6805-446F-9B8E-0D66263CE358}" type="presParOf" srcId="{EC9B7E5F-A03D-4EF5-A01E-91B153437CF8}" destId="{E29AA48F-CB2D-476D-9C61-668FCC1C258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FE06D1-D45F-4F6E-9548-549588CEDDE1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pl-PL"/>
        </a:p>
      </dgm:t>
    </dgm:pt>
    <dgm:pt modelId="{637381C0-5907-4ABD-B017-B1413B8F2D17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0"/>
          <a:r>
            <a:rPr lang="pl-PL" sz="2600" b="1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Kazus</a:t>
          </a:r>
        </a:p>
      </dgm:t>
    </dgm:pt>
    <dgm:pt modelId="{8AB97DF4-8B96-4A78-9A79-859347E03BB5}" type="parTrans" cxnId="{1263D6E8-090C-4F75-A764-A942BDB53330}">
      <dgm:prSet/>
      <dgm:spPr/>
      <dgm:t>
        <a:bodyPr/>
        <a:lstStyle/>
        <a:p>
          <a:endParaRPr lang="pl-PL"/>
        </a:p>
      </dgm:t>
    </dgm:pt>
    <dgm:pt modelId="{03A7E5E1-4AD4-4E2D-83CD-748FDDDCFA07}" type="sibTrans" cxnId="{1263D6E8-090C-4F75-A764-A942BDB53330}">
      <dgm:prSet/>
      <dgm:spPr/>
      <dgm:t>
        <a:bodyPr/>
        <a:lstStyle/>
        <a:p>
          <a:endParaRPr lang="pl-PL"/>
        </a:p>
      </dgm:t>
    </dgm:pt>
    <dgm:pt modelId="{291C0846-2D06-4E78-876F-E28DC3D49D7C}" type="pres">
      <dgm:prSet presAssocID="{C0FE06D1-D45F-4F6E-9548-549588CEDDE1}" presName="linear" presStyleCnt="0">
        <dgm:presLayoutVars>
          <dgm:animLvl val="lvl"/>
          <dgm:resizeHandles val="exact"/>
        </dgm:presLayoutVars>
      </dgm:prSet>
      <dgm:spPr/>
    </dgm:pt>
    <dgm:pt modelId="{15E7C0DB-08C9-47A8-9D02-32C67274B8CD}" type="pres">
      <dgm:prSet presAssocID="{637381C0-5907-4ABD-B017-B1413B8F2D17}" presName="parentText" presStyleLbl="node1" presStyleIdx="0" presStyleCnt="1" custScaleY="272100" custLinFactNeighborX="-1624" custLinFactNeighborY="-13443">
        <dgm:presLayoutVars>
          <dgm:chMax val="0"/>
          <dgm:bulletEnabled val="1"/>
        </dgm:presLayoutVars>
      </dgm:prSet>
      <dgm:spPr/>
    </dgm:pt>
  </dgm:ptLst>
  <dgm:cxnLst>
    <dgm:cxn modelId="{75B82143-8EE0-42A1-AECA-1CA84AC21133}" type="presOf" srcId="{637381C0-5907-4ABD-B017-B1413B8F2D17}" destId="{15E7C0DB-08C9-47A8-9D02-32C67274B8CD}" srcOrd="0" destOrd="0" presId="urn:microsoft.com/office/officeart/2005/8/layout/vList2"/>
    <dgm:cxn modelId="{213B69C2-FDBE-4809-94DC-402860340DE5}" type="presOf" srcId="{C0FE06D1-D45F-4F6E-9548-549588CEDDE1}" destId="{291C0846-2D06-4E78-876F-E28DC3D49D7C}" srcOrd="0" destOrd="0" presId="urn:microsoft.com/office/officeart/2005/8/layout/vList2"/>
    <dgm:cxn modelId="{1263D6E8-090C-4F75-A764-A942BDB53330}" srcId="{C0FE06D1-D45F-4F6E-9548-549588CEDDE1}" destId="{637381C0-5907-4ABD-B017-B1413B8F2D17}" srcOrd="0" destOrd="0" parTransId="{8AB97DF4-8B96-4A78-9A79-859347E03BB5}" sibTransId="{03A7E5E1-4AD4-4E2D-83CD-748FDDDCFA07}"/>
    <dgm:cxn modelId="{D489F567-1A53-44F0-B43E-911452D5185A}" type="presParOf" srcId="{291C0846-2D06-4E78-876F-E28DC3D49D7C}" destId="{15E7C0DB-08C9-47A8-9D02-32C67274B8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6BC57-9E20-421D-92EC-E4A49FC06A31}">
      <dsp:nvSpPr>
        <dsp:cNvPr id="0" name=""/>
        <dsp:cNvSpPr/>
      </dsp:nvSpPr>
      <dsp:spPr>
        <a:xfrm>
          <a:off x="56708" y="1011"/>
          <a:ext cx="7630435" cy="2069679"/>
        </a:xfrm>
        <a:prstGeom prst="round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shade val="60000"/>
              <a:satMod val="30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Sprzedaż udziałów</a:t>
          </a:r>
        </a:p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 err="1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case</a:t>
          </a:r>
          <a:r>
            <a:rPr lang="pl-PL" sz="4400" b="1" kern="120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 </a:t>
          </a:r>
          <a:r>
            <a:rPr lang="pl-PL" sz="4400" b="1" kern="1200" dirty="0" err="1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study</a:t>
          </a:r>
          <a:endParaRPr lang="pl-PL" sz="4400" b="1" kern="1200" dirty="0">
            <a:solidFill>
              <a:schemeClr val="bg1">
                <a:lumMod val="95000"/>
                <a:lumOff val="5000"/>
              </a:schemeClr>
            </a:solidFill>
            <a:latin typeface="Constantia" pitchFamily="18" charset="0"/>
          </a:endParaRPr>
        </a:p>
      </dsp:txBody>
      <dsp:txXfrm>
        <a:off x="157741" y="102044"/>
        <a:ext cx="7428369" cy="1867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418180-B228-4D4D-93D9-44E7632C4B99}">
      <dsp:nvSpPr>
        <dsp:cNvPr id="0" name=""/>
        <dsp:cNvSpPr/>
      </dsp:nvSpPr>
      <dsp:spPr>
        <a:xfrm>
          <a:off x="0" y="0"/>
          <a:ext cx="3357586" cy="561600"/>
        </a:xfrm>
        <a:prstGeom prst="round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i="1" kern="1200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mgr Karol Magoń</a:t>
          </a:r>
        </a:p>
      </dsp:txBody>
      <dsp:txXfrm>
        <a:off x="27415" y="27415"/>
        <a:ext cx="3302756" cy="506770"/>
      </dsp:txXfrm>
    </dsp:sp>
    <dsp:sp modelId="{E29AA48F-CB2D-476D-9C61-668FCC1C2583}">
      <dsp:nvSpPr>
        <dsp:cNvPr id="0" name=""/>
        <dsp:cNvSpPr/>
      </dsp:nvSpPr>
      <dsp:spPr>
        <a:xfrm>
          <a:off x="0" y="650423"/>
          <a:ext cx="3357586" cy="561600"/>
        </a:xfrm>
        <a:prstGeom prst="round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i="1" kern="1200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Katedra Prawa </a:t>
          </a:r>
          <a:r>
            <a:rPr lang="pl-PL" sz="1600" i="1" kern="1200" baseline="0" dirty="0" err="1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CGiMP</a:t>
          </a:r>
          <a:r>
            <a:rPr lang="pl-PL" sz="1600" i="1" kern="1200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 UEK</a:t>
          </a:r>
        </a:p>
      </dsp:txBody>
      <dsp:txXfrm>
        <a:off x="27415" y="677838"/>
        <a:ext cx="3302756" cy="506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7C0DB-08C9-47A8-9D02-32C67274B8CD}">
      <dsp:nvSpPr>
        <dsp:cNvPr id="0" name=""/>
        <dsp:cNvSpPr/>
      </dsp:nvSpPr>
      <dsp:spPr>
        <a:xfrm>
          <a:off x="0" y="90208"/>
          <a:ext cx="8229600" cy="811017"/>
        </a:xfrm>
        <a:prstGeom prst="round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shade val="60000"/>
              <a:satMod val="30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baseline="0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rPr>
            <a:t>Kazus</a:t>
          </a:r>
        </a:p>
      </dsp:txBody>
      <dsp:txXfrm>
        <a:off x="39591" y="129799"/>
        <a:ext cx="8150418" cy="731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6DD214-C254-4114-914F-B7EE679D2E20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898402-DF16-4D6B-AE1D-1AD8A7A4793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7472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898402-DF16-4D6B-AE1D-1AD8A7A47938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400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6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70EB6-AAE1-48E8-92B2-9735E5F93BCF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7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8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605BF-CDC2-43B1-BE61-2A4AB148712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E11BE-CA14-4BD1-ADAE-510004081651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AD68-9185-4F35-A2FC-4500B827194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01417-1E16-425A-BBEC-70273D4F4F36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D3CF-6FA9-4C16-A232-3B7FDCBF13F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FCB99-7A3E-474F-9D56-587FDBFC65C9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3E7B-C369-48B6-AFF4-EC1CEA46B00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053DE-23B2-4233-8711-DEA85BE304A2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90F87-3058-441D-81FA-BD7153276C7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41515-81D5-4FFF-8553-4E5FF9717141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574B-11FA-47DB-AED3-B3A2B9074AA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D19F2-DBCF-4C6D-9F9D-69ACD32BC58E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8D30-3831-4D7A-9224-DC6A4071127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C08B-7397-4A48-8748-ECC843D40C4E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803C7-AC01-45F1-A0B4-66B184FA76D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87CFC-379F-431F-ADC7-25709CFD94F9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1CD9-842A-41E9-B51E-3129C696047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4842-CE31-4B37-A101-4B01DAA109B1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88BCD-F3E0-4B65-90EF-6FE29D785B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dirty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54BB0-DEBF-4C51-824D-5F34EF798874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A080-B901-4863-91D6-7940F30C168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8C604A-BA79-4862-A977-2E4AF37AD740}" type="datetimeFigureOut">
              <a:rPr lang="pl-PL"/>
              <a:pPr>
                <a:defRPr/>
              </a:pPr>
              <a:t>29.05.2023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5E1D07-7219-467C-B0AE-67570364849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78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64638204"/>
              </p:ext>
            </p:extLst>
          </p:nvPr>
        </p:nvGraphicFramePr>
        <p:xfrm>
          <a:off x="685800" y="1285859"/>
          <a:ext cx="7743852" cy="2071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6893500"/>
              </p:ext>
            </p:extLst>
          </p:nvPr>
        </p:nvGraphicFramePr>
        <p:xfrm>
          <a:off x="5072066" y="4857760"/>
          <a:ext cx="3357586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18422"/>
            <a:ext cx="7467600" cy="4454536"/>
          </a:xfrm>
        </p:spPr>
        <p:txBody>
          <a:bodyPr/>
          <a:lstStyle/>
          <a:p>
            <a:pPr marL="36512" indent="0">
              <a:buNone/>
            </a:pPr>
            <a:r>
              <a:rPr lang="pl-PL" sz="2000" dirty="0">
                <a:solidFill>
                  <a:schemeClr val="bg1"/>
                </a:solidFill>
              </a:rPr>
              <a:t>Przygotuj umowę sprzedaży udziałów:</a:t>
            </a:r>
          </a:p>
          <a:p>
            <a:pPr marL="493712" indent="-457200">
              <a:buAutoNum type="alphaLcParenR"/>
            </a:pPr>
            <a:r>
              <a:rPr lang="pl-PL" sz="2000" dirty="0">
                <a:solidFill>
                  <a:schemeClr val="bg1"/>
                </a:solidFill>
              </a:rPr>
              <a:t>Spółki Igrzyska Europejskie 2023 Sp. z o.o., KRS: 0000947256</a:t>
            </a:r>
          </a:p>
          <a:p>
            <a:pPr marL="493712" indent="-457200">
              <a:buAutoNum type="alphaLcParenR"/>
            </a:pPr>
            <a:r>
              <a:rPr lang="pl-PL" sz="2000" dirty="0">
                <a:solidFill>
                  <a:schemeClr val="bg1"/>
                </a:solidFill>
              </a:rPr>
              <a:t>Połowy udziałów należących do jednego ze wspólników; wspólnik, który powinien być reprezentowany zgodnie z aktualnymi wymogami dotyczącymi reprezentacji;</a:t>
            </a:r>
          </a:p>
          <a:p>
            <a:pPr marL="493712" indent="-457200">
              <a:buAutoNum type="alphaLcParenR"/>
            </a:pPr>
            <a:r>
              <a:rPr lang="pl-PL" sz="2000" dirty="0">
                <a:solidFill>
                  <a:schemeClr val="bg1"/>
                </a:solidFill>
              </a:rPr>
              <a:t>Nabywcą ma być małżeństwo nabywające w ramach wspólności majątkowej małżeńskiej – reprezentowana przez pełnomocnika (adwokat/radca prawny)</a:t>
            </a:r>
          </a:p>
          <a:p>
            <a:pPr marL="493712" indent="-457200">
              <a:buAutoNum type="alphaLcParenR"/>
            </a:pPr>
            <a:r>
              <a:rPr lang="pl-PL" sz="2000" dirty="0">
                <a:solidFill>
                  <a:schemeClr val="bg1"/>
                </a:solidFill>
              </a:rPr>
              <a:t>Cena nabycia udziałów to 100.000 zł;</a:t>
            </a:r>
          </a:p>
          <a:p>
            <a:pPr marL="493712" indent="-457200">
              <a:buAutoNum type="alphaLcParenR"/>
            </a:pPr>
            <a:r>
              <a:rPr lang="pl-PL" sz="2000" dirty="0">
                <a:solidFill>
                  <a:schemeClr val="bg1"/>
                </a:solidFill>
              </a:rPr>
              <a:t>Zabezpiecz płatność udziałów wekslem in blanco; w tym celu w umowie powinna znaleźć się deklaracja wekslowa;</a:t>
            </a:r>
          </a:p>
          <a:p>
            <a:pPr marL="493712" indent="-457200">
              <a:buAutoNum type="alphaLcParenR"/>
            </a:pPr>
            <a:r>
              <a:rPr lang="pl-PL" sz="2000" dirty="0">
                <a:solidFill>
                  <a:schemeClr val="bg1"/>
                </a:solidFill>
              </a:rPr>
              <a:t>Zabezpiecz sprzedającego poprzez odroczony moment przeniesienia własności udziałów do momentu zapłaty pełnej ceny.</a:t>
            </a:r>
          </a:p>
          <a:p>
            <a:pPr marL="36512" indent="0">
              <a:buNone/>
            </a:pPr>
            <a:endParaRPr lang="pl-PL" sz="2000" dirty="0">
              <a:solidFill>
                <a:schemeClr val="bg1"/>
              </a:solidFill>
            </a:endParaRPr>
          </a:p>
          <a:p>
            <a:pPr marL="36512" indent="0">
              <a:buNone/>
            </a:pPr>
            <a:endParaRPr lang="pl-PL" sz="2000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pl-PL" sz="2000" dirty="0"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25961117"/>
              </p:ext>
            </p:extLst>
          </p:nvPr>
        </p:nvGraphicFramePr>
        <p:xfrm>
          <a:off x="457200" y="500042"/>
          <a:ext cx="8229600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401844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18525</TotalTime>
  <Words>112</Words>
  <Application>Microsoft Office PowerPoint</Application>
  <PresentationFormat>Pokaz na ekranie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Constantia</vt:lpstr>
      <vt:lpstr>Franklin Gothic Book</vt:lpstr>
      <vt:lpstr>Wingdings 2</vt:lpstr>
      <vt:lpstr>Techniczny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spółek handlowych</dc:title>
  <dc:creator>Karol</dc:creator>
  <cp:lastModifiedBy>Karol Magoń</cp:lastModifiedBy>
  <cp:revision>1266</cp:revision>
  <dcterms:modified xsi:type="dcterms:W3CDTF">2023-05-29T19:20:43Z</dcterms:modified>
</cp:coreProperties>
</file>