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5" r:id="rId5"/>
    <p:sldId id="260" r:id="rId6"/>
    <p:sldId id="258" r:id="rId7"/>
    <p:sldId id="257" r:id="rId8"/>
    <p:sldId id="262" r:id="rId9"/>
    <p:sldId id="263" r:id="rId10"/>
    <p:sldId id="266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78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0561F5-024A-4AFD-973B-9FDAF09CE5D7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8D85B12F-00CA-4B06-9199-46111098304E}">
      <dgm:prSet/>
      <dgm:spPr/>
      <dgm:t>
        <a:bodyPr/>
        <a:lstStyle/>
        <a:p>
          <a:r>
            <a:rPr lang="pl-PL"/>
            <a:t>Teoria nierozerwalności przylegania – taki sam status przestrzeni powietrznej jaki jest status powierzchni Ziemi do której przylega</a:t>
          </a:r>
        </a:p>
      </dgm:t>
    </dgm:pt>
    <dgm:pt modelId="{A609828C-A811-47B3-9CB7-03BE94C87F0D}" type="parTrans" cxnId="{84356FF4-2C7E-4BBF-9BC3-9B95B0EB9FC7}">
      <dgm:prSet/>
      <dgm:spPr/>
      <dgm:t>
        <a:bodyPr/>
        <a:lstStyle/>
        <a:p>
          <a:endParaRPr lang="pl-PL"/>
        </a:p>
      </dgm:t>
    </dgm:pt>
    <dgm:pt modelId="{CC7275AE-B96F-4DCE-9718-AF1A6125E687}" type="sibTrans" cxnId="{84356FF4-2C7E-4BBF-9BC3-9B95B0EB9FC7}">
      <dgm:prSet/>
      <dgm:spPr/>
      <dgm:t>
        <a:bodyPr/>
        <a:lstStyle/>
        <a:p>
          <a:endParaRPr lang="pl-PL"/>
        </a:p>
      </dgm:t>
    </dgm:pt>
    <dgm:pt modelId="{43F7FC8E-FC65-4293-A2EC-49C4AD77BD88}">
      <dgm:prSet/>
      <dgm:spPr/>
      <dgm:t>
        <a:bodyPr/>
        <a:lstStyle/>
        <a:p>
          <a:r>
            <a:rPr lang="pl-PL"/>
            <a:t>Terytorium lądowe państwa, wody wewnętrzne, morze terytorialne</a:t>
          </a:r>
        </a:p>
      </dgm:t>
    </dgm:pt>
    <dgm:pt modelId="{EEC9F523-9373-477B-B585-22CA1DC3C03A}" type="parTrans" cxnId="{650DFA11-7F02-4F26-A870-257616605627}">
      <dgm:prSet/>
      <dgm:spPr/>
      <dgm:t>
        <a:bodyPr/>
        <a:lstStyle/>
        <a:p>
          <a:endParaRPr lang="pl-PL"/>
        </a:p>
      </dgm:t>
    </dgm:pt>
    <dgm:pt modelId="{798B0896-6045-4077-BF82-020DA0918744}" type="sibTrans" cxnId="{650DFA11-7F02-4F26-A870-257616605627}">
      <dgm:prSet/>
      <dgm:spPr/>
      <dgm:t>
        <a:bodyPr/>
        <a:lstStyle/>
        <a:p>
          <a:endParaRPr lang="pl-PL"/>
        </a:p>
      </dgm:t>
    </dgm:pt>
    <dgm:pt modelId="{8B9C79DF-81A7-495B-9DBE-7CB6EDEE3755}">
      <dgm:prSet/>
      <dgm:spPr/>
      <dgm:t>
        <a:bodyPr/>
        <a:lstStyle/>
        <a:p>
          <a:r>
            <a:rPr lang="pl-PL"/>
            <a:t>Całkowita i wyłączna jurysdykcja państwa</a:t>
          </a:r>
        </a:p>
      </dgm:t>
    </dgm:pt>
    <dgm:pt modelId="{596EA05B-8F3F-4D4B-9F7E-9DBEF0F8796D}" type="parTrans" cxnId="{19356ACA-A5BF-4194-91B2-40D9EC7F364A}">
      <dgm:prSet/>
      <dgm:spPr/>
      <dgm:t>
        <a:bodyPr/>
        <a:lstStyle/>
        <a:p>
          <a:endParaRPr lang="pl-PL"/>
        </a:p>
      </dgm:t>
    </dgm:pt>
    <dgm:pt modelId="{E9CEDD38-5723-490C-AA27-4FC6B8CA15AB}" type="sibTrans" cxnId="{19356ACA-A5BF-4194-91B2-40D9EC7F364A}">
      <dgm:prSet/>
      <dgm:spPr/>
      <dgm:t>
        <a:bodyPr/>
        <a:lstStyle/>
        <a:p>
          <a:endParaRPr lang="pl-PL"/>
        </a:p>
      </dgm:t>
    </dgm:pt>
    <dgm:pt modelId="{E4900BBE-FA00-4BE8-9397-AA05B71150CB}">
      <dgm:prSet/>
      <dgm:spPr/>
      <dgm:t>
        <a:bodyPr/>
        <a:lstStyle/>
        <a:p>
          <a:r>
            <a:rPr lang="pl-PL"/>
            <a:t>Terytorium niepodlegające jurysdykcji państwowej </a:t>
          </a:r>
        </a:p>
      </dgm:t>
    </dgm:pt>
    <dgm:pt modelId="{1572706A-1D43-4AC8-8676-B3507921D3CF}" type="parTrans" cxnId="{0EF79EC1-8D71-48A9-97C3-D3D24EC3D1EB}">
      <dgm:prSet/>
      <dgm:spPr/>
      <dgm:t>
        <a:bodyPr/>
        <a:lstStyle/>
        <a:p>
          <a:endParaRPr lang="pl-PL"/>
        </a:p>
      </dgm:t>
    </dgm:pt>
    <dgm:pt modelId="{CF78058B-EBEB-437F-9C20-FB6DE8DBD622}" type="sibTrans" cxnId="{0EF79EC1-8D71-48A9-97C3-D3D24EC3D1EB}">
      <dgm:prSet/>
      <dgm:spPr/>
      <dgm:t>
        <a:bodyPr/>
        <a:lstStyle/>
        <a:p>
          <a:endParaRPr lang="pl-PL"/>
        </a:p>
      </dgm:t>
    </dgm:pt>
    <dgm:pt modelId="{221EE41E-C207-45E1-AC9E-E511E3EE012E}">
      <dgm:prSet/>
      <dgm:spPr/>
      <dgm:t>
        <a:bodyPr/>
        <a:lstStyle/>
        <a:p>
          <a:r>
            <a:rPr lang="pl-PL"/>
            <a:t>Swobodna żegluga powietrzna</a:t>
          </a:r>
        </a:p>
      </dgm:t>
    </dgm:pt>
    <dgm:pt modelId="{51F03E4D-69F2-4B6F-AA81-D76FA0078FF9}" type="parTrans" cxnId="{9924EFA8-4770-46AA-9C7A-7B7C13AC09CB}">
      <dgm:prSet/>
      <dgm:spPr/>
      <dgm:t>
        <a:bodyPr/>
        <a:lstStyle/>
        <a:p>
          <a:endParaRPr lang="pl-PL"/>
        </a:p>
      </dgm:t>
    </dgm:pt>
    <dgm:pt modelId="{EA4734E8-596D-46B5-B792-8D5BDE34C063}" type="sibTrans" cxnId="{9924EFA8-4770-46AA-9C7A-7B7C13AC09CB}">
      <dgm:prSet/>
      <dgm:spPr/>
      <dgm:t>
        <a:bodyPr/>
        <a:lstStyle/>
        <a:p>
          <a:endParaRPr lang="pl-PL"/>
        </a:p>
      </dgm:t>
    </dgm:pt>
    <dgm:pt modelId="{75980C74-2F83-4979-8AA8-BB3521E00CC8}" type="pres">
      <dgm:prSet presAssocID="{AA0561F5-024A-4AFD-973B-9FDAF09CE5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54516722-2C40-406C-8634-23ACF7799059}" type="pres">
      <dgm:prSet presAssocID="{8D85B12F-00CA-4B06-9199-46111098304E}" presName="hierRoot1" presStyleCnt="0">
        <dgm:presLayoutVars>
          <dgm:hierBranch val="init"/>
        </dgm:presLayoutVars>
      </dgm:prSet>
      <dgm:spPr/>
    </dgm:pt>
    <dgm:pt modelId="{77124762-8F59-4C18-8957-8F0937F39F61}" type="pres">
      <dgm:prSet presAssocID="{8D85B12F-00CA-4B06-9199-46111098304E}" presName="rootComposite1" presStyleCnt="0"/>
      <dgm:spPr/>
    </dgm:pt>
    <dgm:pt modelId="{2B38D1F7-51A6-4095-B67E-2F076D50D652}" type="pres">
      <dgm:prSet presAssocID="{8D85B12F-00CA-4B06-9199-46111098304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FDE09E2-ECDF-42FD-97E3-249B4518AA03}" type="pres">
      <dgm:prSet presAssocID="{8D85B12F-00CA-4B06-9199-46111098304E}" presName="rootConnector1" presStyleLbl="node1" presStyleIdx="0" presStyleCnt="0"/>
      <dgm:spPr/>
      <dgm:t>
        <a:bodyPr/>
        <a:lstStyle/>
        <a:p>
          <a:endParaRPr lang="pl-PL"/>
        </a:p>
      </dgm:t>
    </dgm:pt>
    <dgm:pt modelId="{1A1BD573-D55B-429D-B420-AD7840D5BDF5}" type="pres">
      <dgm:prSet presAssocID="{8D85B12F-00CA-4B06-9199-46111098304E}" presName="hierChild2" presStyleCnt="0"/>
      <dgm:spPr/>
    </dgm:pt>
    <dgm:pt modelId="{8C00D71A-D8C5-4784-BD0A-BDD8CA0B61C1}" type="pres">
      <dgm:prSet presAssocID="{EEC9F523-9373-477B-B585-22CA1DC3C03A}" presName="Name37" presStyleLbl="parChTrans1D2" presStyleIdx="0" presStyleCnt="2"/>
      <dgm:spPr/>
      <dgm:t>
        <a:bodyPr/>
        <a:lstStyle/>
        <a:p>
          <a:endParaRPr lang="pl-PL"/>
        </a:p>
      </dgm:t>
    </dgm:pt>
    <dgm:pt modelId="{D25B57F3-3BBB-4C69-81F0-579630C19390}" type="pres">
      <dgm:prSet presAssocID="{43F7FC8E-FC65-4293-A2EC-49C4AD77BD88}" presName="hierRoot2" presStyleCnt="0">
        <dgm:presLayoutVars>
          <dgm:hierBranch val="init"/>
        </dgm:presLayoutVars>
      </dgm:prSet>
      <dgm:spPr/>
    </dgm:pt>
    <dgm:pt modelId="{A05E1224-B48B-499C-B78A-B9D678CE6098}" type="pres">
      <dgm:prSet presAssocID="{43F7FC8E-FC65-4293-A2EC-49C4AD77BD88}" presName="rootComposite" presStyleCnt="0"/>
      <dgm:spPr/>
    </dgm:pt>
    <dgm:pt modelId="{E26B20CA-21FD-44EA-A7AD-6F53715405DA}" type="pres">
      <dgm:prSet presAssocID="{43F7FC8E-FC65-4293-A2EC-49C4AD77BD8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CE95907-785A-49BA-B9F8-82DD5F0B64F3}" type="pres">
      <dgm:prSet presAssocID="{43F7FC8E-FC65-4293-A2EC-49C4AD77BD88}" presName="rootConnector" presStyleLbl="node2" presStyleIdx="0" presStyleCnt="2"/>
      <dgm:spPr/>
      <dgm:t>
        <a:bodyPr/>
        <a:lstStyle/>
        <a:p>
          <a:endParaRPr lang="pl-PL"/>
        </a:p>
      </dgm:t>
    </dgm:pt>
    <dgm:pt modelId="{87DBAE78-0573-4925-A002-12B42FF77D5B}" type="pres">
      <dgm:prSet presAssocID="{43F7FC8E-FC65-4293-A2EC-49C4AD77BD88}" presName="hierChild4" presStyleCnt="0"/>
      <dgm:spPr/>
    </dgm:pt>
    <dgm:pt modelId="{185FE00D-1B2A-47A6-ADE8-4978E074DC96}" type="pres">
      <dgm:prSet presAssocID="{596EA05B-8F3F-4D4B-9F7E-9DBEF0F8796D}" presName="Name37" presStyleLbl="parChTrans1D3" presStyleIdx="0" presStyleCnt="2"/>
      <dgm:spPr/>
      <dgm:t>
        <a:bodyPr/>
        <a:lstStyle/>
        <a:p>
          <a:endParaRPr lang="pl-PL"/>
        </a:p>
      </dgm:t>
    </dgm:pt>
    <dgm:pt modelId="{20430527-2694-43C0-B7F1-B42409897F3C}" type="pres">
      <dgm:prSet presAssocID="{8B9C79DF-81A7-495B-9DBE-7CB6EDEE3755}" presName="hierRoot2" presStyleCnt="0">
        <dgm:presLayoutVars>
          <dgm:hierBranch val="init"/>
        </dgm:presLayoutVars>
      </dgm:prSet>
      <dgm:spPr/>
    </dgm:pt>
    <dgm:pt modelId="{29DE5F5B-B2C6-484C-A7D0-2ECA5FFB9BFB}" type="pres">
      <dgm:prSet presAssocID="{8B9C79DF-81A7-495B-9DBE-7CB6EDEE3755}" presName="rootComposite" presStyleCnt="0"/>
      <dgm:spPr/>
    </dgm:pt>
    <dgm:pt modelId="{C188520F-2D86-47C3-9170-84679BD824A2}" type="pres">
      <dgm:prSet presAssocID="{8B9C79DF-81A7-495B-9DBE-7CB6EDEE3755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0F73585-CD6A-434D-A430-2FBA99489F44}" type="pres">
      <dgm:prSet presAssocID="{8B9C79DF-81A7-495B-9DBE-7CB6EDEE3755}" presName="rootConnector" presStyleLbl="node3" presStyleIdx="0" presStyleCnt="2"/>
      <dgm:spPr/>
      <dgm:t>
        <a:bodyPr/>
        <a:lstStyle/>
        <a:p>
          <a:endParaRPr lang="pl-PL"/>
        </a:p>
      </dgm:t>
    </dgm:pt>
    <dgm:pt modelId="{AE462756-4259-4AB4-9870-D0E4A26FA5CB}" type="pres">
      <dgm:prSet presAssocID="{8B9C79DF-81A7-495B-9DBE-7CB6EDEE3755}" presName="hierChild4" presStyleCnt="0"/>
      <dgm:spPr/>
    </dgm:pt>
    <dgm:pt modelId="{56BB5D24-EA4B-48FA-8EDC-9032A2C8B118}" type="pres">
      <dgm:prSet presAssocID="{8B9C79DF-81A7-495B-9DBE-7CB6EDEE3755}" presName="hierChild5" presStyleCnt="0"/>
      <dgm:spPr/>
    </dgm:pt>
    <dgm:pt modelId="{A93B7C39-B44F-4385-808C-6A3DAAC58997}" type="pres">
      <dgm:prSet presAssocID="{43F7FC8E-FC65-4293-A2EC-49C4AD77BD88}" presName="hierChild5" presStyleCnt="0"/>
      <dgm:spPr/>
    </dgm:pt>
    <dgm:pt modelId="{5AA992E9-95D5-460E-9100-8B0250597BB6}" type="pres">
      <dgm:prSet presAssocID="{1572706A-1D43-4AC8-8676-B3507921D3CF}" presName="Name37" presStyleLbl="parChTrans1D2" presStyleIdx="1" presStyleCnt="2"/>
      <dgm:spPr/>
      <dgm:t>
        <a:bodyPr/>
        <a:lstStyle/>
        <a:p>
          <a:endParaRPr lang="pl-PL"/>
        </a:p>
      </dgm:t>
    </dgm:pt>
    <dgm:pt modelId="{52A8A401-9046-4ABC-A48B-36AB5566FA26}" type="pres">
      <dgm:prSet presAssocID="{E4900BBE-FA00-4BE8-9397-AA05B71150CB}" presName="hierRoot2" presStyleCnt="0">
        <dgm:presLayoutVars>
          <dgm:hierBranch val="init"/>
        </dgm:presLayoutVars>
      </dgm:prSet>
      <dgm:spPr/>
    </dgm:pt>
    <dgm:pt modelId="{57F16F1B-6DDF-4EA0-B428-81EDC563FACD}" type="pres">
      <dgm:prSet presAssocID="{E4900BBE-FA00-4BE8-9397-AA05B71150CB}" presName="rootComposite" presStyleCnt="0"/>
      <dgm:spPr/>
    </dgm:pt>
    <dgm:pt modelId="{6E256E76-601B-4426-8656-81AF5516AD64}" type="pres">
      <dgm:prSet presAssocID="{E4900BBE-FA00-4BE8-9397-AA05B71150C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1A43100-F33E-4E57-AA2D-5FA8474F19E5}" type="pres">
      <dgm:prSet presAssocID="{E4900BBE-FA00-4BE8-9397-AA05B71150CB}" presName="rootConnector" presStyleLbl="node2" presStyleIdx="1" presStyleCnt="2"/>
      <dgm:spPr/>
      <dgm:t>
        <a:bodyPr/>
        <a:lstStyle/>
        <a:p>
          <a:endParaRPr lang="pl-PL"/>
        </a:p>
      </dgm:t>
    </dgm:pt>
    <dgm:pt modelId="{90C81E8A-AF6E-4874-8954-4AC4855D6BA2}" type="pres">
      <dgm:prSet presAssocID="{E4900BBE-FA00-4BE8-9397-AA05B71150CB}" presName="hierChild4" presStyleCnt="0"/>
      <dgm:spPr/>
    </dgm:pt>
    <dgm:pt modelId="{E1A751E9-CF72-49A9-9F62-5337F2A38585}" type="pres">
      <dgm:prSet presAssocID="{51F03E4D-69F2-4B6F-AA81-D76FA0078FF9}" presName="Name37" presStyleLbl="parChTrans1D3" presStyleIdx="1" presStyleCnt="2"/>
      <dgm:spPr/>
      <dgm:t>
        <a:bodyPr/>
        <a:lstStyle/>
        <a:p>
          <a:endParaRPr lang="pl-PL"/>
        </a:p>
      </dgm:t>
    </dgm:pt>
    <dgm:pt modelId="{C70E6130-985F-4AAE-ABF1-FBC7406A0F73}" type="pres">
      <dgm:prSet presAssocID="{221EE41E-C207-45E1-AC9E-E511E3EE012E}" presName="hierRoot2" presStyleCnt="0">
        <dgm:presLayoutVars>
          <dgm:hierBranch val="init"/>
        </dgm:presLayoutVars>
      </dgm:prSet>
      <dgm:spPr/>
    </dgm:pt>
    <dgm:pt modelId="{38E39EE0-E066-4148-84AD-B367693D33B2}" type="pres">
      <dgm:prSet presAssocID="{221EE41E-C207-45E1-AC9E-E511E3EE012E}" presName="rootComposite" presStyleCnt="0"/>
      <dgm:spPr/>
    </dgm:pt>
    <dgm:pt modelId="{D5A9661A-FA06-47A4-BC36-EC1A0778D1E1}" type="pres">
      <dgm:prSet presAssocID="{221EE41E-C207-45E1-AC9E-E511E3EE012E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EA10534-DAF2-4C75-AC52-9EF9112441CD}" type="pres">
      <dgm:prSet presAssocID="{221EE41E-C207-45E1-AC9E-E511E3EE012E}" presName="rootConnector" presStyleLbl="node3" presStyleIdx="1" presStyleCnt="2"/>
      <dgm:spPr/>
      <dgm:t>
        <a:bodyPr/>
        <a:lstStyle/>
        <a:p>
          <a:endParaRPr lang="pl-PL"/>
        </a:p>
      </dgm:t>
    </dgm:pt>
    <dgm:pt modelId="{D8E70940-F783-4615-8581-33E653FAE44D}" type="pres">
      <dgm:prSet presAssocID="{221EE41E-C207-45E1-AC9E-E511E3EE012E}" presName="hierChild4" presStyleCnt="0"/>
      <dgm:spPr/>
    </dgm:pt>
    <dgm:pt modelId="{ABA795A8-37C8-43CD-8CFC-BD0A690757BE}" type="pres">
      <dgm:prSet presAssocID="{221EE41E-C207-45E1-AC9E-E511E3EE012E}" presName="hierChild5" presStyleCnt="0"/>
      <dgm:spPr/>
    </dgm:pt>
    <dgm:pt modelId="{8578A17E-3675-48EE-8B76-F195D974CC19}" type="pres">
      <dgm:prSet presAssocID="{E4900BBE-FA00-4BE8-9397-AA05B71150CB}" presName="hierChild5" presStyleCnt="0"/>
      <dgm:spPr/>
    </dgm:pt>
    <dgm:pt modelId="{81052767-8DBB-44E5-999B-BAD22836FCDB}" type="pres">
      <dgm:prSet presAssocID="{8D85B12F-00CA-4B06-9199-46111098304E}" presName="hierChild3" presStyleCnt="0"/>
      <dgm:spPr/>
    </dgm:pt>
  </dgm:ptLst>
  <dgm:cxnLst>
    <dgm:cxn modelId="{9924EFA8-4770-46AA-9C7A-7B7C13AC09CB}" srcId="{E4900BBE-FA00-4BE8-9397-AA05B71150CB}" destId="{221EE41E-C207-45E1-AC9E-E511E3EE012E}" srcOrd="0" destOrd="0" parTransId="{51F03E4D-69F2-4B6F-AA81-D76FA0078FF9}" sibTransId="{EA4734E8-596D-46B5-B792-8D5BDE34C063}"/>
    <dgm:cxn modelId="{FC53C732-8DAC-43C8-8910-0042900962F6}" type="presOf" srcId="{E4900BBE-FA00-4BE8-9397-AA05B71150CB}" destId="{E1A43100-F33E-4E57-AA2D-5FA8474F19E5}" srcOrd="1" destOrd="0" presId="urn:microsoft.com/office/officeart/2005/8/layout/orgChart1"/>
    <dgm:cxn modelId="{0929E9B9-1499-4960-9977-EDE190FC59F0}" type="presOf" srcId="{51F03E4D-69F2-4B6F-AA81-D76FA0078FF9}" destId="{E1A751E9-CF72-49A9-9F62-5337F2A38585}" srcOrd="0" destOrd="0" presId="urn:microsoft.com/office/officeart/2005/8/layout/orgChart1"/>
    <dgm:cxn modelId="{70F561F8-5E16-4700-A08D-253F4ADC92FF}" type="presOf" srcId="{8D85B12F-00CA-4B06-9199-46111098304E}" destId="{5FDE09E2-ECDF-42FD-97E3-249B4518AA03}" srcOrd="1" destOrd="0" presId="urn:microsoft.com/office/officeart/2005/8/layout/orgChart1"/>
    <dgm:cxn modelId="{2AE8B28A-F83D-4112-8500-F5BA7D6A092B}" type="presOf" srcId="{8B9C79DF-81A7-495B-9DBE-7CB6EDEE3755}" destId="{70F73585-CD6A-434D-A430-2FBA99489F44}" srcOrd="1" destOrd="0" presId="urn:microsoft.com/office/officeart/2005/8/layout/orgChart1"/>
    <dgm:cxn modelId="{534A4475-5102-4457-AA37-C2A3A8946FFB}" type="presOf" srcId="{221EE41E-C207-45E1-AC9E-E511E3EE012E}" destId="{8EA10534-DAF2-4C75-AC52-9EF9112441CD}" srcOrd="1" destOrd="0" presId="urn:microsoft.com/office/officeart/2005/8/layout/orgChart1"/>
    <dgm:cxn modelId="{D3C254F0-01A3-4A4E-88F2-9EF4E4427CBA}" type="presOf" srcId="{596EA05B-8F3F-4D4B-9F7E-9DBEF0F8796D}" destId="{185FE00D-1B2A-47A6-ADE8-4978E074DC96}" srcOrd="0" destOrd="0" presId="urn:microsoft.com/office/officeart/2005/8/layout/orgChart1"/>
    <dgm:cxn modelId="{9C730EFC-126A-4D38-84F9-11C996252F40}" type="presOf" srcId="{8D85B12F-00CA-4B06-9199-46111098304E}" destId="{2B38D1F7-51A6-4095-B67E-2F076D50D652}" srcOrd="0" destOrd="0" presId="urn:microsoft.com/office/officeart/2005/8/layout/orgChart1"/>
    <dgm:cxn modelId="{A9EAF5FC-19F4-43AA-9562-C2756D2D8B69}" type="presOf" srcId="{8B9C79DF-81A7-495B-9DBE-7CB6EDEE3755}" destId="{C188520F-2D86-47C3-9170-84679BD824A2}" srcOrd="0" destOrd="0" presId="urn:microsoft.com/office/officeart/2005/8/layout/orgChart1"/>
    <dgm:cxn modelId="{20ECFE84-AFDA-43FF-AD4B-7B9BF6601A79}" type="presOf" srcId="{AA0561F5-024A-4AFD-973B-9FDAF09CE5D7}" destId="{75980C74-2F83-4979-8AA8-BB3521E00CC8}" srcOrd="0" destOrd="0" presId="urn:microsoft.com/office/officeart/2005/8/layout/orgChart1"/>
    <dgm:cxn modelId="{84356FF4-2C7E-4BBF-9BC3-9B95B0EB9FC7}" srcId="{AA0561F5-024A-4AFD-973B-9FDAF09CE5D7}" destId="{8D85B12F-00CA-4B06-9199-46111098304E}" srcOrd="0" destOrd="0" parTransId="{A609828C-A811-47B3-9CB7-03BE94C87F0D}" sibTransId="{CC7275AE-B96F-4DCE-9718-AF1A6125E687}"/>
    <dgm:cxn modelId="{739CD3BB-EBB4-4702-95C5-074BCE9ACAE9}" type="presOf" srcId="{E4900BBE-FA00-4BE8-9397-AA05B71150CB}" destId="{6E256E76-601B-4426-8656-81AF5516AD64}" srcOrd="0" destOrd="0" presId="urn:microsoft.com/office/officeart/2005/8/layout/orgChart1"/>
    <dgm:cxn modelId="{0EF79EC1-8D71-48A9-97C3-D3D24EC3D1EB}" srcId="{8D85B12F-00CA-4B06-9199-46111098304E}" destId="{E4900BBE-FA00-4BE8-9397-AA05B71150CB}" srcOrd="1" destOrd="0" parTransId="{1572706A-1D43-4AC8-8676-B3507921D3CF}" sibTransId="{CF78058B-EBEB-437F-9C20-FB6DE8DBD622}"/>
    <dgm:cxn modelId="{A8C1DEAE-F543-4B4C-82CE-E8C18A01C4EA}" type="presOf" srcId="{43F7FC8E-FC65-4293-A2EC-49C4AD77BD88}" destId="{3CE95907-785A-49BA-B9F8-82DD5F0B64F3}" srcOrd="1" destOrd="0" presId="urn:microsoft.com/office/officeart/2005/8/layout/orgChart1"/>
    <dgm:cxn modelId="{19356ACA-A5BF-4194-91B2-40D9EC7F364A}" srcId="{43F7FC8E-FC65-4293-A2EC-49C4AD77BD88}" destId="{8B9C79DF-81A7-495B-9DBE-7CB6EDEE3755}" srcOrd="0" destOrd="0" parTransId="{596EA05B-8F3F-4D4B-9F7E-9DBEF0F8796D}" sibTransId="{E9CEDD38-5723-490C-AA27-4FC6B8CA15AB}"/>
    <dgm:cxn modelId="{650DFA11-7F02-4F26-A870-257616605627}" srcId="{8D85B12F-00CA-4B06-9199-46111098304E}" destId="{43F7FC8E-FC65-4293-A2EC-49C4AD77BD88}" srcOrd="0" destOrd="0" parTransId="{EEC9F523-9373-477B-B585-22CA1DC3C03A}" sibTransId="{798B0896-6045-4077-BF82-020DA0918744}"/>
    <dgm:cxn modelId="{19F09C08-CD61-4C0E-9118-E449DACE558F}" type="presOf" srcId="{1572706A-1D43-4AC8-8676-B3507921D3CF}" destId="{5AA992E9-95D5-460E-9100-8B0250597BB6}" srcOrd="0" destOrd="0" presId="urn:microsoft.com/office/officeart/2005/8/layout/orgChart1"/>
    <dgm:cxn modelId="{11E349F4-14ED-495F-B5B7-690D6D2480C4}" type="presOf" srcId="{43F7FC8E-FC65-4293-A2EC-49C4AD77BD88}" destId="{E26B20CA-21FD-44EA-A7AD-6F53715405DA}" srcOrd="0" destOrd="0" presId="urn:microsoft.com/office/officeart/2005/8/layout/orgChart1"/>
    <dgm:cxn modelId="{B48DF7A7-A389-4777-ABDE-0E943F2B6AD3}" type="presOf" srcId="{EEC9F523-9373-477B-B585-22CA1DC3C03A}" destId="{8C00D71A-D8C5-4784-BD0A-BDD8CA0B61C1}" srcOrd="0" destOrd="0" presId="urn:microsoft.com/office/officeart/2005/8/layout/orgChart1"/>
    <dgm:cxn modelId="{5B1F7CCE-B94F-4305-88FF-9A6A024C0E22}" type="presOf" srcId="{221EE41E-C207-45E1-AC9E-E511E3EE012E}" destId="{D5A9661A-FA06-47A4-BC36-EC1A0778D1E1}" srcOrd="0" destOrd="0" presId="urn:microsoft.com/office/officeart/2005/8/layout/orgChart1"/>
    <dgm:cxn modelId="{1B1E3E65-42BF-4ECC-AC5D-801A51F95F2E}" type="presParOf" srcId="{75980C74-2F83-4979-8AA8-BB3521E00CC8}" destId="{54516722-2C40-406C-8634-23ACF7799059}" srcOrd="0" destOrd="0" presId="urn:microsoft.com/office/officeart/2005/8/layout/orgChart1"/>
    <dgm:cxn modelId="{4D07A0AE-78D5-41F5-AE8B-77E83C105CEA}" type="presParOf" srcId="{54516722-2C40-406C-8634-23ACF7799059}" destId="{77124762-8F59-4C18-8957-8F0937F39F61}" srcOrd="0" destOrd="0" presId="urn:microsoft.com/office/officeart/2005/8/layout/orgChart1"/>
    <dgm:cxn modelId="{C3FCDB90-AC63-40C0-94BC-B58A7166F455}" type="presParOf" srcId="{77124762-8F59-4C18-8957-8F0937F39F61}" destId="{2B38D1F7-51A6-4095-B67E-2F076D50D652}" srcOrd="0" destOrd="0" presId="urn:microsoft.com/office/officeart/2005/8/layout/orgChart1"/>
    <dgm:cxn modelId="{DBF1B0A1-4963-44AC-BC48-2D5DB1CDEF0E}" type="presParOf" srcId="{77124762-8F59-4C18-8957-8F0937F39F61}" destId="{5FDE09E2-ECDF-42FD-97E3-249B4518AA03}" srcOrd="1" destOrd="0" presId="urn:microsoft.com/office/officeart/2005/8/layout/orgChart1"/>
    <dgm:cxn modelId="{67A784ED-5BDF-4DDC-8099-C51D39C159D1}" type="presParOf" srcId="{54516722-2C40-406C-8634-23ACF7799059}" destId="{1A1BD573-D55B-429D-B420-AD7840D5BDF5}" srcOrd="1" destOrd="0" presId="urn:microsoft.com/office/officeart/2005/8/layout/orgChart1"/>
    <dgm:cxn modelId="{3C30DCCF-21C5-49B4-9270-A0FF29B819DA}" type="presParOf" srcId="{1A1BD573-D55B-429D-B420-AD7840D5BDF5}" destId="{8C00D71A-D8C5-4784-BD0A-BDD8CA0B61C1}" srcOrd="0" destOrd="0" presId="urn:microsoft.com/office/officeart/2005/8/layout/orgChart1"/>
    <dgm:cxn modelId="{E5064115-E689-4BCC-93DB-BE0B4C783938}" type="presParOf" srcId="{1A1BD573-D55B-429D-B420-AD7840D5BDF5}" destId="{D25B57F3-3BBB-4C69-81F0-579630C19390}" srcOrd="1" destOrd="0" presId="urn:microsoft.com/office/officeart/2005/8/layout/orgChart1"/>
    <dgm:cxn modelId="{65CD6FDE-6EAF-49A7-B9A5-496E908CAFCB}" type="presParOf" srcId="{D25B57F3-3BBB-4C69-81F0-579630C19390}" destId="{A05E1224-B48B-499C-B78A-B9D678CE6098}" srcOrd="0" destOrd="0" presId="urn:microsoft.com/office/officeart/2005/8/layout/orgChart1"/>
    <dgm:cxn modelId="{DD1DC7DD-3541-4424-A390-5F9A906A1602}" type="presParOf" srcId="{A05E1224-B48B-499C-B78A-B9D678CE6098}" destId="{E26B20CA-21FD-44EA-A7AD-6F53715405DA}" srcOrd="0" destOrd="0" presId="urn:microsoft.com/office/officeart/2005/8/layout/orgChart1"/>
    <dgm:cxn modelId="{7CC8D662-E892-4699-9CB0-2082BB8CC3BE}" type="presParOf" srcId="{A05E1224-B48B-499C-B78A-B9D678CE6098}" destId="{3CE95907-785A-49BA-B9F8-82DD5F0B64F3}" srcOrd="1" destOrd="0" presId="urn:microsoft.com/office/officeart/2005/8/layout/orgChart1"/>
    <dgm:cxn modelId="{212A4C96-6A0A-4CE8-B79C-4D5AAFF993D6}" type="presParOf" srcId="{D25B57F3-3BBB-4C69-81F0-579630C19390}" destId="{87DBAE78-0573-4925-A002-12B42FF77D5B}" srcOrd="1" destOrd="0" presId="urn:microsoft.com/office/officeart/2005/8/layout/orgChart1"/>
    <dgm:cxn modelId="{948391A1-08AC-4E08-A55B-9CF76AD90391}" type="presParOf" srcId="{87DBAE78-0573-4925-A002-12B42FF77D5B}" destId="{185FE00D-1B2A-47A6-ADE8-4978E074DC96}" srcOrd="0" destOrd="0" presId="urn:microsoft.com/office/officeart/2005/8/layout/orgChart1"/>
    <dgm:cxn modelId="{BE9D31D9-3EDA-48D0-A427-A967AD25D344}" type="presParOf" srcId="{87DBAE78-0573-4925-A002-12B42FF77D5B}" destId="{20430527-2694-43C0-B7F1-B42409897F3C}" srcOrd="1" destOrd="0" presId="urn:microsoft.com/office/officeart/2005/8/layout/orgChart1"/>
    <dgm:cxn modelId="{618CFCF1-C75F-4906-8C26-E6787B453CA3}" type="presParOf" srcId="{20430527-2694-43C0-B7F1-B42409897F3C}" destId="{29DE5F5B-B2C6-484C-A7D0-2ECA5FFB9BFB}" srcOrd="0" destOrd="0" presId="urn:microsoft.com/office/officeart/2005/8/layout/orgChart1"/>
    <dgm:cxn modelId="{A19B5658-CAF3-445F-BE9E-23BC9A905EC2}" type="presParOf" srcId="{29DE5F5B-B2C6-484C-A7D0-2ECA5FFB9BFB}" destId="{C188520F-2D86-47C3-9170-84679BD824A2}" srcOrd="0" destOrd="0" presId="urn:microsoft.com/office/officeart/2005/8/layout/orgChart1"/>
    <dgm:cxn modelId="{FDFB9157-68FF-4CDB-AAC6-74C6D23A29DD}" type="presParOf" srcId="{29DE5F5B-B2C6-484C-A7D0-2ECA5FFB9BFB}" destId="{70F73585-CD6A-434D-A430-2FBA99489F44}" srcOrd="1" destOrd="0" presId="urn:microsoft.com/office/officeart/2005/8/layout/orgChart1"/>
    <dgm:cxn modelId="{EF75FA9A-951F-4C44-BF50-8699C5822544}" type="presParOf" srcId="{20430527-2694-43C0-B7F1-B42409897F3C}" destId="{AE462756-4259-4AB4-9870-D0E4A26FA5CB}" srcOrd="1" destOrd="0" presId="urn:microsoft.com/office/officeart/2005/8/layout/orgChart1"/>
    <dgm:cxn modelId="{6C521240-E11A-47F4-A572-21402A06D3E2}" type="presParOf" srcId="{20430527-2694-43C0-B7F1-B42409897F3C}" destId="{56BB5D24-EA4B-48FA-8EDC-9032A2C8B118}" srcOrd="2" destOrd="0" presId="urn:microsoft.com/office/officeart/2005/8/layout/orgChart1"/>
    <dgm:cxn modelId="{B3E7B511-DDFF-4B5F-944C-5C2B44EECF99}" type="presParOf" srcId="{D25B57F3-3BBB-4C69-81F0-579630C19390}" destId="{A93B7C39-B44F-4385-808C-6A3DAAC58997}" srcOrd="2" destOrd="0" presId="urn:microsoft.com/office/officeart/2005/8/layout/orgChart1"/>
    <dgm:cxn modelId="{AC1C1F0E-753D-4A27-99A4-84F315179907}" type="presParOf" srcId="{1A1BD573-D55B-429D-B420-AD7840D5BDF5}" destId="{5AA992E9-95D5-460E-9100-8B0250597BB6}" srcOrd="2" destOrd="0" presId="urn:microsoft.com/office/officeart/2005/8/layout/orgChart1"/>
    <dgm:cxn modelId="{B6B3000D-F24D-49C5-8E1A-600775A75DBD}" type="presParOf" srcId="{1A1BD573-D55B-429D-B420-AD7840D5BDF5}" destId="{52A8A401-9046-4ABC-A48B-36AB5566FA26}" srcOrd="3" destOrd="0" presId="urn:microsoft.com/office/officeart/2005/8/layout/orgChart1"/>
    <dgm:cxn modelId="{2E062172-C59E-4FF5-BE94-BB65B47D000C}" type="presParOf" srcId="{52A8A401-9046-4ABC-A48B-36AB5566FA26}" destId="{57F16F1B-6DDF-4EA0-B428-81EDC563FACD}" srcOrd="0" destOrd="0" presId="urn:microsoft.com/office/officeart/2005/8/layout/orgChart1"/>
    <dgm:cxn modelId="{4900237A-90E8-4580-B4CF-695DFFCF3353}" type="presParOf" srcId="{57F16F1B-6DDF-4EA0-B428-81EDC563FACD}" destId="{6E256E76-601B-4426-8656-81AF5516AD64}" srcOrd="0" destOrd="0" presId="urn:microsoft.com/office/officeart/2005/8/layout/orgChart1"/>
    <dgm:cxn modelId="{255EDB67-8526-4B55-A89A-8CF54DDF0983}" type="presParOf" srcId="{57F16F1B-6DDF-4EA0-B428-81EDC563FACD}" destId="{E1A43100-F33E-4E57-AA2D-5FA8474F19E5}" srcOrd="1" destOrd="0" presId="urn:microsoft.com/office/officeart/2005/8/layout/orgChart1"/>
    <dgm:cxn modelId="{42D0C71B-5807-4DFE-8426-39D801A69756}" type="presParOf" srcId="{52A8A401-9046-4ABC-A48B-36AB5566FA26}" destId="{90C81E8A-AF6E-4874-8954-4AC4855D6BA2}" srcOrd="1" destOrd="0" presId="urn:microsoft.com/office/officeart/2005/8/layout/orgChart1"/>
    <dgm:cxn modelId="{48C378A9-DA70-469C-95C3-D483A30E3AE2}" type="presParOf" srcId="{90C81E8A-AF6E-4874-8954-4AC4855D6BA2}" destId="{E1A751E9-CF72-49A9-9F62-5337F2A38585}" srcOrd="0" destOrd="0" presId="urn:microsoft.com/office/officeart/2005/8/layout/orgChart1"/>
    <dgm:cxn modelId="{B10382CE-C9BD-4DD9-BBD0-4A2D89B29734}" type="presParOf" srcId="{90C81E8A-AF6E-4874-8954-4AC4855D6BA2}" destId="{C70E6130-985F-4AAE-ABF1-FBC7406A0F73}" srcOrd="1" destOrd="0" presId="urn:microsoft.com/office/officeart/2005/8/layout/orgChart1"/>
    <dgm:cxn modelId="{CCF724E6-C99C-4843-BB7D-9988BB3AFEBD}" type="presParOf" srcId="{C70E6130-985F-4AAE-ABF1-FBC7406A0F73}" destId="{38E39EE0-E066-4148-84AD-B367693D33B2}" srcOrd="0" destOrd="0" presId="urn:microsoft.com/office/officeart/2005/8/layout/orgChart1"/>
    <dgm:cxn modelId="{441C45D6-3FB7-41CD-B28B-69FC5E4C38D3}" type="presParOf" srcId="{38E39EE0-E066-4148-84AD-B367693D33B2}" destId="{D5A9661A-FA06-47A4-BC36-EC1A0778D1E1}" srcOrd="0" destOrd="0" presId="urn:microsoft.com/office/officeart/2005/8/layout/orgChart1"/>
    <dgm:cxn modelId="{6A8B133F-3E17-4E92-B02D-8FDD36D78B14}" type="presParOf" srcId="{38E39EE0-E066-4148-84AD-B367693D33B2}" destId="{8EA10534-DAF2-4C75-AC52-9EF9112441CD}" srcOrd="1" destOrd="0" presId="urn:microsoft.com/office/officeart/2005/8/layout/orgChart1"/>
    <dgm:cxn modelId="{8D6F1402-D92B-4FE5-8892-619A6D72030E}" type="presParOf" srcId="{C70E6130-985F-4AAE-ABF1-FBC7406A0F73}" destId="{D8E70940-F783-4615-8581-33E653FAE44D}" srcOrd="1" destOrd="0" presId="urn:microsoft.com/office/officeart/2005/8/layout/orgChart1"/>
    <dgm:cxn modelId="{AAC53E79-B3D0-4DAC-BB06-3B5F70C8200C}" type="presParOf" srcId="{C70E6130-985F-4AAE-ABF1-FBC7406A0F73}" destId="{ABA795A8-37C8-43CD-8CFC-BD0A690757BE}" srcOrd="2" destOrd="0" presId="urn:microsoft.com/office/officeart/2005/8/layout/orgChart1"/>
    <dgm:cxn modelId="{ED777191-83AA-4DDE-B1BC-65B243DC34BE}" type="presParOf" srcId="{52A8A401-9046-4ABC-A48B-36AB5566FA26}" destId="{8578A17E-3675-48EE-8B76-F195D974CC19}" srcOrd="2" destOrd="0" presId="urn:microsoft.com/office/officeart/2005/8/layout/orgChart1"/>
    <dgm:cxn modelId="{1837D5C7-B9D7-4F12-A667-24A218412063}" type="presParOf" srcId="{54516722-2C40-406C-8634-23ACF7799059}" destId="{81052767-8DBB-44E5-999B-BAD22836FCD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058E2B-9154-4BDC-B55B-1DFEE3BB9FC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5DBCB548-AB48-483C-AA0C-D095BFB34965}">
      <dgm:prSet/>
      <dgm:spPr/>
      <dgm:t>
        <a:bodyPr/>
        <a:lstStyle/>
        <a:p>
          <a:pPr rtl="0"/>
          <a:r>
            <a:rPr lang="pl-PL" dirty="0"/>
            <a:t>Wolności techniczne </a:t>
          </a:r>
        </a:p>
      </dgm:t>
    </dgm:pt>
    <dgm:pt modelId="{3C863D0C-7DEA-45EF-A029-995B840998BF}" type="parTrans" cxnId="{0583AD06-5E0A-4F6E-9989-2DC1FFD9A720}">
      <dgm:prSet/>
      <dgm:spPr/>
      <dgm:t>
        <a:bodyPr/>
        <a:lstStyle/>
        <a:p>
          <a:endParaRPr lang="pl-PL"/>
        </a:p>
      </dgm:t>
    </dgm:pt>
    <dgm:pt modelId="{F3724412-7A63-4E92-A60D-CE056377FF77}" type="sibTrans" cxnId="{0583AD06-5E0A-4F6E-9989-2DC1FFD9A720}">
      <dgm:prSet/>
      <dgm:spPr/>
      <dgm:t>
        <a:bodyPr/>
        <a:lstStyle/>
        <a:p>
          <a:endParaRPr lang="pl-PL"/>
        </a:p>
      </dgm:t>
    </dgm:pt>
    <dgm:pt modelId="{4045762F-FEC8-459D-BE2F-16245AAEA8C8}">
      <dgm:prSet/>
      <dgm:spPr/>
      <dgm:t>
        <a:bodyPr/>
        <a:lstStyle/>
        <a:p>
          <a:pPr rtl="0"/>
          <a:r>
            <a:rPr lang="pl-PL" dirty="0"/>
            <a:t>Prawo przelotu bez lądowania</a:t>
          </a:r>
        </a:p>
      </dgm:t>
    </dgm:pt>
    <dgm:pt modelId="{E8162C61-2D15-4219-855D-2CC279472F0E}" type="parTrans" cxnId="{F32DEF04-666C-4CD2-8FBE-D78A67EB9AAB}">
      <dgm:prSet/>
      <dgm:spPr/>
      <dgm:t>
        <a:bodyPr/>
        <a:lstStyle/>
        <a:p>
          <a:endParaRPr lang="pl-PL"/>
        </a:p>
      </dgm:t>
    </dgm:pt>
    <dgm:pt modelId="{F531C3D4-E441-4050-A0B8-45F31F50AF01}" type="sibTrans" cxnId="{F32DEF04-666C-4CD2-8FBE-D78A67EB9AAB}">
      <dgm:prSet/>
      <dgm:spPr/>
      <dgm:t>
        <a:bodyPr/>
        <a:lstStyle/>
        <a:p>
          <a:endParaRPr lang="pl-PL"/>
        </a:p>
      </dgm:t>
    </dgm:pt>
    <dgm:pt modelId="{FD7007EE-880B-416A-883E-BC959BF8325E}">
      <dgm:prSet/>
      <dgm:spPr/>
      <dgm:t>
        <a:bodyPr/>
        <a:lstStyle/>
        <a:p>
          <a:pPr rtl="0"/>
          <a:r>
            <a:rPr lang="pl-PL" dirty="0"/>
            <a:t>Prawo lądowania technicznego</a:t>
          </a:r>
        </a:p>
      </dgm:t>
    </dgm:pt>
    <dgm:pt modelId="{47066E54-92BB-4115-84A9-C1DE816FDBA6}" type="parTrans" cxnId="{4BD605D1-A536-403D-B08A-416142935AA6}">
      <dgm:prSet/>
      <dgm:spPr/>
      <dgm:t>
        <a:bodyPr/>
        <a:lstStyle/>
        <a:p>
          <a:endParaRPr lang="pl-PL"/>
        </a:p>
      </dgm:t>
    </dgm:pt>
    <dgm:pt modelId="{C893054C-6D6E-424E-9A2C-1F4B75855721}" type="sibTrans" cxnId="{4BD605D1-A536-403D-B08A-416142935AA6}">
      <dgm:prSet/>
      <dgm:spPr/>
      <dgm:t>
        <a:bodyPr/>
        <a:lstStyle/>
        <a:p>
          <a:endParaRPr lang="pl-PL"/>
        </a:p>
      </dgm:t>
    </dgm:pt>
    <dgm:pt modelId="{88986492-AC79-4A6F-AA28-64BA2D2EE76B}" type="pres">
      <dgm:prSet presAssocID="{03058E2B-9154-4BDC-B55B-1DFEE3BB9FC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A2B9AD5-067E-422C-90BE-AE16B3A1CAC2}" type="pres">
      <dgm:prSet presAssocID="{5DBCB548-AB48-483C-AA0C-D095BFB34965}" presName="root" presStyleCnt="0"/>
      <dgm:spPr/>
    </dgm:pt>
    <dgm:pt modelId="{FDFBEB8E-B55C-4519-9658-99040560675B}" type="pres">
      <dgm:prSet presAssocID="{5DBCB548-AB48-483C-AA0C-D095BFB34965}" presName="rootComposite" presStyleCnt="0"/>
      <dgm:spPr/>
    </dgm:pt>
    <dgm:pt modelId="{A4A9E573-D40D-4CEE-803C-9CD248386CB9}" type="pres">
      <dgm:prSet presAssocID="{5DBCB548-AB48-483C-AA0C-D095BFB34965}" presName="rootText" presStyleLbl="node1" presStyleIdx="0" presStyleCnt="1"/>
      <dgm:spPr/>
      <dgm:t>
        <a:bodyPr/>
        <a:lstStyle/>
        <a:p>
          <a:endParaRPr lang="pl-PL"/>
        </a:p>
      </dgm:t>
    </dgm:pt>
    <dgm:pt modelId="{5BA3B3C9-0896-4DCE-B472-1EEA05C847F4}" type="pres">
      <dgm:prSet presAssocID="{5DBCB548-AB48-483C-AA0C-D095BFB34965}" presName="rootConnector" presStyleLbl="node1" presStyleIdx="0" presStyleCnt="1"/>
      <dgm:spPr/>
      <dgm:t>
        <a:bodyPr/>
        <a:lstStyle/>
        <a:p>
          <a:endParaRPr lang="pl-PL"/>
        </a:p>
      </dgm:t>
    </dgm:pt>
    <dgm:pt modelId="{E117ADF9-F0FA-4137-88FF-EBCD0CAAB785}" type="pres">
      <dgm:prSet presAssocID="{5DBCB548-AB48-483C-AA0C-D095BFB34965}" presName="childShape" presStyleCnt="0"/>
      <dgm:spPr/>
    </dgm:pt>
    <dgm:pt modelId="{CD9AA446-3C23-48F7-94C7-74D62051FAE6}" type="pres">
      <dgm:prSet presAssocID="{E8162C61-2D15-4219-855D-2CC279472F0E}" presName="Name13" presStyleLbl="parChTrans1D2" presStyleIdx="0" presStyleCnt="2"/>
      <dgm:spPr/>
      <dgm:t>
        <a:bodyPr/>
        <a:lstStyle/>
        <a:p>
          <a:endParaRPr lang="pl-PL"/>
        </a:p>
      </dgm:t>
    </dgm:pt>
    <dgm:pt modelId="{B040548E-6506-43E4-B0EA-FDBBD64AB0A6}" type="pres">
      <dgm:prSet presAssocID="{4045762F-FEC8-459D-BE2F-16245AAEA8C8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C38A71-2C88-4682-BADA-2534067EADBA}" type="pres">
      <dgm:prSet presAssocID="{47066E54-92BB-4115-84A9-C1DE816FDBA6}" presName="Name13" presStyleLbl="parChTrans1D2" presStyleIdx="1" presStyleCnt="2"/>
      <dgm:spPr/>
      <dgm:t>
        <a:bodyPr/>
        <a:lstStyle/>
        <a:p>
          <a:endParaRPr lang="pl-PL"/>
        </a:p>
      </dgm:t>
    </dgm:pt>
    <dgm:pt modelId="{FBBCC7B1-B64C-458B-A0C8-F6CB03C40D3A}" type="pres">
      <dgm:prSet presAssocID="{FD7007EE-880B-416A-883E-BC959BF8325E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FECE2BA-669E-4E9B-BCDD-1B93AD7F6C35}" type="presOf" srcId="{5DBCB548-AB48-483C-AA0C-D095BFB34965}" destId="{5BA3B3C9-0896-4DCE-B472-1EEA05C847F4}" srcOrd="1" destOrd="0" presId="urn:microsoft.com/office/officeart/2005/8/layout/hierarchy3"/>
    <dgm:cxn modelId="{F32DEF04-666C-4CD2-8FBE-D78A67EB9AAB}" srcId="{5DBCB548-AB48-483C-AA0C-D095BFB34965}" destId="{4045762F-FEC8-459D-BE2F-16245AAEA8C8}" srcOrd="0" destOrd="0" parTransId="{E8162C61-2D15-4219-855D-2CC279472F0E}" sibTransId="{F531C3D4-E441-4050-A0B8-45F31F50AF01}"/>
    <dgm:cxn modelId="{1EECB45F-7850-4B1F-9E71-B7D724888295}" type="presOf" srcId="{47066E54-92BB-4115-84A9-C1DE816FDBA6}" destId="{ACC38A71-2C88-4682-BADA-2534067EADBA}" srcOrd="0" destOrd="0" presId="urn:microsoft.com/office/officeart/2005/8/layout/hierarchy3"/>
    <dgm:cxn modelId="{4BD605D1-A536-403D-B08A-416142935AA6}" srcId="{5DBCB548-AB48-483C-AA0C-D095BFB34965}" destId="{FD7007EE-880B-416A-883E-BC959BF8325E}" srcOrd="1" destOrd="0" parTransId="{47066E54-92BB-4115-84A9-C1DE816FDBA6}" sibTransId="{C893054C-6D6E-424E-9A2C-1F4B75855721}"/>
    <dgm:cxn modelId="{FEFDA036-1F36-4634-819E-A64FC80B4A8D}" type="presOf" srcId="{5DBCB548-AB48-483C-AA0C-D095BFB34965}" destId="{A4A9E573-D40D-4CEE-803C-9CD248386CB9}" srcOrd="0" destOrd="0" presId="urn:microsoft.com/office/officeart/2005/8/layout/hierarchy3"/>
    <dgm:cxn modelId="{4A6FB2C2-B7B9-48F7-8237-A02DBC15B8A9}" type="presOf" srcId="{03058E2B-9154-4BDC-B55B-1DFEE3BB9FC2}" destId="{88986492-AC79-4A6F-AA28-64BA2D2EE76B}" srcOrd="0" destOrd="0" presId="urn:microsoft.com/office/officeart/2005/8/layout/hierarchy3"/>
    <dgm:cxn modelId="{691BF217-DC8C-4A84-9CEB-27477E8741E3}" type="presOf" srcId="{E8162C61-2D15-4219-855D-2CC279472F0E}" destId="{CD9AA446-3C23-48F7-94C7-74D62051FAE6}" srcOrd="0" destOrd="0" presId="urn:microsoft.com/office/officeart/2005/8/layout/hierarchy3"/>
    <dgm:cxn modelId="{0583AD06-5E0A-4F6E-9989-2DC1FFD9A720}" srcId="{03058E2B-9154-4BDC-B55B-1DFEE3BB9FC2}" destId="{5DBCB548-AB48-483C-AA0C-D095BFB34965}" srcOrd="0" destOrd="0" parTransId="{3C863D0C-7DEA-45EF-A029-995B840998BF}" sibTransId="{F3724412-7A63-4E92-A60D-CE056377FF77}"/>
    <dgm:cxn modelId="{4F2115BB-5B63-4E70-B2CE-7BAB2EBDC510}" type="presOf" srcId="{4045762F-FEC8-459D-BE2F-16245AAEA8C8}" destId="{B040548E-6506-43E4-B0EA-FDBBD64AB0A6}" srcOrd="0" destOrd="0" presId="urn:microsoft.com/office/officeart/2005/8/layout/hierarchy3"/>
    <dgm:cxn modelId="{873CDF9E-8D3C-4DD7-B23F-DC3F1147BC31}" type="presOf" srcId="{FD7007EE-880B-416A-883E-BC959BF8325E}" destId="{FBBCC7B1-B64C-458B-A0C8-F6CB03C40D3A}" srcOrd="0" destOrd="0" presId="urn:microsoft.com/office/officeart/2005/8/layout/hierarchy3"/>
    <dgm:cxn modelId="{D5AEF9AA-7C64-46EE-B5AA-9B53E1264223}" type="presParOf" srcId="{88986492-AC79-4A6F-AA28-64BA2D2EE76B}" destId="{3A2B9AD5-067E-422C-90BE-AE16B3A1CAC2}" srcOrd="0" destOrd="0" presId="urn:microsoft.com/office/officeart/2005/8/layout/hierarchy3"/>
    <dgm:cxn modelId="{38A3C620-478E-4E4E-B0A6-F542C931E127}" type="presParOf" srcId="{3A2B9AD5-067E-422C-90BE-AE16B3A1CAC2}" destId="{FDFBEB8E-B55C-4519-9658-99040560675B}" srcOrd="0" destOrd="0" presId="urn:microsoft.com/office/officeart/2005/8/layout/hierarchy3"/>
    <dgm:cxn modelId="{1E6A5526-DA77-48F2-A25B-57674B84F59F}" type="presParOf" srcId="{FDFBEB8E-B55C-4519-9658-99040560675B}" destId="{A4A9E573-D40D-4CEE-803C-9CD248386CB9}" srcOrd="0" destOrd="0" presId="urn:microsoft.com/office/officeart/2005/8/layout/hierarchy3"/>
    <dgm:cxn modelId="{CEACE948-B9EB-417A-B057-1F35B04182B9}" type="presParOf" srcId="{FDFBEB8E-B55C-4519-9658-99040560675B}" destId="{5BA3B3C9-0896-4DCE-B472-1EEA05C847F4}" srcOrd="1" destOrd="0" presId="urn:microsoft.com/office/officeart/2005/8/layout/hierarchy3"/>
    <dgm:cxn modelId="{E3B54C6D-0FFA-47B2-A378-D6D6167B90FA}" type="presParOf" srcId="{3A2B9AD5-067E-422C-90BE-AE16B3A1CAC2}" destId="{E117ADF9-F0FA-4137-88FF-EBCD0CAAB785}" srcOrd="1" destOrd="0" presId="urn:microsoft.com/office/officeart/2005/8/layout/hierarchy3"/>
    <dgm:cxn modelId="{1A6F71EE-8671-4675-BC62-E00CCB5E157D}" type="presParOf" srcId="{E117ADF9-F0FA-4137-88FF-EBCD0CAAB785}" destId="{CD9AA446-3C23-48F7-94C7-74D62051FAE6}" srcOrd="0" destOrd="0" presId="urn:microsoft.com/office/officeart/2005/8/layout/hierarchy3"/>
    <dgm:cxn modelId="{D6E29DE7-B5F2-4FA0-9835-F75A7EFF270E}" type="presParOf" srcId="{E117ADF9-F0FA-4137-88FF-EBCD0CAAB785}" destId="{B040548E-6506-43E4-B0EA-FDBBD64AB0A6}" srcOrd="1" destOrd="0" presId="urn:microsoft.com/office/officeart/2005/8/layout/hierarchy3"/>
    <dgm:cxn modelId="{96C6497D-E909-4899-BA6A-27B307616F49}" type="presParOf" srcId="{E117ADF9-F0FA-4137-88FF-EBCD0CAAB785}" destId="{ACC38A71-2C88-4682-BADA-2534067EADBA}" srcOrd="2" destOrd="0" presId="urn:microsoft.com/office/officeart/2005/8/layout/hierarchy3"/>
    <dgm:cxn modelId="{7CF8978A-696C-4FFF-B441-4EA458D47088}" type="presParOf" srcId="{E117ADF9-F0FA-4137-88FF-EBCD0CAAB785}" destId="{FBBCC7B1-B64C-458B-A0C8-F6CB03C40D3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618E25-5F1E-4E18-BA60-61E8D9CD793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65A937E7-BB92-4FAA-B727-AA8608C2FE84}">
      <dgm:prSet/>
      <dgm:spPr/>
      <dgm:t>
        <a:bodyPr/>
        <a:lstStyle/>
        <a:p>
          <a:pPr rtl="0"/>
          <a:r>
            <a:rPr lang="pl-PL" dirty="0"/>
            <a:t>Wolności handlowe</a:t>
          </a:r>
        </a:p>
      </dgm:t>
    </dgm:pt>
    <dgm:pt modelId="{401F0C44-996F-4A42-8FBF-4714EC979F3E}" type="parTrans" cxnId="{0EADCC2B-476F-47B2-8550-F76BC3508A3C}">
      <dgm:prSet/>
      <dgm:spPr/>
      <dgm:t>
        <a:bodyPr/>
        <a:lstStyle/>
        <a:p>
          <a:endParaRPr lang="pl-PL"/>
        </a:p>
      </dgm:t>
    </dgm:pt>
    <dgm:pt modelId="{E3A6993F-7A28-4A39-AF45-3AC9D0986976}" type="sibTrans" cxnId="{0EADCC2B-476F-47B2-8550-F76BC3508A3C}">
      <dgm:prSet/>
      <dgm:spPr/>
      <dgm:t>
        <a:bodyPr/>
        <a:lstStyle/>
        <a:p>
          <a:endParaRPr lang="pl-PL"/>
        </a:p>
      </dgm:t>
    </dgm:pt>
    <dgm:pt modelId="{1DC216A0-12DC-48B4-9339-A56B0BF4303A}">
      <dgm:prSet/>
      <dgm:spPr/>
      <dgm:t>
        <a:bodyPr/>
        <a:lstStyle/>
        <a:p>
          <a:pPr rtl="0"/>
          <a:r>
            <a:rPr lang="pl-PL" dirty="0"/>
            <a:t>Prawo przewożenia pasażerów i ładunku z państwa przynależności statku powietrznego </a:t>
          </a:r>
        </a:p>
      </dgm:t>
    </dgm:pt>
    <dgm:pt modelId="{C4361514-543D-4731-B914-4C2D69A0B5D9}" type="parTrans" cxnId="{6543876A-905A-4D9E-8A37-1CA6D8C2678A}">
      <dgm:prSet/>
      <dgm:spPr/>
      <dgm:t>
        <a:bodyPr/>
        <a:lstStyle/>
        <a:p>
          <a:endParaRPr lang="pl-PL"/>
        </a:p>
      </dgm:t>
    </dgm:pt>
    <dgm:pt modelId="{E705AFC3-98DE-403D-B461-899BDF28CD64}" type="sibTrans" cxnId="{6543876A-905A-4D9E-8A37-1CA6D8C2678A}">
      <dgm:prSet/>
      <dgm:spPr/>
      <dgm:t>
        <a:bodyPr/>
        <a:lstStyle/>
        <a:p>
          <a:endParaRPr lang="pl-PL"/>
        </a:p>
      </dgm:t>
    </dgm:pt>
    <dgm:pt modelId="{89F451AA-8300-4FBF-82A5-96AA5B20DFEB}">
      <dgm:prSet/>
      <dgm:spPr/>
      <dgm:t>
        <a:bodyPr/>
        <a:lstStyle/>
        <a:p>
          <a:pPr rtl="0"/>
          <a:r>
            <a:rPr lang="pl-PL" dirty="0"/>
            <a:t>Prawo zabierania pasażerów i ładunku do państwa przynależności statku powietrznego </a:t>
          </a:r>
        </a:p>
      </dgm:t>
    </dgm:pt>
    <dgm:pt modelId="{B94928C8-17F5-436E-B780-449DE2194053}" type="parTrans" cxnId="{34789B9F-58C5-41A1-B450-88201A94E51A}">
      <dgm:prSet/>
      <dgm:spPr/>
      <dgm:t>
        <a:bodyPr/>
        <a:lstStyle/>
        <a:p>
          <a:endParaRPr lang="pl-PL"/>
        </a:p>
      </dgm:t>
    </dgm:pt>
    <dgm:pt modelId="{EC066249-DE70-4AB9-B564-6C7FAF785C1E}" type="sibTrans" cxnId="{34789B9F-58C5-41A1-B450-88201A94E51A}">
      <dgm:prSet/>
      <dgm:spPr/>
      <dgm:t>
        <a:bodyPr/>
        <a:lstStyle/>
        <a:p>
          <a:endParaRPr lang="pl-PL"/>
        </a:p>
      </dgm:t>
    </dgm:pt>
    <dgm:pt modelId="{AD9706C4-0166-439B-AF5F-3B29EEFE9322}">
      <dgm:prSet/>
      <dgm:spPr/>
      <dgm:t>
        <a:bodyPr/>
        <a:lstStyle/>
        <a:p>
          <a:pPr rtl="0"/>
          <a:r>
            <a:rPr lang="pl-PL" dirty="0"/>
            <a:t>Prawo zabierania pasażerów i ładunku do państw trzecich oraz prawo przewożenia pasażerów i ładunku z tych państw </a:t>
          </a:r>
        </a:p>
      </dgm:t>
    </dgm:pt>
    <dgm:pt modelId="{7CDCCAC7-935E-4C29-9EEF-FE34CE178CF9}" type="parTrans" cxnId="{DB60D760-3BDE-4510-A222-A48F69D09B34}">
      <dgm:prSet/>
      <dgm:spPr/>
      <dgm:t>
        <a:bodyPr/>
        <a:lstStyle/>
        <a:p>
          <a:endParaRPr lang="pl-PL"/>
        </a:p>
      </dgm:t>
    </dgm:pt>
    <dgm:pt modelId="{C11B5570-9D24-47A1-97AD-9CF75545226E}" type="sibTrans" cxnId="{DB60D760-3BDE-4510-A222-A48F69D09B34}">
      <dgm:prSet/>
      <dgm:spPr/>
      <dgm:t>
        <a:bodyPr/>
        <a:lstStyle/>
        <a:p>
          <a:endParaRPr lang="pl-PL"/>
        </a:p>
      </dgm:t>
    </dgm:pt>
    <dgm:pt modelId="{C9AE72F2-123C-4AA4-A055-5DA5E8F88D3F}" type="pres">
      <dgm:prSet presAssocID="{9A618E25-5F1E-4E18-BA60-61E8D9CD79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BCCD64A1-100B-4DFE-B0CB-C0F13A6B4F4E}" type="pres">
      <dgm:prSet presAssocID="{65A937E7-BB92-4FAA-B727-AA8608C2FE84}" presName="hierRoot1" presStyleCnt="0">
        <dgm:presLayoutVars>
          <dgm:hierBranch val="init"/>
        </dgm:presLayoutVars>
      </dgm:prSet>
      <dgm:spPr/>
    </dgm:pt>
    <dgm:pt modelId="{2AFC7297-F597-4F5B-9481-F8B20388E5E6}" type="pres">
      <dgm:prSet presAssocID="{65A937E7-BB92-4FAA-B727-AA8608C2FE84}" presName="rootComposite1" presStyleCnt="0"/>
      <dgm:spPr/>
    </dgm:pt>
    <dgm:pt modelId="{ABEF2C2D-BFB9-4544-A057-AE38BEEAE5BF}" type="pres">
      <dgm:prSet presAssocID="{65A937E7-BB92-4FAA-B727-AA8608C2FE8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21EB0D1-66C0-4BDE-BC37-A4E1953C863D}" type="pres">
      <dgm:prSet presAssocID="{65A937E7-BB92-4FAA-B727-AA8608C2FE84}" presName="rootConnector1" presStyleLbl="node1" presStyleIdx="0" presStyleCnt="0"/>
      <dgm:spPr/>
      <dgm:t>
        <a:bodyPr/>
        <a:lstStyle/>
        <a:p>
          <a:endParaRPr lang="pl-PL"/>
        </a:p>
      </dgm:t>
    </dgm:pt>
    <dgm:pt modelId="{F4BD047E-6A1F-4C23-B968-CCFBF65D7870}" type="pres">
      <dgm:prSet presAssocID="{65A937E7-BB92-4FAA-B727-AA8608C2FE84}" presName="hierChild2" presStyleCnt="0"/>
      <dgm:spPr/>
    </dgm:pt>
    <dgm:pt modelId="{0D14800B-2C8B-4E81-9D75-0DBABA093B24}" type="pres">
      <dgm:prSet presAssocID="{C4361514-543D-4731-B914-4C2D69A0B5D9}" presName="Name37" presStyleLbl="parChTrans1D2" presStyleIdx="0" presStyleCnt="3"/>
      <dgm:spPr/>
      <dgm:t>
        <a:bodyPr/>
        <a:lstStyle/>
        <a:p>
          <a:endParaRPr lang="pl-PL"/>
        </a:p>
      </dgm:t>
    </dgm:pt>
    <dgm:pt modelId="{8572F7D8-8287-4C67-9952-76240031F130}" type="pres">
      <dgm:prSet presAssocID="{1DC216A0-12DC-48B4-9339-A56B0BF4303A}" presName="hierRoot2" presStyleCnt="0">
        <dgm:presLayoutVars>
          <dgm:hierBranch val="init"/>
        </dgm:presLayoutVars>
      </dgm:prSet>
      <dgm:spPr/>
    </dgm:pt>
    <dgm:pt modelId="{5B9CB61E-9403-44EA-9CEE-C1FE01A5E958}" type="pres">
      <dgm:prSet presAssocID="{1DC216A0-12DC-48B4-9339-A56B0BF4303A}" presName="rootComposite" presStyleCnt="0"/>
      <dgm:spPr/>
    </dgm:pt>
    <dgm:pt modelId="{F1605F91-5257-463E-A953-689BDC0411F0}" type="pres">
      <dgm:prSet presAssocID="{1DC216A0-12DC-48B4-9339-A56B0BF4303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EC56097-A588-4FEE-BCD5-6253811C02BB}" type="pres">
      <dgm:prSet presAssocID="{1DC216A0-12DC-48B4-9339-A56B0BF4303A}" presName="rootConnector" presStyleLbl="node2" presStyleIdx="0" presStyleCnt="3"/>
      <dgm:spPr/>
      <dgm:t>
        <a:bodyPr/>
        <a:lstStyle/>
        <a:p>
          <a:endParaRPr lang="pl-PL"/>
        </a:p>
      </dgm:t>
    </dgm:pt>
    <dgm:pt modelId="{D8674FF9-33DB-48CC-BF02-6CE0E915F7CE}" type="pres">
      <dgm:prSet presAssocID="{1DC216A0-12DC-48B4-9339-A56B0BF4303A}" presName="hierChild4" presStyleCnt="0"/>
      <dgm:spPr/>
    </dgm:pt>
    <dgm:pt modelId="{0704579B-6C33-4E9C-9706-F8FD5D0FE987}" type="pres">
      <dgm:prSet presAssocID="{1DC216A0-12DC-48B4-9339-A56B0BF4303A}" presName="hierChild5" presStyleCnt="0"/>
      <dgm:spPr/>
    </dgm:pt>
    <dgm:pt modelId="{9E9F8959-ED93-4281-96FC-82E138172D47}" type="pres">
      <dgm:prSet presAssocID="{B94928C8-17F5-436E-B780-449DE2194053}" presName="Name37" presStyleLbl="parChTrans1D2" presStyleIdx="1" presStyleCnt="3"/>
      <dgm:spPr/>
      <dgm:t>
        <a:bodyPr/>
        <a:lstStyle/>
        <a:p>
          <a:endParaRPr lang="pl-PL"/>
        </a:p>
      </dgm:t>
    </dgm:pt>
    <dgm:pt modelId="{C7C9C954-4BCF-4BEB-A3A7-9B4EFBD07863}" type="pres">
      <dgm:prSet presAssocID="{89F451AA-8300-4FBF-82A5-96AA5B20DFEB}" presName="hierRoot2" presStyleCnt="0">
        <dgm:presLayoutVars>
          <dgm:hierBranch val="init"/>
        </dgm:presLayoutVars>
      </dgm:prSet>
      <dgm:spPr/>
    </dgm:pt>
    <dgm:pt modelId="{A90ECA3C-2054-4F59-B0FA-DF411A09FECC}" type="pres">
      <dgm:prSet presAssocID="{89F451AA-8300-4FBF-82A5-96AA5B20DFEB}" presName="rootComposite" presStyleCnt="0"/>
      <dgm:spPr/>
    </dgm:pt>
    <dgm:pt modelId="{893979F1-4CBE-4804-AB09-54BC8D43899F}" type="pres">
      <dgm:prSet presAssocID="{89F451AA-8300-4FBF-82A5-96AA5B20DFE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9D47034-D2E9-4C9C-9C72-835129B6AF8A}" type="pres">
      <dgm:prSet presAssocID="{89F451AA-8300-4FBF-82A5-96AA5B20DFEB}" presName="rootConnector" presStyleLbl="node2" presStyleIdx="1" presStyleCnt="3"/>
      <dgm:spPr/>
      <dgm:t>
        <a:bodyPr/>
        <a:lstStyle/>
        <a:p>
          <a:endParaRPr lang="pl-PL"/>
        </a:p>
      </dgm:t>
    </dgm:pt>
    <dgm:pt modelId="{CE9868A7-46C6-450C-905F-48B30F7206CC}" type="pres">
      <dgm:prSet presAssocID="{89F451AA-8300-4FBF-82A5-96AA5B20DFEB}" presName="hierChild4" presStyleCnt="0"/>
      <dgm:spPr/>
    </dgm:pt>
    <dgm:pt modelId="{D4AB52CB-A7E1-4FEA-A86B-7566AD039E85}" type="pres">
      <dgm:prSet presAssocID="{89F451AA-8300-4FBF-82A5-96AA5B20DFEB}" presName="hierChild5" presStyleCnt="0"/>
      <dgm:spPr/>
    </dgm:pt>
    <dgm:pt modelId="{67480CA4-3F9D-405B-B65D-81145F3326D4}" type="pres">
      <dgm:prSet presAssocID="{7CDCCAC7-935E-4C29-9EEF-FE34CE178CF9}" presName="Name37" presStyleLbl="parChTrans1D2" presStyleIdx="2" presStyleCnt="3"/>
      <dgm:spPr/>
      <dgm:t>
        <a:bodyPr/>
        <a:lstStyle/>
        <a:p>
          <a:endParaRPr lang="pl-PL"/>
        </a:p>
      </dgm:t>
    </dgm:pt>
    <dgm:pt modelId="{763D8A33-4734-4358-818B-FAFF7587B459}" type="pres">
      <dgm:prSet presAssocID="{AD9706C4-0166-439B-AF5F-3B29EEFE9322}" presName="hierRoot2" presStyleCnt="0">
        <dgm:presLayoutVars>
          <dgm:hierBranch val="init"/>
        </dgm:presLayoutVars>
      </dgm:prSet>
      <dgm:spPr/>
    </dgm:pt>
    <dgm:pt modelId="{9937EC27-AB52-4330-B8E9-320959D9456A}" type="pres">
      <dgm:prSet presAssocID="{AD9706C4-0166-439B-AF5F-3B29EEFE9322}" presName="rootComposite" presStyleCnt="0"/>
      <dgm:spPr/>
    </dgm:pt>
    <dgm:pt modelId="{567B4C8C-2D88-4B61-9833-CA63ABD8F395}" type="pres">
      <dgm:prSet presAssocID="{AD9706C4-0166-439B-AF5F-3B29EEFE932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F8DF10C-508E-4326-9762-320A5A417090}" type="pres">
      <dgm:prSet presAssocID="{AD9706C4-0166-439B-AF5F-3B29EEFE9322}" presName="rootConnector" presStyleLbl="node2" presStyleIdx="2" presStyleCnt="3"/>
      <dgm:spPr/>
      <dgm:t>
        <a:bodyPr/>
        <a:lstStyle/>
        <a:p>
          <a:endParaRPr lang="pl-PL"/>
        </a:p>
      </dgm:t>
    </dgm:pt>
    <dgm:pt modelId="{B529461E-5E4E-4199-84D7-A27C6782D258}" type="pres">
      <dgm:prSet presAssocID="{AD9706C4-0166-439B-AF5F-3B29EEFE9322}" presName="hierChild4" presStyleCnt="0"/>
      <dgm:spPr/>
    </dgm:pt>
    <dgm:pt modelId="{9CFC3BB4-0CB8-4DD7-A71F-F2659AD1337F}" type="pres">
      <dgm:prSet presAssocID="{AD9706C4-0166-439B-AF5F-3B29EEFE9322}" presName="hierChild5" presStyleCnt="0"/>
      <dgm:spPr/>
    </dgm:pt>
    <dgm:pt modelId="{C9360521-2944-4CE6-B467-2B5E6496B8EF}" type="pres">
      <dgm:prSet presAssocID="{65A937E7-BB92-4FAA-B727-AA8608C2FE84}" presName="hierChild3" presStyleCnt="0"/>
      <dgm:spPr/>
    </dgm:pt>
  </dgm:ptLst>
  <dgm:cxnLst>
    <dgm:cxn modelId="{47E8D55A-A8D1-4A7D-9DCF-98272A8BB35F}" type="presOf" srcId="{B94928C8-17F5-436E-B780-449DE2194053}" destId="{9E9F8959-ED93-4281-96FC-82E138172D47}" srcOrd="0" destOrd="0" presId="urn:microsoft.com/office/officeart/2005/8/layout/orgChart1"/>
    <dgm:cxn modelId="{A8A16A3E-84A4-44BD-A869-27425AD953B9}" type="presOf" srcId="{AD9706C4-0166-439B-AF5F-3B29EEFE9322}" destId="{1F8DF10C-508E-4326-9762-320A5A417090}" srcOrd="1" destOrd="0" presId="urn:microsoft.com/office/officeart/2005/8/layout/orgChart1"/>
    <dgm:cxn modelId="{837F75CE-D410-4168-B085-13C97D58FC72}" type="presOf" srcId="{65A937E7-BB92-4FAA-B727-AA8608C2FE84}" destId="{ABEF2C2D-BFB9-4544-A057-AE38BEEAE5BF}" srcOrd="0" destOrd="0" presId="urn:microsoft.com/office/officeart/2005/8/layout/orgChart1"/>
    <dgm:cxn modelId="{992495B4-E7C6-44F7-98CE-77EA6398A007}" type="presOf" srcId="{65A937E7-BB92-4FAA-B727-AA8608C2FE84}" destId="{321EB0D1-66C0-4BDE-BC37-A4E1953C863D}" srcOrd="1" destOrd="0" presId="urn:microsoft.com/office/officeart/2005/8/layout/orgChart1"/>
    <dgm:cxn modelId="{973BD5B6-DDC4-45B3-BAB8-B0A73366714C}" type="presOf" srcId="{9A618E25-5F1E-4E18-BA60-61E8D9CD7938}" destId="{C9AE72F2-123C-4AA4-A055-5DA5E8F88D3F}" srcOrd="0" destOrd="0" presId="urn:microsoft.com/office/officeart/2005/8/layout/orgChart1"/>
    <dgm:cxn modelId="{8CA66ACA-B285-4A76-9993-734AE17DE34E}" type="presOf" srcId="{C4361514-543D-4731-B914-4C2D69A0B5D9}" destId="{0D14800B-2C8B-4E81-9D75-0DBABA093B24}" srcOrd="0" destOrd="0" presId="urn:microsoft.com/office/officeart/2005/8/layout/orgChart1"/>
    <dgm:cxn modelId="{A0AF164D-228E-4F39-AB7E-D2C425AC2E02}" type="presOf" srcId="{7CDCCAC7-935E-4C29-9EEF-FE34CE178CF9}" destId="{67480CA4-3F9D-405B-B65D-81145F3326D4}" srcOrd="0" destOrd="0" presId="urn:microsoft.com/office/officeart/2005/8/layout/orgChart1"/>
    <dgm:cxn modelId="{DB60D760-3BDE-4510-A222-A48F69D09B34}" srcId="{65A937E7-BB92-4FAA-B727-AA8608C2FE84}" destId="{AD9706C4-0166-439B-AF5F-3B29EEFE9322}" srcOrd="2" destOrd="0" parTransId="{7CDCCAC7-935E-4C29-9EEF-FE34CE178CF9}" sibTransId="{C11B5570-9D24-47A1-97AD-9CF75545226E}"/>
    <dgm:cxn modelId="{6543876A-905A-4D9E-8A37-1CA6D8C2678A}" srcId="{65A937E7-BB92-4FAA-B727-AA8608C2FE84}" destId="{1DC216A0-12DC-48B4-9339-A56B0BF4303A}" srcOrd="0" destOrd="0" parTransId="{C4361514-543D-4731-B914-4C2D69A0B5D9}" sibTransId="{E705AFC3-98DE-403D-B461-899BDF28CD64}"/>
    <dgm:cxn modelId="{34789B9F-58C5-41A1-B450-88201A94E51A}" srcId="{65A937E7-BB92-4FAA-B727-AA8608C2FE84}" destId="{89F451AA-8300-4FBF-82A5-96AA5B20DFEB}" srcOrd="1" destOrd="0" parTransId="{B94928C8-17F5-436E-B780-449DE2194053}" sibTransId="{EC066249-DE70-4AB9-B564-6C7FAF785C1E}"/>
    <dgm:cxn modelId="{A8139181-C421-4D82-AD60-F6512FAA419D}" type="presOf" srcId="{89F451AA-8300-4FBF-82A5-96AA5B20DFEB}" destId="{893979F1-4CBE-4804-AB09-54BC8D43899F}" srcOrd="0" destOrd="0" presId="urn:microsoft.com/office/officeart/2005/8/layout/orgChart1"/>
    <dgm:cxn modelId="{1ED6CFC6-6336-4AEC-B225-DFAA8BC56148}" type="presOf" srcId="{AD9706C4-0166-439B-AF5F-3B29EEFE9322}" destId="{567B4C8C-2D88-4B61-9833-CA63ABD8F395}" srcOrd="0" destOrd="0" presId="urn:microsoft.com/office/officeart/2005/8/layout/orgChart1"/>
    <dgm:cxn modelId="{C3433AB2-86A4-4B48-852D-74B3ABCED18A}" type="presOf" srcId="{1DC216A0-12DC-48B4-9339-A56B0BF4303A}" destId="{0EC56097-A588-4FEE-BCD5-6253811C02BB}" srcOrd="1" destOrd="0" presId="urn:microsoft.com/office/officeart/2005/8/layout/orgChart1"/>
    <dgm:cxn modelId="{924AC054-8E11-4D16-AC8C-BA41BE5DA5A5}" type="presOf" srcId="{1DC216A0-12DC-48B4-9339-A56B0BF4303A}" destId="{F1605F91-5257-463E-A953-689BDC0411F0}" srcOrd="0" destOrd="0" presId="urn:microsoft.com/office/officeart/2005/8/layout/orgChart1"/>
    <dgm:cxn modelId="{0EADCC2B-476F-47B2-8550-F76BC3508A3C}" srcId="{9A618E25-5F1E-4E18-BA60-61E8D9CD7938}" destId="{65A937E7-BB92-4FAA-B727-AA8608C2FE84}" srcOrd="0" destOrd="0" parTransId="{401F0C44-996F-4A42-8FBF-4714EC979F3E}" sibTransId="{E3A6993F-7A28-4A39-AF45-3AC9D0986976}"/>
    <dgm:cxn modelId="{50157C70-32CA-49CD-9F49-C9570E6D083A}" type="presOf" srcId="{89F451AA-8300-4FBF-82A5-96AA5B20DFEB}" destId="{89D47034-D2E9-4C9C-9C72-835129B6AF8A}" srcOrd="1" destOrd="0" presId="urn:microsoft.com/office/officeart/2005/8/layout/orgChart1"/>
    <dgm:cxn modelId="{83E237A2-4164-458F-AC22-040B05CDAB29}" type="presParOf" srcId="{C9AE72F2-123C-4AA4-A055-5DA5E8F88D3F}" destId="{BCCD64A1-100B-4DFE-B0CB-C0F13A6B4F4E}" srcOrd="0" destOrd="0" presId="urn:microsoft.com/office/officeart/2005/8/layout/orgChart1"/>
    <dgm:cxn modelId="{B014FC2B-2133-46AE-8188-4E7A0C95C963}" type="presParOf" srcId="{BCCD64A1-100B-4DFE-B0CB-C0F13A6B4F4E}" destId="{2AFC7297-F597-4F5B-9481-F8B20388E5E6}" srcOrd="0" destOrd="0" presId="urn:microsoft.com/office/officeart/2005/8/layout/orgChart1"/>
    <dgm:cxn modelId="{32BD3883-7447-4BCA-BF43-0D63EA14E33B}" type="presParOf" srcId="{2AFC7297-F597-4F5B-9481-F8B20388E5E6}" destId="{ABEF2C2D-BFB9-4544-A057-AE38BEEAE5BF}" srcOrd="0" destOrd="0" presId="urn:microsoft.com/office/officeart/2005/8/layout/orgChart1"/>
    <dgm:cxn modelId="{A8137023-4235-4F70-AA02-1428BE932041}" type="presParOf" srcId="{2AFC7297-F597-4F5B-9481-F8B20388E5E6}" destId="{321EB0D1-66C0-4BDE-BC37-A4E1953C863D}" srcOrd="1" destOrd="0" presId="urn:microsoft.com/office/officeart/2005/8/layout/orgChart1"/>
    <dgm:cxn modelId="{27F46A41-3FCC-4025-A9CD-C571542102E9}" type="presParOf" srcId="{BCCD64A1-100B-4DFE-B0CB-C0F13A6B4F4E}" destId="{F4BD047E-6A1F-4C23-B968-CCFBF65D7870}" srcOrd="1" destOrd="0" presId="urn:microsoft.com/office/officeart/2005/8/layout/orgChart1"/>
    <dgm:cxn modelId="{E1DCF373-81FF-495C-9200-438BDDDCEECD}" type="presParOf" srcId="{F4BD047E-6A1F-4C23-B968-CCFBF65D7870}" destId="{0D14800B-2C8B-4E81-9D75-0DBABA093B24}" srcOrd="0" destOrd="0" presId="urn:microsoft.com/office/officeart/2005/8/layout/orgChart1"/>
    <dgm:cxn modelId="{2A1646F1-005D-4A15-946B-2AC2A6B93603}" type="presParOf" srcId="{F4BD047E-6A1F-4C23-B968-CCFBF65D7870}" destId="{8572F7D8-8287-4C67-9952-76240031F130}" srcOrd="1" destOrd="0" presId="urn:microsoft.com/office/officeart/2005/8/layout/orgChart1"/>
    <dgm:cxn modelId="{82599AA1-A36B-47D2-B5BC-68AEDCEF093C}" type="presParOf" srcId="{8572F7D8-8287-4C67-9952-76240031F130}" destId="{5B9CB61E-9403-44EA-9CEE-C1FE01A5E958}" srcOrd="0" destOrd="0" presId="urn:microsoft.com/office/officeart/2005/8/layout/orgChart1"/>
    <dgm:cxn modelId="{DE11C5D1-AD10-495A-A6F7-BC17761225C9}" type="presParOf" srcId="{5B9CB61E-9403-44EA-9CEE-C1FE01A5E958}" destId="{F1605F91-5257-463E-A953-689BDC0411F0}" srcOrd="0" destOrd="0" presId="urn:microsoft.com/office/officeart/2005/8/layout/orgChart1"/>
    <dgm:cxn modelId="{F8713E50-C09D-4506-9EEC-C918DF85C76E}" type="presParOf" srcId="{5B9CB61E-9403-44EA-9CEE-C1FE01A5E958}" destId="{0EC56097-A588-4FEE-BCD5-6253811C02BB}" srcOrd="1" destOrd="0" presId="urn:microsoft.com/office/officeart/2005/8/layout/orgChart1"/>
    <dgm:cxn modelId="{F0ADA71A-1185-445F-9BC8-7BA3DAC84305}" type="presParOf" srcId="{8572F7D8-8287-4C67-9952-76240031F130}" destId="{D8674FF9-33DB-48CC-BF02-6CE0E915F7CE}" srcOrd="1" destOrd="0" presId="urn:microsoft.com/office/officeart/2005/8/layout/orgChart1"/>
    <dgm:cxn modelId="{75934CBB-12E6-4EAF-BF83-CF5D9DADDFEE}" type="presParOf" srcId="{8572F7D8-8287-4C67-9952-76240031F130}" destId="{0704579B-6C33-4E9C-9706-F8FD5D0FE987}" srcOrd="2" destOrd="0" presId="urn:microsoft.com/office/officeart/2005/8/layout/orgChart1"/>
    <dgm:cxn modelId="{CCB77DBD-BFF9-4C78-9C79-D2B0F54342F1}" type="presParOf" srcId="{F4BD047E-6A1F-4C23-B968-CCFBF65D7870}" destId="{9E9F8959-ED93-4281-96FC-82E138172D47}" srcOrd="2" destOrd="0" presId="urn:microsoft.com/office/officeart/2005/8/layout/orgChart1"/>
    <dgm:cxn modelId="{FD11ECEA-3443-4A21-B8CC-CE831633C4F1}" type="presParOf" srcId="{F4BD047E-6A1F-4C23-B968-CCFBF65D7870}" destId="{C7C9C954-4BCF-4BEB-A3A7-9B4EFBD07863}" srcOrd="3" destOrd="0" presId="urn:microsoft.com/office/officeart/2005/8/layout/orgChart1"/>
    <dgm:cxn modelId="{4955F94D-CBCF-4A15-B034-E66965A56663}" type="presParOf" srcId="{C7C9C954-4BCF-4BEB-A3A7-9B4EFBD07863}" destId="{A90ECA3C-2054-4F59-B0FA-DF411A09FECC}" srcOrd="0" destOrd="0" presId="urn:microsoft.com/office/officeart/2005/8/layout/orgChart1"/>
    <dgm:cxn modelId="{21D46AF8-5B15-4D56-BE31-28BF7E6E3DED}" type="presParOf" srcId="{A90ECA3C-2054-4F59-B0FA-DF411A09FECC}" destId="{893979F1-4CBE-4804-AB09-54BC8D43899F}" srcOrd="0" destOrd="0" presId="urn:microsoft.com/office/officeart/2005/8/layout/orgChart1"/>
    <dgm:cxn modelId="{4F3662D6-6FED-4951-BD17-58FB778D6CC7}" type="presParOf" srcId="{A90ECA3C-2054-4F59-B0FA-DF411A09FECC}" destId="{89D47034-D2E9-4C9C-9C72-835129B6AF8A}" srcOrd="1" destOrd="0" presId="urn:microsoft.com/office/officeart/2005/8/layout/orgChart1"/>
    <dgm:cxn modelId="{55CF2B62-36DE-4077-94C8-C22E817A6D3C}" type="presParOf" srcId="{C7C9C954-4BCF-4BEB-A3A7-9B4EFBD07863}" destId="{CE9868A7-46C6-450C-905F-48B30F7206CC}" srcOrd="1" destOrd="0" presId="urn:microsoft.com/office/officeart/2005/8/layout/orgChart1"/>
    <dgm:cxn modelId="{F4C072AC-5982-4387-AEFE-549A8A728052}" type="presParOf" srcId="{C7C9C954-4BCF-4BEB-A3A7-9B4EFBD07863}" destId="{D4AB52CB-A7E1-4FEA-A86B-7566AD039E85}" srcOrd="2" destOrd="0" presId="urn:microsoft.com/office/officeart/2005/8/layout/orgChart1"/>
    <dgm:cxn modelId="{3C1814A4-6C24-4206-9974-B2AD7BAF26DB}" type="presParOf" srcId="{F4BD047E-6A1F-4C23-B968-CCFBF65D7870}" destId="{67480CA4-3F9D-405B-B65D-81145F3326D4}" srcOrd="4" destOrd="0" presId="urn:microsoft.com/office/officeart/2005/8/layout/orgChart1"/>
    <dgm:cxn modelId="{AEA73B77-8744-4A99-97B1-FBED549C131A}" type="presParOf" srcId="{F4BD047E-6A1F-4C23-B968-CCFBF65D7870}" destId="{763D8A33-4734-4358-818B-FAFF7587B459}" srcOrd="5" destOrd="0" presId="urn:microsoft.com/office/officeart/2005/8/layout/orgChart1"/>
    <dgm:cxn modelId="{39BC1D85-B465-4BEB-9A3E-E401D119922F}" type="presParOf" srcId="{763D8A33-4734-4358-818B-FAFF7587B459}" destId="{9937EC27-AB52-4330-B8E9-320959D9456A}" srcOrd="0" destOrd="0" presId="urn:microsoft.com/office/officeart/2005/8/layout/orgChart1"/>
    <dgm:cxn modelId="{C3FF3DFF-46FE-44A3-886D-3051C04DA4F0}" type="presParOf" srcId="{9937EC27-AB52-4330-B8E9-320959D9456A}" destId="{567B4C8C-2D88-4B61-9833-CA63ABD8F395}" srcOrd="0" destOrd="0" presId="urn:microsoft.com/office/officeart/2005/8/layout/orgChart1"/>
    <dgm:cxn modelId="{08BB72F7-C808-4BAA-9D7D-897BC76D02EE}" type="presParOf" srcId="{9937EC27-AB52-4330-B8E9-320959D9456A}" destId="{1F8DF10C-508E-4326-9762-320A5A417090}" srcOrd="1" destOrd="0" presId="urn:microsoft.com/office/officeart/2005/8/layout/orgChart1"/>
    <dgm:cxn modelId="{6334BDFE-F26B-4DC8-8F7A-8B9BBF1ADE05}" type="presParOf" srcId="{763D8A33-4734-4358-818B-FAFF7587B459}" destId="{B529461E-5E4E-4199-84D7-A27C6782D258}" srcOrd="1" destOrd="0" presId="urn:microsoft.com/office/officeart/2005/8/layout/orgChart1"/>
    <dgm:cxn modelId="{44A064EC-E092-42A7-9410-14507E6EE048}" type="presParOf" srcId="{763D8A33-4734-4358-818B-FAFF7587B459}" destId="{9CFC3BB4-0CB8-4DD7-A71F-F2659AD1337F}" srcOrd="2" destOrd="0" presId="urn:microsoft.com/office/officeart/2005/8/layout/orgChart1"/>
    <dgm:cxn modelId="{DF89AC6D-1EF0-49F7-B68D-93F9638A23E2}" type="presParOf" srcId="{BCCD64A1-100B-4DFE-B0CB-C0F13A6B4F4E}" destId="{C9360521-2944-4CE6-B467-2B5E6496B8E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40C5E7-D148-49BE-8A6D-75876E09274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2891EFF5-832A-4725-9639-7FDADBD7D37E}">
      <dgm:prSet/>
      <dgm:spPr/>
      <dgm:t>
        <a:bodyPr/>
        <a:lstStyle/>
        <a:p>
          <a:r>
            <a:rPr lang="pl-PL"/>
            <a:t>Sytuacja prawna przestrzeni kosmicznej </a:t>
          </a:r>
        </a:p>
      </dgm:t>
    </dgm:pt>
    <dgm:pt modelId="{8A0058D0-1392-4FCD-8239-CF7BC838EDFC}" type="parTrans" cxnId="{4B2F849F-8565-4803-AC9A-2F790D258832}">
      <dgm:prSet/>
      <dgm:spPr/>
      <dgm:t>
        <a:bodyPr/>
        <a:lstStyle/>
        <a:p>
          <a:endParaRPr lang="pl-PL"/>
        </a:p>
      </dgm:t>
    </dgm:pt>
    <dgm:pt modelId="{73F06123-DF22-4DEE-B666-218A720C111D}" type="sibTrans" cxnId="{4B2F849F-8565-4803-AC9A-2F790D258832}">
      <dgm:prSet/>
      <dgm:spPr/>
      <dgm:t>
        <a:bodyPr/>
        <a:lstStyle/>
        <a:p>
          <a:endParaRPr lang="pl-PL"/>
        </a:p>
      </dgm:t>
    </dgm:pt>
    <dgm:pt modelId="{1E85AA3B-EF86-4EAA-B2D9-DDA102BD90ED}">
      <dgm:prSet/>
      <dgm:spPr/>
      <dgm:t>
        <a:bodyPr/>
        <a:lstStyle/>
        <a:p>
          <a:r>
            <a:rPr lang="pl-PL"/>
            <a:t>Nie podlega suwerenności (zwierzchnictwu) indywidualnych państw, nie można jej zawłaszczyć</a:t>
          </a:r>
        </a:p>
      </dgm:t>
    </dgm:pt>
    <dgm:pt modelId="{85BBD734-CEA0-430B-A53B-8D596568537A}" type="parTrans" cxnId="{FF25CC2C-1786-4601-B912-4A4A002E679F}">
      <dgm:prSet/>
      <dgm:spPr/>
      <dgm:t>
        <a:bodyPr/>
        <a:lstStyle/>
        <a:p>
          <a:endParaRPr lang="pl-PL"/>
        </a:p>
      </dgm:t>
    </dgm:pt>
    <dgm:pt modelId="{4A9486FF-1CF9-407E-A4FF-E508F8669B29}" type="sibTrans" cxnId="{FF25CC2C-1786-4601-B912-4A4A002E679F}">
      <dgm:prSet/>
      <dgm:spPr/>
      <dgm:t>
        <a:bodyPr/>
        <a:lstStyle/>
        <a:p>
          <a:endParaRPr lang="pl-PL"/>
        </a:p>
      </dgm:t>
    </dgm:pt>
    <dgm:pt modelId="{AD5D846F-AD3E-4FFE-B87F-E768FCA80D51}">
      <dgm:prSet/>
      <dgm:spPr/>
      <dgm:t>
        <a:bodyPr/>
        <a:lstStyle/>
        <a:p>
          <a:r>
            <a:rPr lang="pl-PL"/>
            <a:t>Stanowi wspólne dziedzictwo ludzkości </a:t>
          </a:r>
        </a:p>
      </dgm:t>
    </dgm:pt>
    <dgm:pt modelId="{92258BB5-F55A-4E7D-B2B2-1EF29E37EC18}" type="parTrans" cxnId="{2ABD43D7-210A-4217-98EF-A18059069937}">
      <dgm:prSet/>
      <dgm:spPr/>
      <dgm:t>
        <a:bodyPr/>
        <a:lstStyle/>
        <a:p>
          <a:endParaRPr lang="pl-PL"/>
        </a:p>
      </dgm:t>
    </dgm:pt>
    <dgm:pt modelId="{2848D729-7A59-4356-B82E-E818B71AF003}" type="sibTrans" cxnId="{2ABD43D7-210A-4217-98EF-A18059069937}">
      <dgm:prSet/>
      <dgm:spPr/>
      <dgm:t>
        <a:bodyPr/>
        <a:lstStyle/>
        <a:p>
          <a:endParaRPr lang="pl-PL"/>
        </a:p>
      </dgm:t>
    </dgm:pt>
    <dgm:pt modelId="{5C4909A4-FDC7-475B-8325-96D11DF63BD7}">
      <dgm:prSet/>
      <dgm:spPr/>
      <dgm:t>
        <a:bodyPr/>
        <a:lstStyle/>
        <a:p>
          <a:r>
            <a:rPr lang="pl-PL"/>
            <a:t>Wolność badać i pokojowego wykorzystania dla wszystkich państw</a:t>
          </a:r>
        </a:p>
      </dgm:t>
    </dgm:pt>
    <dgm:pt modelId="{D532BFD5-E7ED-4E4E-B6DA-B38753980964}" type="parTrans" cxnId="{40397CCA-5467-4770-9E46-8DF4E24A0E39}">
      <dgm:prSet/>
      <dgm:spPr/>
      <dgm:t>
        <a:bodyPr/>
        <a:lstStyle/>
        <a:p>
          <a:endParaRPr lang="pl-PL"/>
        </a:p>
      </dgm:t>
    </dgm:pt>
    <dgm:pt modelId="{814B68A2-3614-4E2C-A411-E5603A61DB7A}" type="sibTrans" cxnId="{40397CCA-5467-4770-9E46-8DF4E24A0E39}">
      <dgm:prSet/>
      <dgm:spPr/>
      <dgm:t>
        <a:bodyPr/>
        <a:lstStyle/>
        <a:p>
          <a:endParaRPr lang="pl-PL"/>
        </a:p>
      </dgm:t>
    </dgm:pt>
    <dgm:pt modelId="{F3DE960F-0334-4361-B632-DD7E5D41FDF2}" type="pres">
      <dgm:prSet presAssocID="{2240C5E7-D148-49BE-8A6D-75876E09274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FCDF5C6-E2BB-4E99-9ED8-3FDC48E57D64}" type="pres">
      <dgm:prSet presAssocID="{2891EFF5-832A-4725-9639-7FDADBD7D37E}" presName="root1" presStyleCnt="0"/>
      <dgm:spPr/>
    </dgm:pt>
    <dgm:pt modelId="{4577BE97-8D56-4B12-9514-6C4B9A484DF7}" type="pres">
      <dgm:prSet presAssocID="{2891EFF5-832A-4725-9639-7FDADBD7D3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C2741B3-0331-4C28-B3FC-9204A8E4A1FB}" type="pres">
      <dgm:prSet presAssocID="{2891EFF5-832A-4725-9639-7FDADBD7D37E}" presName="level2hierChild" presStyleCnt="0"/>
      <dgm:spPr/>
    </dgm:pt>
    <dgm:pt modelId="{7AACEF87-BAAC-4C10-B96A-C041881E8832}" type="pres">
      <dgm:prSet presAssocID="{85BBD734-CEA0-430B-A53B-8D596568537A}" presName="conn2-1" presStyleLbl="parChTrans1D2" presStyleIdx="0" presStyleCnt="3"/>
      <dgm:spPr/>
      <dgm:t>
        <a:bodyPr/>
        <a:lstStyle/>
        <a:p>
          <a:endParaRPr lang="pl-PL"/>
        </a:p>
      </dgm:t>
    </dgm:pt>
    <dgm:pt modelId="{74502D00-A5BC-46BE-AD8A-B8FB33355B22}" type="pres">
      <dgm:prSet presAssocID="{85BBD734-CEA0-430B-A53B-8D596568537A}" presName="connTx" presStyleLbl="parChTrans1D2" presStyleIdx="0" presStyleCnt="3"/>
      <dgm:spPr/>
      <dgm:t>
        <a:bodyPr/>
        <a:lstStyle/>
        <a:p>
          <a:endParaRPr lang="pl-PL"/>
        </a:p>
      </dgm:t>
    </dgm:pt>
    <dgm:pt modelId="{9BD08832-BFBC-4FEB-A56F-1D3E697D76CD}" type="pres">
      <dgm:prSet presAssocID="{1E85AA3B-EF86-4EAA-B2D9-DDA102BD90ED}" presName="root2" presStyleCnt="0"/>
      <dgm:spPr/>
    </dgm:pt>
    <dgm:pt modelId="{7D4F9D4D-D02C-4BB6-BB64-54275CC7D42C}" type="pres">
      <dgm:prSet presAssocID="{1E85AA3B-EF86-4EAA-B2D9-DDA102BD90ED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804917C-4119-469F-9ABE-F419B0CAD987}" type="pres">
      <dgm:prSet presAssocID="{1E85AA3B-EF86-4EAA-B2D9-DDA102BD90ED}" presName="level3hierChild" presStyleCnt="0"/>
      <dgm:spPr/>
    </dgm:pt>
    <dgm:pt modelId="{D54CB0CD-3324-4300-8D98-8A4CBC141250}" type="pres">
      <dgm:prSet presAssocID="{92258BB5-F55A-4E7D-B2B2-1EF29E37EC18}" presName="conn2-1" presStyleLbl="parChTrans1D2" presStyleIdx="1" presStyleCnt="3"/>
      <dgm:spPr/>
      <dgm:t>
        <a:bodyPr/>
        <a:lstStyle/>
        <a:p>
          <a:endParaRPr lang="pl-PL"/>
        </a:p>
      </dgm:t>
    </dgm:pt>
    <dgm:pt modelId="{533BB9EC-1C17-4A94-8480-B12B7E4060DA}" type="pres">
      <dgm:prSet presAssocID="{92258BB5-F55A-4E7D-B2B2-1EF29E37EC18}" presName="connTx" presStyleLbl="parChTrans1D2" presStyleIdx="1" presStyleCnt="3"/>
      <dgm:spPr/>
      <dgm:t>
        <a:bodyPr/>
        <a:lstStyle/>
        <a:p>
          <a:endParaRPr lang="pl-PL"/>
        </a:p>
      </dgm:t>
    </dgm:pt>
    <dgm:pt modelId="{93C84759-BBB8-4BD8-8EFD-983F023EBAE7}" type="pres">
      <dgm:prSet presAssocID="{AD5D846F-AD3E-4FFE-B87F-E768FCA80D51}" presName="root2" presStyleCnt="0"/>
      <dgm:spPr/>
    </dgm:pt>
    <dgm:pt modelId="{4E184ED1-E492-41C6-8AD9-A42EB069C419}" type="pres">
      <dgm:prSet presAssocID="{AD5D846F-AD3E-4FFE-B87F-E768FCA80D51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4ED2552-A286-40AD-9D93-B51D055AD760}" type="pres">
      <dgm:prSet presAssocID="{AD5D846F-AD3E-4FFE-B87F-E768FCA80D51}" presName="level3hierChild" presStyleCnt="0"/>
      <dgm:spPr/>
    </dgm:pt>
    <dgm:pt modelId="{0CD05DE5-C65B-4DBB-92F6-E36EDBABF5E7}" type="pres">
      <dgm:prSet presAssocID="{D532BFD5-E7ED-4E4E-B6DA-B38753980964}" presName="conn2-1" presStyleLbl="parChTrans1D2" presStyleIdx="2" presStyleCnt="3"/>
      <dgm:spPr/>
      <dgm:t>
        <a:bodyPr/>
        <a:lstStyle/>
        <a:p>
          <a:endParaRPr lang="pl-PL"/>
        </a:p>
      </dgm:t>
    </dgm:pt>
    <dgm:pt modelId="{CD1DF245-9530-4EF8-81E2-E43BFA52B8EE}" type="pres">
      <dgm:prSet presAssocID="{D532BFD5-E7ED-4E4E-B6DA-B38753980964}" presName="connTx" presStyleLbl="parChTrans1D2" presStyleIdx="2" presStyleCnt="3"/>
      <dgm:spPr/>
      <dgm:t>
        <a:bodyPr/>
        <a:lstStyle/>
        <a:p>
          <a:endParaRPr lang="pl-PL"/>
        </a:p>
      </dgm:t>
    </dgm:pt>
    <dgm:pt modelId="{253F1315-0910-4F92-BA9E-86859916CD56}" type="pres">
      <dgm:prSet presAssocID="{5C4909A4-FDC7-475B-8325-96D11DF63BD7}" presName="root2" presStyleCnt="0"/>
      <dgm:spPr/>
    </dgm:pt>
    <dgm:pt modelId="{B6127E56-7E0A-450F-9995-DC6BBDCA734D}" type="pres">
      <dgm:prSet presAssocID="{5C4909A4-FDC7-475B-8325-96D11DF63BD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307209A-FF85-4C10-8E70-0ECA8E4D54DC}" type="pres">
      <dgm:prSet presAssocID="{5C4909A4-FDC7-475B-8325-96D11DF63BD7}" presName="level3hierChild" presStyleCnt="0"/>
      <dgm:spPr/>
    </dgm:pt>
  </dgm:ptLst>
  <dgm:cxnLst>
    <dgm:cxn modelId="{D0BE389E-5C72-4C86-8D86-86D2C95746FA}" type="presOf" srcId="{AD5D846F-AD3E-4FFE-B87F-E768FCA80D51}" destId="{4E184ED1-E492-41C6-8AD9-A42EB069C419}" srcOrd="0" destOrd="0" presId="urn:microsoft.com/office/officeart/2008/layout/HorizontalMultiLevelHierarchy"/>
    <dgm:cxn modelId="{76BA630D-28BA-4190-A066-62C1EA4D7893}" type="presOf" srcId="{85BBD734-CEA0-430B-A53B-8D596568537A}" destId="{74502D00-A5BC-46BE-AD8A-B8FB33355B22}" srcOrd="1" destOrd="0" presId="urn:microsoft.com/office/officeart/2008/layout/HorizontalMultiLevelHierarchy"/>
    <dgm:cxn modelId="{A1AAE5FC-499E-4B3A-A9A0-9F6471DB3F1D}" type="presOf" srcId="{D532BFD5-E7ED-4E4E-B6DA-B38753980964}" destId="{CD1DF245-9530-4EF8-81E2-E43BFA52B8EE}" srcOrd="1" destOrd="0" presId="urn:microsoft.com/office/officeart/2008/layout/HorizontalMultiLevelHierarchy"/>
    <dgm:cxn modelId="{B475778B-66DE-4D43-A3DA-E5F902A12A28}" type="presOf" srcId="{85BBD734-CEA0-430B-A53B-8D596568537A}" destId="{7AACEF87-BAAC-4C10-B96A-C041881E8832}" srcOrd="0" destOrd="0" presId="urn:microsoft.com/office/officeart/2008/layout/HorizontalMultiLevelHierarchy"/>
    <dgm:cxn modelId="{527A0513-272F-4A74-99D1-93AE33BC962A}" type="presOf" srcId="{2891EFF5-832A-4725-9639-7FDADBD7D37E}" destId="{4577BE97-8D56-4B12-9514-6C4B9A484DF7}" srcOrd="0" destOrd="0" presId="urn:microsoft.com/office/officeart/2008/layout/HorizontalMultiLevelHierarchy"/>
    <dgm:cxn modelId="{40397CCA-5467-4770-9E46-8DF4E24A0E39}" srcId="{2891EFF5-832A-4725-9639-7FDADBD7D37E}" destId="{5C4909A4-FDC7-475B-8325-96D11DF63BD7}" srcOrd="2" destOrd="0" parTransId="{D532BFD5-E7ED-4E4E-B6DA-B38753980964}" sibTransId="{814B68A2-3614-4E2C-A411-E5603A61DB7A}"/>
    <dgm:cxn modelId="{C4D552D3-561F-495B-994F-14B049A4A47F}" type="presOf" srcId="{92258BB5-F55A-4E7D-B2B2-1EF29E37EC18}" destId="{533BB9EC-1C17-4A94-8480-B12B7E4060DA}" srcOrd="1" destOrd="0" presId="urn:microsoft.com/office/officeart/2008/layout/HorizontalMultiLevelHierarchy"/>
    <dgm:cxn modelId="{4DAA422D-B14E-4D90-86FB-FFF64D539EDE}" type="presOf" srcId="{1E85AA3B-EF86-4EAA-B2D9-DDA102BD90ED}" destId="{7D4F9D4D-D02C-4BB6-BB64-54275CC7D42C}" srcOrd="0" destOrd="0" presId="urn:microsoft.com/office/officeart/2008/layout/HorizontalMultiLevelHierarchy"/>
    <dgm:cxn modelId="{FF25CC2C-1786-4601-B912-4A4A002E679F}" srcId="{2891EFF5-832A-4725-9639-7FDADBD7D37E}" destId="{1E85AA3B-EF86-4EAA-B2D9-DDA102BD90ED}" srcOrd="0" destOrd="0" parTransId="{85BBD734-CEA0-430B-A53B-8D596568537A}" sibTransId="{4A9486FF-1CF9-407E-A4FF-E508F8669B29}"/>
    <dgm:cxn modelId="{066330CA-9E04-46BA-96A5-21323C5C1301}" type="presOf" srcId="{2240C5E7-D148-49BE-8A6D-75876E092748}" destId="{F3DE960F-0334-4361-B632-DD7E5D41FDF2}" srcOrd="0" destOrd="0" presId="urn:microsoft.com/office/officeart/2008/layout/HorizontalMultiLevelHierarchy"/>
    <dgm:cxn modelId="{B0ED4D27-C4DD-4201-A18E-587F727CA311}" type="presOf" srcId="{D532BFD5-E7ED-4E4E-B6DA-B38753980964}" destId="{0CD05DE5-C65B-4DBB-92F6-E36EDBABF5E7}" srcOrd="0" destOrd="0" presId="urn:microsoft.com/office/officeart/2008/layout/HorizontalMultiLevelHierarchy"/>
    <dgm:cxn modelId="{2ABD43D7-210A-4217-98EF-A18059069937}" srcId="{2891EFF5-832A-4725-9639-7FDADBD7D37E}" destId="{AD5D846F-AD3E-4FFE-B87F-E768FCA80D51}" srcOrd="1" destOrd="0" parTransId="{92258BB5-F55A-4E7D-B2B2-1EF29E37EC18}" sibTransId="{2848D729-7A59-4356-B82E-E818B71AF003}"/>
    <dgm:cxn modelId="{5BE283FD-E4B8-4B9A-A208-A96A03282738}" type="presOf" srcId="{92258BB5-F55A-4E7D-B2B2-1EF29E37EC18}" destId="{D54CB0CD-3324-4300-8D98-8A4CBC141250}" srcOrd="0" destOrd="0" presId="urn:microsoft.com/office/officeart/2008/layout/HorizontalMultiLevelHierarchy"/>
    <dgm:cxn modelId="{02C691C8-6F25-4A87-AC1E-0E06E689B652}" type="presOf" srcId="{5C4909A4-FDC7-475B-8325-96D11DF63BD7}" destId="{B6127E56-7E0A-450F-9995-DC6BBDCA734D}" srcOrd="0" destOrd="0" presId="urn:microsoft.com/office/officeart/2008/layout/HorizontalMultiLevelHierarchy"/>
    <dgm:cxn modelId="{4B2F849F-8565-4803-AC9A-2F790D258832}" srcId="{2240C5E7-D148-49BE-8A6D-75876E092748}" destId="{2891EFF5-832A-4725-9639-7FDADBD7D37E}" srcOrd="0" destOrd="0" parTransId="{8A0058D0-1392-4FCD-8239-CF7BC838EDFC}" sibTransId="{73F06123-DF22-4DEE-B666-218A720C111D}"/>
    <dgm:cxn modelId="{7D2BF582-97FE-4EA1-9F62-DE25F69DCCA1}" type="presParOf" srcId="{F3DE960F-0334-4361-B632-DD7E5D41FDF2}" destId="{DFCDF5C6-E2BB-4E99-9ED8-3FDC48E57D64}" srcOrd="0" destOrd="0" presId="urn:microsoft.com/office/officeart/2008/layout/HorizontalMultiLevelHierarchy"/>
    <dgm:cxn modelId="{7BD688FD-0793-4963-B938-0E4D0F414153}" type="presParOf" srcId="{DFCDF5C6-E2BB-4E99-9ED8-3FDC48E57D64}" destId="{4577BE97-8D56-4B12-9514-6C4B9A484DF7}" srcOrd="0" destOrd="0" presId="urn:microsoft.com/office/officeart/2008/layout/HorizontalMultiLevelHierarchy"/>
    <dgm:cxn modelId="{A39CE512-895C-47A2-84D8-0BBC56251B69}" type="presParOf" srcId="{DFCDF5C6-E2BB-4E99-9ED8-3FDC48E57D64}" destId="{2C2741B3-0331-4C28-B3FC-9204A8E4A1FB}" srcOrd="1" destOrd="0" presId="urn:microsoft.com/office/officeart/2008/layout/HorizontalMultiLevelHierarchy"/>
    <dgm:cxn modelId="{EF8B066E-86FE-4016-9527-385846F7C563}" type="presParOf" srcId="{2C2741B3-0331-4C28-B3FC-9204A8E4A1FB}" destId="{7AACEF87-BAAC-4C10-B96A-C041881E8832}" srcOrd="0" destOrd="0" presId="urn:microsoft.com/office/officeart/2008/layout/HorizontalMultiLevelHierarchy"/>
    <dgm:cxn modelId="{A9C0E7BB-0972-4E61-BFE9-BCCAA5958BBD}" type="presParOf" srcId="{7AACEF87-BAAC-4C10-B96A-C041881E8832}" destId="{74502D00-A5BC-46BE-AD8A-B8FB33355B22}" srcOrd="0" destOrd="0" presId="urn:microsoft.com/office/officeart/2008/layout/HorizontalMultiLevelHierarchy"/>
    <dgm:cxn modelId="{0FB1AEA7-7D22-47BB-B4C5-3448EA678CC6}" type="presParOf" srcId="{2C2741B3-0331-4C28-B3FC-9204A8E4A1FB}" destId="{9BD08832-BFBC-4FEB-A56F-1D3E697D76CD}" srcOrd="1" destOrd="0" presId="urn:microsoft.com/office/officeart/2008/layout/HorizontalMultiLevelHierarchy"/>
    <dgm:cxn modelId="{8733E19A-27FE-47BF-B8E1-43DC973F75BA}" type="presParOf" srcId="{9BD08832-BFBC-4FEB-A56F-1D3E697D76CD}" destId="{7D4F9D4D-D02C-4BB6-BB64-54275CC7D42C}" srcOrd="0" destOrd="0" presId="urn:microsoft.com/office/officeart/2008/layout/HorizontalMultiLevelHierarchy"/>
    <dgm:cxn modelId="{ABA9904C-6949-4C72-8818-54E242DC74E6}" type="presParOf" srcId="{9BD08832-BFBC-4FEB-A56F-1D3E697D76CD}" destId="{B804917C-4119-469F-9ABE-F419B0CAD987}" srcOrd="1" destOrd="0" presId="urn:microsoft.com/office/officeart/2008/layout/HorizontalMultiLevelHierarchy"/>
    <dgm:cxn modelId="{F58A7F11-3C8D-416C-9380-04CCAAE051A4}" type="presParOf" srcId="{2C2741B3-0331-4C28-B3FC-9204A8E4A1FB}" destId="{D54CB0CD-3324-4300-8D98-8A4CBC141250}" srcOrd="2" destOrd="0" presId="urn:microsoft.com/office/officeart/2008/layout/HorizontalMultiLevelHierarchy"/>
    <dgm:cxn modelId="{63433A4E-597B-41AE-9F81-C45D6DAE11A3}" type="presParOf" srcId="{D54CB0CD-3324-4300-8D98-8A4CBC141250}" destId="{533BB9EC-1C17-4A94-8480-B12B7E4060DA}" srcOrd="0" destOrd="0" presId="urn:microsoft.com/office/officeart/2008/layout/HorizontalMultiLevelHierarchy"/>
    <dgm:cxn modelId="{17127827-B5E9-4373-BDA9-C8291E24AF47}" type="presParOf" srcId="{2C2741B3-0331-4C28-B3FC-9204A8E4A1FB}" destId="{93C84759-BBB8-4BD8-8EFD-983F023EBAE7}" srcOrd="3" destOrd="0" presId="urn:microsoft.com/office/officeart/2008/layout/HorizontalMultiLevelHierarchy"/>
    <dgm:cxn modelId="{2ECA44F6-7E1B-4738-96EF-539B1F10C1D0}" type="presParOf" srcId="{93C84759-BBB8-4BD8-8EFD-983F023EBAE7}" destId="{4E184ED1-E492-41C6-8AD9-A42EB069C419}" srcOrd="0" destOrd="0" presId="urn:microsoft.com/office/officeart/2008/layout/HorizontalMultiLevelHierarchy"/>
    <dgm:cxn modelId="{47E2F62C-B761-4D88-BA61-CCB91A01D016}" type="presParOf" srcId="{93C84759-BBB8-4BD8-8EFD-983F023EBAE7}" destId="{84ED2552-A286-40AD-9D93-B51D055AD760}" srcOrd="1" destOrd="0" presId="urn:microsoft.com/office/officeart/2008/layout/HorizontalMultiLevelHierarchy"/>
    <dgm:cxn modelId="{E7DC7015-3CC6-4937-9F21-8E7583592834}" type="presParOf" srcId="{2C2741B3-0331-4C28-B3FC-9204A8E4A1FB}" destId="{0CD05DE5-C65B-4DBB-92F6-E36EDBABF5E7}" srcOrd="4" destOrd="0" presId="urn:microsoft.com/office/officeart/2008/layout/HorizontalMultiLevelHierarchy"/>
    <dgm:cxn modelId="{D0C27A1A-858A-4F0D-906E-D5A027410E36}" type="presParOf" srcId="{0CD05DE5-C65B-4DBB-92F6-E36EDBABF5E7}" destId="{CD1DF245-9530-4EF8-81E2-E43BFA52B8EE}" srcOrd="0" destOrd="0" presId="urn:microsoft.com/office/officeart/2008/layout/HorizontalMultiLevelHierarchy"/>
    <dgm:cxn modelId="{769F8F2B-5DED-47FE-A80E-B0BC290B4B4D}" type="presParOf" srcId="{2C2741B3-0331-4C28-B3FC-9204A8E4A1FB}" destId="{253F1315-0910-4F92-BA9E-86859916CD56}" srcOrd="5" destOrd="0" presId="urn:microsoft.com/office/officeart/2008/layout/HorizontalMultiLevelHierarchy"/>
    <dgm:cxn modelId="{E358B95C-2EC9-451D-9848-470961685757}" type="presParOf" srcId="{253F1315-0910-4F92-BA9E-86859916CD56}" destId="{B6127E56-7E0A-450F-9995-DC6BBDCA734D}" srcOrd="0" destOrd="0" presId="urn:microsoft.com/office/officeart/2008/layout/HorizontalMultiLevelHierarchy"/>
    <dgm:cxn modelId="{F4F58319-656C-47D3-9530-5266D09FCE54}" type="presParOf" srcId="{253F1315-0910-4F92-BA9E-86859916CD56}" destId="{B307209A-FF85-4C10-8E70-0ECA8E4D54D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A3BB630-1927-4AC6-88C8-D625538D3F2B}" type="datetimeFigureOut">
              <a:rPr lang="pl-PL" smtClean="0"/>
              <a:t>2020-12-08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5880C1F-2C2F-4040-BF69-4E33A60A093D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Międzynarodowe prawo lotnicze i kosmiczne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D7D1592D-7997-4BC6-847E-3BDCFDB9DF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75658"/>
              </p:ext>
            </p:extLst>
          </p:nvPr>
        </p:nvGraphicFramePr>
        <p:xfrm>
          <a:off x="467544" y="188640"/>
          <a:ext cx="8640960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2752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kosmiczne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Granice przestrzeni powietrznej i przestrzeni kosmicznej </a:t>
            </a:r>
          </a:p>
          <a:p>
            <a:r>
              <a:rPr lang="pl-PL" dirty="0"/>
              <a:t>Orbita geostacjonarna</a:t>
            </a:r>
          </a:p>
          <a:p>
            <a:r>
              <a:rPr lang="pl-PL" dirty="0"/>
              <a:t>Obiekty wystrzelone w przestrzeń kosmiczną </a:t>
            </a:r>
          </a:p>
          <a:p>
            <a:pPr lvl="1"/>
            <a:r>
              <a:rPr lang="pl-PL" dirty="0"/>
              <a:t>Jurysdykcja </a:t>
            </a:r>
          </a:p>
          <a:p>
            <a:pPr lvl="1"/>
            <a:r>
              <a:rPr lang="pl-PL" dirty="0"/>
              <a:t>Odpowiedzialność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82F4899-0A43-453B-96D5-B93C5014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EB298B5-D215-4A70-9F48-E1276059A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651304" cy="56612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Obywatel państwa N latając prywatną awionetką zarejestrowaną w państwie N, przeleciał nad wyłączną strefą ekonomiczną państwa P, a następnie nad jego strefą przyległą i morzem terytorialnym. Po wylądowaniu został zatrzymany, gdyż, jak mu oświadczono, naruszył narodową przestrzeń powietrzną, latając bez stosownego zezwolenia. Obywatel państwa N oświadczył, że nie naruszył prawa, gdyż korzystał z analogicznego do prawa nieszkodliwego przepływu prawa nieszkodliwego przelotu. Powoływał się przy tym na fakt, że państwo P jest stroną Konwencji o międzynarodowym lotnictwie cywilnym. Państwo N nie jest stroną tej konwencji. </a:t>
            </a:r>
          </a:p>
          <a:p>
            <a:pPr algn="just"/>
            <a:r>
              <a:rPr lang="pl-PL" i="1" dirty="0"/>
              <a:t>Czy obywatel państwa N naruszył prawo międzynarodowe? </a:t>
            </a:r>
          </a:p>
        </p:txBody>
      </p:sp>
    </p:spTree>
    <p:extLst>
      <p:ext uri="{BB962C8B-B14F-4D97-AF65-F5344CB8AC3E}">
        <p14:creationId xmlns:p14="http://schemas.microsoft.com/office/powerpoint/2010/main" val="2438078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D86C997-48C6-4129-98FC-54BC6FE03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8D6BE0E-2588-40D6-B1CA-E2A800B39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527976" cy="53748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Obiekt kosmiczny zarejestrowany w państwie X został wypuszczony przez to państwo z urządzeń znajdujących się na terytorium państwa Y. Na orbicie okołoziemskiej zderzył się z niewielkim meteorem. Zderzenie to spowodowało wytrącenie obiektu z orbity, który zaczął spadać w kierunku Ziemi. Stacja kontrolna państwa X utraciła kontakt z obiektem. W trakcie spadania obiekt ten staranował satelitę telekomunikacyjnego państwa S, czyniąc go tym samym niezdatnym do dalszego użytku. Sam obiekt w czasie tej kolizji rozpadł się na kilka części. Jednak z nich spadając na Ziemię, otarła się o helikopter wojskowy państwa T, powodując jego wybuch, szczęśliwie obi piloci zdołali się uratować. Inne fragmenty obiektu spadły na terytorium państwa W niszcząc kilka zabudowań gospodarczych. Państwa S i T zwróciły się o odszkodowania do państwa X, a państwo W do państwa Y.</a:t>
            </a:r>
          </a:p>
          <a:p>
            <a:pPr algn="just"/>
            <a:r>
              <a:rPr lang="pl-PL" i="1" dirty="0"/>
              <a:t>Oceń, jak rozkłada się odpowiedzialność w tej sytuacji według Konwencji o międzynarodowej odpowiedzialności za szkody wyrządzone przez obiekty kosmiczne z 1972 r.</a:t>
            </a:r>
          </a:p>
          <a:p>
            <a:pPr algn="just"/>
            <a:r>
              <a:rPr lang="pl-PL" i="1" dirty="0"/>
              <a:t>Kto, za co i wobec kogo będzie odpowiadał?</a:t>
            </a:r>
          </a:p>
        </p:txBody>
      </p:sp>
    </p:spTree>
    <p:extLst>
      <p:ext uri="{BB962C8B-B14F-4D97-AF65-F5344CB8AC3E}">
        <p14:creationId xmlns:p14="http://schemas.microsoft.com/office/powerpoint/2010/main" val="84374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Źródła międzynarodowego prawa lotniczego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Konwencja Chicagowska z 1944</a:t>
            </a:r>
          </a:p>
          <a:p>
            <a:r>
              <a:rPr lang="pl-PL" dirty="0"/>
              <a:t>Konwencja Warszawska z 1929</a:t>
            </a:r>
          </a:p>
          <a:p>
            <a:r>
              <a:rPr lang="pl-PL" dirty="0"/>
              <a:t>Konwencja w sprawie przestępstw i niektórych innych czynów popełnianych na pokładzie statków powietrznych z 1963 (Tokio)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Przestrzeń powietrzna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Status przestrzeni powietrznej </a:t>
            </a:r>
          </a:p>
          <a:p>
            <a:endParaRPr lang="pl-PL" dirty="0"/>
          </a:p>
          <a:p>
            <a:r>
              <a:rPr lang="pl-PL" dirty="0"/>
              <a:t>Przestrzeń powietrzna a suwerenność terytorialna</a:t>
            </a:r>
          </a:p>
          <a:p>
            <a:endParaRPr lang="pl-PL" dirty="0"/>
          </a:p>
          <a:p>
            <a:r>
              <a:rPr lang="pl-PL" dirty="0"/>
              <a:t>Teoria nierozerwalności przylegania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D0310A8-126D-4FF3-806B-4D1537339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84688"/>
          </a:xfrm>
        </p:spPr>
        <p:txBody>
          <a:bodyPr/>
          <a:lstStyle/>
          <a:p>
            <a:r>
              <a:rPr lang="pl-PL" sz="2800" dirty="0"/>
              <a:t>Status prawny przestrzeni powietrznej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0B453E9D-88F8-4675-9857-4985F81AE1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812394"/>
              </p:ext>
            </p:extLst>
          </p:nvPr>
        </p:nvGraphicFramePr>
        <p:xfrm>
          <a:off x="395536" y="1268760"/>
          <a:ext cx="874846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55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Statki powietrzne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Podział statków</a:t>
            </a:r>
          </a:p>
          <a:p>
            <a:pPr lvl="1"/>
            <a:r>
              <a:rPr lang="pl-PL" dirty="0"/>
              <a:t>Statki cywilne</a:t>
            </a:r>
          </a:p>
          <a:p>
            <a:pPr lvl="1"/>
            <a:r>
              <a:rPr lang="pl-PL" dirty="0"/>
              <a:t>Statki państwowe</a:t>
            </a:r>
          </a:p>
          <a:p>
            <a:r>
              <a:rPr lang="pl-PL" dirty="0"/>
              <a:t>Przynależność państwowa statków powietrznych</a:t>
            </a:r>
          </a:p>
          <a:p>
            <a:r>
              <a:rPr lang="pl-PL" dirty="0"/>
              <a:t>Sytuacja prawna statków powietrznych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Jurysdykcja karna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Przestępstwo wywołało skutek na terytorium państwa</a:t>
            </a:r>
          </a:p>
          <a:p>
            <a:r>
              <a:rPr lang="pl-PL" dirty="0"/>
              <a:t>Przestępstwo zostało popełnione przez obywatela tego państwa lub w stosunku do takiego obywatela albo osoby mającej miejsce stałego zamieszkania </a:t>
            </a:r>
          </a:p>
          <a:p>
            <a:r>
              <a:rPr lang="pl-PL" dirty="0"/>
              <a:t>Przestępstwo napusza bezpieczeństwo państwa</a:t>
            </a:r>
          </a:p>
          <a:p>
            <a:r>
              <a:rPr lang="pl-PL" dirty="0"/>
              <a:t>Przestępstwo narusza normy państwa dotyczące lotu lub manewrowania statkiem</a:t>
            </a:r>
          </a:p>
          <a:p>
            <a:r>
              <a:rPr lang="pl-PL" dirty="0"/>
              <a:t>Wykonanie jurysdykcji jest konieczne ze względy na wykonanie zobowiązań wynikających z wielostronnej umowy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Międzynarodowa żegluga powietrzna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Korzystanie z obcej przestrzeni powietrznej</a:t>
            </a:r>
          </a:p>
          <a:p>
            <a:endParaRPr lang="pl-PL" dirty="0"/>
          </a:p>
          <a:p>
            <a:r>
              <a:rPr lang="pl-PL" dirty="0"/>
              <a:t>Wolności lotnicze</a:t>
            </a:r>
          </a:p>
          <a:p>
            <a:pPr lvl="1"/>
            <a:r>
              <a:rPr lang="pl-PL" dirty="0"/>
              <a:t>Wolności techniczne </a:t>
            </a:r>
          </a:p>
          <a:p>
            <a:pPr lvl="1"/>
            <a:r>
              <a:rPr lang="pl-PL" dirty="0"/>
              <a:t>Wolności handlowe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8640"/>
          <a:ext cx="8229600" cy="5937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22960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87</TotalTime>
  <Words>554</Words>
  <Application>Microsoft Office PowerPoint</Application>
  <PresentationFormat>Pokaz na ekranie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Consolas</vt:lpstr>
      <vt:lpstr>Corbel</vt:lpstr>
      <vt:lpstr>Wingdings</vt:lpstr>
      <vt:lpstr>Wingdings 2</vt:lpstr>
      <vt:lpstr>Wingdings 3</vt:lpstr>
      <vt:lpstr>Metro</vt:lpstr>
      <vt:lpstr>Międzynarodowe prawo lotnicze i kosmiczne</vt:lpstr>
      <vt:lpstr>Źródła międzynarodowego prawa lotniczego</vt:lpstr>
      <vt:lpstr>Przestrzeń powietrzna </vt:lpstr>
      <vt:lpstr>Status prawny przestrzeni powietrznej</vt:lpstr>
      <vt:lpstr>Statki powietrzne</vt:lpstr>
      <vt:lpstr>Jurysdykcja karna</vt:lpstr>
      <vt:lpstr>Międzynarodowa żegluga powietrzna</vt:lpstr>
      <vt:lpstr>Prezentacja programu PowerPoint</vt:lpstr>
      <vt:lpstr>Prezentacja programu PowerPoint</vt:lpstr>
      <vt:lpstr>Prezentacja programu PowerPoint</vt:lpstr>
      <vt:lpstr>Prawo kosmiczne</vt:lpstr>
      <vt:lpstr>Kazus 1</vt:lpstr>
      <vt:lpstr>Kazus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Międzynarodowe prawo lotnicze i kosmiczne</dc:title>
  <dc:creator>Red</dc:creator>
  <cp:lastModifiedBy>Robert Śliwa</cp:lastModifiedBy>
  <cp:revision>6</cp:revision>
  <dcterms:created xsi:type="dcterms:W3CDTF">2019-05-05T17:47:00Z</dcterms:created>
  <dcterms:modified xsi:type="dcterms:W3CDTF">2020-12-08T09:56:13Z</dcterms:modified>
</cp:coreProperties>
</file>