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34" r:id="rId3"/>
    <p:sldId id="335" r:id="rId4"/>
    <p:sldId id="337" r:id="rId5"/>
    <p:sldId id="338" r:id="rId6"/>
    <p:sldId id="339" r:id="rId7"/>
    <p:sldId id="340" r:id="rId8"/>
    <p:sldId id="341" r:id="rId9"/>
    <p:sldId id="342" r:id="rId10"/>
    <p:sldId id="344" r:id="rId11"/>
    <p:sldId id="345" r:id="rId12"/>
    <p:sldId id="346" r:id="rId13"/>
    <p:sldId id="347" r:id="rId14"/>
    <p:sldId id="348" r:id="rId15"/>
    <p:sldId id="349" r:id="rId16"/>
    <p:sldId id="350"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1256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8437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9298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6785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63263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9592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7614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9764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3357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31716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6203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21.04.2024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346555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8-1221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31370"/>
          </a:xfrm>
        </p:spPr>
        <p:txBody>
          <a:bodyPr>
            <a:normAutofit lnSpcReduction="10000"/>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1496</Words>
  <Application>Microsoft Office PowerPoint</Application>
  <PresentationFormat>Panoramiczny</PresentationFormat>
  <Paragraphs>162</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ekstradycja</vt:lpstr>
      <vt:lpstr>ekstradycja</vt:lpstr>
      <vt:lpstr>ekstradycja</vt:lpstr>
      <vt:lpstr>ekstradycja</vt:lpstr>
      <vt:lpstr>ekstradycja</vt:lpstr>
      <vt:lpstr>ekstradycja</vt:lpstr>
      <vt:lpstr>ekstradycja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3</cp:revision>
  <dcterms:created xsi:type="dcterms:W3CDTF">2024-04-21T17:00:44Z</dcterms:created>
  <dcterms:modified xsi:type="dcterms:W3CDTF">2024-04-21T22:13:37Z</dcterms:modified>
</cp:coreProperties>
</file>