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8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6/18/2023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3AA7D6-F652-459C-BCA1-AC50E191F3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/>
          <a:lstStyle/>
          <a:p>
            <a:r>
              <a:rPr lang="pl-PL" dirty="0">
                <a:latin typeface="Berlin Sans FB" panose="020E0602020502020306" pitchFamily="34" charset="0"/>
              </a:rPr>
              <a:t>ATTIVITÀ DI STUDIO, LAVORO E TEMPO LIBERO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5BFC221-4BF2-43A7-908E-94479EEA3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/>
              <a:t>Anna Lipińska</a:t>
            </a:r>
          </a:p>
        </p:txBody>
      </p:sp>
    </p:spTree>
    <p:extLst>
      <p:ext uri="{BB962C8B-B14F-4D97-AF65-F5344CB8AC3E}">
        <p14:creationId xmlns:p14="http://schemas.microsoft.com/office/powerpoint/2010/main" val="3485855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01A820-8FAA-46AA-ADF7-AD9F03B03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Cosa fai la </a:t>
            </a:r>
            <a:r>
              <a:rPr lang="pl-PL" dirty="0" err="1"/>
              <a:t>mattina</a:t>
            </a:r>
            <a:r>
              <a:rPr lang="pl-PL" dirty="0"/>
              <a:t>?/ a </a:t>
            </a:r>
            <a:r>
              <a:rPr lang="pl-PL" dirty="0" err="1"/>
              <a:t>mezzogiorno</a:t>
            </a:r>
            <a:r>
              <a:rPr lang="pl-PL" dirty="0"/>
              <a:t>/ </a:t>
            </a:r>
            <a:r>
              <a:rPr lang="pl-PL" dirty="0" err="1"/>
              <a:t>nel</a:t>
            </a:r>
            <a:r>
              <a:rPr lang="pl-PL" dirty="0"/>
              <a:t> </a:t>
            </a:r>
            <a:r>
              <a:rPr lang="pl-PL" dirty="0" err="1"/>
              <a:t>pomeriggio</a:t>
            </a:r>
            <a:r>
              <a:rPr lang="pl-PL" dirty="0"/>
              <a:t>/ la sera?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B65DF0-1BE6-42D0-9CD3-20030C5FB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312896" cy="3666362"/>
          </a:xfrm>
        </p:spPr>
        <p:txBody>
          <a:bodyPr>
            <a:normAutofit fontScale="92500"/>
          </a:bodyPr>
          <a:lstStyle/>
          <a:p>
            <a:r>
              <a:rPr lang="pl-PL" sz="3600" dirty="0"/>
              <a:t>Ho : </a:t>
            </a:r>
          </a:p>
          <a:p>
            <a:pPr marL="0" indent="0">
              <a:buNone/>
            </a:pPr>
            <a:r>
              <a:rPr lang="pl-PL" sz="3600" dirty="0" err="1"/>
              <a:t>un</a:t>
            </a:r>
            <a:r>
              <a:rPr lang="pl-PL" sz="3600" dirty="0"/>
              <a:t> </a:t>
            </a:r>
            <a:r>
              <a:rPr lang="pl-PL" sz="3600" dirty="0" err="1"/>
              <a:t>meeting</a:t>
            </a:r>
            <a:r>
              <a:rPr lang="pl-PL" sz="3600" dirty="0"/>
              <a:t>            </a:t>
            </a:r>
            <a:r>
              <a:rPr lang="pl-PL" sz="3600" dirty="0" err="1"/>
              <a:t>un</a:t>
            </a:r>
            <a:r>
              <a:rPr lang="pl-PL" sz="3600" dirty="0"/>
              <a:t> </a:t>
            </a:r>
            <a:r>
              <a:rPr lang="pl-PL" sz="3600" dirty="0" err="1"/>
              <a:t>controllo</a:t>
            </a:r>
            <a:endParaRPr lang="pl-PL" sz="3600" dirty="0"/>
          </a:p>
          <a:p>
            <a:pPr marL="0" indent="0">
              <a:buNone/>
            </a:pPr>
            <a:r>
              <a:rPr lang="pl-PL" sz="3600" dirty="0" err="1"/>
              <a:t>una</a:t>
            </a:r>
            <a:r>
              <a:rPr lang="pl-PL" sz="3600" dirty="0"/>
              <a:t> </a:t>
            </a:r>
            <a:r>
              <a:rPr lang="pl-PL" sz="3600" dirty="0" err="1"/>
              <a:t>conferenza</a:t>
            </a:r>
            <a:r>
              <a:rPr lang="pl-PL" sz="3600" dirty="0"/>
              <a:t>     </a:t>
            </a:r>
            <a:r>
              <a:rPr lang="pl-PL" sz="3600" dirty="0" err="1"/>
              <a:t>un</a:t>
            </a:r>
            <a:r>
              <a:rPr lang="pl-PL" sz="3600" dirty="0"/>
              <a:t> </a:t>
            </a:r>
            <a:r>
              <a:rPr lang="pl-PL" sz="3600" dirty="0" err="1"/>
              <a:t>aereo</a:t>
            </a:r>
            <a:r>
              <a:rPr lang="pl-PL" sz="3600" dirty="0"/>
              <a:t> da Cracovia per Roma</a:t>
            </a:r>
          </a:p>
          <a:p>
            <a:pPr marL="0" indent="0">
              <a:buNone/>
            </a:pPr>
            <a:r>
              <a:rPr lang="pl-PL" sz="3600" dirty="0" err="1"/>
              <a:t>una</a:t>
            </a:r>
            <a:r>
              <a:rPr lang="pl-PL" sz="3600" dirty="0"/>
              <a:t> </a:t>
            </a:r>
            <a:r>
              <a:rPr lang="pl-PL" sz="3600" dirty="0" err="1"/>
              <a:t>riunione</a:t>
            </a:r>
            <a:r>
              <a:rPr lang="pl-PL" sz="3600" dirty="0"/>
              <a:t>         </a:t>
            </a:r>
            <a:r>
              <a:rPr lang="pl-PL" sz="3600" dirty="0" err="1"/>
              <a:t>un</a:t>
            </a:r>
            <a:r>
              <a:rPr lang="pl-PL" sz="3600" dirty="0"/>
              <a:t> </a:t>
            </a:r>
            <a:r>
              <a:rPr lang="pl-PL" sz="3600" dirty="0" err="1"/>
              <a:t>treno</a:t>
            </a:r>
            <a:r>
              <a:rPr lang="pl-PL" sz="3600" dirty="0"/>
              <a:t> per </a:t>
            </a:r>
            <a:r>
              <a:rPr lang="pl-PL" sz="3600" dirty="0" err="1"/>
              <a:t>Varsavia</a:t>
            </a:r>
            <a:endParaRPr lang="pl-PL" sz="3600" dirty="0"/>
          </a:p>
          <a:p>
            <a:pPr marL="0" indent="0">
              <a:buNone/>
            </a:pPr>
            <a:r>
              <a:rPr lang="pl-PL" sz="3600" dirty="0" err="1"/>
              <a:t>un</a:t>
            </a:r>
            <a:r>
              <a:rPr lang="pl-PL" sz="3600" dirty="0"/>
              <a:t> </a:t>
            </a:r>
            <a:r>
              <a:rPr lang="pl-PL" sz="3600" dirty="0" err="1"/>
              <a:t>appuntamento</a:t>
            </a:r>
            <a:r>
              <a:rPr lang="pl-PL" dirty="0"/>
              <a:t>  </a:t>
            </a:r>
            <a:r>
              <a:rPr lang="pl-PL" sz="3600" dirty="0" err="1"/>
              <a:t>una</a:t>
            </a:r>
            <a:r>
              <a:rPr lang="pl-PL" sz="3600" dirty="0"/>
              <a:t> </a:t>
            </a:r>
            <a:r>
              <a:rPr lang="pl-PL" sz="3600" dirty="0" err="1"/>
              <a:t>pausa</a:t>
            </a:r>
            <a:r>
              <a:rPr lang="pl-PL" sz="3600" dirty="0"/>
              <a:t> </a:t>
            </a:r>
            <a:r>
              <a:rPr lang="pl-PL" sz="3600" dirty="0" err="1"/>
              <a:t>pranzo</a:t>
            </a:r>
            <a:r>
              <a:rPr lang="pl-PL" sz="3600" dirty="0"/>
              <a:t>, </a:t>
            </a:r>
            <a:r>
              <a:rPr lang="pl-PL" sz="3600" dirty="0" err="1"/>
              <a:t>il</a:t>
            </a:r>
            <a:r>
              <a:rPr lang="pl-PL" sz="3600" dirty="0"/>
              <a:t> </a:t>
            </a:r>
            <a:r>
              <a:rPr lang="pl-PL" sz="3600" dirty="0" err="1"/>
              <a:t>pranzo</a:t>
            </a:r>
            <a:r>
              <a:rPr lang="pl-PL" sz="3600" dirty="0"/>
              <a:t> di </a:t>
            </a:r>
            <a:r>
              <a:rPr lang="pl-PL" sz="3600" dirty="0" err="1"/>
              <a:t>lavoro</a:t>
            </a:r>
            <a:endParaRPr lang="pl-PL" sz="3600" dirty="0"/>
          </a:p>
          <a:p>
            <a:pPr marL="0" indent="0">
              <a:buNone/>
            </a:pPr>
            <a:r>
              <a:rPr lang="pl-PL" sz="3600" dirty="0" err="1"/>
              <a:t>un</a:t>
            </a:r>
            <a:r>
              <a:rPr lang="pl-PL" sz="3600" dirty="0"/>
              <a:t> </a:t>
            </a:r>
            <a:r>
              <a:rPr lang="pl-PL" sz="3600" dirty="0" err="1"/>
              <a:t>convegno</a:t>
            </a:r>
            <a:r>
              <a:rPr lang="pl-PL" sz="3600" dirty="0"/>
              <a:t>         </a:t>
            </a:r>
            <a:r>
              <a:rPr lang="pl-PL" sz="3600" dirty="0" err="1"/>
              <a:t>l’autobus</a:t>
            </a:r>
            <a:r>
              <a:rPr lang="pl-PL" sz="3600" dirty="0"/>
              <a:t> </a:t>
            </a:r>
            <a:r>
              <a:rPr lang="pl-PL" sz="3600" dirty="0" err="1"/>
              <a:t>alle</a:t>
            </a:r>
            <a:r>
              <a:rPr lang="pl-PL" sz="3600" dirty="0"/>
              <a:t> 9, </a:t>
            </a:r>
            <a:r>
              <a:rPr lang="pl-PL" sz="3600" dirty="0" err="1"/>
              <a:t>molte</a:t>
            </a:r>
            <a:r>
              <a:rPr lang="pl-PL" sz="3600" dirty="0"/>
              <a:t> </a:t>
            </a:r>
            <a:r>
              <a:rPr lang="pl-PL" sz="3600" dirty="0" err="1"/>
              <a:t>lezioni</a:t>
            </a:r>
            <a:endParaRPr lang="pl-PL" sz="3600" dirty="0"/>
          </a:p>
          <a:p>
            <a:pPr marL="0" indent="0">
              <a:buNone/>
            </a:pP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2952880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096FC5-2824-4745-AB08-E620E9144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Con chi </a:t>
            </a:r>
            <a:r>
              <a:rPr lang="pl-PL" dirty="0" err="1"/>
              <a:t>hai</a:t>
            </a:r>
            <a:r>
              <a:rPr lang="pl-PL" dirty="0"/>
              <a:t> </a:t>
            </a:r>
            <a:r>
              <a:rPr lang="pl-PL" dirty="0" err="1"/>
              <a:t>il</a:t>
            </a:r>
            <a:r>
              <a:rPr lang="pl-PL" dirty="0"/>
              <a:t> </a:t>
            </a:r>
            <a:r>
              <a:rPr lang="pl-PL" dirty="0" err="1"/>
              <a:t>meeting</a:t>
            </a:r>
            <a:r>
              <a:rPr lang="pl-PL" dirty="0"/>
              <a:t>/</a:t>
            </a:r>
            <a:r>
              <a:rPr lang="pl-PL" dirty="0" err="1"/>
              <a:t>l’appuntamento</a:t>
            </a:r>
            <a:r>
              <a:rPr lang="pl-PL" dirty="0"/>
              <a:t>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2EC594-D588-47ED-AED3-2AEE8A94C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3600" dirty="0"/>
              <a:t>Ho </a:t>
            </a:r>
            <a:r>
              <a:rPr lang="pl-PL" sz="3600" dirty="0" err="1"/>
              <a:t>un</a:t>
            </a:r>
            <a:r>
              <a:rPr lang="pl-PL" sz="3600" dirty="0"/>
              <a:t> </a:t>
            </a:r>
            <a:r>
              <a:rPr lang="pl-PL" sz="3600" dirty="0" err="1"/>
              <a:t>appuntamento</a:t>
            </a:r>
            <a:r>
              <a:rPr lang="pl-PL" sz="3600" dirty="0"/>
              <a:t> con :</a:t>
            </a:r>
          </a:p>
          <a:p>
            <a:pPr marL="0" indent="0">
              <a:buNone/>
            </a:pPr>
            <a:r>
              <a:rPr lang="pl-PL" sz="3600" dirty="0" err="1"/>
              <a:t>il</a:t>
            </a:r>
            <a:r>
              <a:rPr lang="pl-PL" sz="3600" dirty="0"/>
              <a:t> </a:t>
            </a:r>
            <a:r>
              <a:rPr lang="pl-PL" sz="3600" dirty="0" err="1"/>
              <a:t>direttore</a:t>
            </a:r>
            <a:r>
              <a:rPr lang="pl-PL" sz="3600" dirty="0"/>
              <a:t>, la </a:t>
            </a:r>
            <a:r>
              <a:rPr lang="pl-PL" sz="3600" dirty="0" err="1"/>
              <a:t>segretaria</a:t>
            </a:r>
            <a:endParaRPr lang="pl-PL" sz="3600" dirty="0"/>
          </a:p>
          <a:p>
            <a:pPr marL="0" indent="0">
              <a:buNone/>
            </a:pPr>
            <a:r>
              <a:rPr lang="pl-PL" sz="3600" dirty="0" err="1"/>
              <a:t>il</a:t>
            </a:r>
            <a:r>
              <a:rPr lang="pl-PL" sz="3600" dirty="0"/>
              <a:t> </a:t>
            </a:r>
            <a:r>
              <a:rPr lang="pl-PL" sz="3600" dirty="0" err="1"/>
              <a:t>mio</a:t>
            </a:r>
            <a:r>
              <a:rPr lang="pl-PL" sz="3600" dirty="0"/>
              <a:t> </a:t>
            </a:r>
            <a:r>
              <a:rPr lang="pl-PL" sz="3600" dirty="0" err="1"/>
              <a:t>amico</a:t>
            </a:r>
            <a:r>
              <a:rPr lang="pl-PL" sz="3600" dirty="0"/>
              <a:t>, la </a:t>
            </a:r>
            <a:r>
              <a:rPr lang="pl-PL" sz="3600" dirty="0" err="1"/>
              <a:t>mia</a:t>
            </a:r>
            <a:r>
              <a:rPr lang="pl-PL" sz="3600" dirty="0"/>
              <a:t> </a:t>
            </a:r>
            <a:r>
              <a:rPr lang="pl-PL" sz="3600" dirty="0" err="1"/>
              <a:t>amica</a:t>
            </a:r>
            <a:r>
              <a:rPr lang="pl-PL" sz="3600" dirty="0"/>
              <a:t>, </a:t>
            </a:r>
            <a:r>
              <a:rPr lang="pl-PL" sz="3600" dirty="0" err="1"/>
              <a:t>amici</a:t>
            </a:r>
            <a:endParaRPr lang="pl-PL" sz="3600" dirty="0"/>
          </a:p>
          <a:p>
            <a:pPr marL="0" indent="0">
              <a:buNone/>
            </a:pPr>
            <a:r>
              <a:rPr lang="pl-PL" sz="3600" dirty="0"/>
              <a:t>la </a:t>
            </a:r>
            <a:r>
              <a:rPr lang="pl-PL" sz="3600" dirty="0" err="1"/>
              <a:t>mia</a:t>
            </a:r>
            <a:r>
              <a:rPr lang="pl-PL" sz="3600" dirty="0"/>
              <a:t> </a:t>
            </a:r>
            <a:r>
              <a:rPr lang="pl-PL" sz="3600" dirty="0" err="1"/>
              <a:t>famiglia</a:t>
            </a:r>
            <a:r>
              <a:rPr lang="pl-PL" sz="3600" dirty="0"/>
              <a:t>, </a:t>
            </a:r>
            <a:r>
              <a:rPr lang="pl-PL" sz="3600" dirty="0" err="1"/>
              <a:t>mio</a:t>
            </a:r>
            <a:r>
              <a:rPr lang="pl-PL" sz="3600" dirty="0"/>
              <a:t> </a:t>
            </a:r>
            <a:r>
              <a:rPr lang="pl-PL" sz="3600" dirty="0" err="1"/>
              <a:t>fratello</a:t>
            </a:r>
            <a:r>
              <a:rPr lang="pl-PL" sz="3600" dirty="0"/>
              <a:t>, </a:t>
            </a:r>
            <a:r>
              <a:rPr lang="pl-PL" sz="3600" dirty="0" err="1"/>
              <a:t>mia</a:t>
            </a:r>
            <a:r>
              <a:rPr lang="pl-PL" sz="3600" dirty="0"/>
              <a:t> </a:t>
            </a:r>
            <a:r>
              <a:rPr lang="pl-PL" sz="3600" dirty="0" err="1"/>
              <a:t>madre</a:t>
            </a:r>
            <a:r>
              <a:rPr lang="pl-PL" sz="3600" dirty="0"/>
              <a:t> </a:t>
            </a:r>
            <a:r>
              <a:rPr lang="pl-PL" sz="3600" dirty="0" err="1"/>
              <a:t>ecc</a:t>
            </a:r>
            <a:r>
              <a:rPr lang="pl-PL" sz="3600" dirty="0"/>
              <a:t>.</a:t>
            </a:r>
          </a:p>
          <a:p>
            <a:pPr marL="0" indent="0">
              <a:buNone/>
            </a:pPr>
            <a:r>
              <a:rPr lang="pl-PL" sz="3600" dirty="0" err="1"/>
              <a:t>un</a:t>
            </a:r>
            <a:r>
              <a:rPr lang="pl-PL" sz="3600" dirty="0"/>
              <a:t> </a:t>
            </a:r>
            <a:r>
              <a:rPr lang="pl-PL" sz="3600" dirty="0" err="1"/>
              <a:t>collega</a:t>
            </a:r>
            <a:r>
              <a:rPr lang="pl-PL" sz="3600" dirty="0"/>
              <a:t>/ </a:t>
            </a:r>
            <a:r>
              <a:rPr lang="pl-PL" sz="3600" dirty="0" err="1"/>
              <a:t>una</a:t>
            </a:r>
            <a:r>
              <a:rPr lang="pl-PL" sz="3600" dirty="0"/>
              <a:t> </a:t>
            </a:r>
            <a:r>
              <a:rPr lang="pl-PL" sz="3600" dirty="0" err="1"/>
              <a:t>collega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2396648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CAA751-0E5C-4E0D-9CCB-1440E36A2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Quando</a:t>
            </a:r>
            <a:r>
              <a:rPr lang="pl-PL" dirty="0"/>
              <a:t> </a:t>
            </a:r>
            <a:r>
              <a:rPr lang="pl-PL" dirty="0" err="1"/>
              <a:t>studi</a:t>
            </a:r>
            <a:r>
              <a:rPr lang="pl-PL" dirty="0"/>
              <a:t> in </a:t>
            </a:r>
            <a:r>
              <a:rPr lang="pl-PL" dirty="0" err="1"/>
              <a:t>biblioteca</a:t>
            </a:r>
            <a:r>
              <a:rPr lang="pl-PL" dirty="0"/>
              <a:t>?/ </a:t>
            </a:r>
            <a:r>
              <a:rPr lang="pl-PL" dirty="0" err="1"/>
              <a:t>pranzi</a:t>
            </a:r>
            <a:r>
              <a:rPr lang="pl-PL" dirty="0"/>
              <a:t> alla mensa?/</a:t>
            </a:r>
            <a:r>
              <a:rPr lang="pl-PL" dirty="0" err="1"/>
              <a:t>torni</a:t>
            </a:r>
            <a:r>
              <a:rPr lang="pl-PL" dirty="0"/>
              <a:t> a </a:t>
            </a:r>
            <a:r>
              <a:rPr lang="pl-PL" dirty="0" err="1"/>
              <a:t>casa</a:t>
            </a:r>
            <a:r>
              <a:rPr lang="pl-PL" dirty="0"/>
              <a:t>/</a:t>
            </a:r>
            <a:r>
              <a:rPr lang="pl-PL" dirty="0" err="1"/>
              <a:t>vedi</a:t>
            </a:r>
            <a:r>
              <a:rPr lang="pl-PL" dirty="0"/>
              <a:t> </a:t>
            </a:r>
            <a:r>
              <a:rPr lang="pl-PL" dirty="0" err="1"/>
              <a:t>gli</a:t>
            </a:r>
            <a:r>
              <a:rPr lang="pl-PL" dirty="0"/>
              <a:t> </a:t>
            </a:r>
            <a:r>
              <a:rPr lang="pl-PL" dirty="0" err="1"/>
              <a:t>amici</a:t>
            </a:r>
            <a:r>
              <a:rPr lang="pl-PL" dirty="0"/>
              <a:t>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9EDE054-1A8A-4ED6-B936-293C73C2F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3600" dirty="0"/>
              <a:t>presto/ </a:t>
            </a:r>
            <a:r>
              <a:rPr lang="pl-PL" sz="3600" dirty="0" err="1"/>
              <a:t>tardi</a:t>
            </a:r>
            <a:endParaRPr lang="pl-PL" sz="3600" dirty="0"/>
          </a:p>
          <a:p>
            <a:pPr marL="0" indent="0">
              <a:buNone/>
            </a:pPr>
            <a:r>
              <a:rPr lang="pl-PL" sz="3600" dirty="0"/>
              <a:t>la </a:t>
            </a:r>
            <a:r>
              <a:rPr lang="pl-PL" sz="3600" dirty="0" err="1"/>
              <a:t>mattina</a:t>
            </a:r>
            <a:r>
              <a:rPr lang="pl-PL" sz="3600" dirty="0"/>
              <a:t>, a </a:t>
            </a:r>
            <a:r>
              <a:rPr lang="pl-PL" sz="3600" dirty="0" err="1"/>
              <a:t>mezzogiorno</a:t>
            </a:r>
            <a:r>
              <a:rPr lang="pl-PL" sz="3600" dirty="0"/>
              <a:t>, </a:t>
            </a:r>
            <a:r>
              <a:rPr lang="pl-PL" sz="3600" dirty="0" err="1"/>
              <a:t>nel</a:t>
            </a:r>
            <a:r>
              <a:rPr lang="pl-PL" sz="3600" dirty="0"/>
              <a:t> </a:t>
            </a:r>
            <a:r>
              <a:rPr lang="pl-PL" sz="3600" dirty="0" err="1"/>
              <a:t>pomeriggio</a:t>
            </a:r>
            <a:r>
              <a:rPr lang="pl-PL" sz="3600" dirty="0"/>
              <a:t>, </a:t>
            </a:r>
          </a:p>
          <a:p>
            <a:pPr marL="0" indent="0">
              <a:buNone/>
            </a:pPr>
            <a:r>
              <a:rPr lang="pl-PL" sz="3600" dirty="0"/>
              <a:t>la sera, a </a:t>
            </a:r>
            <a:r>
              <a:rPr lang="pl-PL" sz="3600" dirty="0" err="1"/>
              <a:t>mezzanotte</a:t>
            </a:r>
            <a:endParaRPr lang="pl-PL" sz="3600" dirty="0"/>
          </a:p>
          <a:p>
            <a:pPr marL="0" indent="0">
              <a:buNone/>
            </a:pPr>
            <a:r>
              <a:rPr lang="pl-PL" sz="3600" dirty="0" err="1"/>
              <a:t>stamattina</a:t>
            </a:r>
            <a:r>
              <a:rPr lang="pl-PL" sz="3600" dirty="0"/>
              <a:t>/ </a:t>
            </a:r>
            <a:r>
              <a:rPr lang="pl-PL" sz="3600" dirty="0" err="1"/>
              <a:t>stasera</a:t>
            </a:r>
            <a:endParaRPr lang="pl-PL" sz="3600" dirty="0"/>
          </a:p>
          <a:p>
            <a:pPr marL="0" indent="0">
              <a:buNone/>
            </a:pPr>
            <a:r>
              <a:rPr lang="pl-PL" sz="3600" dirty="0" err="1"/>
              <a:t>alle</a:t>
            </a:r>
            <a:r>
              <a:rPr lang="pl-PL" sz="3600" dirty="0"/>
              <a:t> 9, </a:t>
            </a:r>
            <a:r>
              <a:rPr lang="pl-PL" sz="3600" dirty="0" err="1"/>
              <a:t>alle</a:t>
            </a:r>
            <a:r>
              <a:rPr lang="pl-PL" sz="3600" dirty="0"/>
              <a:t> 13</a:t>
            </a:r>
          </a:p>
          <a:p>
            <a:pPr marL="0" indent="0">
              <a:buNone/>
            </a:pPr>
            <a:r>
              <a:rPr lang="pl-PL" sz="3600" dirty="0" err="1"/>
              <a:t>lunedì</a:t>
            </a:r>
            <a:r>
              <a:rPr lang="pl-PL" sz="3600" dirty="0"/>
              <a:t>, </a:t>
            </a:r>
            <a:r>
              <a:rPr lang="pl-PL" sz="3600" dirty="0" err="1"/>
              <a:t>martedì</a:t>
            </a:r>
            <a:r>
              <a:rPr lang="pl-PL" sz="3600" dirty="0"/>
              <a:t>, </a:t>
            </a:r>
            <a:r>
              <a:rPr lang="pl-PL" sz="3600" dirty="0" err="1"/>
              <a:t>mercoledì</a:t>
            </a:r>
            <a:r>
              <a:rPr lang="pl-PL" sz="3600" dirty="0"/>
              <a:t>, </a:t>
            </a:r>
            <a:r>
              <a:rPr lang="pl-PL" sz="3600" dirty="0" err="1"/>
              <a:t>giovedì</a:t>
            </a:r>
            <a:r>
              <a:rPr lang="pl-PL" sz="3600" dirty="0"/>
              <a:t>, </a:t>
            </a:r>
            <a:r>
              <a:rPr lang="pl-PL" sz="3600" dirty="0" err="1"/>
              <a:t>venerdì</a:t>
            </a:r>
            <a:r>
              <a:rPr lang="pl-PL" sz="3600" dirty="0"/>
              <a:t>, </a:t>
            </a:r>
            <a:r>
              <a:rPr lang="pl-PL" sz="3600" dirty="0" err="1"/>
              <a:t>sabato</a:t>
            </a:r>
            <a:r>
              <a:rPr lang="pl-PL" sz="3600" dirty="0"/>
              <a:t>, </a:t>
            </a:r>
            <a:r>
              <a:rPr lang="pl-PL" sz="3600" dirty="0" err="1"/>
              <a:t>domenica</a:t>
            </a:r>
            <a:endParaRPr lang="pl-PL" sz="3600" dirty="0"/>
          </a:p>
          <a:p>
            <a:pPr marL="0" indent="0">
              <a:buNone/>
            </a:pPr>
            <a:endParaRPr lang="pl-PL" sz="3600" dirty="0"/>
          </a:p>
          <a:p>
            <a:pPr marL="0" indent="0">
              <a:buNone/>
            </a:pP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2875416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0B4594-D996-4778-8304-459C98F9D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1245704"/>
            <a:ext cx="9613861" cy="588462"/>
          </a:xfrm>
        </p:spPr>
        <p:txBody>
          <a:bodyPr>
            <a:noAutofit/>
          </a:bodyPr>
          <a:lstStyle/>
          <a:p>
            <a:r>
              <a:rPr lang="pl-PL" dirty="0" err="1"/>
              <a:t>Come</a:t>
            </a:r>
            <a:r>
              <a:rPr lang="pl-PL" dirty="0"/>
              <a:t> </a:t>
            </a:r>
            <a:r>
              <a:rPr lang="pl-PL" dirty="0" err="1"/>
              <a:t>vai</a:t>
            </a:r>
            <a:r>
              <a:rPr lang="pl-PL" dirty="0"/>
              <a:t> al </a:t>
            </a:r>
            <a:r>
              <a:rPr lang="pl-PL" dirty="0" err="1"/>
              <a:t>lavoro</a:t>
            </a:r>
            <a:r>
              <a:rPr lang="pl-PL" dirty="0"/>
              <a:t>, </a:t>
            </a:r>
            <a:r>
              <a:rPr lang="pl-PL" dirty="0" err="1"/>
              <a:t>all’università</a:t>
            </a:r>
            <a:r>
              <a:rPr lang="pl-PL" dirty="0"/>
              <a:t>?/ in centro?/ </a:t>
            </a:r>
            <a:r>
              <a:rPr lang="pl-PL" dirty="0" err="1"/>
              <a:t>torni</a:t>
            </a:r>
            <a:r>
              <a:rPr lang="pl-PL" dirty="0"/>
              <a:t> dal </a:t>
            </a:r>
            <a:r>
              <a:rPr lang="pl-PL" dirty="0" err="1"/>
              <a:t>lavoro</a:t>
            </a:r>
            <a:r>
              <a:rPr lang="pl-PL" dirty="0"/>
              <a:t>, </a:t>
            </a:r>
            <a:r>
              <a:rPr lang="pl-PL" dirty="0" err="1"/>
              <a:t>dall’università</a:t>
            </a:r>
            <a:r>
              <a:rPr lang="pl-PL" dirty="0"/>
              <a:t>, dal centro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28105F7-68F2-4795-BF18-12E7D55A7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67340"/>
            <a:ext cx="10040688" cy="46647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3600" dirty="0" err="1"/>
              <a:t>Vado</a:t>
            </a:r>
            <a:r>
              <a:rPr lang="pl-PL" sz="3600" dirty="0"/>
              <a:t>/</a:t>
            </a:r>
            <a:r>
              <a:rPr lang="pl-PL" sz="3600" dirty="0" err="1"/>
              <a:t>torno</a:t>
            </a:r>
            <a:r>
              <a:rPr lang="pl-PL" sz="3600" dirty="0"/>
              <a:t>=</a:t>
            </a:r>
            <a:r>
              <a:rPr lang="pl-PL" sz="3600" dirty="0" err="1"/>
              <a:t>rientro</a:t>
            </a:r>
            <a:r>
              <a:rPr lang="pl-PL" sz="3600" dirty="0"/>
              <a:t> :</a:t>
            </a:r>
          </a:p>
          <a:p>
            <a:pPr marL="0" indent="0">
              <a:buNone/>
            </a:pPr>
            <a:r>
              <a:rPr lang="pl-PL" sz="3600" dirty="0"/>
              <a:t>in </a:t>
            </a:r>
            <a:r>
              <a:rPr lang="pl-PL" sz="3600" dirty="0" err="1"/>
              <a:t>treno</a:t>
            </a:r>
            <a:r>
              <a:rPr lang="pl-PL" sz="3600" dirty="0"/>
              <a:t> </a:t>
            </a:r>
          </a:p>
          <a:p>
            <a:pPr marL="0" indent="0">
              <a:buNone/>
            </a:pPr>
            <a:r>
              <a:rPr lang="pl-PL" sz="3600" dirty="0"/>
              <a:t>in autobus …/ in tram…….. = con </a:t>
            </a:r>
            <a:r>
              <a:rPr lang="pl-PL" sz="3600" dirty="0" err="1"/>
              <a:t>l’autobus</a:t>
            </a:r>
            <a:r>
              <a:rPr lang="pl-PL" sz="3600" dirty="0"/>
              <a:t> no 30, con </a:t>
            </a:r>
            <a:r>
              <a:rPr lang="pl-PL" sz="3600" dirty="0" err="1"/>
              <a:t>il</a:t>
            </a:r>
            <a:r>
              <a:rPr lang="pl-PL" sz="3600" dirty="0"/>
              <a:t> tram no 50</a:t>
            </a:r>
          </a:p>
          <a:p>
            <a:pPr marL="0" indent="0">
              <a:buNone/>
            </a:pPr>
            <a:r>
              <a:rPr lang="pl-PL" sz="3600" dirty="0"/>
              <a:t>in </a:t>
            </a:r>
            <a:r>
              <a:rPr lang="pl-PL" sz="3600" dirty="0" err="1"/>
              <a:t>tassi</a:t>
            </a:r>
            <a:endParaRPr lang="pl-PL" sz="3600" dirty="0"/>
          </a:p>
          <a:p>
            <a:pPr marL="0" indent="0">
              <a:buNone/>
            </a:pPr>
            <a:r>
              <a:rPr lang="pl-PL" sz="3600" dirty="0"/>
              <a:t>in </a:t>
            </a:r>
            <a:r>
              <a:rPr lang="pl-PL" sz="3600" dirty="0" err="1"/>
              <a:t>aereo</a:t>
            </a:r>
            <a:endParaRPr lang="pl-PL" sz="3600" dirty="0"/>
          </a:p>
          <a:p>
            <a:pPr marL="0" indent="0">
              <a:buNone/>
            </a:pPr>
            <a:r>
              <a:rPr lang="pl-PL" sz="3600" dirty="0"/>
              <a:t>in </a:t>
            </a:r>
            <a:r>
              <a:rPr lang="pl-PL" sz="3600" dirty="0" err="1"/>
              <a:t>metropolitana</a:t>
            </a:r>
            <a:endParaRPr lang="pl-PL" sz="3600" dirty="0"/>
          </a:p>
          <a:p>
            <a:pPr marL="0" indent="0">
              <a:buNone/>
            </a:pPr>
            <a:r>
              <a:rPr lang="pl-PL" sz="3600" dirty="0"/>
              <a:t>a </a:t>
            </a:r>
            <a:r>
              <a:rPr lang="pl-PL" sz="3600" dirty="0" err="1"/>
              <a:t>piedi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3502404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8006CE-9FF1-4AFD-A8A1-FD2C21DF7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Dove</a:t>
            </a:r>
            <a:r>
              <a:rPr lang="pl-PL" dirty="0"/>
              <a:t> </a:t>
            </a:r>
            <a:r>
              <a:rPr lang="pl-PL" dirty="0" err="1"/>
              <a:t>vai</a:t>
            </a:r>
            <a:r>
              <a:rPr lang="pl-PL" dirty="0"/>
              <a:t>?/ </a:t>
            </a:r>
            <a:r>
              <a:rPr lang="pl-PL" dirty="0" err="1"/>
              <a:t>sei</a:t>
            </a:r>
            <a:r>
              <a:rPr lang="pl-PL" dirty="0"/>
              <a:t>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6EA797F-8B25-4B20-8FD3-CF45AB11A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48" y="1974574"/>
            <a:ext cx="10257181" cy="47310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600" dirty="0" err="1"/>
              <a:t>Vado</a:t>
            </a:r>
            <a:r>
              <a:rPr lang="pl-PL" sz="3600" dirty="0"/>
              <a:t>/ sono :</a:t>
            </a:r>
          </a:p>
          <a:p>
            <a:pPr marL="0" indent="0">
              <a:buNone/>
            </a:pPr>
            <a:r>
              <a:rPr lang="pl-PL" sz="3600" dirty="0" err="1"/>
              <a:t>all’università</a:t>
            </a:r>
            <a:r>
              <a:rPr lang="pl-PL" sz="3600" dirty="0"/>
              <a:t>, al </a:t>
            </a:r>
            <a:r>
              <a:rPr lang="pl-PL" sz="3600" dirty="0" err="1"/>
              <a:t>lavoro</a:t>
            </a:r>
            <a:r>
              <a:rPr lang="pl-PL" sz="3600" dirty="0"/>
              <a:t>, alla mensa, </a:t>
            </a:r>
          </a:p>
          <a:p>
            <a:pPr marL="0" indent="0">
              <a:buNone/>
            </a:pPr>
            <a:r>
              <a:rPr lang="pl-PL" sz="3600" dirty="0"/>
              <a:t>alla </a:t>
            </a:r>
            <a:r>
              <a:rPr lang="pl-PL" sz="3600" dirty="0" err="1"/>
              <a:t>fiera</a:t>
            </a:r>
            <a:r>
              <a:rPr lang="pl-PL" sz="3600" dirty="0"/>
              <a:t>, in </a:t>
            </a:r>
            <a:r>
              <a:rPr lang="pl-PL" sz="3600" dirty="0" err="1"/>
              <a:t>ufficio</a:t>
            </a:r>
            <a:r>
              <a:rPr lang="pl-PL" sz="3600" dirty="0"/>
              <a:t>, al </a:t>
            </a:r>
            <a:r>
              <a:rPr lang="pl-PL" sz="3600" dirty="0" err="1"/>
              <a:t>convegno</a:t>
            </a:r>
            <a:r>
              <a:rPr lang="pl-PL" sz="3600" dirty="0"/>
              <a:t>, alla </a:t>
            </a:r>
            <a:r>
              <a:rPr lang="pl-PL" sz="3600" dirty="0" err="1"/>
              <a:t>conferenza</a:t>
            </a:r>
            <a:r>
              <a:rPr lang="pl-PL" sz="3600" dirty="0"/>
              <a:t>, al </a:t>
            </a:r>
            <a:r>
              <a:rPr lang="pl-PL" sz="3600" dirty="0" err="1"/>
              <a:t>supermercato</a:t>
            </a:r>
            <a:endParaRPr lang="pl-PL" sz="3600" dirty="0"/>
          </a:p>
          <a:p>
            <a:pPr marL="0" indent="0">
              <a:buNone/>
            </a:pPr>
            <a:r>
              <a:rPr lang="pl-PL" sz="3600" dirty="0"/>
              <a:t>a </a:t>
            </a:r>
            <a:r>
              <a:rPr lang="pl-PL" sz="3600" dirty="0" err="1"/>
              <a:t>casa</a:t>
            </a:r>
            <a:r>
              <a:rPr lang="pl-PL" sz="3600" dirty="0"/>
              <a:t>, in </a:t>
            </a:r>
            <a:r>
              <a:rPr lang="pl-PL" sz="3600" dirty="0" err="1"/>
              <a:t>biblioteca</a:t>
            </a:r>
            <a:r>
              <a:rPr lang="pl-PL" sz="3600" dirty="0"/>
              <a:t>, in </a:t>
            </a:r>
            <a:r>
              <a:rPr lang="pl-PL" sz="3600" dirty="0" err="1"/>
              <a:t>discoteca</a:t>
            </a:r>
            <a:r>
              <a:rPr lang="pl-PL" sz="3600" dirty="0"/>
              <a:t>, </a:t>
            </a:r>
          </a:p>
          <a:p>
            <a:pPr marL="0" indent="0">
              <a:buNone/>
            </a:pPr>
            <a:r>
              <a:rPr lang="pl-PL" sz="3600" dirty="0"/>
              <a:t>in palestra, in </a:t>
            </a:r>
            <a:r>
              <a:rPr lang="pl-PL" sz="3600" dirty="0" err="1"/>
              <a:t>piscina</a:t>
            </a:r>
            <a:r>
              <a:rPr lang="pl-PL" sz="3600" dirty="0"/>
              <a:t>, in centro, in </a:t>
            </a:r>
            <a:r>
              <a:rPr lang="pl-PL" sz="3600" dirty="0" err="1"/>
              <a:t>chiesa</a:t>
            </a:r>
            <a:r>
              <a:rPr lang="pl-PL" sz="3600" dirty="0"/>
              <a:t>, </a:t>
            </a:r>
          </a:p>
          <a:p>
            <a:pPr marL="0" indent="0">
              <a:buNone/>
            </a:pPr>
            <a:r>
              <a:rPr lang="pl-PL" sz="3600" dirty="0"/>
              <a:t>al pub, al concerto, al </a:t>
            </a:r>
            <a:r>
              <a:rPr lang="pl-PL" sz="3600" dirty="0" err="1"/>
              <a:t>museo</a:t>
            </a:r>
            <a:r>
              <a:rPr lang="pl-PL" sz="3600" dirty="0"/>
              <a:t>, al corso di lingua, al </a:t>
            </a:r>
            <a:r>
              <a:rPr lang="pl-PL" sz="3600" dirty="0" err="1"/>
              <a:t>ristorante</a:t>
            </a:r>
            <a:r>
              <a:rPr lang="pl-PL" sz="3600" dirty="0"/>
              <a:t>, al bar, dal </a:t>
            </a:r>
            <a:r>
              <a:rPr lang="pl-PL" sz="3600" dirty="0" err="1"/>
              <a:t>dentista</a:t>
            </a:r>
            <a:r>
              <a:rPr lang="pl-PL" sz="3600" dirty="0"/>
              <a:t>, dal </a:t>
            </a:r>
            <a:r>
              <a:rPr lang="pl-PL" sz="3600" dirty="0" err="1"/>
              <a:t>medico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2667672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00BF7E-1C34-43BE-ADA7-BEA6DD162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Perché</a:t>
            </a:r>
            <a:r>
              <a:rPr lang="pl-PL" dirty="0"/>
              <a:t>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A544BF-DEAC-4D2D-A795-AF25CA0C5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2014330"/>
            <a:ext cx="10522225" cy="4744279"/>
          </a:xfrm>
        </p:spPr>
        <p:txBody>
          <a:bodyPr>
            <a:normAutofit/>
          </a:bodyPr>
          <a:lstStyle/>
          <a:p>
            <a:r>
              <a:rPr lang="pl-PL" sz="3600" dirty="0"/>
              <a:t>Per:</a:t>
            </a:r>
          </a:p>
          <a:p>
            <a:r>
              <a:rPr lang="pl-PL" sz="3600" dirty="0" err="1"/>
              <a:t>studiare</a:t>
            </a:r>
            <a:r>
              <a:rPr lang="pl-PL" sz="3600" dirty="0"/>
              <a:t>, </a:t>
            </a:r>
            <a:r>
              <a:rPr lang="pl-PL" sz="3600" dirty="0" err="1"/>
              <a:t>leggere</a:t>
            </a:r>
            <a:r>
              <a:rPr lang="pl-PL" sz="3600" dirty="0"/>
              <a:t>              </a:t>
            </a:r>
            <a:r>
              <a:rPr lang="pl-PL" sz="3600" dirty="0" err="1"/>
              <a:t>riposare</a:t>
            </a:r>
            <a:endParaRPr lang="pl-PL" sz="3600" dirty="0"/>
          </a:p>
          <a:p>
            <a:r>
              <a:rPr lang="pl-PL" sz="3600" dirty="0" err="1"/>
              <a:t>fare</a:t>
            </a:r>
            <a:r>
              <a:rPr lang="pl-PL" sz="3600" dirty="0"/>
              <a:t> </a:t>
            </a:r>
            <a:r>
              <a:rPr lang="pl-PL" sz="3600" dirty="0" err="1"/>
              <a:t>colazione</a:t>
            </a:r>
            <a:r>
              <a:rPr lang="pl-PL" sz="3600" dirty="0"/>
              <a:t>, </a:t>
            </a:r>
            <a:r>
              <a:rPr lang="pl-PL" sz="3600" dirty="0" err="1"/>
              <a:t>pranzare</a:t>
            </a:r>
            <a:r>
              <a:rPr lang="pl-PL" sz="3600" dirty="0"/>
              <a:t>   </a:t>
            </a:r>
            <a:r>
              <a:rPr lang="pl-PL" sz="3600" dirty="0" err="1"/>
              <a:t>preparare</a:t>
            </a:r>
            <a:r>
              <a:rPr lang="pl-PL" sz="3600" dirty="0"/>
              <a:t> i </a:t>
            </a:r>
            <a:r>
              <a:rPr lang="pl-PL" sz="3600" dirty="0" err="1"/>
              <a:t>documenti</a:t>
            </a:r>
            <a:endParaRPr lang="pl-PL" sz="3600" dirty="0"/>
          </a:p>
          <a:p>
            <a:r>
              <a:rPr lang="pl-PL" sz="3600" dirty="0" err="1"/>
              <a:t>fare</a:t>
            </a:r>
            <a:r>
              <a:rPr lang="pl-PL" sz="3600" dirty="0"/>
              <a:t> sport, </a:t>
            </a:r>
            <a:r>
              <a:rPr lang="pl-PL" sz="3600" dirty="0" err="1"/>
              <a:t>ballare</a:t>
            </a:r>
            <a:r>
              <a:rPr lang="pl-PL" sz="3600" dirty="0"/>
              <a:t>            </a:t>
            </a:r>
            <a:r>
              <a:rPr lang="pl-PL" sz="3600" dirty="0" err="1"/>
              <a:t>fare</a:t>
            </a:r>
            <a:r>
              <a:rPr lang="pl-PL" sz="3600" dirty="0"/>
              <a:t> </a:t>
            </a:r>
            <a:r>
              <a:rPr lang="pl-PL" sz="3600" dirty="0" err="1"/>
              <a:t>una</a:t>
            </a:r>
            <a:r>
              <a:rPr lang="pl-PL" sz="3600" dirty="0"/>
              <a:t> </a:t>
            </a:r>
            <a:r>
              <a:rPr lang="pl-PL" sz="3600" dirty="0" err="1"/>
              <a:t>passeggiata</a:t>
            </a:r>
            <a:endParaRPr lang="pl-PL" sz="3600" dirty="0"/>
          </a:p>
          <a:p>
            <a:r>
              <a:rPr lang="pl-PL" sz="3600" dirty="0" err="1"/>
              <a:t>rappresentare</a:t>
            </a:r>
            <a:r>
              <a:rPr lang="pl-PL" sz="3600" dirty="0"/>
              <a:t> </a:t>
            </a:r>
            <a:r>
              <a:rPr lang="pl-PL" sz="3600" dirty="0" err="1"/>
              <a:t>l’azienda</a:t>
            </a:r>
            <a:r>
              <a:rPr lang="pl-PL" sz="3600" dirty="0"/>
              <a:t>    </a:t>
            </a:r>
            <a:r>
              <a:rPr lang="pl-PL" sz="3600" dirty="0" err="1"/>
              <a:t>incontrare</a:t>
            </a:r>
            <a:r>
              <a:rPr lang="pl-PL" sz="3600" dirty="0"/>
              <a:t> </a:t>
            </a:r>
            <a:r>
              <a:rPr lang="pl-PL" sz="3600" dirty="0" err="1"/>
              <a:t>amici</a:t>
            </a:r>
            <a:endParaRPr lang="pl-PL" sz="3600" dirty="0"/>
          </a:p>
          <a:p>
            <a:r>
              <a:rPr lang="pl-PL" sz="3600" dirty="0" err="1"/>
              <a:t>fare</a:t>
            </a:r>
            <a:r>
              <a:rPr lang="pl-PL" sz="3600" dirty="0"/>
              <a:t> la </a:t>
            </a:r>
            <a:r>
              <a:rPr lang="pl-PL" sz="3600" dirty="0" err="1"/>
              <a:t>spesa</a:t>
            </a:r>
            <a:r>
              <a:rPr lang="pl-PL" sz="3600" dirty="0"/>
              <a:t>                     </a:t>
            </a:r>
            <a:r>
              <a:rPr lang="pl-PL" sz="3600" dirty="0" err="1"/>
              <a:t>scrivere</a:t>
            </a:r>
            <a:r>
              <a:rPr lang="pl-PL" sz="3600" dirty="0"/>
              <a:t> mail</a:t>
            </a:r>
          </a:p>
          <a:p>
            <a:pPr marL="0" indent="0">
              <a:buNone/>
            </a:pPr>
            <a:endParaRPr lang="pl-PL" sz="3600" dirty="0"/>
          </a:p>
          <a:p>
            <a:endParaRPr lang="pl-PL" sz="3600" dirty="0"/>
          </a:p>
          <a:p>
            <a:endParaRPr lang="pl-PL" sz="3600" dirty="0"/>
          </a:p>
          <a:p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3538106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84B111-AE0B-4971-99F0-FC72BA663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Quanto</a:t>
            </a:r>
            <a:r>
              <a:rPr lang="pl-PL" dirty="0"/>
              <a:t> </a:t>
            </a:r>
            <a:r>
              <a:rPr lang="pl-PL" dirty="0" err="1"/>
              <a:t>spesso</a:t>
            </a:r>
            <a:r>
              <a:rPr lang="pl-PL" dirty="0"/>
              <a:t> fai sport?/ </a:t>
            </a:r>
            <a:r>
              <a:rPr lang="pl-PL" dirty="0" err="1"/>
              <a:t>esci</a:t>
            </a:r>
            <a:r>
              <a:rPr lang="pl-PL" dirty="0"/>
              <a:t> di </a:t>
            </a:r>
            <a:r>
              <a:rPr lang="pl-PL" dirty="0" err="1"/>
              <a:t>casa</a:t>
            </a:r>
            <a:r>
              <a:rPr lang="pl-PL" dirty="0"/>
              <a:t>?/ </a:t>
            </a:r>
            <a:r>
              <a:rPr lang="pl-PL" dirty="0" err="1"/>
              <a:t>vedi</a:t>
            </a:r>
            <a:r>
              <a:rPr lang="pl-PL" dirty="0"/>
              <a:t> </a:t>
            </a:r>
            <a:r>
              <a:rPr lang="pl-PL" dirty="0" err="1"/>
              <a:t>gli</a:t>
            </a:r>
            <a:r>
              <a:rPr lang="pl-PL" dirty="0"/>
              <a:t> </a:t>
            </a:r>
            <a:r>
              <a:rPr lang="pl-PL" dirty="0" err="1"/>
              <a:t>amici</a:t>
            </a:r>
            <a:r>
              <a:rPr lang="pl-PL" dirty="0"/>
              <a:t>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6B9C1DF-E828-4F34-8C0D-48D668B0AA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" y="1987826"/>
            <a:ext cx="10177670" cy="4717774"/>
          </a:xfrm>
        </p:spPr>
        <p:txBody>
          <a:bodyPr>
            <a:normAutofit/>
          </a:bodyPr>
          <a:lstStyle/>
          <a:p>
            <a:r>
              <a:rPr lang="pl-PL" sz="3600" dirty="0"/>
              <a:t>Faccio sport/</a:t>
            </a:r>
            <a:r>
              <a:rPr lang="pl-PL" sz="3600" dirty="0" err="1"/>
              <a:t>esco</a:t>
            </a:r>
            <a:r>
              <a:rPr lang="pl-PL" sz="3600" dirty="0"/>
              <a:t> di </a:t>
            </a:r>
            <a:r>
              <a:rPr lang="pl-PL" sz="3600" dirty="0" err="1"/>
              <a:t>casa</a:t>
            </a:r>
            <a:r>
              <a:rPr lang="pl-PL" sz="3600" dirty="0"/>
              <a:t> :</a:t>
            </a:r>
          </a:p>
          <a:p>
            <a:pPr marL="0" indent="0">
              <a:buNone/>
            </a:pPr>
            <a:r>
              <a:rPr lang="pl-PL" sz="3600" dirty="0" err="1"/>
              <a:t>spesso</a:t>
            </a:r>
            <a:r>
              <a:rPr lang="pl-PL" sz="3600" dirty="0"/>
              <a:t>/</a:t>
            </a:r>
            <a:r>
              <a:rPr lang="pl-PL" sz="3600" dirty="0" err="1"/>
              <a:t>raramente</a:t>
            </a:r>
            <a:endParaRPr lang="pl-PL" sz="3600" dirty="0"/>
          </a:p>
          <a:p>
            <a:pPr marL="0" indent="0">
              <a:buNone/>
            </a:pPr>
            <a:r>
              <a:rPr lang="pl-PL" sz="3600" dirty="0"/>
              <a:t>sempre/ mai </a:t>
            </a:r>
          </a:p>
          <a:p>
            <a:pPr marL="0" indent="0">
              <a:buNone/>
            </a:pPr>
            <a:r>
              <a:rPr lang="pl-PL" sz="3600" dirty="0"/>
              <a:t>(Non </a:t>
            </a:r>
            <a:r>
              <a:rPr lang="pl-PL" sz="3600" dirty="0" err="1"/>
              <a:t>faccio</a:t>
            </a:r>
            <a:r>
              <a:rPr lang="pl-PL" sz="3600" dirty="0"/>
              <a:t> mai sport.)</a:t>
            </a:r>
          </a:p>
          <a:p>
            <a:pPr marL="0" indent="0">
              <a:buNone/>
            </a:pPr>
            <a:r>
              <a:rPr lang="pl-PL" sz="3600" dirty="0"/>
              <a:t>quasi sempre/ quasi mai</a:t>
            </a:r>
          </a:p>
          <a:p>
            <a:pPr marL="0" indent="0">
              <a:buNone/>
            </a:pPr>
            <a:r>
              <a:rPr lang="pl-PL" sz="3600" dirty="0" err="1"/>
              <a:t>qualche</a:t>
            </a:r>
            <a:r>
              <a:rPr lang="pl-PL" sz="3600" dirty="0"/>
              <a:t> volta, </a:t>
            </a:r>
            <a:r>
              <a:rPr lang="pl-PL" sz="3600" dirty="0" err="1"/>
              <a:t>una</a:t>
            </a:r>
            <a:r>
              <a:rPr lang="pl-PL" sz="3600" dirty="0"/>
              <a:t> volta alla </a:t>
            </a:r>
            <a:r>
              <a:rPr lang="pl-PL" sz="3600" dirty="0" err="1"/>
              <a:t>settimana</a:t>
            </a:r>
            <a:r>
              <a:rPr lang="pl-PL" sz="3600" dirty="0"/>
              <a:t>, </a:t>
            </a:r>
          </a:p>
          <a:p>
            <a:pPr marL="0" indent="0">
              <a:buNone/>
            </a:pPr>
            <a:r>
              <a:rPr lang="pl-PL" sz="3600" dirty="0" err="1"/>
              <a:t>tre</a:t>
            </a:r>
            <a:r>
              <a:rPr lang="pl-PL" sz="3600" dirty="0"/>
              <a:t> </a:t>
            </a:r>
            <a:r>
              <a:rPr lang="pl-PL" sz="3600" dirty="0" err="1"/>
              <a:t>volte</a:t>
            </a:r>
            <a:r>
              <a:rPr lang="pl-PL" sz="3600" dirty="0"/>
              <a:t> al </a:t>
            </a:r>
            <a:r>
              <a:rPr lang="pl-PL" sz="3600" dirty="0" err="1"/>
              <a:t>giorno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149982945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53</TotalTime>
  <Words>369</Words>
  <Application>Microsoft Office PowerPoint</Application>
  <PresentationFormat>Panoramiczny</PresentationFormat>
  <Paragraphs>54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Arial</vt:lpstr>
      <vt:lpstr>Berlin Sans FB</vt:lpstr>
      <vt:lpstr>Trebuchet MS</vt:lpstr>
      <vt:lpstr>Berlin</vt:lpstr>
      <vt:lpstr>ATTIVITÀ DI STUDIO, LAVORO E TEMPO LIBERO</vt:lpstr>
      <vt:lpstr>Cosa fai la mattina?/ a mezzogiorno/ nel pomeriggio/ la sera?</vt:lpstr>
      <vt:lpstr>Con chi hai il meeting/l’appuntamento?</vt:lpstr>
      <vt:lpstr>Quando studi in biblioteca?/ pranzi alla mensa?/torni a casa/vedi gli amici?</vt:lpstr>
      <vt:lpstr>Come vai al lavoro, all’università?/ in centro?/ torni dal lavoro, dall’università, dal centro </vt:lpstr>
      <vt:lpstr>Dove vai?/ sei?</vt:lpstr>
      <vt:lpstr>Perché?</vt:lpstr>
      <vt:lpstr>Quanto spesso fai sport?/ esci di casa?/ vedi gli amici?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ATTIVITÀ DI STUDIO, LAVORO E TEMPO LIBERO</dc:title>
  <dc:creator>Anna</dc:creator>
  <cp:lastModifiedBy>Anna Lipińska</cp:lastModifiedBy>
  <cp:revision>10</cp:revision>
  <dcterms:created xsi:type="dcterms:W3CDTF">2017-11-20T23:10:35Z</dcterms:created>
  <dcterms:modified xsi:type="dcterms:W3CDTF">2023-06-18T16:46:51Z</dcterms:modified>
</cp:coreProperties>
</file>