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9" r:id="rId2"/>
    <p:sldId id="260" r:id="rId3"/>
    <p:sldId id="357" r:id="rId4"/>
    <p:sldId id="362" r:id="rId5"/>
    <p:sldId id="363" r:id="rId6"/>
    <p:sldId id="323" r:id="rId7"/>
    <p:sldId id="262" r:id="rId8"/>
    <p:sldId id="337" r:id="rId9"/>
    <p:sldId id="336" r:id="rId10"/>
    <p:sldId id="358" r:id="rId11"/>
    <p:sldId id="359" r:id="rId12"/>
    <p:sldId id="364" r:id="rId13"/>
    <p:sldId id="338" r:id="rId14"/>
    <p:sldId id="360" r:id="rId1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 jasny 1 — Ak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Styl pośredni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Styl jasny 3 — Ak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yl jasny 1 — Ak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25"/>
    <p:restoredTop sz="94393"/>
  </p:normalViewPr>
  <p:slideViewPr>
    <p:cSldViewPr snapToGrid="0">
      <p:cViewPr varScale="1">
        <p:scale>
          <a:sx n="88" d="100"/>
          <a:sy n="88" d="100"/>
        </p:scale>
        <p:origin x="184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D3ABAC-2C1F-463E-929B-F8D735F2DB7B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E3015AE-5088-4BDE-B366-578304D7A778}">
      <dgm:prSet custT="1"/>
      <dgm:spPr/>
      <dgm:t>
        <a:bodyPr/>
        <a:lstStyle/>
        <a:p>
          <a:r>
            <a:rPr lang="pl-PL" sz="2000" dirty="0">
              <a:latin typeface="Arial" panose="020B0604020202020204" pitchFamily="34" charset="0"/>
              <a:cs typeface="Arial" panose="020B0604020202020204" pitchFamily="34" charset="0"/>
            </a:rPr>
            <a:t>5,0  - 	dr hab. Justyna Syguła-Cholewińska, prof. UEK</a:t>
          </a:r>
        </a:p>
        <a:p>
          <a:endParaRPr lang="pl-PL" sz="200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pl-PL" sz="2000">
              <a:latin typeface="Arial" panose="020B0604020202020204" pitchFamily="34" charset="0"/>
              <a:cs typeface="Arial" panose="020B0604020202020204" pitchFamily="34" charset="0"/>
            </a:rPr>
            <a:t>4,99 </a:t>
          </a:r>
          <a:r>
            <a:rPr lang="pl-PL" sz="2000" dirty="0">
              <a:latin typeface="Arial" panose="020B0604020202020204" pitchFamily="34" charset="0"/>
              <a:cs typeface="Arial" panose="020B0604020202020204" pitchFamily="34" charset="0"/>
            </a:rPr>
            <a:t>- 	prof. dr hab. Tadeusz Sikora</a:t>
          </a:r>
        </a:p>
        <a:p>
          <a:r>
            <a:rPr lang="pl-PL" sz="2000" dirty="0">
              <a:latin typeface="Arial" panose="020B0604020202020204" pitchFamily="34" charset="0"/>
              <a:cs typeface="Arial" panose="020B0604020202020204" pitchFamily="34" charset="0"/>
            </a:rPr>
            <a:t>	prof. dr hab. inż. Stanisław Popek</a:t>
          </a:r>
        </a:p>
        <a:p>
          <a:r>
            <a:rPr lang="pl-PL" sz="2000" dirty="0">
              <a:latin typeface="Arial" panose="020B0604020202020204" pitchFamily="34" charset="0"/>
              <a:cs typeface="Arial" panose="020B0604020202020204" pitchFamily="34" charset="0"/>
            </a:rPr>
            <a:t>	mgr Szymon Jarosz</a:t>
          </a:r>
        </a:p>
      </dgm:t>
    </dgm:pt>
    <dgm:pt modelId="{D8A0430A-586C-4E85-9DA0-854DE0AE2E01}" type="parTrans" cxnId="{1DEB4FB5-485E-41BE-91F4-FAE5AEAC560D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D5C781-903B-4B33-8FFF-05ADC0E62114}" type="sibTrans" cxnId="{1DEB4FB5-485E-41BE-91F4-FAE5AEAC560D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7E2D97-05D3-452E-B4CF-51654F3253ED}">
      <dgm:prSet custT="1"/>
      <dgm:spPr/>
      <dgm:t>
        <a:bodyPr/>
        <a:lstStyle/>
        <a:p>
          <a:r>
            <a:rPr lang="pl-PL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3 osoby uzyskały ocenę poniżej 4,0 </a:t>
          </a:r>
          <a:br>
            <a:rPr lang="pl-PL" sz="28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pl-PL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(3,81; 3,93; 3,95 ) </a:t>
          </a:r>
          <a:endParaRPr lang="en-US" sz="28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5FC27F-5297-4C9F-AC80-A3D17E3FE59D}" type="parTrans" cxnId="{25BCE799-34D5-4906-86A4-ED1B55376C4B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2B2B0E-80B9-45BF-A863-A4122FFD5675}" type="sibTrans" cxnId="{25BCE799-34D5-4906-86A4-ED1B55376C4B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512700-87AB-0C46-9453-E290EB818259}" type="pres">
      <dgm:prSet presAssocID="{0ED3ABAC-2C1F-463E-929B-F8D735F2DB7B}" presName="outerComposite" presStyleCnt="0">
        <dgm:presLayoutVars>
          <dgm:chMax val="5"/>
          <dgm:dir/>
          <dgm:resizeHandles val="exact"/>
        </dgm:presLayoutVars>
      </dgm:prSet>
      <dgm:spPr/>
    </dgm:pt>
    <dgm:pt modelId="{C43747D9-A6F0-A14C-A689-3A176D44DD66}" type="pres">
      <dgm:prSet presAssocID="{0ED3ABAC-2C1F-463E-929B-F8D735F2DB7B}" presName="dummyMaxCanvas" presStyleCnt="0">
        <dgm:presLayoutVars/>
      </dgm:prSet>
      <dgm:spPr/>
    </dgm:pt>
    <dgm:pt modelId="{2848AE50-CCC8-F54B-9924-450857C4E9EF}" type="pres">
      <dgm:prSet presAssocID="{0ED3ABAC-2C1F-463E-929B-F8D735F2DB7B}" presName="TwoNodes_1" presStyleLbl="node1" presStyleIdx="0" presStyleCnt="2" custScaleX="117647" custScaleY="134889" custLinFactNeighborX="2756">
        <dgm:presLayoutVars>
          <dgm:bulletEnabled val="1"/>
        </dgm:presLayoutVars>
      </dgm:prSet>
      <dgm:spPr/>
    </dgm:pt>
    <dgm:pt modelId="{F9BA5791-DE61-D34A-9462-76C80C888467}" type="pres">
      <dgm:prSet presAssocID="{0ED3ABAC-2C1F-463E-929B-F8D735F2DB7B}" presName="TwoNodes_2" presStyleLbl="node1" presStyleIdx="1" presStyleCnt="2">
        <dgm:presLayoutVars>
          <dgm:bulletEnabled val="1"/>
        </dgm:presLayoutVars>
      </dgm:prSet>
      <dgm:spPr/>
    </dgm:pt>
    <dgm:pt modelId="{3380D63B-9698-6840-8D95-1E479206040E}" type="pres">
      <dgm:prSet presAssocID="{0ED3ABAC-2C1F-463E-929B-F8D735F2DB7B}" presName="TwoConn_1-2" presStyleLbl="fgAccFollowNode1" presStyleIdx="0" presStyleCnt="1">
        <dgm:presLayoutVars>
          <dgm:bulletEnabled val="1"/>
        </dgm:presLayoutVars>
      </dgm:prSet>
      <dgm:spPr/>
    </dgm:pt>
    <dgm:pt modelId="{FFB47669-A27F-064C-9AD5-883062EB04E7}" type="pres">
      <dgm:prSet presAssocID="{0ED3ABAC-2C1F-463E-929B-F8D735F2DB7B}" presName="TwoNodes_1_text" presStyleLbl="node1" presStyleIdx="1" presStyleCnt="2">
        <dgm:presLayoutVars>
          <dgm:bulletEnabled val="1"/>
        </dgm:presLayoutVars>
      </dgm:prSet>
      <dgm:spPr/>
    </dgm:pt>
    <dgm:pt modelId="{12D5EB8C-DAA2-3244-B0E0-2BF7C2AC3F69}" type="pres">
      <dgm:prSet presAssocID="{0ED3ABAC-2C1F-463E-929B-F8D735F2DB7B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58E37907-A90C-0645-A660-9A7DB25DC349}" type="presOf" srcId="{377E2D97-05D3-452E-B4CF-51654F3253ED}" destId="{12D5EB8C-DAA2-3244-B0E0-2BF7C2AC3F69}" srcOrd="1" destOrd="0" presId="urn:microsoft.com/office/officeart/2005/8/layout/vProcess5"/>
    <dgm:cxn modelId="{90832522-9CB8-D24A-8C2B-86152A556A8C}" type="presOf" srcId="{0ED3ABAC-2C1F-463E-929B-F8D735F2DB7B}" destId="{BE512700-87AB-0C46-9453-E290EB818259}" srcOrd="0" destOrd="0" presId="urn:microsoft.com/office/officeart/2005/8/layout/vProcess5"/>
    <dgm:cxn modelId="{4C9E6132-997B-D441-8FE1-D5431820F348}" type="presOf" srcId="{EE3015AE-5088-4BDE-B366-578304D7A778}" destId="{FFB47669-A27F-064C-9AD5-883062EB04E7}" srcOrd="1" destOrd="0" presId="urn:microsoft.com/office/officeart/2005/8/layout/vProcess5"/>
    <dgm:cxn modelId="{25BCE799-34D5-4906-86A4-ED1B55376C4B}" srcId="{0ED3ABAC-2C1F-463E-929B-F8D735F2DB7B}" destId="{377E2D97-05D3-452E-B4CF-51654F3253ED}" srcOrd="1" destOrd="0" parTransId="{7C5FC27F-5297-4C9F-AC80-A3D17E3FE59D}" sibTransId="{4B2B2B0E-80B9-45BF-A863-A4122FFD5675}"/>
    <dgm:cxn modelId="{1DEB4FB5-485E-41BE-91F4-FAE5AEAC560D}" srcId="{0ED3ABAC-2C1F-463E-929B-F8D735F2DB7B}" destId="{EE3015AE-5088-4BDE-B366-578304D7A778}" srcOrd="0" destOrd="0" parTransId="{D8A0430A-586C-4E85-9DA0-854DE0AE2E01}" sibTransId="{B1D5C781-903B-4B33-8FFF-05ADC0E62114}"/>
    <dgm:cxn modelId="{FD47E0BF-C33B-2D4E-9D7F-A635991F0681}" type="presOf" srcId="{B1D5C781-903B-4B33-8FFF-05ADC0E62114}" destId="{3380D63B-9698-6840-8D95-1E479206040E}" srcOrd="0" destOrd="0" presId="urn:microsoft.com/office/officeart/2005/8/layout/vProcess5"/>
    <dgm:cxn modelId="{15784ED5-9CF0-4A42-B05A-9EA113F097AF}" type="presOf" srcId="{EE3015AE-5088-4BDE-B366-578304D7A778}" destId="{2848AE50-CCC8-F54B-9924-450857C4E9EF}" srcOrd="0" destOrd="0" presId="urn:microsoft.com/office/officeart/2005/8/layout/vProcess5"/>
    <dgm:cxn modelId="{52E87AE2-5806-6D4C-ACEC-64ED57EAF035}" type="presOf" srcId="{377E2D97-05D3-452E-B4CF-51654F3253ED}" destId="{F9BA5791-DE61-D34A-9462-76C80C888467}" srcOrd="0" destOrd="0" presId="urn:microsoft.com/office/officeart/2005/8/layout/vProcess5"/>
    <dgm:cxn modelId="{A26E4AEC-E3E6-544C-8B2A-DB1889337934}" type="presParOf" srcId="{BE512700-87AB-0C46-9453-E290EB818259}" destId="{C43747D9-A6F0-A14C-A689-3A176D44DD66}" srcOrd="0" destOrd="0" presId="urn:microsoft.com/office/officeart/2005/8/layout/vProcess5"/>
    <dgm:cxn modelId="{28E2B45A-F567-7C41-B730-503F81382A96}" type="presParOf" srcId="{BE512700-87AB-0C46-9453-E290EB818259}" destId="{2848AE50-CCC8-F54B-9924-450857C4E9EF}" srcOrd="1" destOrd="0" presId="urn:microsoft.com/office/officeart/2005/8/layout/vProcess5"/>
    <dgm:cxn modelId="{33167228-1DBD-5F40-A5F8-0CE0C70E3F2B}" type="presParOf" srcId="{BE512700-87AB-0C46-9453-E290EB818259}" destId="{F9BA5791-DE61-D34A-9462-76C80C888467}" srcOrd="2" destOrd="0" presId="urn:microsoft.com/office/officeart/2005/8/layout/vProcess5"/>
    <dgm:cxn modelId="{504956DA-6FE2-1C4D-AED2-756328177EB6}" type="presParOf" srcId="{BE512700-87AB-0C46-9453-E290EB818259}" destId="{3380D63B-9698-6840-8D95-1E479206040E}" srcOrd="3" destOrd="0" presId="urn:microsoft.com/office/officeart/2005/8/layout/vProcess5"/>
    <dgm:cxn modelId="{5CDC96DB-C822-A74B-87CD-1E918E70076A}" type="presParOf" srcId="{BE512700-87AB-0C46-9453-E290EB818259}" destId="{FFB47669-A27F-064C-9AD5-883062EB04E7}" srcOrd="4" destOrd="0" presId="urn:microsoft.com/office/officeart/2005/8/layout/vProcess5"/>
    <dgm:cxn modelId="{3C17D188-201F-7B45-AE89-B90B1BBB21AE}" type="presParOf" srcId="{BE512700-87AB-0C46-9453-E290EB818259}" destId="{12D5EB8C-DAA2-3244-B0E0-2BF7C2AC3F69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B25159-B4AC-5041-A816-112418BBD7E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AB34BE0D-858C-F74E-89C9-21BC3BF876C9}">
      <dgm:prSet custT="1"/>
      <dgm:spPr/>
      <dgm:t>
        <a:bodyPr/>
        <a:lstStyle/>
        <a:p>
          <a:r>
            <a:rPr lang="pl-PL" sz="1800" b="0" i="0" u="non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Wykłady prowadzone były w interesujący sposób – prowadząca potrafiła przyciągnąć uwagę i urozmaicić zajęcia, np. przynosząc przedmioty związane z tematyką. Materiał był dobrze zorganizowany i jasno przedstawiony dzięki przejrzystym prezentacjom. Zakres na egzamin był od początku znany, a sposób prowadzenia wykładów sprzyjał zrozumieniu treści.</a:t>
          </a:r>
        </a:p>
        <a:p>
          <a:endParaRPr lang="pl-PL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0C9EE1E-A8DA-5E42-984E-9AB2CFD1B25B}" type="parTrans" cxnId="{090D6854-50EF-1E4E-A4A1-B8F70FA9C00A}">
      <dgm:prSet/>
      <dgm:spPr/>
      <dgm:t>
        <a:bodyPr/>
        <a:lstStyle/>
        <a:p>
          <a:endParaRPr lang="pl-PL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8166E9-8857-BE42-A05D-9D13C16C526E}" type="sibTrans" cxnId="{090D6854-50EF-1E4E-A4A1-B8F70FA9C00A}">
      <dgm:prSet/>
      <dgm:spPr/>
      <dgm:t>
        <a:bodyPr/>
        <a:lstStyle/>
        <a:p>
          <a:endParaRPr lang="pl-PL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1B416B-672F-7B4B-887E-E308C594BEB0}">
      <dgm:prSet custT="1"/>
      <dgm:spPr/>
      <dgm:t>
        <a:bodyPr/>
        <a:lstStyle/>
        <a:p>
          <a:r>
            <a: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Wspaniały naukowiec oraz wspaniały wykładowca. Trzeba jednak pamiętać że to wykładowca, więc też ma wymagania wobec studenta. I wymaga sporo, ale systematyką można osiągnąć zadowalające wyniki. Oczywiście wymagania przedstawione na pierwszych zajęciach i zasady również. Nic nie uległo zmianie. Każdy wiedział co ma zrobić żeby zaliczyć. Na prawdę miło wspominam te zajęcia.</a:t>
          </a:r>
        </a:p>
      </dgm:t>
    </dgm:pt>
    <dgm:pt modelId="{1A6B20CD-A1E3-DE47-8750-BD824D7791BB}" type="parTrans" cxnId="{BD7FFE80-0DDE-A340-8262-BA4D6F4CC2F9}">
      <dgm:prSet/>
      <dgm:spPr/>
      <dgm:t>
        <a:bodyPr/>
        <a:lstStyle/>
        <a:p>
          <a:endParaRPr lang="pl-PL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15CFDD-3653-B54C-A49B-CFF159D7BCA1}" type="sibTrans" cxnId="{BD7FFE80-0DDE-A340-8262-BA4D6F4CC2F9}">
      <dgm:prSet/>
      <dgm:spPr/>
      <dgm:t>
        <a:bodyPr/>
        <a:lstStyle/>
        <a:p>
          <a:endParaRPr lang="pl-PL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7BCE31-73DD-1C41-A3BC-17DFDE8CB146}">
      <dgm:prSet custT="1"/>
      <dgm:spPr/>
      <dgm:t>
        <a:bodyPr/>
        <a:lstStyle/>
        <a:p>
          <a:r>
            <a:rPr lang="pl-PL" sz="1800" dirty="0">
              <a:latin typeface="Arial" panose="020B0604020202020204" pitchFamily="34" charset="0"/>
              <a:cs typeface="Arial" panose="020B0604020202020204" pitchFamily="34" charset="0"/>
            </a:rPr>
            <a:t>…. jest jednym z tych prowadzących, których wspomina się całe życie, na wykładach świetnie wykłada swoją dziedzinę, udziela wskazówek, jakie aspekty wykładanej przez niego dziedziny będą szczególnie przydatne w życiu zawodowym. Na wykładach odnosi się do studentów z ogromnym szacunkiem oraz potrafi szczególnie zaciekawić młodych ludzi prowadząc wykłady z pasją i zaangażowaniem. To prawdziwy lider wśród wykładowców a jego wykłady wyróżniają się na tle innych.</a:t>
          </a:r>
        </a:p>
      </dgm:t>
    </dgm:pt>
    <dgm:pt modelId="{3784119A-C9A4-2F41-A72D-819A0964B53F}" type="parTrans" cxnId="{785BA953-7900-874E-921D-97E2251B6925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89C3985-75A6-2042-A3B8-A8F6D0B82A62}" type="sibTrans" cxnId="{785BA953-7900-874E-921D-97E2251B6925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A18F174-391C-594E-8739-8001991E24DE}">
      <dgm:prSet custT="1"/>
      <dgm:spPr/>
      <dgm:t>
        <a:bodyPr/>
        <a:lstStyle/>
        <a:p>
          <a:r>
            <a:rPr lang="pl-PL" sz="1800" dirty="0">
              <a:latin typeface="Arial" panose="020B0604020202020204" pitchFamily="34" charset="0"/>
              <a:cs typeface="Arial" panose="020B0604020202020204" pitchFamily="34" charset="0"/>
            </a:rPr>
            <a:t>Zajęcia świetnie prowadzone. Prowadzący opowiadał z dużą pasją do tematu i  w sposób angażujący. Na zajęciach również panowała świetna atmosfera.</a:t>
          </a:r>
        </a:p>
      </dgm:t>
    </dgm:pt>
    <dgm:pt modelId="{E31A6E2C-90E7-0349-8FE4-3B321BFDA30A}" type="parTrans" cxnId="{016AA770-0EC6-CB48-AD12-17E4F517AC67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1BAAA6-A8EC-1948-8B2D-9DB13D0D8516}" type="sibTrans" cxnId="{016AA770-0EC6-CB48-AD12-17E4F517AC67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3B3DEC-E475-9B49-A9D0-8E0BFE1D71FA}">
      <dgm:prSet custT="1"/>
      <dgm:spPr/>
      <dgm:t>
        <a:bodyPr/>
        <a:lstStyle/>
        <a:p>
          <a:r>
            <a:rPr lang="pl-PL" sz="1800" dirty="0">
              <a:latin typeface="Arial" panose="020B0604020202020204" pitchFamily="34" charset="0"/>
              <a:cs typeface="Arial" panose="020B0604020202020204" pitchFamily="34" charset="0"/>
            </a:rPr>
            <a:t>Świetny, niekonwencjonalny prowadzący który w końcu sprowadza zajęcia do nauki w sposób nowoczesny dostosowany do nowych reali firm i przyszłości na rynku pracy.</a:t>
          </a:r>
        </a:p>
      </dgm:t>
    </dgm:pt>
    <dgm:pt modelId="{977FED67-4C2B-7247-9D8E-13938AB54B19}" type="parTrans" cxnId="{3EF89027-A6A6-6D42-BEB7-8920EFA1D8FD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7F6922-41B1-4C4F-B14F-A6F21378ADF6}" type="sibTrans" cxnId="{3EF89027-A6A6-6D42-BEB7-8920EFA1D8FD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0BB24F-59F5-3341-8E58-7EAF4DC1DC81}">
      <dgm:prSet custT="1"/>
      <dgm:spPr/>
      <dgm:t>
        <a:bodyPr/>
        <a:lstStyle/>
        <a:p>
          <a:r>
            <a:rPr lang="pl-PL" sz="1800" dirty="0">
              <a:latin typeface="Arial" panose="020B0604020202020204" pitchFamily="34" charset="0"/>
              <a:cs typeface="Arial" panose="020B0604020202020204" pitchFamily="34" charset="0"/>
            </a:rPr>
            <a:t>Zajęcia bardzo ciekawe, wykładowca ma ogromną wiedzę, którą potwierdza praktycznymi przykładami, ciekawymi filmami i zdjęciami. Zajęcia bardzo przydatne, poszerzają horyzonty i perspektywę postrzegania świata.</a:t>
          </a:r>
        </a:p>
      </dgm:t>
    </dgm:pt>
    <dgm:pt modelId="{581A8B7B-02FE-A84D-9D61-9EA1201A84C7}" type="parTrans" cxnId="{78ACC4CC-1C34-D444-8F0B-D9819ACA9F8D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6AEDBE-F28D-EC4F-85E7-D91AA7545F66}" type="sibTrans" cxnId="{78ACC4CC-1C34-D444-8F0B-D9819ACA9F8D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02F1E1-59BC-5148-B15C-5E85B6B0AFA3}">
      <dgm:prSet custT="1"/>
      <dgm:spPr/>
      <dgm:t>
        <a:bodyPr/>
        <a:lstStyle/>
        <a:p>
          <a:r>
            <a:rPr lang="pl-PL" sz="1800" dirty="0">
              <a:latin typeface="Arial" panose="020B0604020202020204" pitchFamily="34" charset="0"/>
              <a:cs typeface="Arial" panose="020B0604020202020204" pitchFamily="34" charset="0"/>
            </a:rPr>
            <a:t>Dużo ciekawych informacji, sposób prowadzenia zajęć że aż chce się uczestniczyć </a:t>
          </a:r>
        </a:p>
      </dgm:t>
    </dgm:pt>
    <dgm:pt modelId="{8B001524-6AC0-5F44-B2B4-396C087BE71C}" type="parTrans" cxnId="{806E7926-7E0F-E84E-8E04-EBD86EF6976E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59E11DB-93D4-DA42-8700-BB13417EB75D}" type="sibTrans" cxnId="{806E7926-7E0F-E84E-8E04-EBD86EF6976E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0380A2-F0C1-9946-8B4A-E3070E0FBBAF}">
      <dgm:prSet custT="1"/>
      <dgm:spPr/>
      <dgm:t>
        <a:bodyPr/>
        <a:lstStyle/>
        <a:p>
          <a:r>
            <a:rPr lang="pl-PL" sz="1800" dirty="0">
              <a:latin typeface="Arial" panose="020B0604020202020204" pitchFamily="34" charset="0"/>
              <a:cs typeface="Arial" panose="020B0604020202020204" pitchFamily="34" charset="0"/>
            </a:rPr>
            <a:t>Bardzo dobrze prowadzone zajęcia. Nauka nie tylko przez teorię ale również przez praktykę </a:t>
          </a:r>
        </a:p>
      </dgm:t>
    </dgm:pt>
    <dgm:pt modelId="{9D89EF3F-A3DE-EA4D-808E-49DDAB803268}" type="parTrans" cxnId="{33AFD4A0-2FFF-5F49-B4DD-A91B33F266A6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A1D6B6-66EF-124A-B826-834AD25F43CF}" type="sibTrans" cxnId="{33AFD4A0-2FFF-5F49-B4DD-A91B33F266A6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7B51D0-4FDD-4A4A-B6F0-5A4A73D5C6DA}" type="pres">
      <dgm:prSet presAssocID="{9FB25159-B4AC-5041-A816-112418BBD7E7}" presName="vert0" presStyleCnt="0">
        <dgm:presLayoutVars>
          <dgm:dir/>
          <dgm:animOne val="branch"/>
          <dgm:animLvl val="lvl"/>
        </dgm:presLayoutVars>
      </dgm:prSet>
      <dgm:spPr/>
    </dgm:pt>
    <dgm:pt modelId="{5A3B24D7-3A67-0147-A94C-4CA44F89862A}" type="pres">
      <dgm:prSet presAssocID="{AB34BE0D-858C-F74E-89C9-21BC3BF876C9}" presName="thickLine" presStyleLbl="alignNode1" presStyleIdx="0" presStyleCnt="8"/>
      <dgm:spPr/>
    </dgm:pt>
    <dgm:pt modelId="{E325BAD9-CE0A-404C-BE69-B29080028D9A}" type="pres">
      <dgm:prSet presAssocID="{AB34BE0D-858C-F74E-89C9-21BC3BF876C9}" presName="horz1" presStyleCnt="0"/>
      <dgm:spPr/>
    </dgm:pt>
    <dgm:pt modelId="{5B6F8B16-802C-5D40-862A-69DF730594D7}" type="pres">
      <dgm:prSet presAssocID="{AB34BE0D-858C-F74E-89C9-21BC3BF876C9}" presName="tx1" presStyleLbl="revTx" presStyleIdx="0" presStyleCnt="8" custScaleY="69392"/>
      <dgm:spPr/>
    </dgm:pt>
    <dgm:pt modelId="{B41DD6C6-8DC9-FA4F-93AC-E3E7B4280C93}" type="pres">
      <dgm:prSet presAssocID="{AB34BE0D-858C-F74E-89C9-21BC3BF876C9}" presName="vert1" presStyleCnt="0"/>
      <dgm:spPr/>
    </dgm:pt>
    <dgm:pt modelId="{C2CC2E7B-7211-A241-85D0-7791A4820038}" type="pres">
      <dgm:prSet presAssocID="{DA0380A2-F0C1-9946-8B4A-E3070E0FBBAF}" presName="thickLine" presStyleLbl="alignNode1" presStyleIdx="1" presStyleCnt="8"/>
      <dgm:spPr/>
    </dgm:pt>
    <dgm:pt modelId="{9CDBCBF3-38AE-9444-A1AD-E5AF171D15A8}" type="pres">
      <dgm:prSet presAssocID="{DA0380A2-F0C1-9946-8B4A-E3070E0FBBAF}" presName="horz1" presStyleCnt="0"/>
      <dgm:spPr/>
    </dgm:pt>
    <dgm:pt modelId="{26E3BCBB-9952-DB42-9D71-A43007DB5BD9}" type="pres">
      <dgm:prSet presAssocID="{DA0380A2-F0C1-9946-8B4A-E3070E0FBBAF}" presName="tx1" presStyleLbl="revTx" presStyleIdx="1" presStyleCnt="8" custScaleY="26654"/>
      <dgm:spPr/>
    </dgm:pt>
    <dgm:pt modelId="{817EFD49-BFE6-F742-BFA1-8CC816FC35EB}" type="pres">
      <dgm:prSet presAssocID="{DA0380A2-F0C1-9946-8B4A-E3070E0FBBAF}" presName="vert1" presStyleCnt="0"/>
      <dgm:spPr/>
    </dgm:pt>
    <dgm:pt modelId="{9FCA4A03-9C06-8940-BE8D-98B9863E49D0}" type="pres">
      <dgm:prSet presAssocID="{A07BCE31-73DD-1C41-A3BC-17DFDE8CB146}" presName="thickLine" presStyleLbl="alignNode1" presStyleIdx="2" presStyleCnt="8"/>
      <dgm:spPr/>
    </dgm:pt>
    <dgm:pt modelId="{E8B6D1C2-63F6-9E4B-8732-33C5E0332593}" type="pres">
      <dgm:prSet presAssocID="{A07BCE31-73DD-1C41-A3BC-17DFDE8CB146}" presName="horz1" presStyleCnt="0"/>
      <dgm:spPr/>
    </dgm:pt>
    <dgm:pt modelId="{BA065E00-5559-4D40-AC97-D062B58DE827}" type="pres">
      <dgm:prSet presAssocID="{A07BCE31-73DD-1C41-A3BC-17DFDE8CB146}" presName="tx1" presStyleLbl="revTx" presStyleIdx="2" presStyleCnt="8" custScaleY="83560"/>
      <dgm:spPr/>
    </dgm:pt>
    <dgm:pt modelId="{7DD10715-1839-7340-B47C-DDED2024CFB6}" type="pres">
      <dgm:prSet presAssocID="{A07BCE31-73DD-1C41-A3BC-17DFDE8CB146}" presName="vert1" presStyleCnt="0"/>
      <dgm:spPr/>
    </dgm:pt>
    <dgm:pt modelId="{56714DDE-CCDE-5E4E-A0A5-5D4C9A0BA7B9}" type="pres">
      <dgm:prSet presAssocID="{4F0BB24F-59F5-3341-8E58-7EAF4DC1DC81}" presName="thickLine" presStyleLbl="alignNode1" presStyleIdx="3" presStyleCnt="8"/>
      <dgm:spPr/>
    </dgm:pt>
    <dgm:pt modelId="{C0FC6792-E45D-EB4E-9A1E-5745A5ADF913}" type="pres">
      <dgm:prSet presAssocID="{4F0BB24F-59F5-3341-8E58-7EAF4DC1DC81}" presName="horz1" presStyleCnt="0"/>
      <dgm:spPr/>
    </dgm:pt>
    <dgm:pt modelId="{E581C9EB-58A2-2B40-85D2-C383663B79C6}" type="pres">
      <dgm:prSet presAssocID="{4F0BB24F-59F5-3341-8E58-7EAF4DC1DC81}" presName="tx1" presStyleLbl="revTx" presStyleIdx="3" presStyleCnt="8" custScaleY="42212"/>
      <dgm:spPr/>
    </dgm:pt>
    <dgm:pt modelId="{FC4FBBDD-ABBB-834B-9371-69EB0BCAE099}" type="pres">
      <dgm:prSet presAssocID="{4F0BB24F-59F5-3341-8E58-7EAF4DC1DC81}" presName="vert1" presStyleCnt="0"/>
      <dgm:spPr/>
    </dgm:pt>
    <dgm:pt modelId="{0BCD81F3-EB5E-B64F-9F39-5C072FBF5195}" type="pres">
      <dgm:prSet presAssocID="{E802F1E1-59BC-5148-B15C-5E85B6B0AFA3}" presName="thickLine" presStyleLbl="alignNode1" presStyleIdx="4" presStyleCnt="8"/>
      <dgm:spPr/>
    </dgm:pt>
    <dgm:pt modelId="{37334FB8-96D4-5B4B-B3F4-85217A642BDA}" type="pres">
      <dgm:prSet presAssocID="{E802F1E1-59BC-5148-B15C-5E85B6B0AFA3}" presName="horz1" presStyleCnt="0"/>
      <dgm:spPr/>
    </dgm:pt>
    <dgm:pt modelId="{006E166F-8BE3-0149-BA0F-5589983B9FDF}" type="pres">
      <dgm:prSet presAssocID="{E802F1E1-59BC-5148-B15C-5E85B6B0AFA3}" presName="tx1" presStyleLbl="revTx" presStyleIdx="4" presStyleCnt="8" custScaleY="22688"/>
      <dgm:spPr/>
    </dgm:pt>
    <dgm:pt modelId="{CF0AA5D2-C3DD-4D45-ADEA-3A9B40F3E266}" type="pres">
      <dgm:prSet presAssocID="{E802F1E1-59BC-5148-B15C-5E85B6B0AFA3}" presName="vert1" presStyleCnt="0"/>
      <dgm:spPr/>
    </dgm:pt>
    <dgm:pt modelId="{23895E73-6E5E-B042-8200-A196170538F9}" type="pres">
      <dgm:prSet presAssocID="{3B1B416B-672F-7B4B-887E-E308C594BEB0}" presName="thickLine" presStyleLbl="alignNode1" presStyleIdx="5" presStyleCnt="8"/>
      <dgm:spPr/>
    </dgm:pt>
    <dgm:pt modelId="{CF8A40B8-F52C-5D41-ACE0-9E580D42FA9E}" type="pres">
      <dgm:prSet presAssocID="{3B1B416B-672F-7B4B-887E-E308C594BEB0}" presName="horz1" presStyleCnt="0"/>
      <dgm:spPr/>
    </dgm:pt>
    <dgm:pt modelId="{33CF349C-1D8A-BB45-BDBA-0A2911896F30}" type="pres">
      <dgm:prSet presAssocID="{3B1B416B-672F-7B4B-887E-E308C594BEB0}" presName="tx1" presStyleLbl="revTx" presStyleIdx="5" presStyleCnt="8" custScaleY="71699" custLinFactNeighborY="-3193"/>
      <dgm:spPr/>
    </dgm:pt>
    <dgm:pt modelId="{1704E0A8-86DF-C447-BA54-11CEDF5ECF44}" type="pres">
      <dgm:prSet presAssocID="{3B1B416B-672F-7B4B-887E-E308C594BEB0}" presName="vert1" presStyleCnt="0"/>
      <dgm:spPr/>
    </dgm:pt>
    <dgm:pt modelId="{1939BF6A-18B2-A442-A73C-CEF62B3F8ACF}" type="pres">
      <dgm:prSet presAssocID="{243B3DEC-E475-9B49-A9D0-8E0BFE1D71FA}" presName="thickLine" presStyleLbl="alignNode1" presStyleIdx="6" presStyleCnt="8"/>
      <dgm:spPr/>
    </dgm:pt>
    <dgm:pt modelId="{FCB6D3D2-85C9-054C-AD18-4C3A99E9DEB8}" type="pres">
      <dgm:prSet presAssocID="{243B3DEC-E475-9B49-A9D0-8E0BFE1D71FA}" presName="horz1" presStyleCnt="0"/>
      <dgm:spPr/>
    </dgm:pt>
    <dgm:pt modelId="{845218CE-3E2D-B143-B4A3-5EE553C5C89E}" type="pres">
      <dgm:prSet presAssocID="{243B3DEC-E475-9B49-A9D0-8E0BFE1D71FA}" presName="tx1" presStyleLbl="revTx" presStyleIdx="6" presStyleCnt="8" custScaleY="40463"/>
      <dgm:spPr/>
    </dgm:pt>
    <dgm:pt modelId="{3DC3AB1D-9650-1B41-AC73-B3485DFF950B}" type="pres">
      <dgm:prSet presAssocID="{243B3DEC-E475-9B49-A9D0-8E0BFE1D71FA}" presName="vert1" presStyleCnt="0"/>
      <dgm:spPr/>
    </dgm:pt>
    <dgm:pt modelId="{1D455531-D36E-6D4B-AEEE-8B5D361B88DC}" type="pres">
      <dgm:prSet presAssocID="{3A18F174-391C-594E-8739-8001991E24DE}" presName="thickLine" presStyleLbl="alignNode1" presStyleIdx="7" presStyleCnt="8"/>
      <dgm:spPr/>
    </dgm:pt>
    <dgm:pt modelId="{A15531C2-D093-1B46-9B39-2194B7B4F7E2}" type="pres">
      <dgm:prSet presAssocID="{3A18F174-391C-594E-8739-8001991E24DE}" presName="horz1" presStyleCnt="0"/>
      <dgm:spPr/>
    </dgm:pt>
    <dgm:pt modelId="{4A67E4F3-2369-0C47-952C-0193301785CE}" type="pres">
      <dgm:prSet presAssocID="{3A18F174-391C-594E-8739-8001991E24DE}" presName="tx1" presStyleLbl="revTx" presStyleIdx="7" presStyleCnt="8" custScaleY="42269"/>
      <dgm:spPr/>
    </dgm:pt>
    <dgm:pt modelId="{36F84A35-43EE-624D-9B6E-80EA17F10457}" type="pres">
      <dgm:prSet presAssocID="{3A18F174-391C-594E-8739-8001991E24DE}" presName="vert1" presStyleCnt="0"/>
      <dgm:spPr/>
    </dgm:pt>
  </dgm:ptLst>
  <dgm:cxnLst>
    <dgm:cxn modelId="{806E7926-7E0F-E84E-8E04-EBD86EF6976E}" srcId="{9FB25159-B4AC-5041-A816-112418BBD7E7}" destId="{E802F1E1-59BC-5148-B15C-5E85B6B0AFA3}" srcOrd="4" destOrd="0" parTransId="{8B001524-6AC0-5F44-B2B4-396C087BE71C}" sibTransId="{659E11DB-93D4-DA42-8700-BB13417EB75D}"/>
    <dgm:cxn modelId="{3EF89027-A6A6-6D42-BEB7-8920EFA1D8FD}" srcId="{9FB25159-B4AC-5041-A816-112418BBD7E7}" destId="{243B3DEC-E475-9B49-A9D0-8E0BFE1D71FA}" srcOrd="6" destOrd="0" parTransId="{977FED67-4C2B-7247-9D8E-13938AB54B19}" sibTransId="{DA7F6922-41B1-4C4F-B14F-A6F21378ADF6}"/>
    <dgm:cxn modelId="{2C3CF62A-AB2E-5C4D-BA3F-8CF8D69A81CF}" type="presOf" srcId="{AB34BE0D-858C-F74E-89C9-21BC3BF876C9}" destId="{5B6F8B16-802C-5D40-862A-69DF730594D7}" srcOrd="0" destOrd="0" presId="urn:microsoft.com/office/officeart/2008/layout/LinedList"/>
    <dgm:cxn modelId="{785BA953-7900-874E-921D-97E2251B6925}" srcId="{9FB25159-B4AC-5041-A816-112418BBD7E7}" destId="{A07BCE31-73DD-1C41-A3BC-17DFDE8CB146}" srcOrd="2" destOrd="0" parTransId="{3784119A-C9A4-2F41-A72D-819A0964B53F}" sibTransId="{589C3985-75A6-2042-A3B8-A8F6D0B82A62}"/>
    <dgm:cxn modelId="{090D6854-50EF-1E4E-A4A1-B8F70FA9C00A}" srcId="{9FB25159-B4AC-5041-A816-112418BBD7E7}" destId="{AB34BE0D-858C-F74E-89C9-21BC3BF876C9}" srcOrd="0" destOrd="0" parTransId="{80C9EE1E-A8DA-5E42-984E-9AB2CFD1B25B}" sibTransId="{1B8166E9-8857-BE42-A05D-9D13C16C526E}"/>
    <dgm:cxn modelId="{016AA770-0EC6-CB48-AD12-17E4F517AC67}" srcId="{9FB25159-B4AC-5041-A816-112418BBD7E7}" destId="{3A18F174-391C-594E-8739-8001991E24DE}" srcOrd="7" destOrd="0" parTransId="{E31A6E2C-90E7-0349-8FE4-3B321BFDA30A}" sibTransId="{011BAAA6-A8EC-1948-8B2D-9DB13D0D8516}"/>
    <dgm:cxn modelId="{E4805573-1137-144E-8407-0F60BCDF5A35}" type="presOf" srcId="{243B3DEC-E475-9B49-A9D0-8E0BFE1D71FA}" destId="{845218CE-3E2D-B143-B4A3-5EE553C5C89E}" srcOrd="0" destOrd="0" presId="urn:microsoft.com/office/officeart/2008/layout/LinedList"/>
    <dgm:cxn modelId="{BD7FFE80-0DDE-A340-8262-BA4D6F4CC2F9}" srcId="{9FB25159-B4AC-5041-A816-112418BBD7E7}" destId="{3B1B416B-672F-7B4B-887E-E308C594BEB0}" srcOrd="5" destOrd="0" parTransId="{1A6B20CD-A1E3-DE47-8750-BD824D7791BB}" sibTransId="{9015CFDD-3653-B54C-A49B-CFF159D7BCA1}"/>
    <dgm:cxn modelId="{33AFD4A0-2FFF-5F49-B4DD-A91B33F266A6}" srcId="{9FB25159-B4AC-5041-A816-112418BBD7E7}" destId="{DA0380A2-F0C1-9946-8B4A-E3070E0FBBAF}" srcOrd="1" destOrd="0" parTransId="{9D89EF3F-A3DE-EA4D-808E-49DDAB803268}" sibTransId="{90A1D6B6-66EF-124A-B826-834AD25F43CF}"/>
    <dgm:cxn modelId="{FFC321AC-E21E-6B41-916C-F0DE7ABB76F9}" type="presOf" srcId="{E802F1E1-59BC-5148-B15C-5E85B6B0AFA3}" destId="{006E166F-8BE3-0149-BA0F-5589983B9FDF}" srcOrd="0" destOrd="0" presId="urn:microsoft.com/office/officeart/2008/layout/LinedList"/>
    <dgm:cxn modelId="{078EBDB7-9BBB-7041-8FC2-DE29F45A181D}" type="presOf" srcId="{9FB25159-B4AC-5041-A816-112418BBD7E7}" destId="{127B51D0-4FDD-4A4A-B6F0-5A4A73D5C6DA}" srcOrd="0" destOrd="0" presId="urn:microsoft.com/office/officeart/2008/layout/LinedList"/>
    <dgm:cxn modelId="{FBE0CAC7-2AE7-BC48-A67C-CD1BCF9116A7}" type="presOf" srcId="{3A18F174-391C-594E-8739-8001991E24DE}" destId="{4A67E4F3-2369-0C47-952C-0193301785CE}" srcOrd="0" destOrd="0" presId="urn:microsoft.com/office/officeart/2008/layout/LinedList"/>
    <dgm:cxn modelId="{78ACC4CC-1C34-D444-8F0B-D9819ACA9F8D}" srcId="{9FB25159-B4AC-5041-A816-112418BBD7E7}" destId="{4F0BB24F-59F5-3341-8E58-7EAF4DC1DC81}" srcOrd="3" destOrd="0" parTransId="{581A8B7B-02FE-A84D-9D61-9EA1201A84C7}" sibTransId="{546AEDBE-F28D-EC4F-85E7-D91AA7545F66}"/>
    <dgm:cxn modelId="{25D2A4D1-78F2-1249-A56B-A2EC12007F6F}" type="presOf" srcId="{DA0380A2-F0C1-9946-8B4A-E3070E0FBBAF}" destId="{26E3BCBB-9952-DB42-9D71-A43007DB5BD9}" srcOrd="0" destOrd="0" presId="urn:microsoft.com/office/officeart/2008/layout/LinedList"/>
    <dgm:cxn modelId="{91331AE6-A995-594B-A07A-066EA91DEFFE}" type="presOf" srcId="{3B1B416B-672F-7B4B-887E-E308C594BEB0}" destId="{33CF349C-1D8A-BB45-BDBA-0A2911896F30}" srcOrd="0" destOrd="0" presId="urn:microsoft.com/office/officeart/2008/layout/LinedList"/>
    <dgm:cxn modelId="{81DE64E8-3FDE-8447-96A3-08B5CF56EE7E}" type="presOf" srcId="{A07BCE31-73DD-1C41-A3BC-17DFDE8CB146}" destId="{BA065E00-5559-4D40-AC97-D062B58DE827}" srcOrd="0" destOrd="0" presId="urn:microsoft.com/office/officeart/2008/layout/LinedList"/>
    <dgm:cxn modelId="{287EDCFC-0420-434F-A97B-0EE5EE5ED9FF}" type="presOf" srcId="{4F0BB24F-59F5-3341-8E58-7EAF4DC1DC81}" destId="{E581C9EB-58A2-2B40-85D2-C383663B79C6}" srcOrd="0" destOrd="0" presId="urn:microsoft.com/office/officeart/2008/layout/LinedList"/>
    <dgm:cxn modelId="{AE0206CD-94F7-4B49-807D-73BAE88327F8}" type="presParOf" srcId="{127B51D0-4FDD-4A4A-B6F0-5A4A73D5C6DA}" destId="{5A3B24D7-3A67-0147-A94C-4CA44F89862A}" srcOrd="0" destOrd="0" presId="urn:microsoft.com/office/officeart/2008/layout/LinedList"/>
    <dgm:cxn modelId="{53942599-A486-7546-835F-E59F96D6F853}" type="presParOf" srcId="{127B51D0-4FDD-4A4A-B6F0-5A4A73D5C6DA}" destId="{E325BAD9-CE0A-404C-BE69-B29080028D9A}" srcOrd="1" destOrd="0" presId="urn:microsoft.com/office/officeart/2008/layout/LinedList"/>
    <dgm:cxn modelId="{149F1763-EDC4-054F-8A86-FDD96C74E15F}" type="presParOf" srcId="{E325BAD9-CE0A-404C-BE69-B29080028D9A}" destId="{5B6F8B16-802C-5D40-862A-69DF730594D7}" srcOrd="0" destOrd="0" presId="urn:microsoft.com/office/officeart/2008/layout/LinedList"/>
    <dgm:cxn modelId="{D49F943C-630F-E040-B831-19B4B82273C7}" type="presParOf" srcId="{E325BAD9-CE0A-404C-BE69-B29080028D9A}" destId="{B41DD6C6-8DC9-FA4F-93AC-E3E7B4280C93}" srcOrd="1" destOrd="0" presId="urn:microsoft.com/office/officeart/2008/layout/LinedList"/>
    <dgm:cxn modelId="{2D7AFD98-B05C-8C4E-A127-59189C080A7C}" type="presParOf" srcId="{127B51D0-4FDD-4A4A-B6F0-5A4A73D5C6DA}" destId="{C2CC2E7B-7211-A241-85D0-7791A4820038}" srcOrd="2" destOrd="0" presId="urn:microsoft.com/office/officeart/2008/layout/LinedList"/>
    <dgm:cxn modelId="{3DF0C5D9-BDEF-0A4B-80BF-ECC2F4925993}" type="presParOf" srcId="{127B51D0-4FDD-4A4A-B6F0-5A4A73D5C6DA}" destId="{9CDBCBF3-38AE-9444-A1AD-E5AF171D15A8}" srcOrd="3" destOrd="0" presId="urn:microsoft.com/office/officeart/2008/layout/LinedList"/>
    <dgm:cxn modelId="{A7F19CA0-1DCF-5D44-A56B-764D0BEABA56}" type="presParOf" srcId="{9CDBCBF3-38AE-9444-A1AD-E5AF171D15A8}" destId="{26E3BCBB-9952-DB42-9D71-A43007DB5BD9}" srcOrd="0" destOrd="0" presId="urn:microsoft.com/office/officeart/2008/layout/LinedList"/>
    <dgm:cxn modelId="{EF2550EB-7EC3-EB47-9C6C-4CB438743E83}" type="presParOf" srcId="{9CDBCBF3-38AE-9444-A1AD-E5AF171D15A8}" destId="{817EFD49-BFE6-F742-BFA1-8CC816FC35EB}" srcOrd="1" destOrd="0" presId="urn:microsoft.com/office/officeart/2008/layout/LinedList"/>
    <dgm:cxn modelId="{64C87073-3BB8-6C43-A3E7-F533720ACDDD}" type="presParOf" srcId="{127B51D0-4FDD-4A4A-B6F0-5A4A73D5C6DA}" destId="{9FCA4A03-9C06-8940-BE8D-98B9863E49D0}" srcOrd="4" destOrd="0" presId="urn:microsoft.com/office/officeart/2008/layout/LinedList"/>
    <dgm:cxn modelId="{017CD490-4E55-914F-88CA-3C04D57F8C7A}" type="presParOf" srcId="{127B51D0-4FDD-4A4A-B6F0-5A4A73D5C6DA}" destId="{E8B6D1C2-63F6-9E4B-8732-33C5E0332593}" srcOrd="5" destOrd="0" presId="urn:microsoft.com/office/officeart/2008/layout/LinedList"/>
    <dgm:cxn modelId="{AC2166A4-4788-C747-9428-168CBEE2CAAD}" type="presParOf" srcId="{E8B6D1C2-63F6-9E4B-8732-33C5E0332593}" destId="{BA065E00-5559-4D40-AC97-D062B58DE827}" srcOrd="0" destOrd="0" presId="urn:microsoft.com/office/officeart/2008/layout/LinedList"/>
    <dgm:cxn modelId="{FBA765A2-75DD-6545-BC21-7B7CE1D0046C}" type="presParOf" srcId="{E8B6D1C2-63F6-9E4B-8732-33C5E0332593}" destId="{7DD10715-1839-7340-B47C-DDED2024CFB6}" srcOrd="1" destOrd="0" presId="urn:microsoft.com/office/officeart/2008/layout/LinedList"/>
    <dgm:cxn modelId="{B8310D3A-C84C-F342-BE9C-198518FC8BA6}" type="presParOf" srcId="{127B51D0-4FDD-4A4A-B6F0-5A4A73D5C6DA}" destId="{56714DDE-CCDE-5E4E-A0A5-5D4C9A0BA7B9}" srcOrd="6" destOrd="0" presId="urn:microsoft.com/office/officeart/2008/layout/LinedList"/>
    <dgm:cxn modelId="{B4C9AAD7-6457-4D40-8B4B-D33AFBDB5371}" type="presParOf" srcId="{127B51D0-4FDD-4A4A-B6F0-5A4A73D5C6DA}" destId="{C0FC6792-E45D-EB4E-9A1E-5745A5ADF913}" srcOrd="7" destOrd="0" presId="urn:microsoft.com/office/officeart/2008/layout/LinedList"/>
    <dgm:cxn modelId="{A80AC976-87FD-DF4C-973F-79D58215D090}" type="presParOf" srcId="{C0FC6792-E45D-EB4E-9A1E-5745A5ADF913}" destId="{E581C9EB-58A2-2B40-85D2-C383663B79C6}" srcOrd="0" destOrd="0" presId="urn:microsoft.com/office/officeart/2008/layout/LinedList"/>
    <dgm:cxn modelId="{EC1022A9-1358-1349-84C8-A4C5BAAA7A05}" type="presParOf" srcId="{C0FC6792-E45D-EB4E-9A1E-5745A5ADF913}" destId="{FC4FBBDD-ABBB-834B-9371-69EB0BCAE099}" srcOrd="1" destOrd="0" presId="urn:microsoft.com/office/officeart/2008/layout/LinedList"/>
    <dgm:cxn modelId="{EB09804F-CBFC-2448-BA15-2DAC4E0E1FF2}" type="presParOf" srcId="{127B51D0-4FDD-4A4A-B6F0-5A4A73D5C6DA}" destId="{0BCD81F3-EB5E-B64F-9F39-5C072FBF5195}" srcOrd="8" destOrd="0" presId="urn:microsoft.com/office/officeart/2008/layout/LinedList"/>
    <dgm:cxn modelId="{568EC774-AA04-314E-B9FF-E812781CD673}" type="presParOf" srcId="{127B51D0-4FDD-4A4A-B6F0-5A4A73D5C6DA}" destId="{37334FB8-96D4-5B4B-B3F4-85217A642BDA}" srcOrd="9" destOrd="0" presId="urn:microsoft.com/office/officeart/2008/layout/LinedList"/>
    <dgm:cxn modelId="{8E598C59-A026-2941-A361-1C3BE3CBE47D}" type="presParOf" srcId="{37334FB8-96D4-5B4B-B3F4-85217A642BDA}" destId="{006E166F-8BE3-0149-BA0F-5589983B9FDF}" srcOrd="0" destOrd="0" presId="urn:microsoft.com/office/officeart/2008/layout/LinedList"/>
    <dgm:cxn modelId="{321D1998-38DA-1D42-9450-D9C93C397328}" type="presParOf" srcId="{37334FB8-96D4-5B4B-B3F4-85217A642BDA}" destId="{CF0AA5D2-C3DD-4D45-ADEA-3A9B40F3E266}" srcOrd="1" destOrd="0" presId="urn:microsoft.com/office/officeart/2008/layout/LinedList"/>
    <dgm:cxn modelId="{369D8C81-0503-B243-862E-04908632E583}" type="presParOf" srcId="{127B51D0-4FDD-4A4A-B6F0-5A4A73D5C6DA}" destId="{23895E73-6E5E-B042-8200-A196170538F9}" srcOrd="10" destOrd="0" presId="urn:microsoft.com/office/officeart/2008/layout/LinedList"/>
    <dgm:cxn modelId="{45731081-D692-1943-A980-EC3513E440CD}" type="presParOf" srcId="{127B51D0-4FDD-4A4A-B6F0-5A4A73D5C6DA}" destId="{CF8A40B8-F52C-5D41-ACE0-9E580D42FA9E}" srcOrd="11" destOrd="0" presId="urn:microsoft.com/office/officeart/2008/layout/LinedList"/>
    <dgm:cxn modelId="{4E0633D4-E52C-6045-88DF-1CFDE8879F8F}" type="presParOf" srcId="{CF8A40B8-F52C-5D41-ACE0-9E580D42FA9E}" destId="{33CF349C-1D8A-BB45-BDBA-0A2911896F30}" srcOrd="0" destOrd="0" presId="urn:microsoft.com/office/officeart/2008/layout/LinedList"/>
    <dgm:cxn modelId="{68D28E74-F33A-3043-BEF4-0DB8878DC0A3}" type="presParOf" srcId="{CF8A40B8-F52C-5D41-ACE0-9E580D42FA9E}" destId="{1704E0A8-86DF-C447-BA54-11CEDF5ECF44}" srcOrd="1" destOrd="0" presId="urn:microsoft.com/office/officeart/2008/layout/LinedList"/>
    <dgm:cxn modelId="{2D60B62F-1188-2149-8FD2-0C4723F96F29}" type="presParOf" srcId="{127B51D0-4FDD-4A4A-B6F0-5A4A73D5C6DA}" destId="{1939BF6A-18B2-A442-A73C-CEF62B3F8ACF}" srcOrd="12" destOrd="0" presId="urn:microsoft.com/office/officeart/2008/layout/LinedList"/>
    <dgm:cxn modelId="{25616EFD-6225-C747-A1A9-1C6183BCF276}" type="presParOf" srcId="{127B51D0-4FDD-4A4A-B6F0-5A4A73D5C6DA}" destId="{FCB6D3D2-85C9-054C-AD18-4C3A99E9DEB8}" srcOrd="13" destOrd="0" presId="urn:microsoft.com/office/officeart/2008/layout/LinedList"/>
    <dgm:cxn modelId="{53E5FD06-8818-E541-8B9A-D4CF9FEF58F8}" type="presParOf" srcId="{FCB6D3D2-85C9-054C-AD18-4C3A99E9DEB8}" destId="{845218CE-3E2D-B143-B4A3-5EE553C5C89E}" srcOrd="0" destOrd="0" presId="urn:microsoft.com/office/officeart/2008/layout/LinedList"/>
    <dgm:cxn modelId="{91F54F21-FE46-994F-9DEF-EFA8704DA844}" type="presParOf" srcId="{FCB6D3D2-85C9-054C-AD18-4C3A99E9DEB8}" destId="{3DC3AB1D-9650-1B41-AC73-B3485DFF950B}" srcOrd="1" destOrd="0" presId="urn:microsoft.com/office/officeart/2008/layout/LinedList"/>
    <dgm:cxn modelId="{6569FA9A-C510-6444-9F55-A9CE07B26A8C}" type="presParOf" srcId="{127B51D0-4FDD-4A4A-B6F0-5A4A73D5C6DA}" destId="{1D455531-D36E-6D4B-AEEE-8B5D361B88DC}" srcOrd="14" destOrd="0" presId="urn:microsoft.com/office/officeart/2008/layout/LinedList"/>
    <dgm:cxn modelId="{4077D4B2-A973-1C48-9E2D-E2B0383B1CC5}" type="presParOf" srcId="{127B51D0-4FDD-4A4A-B6F0-5A4A73D5C6DA}" destId="{A15531C2-D093-1B46-9B39-2194B7B4F7E2}" srcOrd="15" destOrd="0" presId="urn:microsoft.com/office/officeart/2008/layout/LinedList"/>
    <dgm:cxn modelId="{CC71E6F8-5F56-8F4A-B669-24EE1725EFDD}" type="presParOf" srcId="{A15531C2-D093-1B46-9B39-2194B7B4F7E2}" destId="{4A67E4F3-2369-0C47-952C-0193301785CE}" srcOrd="0" destOrd="0" presId="urn:microsoft.com/office/officeart/2008/layout/LinedList"/>
    <dgm:cxn modelId="{DDA977D4-0172-A949-8C44-561DAE2A9C04}" type="presParOf" srcId="{A15531C2-D093-1B46-9B39-2194B7B4F7E2}" destId="{36F84A35-43EE-624D-9B6E-80EA17F1045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BE7358-87FC-5A4D-963E-87A4925A205A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2722C1C6-E0A4-6A43-AD95-0EF1F6D2FE71}">
      <dgm:prSet custT="1"/>
      <dgm:spPr/>
      <dgm:t>
        <a:bodyPr/>
        <a:lstStyle/>
        <a:p>
          <a:r>
            <a:rPr lang="pl-PL" sz="1800" b="0" i="0" u="none" dirty="0">
              <a:latin typeface="Arial" panose="020B0604020202020204" pitchFamily="34" charset="0"/>
              <a:cs typeface="Arial" panose="020B0604020202020204" pitchFamily="34" charset="0"/>
            </a:rPr>
            <a:t>Ćwiczenia niczym nie różniły się od wykładów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856A83-9E1A-E244-A6D0-C1A5F7F4CC62}" type="parTrans" cxnId="{8523EE84-74E8-5E48-8079-F44A1D8F36EF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50B4CB-BC4E-F645-8AD4-3A0619E132FA}" type="sibTrans" cxnId="{8523EE84-74E8-5E48-8079-F44A1D8F36EF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44036B-662A-6C43-A33E-85D2592F277E}">
      <dgm:prSet custT="1"/>
      <dgm:spPr/>
      <dgm:t>
        <a:bodyPr/>
        <a:lstStyle/>
        <a:p>
          <a:r>
            <a:rPr lang="pl-PL" sz="1800" dirty="0">
              <a:latin typeface="Arial" panose="020B0604020202020204" pitchFamily="34" charset="0"/>
              <a:cs typeface="Arial" panose="020B0604020202020204" pitchFamily="34" charset="0"/>
            </a:rPr>
            <a:t>Ilość godzin przedmiotu w porównaniu do przedmiotów wiodących na specjalizacji jest stanowczo za wysoka. Fakt ten jest absurdalny. </a:t>
          </a:r>
        </a:p>
      </dgm:t>
    </dgm:pt>
    <dgm:pt modelId="{7D0FAE43-CA87-FE41-AAFF-7A3F6CCF5551}" type="parTrans" cxnId="{9D7F76E7-CB06-DC42-BE0D-DF17B8EDCF82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7E48DE6-6685-404C-B434-FC80832CE071}" type="sibTrans" cxnId="{9D7F76E7-CB06-DC42-BE0D-DF17B8EDCF82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46F98C0-DB0C-2743-89D8-DED64740EDCC}">
      <dgm:prSet custT="1"/>
      <dgm:spPr/>
      <dgm:t>
        <a:bodyPr/>
        <a:lstStyle/>
        <a:p>
          <a:r>
            <a:rPr lang="pl-PL" sz="1800" b="0" i="0" u="none" dirty="0">
              <a:latin typeface="Arial" panose="020B0604020202020204" pitchFamily="34" charset="0"/>
              <a:cs typeface="Arial" panose="020B0604020202020204" pitchFamily="34" charset="0"/>
            </a:rPr>
            <a:t>……  za każdym razem pytana o warunki zaliczenia odpowiadała inaczej… 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00D01A-9590-4F44-A052-902D92D801B0}" type="parTrans" cxnId="{C028B077-D56C-034E-B06E-AD0F6D0ECBE5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7BAE9F0-65C1-E243-8B7F-25C45BE8270D}" type="sibTrans" cxnId="{C028B077-D56C-034E-B06E-AD0F6D0ECBE5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3D6595-934E-9249-9C24-87F12E730697}">
      <dgm:prSet custT="1"/>
      <dgm:spPr/>
      <dgm:t>
        <a:bodyPr/>
        <a:lstStyle/>
        <a:p>
          <a:r>
            <a:rPr lang="pl-PL" sz="1800" dirty="0">
              <a:latin typeface="Arial" panose="020B0604020202020204" pitchFamily="34" charset="0"/>
              <a:cs typeface="Arial" panose="020B0604020202020204" pitchFamily="34" charset="0"/>
            </a:rPr>
            <a:t>Okropnie trudna komunikacja. Uważam, że wymóg jakim jest możliwość komunikacji wyłącznie przez </a:t>
          </a:r>
          <a:r>
            <a:rPr lang="pl-PL" sz="1800" dirty="0" err="1">
              <a:latin typeface="Arial" panose="020B0604020202020204" pitchFamily="34" charset="0"/>
              <a:cs typeface="Arial" panose="020B0604020202020204" pitchFamily="34" charset="0"/>
            </a:rPr>
            <a:t>moodla</a:t>
          </a:r>
          <a:r>
            <a:rPr lang="pl-PL" sz="1800" dirty="0">
              <a:latin typeface="Arial" panose="020B0604020202020204" pitchFamily="34" charset="0"/>
              <a:cs typeface="Arial" panose="020B0604020202020204" pitchFamily="34" charset="0"/>
            </a:rPr>
            <a:t> jest ogromnie ograniczający.  Zabroniono nam wysyłania maili przez pocztę uczelnianą ….</a:t>
          </a:r>
        </a:p>
      </dgm:t>
    </dgm:pt>
    <dgm:pt modelId="{78C58B21-96A1-0443-B451-C858CCFAAC05}" type="parTrans" cxnId="{9EEF100E-1635-5C4B-84F3-98F0DE8036D2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E4E152-2BCA-E240-8904-6B2E571C951C}" type="sibTrans" cxnId="{9EEF100E-1635-5C4B-84F3-98F0DE8036D2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83163C-6AD9-5E44-9A8A-D5CA514CA4F9}">
      <dgm:prSet custT="1"/>
      <dgm:spPr/>
      <dgm:t>
        <a:bodyPr/>
        <a:lstStyle/>
        <a:p>
          <a:r>
            <a:rPr lang="pl-PL" sz="1800" dirty="0">
              <a:latin typeface="Arial" panose="020B0604020202020204" pitchFamily="34" charset="0"/>
              <a:cs typeface="Arial" panose="020B0604020202020204" pitchFamily="34" charset="0"/>
            </a:rPr>
            <a:t>Warunki zaliczenia i system oceniania dwukrotnie zostały zmienione …. </a:t>
          </a:r>
        </a:p>
      </dgm:t>
    </dgm:pt>
    <dgm:pt modelId="{C4545275-FCDD-CD41-AA37-4598D2D673CF}" type="parTrans" cxnId="{62C0B487-3B9C-3A4B-AEA1-793A8F3BE795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690178-750B-6245-8145-AE5288FEBCE1}" type="sibTrans" cxnId="{62C0B487-3B9C-3A4B-AEA1-793A8F3BE795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03BED5-DF9C-E344-B7E7-2EDFAE3FB640}">
      <dgm:prSet custT="1"/>
      <dgm:spPr/>
      <dgm:t>
        <a:bodyPr/>
        <a:lstStyle/>
        <a:p>
          <a:r>
            <a:rPr lang="pl-PL" sz="1800" dirty="0">
              <a:latin typeface="Arial" panose="020B0604020202020204" pitchFamily="34" charset="0"/>
              <a:cs typeface="Arial" panose="020B0604020202020204" pitchFamily="34" charset="0"/>
            </a:rPr>
            <a:t>Brak szacunku do studentów, zero chęci do pomocy i nauki…</a:t>
          </a:r>
        </a:p>
      </dgm:t>
    </dgm:pt>
    <dgm:pt modelId="{30B9E309-E47A-2D4E-9EEE-9DBFF7515654}" type="parTrans" cxnId="{D3050955-5047-E342-972E-373B5DD16CF0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1BC1C1-884D-FA4F-9293-960585E3C24B}" type="sibTrans" cxnId="{D3050955-5047-E342-972E-373B5DD16CF0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2D6EB7-CABC-CE43-90CA-ED2F7964970E}">
      <dgm:prSet custT="1"/>
      <dgm:spPr/>
      <dgm:t>
        <a:bodyPr/>
        <a:lstStyle/>
        <a:p>
          <a:r>
            <a:rPr lang="pl-PL" sz="1800" dirty="0">
              <a:latin typeface="Arial" panose="020B0604020202020204" pitchFamily="34" charset="0"/>
              <a:cs typeface="Arial" panose="020B0604020202020204" pitchFamily="34" charset="0"/>
            </a:rPr>
            <a:t>… traktuje studentów z góry. Zadając pytanie nie otrzymujemy odpowiedzi tylko wykład na temat tego, że je  w ogóle zadajemy…</a:t>
          </a:r>
        </a:p>
      </dgm:t>
    </dgm:pt>
    <dgm:pt modelId="{EE319993-4153-6E4B-8389-A2EA1636AA0B}" type="parTrans" cxnId="{5F805CCA-E22B-4344-BF05-9662708421C1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BCCAC9-946C-E441-B612-A2CE18665DF8}" type="sibTrans" cxnId="{5F805CCA-E22B-4344-BF05-9662708421C1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5D31A4-8A6B-314B-B5A3-27F9BB097ACB}">
      <dgm:prSet custT="1"/>
      <dgm:spPr/>
      <dgm:t>
        <a:bodyPr/>
        <a:lstStyle/>
        <a:p>
          <a:r>
            <a:rPr lang="pl-PL" sz="1800" dirty="0">
              <a:latin typeface="Arial" panose="020B0604020202020204" pitchFamily="34" charset="0"/>
              <a:cs typeface="Arial" panose="020B0604020202020204" pitchFamily="34" charset="0"/>
            </a:rPr>
            <a:t>….. niemal na każde zajęcia była spóźniona. Mimo przedstawienia na samym początku semestru dokładnego planu tematów zajęć, nie został on zrealizowany, a co więcej tematy były wybierane chaotycznie i nie omówiliśmy wszystkiego.</a:t>
          </a:r>
        </a:p>
      </dgm:t>
    </dgm:pt>
    <dgm:pt modelId="{68CD0901-28BF-DC42-8DE5-4C98109B963B}" type="parTrans" cxnId="{83A89064-E789-944D-AB49-74353028A647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F39A02-31CC-4B4A-A7D0-65F043BFBAF2}" type="sibTrans" cxnId="{83A89064-E789-944D-AB49-74353028A647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FE22BC-CDCA-9A44-99AD-F050DFCE1A74}">
      <dgm:prSet custT="1"/>
      <dgm:spPr/>
      <dgm:t>
        <a:bodyPr/>
        <a:lstStyle/>
        <a:p>
          <a:r>
            <a:rPr lang="pl-PL" sz="1800" dirty="0">
              <a:latin typeface="Arial" panose="020B0604020202020204" pitchFamily="34" charset="0"/>
              <a:cs typeface="Arial" panose="020B0604020202020204" pitchFamily="34" charset="0"/>
            </a:rPr>
            <a:t>Sam przedmiot w porządku, ale z uwagi na poruszanie tej samej tematyki na dwóch innych zajęciach w poprzednich semestrach, lepiej dla studentów byłoby zastąpić go czymś innym, nowym</a:t>
          </a:r>
        </a:p>
      </dgm:t>
    </dgm:pt>
    <dgm:pt modelId="{987B97A9-9A40-7B49-A83A-89272EE9C395}" type="parTrans" cxnId="{64863D00-4E93-B740-9FBA-E985A0005CC0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54F4DB-10A7-5E48-AF4C-BF25268501B9}" type="sibTrans" cxnId="{64863D00-4E93-B740-9FBA-E985A0005CC0}">
      <dgm:prSet/>
      <dgm:spPr/>
      <dgm:t>
        <a:bodyPr/>
        <a:lstStyle/>
        <a:p>
          <a:endParaRPr lang="pl-PL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690D531-2234-664E-B599-06585AEBF7EB}">
      <dgm:prSet custT="1"/>
      <dgm:spPr/>
      <dgm:t>
        <a:bodyPr/>
        <a:lstStyle/>
        <a:p>
          <a:r>
            <a:rPr lang="pl-PL" sz="1800" dirty="0">
              <a:latin typeface="Arial" panose="020B0604020202020204" pitchFamily="34" charset="0"/>
              <a:cs typeface="Arial" panose="020B0604020202020204" pitchFamily="34" charset="0"/>
            </a:rPr>
            <a:t>Przedmiot na zaliczenie a prowadzący robi egzamin</a:t>
          </a:r>
        </a:p>
      </dgm:t>
    </dgm:pt>
    <dgm:pt modelId="{2A720B63-2D9C-BF41-8ECE-218E41F8F7D6}" type="parTrans" cxnId="{69582718-CFDC-A34B-B9D0-EB12AEEAE704}">
      <dgm:prSet/>
      <dgm:spPr/>
      <dgm:t>
        <a:bodyPr/>
        <a:lstStyle/>
        <a:p>
          <a:endParaRPr lang="pl-PL"/>
        </a:p>
      </dgm:t>
    </dgm:pt>
    <dgm:pt modelId="{A83FF746-7807-2E42-BA62-8DB7EED07973}" type="sibTrans" cxnId="{69582718-CFDC-A34B-B9D0-EB12AEEAE704}">
      <dgm:prSet/>
      <dgm:spPr/>
      <dgm:t>
        <a:bodyPr/>
        <a:lstStyle/>
        <a:p>
          <a:endParaRPr lang="pl-PL"/>
        </a:p>
      </dgm:t>
    </dgm:pt>
    <dgm:pt modelId="{2DA9BF70-C515-6747-AEFD-60AD39568FB1}" type="pres">
      <dgm:prSet presAssocID="{8EBE7358-87FC-5A4D-963E-87A4925A205A}" presName="vert0" presStyleCnt="0">
        <dgm:presLayoutVars>
          <dgm:dir/>
          <dgm:animOne val="branch"/>
          <dgm:animLvl val="lvl"/>
        </dgm:presLayoutVars>
      </dgm:prSet>
      <dgm:spPr/>
    </dgm:pt>
    <dgm:pt modelId="{823DA9FC-A23B-D341-9082-B21207693106}" type="pres">
      <dgm:prSet presAssocID="{2722C1C6-E0A4-6A43-AD95-0EF1F6D2FE71}" presName="thickLine" presStyleLbl="alignNode1" presStyleIdx="0" presStyleCnt="10"/>
      <dgm:spPr/>
    </dgm:pt>
    <dgm:pt modelId="{ED6A0BDC-B33D-7641-B26F-DD86366901DB}" type="pres">
      <dgm:prSet presAssocID="{2722C1C6-E0A4-6A43-AD95-0EF1F6D2FE71}" presName="horz1" presStyleCnt="0"/>
      <dgm:spPr/>
    </dgm:pt>
    <dgm:pt modelId="{4C0E290E-C9C9-A749-A993-1A435A32D0E9}" type="pres">
      <dgm:prSet presAssocID="{2722C1C6-E0A4-6A43-AD95-0EF1F6D2FE71}" presName="tx1" presStyleLbl="revTx" presStyleIdx="0" presStyleCnt="10" custScaleY="36215"/>
      <dgm:spPr/>
    </dgm:pt>
    <dgm:pt modelId="{66D6C150-F01F-604A-B1A5-B74974ED05CE}" type="pres">
      <dgm:prSet presAssocID="{2722C1C6-E0A4-6A43-AD95-0EF1F6D2FE71}" presName="vert1" presStyleCnt="0"/>
      <dgm:spPr/>
    </dgm:pt>
    <dgm:pt modelId="{878FCDE4-313A-734E-BAE9-637251ABB73D}" type="pres">
      <dgm:prSet presAssocID="{D7FE22BC-CDCA-9A44-99AD-F050DFCE1A74}" presName="thickLine" presStyleLbl="alignNode1" presStyleIdx="1" presStyleCnt="10"/>
      <dgm:spPr/>
    </dgm:pt>
    <dgm:pt modelId="{C35054A9-6081-0E43-9FEA-DD55F10D508F}" type="pres">
      <dgm:prSet presAssocID="{D7FE22BC-CDCA-9A44-99AD-F050DFCE1A74}" presName="horz1" presStyleCnt="0"/>
      <dgm:spPr/>
    </dgm:pt>
    <dgm:pt modelId="{731E8C08-8685-9A43-AE85-7CD94FDDF6DD}" type="pres">
      <dgm:prSet presAssocID="{D7FE22BC-CDCA-9A44-99AD-F050DFCE1A74}" presName="tx1" presStyleLbl="revTx" presStyleIdx="1" presStyleCnt="10" custScaleY="50000"/>
      <dgm:spPr/>
    </dgm:pt>
    <dgm:pt modelId="{9A426FD1-30E6-824E-9BA2-10CF647E7E01}" type="pres">
      <dgm:prSet presAssocID="{D7FE22BC-CDCA-9A44-99AD-F050DFCE1A74}" presName="vert1" presStyleCnt="0"/>
      <dgm:spPr/>
    </dgm:pt>
    <dgm:pt modelId="{D8F810BD-B9D3-E14B-AA2D-0C3F5EE45111}" type="pres">
      <dgm:prSet presAssocID="{5A44036B-662A-6C43-A33E-85D2592F277E}" presName="thickLine" presStyleLbl="alignNode1" presStyleIdx="2" presStyleCnt="10"/>
      <dgm:spPr/>
    </dgm:pt>
    <dgm:pt modelId="{E9C88B8E-EB60-0943-A6A4-68F22306E37B}" type="pres">
      <dgm:prSet presAssocID="{5A44036B-662A-6C43-A33E-85D2592F277E}" presName="horz1" presStyleCnt="0"/>
      <dgm:spPr/>
    </dgm:pt>
    <dgm:pt modelId="{9910C6F5-0A78-9849-9126-D7383F9BFF73}" type="pres">
      <dgm:prSet presAssocID="{5A44036B-662A-6C43-A33E-85D2592F277E}" presName="tx1" presStyleLbl="revTx" presStyleIdx="2" presStyleCnt="10" custScaleY="37130"/>
      <dgm:spPr/>
    </dgm:pt>
    <dgm:pt modelId="{1E761547-D5A2-864E-8AB1-3A8BB296E2F4}" type="pres">
      <dgm:prSet presAssocID="{5A44036B-662A-6C43-A33E-85D2592F277E}" presName="vert1" presStyleCnt="0"/>
      <dgm:spPr/>
    </dgm:pt>
    <dgm:pt modelId="{5FEABE7A-F935-1648-B308-724F5FD14EEE}" type="pres">
      <dgm:prSet presAssocID="{2103BED5-DF9C-E344-B7E7-2EDFAE3FB640}" presName="thickLine" presStyleLbl="alignNode1" presStyleIdx="3" presStyleCnt="10"/>
      <dgm:spPr/>
    </dgm:pt>
    <dgm:pt modelId="{0BA66A21-8D4D-104B-9C07-4C0B58532FA8}" type="pres">
      <dgm:prSet presAssocID="{2103BED5-DF9C-E344-B7E7-2EDFAE3FB640}" presName="horz1" presStyleCnt="0"/>
      <dgm:spPr/>
    </dgm:pt>
    <dgm:pt modelId="{B6566831-1C5E-954F-83E3-0D2BAEB3C017}" type="pres">
      <dgm:prSet presAssocID="{2103BED5-DF9C-E344-B7E7-2EDFAE3FB640}" presName="tx1" presStyleLbl="revTx" presStyleIdx="3" presStyleCnt="10" custScaleY="30635"/>
      <dgm:spPr/>
    </dgm:pt>
    <dgm:pt modelId="{A53E06DC-50FB-A349-8C51-9CBFA4F002A6}" type="pres">
      <dgm:prSet presAssocID="{2103BED5-DF9C-E344-B7E7-2EDFAE3FB640}" presName="vert1" presStyleCnt="0"/>
      <dgm:spPr/>
    </dgm:pt>
    <dgm:pt modelId="{8FDBED64-B101-F343-8B9B-990EC9184557}" type="pres">
      <dgm:prSet presAssocID="{E92D6EB7-CABC-CE43-90CA-ED2F7964970E}" presName="thickLine" presStyleLbl="alignNode1" presStyleIdx="4" presStyleCnt="10"/>
      <dgm:spPr/>
    </dgm:pt>
    <dgm:pt modelId="{894D63CD-1216-C442-B13B-F2876F54B762}" type="pres">
      <dgm:prSet presAssocID="{E92D6EB7-CABC-CE43-90CA-ED2F7964970E}" presName="horz1" presStyleCnt="0"/>
      <dgm:spPr/>
    </dgm:pt>
    <dgm:pt modelId="{A2CBCBD7-C243-A94A-B63C-C94AE9CFD1C7}" type="pres">
      <dgm:prSet presAssocID="{E92D6EB7-CABC-CE43-90CA-ED2F7964970E}" presName="tx1" presStyleLbl="revTx" presStyleIdx="4" presStyleCnt="10" custScaleY="40753"/>
      <dgm:spPr/>
    </dgm:pt>
    <dgm:pt modelId="{D0E0924E-FA3C-F244-97F8-F1FCA04D5FF7}" type="pres">
      <dgm:prSet presAssocID="{E92D6EB7-CABC-CE43-90CA-ED2F7964970E}" presName="vert1" presStyleCnt="0"/>
      <dgm:spPr/>
    </dgm:pt>
    <dgm:pt modelId="{8AEC7331-334A-3F44-8897-8397EFCB25D9}" type="pres">
      <dgm:prSet presAssocID="{D46F98C0-DB0C-2743-89D8-DED64740EDCC}" presName="thickLine" presStyleLbl="alignNode1" presStyleIdx="5" presStyleCnt="10"/>
      <dgm:spPr/>
    </dgm:pt>
    <dgm:pt modelId="{4171AE2B-ACC5-384D-A758-30B5643289CB}" type="pres">
      <dgm:prSet presAssocID="{D46F98C0-DB0C-2743-89D8-DED64740EDCC}" presName="horz1" presStyleCnt="0"/>
      <dgm:spPr/>
    </dgm:pt>
    <dgm:pt modelId="{B3034EEF-2B8C-B34F-897B-59BCD6751161}" type="pres">
      <dgm:prSet presAssocID="{D46F98C0-DB0C-2743-89D8-DED64740EDCC}" presName="tx1" presStyleLbl="revTx" presStyleIdx="5" presStyleCnt="10" custScaleY="27650"/>
      <dgm:spPr/>
    </dgm:pt>
    <dgm:pt modelId="{5DC9CD51-5ACE-8E4E-8EA4-013AA1289BAD}" type="pres">
      <dgm:prSet presAssocID="{D46F98C0-DB0C-2743-89D8-DED64740EDCC}" presName="vert1" presStyleCnt="0"/>
      <dgm:spPr/>
    </dgm:pt>
    <dgm:pt modelId="{9EA21121-4C02-7C42-804C-0D497DDCD643}" type="pres">
      <dgm:prSet presAssocID="{9983163C-6AD9-5E44-9A8A-D5CA514CA4F9}" presName="thickLine" presStyleLbl="alignNode1" presStyleIdx="6" presStyleCnt="10"/>
      <dgm:spPr/>
    </dgm:pt>
    <dgm:pt modelId="{70BFA613-2648-1B40-A52A-A1FCB83D34BC}" type="pres">
      <dgm:prSet presAssocID="{9983163C-6AD9-5E44-9A8A-D5CA514CA4F9}" presName="horz1" presStyleCnt="0"/>
      <dgm:spPr/>
    </dgm:pt>
    <dgm:pt modelId="{9D6598F1-ABCE-DA41-8822-000E42D95547}" type="pres">
      <dgm:prSet presAssocID="{9983163C-6AD9-5E44-9A8A-D5CA514CA4F9}" presName="tx1" presStyleLbl="revTx" presStyleIdx="6" presStyleCnt="10" custScaleY="22077"/>
      <dgm:spPr/>
    </dgm:pt>
    <dgm:pt modelId="{A49D2498-4CC8-D54C-9FAD-AF454E03C3CB}" type="pres">
      <dgm:prSet presAssocID="{9983163C-6AD9-5E44-9A8A-D5CA514CA4F9}" presName="vert1" presStyleCnt="0"/>
      <dgm:spPr/>
    </dgm:pt>
    <dgm:pt modelId="{01133E72-8975-2A45-A6EB-BBE983236BA6}" type="pres">
      <dgm:prSet presAssocID="{E690D531-2234-664E-B599-06585AEBF7EB}" presName="thickLine" presStyleLbl="alignNode1" presStyleIdx="7" presStyleCnt="10"/>
      <dgm:spPr/>
    </dgm:pt>
    <dgm:pt modelId="{C232E7E3-4872-7446-939B-E76E95EF20CD}" type="pres">
      <dgm:prSet presAssocID="{E690D531-2234-664E-B599-06585AEBF7EB}" presName="horz1" presStyleCnt="0"/>
      <dgm:spPr/>
    </dgm:pt>
    <dgm:pt modelId="{E244B46A-CCE4-5847-A469-99261B0B80E9}" type="pres">
      <dgm:prSet presAssocID="{E690D531-2234-664E-B599-06585AEBF7EB}" presName="tx1" presStyleLbl="revTx" presStyleIdx="7" presStyleCnt="10" custScaleY="36208"/>
      <dgm:spPr/>
    </dgm:pt>
    <dgm:pt modelId="{45E6DA7A-8F5B-BB4A-9D18-8C994AF666F3}" type="pres">
      <dgm:prSet presAssocID="{E690D531-2234-664E-B599-06585AEBF7EB}" presName="vert1" presStyleCnt="0"/>
      <dgm:spPr/>
    </dgm:pt>
    <dgm:pt modelId="{BC075E42-FFEA-7844-B6F2-61F6C85C1FA8}" type="pres">
      <dgm:prSet presAssocID="{BA3D6595-934E-9249-9C24-87F12E730697}" presName="thickLine" presStyleLbl="alignNode1" presStyleIdx="8" presStyleCnt="10"/>
      <dgm:spPr/>
    </dgm:pt>
    <dgm:pt modelId="{A08CD251-CD6F-9445-8141-A713E2266A77}" type="pres">
      <dgm:prSet presAssocID="{BA3D6595-934E-9249-9C24-87F12E730697}" presName="horz1" presStyleCnt="0"/>
      <dgm:spPr/>
    </dgm:pt>
    <dgm:pt modelId="{7599DDFB-6DA0-A949-A64D-C23F935A79DB}" type="pres">
      <dgm:prSet presAssocID="{BA3D6595-934E-9249-9C24-87F12E730697}" presName="tx1" presStyleLbl="revTx" presStyleIdx="8" presStyleCnt="10" custScaleY="44954"/>
      <dgm:spPr/>
    </dgm:pt>
    <dgm:pt modelId="{39804735-485D-AF4A-9428-C1DEE5F438C5}" type="pres">
      <dgm:prSet presAssocID="{BA3D6595-934E-9249-9C24-87F12E730697}" presName="vert1" presStyleCnt="0"/>
      <dgm:spPr/>
    </dgm:pt>
    <dgm:pt modelId="{0A059B89-083E-FD44-94E9-9945EDA13C1D}" type="pres">
      <dgm:prSet presAssocID="{B05D31A4-8A6B-314B-B5A3-27F9BB097ACB}" presName="thickLine" presStyleLbl="alignNode1" presStyleIdx="9" presStyleCnt="10"/>
      <dgm:spPr/>
    </dgm:pt>
    <dgm:pt modelId="{0F933BA6-EC63-BD45-8BF8-01661CCD55BA}" type="pres">
      <dgm:prSet presAssocID="{B05D31A4-8A6B-314B-B5A3-27F9BB097ACB}" presName="horz1" presStyleCnt="0"/>
      <dgm:spPr/>
    </dgm:pt>
    <dgm:pt modelId="{8FAFA3DB-57A5-094C-AB8D-EADCDB40F84D}" type="pres">
      <dgm:prSet presAssocID="{B05D31A4-8A6B-314B-B5A3-27F9BB097ACB}" presName="tx1" presStyleLbl="revTx" presStyleIdx="9" presStyleCnt="10" custScaleY="58211"/>
      <dgm:spPr/>
    </dgm:pt>
    <dgm:pt modelId="{C38D9D18-85BF-AF4C-B2AD-A61FA452F359}" type="pres">
      <dgm:prSet presAssocID="{B05D31A4-8A6B-314B-B5A3-27F9BB097ACB}" presName="vert1" presStyleCnt="0"/>
      <dgm:spPr/>
    </dgm:pt>
  </dgm:ptLst>
  <dgm:cxnLst>
    <dgm:cxn modelId="{64863D00-4E93-B740-9FBA-E985A0005CC0}" srcId="{8EBE7358-87FC-5A4D-963E-87A4925A205A}" destId="{D7FE22BC-CDCA-9A44-99AD-F050DFCE1A74}" srcOrd="1" destOrd="0" parTransId="{987B97A9-9A40-7B49-A83A-89272EE9C395}" sibTransId="{EE54F4DB-10A7-5E48-AF4C-BF25268501B9}"/>
    <dgm:cxn modelId="{E41EC40D-CED6-DE4E-8950-8398E6A4F7FB}" type="presOf" srcId="{2722C1C6-E0A4-6A43-AD95-0EF1F6D2FE71}" destId="{4C0E290E-C9C9-A749-A993-1A435A32D0E9}" srcOrd="0" destOrd="0" presId="urn:microsoft.com/office/officeart/2008/layout/LinedList"/>
    <dgm:cxn modelId="{9EEF100E-1635-5C4B-84F3-98F0DE8036D2}" srcId="{8EBE7358-87FC-5A4D-963E-87A4925A205A}" destId="{BA3D6595-934E-9249-9C24-87F12E730697}" srcOrd="8" destOrd="0" parTransId="{78C58B21-96A1-0443-B451-C858CCFAAC05}" sibTransId="{F8E4E152-2BCA-E240-8904-6B2E571C951C}"/>
    <dgm:cxn modelId="{7204B511-FE6D-2141-926C-A6444E00EF48}" type="presOf" srcId="{5A44036B-662A-6C43-A33E-85D2592F277E}" destId="{9910C6F5-0A78-9849-9126-D7383F9BFF73}" srcOrd="0" destOrd="0" presId="urn:microsoft.com/office/officeart/2008/layout/LinedList"/>
    <dgm:cxn modelId="{69582718-CFDC-A34B-B9D0-EB12AEEAE704}" srcId="{8EBE7358-87FC-5A4D-963E-87A4925A205A}" destId="{E690D531-2234-664E-B599-06585AEBF7EB}" srcOrd="7" destOrd="0" parTransId="{2A720B63-2D9C-BF41-8ECE-218E41F8F7D6}" sibTransId="{A83FF746-7807-2E42-BA62-8DB7EED07973}"/>
    <dgm:cxn modelId="{AEA9361E-C438-0F46-85B2-91D017058AF7}" type="presOf" srcId="{8EBE7358-87FC-5A4D-963E-87A4925A205A}" destId="{2DA9BF70-C515-6747-AEFD-60AD39568FB1}" srcOrd="0" destOrd="0" presId="urn:microsoft.com/office/officeart/2008/layout/LinedList"/>
    <dgm:cxn modelId="{2B449527-B1E9-4647-AE9F-F700ED29A38E}" type="presOf" srcId="{2103BED5-DF9C-E344-B7E7-2EDFAE3FB640}" destId="{B6566831-1C5E-954F-83E3-0D2BAEB3C017}" srcOrd="0" destOrd="0" presId="urn:microsoft.com/office/officeart/2008/layout/LinedList"/>
    <dgm:cxn modelId="{A9805B48-E59A-B34C-B58C-74E52C8EA996}" type="presOf" srcId="{E690D531-2234-664E-B599-06585AEBF7EB}" destId="{E244B46A-CCE4-5847-A469-99261B0B80E9}" srcOrd="0" destOrd="0" presId="urn:microsoft.com/office/officeart/2008/layout/LinedList"/>
    <dgm:cxn modelId="{D3050955-5047-E342-972E-373B5DD16CF0}" srcId="{8EBE7358-87FC-5A4D-963E-87A4925A205A}" destId="{2103BED5-DF9C-E344-B7E7-2EDFAE3FB640}" srcOrd="3" destOrd="0" parTransId="{30B9E309-E47A-2D4E-9EEE-9DBFF7515654}" sibTransId="{F31BC1C1-884D-FA4F-9293-960585E3C24B}"/>
    <dgm:cxn modelId="{83A89064-E789-944D-AB49-74353028A647}" srcId="{8EBE7358-87FC-5A4D-963E-87A4925A205A}" destId="{B05D31A4-8A6B-314B-B5A3-27F9BB097ACB}" srcOrd="9" destOrd="0" parTransId="{68CD0901-28BF-DC42-8DE5-4C98109B963B}" sibTransId="{4DF39A02-31CC-4B4A-A7D0-65F043BFBAF2}"/>
    <dgm:cxn modelId="{C028B077-D56C-034E-B06E-AD0F6D0ECBE5}" srcId="{8EBE7358-87FC-5A4D-963E-87A4925A205A}" destId="{D46F98C0-DB0C-2743-89D8-DED64740EDCC}" srcOrd="5" destOrd="0" parTransId="{5600D01A-9590-4F44-A052-902D92D801B0}" sibTransId="{27BAE9F0-65C1-E243-8B7F-25C45BE8270D}"/>
    <dgm:cxn modelId="{20AE3E78-E820-0845-84A8-D2686E45B4A5}" type="presOf" srcId="{E92D6EB7-CABC-CE43-90CA-ED2F7964970E}" destId="{A2CBCBD7-C243-A94A-B63C-C94AE9CFD1C7}" srcOrd="0" destOrd="0" presId="urn:microsoft.com/office/officeart/2008/layout/LinedList"/>
    <dgm:cxn modelId="{82890481-EF26-1148-8F8E-E45C837A0CBF}" type="presOf" srcId="{BA3D6595-934E-9249-9C24-87F12E730697}" destId="{7599DDFB-6DA0-A949-A64D-C23F935A79DB}" srcOrd="0" destOrd="0" presId="urn:microsoft.com/office/officeart/2008/layout/LinedList"/>
    <dgm:cxn modelId="{8523EE84-74E8-5E48-8079-F44A1D8F36EF}" srcId="{8EBE7358-87FC-5A4D-963E-87A4925A205A}" destId="{2722C1C6-E0A4-6A43-AD95-0EF1F6D2FE71}" srcOrd="0" destOrd="0" parTransId="{67856A83-9E1A-E244-A6D0-C1A5F7F4CC62}" sibTransId="{7250B4CB-BC4E-F645-8AD4-3A0619E132FA}"/>
    <dgm:cxn modelId="{62C0B487-3B9C-3A4B-AEA1-793A8F3BE795}" srcId="{8EBE7358-87FC-5A4D-963E-87A4925A205A}" destId="{9983163C-6AD9-5E44-9A8A-D5CA514CA4F9}" srcOrd="6" destOrd="0" parTransId="{C4545275-FCDD-CD41-AA37-4598D2D673CF}" sibTransId="{46690178-750B-6245-8145-AE5288FEBCE1}"/>
    <dgm:cxn modelId="{B5B9B09C-6CCA-BB47-B593-55C12613362B}" type="presOf" srcId="{9983163C-6AD9-5E44-9A8A-D5CA514CA4F9}" destId="{9D6598F1-ABCE-DA41-8822-000E42D95547}" srcOrd="0" destOrd="0" presId="urn:microsoft.com/office/officeart/2008/layout/LinedList"/>
    <dgm:cxn modelId="{3A21C0AF-B7CC-2847-B3A3-95B6E271A92A}" type="presOf" srcId="{D7FE22BC-CDCA-9A44-99AD-F050DFCE1A74}" destId="{731E8C08-8685-9A43-AE85-7CD94FDDF6DD}" srcOrd="0" destOrd="0" presId="urn:microsoft.com/office/officeart/2008/layout/LinedList"/>
    <dgm:cxn modelId="{58464AB3-43EE-234A-8F0E-7259878DBD25}" type="presOf" srcId="{B05D31A4-8A6B-314B-B5A3-27F9BB097ACB}" destId="{8FAFA3DB-57A5-094C-AB8D-EADCDB40F84D}" srcOrd="0" destOrd="0" presId="urn:microsoft.com/office/officeart/2008/layout/LinedList"/>
    <dgm:cxn modelId="{5F805CCA-E22B-4344-BF05-9662708421C1}" srcId="{8EBE7358-87FC-5A4D-963E-87A4925A205A}" destId="{E92D6EB7-CABC-CE43-90CA-ED2F7964970E}" srcOrd="4" destOrd="0" parTransId="{EE319993-4153-6E4B-8389-A2EA1636AA0B}" sibTransId="{AFBCCAC9-946C-E441-B612-A2CE18665DF8}"/>
    <dgm:cxn modelId="{2264FEE3-CA11-8D40-B651-004B57F4F59C}" type="presOf" srcId="{D46F98C0-DB0C-2743-89D8-DED64740EDCC}" destId="{B3034EEF-2B8C-B34F-897B-59BCD6751161}" srcOrd="0" destOrd="0" presId="urn:microsoft.com/office/officeart/2008/layout/LinedList"/>
    <dgm:cxn modelId="{9D7F76E7-CB06-DC42-BE0D-DF17B8EDCF82}" srcId="{8EBE7358-87FC-5A4D-963E-87A4925A205A}" destId="{5A44036B-662A-6C43-A33E-85D2592F277E}" srcOrd="2" destOrd="0" parTransId="{7D0FAE43-CA87-FE41-AAFF-7A3F6CCF5551}" sibTransId="{E7E48DE6-6685-404C-B434-FC80832CE071}"/>
    <dgm:cxn modelId="{EE5FB00F-81CF-5E43-8319-ABDFF12CD9FC}" type="presParOf" srcId="{2DA9BF70-C515-6747-AEFD-60AD39568FB1}" destId="{823DA9FC-A23B-D341-9082-B21207693106}" srcOrd="0" destOrd="0" presId="urn:microsoft.com/office/officeart/2008/layout/LinedList"/>
    <dgm:cxn modelId="{C238A51C-47BC-5C45-9A2E-1213F2628020}" type="presParOf" srcId="{2DA9BF70-C515-6747-AEFD-60AD39568FB1}" destId="{ED6A0BDC-B33D-7641-B26F-DD86366901DB}" srcOrd="1" destOrd="0" presId="urn:microsoft.com/office/officeart/2008/layout/LinedList"/>
    <dgm:cxn modelId="{908398E3-B94C-7F4B-804D-2EABA8C9A273}" type="presParOf" srcId="{ED6A0BDC-B33D-7641-B26F-DD86366901DB}" destId="{4C0E290E-C9C9-A749-A993-1A435A32D0E9}" srcOrd="0" destOrd="0" presId="urn:microsoft.com/office/officeart/2008/layout/LinedList"/>
    <dgm:cxn modelId="{045DE46F-2C58-3543-9BB7-44A18EC29288}" type="presParOf" srcId="{ED6A0BDC-B33D-7641-B26F-DD86366901DB}" destId="{66D6C150-F01F-604A-B1A5-B74974ED05CE}" srcOrd="1" destOrd="0" presId="urn:microsoft.com/office/officeart/2008/layout/LinedList"/>
    <dgm:cxn modelId="{3050A089-7077-4247-A3ED-07E2AAA34001}" type="presParOf" srcId="{2DA9BF70-C515-6747-AEFD-60AD39568FB1}" destId="{878FCDE4-313A-734E-BAE9-637251ABB73D}" srcOrd="2" destOrd="0" presId="urn:microsoft.com/office/officeart/2008/layout/LinedList"/>
    <dgm:cxn modelId="{232928A8-06E2-9C4D-B10E-EADD506CFE58}" type="presParOf" srcId="{2DA9BF70-C515-6747-AEFD-60AD39568FB1}" destId="{C35054A9-6081-0E43-9FEA-DD55F10D508F}" srcOrd="3" destOrd="0" presId="urn:microsoft.com/office/officeart/2008/layout/LinedList"/>
    <dgm:cxn modelId="{5DFD57E4-2BF9-954D-A68D-57A6EE178492}" type="presParOf" srcId="{C35054A9-6081-0E43-9FEA-DD55F10D508F}" destId="{731E8C08-8685-9A43-AE85-7CD94FDDF6DD}" srcOrd="0" destOrd="0" presId="urn:microsoft.com/office/officeart/2008/layout/LinedList"/>
    <dgm:cxn modelId="{F1F7F2B8-E96D-A947-A9AA-3F8EAD57E531}" type="presParOf" srcId="{C35054A9-6081-0E43-9FEA-DD55F10D508F}" destId="{9A426FD1-30E6-824E-9BA2-10CF647E7E01}" srcOrd="1" destOrd="0" presId="urn:microsoft.com/office/officeart/2008/layout/LinedList"/>
    <dgm:cxn modelId="{C02BB7C1-C6AD-8140-9CCF-BB842553C202}" type="presParOf" srcId="{2DA9BF70-C515-6747-AEFD-60AD39568FB1}" destId="{D8F810BD-B9D3-E14B-AA2D-0C3F5EE45111}" srcOrd="4" destOrd="0" presId="urn:microsoft.com/office/officeart/2008/layout/LinedList"/>
    <dgm:cxn modelId="{2C183599-91E7-B042-8070-EC052E8C85E3}" type="presParOf" srcId="{2DA9BF70-C515-6747-AEFD-60AD39568FB1}" destId="{E9C88B8E-EB60-0943-A6A4-68F22306E37B}" srcOrd="5" destOrd="0" presId="urn:microsoft.com/office/officeart/2008/layout/LinedList"/>
    <dgm:cxn modelId="{AC5FCDE1-D96D-F643-9EB3-3D2ADB0D7B3F}" type="presParOf" srcId="{E9C88B8E-EB60-0943-A6A4-68F22306E37B}" destId="{9910C6F5-0A78-9849-9126-D7383F9BFF73}" srcOrd="0" destOrd="0" presId="urn:microsoft.com/office/officeart/2008/layout/LinedList"/>
    <dgm:cxn modelId="{52E74B0B-EEC4-4746-B0CB-2713D8011E11}" type="presParOf" srcId="{E9C88B8E-EB60-0943-A6A4-68F22306E37B}" destId="{1E761547-D5A2-864E-8AB1-3A8BB296E2F4}" srcOrd="1" destOrd="0" presId="urn:microsoft.com/office/officeart/2008/layout/LinedList"/>
    <dgm:cxn modelId="{4413D28E-B24D-1D4E-B348-79AEA4575DF5}" type="presParOf" srcId="{2DA9BF70-C515-6747-AEFD-60AD39568FB1}" destId="{5FEABE7A-F935-1648-B308-724F5FD14EEE}" srcOrd="6" destOrd="0" presId="urn:microsoft.com/office/officeart/2008/layout/LinedList"/>
    <dgm:cxn modelId="{BE933FAE-55E7-E24B-ACCE-44CDED939C0A}" type="presParOf" srcId="{2DA9BF70-C515-6747-AEFD-60AD39568FB1}" destId="{0BA66A21-8D4D-104B-9C07-4C0B58532FA8}" srcOrd="7" destOrd="0" presId="urn:microsoft.com/office/officeart/2008/layout/LinedList"/>
    <dgm:cxn modelId="{4C6829DE-98EB-0A45-9029-E35DC0F81901}" type="presParOf" srcId="{0BA66A21-8D4D-104B-9C07-4C0B58532FA8}" destId="{B6566831-1C5E-954F-83E3-0D2BAEB3C017}" srcOrd="0" destOrd="0" presId="urn:microsoft.com/office/officeart/2008/layout/LinedList"/>
    <dgm:cxn modelId="{63BE3C7B-B209-D44A-95AC-3575F03D32AD}" type="presParOf" srcId="{0BA66A21-8D4D-104B-9C07-4C0B58532FA8}" destId="{A53E06DC-50FB-A349-8C51-9CBFA4F002A6}" srcOrd="1" destOrd="0" presId="urn:microsoft.com/office/officeart/2008/layout/LinedList"/>
    <dgm:cxn modelId="{109DE5AF-2E44-FB45-BE0F-3A4C7520C7B4}" type="presParOf" srcId="{2DA9BF70-C515-6747-AEFD-60AD39568FB1}" destId="{8FDBED64-B101-F343-8B9B-990EC9184557}" srcOrd="8" destOrd="0" presId="urn:microsoft.com/office/officeart/2008/layout/LinedList"/>
    <dgm:cxn modelId="{16CB0CDB-86C0-B94C-AF5D-F1905B4AB9E2}" type="presParOf" srcId="{2DA9BF70-C515-6747-AEFD-60AD39568FB1}" destId="{894D63CD-1216-C442-B13B-F2876F54B762}" srcOrd="9" destOrd="0" presId="urn:microsoft.com/office/officeart/2008/layout/LinedList"/>
    <dgm:cxn modelId="{D884A16D-2DCA-5141-8083-6F019607CFDA}" type="presParOf" srcId="{894D63CD-1216-C442-B13B-F2876F54B762}" destId="{A2CBCBD7-C243-A94A-B63C-C94AE9CFD1C7}" srcOrd="0" destOrd="0" presId="urn:microsoft.com/office/officeart/2008/layout/LinedList"/>
    <dgm:cxn modelId="{987194B4-3FB1-C24D-A2EA-40C47EF3A62C}" type="presParOf" srcId="{894D63CD-1216-C442-B13B-F2876F54B762}" destId="{D0E0924E-FA3C-F244-97F8-F1FCA04D5FF7}" srcOrd="1" destOrd="0" presId="urn:microsoft.com/office/officeart/2008/layout/LinedList"/>
    <dgm:cxn modelId="{B859EEDD-F73A-F648-9421-48F1D55EC975}" type="presParOf" srcId="{2DA9BF70-C515-6747-AEFD-60AD39568FB1}" destId="{8AEC7331-334A-3F44-8897-8397EFCB25D9}" srcOrd="10" destOrd="0" presId="urn:microsoft.com/office/officeart/2008/layout/LinedList"/>
    <dgm:cxn modelId="{722A91B7-CA07-7B44-B3E0-69996AB4A39E}" type="presParOf" srcId="{2DA9BF70-C515-6747-AEFD-60AD39568FB1}" destId="{4171AE2B-ACC5-384D-A758-30B5643289CB}" srcOrd="11" destOrd="0" presId="urn:microsoft.com/office/officeart/2008/layout/LinedList"/>
    <dgm:cxn modelId="{3313C99E-883E-A64D-8D60-6025849D0DF3}" type="presParOf" srcId="{4171AE2B-ACC5-384D-A758-30B5643289CB}" destId="{B3034EEF-2B8C-B34F-897B-59BCD6751161}" srcOrd="0" destOrd="0" presId="urn:microsoft.com/office/officeart/2008/layout/LinedList"/>
    <dgm:cxn modelId="{C20F24A9-2F1A-2842-8795-8852C81E3BB9}" type="presParOf" srcId="{4171AE2B-ACC5-384D-A758-30B5643289CB}" destId="{5DC9CD51-5ACE-8E4E-8EA4-013AA1289BAD}" srcOrd="1" destOrd="0" presId="urn:microsoft.com/office/officeart/2008/layout/LinedList"/>
    <dgm:cxn modelId="{EE03C065-7386-2147-9B26-E1938A201AF5}" type="presParOf" srcId="{2DA9BF70-C515-6747-AEFD-60AD39568FB1}" destId="{9EA21121-4C02-7C42-804C-0D497DDCD643}" srcOrd="12" destOrd="0" presId="urn:microsoft.com/office/officeart/2008/layout/LinedList"/>
    <dgm:cxn modelId="{226359A8-32FB-4748-B5D9-E937C9F90A93}" type="presParOf" srcId="{2DA9BF70-C515-6747-AEFD-60AD39568FB1}" destId="{70BFA613-2648-1B40-A52A-A1FCB83D34BC}" srcOrd="13" destOrd="0" presId="urn:microsoft.com/office/officeart/2008/layout/LinedList"/>
    <dgm:cxn modelId="{DF3B448B-5A8B-654A-9E82-912CCF66A8AA}" type="presParOf" srcId="{70BFA613-2648-1B40-A52A-A1FCB83D34BC}" destId="{9D6598F1-ABCE-DA41-8822-000E42D95547}" srcOrd="0" destOrd="0" presId="urn:microsoft.com/office/officeart/2008/layout/LinedList"/>
    <dgm:cxn modelId="{243B7BFC-9AF6-664A-98D6-FB38DB8DA203}" type="presParOf" srcId="{70BFA613-2648-1B40-A52A-A1FCB83D34BC}" destId="{A49D2498-4CC8-D54C-9FAD-AF454E03C3CB}" srcOrd="1" destOrd="0" presId="urn:microsoft.com/office/officeart/2008/layout/LinedList"/>
    <dgm:cxn modelId="{CCC8CCA5-58FB-0A45-AE2E-0FA230B20CB9}" type="presParOf" srcId="{2DA9BF70-C515-6747-AEFD-60AD39568FB1}" destId="{01133E72-8975-2A45-A6EB-BBE983236BA6}" srcOrd="14" destOrd="0" presId="urn:microsoft.com/office/officeart/2008/layout/LinedList"/>
    <dgm:cxn modelId="{239AC464-9D15-1C48-BDFA-B8A1A8E8E189}" type="presParOf" srcId="{2DA9BF70-C515-6747-AEFD-60AD39568FB1}" destId="{C232E7E3-4872-7446-939B-E76E95EF20CD}" srcOrd="15" destOrd="0" presId="urn:microsoft.com/office/officeart/2008/layout/LinedList"/>
    <dgm:cxn modelId="{39FEF647-5B64-D54D-AD79-6DF16DDF86D7}" type="presParOf" srcId="{C232E7E3-4872-7446-939B-E76E95EF20CD}" destId="{E244B46A-CCE4-5847-A469-99261B0B80E9}" srcOrd="0" destOrd="0" presId="urn:microsoft.com/office/officeart/2008/layout/LinedList"/>
    <dgm:cxn modelId="{6E0A5971-A313-1E49-AFEE-D6F12C17FBFC}" type="presParOf" srcId="{C232E7E3-4872-7446-939B-E76E95EF20CD}" destId="{45E6DA7A-8F5B-BB4A-9D18-8C994AF666F3}" srcOrd="1" destOrd="0" presId="urn:microsoft.com/office/officeart/2008/layout/LinedList"/>
    <dgm:cxn modelId="{EF24073F-B475-6549-B16A-0A2AF4985CFF}" type="presParOf" srcId="{2DA9BF70-C515-6747-AEFD-60AD39568FB1}" destId="{BC075E42-FFEA-7844-B6F2-61F6C85C1FA8}" srcOrd="16" destOrd="0" presId="urn:microsoft.com/office/officeart/2008/layout/LinedList"/>
    <dgm:cxn modelId="{4044B248-C7F9-9F4A-BDA1-7BEC62880781}" type="presParOf" srcId="{2DA9BF70-C515-6747-AEFD-60AD39568FB1}" destId="{A08CD251-CD6F-9445-8141-A713E2266A77}" srcOrd="17" destOrd="0" presId="urn:microsoft.com/office/officeart/2008/layout/LinedList"/>
    <dgm:cxn modelId="{B6C6D394-7968-BA4D-9ACF-2F622FDFC4E6}" type="presParOf" srcId="{A08CD251-CD6F-9445-8141-A713E2266A77}" destId="{7599DDFB-6DA0-A949-A64D-C23F935A79DB}" srcOrd="0" destOrd="0" presId="urn:microsoft.com/office/officeart/2008/layout/LinedList"/>
    <dgm:cxn modelId="{25FB0D88-34A1-B64C-8CA7-F71BDF4CCF7C}" type="presParOf" srcId="{A08CD251-CD6F-9445-8141-A713E2266A77}" destId="{39804735-485D-AF4A-9428-C1DEE5F438C5}" srcOrd="1" destOrd="0" presId="urn:microsoft.com/office/officeart/2008/layout/LinedList"/>
    <dgm:cxn modelId="{663BD283-DF2A-6D4C-ADCD-8EFA947AB377}" type="presParOf" srcId="{2DA9BF70-C515-6747-AEFD-60AD39568FB1}" destId="{0A059B89-083E-FD44-94E9-9945EDA13C1D}" srcOrd="18" destOrd="0" presId="urn:microsoft.com/office/officeart/2008/layout/LinedList"/>
    <dgm:cxn modelId="{1B3121B9-5554-B941-BABA-9C9B11FE7412}" type="presParOf" srcId="{2DA9BF70-C515-6747-AEFD-60AD39568FB1}" destId="{0F933BA6-EC63-BD45-8BF8-01661CCD55BA}" srcOrd="19" destOrd="0" presId="urn:microsoft.com/office/officeart/2008/layout/LinedList"/>
    <dgm:cxn modelId="{B722F31B-34A0-BE46-ADEC-3CFB038DEC20}" type="presParOf" srcId="{0F933BA6-EC63-BD45-8BF8-01661CCD55BA}" destId="{8FAFA3DB-57A5-094C-AB8D-EADCDB40F84D}" srcOrd="0" destOrd="0" presId="urn:microsoft.com/office/officeart/2008/layout/LinedList"/>
    <dgm:cxn modelId="{269932BD-3B8C-A74D-B15C-45A88AA4468A}" type="presParOf" srcId="{0F933BA6-EC63-BD45-8BF8-01661CCD55BA}" destId="{C38D9D18-85BF-AF4C-B2AD-A61FA452F35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C010FDE-6016-9A4C-9764-BA7F397BFF60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75D8633D-0EDC-EA4F-8E65-7B83FDBCB8A9}">
      <dgm:prSet custT="1"/>
      <dgm:spPr/>
      <dgm:t>
        <a:bodyPr/>
        <a:lstStyle/>
        <a:p>
          <a:r>
            <a:rPr lang="pl-PL" sz="1800" dirty="0"/>
            <a:t>Podziękowania dla zespołów programowo-dydaktycznych, nowe wyzwania</a:t>
          </a:r>
        </a:p>
        <a:p>
          <a:r>
            <a:rPr lang="pl-PL" sz="1800" dirty="0"/>
            <a:t>	</a:t>
          </a:r>
          <a:r>
            <a:rPr lang="pl-PL" sz="1600" i="1" dirty="0"/>
            <a:t>Zarządzenie Rektora nr R.0211.29.2025 z dnia 19 maja 2025 roku </a:t>
          </a:r>
        </a:p>
      </dgm:t>
    </dgm:pt>
    <dgm:pt modelId="{711BD732-552E-6940-B77F-E7B0ADF22B78}" type="parTrans" cxnId="{59C16931-8333-5C47-8D21-9BCDE5C04AA1}">
      <dgm:prSet/>
      <dgm:spPr/>
      <dgm:t>
        <a:bodyPr/>
        <a:lstStyle/>
        <a:p>
          <a:endParaRPr lang="pl-PL" sz="1800"/>
        </a:p>
      </dgm:t>
    </dgm:pt>
    <dgm:pt modelId="{F92D1E8A-C60B-CF42-996E-1D53ED7180C3}" type="sibTrans" cxnId="{59C16931-8333-5C47-8D21-9BCDE5C04AA1}">
      <dgm:prSet/>
      <dgm:spPr/>
      <dgm:t>
        <a:bodyPr/>
        <a:lstStyle/>
        <a:p>
          <a:endParaRPr lang="pl-PL" sz="1800"/>
        </a:p>
      </dgm:t>
    </dgm:pt>
    <dgm:pt modelId="{3897C99F-0C5F-D343-A437-969D7B369E09}">
      <dgm:prSet custT="1"/>
      <dgm:spPr/>
      <dgm:t>
        <a:bodyPr/>
        <a:lstStyle/>
        <a:p>
          <a:r>
            <a:rPr lang="pl-PL" sz="1800"/>
            <a:t>Zamknięcie rekrutacji – prośba o monitorowanie obecności na zajęciach - informacje w USOS</a:t>
          </a:r>
        </a:p>
      </dgm:t>
    </dgm:pt>
    <dgm:pt modelId="{6B5A718C-86EB-0E4D-813E-8E430A1AA400}" type="parTrans" cxnId="{D96E266E-D192-7F48-958A-827CB501D534}">
      <dgm:prSet/>
      <dgm:spPr/>
      <dgm:t>
        <a:bodyPr/>
        <a:lstStyle/>
        <a:p>
          <a:endParaRPr lang="pl-PL" sz="1800"/>
        </a:p>
      </dgm:t>
    </dgm:pt>
    <dgm:pt modelId="{1FFFB2F6-EE2D-974A-8AF2-EB6F8242DDB1}" type="sibTrans" cxnId="{D96E266E-D192-7F48-958A-827CB501D534}">
      <dgm:prSet/>
      <dgm:spPr/>
      <dgm:t>
        <a:bodyPr/>
        <a:lstStyle/>
        <a:p>
          <a:endParaRPr lang="pl-PL" sz="1800"/>
        </a:p>
      </dgm:t>
    </dgm:pt>
    <dgm:pt modelId="{BD0F9138-9E8D-6E49-8FF6-6E21492CB1F7}">
      <dgm:prSet custT="1"/>
      <dgm:spPr/>
      <dgm:t>
        <a:bodyPr/>
        <a:lstStyle/>
        <a:p>
          <a:r>
            <a:rPr lang="pl-PL" sz="1800"/>
            <a:t>Opiekunowie I roczników kierunków studiów - rekomendacje</a:t>
          </a:r>
        </a:p>
      </dgm:t>
    </dgm:pt>
    <dgm:pt modelId="{B781444A-CD23-644F-8535-0B3E5077621E}" type="parTrans" cxnId="{49A2E93E-3DBC-994F-9002-780B99487D91}">
      <dgm:prSet/>
      <dgm:spPr/>
      <dgm:t>
        <a:bodyPr/>
        <a:lstStyle/>
        <a:p>
          <a:endParaRPr lang="pl-PL" sz="1800"/>
        </a:p>
      </dgm:t>
    </dgm:pt>
    <dgm:pt modelId="{94C2972D-2D9F-9544-BA82-E871C515A4EF}" type="sibTrans" cxnId="{49A2E93E-3DBC-994F-9002-780B99487D91}">
      <dgm:prSet/>
      <dgm:spPr/>
      <dgm:t>
        <a:bodyPr/>
        <a:lstStyle/>
        <a:p>
          <a:endParaRPr lang="pl-PL" sz="1800"/>
        </a:p>
      </dgm:t>
    </dgm:pt>
    <dgm:pt modelId="{461DEC23-8D48-4046-AA64-5DFA8B79B533}">
      <dgm:prSet custT="1"/>
      <dgm:spPr/>
      <dgm:t>
        <a:bodyPr/>
        <a:lstStyle/>
        <a:p>
          <a:r>
            <a:rPr lang="pl-PL" sz="1800"/>
            <a:t>Opiekunowie praktyk – zgłoszenia z katedr, nowe zarządzenie ws. powoływania opiekunów</a:t>
          </a:r>
        </a:p>
      </dgm:t>
    </dgm:pt>
    <dgm:pt modelId="{A7F53604-5421-E54D-8750-398A5E164A74}" type="parTrans" cxnId="{AC0A8D57-026A-FF41-9B90-144B81D12952}">
      <dgm:prSet/>
      <dgm:spPr/>
      <dgm:t>
        <a:bodyPr/>
        <a:lstStyle/>
        <a:p>
          <a:endParaRPr lang="pl-PL" sz="1800"/>
        </a:p>
      </dgm:t>
    </dgm:pt>
    <dgm:pt modelId="{71565C74-34FC-8E4F-AC94-703A51D6B2F4}" type="sibTrans" cxnId="{AC0A8D57-026A-FF41-9B90-144B81D12952}">
      <dgm:prSet/>
      <dgm:spPr/>
      <dgm:t>
        <a:bodyPr/>
        <a:lstStyle/>
        <a:p>
          <a:endParaRPr lang="pl-PL" sz="1800"/>
        </a:p>
      </dgm:t>
    </dgm:pt>
    <dgm:pt modelId="{957973DD-5431-2B46-8C76-0C98B835FB9B}">
      <dgm:prSet custT="1"/>
      <dgm:spPr/>
      <dgm:t>
        <a:bodyPr/>
        <a:lstStyle/>
        <a:p>
          <a:r>
            <a:rPr lang="pl-PL" sz="1800"/>
            <a:t>Wprowadzenie przedmiotów do wyboru w PRK – opiekunowie kierunków</a:t>
          </a:r>
        </a:p>
      </dgm:t>
    </dgm:pt>
    <dgm:pt modelId="{30BDA0EC-13B9-C148-86FE-C5CECE20696E}" type="parTrans" cxnId="{AD335218-BDE2-BE4A-AD7C-13C042007E69}">
      <dgm:prSet/>
      <dgm:spPr/>
      <dgm:t>
        <a:bodyPr/>
        <a:lstStyle/>
        <a:p>
          <a:endParaRPr lang="pl-PL" sz="1800"/>
        </a:p>
      </dgm:t>
    </dgm:pt>
    <dgm:pt modelId="{064A3E6C-FB19-0143-A75D-55A0885F2AFC}" type="sibTrans" cxnId="{AD335218-BDE2-BE4A-AD7C-13C042007E69}">
      <dgm:prSet/>
      <dgm:spPr/>
      <dgm:t>
        <a:bodyPr/>
        <a:lstStyle/>
        <a:p>
          <a:endParaRPr lang="pl-PL" sz="1800"/>
        </a:p>
      </dgm:t>
    </dgm:pt>
    <dgm:pt modelId="{3738AB4C-80E3-D049-BBD8-1084ED990653}">
      <dgm:prSet custT="1"/>
      <dgm:spPr/>
      <dgm:t>
        <a:bodyPr/>
        <a:lstStyle/>
        <a:p>
          <a:r>
            <a:rPr lang="pl-PL" sz="1800"/>
            <a:t>Aktualizacja wizytówek na platformie MOODLE. Informacje o konsultacjach. Konsultacje stacjonarne</a:t>
          </a:r>
        </a:p>
      </dgm:t>
    </dgm:pt>
    <dgm:pt modelId="{5FB0F8AE-CB92-8741-9639-9156AB0C2464}" type="parTrans" cxnId="{36EAE4FE-DE00-E14D-9CCD-F0CD43A153A2}">
      <dgm:prSet/>
      <dgm:spPr/>
      <dgm:t>
        <a:bodyPr/>
        <a:lstStyle/>
        <a:p>
          <a:endParaRPr lang="pl-PL" sz="1800"/>
        </a:p>
      </dgm:t>
    </dgm:pt>
    <dgm:pt modelId="{D1D645BD-2C70-CB40-B4E0-1C3DD75E5BC8}" type="sibTrans" cxnId="{36EAE4FE-DE00-E14D-9CCD-F0CD43A153A2}">
      <dgm:prSet/>
      <dgm:spPr/>
      <dgm:t>
        <a:bodyPr/>
        <a:lstStyle/>
        <a:p>
          <a:endParaRPr lang="pl-PL" sz="1800"/>
        </a:p>
      </dgm:t>
    </dgm:pt>
    <dgm:pt modelId="{E4AE7F0A-4E35-744C-AFE7-C2DC1DBB91A5}">
      <dgm:prSet custT="1"/>
      <dgm:spPr/>
      <dgm:t>
        <a:bodyPr/>
        <a:lstStyle/>
        <a:p>
          <a:r>
            <a:rPr lang="pl-PL" sz="1800"/>
            <a:t>Aktualizacja stron katedr – aktualny stan kadrowy</a:t>
          </a:r>
        </a:p>
      </dgm:t>
    </dgm:pt>
    <dgm:pt modelId="{74EB0F23-0AF2-754C-8C55-3C3449C6A5EE}" type="parTrans" cxnId="{1A5A0667-F588-2846-A646-6508A68AE2EA}">
      <dgm:prSet/>
      <dgm:spPr/>
      <dgm:t>
        <a:bodyPr/>
        <a:lstStyle/>
        <a:p>
          <a:endParaRPr lang="pl-PL" sz="1800"/>
        </a:p>
      </dgm:t>
    </dgm:pt>
    <dgm:pt modelId="{2FF3794E-B636-8947-941D-264E12D9A219}" type="sibTrans" cxnId="{1A5A0667-F588-2846-A646-6508A68AE2EA}">
      <dgm:prSet/>
      <dgm:spPr/>
      <dgm:t>
        <a:bodyPr/>
        <a:lstStyle/>
        <a:p>
          <a:endParaRPr lang="pl-PL" sz="1800"/>
        </a:p>
      </dgm:t>
    </dgm:pt>
    <dgm:pt modelId="{879A7212-8764-7C45-BD86-1DB9E2959C4C}">
      <dgm:prSet custT="1"/>
      <dgm:spPr/>
      <dgm:t>
        <a:bodyPr/>
        <a:lstStyle/>
        <a:p>
          <a:r>
            <a:rPr lang="pl-PL" sz="1800" dirty="0"/>
            <a:t>Wypełnienie stopnia realizacja efektów uczenia się </a:t>
          </a:r>
        </a:p>
      </dgm:t>
    </dgm:pt>
    <dgm:pt modelId="{847892D2-605B-F045-BFC4-EC28C30BF682}" type="parTrans" cxnId="{BB2CA64E-6DA4-1A42-B75F-D001796084FC}">
      <dgm:prSet/>
      <dgm:spPr/>
      <dgm:t>
        <a:bodyPr/>
        <a:lstStyle/>
        <a:p>
          <a:endParaRPr lang="pl-PL" sz="1800"/>
        </a:p>
      </dgm:t>
    </dgm:pt>
    <dgm:pt modelId="{DCD379C0-F7BE-3C42-A0B8-4E9FCD4A1513}" type="sibTrans" cxnId="{BB2CA64E-6DA4-1A42-B75F-D001796084FC}">
      <dgm:prSet/>
      <dgm:spPr/>
      <dgm:t>
        <a:bodyPr/>
        <a:lstStyle/>
        <a:p>
          <a:endParaRPr lang="pl-PL" sz="1800"/>
        </a:p>
      </dgm:t>
    </dgm:pt>
    <dgm:pt modelId="{972FC11D-4FC4-6645-842D-17E80E874E49}">
      <dgm:prSet custT="1"/>
      <dgm:spPr/>
      <dgm:t>
        <a:bodyPr/>
        <a:lstStyle/>
        <a:p>
          <a:r>
            <a:rPr lang="pl-PL" sz="1800" dirty="0"/>
            <a:t>Oferta szkoleń wewnętrznych w zakresie podnoszenia kompetencji dydaktycznych </a:t>
          </a:r>
        </a:p>
      </dgm:t>
    </dgm:pt>
    <dgm:pt modelId="{2E389ACB-332A-5140-9BE0-8E1628096F68}" type="parTrans" cxnId="{AD3E13C7-F5DD-384A-95AD-C4162DAE5853}">
      <dgm:prSet/>
      <dgm:spPr/>
      <dgm:t>
        <a:bodyPr/>
        <a:lstStyle/>
        <a:p>
          <a:endParaRPr lang="pl-PL" sz="1800"/>
        </a:p>
      </dgm:t>
    </dgm:pt>
    <dgm:pt modelId="{F7D9C571-2E61-2041-80B7-E903188C910B}" type="sibTrans" cxnId="{AD3E13C7-F5DD-384A-95AD-C4162DAE5853}">
      <dgm:prSet/>
      <dgm:spPr/>
      <dgm:t>
        <a:bodyPr/>
        <a:lstStyle/>
        <a:p>
          <a:endParaRPr lang="pl-PL" sz="1800"/>
        </a:p>
      </dgm:t>
    </dgm:pt>
    <dgm:pt modelId="{F348EBA7-707C-0949-8C86-3844A2823063}">
      <dgm:prSet custT="1"/>
      <dgm:spPr/>
      <dgm:t>
        <a:bodyPr/>
        <a:lstStyle/>
        <a:p>
          <a:r>
            <a:rPr lang="pl-PL" sz="1800" dirty="0"/>
            <a:t>Hospitacje zajęć</a:t>
          </a:r>
        </a:p>
      </dgm:t>
    </dgm:pt>
    <dgm:pt modelId="{6B1E6818-A595-FA4F-9E42-A816558F92E7}" type="parTrans" cxnId="{6829CF94-AB27-CB4D-91B3-8EE9C9173B98}">
      <dgm:prSet/>
      <dgm:spPr/>
      <dgm:t>
        <a:bodyPr/>
        <a:lstStyle/>
        <a:p>
          <a:endParaRPr lang="pl-PL"/>
        </a:p>
      </dgm:t>
    </dgm:pt>
    <dgm:pt modelId="{DAA8999C-E634-9844-961A-779E1A947B66}" type="sibTrans" cxnId="{6829CF94-AB27-CB4D-91B3-8EE9C9173B98}">
      <dgm:prSet/>
      <dgm:spPr/>
      <dgm:t>
        <a:bodyPr/>
        <a:lstStyle/>
        <a:p>
          <a:endParaRPr lang="pl-PL"/>
        </a:p>
      </dgm:t>
    </dgm:pt>
    <dgm:pt modelId="{2A310C55-80CF-B84C-B68A-E14059C74AE0}" type="pres">
      <dgm:prSet presAssocID="{DC010FDE-6016-9A4C-9764-BA7F397BFF60}" presName="vert0" presStyleCnt="0">
        <dgm:presLayoutVars>
          <dgm:dir/>
          <dgm:animOne val="branch"/>
          <dgm:animLvl val="lvl"/>
        </dgm:presLayoutVars>
      </dgm:prSet>
      <dgm:spPr/>
    </dgm:pt>
    <dgm:pt modelId="{E67AF795-FE95-224E-AE46-8E61A197E863}" type="pres">
      <dgm:prSet presAssocID="{75D8633D-0EDC-EA4F-8E65-7B83FDBCB8A9}" presName="thickLine" presStyleLbl="alignNode1" presStyleIdx="0" presStyleCnt="10"/>
      <dgm:spPr/>
    </dgm:pt>
    <dgm:pt modelId="{D306B54F-CDC6-ED4C-A048-8C46B250BB8B}" type="pres">
      <dgm:prSet presAssocID="{75D8633D-0EDC-EA4F-8E65-7B83FDBCB8A9}" presName="horz1" presStyleCnt="0"/>
      <dgm:spPr/>
    </dgm:pt>
    <dgm:pt modelId="{E02ACB72-7107-5B45-986A-4BAF64247AB9}" type="pres">
      <dgm:prSet presAssocID="{75D8633D-0EDC-EA4F-8E65-7B83FDBCB8A9}" presName="tx1" presStyleLbl="revTx" presStyleIdx="0" presStyleCnt="10"/>
      <dgm:spPr/>
    </dgm:pt>
    <dgm:pt modelId="{9785D2BB-7D51-1E44-ABA7-3FF784BCAAF1}" type="pres">
      <dgm:prSet presAssocID="{75D8633D-0EDC-EA4F-8E65-7B83FDBCB8A9}" presName="vert1" presStyleCnt="0"/>
      <dgm:spPr/>
    </dgm:pt>
    <dgm:pt modelId="{59109483-14E0-D04E-BA7E-5C5707E87D23}" type="pres">
      <dgm:prSet presAssocID="{3897C99F-0C5F-D343-A437-969D7B369E09}" presName="thickLine" presStyleLbl="alignNode1" presStyleIdx="1" presStyleCnt="10"/>
      <dgm:spPr/>
    </dgm:pt>
    <dgm:pt modelId="{A16F3F19-A042-974F-A90F-66258367C9EE}" type="pres">
      <dgm:prSet presAssocID="{3897C99F-0C5F-D343-A437-969D7B369E09}" presName="horz1" presStyleCnt="0"/>
      <dgm:spPr/>
    </dgm:pt>
    <dgm:pt modelId="{B38041FD-4D06-C34C-8883-2F052E124ACA}" type="pres">
      <dgm:prSet presAssocID="{3897C99F-0C5F-D343-A437-969D7B369E09}" presName="tx1" presStyleLbl="revTx" presStyleIdx="1" presStyleCnt="10"/>
      <dgm:spPr/>
    </dgm:pt>
    <dgm:pt modelId="{74D4A866-4740-6F43-95B9-B4E68E5E9CB7}" type="pres">
      <dgm:prSet presAssocID="{3897C99F-0C5F-D343-A437-969D7B369E09}" presName="vert1" presStyleCnt="0"/>
      <dgm:spPr/>
    </dgm:pt>
    <dgm:pt modelId="{EA4B42EE-3E70-3949-A4DC-9D1F2551E222}" type="pres">
      <dgm:prSet presAssocID="{BD0F9138-9E8D-6E49-8FF6-6E21492CB1F7}" presName="thickLine" presStyleLbl="alignNode1" presStyleIdx="2" presStyleCnt="10"/>
      <dgm:spPr/>
    </dgm:pt>
    <dgm:pt modelId="{BAD7D2D5-ADDD-A647-BFAB-56969A056CC0}" type="pres">
      <dgm:prSet presAssocID="{BD0F9138-9E8D-6E49-8FF6-6E21492CB1F7}" presName="horz1" presStyleCnt="0"/>
      <dgm:spPr/>
    </dgm:pt>
    <dgm:pt modelId="{42A804DD-2494-DE47-8440-0BE396A15E3E}" type="pres">
      <dgm:prSet presAssocID="{BD0F9138-9E8D-6E49-8FF6-6E21492CB1F7}" presName="tx1" presStyleLbl="revTx" presStyleIdx="2" presStyleCnt="10"/>
      <dgm:spPr/>
    </dgm:pt>
    <dgm:pt modelId="{AC2A3B1D-26DE-2743-8CF4-548D778A5389}" type="pres">
      <dgm:prSet presAssocID="{BD0F9138-9E8D-6E49-8FF6-6E21492CB1F7}" presName="vert1" presStyleCnt="0"/>
      <dgm:spPr/>
    </dgm:pt>
    <dgm:pt modelId="{F8B067B5-B0F7-4441-8A2A-1E3034253E92}" type="pres">
      <dgm:prSet presAssocID="{461DEC23-8D48-4046-AA64-5DFA8B79B533}" presName="thickLine" presStyleLbl="alignNode1" presStyleIdx="3" presStyleCnt="10"/>
      <dgm:spPr/>
    </dgm:pt>
    <dgm:pt modelId="{F84661DE-7F88-BE49-9AF6-99D87300BD6D}" type="pres">
      <dgm:prSet presAssocID="{461DEC23-8D48-4046-AA64-5DFA8B79B533}" presName="horz1" presStyleCnt="0"/>
      <dgm:spPr/>
    </dgm:pt>
    <dgm:pt modelId="{C5A23F7C-AD85-2B41-9863-E431C59BEE47}" type="pres">
      <dgm:prSet presAssocID="{461DEC23-8D48-4046-AA64-5DFA8B79B533}" presName="tx1" presStyleLbl="revTx" presStyleIdx="3" presStyleCnt="10"/>
      <dgm:spPr/>
    </dgm:pt>
    <dgm:pt modelId="{892BF97A-CDC9-3543-9278-D0FBA6C619E4}" type="pres">
      <dgm:prSet presAssocID="{461DEC23-8D48-4046-AA64-5DFA8B79B533}" presName="vert1" presStyleCnt="0"/>
      <dgm:spPr/>
    </dgm:pt>
    <dgm:pt modelId="{DB6CDC39-E00D-BB4B-A2DE-0E1088447AC0}" type="pres">
      <dgm:prSet presAssocID="{957973DD-5431-2B46-8C76-0C98B835FB9B}" presName="thickLine" presStyleLbl="alignNode1" presStyleIdx="4" presStyleCnt="10"/>
      <dgm:spPr/>
    </dgm:pt>
    <dgm:pt modelId="{0F2D1EF6-C055-304F-AEB3-CA08F3F96807}" type="pres">
      <dgm:prSet presAssocID="{957973DD-5431-2B46-8C76-0C98B835FB9B}" presName="horz1" presStyleCnt="0"/>
      <dgm:spPr/>
    </dgm:pt>
    <dgm:pt modelId="{7C848D49-A2EC-9B4B-BCF1-907EAB2A71DF}" type="pres">
      <dgm:prSet presAssocID="{957973DD-5431-2B46-8C76-0C98B835FB9B}" presName="tx1" presStyleLbl="revTx" presStyleIdx="4" presStyleCnt="10"/>
      <dgm:spPr/>
    </dgm:pt>
    <dgm:pt modelId="{0EB570E4-CA8B-D74D-A3BE-00F116EB894B}" type="pres">
      <dgm:prSet presAssocID="{957973DD-5431-2B46-8C76-0C98B835FB9B}" presName="vert1" presStyleCnt="0"/>
      <dgm:spPr/>
    </dgm:pt>
    <dgm:pt modelId="{D0DB183D-6409-9948-9857-016FC5479C2C}" type="pres">
      <dgm:prSet presAssocID="{3738AB4C-80E3-D049-BBD8-1084ED990653}" presName="thickLine" presStyleLbl="alignNode1" presStyleIdx="5" presStyleCnt="10"/>
      <dgm:spPr/>
    </dgm:pt>
    <dgm:pt modelId="{67AAB467-3734-B241-AAF0-895144CC8B99}" type="pres">
      <dgm:prSet presAssocID="{3738AB4C-80E3-D049-BBD8-1084ED990653}" presName="horz1" presStyleCnt="0"/>
      <dgm:spPr/>
    </dgm:pt>
    <dgm:pt modelId="{D489364D-60F0-DC49-AF9F-1A172EBB29D1}" type="pres">
      <dgm:prSet presAssocID="{3738AB4C-80E3-D049-BBD8-1084ED990653}" presName="tx1" presStyleLbl="revTx" presStyleIdx="5" presStyleCnt="10"/>
      <dgm:spPr/>
    </dgm:pt>
    <dgm:pt modelId="{DB5B7603-6F9A-3146-8A76-3316FD6DA26A}" type="pres">
      <dgm:prSet presAssocID="{3738AB4C-80E3-D049-BBD8-1084ED990653}" presName="vert1" presStyleCnt="0"/>
      <dgm:spPr/>
    </dgm:pt>
    <dgm:pt modelId="{C437E287-E167-A840-8CF9-9802654F7626}" type="pres">
      <dgm:prSet presAssocID="{E4AE7F0A-4E35-744C-AFE7-C2DC1DBB91A5}" presName="thickLine" presStyleLbl="alignNode1" presStyleIdx="6" presStyleCnt="10"/>
      <dgm:spPr/>
    </dgm:pt>
    <dgm:pt modelId="{C7CB5987-9790-244B-B0D2-63071D00C3E9}" type="pres">
      <dgm:prSet presAssocID="{E4AE7F0A-4E35-744C-AFE7-C2DC1DBB91A5}" presName="horz1" presStyleCnt="0"/>
      <dgm:spPr/>
    </dgm:pt>
    <dgm:pt modelId="{0D5E4A03-B560-A343-88A7-9404E2A2AB22}" type="pres">
      <dgm:prSet presAssocID="{E4AE7F0A-4E35-744C-AFE7-C2DC1DBB91A5}" presName="tx1" presStyleLbl="revTx" presStyleIdx="6" presStyleCnt="10"/>
      <dgm:spPr/>
    </dgm:pt>
    <dgm:pt modelId="{82D85ACC-4B53-FD4F-8C89-B7B923CAA940}" type="pres">
      <dgm:prSet presAssocID="{E4AE7F0A-4E35-744C-AFE7-C2DC1DBB91A5}" presName="vert1" presStyleCnt="0"/>
      <dgm:spPr/>
    </dgm:pt>
    <dgm:pt modelId="{91D3C301-C8DC-9C47-9BF3-8EEE365E4565}" type="pres">
      <dgm:prSet presAssocID="{879A7212-8764-7C45-BD86-1DB9E2959C4C}" presName="thickLine" presStyleLbl="alignNode1" presStyleIdx="7" presStyleCnt="10"/>
      <dgm:spPr/>
    </dgm:pt>
    <dgm:pt modelId="{16EA8A29-05CE-BC43-9BC4-44F38FAFBD82}" type="pres">
      <dgm:prSet presAssocID="{879A7212-8764-7C45-BD86-1DB9E2959C4C}" presName="horz1" presStyleCnt="0"/>
      <dgm:spPr/>
    </dgm:pt>
    <dgm:pt modelId="{70197BFA-9DC6-5C44-833A-8709D4CF3E82}" type="pres">
      <dgm:prSet presAssocID="{879A7212-8764-7C45-BD86-1DB9E2959C4C}" presName="tx1" presStyleLbl="revTx" presStyleIdx="7" presStyleCnt="10"/>
      <dgm:spPr/>
    </dgm:pt>
    <dgm:pt modelId="{B5581F19-F371-A942-BE31-D50AC3F74467}" type="pres">
      <dgm:prSet presAssocID="{879A7212-8764-7C45-BD86-1DB9E2959C4C}" presName="vert1" presStyleCnt="0"/>
      <dgm:spPr/>
    </dgm:pt>
    <dgm:pt modelId="{43C260BF-6D9F-544E-B9DB-451060FB8037}" type="pres">
      <dgm:prSet presAssocID="{F348EBA7-707C-0949-8C86-3844A2823063}" presName="thickLine" presStyleLbl="alignNode1" presStyleIdx="8" presStyleCnt="10"/>
      <dgm:spPr/>
    </dgm:pt>
    <dgm:pt modelId="{4724CF63-30BC-724A-B5BB-39C318BA4C8F}" type="pres">
      <dgm:prSet presAssocID="{F348EBA7-707C-0949-8C86-3844A2823063}" presName="horz1" presStyleCnt="0"/>
      <dgm:spPr/>
    </dgm:pt>
    <dgm:pt modelId="{4C86A63D-C609-CF41-A003-C90A7D759716}" type="pres">
      <dgm:prSet presAssocID="{F348EBA7-707C-0949-8C86-3844A2823063}" presName="tx1" presStyleLbl="revTx" presStyleIdx="8" presStyleCnt="10"/>
      <dgm:spPr/>
    </dgm:pt>
    <dgm:pt modelId="{273119EC-BECB-444E-955E-188083A87E1C}" type="pres">
      <dgm:prSet presAssocID="{F348EBA7-707C-0949-8C86-3844A2823063}" presName="vert1" presStyleCnt="0"/>
      <dgm:spPr/>
    </dgm:pt>
    <dgm:pt modelId="{198B1940-18DB-CA4C-B07F-A8C48F7B3129}" type="pres">
      <dgm:prSet presAssocID="{972FC11D-4FC4-6645-842D-17E80E874E49}" presName="thickLine" presStyleLbl="alignNode1" presStyleIdx="9" presStyleCnt="10"/>
      <dgm:spPr/>
    </dgm:pt>
    <dgm:pt modelId="{6B784FCB-BC07-5A4C-B54B-46940B776D1D}" type="pres">
      <dgm:prSet presAssocID="{972FC11D-4FC4-6645-842D-17E80E874E49}" presName="horz1" presStyleCnt="0"/>
      <dgm:spPr/>
    </dgm:pt>
    <dgm:pt modelId="{0FE3BB05-8819-794B-AE96-2F8E69ECB658}" type="pres">
      <dgm:prSet presAssocID="{972FC11D-4FC4-6645-842D-17E80E874E49}" presName="tx1" presStyleLbl="revTx" presStyleIdx="9" presStyleCnt="10"/>
      <dgm:spPr/>
    </dgm:pt>
    <dgm:pt modelId="{C8B8E20F-9599-F840-A36D-DA9BC45AF45C}" type="pres">
      <dgm:prSet presAssocID="{972FC11D-4FC4-6645-842D-17E80E874E49}" presName="vert1" presStyleCnt="0"/>
      <dgm:spPr/>
    </dgm:pt>
  </dgm:ptLst>
  <dgm:cxnLst>
    <dgm:cxn modelId="{2D4E2104-E3C6-E648-9D92-F84F2CF68A85}" type="presOf" srcId="{3897C99F-0C5F-D343-A437-969D7B369E09}" destId="{B38041FD-4D06-C34C-8883-2F052E124ACA}" srcOrd="0" destOrd="0" presId="urn:microsoft.com/office/officeart/2008/layout/LinedList"/>
    <dgm:cxn modelId="{AD335218-BDE2-BE4A-AD7C-13C042007E69}" srcId="{DC010FDE-6016-9A4C-9764-BA7F397BFF60}" destId="{957973DD-5431-2B46-8C76-0C98B835FB9B}" srcOrd="4" destOrd="0" parTransId="{30BDA0EC-13B9-C148-86FE-C5CECE20696E}" sibTransId="{064A3E6C-FB19-0143-A75D-55A0885F2AFC}"/>
    <dgm:cxn modelId="{59C16931-8333-5C47-8D21-9BCDE5C04AA1}" srcId="{DC010FDE-6016-9A4C-9764-BA7F397BFF60}" destId="{75D8633D-0EDC-EA4F-8E65-7B83FDBCB8A9}" srcOrd="0" destOrd="0" parTransId="{711BD732-552E-6940-B77F-E7B0ADF22B78}" sibTransId="{F92D1E8A-C60B-CF42-996E-1D53ED7180C3}"/>
    <dgm:cxn modelId="{49A2E93E-3DBC-994F-9002-780B99487D91}" srcId="{DC010FDE-6016-9A4C-9764-BA7F397BFF60}" destId="{BD0F9138-9E8D-6E49-8FF6-6E21492CB1F7}" srcOrd="2" destOrd="0" parTransId="{B781444A-CD23-644F-8535-0B3E5077621E}" sibTransId="{94C2972D-2D9F-9544-BA82-E871C515A4EF}"/>
    <dgm:cxn modelId="{BB2CA64E-6DA4-1A42-B75F-D001796084FC}" srcId="{DC010FDE-6016-9A4C-9764-BA7F397BFF60}" destId="{879A7212-8764-7C45-BD86-1DB9E2959C4C}" srcOrd="7" destOrd="0" parTransId="{847892D2-605B-F045-BFC4-EC28C30BF682}" sibTransId="{DCD379C0-F7BE-3C42-A0B8-4E9FCD4A1513}"/>
    <dgm:cxn modelId="{AC0A8D57-026A-FF41-9B90-144B81D12952}" srcId="{DC010FDE-6016-9A4C-9764-BA7F397BFF60}" destId="{461DEC23-8D48-4046-AA64-5DFA8B79B533}" srcOrd="3" destOrd="0" parTransId="{A7F53604-5421-E54D-8750-398A5E164A74}" sibTransId="{71565C74-34FC-8E4F-AC94-703A51D6B2F4}"/>
    <dgm:cxn modelId="{1A5A0667-F588-2846-A646-6508A68AE2EA}" srcId="{DC010FDE-6016-9A4C-9764-BA7F397BFF60}" destId="{E4AE7F0A-4E35-744C-AFE7-C2DC1DBB91A5}" srcOrd="6" destOrd="0" parTransId="{74EB0F23-0AF2-754C-8C55-3C3449C6A5EE}" sibTransId="{2FF3794E-B636-8947-941D-264E12D9A219}"/>
    <dgm:cxn modelId="{D96E266E-D192-7F48-958A-827CB501D534}" srcId="{DC010FDE-6016-9A4C-9764-BA7F397BFF60}" destId="{3897C99F-0C5F-D343-A437-969D7B369E09}" srcOrd="1" destOrd="0" parTransId="{6B5A718C-86EB-0E4D-813E-8E430A1AA400}" sibTransId="{1FFFB2F6-EE2D-974A-8AF2-EB6F8242DDB1}"/>
    <dgm:cxn modelId="{0F9EC483-3294-764C-A96E-C410CD246C13}" type="presOf" srcId="{75D8633D-0EDC-EA4F-8E65-7B83FDBCB8A9}" destId="{E02ACB72-7107-5B45-986A-4BAF64247AB9}" srcOrd="0" destOrd="0" presId="urn:microsoft.com/office/officeart/2008/layout/LinedList"/>
    <dgm:cxn modelId="{A8D20788-E19F-DA46-B578-8B143C438EC5}" type="presOf" srcId="{F348EBA7-707C-0949-8C86-3844A2823063}" destId="{4C86A63D-C609-CF41-A003-C90A7D759716}" srcOrd="0" destOrd="0" presId="urn:microsoft.com/office/officeart/2008/layout/LinedList"/>
    <dgm:cxn modelId="{9C9D8A8E-DF10-3A42-9ED3-A0F7781F8AC9}" type="presOf" srcId="{3738AB4C-80E3-D049-BBD8-1084ED990653}" destId="{D489364D-60F0-DC49-AF9F-1A172EBB29D1}" srcOrd="0" destOrd="0" presId="urn:microsoft.com/office/officeart/2008/layout/LinedList"/>
    <dgm:cxn modelId="{6829CF94-AB27-CB4D-91B3-8EE9C9173B98}" srcId="{DC010FDE-6016-9A4C-9764-BA7F397BFF60}" destId="{F348EBA7-707C-0949-8C86-3844A2823063}" srcOrd="8" destOrd="0" parTransId="{6B1E6818-A595-FA4F-9E42-A816558F92E7}" sibTransId="{DAA8999C-E634-9844-961A-779E1A947B66}"/>
    <dgm:cxn modelId="{D40ED99D-BE0E-5649-AC14-34384A812242}" type="presOf" srcId="{E4AE7F0A-4E35-744C-AFE7-C2DC1DBB91A5}" destId="{0D5E4A03-B560-A343-88A7-9404E2A2AB22}" srcOrd="0" destOrd="0" presId="urn:microsoft.com/office/officeart/2008/layout/LinedList"/>
    <dgm:cxn modelId="{2AB394B5-8D97-1244-88BB-C4476F606F0E}" type="presOf" srcId="{972FC11D-4FC4-6645-842D-17E80E874E49}" destId="{0FE3BB05-8819-794B-AE96-2F8E69ECB658}" srcOrd="0" destOrd="0" presId="urn:microsoft.com/office/officeart/2008/layout/LinedList"/>
    <dgm:cxn modelId="{46F3E3BD-6475-6347-9059-C39B9BC69604}" type="presOf" srcId="{461DEC23-8D48-4046-AA64-5DFA8B79B533}" destId="{C5A23F7C-AD85-2B41-9863-E431C59BEE47}" srcOrd="0" destOrd="0" presId="urn:microsoft.com/office/officeart/2008/layout/LinedList"/>
    <dgm:cxn modelId="{096FD6BF-3E20-8A49-A686-48EC5D6D212C}" type="presOf" srcId="{BD0F9138-9E8D-6E49-8FF6-6E21492CB1F7}" destId="{42A804DD-2494-DE47-8440-0BE396A15E3E}" srcOrd="0" destOrd="0" presId="urn:microsoft.com/office/officeart/2008/layout/LinedList"/>
    <dgm:cxn modelId="{1DC19DC3-DE1F-E148-86EC-E7560A598DE6}" type="presOf" srcId="{DC010FDE-6016-9A4C-9764-BA7F397BFF60}" destId="{2A310C55-80CF-B84C-B68A-E14059C74AE0}" srcOrd="0" destOrd="0" presId="urn:microsoft.com/office/officeart/2008/layout/LinedList"/>
    <dgm:cxn modelId="{AD3E13C7-F5DD-384A-95AD-C4162DAE5853}" srcId="{DC010FDE-6016-9A4C-9764-BA7F397BFF60}" destId="{972FC11D-4FC4-6645-842D-17E80E874E49}" srcOrd="9" destOrd="0" parTransId="{2E389ACB-332A-5140-9BE0-8E1628096F68}" sibTransId="{F7D9C571-2E61-2041-80B7-E903188C910B}"/>
    <dgm:cxn modelId="{090CD7D9-FDB1-C547-905E-FD8BE9F31E88}" type="presOf" srcId="{879A7212-8764-7C45-BD86-1DB9E2959C4C}" destId="{70197BFA-9DC6-5C44-833A-8709D4CF3E82}" srcOrd="0" destOrd="0" presId="urn:microsoft.com/office/officeart/2008/layout/LinedList"/>
    <dgm:cxn modelId="{EDBFB3F0-849A-ED48-B8F1-DD0C2087850D}" type="presOf" srcId="{957973DD-5431-2B46-8C76-0C98B835FB9B}" destId="{7C848D49-A2EC-9B4B-BCF1-907EAB2A71DF}" srcOrd="0" destOrd="0" presId="urn:microsoft.com/office/officeart/2008/layout/LinedList"/>
    <dgm:cxn modelId="{36EAE4FE-DE00-E14D-9CCD-F0CD43A153A2}" srcId="{DC010FDE-6016-9A4C-9764-BA7F397BFF60}" destId="{3738AB4C-80E3-D049-BBD8-1084ED990653}" srcOrd="5" destOrd="0" parTransId="{5FB0F8AE-CB92-8741-9639-9156AB0C2464}" sibTransId="{D1D645BD-2C70-CB40-B4E0-1C3DD75E5BC8}"/>
    <dgm:cxn modelId="{5BFAD81F-04A1-0D48-A6B4-9F92A8D7DE13}" type="presParOf" srcId="{2A310C55-80CF-B84C-B68A-E14059C74AE0}" destId="{E67AF795-FE95-224E-AE46-8E61A197E863}" srcOrd="0" destOrd="0" presId="urn:microsoft.com/office/officeart/2008/layout/LinedList"/>
    <dgm:cxn modelId="{DC23B744-40CA-4444-924E-B5BF6217AA5F}" type="presParOf" srcId="{2A310C55-80CF-B84C-B68A-E14059C74AE0}" destId="{D306B54F-CDC6-ED4C-A048-8C46B250BB8B}" srcOrd="1" destOrd="0" presId="urn:microsoft.com/office/officeart/2008/layout/LinedList"/>
    <dgm:cxn modelId="{E80603A4-A4A0-9742-BA55-228F24B4D763}" type="presParOf" srcId="{D306B54F-CDC6-ED4C-A048-8C46B250BB8B}" destId="{E02ACB72-7107-5B45-986A-4BAF64247AB9}" srcOrd="0" destOrd="0" presId="urn:microsoft.com/office/officeart/2008/layout/LinedList"/>
    <dgm:cxn modelId="{86B4521A-E58B-6140-B8F6-6B1B11DE1677}" type="presParOf" srcId="{D306B54F-CDC6-ED4C-A048-8C46B250BB8B}" destId="{9785D2BB-7D51-1E44-ABA7-3FF784BCAAF1}" srcOrd="1" destOrd="0" presId="urn:microsoft.com/office/officeart/2008/layout/LinedList"/>
    <dgm:cxn modelId="{49F4D7A5-B51E-5746-BC65-2CF6683226EB}" type="presParOf" srcId="{2A310C55-80CF-B84C-B68A-E14059C74AE0}" destId="{59109483-14E0-D04E-BA7E-5C5707E87D23}" srcOrd="2" destOrd="0" presId="urn:microsoft.com/office/officeart/2008/layout/LinedList"/>
    <dgm:cxn modelId="{B25FEE4C-8A73-454B-B851-A8A124F9CAE5}" type="presParOf" srcId="{2A310C55-80CF-B84C-B68A-E14059C74AE0}" destId="{A16F3F19-A042-974F-A90F-66258367C9EE}" srcOrd="3" destOrd="0" presId="urn:microsoft.com/office/officeart/2008/layout/LinedList"/>
    <dgm:cxn modelId="{9A20AC4C-E661-E34F-B1E1-DE12B9775857}" type="presParOf" srcId="{A16F3F19-A042-974F-A90F-66258367C9EE}" destId="{B38041FD-4D06-C34C-8883-2F052E124ACA}" srcOrd="0" destOrd="0" presId="urn:microsoft.com/office/officeart/2008/layout/LinedList"/>
    <dgm:cxn modelId="{30DF1242-E540-6C43-BCBB-233EB9356C2B}" type="presParOf" srcId="{A16F3F19-A042-974F-A90F-66258367C9EE}" destId="{74D4A866-4740-6F43-95B9-B4E68E5E9CB7}" srcOrd="1" destOrd="0" presId="urn:microsoft.com/office/officeart/2008/layout/LinedList"/>
    <dgm:cxn modelId="{B5AAF4CD-2A99-6745-939E-940002511016}" type="presParOf" srcId="{2A310C55-80CF-B84C-B68A-E14059C74AE0}" destId="{EA4B42EE-3E70-3949-A4DC-9D1F2551E222}" srcOrd="4" destOrd="0" presId="urn:microsoft.com/office/officeart/2008/layout/LinedList"/>
    <dgm:cxn modelId="{026AD17E-60DA-2049-8673-7AD14AA41F0C}" type="presParOf" srcId="{2A310C55-80CF-B84C-B68A-E14059C74AE0}" destId="{BAD7D2D5-ADDD-A647-BFAB-56969A056CC0}" srcOrd="5" destOrd="0" presId="urn:microsoft.com/office/officeart/2008/layout/LinedList"/>
    <dgm:cxn modelId="{1AC0A425-A749-4A4A-A939-274C1F0D4433}" type="presParOf" srcId="{BAD7D2D5-ADDD-A647-BFAB-56969A056CC0}" destId="{42A804DD-2494-DE47-8440-0BE396A15E3E}" srcOrd="0" destOrd="0" presId="urn:microsoft.com/office/officeart/2008/layout/LinedList"/>
    <dgm:cxn modelId="{4DA625B9-467E-624F-B6E3-556E56AF92E7}" type="presParOf" srcId="{BAD7D2D5-ADDD-A647-BFAB-56969A056CC0}" destId="{AC2A3B1D-26DE-2743-8CF4-548D778A5389}" srcOrd="1" destOrd="0" presId="urn:microsoft.com/office/officeart/2008/layout/LinedList"/>
    <dgm:cxn modelId="{BF061011-1630-484B-BF0E-5A13DF4BE171}" type="presParOf" srcId="{2A310C55-80CF-B84C-B68A-E14059C74AE0}" destId="{F8B067B5-B0F7-4441-8A2A-1E3034253E92}" srcOrd="6" destOrd="0" presId="urn:microsoft.com/office/officeart/2008/layout/LinedList"/>
    <dgm:cxn modelId="{8BC15073-0A6E-D64B-BE64-59B6581F78FF}" type="presParOf" srcId="{2A310C55-80CF-B84C-B68A-E14059C74AE0}" destId="{F84661DE-7F88-BE49-9AF6-99D87300BD6D}" srcOrd="7" destOrd="0" presId="urn:microsoft.com/office/officeart/2008/layout/LinedList"/>
    <dgm:cxn modelId="{A3CC43DE-B368-5F47-9BA1-08BAC52EC3C7}" type="presParOf" srcId="{F84661DE-7F88-BE49-9AF6-99D87300BD6D}" destId="{C5A23F7C-AD85-2B41-9863-E431C59BEE47}" srcOrd="0" destOrd="0" presId="urn:microsoft.com/office/officeart/2008/layout/LinedList"/>
    <dgm:cxn modelId="{89B385FE-9748-3C41-83B3-DA7DBF499572}" type="presParOf" srcId="{F84661DE-7F88-BE49-9AF6-99D87300BD6D}" destId="{892BF97A-CDC9-3543-9278-D0FBA6C619E4}" srcOrd="1" destOrd="0" presId="urn:microsoft.com/office/officeart/2008/layout/LinedList"/>
    <dgm:cxn modelId="{F352421B-9F6D-9049-A48E-3923C74352DD}" type="presParOf" srcId="{2A310C55-80CF-B84C-B68A-E14059C74AE0}" destId="{DB6CDC39-E00D-BB4B-A2DE-0E1088447AC0}" srcOrd="8" destOrd="0" presId="urn:microsoft.com/office/officeart/2008/layout/LinedList"/>
    <dgm:cxn modelId="{4756C94B-AEBE-7249-AEB0-3C23007B8A16}" type="presParOf" srcId="{2A310C55-80CF-B84C-B68A-E14059C74AE0}" destId="{0F2D1EF6-C055-304F-AEB3-CA08F3F96807}" srcOrd="9" destOrd="0" presId="urn:microsoft.com/office/officeart/2008/layout/LinedList"/>
    <dgm:cxn modelId="{D7373E6B-15A5-E545-87F4-C06456EFDAF4}" type="presParOf" srcId="{0F2D1EF6-C055-304F-AEB3-CA08F3F96807}" destId="{7C848D49-A2EC-9B4B-BCF1-907EAB2A71DF}" srcOrd="0" destOrd="0" presId="urn:microsoft.com/office/officeart/2008/layout/LinedList"/>
    <dgm:cxn modelId="{A74FA0B8-44F2-8746-8417-7DB412F12746}" type="presParOf" srcId="{0F2D1EF6-C055-304F-AEB3-CA08F3F96807}" destId="{0EB570E4-CA8B-D74D-A3BE-00F116EB894B}" srcOrd="1" destOrd="0" presId="urn:microsoft.com/office/officeart/2008/layout/LinedList"/>
    <dgm:cxn modelId="{7EE855A6-EB18-F347-8448-739C703D4C1B}" type="presParOf" srcId="{2A310C55-80CF-B84C-B68A-E14059C74AE0}" destId="{D0DB183D-6409-9948-9857-016FC5479C2C}" srcOrd="10" destOrd="0" presId="urn:microsoft.com/office/officeart/2008/layout/LinedList"/>
    <dgm:cxn modelId="{2BE201AE-00BC-2A41-B21D-B5E2C8E50DF2}" type="presParOf" srcId="{2A310C55-80CF-B84C-B68A-E14059C74AE0}" destId="{67AAB467-3734-B241-AAF0-895144CC8B99}" srcOrd="11" destOrd="0" presId="urn:microsoft.com/office/officeart/2008/layout/LinedList"/>
    <dgm:cxn modelId="{A4A075E8-EBD9-034F-B9AB-6E7B226E4C52}" type="presParOf" srcId="{67AAB467-3734-B241-AAF0-895144CC8B99}" destId="{D489364D-60F0-DC49-AF9F-1A172EBB29D1}" srcOrd="0" destOrd="0" presId="urn:microsoft.com/office/officeart/2008/layout/LinedList"/>
    <dgm:cxn modelId="{03E2DB2B-73E2-D14D-B59A-8D4FB3AF608A}" type="presParOf" srcId="{67AAB467-3734-B241-AAF0-895144CC8B99}" destId="{DB5B7603-6F9A-3146-8A76-3316FD6DA26A}" srcOrd="1" destOrd="0" presId="urn:microsoft.com/office/officeart/2008/layout/LinedList"/>
    <dgm:cxn modelId="{FEC4480A-6F84-9949-BA21-1985C31DE047}" type="presParOf" srcId="{2A310C55-80CF-B84C-B68A-E14059C74AE0}" destId="{C437E287-E167-A840-8CF9-9802654F7626}" srcOrd="12" destOrd="0" presId="urn:microsoft.com/office/officeart/2008/layout/LinedList"/>
    <dgm:cxn modelId="{B0196597-938F-4145-B00E-5EEE40B91D68}" type="presParOf" srcId="{2A310C55-80CF-B84C-B68A-E14059C74AE0}" destId="{C7CB5987-9790-244B-B0D2-63071D00C3E9}" srcOrd="13" destOrd="0" presId="urn:microsoft.com/office/officeart/2008/layout/LinedList"/>
    <dgm:cxn modelId="{390A3B85-1457-C64D-98E3-3A782DBDAB25}" type="presParOf" srcId="{C7CB5987-9790-244B-B0D2-63071D00C3E9}" destId="{0D5E4A03-B560-A343-88A7-9404E2A2AB22}" srcOrd="0" destOrd="0" presId="urn:microsoft.com/office/officeart/2008/layout/LinedList"/>
    <dgm:cxn modelId="{739033AF-9F2A-D044-905E-9C4B85141B41}" type="presParOf" srcId="{C7CB5987-9790-244B-B0D2-63071D00C3E9}" destId="{82D85ACC-4B53-FD4F-8C89-B7B923CAA940}" srcOrd="1" destOrd="0" presId="urn:microsoft.com/office/officeart/2008/layout/LinedList"/>
    <dgm:cxn modelId="{AC0B1AFF-3BAB-C34F-AF76-CA43AB62038A}" type="presParOf" srcId="{2A310C55-80CF-B84C-B68A-E14059C74AE0}" destId="{91D3C301-C8DC-9C47-9BF3-8EEE365E4565}" srcOrd="14" destOrd="0" presId="urn:microsoft.com/office/officeart/2008/layout/LinedList"/>
    <dgm:cxn modelId="{85E39D40-781F-494E-ACCE-5B4143135F65}" type="presParOf" srcId="{2A310C55-80CF-B84C-B68A-E14059C74AE0}" destId="{16EA8A29-05CE-BC43-9BC4-44F38FAFBD82}" srcOrd="15" destOrd="0" presId="urn:microsoft.com/office/officeart/2008/layout/LinedList"/>
    <dgm:cxn modelId="{D70154C8-CA7F-F14C-BE89-6D01646BA38D}" type="presParOf" srcId="{16EA8A29-05CE-BC43-9BC4-44F38FAFBD82}" destId="{70197BFA-9DC6-5C44-833A-8709D4CF3E82}" srcOrd="0" destOrd="0" presId="urn:microsoft.com/office/officeart/2008/layout/LinedList"/>
    <dgm:cxn modelId="{B677BE5B-8A70-CF44-851D-6922DF8236C8}" type="presParOf" srcId="{16EA8A29-05CE-BC43-9BC4-44F38FAFBD82}" destId="{B5581F19-F371-A942-BE31-D50AC3F74467}" srcOrd="1" destOrd="0" presId="urn:microsoft.com/office/officeart/2008/layout/LinedList"/>
    <dgm:cxn modelId="{D261B628-3392-0E44-8A3F-3AF815439553}" type="presParOf" srcId="{2A310C55-80CF-B84C-B68A-E14059C74AE0}" destId="{43C260BF-6D9F-544E-B9DB-451060FB8037}" srcOrd="16" destOrd="0" presId="urn:microsoft.com/office/officeart/2008/layout/LinedList"/>
    <dgm:cxn modelId="{D36346EE-28EE-1346-9720-1F8B57312847}" type="presParOf" srcId="{2A310C55-80CF-B84C-B68A-E14059C74AE0}" destId="{4724CF63-30BC-724A-B5BB-39C318BA4C8F}" srcOrd="17" destOrd="0" presId="urn:microsoft.com/office/officeart/2008/layout/LinedList"/>
    <dgm:cxn modelId="{95C6BD1C-C458-6548-87B8-BD0F716B2621}" type="presParOf" srcId="{4724CF63-30BC-724A-B5BB-39C318BA4C8F}" destId="{4C86A63D-C609-CF41-A003-C90A7D759716}" srcOrd="0" destOrd="0" presId="urn:microsoft.com/office/officeart/2008/layout/LinedList"/>
    <dgm:cxn modelId="{6A949175-0F91-0443-9069-B78006CF2077}" type="presParOf" srcId="{4724CF63-30BC-724A-B5BB-39C318BA4C8F}" destId="{273119EC-BECB-444E-955E-188083A87E1C}" srcOrd="1" destOrd="0" presId="urn:microsoft.com/office/officeart/2008/layout/LinedList"/>
    <dgm:cxn modelId="{53CB1BFE-95F7-1A4C-BFAD-050DC353F545}" type="presParOf" srcId="{2A310C55-80CF-B84C-B68A-E14059C74AE0}" destId="{198B1940-18DB-CA4C-B07F-A8C48F7B3129}" srcOrd="18" destOrd="0" presId="urn:microsoft.com/office/officeart/2008/layout/LinedList"/>
    <dgm:cxn modelId="{11297B5C-5A55-C64A-ADE2-608346B705EA}" type="presParOf" srcId="{2A310C55-80CF-B84C-B68A-E14059C74AE0}" destId="{6B784FCB-BC07-5A4C-B54B-46940B776D1D}" srcOrd="19" destOrd="0" presId="urn:microsoft.com/office/officeart/2008/layout/LinedList"/>
    <dgm:cxn modelId="{ECBA7029-0F20-434A-8D10-93C43D74E66F}" type="presParOf" srcId="{6B784FCB-BC07-5A4C-B54B-46940B776D1D}" destId="{0FE3BB05-8819-794B-AE96-2F8E69ECB658}" srcOrd="0" destOrd="0" presId="urn:microsoft.com/office/officeart/2008/layout/LinedList"/>
    <dgm:cxn modelId="{1F611BCB-224A-9D45-856B-D39976CCB3A6}" type="presParOf" srcId="{6B784FCB-BC07-5A4C-B54B-46940B776D1D}" destId="{C8B8E20F-9599-F840-A36D-DA9BC45AF45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260A3EF-F627-9E44-84F9-171DE0CD445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22590A9-CD35-174A-BE29-B361323AABBD}">
      <dgm:prSet custT="1"/>
      <dgm:spPr/>
      <dgm:t>
        <a:bodyPr/>
        <a:lstStyle/>
        <a:p>
          <a:r>
            <a:rPr lang="pl-PL" sz="2000">
              <a:latin typeface="Arial" panose="020B0604020202020204" pitchFamily="34" charset="0"/>
              <a:cs typeface="Arial" panose="020B0604020202020204" pitchFamily="34" charset="0"/>
            </a:rPr>
            <a:t>13.11.2025</a:t>
          </a:r>
        </a:p>
      </dgm:t>
    </dgm:pt>
    <dgm:pt modelId="{C09B20B0-13BF-2645-B6DC-78E5FA8C7BDE}" type="parTrans" cxnId="{91C82C04-5C7C-6049-A5C3-0953ED38B531}">
      <dgm:prSet/>
      <dgm:spPr/>
      <dgm:t>
        <a:bodyPr/>
        <a:lstStyle/>
        <a:p>
          <a:endParaRPr lang="pl-PL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084ED17-0FF6-4D48-BCE3-4885682B37E4}" type="sibTrans" cxnId="{91C82C04-5C7C-6049-A5C3-0953ED38B531}">
      <dgm:prSet/>
      <dgm:spPr/>
      <dgm:t>
        <a:bodyPr/>
        <a:lstStyle/>
        <a:p>
          <a:endParaRPr lang="pl-PL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B6B1D3-C292-7443-9E28-345F683B26AE}">
      <dgm:prSet custT="1"/>
      <dgm:spPr/>
      <dgm:t>
        <a:bodyPr/>
        <a:lstStyle/>
        <a:p>
          <a:r>
            <a:rPr lang="pl-PL" sz="2000">
              <a:latin typeface="Arial" panose="020B0604020202020204" pitchFamily="34" charset="0"/>
              <a:cs typeface="Arial" panose="020B0604020202020204" pitchFamily="34" charset="0"/>
            </a:rPr>
            <a:t>15.01.2026</a:t>
          </a:r>
        </a:p>
      </dgm:t>
    </dgm:pt>
    <dgm:pt modelId="{C774125B-9034-4D44-972B-3F13C3E82E8A}" type="parTrans" cxnId="{599541E2-3A88-524C-8984-A00FBC121100}">
      <dgm:prSet/>
      <dgm:spPr/>
      <dgm:t>
        <a:bodyPr/>
        <a:lstStyle/>
        <a:p>
          <a:endParaRPr lang="pl-PL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91D0D9-584C-3643-8629-B1CA36B66321}" type="sibTrans" cxnId="{599541E2-3A88-524C-8984-A00FBC121100}">
      <dgm:prSet/>
      <dgm:spPr/>
      <dgm:t>
        <a:bodyPr/>
        <a:lstStyle/>
        <a:p>
          <a:endParaRPr lang="pl-PL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3FDC1D-2075-EB41-BCBB-EA595C47F0CF}">
      <dgm:prSet custT="1"/>
      <dgm:spPr/>
      <dgm:t>
        <a:bodyPr/>
        <a:lstStyle/>
        <a:p>
          <a:r>
            <a:rPr lang="pl-PL" sz="2000">
              <a:latin typeface="Arial" panose="020B0604020202020204" pitchFamily="34" charset="0"/>
              <a:cs typeface="Arial" panose="020B0604020202020204" pitchFamily="34" charset="0"/>
            </a:rPr>
            <a:t>12.02.2026</a:t>
          </a:r>
        </a:p>
      </dgm:t>
    </dgm:pt>
    <dgm:pt modelId="{A34B6F80-8916-5147-BCE0-DBED016FB18E}" type="parTrans" cxnId="{1B17789C-094B-074E-A7EE-501FC68EFEA7}">
      <dgm:prSet/>
      <dgm:spPr/>
      <dgm:t>
        <a:bodyPr/>
        <a:lstStyle/>
        <a:p>
          <a:endParaRPr lang="pl-PL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51D468-C001-E94B-BCE9-5BA62C4B05CE}" type="sibTrans" cxnId="{1B17789C-094B-074E-A7EE-501FC68EFEA7}">
      <dgm:prSet/>
      <dgm:spPr/>
      <dgm:t>
        <a:bodyPr/>
        <a:lstStyle/>
        <a:p>
          <a:endParaRPr lang="pl-PL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2EDEEE8-352D-0344-9691-84D1753AB351}">
      <dgm:prSet custT="1"/>
      <dgm:spPr/>
      <dgm:t>
        <a:bodyPr/>
        <a:lstStyle/>
        <a:p>
          <a:r>
            <a:rPr lang="pl-PL" sz="2000">
              <a:latin typeface="Arial" panose="020B0604020202020204" pitchFamily="34" charset="0"/>
              <a:cs typeface="Arial" panose="020B0604020202020204" pitchFamily="34" charset="0"/>
            </a:rPr>
            <a:t>12.03.2026</a:t>
          </a:r>
        </a:p>
      </dgm:t>
    </dgm:pt>
    <dgm:pt modelId="{5D928CD0-D8A2-4F48-9C99-F67E052F969E}" type="parTrans" cxnId="{F41773E4-4788-7A4A-B33E-5B7427933032}">
      <dgm:prSet/>
      <dgm:spPr/>
      <dgm:t>
        <a:bodyPr/>
        <a:lstStyle/>
        <a:p>
          <a:endParaRPr lang="pl-PL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5BBC0B-AE7E-ED48-8A0E-16FC9957BE62}" type="sibTrans" cxnId="{F41773E4-4788-7A4A-B33E-5B7427933032}">
      <dgm:prSet/>
      <dgm:spPr/>
      <dgm:t>
        <a:bodyPr/>
        <a:lstStyle/>
        <a:p>
          <a:endParaRPr lang="pl-PL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531107-760C-9D4F-9D4E-A26495FAB2E1}">
      <dgm:prSet custT="1"/>
      <dgm:spPr/>
      <dgm:t>
        <a:bodyPr/>
        <a:lstStyle/>
        <a:p>
          <a:r>
            <a:rPr lang="pl-PL" sz="2000" dirty="0">
              <a:latin typeface="Arial" panose="020B0604020202020204" pitchFamily="34" charset="0"/>
              <a:cs typeface="Arial" panose="020B0604020202020204" pitchFamily="34" charset="0"/>
            </a:rPr>
            <a:t>  9.04.2026</a:t>
          </a:r>
        </a:p>
      </dgm:t>
    </dgm:pt>
    <dgm:pt modelId="{579DF7E9-FE3C-0742-A97C-29249D19FC90}" type="parTrans" cxnId="{C40F4322-2D6E-2D47-A92C-653233EA27B4}">
      <dgm:prSet/>
      <dgm:spPr/>
      <dgm:t>
        <a:bodyPr/>
        <a:lstStyle/>
        <a:p>
          <a:endParaRPr lang="pl-PL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E094EE-4DA6-F143-9DA7-924F51E1BF22}" type="sibTrans" cxnId="{C40F4322-2D6E-2D47-A92C-653233EA27B4}">
      <dgm:prSet/>
      <dgm:spPr/>
      <dgm:t>
        <a:bodyPr/>
        <a:lstStyle/>
        <a:p>
          <a:endParaRPr lang="pl-PL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6D6ACE-C2E8-A14D-9DD6-16A7572341A7}">
      <dgm:prSet custT="1"/>
      <dgm:spPr/>
      <dgm:t>
        <a:bodyPr/>
        <a:lstStyle/>
        <a:p>
          <a:r>
            <a:rPr lang="pl-PL" sz="2000">
              <a:latin typeface="Arial" panose="020B0604020202020204" pitchFamily="34" charset="0"/>
              <a:cs typeface="Arial" panose="020B0604020202020204" pitchFamily="34" charset="0"/>
            </a:rPr>
            <a:t>14.05.2026</a:t>
          </a:r>
        </a:p>
      </dgm:t>
    </dgm:pt>
    <dgm:pt modelId="{8E492508-1F0E-6848-A429-3713793E7D35}" type="parTrans" cxnId="{673D27EF-FA35-834B-A4E0-C72FC34874B8}">
      <dgm:prSet/>
      <dgm:spPr/>
      <dgm:t>
        <a:bodyPr/>
        <a:lstStyle/>
        <a:p>
          <a:endParaRPr lang="pl-PL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9CDB493-DB44-984E-A357-DCF62ABEFF27}" type="sibTrans" cxnId="{673D27EF-FA35-834B-A4E0-C72FC34874B8}">
      <dgm:prSet/>
      <dgm:spPr/>
      <dgm:t>
        <a:bodyPr/>
        <a:lstStyle/>
        <a:p>
          <a:endParaRPr lang="pl-PL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E8EB12-AD44-B846-A8E3-628E291376E4}">
      <dgm:prSet custT="1"/>
      <dgm:spPr/>
      <dgm:t>
        <a:bodyPr/>
        <a:lstStyle/>
        <a:p>
          <a:r>
            <a:rPr lang="pl-PL" sz="2000">
              <a:latin typeface="Arial" panose="020B0604020202020204" pitchFamily="34" charset="0"/>
              <a:cs typeface="Arial" panose="020B0604020202020204" pitchFamily="34" charset="0"/>
            </a:rPr>
            <a:t>11.06.2026</a:t>
          </a:r>
        </a:p>
      </dgm:t>
    </dgm:pt>
    <dgm:pt modelId="{0BD5C610-F647-B84C-A39F-9443F2ADDD98}" type="parTrans" cxnId="{D925BF6C-6F29-3D4B-AD44-E88B4FDC877A}">
      <dgm:prSet/>
      <dgm:spPr/>
      <dgm:t>
        <a:bodyPr/>
        <a:lstStyle/>
        <a:p>
          <a:endParaRPr lang="pl-PL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C7D531-0D5E-9344-9ADD-D26B03A08ADA}" type="sibTrans" cxnId="{D925BF6C-6F29-3D4B-AD44-E88B4FDC877A}">
      <dgm:prSet/>
      <dgm:spPr/>
      <dgm:t>
        <a:bodyPr/>
        <a:lstStyle/>
        <a:p>
          <a:endParaRPr lang="pl-PL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00667B-D746-4348-8913-46B128AD78A7}">
      <dgm:prSet custT="1"/>
      <dgm:spPr/>
      <dgm:t>
        <a:bodyPr/>
        <a:lstStyle/>
        <a:p>
          <a:r>
            <a:rPr lang="pl-PL" sz="2000" dirty="0">
              <a:latin typeface="Arial" panose="020B0604020202020204" pitchFamily="34" charset="0"/>
              <a:cs typeface="Arial" panose="020B0604020202020204" pitchFamily="34" charset="0"/>
            </a:rPr>
            <a:t>  9.07.2026</a:t>
          </a:r>
        </a:p>
      </dgm:t>
    </dgm:pt>
    <dgm:pt modelId="{33FF3737-8D64-AA4B-97BB-B979C44523CB}" type="parTrans" cxnId="{A8674CA7-9904-FA4E-9253-671A1EC1C33B}">
      <dgm:prSet/>
      <dgm:spPr/>
      <dgm:t>
        <a:bodyPr/>
        <a:lstStyle/>
        <a:p>
          <a:endParaRPr lang="pl-PL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B25F501-8BCC-FC4E-8C5D-E280B17C035B}" type="sibTrans" cxnId="{A8674CA7-9904-FA4E-9253-671A1EC1C33B}">
      <dgm:prSet/>
      <dgm:spPr/>
      <dgm:t>
        <a:bodyPr/>
        <a:lstStyle/>
        <a:p>
          <a:endParaRPr lang="pl-PL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B7C194-F600-EE49-9BFF-4A09989217ED}" type="pres">
      <dgm:prSet presAssocID="{4260A3EF-F627-9E44-84F9-171DE0CD4454}" presName="vert0" presStyleCnt="0">
        <dgm:presLayoutVars>
          <dgm:dir/>
          <dgm:animOne val="branch"/>
          <dgm:animLvl val="lvl"/>
        </dgm:presLayoutVars>
      </dgm:prSet>
      <dgm:spPr/>
    </dgm:pt>
    <dgm:pt modelId="{E5BBC80E-2B61-9A45-9C1A-5E63500671FB}" type="pres">
      <dgm:prSet presAssocID="{F22590A9-CD35-174A-BE29-B361323AABBD}" presName="thickLine" presStyleLbl="alignNode1" presStyleIdx="0" presStyleCnt="8"/>
      <dgm:spPr/>
    </dgm:pt>
    <dgm:pt modelId="{2FDBB640-B9A4-EE4F-8FBA-C8678C1018F7}" type="pres">
      <dgm:prSet presAssocID="{F22590A9-CD35-174A-BE29-B361323AABBD}" presName="horz1" presStyleCnt="0"/>
      <dgm:spPr/>
    </dgm:pt>
    <dgm:pt modelId="{24A6C926-5DA7-164D-B4D9-DBE4380A202A}" type="pres">
      <dgm:prSet presAssocID="{F22590A9-CD35-174A-BE29-B361323AABBD}" presName="tx1" presStyleLbl="revTx" presStyleIdx="0" presStyleCnt="8"/>
      <dgm:spPr/>
    </dgm:pt>
    <dgm:pt modelId="{66A715E6-92E0-7E43-AA9C-C605093631AF}" type="pres">
      <dgm:prSet presAssocID="{F22590A9-CD35-174A-BE29-B361323AABBD}" presName="vert1" presStyleCnt="0"/>
      <dgm:spPr/>
    </dgm:pt>
    <dgm:pt modelId="{5D1F6364-2196-B645-8170-8999B4C1EC9F}" type="pres">
      <dgm:prSet presAssocID="{5BB6B1D3-C292-7443-9E28-345F683B26AE}" presName="thickLine" presStyleLbl="alignNode1" presStyleIdx="1" presStyleCnt="8"/>
      <dgm:spPr/>
    </dgm:pt>
    <dgm:pt modelId="{9A974B41-0742-994A-8592-D9DADE43CB2D}" type="pres">
      <dgm:prSet presAssocID="{5BB6B1D3-C292-7443-9E28-345F683B26AE}" presName="horz1" presStyleCnt="0"/>
      <dgm:spPr/>
    </dgm:pt>
    <dgm:pt modelId="{E0EB537B-39DC-1548-A15C-A2CED051B4D7}" type="pres">
      <dgm:prSet presAssocID="{5BB6B1D3-C292-7443-9E28-345F683B26AE}" presName="tx1" presStyleLbl="revTx" presStyleIdx="1" presStyleCnt="8"/>
      <dgm:spPr/>
    </dgm:pt>
    <dgm:pt modelId="{868C86AF-3FA5-A243-AD1C-D6B90F4A3D81}" type="pres">
      <dgm:prSet presAssocID="{5BB6B1D3-C292-7443-9E28-345F683B26AE}" presName="vert1" presStyleCnt="0"/>
      <dgm:spPr/>
    </dgm:pt>
    <dgm:pt modelId="{F371059E-6C04-2840-B174-3A0396641722}" type="pres">
      <dgm:prSet presAssocID="{543FDC1D-2075-EB41-BCBB-EA595C47F0CF}" presName="thickLine" presStyleLbl="alignNode1" presStyleIdx="2" presStyleCnt="8"/>
      <dgm:spPr/>
    </dgm:pt>
    <dgm:pt modelId="{AACC2468-3006-4943-AF3F-298A2B0558D2}" type="pres">
      <dgm:prSet presAssocID="{543FDC1D-2075-EB41-BCBB-EA595C47F0CF}" presName="horz1" presStyleCnt="0"/>
      <dgm:spPr/>
    </dgm:pt>
    <dgm:pt modelId="{2EE2B1A4-6024-8A4D-9642-FA31BC21AC6B}" type="pres">
      <dgm:prSet presAssocID="{543FDC1D-2075-EB41-BCBB-EA595C47F0CF}" presName="tx1" presStyleLbl="revTx" presStyleIdx="2" presStyleCnt="8"/>
      <dgm:spPr/>
    </dgm:pt>
    <dgm:pt modelId="{E647741E-624C-E74B-A85F-7C509DE30517}" type="pres">
      <dgm:prSet presAssocID="{543FDC1D-2075-EB41-BCBB-EA595C47F0CF}" presName="vert1" presStyleCnt="0"/>
      <dgm:spPr/>
    </dgm:pt>
    <dgm:pt modelId="{D0EF00A9-A2EF-C148-BE3B-0C2CC7B0D097}" type="pres">
      <dgm:prSet presAssocID="{22EDEEE8-352D-0344-9691-84D1753AB351}" presName="thickLine" presStyleLbl="alignNode1" presStyleIdx="3" presStyleCnt="8"/>
      <dgm:spPr/>
    </dgm:pt>
    <dgm:pt modelId="{93F35D59-64D6-AB47-9B79-25E80A6D7DDC}" type="pres">
      <dgm:prSet presAssocID="{22EDEEE8-352D-0344-9691-84D1753AB351}" presName="horz1" presStyleCnt="0"/>
      <dgm:spPr/>
    </dgm:pt>
    <dgm:pt modelId="{8AE9268B-5ED4-9048-8048-FBD8C5238B81}" type="pres">
      <dgm:prSet presAssocID="{22EDEEE8-352D-0344-9691-84D1753AB351}" presName="tx1" presStyleLbl="revTx" presStyleIdx="3" presStyleCnt="8"/>
      <dgm:spPr/>
    </dgm:pt>
    <dgm:pt modelId="{9FF32057-187D-7646-8C8C-A4B6865B80F7}" type="pres">
      <dgm:prSet presAssocID="{22EDEEE8-352D-0344-9691-84D1753AB351}" presName="vert1" presStyleCnt="0"/>
      <dgm:spPr/>
    </dgm:pt>
    <dgm:pt modelId="{F955F9AC-2870-9C45-B463-F030FC6297B9}" type="pres">
      <dgm:prSet presAssocID="{2E531107-760C-9D4F-9D4E-A26495FAB2E1}" presName="thickLine" presStyleLbl="alignNode1" presStyleIdx="4" presStyleCnt="8"/>
      <dgm:spPr/>
    </dgm:pt>
    <dgm:pt modelId="{476D0AC5-4956-C245-8CAC-2C2BD476B0F6}" type="pres">
      <dgm:prSet presAssocID="{2E531107-760C-9D4F-9D4E-A26495FAB2E1}" presName="horz1" presStyleCnt="0"/>
      <dgm:spPr/>
    </dgm:pt>
    <dgm:pt modelId="{CEDD9E0B-4E36-A04D-A242-08FE67C7A558}" type="pres">
      <dgm:prSet presAssocID="{2E531107-760C-9D4F-9D4E-A26495FAB2E1}" presName="tx1" presStyleLbl="revTx" presStyleIdx="4" presStyleCnt="8"/>
      <dgm:spPr/>
    </dgm:pt>
    <dgm:pt modelId="{807E497B-FB17-794E-935F-D2C07956184E}" type="pres">
      <dgm:prSet presAssocID="{2E531107-760C-9D4F-9D4E-A26495FAB2E1}" presName="vert1" presStyleCnt="0"/>
      <dgm:spPr/>
    </dgm:pt>
    <dgm:pt modelId="{8AE2D9ED-338F-7A42-A24C-F8E30A1C9EAC}" type="pres">
      <dgm:prSet presAssocID="{2A6D6ACE-C2E8-A14D-9DD6-16A7572341A7}" presName="thickLine" presStyleLbl="alignNode1" presStyleIdx="5" presStyleCnt="8"/>
      <dgm:spPr/>
    </dgm:pt>
    <dgm:pt modelId="{27934E54-B670-D04E-957E-ECE10C4E4419}" type="pres">
      <dgm:prSet presAssocID="{2A6D6ACE-C2E8-A14D-9DD6-16A7572341A7}" presName="horz1" presStyleCnt="0"/>
      <dgm:spPr/>
    </dgm:pt>
    <dgm:pt modelId="{0FD5E113-DDB7-134D-A9E3-1A60647265A5}" type="pres">
      <dgm:prSet presAssocID="{2A6D6ACE-C2E8-A14D-9DD6-16A7572341A7}" presName="tx1" presStyleLbl="revTx" presStyleIdx="5" presStyleCnt="8"/>
      <dgm:spPr/>
    </dgm:pt>
    <dgm:pt modelId="{4CA9B253-68E1-674A-B747-9641E895A634}" type="pres">
      <dgm:prSet presAssocID="{2A6D6ACE-C2E8-A14D-9DD6-16A7572341A7}" presName="vert1" presStyleCnt="0"/>
      <dgm:spPr/>
    </dgm:pt>
    <dgm:pt modelId="{16C127C4-8AAE-BA4F-90A9-37464AE0C0D0}" type="pres">
      <dgm:prSet presAssocID="{07E8EB12-AD44-B846-A8E3-628E291376E4}" presName="thickLine" presStyleLbl="alignNode1" presStyleIdx="6" presStyleCnt="8"/>
      <dgm:spPr/>
    </dgm:pt>
    <dgm:pt modelId="{D03623F2-2678-314A-8843-3323A3522BAA}" type="pres">
      <dgm:prSet presAssocID="{07E8EB12-AD44-B846-A8E3-628E291376E4}" presName="horz1" presStyleCnt="0"/>
      <dgm:spPr/>
    </dgm:pt>
    <dgm:pt modelId="{1267A32F-CB5F-D546-A65E-C6C2B87FC186}" type="pres">
      <dgm:prSet presAssocID="{07E8EB12-AD44-B846-A8E3-628E291376E4}" presName="tx1" presStyleLbl="revTx" presStyleIdx="6" presStyleCnt="8"/>
      <dgm:spPr/>
    </dgm:pt>
    <dgm:pt modelId="{C5B5E1C4-0CDF-4947-B0F2-7019EE36305C}" type="pres">
      <dgm:prSet presAssocID="{07E8EB12-AD44-B846-A8E3-628E291376E4}" presName="vert1" presStyleCnt="0"/>
      <dgm:spPr/>
    </dgm:pt>
    <dgm:pt modelId="{B1840B5D-0748-634D-8D82-8362BEA49F55}" type="pres">
      <dgm:prSet presAssocID="{5A00667B-D746-4348-8913-46B128AD78A7}" presName="thickLine" presStyleLbl="alignNode1" presStyleIdx="7" presStyleCnt="8"/>
      <dgm:spPr/>
    </dgm:pt>
    <dgm:pt modelId="{215DFB52-35C8-B04E-906B-7C923A5B4AA5}" type="pres">
      <dgm:prSet presAssocID="{5A00667B-D746-4348-8913-46B128AD78A7}" presName="horz1" presStyleCnt="0"/>
      <dgm:spPr/>
    </dgm:pt>
    <dgm:pt modelId="{B2ED80A2-6970-9947-B151-20499EF9B486}" type="pres">
      <dgm:prSet presAssocID="{5A00667B-D746-4348-8913-46B128AD78A7}" presName="tx1" presStyleLbl="revTx" presStyleIdx="7" presStyleCnt="8"/>
      <dgm:spPr/>
    </dgm:pt>
    <dgm:pt modelId="{ECF75B0E-B992-3148-97E4-0B29E000EE2C}" type="pres">
      <dgm:prSet presAssocID="{5A00667B-D746-4348-8913-46B128AD78A7}" presName="vert1" presStyleCnt="0"/>
      <dgm:spPr/>
    </dgm:pt>
  </dgm:ptLst>
  <dgm:cxnLst>
    <dgm:cxn modelId="{91C82C04-5C7C-6049-A5C3-0953ED38B531}" srcId="{4260A3EF-F627-9E44-84F9-171DE0CD4454}" destId="{F22590A9-CD35-174A-BE29-B361323AABBD}" srcOrd="0" destOrd="0" parTransId="{C09B20B0-13BF-2645-B6DC-78E5FA8C7BDE}" sibTransId="{4084ED17-0FF6-4D48-BCE3-4885682B37E4}"/>
    <dgm:cxn modelId="{BA1F7504-7160-C643-BB6B-624025119196}" type="presOf" srcId="{2E531107-760C-9D4F-9D4E-A26495FAB2E1}" destId="{CEDD9E0B-4E36-A04D-A242-08FE67C7A558}" srcOrd="0" destOrd="0" presId="urn:microsoft.com/office/officeart/2008/layout/LinedList"/>
    <dgm:cxn modelId="{C40F4322-2D6E-2D47-A92C-653233EA27B4}" srcId="{4260A3EF-F627-9E44-84F9-171DE0CD4454}" destId="{2E531107-760C-9D4F-9D4E-A26495FAB2E1}" srcOrd="4" destOrd="0" parTransId="{579DF7E9-FE3C-0742-A97C-29249D19FC90}" sibTransId="{92E094EE-4DA6-F143-9DA7-924F51E1BF22}"/>
    <dgm:cxn modelId="{E9EF5725-6380-C545-934B-69ECB90F1954}" type="presOf" srcId="{4260A3EF-F627-9E44-84F9-171DE0CD4454}" destId="{8AB7C194-F600-EE49-9BFF-4A09989217ED}" srcOrd="0" destOrd="0" presId="urn:microsoft.com/office/officeart/2008/layout/LinedList"/>
    <dgm:cxn modelId="{24224751-B3D0-7F47-9576-C189ED6D1D62}" type="presOf" srcId="{22EDEEE8-352D-0344-9691-84D1753AB351}" destId="{8AE9268B-5ED4-9048-8048-FBD8C5238B81}" srcOrd="0" destOrd="0" presId="urn:microsoft.com/office/officeart/2008/layout/LinedList"/>
    <dgm:cxn modelId="{E358B352-C5C4-DF46-B333-AF5BECC26E8D}" type="presOf" srcId="{543FDC1D-2075-EB41-BCBB-EA595C47F0CF}" destId="{2EE2B1A4-6024-8A4D-9642-FA31BC21AC6B}" srcOrd="0" destOrd="0" presId="urn:microsoft.com/office/officeart/2008/layout/LinedList"/>
    <dgm:cxn modelId="{D925BF6C-6F29-3D4B-AD44-E88B4FDC877A}" srcId="{4260A3EF-F627-9E44-84F9-171DE0CD4454}" destId="{07E8EB12-AD44-B846-A8E3-628E291376E4}" srcOrd="6" destOrd="0" parTransId="{0BD5C610-F647-B84C-A39F-9443F2ADDD98}" sibTransId="{A6C7D531-0D5E-9344-9ADD-D26B03A08ADA}"/>
    <dgm:cxn modelId="{2B1B1A71-4A88-9542-9A9B-9B6464B406B8}" type="presOf" srcId="{2A6D6ACE-C2E8-A14D-9DD6-16A7572341A7}" destId="{0FD5E113-DDB7-134D-A9E3-1A60647265A5}" srcOrd="0" destOrd="0" presId="urn:microsoft.com/office/officeart/2008/layout/LinedList"/>
    <dgm:cxn modelId="{1B17789C-094B-074E-A7EE-501FC68EFEA7}" srcId="{4260A3EF-F627-9E44-84F9-171DE0CD4454}" destId="{543FDC1D-2075-EB41-BCBB-EA595C47F0CF}" srcOrd="2" destOrd="0" parTransId="{A34B6F80-8916-5147-BCE0-DBED016FB18E}" sibTransId="{1351D468-C001-E94B-BCE9-5BA62C4B05CE}"/>
    <dgm:cxn modelId="{A8674CA7-9904-FA4E-9253-671A1EC1C33B}" srcId="{4260A3EF-F627-9E44-84F9-171DE0CD4454}" destId="{5A00667B-D746-4348-8913-46B128AD78A7}" srcOrd="7" destOrd="0" parTransId="{33FF3737-8D64-AA4B-97BB-B979C44523CB}" sibTransId="{EB25F501-8BCC-FC4E-8C5D-E280B17C035B}"/>
    <dgm:cxn modelId="{892F03BF-D056-1746-A05D-677B581E3946}" type="presOf" srcId="{F22590A9-CD35-174A-BE29-B361323AABBD}" destId="{24A6C926-5DA7-164D-B4D9-DBE4380A202A}" srcOrd="0" destOrd="0" presId="urn:microsoft.com/office/officeart/2008/layout/LinedList"/>
    <dgm:cxn modelId="{C35815DD-4CFE-184F-96A0-6836F6F45CCE}" type="presOf" srcId="{07E8EB12-AD44-B846-A8E3-628E291376E4}" destId="{1267A32F-CB5F-D546-A65E-C6C2B87FC186}" srcOrd="0" destOrd="0" presId="urn:microsoft.com/office/officeart/2008/layout/LinedList"/>
    <dgm:cxn modelId="{F4512CDE-1A23-C143-9C6D-C12CA63D1DFF}" type="presOf" srcId="{5BB6B1D3-C292-7443-9E28-345F683B26AE}" destId="{E0EB537B-39DC-1548-A15C-A2CED051B4D7}" srcOrd="0" destOrd="0" presId="urn:microsoft.com/office/officeart/2008/layout/LinedList"/>
    <dgm:cxn modelId="{599541E2-3A88-524C-8984-A00FBC121100}" srcId="{4260A3EF-F627-9E44-84F9-171DE0CD4454}" destId="{5BB6B1D3-C292-7443-9E28-345F683B26AE}" srcOrd="1" destOrd="0" parTransId="{C774125B-9034-4D44-972B-3F13C3E82E8A}" sibTransId="{BA91D0D9-584C-3643-8629-B1CA36B66321}"/>
    <dgm:cxn modelId="{15076FE2-3F7A-724E-BBFE-A4324F02A999}" type="presOf" srcId="{5A00667B-D746-4348-8913-46B128AD78A7}" destId="{B2ED80A2-6970-9947-B151-20499EF9B486}" srcOrd="0" destOrd="0" presId="urn:microsoft.com/office/officeart/2008/layout/LinedList"/>
    <dgm:cxn modelId="{F41773E4-4788-7A4A-B33E-5B7427933032}" srcId="{4260A3EF-F627-9E44-84F9-171DE0CD4454}" destId="{22EDEEE8-352D-0344-9691-84D1753AB351}" srcOrd="3" destOrd="0" parTransId="{5D928CD0-D8A2-4F48-9C99-F67E052F969E}" sibTransId="{775BBC0B-AE7E-ED48-8A0E-16FC9957BE62}"/>
    <dgm:cxn modelId="{673D27EF-FA35-834B-A4E0-C72FC34874B8}" srcId="{4260A3EF-F627-9E44-84F9-171DE0CD4454}" destId="{2A6D6ACE-C2E8-A14D-9DD6-16A7572341A7}" srcOrd="5" destOrd="0" parTransId="{8E492508-1F0E-6848-A429-3713793E7D35}" sibTransId="{89CDB493-DB44-984E-A357-DCF62ABEFF27}"/>
    <dgm:cxn modelId="{7A5E1D81-29CD-8342-B261-8F8DAD75004E}" type="presParOf" srcId="{8AB7C194-F600-EE49-9BFF-4A09989217ED}" destId="{E5BBC80E-2B61-9A45-9C1A-5E63500671FB}" srcOrd="0" destOrd="0" presId="urn:microsoft.com/office/officeart/2008/layout/LinedList"/>
    <dgm:cxn modelId="{0FEECB48-A5B3-5C47-A461-CF2D240DD291}" type="presParOf" srcId="{8AB7C194-F600-EE49-9BFF-4A09989217ED}" destId="{2FDBB640-B9A4-EE4F-8FBA-C8678C1018F7}" srcOrd="1" destOrd="0" presId="urn:microsoft.com/office/officeart/2008/layout/LinedList"/>
    <dgm:cxn modelId="{49B58234-9348-E04D-A376-92929CB0C6C6}" type="presParOf" srcId="{2FDBB640-B9A4-EE4F-8FBA-C8678C1018F7}" destId="{24A6C926-5DA7-164D-B4D9-DBE4380A202A}" srcOrd="0" destOrd="0" presId="urn:microsoft.com/office/officeart/2008/layout/LinedList"/>
    <dgm:cxn modelId="{995132A4-778D-3B4C-B857-F09EE85B9F1E}" type="presParOf" srcId="{2FDBB640-B9A4-EE4F-8FBA-C8678C1018F7}" destId="{66A715E6-92E0-7E43-AA9C-C605093631AF}" srcOrd="1" destOrd="0" presId="urn:microsoft.com/office/officeart/2008/layout/LinedList"/>
    <dgm:cxn modelId="{819FCA1B-CCC3-A946-A5CE-2A5EF5588B40}" type="presParOf" srcId="{8AB7C194-F600-EE49-9BFF-4A09989217ED}" destId="{5D1F6364-2196-B645-8170-8999B4C1EC9F}" srcOrd="2" destOrd="0" presId="urn:microsoft.com/office/officeart/2008/layout/LinedList"/>
    <dgm:cxn modelId="{D5702F5D-52E4-F64F-A33A-25472D47CAD9}" type="presParOf" srcId="{8AB7C194-F600-EE49-9BFF-4A09989217ED}" destId="{9A974B41-0742-994A-8592-D9DADE43CB2D}" srcOrd="3" destOrd="0" presId="urn:microsoft.com/office/officeart/2008/layout/LinedList"/>
    <dgm:cxn modelId="{3D1893B9-D4F5-BE46-81AC-251340143FC9}" type="presParOf" srcId="{9A974B41-0742-994A-8592-D9DADE43CB2D}" destId="{E0EB537B-39DC-1548-A15C-A2CED051B4D7}" srcOrd="0" destOrd="0" presId="urn:microsoft.com/office/officeart/2008/layout/LinedList"/>
    <dgm:cxn modelId="{0B6369CC-412B-A24D-BECB-A580862D2615}" type="presParOf" srcId="{9A974B41-0742-994A-8592-D9DADE43CB2D}" destId="{868C86AF-3FA5-A243-AD1C-D6B90F4A3D81}" srcOrd="1" destOrd="0" presId="urn:microsoft.com/office/officeart/2008/layout/LinedList"/>
    <dgm:cxn modelId="{5391F0B3-1A0B-5D4D-821A-40D15EF12FD6}" type="presParOf" srcId="{8AB7C194-F600-EE49-9BFF-4A09989217ED}" destId="{F371059E-6C04-2840-B174-3A0396641722}" srcOrd="4" destOrd="0" presId="urn:microsoft.com/office/officeart/2008/layout/LinedList"/>
    <dgm:cxn modelId="{262093AD-2DD2-7147-93ED-38449C73F36C}" type="presParOf" srcId="{8AB7C194-F600-EE49-9BFF-4A09989217ED}" destId="{AACC2468-3006-4943-AF3F-298A2B0558D2}" srcOrd="5" destOrd="0" presId="urn:microsoft.com/office/officeart/2008/layout/LinedList"/>
    <dgm:cxn modelId="{5B80F5AA-6403-DC4F-B3C9-F5D314D003A9}" type="presParOf" srcId="{AACC2468-3006-4943-AF3F-298A2B0558D2}" destId="{2EE2B1A4-6024-8A4D-9642-FA31BC21AC6B}" srcOrd="0" destOrd="0" presId="urn:microsoft.com/office/officeart/2008/layout/LinedList"/>
    <dgm:cxn modelId="{A0A367A7-E02E-FB49-9AD6-674C09DF718C}" type="presParOf" srcId="{AACC2468-3006-4943-AF3F-298A2B0558D2}" destId="{E647741E-624C-E74B-A85F-7C509DE30517}" srcOrd="1" destOrd="0" presId="urn:microsoft.com/office/officeart/2008/layout/LinedList"/>
    <dgm:cxn modelId="{2116EBBD-4433-F24B-B80E-16C73297D675}" type="presParOf" srcId="{8AB7C194-F600-EE49-9BFF-4A09989217ED}" destId="{D0EF00A9-A2EF-C148-BE3B-0C2CC7B0D097}" srcOrd="6" destOrd="0" presId="urn:microsoft.com/office/officeart/2008/layout/LinedList"/>
    <dgm:cxn modelId="{4641A905-635E-4A48-B56A-F67F2C2A11EF}" type="presParOf" srcId="{8AB7C194-F600-EE49-9BFF-4A09989217ED}" destId="{93F35D59-64D6-AB47-9B79-25E80A6D7DDC}" srcOrd="7" destOrd="0" presId="urn:microsoft.com/office/officeart/2008/layout/LinedList"/>
    <dgm:cxn modelId="{FB6BE3F7-E091-2345-9071-6A12914BBF27}" type="presParOf" srcId="{93F35D59-64D6-AB47-9B79-25E80A6D7DDC}" destId="{8AE9268B-5ED4-9048-8048-FBD8C5238B81}" srcOrd="0" destOrd="0" presId="urn:microsoft.com/office/officeart/2008/layout/LinedList"/>
    <dgm:cxn modelId="{DFC89727-C19D-E048-BD84-89DDA76B782C}" type="presParOf" srcId="{93F35D59-64D6-AB47-9B79-25E80A6D7DDC}" destId="{9FF32057-187D-7646-8C8C-A4B6865B80F7}" srcOrd="1" destOrd="0" presId="urn:microsoft.com/office/officeart/2008/layout/LinedList"/>
    <dgm:cxn modelId="{D5929EA8-15E7-664E-9FC7-79ACA200D84E}" type="presParOf" srcId="{8AB7C194-F600-EE49-9BFF-4A09989217ED}" destId="{F955F9AC-2870-9C45-B463-F030FC6297B9}" srcOrd="8" destOrd="0" presId="urn:microsoft.com/office/officeart/2008/layout/LinedList"/>
    <dgm:cxn modelId="{6E93E6EB-7D92-3247-A70F-5676B210ED9C}" type="presParOf" srcId="{8AB7C194-F600-EE49-9BFF-4A09989217ED}" destId="{476D0AC5-4956-C245-8CAC-2C2BD476B0F6}" srcOrd="9" destOrd="0" presId="urn:microsoft.com/office/officeart/2008/layout/LinedList"/>
    <dgm:cxn modelId="{DEB81A0B-C584-834A-84CF-5E86F0C5E65A}" type="presParOf" srcId="{476D0AC5-4956-C245-8CAC-2C2BD476B0F6}" destId="{CEDD9E0B-4E36-A04D-A242-08FE67C7A558}" srcOrd="0" destOrd="0" presId="urn:microsoft.com/office/officeart/2008/layout/LinedList"/>
    <dgm:cxn modelId="{C7F1F337-3536-CF4D-9F0B-936483DA5342}" type="presParOf" srcId="{476D0AC5-4956-C245-8CAC-2C2BD476B0F6}" destId="{807E497B-FB17-794E-935F-D2C07956184E}" srcOrd="1" destOrd="0" presId="urn:microsoft.com/office/officeart/2008/layout/LinedList"/>
    <dgm:cxn modelId="{CEA3A64F-5772-0C41-89B7-1310F8F11388}" type="presParOf" srcId="{8AB7C194-F600-EE49-9BFF-4A09989217ED}" destId="{8AE2D9ED-338F-7A42-A24C-F8E30A1C9EAC}" srcOrd="10" destOrd="0" presId="urn:microsoft.com/office/officeart/2008/layout/LinedList"/>
    <dgm:cxn modelId="{EB0A9B27-00DF-0A4E-B9F1-5C7082590444}" type="presParOf" srcId="{8AB7C194-F600-EE49-9BFF-4A09989217ED}" destId="{27934E54-B670-D04E-957E-ECE10C4E4419}" srcOrd="11" destOrd="0" presId="urn:microsoft.com/office/officeart/2008/layout/LinedList"/>
    <dgm:cxn modelId="{A4CE35B9-5F96-CB4F-A2AA-80E892413DE9}" type="presParOf" srcId="{27934E54-B670-D04E-957E-ECE10C4E4419}" destId="{0FD5E113-DDB7-134D-A9E3-1A60647265A5}" srcOrd="0" destOrd="0" presId="urn:microsoft.com/office/officeart/2008/layout/LinedList"/>
    <dgm:cxn modelId="{D85DCB0E-6BB0-E545-A20E-70C23C8C8945}" type="presParOf" srcId="{27934E54-B670-D04E-957E-ECE10C4E4419}" destId="{4CA9B253-68E1-674A-B747-9641E895A634}" srcOrd="1" destOrd="0" presId="urn:microsoft.com/office/officeart/2008/layout/LinedList"/>
    <dgm:cxn modelId="{ECD5BBDB-A8AB-6D49-90E9-AF4CB8360CE4}" type="presParOf" srcId="{8AB7C194-F600-EE49-9BFF-4A09989217ED}" destId="{16C127C4-8AAE-BA4F-90A9-37464AE0C0D0}" srcOrd="12" destOrd="0" presId="urn:microsoft.com/office/officeart/2008/layout/LinedList"/>
    <dgm:cxn modelId="{B0B04F61-D6DC-7D41-96A1-FA2EF474E547}" type="presParOf" srcId="{8AB7C194-F600-EE49-9BFF-4A09989217ED}" destId="{D03623F2-2678-314A-8843-3323A3522BAA}" srcOrd="13" destOrd="0" presId="urn:microsoft.com/office/officeart/2008/layout/LinedList"/>
    <dgm:cxn modelId="{1EE73DC9-0445-1B48-8D66-99DC5716579F}" type="presParOf" srcId="{D03623F2-2678-314A-8843-3323A3522BAA}" destId="{1267A32F-CB5F-D546-A65E-C6C2B87FC186}" srcOrd="0" destOrd="0" presId="urn:microsoft.com/office/officeart/2008/layout/LinedList"/>
    <dgm:cxn modelId="{BD2B6155-8F2F-B448-AE1C-1A347EF2BB0F}" type="presParOf" srcId="{D03623F2-2678-314A-8843-3323A3522BAA}" destId="{C5B5E1C4-0CDF-4947-B0F2-7019EE36305C}" srcOrd="1" destOrd="0" presId="urn:microsoft.com/office/officeart/2008/layout/LinedList"/>
    <dgm:cxn modelId="{583E397D-D259-F643-9FD9-0CD793C13307}" type="presParOf" srcId="{8AB7C194-F600-EE49-9BFF-4A09989217ED}" destId="{B1840B5D-0748-634D-8D82-8362BEA49F55}" srcOrd="14" destOrd="0" presId="urn:microsoft.com/office/officeart/2008/layout/LinedList"/>
    <dgm:cxn modelId="{3AC31838-EFDF-1447-A805-C043506FF7E0}" type="presParOf" srcId="{8AB7C194-F600-EE49-9BFF-4A09989217ED}" destId="{215DFB52-35C8-B04E-906B-7C923A5B4AA5}" srcOrd="15" destOrd="0" presId="urn:microsoft.com/office/officeart/2008/layout/LinedList"/>
    <dgm:cxn modelId="{3017132F-1285-304D-8FC8-7936B1EFDF89}" type="presParOf" srcId="{215DFB52-35C8-B04E-906B-7C923A5B4AA5}" destId="{B2ED80A2-6970-9947-B151-20499EF9B486}" srcOrd="0" destOrd="0" presId="urn:microsoft.com/office/officeart/2008/layout/LinedList"/>
    <dgm:cxn modelId="{7A951B57-0B22-F64B-942B-6F34A569C474}" type="presParOf" srcId="{215DFB52-35C8-B04E-906B-7C923A5B4AA5}" destId="{ECF75B0E-B992-3148-97E4-0B29E000EE2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48AE50-CCC8-F54B-9924-450857C4E9EF}">
      <dsp:nvSpPr>
        <dsp:cNvPr id="0" name=""/>
        <dsp:cNvSpPr/>
      </dsp:nvSpPr>
      <dsp:spPr>
        <a:xfrm>
          <a:off x="-161086" y="-170790"/>
          <a:ext cx="11445759" cy="264126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Arial" panose="020B0604020202020204" pitchFamily="34" charset="0"/>
              <a:cs typeface="Arial" panose="020B0604020202020204" pitchFamily="34" charset="0"/>
            </a:rPr>
            <a:t>5,0  - 	dr hab. Justyna Syguła-Cholewińska, prof. UEK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000" kern="120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>
              <a:latin typeface="Arial" panose="020B0604020202020204" pitchFamily="34" charset="0"/>
              <a:cs typeface="Arial" panose="020B0604020202020204" pitchFamily="34" charset="0"/>
            </a:rPr>
            <a:t>4,99 </a:t>
          </a:r>
          <a:r>
            <a:rPr lang="pl-PL" sz="2000" kern="1200" dirty="0">
              <a:latin typeface="Arial" panose="020B0604020202020204" pitchFamily="34" charset="0"/>
              <a:cs typeface="Arial" panose="020B0604020202020204" pitchFamily="34" charset="0"/>
            </a:rPr>
            <a:t>- 	prof. dr hab. Tadeusz Sikora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Arial" panose="020B0604020202020204" pitchFamily="34" charset="0"/>
              <a:cs typeface="Arial" panose="020B0604020202020204" pitchFamily="34" charset="0"/>
            </a:rPr>
            <a:t>	prof. dr hab. inż. Stanisław Popek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Arial" panose="020B0604020202020204" pitchFamily="34" charset="0"/>
              <a:cs typeface="Arial" panose="020B0604020202020204" pitchFamily="34" charset="0"/>
            </a:rPr>
            <a:t>	mgr Szymon Jarosz</a:t>
          </a:r>
        </a:p>
      </dsp:txBody>
      <dsp:txXfrm>
        <a:off x="-83726" y="-93430"/>
        <a:ext cx="9044982" cy="2486544"/>
      </dsp:txXfrm>
    </dsp:sp>
    <dsp:sp modelId="{F9BA5791-DE61-D34A-9462-76C80C888467}">
      <dsp:nvSpPr>
        <dsp:cNvPr id="0" name=""/>
        <dsp:cNvSpPr/>
      </dsp:nvSpPr>
      <dsp:spPr>
        <a:xfrm>
          <a:off x="2146079" y="2564026"/>
          <a:ext cx="9728900" cy="195810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3 osoby uzyskały ocenę poniżej 4,0 </a:t>
          </a:r>
          <a:br>
            <a:rPr lang="pl-PL" sz="28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pl-PL" sz="28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(3,81; 3,93; 3,95 ) </a:t>
          </a:r>
          <a:endParaRPr lang="en-US" sz="28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03430" y="2621377"/>
        <a:ext cx="6624567" cy="1843400"/>
      </dsp:txXfrm>
    </dsp:sp>
    <dsp:sp modelId="{3380D63B-9698-6840-8D95-1E479206040E}">
      <dsp:nvSpPr>
        <dsp:cNvPr id="0" name=""/>
        <dsp:cNvSpPr/>
      </dsp:nvSpPr>
      <dsp:spPr>
        <a:xfrm>
          <a:off x="8885348" y="1710076"/>
          <a:ext cx="1272766" cy="127276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171720" y="1710076"/>
        <a:ext cx="700022" cy="9577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3B24D7-3A67-0147-A94C-4CA44F89862A}">
      <dsp:nvSpPr>
        <dsp:cNvPr id="0" name=""/>
        <dsp:cNvSpPr/>
      </dsp:nvSpPr>
      <dsp:spPr>
        <a:xfrm>
          <a:off x="0" y="2208"/>
          <a:ext cx="1168750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6F8B16-802C-5D40-862A-69DF730594D7}">
      <dsp:nvSpPr>
        <dsp:cNvPr id="0" name=""/>
        <dsp:cNvSpPr/>
      </dsp:nvSpPr>
      <dsp:spPr>
        <a:xfrm>
          <a:off x="0" y="2208"/>
          <a:ext cx="11687503" cy="10819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0" i="0" u="none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Wykłady prowadzone były w interesujący sposób – prowadząca potrafiła przyciągnąć uwagę i urozmaicić zajęcia, np. przynosząc przedmioty związane z tematyką. Materiał był dobrze zorganizowany i jasno przedstawiony dzięki przejrzystym prezentacjom. Zakres na egzamin był od początku znany, a sposób prowadzenia wykładów sprzyjał zrozumieniu treści.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2208"/>
        <a:ext cx="11687503" cy="1081959"/>
      </dsp:txXfrm>
    </dsp:sp>
    <dsp:sp modelId="{C2CC2E7B-7211-A241-85D0-7791A4820038}">
      <dsp:nvSpPr>
        <dsp:cNvPr id="0" name=""/>
        <dsp:cNvSpPr/>
      </dsp:nvSpPr>
      <dsp:spPr>
        <a:xfrm>
          <a:off x="0" y="1084168"/>
          <a:ext cx="1168750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E3BCBB-9952-DB42-9D71-A43007DB5BD9}">
      <dsp:nvSpPr>
        <dsp:cNvPr id="0" name=""/>
        <dsp:cNvSpPr/>
      </dsp:nvSpPr>
      <dsp:spPr>
        <a:xfrm>
          <a:off x="0" y="1084168"/>
          <a:ext cx="11687503" cy="4155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Arial" panose="020B0604020202020204" pitchFamily="34" charset="0"/>
              <a:cs typeface="Arial" panose="020B0604020202020204" pitchFamily="34" charset="0"/>
            </a:rPr>
            <a:t>Bardzo dobrze prowadzone zajęcia. Nauka nie tylko przez teorię ale również przez praktykę </a:t>
          </a:r>
        </a:p>
      </dsp:txBody>
      <dsp:txXfrm>
        <a:off x="0" y="1084168"/>
        <a:ext cx="11687503" cy="415589"/>
      </dsp:txXfrm>
    </dsp:sp>
    <dsp:sp modelId="{9FCA4A03-9C06-8940-BE8D-98B9863E49D0}">
      <dsp:nvSpPr>
        <dsp:cNvPr id="0" name=""/>
        <dsp:cNvSpPr/>
      </dsp:nvSpPr>
      <dsp:spPr>
        <a:xfrm>
          <a:off x="0" y="1499757"/>
          <a:ext cx="1168750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065E00-5559-4D40-AC97-D062B58DE827}">
      <dsp:nvSpPr>
        <dsp:cNvPr id="0" name=""/>
        <dsp:cNvSpPr/>
      </dsp:nvSpPr>
      <dsp:spPr>
        <a:xfrm>
          <a:off x="0" y="1499757"/>
          <a:ext cx="11687503" cy="13028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Arial" panose="020B0604020202020204" pitchFamily="34" charset="0"/>
              <a:cs typeface="Arial" panose="020B0604020202020204" pitchFamily="34" charset="0"/>
            </a:rPr>
            <a:t>…. jest jednym z tych prowadzących, których wspomina się całe życie, na wykładach świetnie wykłada swoją dziedzinę, udziela wskazówek, jakie aspekty wykładanej przez niego dziedziny będą szczególnie przydatne w życiu zawodowym. Na wykładach odnosi się do studentów z ogromnym szacunkiem oraz potrafi szczególnie zaciekawić młodych ludzi prowadząc wykłady z pasją i zaangażowaniem. To prawdziwy lider wśród wykładowców a jego wykłady wyróżniają się na tle innych.</a:t>
          </a:r>
        </a:p>
      </dsp:txBody>
      <dsp:txXfrm>
        <a:off x="0" y="1499757"/>
        <a:ext cx="11687503" cy="1302867"/>
      </dsp:txXfrm>
    </dsp:sp>
    <dsp:sp modelId="{56714DDE-CCDE-5E4E-A0A5-5D4C9A0BA7B9}">
      <dsp:nvSpPr>
        <dsp:cNvPr id="0" name=""/>
        <dsp:cNvSpPr/>
      </dsp:nvSpPr>
      <dsp:spPr>
        <a:xfrm>
          <a:off x="0" y="2802624"/>
          <a:ext cx="1168750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81C9EB-58A2-2B40-85D2-C383663B79C6}">
      <dsp:nvSpPr>
        <dsp:cNvPr id="0" name=""/>
        <dsp:cNvSpPr/>
      </dsp:nvSpPr>
      <dsp:spPr>
        <a:xfrm>
          <a:off x="0" y="2802624"/>
          <a:ext cx="11687503" cy="6581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Arial" panose="020B0604020202020204" pitchFamily="34" charset="0"/>
              <a:cs typeface="Arial" panose="020B0604020202020204" pitchFamily="34" charset="0"/>
            </a:rPr>
            <a:t>Zajęcia bardzo ciekawe, wykładowca ma ogromną wiedzę, którą potwierdza praktycznymi przykładami, ciekawymi filmami i zdjęciami. Zajęcia bardzo przydatne, poszerzają horyzonty i perspektywę postrzegania świata.</a:t>
          </a:r>
        </a:p>
      </dsp:txBody>
      <dsp:txXfrm>
        <a:off x="0" y="2802624"/>
        <a:ext cx="11687503" cy="658169"/>
      </dsp:txXfrm>
    </dsp:sp>
    <dsp:sp modelId="{0BCD81F3-EB5E-B64F-9F39-5C072FBF5195}">
      <dsp:nvSpPr>
        <dsp:cNvPr id="0" name=""/>
        <dsp:cNvSpPr/>
      </dsp:nvSpPr>
      <dsp:spPr>
        <a:xfrm>
          <a:off x="0" y="3460793"/>
          <a:ext cx="1168750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6E166F-8BE3-0149-BA0F-5589983B9FDF}">
      <dsp:nvSpPr>
        <dsp:cNvPr id="0" name=""/>
        <dsp:cNvSpPr/>
      </dsp:nvSpPr>
      <dsp:spPr>
        <a:xfrm>
          <a:off x="0" y="3460793"/>
          <a:ext cx="11687503" cy="3537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Arial" panose="020B0604020202020204" pitchFamily="34" charset="0"/>
              <a:cs typeface="Arial" panose="020B0604020202020204" pitchFamily="34" charset="0"/>
            </a:rPr>
            <a:t>Dużo ciekawych informacji, sposób prowadzenia zajęć że aż chce się uczestniczyć </a:t>
          </a:r>
        </a:p>
      </dsp:txBody>
      <dsp:txXfrm>
        <a:off x="0" y="3460793"/>
        <a:ext cx="11687503" cy="353751"/>
      </dsp:txXfrm>
    </dsp:sp>
    <dsp:sp modelId="{23895E73-6E5E-B042-8200-A196170538F9}">
      <dsp:nvSpPr>
        <dsp:cNvPr id="0" name=""/>
        <dsp:cNvSpPr/>
      </dsp:nvSpPr>
      <dsp:spPr>
        <a:xfrm>
          <a:off x="0" y="3814545"/>
          <a:ext cx="1168750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F349C-1D8A-BB45-BDBA-0A2911896F30}">
      <dsp:nvSpPr>
        <dsp:cNvPr id="0" name=""/>
        <dsp:cNvSpPr/>
      </dsp:nvSpPr>
      <dsp:spPr>
        <a:xfrm>
          <a:off x="0" y="3764759"/>
          <a:ext cx="11687503" cy="1117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Wspaniały naukowiec oraz wspaniały wykładowca. Trzeba jednak pamiętać że to wykładowca, więc też ma wymagania wobec studenta. I wymaga sporo, ale systematyką można osiągnąć zadowalające wyniki. Oczywiście wymagania przedstawione na pierwszych zajęciach i zasady również. Nic nie uległo zmianie. Każdy wiedział co ma zrobić żeby zaliczyć. Na prawdę miło wspominam te zajęcia.</a:t>
          </a:r>
        </a:p>
      </dsp:txBody>
      <dsp:txXfrm>
        <a:off x="0" y="3764759"/>
        <a:ext cx="11687503" cy="1117930"/>
      </dsp:txXfrm>
    </dsp:sp>
    <dsp:sp modelId="{1939BF6A-18B2-A442-A73C-CEF62B3F8ACF}">
      <dsp:nvSpPr>
        <dsp:cNvPr id="0" name=""/>
        <dsp:cNvSpPr/>
      </dsp:nvSpPr>
      <dsp:spPr>
        <a:xfrm>
          <a:off x="0" y="4932475"/>
          <a:ext cx="1168750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5218CE-3E2D-B143-B4A3-5EE553C5C89E}">
      <dsp:nvSpPr>
        <dsp:cNvPr id="0" name=""/>
        <dsp:cNvSpPr/>
      </dsp:nvSpPr>
      <dsp:spPr>
        <a:xfrm>
          <a:off x="0" y="4932475"/>
          <a:ext cx="11687503" cy="6308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Arial" panose="020B0604020202020204" pitchFamily="34" charset="0"/>
              <a:cs typeface="Arial" panose="020B0604020202020204" pitchFamily="34" charset="0"/>
            </a:rPr>
            <a:t>Świetny, niekonwencjonalny prowadzący który w końcu sprowadza zajęcia do nauki w sposób nowoczesny dostosowany do nowych reali firm i przyszłości na rynku pracy.</a:t>
          </a:r>
        </a:p>
      </dsp:txBody>
      <dsp:txXfrm>
        <a:off x="0" y="4932475"/>
        <a:ext cx="11687503" cy="630898"/>
      </dsp:txXfrm>
    </dsp:sp>
    <dsp:sp modelId="{1D455531-D36E-6D4B-AEEE-8B5D361B88DC}">
      <dsp:nvSpPr>
        <dsp:cNvPr id="0" name=""/>
        <dsp:cNvSpPr/>
      </dsp:nvSpPr>
      <dsp:spPr>
        <a:xfrm>
          <a:off x="0" y="5563374"/>
          <a:ext cx="1168750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67E4F3-2369-0C47-952C-0193301785CE}">
      <dsp:nvSpPr>
        <dsp:cNvPr id="0" name=""/>
        <dsp:cNvSpPr/>
      </dsp:nvSpPr>
      <dsp:spPr>
        <a:xfrm>
          <a:off x="0" y="5563374"/>
          <a:ext cx="11687503" cy="6590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Arial" panose="020B0604020202020204" pitchFamily="34" charset="0"/>
              <a:cs typeface="Arial" panose="020B0604020202020204" pitchFamily="34" charset="0"/>
            </a:rPr>
            <a:t>Zajęcia świetnie prowadzone. Prowadzący opowiadał z dużą pasją do tematu i  w sposób angażujący. Na zajęciach również panowała świetna atmosfera.</a:t>
          </a:r>
        </a:p>
      </dsp:txBody>
      <dsp:txXfrm>
        <a:off x="0" y="5563374"/>
        <a:ext cx="11687503" cy="6590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DA9FC-A23B-D341-9082-B21207693106}">
      <dsp:nvSpPr>
        <dsp:cNvPr id="0" name=""/>
        <dsp:cNvSpPr/>
      </dsp:nvSpPr>
      <dsp:spPr>
        <a:xfrm>
          <a:off x="0" y="2899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0E290E-C9C9-A749-A993-1A435A32D0E9}">
      <dsp:nvSpPr>
        <dsp:cNvPr id="0" name=""/>
        <dsp:cNvSpPr/>
      </dsp:nvSpPr>
      <dsp:spPr>
        <a:xfrm>
          <a:off x="0" y="2899"/>
          <a:ext cx="10515600" cy="515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Ćwiczenia niczym nie różniły się od wykładów</a:t>
          </a:r>
          <a:endParaRPr lang="pl-PL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2899"/>
        <a:ext cx="10515600" cy="515870"/>
      </dsp:txXfrm>
    </dsp:sp>
    <dsp:sp modelId="{878FCDE4-313A-734E-BAE9-637251ABB73D}">
      <dsp:nvSpPr>
        <dsp:cNvPr id="0" name=""/>
        <dsp:cNvSpPr/>
      </dsp:nvSpPr>
      <dsp:spPr>
        <a:xfrm>
          <a:off x="0" y="518770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1E8C08-8685-9A43-AE85-7CD94FDDF6DD}">
      <dsp:nvSpPr>
        <dsp:cNvPr id="0" name=""/>
        <dsp:cNvSpPr/>
      </dsp:nvSpPr>
      <dsp:spPr>
        <a:xfrm>
          <a:off x="0" y="518770"/>
          <a:ext cx="10515600" cy="7122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Arial" panose="020B0604020202020204" pitchFamily="34" charset="0"/>
              <a:cs typeface="Arial" panose="020B0604020202020204" pitchFamily="34" charset="0"/>
            </a:rPr>
            <a:t>Sam przedmiot w porządku, ale z uwagi na poruszanie tej samej tematyki na dwóch innych zajęciach w poprzednich semestrach, lepiej dla studentów byłoby zastąpić go czymś innym, nowym</a:t>
          </a:r>
        </a:p>
      </dsp:txBody>
      <dsp:txXfrm>
        <a:off x="0" y="518770"/>
        <a:ext cx="10515600" cy="712233"/>
      </dsp:txXfrm>
    </dsp:sp>
    <dsp:sp modelId="{D8F810BD-B9D3-E14B-AA2D-0C3F5EE45111}">
      <dsp:nvSpPr>
        <dsp:cNvPr id="0" name=""/>
        <dsp:cNvSpPr/>
      </dsp:nvSpPr>
      <dsp:spPr>
        <a:xfrm>
          <a:off x="0" y="1231003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10C6F5-0A78-9849-9126-D7383F9BFF73}">
      <dsp:nvSpPr>
        <dsp:cNvPr id="0" name=""/>
        <dsp:cNvSpPr/>
      </dsp:nvSpPr>
      <dsp:spPr>
        <a:xfrm>
          <a:off x="0" y="1231003"/>
          <a:ext cx="10515600" cy="528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Arial" panose="020B0604020202020204" pitchFamily="34" charset="0"/>
              <a:cs typeface="Arial" panose="020B0604020202020204" pitchFamily="34" charset="0"/>
            </a:rPr>
            <a:t>Ilość godzin przedmiotu w porównaniu do przedmiotów wiodących na specjalizacji jest stanowczo za wysoka. Fakt ten jest absurdalny. </a:t>
          </a:r>
        </a:p>
      </dsp:txBody>
      <dsp:txXfrm>
        <a:off x="0" y="1231003"/>
        <a:ext cx="10515600" cy="528904"/>
      </dsp:txXfrm>
    </dsp:sp>
    <dsp:sp modelId="{5FEABE7A-F935-1648-B308-724F5FD14EEE}">
      <dsp:nvSpPr>
        <dsp:cNvPr id="0" name=""/>
        <dsp:cNvSpPr/>
      </dsp:nvSpPr>
      <dsp:spPr>
        <a:xfrm>
          <a:off x="0" y="1759907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566831-1C5E-954F-83E3-0D2BAEB3C017}">
      <dsp:nvSpPr>
        <dsp:cNvPr id="0" name=""/>
        <dsp:cNvSpPr/>
      </dsp:nvSpPr>
      <dsp:spPr>
        <a:xfrm>
          <a:off x="0" y="1759907"/>
          <a:ext cx="10515600" cy="436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Arial" panose="020B0604020202020204" pitchFamily="34" charset="0"/>
              <a:cs typeface="Arial" panose="020B0604020202020204" pitchFamily="34" charset="0"/>
            </a:rPr>
            <a:t>Brak szacunku do studentów, zero chęci do pomocy i nauki…</a:t>
          </a:r>
        </a:p>
      </dsp:txBody>
      <dsp:txXfrm>
        <a:off x="0" y="1759907"/>
        <a:ext cx="10515600" cy="436385"/>
      </dsp:txXfrm>
    </dsp:sp>
    <dsp:sp modelId="{8FDBED64-B101-F343-8B9B-990EC9184557}">
      <dsp:nvSpPr>
        <dsp:cNvPr id="0" name=""/>
        <dsp:cNvSpPr/>
      </dsp:nvSpPr>
      <dsp:spPr>
        <a:xfrm>
          <a:off x="0" y="2196293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CBCBD7-C243-A94A-B63C-C94AE9CFD1C7}">
      <dsp:nvSpPr>
        <dsp:cNvPr id="0" name=""/>
        <dsp:cNvSpPr/>
      </dsp:nvSpPr>
      <dsp:spPr>
        <a:xfrm>
          <a:off x="0" y="2196293"/>
          <a:ext cx="10515600" cy="5805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Arial" panose="020B0604020202020204" pitchFamily="34" charset="0"/>
              <a:cs typeface="Arial" panose="020B0604020202020204" pitchFamily="34" charset="0"/>
            </a:rPr>
            <a:t>… traktuje studentów z góry. Zadając pytanie nie otrzymujemy odpowiedzi tylko wykład na temat tego, że je  w ogóle zadajemy…</a:t>
          </a:r>
        </a:p>
      </dsp:txBody>
      <dsp:txXfrm>
        <a:off x="0" y="2196293"/>
        <a:ext cx="10515600" cy="580512"/>
      </dsp:txXfrm>
    </dsp:sp>
    <dsp:sp modelId="{8AEC7331-334A-3F44-8897-8397EFCB25D9}">
      <dsp:nvSpPr>
        <dsp:cNvPr id="0" name=""/>
        <dsp:cNvSpPr/>
      </dsp:nvSpPr>
      <dsp:spPr>
        <a:xfrm>
          <a:off x="0" y="2776806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034EEF-2B8C-B34F-897B-59BCD6751161}">
      <dsp:nvSpPr>
        <dsp:cNvPr id="0" name=""/>
        <dsp:cNvSpPr/>
      </dsp:nvSpPr>
      <dsp:spPr>
        <a:xfrm>
          <a:off x="0" y="2776806"/>
          <a:ext cx="10515600" cy="393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……  za każdym razem pytana o warunki zaliczenia odpowiadała inaczej… </a:t>
          </a:r>
          <a:endParaRPr lang="pl-PL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2776806"/>
        <a:ext cx="10515600" cy="393864"/>
      </dsp:txXfrm>
    </dsp:sp>
    <dsp:sp modelId="{9EA21121-4C02-7C42-804C-0D497DDCD643}">
      <dsp:nvSpPr>
        <dsp:cNvPr id="0" name=""/>
        <dsp:cNvSpPr/>
      </dsp:nvSpPr>
      <dsp:spPr>
        <a:xfrm>
          <a:off x="0" y="3170671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6598F1-ABCE-DA41-8822-000E42D95547}">
      <dsp:nvSpPr>
        <dsp:cNvPr id="0" name=""/>
        <dsp:cNvSpPr/>
      </dsp:nvSpPr>
      <dsp:spPr>
        <a:xfrm>
          <a:off x="0" y="3170671"/>
          <a:ext cx="10515600" cy="3144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Arial" panose="020B0604020202020204" pitchFamily="34" charset="0"/>
              <a:cs typeface="Arial" panose="020B0604020202020204" pitchFamily="34" charset="0"/>
            </a:rPr>
            <a:t>Warunki zaliczenia i system oceniania dwukrotnie zostały zmienione …. </a:t>
          </a:r>
        </a:p>
      </dsp:txBody>
      <dsp:txXfrm>
        <a:off x="0" y="3170671"/>
        <a:ext cx="10515600" cy="314479"/>
      </dsp:txXfrm>
    </dsp:sp>
    <dsp:sp modelId="{01133E72-8975-2A45-A6EB-BBE983236BA6}">
      <dsp:nvSpPr>
        <dsp:cNvPr id="0" name=""/>
        <dsp:cNvSpPr/>
      </dsp:nvSpPr>
      <dsp:spPr>
        <a:xfrm>
          <a:off x="0" y="3485150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44B46A-CCE4-5847-A469-99261B0B80E9}">
      <dsp:nvSpPr>
        <dsp:cNvPr id="0" name=""/>
        <dsp:cNvSpPr/>
      </dsp:nvSpPr>
      <dsp:spPr>
        <a:xfrm>
          <a:off x="0" y="3485150"/>
          <a:ext cx="10515600" cy="515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Arial" panose="020B0604020202020204" pitchFamily="34" charset="0"/>
              <a:cs typeface="Arial" panose="020B0604020202020204" pitchFamily="34" charset="0"/>
            </a:rPr>
            <a:t>Przedmiot na zaliczenie a prowadzący robi egzamin</a:t>
          </a:r>
        </a:p>
      </dsp:txBody>
      <dsp:txXfrm>
        <a:off x="0" y="3485150"/>
        <a:ext cx="10515600" cy="515770"/>
      </dsp:txXfrm>
    </dsp:sp>
    <dsp:sp modelId="{BC075E42-FFEA-7844-B6F2-61F6C85C1FA8}">
      <dsp:nvSpPr>
        <dsp:cNvPr id="0" name=""/>
        <dsp:cNvSpPr/>
      </dsp:nvSpPr>
      <dsp:spPr>
        <a:xfrm>
          <a:off x="0" y="4000921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99DDFB-6DA0-A949-A64D-C23F935A79DB}">
      <dsp:nvSpPr>
        <dsp:cNvPr id="0" name=""/>
        <dsp:cNvSpPr/>
      </dsp:nvSpPr>
      <dsp:spPr>
        <a:xfrm>
          <a:off x="0" y="4000921"/>
          <a:ext cx="10515600" cy="6403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Arial" panose="020B0604020202020204" pitchFamily="34" charset="0"/>
              <a:cs typeface="Arial" panose="020B0604020202020204" pitchFamily="34" charset="0"/>
            </a:rPr>
            <a:t>Okropnie trudna komunikacja. Uważam, że wymóg jakim jest możliwość komunikacji wyłącznie przez </a:t>
          </a:r>
          <a:r>
            <a:rPr lang="pl-PL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moodla</a:t>
          </a:r>
          <a:r>
            <a:rPr lang="pl-PL" sz="1800" kern="1200" dirty="0">
              <a:latin typeface="Arial" panose="020B0604020202020204" pitchFamily="34" charset="0"/>
              <a:cs typeface="Arial" panose="020B0604020202020204" pitchFamily="34" charset="0"/>
            </a:rPr>
            <a:t> jest ogromnie ograniczający.  Zabroniono nam wysyłania maili przez pocztę uczelnianą ….</a:t>
          </a:r>
        </a:p>
      </dsp:txBody>
      <dsp:txXfrm>
        <a:off x="0" y="4000921"/>
        <a:ext cx="10515600" cy="640354"/>
      </dsp:txXfrm>
    </dsp:sp>
    <dsp:sp modelId="{0A059B89-083E-FD44-94E9-9945EDA13C1D}">
      <dsp:nvSpPr>
        <dsp:cNvPr id="0" name=""/>
        <dsp:cNvSpPr/>
      </dsp:nvSpPr>
      <dsp:spPr>
        <a:xfrm>
          <a:off x="0" y="4641275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AFA3DB-57A5-094C-AB8D-EADCDB40F84D}">
      <dsp:nvSpPr>
        <dsp:cNvPr id="0" name=""/>
        <dsp:cNvSpPr/>
      </dsp:nvSpPr>
      <dsp:spPr>
        <a:xfrm>
          <a:off x="0" y="4641275"/>
          <a:ext cx="10515600" cy="8291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>
              <a:latin typeface="Arial" panose="020B0604020202020204" pitchFamily="34" charset="0"/>
              <a:cs typeface="Arial" panose="020B0604020202020204" pitchFamily="34" charset="0"/>
            </a:rPr>
            <a:t>….. niemal na każde zajęcia była spóźniona. Mimo przedstawienia na samym początku semestru dokładnego planu tematów zajęć, nie został on zrealizowany, a co więcej tematy były wybierane chaotycznie i nie omówiliśmy wszystkiego.</a:t>
          </a:r>
        </a:p>
      </dsp:txBody>
      <dsp:txXfrm>
        <a:off x="0" y="4641275"/>
        <a:ext cx="10515600" cy="82919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7AF795-FE95-224E-AE46-8E61A197E863}">
      <dsp:nvSpPr>
        <dsp:cNvPr id="0" name=""/>
        <dsp:cNvSpPr/>
      </dsp:nvSpPr>
      <dsp:spPr>
        <a:xfrm>
          <a:off x="0" y="764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2ACB72-7107-5B45-986A-4BAF64247AB9}">
      <dsp:nvSpPr>
        <dsp:cNvPr id="0" name=""/>
        <dsp:cNvSpPr/>
      </dsp:nvSpPr>
      <dsp:spPr>
        <a:xfrm>
          <a:off x="0" y="764"/>
          <a:ext cx="10515600" cy="626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Podziękowania dla zespołów programowo-dydaktycznych, nowe wyzwania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	</a:t>
          </a:r>
          <a:r>
            <a:rPr lang="pl-PL" sz="1600" i="1" kern="1200" dirty="0"/>
            <a:t>Zarządzenie Rektora nr R.0211.29.2025 z dnia 19 maja 2025 roku </a:t>
          </a:r>
        </a:p>
      </dsp:txBody>
      <dsp:txXfrm>
        <a:off x="0" y="764"/>
        <a:ext cx="10515600" cy="626263"/>
      </dsp:txXfrm>
    </dsp:sp>
    <dsp:sp modelId="{59109483-14E0-D04E-BA7E-5C5707E87D23}">
      <dsp:nvSpPr>
        <dsp:cNvPr id="0" name=""/>
        <dsp:cNvSpPr/>
      </dsp:nvSpPr>
      <dsp:spPr>
        <a:xfrm>
          <a:off x="0" y="627028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8041FD-4D06-C34C-8883-2F052E124ACA}">
      <dsp:nvSpPr>
        <dsp:cNvPr id="0" name=""/>
        <dsp:cNvSpPr/>
      </dsp:nvSpPr>
      <dsp:spPr>
        <a:xfrm>
          <a:off x="0" y="627028"/>
          <a:ext cx="10515600" cy="626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/>
            <a:t>Zamknięcie rekrutacji – prośba o monitorowanie obecności na zajęciach - informacje w USOS</a:t>
          </a:r>
        </a:p>
      </dsp:txBody>
      <dsp:txXfrm>
        <a:off x="0" y="627028"/>
        <a:ext cx="10515600" cy="626263"/>
      </dsp:txXfrm>
    </dsp:sp>
    <dsp:sp modelId="{EA4B42EE-3E70-3949-A4DC-9D1F2551E222}">
      <dsp:nvSpPr>
        <dsp:cNvPr id="0" name=""/>
        <dsp:cNvSpPr/>
      </dsp:nvSpPr>
      <dsp:spPr>
        <a:xfrm>
          <a:off x="0" y="1253291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A804DD-2494-DE47-8440-0BE396A15E3E}">
      <dsp:nvSpPr>
        <dsp:cNvPr id="0" name=""/>
        <dsp:cNvSpPr/>
      </dsp:nvSpPr>
      <dsp:spPr>
        <a:xfrm>
          <a:off x="0" y="1253291"/>
          <a:ext cx="10515600" cy="626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/>
            <a:t>Opiekunowie I roczników kierunków studiów - rekomendacje</a:t>
          </a:r>
        </a:p>
      </dsp:txBody>
      <dsp:txXfrm>
        <a:off x="0" y="1253291"/>
        <a:ext cx="10515600" cy="626263"/>
      </dsp:txXfrm>
    </dsp:sp>
    <dsp:sp modelId="{F8B067B5-B0F7-4441-8A2A-1E3034253E92}">
      <dsp:nvSpPr>
        <dsp:cNvPr id="0" name=""/>
        <dsp:cNvSpPr/>
      </dsp:nvSpPr>
      <dsp:spPr>
        <a:xfrm>
          <a:off x="0" y="1879555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A23F7C-AD85-2B41-9863-E431C59BEE47}">
      <dsp:nvSpPr>
        <dsp:cNvPr id="0" name=""/>
        <dsp:cNvSpPr/>
      </dsp:nvSpPr>
      <dsp:spPr>
        <a:xfrm>
          <a:off x="0" y="1879555"/>
          <a:ext cx="10515600" cy="626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/>
            <a:t>Opiekunowie praktyk – zgłoszenia z katedr, nowe zarządzenie ws. powoływania opiekunów</a:t>
          </a:r>
        </a:p>
      </dsp:txBody>
      <dsp:txXfrm>
        <a:off x="0" y="1879555"/>
        <a:ext cx="10515600" cy="626263"/>
      </dsp:txXfrm>
    </dsp:sp>
    <dsp:sp modelId="{DB6CDC39-E00D-BB4B-A2DE-0E1088447AC0}">
      <dsp:nvSpPr>
        <dsp:cNvPr id="0" name=""/>
        <dsp:cNvSpPr/>
      </dsp:nvSpPr>
      <dsp:spPr>
        <a:xfrm>
          <a:off x="0" y="2505818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848D49-A2EC-9B4B-BCF1-907EAB2A71DF}">
      <dsp:nvSpPr>
        <dsp:cNvPr id="0" name=""/>
        <dsp:cNvSpPr/>
      </dsp:nvSpPr>
      <dsp:spPr>
        <a:xfrm>
          <a:off x="0" y="2505818"/>
          <a:ext cx="10515600" cy="626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/>
            <a:t>Wprowadzenie przedmiotów do wyboru w PRK – opiekunowie kierunków</a:t>
          </a:r>
        </a:p>
      </dsp:txBody>
      <dsp:txXfrm>
        <a:off x="0" y="2505818"/>
        <a:ext cx="10515600" cy="626263"/>
      </dsp:txXfrm>
    </dsp:sp>
    <dsp:sp modelId="{D0DB183D-6409-9948-9857-016FC5479C2C}">
      <dsp:nvSpPr>
        <dsp:cNvPr id="0" name=""/>
        <dsp:cNvSpPr/>
      </dsp:nvSpPr>
      <dsp:spPr>
        <a:xfrm>
          <a:off x="0" y="3132082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89364D-60F0-DC49-AF9F-1A172EBB29D1}">
      <dsp:nvSpPr>
        <dsp:cNvPr id="0" name=""/>
        <dsp:cNvSpPr/>
      </dsp:nvSpPr>
      <dsp:spPr>
        <a:xfrm>
          <a:off x="0" y="3132082"/>
          <a:ext cx="10515600" cy="626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/>
            <a:t>Aktualizacja wizytówek na platformie MOODLE. Informacje o konsultacjach. Konsultacje stacjonarne</a:t>
          </a:r>
        </a:p>
      </dsp:txBody>
      <dsp:txXfrm>
        <a:off x="0" y="3132082"/>
        <a:ext cx="10515600" cy="626263"/>
      </dsp:txXfrm>
    </dsp:sp>
    <dsp:sp modelId="{C437E287-E167-A840-8CF9-9802654F7626}">
      <dsp:nvSpPr>
        <dsp:cNvPr id="0" name=""/>
        <dsp:cNvSpPr/>
      </dsp:nvSpPr>
      <dsp:spPr>
        <a:xfrm>
          <a:off x="0" y="3758346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5E4A03-B560-A343-88A7-9404E2A2AB22}">
      <dsp:nvSpPr>
        <dsp:cNvPr id="0" name=""/>
        <dsp:cNvSpPr/>
      </dsp:nvSpPr>
      <dsp:spPr>
        <a:xfrm>
          <a:off x="0" y="3758346"/>
          <a:ext cx="10515600" cy="626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/>
            <a:t>Aktualizacja stron katedr – aktualny stan kadrowy</a:t>
          </a:r>
        </a:p>
      </dsp:txBody>
      <dsp:txXfrm>
        <a:off x="0" y="3758346"/>
        <a:ext cx="10515600" cy="626263"/>
      </dsp:txXfrm>
    </dsp:sp>
    <dsp:sp modelId="{91D3C301-C8DC-9C47-9BF3-8EEE365E4565}">
      <dsp:nvSpPr>
        <dsp:cNvPr id="0" name=""/>
        <dsp:cNvSpPr/>
      </dsp:nvSpPr>
      <dsp:spPr>
        <a:xfrm>
          <a:off x="0" y="4384609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197BFA-9DC6-5C44-833A-8709D4CF3E82}">
      <dsp:nvSpPr>
        <dsp:cNvPr id="0" name=""/>
        <dsp:cNvSpPr/>
      </dsp:nvSpPr>
      <dsp:spPr>
        <a:xfrm>
          <a:off x="0" y="4384609"/>
          <a:ext cx="10515600" cy="626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Wypełnienie stopnia realizacja efektów uczenia się </a:t>
          </a:r>
        </a:p>
      </dsp:txBody>
      <dsp:txXfrm>
        <a:off x="0" y="4384609"/>
        <a:ext cx="10515600" cy="626263"/>
      </dsp:txXfrm>
    </dsp:sp>
    <dsp:sp modelId="{43C260BF-6D9F-544E-B9DB-451060FB8037}">
      <dsp:nvSpPr>
        <dsp:cNvPr id="0" name=""/>
        <dsp:cNvSpPr/>
      </dsp:nvSpPr>
      <dsp:spPr>
        <a:xfrm>
          <a:off x="0" y="5010873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86A63D-C609-CF41-A003-C90A7D759716}">
      <dsp:nvSpPr>
        <dsp:cNvPr id="0" name=""/>
        <dsp:cNvSpPr/>
      </dsp:nvSpPr>
      <dsp:spPr>
        <a:xfrm>
          <a:off x="0" y="5010873"/>
          <a:ext cx="10515600" cy="626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Hospitacje zajęć</a:t>
          </a:r>
        </a:p>
      </dsp:txBody>
      <dsp:txXfrm>
        <a:off x="0" y="5010873"/>
        <a:ext cx="10515600" cy="626263"/>
      </dsp:txXfrm>
    </dsp:sp>
    <dsp:sp modelId="{198B1940-18DB-CA4C-B07F-A8C48F7B3129}">
      <dsp:nvSpPr>
        <dsp:cNvPr id="0" name=""/>
        <dsp:cNvSpPr/>
      </dsp:nvSpPr>
      <dsp:spPr>
        <a:xfrm>
          <a:off x="0" y="5637136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E3BB05-8819-794B-AE96-2F8E69ECB658}">
      <dsp:nvSpPr>
        <dsp:cNvPr id="0" name=""/>
        <dsp:cNvSpPr/>
      </dsp:nvSpPr>
      <dsp:spPr>
        <a:xfrm>
          <a:off x="0" y="5637136"/>
          <a:ext cx="10515600" cy="626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Oferta szkoleń wewnętrznych w zakresie podnoszenia kompetencji dydaktycznych </a:t>
          </a:r>
        </a:p>
      </dsp:txBody>
      <dsp:txXfrm>
        <a:off x="0" y="5637136"/>
        <a:ext cx="10515600" cy="6262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BBC80E-2B61-9A45-9C1A-5E63500671FB}">
      <dsp:nvSpPr>
        <dsp:cNvPr id="0" name=""/>
        <dsp:cNvSpPr/>
      </dsp:nvSpPr>
      <dsp:spPr>
        <a:xfrm>
          <a:off x="0" y="0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A6C926-5DA7-164D-B4D9-DBE4380A202A}">
      <dsp:nvSpPr>
        <dsp:cNvPr id="0" name=""/>
        <dsp:cNvSpPr/>
      </dsp:nvSpPr>
      <dsp:spPr>
        <a:xfrm>
          <a:off x="0" y="0"/>
          <a:ext cx="10515600" cy="543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>
              <a:latin typeface="Arial" panose="020B0604020202020204" pitchFamily="34" charset="0"/>
              <a:cs typeface="Arial" panose="020B0604020202020204" pitchFamily="34" charset="0"/>
            </a:rPr>
            <a:t>13.11.2025</a:t>
          </a:r>
        </a:p>
      </dsp:txBody>
      <dsp:txXfrm>
        <a:off x="0" y="0"/>
        <a:ext cx="10515600" cy="543917"/>
      </dsp:txXfrm>
    </dsp:sp>
    <dsp:sp modelId="{5D1F6364-2196-B645-8170-8999B4C1EC9F}">
      <dsp:nvSpPr>
        <dsp:cNvPr id="0" name=""/>
        <dsp:cNvSpPr/>
      </dsp:nvSpPr>
      <dsp:spPr>
        <a:xfrm>
          <a:off x="0" y="543917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EB537B-39DC-1548-A15C-A2CED051B4D7}">
      <dsp:nvSpPr>
        <dsp:cNvPr id="0" name=""/>
        <dsp:cNvSpPr/>
      </dsp:nvSpPr>
      <dsp:spPr>
        <a:xfrm>
          <a:off x="0" y="543917"/>
          <a:ext cx="10515600" cy="543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>
              <a:latin typeface="Arial" panose="020B0604020202020204" pitchFamily="34" charset="0"/>
              <a:cs typeface="Arial" panose="020B0604020202020204" pitchFamily="34" charset="0"/>
            </a:rPr>
            <a:t>15.01.2026</a:t>
          </a:r>
        </a:p>
      </dsp:txBody>
      <dsp:txXfrm>
        <a:off x="0" y="543917"/>
        <a:ext cx="10515600" cy="543917"/>
      </dsp:txXfrm>
    </dsp:sp>
    <dsp:sp modelId="{F371059E-6C04-2840-B174-3A0396641722}">
      <dsp:nvSpPr>
        <dsp:cNvPr id="0" name=""/>
        <dsp:cNvSpPr/>
      </dsp:nvSpPr>
      <dsp:spPr>
        <a:xfrm>
          <a:off x="0" y="1087834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E2B1A4-6024-8A4D-9642-FA31BC21AC6B}">
      <dsp:nvSpPr>
        <dsp:cNvPr id="0" name=""/>
        <dsp:cNvSpPr/>
      </dsp:nvSpPr>
      <dsp:spPr>
        <a:xfrm>
          <a:off x="0" y="1087834"/>
          <a:ext cx="10515600" cy="543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>
              <a:latin typeface="Arial" panose="020B0604020202020204" pitchFamily="34" charset="0"/>
              <a:cs typeface="Arial" panose="020B0604020202020204" pitchFamily="34" charset="0"/>
            </a:rPr>
            <a:t>12.02.2026</a:t>
          </a:r>
        </a:p>
      </dsp:txBody>
      <dsp:txXfrm>
        <a:off x="0" y="1087834"/>
        <a:ext cx="10515600" cy="543917"/>
      </dsp:txXfrm>
    </dsp:sp>
    <dsp:sp modelId="{D0EF00A9-A2EF-C148-BE3B-0C2CC7B0D097}">
      <dsp:nvSpPr>
        <dsp:cNvPr id="0" name=""/>
        <dsp:cNvSpPr/>
      </dsp:nvSpPr>
      <dsp:spPr>
        <a:xfrm>
          <a:off x="0" y="1631751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E9268B-5ED4-9048-8048-FBD8C5238B81}">
      <dsp:nvSpPr>
        <dsp:cNvPr id="0" name=""/>
        <dsp:cNvSpPr/>
      </dsp:nvSpPr>
      <dsp:spPr>
        <a:xfrm>
          <a:off x="0" y="1631751"/>
          <a:ext cx="10515600" cy="543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>
              <a:latin typeface="Arial" panose="020B0604020202020204" pitchFamily="34" charset="0"/>
              <a:cs typeface="Arial" panose="020B0604020202020204" pitchFamily="34" charset="0"/>
            </a:rPr>
            <a:t>12.03.2026</a:t>
          </a:r>
        </a:p>
      </dsp:txBody>
      <dsp:txXfrm>
        <a:off x="0" y="1631751"/>
        <a:ext cx="10515600" cy="543917"/>
      </dsp:txXfrm>
    </dsp:sp>
    <dsp:sp modelId="{F955F9AC-2870-9C45-B463-F030FC6297B9}">
      <dsp:nvSpPr>
        <dsp:cNvPr id="0" name=""/>
        <dsp:cNvSpPr/>
      </dsp:nvSpPr>
      <dsp:spPr>
        <a:xfrm>
          <a:off x="0" y="2175669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DD9E0B-4E36-A04D-A242-08FE67C7A558}">
      <dsp:nvSpPr>
        <dsp:cNvPr id="0" name=""/>
        <dsp:cNvSpPr/>
      </dsp:nvSpPr>
      <dsp:spPr>
        <a:xfrm>
          <a:off x="0" y="2175669"/>
          <a:ext cx="10515600" cy="543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Arial" panose="020B0604020202020204" pitchFamily="34" charset="0"/>
              <a:cs typeface="Arial" panose="020B0604020202020204" pitchFamily="34" charset="0"/>
            </a:rPr>
            <a:t>  9.04.2026</a:t>
          </a:r>
        </a:p>
      </dsp:txBody>
      <dsp:txXfrm>
        <a:off x="0" y="2175669"/>
        <a:ext cx="10515600" cy="543917"/>
      </dsp:txXfrm>
    </dsp:sp>
    <dsp:sp modelId="{8AE2D9ED-338F-7A42-A24C-F8E30A1C9EAC}">
      <dsp:nvSpPr>
        <dsp:cNvPr id="0" name=""/>
        <dsp:cNvSpPr/>
      </dsp:nvSpPr>
      <dsp:spPr>
        <a:xfrm>
          <a:off x="0" y="2719586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D5E113-DDB7-134D-A9E3-1A60647265A5}">
      <dsp:nvSpPr>
        <dsp:cNvPr id="0" name=""/>
        <dsp:cNvSpPr/>
      </dsp:nvSpPr>
      <dsp:spPr>
        <a:xfrm>
          <a:off x="0" y="2719586"/>
          <a:ext cx="10515600" cy="543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>
              <a:latin typeface="Arial" panose="020B0604020202020204" pitchFamily="34" charset="0"/>
              <a:cs typeface="Arial" panose="020B0604020202020204" pitchFamily="34" charset="0"/>
            </a:rPr>
            <a:t>14.05.2026</a:t>
          </a:r>
        </a:p>
      </dsp:txBody>
      <dsp:txXfrm>
        <a:off x="0" y="2719586"/>
        <a:ext cx="10515600" cy="543917"/>
      </dsp:txXfrm>
    </dsp:sp>
    <dsp:sp modelId="{16C127C4-8AAE-BA4F-90A9-37464AE0C0D0}">
      <dsp:nvSpPr>
        <dsp:cNvPr id="0" name=""/>
        <dsp:cNvSpPr/>
      </dsp:nvSpPr>
      <dsp:spPr>
        <a:xfrm>
          <a:off x="0" y="3263503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67A32F-CB5F-D546-A65E-C6C2B87FC186}">
      <dsp:nvSpPr>
        <dsp:cNvPr id="0" name=""/>
        <dsp:cNvSpPr/>
      </dsp:nvSpPr>
      <dsp:spPr>
        <a:xfrm>
          <a:off x="0" y="3263503"/>
          <a:ext cx="10515600" cy="543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>
              <a:latin typeface="Arial" panose="020B0604020202020204" pitchFamily="34" charset="0"/>
              <a:cs typeface="Arial" panose="020B0604020202020204" pitchFamily="34" charset="0"/>
            </a:rPr>
            <a:t>11.06.2026</a:t>
          </a:r>
        </a:p>
      </dsp:txBody>
      <dsp:txXfrm>
        <a:off x="0" y="3263503"/>
        <a:ext cx="10515600" cy="543917"/>
      </dsp:txXfrm>
    </dsp:sp>
    <dsp:sp modelId="{B1840B5D-0748-634D-8D82-8362BEA49F55}">
      <dsp:nvSpPr>
        <dsp:cNvPr id="0" name=""/>
        <dsp:cNvSpPr/>
      </dsp:nvSpPr>
      <dsp:spPr>
        <a:xfrm>
          <a:off x="0" y="3807420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ED80A2-6970-9947-B151-20499EF9B486}">
      <dsp:nvSpPr>
        <dsp:cNvPr id="0" name=""/>
        <dsp:cNvSpPr/>
      </dsp:nvSpPr>
      <dsp:spPr>
        <a:xfrm>
          <a:off x="0" y="3807420"/>
          <a:ext cx="10515600" cy="543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 dirty="0">
              <a:latin typeface="Arial" panose="020B0604020202020204" pitchFamily="34" charset="0"/>
              <a:cs typeface="Arial" panose="020B0604020202020204" pitchFamily="34" charset="0"/>
            </a:rPr>
            <a:t>  9.07.2026</a:t>
          </a:r>
        </a:p>
      </dsp:txBody>
      <dsp:txXfrm>
        <a:off x="0" y="3807420"/>
        <a:ext cx="10515600" cy="5439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ABDD6-3590-4E43-91BD-C2833478E2E4}" type="datetimeFigureOut">
              <a:rPr lang="pl-PL" smtClean="0"/>
              <a:t>2.10.2025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65463-F57F-8141-8768-5ADA0D9DD0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4541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3CD00-0D3E-7849-96E7-9A0E70FC6D50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64173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65463-F57F-8141-8768-5ADA0D9DD019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25200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DB5C09A-B212-8FBB-6B18-88B3BB5B07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F063A75B-8555-ACE8-0EF9-581FC38815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31E2D60-6DED-D3C1-CB18-501941011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CE7A2-99B6-BF48-8B0C-FBEC75DD37A6}" type="datetimeFigureOut">
              <a:rPr lang="pl-PL" smtClean="0"/>
              <a:t>2.10.2025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8F89B6A-BF63-9618-3038-63E9EE004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02B7FF0-BD49-DD97-C4B2-4D49DB0E0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95071-40C2-0146-B56C-4E806A27AC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0230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FC23887-23E1-C33A-D271-CC8864C34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2A945BAA-6A20-9ED2-C94E-0C9888287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71F20D7-DBA8-3D54-E6D1-6E8E65D39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CE7A2-99B6-BF48-8B0C-FBEC75DD37A6}" type="datetimeFigureOut">
              <a:rPr lang="pl-PL" smtClean="0"/>
              <a:t>2.10.2025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1C3046F-860A-BB13-9875-D297B3CCF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64B4057-C6CA-2EDA-E820-15165B77D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95071-40C2-0146-B56C-4E806A27AC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5059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2E0561C4-D632-65D4-44F7-1592F70061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951ACFB7-A094-A2E0-C85B-A32FD52CC0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7BBEA5B-B1A4-809E-74B7-5F5E131E8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CE7A2-99B6-BF48-8B0C-FBEC75DD37A6}" type="datetimeFigureOut">
              <a:rPr lang="pl-PL" smtClean="0"/>
              <a:t>2.10.2025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2371B35-70E5-C063-3BBB-0BF336171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48F64AF-3B10-3DA6-2CD8-66D7F8401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95071-40C2-0146-B56C-4E806A27AC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40230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A90C065-8C10-DCBC-AB05-B12957429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42DA2AB-0C06-11DC-844B-F17E1CCB5C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F8ABD23-2DFA-9ED7-2923-FC5AF83C8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CE7A2-99B6-BF48-8B0C-FBEC75DD37A6}" type="datetimeFigureOut">
              <a:rPr lang="pl-PL" smtClean="0"/>
              <a:t>2.10.2025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C9C50BC-F7DB-8E93-A940-020CBAF19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BAC0F5C-E90F-67D5-DE9C-CB54494AE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95071-40C2-0146-B56C-4E806A27AC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040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C7BBDD7-5F6C-1A0E-6C49-EFB2E4456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A298C87-27DC-AF92-05DF-A3FC9536C0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D71B8AE-665A-A0DE-CE19-32CFAB399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CE7A2-99B6-BF48-8B0C-FBEC75DD37A6}" type="datetimeFigureOut">
              <a:rPr lang="pl-PL" smtClean="0"/>
              <a:t>2.10.2025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704169E-6992-7910-35A8-FE825066B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93AD5D4-39C6-983B-1905-61B7486CA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95071-40C2-0146-B56C-4E806A27AC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19395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E404CBE-6EDE-12C1-D8FF-228FBE0FB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DC4E1CA-844C-F7EB-FB1E-1946BB86BB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ED79330-0EAC-B125-2ED8-9E50ED7F7F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8554053-1B24-8C17-BB8D-AD333524A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CE7A2-99B6-BF48-8B0C-FBEC75DD37A6}" type="datetimeFigureOut">
              <a:rPr lang="pl-PL" smtClean="0"/>
              <a:t>2.10.2025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BA4E936-198C-9320-B65B-F895348D1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347D7A4-FE8E-3A1C-345D-155B16809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95071-40C2-0146-B56C-4E806A27AC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45406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E3649AB-76CE-72B0-22EE-84A5BBD4D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1D71A51-A18A-3705-9C8D-9F586BA032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1A85E1D-2239-8AFC-A379-F67546056C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00A299F8-2EC8-C5AC-075E-C541F61BB8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99433A3-3AB2-1641-8CC4-1AC4F30D45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C8B0517F-D71D-7368-9E53-3F2CDDAC4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CE7A2-99B6-BF48-8B0C-FBEC75DD37A6}" type="datetimeFigureOut">
              <a:rPr lang="pl-PL" smtClean="0"/>
              <a:t>2.10.2025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E8ABD2E3-6472-5640-541F-E72471002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51911533-3DFC-0183-11AF-06E2EF949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95071-40C2-0146-B56C-4E806A27AC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4486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9A0AAE3-A8CD-4C7E-5972-2A1EA6F48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F6B8E02-A9A4-7190-5CB1-8AB6F8163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CE7A2-99B6-BF48-8B0C-FBEC75DD37A6}" type="datetimeFigureOut">
              <a:rPr lang="pl-PL" smtClean="0"/>
              <a:t>2.10.2025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D06A16B6-4547-36FB-29CF-46CF1CA3D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02E2087-04E9-5FFD-034E-DEF92E411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95071-40C2-0146-B56C-4E806A27AC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2295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ED11A6C6-EE9E-7A58-5972-9AC5391B5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CE7A2-99B6-BF48-8B0C-FBEC75DD37A6}" type="datetimeFigureOut">
              <a:rPr lang="pl-PL" smtClean="0"/>
              <a:t>2.10.2025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5F3C1D2-152C-9975-3C33-A725A9869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C1AF47A-A284-6410-42B1-3E31B0EBA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95071-40C2-0146-B56C-4E806A27AC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1417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8B738EF-5004-C3BA-0C44-193F6B6F5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38383F3-DD07-66AB-FCAE-2768A44CBE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B7C14C8C-2824-E30C-5E13-046DBC9D9F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7DDFD76-9043-9BFB-591D-8048A4DD5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CE7A2-99B6-BF48-8B0C-FBEC75DD37A6}" type="datetimeFigureOut">
              <a:rPr lang="pl-PL" smtClean="0"/>
              <a:t>2.10.2025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71B27F1-53BE-217A-DBBA-6A8BB2538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E025A53-D603-8EAF-7DEB-858B8A45C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95071-40C2-0146-B56C-4E806A27AC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2756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F9D1B21-2CB4-1EC9-2025-E6B872AD8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CC68205C-C8E7-2952-285C-79AE5FAF3E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51C9FD5-9C14-2D4E-4FD7-A6CE4244BF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941F0CEE-EC67-4895-9645-3D817C30C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CE7A2-99B6-BF48-8B0C-FBEC75DD37A6}" type="datetimeFigureOut">
              <a:rPr lang="pl-PL" smtClean="0"/>
              <a:t>2.10.2025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0259037-E19E-CB31-5250-9348AEB5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C475F8F-6E44-1430-7387-2C3376B66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95071-40C2-0146-B56C-4E806A27AC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4833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A6E28748-CC8B-1EFF-66E7-84FCD32D4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08C0DB4-C851-C33B-12E2-6925FDCEF8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86D3193-4163-10BA-B4C2-AE96E80921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CE7A2-99B6-BF48-8B0C-FBEC75DD37A6}" type="datetimeFigureOut">
              <a:rPr lang="pl-PL" smtClean="0"/>
              <a:t>2.10.2025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D48618D-1112-E474-D9E8-7B5AC65FD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6524E9E-2B4B-DB8D-D375-A2CBFC6CEC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95071-40C2-0146-B56C-4E806A27ACF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129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B62EA1C-0BDB-594E-AC1F-E6ADF20821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13177" y="3014133"/>
            <a:ext cx="4784375" cy="1430595"/>
          </a:xfrm>
        </p:spPr>
        <p:txBody>
          <a:bodyPr>
            <a:normAutofit/>
          </a:bodyPr>
          <a:lstStyle/>
          <a:p>
            <a:pPr algn="l"/>
            <a:r>
              <a:rPr lang="pl-PL" sz="3200" dirty="0">
                <a:solidFill>
                  <a:schemeClr val="tx1">
                    <a:alpha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POSIEDZENIE </a:t>
            </a:r>
            <a:br>
              <a:rPr lang="pl-PL" sz="3200" dirty="0">
                <a:solidFill>
                  <a:schemeClr val="tx1">
                    <a:alpha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200" dirty="0">
                <a:solidFill>
                  <a:schemeClr val="tx1">
                    <a:alpha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RADY INSTYTUTU</a:t>
            </a:r>
            <a:br>
              <a:rPr lang="pl-PL" sz="3200" dirty="0">
                <a:solidFill>
                  <a:schemeClr val="tx1">
                    <a:alpha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3200" dirty="0">
              <a:solidFill>
                <a:schemeClr val="tx1">
                  <a:alpha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66CCB77-0C87-8840-BA18-51A6C2C8A3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12659" y="5311563"/>
            <a:ext cx="3027405" cy="716693"/>
          </a:xfrm>
        </p:spPr>
        <p:txBody>
          <a:bodyPr>
            <a:normAutofit/>
          </a:bodyPr>
          <a:lstStyle/>
          <a:p>
            <a:pPr algn="l"/>
            <a:r>
              <a:rPr lang="pl-PL" dirty="0"/>
              <a:t>2.10.2025 r.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A55DC8B3-2B21-0E40-9102-A8A41B8553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10"/>
            <a:ext cx="5578823" cy="6028246"/>
          </a:xfrm>
          <a:custGeom>
            <a:avLst/>
            <a:gdLst/>
            <a:ahLst/>
            <a:cxnLst/>
            <a:rect l="l" t="t" r="r" b="b"/>
            <a:pathLst>
              <a:path w="5578823" h="6028256">
                <a:moveTo>
                  <a:pt x="0" y="0"/>
                </a:moveTo>
                <a:lnTo>
                  <a:pt x="3897606" y="0"/>
                </a:lnTo>
                <a:lnTo>
                  <a:pt x="4274232" y="360545"/>
                </a:lnTo>
                <a:cubicBezTo>
                  <a:pt x="4408856" y="488910"/>
                  <a:pt x="4542134" y="615181"/>
                  <a:pt x="4673934" y="738354"/>
                </a:cubicBezTo>
                <a:cubicBezTo>
                  <a:pt x="5042663" y="1082881"/>
                  <a:pt x="5282330" y="1428108"/>
                  <a:pt x="5421862" y="1773839"/>
                </a:cubicBezTo>
                <a:cubicBezTo>
                  <a:pt x="5631101" y="2292214"/>
                  <a:pt x="5614731" y="2811325"/>
                  <a:pt x="5469198" y="3329255"/>
                </a:cubicBezTo>
                <a:cubicBezTo>
                  <a:pt x="5323662" y="3847185"/>
                  <a:pt x="5048962" y="4363935"/>
                  <a:pt x="4741546" y="4877588"/>
                </a:cubicBezTo>
                <a:cubicBezTo>
                  <a:pt x="4027238" y="6071494"/>
                  <a:pt x="2764972" y="6102970"/>
                  <a:pt x="1325600" y="5980388"/>
                </a:cubicBezTo>
                <a:cubicBezTo>
                  <a:pt x="903947" y="5944442"/>
                  <a:pt x="499735" y="5907589"/>
                  <a:pt x="137593" y="5804042"/>
                </a:cubicBezTo>
                <a:lnTo>
                  <a:pt x="0" y="5760161"/>
                </a:lnTo>
                <a:close/>
              </a:path>
            </a:pathLst>
          </a:custGeom>
        </p:spPr>
      </p:pic>
      <p:sp>
        <p:nvSpPr>
          <p:cNvPr id="4" name="Rectangle 4">
            <a:extLst>
              <a:ext uri="{FF2B5EF4-FFF2-40B4-BE49-F238E27FC236}">
                <a16:creationId xmlns:a16="http://schemas.microsoft.com/office/drawing/2014/main" id="{FE362102-5DEB-A34D-6476-DC199B7EA6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5856" y="1019898"/>
            <a:ext cx="1975104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4FE4CDD8-33E9-5707-2C18-1A6F37A162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3126" y="413451"/>
            <a:ext cx="6098848" cy="143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07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18">
            <a:extLst>
              <a:ext uri="{FF2B5EF4-FFF2-40B4-BE49-F238E27FC236}">
                <a16:creationId xmlns:a16="http://schemas.microsoft.com/office/drawing/2014/main" id="{9B8B49ED-6693-497D-8823-F50F891E8D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6" name="Rectangle 20">
            <a:extLst>
              <a:ext uri="{FF2B5EF4-FFF2-40B4-BE49-F238E27FC236}">
                <a16:creationId xmlns:a16="http://schemas.microsoft.com/office/drawing/2014/main" id="{8DCD3BD4-4F32-431E-A9C3-8D2DA60CD7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2">
            <a:extLst>
              <a:ext uri="{FF2B5EF4-FFF2-40B4-BE49-F238E27FC236}">
                <a16:creationId xmlns:a16="http://schemas.microsoft.com/office/drawing/2014/main" id="{336AAC24-A98C-465E-AFEE-69D698E773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9149158 w 12192000"/>
              <a:gd name="connsiteY0" fmla="*/ 2038490 h 6858000"/>
              <a:gd name="connsiteX1" fmla="*/ 9164184 w 12192000"/>
              <a:gd name="connsiteY1" fmla="*/ 2044026 h 6858000"/>
              <a:gd name="connsiteX2" fmla="*/ 9172532 w 12192000"/>
              <a:gd name="connsiteY2" fmla="*/ 2045543 h 6858000"/>
              <a:gd name="connsiteX3" fmla="*/ 9171580 w 12192000"/>
              <a:gd name="connsiteY3" fmla="*/ 2056997 h 6858000"/>
              <a:gd name="connsiteX4" fmla="*/ 9161257 w 12192000"/>
              <a:gd name="connsiteY4" fmla="*/ 2098605 h 6858000"/>
              <a:gd name="connsiteX5" fmla="*/ 9138232 w 12192000"/>
              <a:gd name="connsiteY5" fmla="*/ 2059518 h 6858000"/>
              <a:gd name="connsiteX6" fmla="*/ 9149158 w 12192000"/>
              <a:gd name="connsiteY6" fmla="*/ 2038490 h 6858000"/>
              <a:gd name="connsiteX7" fmla="*/ 9177606 w 12192000"/>
              <a:gd name="connsiteY7" fmla="*/ 1977215 h 6858000"/>
              <a:gd name="connsiteX8" fmla="*/ 9181592 w 12192000"/>
              <a:gd name="connsiteY8" fmla="*/ 1987782 h 6858000"/>
              <a:gd name="connsiteX9" fmla="*/ 9181923 w 12192000"/>
              <a:gd name="connsiteY9" fmla="*/ 1998627 h 6858000"/>
              <a:gd name="connsiteX10" fmla="*/ 9182316 w 12192000"/>
              <a:gd name="connsiteY10" fmla="*/ 2031066 h 6858000"/>
              <a:gd name="connsiteX11" fmla="*/ 9182278 w 12192000"/>
              <a:gd name="connsiteY11" fmla="*/ 2047313 h 6858000"/>
              <a:gd name="connsiteX12" fmla="*/ 9172532 w 12192000"/>
              <a:gd name="connsiteY12" fmla="*/ 2045543 h 6858000"/>
              <a:gd name="connsiteX13" fmla="*/ 9173842 w 12192000"/>
              <a:gd name="connsiteY13" fmla="*/ 2029805 h 6858000"/>
              <a:gd name="connsiteX14" fmla="*/ 9177334 w 12192000"/>
              <a:gd name="connsiteY14" fmla="*/ 1979903 h 6858000"/>
              <a:gd name="connsiteX15" fmla="*/ 3696300 w 12192000"/>
              <a:gd name="connsiteY15" fmla="*/ 1578900 h 6858000"/>
              <a:gd name="connsiteX16" fmla="*/ 3738823 w 12192000"/>
              <a:gd name="connsiteY16" fmla="*/ 1596298 h 6858000"/>
              <a:gd name="connsiteX17" fmla="*/ 3714409 w 12192000"/>
              <a:gd name="connsiteY17" fmla="*/ 1593618 h 6858000"/>
              <a:gd name="connsiteX18" fmla="*/ 3693161 w 12192000"/>
              <a:gd name="connsiteY18" fmla="*/ 1582501 h 6858000"/>
              <a:gd name="connsiteX19" fmla="*/ 3696300 w 12192000"/>
              <a:gd name="connsiteY19" fmla="*/ 1578900 h 6858000"/>
              <a:gd name="connsiteX20" fmla="*/ 3918454 w 12192000"/>
              <a:gd name="connsiteY20" fmla="*/ 1175387 h 6858000"/>
              <a:gd name="connsiteX21" fmla="*/ 4173607 w 12192000"/>
              <a:gd name="connsiteY21" fmla="*/ 1280040 h 6858000"/>
              <a:gd name="connsiteX22" fmla="*/ 4170135 w 12192000"/>
              <a:gd name="connsiteY22" fmla="*/ 1283683 h 6858000"/>
              <a:gd name="connsiteX23" fmla="*/ 3918454 w 12192000"/>
              <a:gd name="connsiteY23" fmla="*/ 1175387 h 6858000"/>
              <a:gd name="connsiteX24" fmla="*/ 8109090 w 12192000"/>
              <a:gd name="connsiteY24" fmla="*/ 602108 h 6858000"/>
              <a:gd name="connsiteX25" fmla="*/ 8113034 w 12192000"/>
              <a:gd name="connsiteY25" fmla="*/ 602645 h 6858000"/>
              <a:gd name="connsiteX26" fmla="*/ 8111220 w 12192000"/>
              <a:gd name="connsiteY26" fmla="*/ 603405 h 6858000"/>
              <a:gd name="connsiteX27" fmla="*/ 8489536 w 12192000"/>
              <a:gd name="connsiteY27" fmla="*/ 389280 h 6858000"/>
              <a:gd name="connsiteX28" fmla="*/ 8470194 w 12192000"/>
              <a:gd name="connsiteY28" fmla="*/ 397527 h 6858000"/>
              <a:gd name="connsiteX29" fmla="*/ 8373511 w 12192000"/>
              <a:gd name="connsiteY29" fmla="*/ 465608 h 6858000"/>
              <a:gd name="connsiteX30" fmla="*/ 8231753 w 12192000"/>
              <a:gd name="connsiteY30" fmla="*/ 560890 h 6858000"/>
              <a:gd name="connsiteX31" fmla="*/ 8199967 w 12192000"/>
              <a:gd name="connsiteY31" fmla="*/ 553465 h 6858000"/>
              <a:gd name="connsiteX32" fmla="*/ 8175616 w 12192000"/>
              <a:gd name="connsiteY32" fmla="*/ 546483 h 6858000"/>
              <a:gd name="connsiteX33" fmla="*/ 8128578 w 12192000"/>
              <a:gd name="connsiteY33" fmla="*/ 563992 h 6858000"/>
              <a:gd name="connsiteX34" fmla="*/ 8104845 w 12192000"/>
              <a:gd name="connsiteY34" fmla="*/ 593172 h 6858000"/>
              <a:gd name="connsiteX35" fmla="*/ 8105615 w 12192000"/>
              <a:gd name="connsiteY35" fmla="*/ 599991 h 6858000"/>
              <a:gd name="connsiteX36" fmla="*/ 8109090 w 12192000"/>
              <a:gd name="connsiteY36" fmla="*/ 602108 h 6858000"/>
              <a:gd name="connsiteX37" fmla="*/ 8092049 w 12192000"/>
              <a:gd name="connsiteY37" fmla="*/ 599788 h 6858000"/>
              <a:gd name="connsiteX38" fmla="*/ 8047646 w 12192000"/>
              <a:gd name="connsiteY38" fmla="*/ 588557 h 6858000"/>
              <a:gd name="connsiteX39" fmla="*/ 7793637 w 12192000"/>
              <a:gd name="connsiteY39" fmla="*/ 681868 h 6858000"/>
              <a:gd name="connsiteX40" fmla="*/ 6007741 w 12192000"/>
              <a:gd name="connsiteY40" fmla="*/ 1095470 h 6858000"/>
              <a:gd name="connsiteX41" fmla="*/ 5902533 w 12192000"/>
              <a:gd name="connsiteY41" fmla="*/ 1103650 h 6858000"/>
              <a:gd name="connsiteX42" fmla="*/ 5164222 w 12192000"/>
              <a:gd name="connsiteY42" fmla="*/ 1163546 h 6858000"/>
              <a:gd name="connsiteX43" fmla="*/ 4395075 w 12192000"/>
              <a:gd name="connsiteY43" fmla="*/ 1082763 h 6858000"/>
              <a:gd name="connsiteX44" fmla="*/ 3939440 w 12192000"/>
              <a:gd name="connsiteY44" fmla="*/ 891265 h 6858000"/>
              <a:gd name="connsiteX45" fmla="*/ 3747894 w 12192000"/>
              <a:gd name="connsiteY45" fmla="*/ 801994 h 6858000"/>
              <a:gd name="connsiteX46" fmla="*/ 3569553 w 12192000"/>
              <a:gd name="connsiteY46" fmla="*/ 697970 h 6858000"/>
              <a:gd name="connsiteX47" fmla="*/ 3507813 w 12192000"/>
              <a:gd name="connsiteY47" fmla="*/ 680216 h 6858000"/>
              <a:gd name="connsiteX48" fmla="*/ 3490455 w 12192000"/>
              <a:gd name="connsiteY48" fmla="*/ 682587 h 6858000"/>
              <a:gd name="connsiteX49" fmla="*/ 3477246 w 12192000"/>
              <a:gd name="connsiteY49" fmla="*/ 691971 h 6858000"/>
              <a:gd name="connsiteX50" fmla="*/ 3484273 w 12192000"/>
              <a:gd name="connsiteY50" fmla="*/ 701857 h 6858000"/>
              <a:gd name="connsiteX51" fmla="*/ 3495638 w 12192000"/>
              <a:gd name="connsiteY51" fmla="*/ 705849 h 6858000"/>
              <a:gd name="connsiteX52" fmla="*/ 3548914 w 12192000"/>
              <a:gd name="connsiteY52" fmla="*/ 733487 h 6858000"/>
              <a:gd name="connsiteX53" fmla="*/ 3551504 w 12192000"/>
              <a:gd name="connsiteY53" fmla="*/ 753036 h 6858000"/>
              <a:gd name="connsiteX54" fmla="*/ 3562075 w 12192000"/>
              <a:gd name="connsiteY54" fmla="*/ 765715 h 6858000"/>
              <a:gd name="connsiteX55" fmla="*/ 3605942 w 12192000"/>
              <a:gd name="connsiteY55" fmla="*/ 772481 h 6858000"/>
              <a:gd name="connsiteX56" fmla="*/ 3499309 w 12192000"/>
              <a:gd name="connsiteY56" fmla="*/ 737079 h 6858000"/>
              <a:gd name="connsiteX57" fmla="*/ 3473788 w 12192000"/>
              <a:gd name="connsiteY57" fmla="*/ 711717 h 6858000"/>
              <a:gd name="connsiteX58" fmla="*/ 3437248 w 12192000"/>
              <a:gd name="connsiteY58" fmla="*/ 714263 h 6858000"/>
              <a:gd name="connsiteX59" fmla="*/ 3413254 w 12192000"/>
              <a:gd name="connsiteY59" fmla="*/ 712874 h 6858000"/>
              <a:gd name="connsiteX60" fmla="*/ 3362511 w 12192000"/>
              <a:gd name="connsiteY60" fmla="*/ 677414 h 6858000"/>
              <a:gd name="connsiteX61" fmla="*/ 3344467 w 12192000"/>
              <a:gd name="connsiteY61" fmla="*/ 679599 h 6858000"/>
              <a:gd name="connsiteX62" fmla="*/ 3347971 w 12192000"/>
              <a:gd name="connsiteY62" fmla="*/ 692328 h 6858000"/>
              <a:gd name="connsiteX63" fmla="*/ 3363008 w 12192000"/>
              <a:gd name="connsiteY63" fmla="*/ 711713 h 6858000"/>
              <a:gd name="connsiteX64" fmla="*/ 3362637 w 12192000"/>
              <a:gd name="connsiteY64" fmla="*/ 727058 h 6858000"/>
              <a:gd name="connsiteX65" fmla="*/ 3376167 w 12192000"/>
              <a:gd name="connsiteY65" fmla="*/ 759779 h 6858000"/>
              <a:gd name="connsiteX66" fmla="*/ 3406203 w 12192000"/>
              <a:gd name="connsiteY66" fmla="*/ 808483 h 6858000"/>
              <a:gd name="connsiteX67" fmla="*/ 3420116 w 12192000"/>
              <a:gd name="connsiteY67" fmla="*/ 820757 h 6858000"/>
              <a:gd name="connsiteX68" fmla="*/ 3429194 w 12192000"/>
              <a:gd name="connsiteY68" fmla="*/ 825831 h 6858000"/>
              <a:gd name="connsiteX69" fmla="*/ 3619149 w 12192000"/>
              <a:gd name="connsiteY69" fmla="*/ 1006561 h 6858000"/>
              <a:gd name="connsiteX70" fmla="*/ 3818654 w 12192000"/>
              <a:gd name="connsiteY70" fmla="*/ 1120369 h 6858000"/>
              <a:gd name="connsiteX71" fmla="*/ 3824021 w 12192000"/>
              <a:gd name="connsiteY71" fmla="*/ 1125355 h 6858000"/>
              <a:gd name="connsiteX72" fmla="*/ 3736668 w 12192000"/>
              <a:gd name="connsiteY72" fmla="*/ 1107215 h 6858000"/>
              <a:gd name="connsiteX73" fmla="*/ 3540174 w 12192000"/>
              <a:gd name="connsiteY73" fmla="*/ 1014247 h 6858000"/>
              <a:gd name="connsiteX74" fmla="*/ 3421640 w 12192000"/>
              <a:gd name="connsiteY74" fmla="*/ 955861 h 6858000"/>
              <a:gd name="connsiteX75" fmla="*/ 3404753 w 12192000"/>
              <a:gd name="connsiteY75" fmla="*/ 944484 h 6858000"/>
              <a:gd name="connsiteX76" fmla="*/ 3393138 w 12192000"/>
              <a:gd name="connsiteY76" fmla="*/ 941865 h 6858000"/>
              <a:gd name="connsiteX77" fmla="*/ 3385712 w 12192000"/>
              <a:gd name="connsiteY77" fmla="*/ 952159 h 6858000"/>
              <a:gd name="connsiteX78" fmla="*/ 3398641 w 12192000"/>
              <a:gd name="connsiteY78" fmla="*/ 986025 h 6858000"/>
              <a:gd name="connsiteX79" fmla="*/ 3489975 w 12192000"/>
              <a:gd name="connsiteY79" fmla="*/ 1045560 h 6858000"/>
              <a:gd name="connsiteX80" fmla="*/ 3617273 w 12192000"/>
              <a:gd name="connsiteY80" fmla="*/ 1114697 h 6858000"/>
              <a:gd name="connsiteX81" fmla="*/ 3623898 w 12192000"/>
              <a:gd name="connsiteY81" fmla="*/ 1123556 h 6858000"/>
              <a:gd name="connsiteX82" fmla="*/ 3552438 w 12192000"/>
              <a:gd name="connsiteY82" fmla="*/ 1090606 h 6858000"/>
              <a:gd name="connsiteX83" fmla="*/ 3482417 w 12192000"/>
              <a:gd name="connsiteY83" fmla="*/ 1059092 h 6858000"/>
              <a:gd name="connsiteX84" fmla="*/ 3463468 w 12192000"/>
              <a:gd name="connsiteY84" fmla="*/ 1057629 h 6858000"/>
              <a:gd name="connsiteX85" fmla="*/ 3459472 w 12192000"/>
              <a:gd name="connsiteY85" fmla="*/ 1074217 h 6858000"/>
              <a:gd name="connsiteX86" fmla="*/ 3494211 w 12192000"/>
              <a:gd name="connsiteY86" fmla="*/ 1112153 h 6858000"/>
              <a:gd name="connsiteX87" fmla="*/ 3663137 w 12192000"/>
              <a:gd name="connsiteY87" fmla="*/ 1205775 h 6858000"/>
              <a:gd name="connsiteX88" fmla="*/ 3748466 w 12192000"/>
              <a:gd name="connsiteY88" fmla="*/ 1260936 h 6858000"/>
              <a:gd name="connsiteX89" fmla="*/ 3753142 w 12192000"/>
              <a:gd name="connsiteY89" fmla="*/ 1276208 h 6858000"/>
              <a:gd name="connsiteX90" fmla="*/ 3791960 w 12192000"/>
              <a:gd name="connsiteY90" fmla="*/ 1298886 h 6858000"/>
              <a:gd name="connsiteX91" fmla="*/ 3816039 w 12192000"/>
              <a:gd name="connsiteY91" fmla="*/ 1301606 h 6858000"/>
              <a:gd name="connsiteX92" fmla="*/ 4094439 w 12192000"/>
              <a:gd name="connsiteY92" fmla="*/ 1448806 h 6858000"/>
              <a:gd name="connsiteX93" fmla="*/ 4222870 w 12192000"/>
              <a:gd name="connsiteY93" fmla="*/ 1493379 h 6858000"/>
              <a:gd name="connsiteX94" fmla="*/ 4223141 w 12192000"/>
              <a:gd name="connsiteY94" fmla="*/ 1497641 h 6858000"/>
              <a:gd name="connsiteX95" fmla="*/ 4222428 w 12192000"/>
              <a:gd name="connsiteY95" fmla="*/ 1502292 h 6858000"/>
              <a:gd name="connsiteX96" fmla="*/ 4039973 w 12192000"/>
              <a:gd name="connsiteY96" fmla="*/ 1434198 h 6858000"/>
              <a:gd name="connsiteX97" fmla="*/ 3564773 w 12192000"/>
              <a:gd name="connsiteY97" fmla="*/ 1226279 h 6858000"/>
              <a:gd name="connsiteX98" fmla="*/ 3420650 w 12192000"/>
              <a:gd name="connsiteY98" fmla="*/ 1141464 h 6858000"/>
              <a:gd name="connsiteX99" fmla="*/ 3320669 w 12192000"/>
              <a:gd name="connsiteY99" fmla="*/ 1088883 h 6858000"/>
              <a:gd name="connsiteX100" fmla="*/ 3270102 w 12192000"/>
              <a:gd name="connsiteY100" fmla="*/ 1082659 h 6858000"/>
              <a:gd name="connsiteX101" fmla="*/ 3251648 w 12192000"/>
              <a:gd name="connsiteY101" fmla="*/ 1094290 h 6858000"/>
              <a:gd name="connsiteX102" fmla="*/ 3263506 w 12192000"/>
              <a:gd name="connsiteY102" fmla="*/ 1106005 h 6858000"/>
              <a:gd name="connsiteX103" fmla="*/ 3268636 w 12192000"/>
              <a:gd name="connsiteY103" fmla="*/ 1107265 h 6858000"/>
              <a:gd name="connsiteX104" fmla="*/ 3325089 w 12192000"/>
              <a:gd name="connsiteY104" fmla="*/ 1137201 h 6858000"/>
              <a:gd name="connsiteX105" fmla="*/ 3326003 w 12192000"/>
              <a:gd name="connsiteY105" fmla="*/ 1151585 h 6858000"/>
              <a:gd name="connsiteX106" fmla="*/ 3336410 w 12192000"/>
              <a:gd name="connsiteY106" fmla="*/ 1166967 h 6858000"/>
              <a:gd name="connsiteX107" fmla="*/ 3375112 w 12192000"/>
              <a:gd name="connsiteY107" fmla="*/ 1171943 h 6858000"/>
              <a:gd name="connsiteX108" fmla="*/ 3326222 w 12192000"/>
              <a:gd name="connsiteY108" fmla="*/ 1170885 h 6858000"/>
              <a:gd name="connsiteX109" fmla="*/ 3254679 w 12192000"/>
              <a:gd name="connsiteY109" fmla="*/ 1120765 h 6858000"/>
              <a:gd name="connsiteX110" fmla="*/ 3242188 w 12192000"/>
              <a:gd name="connsiteY110" fmla="*/ 1109662 h 6858000"/>
              <a:gd name="connsiteX111" fmla="*/ 3211499 w 12192000"/>
              <a:gd name="connsiteY111" fmla="*/ 1114184 h 6858000"/>
              <a:gd name="connsiteX112" fmla="*/ 3185849 w 12192000"/>
              <a:gd name="connsiteY112" fmla="*/ 1113265 h 6858000"/>
              <a:gd name="connsiteX113" fmla="*/ 3135843 w 12192000"/>
              <a:gd name="connsiteY113" fmla="*/ 1078789 h 6858000"/>
              <a:gd name="connsiteX114" fmla="*/ 3119118 w 12192000"/>
              <a:gd name="connsiteY114" fmla="*/ 1080546 h 6858000"/>
              <a:gd name="connsiteX115" fmla="*/ 3120198 w 12192000"/>
              <a:gd name="connsiteY115" fmla="*/ 1092226 h 6858000"/>
              <a:gd name="connsiteX116" fmla="*/ 3131691 w 12192000"/>
              <a:gd name="connsiteY116" fmla="*/ 1108819 h 6858000"/>
              <a:gd name="connsiteX117" fmla="*/ 3129914 w 12192000"/>
              <a:gd name="connsiteY117" fmla="*/ 1139097 h 6858000"/>
              <a:gd name="connsiteX118" fmla="*/ 3133955 w 12192000"/>
              <a:gd name="connsiteY118" fmla="*/ 1154983 h 6858000"/>
              <a:gd name="connsiteX119" fmla="*/ 3178170 w 12192000"/>
              <a:gd name="connsiteY119" fmla="*/ 1214855 h 6858000"/>
              <a:gd name="connsiteX120" fmla="*/ 3185378 w 12192000"/>
              <a:gd name="connsiteY120" fmla="*/ 1222303 h 6858000"/>
              <a:gd name="connsiteX121" fmla="*/ 3206608 w 12192000"/>
              <a:gd name="connsiteY121" fmla="*/ 1233153 h 6858000"/>
              <a:gd name="connsiteX122" fmla="*/ 3379140 w 12192000"/>
              <a:gd name="connsiteY122" fmla="*/ 1399351 h 6858000"/>
              <a:gd name="connsiteX123" fmla="*/ 3603118 w 12192000"/>
              <a:gd name="connsiteY123" fmla="*/ 1527375 h 6858000"/>
              <a:gd name="connsiteX124" fmla="*/ 3524809 w 12192000"/>
              <a:gd name="connsiteY124" fmla="*/ 1513774 h 6858000"/>
              <a:gd name="connsiteX125" fmla="*/ 3327498 w 12192000"/>
              <a:gd name="connsiteY125" fmla="*/ 1423859 h 6858000"/>
              <a:gd name="connsiteX126" fmla="*/ 3192949 w 12192000"/>
              <a:gd name="connsiteY126" fmla="*/ 1357211 h 6858000"/>
              <a:gd name="connsiteX127" fmla="*/ 3180259 w 12192000"/>
              <a:gd name="connsiteY127" fmla="*/ 1348280 h 6858000"/>
              <a:gd name="connsiteX128" fmla="*/ 3166204 w 12192000"/>
              <a:gd name="connsiteY128" fmla="*/ 1344345 h 6858000"/>
              <a:gd name="connsiteX129" fmla="*/ 3159212 w 12192000"/>
              <a:gd name="connsiteY129" fmla="*/ 1356197 h 6858000"/>
              <a:gd name="connsiteX130" fmla="*/ 3181004 w 12192000"/>
              <a:gd name="connsiteY130" fmla="*/ 1397043 h 6858000"/>
              <a:gd name="connsiteX131" fmla="*/ 3273385 w 12192000"/>
              <a:gd name="connsiteY131" fmla="*/ 1451888 h 6858000"/>
              <a:gd name="connsiteX132" fmla="*/ 3401776 w 12192000"/>
              <a:gd name="connsiteY132" fmla="*/ 1527602 h 6858000"/>
              <a:gd name="connsiteX133" fmla="*/ 3318130 w 12192000"/>
              <a:gd name="connsiteY133" fmla="*/ 1488342 h 6858000"/>
              <a:gd name="connsiteX134" fmla="*/ 3253694 w 12192000"/>
              <a:gd name="connsiteY134" fmla="*/ 1459909 h 6858000"/>
              <a:gd name="connsiteX135" fmla="*/ 3236182 w 12192000"/>
              <a:gd name="connsiteY135" fmla="*/ 1459882 h 6858000"/>
              <a:gd name="connsiteX136" fmla="*/ 3233020 w 12192000"/>
              <a:gd name="connsiteY136" fmla="*/ 1473687 h 6858000"/>
              <a:gd name="connsiteX137" fmla="*/ 3272474 w 12192000"/>
              <a:gd name="connsiteY137" fmla="*/ 1516958 h 6858000"/>
              <a:gd name="connsiteX138" fmla="*/ 3341300 w 12192000"/>
              <a:gd name="connsiteY138" fmla="*/ 1556133 h 6858000"/>
              <a:gd name="connsiteX139" fmla="*/ 3267359 w 12192000"/>
              <a:gd name="connsiteY139" fmla="*/ 1553009 h 6858000"/>
              <a:gd name="connsiteX140" fmla="*/ 3329832 w 12192000"/>
              <a:gd name="connsiteY140" fmla="*/ 1587586 h 6858000"/>
              <a:gd name="connsiteX141" fmla="*/ 3421490 w 12192000"/>
              <a:gd name="connsiteY141" fmla="*/ 1599301 h 6858000"/>
              <a:gd name="connsiteX142" fmla="*/ 3459923 w 12192000"/>
              <a:gd name="connsiteY142" fmla="*/ 1621220 h 6858000"/>
              <a:gd name="connsiteX143" fmla="*/ 3497490 w 12192000"/>
              <a:gd name="connsiteY143" fmla="*/ 1645392 h 6858000"/>
              <a:gd name="connsiteX144" fmla="*/ 3507803 w 12192000"/>
              <a:gd name="connsiteY144" fmla="*/ 1669911 h 6858000"/>
              <a:gd name="connsiteX145" fmla="*/ 3543290 w 12192000"/>
              <a:gd name="connsiteY145" fmla="*/ 1703729 h 6858000"/>
              <a:gd name="connsiteX146" fmla="*/ 3546999 w 12192000"/>
              <a:gd name="connsiteY146" fmla="*/ 1703818 h 6858000"/>
              <a:gd name="connsiteX147" fmla="*/ 3572295 w 12192000"/>
              <a:gd name="connsiteY147" fmla="*/ 1720349 h 6858000"/>
              <a:gd name="connsiteX148" fmla="*/ 3596922 w 12192000"/>
              <a:gd name="connsiteY148" fmla="*/ 1736961 h 6858000"/>
              <a:gd name="connsiteX149" fmla="*/ 3602119 w 12192000"/>
              <a:gd name="connsiteY149" fmla="*/ 1739285 h 6858000"/>
              <a:gd name="connsiteX150" fmla="*/ 3734798 w 12192000"/>
              <a:gd name="connsiteY150" fmla="*/ 1845349 h 6858000"/>
              <a:gd name="connsiteX151" fmla="*/ 3743174 w 12192000"/>
              <a:gd name="connsiteY151" fmla="*/ 1849972 h 6858000"/>
              <a:gd name="connsiteX152" fmla="*/ 3478101 w 12192000"/>
              <a:gd name="connsiteY152" fmla="*/ 1864630 h 6858000"/>
              <a:gd name="connsiteX153" fmla="*/ 3135293 w 12192000"/>
              <a:gd name="connsiteY153" fmla="*/ 1816496 h 6858000"/>
              <a:gd name="connsiteX154" fmla="*/ 3158510 w 12192000"/>
              <a:gd name="connsiteY154" fmla="*/ 1863880 h 6858000"/>
              <a:gd name="connsiteX155" fmla="*/ 3148907 w 12192000"/>
              <a:gd name="connsiteY155" fmla="*/ 1908797 h 6858000"/>
              <a:gd name="connsiteX156" fmla="*/ 3150229 w 12192000"/>
              <a:gd name="connsiteY156" fmla="*/ 2003660 h 6858000"/>
              <a:gd name="connsiteX157" fmla="*/ 3154219 w 12192000"/>
              <a:gd name="connsiteY157" fmla="*/ 2018746 h 6858000"/>
              <a:gd name="connsiteX158" fmla="*/ 3079313 w 12192000"/>
              <a:gd name="connsiteY158" fmla="*/ 2037482 h 6858000"/>
              <a:gd name="connsiteX159" fmla="*/ 3545961 w 12192000"/>
              <a:gd name="connsiteY159" fmla="*/ 2248584 h 6858000"/>
              <a:gd name="connsiteX160" fmla="*/ 3242382 w 12192000"/>
              <a:gd name="connsiteY160" fmla="*/ 2234890 h 6858000"/>
              <a:gd name="connsiteX161" fmla="*/ 3206852 w 12192000"/>
              <a:gd name="connsiteY161" fmla="*/ 2322137 h 6858000"/>
              <a:gd name="connsiteX162" fmla="*/ 3352854 w 12192000"/>
              <a:gd name="connsiteY162" fmla="*/ 2378270 h 6858000"/>
              <a:gd name="connsiteX163" fmla="*/ 3414532 w 12192000"/>
              <a:gd name="connsiteY163" fmla="*/ 2516826 h 6858000"/>
              <a:gd name="connsiteX164" fmla="*/ 3397577 w 12192000"/>
              <a:gd name="connsiteY164" fmla="*/ 2652556 h 6858000"/>
              <a:gd name="connsiteX165" fmla="*/ 3339773 w 12192000"/>
              <a:gd name="connsiteY165" fmla="*/ 2701969 h 6858000"/>
              <a:gd name="connsiteX166" fmla="*/ 3257041 w 12192000"/>
              <a:gd name="connsiteY166" fmla="*/ 2788223 h 6858000"/>
              <a:gd name="connsiteX167" fmla="*/ 3205892 w 12192000"/>
              <a:gd name="connsiteY167" fmla="*/ 2841661 h 6858000"/>
              <a:gd name="connsiteX168" fmla="*/ 3016267 w 12192000"/>
              <a:gd name="connsiteY168" fmla="*/ 2846107 h 6858000"/>
              <a:gd name="connsiteX169" fmla="*/ 3275450 w 12192000"/>
              <a:gd name="connsiteY169" fmla="*/ 2934701 h 6858000"/>
              <a:gd name="connsiteX170" fmla="*/ 3071009 w 12192000"/>
              <a:gd name="connsiteY170" fmla="*/ 2944432 h 6858000"/>
              <a:gd name="connsiteX171" fmla="*/ 3005039 w 12192000"/>
              <a:gd name="connsiteY171" fmla="*/ 2960743 h 6858000"/>
              <a:gd name="connsiteX172" fmla="*/ 3045255 w 12192000"/>
              <a:gd name="connsiteY172" fmla="*/ 2994795 h 6858000"/>
              <a:gd name="connsiteX173" fmla="*/ 3198769 w 12192000"/>
              <a:gd name="connsiteY173" fmla="*/ 3041966 h 6858000"/>
              <a:gd name="connsiteX174" fmla="*/ 3518098 w 12192000"/>
              <a:gd name="connsiteY174" fmla="*/ 3181525 h 6858000"/>
              <a:gd name="connsiteX175" fmla="*/ 3214876 w 12192000"/>
              <a:gd name="connsiteY175" fmla="*/ 3136382 h 6858000"/>
              <a:gd name="connsiteX176" fmla="*/ 3540876 w 12192000"/>
              <a:gd name="connsiteY176" fmla="*/ 3280232 h 6858000"/>
              <a:gd name="connsiteX177" fmla="*/ 3614558 w 12192000"/>
              <a:gd name="connsiteY177" fmla="*/ 3332242 h 6858000"/>
              <a:gd name="connsiteX178" fmla="*/ 3765439 w 12192000"/>
              <a:gd name="connsiteY178" fmla="*/ 3465091 h 6858000"/>
              <a:gd name="connsiteX179" fmla="*/ 3759506 w 12192000"/>
              <a:gd name="connsiteY179" fmla="*/ 3482990 h 6858000"/>
              <a:gd name="connsiteX180" fmla="*/ 3594905 w 12192000"/>
              <a:gd name="connsiteY180" fmla="*/ 3478499 h 6858000"/>
              <a:gd name="connsiteX181" fmla="*/ 3814430 w 12192000"/>
              <a:gd name="connsiteY181" fmla="*/ 3578876 h 6858000"/>
              <a:gd name="connsiteX182" fmla="*/ 4039126 w 12192000"/>
              <a:gd name="connsiteY182" fmla="*/ 3649369 h 6858000"/>
              <a:gd name="connsiteX183" fmla="*/ 3883152 w 12192000"/>
              <a:gd name="connsiteY183" fmla="*/ 3653497 h 6858000"/>
              <a:gd name="connsiteX184" fmla="*/ 3666446 w 12192000"/>
              <a:gd name="connsiteY184" fmla="*/ 3623911 h 6858000"/>
              <a:gd name="connsiteX185" fmla="*/ 3593589 w 12192000"/>
              <a:gd name="connsiteY185" fmla="*/ 3653674 h 6858000"/>
              <a:gd name="connsiteX186" fmla="*/ 3801238 w 12192000"/>
              <a:gd name="connsiteY186" fmla="*/ 3720862 h 6858000"/>
              <a:gd name="connsiteX187" fmla="*/ 3919545 w 12192000"/>
              <a:gd name="connsiteY187" fmla="*/ 3749213 h 6858000"/>
              <a:gd name="connsiteX188" fmla="*/ 3968059 w 12192000"/>
              <a:gd name="connsiteY188" fmla="*/ 3776085 h 6858000"/>
              <a:gd name="connsiteX189" fmla="*/ 4107750 w 12192000"/>
              <a:gd name="connsiteY189" fmla="*/ 3875932 h 6858000"/>
              <a:gd name="connsiteX190" fmla="*/ 4504087 w 12192000"/>
              <a:gd name="connsiteY190" fmla="*/ 3955698 h 6858000"/>
              <a:gd name="connsiteX191" fmla="*/ 5880284 w 12192000"/>
              <a:gd name="connsiteY191" fmla="*/ 3998656 h 6858000"/>
              <a:gd name="connsiteX192" fmla="*/ 8461494 w 12192000"/>
              <a:gd name="connsiteY192" fmla="*/ 3007971 h 6858000"/>
              <a:gd name="connsiteX193" fmla="*/ 8587378 w 12192000"/>
              <a:gd name="connsiteY193" fmla="*/ 2896089 h 6858000"/>
              <a:gd name="connsiteX194" fmla="*/ 8693826 w 12192000"/>
              <a:gd name="connsiteY194" fmla="*/ 2796225 h 6858000"/>
              <a:gd name="connsiteX195" fmla="*/ 8633488 w 12192000"/>
              <a:gd name="connsiteY195" fmla="*/ 2774007 h 6858000"/>
              <a:gd name="connsiteX196" fmla="*/ 8707444 w 12192000"/>
              <a:gd name="connsiteY196" fmla="*/ 2682105 h 6858000"/>
              <a:gd name="connsiteX197" fmla="*/ 8942552 w 12192000"/>
              <a:gd name="connsiteY197" fmla="*/ 2397549 h 6858000"/>
              <a:gd name="connsiteX198" fmla="*/ 9049260 w 12192000"/>
              <a:gd name="connsiteY198" fmla="*/ 2328253 h 6858000"/>
              <a:gd name="connsiteX199" fmla="*/ 9174304 w 12192000"/>
              <a:gd name="connsiteY199" fmla="*/ 2171379 h 6858000"/>
              <a:gd name="connsiteX200" fmla="*/ 9182228 w 12192000"/>
              <a:gd name="connsiteY200" fmla="*/ 2067678 h 6858000"/>
              <a:gd name="connsiteX201" fmla="*/ 9182278 w 12192000"/>
              <a:gd name="connsiteY201" fmla="*/ 2047313 h 6858000"/>
              <a:gd name="connsiteX202" fmla="*/ 9184334 w 12192000"/>
              <a:gd name="connsiteY202" fmla="*/ 2047686 h 6858000"/>
              <a:gd name="connsiteX203" fmla="*/ 9185124 w 12192000"/>
              <a:gd name="connsiteY203" fmla="*/ 1997142 h 6858000"/>
              <a:gd name="connsiteX204" fmla="*/ 9181592 w 12192000"/>
              <a:gd name="connsiteY204" fmla="*/ 1987782 h 6858000"/>
              <a:gd name="connsiteX205" fmla="*/ 9181190 w 12192000"/>
              <a:gd name="connsiteY205" fmla="*/ 1974586 h 6858000"/>
              <a:gd name="connsiteX206" fmla="*/ 9180252 w 12192000"/>
              <a:gd name="connsiteY206" fmla="*/ 1963164 h 6858000"/>
              <a:gd name="connsiteX207" fmla="*/ 9178804 w 12192000"/>
              <a:gd name="connsiteY207" fmla="*/ 1965349 h 6858000"/>
              <a:gd name="connsiteX208" fmla="*/ 9177606 w 12192000"/>
              <a:gd name="connsiteY208" fmla="*/ 1977215 h 6858000"/>
              <a:gd name="connsiteX209" fmla="*/ 9169614 w 12192000"/>
              <a:gd name="connsiteY209" fmla="*/ 1956030 h 6858000"/>
              <a:gd name="connsiteX210" fmla="*/ 9046406 w 12192000"/>
              <a:gd name="connsiteY210" fmla="*/ 1838718 h 6858000"/>
              <a:gd name="connsiteX211" fmla="*/ 8960873 w 12192000"/>
              <a:gd name="connsiteY211" fmla="*/ 1764524 h 6858000"/>
              <a:gd name="connsiteX212" fmla="*/ 8946755 w 12192000"/>
              <a:gd name="connsiteY212" fmla="*/ 1690806 h 6858000"/>
              <a:gd name="connsiteX213" fmla="*/ 8786897 w 12192000"/>
              <a:gd name="connsiteY213" fmla="*/ 1665607 h 6858000"/>
              <a:gd name="connsiteX214" fmla="*/ 8924505 w 12192000"/>
              <a:gd name="connsiteY214" fmla="*/ 1489227 h 6858000"/>
              <a:gd name="connsiteX215" fmla="*/ 8937122 w 12192000"/>
              <a:gd name="connsiteY215" fmla="*/ 1454681 h 6858000"/>
              <a:gd name="connsiteX216" fmla="*/ 8841119 w 12192000"/>
              <a:gd name="connsiteY216" fmla="*/ 1348202 h 6858000"/>
              <a:gd name="connsiteX217" fmla="*/ 8825548 w 12192000"/>
              <a:gd name="connsiteY217" fmla="*/ 1331028 h 6858000"/>
              <a:gd name="connsiteX218" fmla="*/ 8790413 w 12192000"/>
              <a:gd name="connsiteY218" fmla="*/ 1297436 h 6858000"/>
              <a:gd name="connsiteX219" fmla="*/ 8695944 w 12192000"/>
              <a:gd name="connsiteY219" fmla="*/ 1299752 h 6858000"/>
              <a:gd name="connsiteX220" fmla="*/ 8743050 w 12192000"/>
              <a:gd name="connsiteY220" fmla="*/ 1267471 h 6858000"/>
              <a:gd name="connsiteX221" fmla="*/ 8831902 w 12192000"/>
              <a:gd name="connsiteY221" fmla="*/ 1166250 h 6858000"/>
              <a:gd name="connsiteX222" fmla="*/ 8763628 w 12192000"/>
              <a:gd name="connsiteY222" fmla="*/ 1088084 h 6858000"/>
              <a:gd name="connsiteX223" fmla="*/ 8744052 w 12192000"/>
              <a:gd name="connsiteY223" fmla="*/ 1076766 h 6858000"/>
              <a:gd name="connsiteX224" fmla="*/ 8767977 w 12192000"/>
              <a:gd name="connsiteY224" fmla="*/ 1055883 h 6858000"/>
              <a:gd name="connsiteX225" fmla="*/ 8815418 w 12192000"/>
              <a:gd name="connsiteY225" fmla="*/ 986519 h 6858000"/>
              <a:gd name="connsiteX226" fmla="*/ 8839356 w 12192000"/>
              <a:gd name="connsiteY226" fmla="*/ 939330 h 6858000"/>
              <a:gd name="connsiteX227" fmla="*/ 8869964 w 12192000"/>
              <a:gd name="connsiteY227" fmla="*/ 917639 h 6858000"/>
              <a:gd name="connsiteX228" fmla="*/ 8876013 w 12192000"/>
              <a:gd name="connsiteY228" fmla="*/ 901606 h 6858000"/>
              <a:gd name="connsiteX229" fmla="*/ 8855230 w 12192000"/>
              <a:gd name="connsiteY229" fmla="*/ 828963 h 6858000"/>
              <a:gd name="connsiteX230" fmla="*/ 8844988 w 12192000"/>
              <a:gd name="connsiteY230" fmla="*/ 810876 h 6858000"/>
              <a:gd name="connsiteX231" fmla="*/ 8768255 w 12192000"/>
              <a:gd name="connsiteY231" fmla="*/ 747963 h 6858000"/>
              <a:gd name="connsiteX232" fmla="*/ 8692953 w 12192000"/>
              <a:gd name="connsiteY232" fmla="*/ 638707 h 6858000"/>
              <a:gd name="connsiteX233" fmla="*/ 8674423 w 12192000"/>
              <a:gd name="connsiteY233" fmla="*/ 564449 h 6858000"/>
              <a:gd name="connsiteX234" fmla="*/ 8667642 w 12192000"/>
              <a:gd name="connsiteY234" fmla="*/ 547822 h 6858000"/>
              <a:gd name="connsiteX235" fmla="*/ 8661198 w 12192000"/>
              <a:gd name="connsiteY235" fmla="*/ 478275 h 6858000"/>
              <a:gd name="connsiteX236" fmla="*/ 8645813 w 12192000"/>
              <a:gd name="connsiteY236" fmla="*/ 464032 h 6858000"/>
              <a:gd name="connsiteX237" fmla="*/ 8512338 w 12192000"/>
              <a:gd name="connsiteY237" fmla="*/ 477784 h 6858000"/>
              <a:gd name="connsiteX238" fmla="*/ 8481050 w 12192000"/>
              <a:gd name="connsiteY238" fmla="*/ 430572 h 6858000"/>
              <a:gd name="connsiteX239" fmla="*/ 8498220 w 12192000"/>
              <a:gd name="connsiteY239" fmla="*/ 404064 h 6858000"/>
              <a:gd name="connsiteX240" fmla="*/ 8489536 w 12192000"/>
              <a:gd name="connsiteY240" fmla="*/ 389280 h 6858000"/>
              <a:gd name="connsiteX241" fmla="*/ 0 w 12192000"/>
              <a:gd name="connsiteY241" fmla="*/ 0 h 6858000"/>
              <a:gd name="connsiteX242" fmla="*/ 12192000 w 12192000"/>
              <a:gd name="connsiteY242" fmla="*/ 0 h 6858000"/>
              <a:gd name="connsiteX243" fmla="*/ 12192000 w 12192000"/>
              <a:gd name="connsiteY243" fmla="*/ 6858000 h 6858000"/>
              <a:gd name="connsiteX244" fmla="*/ 0 w 12192000"/>
              <a:gd name="connsiteY2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</a:cxnLst>
            <a:rect l="l" t="t" r="r" b="b"/>
            <a:pathLst>
              <a:path w="12192000" h="6858000">
                <a:moveTo>
                  <a:pt x="9149158" y="2038490"/>
                </a:moveTo>
                <a:cubicBezTo>
                  <a:pt x="9152630" y="2038396"/>
                  <a:pt x="9157442" y="2039945"/>
                  <a:pt x="9164184" y="2044026"/>
                </a:cubicBezTo>
                <a:lnTo>
                  <a:pt x="9172532" y="2045543"/>
                </a:lnTo>
                <a:lnTo>
                  <a:pt x="9171580" y="2056997"/>
                </a:lnTo>
                <a:cubicBezTo>
                  <a:pt x="9169082" y="2082897"/>
                  <a:pt x="9165822" y="2102884"/>
                  <a:pt x="9161257" y="2098605"/>
                </a:cubicBezTo>
                <a:cubicBezTo>
                  <a:pt x="9149066" y="2086928"/>
                  <a:pt x="9130962" y="2077578"/>
                  <a:pt x="9138232" y="2059518"/>
                </a:cubicBezTo>
                <a:cubicBezTo>
                  <a:pt x="9140394" y="2053821"/>
                  <a:pt x="9138743" y="2038771"/>
                  <a:pt x="9149158" y="2038490"/>
                </a:cubicBezTo>
                <a:close/>
                <a:moveTo>
                  <a:pt x="9177606" y="1977215"/>
                </a:moveTo>
                <a:lnTo>
                  <a:pt x="9181592" y="1987782"/>
                </a:lnTo>
                <a:lnTo>
                  <a:pt x="9181923" y="1998627"/>
                </a:lnTo>
                <a:cubicBezTo>
                  <a:pt x="9182120" y="2008276"/>
                  <a:pt x="9182258" y="2019324"/>
                  <a:pt x="9182316" y="2031066"/>
                </a:cubicBezTo>
                <a:lnTo>
                  <a:pt x="9182278" y="2047313"/>
                </a:lnTo>
                <a:lnTo>
                  <a:pt x="9172532" y="2045543"/>
                </a:lnTo>
                <a:lnTo>
                  <a:pt x="9173842" y="2029805"/>
                </a:lnTo>
                <a:cubicBezTo>
                  <a:pt x="9175210" y="2011268"/>
                  <a:pt x="9176320" y="1992822"/>
                  <a:pt x="9177334" y="1979903"/>
                </a:cubicBezTo>
                <a:close/>
                <a:moveTo>
                  <a:pt x="3696300" y="1578900"/>
                </a:moveTo>
                <a:cubicBezTo>
                  <a:pt x="3710474" y="1584699"/>
                  <a:pt x="3724648" y="1590499"/>
                  <a:pt x="3738823" y="1596298"/>
                </a:cubicBezTo>
                <a:cubicBezTo>
                  <a:pt x="3731018" y="1595365"/>
                  <a:pt x="3722545" y="1594511"/>
                  <a:pt x="3714409" y="1593618"/>
                </a:cubicBezTo>
                <a:cubicBezTo>
                  <a:pt x="3707437" y="1589899"/>
                  <a:pt x="3700149" y="1586487"/>
                  <a:pt x="3693161" y="1582501"/>
                </a:cubicBezTo>
                <a:cubicBezTo>
                  <a:pt x="3694096" y="1581313"/>
                  <a:pt x="3695364" y="1580088"/>
                  <a:pt x="3696300" y="1578900"/>
                </a:cubicBezTo>
                <a:close/>
                <a:moveTo>
                  <a:pt x="3918454" y="1175387"/>
                </a:moveTo>
                <a:cubicBezTo>
                  <a:pt x="4003499" y="1210184"/>
                  <a:pt x="4088562" y="1245245"/>
                  <a:pt x="4173607" y="1280040"/>
                </a:cubicBezTo>
                <a:cubicBezTo>
                  <a:pt x="4172338" y="1281268"/>
                  <a:pt x="4171404" y="1282454"/>
                  <a:pt x="4170135" y="1283683"/>
                </a:cubicBezTo>
                <a:cubicBezTo>
                  <a:pt x="4077511" y="1256783"/>
                  <a:pt x="3989628" y="1225016"/>
                  <a:pt x="3918454" y="1175387"/>
                </a:cubicBezTo>
                <a:close/>
                <a:moveTo>
                  <a:pt x="8109090" y="602108"/>
                </a:moveTo>
                <a:lnTo>
                  <a:pt x="8113034" y="602645"/>
                </a:lnTo>
                <a:cubicBezTo>
                  <a:pt x="8117145" y="603257"/>
                  <a:pt x="8117456" y="603522"/>
                  <a:pt x="8111220" y="603405"/>
                </a:cubicBezTo>
                <a:close/>
                <a:moveTo>
                  <a:pt x="8489536" y="389280"/>
                </a:moveTo>
                <a:cubicBezTo>
                  <a:pt x="8479909" y="386150"/>
                  <a:pt x="8475270" y="392618"/>
                  <a:pt x="8470194" y="397527"/>
                </a:cubicBezTo>
                <a:cubicBezTo>
                  <a:pt x="8442581" y="423957"/>
                  <a:pt x="8407160" y="444085"/>
                  <a:pt x="8373511" y="465608"/>
                </a:cubicBezTo>
                <a:cubicBezTo>
                  <a:pt x="8325315" y="496678"/>
                  <a:pt x="8274262" y="525140"/>
                  <a:pt x="8231753" y="560890"/>
                </a:cubicBezTo>
                <a:cubicBezTo>
                  <a:pt x="8220884" y="569991"/>
                  <a:pt x="8202133" y="566357"/>
                  <a:pt x="8199967" y="553465"/>
                </a:cubicBezTo>
                <a:cubicBezTo>
                  <a:pt x="8197799" y="540575"/>
                  <a:pt x="8188778" y="541668"/>
                  <a:pt x="8175616" y="546483"/>
                </a:cubicBezTo>
                <a:cubicBezTo>
                  <a:pt x="8159813" y="552155"/>
                  <a:pt x="8144012" y="557828"/>
                  <a:pt x="8128578" y="563992"/>
                </a:cubicBezTo>
                <a:cubicBezTo>
                  <a:pt x="8112493" y="570503"/>
                  <a:pt x="8105752" y="580983"/>
                  <a:pt x="8104845" y="593172"/>
                </a:cubicBezTo>
                <a:cubicBezTo>
                  <a:pt x="8104654" y="595478"/>
                  <a:pt x="8104732" y="598018"/>
                  <a:pt x="8105615" y="599991"/>
                </a:cubicBezTo>
                <a:lnTo>
                  <a:pt x="8109090" y="602108"/>
                </a:lnTo>
                <a:lnTo>
                  <a:pt x="8092049" y="599788"/>
                </a:lnTo>
                <a:cubicBezTo>
                  <a:pt x="8074125" y="597229"/>
                  <a:pt x="8051995" y="593399"/>
                  <a:pt x="8047646" y="588557"/>
                </a:cubicBezTo>
                <a:cubicBezTo>
                  <a:pt x="8047278" y="588065"/>
                  <a:pt x="7852240" y="650342"/>
                  <a:pt x="7793637" y="681868"/>
                </a:cubicBezTo>
                <a:cubicBezTo>
                  <a:pt x="7757179" y="701583"/>
                  <a:pt x="7034011" y="1031296"/>
                  <a:pt x="6007741" y="1095470"/>
                </a:cubicBezTo>
                <a:cubicBezTo>
                  <a:pt x="5971519" y="1097710"/>
                  <a:pt x="5937353" y="1100506"/>
                  <a:pt x="5902533" y="1103650"/>
                </a:cubicBezTo>
                <a:cubicBezTo>
                  <a:pt x="5594429" y="1129961"/>
                  <a:pt x="5292360" y="1161179"/>
                  <a:pt x="5164222" y="1163546"/>
                </a:cubicBezTo>
                <a:cubicBezTo>
                  <a:pt x="5063988" y="1165217"/>
                  <a:pt x="4549164" y="1138992"/>
                  <a:pt x="4395075" y="1082763"/>
                </a:cubicBezTo>
                <a:cubicBezTo>
                  <a:pt x="4237527" y="1025076"/>
                  <a:pt x="4088158" y="958345"/>
                  <a:pt x="3939440" y="891265"/>
                </a:cubicBezTo>
                <a:cubicBezTo>
                  <a:pt x="3874968" y="862299"/>
                  <a:pt x="3806689" y="837016"/>
                  <a:pt x="3747894" y="801994"/>
                </a:cubicBezTo>
                <a:cubicBezTo>
                  <a:pt x="3689082" y="766706"/>
                  <a:pt x="3632839" y="729495"/>
                  <a:pt x="3569553" y="697970"/>
                </a:cubicBezTo>
                <a:cubicBezTo>
                  <a:pt x="3551464" y="688887"/>
                  <a:pt x="3533327" y="679005"/>
                  <a:pt x="3507813" y="680216"/>
                </a:cubicBezTo>
                <a:cubicBezTo>
                  <a:pt x="3502099" y="680371"/>
                  <a:pt x="3496101" y="681365"/>
                  <a:pt x="3490455" y="682587"/>
                </a:cubicBezTo>
                <a:cubicBezTo>
                  <a:pt x="3484140" y="683888"/>
                  <a:pt x="3479298" y="687159"/>
                  <a:pt x="3477246" y="691971"/>
                </a:cubicBezTo>
                <a:cubicBezTo>
                  <a:pt x="3475230" y="697315"/>
                  <a:pt x="3479426" y="699760"/>
                  <a:pt x="3484273" y="701857"/>
                </a:cubicBezTo>
                <a:cubicBezTo>
                  <a:pt x="3487733" y="703316"/>
                  <a:pt x="3491260" y="705843"/>
                  <a:pt x="3495638" y="705849"/>
                </a:cubicBezTo>
                <a:cubicBezTo>
                  <a:pt x="3523576" y="705686"/>
                  <a:pt x="3534967" y="720681"/>
                  <a:pt x="3548914" y="733487"/>
                </a:cubicBezTo>
                <a:cubicBezTo>
                  <a:pt x="3554984" y="738925"/>
                  <a:pt x="3561304" y="742991"/>
                  <a:pt x="3551504" y="753036"/>
                </a:cubicBezTo>
                <a:cubicBezTo>
                  <a:pt x="3542974" y="761854"/>
                  <a:pt x="3552584" y="764716"/>
                  <a:pt x="3562075" y="765715"/>
                </a:cubicBezTo>
                <a:cubicBezTo>
                  <a:pt x="3575293" y="767067"/>
                  <a:pt x="3590630" y="764672"/>
                  <a:pt x="3605942" y="772481"/>
                </a:cubicBezTo>
                <a:cubicBezTo>
                  <a:pt x="3550860" y="779958"/>
                  <a:pt x="3525860" y="757484"/>
                  <a:pt x="3499309" y="737079"/>
                </a:cubicBezTo>
                <a:cubicBezTo>
                  <a:pt x="3489410" y="729689"/>
                  <a:pt x="3482419" y="720334"/>
                  <a:pt x="3473788" y="711717"/>
                </a:cubicBezTo>
                <a:cubicBezTo>
                  <a:pt x="3463019" y="701211"/>
                  <a:pt x="3451290" y="702093"/>
                  <a:pt x="3437248" y="714263"/>
                </a:cubicBezTo>
                <a:cubicBezTo>
                  <a:pt x="3424810" y="725164"/>
                  <a:pt x="3418411" y="725135"/>
                  <a:pt x="3413254" y="712874"/>
                </a:cubicBezTo>
                <a:cubicBezTo>
                  <a:pt x="3405299" y="693706"/>
                  <a:pt x="3389031" y="681450"/>
                  <a:pt x="3362511" y="677414"/>
                </a:cubicBezTo>
                <a:cubicBezTo>
                  <a:pt x="3356728" y="676504"/>
                  <a:pt x="3349492" y="673891"/>
                  <a:pt x="3344467" y="679599"/>
                </a:cubicBezTo>
                <a:cubicBezTo>
                  <a:pt x="3340061" y="684428"/>
                  <a:pt x="3344392" y="689004"/>
                  <a:pt x="3347971" y="692328"/>
                </a:cubicBezTo>
                <a:cubicBezTo>
                  <a:pt x="3354407" y="698260"/>
                  <a:pt x="3360162" y="704004"/>
                  <a:pt x="3363008" y="711713"/>
                </a:cubicBezTo>
                <a:cubicBezTo>
                  <a:pt x="3365019" y="716838"/>
                  <a:pt x="3367062" y="722495"/>
                  <a:pt x="3362637" y="727058"/>
                </a:cubicBezTo>
                <a:cubicBezTo>
                  <a:pt x="3344342" y="746453"/>
                  <a:pt x="3358884" y="752745"/>
                  <a:pt x="3376167" y="759779"/>
                </a:cubicBezTo>
                <a:cubicBezTo>
                  <a:pt x="3400002" y="769239"/>
                  <a:pt x="3410177" y="786259"/>
                  <a:pt x="3406203" y="808483"/>
                </a:cubicBezTo>
                <a:cubicBezTo>
                  <a:pt x="3404757" y="817516"/>
                  <a:pt x="3406433" y="822682"/>
                  <a:pt x="3420116" y="820757"/>
                </a:cubicBezTo>
                <a:cubicBezTo>
                  <a:pt x="3425463" y="820110"/>
                  <a:pt x="3426984" y="822878"/>
                  <a:pt x="3429194" y="825831"/>
                </a:cubicBezTo>
                <a:cubicBezTo>
                  <a:pt x="3476758" y="896035"/>
                  <a:pt x="3542778" y="954609"/>
                  <a:pt x="3619149" y="1006561"/>
                </a:cubicBezTo>
                <a:cubicBezTo>
                  <a:pt x="3681093" y="1048718"/>
                  <a:pt x="3748746" y="1085351"/>
                  <a:pt x="3818654" y="1120369"/>
                </a:cubicBezTo>
                <a:cubicBezTo>
                  <a:pt x="3820742" y="1121458"/>
                  <a:pt x="3822850" y="1122813"/>
                  <a:pt x="3824021" y="1125355"/>
                </a:cubicBezTo>
                <a:cubicBezTo>
                  <a:pt x="3791940" y="1123873"/>
                  <a:pt x="3763844" y="1116270"/>
                  <a:pt x="3736668" y="1107215"/>
                </a:cubicBezTo>
                <a:cubicBezTo>
                  <a:pt x="3664431" y="1083216"/>
                  <a:pt x="3602610" y="1048291"/>
                  <a:pt x="3540174" y="1014247"/>
                </a:cubicBezTo>
                <a:cubicBezTo>
                  <a:pt x="3502142" y="993353"/>
                  <a:pt x="3463159" y="973379"/>
                  <a:pt x="3421640" y="955861"/>
                </a:cubicBezTo>
                <a:cubicBezTo>
                  <a:pt x="3414719" y="952940"/>
                  <a:pt x="3409737" y="948712"/>
                  <a:pt x="3404753" y="944484"/>
                </a:cubicBezTo>
                <a:cubicBezTo>
                  <a:pt x="3401911" y="942144"/>
                  <a:pt x="3398417" y="940152"/>
                  <a:pt x="3393138" y="941865"/>
                </a:cubicBezTo>
                <a:cubicBezTo>
                  <a:pt x="3386540" y="944006"/>
                  <a:pt x="3386126" y="948083"/>
                  <a:pt x="3385712" y="952159"/>
                </a:cubicBezTo>
                <a:cubicBezTo>
                  <a:pt x="3384520" y="965187"/>
                  <a:pt x="3389594" y="976116"/>
                  <a:pt x="3398641" y="986025"/>
                </a:cubicBezTo>
                <a:cubicBezTo>
                  <a:pt x="3422140" y="1011364"/>
                  <a:pt x="3455589" y="1029056"/>
                  <a:pt x="3489975" y="1045560"/>
                </a:cubicBezTo>
                <a:cubicBezTo>
                  <a:pt x="3534421" y="1066751"/>
                  <a:pt x="3577600" y="1089169"/>
                  <a:pt x="3617273" y="1114697"/>
                </a:cubicBezTo>
                <a:cubicBezTo>
                  <a:pt x="3620082" y="1116503"/>
                  <a:pt x="3625178" y="1117229"/>
                  <a:pt x="3623898" y="1123556"/>
                </a:cubicBezTo>
                <a:cubicBezTo>
                  <a:pt x="3599276" y="1112313"/>
                  <a:pt x="3576007" y="1101173"/>
                  <a:pt x="3552438" y="1090606"/>
                </a:cubicBezTo>
                <a:cubicBezTo>
                  <a:pt x="3529203" y="1079998"/>
                  <a:pt x="3505634" y="1069432"/>
                  <a:pt x="3482417" y="1059092"/>
                </a:cubicBezTo>
                <a:cubicBezTo>
                  <a:pt x="3476868" y="1056543"/>
                  <a:pt x="3470899" y="1052702"/>
                  <a:pt x="3463468" y="1057629"/>
                </a:cubicBezTo>
                <a:cubicBezTo>
                  <a:pt x="3455703" y="1062595"/>
                  <a:pt x="3457128" y="1069134"/>
                  <a:pt x="3459472" y="1074217"/>
                </a:cubicBezTo>
                <a:cubicBezTo>
                  <a:pt x="3466821" y="1089165"/>
                  <a:pt x="3478729" y="1101681"/>
                  <a:pt x="3494211" y="1112153"/>
                </a:cubicBezTo>
                <a:cubicBezTo>
                  <a:pt x="3546907" y="1146573"/>
                  <a:pt x="3606933" y="1174465"/>
                  <a:pt x="3663137" y="1205775"/>
                </a:cubicBezTo>
                <a:cubicBezTo>
                  <a:pt x="3693512" y="1222766"/>
                  <a:pt x="3721631" y="1241370"/>
                  <a:pt x="3748466" y="1260936"/>
                </a:cubicBezTo>
                <a:cubicBezTo>
                  <a:pt x="3754470" y="1265310"/>
                  <a:pt x="3754440" y="1270144"/>
                  <a:pt x="3753142" y="1276208"/>
                </a:cubicBezTo>
                <a:cubicBezTo>
                  <a:pt x="3747968" y="1300726"/>
                  <a:pt x="3758834" y="1307462"/>
                  <a:pt x="3791960" y="1298886"/>
                </a:cubicBezTo>
                <a:cubicBezTo>
                  <a:pt x="3802234" y="1296299"/>
                  <a:pt x="3809336" y="1296782"/>
                  <a:pt x="3816039" y="1301606"/>
                </a:cubicBezTo>
                <a:cubicBezTo>
                  <a:pt x="3897299" y="1361555"/>
                  <a:pt x="3991895" y="1408883"/>
                  <a:pt x="4094439" y="1448806"/>
                </a:cubicBezTo>
                <a:cubicBezTo>
                  <a:pt x="4136210" y="1464953"/>
                  <a:pt x="4179249" y="1479874"/>
                  <a:pt x="4222870" y="1493379"/>
                </a:cubicBezTo>
                <a:cubicBezTo>
                  <a:pt x="4222955" y="1494711"/>
                  <a:pt x="4223057" y="1496309"/>
                  <a:pt x="4223141" y="1497641"/>
                </a:cubicBezTo>
                <a:cubicBezTo>
                  <a:pt x="4222925" y="1499546"/>
                  <a:pt x="4222659" y="1500653"/>
                  <a:pt x="4222428" y="1502292"/>
                </a:cubicBezTo>
                <a:cubicBezTo>
                  <a:pt x="4160784" y="1480767"/>
                  <a:pt x="4099761" y="1458363"/>
                  <a:pt x="4039973" y="1434198"/>
                </a:cubicBezTo>
                <a:cubicBezTo>
                  <a:pt x="3877889" y="1368737"/>
                  <a:pt x="3722432" y="1296301"/>
                  <a:pt x="3564773" y="1226279"/>
                </a:cubicBezTo>
                <a:cubicBezTo>
                  <a:pt x="3511752" y="1202636"/>
                  <a:pt x="3468897" y="1169442"/>
                  <a:pt x="3420650" y="1141464"/>
                </a:cubicBezTo>
                <a:cubicBezTo>
                  <a:pt x="3388486" y="1122812"/>
                  <a:pt x="3357590" y="1102932"/>
                  <a:pt x="3320669" y="1088883"/>
                </a:cubicBezTo>
                <a:cubicBezTo>
                  <a:pt x="3305491" y="1083205"/>
                  <a:pt x="3289697" y="1078406"/>
                  <a:pt x="3270102" y="1082659"/>
                </a:cubicBezTo>
                <a:cubicBezTo>
                  <a:pt x="3262467" y="1084389"/>
                  <a:pt x="3253881" y="1087040"/>
                  <a:pt x="3251648" y="1094290"/>
                </a:cubicBezTo>
                <a:cubicBezTo>
                  <a:pt x="3249750" y="1101498"/>
                  <a:pt x="3256970" y="1103846"/>
                  <a:pt x="3263506" y="1106005"/>
                </a:cubicBezTo>
                <a:cubicBezTo>
                  <a:pt x="3265227" y="1106604"/>
                  <a:pt x="3266966" y="1107467"/>
                  <a:pt x="3268636" y="1107265"/>
                </a:cubicBezTo>
                <a:cubicBezTo>
                  <a:pt x="3300482" y="1105018"/>
                  <a:pt x="3309121" y="1124372"/>
                  <a:pt x="3325089" y="1137201"/>
                </a:cubicBezTo>
                <a:cubicBezTo>
                  <a:pt x="3330055" y="1141164"/>
                  <a:pt x="3330677" y="1145651"/>
                  <a:pt x="3326003" y="1151585"/>
                </a:cubicBezTo>
                <a:cubicBezTo>
                  <a:pt x="3317592" y="1162266"/>
                  <a:pt x="3324211" y="1165760"/>
                  <a:pt x="3336410" y="1166967"/>
                </a:cubicBezTo>
                <a:cubicBezTo>
                  <a:pt x="3348608" y="1168175"/>
                  <a:pt x="3361690" y="1167395"/>
                  <a:pt x="3375112" y="1171943"/>
                </a:cubicBezTo>
                <a:cubicBezTo>
                  <a:pt x="3354718" y="1179513"/>
                  <a:pt x="3340011" y="1175927"/>
                  <a:pt x="3326222" y="1170885"/>
                </a:cubicBezTo>
                <a:cubicBezTo>
                  <a:pt x="3295216" y="1159877"/>
                  <a:pt x="3274464" y="1140648"/>
                  <a:pt x="3254679" y="1120765"/>
                </a:cubicBezTo>
                <a:cubicBezTo>
                  <a:pt x="3250733" y="1116948"/>
                  <a:pt x="3247420" y="1112518"/>
                  <a:pt x="3242188" y="1109662"/>
                </a:cubicBezTo>
                <a:cubicBezTo>
                  <a:pt x="3232391" y="1103869"/>
                  <a:pt x="3222316" y="1104284"/>
                  <a:pt x="3211499" y="1114184"/>
                </a:cubicBezTo>
                <a:cubicBezTo>
                  <a:pt x="3197173" y="1127194"/>
                  <a:pt x="3191777" y="1127042"/>
                  <a:pt x="3185849" y="1113265"/>
                </a:cubicBezTo>
                <a:cubicBezTo>
                  <a:pt x="3177929" y="1094629"/>
                  <a:pt x="3162028" y="1082865"/>
                  <a:pt x="3135843" y="1078789"/>
                </a:cubicBezTo>
                <a:cubicBezTo>
                  <a:pt x="3130396" y="1077837"/>
                  <a:pt x="3124578" y="1076395"/>
                  <a:pt x="3119118" y="1080546"/>
                </a:cubicBezTo>
                <a:cubicBezTo>
                  <a:pt x="3113359" y="1085269"/>
                  <a:pt x="3117622" y="1088780"/>
                  <a:pt x="3120198" y="1092226"/>
                </a:cubicBezTo>
                <a:cubicBezTo>
                  <a:pt x="3123912" y="1097682"/>
                  <a:pt x="3128295" y="1103057"/>
                  <a:pt x="3131691" y="1108819"/>
                </a:cubicBezTo>
                <a:cubicBezTo>
                  <a:pt x="3137665" y="1118027"/>
                  <a:pt x="3139328" y="1128295"/>
                  <a:pt x="3129914" y="1139097"/>
                </a:cubicBezTo>
                <a:cubicBezTo>
                  <a:pt x="3123003" y="1146915"/>
                  <a:pt x="3123960" y="1151361"/>
                  <a:pt x="3133955" y="1154983"/>
                </a:cubicBezTo>
                <a:cubicBezTo>
                  <a:pt x="3165979" y="1166136"/>
                  <a:pt x="3186931" y="1183194"/>
                  <a:pt x="3178170" y="1214855"/>
                </a:cubicBezTo>
                <a:cubicBezTo>
                  <a:pt x="3176770" y="1219320"/>
                  <a:pt x="3179046" y="1223338"/>
                  <a:pt x="3185378" y="1222303"/>
                </a:cubicBezTo>
                <a:cubicBezTo>
                  <a:pt x="3199361" y="1219805"/>
                  <a:pt x="3202140" y="1226447"/>
                  <a:pt x="3206608" y="1233153"/>
                </a:cubicBezTo>
                <a:cubicBezTo>
                  <a:pt x="3250090" y="1297409"/>
                  <a:pt x="3310389" y="1350771"/>
                  <a:pt x="3379140" y="1399351"/>
                </a:cubicBezTo>
                <a:cubicBezTo>
                  <a:pt x="3447189" y="1447479"/>
                  <a:pt x="3522881" y="1488775"/>
                  <a:pt x="3603118" y="1527375"/>
                </a:cubicBezTo>
                <a:cubicBezTo>
                  <a:pt x="3581296" y="1528405"/>
                  <a:pt x="3552602" y="1521951"/>
                  <a:pt x="3524809" y="1513774"/>
                </a:cubicBezTo>
                <a:cubicBezTo>
                  <a:pt x="3451354" y="1491802"/>
                  <a:pt x="3389901" y="1457369"/>
                  <a:pt x="3327498" y="1423859"/>
                </a:cubicBezTo>
                <a:cubicBezTo>
                  <a:pt x="3283917" y="1400416"/>
                  <a:pt x="3241288" y="1376052"/>
                  <a:pt x="3192949" y="1357211"/>
                </a:cubicBezTo>
                <a:cubicBezTo>
                  <a:pt x="3187434" y="1355196"/>
                  <a:pt x="3183538" y="1352177"/>
                  <a:pt x="3180259" y="1348280"/>
                </a:cubicBezTo>
                <a:cubicBezTo>
                  <a:pt x="3177348" y="1344874"/>
                  <a:pt x="3173119" y="1341896"/>
                  <a:pt x="3166204" y="1344345"/>
                </a:cubicBezTo>
                <a:cubicBezTo>
                  <a:pt x="3159306" y="1347059"/>
                  <a:pt x="3158942" y="1351935"/>
                  <a:pt x="3159212" y="1356197"/>
                </a:cubicBezTo>
                <a:cubicBezTo>
                  <a:pt x="3161232" y="1372059"/>
                  <a:pt x="3167827" y="1385754"/>
                  <a:pt x="3181004" y="1397043"/>
                </a:cubicBezTo>
                <a:cubicBezTo>
                  <a:pt x="3206688" y="1419701"/>
                  <a:pt x="3240037" y="1435794"/>
                  <a:pt x="3273385" y="1451888"/>
                </a:cubicBezTo>
                <a:cubicBezTo>
                  <a:pt x="3319573" y="1473941"/>
                  <a:pt x="3362569" y="1498797"/>
                  <a:pt x="3401776" y="1527602"/>
                </a:cubicBezTo>
                <a:cubicBezTo>
                  <a:pt x="3374012" y="1514591"/>
                  <a:pt x="3346230" y="1501313"/>
                  <a:pt x="3318130" y="1488342"/>
                </a:cubicBezTo>
                <a:cubicBezTo>
                  <a:pt x="3296969" y="1478558"/>
                  <a:pt x="3275173" y="1469387"/>
                  <a:pt x="3253694" y="1459909"/>
                </a:cubicBezTo>
                <a:cubicBezTo>
                  <a:pt x="3248495" y="1457587"/>
                  <a:pt x="3242945" y="1455038"/>
                  <a:pt x="3236182" y="1459882"/>
                </a:cubicBezTo>
                <a:cubicBezTo>
                  <a:pt x="3230053" y="1464115"/>
                  <a:pt x="3231378" y="1469055"/>
                  <a:pt x="3233020" y="1473687"/>
                </a:cubicBezTo>
                <a:cubicBezTo>
                  <a:pt x="3239235" y="1491993"/>
                  <a:pt x="3254236" y="1505477"/>
                  <a:pt x="3272474" y="1516958"/>
                </a:cubicBezTo>
                <a:cubicBezTo>
                  <a:pt x="3294559" y="1530657"/>
                  <a:pt x="3317595" y="1543436"/>
                  <a:pt x="3341300" y="1556133"/>
                </a:cubicBezTo>
                <a:cubicBezTo>
                  <a:pt x="3316637" y="1554825"/>
                  <a:pt x="3291973" y="1553517"/>
                  <a:pt x="3267359" y="1553009"/>
                </a:cubicBezTo>
                <a:cubicBezTo>
                  <a:pt x="3280352" y="1582573"/>
                  <a:pt x="3306470" y="1585584"/>
                  <a:pt x="3329832" y="1587586"/>
                </a:cubicBezTo>
                <a:cubicBezTo>
                  <a:pt x="3361297" y="1589949"/>
                  <a:pt x="3391527" y="1594072"/>
                  <a:pt x="3421490" y="1599301"/>
                </a:cubicBezTo>
                <a:cubicBezTo>
                  <a:pt x="3434412" y="1606594"/>
                  <a:pt x="3447319" y="1613621"/>
                  <a:pt x="3459923" y="1621220"/>
                </a:cubicBezTo>
                <a:cubicBezTo>
                  <a:pt x="3472880" y="1629046"/>
                  <a:pt x="3485168" y="1636952"/>
                  <a:pt x="3497490" y="1645392"/>
                </a:cubicBezTo>
                <a:cubicBezTo>
                  <a:pt x="3506301" y="1651572"/>
                  <a:pt x="3516714" y="1656484"/>
                  <a:pt x="3507803" y="1669911"/>
                </a:cubicBezTo>
                <a:cubicBezTo>
                  <a:pt x="3503816" y="1676032"/>
                  <a:pt x="3534148" y="1702959"/>
                  <a:pt x="3543290" y="1703729"/>
                </a:cubicBezTo>
                <a:cubicBezTo>
                  <a:pt x="3544644" y="1703834"/>
                  <a:pt x="3545996" y="1703940"/>
                  <a:pt x="3546999" y="1703818"/>
                </a:cubicBezTo>
                <a:cubicBezTo>
                  <a:pt x="3566312" y="1700405"/>
                  <a:pt x="3571232" y="1708935"/>
                  <a:pt x="3572295" y="1720349"/>
                </a:cubicBezTo>
                <a:cubicBezTo>
                  <a:pt x="3573341" y="1731497"/>
                  <a:pt x="3570880" y="1745753"/>
                  <a:pt x="3596922" y="1736961"/>
                </a:cubicBezTo>
                <a:cubicBezTo>
                  <a:pt x="3599895" y="1736064"/>
                  <a:pt x="3600664" y="1737582"/>
                  <a:pt x="3602119" y="1739285"/>
                </a:cubicBezTo>
                <a:cubicBezTo>
                  <a:pt x="3633888" y="1783486"/>
                  <a:pt x="3684678" y="1814377"/>
                  <a:pt x="3734798" y="1845349"/>
                </a:cubicBezTo>
                <a:cubicBezTo>
                  <a:pt x="3737590" y="1846890"/>
                  <a:pt x="3740383" y="1848430"/>
                  <a:pt x="3743174" y="1849972"/>
                </a:cubicBezTo>
                <a:cubicBezTo>
                  <a:pt x="3692460" y="1846720"/>
                  <a:pt x="3526297" y="1854765"/>
                  <a:pt x="3478101" y="1864630"/>
                </a:cubicBezTo>
                <a:cubicBezTo>
                  <a:pt x="3435216" y="1873314"/>
                  <a:pt x="3187933" y="1844748"/>
                  <a:pt x="3135293" y="1816496"/>
                </a:cubicBezTo>
                <a:cubicBezTo>
                  <a:pt x="3129987" y="1844249"/>
                  <a:pt x="3145700" y="1853084"/>
                  <a:pt x="3158510" y="1863880"/>
                </a:cubicBezTo>
                <a:cubicBezTo>
                  <a:pt x="3176652" y="1879130"/>
                  <a:pt x="3180104" y="1891061"/>
                  <a:pt x="3148907" y="1908797"/>
                </a:cubicBezTo>
                <a:cubicBezTo>
                  <a:pt x="3059526" y="1959351"/>
                  <a:pt x="3060614" y="1960561"/>
                  <a:pt x="3150229" y="2003660"/>
                </a:cubicBezTo>
                <a:cubicBezTo>
                  <a:pt x="3154391" y="2005572"/>
                  <a:pt x="3152878" y="2013539"/>
                  <a:pt x="3154219" y="2018746"/>
                </a:cubicBezTo>
                <a:cubicBezTo>
                  <a:pt x="3132340" y="2029448"/>
                  <a:pt x="3104621" y="2011868"/>
                  <a:pt x="3079313" y="2037482"/>
                </a:cubicBezTo>
                <a:cubicBezTo>
                  <a:pt x="3200844" y="2121812"/>
                  <a:pt x="3382216" y="2194063"/>
                  <a:pt x="3545961" y="2248584"/>
                </a:cubicBezTo>
                <a:cubicBezTo>
                  <a:pt x="3418859" y="2288406"/>
                  <a:pt x="3336249" y="2212515"/>
                  <a:pt x="3242382" y="2234890"/>
                </a:cubicBezTo>
                <a:cubicBezTo>
                  <a:pt x="3196963" y="2267233"/>
                  <a:pt x="3340047" y="2293389"/>
                  <a:pt x="3206852" y="2322137"/>
                </a:cubicBezTo>
                <a:cubicBezTo>
                  <a:pt x="3266485" y="2338535"/>
                  <a:pt x="3311047" y="2356223"/>
                  <a:pt x="3352854" y="2378270"/>
                </a:cubicBezTo>
                <a:cubicBezTo>
                  <a:pt x="3427094" y="2417864"/>
                  <a:pt x="3443161" y="2448130"/>
                  <a:pt x="3414532" y="2516826"/>
                </a:cubicBezTo>
                <a:cubicBezTo>
                  <a:pt x="3395525" y="2562076"/>
                  <a:pt x="3366606" y="2605038"/>
                  <a:pt x="3397577" y="2652556"/>
                </a:cubicBezTo>
                <a:cubicBezTo>
                  <a:pt x="3418842" y="2685144"/>
                  <a:pt x="3412947" y="2708944"/>
                  <a:pt x="3339773" y="2701969"/>
                </a:cubicBezTo>
                <a:cubicBezTo>
                  <a:pt x="3260852" y="2694617"/>
                  <a:pt x="3233446" y="2729610"/>
                  <a:pt x="3257041" y="2788223"/>
                </a:cubicBezTo>
                <a:cubicBezTo>
                  <a:pt x="3272229" y="2825841"/>
                  <a:pt x="3259642" y="2839714"/>
                  <a:pt x="3205892" y="2841661"/>
                </a:cubicBezTo>
                <a:cubicBezTo>
                  <a:pt x="3146428" y="2843763"/>
                  <a:pt x="3088665" y="2824990"/>
                  <a:pt x="3016267" y="2846107"/>
                </a:cubicBezTo>
                <a:cubicBezTo>
                  <a:pt x="3079284" y="2910414"/>
                  <a:pt x="3202965" y="2875032"/>
                  <a:pt x="3275450" y="2934701"/>
                </a:cubicBezTo>
                <a:cubicBezTo>
                  <a:pt x="3194271" y="2944802"/>
                  <a:pt x="3132104" y="2952064"/>
                  <a:pt x="3071009" y="2944432"/>
                </a:cubicBezTo>
                <a:cubicBezTo>
                  <a:pt x="3045559" y="2941340"/>
                  <a:pt x="3017770" y="2938533"/>
                  <a:pt x="3005039" y="2960743"/>
                </a:cubicBezTo>
                <a:cubicBezTo>
                  <a:pt x="2989910" y="2987540"/>
                  <a:pt x="3024584" y="2992735"/>
                  <a:pt x="3045255" y="2994795"/>
                </a:cubicBezTo>
                <a:cubicBezTo>
                  <a:pt x="3103524" y="3000354"/>
                  <a:pt x="3149512" y="3024578"/>
                  <a:pt x="3198769" y="3041966"/>
                </a:cubicBezTo>
                <a:cubicBezTo>
                  <a:pt x="3306591" y="3080177"/>
                  <a:pt x="3424230" y="3108608"/>
                  <a:pt x="3518098" y="3181525"/>
                </a:cubicBezTo>
                <a:cubicBezTo>
                  <a:pt x="3405474" y="3173693"/>
                  <a:pt x="3319103" y="3133957"/>
                  <a:pt x="3214876" y="3136382"/>
                </a:cubicBezTo>
                <a:cubicBezTo>
                  <a:pt x="3309623" y="3201944"/>
                  <a:pt x="3428070" y="3237794"/>
                  <a:pt x="3540876" y="3280232"/>
                </a:cubicBezTo>
                <a:cubicBezTo>
                  <a:pt x="3572951" y="3292185"/>
                  <a:pt x="3605372" y="3298995"/>
                  <a:pt x="3614558" y="3332242"/>
                </a:cubicBezTo>
                <a:cubicBezTo>
                  <a:pt x="3632460" y="3396643"/>
                  <a:pt x="3676382" y="3446619"/>
                  <a:pt x="3765439" y="3465091"/>
                </a:cubicBezTo>
                <a:cubicBezTo>
                  <a:pt x="3766125" y="3465276"/>
                  <a:pt x="3762072" y="3475699"/>
                  <a:pt x="3759506" y="3482990"/>
                </a:cubicBezTo>
                <a:cubicBezTo>
                  <a:pt x="3706514" y="3491555"/>
                  <a:pt x="3662256" y="3457457"/>
                  <a:pt x="3594905" y="3478499"/>
                </a:cubicBezTo>
                <a:cubicBezTo>
                  <a:pt x="3663098" y="3523656"/>
                  <a:pt x="3720597" y="3564741"/>
                  <a:pt x="3814430" y="3578876"/>
                </a:cubicBezTo>
                <a:cubicBezTo>
                  <a:pt x="3889563" y="3590177"/>
                  <a:pt x="3981512" y="3590582"/>
                  <a:pt x="4039126" y="3649369"/>
                </a:cubicBezTo>
                <a:cubicBezTo>
                  <a:pt x="3977790" y="3669682"/>
                  <a:pt x="3930328" y="3659325"/>
                  <a:pt x="3883152" y="3653497"/>
                </a:cubicBezTo>
                <a:cubicBezTo>
                  <a:pt x="3810528" y="3644576"/>
                  <a:pt x="3739087" y="3633097"/>
                  <a:pt x="3666446" y="3623911"/>
                </a:cubicBezTo>
                <a:cubicBezTo>
                  <a:pt x="3638957" y="3620530"/>
                  <a:pt x="3608896" y="3619071"/>
                  <a:pt x="3593589" y="3653674"/>
                </a:cubicBezTo>
                <a:cubicBezTo>
                  <a:pt x="3684581" y="3649631"/>
                  <a:pt x="3741824" y="3686720"/>
                  <a:pt x="3801238" y="3720862"/>
                </a:cubicBezTo>
                <a:cubicBezTo>
                  <a:pt x="3834791" y="3740152"/>
                  <a:pt x="3862819" y="3767894"/>
                  <a:pt x="3919545" y="3749213"/>
                </a:cubicBezTo>
                <a:cubicBezTo>
                  <a:pt x="3949563" y="3739403"/>
                  <a:pt x="3970044" y="3754371"/>
                  <a:pt x="3968059" y="3776085"/>
                </a:cubicBezTo>
                <a:cubicBezTo>
                  <a:pt x="3961477" y="3852579"/>
                  <a:pt x="4033657" y="3870411"/>
                  <a:pt x="4107750" y="3875932"/>
                </a:cubicBezTo>
                <a:cubicBezTo>
                  <a:pt x="4247829" y="3886613"/>
                  <a:pt x="4367192" y="3936847"/>
                  <a:pt x="4504087" y="3955698"/>
                </a:cubicBezTo>
                <a:cubicBezTo>
                  <a:pt x="4637239" y="3973931"/>
                  <a:pt x="5630348" y="4013091"/>
                  <a:pt x="5880284" y="3998656"/>
                </a:cubicBezTo>
                <a:cubicBezTo>
                  <a:pt x="7409751" y="3910310"/>
                  <a:pt x="8457142" y="3018967"/>
                  <a:pt x="8461494" y="3007971"/>
                </a:cubicBezTo>
                <a:cubicBezTo>
                  <a:pt x="8481448" y="2956432"/>
                  <a:pt x="8537247" y="2928466"/>
                  <a:pt x="8587378" y="2896089"/>
                </a:cubicBezTo>
                <a:cubicBezTo>
                  <a:pt x="8631032" y="2867717"/>
                  <a:pt x="8677604" y="2837649"/>
                  <a:pt x="8693826" y="2796225"/>
                </a:cubicBezTo>
                <a:cubicBezTo>
                  <a:pt x="8715249" y="2741288"/>
                  <a:pt x="8647790" y="2792407"/>
                  <a:pt x="8633488" y="2774007"/>
                </a:cubicBezTo>
                <a:cubicBezTo>
                  <a:pt x="8658507" y="2743865"/>
                  <a:pt x="8698366" y="2714075"/>
                  <a:pt x="8707444" y="2682105"/>
                </a:cubicBezTo>
                <a:cubicBezTo>
                  <a:pt x="8739824" y="2566518"/>
                  <a:pt x="8819561" y="2475526"/>
                  <a:pt x="8942552" y="2397549"/>
                </a:cubicBezTo>
                <a:cubicBezTo>
                  <a:pt x="8977822" y="2375023"/>
                  <a:pt x="8999812" y="2339612"/>
                  <a:pt x="9049260" y="2328253"/>
                </a:cubicBezTo>
                <a:cubicBezTo>
                  <a:pt x="9159134" y="2303404"/>
                  <a:pt x="9118356" y="2218151"/>
                  <a:pt x="9174304" y="2171379"/>
                </a:cubicBezTo>
                <a:cubicBezTo>
                  <a:pt x="9179581" y="2166982"/>
                  <a:pt x="9181728" y="2117398"/>
                  <a:pt x="9182228" y="2067678"/>
                </a:cubicBezTo>
                <a:lnTo>
                  <a:pt x="9182278" y="2047313"/>
                </a:lnTo>
                <a:lnTo>
                  <a:pt x="9184334" y="2047686"/>
                </a:lnTo>
                <a:cubicBezTo>
                  <a:pt x="9192950" y="2042242"/>
                  <a:pt x="9192359" y="2022485"/>
                  <a:pt x="9185124" y="1997142"/>
                </a:cubicBezTo>
                <a:lnTo>
                  <a:pt x="9181592" y="1987782"/>
                </a:lnTo>
                <a:lnTo>
                  <a:pt x="9181190" y="1974586"/>
                </a:lnTo>
                <a:cubicBezTo>
                  <a:pt x="9180902" y="1968441"/>
                  <a:pt x="9180584" y="1964399"/>
                  <a:pt x="9180252" y="1963164"/>
                </a:cubicBezTo>
                <a:cubicBezTo>
                  <a:pt x="9179760" y="1961378"/>
                  <a:pt x="9179284" y="1962333"/>
                  <a:pt x="9178804" y="1965349"/>
                </a:cubicBezTo>
                <a:lnTo>
                  <a:pt x="9177606" y="1977215"/>
                </a:lnTo>
                <a:lnTo>
                  <a:pt x="9169614" y="1956030"/>
                </a:lnTo>
                <a:cubicBezTo>
                  <a:pt x="9143144" y="1898537"/>
                  <a:pt x="9095234" y="1836160"/>
                  <a:pt x="9046406" y="1838718"/>
                </a:cubicBezTo>
                <a:cubicBezTo>
                  <a:pt x="9077129" y="1760642"/>
                  <a:pt x="9077129" y="1760642"/>
                  <a:pt x="8960873" y="1764524"/>
                </a:cubicBezTo>
                <a:cubicBezTo>
                  <a:pt x="9002330" y="1712259"/>
                  <a:pt x="9001568" y="1700272"/>
                  <a:pt x="8946755" y="1690806"/>
                </a:cubicBezTo>
                <a:cubicBezTo>
                  <a:pt x="8893980" y="1681628"/>
                  <a:pt x="8836186" y="1683529"/>
                  <a:pt x="8786897" y="1665607"/>
                </a:cubicBezTo>
                <a:cubicBezTo>
                  <a:pt x="8827191" y="1600331"/>
                  <a:pt x="8835148" y="1529576"/>
                  <a:pt x="8924505" y="1489227"/>
                </a:cubicBezTo>
                <a:cubicBezTo>
                  <a:pt x="8938584" y="1482958"/>
                  <a:pt x="8947122" y="1463671"/>
                  <a:pt x="8937122" y="1454681"/>
                </a:cubicBezTo>
                <a:cubicBezTo>
                  <a:pt x="8901654" y="1421129"/>
                  <a:pt x="8944526" y="1343460"/>
                  <a:pt x="8841119" y="1348202"/>
                </a:cubicBezTo>
                <a:cubicBezTo>
                  <a:pt x="8828354" y="1348673"/>
                  <a:pt x="8816185" y="1342631"/>
                  <a:pt x="8825548" y="1331028"/>
                </a:cubicBezTo>
                <a:cubicBezTo>
                  <a:pt x="8857711" y="1291432"/>
                  <a:pt x="8816096" y="1298887"/>
                  <a:pt x="8790413" y="1297436"/>
                </a:cubicBezTo>
                <a:cubicBezTo>
                  <a:pt x="8759333" y="1295832"/>
                  <a:pt x="8725565" y="1315490"/>
                  <a:pt x="8695944" y="1299752"/>
                </a:cubicBezTo>
                <a:cubicBezTo>
                  <a:pt x="8701338" y="1278697"/>
                  <a:pt x="8726082" y="1275968"/>
                  <a:pt x="8743050" y="1267471"/>
                </a:cubicBezTo>
                <a:cubicBezTo>
                  <a:pt x="8792636" y="1242406"/>
                  <a:pt x="8832648" y="1215014"/>
                  <a:pt x="8831902" y="1166250"/>
                </a:cubicBezTo>
                <a:cubicBezTo>
                  <a:pt x="8831416" y="1126849"/>
                  <a:pt x="8834560" y="1091573"/>
                  <a:pt x="8763628" y="1088084"/>
                </a:cubicBezTo>
                <a:cubicBezTo>
                  <a:pt x="8752484" y="1087556"/>
                  <a:pt x="8746480" y="1083182"/>
                  <a:pt x="8744052" y="1076766"/>
                </a:cubicBezTo>
                <a:cubicBezTo>
                  <a:pt x="8751664" y="1069402"/>
                  <a:pt x="8758926" y="1061811"/>
                  <a:pt x="8767977" y="1055883"/>
                </a:cubicBezTo>
                <a:cubicBezTo>
                  <a:pt x="8798386" y="1036363"/>
                  <a:pt x="8807604" y="1011893"/>
                  <a:pt x="8815418" y="986519"/>
                </a:cubicBezTo>
                <a:cubicBezTo>
                  <a:pt x="8820450" y="970342"/>
                  <a:pt x="8826500" y="954308"/>
                  <a:pt x="8839356" y="939330"/>
                </a:cubicBezTo>
                <a:cubicBezTo>
                  <a:pt x="8847184" y="930060"/>
                  <a:pt x="8857152" y="922680"/>
                  <a:pt x="8869964" y="917639"/>
                </a:cubicBezTo>
                <a:cubicBezTo>
                  <a:pt x="8881119" y="913066"/>
                  <a:pt x="8884190" y="908399"/>
                  <a:pt x="8876013" y="901606"/>
                </a:cubicBezTo>
                <a:cubicBezTo>
                  <a:pt x="8852888" y="882126"/>
                  <a:pt x="8842659" y="858937"/>
                  <a:pt x="8855230" y="828963"/>
                </a:cubicBezTo>
                <a:cubicBezTo>
                  <a:pt x="8859032" y="819911"/>
                  <a:pt x="8855550" y="812818"/>
                  <a:pt x="8844988" y="810876"/>
                </a:cubicBezTo>
                <a:cubicBezTo>
                  <a:pt x="8801020" y="802512"/>
                  <a:pt x="8788328" y="772374"/>
                  <a:pt x="8768255" y="747963"/>
                </a:cubicBezTo>
                <a:cubicBezTo>
                  <a:pt x="8739786" y="713294"/>
                  <a:pt x="8713605" y="677543"/>
                  <a:pt x="8692953" y="638707"/>
                </a:cubicBezTo>
                <a:cubicBezTo>
                  <a:pt x="8680700" y="615495"/>
                  <a:pt x="8668800" y="592509"/>
                  <a:pt x="8674423" y="564449"/>
                </a:cubicBezTo>
                <a:cubicBezTo>
                  <a:pt x="8675670" y="557588"/>
                  <a:pt x="8672308" y="552358"/>
                  <a:pt x="8667642" y="547822"/>
                </a:cubicBezTo>
                <a:cubicBezTo>
                  <a:pt x="8647856" y="527939"/>
                  <a:pt x="8648704" y="504214"/>
                  <a:pt x="8661198" y="478275"/>
                </a:cubicBezTo>
                <a:cubicBezTo>
                  <a:pt x="8668953" y="462573"/>
                  <a:pt x="8667832" y="460828"/>
                  <a:pt x="8645813" y="464032"/>
                </a:cubicBezTo>
                <a:cubicBezTo>
                  <a:pt x="8601088" y="470255"/>
                  <a:pt x="8556732" y="476969"/>
                  <a:pt x="8512338" y="477784"/>
                </a:cubicBezTo>
                <a:cubicBezTo>
                  <a:pt x="8462562" y="478712"/>
                  <a:pt x="8445778" y="468934"/>
                  <a:pt x="8481050" y="430572"/>
                </a:cubicBezTo>
                <a:cubicBezTo>
                  <a:pt x="8488612" y="422408"/>
                  <a:pt x="8495122" y="413567"/>
                  <a:pt x="8498220" y="404064"/>
                </a:cubicBezTo>
                <a:cubicBezTo>
                  <a:pt x="8500436" y="396549"/>
                  <a:pt x="8497776" y="391771"/>
                  <a:pt x="8489536" y="389280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92287893-3DB4-B8B2-6B50-57E05DB6B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063296"/>
            <a:ext cx="9144000" cy="11526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700" dirty="0"/>
              <a:t>4</a:t>
            </a:r>
            <a:r>
              <a:rPr lang="en-US" sz="3700" b="0" i="0" u="none" strike="noStrike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. </a:t>
            </a:r>
            <a:r>
              <a:rPr lang="en-US" sz="3700" b="0" i="0" u="none" strike="noStrike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Informacje</a:t>
            </a:r>
            <a:r>
              <a:rPr lang="en-US" sz="3700" b="0" i="0" u="none" strike="noStrike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3700" b="0" i="0" u="none" strike="noStrike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bieżące</a:t>
            </a:r>
            <a:br>
              <a:rPr lang="en-US" sz="3700" b="0" i="0" u="none" strike="noStrike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37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818D5FCA-1A81-1C7D-777B-8DA32D0542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5329534"/>
            <a:ext cx="9144000" cy="646785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sz="24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9" name="Graphic 8" descr="Użytkownik">
            <a:extLst>
              <a:ext uri="{FF2B5EF4-FFF2-40B4-BE49-F238E27FC236}">
                <a16:creationId xmlns:a16="http://schemas.microsoft.com/office/drawing/2014/main" id="{C8E93630-47D8-BFA7-43E7-F9E0C8A277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37344" y="1532408"/>
            <a:ext cx="1839836" cy="1839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909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ymbol zastępczy zawartości 1">
            <a:extLst>
              <a:ext uri="{FF2B5EF4-FFF2-40B4-BE49-F238E27FC236}">
                <a16:creationId xmlns:a16="http://schemas.microsoft.com/office/drawing/2014/main" id="{EEFFD091-1DEA-D945-FFA2-786797EDF0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5648485"/>
              </p:ext>
            </p:extLst>
          </p:nvPr>
        </p:nvGraphicFramePr>
        <p:xfrm>
          <a:off x="1008888" y="336331"/>
          <a:ext cx="10515600" cy="6264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5272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7201724-F929-0EA2-17E7-10332E1B5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Terminy posiedzeń Rady INJZP</a:t>
            </a:r>
          </a:p>
        </p:txBody>
      </p:sp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74C8E575-D742-361E-6B0D-83B907B467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234923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7428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356198C9-0BFD-989B-892A-0318B0141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200" y="1383528"/>
            <a:ext cx="5571524" cy="316751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5.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Zatwierdzenie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protokołu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b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z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posiedzenia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RI </a:t>
            </a:r>
            <a:b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dniu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8 maja 2025 r.</a:t>
            </a:r>
          </a:p>
        </p:txBody>
      </p:sp>
      <p:pic>
        <p:nvPicPr>
          <p:cNvPr id="7" name="Graphic 6" descr="Znacznik wyboru">
            <a:extLst>
              <a:ext uri="{FF2B5EF4-FFF2-40B4-BE49-F238E27FC236}">
                <a16:creationId xmlns:a16="http://schemas.microsoft.com/office/drawing/2014/main" id="{43714F20-1B7C-2A73-0180-9704F899BE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99140" y="2209474"/>
            <a:ext cx="2489416" cy="248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207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06DA9DF9-31F7-4056-B42E-878CC9241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AF7ADC11-A83F-105F-4CF1-C62752D78D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8" y="643467"/>
            <a:ext cx="4620584" cy="4567137"/>
          </a:xfrm>
        </p:spPr>
        <p:txBody>
          <a:bodyPr>
            <a:normAutofit/>
          </a:bodyPr>
          <a:lstStyle/>
          <a:p>
            <a:pPr algn="l"/>
            <a:r>
              <a:rPr lang="pl-PL" sz="4400" dirty="0"/>
              <a:t>6. Wolne wnioski</a:t>
            </a:r>
          </a:p>
        </p:txBody>
      </p:sp>
      <p:pic>
        <p:nvPicPr>
          <p:cNvPr id="7" name="Picture 6" descr="Symbole żółte i niebieskie">
            <a:extLst>
              <a:ext uri="{FF2B5EF4-FFF2-40B4-BE49-F238E27FC236}">
                <a16:creationId xmlns:a16="http://schemas.microsoft.com/office/drawing/2014/main" id="{93455018-BCEF-0A38-2545-DD04DCCCFF6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973" r="19514" b="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9904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C338BF68-85FB-7D4E-9B06-019F89B3C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560" y="1234480"/>
            <a:ext cx="5251316" cy="538765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err="1"/>
              <a:t>Porządek</a:t>
            </a:r>
            <a:r>
              <a:rPr lang="en-US" sz="3600" b="1" dirty="0"/>
              <a:t> </a:t>
            </a:r>
            <a:r>
              <a:rPr lang="en-US" sz="3600" b="1" dirty="0" err="1"/>
              <a:t>zebrania</a:t>
            </a:r>
            <a:r>
              <a:rPr lang="en-US" sz="3600" b="1" dirty="0"/>
              <a:t> 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3452747F-08E5-B123-0145-2C10DFD10B4D}"/>
              </a:ext>
            </a:extLst>
          </p:cNvPr>
          <p:cNvSpPr txBox="1"/>
          <p:nvPr/>
        </p:nvSpPr>
        <p:spPr>
          <a:xfrm>
            <a:off x="-3048" y="2300826"/>
            <a:ext cx="6678386" cy="43847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71500" indent="-342900">
              <a:lnSpc>
                <a:spcPct val="15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0" i="0" u="none" strike="noStrike" dirty="0" err="1">
                <a:effectLst/>
              </a:rPr>
              <a:t>Przyjęcie</a:t>
            </a:r>
            <a:r>
              <a:rPr lang="en-US" b="0" i="0" u="none" strike="noStrike" dirty="0">
                <a:effectLst/>
              </a:rPr>
              <a:t> </a:t>
            </a:r>
            <a:r>
              <a:rPr lang="en-US" b="0" i="0" u="none" strike="noStrike" dirty="0" err="1">
                <a:effectLst/>
              </a:rPr>
              <a:t>porządku</a:t>
            </a:r>
            <a:r>
              <a:rPr lang="en-US" b="0" i="0" u="none" strike="noStrike" dirty="0">
                <a:effectLst/>
              </a:rPr>
              <a:t> </a:t>
            </a:r>
            <a:r>
              <a:rPr lang="en-US" b="0" i="0" u="none" strike="noStrike" dirty="0" err="1">
                <a:effectLst/>
              </a:rPr>
              <a:t>zebrania</a:t>
            </a:r>
            <a:endParaRPr lang="en-US" b="0" i="0" u="none" strike="noStrike" dirty="0">
              <a:effectLst/>
            </a:endParaRPr>
          </a:p>
          <a:p>
            <a:pPr marL="571500" indent="-342900">
              <a:lnSpc>
                <a:spcPct val="15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0" i="0" u="none" strike="noStrike" dirty="0" err="1">
                <a:effectLst/>
              </a:rPr>
              <a:t>Powołanie</a:t>
            </a:r>
            <a:r>
              <a:rPr lang="en-US" b="0" i="0" u="none" strike="noStrike" dirty="0">
                <a:effectLst/>
              </a:rPr>
              <a:t> </a:t>
            </a:r>
            <a:r>
              <a:rPr lang="en-US" b="0" i="0" u="none" strike="noStrike" dirty="0" err="1">
                <a:effectLst/>
              </a:rPr>
              <a:t>Komisji</a:t>
            </a:r>
            <a:r>
              <a:rPr lang="en-US" b="0" i="0" u="none" strike="noStrike" dirty="0">
                <a:effectLst/>
              </a:rPr>
              <a:t> </a:t>
            </a:r>
            <a:r>
              <a:rPr lang="en-US" b="0" i="0" u="none" strike="noStrike" dirty="0" err="1">
                <a:effectLst/>
              </a:rPr>
              <a:t>Skrutacyjnej</a:t>
            </a:r>
            <a:endParaRPr lang="en-US" b="0" i="0" u="none" strike="noStrike" dirty="0">
              <a:effectLst/>
            </a:endParaRPr>
          </a:p>
          <a:p>
            <a:pPr marL="571500" indent="-342900">
              <a:lnSpc>
                <a:spcPct val="15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0" i="0" u="none" strike="noStrike" dirty="0" err="1">
                <a:effectLst/>
              </a:rPr>
              <a:t>Informacja</a:t>
            </a:r>
            <a:r>
              <a:rPr lang="en-US" b="0" i="0" u="none" strike="noStrike" dirty="0">
                <a:effectLst/>
              </a:rPr>
              <a:t> o </a:t>
            </a:r>
            <a:r>
              <a:rPr lang="en-US" b="0" i="0" u="none" strike="noStrike" dirty="0" err="1">
                <a:effectLst/>
              </a:rPr>
              <a:t>wynikach</a:t>
            </a:r>
            <a:r>
              <a:rPr lang="en-US" b="0" i="0" u="none" strike="noStrike" dirty="0">
                <a:effectLst/>
              </a:rPr>
              <a:t> </a:t>
            </a:r>
            <a:r>
              <a:rPr lang="en-US" b="0" i="0" u="none" strike="noStrike" dirty="0" err="1">
                <a:effectLst/>
              </a:rPr>
              <a:t>akredytacji</a:t>
            </a:r>
            <a:r>
              <a:rPr lang="en-US" b="0" i="0" u="none" strike="noStrike" dirty="0">
                <a:effectLst/>
              </a:rPr>
              <a:t> </a:t>
            </a:r>
            <a:r>
              <a:rPr lang="en-US" b="0" i="0" u="none" strike="noStrike" dirty="0" err="1">
                <a:effectLst/>
              </a:rPr>
              <a:t>kierunku</a:t>
            </a:r>
            <a:r>
              <a:rPr lang="en-US" b="0" i="0" u="none" strike="noStrike" dirty="0">
                <a:effectLst/>
              </a:rPr>
              <a:t> </a:t>
            </a:r>
            <a:r>
              <a:rPr lang="en-US" b="0" i="0" u="none" strike="noStrike" dirty="0" err="1">
                <a:effectLst/>
              </a:rPr>
              <a:t>Inżynieria</a:t>
            </a:r>
            <a:r>
              <a:rPr lang="en-US" b="0" i="0" u="none" strike="noStrike" dirty="0">
                <a:effectLst/>
              </a:rPr>
              <a:t> </a:t>
            </a:r>
            <a:r>
              <a:rPr lang="en-US" b="0" i="0" u="none" strike="noStrike" dirty="0" err="1">
                <a:effectLst/>
              </a:rPr>
              <a:t>jakości</a:t>
            </a:r>
            <a:r>
              <a:rPr lang="en-US" b="0" i="0" u="none" strike="noStrike" dirty="0">
                <a:effectLst/>
              </a:rPr>
              <a:t> </a:t>
            </a:r>
            <a:r>
              <a:rPr lang="en-US" b="0" i="0" u="none" strike="noStrike" dirty="0" err="1">
                <a:effectLst/>
              </a:rPr>
              <a:t>produktu</a:t>
            </a:r>
            <a:endParaRPr lang="en-US" b="0" i="0" u="none" strike="noStrike" dirty="0">
              <a:effectLst/>
            </a:endParaRPr>
          </a:p>
          <a:p>
            <a:pPr marL="571500" indent="-342900">
              <a:lnSpc>
                <a:spcPct val="15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0" i="0" u="none" strike="noStrike" dirty="0">
                <a:effectLst/>
              </a:rPr>
              <a:t>Analiza </a:t>
            </a:r>
            <a:r>
              <a:rPr lang="en-US" b="0" i="0" u="none" strike="noStrike" dirty="0" err="1">
                <a:effectLst/>
              </a:rPr>
              <a:t>ankiet</a:t>
            </a:r>
            <a:r>
              <a:rPr lang="en-US" b="0" i="0" u="none" strike="noStrike" dirty="0">
                <a:effectLst/>
              </a:rPr>
              <a:t> </a:t>
            </a:r>
            <a:r>
              <a:rPr lang="en-US" b="0" i="0" u="none" strike="noStrike" dirty="0" err="1">
                <a:effectLst/>
              </a:rPr>
              <a:t>studenckich</a:t>
            </a:r>
            <a:endParaRPr lang="en-US" b="0" i="0" u="none" strike="noStrike" dirty="0">
              <a:effectLst/>
            </a:endParaRPr>
          </a:p>
          <a:p>
            <a:pPr marL="571500" indent="-342900">
              <a:lnSpc>
                <a:spcPct val="15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0" i="0" u="none" strike="noStrike" dirty="0" err="1">
                <a:effectLst/>
              </a:rPr>
              <a:t>Informacje</a:t>
            </a:r>
            <a:r>
              <a:rPr lang="en-US" b="0" i="0" u="none" strike="noStrike" dirty="0">
                <a:effectLst/>
              </a:rPr>
              <a:t> </a:t>
            </a:r>
            <a:r>
              <a:rPr lang="en-US" b="0" i="0" u="none" strike="noStrike" dirty="0" err="1">
                <a:effectLst/>
              </a:rPr>
              <a:t>bieżące</a:t>
            </a:r>
            <a:endParaRPr lang="en-US" b="0" i="0" u="none" strike="noStrike" dirty="0">
              <a:effectLst/>
            </a:endParaRPr>
          </a:p>
          <a:p>
            <a:pPr marL="571500" indent="-342900">
              <a:lnSpc>
                <a:spcPct val="15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0" i="0" u="none" strike="noStrike" dirty="0" err="1">
                <a:effectLst/>
              </a:rPr>
              <a:t>Zatwierdzenie</a:t>
            </a:r>
            <a:r>
              <a:rPr lang="en-US" b="0" i="0" u="none" strike="noStrike" dirty="0">
                <a:effectLst/>
              </a:rPr>
              <a:t> </a:t>
            </a:r>
            <a:r>
              <a:rPr lang="en-US" b="0" i="0" u="none" strike="noStrike" dirty="0" err="1">
                <a:effectLst/>
              </a:rPr>
              <a:t>protokołu</a:t>
            </a:r>
            <a:r>
              <a:rPr lang="en-US" b="0" i="0" u="none" strike="noStrike" dirty="0">
                <a:effectLst/>
              </a:rPr>
              <a:t> z </a:t>
            </a:r>
            <a:r>
              <a:rPr lang="en-US" b="0" i="0" u="none" strike="noStrike" dirty="0" err="1">
                <a:effectLst/>
              </a:rPr>
              <a:t>ostatniego</a:t>
            </a:r>
            <a:r>
              <a:rPr lang="en-US" b="0" i="0" u="none" strike="noStrike" dirty="0">
                <a:effectLst/>
              </a:rPr>
              <a:t> </a:t>
            </a:r>
            <a:r>
              <a:rPr lang="en-US" b="0" i="0" u="none" strike="noStrike" dirty="0" err="1">
                <a:effectLst/>
              </a:rPr>
              <a:t>posiedzenia</a:t>
            </a:r>
            <a:r>
              <a:rPr lang="en-US" b="0" i="0" u="none" strike="noStrike" dirty="0">
                <a:effectLst/>
              </a:rPr>
              <a:t> RI</a:t>
            </a:r>
          </a:p>
          <a:p>
            <a:pPr marL="571500" indent="-342900">
              <a:lnSpc>
                <a:spcPct val="15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0" i="0" u="none" strike="noStrike" dirty="0" err="1">
                <a:effectLst/>
              </a:rPr>
              <a:t>Wolne</a:t>
            </a:r>
            <a:r>
              <a:rPr lang="en-US" b="0" i="0" u="none" strike="noStrike" dirty="0">
                <a:effectLst/>
              </a:rPr>
              <a:t> </a:t>
            </a:r>
            <a:r>
              <a:rPr lang="en-US" b="0" i="0" u="none" strike="noStrike" dirty="0" err="1">
                <a:effectLst/>
              </a:rPr>
              <a:t>wnioski</a:t>
            </a:r>
            <a:endParaRPr lang="en-US" dirty="0"/>
          </a:p>
        </p:txBody>
      </p:sp>
      <p:pic>
        <p:nvPicPr>
          <p:cNvPr id="8" name="Symbol zastępczy obrazu 7" descr="Obraz zawierający trawa, zewnętrzne, park, roślina&#10;&#10;Opis wygenerowany automatycznie">
            <a:extLst>
              <a:ext uri="{FF2B5EF4-FFF2-40B4-BE49-F238E27FC236}">
                <a16:creationId xmlns:a16="http://schemas.microsoft.com/office/drawing/2014/main" id="{6DC646E8-52BA-2347-AF93-E57C747BF4F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52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36992132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80" name="Rectangle 2079">
            <a:extLst>
              <a:ext uri="{FF2B5EF4-FFF2-40B4-BE49-F238E27FC236}">
                <a16:creationId xmlns:a16="http://schemas.microsoft.com/office/drawing/2014/main" id="{A3363022-C969-41E9-8EB2-E4C94908C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1695" cy="6852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2" name="Rectangle 2081">
            <a:extLst>
              <a:ext uri="{FF2B5EF4-FFF2-40B4-BE49-F238E27FC236}">
                <a16:creationId xmlns:a16="http://schemas.microsoft.com/office/drawing/2014/main" id="{8D1AD6B3-BE88-4CEB-BA17-790657CC47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1D2EDDAD-2848-EF27-ABDE-2B8E6F06E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1028" y="1379489"/>
            <a:ext cx="5350502" cy="3569882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6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3. </a:t>
            </a:r>
            <a:r>
              <a:rPr lang="en-US" sz="3600" b="1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Informacja</a:t>
            </a:r>
            <a:r>
              <a:rPr lang="en-US" sz="36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o </a:t>
            </a:r>
            <a:r>
              <a:rPr lang="en-US" sz="3600" b="1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wynikach</a:t>
            </a:r>
            <a:r>
              <a:rPr lang="en-US" sz="36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akredytacji</a:t>
            </a:r>
            <a:r>
              <a:rPr lang="en-US" sz="36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kierunku</a:t>
            </a:r>
            <a:r>
              <a:rPr lang="en-US" sz="36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Inżynieria</a:t>
            </a:r>
            <a:r>
              <a:rPr lang="en-US" sz="36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jakości</a:t>
            </a:r>
            <a:r>
              <a:rPr lang="en-US" sz="36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produktu</a:t>
            </a:r>
            <a:br>
              <a:rPr lang="en-US" sz="36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3600" b="1" i="0" u="none" strike="noStrike" kern="1200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3600" b="1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77" name="Graphic 2076" descr="Projektować">
            <a:extLst>
              <a:ext uri="{FF2B5EF4-FFF2-40B4-BE49-F238E27FC236}">
                <a16:creationId xmlns:a16="http://schemas.microsoft.com/office/drawing/2014/main" id="{9D4E32BE-F8CA-AFB6-2030-AFCAA89AD4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0470" y="1815320"/>
            <a:ext cx="4141760" cy="414176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pSp>
        <p:nvGrpSpPr>
          <p:cNvPr id="2084" name="Group 2083">
            <a:extLst>
              <a:ext uri="{FF2B5EF4-FFF2-40B4-BE49-F238E27FC236}">
                <a16:creationId xmlns:a16="http://schemas.microsoft.com/office/drawing/2014/main" id="{89D1390B-7E13-4B4F-9CB2-39106341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253" y="-5977"/>
            <a:ext cx="6238675" cy="6863979"/>
            <a:chOff x="305" y="-5977"/>
            <a:chExt cx="6238675" cy="6863979"/>
          </a:xfrm>
        </p:grpSpPr>
        <p:sp>
          <p:nvSpPr>
            <p:cNvPr id="2085" name="Freeform: Shape 2084">
              <a:extLst>
                <a:ext uri="{FF2B5EF4-FFF2-40B4-BE49-F238E27FC236}">
                  <a16:creationId xmlns:a16="http://schemas.microsoft.com/office/drawing/2014/main" id="{9E720206-AA49-4786-A932-A2650DE091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34854"/>
              <a:ext cx="6028697" cy="6817170"/>
            </a:xfrm>
            <a:custGeom>
              <a:avLst/>
              <a:gdLst>
                <a:gd name="connsiteX0" fmla="*/ 6028697 w 6028697"/>
                <a:gd name="connsiteY0" fmla="*/ 6155323 h 6817170"/>
                <a:gd name="connsiteX1" fmla="*/ 6028697 w 6028697"/>
                <a:gd name="connsiteY1" fmla="*/ 6817170 h 6817170"/>
                <a:gd name="connsiteX2" fmla="*/ 5157862 w 6028697"/>
                <a:gd name="connsiteY2" fmla="*/ 6817170 h 6817170"/>
                <a:gd name="connsiteX3" fmla="*/ 5347156 w 6028697"/>
                <a:gd name="connsiteY3" fmla="*/ 6687553 h 6817170"/>
                <a:gd name="connsiteX4" fmla="*/ 5487470 w 6028697"/>
                <a:gd name="connsiteY4" fmla="*/ 6581714 h 6817170"/>
                <a:gd name="connsiteX5" fmla="*/ 5627642 w 6028697"/>
                <a:gd name="connsiteY5" fmla="*/ 6472328 h 6817170"/>
                <a:gd name="connsiteX6" fmla="*/ 5911392 w 6028697"/>
                <a:gd name="connsiteY6" fmla="*/ 6245328 h 6817170"/>
                <a:gd name="connsiteX7" fmla="*/ 4481066 w 6028697"/>
                <a:gd name="connsiteY7" fmla="*/ 478 h 6817170"/>
                <a:gd name="connsiteX8" fmla="*/ 4672258 w 6028697"/>
                <a:gd name="connsiteY8" fmla="*/ 7519 h 6817170"/>
                <a:gd name="connsiteX9" fmla="*/ 5429869 w 6028697"/>
                <a:gd name="connsiteY9" fmla="*/ 125134 h 6817170"/>
                <a:gd name="connsiteX10" fmla="*/ 5976319 w 6028697"/>
                <a:gd name="connsiteY10" fmla="*/ 314893 h 6817170"/>
                <a:gd name="connsiteX11" fmla="*/ 6028697 w 6028697"/>
                <a:gd name="connsiteY11" fmla="*/ 339901 h 6817170"/>
                <a:gd name="connsiteX12" fmla="*/ 6028697 w 6028697"/>
                <a:gd name="connsiteY12" fmla="*/ 732458 h 6817170"/>
                <a:gd name="connsiteX13" fmla="*/ 5990985 w 6028697"/>
                <a:gd name="connsiteY13" fmla="*/ 712211 h 6817170"/>
                <a:gd name="connsiteX14" fmla="*/ 5341339 w 6028697"/>
                <a:gd name="connsiteY14" fmla="*/ 475281 h 6817170"/>
                <a:gd name="connsiteX15" fmla="*/ 4651969 w 6028697"/>
                <a:gd name="connsiteY15" fmla="*/ 377104 h 6817170"/>
                <a:gd name="connsiteX16" fmla="*/ 3953093 w 6028697"/>
                <a:gd name="connsiteY16" fmla="*/ 402498 h 6817170"/>
                <a:gd name="connsiteX17" fmla="*/ 3267413 w 6028697"/>
                <a:gd name="connsiteY17" fmla="*/ 546643 h 6817170"/>
                <a:gd name="connsiteX18" fmla="*/ 1439498 w 6028697"/>
                <a:gd name="connsiteY18" fmla="*/ 1568141 h 6817170"/>
                <a:gd name="connsiteX19" fmla="*/ 960671 w 6028697"/>
                <a:gd name="connsiteY19" fmla="*/ 2082013 h 6817170"/>
                <a:gd name="connsiteX20" fmla="*/ 581866 w 6028697"/>
                <a:gd name="connsiteY20" fmla="*/ 2672638 h 6817170"/>
                <a:gd name="connsiteX21" fmla="*/ 324789 w 6028697"/>
                <a:gd name="connsiteY21" fmla="*/ 3325262 h 6817170"/>
                <a:gd name="connsiteX22" fmla="*/ 231151 w 6028697"/>
                <a:gd name="connsiteY22" fmla="*/ 4022292 h 6817170"/>
                <a:gd name="connsiteX23" fmla="*/ 270592 w 6028697"/>
                <a:gd name="connsiteY23" fmla="*/ 4362792 h 6817170"/>
                <a:gd name="connsiteX24" fmla="*/ 387213 w 6028697"/>
                <a:gd name="connsiteY24" fmla="*/ 4681585 h 6817170"/>
                <a:gd name="connsiteX25" fmla="*/ 468507 w 6028697"/>
                <a:gd name="connsiteY25" fmla="*/ 4831546 h 6817170"/>
                <a:gd name="connsiteX26" fmla="*/ 561862 w 6028697"/>
                <a:gd name="connsiteY26" fmla="*/ 4976826 h 6817170"/>
                <a:gd name="connsiteX27" fmla="*/ 777511 w 6028697"/>
                <a:gd name="connsiteY27" fmla="*/ 5257597 h 6817170"/>
                <a:gd name="connsiteX28" fmla="*/ 1010895 w 6028697"/>
                <a:gd name="connsiteY28" fmla="*/ 5540494 h 6817170"/>
                <a:gd name="connsiteX29" fmla="*/ 1126948 w 6028697"/>
                <a:gd name="connsiteY29" fmla="*/ 5688186 h 6817170"/>
                <a:gd name="connsiteX30" fmla="*/ 1182706 w 6028697"/>
                <a:gd name="connsiteY30" fmla="*/ 5760543 h 6817170"/>
                <a:gd name="connsiteX31" fmla="*/ 1237327 w 6028697"/>
                <a:gd name="connsiteY31" fmla="*/ 5830060 h 6817170"/>
                <a:gd name="connsiteX32" fmla="*/ 1706649 w 6028697"/>
                <a:gd name="connsiteY32" fmla="*/ 6342797 h 6817170"/>
                <a:gd name="connsiteX33" fmla="*/ 1956207 w 6028697"/>
                <a:gd name="connsiteY33" fmla="*/ 6573484 h 6817170"/>
                <a:gd name="connsiteX34" fmla="*/ 2217681 w 6028697"/>
                <a:gd name="connsiteY34" fmla="*/ 6786297 h 6817170"/>
                <a:gd name="connsiteX35" fmla="*/ 2260820 w 6028697"/>
                <a:gd name="connsiteY35" fmla="*/ 6817170 h 6817170"/>
                <a:gd name="connsiteX36" fmla="*/ 1429497 w 6028697"/>
                <a:gd name="connsiteY36" fmla="*/ 6817170 h 6817170"/>
                <a:gd name="connsiteX37" fmla="*/ 1327275 w 6028697"/>
                <a:gd name="connsiteY37" fmla="*/ 6713800 h 6817170"/>
                <a:gd name="connsiteX38" fmla="*/ 1080556 w 6028697"/>
                <a:gd name="connsiteY38" fmla="*/ 6414443 h 6817170"/>
                <a:gd name="connsiteX39" fmla="*/ 865189 w 6028697"/>
                <a:gd name="connsiteY39" fmla="*/ 6097496 h 6817170"/>
                <a:gd name="connsiteX40" fmla="*/ 814823 w 6028697"/>
                <a:gd name="connsiteY40" fmla="*/ 6016911 h 6817170"/>
                <a:gd name="connsiteX41" fmla="*/ 766729 w 6028697"/>
                <a:gd name="connsiteY41" fmla="*/ 5938453 h 6817170"/>
                <a:gd name="connsiteX42" fmla="*/ 671672 w 6028697"/>
                <a:gd name="connsiteY42" fmla="*/ 5786648 h 6817170"/>
                <a:gd name="connsiteX43" fmla="*/ 474608 w 6028697"/>
                <a:gd name="connsiteY43" fmla="*/ 5474664 h 6817170"/>
                <a:gd name="connsiteX44" fmla="*/ 282652 w 6028697"/>
                <a:gd name="connsiteY44" fmla="*/ 5146508 h 6817170"/>
                <a:gd name="connsiteX45" fmla="*/ 196108 w 6028697"/>
                <a:gd name="connsiteY45" fmla="*/ 4972712 h 6817170"/>
                <a:gd name="connsiteX46" fmla="*/ 122474 w 6028697"/>
                <a:gd name="connsiteY46" fmla="*/ 4791821 h 6817170"/>
                <a:gd name="connsiteX47" fmla="*/ 65724 w 6028697"/>
                <a:gd name="connsiteY47" fmla="*/ 4603129 h 6817170"/>
                <a:gd name="connsiteX48" fmla="*/ 44727 w 6028697"/>
                <a:gd name="connsiteY48" fmla="*/ 4506937 h 6817170"/>
                <a:gd name="connsiteX49" fmla="*/ 35505 w 6028697"/>
                <a:gd name="connsiteY49" fmla="*/ 4458699 h 6817170"/>
                <a:gd name="connsiteX50" fmla="*/ 27845 w 6028697"/>
                <a:gd name="connsiteY50" fmla="*/ 4410320 h 6817170"/>
                <a:gd name="connsiteX51" fmla="*/ 37 w 6028697"/>
                <a:gd name="connsiteY51" fmla="*/ 4022292 h 6817170"/>
                <a:gd name="connsiteX52" fmla="*/ 78777 w 6028697"/>
                <a:gd name="connsiteY52" fmla="*/ 3267236 h 6817170"/>
                <a:gd name="connsiteX53" fmla="*/ 315424 w 6028697"/>
                <a:gd name="connsiteY53" fmla="*/ 2543673 h 6817170"/>
                <a:gd name="connsiteX54" fmla="*/ 1202710 w 6028697"/>
                <a:gd name="connsiteY54" fmla="*/ 1314895 h 6817170"/>
                <a:gd name="connsiteX55" fmla="*/ 1791065 w 6028697"/>
                <a:gd name="connsiteY55" fmla="*/ 833514 h 6817170"/>
                <a:gd name="connsiteX56" fmla="*/ 3908404 w 6028697"/>
                <a:gd name="connsiteY56" fmla="*/ 29794 h 6817170"/>
                <a:gd name="connsiteX57" fmla="*/ 4481066 w 6028697"/>
                <a:gd name="connsiteY57" fmla="*/ 478 h 68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28697" h="6817170">
                  <a:moveTo>
                    <a:pt x="6028697" y="6155323"/>
                  </a:moveTo>
                  <a:lnTo>
                    <a:pt x="6028697" y="6817170"/>
                  </a:lnTo>
                  <a:lnTo>
                    <a:pt x="5157862" y="6817170"/>
                  </a:lnTo>
                  <a:lnTo>
                    <a:pt x="5347156" y="6687553"/>
                  </a:lnTo>
                  <a:cubicBezTo>
                    <a:pt x="5394117" y="6653219"/>
                    <a:pt x="5440793" y="6617608"/>
                    <a:pt x="5487470" y="6581714"/>
                  </a:cubicBezTo>
                  <a:cubicBezTo>
                    <a:pt x="5534147" y="6545820"/>
                    <a:pt x="5580966" y="6509358"/>
                    <a:pt x="5627642" y="6472328"/>
                  </a:cubicBezTo>
                  <a:lnTo>
                    <a:pt x="5911392" y="6245328"/>
                  </a:lnTo>
                  <a:close/>
                  <a:moveTo>
                    <a:pt x="4481066" y="478"/>
                  </a:moveTo>
                  <a:cubicBezTo>
                    <a:pt x="4544817" y="1422"/>
                    <a:pt x="4608563" y="3769"/>
                    <a:pt x="4672258" y="7519"/>
                  </a:cubicBezTo>
                  <a:cubicBezTo>
                    <a:pt x="4927973" y="22364"/>
                    <a:pt x="5181687" y="61751"/>
                    <a:pt x="5429869" y="125134"/>
                  </a:cubicBezTo>
                  <a:cubicBezTo>
                    <a:pt x="5617090" y="173104"/>
                    <a:pt x="5799867" y="236595"/>
                    <a:pt x="5976319" y="314893"/>
                  </a:cubicBezTo>
                  <a:lnTo>
                    <a:pt x="6028697" y="339901"/>
                  </a:lnTo>
                  <a:lnTo>
                    <a:pt x="6028697" y="732458"/>
                  </a:lnTo>
                  <a:lnTo>
                    <a:pt x="5990985" y="712211"/>
                  </a:lnTo>
                  <a:cubicBezTo>
                    <a:pt x="5783917" y="609342"/>
                    <a:pt x="5566013" y="529876"/>
                    <a:pt x="5341339" y="475281"/>
                  </a:cubicBezTo>
                  <a:cubicBezTo>
                    <a:pt x="5115233" y="420503"/>
                    <a:pt x="4884375" y="387624"/>
                    <a:pt x="4651969" y="377104"/>
                  </a:cubicBezTo>
                  <a:cubicBezTo>
                    <a:pt x="4418713" y="365171"/>
                    <a:pt x="4184861" y="373670"/>
                    <a:pt x="3953093" y="402498"/>
                  </a:cubicBezTo>
                  <a:cubicBezTo>
                    <a:pt x="3721001" y="431832"/>
                    <a:pt x="3491675" y="480040"/>
                    <a:pt x="3267413" y="546643"/>
                  </a:cubicBezTo>
                  <a:cubicBezTo>
                    <a:pt x="2591323" y="750761"/>
                    <a:pt x="1967642" y="1099289"/>
                    <a:pt x="1439498" y="1568141"/>
                  </a:cubicBezTo>
                  <a:cubicBezTo>
                    <a:pt x="1265589" y="1725523"/>
                    <a:pt x="1105393" y="1897434"/>
                    <a:pt x="960671" y="2082013"/>
                  </a:cubicBezTo>
                  <a:cubicBezTo>
                    <a:pt x="815775" y="2266294"/>
                    <a:pt x="688923" y="2464081"/>
                    <a:pt x="581866" y="2672638"/>
                  </a:cubicBezTo>
                  <a:cubicBezTo>
                    <a:pt x="473765" y="2880669"/>
                    <a:pt x="387610" y="3099397"/>
                    <a:pt x="324789" y="3325262"/>
                  </a:cubicBezTo>
                  <a:cubicBezTo>
                    <a:pt x="262714" y="3552403"/>
                    <a:pt x="231223" y="3786822"/>
                    <a:pt x="231151" y="4022292"/>
                  </a:cubicBezTo>
                  <a:cubicBezTo>
                    <a:pt x="231413" y="4136912"/>
                    <a:pt x="244645" y="4251136"/>
                    <a:pt x="270592" y="4362792"/>
                  </a:cubicBezTo>
                  <a:cubicBezTo>
                    <a:pt x="297885" y="4472943"/>
                    <a:pt x="336983" y="4579833"/>
                    <a:pt x="387213" y="4681585"/>
                  </a:cubicBezTo>
                  <a:cubicBezTo>
                    <a:pt x="412042" y="4732517"/>
                    <a:pt x="439423" y="4782457"/>
                    <a:pt x="468507" y="4831546"/>
                  </a:cubicBezTo>
                  <a:cubicBezTo>
                    <a:pt x="497591" y="4880636"/>
                    <a:pt x="529230" y="4929015"/>
                    <a:pt x="561862" y="4976826"/>
                  </a:cubicBezTo>
                  <a:cubicBezTo>
                    <a:pt x="627975" y="5072166"/>
                    <a:pt x="701466" y="5164668"/>
                    <a:pt x="777511" y="5257597"/>
                  </a:cubicBezTo>
                  <a:cubicBezTo>
                    <a:pt x="853556" y="5350524"/>
                    <a:pt x="933574" y="5443594"/>
                    <a:pt x="1010895" y="5540494"/>
                  </a:cubicBezTo>
                  <a:cubicBezTo>
                    <a:pt x="1049957" y="5588732"/>
                    <a:pt x="1088642" y="5637963"/>
                    <a:pt x="1126948" y="5688186"/>
                  </a:cubicBezTo>
                  <a:lnTo>
                    <a:pt x="1182706" y="5760543"/>
                  </a:lnTo>
                  <a:cubicBezTo>
                    <a:pt x="1201007" y="5783669"/>
                    <a:pt x="1218458" y="5807503"/>
                    <a:pt x="1237327" y="5830060"/>
                  </a:cubicBezTo>
                  <a:cubicBezTo>
                    <a:pt x="1383714" y="6009916"/>
                    <a:pt x="1540413" y="6181116"/>
                    <a:pt x="1706649" y="6342797"/>
                  </a:cubicBezTo>
                  <a:cubicBezTo>
                    <a:pt x="1788084" y="6422531"/>
                    <a:pt x="1871265" y="6499427"/>
                    <a:pt x="1956207" y="6573484"/>
                  </a:cubicBezTo>
                  <a:cubicBezTo>
                    <a:pt x="2041332" y="6647402"/>
                    <a:pt x="2127733" y="6718907"/>
                    <a:pt x="2217681" y="6786297"/>
                  </a:cubicBezTo>
                  <a:lnTo>
                    <a:pt x="2260820" y="6817170"/>
                  </a:lnTo>
                  <a:lnTo>
                    <a:pt x="1429497" y="6817170"/>
                  </a:lnTo>
                  <a:lnTo>
                    <a:pt x="1327275" y="6713800"/>
                  </a:lnTo>
                  <a:cubicBezTo>
                    <a:pt x="1239186" y="6618984"/>
                    <a:pt x="1156797" y="6519019"/>
                    <a:pt x="1080556" y="6414443"/>
                  </a:cubicBezTo>
                  <a:cubicBezTo>
                    <a:pt x="1004653" y="6310734"/>
                    <a:pt x="932439" y="6205177"/>
                    <a:pt x="865189" y="6097496"/>
                  </a:cubicBezTo>
                  <a:cubicBezTo>
                    <a:pt x="847881" y="6070823"/>
                    <a:pt x="831565" y="6043725"/>
                    <a:pt x="814823" y="6016911"/>
                  </a:cubicBezTo>
                  <a:lnTo>
                    <a:pt x="766729" y="5938453"/>
                  </a:lnTo>
                  <a:cubicBezTo>
                    <a:pt x="735941" y="5887947"/>
                    <a:pt x="703878" y="5837581"/>
                    <a:pt x="671672" y="5786648"/>
                  </a:cubicBezTo>
                  <a:lnTo>
                    <a:pt x="474608" y="5474664"/>
                  </a:lnTo>
                  <a:cubicBezTo>
                    <a:pt x="408778" y="5368968"/>
                    <a:pt x="343516" y="5260008"/>
                    <a:pt x="282652" y="5146508"/>
                  </a:cubicBezTo>
                  <a:cubicBezTo>
                    <a:pt x="252290" y="5089759"/>
                    <a:pt x="223065" y="5032015"/>
                    <a:pt x="196108" y="4972712"/>
                  </a:cubicBezTo>
                  <a:cubicBezTo>
                    <a:pt x="169152" y="4913408"/>
                    <a:pt x="144607" y="4853111"/>
                    <a:pt x="122474" y="4791821"/>
                  </a:cubicBezTo>
                  <a:cubicBezTo>
                    <a:pt x="100342" y="4730532"/>
                    <a:pt x="81757" y="4666830"/>
                    <a:pt x="65724" y="4603129"/>
                  </a:cubicBezTo>
                  <a:cubicBezTo>
                    <a:pt x="58205" y="4571064"/>
                    <a:pt x="50828" y="4539143"/>
                    <a:pt x="44727" y="4506937"/>
                  </a:cubicBezTo>
                  <a:lnTo>
                    <a:pt x="35505" y="4458699"/>
                  </a:lnTo>
                  <a:lnTo>
                    <a:pt x="27845" y="4410320"/>
                  </a:lnTo>
                  <a:cubicBezTo>
                    <a:pt x="8635" y="4281881"/>
                    <a:pt x="-661" y="4152150"/>
                    <a:pt x="37" y="4022292"/>
                  </a:cubicBezTo>
                  <a:cubicBezTo>
                    <a:pt x="712" y="3768592"/>
                    <a:pt x="27094" y="3515615"/>
                    <a:pt x="78777" y="3267236"/>
                  </a:cubicBezTo>
                  <a:cubicBezTo>
                    <a:pt x="130048" y="3017876"/>
                    <a:pt x="209439" y="2775142"/>
                    <a:pt x="315424" y="2543673"/>
                  </a:cubicBezTo>
                  <a:cubicBezTo>
                    <a:pt x="528236" y="2081161"/>
                    <a:pt x="838234" y="1667312"/>
                    <a:pt x="1202710" y="1314895"/>
                  </a:cubicBezTo>
                  <a:cubicBezTo>
                    <a:pt x="1385514" y="1138814"/>
                    <a:pt x="1582282" y="977831"/>
                    <a:pt x="1791065" y="833514"/>
                  </a:cubicBezTo>
                  <a:cubicBezTo>
                    <a:pt x="2420037" y="395614"/>
                    <a:pt x="3147288" y="119557"/>
                    <a:pt x="3908404" y="29794"/>
                  </a:cubicBezTo>
                  <a:cubicBezTo>
                    <a:pt x="4098509" y="7429"/>
                    <a:pt x="4289811" y="-2355"/>
                    <a:pt x="4481066" y="47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86" name="Freeform: Shape 2085">
              <a:extLst>
                <a:ext uri="{FF2B5EF4-FFF2-40B4-BE49-F238E27FC236}">
                  <a16:creationId xmlns:a16="http://schemas.microsoft.com/office/drawing/2014/main" id="{C72F6EE6-EDE9-45A5-8F6D-02B9B7CB2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1"/>
              <a:ext cx="6165116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87" name="Freeform: Shape 2086">
              <a:extLst>
                <a:ext uri="{FF2B5EF4-FFF2-40B4-BE49-F238E27FC236}">
                  <a16:creationId xmlns:a16="http://schemas.microsoft.com/office/drawing/2014/main" id="{C093DC50-3BD7-46B1-A300-CD207E152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-5977"/>
              <a:ext cx="6238675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87715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2495214-BF7A-696B-B51D-88B7A37D7A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78" name="Rectangle 2077">
            <a:extLst>
              <a:ext uri="{FF2B5EF4-FFF2-40B4-BE49-F238E27FC236}">
                <a16:creationId xmlns:a16="http://schemas.microsoft.com/office/drawing/2014/main" id="{9180DE06-7362-4888-AADA-7AADD57AC4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7DDB9850-4150-BE44-30DF-96952A175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1384" y="679730"/>
            <a:ext cx="4171994" cy="393272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7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4</a:t>
            </a:r>
            <a:r>
              <a:rPr lang="en-US" sz="4700" b="1" i="0" u="none" strike="noStrike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. </a:t>
            </a:r>
            <a:r>
              <a:rPr lang="en-US" sz="4700" b="1" i="0" u="none" strike="noStrike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Analiza</a:t>
            </a:r>
            <a:r>
              <a:rPr lang="en-US" sz="4700" b="1" i="0" u="none" strike="noStrike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4700" b="1" i="0" u="none" strike="noStrike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ankiet</a:t>
            </a:r>
            <a:r>
              <a:rPr lang="en-US" sz="4700" b="1" i="0" u="none" strike="noStrike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4700" b="1" i="0" u="none" strike="noStrike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studenckich</a:t>
            </a:r>
            <a:r>
              <a:rPr lang="en-US" sz="4700" b="1" i="0" u="none" strike="noStrike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-</a:t>
            </a:r>
            <a:br>
              <a:rPr lang="en-US" sz="4700" b="1" i="0" u="none" strike="noStrike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700" b="1" i="0" u="none" strike="noStrike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semester </a:t>
            </a:r>
            <a:r>
              <a:rPr lang="en-US" sz="4700" b="1" i="0" u="none" strike="noStrike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letni</a:t>
            </a:r>
            <a:r>
              <a:rPr lang="en-US" sz="4700" b="1" i="0" u="none" strike="noStrike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24/25</a:t>
            </a:r>
            <a:br>
              <a:rPr lang="en-US" sz="4700" b="1" i="0" u="none" strike="noStrike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47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080" name="Group 2079">
            <a:extLst>
              <a:ext uri="{FF2B5EF4-FFF2-40B4-BE49-F238E27FC236}">
                <a16:creationId xmlns:a16="http://schemas.microsoft.com/office/drawing/2014/main" id="{3AF6A671-C637-4547-85F4-51B6D18813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2218698" y="2733627"/>
            <a:ext cx="1340409" cy="5777807"/>
            <a:chOff x="329184" y="2"/>
            <a:chExt cx="524256" cy="5777807"/>
          </a:xfrm>
        </p:grpSpPr>
        <p:cxnSp>
          <p:nvCxnSpPr>
            <p:cNvPr id="2081" name="Straight Connector 2080">
              <a:extLst>
                <a:ext uri="{FF2B5EF4-FFF2-40B4-BE49-F238E27FC236}">
                  <a16:creationId xmlns:a16="http://schemas.microsoft.com/office/drawing/2014/main" id="{C575CF26-3D3C-4C5A-A2B7-00432016EF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82" name="Rectangle 2081">
              <a:extLst>
                <a:ext uri="{FF2B5EF4-FFF2-40B4-BE49-F238E27FC236}">
                  <a16:creationId xmlns:a16="http://schemas.microsoft.com/office/drawing/2014/main" id="{99413ED5-9ED4-4772-BCE4-2BCAE6B12E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2"/>
              <a:ext cx="524256" cy="566677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84" name="Rectangle 2083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8623" y="372533"/>
            <a:ext cx="6116779" cy="60687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87532B1-F91F-CCD5-F903-A158911CE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2597" y="624585"/>
            <a:ext cx="5608830" cy="5608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902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9180DE06-7362-4888-AADA-7AADD57AC4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EB602A5C-C819-B31C-2105-E5B057AC8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1384" y="679731"/>
            <a:ext cx="4171994" cy="181122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Ranking </a:t>
            </a:r>
            <a:r>
              <a:rPr lang="en-US" sz="54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jednostek</a:t>
            </a:r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UEK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AF6A671-C637-4547-85F4-51B6D18813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2218698" y="2733627"/>
            <a:ext cx="1340409" cy="5777807"/>
            <a:chOff x="329184" y="2"/>
            <a:chExt cx="524256" cy="5777807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575CF26-3D3C-4C5A-A2B7-00432016EF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9413ED5-9ED4-4772-BCE4-2BCAE6B12E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2"/>
              <a:ext cx="524256" cy="566677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8623" y="372533"/>
            <a:ext cx="6116779" cy="60687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52DA1D5C-2D14-D89C-3269-9BE25929F2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917458"/>
              </p:ext>
            </p:extLst>
          </p:nvPr>
        </p:nvGraphicFramePr>
        <p:xfrm>
          <a:off x="688622" y="1056589"/>
          <a:ext cx="6116779" cy="5083740"/>
        </p:xfrm>
        <a:graphic>
          <a:graphicData uri="http://schemas.openxmlformats.org/drawingml/2006/table">
            <a:tbl>
              <a:tblPr>
                <a:noFill/>
                <a:tableStyleId>{5C22544A-7EE6-4342-B048-85BDC9FD1C3A}</a:tableStyleId>
              </a:tblPr>
              <a:tblGrid>
                <a:gridCol w="5547944">
                  <a:extLst>
                    <a:ext uri="{9D8B030D-6E8A-4147-A177-3AD203B41FA5}">
                      <a16:colId xmlns:a16="http://schemas.microsoft.com/office/drawing/2014/main" val="1379087207"/>
                    </a:ext>
                  </a:extLst>
                </a:gridCol>
                <a:gridCol w="568835">
                  <a:extLst>
                    <a:ext uri="{9D8B030D-6E8A-4147-A177-3AD203B41FA5}">
                      <a16:colId xmlns:a16="http://schemas.microsoft.com/office/drawing/2014/main" val="488285155"/>
                    </a:ext>
                  </a:extLst>
                </a:gridCol>
              </a:tblGrid>
              <a:tr h="338916">
                <a:tc>
                  <a:txBody>
                    <a:bodyPr/>
                    <a:lstStyle/>
                    <a:p>
                      <a:pPr algn="l" fontAlgn="b"/>
                      <a:r>
                        <a:rPr lang="pl-PL" sz="15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Uniwersytet</a:t>
                      </a:r>
                    </a:p>
                  </a:txBody>
                  <a:tcPr marL="0" marR="9294" marT="19280" marB="64268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4,76</a:t>
                      </a:r>
                    </a:p>
                  </a:txBody>
                  <a:tcPr marL="0" marR="9294" marT="19280" marB="6426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8007441"/>
                  </a:ext>
                </a:extLst>
              </a:tr>
              <a:tr h="338916">
                <a:tc>
                  <a:txBody>
                    <a:bodyPr/>
                    <a:lstStyle/>
                    <a:p>
                      <a:pPr algn="l" fontAlgn="b"/>
                      <a:r>
                        <a:rPr lang="pl-PL" sz="1500" u="none" strike="noStrike" cap="none" spc="0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</a:rPr>
                        <a:t>Instytut Ekonomii</a:t>
                      </a:r>
                      <a:endParaRPr lang="pl-PL" sz="1500" b="0" i="0" u="none" strike="noStrike" cap="none" spc="0" dirty="0">
                        <a:solidFill>
                          <a:schemeClr val="tx1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u="none" strike="noStrike" cap="none" spc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</a:rPr>
                        <a:t>4,77</a:t>
                      </a:r>
                      <a:endParaRPr lang="pl-PL" sz="1500" b="0" i="0" u="none" strike="noStrike" cap="none" spc="0">
                        <a:solidFill>
                          <a:schemeClr val="tx1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4636693"/>
                  </a:ext>
                </a:extLst>
              </a:tr>
              <a:tr h="338916">
                <a:tc>
                  <a:txBody>
                    <a:bodyPr/>
                    <a:lstStyle/>
                    <a:p>
                      <a:pPr algn="l" fontAlgn="b"/>
                      <a:r>
                        <a:rPr lang="pl-PL" sz="1500" u="none" strike="noStrike" cap="none" spc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</a:rPr>
                        <a:t>Instytut Finansów</a:t>
                      </a:r>
                      <a:endParaRPr lang="pl-PL" sz="1500" b="0" i="0" u="none" strike="noStrike" cap="none" spc="0">
                        <a:solidFill>
                          <a:schemeClr val="tx1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u="none" strike="noStrike" cap="none" spc="0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</a:rPr>
                        <a:t>4,77</a:t>
                      </a:r>
                      <a:endParaRPr lang="pl-PL" sz="1500" b="0" i="0" u="none" strike="noStrike" cap="none" spc="0" dirty="0">
                        <a:solidFill>
                          <a:schemeClr val="tx1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3889127"/>
                  </a:ext>
                </a:extLst>
              </a:tr>
              <a:tr h="338916">
                <a:tc>
                  <a:txBody>
                    <a:bodyPr/>
                    <a:lstStyle/>
                    <a:p>
                      <a:pPr algn="l" fontAlgn="b"/>
                      <a:r>
                        <a:rPr lang="pl-PL" sz="1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Instytut Gospodarki Przestrzennej i Studiów Miejskich</a:t>
                      </a:r>
                      <a:endParaRPr lang="pl-PL" sz="1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4,74</a:t>
                      </a:r>
                      <a:endParaRPr lang="pl-PL" sz="1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3880406"/>
                  </a:ext>
                </a:extLst>
              </a:tr>
              <a:tr h="338916">
                <a:tc>
                  <a:txBody>
                    <a:bodyPr/>
                    <a:lstStyle/>
                    <a:p>
                      <a:pPr algn="l" fontAlgn="b"/>
                      <a:r>
                        <a:rPr lang="pl-PL" sz="1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Instytut Informatyki Rachunkowości i Controllingu</a:t>
                      </a:r>
                      <a:endParaRPr lang="pl-PL" sz="1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4,76</a:t>
                      </a:r>
                      <a:endParaRPr lang="pl-PL" sz="1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0147433"/>
                  </a:ext>
                </a:extLst>
              </a:tr>
              <a:tr h="338916">
                <a:tc>
                  <a:txBody>
                    <a:bodyPr/>
                    <a:lstStyle/>
                    <a:p>
                      <a:pPr algn="l" fontAlgn="b"/>
                      <a:r>
                        <a:rPr lang="pl-PL" sz="1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Instytut Metod Ilościowych w Naukach Społecznych</a:t>
                      </a:r>
                      <a:endParaRPr lang="pl-PL" sz="1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4,69</a:t>
                      </a:r>
                      <a:endParaRPr lang="pl-PL" sz="1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1104205"/>
                  </a:ext>
                </a:extLst>
              </a:tr>
              <a:tr h="338916">
                <a:tc>
                  <a:txBody>
                    <a:bodyPr/>
                    <a:lstStyle/>
                    <a:p>
                      <a:pPr algn="l" fontAlgn="b"/>
                      <a:r>
                        <a:rPr lang="pl-PL" sz="1500" u="none" strike="noStrike" cap="none" spc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Instytut Nauk o Jakości i Zarządzania Produktem</a:t>
                      </a:r>
                      <a:endParaRPr lang="pl-PL" sz="1500" b="0" i="0" u="none" strike="noStrike" cap="none" spc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u="none" strike="noStrike" cap="none" spc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4,76</a:t>
                      </a:r>
                      <a:endParaRPr lang="pl-PL" sz="1500" b="0" i="0" u="none" strike="noStrike" cap="none" spc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1360557"/>
                  </a:ext>
                </a:extLst>
              </a:tr>
              <a:tr h="338916">
                <a:tc>
                  <a:txBody>
                    <a:bodyPr/>
                    <a:lstStyle/>
                    <a:p>
                      <a:pPr algn="l" fontAlgn="b"/>
                      <a:r>
                        <a:rPr lang="pl-PL" sz="1500" u="none" strike="noStrike" cap="none" spc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</a:rPr>
                        <a:t>Instytut Politologii Socjologii i Filozofii</a:t>
                      </a:r>
                      <a:endParaRPr lang="pl-PL" sz="1500" b="0" i="0" u="none" strike="noStrike" cap="none" spc="0">
                        <a:solidFill>
                          <a:schemeClr val="tx1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u="none" strike="noStrike" cap="none" spc="0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</a:rPr>
                        <a:t>4,78</a:t>
                      </a:r>
                      <a:endParaRPr lang="pl-PL" sz="1500" b="0" i="0" u="none" strike="noStrike" cap="none" spc="0" dirty="0">
                        <a:solidFill>
                          <a:schemeClr val="tx1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1154478"/>
                  </a:ext>
                </a:extLst>
              </a:tr>
              <a:tr h="338916">
                <a:tc>
                  <a:txBody>
                    <a:bodyPr/>
                    <a:lstStyle/>
                    <a:p>
                      <a:pPr algn="l" fontAlgn="b"/>
                      <a:r>
                        <a:rPr lang="pl-PL" sz="1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Instytut Polityk Publicznych i Administracji</a:t>
                      </a:r>
                      <a:endParaRPr lang="pl-PL" sz="1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4,70</a:t>
                      </a:r>
                      <a:endParaRPr lang="pl-PL" sz="1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4048034"/>
                  </a:ext>
                </a:extLst>
              </a:tr>
              <a:tr h="338916">
                <a:tc>
                  <a:txBody>
                    <a:bodyPr/>
                    <a:lstStyle/>
                    <a:p>
                      <a:pPr algn="l" fontAlgn="b"/>
                      <a:r>
                        <a:rPr lang="pl-PL" sz="1500" u="none" strike="noStrike" cap="none" spc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</a:rPr>
                        <a:t>Instytut Prawa</a:t>
                      </a:r>
                      <a:endParaRPr lang="pl-PL" sz="1500" b="0" i="0" u="none" strike="noStrike" cap="none" spc="0">
                        <a:solidFill>
                          <a:schemeClr val="tx1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u="none" strike="noStrike" cap="none" spc="0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</a:rPr>
                        <a:t>4,78</a:t>
                      </a:r>
                      <a:endParaRPr lang="pl-PL" sz="1500" b="0" i="0" u="none" strike="noStrike" cap="none" spc="0" dirty="0">
                        <a:solidFill>
                          <a:schemeClr val="tx1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9205187"/>
                  </a:ext>
                </a:extLst>
              </a:tr>
              <a:tr h="338916">
                <a:tc>
                  <a:txBody>
                    <a:bodyPr/>
                    <a:lstStyle/>
                    <a:p>
                      <a:pPr algn="l" fontAlgn="b"/>
                      <a:r>
                        <a:rPr lang="pl-PL" sz="1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Instytut Zarządzania</a:t>
                      </a:r>
                      <a:endParaRPr lang="pl-PL" sz="1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4,75</a:t>
                      </a:r>
                      <a:endParaRPr lang="pl-PL" sz="1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5176039"/>
                  </a:ext>
                </a:extLst>
              </a:tr>
              <a:tr h="338916">
                <a:tc>
                  <a:txBody>
                    <a:bodyPr/>
                    <a:lstStyle/>
                    <a:p>
                      <a:pPr algn="l" fontAlgn="b"/>
                      <a:r>
                        <a:rPr lang="pl-PL" sz="1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Biuro Sportu Akademickiego</a:t>
                      </a:r>
                      <a:endParaRPr lang="pl-PL" sz="1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4,93</a:t>
                      </a:r>
                      <a:endParaRPr lang="pl-PL" sz="1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863409"/>
                  </a:ext>
                </a:extLst>
              </a:tr>
              <a:tr h="338916">
                <a:tc>
                  <a:txBody>
                    <a:bodyPr/>
                    <a:lstStyle/>
                    <a:p>
                      <a:pPr algn="l" fontAlgn="b"/>
                      <a:r>
                        <a:rPr lang="pl-PL" sz="1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Centrum Językowe</a:t>
                      </a:r>
                      <a:endParaRPr lang="pl-PL" sz="1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4,79</a:t>
                      </a:r>
                      <a:endParaRPr lang="pl-PL" sz="1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4718603"/>
                  </a:ext>
                </a:extLst>
              </a:tr>
              <a:tr h="338916">
                <a:tc>
                  <a:txBody>
                    <a:bodyPr/>
                    <a:lstStyle/>
                    <a:p>
                      <a:pPr algn="l" fontAlgn="b"/>
                      <a:r>
                        <a:rPr lang="pl-PL" sz="1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Studium Wychowania Fizycznego i Sportu</a:t>
                      </a:r>
                      <a:endParaRPr lang="pl-PL" sz="1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4,80</a:t>
                      </a:r>
                      <a:endParaRPr lang="pl-PL" sz="1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4457614"/>
                  </a:ext>
                </a:extLst>
              </a:tr>
              <a:tr h="338916">
                <a:tc>
                  <a:txBody>
                    <a:bodyPr/>
                    <a:lstStyle/>
                    <a:p>
                      <a:pPr algn="l" fontAlgn="b"/>
                      <a:r>
                        <a:rPr lang="pl-PL" sz="15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Uniwersytet Ekonomiczny (umowa zlecenia)</a:t>
                      </a:r>
                      <a:endParaRPr lang="pl-PL" sz="15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4,84</a:t>
                      </a:r>
                      <a:endParaRPr lang="pl-PL" sz="15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9294" marT="19280" marB="64268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5834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9766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53F29798-D584-4792-9B62-3F5F5C36D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8F163AD8-32FF-2A70-92DE-AF6A99AB2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117" y="0"/>
            <a:ext cx="10515600" cy="98649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i="0" u="none" strike="noStrike" kern="1200">
                <a:effectLst/>
                <a:latin typeface="+mj-lt"/>
                <a:ea typeface="+mj-ea"/>
                <a:cs typeface="+mj-cs"/>
              </a:rPr>
              <a:t>Ranking </a:t>
            </a:r>
            <a:r>
              <a:rPr lang="en-US" sz="3600" b="1"/>
              <a:t>K</a:t>
            </a:r>
            <a:r>
              <a:rPr lang="en-US" sz="3600" b="1" i="0" u="none" strike="noStrike" kern="1200">
                <a:effectLst/>
                <a:latin typeface="+mj-lt"/>
                <a:ea typeface="+mj-ea"/>
                <a:cs typeface="+mj-cs"/>
              </a:rPr>
              <a:t>atedr INJZP</a:t>
            </a:r>
            <a:endParaRPr lang="en-US" sz="3600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1A43BB4-DD28-BAC7-2C8E-CF8D64F3A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Aft>
                <a:spcPts val="600"/>
              </a:spcAft>
            </a:pPr>
            <a:fld id="{07CE569E-9B7C-4CB9-AB80-C0841F922CFF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AA433785-C8F6-BB31-3DCF-13B7343573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280526"/>
              </p:ext>
            </p:extLst>
          </p:nvPr>
        </p:nvGraphicFramePr>
        <p:xfrm>
          <a:off x="457201" y="801996"/>
          <a:ext cx="10812516" cy="5834446"/>
        </p:xfrm>
        <a:graphic>
          <a:graphicData uri="http://schemas.openxmlformats.org/drawingml/2006/table">
            <a:tbl>
              <a:tblPr firstRow="1" bandRow="1"/>
              <a:tblGrid>
                <a:gridCol w="6755755">
                  <a:extLst>
                    <a:ext uri="{9D8B030D-6E8A-4147-A177-3AD203B41FA5}">
                      <a16:colId xmlns:a16="http://schemas.microsoft.com/office/drawing/2014/main" val="1774289408"/>
                    </a:ext>
                  </a:extLst>
                </a:gridCol>
                <a:gridCol w="2042085">
                  <a:extLst>
                    <a:ext uri="{9D8B030D-6E8A-4147-A177-3AD203B41FA5}">
                      <a16:colId xmlns:a16="http://schemas.microsoft.com/office/drawing/2014/main" val="1037078268"/>
                    </a:ext>
                  </a:extLst>
                </a:gridCol>
                <a:gridCol w="2014676">
                  <a:extLst>
                    <a:ext uri="{9D8B030D-6E8A-4147-A177-3AD203B41FA5}">
                      <a16:colId xmlns:a16="http://schemas.microsoft.com/office/drawing/2014/main" val="2464111959"/>
                    </a:ext>
                  </a:extLst>
                </a:gridCol>
              </a:tblGrid>
              <a:tr h="1197031"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b="0" i="0" u="none" strike="noStrike" kern="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KATEDRA</a:t>
                      </a:r>
                      <a:endParaRPr lang="pl-PL" sz="18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b="1" i="0" u="none" strike="noStrike" kern="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ŚREDNIA</a:t>
                      </a:r>
                      <a:br>
                        <a:rPr lang="pl-PL" sz="1800" b="1" i="0" u="none" strike="noStrike" kern="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pl-PL" sz="1800" b="1" i="0" u="none" strike="noStrike" kern="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Z KRYTERIÓW</a:t>
                      </a:r>
                      <a:br>
                        <a:rPr lang="pl-PL" sz="1800" b="1" i="0" u="none" strike="noStrike" kern="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pl-PL" sz="1800" b="1" i="0" u="none" strike="noStrike" kern="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– 6</a:t>
                      </a:r>
                      <a:endParaRPr lang="pl-PL" sz="1800" b="1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 fontAlgn="ctr"/>
                      <a:r>
                        <a:rPr lang="pl-PL" sz="1800" b="1" i="0" u="none" strike="noStrike" kern="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(2024/25l)</a:t>
                      </a:r>
                      <a:endParaRPr lang="pl-PL" sz="18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7" marR="12197" marT="1219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b="0" i="0" u="none" strike="noStrike" kern="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ŚREDNIA</a:t>
                      </a:r>
                      <a:br>
                        <a:rPr lang="pl-PL" sz="1800" b="0" i="0" u="none" strike="noStrike" kern="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pl-PL" sz="1800" b="0" i="0" u="none" strike="noStrike" kern="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Z KRYTERIÓW</a:t>
                      </a:r>
                      <a:br>
                        <a:rPr lang="pl-PL" sz="1800" b="0" i="0" u="none" strike="noStrike" kern="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pl-PL" sz="1800" b="0" i="0" u="none" strike="noStrike" kern="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– 6</a:t>
                      </a:r>
                      <a:endParaRPr lang="pl-PL" sz="1800" b="0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 fontAlgn="ctr"/>
                      <a:r>
                        <a:rPr lang="pl-PL" sz="1800" b="0" i="0" u="none" strike="noStrike" kern="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(2024/25z)</a:t>
                      </a:r>
                      <a:endParaRPr lang="pl-PL" sz="18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1421620"/>
                  </a:ext>
                </a:extLst>
              </a:tr>
              <a:tr h="689609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</a:pPr>
                      <a:r>
                        <a:rPr lang="pl-PL" sz="1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Uniwersytet Ekonomiczny w Krakowie</a:t>
                      </a: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</a:pPr>
                      <a:r>
                        <a:rPr lang="pl-PL" sz="18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4,76 (46 447)⬆️</a:t>
                      </a:r>
                      <a:endParaRPr lang="pl-PL" sz="18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7" marR="12197" marT="1219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</a:pPr>
                      <a:r>
                        <a:rPr lang="pl-PL" sz="1800" b="0" i="0" u="none" strike="noStrike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4,74 (62 936)</a:t>
                      </a:r>
                      <a:endParaRPr lang="pl-PL" sz="1800" b="0" i="0" u="none" strike="noStrike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851625"/>
                  </a:ext>
                </a:extLst>
              </a:tr>
              <a:tr h="689609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</a:pPr>
                      <a:r>
                        <a:rPr lang="pl-PL" sz="1800" b="1" i="0" u="none" strike="noStrike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Instytut Nauk o Jakości i Zarządzania Produktem</a:t>
                      </a:r>
                      <a:endParaRPr lang="pl-PL" sz="18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</a:pPr>
                      <a:r>
                        <a:rPr lang="pl-PL" sz="1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4,76 (3 598) ⬆️</a:t>
                      </a:r>
                    </a:p>
                  </a:txBody>
                  <a:tcPr marL="12197" marR="12197" marT="1219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</a:pPr>
                      <a:r>
                        <a:rPr lang="pl-PL" sz="1800" b="0" i="0" u="none" strike="noStrike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4,73 (4 071)</a:t>
                      </a:r>
                      <a:endParaRPr lang="pl-PL" sz="1800" b="0" i="0" u="none" strike="noStrike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3901070"/>
                  </a:ext>
                </a:extLst>
              </a:tr>
              <a:tr h="344790">
                <a:tc>
                  <a:txBody>
                    <a:bodyPr/>
                    <a:lstStyle/>
                    <a:p>
                      <a:pPr indent="-205200" algn="l" fontAlgn="ctr"/>
                      <a:r>
                        <a:rPr lang="pl-PL" sz="1800" b="0" i="0" u="none" strike="noStrike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 Katedra Mikrobiologii</a:t>
                      </a:r>
                      <a:endParaRPr lang="pl-PL" sz="18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4,94 (143)    ⬆️</a:t>
                      </a:r>
                    </a:p>
                  </a:txBody>
                  <a:tcPr marL="12197" marR="12197" marT="1219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b="0" i="0" u="none" strike="noStrike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4,90 (123)</a:t>
                      </a:r>
                      <a:endParaRPr lang="pl-PL" sz="18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964717"/>
                  </a:ext>
                </a:extLst>
              </a:tr>
              <a:tr h="344790">
                <a:tc>
                  <a:txBody>
                    <a:bodyPr/>
                    <a:lstStyle/>
                    <a:p>
                      <a:pPr indent="-205200" algn="l" fontAlgn="ctr"/>
                      <a:r>
                        <a:rPr lang="pl-PL" sz="1800" b="0" i="0" u="none" strike="noStrike" kern="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 Katedra Jakości i Bezpieczeństwa Produktów Przemysłowych</a:t>
                      </a:r>
                      <a:endParaRPr lang="pl-PL" sz="18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4,89 (366)    ⬆️</a:t>
                      </a:r>
                    </a:p>
                  </a:txBody>
                  <a:tcPr marL="12197" marR="12197" marT="1219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b="0" i="0" u="none" strike="noStrike" kern="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4,86 (387)</a:t>
                      </a:r>
                      <a:endParaRPr lang="pl-PL" sz="18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2546761"/>
                  </a:ext>
                </a:extLst>
              </a:tr>
              <a:tr h="344790">
                <a:tc>
                  <a:txBody>
                    <a:bodyPr/>
                    <a:lstStyle/>
                    <a:p>
                      <a:pPr indent="-205200" algn="l" fontAlgn="ctr"/>
                      <a:r>
                        <a:rPr lang="pl-PL" sz="1800" b="0" i="0" u="none" strike="noStrike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 Katedra Opakowalnictwa i Procesów Logistycznych</a:t>
                      </a:r>
                      <a:endParaRPr lang="pl-PL" sz="18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4,88 (689)    🙂</a:t>
                      </a:r>
                    </a:p>
                  </a:txBody>
                  <a:tcPr marL="12197" marR="12197" marT="1219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b="0" i="0" u="none" strike="noStrike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4,89 (471)</a:t>
                      </a:r>
                      <a:endParaRPr lang="pl-PL" sz="18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183726"/>
                  </a:ext>
                </a:extLst>
              </a:tr>
              <a:tr h="344790">
                <a:tc>
                  <a:txBody>
                    <a:bodyPr/>
                    <a:lstStyle/>
                    <a:p>
                      <a:pPr indent="-205200" algn="l" fontAlgn="ctr"/>
                      <a:r>
                        <a:rPr lang="pl-PL" sz="1800" b="0" i="0" u="none" strike="noStrike" kern="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 Katedra Zarządzania Procesowego</a:t>
                      </a:r>
                      <a:endParaRPr lang="pl-PL" sz="18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4,85 (677)    ⬆️</a:t>
                      </a:r>
                    </a:p>
                  </a:txBody>
                  <a:tcPr marL="12197" marR="12197" marT="1219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b="0" i="0" u="none" strike="noStrike" kern="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4,77 (919)</a:t>
                      </a:r>
                      <a:endParaRPr lang="pl-PL" sz="18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3668032"/>
                  </a:ext>
                </a:extLst>
              </a:tr>
              <a:tr h="344790">
                <a:tc>
                  <a:txBody>
                    <a:bodyPr/>
                    <a:lstStyle/>
                    <a:p>
                      <a:pPr indent="-205200" algn="l" fontAlgn="ctr"/>
                      <a:r>
                        <a:rPr lang="pl-PL" sz="1800" b="0" i="0" u="none" strike="noStrike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 Katedra Metrologii i Analizy Instrumentalnej</a:t>
                      </a:r>
                      <a:endParaRPr lang="pl-PL" sz="18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4,85 (193)    ⬆️</a:t>
                      </a:r>
                    </a:p>
                  </a:txBody>
                  <a:tcPr marL="12197" marR="12197" marT="121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b="0" i="0" u="none" strike="noStrike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4,77 (297)</a:t>
                      </a:r>
                      <a:endParaRPr lang="pl-PL" sz="18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129360"/>
                  </a:ext>
                </a:extLst>
              </a:tr>
              <a:tr h="344790">
                <a:tc>
                  <a:txBody>
                    <a:bodyPr/>
                    <a:lstStyle/>
                    <a:p>
                      <a:pPr indent="-205200" algn="l" fontAlgn="ctr"/>
                      <a:r>
                        <a:rPr lang="pl-PL" sz="1800" b="0" i="0" u="none" strike="noStrike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 Katedra Jakości Produktów Żywnościowych</a:t>
                      </a:r>
                      <a:endParaRPr lang="pl-PL" sz="18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4,83 (301)    🤔</a:t>
                      </a:r>
                    </a:p>
                  </a:txBody>
                  <a:tcPr marL="12197" marR="12197" marT="121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b="0" i="0" u="none" strike="noStrike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4,90 (416)</a:t>
                      </a:r>
                      <a:endParaRPr lang="pl-PL" sz="1800" b="0" i="0" u="none" strike="noStrike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286606"/>
                  </a:ext>
                </a:extLst>
              </a:tr>
              <a:tr h="344790">
                <a:tc>
                  <a:txBody>
                    <a:bodyPr/>
                    <a:lstStyle/>
                    <a:p>
                      <a:pPr indent="-205200" algn="l" fontAlgn="ctr"/>
                      <a:r>
                        <a:rPr lang="pl-PL" sz="1800" b="0" i="0" u="none" strike="noStrike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6. Katedra Technologii i Ekologii Wyrobów</a:t>
                      </a:r>
                      <a:endParaRPr lang="pl-PL" sz="18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4,77 (648)    ⬆️</a:t>
                      </a:r>
                    </a:p>
                  </a:txBody>
                  <a:tcPr marL="12197" marR="12197" marT="121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b="0" i="0" u="none" strike="noStrike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4,49 (991)</a:t>
                      </a:r>
                      <a:endParaRPr lang="pl-PL" sz="18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0763630"/>
                  </a:ext>
                </a:extLst>
              </a:tr>
              <a:tr h="344790">
                <a:tc>
                  <a:txBody>
                    <a:bodyPr/>
                    <a:lstStyle/>
                    <a:p>
                      <a:pPr indent="-205200" algn="l" fontAlgn="ctr"/>
                      <a:r>
                        <a:rPr lang="pl-PL" sz="1800" b="0" i="0" u="none" strike="noStrike" kern="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7. Katedra Chemii Ogólnej</a:t>
                      </a:r>
                      <a:endParaRPr lang="pl-PL" sz="18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4,59 (156)    ⬆️</a:t>
                      </a:r>
                    </a:p>
                  </a:txBody>
                  <a:tcPr marL="12197" marR="12197" marT="121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b="0" i="0" u="none" strike="noStrike" kern="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4,52 (100)</a:t>
                      </a:r>
                      <a:endParaRPr lang="pl-PL" sz="18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369558"/>
                  </a:ext>
                </a:extLst>
              </a:tr>
              <a:tr h="344790">
                <a:tc>
                  <a:txBody>
                    <a:bodyPr/>
                    <a:lstStyle/>
                    <a:p>
                      <a:pPr indent="-205200" algn="l" fontAlgn="ctr"/>
                      <a:r>
                        <a:rPr lang="pl-PL" sz="1800" b="0" i="0" u="none" strike="noStrike" kern="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8. Katedra Zarządzania Jakością</a:t>
                      </a:r>
                      <a:endParaRPr lang="pl-PL" sz="18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4,23 (418)  </a:t>
                      </a:r>
                      <a:r>
                        <a:rPr lang="pl-PL" sz="32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😭</a:t>
                      </a:r>
                    </a:p>
                  </a:txBody>
                  <a:tcPr marL="12197" marR="12197" marT="121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800" b="0" i="0" u="none" strike="noStrike" kern="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4,74 (361)</a:t>
                      </a:r>
                      <a:endParaRPr lang="pl-PL" sz="18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18" marR="7318" marT="73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228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7328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2F7DEA8F-6043-3CD1-98E4-5A1C8D03D9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0" y="10"/>
            <a:ext cx="12191980" cy="685799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AD542F66-3AA7-38C1-292A-60D76530A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pl-PL" dirty="0"/>
              <a:t>Indywidualna ocena pracowników</a:t>
            </a:r>
          </a:p>
        </p:txBody>
      </p:sp>
      <p:graphicFrame>
        <p:nvGraphicFramePr>
          <p:cNvPr id="5" name="Symbol zastępczy zawartości 2">
            <a:extLst>
              <a:ext uri="{FF2B5EF4-FFF2-40B4-BE49-F238E27FC236}">
                <a16:creationId xmlns:a16="http://schemas.microsoft.com/office/drawing/2014/main" id="{9BFAB099-6355-A31F-4603-69FDA26F68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2564011"/>
              </p:ext>
            </p:extLst>
          </p:nvPr>
        </p:nvGraphicFramePr>
        <p:xfrm>
          <a:off x="210207" y="1825625"/>
          <a:ext cx="1144576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53731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CBF1B0A-69AD-FFD8-51DD-76D841DA8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828"/>
            <a:ext cx="10515600" cy="475703"/>
          </a:xfrm>
        </p:spPr>
        <p:txBody>
          <a:bodyPr>
            <a:noAutofit/>
          </a:bodyPr>
          <a:lstStyle/>
          <a:p>
            <a:r>
              <a:rPr lang="pl-PL" sz="32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Komentarze pozytywne </a:t>
            </a:r>
          </a:p>
        </p:txBody>
      </p:sp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01816E9F-9B82-0403-293B-0491C49195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5112814"/>
              </p:ext>
            </p:extLst>
          </p:nvPr>
        </p:nvGraphicFramePr>
        <p:xfrm>
          <a:off x="262759" y="554531"/>
          <a:ext cx="11687503" cy="62246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74128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0297E27-1D12-95CA-E167-63B543FCA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9001"/>
            <a:ext cx="10515600" cy="559785"/>
          </a:xfrm>
        </p:spPr>
        <p:txBody>
          <a:bodyPr>
            <a:noAutofit/>
          </a:bodyPr>
          <a:lstStyle/>
          <a:p>
            <a:r>
              <a:rPr lang="pl-PL" sz="3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Główne zastrzeżenia zgłaszane przez studentów</a:t>
            </a:r>
          </a:p>
        </p:txBody>
      </p:sp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A668F999-54C3-2286-D611-128BA0F319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1865826"/>
              </p:ext>
            </p:extLst>
          </p:nvPr>
        </p:nvGraphicFramePr>
        <p:xfrm>
          <a:off x="838200" y="1019503"/>
          <a:ext cx="10515600" cy="5473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208064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7594</TotalTime>
  <Words>1000</Words>
  <Application>Microsoft Macintosh PowerPoint</Application>
  <PresentationFormat>Panoramiczny</PresentationFormat>
  <Paragraphs>135</Paragraphs>
  <Slides>14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Motyw pakietu Office</vt:lpstr>
      <vt:lpstr>POSIEDZENIE  RADY INSTYTUTU </vt:lpstr>
      <vt:lpstr>Porządek zebrania </vt:lpstr>
      <vt:lpstr>3. Informacja o wynikach akredytacji kierunku Inżynieria jakości produktu  </vt:lpstr>
      <vt:lpstr>4. Analiza ankiet studenckich - semester letni 24/25 </vt:lpstr>
      <vt:lpstr>Ranking jednostek UEK</vt:lpstr>
      <vt:lpstr>Ranking Katedr INJZP</vt:lpstr>
      <vt:lpstr>Indywidualna ocena pracowników</vt:lpstr>
      <vt:lpstr>Komentarze pozytywne </vt:lpstr>
      <vt:lpstr>Główne zastrzeżenia zgłaszane przez studentów</vt:lpstr>
      <vt:lpstr>4. Informacje bieżące </vt:lpstr>
      <vt:lpstr>Prezentacja programu PowerPoint</vt:lpstr>
      <vt:lpstr>Terminy posiedzeń Rady INJZP</vt:lpstr>
      <vt:lpstr>5. Zatwierdzenie protokołu  z posiedzenia RI  w dniu 8 maja 2025 r.</vt:lpstr>
      <vt:lpstr>6. Wolne wnioski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Renata Salerno-Kochan</dc:creator>
  <cp:lastModifiedBy>Renata Salerno-Kochan</cp:lastModifiedBy>
  <cp:revision>100</cp:revision>
  <dcterms:created xsi:type="dcterms:W3CDTF">2023-09-30T06:01:36Z</dcterms:created>
  <dcterms:modified xsi:type="dcterms:W3CDTF">2025-10-02T06:57:52Z</dcterms:modified>
</cp:coreProperties>
</file>