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4" r:id="rId3"/>
    <p:sldId id="265" r:id="rId4"/>
    <p:sldId id="257" r:id="rId5"/>
    <p:sldId id="258" r:id="rId6"/>
    <p:sldId id="261" r:id="rId7"/>
    <p:sldId id="262" r:id="rId8"/>
    <p:sldId id="263" r:id="rId9"/>
    <p:sldId id="277" r:id="rId10"/>
    <p:sldId id="267" r:id="rId11"/>
    <p:sldId id="268" r:id="rId12"/>
    <p:sldId id="275" r:id="rId13"/>
    <p:sldId id="276" r:id="rId14"/>
    <p:sldId id="269" r:id="rId15"/>
    <p:sldId id="273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4DA2A-39D1-4AA3-8768-CDECC1774422}" type="datetimeFigureOut">
              <a:rPr lang="pl-PL" smtClean="0"/>
              <a:pPr/>
              <a:t>09.10.2023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824B7-9C0B-4070-85A1-98B44B109D3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797267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68D7-846E-4267-A122-40286A0772B8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6205-F3E4-4129-A2E1-6B539CFB6A6D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13C6-68CE-46E3-8408-99B0799164DA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E3A7-0D85-46EB-A276-6720A62A41BC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00FD0-DC56-4F35-B602-AB147BFBDE36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FA09-5CC5-4146-BCDC-5E3B2E524519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6468-BBCF-4B9D-8A9C-7C0E2FB7DB27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0B57-621B-451B-9F4F-301349C04253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9A69-F782-4347-A24F-970F37E3F003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C77-5E40-4EFB-AFF7-11EA3D3DAD3C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E3F-B99C-4AEF-8805-1DF31465216B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536C3-77F0-4A48-A566-5BF43E0D22A6}" type="datetime1">
              <a:rPr lang="pl-PL" smtClean="0"/>
              <a:pPr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9600" b="1" dirty="0"/>
              <a:t>PERFEKT</a:t>
            </a:r>
            <a:endParaRPr lang="pl-PL" sz="96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1C3F5335-13B8-4B3A-4EF1-02AEAA454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693CFEE4-8A7F-4DDE-2B3F-B14549018B86}"/>
              </a:ext>
            </a:extLst>
          </p:cNvPr>
          <p:cNvSpPr txBox="1"/>
          <p:nvPr/>
        </p:nvSpPr>
        <p:spPr>
          <a:xfrm>
            <a:off x="611560" y="188640"/>
            <a:ext cx="8344657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Was hat Sarah am Wochenende gemacht?</a:t>
            </a:r>
            <a:r>
              <a:rPr lang="pl-PL" sz="2800" b="1" dirty="0"/>
              <a:t> </a:t>
            </a:r>
            <a:r>
              <a:rPr lang="de-DE" sz="2800" b="1" dirty="0"/>
              <a:t>Formulieren</a:t>
            </a:r>
          </a:p>
          <a:p>
            <a:r>
              <a:rPr lang="de-DE" sz="2800" b="1" dirty="0"/>
              <a:t>Sie Sätze.</a:t>
            </a:r>
          </a:p>
          <a:p>
            <a:endParaRPr lang="de-DE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zu Hause </a:t>
            </a:r>
            <a:r>
              <a:rPr lang="de-DE" sz="2800" b="1" dirty="0"/>
              <a:t>bleiben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Bücher </a:t>
            </a:r>
            <a:r>
              <a:rPr lang="de-DE" sz="2800" b="1" dirty="0"/>
              <a:t>lesen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Musik hören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mit Anna telefonieren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mit Thomas chatten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mit Maria skypen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im Internet surfen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am Computer spielen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Italienisch lernen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Hausaufgaben machen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das Mittagessen kochen</a:t>
            </a: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C1D4A433-BFAA-9D15-DEBC-19DEB8A74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1001220396"/>
      </p:ext>
    </p:extLst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3B0A9CE-AFE9-D213-DE73-A1099E418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hast du gestern gemacht?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51F64E6A-547D-8B93-A13A-657CF2F31F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de-DE" sz="2800" b="1" dirty="0"/>
              <a:t>aufstehen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dirty="0"/>
              <a:t>frühstücken</a:t>
            </a:r>
            <a:endParaRPr lang="de-DE" sz="2800" dirty="0"/>
          </a:p>
          <a:p>
            <a:pPr>
              <a:buFont typeface="Wingdings" pitchFamily="2" charset="2"/>
              <a:buChar char="v"/>
            </a:pPr>
            <a:r>
              <a:rPr lang="de-DE" sz="2800" dirty="0"/>
              <a:t>Zähne putzen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zur Uni/Arbeit </a:t>
            </a:r>
            <a:r>
              <a:rPr lang="de-DE" sz="2800" b="1" dirty="0"/>
              <a:t>fahren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einkaufen 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nach Hause </a:t>
            </a:r>
            <a:r>
              <a:rPr lang="de-DE" sz="2800" b="1" dirty="0"/>
              <a:t>zurückkommen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das Mittagessen/Abendessen zubereiten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zu Mittag/Abend </a:t>
            </a:r>
            <a:r>
              <a:rPr lang="de-DE" sz="2800" b="1" dirty="0"/>
              <a:t>essen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3079C21A-A1B2-21D6-6FE2-19958B65E5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de-DE" sz="2800" dirty="0"/>
              <a:t>in die Stadt </a:t>
            </a:r>
            <a:r>
              <a:rPr lang="de-DE" sz="2800" b="1" dirty="0"/>
              <a:t>fahren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ins Kino </a:t>
            </a:r>
            <a:r>
              <a:rPr lang="de-DE" sz="2800" b="1" dirty="0"/>
              <a:t>gehen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Freunde </a:t>
            </a:r>
            <a:r>
              <a:rPr lang="de-DE" sz="2800" b="1" dirty="0"/>
              <a:t>treffen</a:t>
            </a:r>
          </a:p>
          <a:p>
            <a:pPr>
              <a:buFont typeface="Wingdings" pitchFamily="2" charset="2"/>
              <a:buChar char="v"/>
            </a:pPr>
            <a:r>
              <a:rPr lang="de-DE" sz="2800" b="1" dirty="0"/>
              <a:t>fernsehen</a:t>
            </a:r>
            <a:endParaRPr lang="pl-PL" b="1" dirty="0"/>
          </a:p>
          <a:p>
            <a:pPr>
              <a:buFont typeface="Wingdings" pitchFamily="2" charset="2"/>
              <a:buChar char="v"/>
            </a:pPr>
            <a:r>
              <a:rPr lang="de-DE" sz="2800" dirty="0"/>
              <a:t>ein Buch </a:t>
            </a:r>
            <a:r>
              <a:rPr lang="de-DE" sz="2800" b="1" dirty="0"/>
              <a:t>lesen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duschen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ins Bett/schlafen </a:t>
            </a:r>
            <a:r>
              <a:rPr lang="de-DE" sz="2800" b="1" dirty="0"/>
              <a:t>gehen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b="1" dirty="0"/>
              <a:t>einschlafen</a:t>
            </a:r>
            <a:r>
              <a:rPr lang="de-DE" sz="2800" dirty="0"/>
              <a:t> (s)</a:t>
            </a:r>
          </a:p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1BE2331-2F47-727F-27A5-B6FEBCDFB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2990634752"/>
      </p:ext>
    </p:extLst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7718DF95-FBD1-48A3-BBB4-7328787DD04B}"/>
              </a:ext>
            </a:extLst>
          </p:cNvPr>
          <p:cNvSpPr txBox="1"/>
          <p:nvPr/>
        </p:nvSpPr>
        <p:spPr>
          <a:xfrm>
            <a:off x="107504" y="188640"/>
            <a:ext cx="833202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Partnerübung. Fragen Sie Ihren Partner/Ihre Partnerin.</a:t>
            </a:r>
          </a:p>
          <a:p>
            <a:r>
              <a:rPr lang="pl-PL" sz="2800" dirty="0"/>
              <a:t>Hast </a:t>
            </a:r>
            <a:r>
              <a:rPr lang="pl-PL" sz="2800" dirty="0" err="1"/>
              <a:t>du</a:t>
            </a:r>
            <a:r>
              <a:rPr lang="pl-PL" sz="2800" dirty="0"/>
              <a:t> </a:t>
            </a:r>
            <a:r>
              <a:rPr lang="pl-PL" sz="2800" dirty="0" err="1"/>
              <a:t>schon</a:t>
            </a:r>
            <a:r>
              <a:rPr lang="pl-PL" sz="2800" dirty="0"/>
              <a:t> </a:t>
            </a:r>
            <a:r>
              <a:rPr lang="pl-PL" sz="2800" dirty="0" err="1"/>
              <a:t>einmal</a:t>
            </a:r>
            <a:r>
              <a:rPr lang="pl-PL" sz="2800" dirty="0"/>
              <a:t> …………</a:t>
            </a:r>
            <a:r>
              <a:rPr lang="de-DE" sz="2800" dirty="0"/>
              <a:t>?</a:t>
            </a:r>
          </a:p>
          <a:p>
            <a:endParaRPr lang="de-DE" sz="2800" b="1" dirty="0"/>
          </a:p>
          <a:p>
            <a:r>
              <a:rPr lang="de-DE" sz="2800" b="1" dirty="0"/>
              <a:t>Beispiel</a:t>
            </a:r>
            <a:r>
              <a:rPr lang="de-DE" sz="2800" dirty="0"/>
              <a:t>:</a:t>
            </a:r>
          </a:p>
          <a:p>
            <a:endParaRPr lang="de-DE" sz="2800" dirty="0"/>
          </a:p>
          <a:p>
            <a:r>
              <a:rPr lang="de-DE" sz="2800" i="1" dirty="0"/>
              <a:t>Hast du </a:t>
            </a:r>
            <a:r>
              <a:rPr lang="de-DE" sz="2800" b="1" i="1" u="sng" dirty="0"/>
              <a:t>schon einmal </a:t>
            </a:r>
            <a:r>
              <a:rPr lang="de-DE" sz="2800" i="1" dirty="0"/>
              <a:t>im Ausland gearbeitet?</a:t>
            </a:r>
          </a:p>
          <a:p>
            <a:endParaRPr lang="de-DE" sz="2800" dirty="0"/>
          </a:p>
          <a:p>
            <a:r>
              <a:rPr lang="de-DE" sz="2800" b="1" dirty="0"/>
              <a:t>Ja</a:t>
            </a:r>
            <a:r>
              <a:rPr lang="de-DE" sz="2800" dirty="0"/>
              <a:t>, ich habe </a:t>
            </a:r>
            <a:r>
              <a:rPr lang="de-DE" sz="2800" b="1" u="sng" dirty="0"/>
              <a:t>schon einmal/oft </a:t>
            </a:r>
            <a:r>
              <a:rPr lang="de-DE" sz="2800" dirty="0"/>
              <a:t>im Ausland gearbeitet.</a:t>
            </a:r>
          </a:p>
          <a:p>
            <a:endParaRPr lang="de-DE" sz="2800" dirty="0"/>
          </a:p>
          <a:p>
            <a:r>
              <a:rPr lang="de-DE" sz="2800" b="1" dirty="0"/>
              <a:t>Nein</a:t>
            </a:r>
            <a:r>
              <a:rPr lang="de-DE" sz="2800" dirty="0"/>
              <a:t>, ich habe </a:t>
            </a:r>
            <a:r>
              <a:rPr lang="de-DE" sz="2800" b="1" u="sng" dirty="0"/>
              <a:t>noch nie</a:t>
            </a:r>
            <a:r>
              <a:rPr lang="de-DE" sz="2800" dirty="0"/>
              <a:t> im Ausland gearbeitet.</a:t>
            </a:r>
            <a:endParaRPr lang="pl-PL" sz="28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57372391-A444-8975-B88F-5C3853B8F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3901977018"/>
      </p:ext>
    </p:extLst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C2D75369-9F46-49AF-9B77-04F1F6C357DF}"/>
              </a:ext>
            </a:extLst>
          </p:cNvPr>
          <p:cNvSpPr txBox="1"/>
          <p:nvPr/>
        </p:nvSpPr>
        <p:spPr>
          <a:xfrm>
            <a:off x="395536" y="151179"/>
            <a:ext cx="4627998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 Buch </a:t>
            </a:r>
            <a:r>
              <a:rPr lang="de-DE" sz="2800" b="1" dirty="0"/>
              <a:t>schreiben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die ganze Nacht tanzen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einen Sportwagen kaufen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Geld </a:t>
            </a:r>
            <a:r>
              <a:rPr lang="de-DE" sz="2800" b="1" dirty="0"/>
              <a:t>verlieren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eine Kreuzfahrt machen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den Computer reparieren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einen Schauspieler </a:t>
            </a:r>
            <a:r>
              <a:rPr lang="de-DE" sz="2800" b="1" dirty="0"/>
              <a:t>treffen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auf dem Balkon grillen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etwas im Internet tauschen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 Buch auf Deutsch </a:t>
            </a:r>
            <a:r>
              <a:rPr lang="de-DE" sz="2800" b="1" dirty="0"/>
              <a:t>lesen</a:t>
            </a: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F9E523A7-F6CF-B372-CED6-62DA056A1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3921878447"/>
      </p:ext>
    </p:extLst>
  </p:cSld>
  <p:clrMapOvr>
    <a:masterClrMapping/>
  </p:clrMapOvr>
  <p:transition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D84BA61-E329-1A74-1768-179DA475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hat Karin ……… gemacht?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966B1B6B-8CA9-F9F2-148A-8FC3A8772C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in ihrem realen Leben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02C851D-FA7D-CC91-DDBC-A473823F22F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im Supermarkt arbeiten</a:t>
            </a:r>
          </a:p>
          <a:p>
            <a:r>
              <a:rPr lang="de-DE" dirty="0"/>
              <a:t>6 Uhr </a:t>
            </a:r>
            <a:r>
              <a:rPr lang="de-DE" b="1" dirty="0"/>
              <a:t>aufstehen</a:t>
            </a:r>
          </a:p>
          <a:p>
            <a:r>
              <a:rPr lang="de-DE" dirty="0"/>
              <a:t>8.30 die Arbeit </a:t>
            </a:r>
            <a:r>
              <a:rPr lang="de-DE" b="1" dirty="0"/>
              <a:t>beginnen</a:t>
            </a:r>
          </a:p>
          <a:p>
            <a:r>
              <a:rPr lang="de-DE" dirty="0"/>
              <a:t>8 Stunden arbeiten</a:t>
            </a:r>
          </a:p>
          <a:p>
            <a:r>
              <a:rPr lang="de-DE" dirty="0"/>
              <a:t>Lebensmittel verkaufen</a:t>
            </a:r>
          </a:p>
          <a:p>
            <a:r>
              <a:rPr lang="de-DE" dirty="0"/>
              <a:t>eine Wohnung haben</a:t>
            </a:r>
          </a:p>
          <a:p>
            <a:r>
              <a:rPr lang="de-DE" dirty="0"/>
              <a:t>keine Fremdsprachen </a:t>
            </a:r>
            <a:r>
              <a:rPr lang="de-DE" b="1" dirty="0"/>
              <a:t>sprechen</a:t>
            </a:r>
            <a:endParaRPr lang="pl-PL" b="1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6C75A5C8-498F-AD61-7BE3-64290EA24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in ihrem Leben im Internet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FF1C7E7A-A077-3FB2-8914-8441FE53810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Musikerin </a:t>
            </a:r>
            <a:r>
              <a:rPr lang="de-DE" b="1" dirty="0"/>
              <a:t>sein</a:t>
            </a:r>
          </a:p>
          <a:p>
            <a:r>
              <a:rPr lang="de-DE" dirty="0"/>
              <a:t>Klavier spielen</a:t>
            </a:r>
          </a:p>
          <a:p>
            <a:r>
              <a:rPr lang="de-DE" dirty="0"/>
              <a:t>keine Hausarbeit machen</a:t>
            </a:r>
          </a:p>
          <a:p>
            <a:r>
              <a:rPr lang="de-DE" dirty="0"/>
              <a:t>keine Lebensmittel verkaufen</a:t>
            </a:r>
          </a:p>
          <a:p>
            <a:r>
              <a:rPr lang="de-DE" dirty="0"/>
              <a:t>ein Haus am Meer haben</a:t>
            </a:r>
          </a:p>
          <a:p>
            <a:r>
              <a:rPr lang="de-DE" dirty="0"/>
              <a:t>shoppen </a:t>
            </a:r>
            <a:r>
              <a:rPr lang="de-DE" b="1" dirty="0"/>
              <a:t>gehen</a:t>
            </a:r>
          </a:p>
          <a:p>
            <a:r>
              <a:rPr lang="de-DE" dirty="0"/>
              <a:t>Menschen aus vielen Ländern </a:t>
            </a:r>
            <a:r>
              <a:rPr lang="de-DE" b="1" dirty="0"/>
              <a:t>treffen</a:t>
            </a:r>
          </a:p>
          <a:p>
            <a:r>
              <a:rPr lang="de-DE" dirty="0"/>
              <a:t>alle Fremdsprachen </a:t>
            </a:r>
            <a:r>
              <a:rPr lang="de-DE" b="1" dirty="0"/>
              <a:t>sprechen</a:t>
            </a:r>
          </a:p>
          <a:p>
            <a:r>
              <a:rPr lang="de-DE" dirty="0"/>
              <a:t>glücklich </a:t>
            </a:r>
            <a:r>
              <a:rPr lang="de-DE" b="1" dirty="0"/>
              <a:t>sein</a:t>
            </a:r>
            <a:endParaRPr lang="pl-PL" b="1" dirty="0"/>
          </a:p>
          <a:p>
            <a:endParaRPr lang="de-DE" dirty="0"/>
          </a:p>
          <a:p>
            <a:endParaRPr lang="pl-PL" dirty="0"/>
          </a:p>
        </p:txBody>
      </p:sp>
      <p:sp>
        <p:nvSpPr>
          <p:cNvPr id="7" name="Symbol zastępczy stopki 6">
            <a:extLst>
              <a:ext uri="{FF2B5EF4-FFF2-40B4-BE49-F238E27FC236}">
                <a16:creationId xmlns:a16="http://schemas.microsoft.com/office/drawing/2014/main" xmlns="" id="{79BB4E79-9AE1-FC10-A99F-E13B786C8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1954815296"/>
      </p:ext>
    </p:extLst>
  </p:cSld>
  <p:clrMapOvr>
    <a:masterClrMapping/>
  </p:clrMapOvr>
  <p:transition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EA8F93F9-6C3C-6A55-0AFC-D2388AB0A199}"/>
              </a:ext>
            </a:extLst>
          </p:cNvPr>
          <p:cNvSpPr txBox="1"/>
          <p:nvPr/>
        </p:nvSpPr>
        <p:spPr>
          <a:xfrm>
            <a:off x="109368" y="116632"/>
            <a:ext cx="8925264" cy="698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/>
              <a:t>Was haben die Personen in der Arbeit gemacht?</a:t>
            </a:r>
          </a:p>
          <a:p>
            <a:r>
              <a:rPr lang="de-DE" sz="2800" b="1" dirty="0"/>
              <a:t>Monika (Lehrerin) - </a:t>
            </a:r>
            <a:r>
              <a:rPr lang="de-DE" sz="2800" dirty="0"/>
              <a:t>die Grammatik erklären / die Studenten</a:t>
            </a:r>
          </a:p>
          <a:p>
            <a:r>
              <a:rPr lang="de-DE" sz="2800" dirty="0"/>
              <a:t>fragen / die Tests korrigieren</a:t>
            </a:r>
          </a:p>
          <a:p>
            <a:endParaRPr lang="de-DE" sz="2800" dirty="0"/>
          </a:p>
          <a:p>
            <a:r>
              <a:rPr lang="de-DE" sz="2800" b="1" dirty="0"/>
              <a:t>Anna (Kellnerin) - </a:t>
            </a:r>
            <a:r>
              <a:rPr lang="de-DE" sz="2800" dirty="0"/>
              <a:t>Getränke und Essen </a:t>
            </a:r>
            <a:r>
              <a:rPr lang="de-DE" sz="2800" b="1" dirty="0"/>
              <a:t>bringen</a:t>
            </a:r>
          </a:p>
          <a:p>
            <a:endParaRPr lang="de-DE" sz="2800" dirty="0"/>
          </a:p>
          <a:p>
            <a:r>
              <a:rPr lang="de-DE" sz="2800" b="1" dirty="0"/>
              <a:t>Thomas (Friseur) - </a:t>
            </a:r>
            <a:r>
              <a:rPr lang="de-DE" sz="2800" dirty="0"/>
              <a:t>Haare </a:t>
            </a:r>
            <a:r>
              <a:rPr lang="de-DE" sz="2800" b="1" dirty="0"/>
              <a:t>waschen</a:t>
            </a:r>
            <a:r>
              <a:rPr lang="de-DE" sz="2800" dirty="0"/>
              <a:t> und </a:t>
            </a:r>
            <a:r>
              <a:rPr lang="de-DE" sz="2800" b="1" dirty="0"/>
              <a:t>schneiden</a:t>
            </a:r>
          </a:p>
          <a:p>
            <a:endParaRPr lang="de-DE" sz="2800" dirty="0"/>
          </a:p>
          <a:p>
            <a:r>
              <a:rPr lang="de-DE" sz="2800" b="1" dirty="0"/>
              <a:t>Peter (Automechaniker) -</a:t>
            </a:r>
            <a:r>
              <a:rPr lang="de-DE" sz="2800" dirty="0"/>
              <a:t>Autos reparieren</a:t>
            </a:r>
          </a:p>
          <a:p>
            <a:endParaRPr lang="de-DE" sz="2800" dirty="0"/>
          </a:p>
          <a:p>
            <a:r>
              <a:rPr lang="de-DE" sz="2800" b="1" dirty="0"/>
              <a:t>Günther (Informatiker) </a:t>
            </a:r>
            <a:r>
              <a:rPr lang="de-DE" sz="2800" dirty="0"/>
              <a:t>– Computerprogramme </a:t>
            </a:r>
            <a:r>
              <a:rPr lang="de-DE" sz="2800" b="1" dirty="0"/>
              <a:t>schreiben</a:t>
            </a:r>
            <a:r>
              <a:rPr lang="de-DE" sz="2800" dirty="0"/>
              <a:t> /</a:t>
            </a:r>
          </a:p>
          <a:p>
            <a:r>
              <a:rPr lang="de-DE" sz="2800" dirty="0"/>
              <a:t>Computerprobleme lösen / Software installieren</a:t>
            </a:r>
          </a:p>
          <a:p>
            <a:endParaRPr lang="de-DE" sz="2800" dirty="0"/>
          </a:p>
          <a:p>
            <a:r>
              <a:rPr lang="de-DE" sz="2800" b="1" dirty="0"/>
              <a:t>Susanne (Sekretärin) </a:t>
            </a:r>
            <a:r>
              <a:rPr lang="de-DE" sz="2800" dirty="0"/>
              <a:t>– telefonieren / E-Mails </a:t>
            </a:r>
            <a:r>
              <a:rPr lang="de-DE" sz="2800" b="1" dirty="0"/>
              <a:t>lesen</a:t>
            </a:r>
            <a:r>
              <a:rPr lang="de-DE" sz="2800" dirty="0"/>
              <a:t> und </a:t>
            </a:r>
          </a:p>
          <a:p>
            <a:r>
              <a:rPr lang="de-DE" sz="2800" b="1" dirty="0"/>
              <a:t>schreiben</a:t>
            </a:r>
            <a:r>
              <a:rPr lang="de-DE" sz="2800" dirty="0"/>
              <a:t> / Meetings organisieren / Termine vereinbaren</a:t>
            </a:r>
          </a:p>
          <a:p>
            <a:endParaRPr lang="pl-PL" sz="28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C87200F2-C004-D5A7-639A-5ED70FAF2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881706539"/>
      </p:ext>
    </p:extLst>
  </p:cSld>
  <p:clrMapOvr>
    <a:masterClrMapping/>
  </p:clrMapOvr>
  <p:transition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7EE10C5A-D78C-A600-42DA-C24B19453148}"/>
              </a:ext>
            </a:extLst>
          </p:cNvPr>
          <p:cNvSpPr txBox="1"/>
          <p:nvPr/>
        </p:nvSpPr>
        <p:spPr>
          <a:xfrm>
            <a:off x="251520" y="188640"/>
            <a:ext cx="7858818" cy="52014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/>
              <a:t>Im Restaurant</a:t>
            </a:r>
          </a:p>
          <a:p>
            <a:r>
              <a:rPr lang="de-DE" sz="2800" dirty="0"/>
              <a:t>Peter war gestern im Restaurant. Sie brauchen mehr</a:t>
            </a:r>
          </a:p>
          <a:p>
            <a:r>
              <a:rPr lang="de-DE" sz="2800" dirty="0"/>
              <a:t>Informationen. </a:t>
            </a:r>
            <a:r>
              <a:rPr lang="de-DE" sz="2800" b="1" dirty="0"/>
              <a:t>Formulieren Sie Fragen</a:t>
            </a:r>
            <a:r>
              <a:rPr lang="de-DE" sz="2800" dirty="0"/>
              <a:t>. Benutzen Sie</a:t>
            </a:r>
          </a:p>
          <a:p>
            <a:r>
              <a:rPr lang="de-DE" sz="2800" dirty="0"/>
              <a:t>die folgenden Verben:</a:t>
            </a: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b="1" dirty="0"/>
              <a:t>nehmen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bestellen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b="1" dirty="0"/>
              <a:t>trinken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b="1" dirty="0"/>
              <a:t>essen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schmecken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bezahlen</a:t>
            </a:r>
            <a:endParaRPr lang="pl-PL" sz="32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48675BA6-8243-8CE2-5BE4-96A1BF658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1545519484"/>
      </p:ext>
    </p:extLst>
  </p:cSld>
  <p:clrMapOvr>
    <a:masterClrMapping/>
  </p:clrMapOvr>
  <p:transition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EAA13138-DA8E-A51E-9106-8A4408066E0D}"/>
              </a:ext>
            </a:extLst>
          </p:cNvPr>
          <p:cNvSpPr txBox="1"/>
          <p:nvPr/>
        </p:nvSpPr>
        <p:spPr>
          <a:xfrm>
            <a:off x="107504" y="260648"/>
            <a:ext cx="8912376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/>
              <a:t>Was haben die Personen am Samstag gemacht?</a:t>
            </a:r>
          </a:p>
          <a:p>
            <a:r>
              <a:rPr lang="de-DE" sz="2800" b="1" dirty="0"/>
              <a:t>Julian (Fußballspieler)</a:t>
            </a:r>
          </a:p>
          <a:p>
            <a:r>
              <a:rPr lang="de-DE" sz="2800" dirty="0"/>
              <a:t>15.15 Uhr auf dem Spielplatz </a:t>
            </a:r>
            <a:r>
              <a:rPr lang="de-DE" sz="2800" b="1" dirty="0"/>
              <a:t>sein</a:t>
            </a:r>
            <a:r>
              <a:rPr lang="de-DE" sz="2800" dirty="0"/>
              <a:t> / das Trikot </a:t>
            </a:r>
            <a:r>
              <a:rPr lang="de-DE" sz="2800" b="1" dirty="0"/>
              <a:t>anziehen</a:t>
            </a:r>
          </a:p>
          <a:p>
            <a:r>
              <a:rPr lang="de-DE" sz="2800" dirty="0"/>
              <a:t>beim Training mitmachen / auf der Bank </a:t>
            </a:r>
            <a:r>
              <a:rPr lang="de-DE" sz="2800" b="1" dirty="0"/>
              <a:t>sitzen</a:t>
            </a:r>
            <a:r>
              <a:rPr lang="de-DE" sz="2800" dirty="0"/>
              <a:t> / </a:t>
            </a:r>
            <a:r>
              <a:rPr lang="de-DE" sz="2800" b="1" dirty="0"/>
              <a:t>zusehen</a:t>
            </a:r>
            <a:r>
              <a:rPr lang="de-DE" sz="2800" dirty="0"/>
              <a:t>,</a:t>
            </a:r>
          </a:p>
          <a:p>
            <a:r>
              <a:rPr lang="de-DE" sz="2800" dirty="0"/>
              <a:t>nicht mitspielen / traurig </a:t>
            </a:r>
            <a:r>
              <a:rPr lang="de-DE" sz="2800" b="1" dirty="0"/>
              <a:t>sein</a:t>
            </a:r>
          </a:p>
          <a:p>
            <a:endParaRPr lang="de-DE" sz="2800" dirty="0"/>
          </a:p>
          <a:p>
            <a:r>
              <a:rPr lang="de-DE" sz="2800" b="1" dirty="0"/>
              <a:t>Brigitte (Journalistin)</a:t>
            </a:r>
          </a:p>
          <a:p>
            <a:r>
              <a:rPr lang="de-DE" sz="2800" dirty="0"/>
              <a:t>müde </a:t>
            </a:r>
            <a:r>
              <a:rPr lang="de-DE" sz="2800" b="1" dirty="0"/>
              <a:t>aussehen</a:t>
            </a:r>
            <a:r>
              <a:rPr lang="de-DE" sz="2800" dirty="0"/>
              <a:t> / jeden Tag zehn Stunden arbeiten / das</a:t>
            </a:r>
          </a:p>
          <a:p>
            <a:r>
              <a:rPr lang="de-DE" sz="2800" dirty="0"/>
              <a:t>Fußballspiel </a:t>
            </a:r>
            <a:r>
              <a:rPr lang="de-DE" sz="2800" b="1" dirty="0"/>
              <a:t>ansehen</a:t>
            </a:r>
            <a:r>
              <a:rPr lang="de-DE" sz="2800" dirty="0"/>
              <a:t> /nach dem Spiel den Trainer </a:t>
            </a:r>
            <a:r>
              <a:rPr lang="de-DE" sz="2800" b="1" dirty="0"/>
              <a:t>anrufen</a:t>
            </a:r>
            <a:r>
              <a:rPr lang="de-DE" sz="2800" dirty="0"/>
              <a:t> /</a:t>
            </a:r>
          </a:p>
          <a:p>
            <a:r>
              <a:rPr lang="de-DE" sz="2800" dirty="0"/>
              <a:t>ein Interview machen</a:t>
            </a:r>
          </a:p>
          <a:p>
            <a:endParaRPr lang="de-DE" sz="2800" dirty="0"/>
          </a:p>
          <a:p>
            <a:r>
              <a:rPr lang="de-DE" sz="2800" b="1" dirty="0"/>
              <a:t>Marianne (Würstchenverkäuferin)</a:t>
            </a:r>
          </a:p>
          <a:p>
            <a:r>
              <a:rPr lang="de-DE" sz="2800" dirty="0"/>
              <a:t>heute Fußballspiel / nicht </a:t>
            </a:r>
            <a:r>
              <a:rPr lang="de-DE" sz="2800" b="1" dirty="0"/>
              <a:t>zusehen</a:t>
            </a:r>
            <a:r>
              <a:rPr lang="de-DE" sz="2800" dirty="0"/>
              <a:t> / Fans: hungrig, durstig /</a:t>
            </a:r>
          </a:p>
          <a:p>
            <a:r>
              <a:rPr lang="de-DE" sz="2800" dirty="0"/>
              <a:t>viele Würstchen und Getränke verkaufen / zufrieden / Spaß</a:t>
            </a:r>
          </a:p>
          <a:p>
            <a:r>
              <a:rPr lang="de-DE" sz="2800" dirty="0"/>
              <a:t>machen</a:t>
            </a:r>
            <a:endParaRPr lang="pl-PL" sz="28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739B5BD2-AC34-2D47-3860-ED17579D4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2576466560"/>
      </p:ext>
    </p:extLst>
  </p:cSld>
  <p:clrMapOvr>
    <a:masterClrMapping/>
  </p:clrMapOvr>
  <p:transition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2B09B59E-D866-874F-3B90-045DAB2D10D3}"/>
              </a:ext>
            </a:extLst>
          </p:cNvPr>
          <p:cNvSpPr txBox="1"/>
          <p:nvPr/>
        </p:nvSpPr>
        <p:spPr>
          <a:xfrm>
            <a:off x="132803" y="40"/>
            <a:ext cx="8878393" cy="7048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/>
              <a:t>Was haben diese Personen gemacht?</a:t>
            </a:r>
          </a:p>
          <a:p>
            <a:r>
              <a:rPr lang="de-DE" sz="2800" b="1" dirty="0"/>
              <a:t>Vera Pichler – Hausfrau</a:t>
            </a:r>
          </a:p>
          <a:p>
            <a:r>
              <a:rPr lang="de-DE" sz="2800" dirty="0"/>
              <a:t>den Haushalt machen / die Wäsche </a:t>
            </a:r>
            <a:r>
              <a:rPr lang="de-DE" sz="2800" b="1" dirty="0"/>
              <a:t>waschen</a:t>
            </a:r>
            <a:r>
              <a:rPr lang="de-DE" sz="2800" dirty="0"/>
              <a:t> / kochen / </a:t>
            </a:r>
          </a:p>
          <a:p>
            <a:r>
              <a:rPr lang="de-DE" sz="2800" dirty="0"/>
              <a:t>kein Geld verdienen</a:t>
            </a:r>
          </a:p>
          <a:p>
            <a:endParaRPr lang="de-DE" sz="2800" dirty="0"/>
          </a:p>
          <a:p>
            <a:r>
              <a:rPr lang="de-DE" sz="2800" b="1" dirty="0"/>
              <a:t>Lukas Müller – Schüler</a:t>
            </a:r>
          </a:p>
          <a:p>
            <a:r>
              <a:rPr lang="de-DE" sz="2800" dirty="0"/>
              <a:t>in die Schule </a:t>
            </a:r>
            <a:r>
              <a:rPr lang="de-DE" sz="2800" b="1" dirty="0"/>
              <a:t>gehen</a:t>
            </a:r>
            <a:r>
              <a:rPr lang="de-DE" sz="2800" dirty="0"/>
              <a:t> / viel lernen / in den Sommerferien</a:t>
            </a:r>
          </a:p>
          <a:p>
            <a:r>
              <a:rPr lang="de-DE" sz="2800" dirty="0"/>
              <a:t>reisen und die Welt kennenlernen</a:t>
            </a:r>
            <a:endParaRPr lang="pl-PL" sz="2800" dirty="0"/>
          </a:p>
          <a:p>
            <a:endParaRPr lang="de-DE" sz="2800" dirty="0"/>
          </a:p>
          <a:p>
            <a:r>
              <a:rPr lang="de-DE" sz="2800" b="1" dirty="0"/>
              <a:t>Jan Schmidt – Manager</a:t>
            </a:r>
          </a:p>
          <a:p>
            <a:r>
              <a:rPr lang="de-DE" sz="2800" dirty="0"/>
              <a:t>keinen Urlaub machen / jeden Tag 12 Stunden arbeiten /</a:t>
            </a:r>
          </a:p>
          <a:p>
            <a:r>
              <a:rPr lang="de-DE" sz="2800" dirty="0"/>
              <a:t>keine Zeit für seine Familie haben / einen neuen Job suchen</a:t>
            </a:r>
          </a:p>
          <a:p>
            <a:endParaRPr lang="de-DE" sz="2800" dirty="0"/>
          </a:p>
          <a:p>
            <a:r>
              <a:rPr lang="de-DE" sz="2800" b="1" dirty="0"/>
              <a:t>Natascha Seiler – Model</a:t>
            </a:r>
          </a:p>
          <a:p>
            <a:r>
              <a:rPr lang="de-DE" sz="2800" dirty="0"/>
              <a:t>kein Fastfood </a:t>
            </a:r>
            <a:r>
              <a:rPr lang="de-DE" sz="2800" b="1" dirty="0"/>
              <a:t>essen</a:t>
            </a:r>
            <a:r>
              <a:rPr lang="de-DE" sz="2800" dirty="0"/>
              <a:t> / viele Fototermine haben / viele</a:t>
            </a:r>
          </a:p>
          <a:p>
            <a:r>
              <a:rPr lang="de-DE" sz="2800" dirty="0"/>
              <a:t>Fotografen und Journalisten </a:t>
            </a:r>
            <a:r>
              <a:rPr lang="de-DE" sz="2800" b="1" dirty="0"/>
              <a:t>sehen</a:t>
            </a: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5905F6DC-CC3C-F14B-28DD-A219229DD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3725013215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38517439-591D-4745-9A01-4863D2309BD8}"/>
              </a:ext>
            </a:extLst>
          </p:cNvPr>
          <p:cNvSpPr txBox="1"/>
          <p:nvPr/>
        </p:nvSpPr>
        <p:spPr>
          <a:xfrm>
            <a:off x="755576" y="620688"/>
            <a:ext cx="4973990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Was </a:t>
            </a:r>
            <a:r>
              <a:rPr lang="de-DE" sz="2800" b="1" u="sng" dirty="0"/>
              <a:t>hat</a:t>
            </a:r>
            <a:r>
              <a:rPr lang="de-DE" sz="2800" b="1" dirty="0"/>
              <a:t> Anna </a:t>
            </a:r>
            <a:r>
              <a:rPr lang="pl-PL" sz="2800" b="1" dirty="0" err="1"/>
              <a:t>gestern</a:t>
            </a:r>
            <a:r>
              <a:rPr lang="pl-PL" sz="2800" b="1" dirty="0"/>
              <a:t> </a:t>
            </a:r>
            <a:r>
              <a:rPr lang="de-DE" sz="2800" b="1" u="sng" dirty="0"/>
              <a:t>gemacht</a:t>
            </a:r>
            <a:r>
              <a:rPr lang="de-DE" sz="2800" b="1" dirty="0"/>
              <a:t>?</a:t>
            </a:r>
          </a:p>
          <a:p>
            <a:endParaRPr lang="de-DE" dirty="0"/>
          </a:p>
          <a:p>
            <a:r>
              <a:rPr lang="de-DE" sz="2800" dirty="0"/>
              <a:t>Sie </a:t>
            </a:r>
            <a:r>
              <a:rPr lang="de-DE" sz="2800" b="1" u="sng" dirty="0"/>
              <a:t>hat</a:t>
            </a:r>
            <a:r>
              <a:rPr lang="de-DE" sz="2800" dirty="0"/>
              <a:t> Tennis </a:t>
            </a:r>
            <a:r>
              <a:rPr lang="de-DE" sz="2800" b="1" u="sng" dirty="0">
                <a:solidFill>
                  <a:srgbClr val="00B050"/>
                </a:solidFill>
              </a:rPr>
              <a:t>gespielt</a:t>
            </a:r>
            <a:r>
              <a:rPr lang="de-DE" sz="2800" dirty="0"/>
              <a:t>.</a:t>
            </a:r>
          </a:p>
          <a:p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169D55FC-D65B-4B80-BFF0-02B1A2D52966}"/>
              </a:ext>
            </a:extLst>
          </p:cNvPr>
          <p:cNvSpPr txBox="1"/>
          <p:nvPr/>
        </p:nvSpPr>
        <p:spPr>
          <a:xfrm>
            <a:off x="755576" y="2128793"/>
            <a:ext cx="2015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Musik hören</a:t>
            </a:r>
            <a:endParaRPr lang="pl-PL" sz="28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E51F68F6-A3E0-4F81-AEED-258CA980AD62}"/>
              </a:ext>
            </a:extLst>
          </p:cNvPr>
          <p:cNvSpPr txBox="1"/>
          <p:nvPr/>
        </p:nvSpPr>
        <p:spPr>
          <a:xfrm>
            <a:off x="4067944" y="2128793"/>
            <a:ext cx="3272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Sie </a:t>
            </a:r>
            <a:r>
              <a:rPr lang="de-DE" sz="2800" b="1" u="sng" dirty="0"/>
              <a:t>hat</a:t>
            </a:r>
            <a:r>
              <a:rPr lang="de-DE" sz="2800" dirty="0"/>
              <a:t> Musik </a:t>
            </a:r>
            <a:r>
              <a:rPr lang="de-DE" sz="2800" b="1" u="sng" dirty="0">
                <a:solidFill>
                  <a:srgbClr val="00B050"/>
                </a:solidFill>
              </a:rPr>
              <a:t>gehört</a:t>
            </a:r>
            <a:r>
              <a:rPr lang="de-DE" dirty="0"/>
              <a:t>.</a:t>
            </a:r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067EA9AE-32D0-402D-920C-5DC035BA112A}"/>
              </a:ext>
            </a:extLst>
          </p:cNvPr>
          <p:cNvSpPr txBox="1"/>
          <p:nvPr/>
        </p:nvSpPr>
        <p:spPr>
          <a:xfrm>
            <a:off x="755576" y="2728957"/>
            <a:ext cx="2427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kochen, lernen</a:t>
            </a:r>
            <a:endParaRPr lang="pl-PL" sz="2800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6F5B6B9C-AF25-4E8B-985E-F58785ACD56A}"/>
              </a:ext>
            </a:extLst>
          </p:cNvPr>
          <p:cNvSpPr txBox="1"/>
          <p:nvPr/>
        </p:nvSpPr>
        <p:spPr>
          <a:xfrm>
            <a:off x="4067944" y="2775123"/>
            <a:ext cx="4313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Sie </a:t>
            </a:r>
            <a:r>
              <a:rPr lang="de-DE" sz="2800" b="1" u="sng" dirty="0"/>
              <a:t>hat</a:t>
            </a:r>
            <a:r>
              <a:rPr lang="de-DE" sz="2800" dirty="0"/>
              <a:t> </a:t>
            </a:r>
            <a:r>
              <a:rPr lang="de-DE" sz="2800" b="1" u="sng" dirty="0">
                <a:solidFill>
                  <a:srgbClr val="00B050"/>
                </a:solidFill>
              </a:rPr>
              <a:t>gekocht</a:t>
            </a:r>
            <a:r>
              <a:rPr lang="de-DE" sz="2800" dirty="0"/>
              <a:t> und </a:t>
            </a:r>
            <a:r>
              <a:rPr lang="de-DE" sz="2800" b="1" dirty="0">
                <a:solidFill>
                  <a:srgbClr val="00B050"/>
                </a:solidFill>
              </a:rPr>
              <a:t>gelernt</a:t>
            </a:r>
            <a:r>
              <a:rPr lang="de-DE" sz="2800" dirty="0"/>
              <a:t>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66BCAAAB-5957-4E77-960B-1ECB473AAAE5}"/>
              </a:ext>
            </a:extLst>
          </p:cNvPr>
          <p:cNvSpPr txBox="1"/>
          <p:nvPr/>
        </p:nvSpPr>
        <p:spPr>
          <a:xfrm>
            <a:off x="789896" y="4823909"/>
            <a:ext cx="16187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einkaufen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B59CEAAC-2184-499B-8550-E0B3A671D0C6}"/>
              </a:ext>
            </a:extLst>
          </p:cNvPr>
          <p:cNvSpPr txBox="1"/>
          <p:nvPr/>
        </p:nvSpPr>
        <p:spPr>
          <a:xfrm>
            <a:off x="4105227" y="4827317"/>
            <a:ext cx="2943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Sie </a:t>
            </a:r>
            <a:r>
              <a:rPr lang="de-DE" sz="2800" b="1" u="sng" dirty="0"/>
              <a:t>hat</a:t>
            </a:r>
            <a:r>
              <a:rPr lang="de-DE" sz="2800" dirty="0"/>
              <a:t> </a:t>
            </a:r>
            <a:r>
              <a:rPr lang="de-DE" sz="2800" b="1" u="sng" dirty="0">
                <a:solidFill>
                  <a:srgbClr val="00B050"/>
                </a:solidFill>
              </a:rPr>
              <a:t>ein</a:t>
            </a:r>
            <a:r>
              <a:rPr lang="de-DE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2800" b="1" u="sng" dirty="0">
                <a:solidFill>
                  <a:srgbClr val="00B050"/>
                </a:solidFill>
              </a:rPr>
              <a:t>kauft</a:t>
            </a:r>
            <a:r>
              <a:rPr lang="de-DE" sz="2800" dirty="0"/>
              <a:t>.</a:t>
            </a:r>
          </a:p>
        </p:txBody>
      </p:sp>
      <p:sp>
        <p:nvSpPr>
          <p:cNvPr id="9" name="Symbol zastępczy stopki 8">
            <a:extLst>
              <a:ext uri="{FF2B5EF4-FFF2-40B4-BE49-F238E27FC236}">
                <a16:creationId xmlns:a16="http://schemas.microsoft.com/office/drawing/2014/main" xmlns="" id="{ED64F56B-B41D-0CFB-0FD0-14AB5F40C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271187238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A86ABDD8-2BB9-4EE5-8A4A-4C36A1BC3143}"/>
              </a:ext>
            </a:extLst>
          </p:cNvPr>
          <p:cNvSpPr txBox="1"/>
          <p:nvPr/>
        </p:nvSpPr>
        <p:spPr>
          <a:xfrm>
            <a:off x="157586" y="764704"/>
            <a:ext cx="88288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3200" b="1" dirty="0"/>
              <a:t>PERFEKT</a:t>
            </a:r>
          </a:p>
          <a:p>
            <a:r>
              <a:rPr lang="de-DE" sz="3200" dirty="0"/>
              <a:t> </a:t>
            </a:r>
          </a:p>
          <a:p>
            <a:r>
              <a:rPr lang="de-DE" sz="3200" dirty="0"/>
              <a:t>Hilfsverb: haben / sein + Partizip II (Partizip Perfekt) </a:t>
            </a:r>
            <a:endParaRPr lang="pl-PL" sz="32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7E627456-1E95-201F-F941-54E39607A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3568303838"/>
      </p:ext>
    </p:extLst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39552" y="-17139"/>
            <a:ext cx="6606039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u="sng" dirty="0"/>
              <a:t>Partizip Perfekt / Partizip II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de-DE" sz="3200" b="1" dirty="0">
              <a:solidFill>
                <a:srgbClr val="00B05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kauf</a:t>
            </a:r>
            <a:r>
              <a:rPr lang="de-DE" sz="3200" b="1" dirty="0"/>
              <a:t>en                  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solidFill>
                  <a:srgbClr val="00B050"/>
                </a:solidFill>
              </a:rPr>
              <a:t>kauf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de-DE" sz="3200" b="1" dirty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arbeit</a:t>
            </a:r>
            <a:r>
              <a:rPr lang="de-DE" sz="3200" b="1" dirty="0"/>
              <a:t>en</a:t>
            </a:r>
            <a:r>
              <a:rPr lang="de-DE" sz="3200" b="1" dirty="0">
                <a:solidFill>
                  <a:srgbClr val="FF0000"/>
                </a:solidFill>
              </a:rPr>
              <a:t>                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solidFill>
                  <a:srgbClr val="00B050"/>
                </a:solidFill>
              </a:rPr>
              <a:t>arbeit</a:t>
            </a:r>
            <a:r>
              <a:rPr lang="de-DE" sz="32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de-DE" sz="3200" i="1" dirty="0">
                <a:solidFill>
                  <a:schemeClr val="tx2"/>
                </a:solidFill>
              </a:rPr>
              <a:t>zeichnen, rechnen, mieten</a:t>
            </a:r>
            <a:r>
              <a:rPr lang="de-DE" sz="3200" i="1">
                <a:solidFill>
                  <a:schemeClr val="tx2"/>
                </a:solidFill>
              </a:rPr>
              <a:t>, kosten</a:t>
            </a:r>
            <a:endParaRPr lang="de-DE" sz="3200" i="1" dirty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einkauf</a:t>
            </a:r>
            <a:r>
              <a:rPr lang="de-DE" sz="3200" b="1" dirty="0"/>
              <a:t>en                  </a:t>
            </a:r>
            <a:r>
              <a:rPr lang="de-DE" sz="3200" b="1" dirty="0">
                <a:solidFill>
                  <a:srgbClr val="00B050"/>
                </a:solidFill>
              </a:rPr>
              <a:t>ein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solidFill>
                  <a:srgbClr val="00B050"/>
                </a:solidFill>
              </a:rPr>
              <a:t>kauf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de-DE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besuch</a:t>
            </a:r>
            <a:r>
              <a:rPr lang="de-DE" sz="3200" b="1" dirty="0"/>
              <a:t>en                      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solidFill>
                  <a:srgbClr val="00B050"/>
                </a:solidFill>
              </a:rPr>
              <a:t>besuch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er-,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zer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miss</a:t>
            </a:r>
            <a:endParaRPr lang="de-DE" sz="3200" i="1" dirty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de-DE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stud</a:t>
            </a:r>
            <a:r>
              <a:rPr lang="de-DE" sz="3200" b="1" u="sng" dirty="0">
                <a:solidFill>
                  <a:srgbClr val="00B050"/>
                </a:solidFill>
              </a:rPr>
              <a:t>ier</a:t>
            </a:r>
            <a:r>
              <a:rPr lang="de-DE" sz="3200" b="1" u="sng" dirty="0"/>
              <a:t>en</a:t>
            </a:r>
            <a:r>
              <a:rPr lang="de-DE" sz="3200" dirty="0"/>
              <a:t>                      </a:t>
            </a:r>
            <a:r>
              <a:rPr lang="de-DE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 err="1">
                <a:solidFill>
                  <a:srgbClr val="00B050"/>
                </a:solidFill>
              </a:rPr>
              <a:t>studier</a:t>
            </a:r>
            <a:r>
              <a:rPr lang="de-DE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endParaRPr lang="de-DE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3200" i="1" dirty="0">
                <a:solidFill>
                  <a:schemeClr val="tx2"/>
                </a:solidFill>
              </a:rPr>
              <a:t>-</a:t>
            </a:r>
            <a:r>
              <a:rPr lang="de-DE" sz="3200" i="1" dirty="0" err="1">
                <a:solidFill>
                  <a:schemeClr val="tx2"/>
                </a:solidFill>
              </a:rPr>
              <a:t>ieren</a:t>
            </a:r>
            <a:r>
              <a:rPr lang="de-DE" sz="3200" i="1" dirty="0">
                <a:solidFill>
                  <a:schemeClr val="tx2"/>
                </a:solidFill>
              </a:rPr>
              <a:t>	fotografieren, reparieren</a:t>
            </a:r>
          </a:p>
        </p:txBody>
      </p:sp>
      <p:sp>
        <p:nvSpPr>
          <p:cNvPr id="3" name="Strzałka: w prawo 2">
            <a:extLst>
              <a:ext uri="{FF2B5EF4-FFF2-40B4-BE49-F238E27FC236}">
                <a16:creationId xmlns:a16="http://schemas.microsoft.com/office/drawing/2014/main" xmlns="" id="{849F92EE-E1E1-4054-9DDC-3298C9E6CF40}"/>
              </a:ext>
            </a:extLst>
          </p:cNvPr>
          <p:cNvSpPr/>
          <p:nvPr/>
        </p:nvSpPr>
        <p:spPr>
          <a:xfrm>
            <a:off x="2487226" y="10232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trzałka: w prawo 3">
            <a:extLst>
              <a:ext uri="{FF2B5EF4-FFF2-40B4-BE49-F238E27FC236}">
                <a16:creationId xmlns:a16="http://schemas.microsoft.com/office/drawing/2014/main" xmlns="" id="{A538FE31-44E0-4ED3-81B1-3D7CF113557F}"/>
              </a:ext>
            </a:extLst>
          </p:cNvPr>
          <p:cNvSpPr/>
          <p:nvPr/>
        </p:nvSpPr>
        <p:spPr>
          <a:xfrm>
            <a:off x="2802637" y="199283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: w prawo 4">
            <a:extLst>
              <a:ext uri="{FF2B5EF4-FFF2-40B4-BE49-F238E27FC236}">
                <a16:creationId xmlns:a16="http://schemas.microsoft.com/office/drawing/2014/main" xmlns="" id="{BC083525-5585-4CA9-86E8-6711D87B2386}"/>
              </a:ext>
            </a:extLst>
          </p:cNvPr>
          <p:cNvSpPr/>
          <p:nvPr/>
        </p:nvSpPr>
        <p:spPr>
          <a:xfrm>
            <a:off x="3131840" y="298758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xmlns="" id="{81DCAC60-990F-4024-B956-5C3153399361}"/>
              </a:ext>
            </a:extLst>
          </p:cNvPr>
          <p:cNvCxnSpPr>
            <a:cxnSpLocks/>
          </p:cNvCxnSpPr>
          <p:nvPr/>
        </p:nvCxnSpPr>
        <p:spPr>
          <a:xfrm>
            <a:off x="4580327" y="3839462"/>
            <a:ext cx="576064" cy="720080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xmlns="" id="{2E7340E2-9D64-4ADF-8152-28411A162CCC}"/>
              </a:ext>
            </a:extLst>
          </p:cNvPr>
          <p:cNvCxnSpPr>
            <a:cxnSpLocks/>
          </p:cNvCxnSpPr>
          <p:nvPr/>
        </p:nvCxnSpPr>
        <p:spPr>
          <a:xfrm flipH="1">
            <a:off x="4580327" y="3839462"/>
            <a:ext cx="576066" cy="72008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Strzałka: w prawo 17">
            <a:extLst>
              <a:ext uri="{FF2B5EF4-FFF2-40B4-BE49-F238E27FC236}">
                <a16:creationId xmlns:a16="http://schemas.microsoft.com/office/drawing/2014/main" xmlns="" id="{8A8AE0A1-91C7-4C57-BEDE-C970CE807F1B}"/>
              </a:ext>
            </a:extLst>
          </p:cNvPr>
          <p:cNvSpPr/>
          <p:nvPr/>
        </p:nvSpPr>
        <p:spPr>
          <a:xfrm>
            <a:off x="3047625" y="39571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xmlns="" id="{1D357E76-E361-4EEC-9BC5-6ADE10195AC1}"/>
              </a:ext>
            </a:extLst>
          </p:cNvPr>
          <p:cNvCxnSpPr>
            <a:cxnSpLocks/>
          </p:cNvCxnSpPr>
          <p:nvPr/>
        </p:nvCxnSpPr>
        <p:spPr>
          <a:xfrm flipH="1">
            <a:off x="4541903" y="5292440"/>
            <a:ext cx="576066" cy="72008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xmlns="" id="{10582E48-D3A0-435E-8462-BB3E6D4A5910}"/>
              </a:ext>
            </a:extLst>
          </p:cNvPr>
          <p:cNvCxnSpPr>
            <a:cxnSpLocks/>
          </p:cNvCxnSpPr>
          <p:nvPr/>
        </p:nvCxnSpPr>
        <p:spPr>
          <a:xfrm flipH="1" flipV="1">
            <a:off x="4580327" y="5292440"/>
            <a:ext cx="576064" cy="70662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Strzałka: w prawo 5">
            <a:extLst>
              <a:ext uri="{FF2B5EF4-FFF2-40B4-BE49-F238E27FC236}">
                <a16:creationId xmlns:a16="http://schemas.microsoft.com/office/drawing/2014/main" xmlns="" id="{BC4CDE1F-843B-4FE0-85C2-5B7811475FEA}"/>
              </a:ext>
            </a:extLst>
          </p:cNvPr>
          <p:cNvSpPr/>
          <p:nvPr/>
        </p:nvSpPr>
        <p:spPr>
          <a:xfrm>
            <a:off x="3093503" y="5402567"/>
            <a:ext cx="978408" cy="4863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ED12E221-DC8E-9AF5-284F-7A78E882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188640"/>
            <a:ext cx="8889741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fahren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gefahren / </a:t>
            </a:r>
            <a:r>
              <a:rPr lang="de-DE" sz="3200" dirty="0"/>
              <a:t>abfahren -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</a:t>
            </a:r>
            <a:r>
              <a:rPr lang="de-DE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fahren</a:t>
            </a:r>
          </a:p>
          <a:p>
            <a:endParaRPr lang="de-DE" sz="3200" dirty="0"/>
          </a:p>
          <a:p>
            <a:r>
              <a:rPr lang="de-DE" sz="3200" dirty="0"/>
              <a:t>gehen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gegangen</a:t>
            </a:r>
          </a:p>
          <a:p>
            <a:endParaRPr lang="de-DE" sz="3200" dirty="0"/>
          </a:p>
          <a:p>
            <a:r>
              <a:rPr lang="de-DE" sz="3200" dirty="0"/>
              <a:t>singen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gesungen</a:t>
            </a:r>
          </a:p>
          <a:p>
            <a:endParaRPr lang="de-DE" sz="3200" dirty="0"/>
          </a:p>
          <a:p>
            <a:r>
              <a:rPr lang="de-DE" sz="3200" dirty="0"/>
              <a:t>stehen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gestanden / </a:t>
            </a:r>
            <a:r>
              <a:rPr lang="de-DE" sz="3200" dirty="0"/>
              <a:t>aufstehen -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</a:t>
            </a:r>
            <a:r>
              <a:rPr lang="de-DE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standen</a:t>
            </a:r>
          </a:p>
          <a:p>
            <a:endParaRPr lang="de-DE" sz="3200" dirty="0"/>
          </a:p>
          <a:p>
            <a:r>
              <a:rPr lang="de-DE" sz="3200" dirty="0"/>
              <a:t>beginnen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begonnen</a:t>
            </a:r>
          </a:p>
          <a:p>
            <a:endParaRPr lang="de-DE" sz="3200" dirty="0"/>
          </a:p>
          <a:p>
            <a:r>
              <a:rPr lang="de-DE" sz="3200" dirty="0"/>
              <a:t>bleiben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geblieben</a:t>
            </a:r>
          </a:p>
          <a:p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3200" dirty="0"/>
              <a:t>nehmen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genommen/</a:t>
            </a:r>
            <a:r>
              <a:rPr lang="de-DE" sz="3200" dirty="0"/>
              <a:t>mitnehmen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mit</a:t>
            </a:r>
            <a:r>
              <a:rPr lang="de-DE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nommen</a:t>
            </a:r>
            <a:endParaRPr lang="pl-PL" sz="32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61D9FA05-B56E-E731-450E-E54745C5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67544" y="764704"/>
            <a:ext cx="7538859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/>
              <a:t>	Hilfsverb </a:t>
            </a:r>
            <a:r>
              <a:rPr lang="de-DE" sz="6000" b="1" dirty="0"/>
              <a:t>sein</a:t>
            </a:r>
            <a:endParaRPr lang="pl-PL" sz="6000" dirty="0"/>
          </a:p>
          <a:p>
            <a:pPr lvl="0"/>
            <a:endParaRPr lang="de-DE" sz="3200" dirty="0"/>
          </a:p>
          <a:p>
            <a:pPr lvl="0"/>
            <a:endParaRPr lang="de-DE" sz="3200" dirty="0"/>
          </a:p>
          <a:p>
            <a:pPr lvl="0"/>
            <a:r>
              <a:rPr lang="de-DE" sz="3200" dirty="0"/>
              <a:t>Er </a:t>
            </a:r>
            <a:r>
              <a:rPr lang="de-DE" sz="3200" b="1" dirty="0"/>
              <a:t>ist</a:t>
            </a:r>
            <a:r>
              <a:rPr lang="de-DE" sz="3200" dirty="0"/>
              <a:t> in die Stadt </a:t>
            </a:r>
            <a:r>
              <a:rPr lang="de-DE" sz="3200" b="1" dirty="0"/>
              <a:t>gegangen</a:t>
            </a:r>
            <a:r>
              <a:rPr lang="de-DE" sz="3200" dirty="0"/>
              <a:t>.</a:t>
            </a:r>
            <a:endParaRPr lang="pl-PL" sz="3200" dirty="0"/>
          </a:p>
          <a:p>
            <a:endParaRPr lang="de-DE" sz="3200" dirty="0"/>
          </a:p>
          <a:p>
            <a:r>
              <a:rPr lang="de-DE" sz="3200" dirty="0"/>
              <a:t>Wir </a:t>
            </a:r>
            <a:r>
              <a:rPr lang="de-DE" sz="3200" b="1" dirty="0"/>
              <a:t>sind</a:t>
            </a:r>
            <a:r>
              <a:rPr lang="de-DE" sz="3200" dirty="0"/>
              <a:t> nach Rom </a:t>
            </a:r>
            <a:r>
              <a:rPr lang="de-DE" sz="3200" b="1" dirty="0"/>
              <a:t>geflogen.</a:t>
            </a:r>
            <a:endParaRPr lang="pl-PL" sz="3200" dirty="0"/>
          </a:p>
          <a:p>
            <a:endParaRPr lang="de-DE" sz="3200" dirty="0"/>
          </a:p>
          <a:p>
            <a:r>
              <a:rPr lang="de-DE" sz="3200" dirty="0"/>
              <a:t>Ich </a:t>
            </a:r>
            <a:r>
              <a:rPr lang="de-DE" sz="3200" b="1" dirty="0"/>
              <a:t>bin</a:t>
            </a:r>
            <a:r>
              <a:rPr lang="de-DE" sz="3200" dirty="0"/>
              <a:t> mit dem Taxi zum Bahnhof </a:t>
            </a:r>
            <a:r>
              <a:rPr lang="de-DE" sz="3200" b="1" dirty="0"/>
              <a:t>gefahren</a:t>
            </a:r>
            <a:r>
              <a:rPr lang="de-DE" sz="3200" dirty="0"/>
              <a:t>.</a:t>
            </a:r>
            <a:endParaRPr lang="pl-PL" sz="3200" dirty="0"/>
          </a:p>
          <a:p>
            <a:endParaRPr lang="pl-PL" sz="3200" dirty="0"/>
          </a:p>
        </p:txBody>
      </p:sp>
      <p:sp>
        <p:nvSpPr>
          <p:cNvPr id="3" name="Siedmiokąt 2"/>
          <p:cNvSpPr/>
          <p:nvPr/>
        </p:nvSpPr>
        <p:spPr>
          <a:xfrm>
            <a:off x="3347864" y="1772816"/>
            <a:ext cx="576064" cy="57606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/>
              <a:t>1</a:t>
            </a:r>
            <a:endParaRPr lang="pl-PL" sz="32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5B1C7B0A-95BB-A32C-4A11-1DBC17B65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2132856"/>
            <a:ext cx="635757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3200" dirty="0"/>
              <a:t>Ich </a:t>
            </a:r>
            <a:r>
              <a:rPr lang="de-DE" sz="3200" b="1" dirty="0"/>
              <a:t>bin</a:t>
            </a:r>
            <a:r>
              <a:rPr lang="de-DE" sz="3200" dirty="0"/>
              <a:t> heute um 7 Uhr </a:t>
            </a:r>
            <a:r>
              <a:rPr lang="de-DE" sz="3200" b="1" dirty="0"/>
              <a:t>aufgewacht</a:t>
            </a:r>
            <a:r>
              <a:rPr lang="de-DE" sz="3200" dirty="0"/>
              <a:t>.</a:t>
            </a:r>
            <a:endParaRPr lang="pl-PL" sz="3200" dirty="0"/>
          </a:p>
          <a:p>
            <a:endParaRPr lang="de-DE" sz="3200" dirty="0"/>
          </a:p>
          <a:p>
            <a:r>
              <a:rPr lang="de-DE" sz="3200" dirty="0"/>
              <a:t>Wann </a:t>
            </a:r>
            <a:r>
              <a:rPr lang="de-DE" sz="3200" b="1" dirty="0"/>
              <a:t>bist</a:t>
            </a:r>
            <a:r>
              <a:rPr lang="de-DE" sz="3200" dirty="0"/>
              <a:t> du gestern </a:t>
            </a:r>
            <a:r>
              <a:rPr lang="de-DE" sz="3200" b="1" dirty="0"/>
              <a:t>eingeschlafen</a:t>
            </a:r>
            <a:r>
              <a:rPr lang="de-DE" sz="3200" dirty="0"/>
              <a:t>?</a:t>
            </a:r>
            <a:endParaRPr lang="pl-PL" sz="3200" dirty="0"/>
          </a:p>
          <a:p>
            <a:endParaRPr lang="pl-PL" sz="3200" dirty="0"/>
          </a:p>
        </p:txBody>
      </p:sp>
      <p:sp>
        <p:nvSpPr>
          <p:cNvPr id="3" name="Siedmiokąt 2"/>
          <p:cNvSpPr/>
          <p:nvPr/>
        </p:nvSpPr>
        <p:spPr>
          <a:xfrm>
            <a:off x="3851920" y="1124744"/>
            <a:ext cx="648072" cy="584448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/>
              <a:t>2</a:t>
            </a:r>
            <a:endParaRPr lang="pl-PL" sz="32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637BE5B3-10E6-A7BC-6D5B-FF05932C2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980728"/>
            <a:ext cx="8009950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de-DE" sz="3200" dirty="0"/>
          </a:p>
          <a:p>
            <a:pPr lvl="0"/>
            <a:r>
              <a:rPr lang="de-DE" sz="3200" b="1" dirty="0"/>
              <a:t>		bleiben, werden, sein</a:t>
            </a:r>
            <a:endParaRPr lang="pl-PL" sz="3200" b="1" dirty="0"/>
          </a:p>
          <a:p>
            <a:endParaRPr lang="de-DE" sz="3200" dirty="0"/>
          </a:p>
          <a:p>
            <a:r>
              <a:rPr lang="de-DE" sz="3200" dirty="0"/>
              <a:t>Wie lange </a:t>
            </a:r>
            <a:r>
              <a:rPr lang="de-DE" sz="3200" b="1" dirty="0"/>
              <a:t>seid</a:t>
            </a:r>
            <a:r>
              <a:rPr lang="de-DE" sz="3200" dirty="0"/>
              <a:t> ihr in Deutschland </a:t>
            </a:r>
            <a:r>
              <a:rPr lang="de-DE" sz="3200" b="1" dirty="0"/>
              <a:t>geblieben</a:t>
            </a:r>
            <a:r>
              <a:rPr lang="de-DE" sz="3200" dirty="0"/>
              <a:t>?</a:t>
            </a:r>
          </a:p>
          <a:p>
            <a:endParaRPr lang="pl-PL" sz="3200" dirty="0"/>
          </a:p>
          <a:p>
            <a:r>
              <a:rPr lang="de-DE" sz="3200" dirty="0"/>
              <a:t>Er </a:t>
            </a:r>
            <a:r>
              <a:rPr lang="de-DE" sz="3200" b="1" dirty="0"/>
              <a:t>ist</a:t>
            </a:r>
            <a:r>
              <a:rPr lang="de-DE" sz="3200" dirty="0"/>
              <a:t> Arzt </a:t>
            </a:r>
            <a:r>
              <a:rPr lang="de-DE" sz="3200" b="1" dirty="0"/>
              <a:t>geworden</a:t>
            </a:r>
            <a:r>
              <a:rPr lang="de-DE" sz="3200" dirty="0"/>
              <a:t>. / Heute </a:t>
            </a:r>
            <a:r>
              <a:rPr lang="de-DE" sz="3200" b="1" dirty="0"/>
              <a:t>ist</a:t>
            </a:r>
            <a:r>
              <a:rPr lang="de-DE" sz="3200" dirty="0"/>
              <a:t> es</a:t>
            </a:r>
          </a:p>
          <a:p>
            <a:r>
              <a:rPr lang="de-DE" sz="3200" dirty="0"/>
              <a:t>kälter </a:t>
            </a:r>
            <a:r>
              <a:rPr lang="de-DE" sz="3200" b="1" dirty="0"/>
              <a:t>geworden</a:t>
            </a:r>
            <a:r>
              <a:rPr lang="de-DE" sz="3200" dirty="0"/>
              <a:t>./ Wann </a:t>
            </a:r>
            <a:r>
              <a:rPr lang="de-DE" sz="3200" b="1" dirty="0"/>
              <a:t>bist</a:t>
            </a:r>
            <a:r>
              <a:rPr lang="de-DE" sz="3200" dirty="0"/>
              <a:t> du 18 </a:t>
            </a:r>
            <a:r>
              <a:rPr lang="de-DE" sz="3200" b="1" dirty="0"/>
              <a:t>geworden</a:t>
            </a:r>
            <a:r>
              <a:rPr lang="de-DE" sz="3200" dirty="0"/>
              <a:t>?</a:t>
            </a:r>
            <a:endParaRPr lang="pl-PL" sz="3200" dirty="0"/>
          </a:p>
          <a:p>
            <a:endParaRPr lang="de-DE" sz="3200" dirty="0"/>
          </a:p>
          <a:p>
            <a:r>
              <a:rPr lang="de-DE" sz="3200" dirty="0"/>
              <a:t>Gestern </a:t>
            </a:r>
            <a:r>
              <a:rPr lang="de-DE" sz="3200" b="1" dirty="0"/>
              <a:t>sind</a:t>
            </a:r>
            <a:r>
              <a:rPr lang="de-DE" sz="3200" dirty="0"/>
              <a:t> wir im Kino </a:t>
            </a:r>
            <a:r>
              <a:rPr lang="de-DE" sz="3200" b="1" dirty="0"/>
              <a:t>gewesen</a:t>
            </a:r>
            <a:r>
              <a:rPr lang="de-DE" sz="3200" dirty="0"/>
              <a:t>.</a:t>
            </a:r>
            <a:endParaRPr lang="pl-PL" sz="3200" dirty="0"/>
          </a:p>
          <a:p>
            <a:endParaRPr lang="pl-PL" sz="3200" dirty="0"/>
          </a:p>
        </p:txBody>
      </p:sp>
      <p:sp>
        <p:nvSpPr>
          <p:cNvPr id="3" name="Siedmiokąt 2"/>
          <p:cNvSpPr/>
          <p:nvPr/>
        </p:nvSpPr>
        <p:spPr>
          <a:xfrm>
            <a:off x="4067944" y="692696"/>
            <a:ext cx="576064" cy="57606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/>
              <a:t>3</a:t>
            </a:r>
            <a:endParaRPr lang="pl-PL" sz="32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DA654AB3-15F7-06A9-FC67-60724823D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17F85FA3-58E6-AEA0-100E-54916EEC783E}"/>
              </a:ext>
            </a:extLst>
          </p:cNvPr>
          <p:cNvSpPr txBox="1"/>
          <p:nvPr/>
        </p:nvSpPr>
        <p:spPr>
          <a:xfrm>
            <a:off x="0" y="188640"/>
            <a:ext cx="8669938" cy="46942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/>
              <a:t>Beantworten Sie die folgenden Fragen</a:t>
            </a:r>
            <a:r>
              <a:rPr lang="de-DE" sz="3200" dirty="0"/>
              <a:t>.</a:t>
            </a:r>
          </a:p>
          <a:p>
            <a:endParaRPr lang="de-DE" sz="32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Wo hast du 2020 gewohnt?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Wann hast du deine Großeltern besucht?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Hast du am Wochenende im Garten gearbeitet?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Hast du schon eine Wohnung gemietet?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Wie viel hat dein Auto gekostet?</a:t>
            </a:r>
            <a:endParaRPr lang="pl-PL" sz="32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BB419020-5BDA-2078-ECF3-A97D2FC1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2490339316"/>
      </p:ext>
    </p:extLst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739</Words>
  <Application>Microsoft Office PowerPoint</Application>
  <PresentationFormat>Pokaz na ekranie (4:3)</PresentationFormat>
  <Paragraphs>214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Motyw pakietu Office</vt:lpstr>
      <vt:lpstr>PERFEKT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Was hast du gestern gemacht?</vt:lpstr>
      <vt:lpstr>Slajd 12</vt:lpstr>
      <vt:lpstr>Slajd 13</vt:lpstr>
      <vt:lpstr>Was hat Karin ……… gemacht?</vt:lpstr>
      <vt:lpstr>Slajd 15</vt:lpstr>
      <vt:lpstr>Slajd 16</vt:lpstr>
      <vt:lpstr>Slajd 17</vt:lpstr>
      <vt:lpstr>Slajd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PERFEKT</dc:title>
  <dc:creator>Ada</dc:creator>
  <cp:lastModifiedBy>Dell</cp:lastModifiedBy>
  <cp:revision>19</cp:revision>
  <dcterms:created xsi:type="dcterms:W3CDTF">2012-10-05T17:28:25Z</dcterms:created>
  <dcterms:modified xsi:type="dcterms:W3CDTF">2023-10-09T07:43:35Z</dcterms:modified>
</cp:coreProperties>
</file>