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B8D9-E328-4DB1-9858-14BAADBF7CB6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29DA-EF02-4B49-8CE4-5C30699C13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70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B8D9-E328-4DB1-9858-14BAADBF7CB6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29DA-EF02-4B49-8CE4-5C30699C13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1185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B8D9-E328-4DB1-9858-14BAADBF7CB6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29DA-EF02-4B49-8CE4-5C30699C13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46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B8D9-E328-4DB1-9858-14BAADBF7CB6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29DA-EF02-4B49-8CE4-5C30699C13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0610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B8D9-E328-4DB1-9858-14BAADBF7CB6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29DA-EF02-4B49-8CE4-5C30699C13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632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B8D9-E328-4DB1-9858-14BAADBF7CB6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29DA-EF02-4B49-8CE4-5C30699C13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376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B8D9-E328-4DB1-9858-14BAADBF7CB6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29DA-EF02-4B49-8CE4-5C30699C13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6645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B8D9-E328-4DB1-9858-14BAADBF7CB6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29DA-EF02-4B49-8CE4-5C30699C13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486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B8D9-E328-4DB1-9858-14BAADBF7CB6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29DA-EF02-4B49-8CE4-5C30699C13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471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B8D9-E328-4DB1-9858-14BAADBF7CB6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29DA-EF02-4B49-8CE4-5C30699C13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3490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B8D9-E328-4DB1-9858-14BAADBF7CB6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29DA-EF02-4B49-8CE4-5C30699C13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9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3B8D9-E328-4DB1-9858-14BAADBF7CB6}" type="datetimeFigureOut">
              <a:rPr lang="fr-FR" smtClean="0"/>
              <a:pPr/>
              <a:t>24/05/2022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29DA-EF02-4B49-8CE4-5C30699C13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562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FF00"/>
                </a:solidFill>
              </a:rPr>
              <a:t>Sommerferien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chemeClr val="bg1"/>
                </a:solidFill>
              </a:rPr>
              <a:t>Was</a:t>
            </a:r>
            <a:r>
              <a:rPr lang="fr-FR" b="1" dirty="0" smtClean="0">
                <a:solidFill>
                  <a:schemeClr val="bg1"/>
                </a:solidFill>
              </a:rPr>
              <a:t> hast du in den </a:t>
            </a:r>
            <a:r>
              <a:rPr lang="fr-FR" b="1" dirty="0" err="1" smtClean="0">
                <a:solidFill>
                  <a:schemeClr val="bg1"/>
                </a:solidFill>
              </a:rPr>
              <a:t>Sommerferien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gemacht</a:t>
            </a:r>
            <a:r>
              <a:rPr lang="fr-FR" b="1" dirty="0" smtClean="0">
                <a:solidFill>
                  <a:schemeClr val="bg1"/>
                </a:solidFill>
              </a:rPr>
              <a:t>?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5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ayersche-blog.de/wp-content/uploads/2014/05/10-Gruende-warum-man-Buecher-lesen-soll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1619"/>
            <a:ext cx="764042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Bücher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gelesen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3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iesteirerin.at/media/7822/spaziergang-machen.jpg?anchor=center&amp;mode=crop&amp;quality=80&amp;width=800&amp;rnd=13062173222000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6200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607413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bin </a:t>
            </a:r>
            <a:r>
              <a:rPr lang="fr-FR" sz="2800" b="1" dirty="0" err="1" smtClean="0">
                <a:solidFill>
                  <a:schemeClr val="bg1"/>
                </a:solidFill>
              </a:rPr>
              <a:t>spazieren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gegangen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97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berlin.de/binaries/asset/image_assets/1652468/ratio_2_1/1375857405/418x316/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892" y="1556792"/>
            <a:ext cx="70567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Eis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gegessen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69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.webme.com/pic/p/picolouis/sonne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28985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mich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gesonnt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31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dn.grid.fotosearch.com/ARP/ARP114/snd_cst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596" y="1412776"/>
            <a:ext cx="681179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Burgen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aus</a:t>
            </a:r>
            <a:r>
              <a:rPr lang="fr-FR" sz="2800" b="1" dirty="0" smtClean="0">
                <a:solidFill>
                  <a:schemeClr val="bg1"/>
                </a:solidFill>
              </a:rPr>
              <a:t> Sand </a:t>
            </a:r>
            <a:r>
              <a:rPr lang="fr-FR" sz="2800" b="1" dirty="0" err="1" smtClean="0">
                <a:solidFill>
                  <a:schemeClr val="bg1"/>
                </a:solidFill>
              </a:rPr>
              <a:t>gemacht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33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ofreedownload.net/playing-ball-clip-art-6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58815"/>
            <a:ext cx="40481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Ball </a:t>
            </a:r>
            <a:r>
              <a:rPr lang="fr-FR" sz="2800" b="1" dirty="0" err="1" smtClean="0">
                <a:solidFill>
                  <a:schemeClr val="bg1"/>
                </a:solidFill>
              </a:rPr>
              <a:t>gespielt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2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otos.verwaltungsportal.de/seitengenerator/feea3ab926e1e0c884b80d33d47920ff_wande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6" y="620688"/>
            <a:ext cx="709644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bin </a:t>
            </a:r>
            <a:r>
              <a:rPr lang="fr-FR" sz="2800" b="1" dirty="0" err="1" smtClean="0">
                <a:solidFill>
                  <a:schemeClr val="bg1"/>
                </a:solidFill>
              </a:rPr>
              <a:t>gewandert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1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berge-exclusiv.de/wp-content/uploads/hohe-tauern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4579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Landschaften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bewundert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36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.memrise.com/uploads/mems/output/4700276-1311140056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408757" cy="54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Freunde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besucht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7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m-gimnasiya1.at.ua/_si/0/44759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bin in die Disco </a:t>
            </a:r>
            <a:r>
              <a:rPr lang="fr-FR" sz="2800" b="1" dirty="0" err="1" smtClean="0">
                <a:solidFill>
                  <a:schemeClr val="bg1"/>
                </a:solidFill>
              </a:rPr>
              <a:t>gegangen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0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ni.reyve.fr/wp-content/uploads/2013/08/coquillag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8580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40271" y="5894071"/>
            <a:ext cx="4808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Muscheln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gesammelt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1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nimaatjes.de/cliparts/kommunikation/fernseher/clipart_televisie_animaatjes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5688632" cy="462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ferngesehen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6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ekladata.com/lsjNxuUUT3XugLLsjuBGyKxKd2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032448" cy="44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Musik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gehört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9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olympia-bowling-club.de/fotos/pic1411837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980728"/>
            <a:ext cx="529489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gezeltet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7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log.snafu.de/yvi/files/2013/12/3434271-abbildung-eines-cartoon-gitarre-spie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5" y="620688"/>
            <a:ext cx="4422611" cy="45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Gitarre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gespielt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ariette\AppData\Local\Microsoft\Windows\INetCache\IE\K58D1QTB\discofox-paa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194" y="260648"/>
            <a:ext cx="46609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getanzt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75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cdn2.spiegel.de/images/image-523955-panoV9-lqg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4968"/>
            <a:ext cx="7742330" cy="372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bin </a:t>
            </a:r>
            <a:r>
              <a:rPr lang="fr-FR" sz="2800" b="1" dirty="0" err="1" smtClean="0">
                <a:solidFill>
                  <a:schemeClr val="bg1"/>
                </a:solidFill>
              </a:rPr>
              <a:t>gelaufen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6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mbers.aon.at/fsallegg/kipa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Tiere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gefüttert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1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utoimg.frauenzimmer.de/autoimg/136892/300x600/langeweile-gelangweilte-sterben-frue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562" y="1556792"/>
            <a:ext cx="6727843" cy="379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467049" y="5661248"/>
            <a:ext cx="4058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mich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gelangweilt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65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undumskinderzimmer.de/wp-content/uploads/2012/07/baby_beim_staubsaug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600400" cy="540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meinen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Eltern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zu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Hause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geholfen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71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ature-x.com/fileadmin/Bilder/Lechkiesbank/LechkiesbankG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201095" cy="56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Lagerfeuer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gemacht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yoga-kinesiologie.de/wp-content/uploads/2013/04/english-ler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1437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habe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</a:rPr>
              <a:t>gelernt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reuzschule-regensburg.de.ps-server.net/sport/schwimmen/schwimm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692" y="1772816"/>
            <a:ext cx="84460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bin </a:t>
            </a:r>
            <a:r>
              <a:rPr lang="fr-FR" sz="2800" b="1" dirty="0" err="1" smtClean="0">
                <a:solidFill>
                  <a:schemeClr val="bg1"/>
                </a:solidFill>
              </a:rPr>
              <a:t>geschwommen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4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eefeld.com/fotos/aktivitaeten-sommer/radfahren/slides/radfahren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28792" cy="35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53774" y="5877272"/>
            <a:ext cx="621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Ich</a:t>
            </a:r>
            <a:r>
              <a:rPr lang="fr-FR" sz="2800" b="1" dirty="0" smtClean="0">
                <a:solidFill>
                  <a:schemeClr val="bg1"/>
                </a:solidFill>
              </a:rPr>
              <a:t> bin Rad </a:t>
            </a:r>
            <a:r>
              <a:rPr lang="fr-FR" sz="2800" b="1" dirty="0" err="1" smtClean="0">
                <a:solidFill>
                  <a:schemeClr val="bg1"/>
                </a:solidFill>
              </a:rPr>
              <a:t>gefahren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6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128</Words>
  <Application>Microsoft Office PowerPoint</Application>
  <PresentationFormat>Pokaz na ekranie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Thème Office</vt:lpstr>
      <vt:lpstr>Sommerferien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Sommerferien</dc:title>
  <dc:creator>Mariette Starck</dc:creator>
  <cp:lastModifiedBy>Użytkownik systemu Windows</cp:lastModifiedBy>
  <cp:revision>8</cp:revision>
  <dcterms:created xsi:type="dcterms:W3CDTF">2015-09-20T09:38:02Z</dcterms:created>
  <dcterms:modified xsi:type="dcterms:W3CDTF">2022-05-24T08:47:48Z</dcterms:modified>
</cp:coreProperties>
</file>