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37" r:id="rId3"/>
    <p:sldId id="388" r:id="rId4"/>
    <p:sldId id="338" r:id="rId5"/>
    <p:sldId id="339" r:id="rId6"/>
    <p:sldId id="418" r:id="rId7"/>
    <p:sldId id="402" r:id="rId8"/>
    <p:sldId id="397" r:id="rId9"/>
    <p:sldId id="403" r:id="rId10"/>
    <p:sldId id="401" r:id="rId11"/>
    <p:sldId id="377" r:id="rId12"/>
    <p:sldId id="378" r:id="rId13"/>
    <p:sldId id="390" r:id="rId14"/>
    <p:sldId id="404" r:id="rId15"/>
    <p:sldId id="405" r:id="rId16"/>
    <p:sldId id="406" r:id="rId17"/>
    <p:sldId id="407" r:id="rId18"/>
    <p:sldId id="408" r:id="rId19"/>
    <p:sldId id="409" r:id="rId20"/>
    <p:sldId id="410" r:id="rId21"/>
    <p:sldId id="354" r:id="rId22"/>
    <p:sldId id="382" r:id="rId23"/>
    <p:sldId id="419" r:id="rId24"/>
    <p:sldId id="420" r:id="rId25"/>
    <p:sldId id="421" r:id="rId26"/>
    <p:sldId id="422"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77" d="100"/>
          <a:sy n="77" d="100"/>
        </p:scale>
        <p:origin x="408"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4:43.277"/>
    </inkml:context>
    <inkml:brush xml:id="br0">
      <inkml:brushProperty name="width" value="0.05" units="cm"/>
      <inkml:brushProperty name="height" value="0.05" units="cm"/>
    </inkml:brush>
  </inkml:definitions>
  <inkml:trace contextRef="#ctx0" brushRef="#br0">1172 0 455 0 0,'0'0'848'0'0,"-2"2"-708"0"0,-22 24 2148 0 0,22-24-2128 0 0,-5 8 100 0 0,-9 14-68 0 0,10-13-192 0 0,0 2 0 0 0,-1 0 0 0 0,1-3 27 0 0,0 0 0 0 0,-11 13-1 0 0,-5 1 273 0 0,4-7-162 0 0,-24 13 91 0 0,39-26-228 0 0,-17 10 166 0 0,-4 2 144 0 0,-32 18 225 0 0,51-31-493 0 0,2-1-32 0 0,-12 13 58 0 0,-41 41 207 0 0,49-50-269 0 0,-1 3 35 0 0,-11 3-14 0 0,11-6 138 0 0,0-1 1 0 0,0 0-1 0 0,-1 0 0 0 0,-16 7 0 0 0,-41 7 690 0 0,65-19-854 0 0,-38 12 77 0 0,14-5-78 0 0,-19 6 0 0 0,5-3 0 0 0,10 1-4 0 0,-4 3 62 0 0,29-12-46 0 0,-1 0 0 0 0,0-1 1 0 0,0 0-1 0 0,0 0 0 0 0,0 0 1 0 0,-1-1-1 0 0,-4 0 1 0 0,-41-3 959 0 0,6-1 39 0 0,35 5-919 0 0,-2 2-5 0 0,-7 3-14 0 0,16-5-78 0 0,-13 9 6 0 0,14-10-1 0 0,1 1 0 0 0,-1-1 0 0 0,1 1 0 0 0,-1 0 0 0 0,1 0 0 0 0,-1 0 0 0 0,1 0 0 0 0,0 0 0 0 0,-1 0 0 0 0,1 0 0 0 0,-2 2 0 0 0,0 1 0 0 0,0-1 0 0 0,-1 0 0 0 0,0 0 0 0 0,1 1 0 0 0,0-1 0 0 0,0 1 0 0 0,0 0 0 0 0,-3 5 0 0 0,0 1 0 0 0,-3 4 0 0 0,1-1 0 0 0,-4 8 0 0 0,1-2 0 0 0,5-10 0 0 0,1 0 0 0 0,0 1 0 0 0,0 0 0 0 0,1 0 0 0 0,-5 16 0 0 0,-42 136 0 0 0,27-66 0 0 0,13-59 0 0 0,8-23 0 0 0,-1 0 0 0 0,2 0 0 0 0,-2 24 0 0 0,3-27 0 0 0,-3 12 0 0 0,4-19 0 0 0,-2 32 0 0 0,1-31 0 0 0,-1 0 0 0 0,4 16 0 0 0,1-7 0 0 0,1 1 0 0 0,0 0 0 0 0,3 0 0 0 0,1-1 0 0 0,4-2 0 0 0,1-1 0 0 0,1-2 0 0 0,2-2 0 0 0,-11-4 13 0 0,1-1 0 0 0,-1 0 0 0 0,0 0 0 0 0,0-1 0 0 0,1 1 1 0 0,8 0-1 0 0,-6-2-14 0 0,9 2 54 0 0,35-2 124 0 0,-35-1-130 0 0,-11 2-12 0 0,22-4 10 0 0,-7-2-45 0 0,-13 3 0 0 0,0 0 0 0 0,-1 1 0 0 0,1 0 0 0 0,0 0 0 0 0,14 1 0 0 0,32 0 0 0 0,-49-1 0 0 0,0 0 0 0 0,16 5 0 0 0,10 5 0 0 0,-11-1 0 0 0,-15-4 0 0 0,-1-1 0 0 0,23 11 0 0 0,-3 2 0 0 0,-20-13 0 0 0,15 13 0 0 0,-9-6 0 0 0,0-1 0 0 0,1-1 0 0 0,3 5 0 0 0,-10-10 0 0 0,10 3 0 0 0,-1-1 0 0 0,6 2 0 0 0,-14-6 0 0 0,12-2 0 0 0,26-1 0 0 0,-25 0 0 0 0,-13 0 0 0 0,-2-1 0 0 0,46-24 0 0 0,-36 21 0 0 0,0-1 0 0 0,1 0 0 0 0,1 1 0 0 0,-1-1 0 0 0,2 0 4 0 0,-9 4 21 0 0,-2 2-1 0 0,29-10-13 0 0,-19 6-11 0 0,1 0 0 0 0,2 1 0 0 0,0 2 0 0 0,20-4 67 0 0,-34 5-34 0 0,24 1 11 0 0,-11 0-44 0 0,-1 1 0 0 0,0 2 0 0 0,0 0 0 0 0,-1 0 0 0 0,1-2 0 0 0,0 1 0 0 0,-1 1 0 0 0,20 2 0 0 0,2 2 0 0 0,-25-4 0 0 0,-4-1 0 0 0,0 0 0 0 0,0-1 0 0 0,-1 0 0 0 0,1 0 0 0 0,14-1 0 0 0,40 1 0 0 0,-30 2 0 0 0,8-1 0 0 0,1 3 0 0 0,-28-4 0 0 0,4-2 7 0 0,-16 0 10 0 0,3-1 11 0 0,29 1-5 0 0,-17 1 20 0 0,-2 0-33 0 0,1 0 1 0 0,10 1 41 0 0,-21-1-44 0 0,15-2 60 0 0,11-7 60 0 0,-23 6-75 0 0,-4 0-51 0 0,17-3 71 0 0,-4 1-30 0 0,0-1-22 0 0,-2 2 39 0 0,-1 0 0 0 0,1-1 0 0 0,-1-1 1 0 0,21-13-1 0 0,-31 18-52 0 0,2-1 5 0 0,14-15 86 0 0,-5 4-44 0 0,1 0 39 0 0,0-1 0 0 0,12-17-1 0 0,22-25-18 0 0,-27 33-19 0 0,-17 19-56 0 0,-1 0-1 0 0,1 0 0 0 0,6-10 0 0 0,13-20-8 0 0,-10 15 28 0 0,-2 1-1 0 0,0-2 0 0 0,10-22 0 0 0,0-10 46 0 0,-12 35-64 0 0,-8 10 0 0 0,7-23 0 0 0,-5 16 0 0 0,-2-1 0 0 0,-1 10 0 0 0,0-14 0 0 0,-2 14 0 0 0,0-9 7 0 0,-1 9 25 0 0,-7-12-7 0 0,4 4-14 0 0,-8-13 45 0 0,0 4-59 0 0,5 7 16 0 0,0 1 0 0 0,-1-1 0 0 0,-1 2 0 0 0,-20-24-1 0 0,9 18-12 0 0,-2 0 0 0 0,-31-20 0 0 0,28 22 0 0 0,13 9 0 0 0,8 2 0 0 0,0-3 0 0 0,-14-25 0 0 0,16 24 0 0 0,0-2 0 0 0,0 1 0 0 0,1 0 0 0 0,2 0 0 0 0,0 0 0 0 0,-2-24 0 0 0,2 13 0 0 0,0-43 75 0 0,1 45-22 0 0,-1 17-53 0 0,-6-16 0 0 0,5 14 1 0 0,-6-15 94 0 0,3 8-30 0 0,2 6-6 0 0,0 0-1 0 0,-1 0 1 0 0,1 0 0 0 0,-1 0-1 0 0,-1 0 1 0 0,1 0-1 0 0,-1 1 1 0 0,-4-7-1 0 0,0 3 22 0 0,-1 0 0 0 0,-2 0-65 0 0,7 6-10 0 0,-10-5-9 0 0,-16-10 79 0 0,-4 2 170 0 0,23 11-245 0 0,-7-4-3 0 0,3 6 50 0 0,8 1-27 0 0,-7 0-9 0 0,-1-1 32 0 0,2-1-33 0 0,-1 0 1 0 0,2 1 42 0 0,7 2-18 0 0,3 0-20 0 0,-1 1-1 0 0,0-1 1 0 0,1 1 0 0 0,-1-1-1 0 0,1 1 1 0 0,-1 0 0 0 0,0 0-1 0 0,1 0 1 0 0,-6 1 0 0 0,-2 1 6 0 0,5 0 22 0 0,-5 1-22 0 0,5-1 22 0 0,-6 0-22 0 0,6-1 22 0 0,-9 0-33 0 0,-2 0-10 0 0,2 2 11 0 0,0 1 32 0 0,-1 0-33 0 0,0-1-10 0 0,0 1 0 0 0,3-1 11 0 0,7-2 32 0 0,-43 11 42 0 0,24-7 11 0 0,5 1-75 0 0,-15 3-21 0 0,20-7 12 0 0,5 0 50 0 0,-15 0 114 0 0,0 1 77 0 0,23-3-240 0 0,1 0 0 0 0,-1 0-1 0 0,0 0 1 0 0,0 0 0 0 0,1 0 0 0 0,-1 0-1 0 0,0 0 1 0 0,0 0 0 0 0,1 0 0 0 0,-1 0 0 0 0,0 0-1 0 0,0 0 1 0 0,-1-1 0 0 0,2 1-4 0 0,-1 0 0 0 0,0-1 0 0 0,0 1 0 0 0,0 0 0 0 0,0 0 0 0 0,0 0 0 0 0,1 0 0 0 0,-1 0 0 0 0,0 0 0 0 0,0 0 0 0 0,0 0 0 0 0,0 0 0 0 0,0 0 0 0 0,0 0 0 0 0,1 1 0 0 0,-2-1 0 0 0,-33 16 84 0 0,27-13-91 0 0,-26 16 50 0 0,25-14-42 0 0,-2-1-10 0 0,1 1 0 0 0,-2-1 0 0 0,0 0 0 0 0,3-1-13 0 0,7-3-107 0 0,-4 9-660 0 0,5-7 341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36.54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523 1 919 0 0,'-91'25'2031'0'0,"-123"19"-1"0"0,186-39-1947 0 0,-1 0-73 0 0,-93 21 98 0 0,109-21-102 0 0,-12 3 510 0 0,26-8-510 0 0,0 0 0 0 0,0 0-1 0 0,0 1 1 0 0,0-1 0 0 0,0 0-1 0 0,0 1 1 0 0,0-1 0 0 0,0 1-1 0 0,-1-1 1 0 0,1 1 0 0 0,1 0-1 0 0,4 3 7 0 0,1-2 10 0 0,0 1-1 0 0,0-2 0 0 0,0 1 0 0 0,1-1 0 0 0,-1 0 1 0 0,14 1-1 0 0,46-6-33 0 0,-41 1 19 0 0,155-15-656 0 0,-144 15 274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26.636"/>
    </inkml:context>
    <inkml:brush xml:id="br0">
      <inkml:brushProperty name="width" value="0.05" units="cm"/>
      <inkml:brushProperty name="height" value="0.05" units="cm"/>
    </inkml:brush>
  </inkml:definitions>
  <inkml:trace contextRef="#ctx0" brushRef="#br0">0 1 5207 0 0,'0'0'8160'0'0,"2"1"-8016"0"0,28 10 464 0 0,-21-8-517 0 0,19 8 186 0 0,-26-10-130 0 0,0 0-62 0 0,1 1-54 0 0,23 4 272 0 0,45 12-10 0 0,-15-5-176 0 0,-28-6-106 0 0,-20-4 15 0 0,15 1 19 0 0,0-2-9 0 0,-14-1-25 0 0,23 6 52 0 0,-7-1-63 0 0,-10-1 0 0 0,-2-1 11 0 0,-8-2 32 0 0,7 3-33 0 0,3 0-10 0 0,1 0 0 0 0,2-2 0 0 0,5 1-2 0 0,20 2 68 0 0,-38-4-66 0 0,-1-1-2 0 0,19 0 58 0 0,-12-1-35 0 0,-9 0 556 0 0,-7 3-505 0 0,-10 10-76 0 0,2-2 4 0 0,11-9 0 0 0,-14 7 0 0 0,4-3 0 0 0,8-5-1 0 0,1 1 1 0 0,-1 0-1 0 0,1 0 0 0 0,0 0 0 0 0,0 0 1 0 0,-4 4-1 0 0,0 0 18 0 0,1-1 1 0 0,-1 0-1 0 0,-14 8 0 0 0,-86 61 435 0 0,64-43 174 0 0,-50 26 0 0 0,20-20-428 0 0,62-31-188 0 0,2 0 1 0 0,5-4 32 0 0,-6 4-104 0 0,10-5 49 0 0,-1-1 0 0 0,1 0-1 0 0,-1 0 1 0 0,1 0 0 0 0,0 1-1 0 0,-1-1 1 0 0,1 0-1 0 0,-1 0 1 0 0,1 1 0 0 0,-1-1-1 0 0,1 0 1 0 0,0 1 0 0 0,-1-1-1 0 0,1 1 1 0 0,0-1-1 0 0,-1 0 1 0 0,1 1 0 0 0,0-1-1 0 0,0 1 1 0 0,-1-1 0 0 0,1 1-1 0 0,0 0 1 0 0,0-1-34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36.697"/>
    </inkml:context>
    <inkml:brush xml:id="br0">
      <inkml:brushProperty name="width" value="0.05" units="cm"/>
      <inkml:brushProperty name="height" value="0.05" units="cm"/>
    </inkml:brush>
  </inkml:definitions>
  <inkml:trace contextRef="#ctx0" brushRef="#br0">1 1 455 0 0,'0'0'9574'0'0,"3"2"-9365"0"0,11 6-17 0 0,-11-6 1587 0 0,-1 0-1579 0 0,3 2 413 0 0,-1 0 1 0 0,1 0 0 0 0,7 11-1 0 0,-11-13 26 0 0,0 1-518 0 0,8 19 325 0 0,-8-20-289 0 0,0 1-98 0 0,2 7-38 0 0,-2-8 99 0 0,0 0-43 0 0,0 1-78 0 0,2 3 142 0 0,-1 1 1 0 0,0 0 0 0 0,0 0-1 0 0,0 0 1 0 0,0 10-1 0 0,-2-15-77 0 0,0 1-10 0 0,1 11-44 0 0,0 2 1 0 0,-1 0 32 0 0,0-1-22 0 0,-1 15 76 0 0,4 27 115 0 0,-3-55-212 0 0,2 13 0 0 0,1 1 0 0 0,2-1 0 0 0,-1-1 0 0 0,0 1 0 0 0,3 6 28 0 0,-6-15 1 0 0,0 12-22 0 0,-1-3 4 0 0,0-1 32 0 0,0 1-33 0 0,1-1-10 0 0,2 1 0 0 0,0 0 0 0 0,1-1 0 0 0,-2 2 0 0 0,-1-1 0 0 0,1 1 0 0 0,0 1 0 0 0,-2-3 0 0 0,2 1 0 0 0,-2-3 11 0 0,0-7 32 0 0,0 9-33 0 0,0 2-10 0 0,0 0 0 0 0,0-1 0 0 0,1 0 0 0 0,-2-1 0 0 0,1 1 11 0 0,-2 1 32 0 0,1-1-33 0 0,1 0-10 0 0,1 0 0 0 0,-1 0 0 0 0,-1 0 11 0 0,0 1 32 0 0,1-14-43 0 0,0-1 1 0 0,0 1 0 0 0,0 0 0 0 0,0 0-1 0 0,-1 0 1 0 0,1-1 0 0 0,0 1 0 0 0,-1 0-1 0 0,1-1 1 0 0,-1 1 0 0 0,-1 2 0 0 0,0 5 54 0 0,0-2 19 0 0,0 1 1 0 0,0-1 0 0 0,-4 8-1 0 0,5-10-20 0 0,0 4-32 0 0,0-4 26 0 0,-2 5-25 0 0,2-5 20 0 0,0 7-33 0 0,-1 2-10 0 0,-1-1 0 0 0,-1 0 0 0 0,2 1 0 0 0,1-3 11 0 0,0-6 32 0 0,0 7-22 0 0,0 2 32 0 0,-4 30 75 0 0,5-31-128 0 0,1 1 0 0 0,-3 1 0 0 0,1-2 0 0 0,1 1 0 0 0,-1-1 0 0 0,4 1 0 0 0,-2 1 0 0 0,0 0 0 0 0,-1-1 0 0 0,1 1 0 0 0,0-1 0 0 0,-1 1 0 0 0,3-1 0 0 0,-2 1 0 0 0,2 1 0 0 0,-1-1 0 0 0,1-1 0 0 0,-1 1 0 0 0,0 0 0 0 0,-2-1 0 0 0,0 0 0 0 0,0 0 0 0 0,0 0 0 0 0,-1-1 0 0 0,-5 39 64 0 0,4-39-64 0 0,-2 7-3 0 0,3-6 51 0 0,1-8-29 0 0,1 7-19 0 0,0 0 0 0 0,0-1 0 0 0,1-1 12 0 0,-2-9 102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37.999"/>
    </inkml:context>
    <inkml:brush xml:id="br0">
      <inkml:brushProperty name="width" value="0.05" units="cm"/>
      <inkml:brushProperty name="height" value="0.05" units="cm"/>
    </inkml:brush>
  </inkml:definitions>
  <inkml:trace contextRef="#ctx0" brushRef="#br0">1 0 919 0 0,'0'0'8319'0'0,"1"3"-8046"0"0,6 15 607 0 0,15 46 504 0 0,-10-18-392 0 0,-11-44-901 0 0,0 1-22 0 0,6 29 178 0 0,-1-7-3 0 0,-5-23-151 0 0,-1 1 3 0 0,-1 0-62 0 0,1 0-17 0 0,7 20 279 0 0,-2-10-237 0 0,0 2-38 0 0,1 0 22 0 0,-1-1-22 0 0,1 1 22 0 0,-2-5-22 0 0,-2-5 22 0 0,4 7-22 0 0,0-3 32 0 0,-4-7 203 0 0,0-3-202 0 0,10-3-44 0 0,-1-2-10 0 0,-7 3 0 0 0,-1 1 0 0 0,1 0 0 0 0,-1-1 0 0 0,0 1 0 0 0,0-1 0 0 0,0 0 0 0 0,0 0 0 0 0,3-5 0 0 0,-2 3 0 0 0,-1 1 0 0 0,0 0 0 0 0,1 0 0 0 0,5-4 0 0 0,0 1 0 0 0,1 1 0 0 0,0-1 0 0 0,7-4 0 0 0,10-10 0 0 0,-6 5 0 0 0,27-30 158 0 0,-47 45-77 0 0,1-1-8 0 0,19-20 97 0 0,4-10 20 0 0,-18 20 47 0 0,-2 4-661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39.237"/>
    </inkml:context>
    <inkml:brush xml:id="br0">
      <inkml:brushProperty name="width" value="0.05" units="cm"/>
      <inkml:brushProperty name="height" value="0.05" units="cm"/>
    </inkml:brush>
  </inkml:definitions>
  <inkml:trace contextRef="#ctx0" brushRef="#br0">13 380 2759 0 0,'0'0'126'0'0,"-1"3"-5"0"0,-3 21 24 0 0,3-21 474 0 0,-2 11 1842 0 0,1-2-1713 0 0,0 5 5323 0 0,4-18-5987 0 0,2-4-24 0 0,1-1 0 0 0,-1 1 0 0 0,0 0 0 0 0,0-1 0 0 0,-1 0-1 0 0,4-7 1 0 0,15-47 196 0 0,-4 11-134 0 0,24-60 514 0 0,-37 98-582 0 0,32-57 50 0 0,-14 28 77 0 0,-21 36-169 0 0,8-9 49 0 0,-6 8-25 0 0,-2 1-2 0 0,12-13 98 0 0,4 0 86 0 0,-17 15-151 0 0,-1 2-64 0 0,0 0-1 0 0,0 0 1 0 0,0-1-1 0 0,0 1 1 0 0,0 0-1 0 0,0 0 1 0 0,0 0 0 0 0,0-1-1 0 0,0 1 1 0 0,0 0-1 0 0,0 0 1 0 0,0-1-1 0 0,0 1 1 0 0,1 0 0 0 0,-1 0-1 0 0,0 0 1 0 0,0-1-1 0 0,0 1 1 0 0,0 0 0 0 0,0 0-1 0 0,0 0 1 0 0,1-1-1 0 0,-1 1 1 0 0,0 0-1 0 0,0 0 1 0 0,0 0 0 0 0,1 0-1 0 0,-1 0 1 0 0,0-1-1 0 0,0 1 1 0 0,0 0-1 0 0,1 0 1 0 0,-1 0 0 0 0,0 0-1 0 0,10 2 299 0 0,4 6-16 0 0,-13-6-214 0 0,0 0-9 0 0,4 6-38 0 0,-3-3 35 0 0,3 7 6 0 0,-1 3 2 0 0,-1-3 10 0 0,17 50 139 0 0,-7-18-11 0 0,2 1-7 0 0,10 12 311 0 0,-23-54-491 0 0,-1 0 1 0 0,1 1-1 0 0,0-1 0 0 0,-1 0 0 0 0,2 0 1 0 0,-1 0-1 0 0,3 3 0 0 0,4 9 50 0 0,-8-12-57 0 0,11 20-12 0 0,11 15 76 0 0,-22-36 81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1.995"/>
    </inkml:context>
    <inkml:brush xml:id="br0">
      <inkml:brushProperty name="width" value="0.05" units="cm"/>
      <inkml:brushProperty name="height" value="0.05" units="cm"/>
    </inkml:brush>
  </inkml:definitions>
  <inkml:trace contextRef="#ctx0" brushRef="#br0">1 1 455 0 0,'0'0'7262'0'0,"4"0"-6893"0"0,19 0 2232 0 0,-17 13-1561 0 0,-5-11-752 0 0,4 9 53 0 0,-1-1-1 0 0,-1 1 1 0 0,1 0-1 0 0,-2 1 1 0 0,0-1-1 0 0,2 16 1 0 0,-2 72 589 0 0,-2-70-708 0 0,9 96 274 0 0,-9-124-496 0 0,4 30 54 0 0,1 80 231 0 0,-6-97-209 0 0,0-4-25 0 0,1 0 0 0 0,1 16 0 0 0,0-10-51 0 0,1-1 0 0 0,2-1 0 0 0,0 1 0 0 0,3 6 29 0 0,-4-12-1 0 0,4 23-21 0 0,-3-18-7 0 0,1 0 0 0 0,-4-9 1 0 0,3 14 27 0 0,-5-10-3 0 0,1 3-15 0 0,0 3 1 0 0,0 0 32 0 0,0 0-33 0 0,0 7-11 0 0,0-21-1 0 0,-1 22 69 0 0,0 18-67 0 0,1-26 0 0 0,0 0 0 0 0,-1-1 0 0 0,1 2 0 0 0,0-1 11 0 0,-1 1 32 0 0,0-2-33 0 0,-1 0-10 0 0,-1 2 11 0 0,-2 16 96 0 0,-1 4-22 0 0,4-22-42 0 0,-1 1-33 0 0,0 1 1 0 0,1-1 32 0 0,-1-1-33 0 0,-1 0 1 0 0,2-1 32 0 0,0 0-33 0 0,1-2 1 0 0,-3 16 106 0 0,4-16-106 0 0,0-6 32 0 0,0 4-22 0 0,0-6 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3.152"/>
    </inkml:context>
    <inkml:brush xml:id="br0">
      <inkml:brushProperty name="width" value="0.05" units="cm"/>
      <inkml:brushProperty name="height" value="0.05" units="cm"/>
    </inkml:brush>
  </inkml:definitions>
  <inkml:trace contextRef="#ctx0" brushRef="#br0">0 395 5039 0 0,'0'0'8807'0'0,"2"-1"-8718"0"0,2-2-59 0 0,8-7 81 0 0,-9 5-56 0 0,0 0-1 0 0,-1 0 1 0 0,1 0-1 0 0,1-6 1 0 0,23-63 318 0 0,27-69-37 0 0,-46 125-252 0 0,-2 3 18 0 0,0 1 0 0 0,14-23-1 0 0,-14 28-85 0 0,15-23 59 0 0,-20 30 52 0 0,1 1-50 0 0,7-3-5 0 0,-5 3-5 0 0,5 1 5 0 0,1 2 8 0 0,-8-1-70 0 0,0 0 49 0 0,11 7 24 0 0,-6-1 20 0 0,0 1 0 0 0,-1 0 0 0 0,0 0 1 0 0,0 1-1 0 0,-1 0 0 0 0,7 14 0 0 0,-2-3-32 0 0,-6-14-21 0 0,-2-2-49 0 0,2 19 68 0 0,-1-7-9 0 0,9 30 49 0 0,-2-11 64 0 0,-2 0 0 0 0,5 40 0 0 0,-3-11 40 0 0,-8-39-200 0 0,-1 16 44 0 0,6 6 17 0 0,-5-31-63 0 0,-1 0 32 0 0,1-3-49 0 0,-2-11-1267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3.683"/>
    </inkml:context>
    <inkml:brush xml:id="br0">
      <inkml:brushProperty name="width" value="0.05" units="cm"/>
      <inkml:brushProperty name="height" value="0.05" units="cm"/>
    </inkml:brush>
  </inkml:definitions>
  <inkml:trace contextRef="#ctx0" brushRef="#br0">1 1 455 0 0,'0'0'0'0'0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4.199"/>
    </inkml:context>
    <inkml:brush xml:id="br0">
      <inkml:brushProperty name="width" value="0.05" units="cm"/>
      <inkml:brushProperty name="height" value="0.05" units="cm"/>
    </inkml:brush>
  </inkml:definitions>
  <inkml:trace contextRef="#ctx0" brushRef="#br0">0 9 1839 0 0,'0'0'6979'0'0,"2"2"-6595"0"0,5 4 21 0 0,-5-5 397 0 0,3 6-302 0 0,2-1-50 0 0,6 10 272 0 0,0 0-1 0 0,-2 1 0 0 0,0 0 1 0 0,-1 1-1 0 0,10 25 0 0 0,-16-35-686 0 0,-1 0-1 0 0,2 0 1 0 0,5 9 0 0 0,2 2 40 0 0,8 19 148 0 0,-11-22-68 0 0,10 25 0 0 0,-17-37-112 0 0,3 3-22 0 0,-5-6-2 0 0,1-1 0 0 0,-1 1 0 0 0,0-1 0 0 0,1 1 0 0 0,-1-1 0 0 0,1 1 0 0 0,-1-1 0 0 0,1 1 0 0 0,-1-1 0 0 0,1 0 0 0 0,-1 1 0 0 0,1-1 0 0 0,-1 0 0 0 0,1 1 1 0 0,-1-1-1 0 0,1 0 0 0 0,0 0 0 0 0,-1 1 0 0 0,1-1 0 0 0,-1 0 0 0 0,1 0 0 0 0,0 0 0 0 0,-1 0 0 0 0,2 0 0 0 0,5-5 60 0 0,-3 2-23 0 0,30-26 88 0 0,-27 23-95 0 0,-1 0 0 0 0,1 0 0 0 0,-1-1-1 0 0,0 1 1 0 0,6-9 0 0 0,58-64 97 0 0,-38 44-135 0 0,-11 17-11 0 0,-7 5 0 0 0,-12 9 0 0 0,0-1 0 0 0,18-15 7 0 0,-13 14 7 0 0,-1 0 1 0 0,0 0-1 0 0,7-9 0 0 0,-5 7-243 0 0,1 0-1 0 0,15-13 1 0 0,-19 17-135 0 0,-4 3-168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6.501"/>
    </inkml:context>
    <inkml:brush xml:id="br0">
      <inkml:brushProperty name="width" value="0.05" units="cm"/>
      <inkml:brushProperty name="height" value="0.05" units="cm"/>
    </inkml:brush>
  </inkml:definitions>
  <inkml:trace contextRef="#ctx0" brushRef="#br0">1 102 3679 0 0,'0'0'3308'0'0,"1"-2"-2752"0"0,6-16 1652 0 0,-6 16-1429 0 0,0 1-490 0 0,2-5-25 0 0,-1 1-1 0 0,0-1 0 0 0,0 0 0 0 0,2-10 0 0 0,-3 14 155 0 0,2-18 659 0 0,-3 2 648 0 0,1 25-196 0 0,0 11-1278 0 0,-1-15-139 0 0,0 0 0 0 0,2 29 299 0 0,-2 0 0 0 0,-5 35 1 0 0,4-55-251 0 0,0 0 0 0 0,1 17 0 0 0,0 33 197 0 0,-4 13 23 0 0,8 86-1 0 0,-2-98-333 0 0,3 16 214 0 0,0 18-57 0 0,-5-37-128 0 0,0-12-22 0 0,-1 3 10 0 0,2 26 93 0 0,-2-55-126 0 0,3 16-9 0 0,3 17-22 0 0,-3-40 0 0 0,-1-1 0 0 0,1 0 11 0 0,0 0 32 0 0,-2 0-33 0 0,2 2-10 0 0,0-1 0 0 0,0-1 0 0 0,-1-1 0 0 0,3 5-3 0 0,-4-17 5 0 0,0 31 63 0 0,0-19-65 0 0,-1 0 0 0 0,0 1 0 0 0,0-2-37 0 0,0-9-155 0 0,2-1-593 0 0,0 6 573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7.578"/>
    </inkml:context>
    <inkml:brush xml:id="br0">
      <inkml:brushProperty name="width" value="0.05" units="cm"/>
      <inkml:brushProperty name="height" value="0.05" units="cm"/>
    </inkml:brush>
  </inkml:definitions>
  <inkml:trace contextRef="#ctx0" brushRef="#br0">1 537 7455 0 0,'0'0'1135'0'0,"2"-1"-779"0"0,3-3-127 0 0,0 0-1 0 0,0 0 1 0 0,-1 0-1 0 0,9-10 1 0 0,5-12 330 0 0,-8 13 405 0 0,-1-1 0 0 0,0 0 0 0 0,7-17-1 0 0,-4 3-351 0 0,1 0-62 0 0,10-36 0 0 0,4 0-183 0 0,27-125-64 0 0,-50 176-237 0 0,0 1 1 0 0,-1 4-43 0 0,-3 7 709 0 0,2 2-646 0 0,9 8-6 0 0,-1 5-14 0 0,-5-7-56 0 0,-2-2-9 0 0,0 0 0 0 0,0 1 0 0 0,-1-1 1 0 0,0 1-1 0 0,3 9 0 0 0,14 59 100 0 0,-6-16 31 0 0,-12-54-127 0 0,3 15 45 0 0,0 0-1 0 0,0 23 1 0 0,-1-8 21 0 0,0-10-8 0 0,-3-21-65 0 0,0 46 9 0 0,0-46-325 0 0,1-1-107 0 0,2 8-1114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41.12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2810 1784 3223 0 0,'-117'24'595'0'0,"-77"17"2409"0"0,161-33-2846 0 0,-50 11 189 0 0,72-19-363 0 0,9 0-72 0 0,8-1-700 0 0,-4 1 757 0 0,0-1 0 0 0,0 1 0 0 0,0-1 0 0 0,0 0 0 0 0,3-2 0 0 0,3 0-7 0 0,26-8-205 0 0,0 1 0 0 0,1 2 0 0 0,49-5 0 0 0,-59 10 112 0 0,44-3-416 0 0,-66 6 473 0 0,-19 7-2178 0 0,9-1 2086 0 0,-8 4-144 0 0,5-6 206 0 0,0 0-1 0 0,-1-1 0 0 0,1 0 0 0 0,-13 2 0 0 0,-21 5 509 0 0,16-1 475 0 0,15-6-172 0 0,-1 1 0 0 0,-13 7 0 0 0,25-10-483 0 0,1 0 0 0 0,-8 5 849 0 0,10-6-1053 0 0,-1 0-1 0 0,0 1 1 0 0,0-1-1 0 0,0 0 1 0 0,1 0-1 0 0,-1 1 1 0 0,0-1-1 0 0,0 0 1 0 0,1 0-1 0 0,-1 0 1 0 0,0 1-1 0 0,0-1 1 0 0,1 0-1 0 0,-1 0 1 0 0,0 0 0 0 0,1 0-1 0 0,-1 0 1 0 0,0 1-1 0 0,1-1 1 0 0,-1 0-1 0 0,0 0 1 0 0,1 0-1 0 0,-1 0 1 0 0,0 0-1 0 0,1 0 1 0 0,-1 0-1 0 0,0 0 1 0 0,1 0-1 0 0,35-1-178 0 0,37-2-153 0 0,-27-3 312 0 0,-40 6 0 0 0,18-5 0 0 0,-9 1 0 0 0,5 0-342 0 0,-1-2 1 0 0,21-9-1 0 0,-30 11 322 0 0,19-5-7 0 0,-1-2 27 0 0,17-5 0 0 0,-39 15 0 0 0,17-11 0 0 0,-18 10-28 0 0,19-10-61 0 0,-13 7 78 0 0,1 1 1 0 0,-9 3-54 0 0,3-1-38 0 0,3-3-950 0 0,2 4 1016 0 0,-12 3 46 0 0,0 1-1 0 0,-1 0 0 0 0,1-1 0 0 0,-1 1 0 0 0,0-1 1 0 0,0 1-1 0 0,0-1 0 0 0,0 0 0 0 0,0 1 0 0 0,0-1 0 0 0,0 0 1 0 0,-1-1-1 0 0,1 1 0 0 0,-1 0 0 0 0,1-1 0 0 0,-1 1 1 0 0,0-1-1 0 0,0 0 0 0 0,1 0 0 0 0,-1 0 0 0 0,0 0 0 0 0,0-1 1 0 0,-4 1-1 0 0,0 1-14 0 0,-115 24 744 0 0,-87 22 965 0 0,196-44-1661 0 0,3-2-22 0 0,8-2 288 0 0,3-2-243 0 0,-1 1-74 0 0,1 0 0 0 0,0 0 0 0 0,-1 0 0 0 0,1 1 0 0 0,0-1 0 0 0,-1 0 0 0 0,1 0 0 0 0,0 0 1 0 0,0 0-1 0 0,0 1 0 0 0,0-1 0 0 0,0 0 0 0 0,0 1 0 0 0,0-1 0 0 0,2 0 0 0 0,0 0-20 0 0,9-6-32 0 0,8-5 47 0 0,-8 7 15 0 0,-2 2-2 0 0,5 0 0 0 0,17-2 0 0 0,-2-2 0 0 0,97-13-398 0 0,8-1-92 0 0,-77 5-91 0 0,-44 12 562 0 0,2-1 19 0 0,6-1 0 0 0,-17 3 0 0 0,8-4 0 0 0,-2 0 0 0 0,2-1 0 0 0,-1 1 0 0 0,0-2 0 0 0,-2 1 0 0 0,-1 1 0 0 0,0-1 0 0 0,12-15 0 0 0,-20 22 0 0 0,9-10 0 0 0,0-2 5 0 0,-9 10 6 0 0,26-24 27 0 0,-7 8-28 0 0,33-37 564 0 0,-13 14-166 0 0,-19 18-236 0 0,-14 15-119 0 0,17-15 0 0 0,17-13-36 0 0,-31 26 86 0 0,2 1 0 0 0,-1-1 0 0 0,1 2 0 0 0,1 0 0 0 0,21-12 0 0 0,11 4 312 0 0,-20 9-356 0 0,0 1 0 0 0,0 2 0 0 0,33-3 0 0 0,21-5 331 0 0,-70 11-344 0 0,28-3 60 0 0,401-8 256 0 0,-333 13-44 0 0,-56 0-179 0 0,67 1 130 0 0,-111-1-269 0 0,20 3 0 0 0,-13 2-16 0 0,-5 4-69 0 0,-6-7-31 0 0,-3-1 92 0 0,0 0 0 0 0,1 0 0 0 0,-1 0 0 0 0,0 0-1 0 0,1 1 1 0 0,-1-1 0 0 0,-2 2 0 0 0,-7 6-24 0 0,2-5 45 0 0,0 0 0 0 0,-1 0 0 0 0,1-1 0 0 0,-1-1 1 0 0,-11 3-1 0 0,-52 3 18 0 0,31-5 63 0 0,-99 11 288 0 0,-205 30 34 0 0,196-22-400 0 0,-5 0 0 0 0,50-10 73 0 0,74-10-239 0 0,-57 11-1 0 0,59-9-565 0 0,3-2-594 0 0,24-2 1188 0 0,-6 10-1304 0 0,8-9 1422 0 0,-1 0-1 0 0,1-1 0 0 0,0 1 1 0 0,0 1-1 0 0,-3 8-38 0 0,2 0 37 0 0,2-7-21 0 0,5 11 33 0 0,-2-10-5 0 0,7 6-137 0 0,-8-8 143 0 0,0-1 1 0 0,0 1 0 0 0,0-1-1 0 0,0 1 1 0 0,0-1-1 0 0,0 0 1 0 0,0 0-1 0 0,0 0 1 0 0,0-1 0 0 0,0 1-1 0 0,1-1 1 0 0,5 1-1 0 0,0-1 45 0 0,-1 1 0 0 0,1-1 0 0 0,0-1 0 0 0,-1 0 0 0 0,1 0-1 0 0,12-3 1 0 0,1-1 71 0 0,119-24 367 0 0,38-5-534 0 0,120 2 1382 0 0,18 11 548 0 0,-226 17-1801 0 0,64-5-74 0 0,-130 7-40 0 0,26 2 0 0 0,-3 0-27 0 0,-33 0 18 0 0,-3 0-10 0 0,-10 0-4 0 0,-40 2-1134 0 0,-47-4 995 0 0,15 0 276 0 0,-632 15-23 0 0,219-13-505 0 0,452-1 435 0 0,-382-27-19 0 0,378 20 43 0 0,34 8-1 0 0,1 0 0 0 0,-1 0 0 0 0,1 0 0 0 0,-1 0 0 0 0,1-1 0 0 0,-1 1 1 0 0,1 0-1 0 0,-1 0 0 0 0,1-1 0 0 0,0 1 0 0 0,-1 0 0 0 0,1-1 0 0 0,-1 1 0 0 0,1 0 0 0 0,0-1 0 0 0,-1 1 0 0 0,1-1 0 0 0,-1 0 0 0 0,1 0-7 0 0,1 0 1 0 0,-1 1-1 0 0,0-1 1 0 0,0 0 0 0 0,1 0-1 0 0,-1 0 1 0 0,1 0-1 0 0,-1 1 1 0 0,1-1 0 0 0,-1 0-1 0 0,1 0 1 0 0,-1 1-1 0 0,1-1 1 0 0,-1 0 0 0 0,1 1-1 0 0,0-1 1 0 0,-1 1-1 0 0,1-1 1 0 0,0 1-1 0 0,0-1 1 0 0,0 1 0 0 0,-1-1-1 0 0,2 1 1 0 0,23-12-149 0 0,8 2 44 0 0,0 1 0 0 0,55-7 0 0 0,-17 4 32 0 0,242-37 618 0 0,-136 23-218 0 0,673-97 1305 0 0,-807 117-1616 0 0,291-34 17 0 0,75-11-792 0 0,-117 12-526 0 0,-277 37 1260 0 0,25-8-1 0 0,-40 10 32 0 0,2 0 3 0 0,0-1 0 0 0,-1 1-1 0 0,1 0 1 0 0,-1-1 0 0 0,1 0-1 0 0,-1 1 1 0 0,0-1 0 0 0,1 0-1 0 0,1-1 1 0 0,-3 2 4 0 0,0-1 1 0 0,0 1-1 0 0,0-1 1 0 0,0 1-1 0 0,1-1 0 0 0,-1 1 1 0 0,0-1-1 0 0,0 1 1 0 0,0-1-1 0 0,0 1 0 0 0,0-1 1 0 0,0 1-1 0 0,0-1 1 0 0,0 1-1 0 0,-1-1 0 0 0,1 1 1 0 0,0-1-1 0 0,0 1 0 0 0,0 0 1 0 0,0-1-1 0 0,-1 1 1 0 0,1-1-1 0 0,0 1 0 0 0,-1-1 1 0 0,1 1-1 0 0,0 0 1 0 0,-1-1-1 0 0,1 1 0 0 0,0 0 1 0 0,-1-1-1 0 0,1 1 1 0 0,0 0-1 0 0,-1-1 0 0 0,1 1 1 0 0,-1 0-1 0 0,1 0 0 0 0,-1-1 1 0 0,0 1-1 0 0,-21-10 262 0 0,-11 1-175 0 0,0 2 0 0 0,-1 1-1 0 0,1 1 1 0 0,-1 3-1 0 0,0 0 1 0 0,-45 4-1 0 0,-477 0 658 0 0,303 5-642 0 0,7 0-86 0 0,209-8-22 0 0,-341 5 0 0 0,204 6-1 0 0,-249 18 74 0 0,-3 35-9 0 0,421-62-64 0 0,-9 2 0 0 0,-1 0 0 0 0,1 0 0 0 0,-20 9 0 0 0,22-6-26 0 0,10-5-109 0 0,6 2-208 0 0,3 1 267 0 0,0 0 0 0 0,1 0 0 0 0,0-1 0 0 0,0 0-1 0 0,0 0 1 0 0,0-1 0 0 0,0 0 0 0 0,1 0 0 0 0,-1-1-1 0 0,14 1 1 0 0,15-1-164 0 0,40-5 1 0 0,-64 3 231 0 0,244-14-33 0 0,217-17 7 0 0,108 3 34 0 0,-439 24 0 0 0,-132 4-1 0 0,145 0-304 0 0,-132 2-232 0 0,0 1 0 0 0,0 1 0 0 0,0 2 0 0 0,30 8-1 0 0,-60 3-1653 0 0,5-14 2129 0 0,-1 0 0 0 0,1-1 1 0 0,-1 1-1 0 0,0 0 0 0 0,0-1 1 0 0,0 0-1 0 0,0 1 0 0 0,-2 0 1 0 0,-17 8 361 0 0,-1 0 1 0 0,0-2 0 0 0,-1 0-1 0 0,-41 7 1 0 0,36-8 166 0 0,-350 58 3489 0 0,234-45-3181 0 0,-631 89 433 0 0,335-66-1138 0 0,267-28-63 0 0,81-6-347 0 0,-182-7 0 0 0,244-5-2 0 0,28 3 214 0 0,2-2-25 0 0,0 1 138 0 0,0 1-1 0 0,0-1 0 0 0,0 0 1 0 0,1 0-1 0 0,-1 1 0 0 0,0-1 1 0 0,1 0-1 0 0,-1 0 1 0 0,0 1-1 0 0,1-1 0 0 0,-1 0 1 0 0,1 1-1 0 0,-1-1 0 0 0,1 1 1 0 0,-1-1-1 0 0,1 1 1 0 0,0-1-1 0 0,-1 1 0 0 0,1-1 1 0 0,0 1-1 0 0,-1-1 0 0 0,2 1 1 0 0,20-8-19 0 0,-14 6-7 0 0,436-99-154 0 0,-205 52 317 0 0,518-112 646 0 0,-565 123-496 0 0,349-82 434 0 0,681-180 197 0 0,-1104 273-806 0 0,-96 21-69 0 0,243-60-36 0 0,-178 41-46 0 0,84-39 0 0 0,-162 60 86 0 0,1 0 0 0 0,-1-1 0 0 0,0 0 0 0 0,13-10 0 0 0,-22 15-26 0 0,0-1-1 0 0,1 1 1 0 0,-1-1-1 0 0,0 1 0 0 0,0-1 1 0 0,0 1-1 0 0,0-1 1 0 0,0 1-1 0 0,1-1 0 0 0,-1 1 1 0 0,0-1-1 0 0,0 0 1 0 0,0 1-1 0 0,0-1 0 0 0,-1 1 1 0 0,1-1-1 0 0,0 1 1 0 0,0-1-1 0 0,0 1 0 0 0,0-1 1 0 0,0 1-1 0 0,-1-1 1 0 0,1 1-1 0 0,0 0 0 0 0,-1-1 1 0 0,1 0 12 0 0,-1-1 7 0 0,0 0 0 0 0,-1 0 0 0 0,1 0-1 0 0,-1 0 1 0 0,1 0 0 0 0,-1 0 0 0 0,0 0 0 0 0,1 1 0 0 0,-1-1 0 0 0,0 1-1 0 0,0-1 1 0 0,0 1 0 0 0,0 0 0 0 0,0 0 0 0 0,-4-2 0 0 0,-36-11 210 0 0,42 14-232 0 0,-24-6 8 0 0,0 2 1 0 0,-47-3-1 0 0,-53 7-57 0 0,76 1-9 0 0,-810 20-361 0 0,-577 75 416 0 0,1037-68 0 0 0,383-28 15 0 0,12 0 164 0 0,20-2-445 0 0,411-54 82 0 0,-34 0 470 0 0,-101 17-148 0 0,-80 8-138 0 0,232-37 0 0 0,-65 17 0 0 0,-44 7 0 0 0,122-21-172 0 0,-382 55 155 0 0,-52 8 5 0 0,-11 1-27 0 0,-27 0 15 0 0,-47 2 30 0 0,-111 15-1 0 0,-332 49 45 0 0,164-25 13 0 0,28-6 17 0 0,71-10-14 0 0,216-21-64 0 0,-530 57 6 0 0,82-15-8 0 0,261-23 0 0 0,-496 77-6 0 0,604-83-4 0 0,104-16 10 0 0,-174 31-645 0 0,203-29-1531 0 0,0-2 1537 0 0,-1-2-1 0 0,1-1 1 0 0,29-7 0 0 0,-10 2 365 0 0,204-34-583 0 0,74-10 254 0 0,-107 21 526 0 0,282-33 920 0 0,-44 12 557 0 0,-350 42-947 0 0,0 6 0 0 0,183 14 1 0 0,-274-9-445 0 0,0 1-1 0 0,18 4 1 0 0,-33-6-9 0 0,0 0 0 0 0,0 0 0 0 0,0 1 0 0 0,0-1 0 0 0,0 0 0 0 0,0 1 0 0 0,0-1 0 0 0,-1 0 0 0 0,1 1 0 0 0,0-1 0 0 0,0 1 0 0 0,0 0 0 0 0,0-1 0 0 0,-1 1 0 0 0,2 1 0 0 0,-2-1-1 0 0,0-1 0 0 0,0 1-1 0 0,-1 0 1 0 0,1-1-1 0 0,0 1 1 0 0,-1 0 0 0 0,1-1-1 0 0,0 1 1 0 0,-1 0 0 0 0,1-1-1 0 0,-1 1 1 0 0,1-1-1 0 0,-1 1 1 0 0,1-1 0 0 0,-1 1-1 0 0,0-1 1 0 0,1 1-1 0 0,-1-1 1 0 0,1 0 0 0 0,-1 1-1 0 0,0-1 1 0 0,1 0-1 0 0,-2 1 1 0 0,-22 8-24 0 0,-155 32 552 0 0,77-20-250 0 0,-37 11 67 0 0,-116 25 109 0 0,-101 20 37 0 0,-36 7-83 0 0,-351 87 88 0 0,604-128-330 0 0,110-32-85 0 0,0 1 1 0 0,-45 27 0 0 0,71-38-81 0 0,1 0 1 0 0,0 1-1 0 0,1-1 1 0 0,-1 0-1 0 0,0 1 1 0 0,0 0 0 0 0,0-1-1 0 0,1 1 1 0 0,-1 0-1 0 0,1 0 1 0 0,0 0-1 0 0,-1 0 1 0 0,1 0-1 0 0,0 0 1 0 0,0 0 0 0 0,0 0-1 0 0,0 0 1 0 0,1 1-1 0 0,-1-1 1 0 0,0 4-1 0 0,1-3 0 0 0,0 0 0 0 0,1 0 0 0 0,-1 0 0 0 0,1-1 0 0 0,0 1 0 0 0,-1 0 0 0 0,1-1 0 0 0,0 1 0 0 0,1 0 0 0 0,-1-1 0 0 0,0 0 0 0 0,1 1 0 0 0,-1-1 0 0 0,1 0-1 0 0,0 0 1 0 0,0 1 0 0 0,2 1 0 0 0,3 1 0 0 0,-1 1 0 0 0,1-1 0 0 0,0-1 0 0 0,1 1 0 0 0,-1-1 0 0 0,1-1 0 0 0,-1 1 0 0 0,1-1 0 0 0,0-1 0 0 0,1 1 0 0 0,9 0 0 0 0,11 2 0 0 0,54 2 0 0 0,208-20 0 0 0,-171 3 0 0 0,406-55 64 0 0,-184 11-65 0 0,47-7 16 0 0,-262 40 73 0 0,-124 20 17 0 0,-22-4 158 0 0,2 0-206 0 0,-13 2 23 0 0,0 3 0 0 0,-56 4 0 0 0,43 0-79 0 0,-595 46 53 0 0,539-41-53 0 0,-416 44 72 0 0,161-17-73 0 0,216-24 0 0 0,-78 17 5 0 0,-8 0-70 0 0,206-28 36 0 0,-48 3-304 0 0,67-4 308 0 0,0 0 0 0 0,1 0 0 0 0,-1-1 0 0 0,0 1 0 0 0,0-1 0 0 0,0 1 0 0 0,0-1 0 0 0,0 1 0 0 0,0-1 0 0 0,0 1 0 0 0,1-2 0 0 0,6-3-37 0 0,26-8-196 0 0,40-10-1 0 0,-24 8 96 0 0,436-125-153 0 0,-284 84 302 0 0,193-40-14 0 0,3 17 100 0 0,-260 52-52 0 0,367-51-78 0 0,-485 75-26 0 0,-16 2-4 0 0,-9 1-292 0 0,-290 21-611 0 0,152-7 806 0 0,-1130 67 517 0 0,-570-29-18 0 0,1281-40-453 0 0,338-8-2332 0 0,117-2-185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8.734"/>
    </inkml:context>
    <inkml:brush xml:id="br0">
      <inkml:brushProperty name="width" value="0.05" units="cm"/>
      <inkml:brushProperty name="height" value="0.05" units="cm"/>
    </inkml:brush>
  </inkml:definitions>
  <inkml:trace contextRef="#ctx0" brushRef="#br0">0 43 1839 0 0,'0'0'83'0'0,"1"-3"128"0"0,18-29 6331 0 0,-15 29-5793 0 0,-4 3-640 0 0,0-1 0 0 0,0 1 0 0 0,1 0 1 0 0,-1 0-1 0 0,0-1 0 0 0,0 1 1 0 0,0 0-1 0 0,0 0 0 0 0,0 0 0 0 0,1-1 1 0 0,-1 1-1 0 0,0 0 0 0 0,0 0 1 0 0,0 0-1 0 0,0 0 0 0 0,1 0 0 0 0,-1-1 1 0 0,0 1-1 0 0,0 0 0 0 0,1 0 1 0 0,-1 0-1 0 0,0 0 0 0 0,0 0 0 0 0,1 0 1 0 0,-1 0-1 0 0,0 0 0 0 0,0 0 1 0 0,1 0-1 0 0,-1 0 0 0 0,0 0 0 0 0,0 0 1 0 0,1 0-1 0 0,-1 0 0 0 0,0 0 1 0 0,23 9 654 0 0,-20-7-626 0 0,-2-2-107 0 0,1 1 0 0 0,0 0 0 0 0,-1 0 0 0 0,1 0 0 0 0,0 0 1 0 0,-1 0-1 0 0,1 1 0 0 0,-1-1 0 0 0,3 2 0 0 0,1 3 41 0 0,19 13 544 0 0,-1 2 0 0 0,30 34-1 0 0,-44-45-581 0 0,-3-3-10 0 0,0 0 0 0 0,9 14 0 0 0,-7-10-13 0 0,1 0 70 0 0,-1 1 1 0 0,0 0 0 0 0,11 24-1 0 0,-11-19 159 0 0,20 30-1 0 0,-21-36-211 0 0,1 1 31 0 0,-5-8-4 0 0,1 6-34 0 0,-2-7 32 0 0,5 9 22 0 0,-5-10 922 0 0,0-2-927 0 0,9-1 19 0 0,-10 1-84 0 0,0-1 1 0 0,0 1-1 0 0,0 0 0 0 0,0 0 0 0 0,-1 0 1 0 0,1-1-1 0 0,0 1 0 0 0,0 0 1 0 0,0-1-1 0 0,-1 1 0 0 0,1-1 1 0 0,0 1-1 0 0,-1-1 0 0 0,1 1 1 0 0,0-1-1 0 0,0 0 0 0 0,2-2 8 0 0,13-9 53 0 0,-13 8-68 0 0,-2 0 4 0 0,7-7 14 0 0,-1 0-1 0 0,-1 0 1 0 0,7-17-1 0 0,5-7-13 0 0,6-2 9 0 0,-10 15 39 0 0,33-48-47 0 0,-26 35-555 0 0,-20 33 358 0 0,1 1-148 0 0,4-5-66 0 0,-5 4-710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1.350"/>
    </inkml:context>
    <inkml:brush xml:id="br0">
      <inkml:brushProperty name="width" value="0.05" units="cm"/>
      <inkml:brushProperty name="height" value="0.05" units="cm"/>
    </inkml:brush>
  </inkml:definitions>
  <inkml:trace contextRef="#ctx0" brushRef="#br0">5 1 2759 0 0,'0'0'10700'0'0,"2"2"-10533"0"0,0 0-131 0 0,-1 0 0 0 0,0 0 0 0 0,0-1 0 0 0,-1 1 0 0 0,1 0 0 0 0,0 0 0 0 0,0 0 0 0 0,-1 0 0 0 0,1 0 0 0 0,-1 4 0 0 0,0-4 29 0 0,2 3 83 0 0,0 0 0 0 0,0 1 0 0 0,-1-1 0 0 0,1 0 0 0 0,-2 1 0 0 0,2 7 0 0 0,1 12 416 0 0,1-2-310 0 0,-2-1 1 0 0,0 1-1 0 0,-1-1 0 0 0,-5 40 0 0 0,2-29 27 0 0,1 11 9 0 0,-5 61-62 0 0,-6 22 126 0 0,10-100-275 0 0,-8 56 168 0 0,9-79-232 0 0,1 0 0 0 0,-1 0-1 0 0,1 0 1 0 0,0 1 0 0 0,1 3 0 0 0,0 29 80 0 0,1 24-21 0 0,3-14 4 0 0,0-7 65 0 0,1-3-80 0 0,-2-6-40 0 0,-3-24-2 0 0,0 28 66 0 0,-1-31-78 0 0,-2 26 37 0 0,3 1-28 0 0,2 0 36 0 0,4 15 20 0 0,-2-19-20 0 0,-3-11-33 0 0,2-1 22 0 0,-1-1-33 0 0,1 1-10 0 0,10 41 75 0 0,-13-51-32 0 0,0 7-22 0 0,3 2 22 0 0,-3-2-22 0 0,0-7 22 0 0,0 7-33 0 0,0 1-10 0 0,0 2 0 0 0,0-1 0 0 0,1 1 11 0 0,-1-1 32 0 0,0 0-33 0 0,1 1-10 0 0,-1-2 0 0 0,1 7 32 0 0,-3 17 0 0 0,1-25-32 0 0,0 1 0 0 0,0 1 0 0 0,0-1 0 0 0,0 0 0 0 0,-1 0 0 0 0,1 0 0 0 0,1 4 28 0 0,-3 19 8 0 0,1-22-36 0 0,-1-2 0 0 0,0 0 0 0 0,-1 0 0 0 0,1 1 0 0 0,0-1 0 0 0,0 0 0 0 0,0 0 0 0 0,0 0 0 0 0,1 0 0 0 0,-1 1 0 0 0,0 0 0 0 0,-1-1 0 0 0,1-1-21 0 0,1-9-84 0 0,3 7-19 0 0,0 4-3398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2.604"/>
    </inkml:context>
    <inkml:brush xml:id="br0">
      <inkml:brushProperty name="width" value="0.05" units="cm"/>
      <inkml:brushProperty name="height" value="0.05" units="cm"/>
    </inkml:brush>
  </inkml:definitions>
  <inkml:trace contextRef="#ctx0" brushRef="#br0">0 451 4607 0 0,'0'0'8544'0'0,"2"-1"-8006"0"0,5-5-139 0 0,-1 0 0 0 0,-1-1 0 0 0,1 0 0 0 0,-1 0 1 0 0,0 0-1 0 0,4-9 0 0 0,2-1-68 0 0,-7 10-214 0 0,0-1 1 0 0,-1 1-1 0 0,1-1 0 0 0,-2 1 1 0 0,1-1-1 0 0,2-13 0 0 0,-3 12-56 0 0,1 0 0 0 0,0-1 0 0 0,5-10 0 0 0,43-68 279 0 0,-29 55-268 0 0,-9 8 38 0 0,2 1-42 0 0,4 0 2 0 0,-16 21-61 0 0,7-17 58 0 0,-6 9-56 0 0,-2 7 32 0 0,2-3-22 0 0,-3 3 22 0 0,4-5-33 0 0,1 0 1 0 0,-5 7 208 0 0,2 3-151 0 0,9 4 2 0 0,0 4-10 0 0,-9-7-59 0 0,0 0 1 0 0,-1 0-1 0 0,1 0 0 0 0,-1 1 0 0 0,1-1 0 0 0,-1 1 1 0 0,0 0-1 0 0,0-1 0 0 0,2 4 0 0 0,0 1 10 0 0,3 2 71 0 0,0 0 0 0 0,-1 1 0 0 0,-1 0 0 0 0,1 0 0 0 0,-2 0 0 0 0,8 22 0 0 0,21 46 208 0 0,-7-20-149 0 0,-17-36-78 0 0,-9-21-61 0 0,11 38 69 0 0,-7-27-103 0 0,3 4-402 0 0,-6-13-1114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3.844"/>
    </inkml:context>
    <inkml:brush xml:id="br0">
      <inkml:brushProperty name="width" value="0.05" units="cm"/>
      <inkml:brushProperty name="height" value="0.05" units="cm"/>
    </inkml:brush>
  </inkml:definitions>
  <inkml:trace contextRef="#ctx0" brushRef="#br0">1 104 3679 0 0,'0'0'6855'0'0,"0"2"-6711"0"0,0 23 995 0 0,0-23-187 0 0,0 1-706 0 0,3 6 2 0 0,-3-6 826 0 0,2-1-780 0 0,4 7 162 0 0,0-1 0 0 0,1-1 0 0 0,12 13 0 0 0,-17-19-297 0 0,11 8 58 0 0,-4-3-121 0 0,-7-5-1 0 0,0 2-7 0 0,25 32 511 0 0,30 52 0 0 0,-47-71-473 0 0,-2-4-67 0 0,4 10-51 0 0,-11-21-7 0 0,14 16 75 0 0,-3-6-33 0 0,-2-3-22 0 0,-6-5 34 0 0,3 4 14 0 0,-5-5 284 0 0,1-3-286 0 0,1 0-33 0 0,-1 0 0 0 0,1 0 0 0 0,-1-1 0 0 0,0 1 0 0 0,1-1 0 0 0,-1 0 0 0 0,0 0 0 0 0,0 0 0 0 0,0-1 0 0 0,-1 1 0 0 0,6-6 0 0 0,33-61 73 0 0,49-72-57 0 0,-52 89-298 0 0,70-73 0 0 0,-91 113-1876 0 0,-9 4 1056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6.705"/>
    </inkml:context>
    <inkml:brush xml:id="br0">
      <inkml:brushProperty name="width" value="0.05" units="cm"/>
      <inkml:brushProperty name="height" value="0.05" units="cm"/>
    </inkml:brush>
  </inkml:definitions>
  <inkml:trace contextRef="#ctx0" brushRef="#br0">0 398 7831 0 0,'0'0'8807'0'0,"0"-2"-8374"0"0,1-10 149 0 0,1-1 1 0 0,0 1-1 0 0,1 0 0 0 0,0 1 0 0 0,9-22 0 0 0,1-7-244 0 0,-2 17-151 0 0,-3 9-101 0 0,2-9 49 0 0,2-3-83 0 0,15-49 1 0 0,-26 71-52 0 0,7-19 52 0 0,6-14 11 0 0,-3 10 64 0 0,-8 19-107 0 0,-2 6 641 0 0,2 3-596 0 0,0 1-47 0 0,0 0-1 0 0,0 0 1 0 0,-1 0 0 0 0,1 0 0 0 0,0 1 0 0 0,-1-1-1 0 0,1 1 1 0 0,-1-1 0 0 0,3 5 0 0 0,2 7 62 0 0,0 1 0 0 0,5 15 1 0 0,1 3 43 0 0,-2 1 0 0 0,11 52 1 0 0,-15-58-60 0 0,7 37 102 0 0,-12-50-157 0 0,0 1 0 0 0,2 27 90 0 0,-4-41-186 0 0,2-1-1241 0 0,0 0 857 0 0,4 1 414 0 0,1-3-5948 0 0,7-2-731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7.673"/>
    </inkml:context>
    <inkml:brush xml:id="br0">
      <inkml:brushProperty name="width" value="0.05" units="cm"/>
      <inkml:brushProperty name="height" value="0.05" units="cm"/>
    </inkml:brush>
  </inkml:definitions>
  <inkml:trace contextRef="#ctx0" brushRef="#br0">10 167 919 0 0,'0'0'8946'0'0,"-1"-2"-8213"0"0,-7-16 1324 0 0,8 16-1706 0 0,0-1-11 0 0,1-18 281 0 0,0 19-317 0 0,2-8 271 0 0,-2 5-386 0 0,1 1 0 0 0,0 0 0 0 0,0 0 0 0 0,0 0-1 0 0,0 0 1 0 0,1 0 0 0 0,0 1 0 0 0,-1-1 0 0 0,1 1 0 0 0,7-6 0 0 0,-2 2 68 0 0,1 0 0 0 0,17-9 0 0 0,-19 11-134 0 0,-1 3-101 0 0,10-5 63 0 0,36-8 439 0 0,-49 14-414 0 0,-1 1-63 0 0,0 0-1 0 0,0-1 0 0 0,0 2 1 0 0,0-1-1 0 0,0 0 0 0 0,0 0 0 0 0,0 1 1 0 0,1-1-1 0 0,2 2 0 0 0,-4-2-37 0 0,1 1 12 0 0,0 0-1 0 0,0 0 1 0 0,0 0-1 0 0,0 0 1 0 0,0 0-1 0 0,0 0 1 0 0,-1 0-1 0 0,1 1 1 0 0,0-1-1 0 0,-1 1 1 0 0,1 0-1 0 0,1 2 1 0 0,0-1 19 0 0,0 0 0 0 0,-1 0 0 0 0,1 1 0 0 0,-1-1 0 0 0,0 1 0 0 0,3 6 0 0 0,-2-4-3 0 0,-2-4 51 0 0,0 1 0 0 0,4 13 61 0 0,-1 0 0 0 0,0 1-1 0 0,2 27 1 0 0,-6-42-77 0 0,0 1-8 0 0,-4 27 27 0 0,3-23-63 0 0,0-1 1 0 0,0 0-1 0 0,-1 1 1 0 0,0-1 0 0 0,0 0-1 0 0,-3 7 1 0 0,0-2 13 0 0,2-5-9 0 0,1 1 1 0 0,-1-1-1 0 0,0 0 0 0 0,0 0 0 0 0,-1 0 0 0 0,-5 7 0 0 0,6-9-25 0 0,-15 17 52 0 0,11-14-41 0 0,-13 10-12 0 0,-4 3 94 0 0,22-19-165 0 0,5-2-56 0 0,9-5 109 0 0,0 3 1 0 0,-7 2-33 0 0,7 0 32 0 0,3 0 11 0 0,1 2 0 0 0,-1 2 0 0 0,-3 0 11 0 0,-8-2 12 0 0,13 6 54 0 0,14 9 119 0 0,-26-13-162 0 0,23 8 9 0 0,-9-6-43 0 0,-14-5-490 0 0,0-1-1 0 0,0 0 0 0 0,0 0 1 0 0,0 0-1 0 0,0 0 0 0 0,-1-1 1 0 0,1 0-1 0 0,0 0 0 0 0,-1 0 1 0 0,1-1-1 0 0,-1 1 0 0 0,5-5 1 0 0,5-3-5972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8.673"/>
    </inkml:context>
    <inkml:brush xml:id="br0">
      <inkml:brushProperty name="width" value="0.05" units="cm"/>
      <inkml:brushProperty name="height" value="0.05" units="cm"/>
    </inkml:brush>
  </inkml:definitions>
  <inkml:trace contextRef="#ctx0" brushRef="#br0">0 22 4143 0 0,'0'0'1642'0'0,"2"1"-269"0"0,8 2 60 0 0,-7-2 685 0 0,-3-1-2092 0 0,0 1 0 0 0,0-1 0 0 0,0 0 0 0 0,0 0 0 0 0,0 0-1 0 0,0 0 1 0 0,0 1 0 0 0,0-1 0 0 0,0 0 0 0 0,0 0 0 0 0,0 0 0 0 0,0 1 0 0 0,1-1 0 0 0,-1 0 0 0 0,0 0 0 0 0,0 0 0 0 0,0 0 0 0 0,0 0 0 0 0,1 1 0 0 0,-1-1 0 0 0,0 0 0 0 0,0 0 0 0 0,0 0 0 0 0,0 0 0 0 0,1 0 0 0 0,-1 0 0 0 0,0 0 0 0 0,1 0 0 0 0,-1 1 90 0 0,1-1 1 0 0,-1 0 0 0 0,1 0-1 0 0,-1 1 1 0 0,1-1-1 0 0,-1 0 1 0 0,1 1 0 0 0,-1-1-1 0 0,1 1 1 0 0,-1-1-1 0 0,1 1 1 0 0,-1-1 0 0 0,0 1-1 0 0,1-1 1 0 0,0 2-1 0 0,9 22 1282 0 0,-9-22-1021 0 0,0 1-8 0 0,3 21 399 0 0,-3-22 120 0 0,1-2-821 0 0,-1 0-60 0 0,0-1 0 0 0,0 1 1 0 0,1 0-1 0 0,-1-1 0 0 0,0 1 0 0 0,0-1 1 0 0,1 0-1 0 0,-1 1 0 0 0,0-1 0 0 0,0 0 1 0 0,0 0-1 0 0,0 0 0 0 0,0 0 0 0 0,0 0 1 0 0,0 0-1 0 0,0 0 0 0 0,0 0 0 0 0,1-2 0 0 0,1-2 13 0 0,23-24 44 0 0,-6 12-64 0 0,-10 8 0 0 0,2 2 0 0 0,0 2 0 0 0,2 1 0 0 0,-3 2 11 0 0,-9 2 7 0 0,-1 0 0 0 0,1 0 0 0 0,-1 1-1 0 0,1-1 1 0 0,-1 0 0 0 0,0 1 0 0 0,1-1 0 0 0,-1 1 0 0 0,1-1 0 0 0,-1 1 0 0 0,0 0 0 0 0,0-1-1 0 0,1 1 1 0 0,0 1 0 0 0,0 0 7 0 0,0-1 55 0 0,4 5 46 0 0,-1 0-28 0 0,31 45 370 0 0,-17-25-384 0 0,-12-17-73 0 0,-4-6 32 0 0,5 3-22 0 0,-4-4 22 0 0,7-1-22 0 0,-6-1 32 0 0,5-5 14 0 0,1-3 8 0 0,-3-2-19 0 0,0-4-42 0 0,-6 11-20 0 0,11-25 91 0 0,-12 26 167 0 0,1 4-145 0 0,3 2-49 0 0,0 0 1 0 0,-1 1 0 0 0,0-1 0 0 0,0 1 0 0 0,0 0 0 0 0,4 7 0 0 0,18 33-49 0 0,-17-30-10 0 0,2 0 0 0 0,1-1 0 0 0,0-4 11 0 0,-6-8 32 0 0,8-1-33 0 0,1-5-10 0 0,-12 2-19 0 0,1 0 0 0 0,-1 0-1 0 0,0 0 1 0 0,-1-1 0 0 0,1 1 0 0 0,0-1-1 0 0,-1 0 1 0 0,1 1 0 0 0,-1-1 0 0 0,0 0-1 0 0,4-7 1 0 0,1-3-317 0 0,8-23-1 0 0,-8 18 5 0 0,-6 16 243 0 0,2 2-63 0 0,10 2 141 0 0,2 5 11 0 0,-10-5 1 0 0,11 9 35 0 0,-8-4-9 0 0,0 0-27 0 0,-4-3 0 0 0,1 0 0 0 0,-1-1 0 0 0,1 0 0 0 0,6 4 0 0 0,28 13-478 0 0,-36-20 203 0 0,0 1 0 0 0,0-1 0 0 0,-1 0 0 0 0,1 0 0 0 0,0 0 0 0 0,0 0 0 0 0,0 0 0 0 0,0-1 0 0 0,-1 1 0 0 0,1-1 0 0 0,4-1 0 0 0,-5 1-289 0 0,0 0-950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8.895"/>
    </inkml:context>
    <inkml:brush xml:id="br0">
      <inkml:brushProperty name="width" value="0.05" units="cm"/>
      <inkml:brushProperty name="height" value="0.05" units="cm"/>
    </inkml:brush>
  </inkml:definitions>
  <inkml:trace contextRef="#ctx0" brushRef="#br0">1 13 8287 0 0,'0'0'6475'0'0,"0"-2"-4728"0"0,1-6-1117 0 0,-1 5-471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9.338"/>
    </inkml:context>
    <inkml:brush xml:id="br0">
      <inkml:brushProperty name="width" value="0.05" units="cm"/>
      <inkml:brushProperty name="height" value="0.05" units="cm"/>
    </inkml:brush>
  </inkml:definitions>
  <inkml:trace contextRef="#ctx0" brushRef="#br0">19 0 8287 0 0,'0'0'1059'0'0,"0"3"-20"0"0,-2 25 3331 0 0,-3 16-2668 0 0,1-24-1178 0 0,1 0 0 0 0,1 1 0 0 0,0-1 0 0 0,2 1 0 0 0,0-1 0 0 0,1 1 1 0 0,1-1-1 0 0,6 24 0 0 0,3-3 27 0 0,-4-10-283 0 0,25 59-1 0 0,-26-76-247 0 0,60 119 359 0 0,-46-96-307 0 0,-8-22-24 0 0,-6-10-46 0 0,0 1 0 0 0,0-1-1 0 0,0 0 1 0 0,1 0 0 0 0,0-1-1 0 0,13 7 1 0 0,-4-6-2 0 0,-9-4-128 0 0,-1 0 0 0 0,0-1 0 0 0,1 0 0 0 0,-1 0 0 0 0,1 0 0 0 0,-1-1 0 0 0,0 0 0 0 0,1 0 0 0 0,-1-1 0 0 0,0 0 0 0 0,0 0 0 0 0,0 0 0 0 0,0-1 0 0 0,0 0 0 0 0,-1 0 0 0 0,11-7 0 0 0,3-5-1448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08.23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6957 1331 5063 0 0,'0'0'232'0'0,"0"-2"-13"0"0,1 1-216 0 0,-1 0 0 0 0,0 0 0 0 0,1 0 0 0 0,-1-1 0 0 0,0 1 0 0 0,0 0 0 0 0,0-1 0 0 0,0 1 0 0 0,0 0 0 0 0,0 0 0 0 0,0-1 0 0 0,-1 1 0 0 0,1 0 0 0 0,0 0 0 0 0,-1 0 0 0 0,1-1 0 0 0,-1 1 0 0 0,1 0 0 0 0,-2-2 0 0 0,0 0 107 0 0,0 1 0 0 0,-1 0 0 0 0,1-1 0 0 0,0 1 0 0 0,-1 0 0 0 0,1 0 0 0 0,-6-2 0 0 0,-3-2 343 0 0,0 1-1 0 0,0 0 1 0 0,-16-4 0 0 0,-166-30-133 0 0,136 30-314 0 0,-98-14 120 0 0,-233-3 0 0 0,-159 38 126 0 0,366-4-237 0 0,-237 15 34 0 0,-312 30-353 0 0,338-27-11 0 0,93-7-34 0 0,-1726 94-1507 0 0,1677-103 1865 0 0,-374 16 454 0 0,626-22-281 0 0,-4 0 354 0 0,-103 17 0 0 0,188-18-515 0 0,27 7-101 0 0,2-4-1 0 0,-1-1-1 0 0,1 0 1 0 0,0-1 0 0 0,1-1-1 0 0,27 3 1 0 0,76-1-120 0 0,372-24 22 0 0,-1-23 222 0 0,-246 20 6 0 0,1491-111 1499 0 0,133 42-683 0 0,-103 57-747 0 0,-322 44-33 0 0,-1076-2-27 0 0,647 24-272 0 0,-964-29 168 0 0,442 25-106 0 0,-5 18-185 0 0,-447-41 56 0 0,-36-5 85 0 0,-5 1 18 0 0,-19-3 19 0 0,-696-45-40 0 0,447 34 364 0 0,-409-11 467 0 0,-2 16-74 0 0,565 7-500 0 0,-1229 25 292 0 0,-3 36-340 0 0,186 18-5 0 0,746-47 138 0 0,369-28-64 0 0,-227 27 608 0 0,257-25-556 0 0,15-4-72 0 0,-1 0-1 0 0,1 0 1 0 0,-1 0-1 0 0,0-1 1 0 0,1 1-1 0 0,-4-1 1 0 0,9 3 61 0 0,5 2-88 0 0,0 0 1 0 0,0 0-1 0 0,1-1 0 0 0,0 0 1 0 0,-1 0-1 0 0,1-1 0 0 0,12 3 1 0 0,73 11 12 0 0,-23-10 19 0 0,89-2 0 0 0,76-14 36 0 0,-193 6-79 0 0,810-72 288 0 0,-614 50-287 0 0,-112 13-3 0 0,1276-135 154 0 0,-197 35-34 0 0,-601 60-97 0 0,-360 30-34 0 0,1030-106-104 0 0,231-40 150 0 0,-165 48-43 0 0,-2 43-12 0 0,-501 86-483 0 0,-828-8 431 0 0,14 0-317 0 0,37 7 0 0 0,-386-24-2978 0 0,225 9 3011 0 0,-593-51 595 0 0,-31-2 1053 0 0,-1910-58 453 0 0,-57 96-1636 0 0,0 64-139 0 0,445 20 11 0 0,-2 97 64 0 0,1974-126-80 0 0,253-30-122 0 0,42-1-546 0 0,-3 0 505 0 0,54 0-490 0 0,108-12 1 0 0,76-24 273 0 0,-164 21 254 0 0,1672-209 287 0 0,-1391 181-49 0 0,1253-119 566 0 0,21 64 383 0 0,741 52-236 0 0,693 87-250 0 0,-1209 14-467 0 0,64 1-738 0 0,-1794-54 462 0 0,486 2-1322 0 0,-623-7 1410 0 0,1 1 1 0 0,0 0-1 0 0,0 1 0 0 0,-1-1 0 0 0,7 2 0 0 0,-28 1-496 0 0,-345 2-592 0 0,150-6 742 0 0,-605 6 369 0 0,394-1 72 0 0,-239 5 11 0 0,187 1 64 0 0,-536 16 133 0 0,433-10-57 0 0,-119 4 252 0 0,535-12-302 0 0,-388 11 448 0 0,-105-5 331 0 0,119-7 135 0 0,211-5-521 0 0,118-2 295 0 0,-222-27-1 0 0,426 26-525 0 0,19 5-79 0 0,-5-1-143 0 0,56 6 14 0 0,1-4 1 0 0,70-3-1 0 0,87-9-45 0 0,-83 1 1 0 0,357-18 42 0 0,-11 8-94 0 0,-185 8-14 0 0,236-5-84 0 0,19-2-58 0 0,751-16 6 0 0,-1205 29 169 0 0,860-10 9 0 0,-495 7 15 0 0,666 7-2 0 0,-1125-2 0 0 0,356 6 0 0 0,95 1 0 0 0,-136-3-361 0 0,48-1-270 0 0,-18 1-522 0 0,99-1-459 0 0,-221-5 2181 0 0,-235 1-504 0 0,0 0-1 0 0,0 0 0 0 0,-1 0 1 0 0,1 0-1 0 0,-1 0 0 0 0,1 0 0 0 0,0 1 1 0 0,-1-1-1 0 0,1 0 0 0 0,-1 1 1 0 0,0-1-1 0 0,1 1 0 0 0,-3-1 1 0 0,4 1-44 0 0,-19-4 204 0 0,8 2-115 0 0,1 0-1 0 0,-19-8 1 0 0,17 7-110 0 0,1 1 11 0 0,18-5 42 0 0,-1 4-53 0 0,0 1 0 0 0,1 0 0 0 0,-1 1 0 0 0,0-1 0 0 0,0 1 0 0 0,1 1 0 0 0,11-1 0 0 0,1 0 0 0 0,20 0-58 0 0,0 1-1 0 0,0 2 0 0 0,46 8 0 0 0,-32-3 6 0 0,400 33-1360 0 0,-276-27 410 0 0,36 13-406 0 0,-166-19 560 0 0,92 1-1 0 0,-182-3 588 0 0,-193-21-88 0 0,75 2 182 0 0,16 10 188 0 0,-34-3 56 0 0,56-4 794 0 0,179 14-804 0 0,1 0-475 0 0,100-9 0 0 0,-15-1-101 0 0,-107 7 392 0 0,110 5-122 0 0,-97-2-566 0 0,0-2-254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07.40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3312 1107 5407 0 0,'213'-41'360'0'0,"-5"2"-128"0"0,-138 24-108 0 0,9-2 409 0 0,103-37 0 0 0,-146 38-101 0 0,-48 7-4 0 0,5 6-360 0 0,1 0-1 0 0,-1 0 1 0 0,0 1 0 0 0,1 0 0 0 0,-1 1 0 0 0,-14-2 0 0 0,-47 0 85 0 0,49 3-120 0 0,-407 0 128 0 0,47 11 11 0 0,71 0 106 0 0,31-1 100 0 0,27-1-87 0 0,-388 13 374 0 0,-54-15-59 0 0,657-10-704 0 0,32 3 8 0 0,20-11-624 0 0,-2 3 508 0 0,0 0-1 0 0,0 1 0 0 0,18-5 1 0 0,70-19-714 0 0,-91 28 830 0 0,374-80-1607 0 0,6 26 1313 0 0,-78 28 1892 0 0,-235 23-451 0 0,-82 6-999 0 0,0 0 0 0 0,-1-1-1 0 0,1 0 1 0 0,0 0 0 0 0,-5-1-1 0 0,-12-4 37 0 0,-19 1 57 0 0,-1 2 0 0 0,-43 1 0 0 0,-83 12 50 0 0,75-4-159 0 0,-563 44-42 0 0,220-10 0 0 0,297-28 0 0 0,-163 23 0 0 0,291-34 1 0 0,-6 2 2 0 0,0 1-1 0 0,0 1 1 0 0,-15 6-1 0 0,27-8 41 0 0,3-1-45 0 0,-1 0-1 0 0,1 0 1 0 0,0 0 0 0 0,0-1 0 0 0,0 1 0 0 0,0 0 0 0 0,0 0 0 0 0,1 0-1 0 0,-1 0 1 0 0,0-1 0 0 0,1 1 0 0 0,-1 0 0 0 0,1 0 0 0 0,0-1 0 0 0,-1 1-1 0 0,1-1 1 0 0,0 1 0 0 0,0 0 0 0 0,1 1 0 0 0,1 0-9 0 0,0 0 0 0 0,0 0 0 0 0,1-1 0 0 0,-1 1 0 0 0,0 0 1 0 0,1-1-1 0 0,-1 0 0 0 0,5 2 0 0 0,8 3-35 0 0,-1-2 0 0 0,1 0-1 0 0,23 5 1 0 0,13-1 41 0 0,1-2 0 0 0,90 0-1 0 0,108-16 307 0 0,-160 3-162 0 0,635-51 1253 0 0,-473 37-1204 0 0,-144 12-157 0 0,-90 7 22 0 0,-62-5 155 0 0,-22 4-138 0 0,-71 8 0 0 0,-65 16-92 0 0,100-10 32 0 0,-69 6-9 0 0,-219 28 52 0 0,-65 16 21 0 0,400-55-70 0 0,-66 18 0 0 0,91-18-27 0 0,1 3 0 0 0,1 0 0 0 0,-52 27 0 0 0,51-17-109 0 0,27-19 118 0 0,1-1-1 0 0,-1 1 1 0 0,1 0-1 0 0,-1-1 1 0 0,1 1-1 0 0,0 0 1 0 0,-1-1-1 0 0,1 1 1 0 0,0 0-1 0 0,-1 0 1 0 0,1-1-1 0 0,0 1 1 0 0,0 0-1 0 0,0 0 1 0 0,0 0-1 0 0,-1-1 0 0 0,1 1 1 0 0,0 0-1 0 0,1 0 1 0 0,-1 0-1 0 0,0-1 1 0 0,0 1-1 0 0,0 0 1 0 0,0 0-1 0 0,1-1 1 0 0,-1 1-1 0 0,0 0 1 0 0,0 0-1 0 0,1-1 1 0 0,-1 1-1 0 0,1 0 1 0 0,0 0-1 0 0,1 2-22 0 0,0 0 0 0 0,0-1-1 0 0,0 1 1 0 0,0-1 0 0 0,1 1 0 0 0,2 1-1 0 0,4 2-1 0 0,0-1-1 0 0,0 0 0 0 0,0 0 1 0 0,1-1-1 0 0,-1 0 1 0 0,1-1-1 0 0,11 2 0 0 0,73 10-228 0 0,-86-14 265 0 0,316 23 120 0 0,2-19 71 0 0,-208-5-149 0 0,172 0 143 0 0,180 2 204 0 0,-128 5-112 0 0,248 10 2 0 0,-545-14-281 0 0,96 4 45 0 0,144 27-1 0 0,-273-32-38 0 0,0 1 2 0 0,0-1 1 0 0,18 8-1 0 0,-28-9 20 0 0,-5 0 7 0 0,-16 6 3 0 0,-1 0-1 0 0,1-2 1 0 0,-34 5-1 0 0,-68 1 42 0 0,69-7-62 0 0,-854 71-12 0 0,90 23 0 0 0,569-45 32 0 0,213-44-109 0 0,1 3-1 0 0,0 0 1 0 0,0 2 0 0 0,2 2 0 0 0,-34 21-1 0 0,63-36 52 0 0,0 0 0 0 0,1 0 0 0 0,-1 1 0 0 0,0-1 0 0 0,1 0 0 0 0,-1 1 1 0 0,1-1-1 0 0,-1 1 0 0 0,1 0 0 0 0,0-1 0 0 0,0 1 0 0 0,-1 0 0 0 0,1 0 0 0 0,0 0 0 0 0,1 0 0 0 0,-1 0 0 0 0,-1 2 0 0 0,2-2 7 0 0,1 0-1 0 0,-1-1 1 0 0,0 1 0 0 0,0 0 0 0 0,1 0-1 0 0,-1-1 1 0 0,1 1 0 0 0,-1 0-1 0 0,1-1 1 0 0,0 1 0 0 0,0 0 0 0 0,-1-1-1 0 0,1 1 1 0 0,0-1 0 0 0,1 1 0 0 0,-1-1-1 0 0,0 0 1 0 0,0 0 0 0 0,0 1 0 0 0,3 1-1 0 0,5 3-22 0 0,0 1-1 0 0,-1-1 1 0 0,2-1-1 0 0,-1 0 0 0 0,1 0 1 0 0,0-1-1 0 0,0 0 1 0 0,14 3-1 0 0,88 15-30 0 0,-85-18 55 0 0,332 24 197 0 0,3-30 45 0 0,-163-1-161 0 0,120-2 25 0 0,234 1 22 0 0,-227 9-46 0 0,-310-5-56 0 0,30 0 14 0 0,-1 2 0 0 0,85 14 0 0 0,-127-15 202 0 0,-17 2-50 0 0,-165 6 481 0 0,126-7-633 0 0,-185 1 32 0 0,-4 0-1 0 0,0 4-44 0 0,-658 40-8 0 0,321 22-11 0 0,268-19-988 0 0,301-48 806 0 0,10-2 186 0 0,0 0 0 0 0,0 0 0 0 0,0 0 0 0 0,0 1-74 0 0,0-1 74 0 0,0 0-1 0 0,0 0 1 0 0,0 0 0 0 0,0 0 0 0 0,0 0 0 0 0,0 0 0 0 0,0 0 0 0 0,0 0-1 0 0,0 0 1 0 0,0 0 0 0 0,0 0 0 0 0,0 1 0 0 0,0-1 0 0 0,0 0-1 0 0,0 0 1 0 0,0 0 0 0 0,0 0 0 0 0,0 0 0 0 0,0 0 0 0 0,0 0 0 0 0,1 0-105 0 0,-1 0 105 0 0,0 0-1 0 0,0 0 1 0 0,0 0 0 0 0,0 0 0 0 0,0 0 0 0 0,0 0 0 0 0,0 0-1 0 0,0 0 1 0 0,0 0 0 0 0,0 0 0 0 0,19 4-303 0 0,14 0 61 0 0,0-1 1 0 0,1-2-1 0 0,38-4 1 0 0,102-18 93 0 0,-62 7 182 0 0,17 0 27 0 0,219-29 61 0 0,5-5-10 0 0,265-51 434 0 0,-584 91-475 0 0,7 0 108 0 0,-1-2 0 0 0,0-2-1 0 0,59-25 1 0 0,-99 36-163 0 0,1 1 0 0 0,-1-1 0 0 0,0 1 0 0 0,1-1 0 0 0,-1 1 1 0 0,1 0-1 0 0,-1-1 0 0 0,0 0 0 0 0,0 1 0 0 0,1-1 0 0 0,-1 1 0 0 0,0-1 0 0 0,0 1 0 0 0,0-1 0 0 0,1 1 0 0 0,-1-1 0 0 0,0 0 0 0 0,0 1 0 0 0,0-1 0 0 0,0 1 0 0 0,0-1 0 0 0,0 0 0 0 0,0 1 0 0 0,0-1 0 0 0,-1 0 0 0 0,1 0 21 0 0,0 0-8 0 0,0-1-1 0 0,-1 1 0 0 0,1 0 0 0 0,0-1 1 0 0,-1 1-1 0 0,1 0 0 0 0,-1 0 1 0 0,0-1-1 0 0,1 1 0 0 0,-1 0 0 0 0,0 0 1 0 0,0 0-1 0 0,0 0 0 0 0,0 0 1 0 0,0 0-1 0 0,-1-1 0 0 0,-21-13 217 0 0,15 10-170 0 0,-10-5-19 0 0,0 1-1 0 0,0 1 1 0 0,-1 0 0 0 0,-1 2-1 0 0,1 0 1 0 0,-22-4 0 0 0,-125-11-31 0 0,160 20-21 0 0,-816-63-78 0 0,725 58 77 0 0,-588-17-66 0 0,283 16 69 0 0,387 5-13 0 0,8 1-14 0 0,0 0 0 0 0,0 1 0 0 0,0 0 0 0 0,-9 1 0 0 0,239-24-751 0 0,-10-1 643 0 0,-191 23 120 0 0,281-23-277 0 0,0 17 140 0 0,-218 12 152 0 0,-73-2 0 0 0,-12-3 0 0 0,0 0 0 0 0,0 0 0 0 0,0 0 0 0 0,0 0 0 0 0,0 0 0 0 0,0 0 0 0 0,0 1 0 0 0,1-1 0 0 0,-1 0 0 0 0,0 0 0 0 0,0 0 0 0 0,0 0 0 0 0,0 0 0 0 0,0 0 0 0 0,0 0 0 0 0,0 0 0 0 0,0 1 0 0 0,0-1 0 0 0,0 0 0 0 0,0 0 0 0 0,0 0 0 0 0,0 0 0 0 0,0 0 0 0 0,0 0 0 0 0,0 0 0 0 0,0 0 0 0 0,0 1 0 0 0,0-1 0 0 0,0 0 0 0 0,0 0 0 0 0,0 0 0 0 0,0 0 0 0 0,-1 0 0 0 0,1 0 0 0 0,0 0 0 0 0,0 0 0 0 0,0 0 0 0 0,0 1 0 0 0,0-1 0 0 0,0 0 0 0 0,0 0 0 0 0,0 0 0 0 0,0 0 0 0 0,-10 6 0 0 0,10-6 0 0 0,-11 4 0 0 0,-1 0 0 0 0,1 0 0 0 0,0-1 0 0 0,-14 2 0 0 0,-6 2 0 0 0,-34 10 2 0 0,-340 97 15 0 0,19-1 451 0 0,284-84-392 0 0,1 5 1 0 0,2 4-1 0 0,-141 76 0 0 0,233-111-76 0 0,0 1 0 0 0,0-1 0 0 0,0 2 0 0 0,1-1 0 0 0,0 1 0 0 0,0 0 0 0 0,0 0 0 0 0,1 0 0 0 0,-1 1 0 0 0,1 0 0 0 0,-4 7 0 0 0,4 4 0 0 0,5-13 0 0 0,1 0 0 0 0,-1 0 0 0 0,1 0 0 0 0,0 0 0 0 0,0 0 0 0 0,0-1 0 0 0,0 1 0 0 0,1 0 0 0 0,0 0 0 0 0,-1-1 0 0 0,1 1 0 0 0,1-1 0 0 0,-1 0 0 0 0,0 1 0 0 0,1-1 0 0 0,0 0 0 0 0,-1 0 0 0 0,1-1 0 0 0,1 1 0 0 0,4 3 0 0 0,8 5 0 0 0,0-1 0 0 0,1-1 0 0 0,18 7 0 0 0,-31-14 0 0 0,41 17 0 0 0,1-2 0 0 0,1-2 0 0 0,57 10 0 0 0,149 12 0 0 0,582 14 256 0 0,-216-29-10 0 0,-440-18-202 0 0,165 10-4 0 0,-256-6-89 0 0,162 35 0 0 0,-242-41 60 0 0,0 1 0 0 0,-1-1-1 0 0,1 1 1 0 0,7 5 0 0 0,-14-8-11 0 0,-1 0 0 0 0,1 0 1 0 0,-1 1-1 0 0,0-1 1 0 0,1 0-1 0 0,-1 0 1 0 0,1 1-1 0 0,-1-1 0 0 0,0 0 1 0 0,1 0-1 0 0,-1 1 1 0 0,0-1-1 0 0,1 0 0 0 0,-1 1 1 0 0,0-1-1 0 0,1 0 1 0 0,-1 1-1 0 0,0-1 0 0 0,0 1 1 0 0,0-1-1 0 0,1 1 1 0 0,-1-1-1 0 0,0 0 0 0 0,0 1 1 0 0,0 0-1 0 0,-1 0 0 0 0,1 1 0 0 0,-1-1 0 0 0,0 1 0 0 0,0-1 0 0 0,0 0 0 0 0,0 1 0 0 0,-1-1 0 0 0,1 0 0 0 0,0 0 0 0 0,0 0 0 0 0,-1 0 0 0 0,1 0 0 0 0,-1 0 0 0 0,1 0 0 0 0,-1 0 0 0 0,1-1 0 0 0,-1 1 0 0 0,1 0 0 0 0,-3 0 0 0 0,-36 10 0 0 0,39-11 0 0 0,-38 7 69 0 0,-47 2 1 0 0,6-1 55 0 0,-55 12 101 0 0,-182 22-44 0 0,-743 87 34 0 0,518-32-216 0 0,479-85-226 0 0,1 4 0 0 0,-75 29 0 0 0,108-28-384 0 0,30-14 365 0 0,1 0 161 0 0,0 0 0 0 0,1 0 0 0 0,-1 0 1 0 0,0 0-1 0 0,1-1 0 0 0,0 1 0 0 0,0-1 0 0 0,0 0 0 0 0,0 0 1 0 0,0 0-1 0 0,0 0 0 0 0,0 0 0 0 0,0 0 0 0 0,1-1 0 0 0,-1 0 1 0 0,8 2-1 0 0,6 1-123 0 0,1 0 1 0 0,23 0 0 0 0,-35-3 183 0 0,343 16-352 0 0,4-22 1037 0 0,-179 2-477 0 0,-55 1-33 0 0,1075-12 1183 0 0,-608 27-734 0 0,-562-12-535 0 0,107 10 195 0 0,-103-7-154 0 0,-1 1 0 0 0,42 13 0 0 0,-66-18 69 0 0,-18 5-25 0 0,13-4-134 0 0,-57 9 23 0 0,-1-3 0 0 0,-65 0-1 0 0,45-4 8 0 0,-182 12-51 0 0,-345 23 28 0 0,2 30-239 0 0,502-53 206 0 0,-331 57 7 0 0,125 13-47 0 0,291-79 45 0 0,-4 0-51 0 0,1 2 1 0 0,0 0-1 0 0,-29 17 0 0 0,49-24 47 0 0,1-1-1 0 0,0 0 0 0 0,-1 0 1 0 0,1 1-1 0 0,0-1 1 0 0,-1 0-1 0 0,1 1 0 0 0,0-1 1 0 0,0 1-1 0 0,-1-1 1 0 0,1 0-1 0 0,0 1 0 0 0,0-1 1 0 0,0 1-1 0 0,0-1 1 0 0,-1 1-1 0 0,1-1 0 0 0,0 0 1 0 0,0 1-1 0 0,0-1 1 0 0,0 1-1 0 0,0-1 0 0 0,0 1 1 0 0,0-1-1 0 0,0 1 1 0 0,0-1-1 0 0,0 1 0 0 0,0-1 1 0 0,1 0-1 0 0,-1 1 1 0 0,0-1-1 0 0,0 1 0 0 0,0-1 1 0 0,1 1-1 0 0,-1-1 1 0 0,0 0-1 0 0,0 1 0 0 0,1-1 1 0 0,-1 0-1 0 0,0 1 1 0 0,1-1-1 0 0,-1 1 0 0 0,14 12-239 0 0,-13-13 249 0 0,6 4-69 0 0,0 1 0 0 0,1-1 0 0 0,-1 0 0 0 0,1-1 0 0 0,0 0-1 0 0,0 0 1 0 0,12 2 0 0 0,62 7-163 0 0,-76-12 216 0 0,411 22-116 0 0,1-26 661 0 0,-193-1-251 0 0,117-2-12 0 0,207-1 114 0 0,-4 33-213 0 0,-484-20-95 0 0,-1 3 1 0 0,78 20 0 0 0,-125-23-21 0 0,-11-4-21 0 0,-5 0 0 0 0,-28 9 37 0 0,1-1-1 0 0,-2-2 1 0 0,-50 5-1 0 0,37-6-32 0 0,-677 81 20 0 0,273-37-38 0 0,-437 92-18 0 0,754-113 0 0 0,-153 55 0 0 0,92-7 0 0 0,185-72-2 0 0,2-3-13 0 0,1 0 1 0 0,0 1-1 0 0,0 0 0 0 0,0 0 0 0 0,0 0 1 0 0,0 1-1 0 0,0-1 0 0 0,-6 8 1 0 0,11-10 5 0 0,-1-1 0 0 0,1 1 0 0 0,-1 0 0 0 0,1 0 1 0 0,0-1-1 0 0,-1 1 0 0 0,1 0 0 0 0,0 0 0 0 0,0-1 1 0 0,-1 1-1 0 0,1 0 0 0 0,0 0 0 0 0,0 0 0 0 0,0 0 1 0 0,0-1-1 0 0,0 1 0 0 0,0 0 0 0 0,0 0 0 0 0,0 0 1 0 0,1 0-1 0 0,-1-1 0 0 0,0 1 0 0 0,0 0 0 0 0,1 0 1 0 0,-1 0-1 0 0,0-1 0 0 0,1 1 0 0 0,-1 0 0 0 0,1-1 1 0 0,-1 1-1 0 0,1 0 0 0 0,-1-1 0 0 0,1 1 0 0 0,0 0 1 0 0,-1-1-1 0 0,2 1 0 0 0,1 2-46 0 0,1 0 1 0 0,0-1-1 0 0,0 0 1 0 0,-1 0-1 0 0,9 3 0 0 0,7 2-152 0 0,1-2-1 0 0,0 0 0 0 0,39 4 1 0 0,63-4-21 0 0,408-24 219 0 0,-235 4 288 0 0,44-2 58 0 0,264-6 222 0 0,-236 18-183 0 0,-229 7-175 0 0,-117-1-105 0 0,0 2 0 0 0,0 0-1 0 0,-1 1 1 0 0,31 11 0 0 0,-49-15 96 0 0,-5 3-112 0 0,-2 1-78 0 0,0 0 1 0 0,-1-1-1 0 0,0 1 0 0 0,0-1 0 0 0,0 0 0 0 0,0-1 1 0 0,-8 3-1 0 0,-52 12-5 0 0,48-13 4 0 0,-545 95-1 0 0,325-62 0 0 0,25-3 0 0 0,-279 49 0 0 0,8 33 0 0 0,360-73-40 0 0,-226 111 0 0 0,340-148 34 0 0,-38 19-77 0 0,44-22 46 0 0,0 0 0 0 0,0 0 0 0 0,0 0 1 0 0,0 0-1 0 0,0 0 0 0 0,1 1 0 0 0,-6 7 0 0 0,9-11 33 0 0,0 0 1 0 0,0 1-1 0 0,0-1 0 0 0,-1 0 0 0 0,1 0 0 0 0,0 0 0 0 0,0 0 0 0 0,0 0 0 0 0,0 0 0 0 0,0 1 1 0 0,0-1-1 0 0,0 0 0 0 0,0 0 0 0 0,0 0 0 0 0,0 0 0 0 0,0 0 0 0 0,0 1 0 0 0,0-1 0 0 0,0 0 1 0 0,0 0-1 0 0,0 0 0 0 0,0 0 0 0 0,0 0 0 0 0,0 1 0 0 0,0-1 0 0 0,0 0 0 0 0,0 0 0 0 0,0 0 1 0 0,0 0-1 0 0,0 0 0 0 0,0 1 0 0 0,0-1 0 0 0,0 0 0 0 0,1 0 0 0 0,1 3-48 0 0,0 0-1 0 0,0 0 1 0 0,0 0-1 0 0,0-1 0 0 0,1 1 1 0 0,-1-1-1 0 0,1 1 1 0 0,0-1-1 0 0,0 0 1 0 0,0 0-1 0 0,0 0 0 0 0,0-1 1 0 0,0 1-1 0 0,1-1 1 0 0,5 2-1 0 0,7 2-154 0 0,0-1-1 0 0,19 1 1 0 0,-30-4 173 0 0,57 4-240 0 0,-1-2 1 0 0,82-8-1 0 0,-86 2 254 0 0,451-30-34 0 0,-195 9 76 0 0,10-1 138 0 0,282 0 352 0 0,-578 26-402 0 0,0 0 0 0 0,33 7 0 0 0,-57-7 154 0 0,-6 0-120 0 0,-13 3-22 0 0,-1 0 0 0 0,1 0-1 0 0,-26 0 1 0 0,3 1-9 0 0,-299 53 100 0 0,-16 2-210 0 0,-87 15-3 0 0,319-52 0 0 0,-409 101 0 0 0,491-112 0 0 0,-63 21 0 0 0,86-27 0 0 0,1 1 0 0 0,1 1 0 0 0,0 0 0 0 0,-16 12 0 0 0,17-8 0 0 0,13-12 0 0 0,0 1 0 0 0,1 0 0 0 0,-1 0 0 0 0,1-1 0 0 0,-1 1 0 0 0,1 0 0 0 0,-1 0 0 0 0,1 0 0 0 0,0 0 0 0 0,-1-1 0 0 0,1 1 0 0 0,0 0 0 0 0,0 0 0 0 0,-1 1 0 0 0,2 0-10 0 0,-1 0 1 0 0,0 0-1 0 0,1 0 0 0 0,-1 0 0 0 0,1 0 0 0 0,-1 0 0 0 0,1 0 1 0 0,0-1-1 0 0,0 1 0 0 0,0 0 0 0 0,0 0 0 0 0,0-1 0 0 0,0 1 1 0 0,1-1-1 0 0,-1 1 0 0 0,0-1 0 0 0,1 1 0 0 0,-1-1 0 0 0,1 0 0 0 0,0 0 1 0 0,2 2-1 0 0,5 2-83 0 0,0 0-1 0 0,19 8 1 0 0,0-4 33 0 0,0 0 0 0 0,0-2 0 0 0,1-1 0 0 0,42 3 0 0 0,119-3 46 0 0,-164-5 15 0 0,555-25 444 0 0,-456 15-353 0 0,129-8 32 0 0,230-12 54 0 0,-448 27-174 0 0,645-6 730 0 0,-579 17-390 0 0,-99-9-240 0 0,-7 1-17 0 0,-376 46-1 0 0,187-20-104 0 0,75-12-4 0 0,-230 32-23 0 0,60-6 45 0 0,-178 31 0 0 0,363-53-4 0 0,-423 93-56 0 0,500-106 26 0 0,-1 1 0 0 0,2 2-1 0 0,-50 23 1 0 0,71-30 4 0 0,1 0 0 0 0,0 1 0 0 0,0-1 1 0 0,0 1-1 0 0,0-1 0 0 0,0 1 0 0 0,-2 4 0 0 0,4-7 19 0 0,1 1-1 0 0,0-1 1 0 0,-1 1 0 0 0,1 0-1 0 0,0-1 1 0 0,0 1-1 0 0,-1 0 1 0 0,1-1 0 0 0,0 1-1 0 0,0 0 1 0 0,0-1-1 0 0,0 1 1 0 0,0 0 0 0 0,0-1-1 0 0,0 1 1 0 0,0 0-1 0 0,0-1 1 0 0,0 1 0 0 0,0 0-1 0 0,1 0 1 0 0,-1 0-35 0 0,0 0 36 0 0,0-1-1 0 0,0 0 1 0 0,0 0-1 0 0,0 1 1 0 0,0-1-1 0 0,0 0 1 0 0,0 0 0 0 0,0 1-1 0 0,1-1 1 0 0,-1 0-1 0 0,0 0 1 0 0,0 1-1 0 0,0-1 1 0 0,0 0 0 0 0,0 0-1 0 0,0 0 1 0 0,1 1-1 0 0,-1-1 1 0 0,0 0 0 0 0,0 0-1 0 0,0 0 1 0 0,0 0-1 0 0,1 1 1 0 0,-1-1-1 0 0,0 0 1 0 0,1 0 0 0 0,8 7-100 0 0,0 0 0 0 0,1-1 0 0 0,0 0 0 0 0,0 0 0 0 0,0-1 0 0 0,1-1 0 0 0,0 0 1 0 0,0 0-1 0 0,0-1 0 0 0,12 2 0 0 0,23 2-66 0 0,53 2-1 0 0,175-4 157 0 0,3-16 340 0 0,-175 7-286 0 0,1057-25 447 0 0,-977 27-353 0 0,119 2 76 0 0,-3 21-7 0 0,-251-12-117 0 0,-44-8 128 0 0,-4 0-144 0 0,-3 3-51 0 0,0-2 0 0 0,1 1 0 0 0,-1 0 0 0 0,0-1 0 0 0,0 0 0 0 0,-1 0 1 0 0,1 0-1 0 0,0 0 0 0 0,-9 1 0 0 0,-48 8 20 0 0,37-8-2 0 0,-634 81 68 0 0,125-19-105 0 0,-280 71-170 0 0,401-43 160 0 0,262-53-47 0 0,123-31 36 0 0,1 2 0 0 0,0 0 0 0 0,-35 22 1 0 0,57-31 7 0 0,0 0 0 0 0,1 1 1 0 0,-1 0-1 0 0,1 0 0 0 0,-5 4 1 0 0,7-6 7 0 0,1 0 1 0 0,-1 0 0 0 0,0-1-1 0 0,1 1 1 0 0,-1 0-1 0 0,1 0 1 0 0,0 0 0 0 0,-1 0-1 0 0,1 0 1 0 0,0 0 0 0 0,0 0-1 0 0,-1 0 1 0 0,1 0 0 0 0,0 0-1 0 0,0 0 1 0 0,0 0-1 0 0,0-1 1 0 0,0 1 0 0 0,0 0-1 0 0,0 0 1 0 0,1 0 0 0 0,-1 0-1 0 0,0 0 1 0 0,0 0-1 0 0,1 0 1 0 0,-1 0 0 0 0,1 0-1 0 0,-1 0 1 0 0,1 0 0 0 0,0 1-1 0 0,2 2-51 0 0,1 0 1 0 0,0 0-1 0 0,-1 0 0 0 0,1-1 0 0 0,1 1 0 0 0,-1-1 0 0 0,0 0 1 0 0,1 0-1 0 0,8 3 0 0 0,3 1-81 0 0,31 9 0 0 0,2-3 23 0 0,0-3 1 0 0,79 7-1 0 0,103-8 177 0 0,-164-7-7 0 0,856 0 571 0 0,-257-4-250 0 0,-26 29-51 0 0,-533-14-90 0 0,-108-13-218 0 0,1 1 0 0 0,-1 0 0 0 0,1 0 0 0 0,0-1 1 0 0,-1 1-1 0 0,1 0 0 0 0,-1-1 0 0 0,0 1 0 0 0,1 0 1 0 0,-1-1-1 0 0,1 1 0 0 0,-1-1 0 0 0,-1 1 0 0 0,-5 3-10 0 0,-1 0 1 0 0,0-1-1 0 0,0 0 0 0 0,0 0 0 0 0,0-1 0 0 0,0 0 0 0 0,-15 1 0 0 0,3 1-3 0 0,-341 53-29 0 0,67-12-13 0 0,-1 3-24 0 0,-158 27 55 0 0,367-59 10 0 0,-225 43-34 0 0,4 19 10 0 0,84-17-18 0 0,104-29 12 0 0,114-31 29 0 0,-37 10-70 0 0,-79 33 1 0 0,118-43 60 0 0,0 0-1 0 0,1 1 1 0 0,-1-1 0 0 0,1 1-1 0 0,-1 0 1 0 0,1 0-1 0 0,0-1 1 0 0,-2 4-1 0 0,4-5-2 0 0,0 1 0 0 0,0 0 0 0 0,0 0 0 0 0,1-1 0 0 0,-1 1 0 0 0,0 0 0 0 0,0-1 0 0 0,1 1 0 0 0,-1-1 0 0 0,1 1 0 0 0,-1 0 0 0 0,1-1-1 0 0,-1 1 1 0 0,1-1 0 0 0,-1 1 0 0 0,1-1 0 0 0,-1 1 0 0 0,1-1 0 0 0,0 1 0 0 0,0-1-12 0 0,4 4-17 0 0,0 0-1 0 0,1-1 0 0 0,0 0 0 0 0,0 0 1 0 0,0 0-1 0 0,0-1 0 0 0,0 0 0 0 0,12 3 1 0 0,56 5-118 0 0,-69-9 150 0 0,86 3 44 0 0,166-13-1 0 0,-167 3 116 0 0,532-41 493 0 0,-328 23-583 0 0,484-23 60 0 0,-693 44-131 0 0,228-2 76 0 0,-224 8 103 0 0,133 21 1 0 0,-202-21-134 0 0,21 8 0 0 0,-40-11-28 0 0,0 0 0 0 0,1 1-1 0 0,-1-1 1 0 0,0 0 0 0 0,0 1 0 0 0,0-1 0 0 0,0 1-1 0 0,0-1 1 0 0,0 1 0 0 0,0 0 0 0 0,0 0 0 0 0,0-1-1 0 0,1 2 1 0 0,-2-1-2 0 0,0-1 0 0 0,0 1-1 0 0,0 0 1 0 0,0-1 0 0 0,0 1 0 0 0,0-1-1 0 0,0 1 1 0 0,0-1 0 0 0,0 1-1 0 0,0 0 1 0 0,0-1 0 0 0,-1 1 0 0 0,1-1-1 0 0,0 1 1 0 0,0-1 0 0 0,-1 1-1 0 0,1-1 1 0 0,0 1 0 0 0,0-1 0 0 0,-1 1-1 0 0,1-1 1 0 0,-1 0 0 0 0,1 1-1 0 0,0-1 1 0 0,-1 1 0 0 0,1-1 0 0 0,-1 1-1 0 0,-16 10 15 0 0,-4-2-43 0 0,0-1 0 0 0,0-1 0 0 0,0-1 0 0 0,-34 6 0 0 0,8-2-14 0 0,-332 63-71 0 0,-111 7 113 0 0,157-25-14 0 0,-195 44-107 0 0,470-87 104 0 0,-153 36-20 0 0,165-35-22 0 0,1 2-1 0 0,-66 31 0 0 0,107-44 27 0 0,0 0 0 0 0,1 1 0 0 0,-1-1 0 0 0,-6 6 0 0 0,9-4-66 0 0,2-1 63 0 0,0 0 1 0 0,0 0-1 0 0,1 0 1 0 0,-1-1-1 0 0,1 1 1 0 0,0-1-1 0 0,-1 1 1 0 0,1-1-1 0 0,0 0 1 0 0,0 1-1 0 0,1-1 1 0 0,-1 0-1 0 0,0 0 1 0 0,1-1-1 0 0,-1 1 1 0 0,1 0-1 0 0,0-1 1 0 0,4 2-1 0 0,6 3-56 0 0,0-1 0 0 0,27 6-1 0 0,-8-5 35 0 0,0 0 0 0 0,1-3-1 0 0,36 0 1 0 0,101-8 142 0 0,-113 2 25 0 0,752-49 644 0 0,349-25-230 0 0,-1126 77-344 0 0,47 5 0 0 0,-76-5 139 0 0,-6 1-230 0 0,-22 0-24 0 0,-31-3-1 0 0,-3 1-17 0 0,-289 18-132 0 0,57-2 18 0 0,37-8 67 0 0,-699 33 0 0 0,806-29 7 0 0,-811 43-138 0 0,806-56 114 0 0,-20 1 86 0 0,164 2-72 0 0,6-1-7 0 0,0 1 0 0 0,0-1 1 0 0,-1 0-1 0 0,1-1 0 0 0,0 1 0 0 0,0 0 1 0 0,-1-1-1 0 0,1 1 0 0 0,0-1 0 0 0,-4-1 1 0 0,4 2-157 0 0,6-1-150 0 0,184-24-680 0 0,-75 12 872 0 0,115-15 202 0 0,299 2-1 0 0,-348 25 30 0 0,142 4 247 0 0,-276 0-282 0 0,-1 2 0 0 0,0 2 0 0 0,0 2 0 0 0,50 17 0 0 0,-74-18-60 0 0,-19-8-9 0 0,-1 0-1 0 0,1 0 0 0 0,-1 1 1 0 0,1-1-1 0 0,-1 0 1 0 0,1 1-1 0 0,-1-1 0 0 0,1 0 1 0 0,-1 1-1 0 0,1-1 1 0 0,-1 0-1 0 0,1 1 0 0 0,-1-1 1 0 0,0 1-1 0 0,1-1 1 0 0,-1 1-1 0 0,0-1 0 0 0,1 1 1 0 0,-1 0-1 0 0,0-1-1 0 0,0 1 0 0 0,0 0-1 0 0,0-1 1 0 0,-1 1-1 0 0,1-1 1 0 0,0 1 0 0 0,0 0-1 0 0,-1-1 1 0 0,1 1 0 0 0,0-1-1 0 0,-1 1 1 0 0,1-1-1 0 0,-1 1 1 0 0,1-1 0 0 0,-1 1-1 0 0,1-1 1 0 0,-1 0 0 0 0,1 1-1 0 0,-1-1 1 0 0,1 0-1 0 0,-1 1 1 0 0,1-1 0 0 0,-1 0-1 0 0,-17 7-3 0 0,-7-2 3 0 0,-42 3 0 0 0,-15 1 0 0 0,-61 25-31 0 0,-7 0-2 0 0,-72 8-18 0 0,-218 47 38 0 0,296-58 13 0 0,-36 8 0 0 0,129-25 0 0 0,-71 28 0 0 0,111-37-13 0 0,-1 0-1 0 0,1 0 0 0 0,0 1 0 0 0,0 1 1 0 0,1 0-1 0 0,-13 11 0 0 0,23-18 13 0 0,0 0-1 0 0,0 0 0 0 0,0 0 0 0 0,0 0 1 0 0,0 0-1 0 0,0 0 0 0 0,0 0 1 0 0,0 0-1 0 0,0 0 0 0 0,0 0 1 0 0,-1 0-1 0 0,1 0 0 0 0,0 1 0 0 0,0-1 1 0 0,0 0-1 0 0,0 0 0 0 0,0 0 1 0 0,0 0-1 0 0,0 0 0 0 0,0 0 0 0 0,0 0 1 0 0,0 0-1 0 0,0 0 0 0 0,0 0 1 0 0,0 1-1 0 0,0-1 0 0 0,0 0 0 0 0,0 0 1 0 0,0 0-1 0 0,0 0 0 0 0,0 0 1 0 0,0 0-1 0 0,0 0 0 0 0,0 0 1 0 0,0 0-1 0 0,0 1 0 0 0,0-1 0 0 0,0 0 1 0 0,0 0-1 0 0,0 0 0 0 0,0 0 1 0 0,0 0-1 0 0,0 0 0 0 0,1 0 0 0 0,-1 0 1 0 0,0 0-1 0 0,0 0 0 0 0,0 0 1 0 0,0 0-1 0 0,0 0 0 0 0,0 0 0 0 0,0 1 1 0 0,0-1-1 0 0,0 0 0 0 0,0 0 1 0 0,1 0-1 0 0,4 4-55 0 0,0 1 0 0 0,1-1 1 0 0,0 0-1 0 0,0 0 0 0 0,0-1 1 0 0,1 0-1 0 0,-1 0 0 0 0,1-1 0 0 0,0 1 1 0 0,11 1-1 0 0,9 1-2 0 0,40 3-1 0 0,158-7 69 0 0,3-17 150 0 0,-186 13-100 0 0,335-30 326 0 0,241-18-66 0 0,66 13-42 0 0,-568 35-154 0 0,259-4 53 0 0,-259 11 203 0 0,140 21 1 0 0,-240-23-337 0 0,0 1 1 0 0,0 1 0 0 0,16 7-1 0 0,-29-10 108 0 0,-3 0-143 0 0,0 0 0 0 0,-1 0 0 0 0,1 1 0 0 0,0-1 0 0 0,-1 0 0 0 0,1 0 0 0 0,-1 0 0 0 0,0 0 0 0 0,1 0 0 0 0,-1 0 0 0 0,0 0 0 0 0,1-1 0 0 0,-1 1 0 0 0,0 0-1 0 0,0 0 1 0 0,0 0 0 0 0,-1 0 0 0 0,-19 12 32 0 0,-16 1-37 0 0,0-1 0 0 0,-55 11 0 0 0,47-13-2 0 0,-509 97-1 0 0,215-48 0 0 0,-215 31 1 0 0,279-48-14 0 0,-38 6-101 0 0,-243 40-312 0 0,437-62 332 0 0,116-26 20 0 0,7 0-14 0 0,19 4 16 0 0,-1-1 0 0 0,1 0 0 0 0,40 0 0 0 0,77-8-50 0 0,-97 2 96 0 0,403-32 338 0 0,-170 10-164 0 0,591-25 135 0 0,-435 28-168 0 0,-4 4 136 0 0,-169 8-137 0 0,-156 6-17 0 0,190 18-1 0 0,-290-15-37 0 0,-6 1-4 0 0,-29 6-31 0 0,1-1 0 0 0,-62 3 0 0 0,32-4-22 0 0,-701 62-138 0 0,681-59 133 0 0,-637 66-146 0 0,484-48 73 0 0,-483 60-409 0 0,632-76 433 0 0,35-5-62 0 0,-83 18-1 0 0,130-22 33 0 0,6 0-50 0 0,20 3 50 0 0,1-1-1 0 0,35 1 1 0 0,52-6-194 0 0,-89 1 263 0 0,543-47 11 0 0,-167 9 15 0 0,454-23 40 0 0,-241 42 75 0 0,-606 20-128 0 0,-5 1-2 0 0,-11 3-1 0 0,-20 2 28 0 0,-279 30 339 0 0,-187 22-245 0 0,136-18-62 0 0,77-6-57 0 0,-295 38 0 0 0,374-45-90 0 0,-167 24-260 0 0,-323 53-2938 0 0,564-88 2043 0 0,128-16 1154 0 0,7 1 229 0 0,22 5 39 0 0,1-2 0 0 0,-1-1 0 0 0,53-1 0 0 0,84-14 262 0 0,-152 11-405 0 0,407-51 1555 0 0,-138 14-1074 0 0,1018-100 1436 0 0,-751 114-1406 0 0,-763 39-631 0 0,0 19 100 0 0,129-19-21 0 0,-822 147-46 0 0,559-96 6 0 0,-83 17-179 0 0,171-36-98 0 0,23-5 138 0 0,204-33 62 0 0,32-9-50 0 0,6 2-188 0 0,5 1 278 0 0,-1 1 1 0 0,1-1-1 0 0,0-1 0 0 0,0 0 0 0 0,0 0 0 0 0,1 0 0 0 0,9 0 1 0 0,65 0-277 0 0,-57-2 280 0 0,286-23 256 0 0,-133 6 6 0 0,778-47 326 0 0,-759 50-423 0 0,278-7 122 0 0,-280 22-157 0 0,157 6 167 0 0,75 55-46 0 0,-170-1-130 0 0,-117-24 131 0 0,-86-26 23 0 0,0-2-1 0 0,95 3 1 0 0,113-15 329 0 0,-79-1-83 0 0,324 6 130 0 0,-515-2-591 0 0,0-1-1 0 0,1 0 1 0 0,-11-3 0 0 0,-7-1 2 0 0,-367-25 3 0 0,-3 27-18 0 0,254 4 21 0 0,-620 27-2 0 0,631-21 6 0 0,-286 21-44 0 0,120-6-14 0 0,-795 71-466 0 0,877-72 484 0 0,-431 49-238 0 0,525-58 89 0 0,-162 26-668 0 0,222-27 265 0 0,57-10 392 0 0,8 4-384 0 0,-1-1 552 0 0,-1-1 1 0 0,1 0-1 0 0,0 0 0 0 0,1-1 0 0 0,-1 1 0 0 0,0-1 0 0 0,1 0 0 0 0,-1-1 0 0 0,11 3 0 0 0,65 6 5 0 0,-63-9 16 0 0,333 0 668 0 0,-277-4-533 0 0,370-13 444 0 0,739-15 375 0 0,-394 46-407 0 0,114 27-471 0 0,-639-11-655 0 0,-253-27 501 0 0,-11-4 91 0 0,0 0 0 0 0,0 1 0 0 0,0-1 0 0 0,0 0 0 0 0,0 0 0 0 0,0 0 0 0 0,0 0 0 0 0,0 1 0 0 0,0-1 0 0 0,-1 0 0 0 0,1 0 0 0 0,0 0 0 0 0,0 1 1 0 0,0-1-1 0 0,0 0 0 0 0,0 0 0 0 0,0 0 0 0 0,0 0 0 0 0,-1 0 0 0 0,1 1 0 0 0,0-1 0 0 0,0 0 0 0 0,0 0 0 0 0,0 0 0 0 0,0 0 0 0 0,-1 0 0 0 0,1 0 0 0 0,0 0 0 0 0,0 0 0 0 0,0 0 0 0 0,-1 0 1 0 0,1 0-1 0 0,0 1 0 0 0,-27 6-193 0 0,-135 19 111 0 0,55-12 72 0 0,14 2 11 0 0,-366 51-62 0 0,-248 12 67 0 0,179-20-42 0 0,184-20 20 0 0,2 5-215 0 0,17-3-22 0 0,248-30 175 0 0,26-4-2 0 0,-62 1 0 0 0,83-7-278 0 0,45 5-584 0 0,14-3 835 0 0,1-1 1 0 0,54-5-1 0 0,-48 1 99 0 0,516-45 779 0 0,-380 29-552 0 0,86-13 2 0 0,131-10 208 0 0,-237 29-274 0 0,267-13 117 0 0,-3 34-86 0 0,-368-7-143 0 0,491 43 307 0 0,-295-25-233 0 0,-48-5 350 0 0,120-4 263 0 0,0-24-454 0 0,-16 11 154 0 0,-27 16 213 0 0,-168-9-575 0 0,-21-2-7 0 0,-68-2-58 0 0,125 10 20 0 0,-104-6 45 0 0,66 18 0 0 0,-56-11 96 0 0,59 6 0 0 0,-75-14-94 0 0,7 2-20 0 0,266 32 50 0 0,-86-25-40 0 0,-93-5 188 0 0,109 2-151 0 0,-60-2-39 0 0,-170-8-51 0 0,236 14-1 0 0,22-9 64 0 0,-32 1-64 0 0,53 1 0 0 0,-94-8 0 0 0,-74-1 0 0 0,18-2 0 0 0,-79 1 0 0 0,78-5 0 0 0,-81 2 0 0 0,40-3 0 0 0,-40 2 0 0 0,-5 0 0 0 0,30 1 0 0 0,122-13 0 0 0,33-9 0 0 0,17-1-64 0 0,-129 24 64 0 0,5-1 0 0 0,148-19 0 0 0,-50 9-28 0 0,43-5-8 0 0,123-11 36 0 0,-264 25-7 0 0,181-19-39 0 0,313-26 35 0 0,-520 47 11 0 0,368-13 72 0 0,-179-4-83 0 0,-275 21 8 0 0,92-11-51 0 0,144-11-134 0 0,67-6 188 0 0,-178 5 0 0 0,-25 9 0 0 0,54-4 0 0 0,156-17 0 0 0,27-10 0 0 0,-272 40 0 0 0,152-10 0 0 0,253-26 0 0 0,-260 18 0 0 0,218-29 0 0 0,-235 26 0 0 0,-38 7 0 0 0,268-38-10 0 0,-324 38-34 0 0,101-15-38 0 0,10 2 82 0 0,-8 1 0 0 0,417-72-368 0 0,-434 76 368 0 0,-61 10 0 0 0,67-23-138 0 0,-197 39 130 0 0,80-19-66 0 0,-4 1 40 0 0,94-12 0 0 0,-14 17 37 0 0,259-41-16 0 0,-415 55-11 0 0,228-45 1698 0 0,-59 24-3480 0 0,16-6 1788 0 0,151-29-82 0 0,49-20-327 0 0,-381 75 426 0 0,18-3 1 0 0,-2 1 0 0 0,1-2 0 0 0,0 0 0 0 0,43-18 0 0 0,-56 18-10 0 0,-5 2-46 0 0,-7 3-30 0 0,-4-4-382 0 0,1 3 444 0 0,0 0 0 0 0,0-1 1 0 0,-1 1-1 0 0,1 0 0 0 0,-1 0 0 0 0,0 0 0 0 0,1 0 0 0 0,-1 0 0 0 0,0 0 0 0 0,0 0 0 0 0,-1 1 0 0 0,1-1 0 0 0,0 1 0 0 0,0-1 1 0 0,-1 1-1 0 0,1 0 0 0 0,-1 0 0 0 0,-3-1 0 0 0,-9-3-3 0 0,0 1 0 0 0,-21-2 1 0 0,10 1-18 0 0,-320-50-258 0 0,202 34 274 0 0,-161-18-49 0 0,-102-16-67 0 0,185 21 34 0 0,-66-13-23 0 0,243 38 127 0 0,-455-87-170 0 0,258 51-5 0 0,-476-79-200 0 0,253 46-335 0 0,425 66 662 0 0,-3-1-5 0 0,40 12 128 0 0,6 0 74 0 0,8-3-85 0 0,0 0-1 0 0,0 1 1 0 0,1 1 0 0 0,-1-1 0 0 0,1 2-1 0 0,0 0 1 0 0,22 1 0 0 0,-9-1-52 0 0,633 4-17 0 0,-393 3 3 0 0,875 27 83 0 0,-1042-29-42 0 0,911 20-987 0 0,-489-45 504 0 0,-507 20 462 0 0,-11 0 112 0 0,-13-4-60 0 0,-12-3-102 0 0,-1 2-1 0 0,1 1 0 0 0,-49-5 1 0 0,42 6 24 0 0,-798-79-130 0 0,501 66 440 0 0,-54-3 155 0 0,367 20 470 0 0,31 5-429 0 0,24 3-168 0 0,84 4 0 0 0,-60-8-201 0 0,288 23-97 0 0,134 12-31 0 0,-430-34 4 0 0,283 36-38 0 0,-241-25 23 0 0,135 40 0 0 0,-196-45 14 0 0,-1 2-1 0 0,0 2 0 0 0,59 31 1 0 0,-88-40-14 0 0,0-1 0 0 0,0 1 0 0 0,-1 0 0 0 0,1 0 0 0 0,-1 1 0 0 0,-1 0 0 0 0,8 10 0 0 0,-12-15-3 0 0,0 1 1 0 0,-1 0-1 0 0,1 0 1 0 0,0 0-1 0 0,-1 0 1 0 0,0 0-1 0 0,0 1 1 0 0,0-1-1 0 0,0 0 1 0 0,0 1-1 0 0,-1-1 1 0 0,1 0-1 0 0,-1 1 1 0 0,0-1-1 0 0,0 0 1 0 0,0 1-1 0 0,0-1 1 0 0,-1 1-1 0 0,0-1 1 0 0,1 0-1 0 0,-1 1 1 0 0,0-1-1 0 0,-2 4 1 0 0,-1-1-42 0 0,1 0 0 0 0,-1-1 0 0 0,0 1 1 0 0,-1-1-1 0 0,1 0 0 0 0,-1 0 1 0 0,0 0-1 0 0,0 0 0 0 0,-1-1 0 0 0,1 0 1 0 0,-1 0-1 0 0,-11 5 0 0 0,-8 2-56 0 0,-49 16 1 0 0,61-23 105 0 0,-363 93-54 0 0,164-47 64 0 0,-595 150 350 0 0,793-196 392 0 0,15-4-714 0 0,0 0 0 0 0,0 0 0 0 0,0 0-1 0 0,0 0 1 0 0,0 0 0 0 0,0 0-1 0 0,0 1 1 0 0,0-1 0 0 0,0 0 0 0 0,0 1-1 0 0,1 0 1 0 0,4 1 43 0 0,28 4 79 0 0,0-1 0 0 0,0-2 0 0 0,56-2 0 0 0,-40-1-86 0 0,152 2-127 0 0,185 3-346 0 0,0 17 137 0 0,-379-21 272 0 0,367 42-72 0 0,-260-19 8 0 0,-112-23 0 0 0,-6 1-132 0 0,-3 2 162 0 0,-1 0 1 0 0,1 0-1 0 0,-1-1 0 0 0,0 0 0 0 0,-1 0 0 0 0,-9 3 1 0 0,-50 8-79 0 0,41-10 102 0 0,-106 15-76 0 0,27-6 65 0 0,-831 109 424 0 0,820-108-361 0 0,-1265 126-58 0 0,474-76 144 0 0,-39-32-229 0 0,742-33-219 0 0,-193-3-515 0 0,387 4 807 0 0,-139 0-231 0 0,124 1 243 0 0,1 2 0 0 0,-1 0 0 0 0,-45 14-1 0 0,63-15 14 0 0,0 1-1 0 0,-14 7 1 0 0,11-2-51 0 0,5 6 1 0 0,5-13 52 0 0,0 0 0 0 0,-1 0 1 0 0,1 0-1 0 0,1 0 0 0 0,-1 0 0 0 0,0 0 1 0 0,0 0-1 0 0,0 0 0 0 0,0 0 0 0 0,1 0 1 0 0,-1 0-1 0 0,0 0 0 0 0,2 2 0 0 0,1 0 8 0 0,0 1-1 0 0,0 0 0 0 0,0-1 1 0 0,1 0-1 0 0,-1 0 0 0 0,1 0 1 0 0,0 0-1 0 0,0 0 0 0 0,0-1 1 0 0,0 0-1 0 0,0 0 0 0 0,9 3 1 0 0,5 1 105 0 0,34 7 1 0 0,15-1 389 0 0,110 5 0 0 0,70-13 272 0 0,-218-4-689 0 0,851-31 1216 0 0,-356 7-1086 0 0,-414 21-173 0 0,1049-19 193 0 0,201 31-397 0 0,-998-2-568 0 0,-227-5 234 0 0,-114-2 360 0 0,-18 0 31 0 0,-6 0-126 0 0,-320 5-161 0 0,-32 14 392 0 0,189-8 0 0 0,-517 48 0 0 0,248-18 0 0 0,-966 34 0 0 0,50 16 0 0 0,798-34 0 0 0,-171-1-160 0 0,709-55 144 0 0,-526-12-298 0 0,501 8 298 0 0,-81-6-110 0 0,-131 6 1 0 0,246 5-249 0 0,19-1 248 0 0,24 0 35 0 0,317-10 163 0 0,-60-4 183 0 0,-62 1-10 0 0,842 1 907 0 0,-117 18-808 0 0,-740-3-344 0 0,203-3 0 0 0,326-44 0 0 0,-450 16 13 0 0,132-8 28 0 0,-352 30-37 0 0,720-24 2 0 0,-583 31-4 0 0,226 1-14 0 0,87-19-218 0 0,-460 15 140 0 0,-36 1-11 0 0,-1-1 1 0 0,53-9-1 0 0,-74 8 99 0 0,-8-2-507 0 0,0 3 505 0 0,-1 0 0 0 0,-1 0 0 0 0,1 0 0 0 0,0 1 0 0 0,0-1 1 0 0,0 0-1 0 0,0 1 0 0 0,0-1 0 0 0,-1 1 0 0 0,1-1 0 0 0,0 1 0 0 0,-1 0 1 0 0,-1-1-1 0 0,-3 0 1 0 0,-27-6-81 0 0,0 2-1 0 0,0 0 0 0 0,-35 1 0 0 0,15 1-24 0 0,-725-69-853 0 0,412 19 539 0 0,-388-109 0 0 0,641 132 408 0 0,-241-68-47 0 0,11-25 27 0 0,312 110 58 0 0,1-1-1 0 0,1-1 1 0 0,0-2-1 0 0,1-1 1 0 0,-28-25-1 0 0,52 40 12 0 0,0-1-1 0 0,0 1 1 0 0,1-1 0 0 0,-1 0-1 0 0,1-1 1 0 0,0 1 0 0 0,-4-9-1 0 0,6 12-8 0 0,1-1 0 0 0,-1 1 0 0 0,1-1 0 0 0,-1 0 0 0 0,1 0-1 0 0,0 1 1 0 0,-1-1 0 0 0,1 0 0 0 0,0 0 0 0 0,0 0-1 0 0,0 1 1 0 0,0-1 0 0 0,1 0 0 0 0,-1 0 0 0 0,0 0 0 0 0,1 1-1 0 0,-1-1 1 0 0,1 0 0 0 0,0 1 0 0 0,0-1 0 0 0,-1 0-1 0 0,1 1 1 0 0,0-1 0 0 0,0 1 0 0 0,3-3 0 0 0,0-1 38 0 0,1 1 1 0 0,1-1 0 0 0,-1 1-1 0 0,1 0 1 0 0,-1 1 0 0 0,1-1-1 0 0,0 1 1 0 0,1 1 0 0 0,9-5-1 0 0,10 0 45 0 0,29-6 0 0 0,-52 13-99 0 0,406-62 260 0 0,-367 56-265 0 0,1005-81-532 0 0,-529 76 364 0 0,-2 29-45 0 0,-497-17 182 0 0,42 3-185 0 0,108 21 0 0 0,-167-24 116 0 0,-40 6-128 0 0,0-2 95 0 0,-1-1 0 0 0,-54-2 1 0 0,39-2 66 0 0,-342 7-13 0 0,-324 10 472 0 0,701-16-375 0 0,-309 0 538 0 0,304-4-364 0 0,23 2 42 0 0,4-1 35 0 0,40-1 276 0 0,-23 2-515 0 0,1048-41-1005 0 0,-800 36 328 0 0,250-4-1253 0 0,-462 10 1730 0 0,177-9-608 0 0,-213 6 793 0 0,-36-7 178 0 0,-19-2-180 0 0,0 1-1 0 0,-1 2 0 0 0,-38-5 0 0 0,19 4-57 0 0,-498-83-143 0 0,-158-37 550 0 0,559 95 179 0 0,1-7 0 0 0,-268-115 1 0 0,388 144-265 0 0,2-1 1 0 0,-1-1 0 0 0,-53-39-1 0 0,80 52-227 0 0,0-1-1 0 0,0 0 1 0 0,1 0 0 0 0,-1 0-1 0 0,1 0 1 0 0,-1 0-1 0 0,-2-6 1 0 0,4 8-36 0 0,1 0 1 0 0,-1 0-1 0 0,1 0 0 0 0,-1 0 1 0 0,1-1-1 0 0,0 1 0 0 0,0 0 1 0 0,-1 0-1 0 0,1 0 1 0 0,0-1-1 0 0,0 1 0 0 0,0 0 1 0 0,0 0-1 0 0,1 0 0 0 0,-1-1 1 0 0,0 1-1 0 0,0 0 0 0 0,1 0 1 0 0,-1 0-1 0 0,1 0 0 0 0,-1-1 1 0 0,1 1-1 0 0,-1 0 1 0 0,1 0-1 0 0,0 0 0 0 0,-1 0 1 0 0,3-1-1 0 0,1-2 35 0 0,1 0 0 0 0,0 0 0 0 0,0 0 0 0 0,0 1 0 0 0,0 0 0 0 0,0 0 0 0 0,1 0 0 0 0,8-2 0 0 0,52-14 243 0 0,-38 12-197 0 0,119-27-42 0 0,171-18-1 0 0,155 8-8 0 0,-423 40-48 0 0,226-19 0 0 0,353-23 0 0 0,-497 38 0 0 0,189-37 0 0 0,-317 44 1 0 0,34-9 73 0 0,-37 10-70 0 0,1-1 1 0 0,-1 1-1 0 0,0-1 0 0 0,0 1 1 0 0,1-1-1 0 0,-1 0 1 0 0,0 0-1 0 0,0 1 0 0 0,0-1 1 0 0,0 0-1 0 0,0 0 0 0 0,0 0 1 0 0,0 0-1 0 0,0 0 0 0 0,0 0 1 0 0,0-1-1 0 0,0 1 0 0 0,-1 0 1 0 0,1 0-1 0 0,0-1 0 0 0,-1 1 1 0 0,1-3-1 0 0,-1 3 3 0 0,0 0-1 0 0,0-1 1 0 0,-1 1-1 0 0,1 0 1 0 0,0-1-1 0 0,-1 1 1 0 0,1 0 0 0 0,-1-1-1 0 0,1 1 1 0 0,-1 0-1 0 0,0 0 1 0 0,0 0-1 0 0,1 0 1 0 0,-1-1 0 0 0,0 1-1 0 0,0 0 1 0 0,0 1-1 0 0,0-1 1 0 0,0 0-1 0 0,-1 0 1 0 0,0-1 0 0 0,-33-17 24 0 0,25 14-8 0 0,-16-7-3 0 0,0 1 0 0 0,-39-10 1 0 0,-59-10-86 0 0,96 25 21 0 0,-352-61-112 0 0,-4 20 8 0 0,255 33 134 0 0,-392-37 14 0 0,115 12 0 0 0,234 23-1 0 0,-98-12 0 0 0,5-17 14 0 0,249 41 31 0 0,0 0 0 0 0,0-1 1 0 0,0-1-1 0 0,-21-10 0 0 0,35 15 103 0 0,3-1-131 0 0,0-1 1 0 0,0 1-1 0 0,0 0 0 0 0,0 1 1 0 0,0-1-1 0 0,1 0 0 0 0,-1 0 1 0 0,0 0-1 0 0,1 1 0 0 0,0-1 1 0 0,-1 1-1 0 0,1-1 0 0 0,0 1 1 0 0,0 0-1 0 0,2-2 0 0 0,6-2-5 0 0,-1 0-1 0 0,1 1 1 0 0,0 1-1 0 0,0 0 1 0 0,0 0-1 0 0,0 1 1 0 0,19-2-1 0 0,-5 0-6 0 0,332-40-136 0 0,-211 29 102 0 0,716-59-272 0 0,-227 20 38 0 0,-442 40 264 0 0,-16 2 0 0 0,-167 11 0 0 0,0 0 0 0 0,1-1 0 0 0,-1 0 0 0 0,0 0 0 0 0,11-5 0 0 0,-18 7 0 0 0,-1-1 0 0 0,0 1 0 0 0,1-1 0 0 0,-1 0 0 0 0,0 1 0 0 0,0-1 0 0 0,0 0 0 0 0,0 0 0 0 0,0 0 0 0 0,2-1 0 0 0,-3 1 0 0 0,0 0 0 0 0,1 0 0 0 0,-1 1 0 0 0,0-1 0 0 0,0 0 0 0 0,0 1 0 0 0,0-1 0 0 0,0 0 0 0 0,0 0 0 0 0,0 1 0 0 0,0-1 0 0 0,-1 0 0 0 0,1 0 0 0 0,0 1 0 0 0,0-1 0 0 0,0 0 0 0 0,-1 1 0 0 0,1-1 0 0 0,0 0 0 0 0,-1 1 0 0 0,1-1 0 0 0,-2 0 0 0 0,-11-15 0 0 0,4 8-8 0 0,0 1-1 0 0,-1 0 1 0 0,1 0-1 0 0,-1 1 1 0 0,-1 0-1 0 0,-19-7 1 0 0,-72-22-110 0 0,-239-41-222 0 0,-6 28 313 0 0,306 43 23 0 0,-587-68-56 0 0,273 32 60 0 0,171 20 0 0 0,-325-44 0 0 0,452 56-5 0 0,-112-19 37 0 0,122 17 13 0 0,-69-23 1 0 0,112 33-48 0 0,-8-4 36 0 0,0 0 0 0 0,-13-7-1 0 0,23 11-15 0 0,0 0-1 0 0,0 0 0 0 0,0 0 0 0 0,0-1 0 0 0,1 1 1 0 0,-1-1-1 0 0,0 1 0 0 0,1-1 0 0 0,-1 0 0 0 0,1 1 1 0 0,-1-1-1 0 0,1 0 0 0 0,0 0 0 0 0,0 0 0 0 0,0 0 1 0 0,0 0-1 0 0,0 0 0 0 0,-1-4 0 0 0,2 4-2 0 0,0 1 1 0 0,0 0-1 0 0,0-1 0 0 0,0 1 0 0 0,1 0 0 0 0,-1-1 0 0 0,0 1 0 0 0,1 0 0 0 0,-1 0 0 0 0,1-1 0 0 0,-1 1 1 0 0,1 0-1 0 0,0 0 0 0 0,-1 0 0 0 0,1-1 0 0 0,0 1 0 0 0,0 0 0 0 0,0 0 0 0 0,1-1 0 0 0,24-16 235 0 0,-5 6-173 0 0,1 0-1 0 0,38-12 0 0 0,53-12 110 0 0,-75 25-169 0 0,252-63-153 0 0,5 15-82 0 0,-208 42 180 0 0,784-123-393 0 0,-273 49 206 0 0,-566 85 229 0 0,117-21-13 0 0,-110 18 38 0 0,66-24 1 0 0,-101 31-13 0 0,0 1 0 0 0,1-1 0 0 0,-1 0 0 0 0,0 0 0 0 0,0-1 0 0 0,0 1 0 0 0,-1-1 0 0 0,1 0 0 0 0,-1 0 0 0 0,1 0 0 0 0,3-4 0 0 0,-7 7-14 0 0,0 0-1 0 0,0 0 1 0 0,0-1 0 0 0,0 1 0 0 0,0 0 0 0 0,0 0 0 0 0,0 0 0 0 0,0 0 0 0 0,0 0 0 0 0,0 0 0 0 0,0-1 0 0 0,0 1-1 0 0,0 0 1 0 0,1 0 0 0 0,-1 0 0 0 0,0 0 0 0 0,0 0 0 0 0,0-1 0 0 0,-1 1 0 0 0,1 0 0 0 0,0 0 0 0 0,0 0 0 0 0,0 0-1 0 0,0 0 1 0 0,0 0 0 0 0,0-1 0 0 0,0 1 0 0 0,0 0 0 0 0,0 0 0 0 0,0 0 0 0 0,0 0 0 0 0,0 0 0 0 0,0 0 0 0 0,0-1 0 0 0,-1 1-1 0 0,1 0 1 0 0,0 0 0 0 0,-4-5 8 0 0,0 0 0 0 0,0 0 0 0 0,0 0-1 0 0,-1 1 1 0 0,0-1 0 0 0,0 1 0 0 0,0 0-1 0 0,0 1 1 0 0,0-1 0 0 0,-1 1 0 0 0,0 0 0 0 0,-10-3-1 0 0,-9-3 32 0 0,-48-10 0 0 0,-160-18-167 0 0,147 26 65 0 0,-469-41-120 0 0,348 36 153 0 0,-206-4 27 0 0,165 10 0 0 0,-63-1-2 0 0,-103-7 15 0 0,366 14 68 0 0,1-2 1 0 0,-54-14-1 0 0,99 19 68 0 0,18 1 47 0 0,776-80-60 0 0,-616 64-173 0 0,612-46-219 0 0,317 36-797 0 0,-900 25 1011 0 0,-226 0 100 0 0,-22-4-1 0 0,-2-1-62 0 0,-365-15-135 0 0,-4 15-46 0 0,205 4 150 0 0,-13 0 36 0 0,-272-4 0 0 0,4-17 0 0 0,490 23 0 0 0,-131-13 47 0 0,111 9-30 0 0,0 0 0 0 0,1-1 0 0 0,0-1 0 0 0,-28-12 0 0 0,44 16 13 0 0,-1 0 0 0 0,0 0 0 0 0,1 0 0 0 0,-1-1 0 0 0,-3-3 0 0 0,5 4 66 0 0,2 1-72 0 0,1-1 1 0 0,-1 1-1 0 0,0 0 0 0 0,1-1 0 0 0,-1 1 0 0 0,1-1 1 0 0,-1 1-1 0 0,1 0 0 0 0,0 0 0 0 0,0-1 0 0 0,-1 1 0 0 0,1 0 1 0 0,0 0-1 0 0,0 0 0 0 0,0 0 0 0 0,0 0 0 0 0,1 0 0 0 0,-1 0 1 0 0,0 0-1 0 0,0 0 0 0 0,2 0 0 0 0,3-3 53 0 0,0 1 0 0 0,1 0 0 0 0,7-2 0 0 0,32-10 153 0 0,65-12 0 0 0,48 2-155 0 0,-89 15-22 0 0,643-69 13 0 0,4 49-157 0 0,-559 27 40 0 0,461-10-119 0 0,-572 11 139 0 0,13 1 6 0 0,0-3-1 0 0,80-15 1 0 0,-135 18 23 0 0,1-1 0 0 0,-1 0 1 0 0,1 0-1 0 0,-1 0 0 0 0,7-4 0 0 0,-11 6 4 0 0,0-1-1 0 0,-1 1 1 0 0,1 0-1 0 0,0-1 0 0 0,-1 1 1 0 0,1-1-1 0 0,-1 0 1 0 0,1 1-1 0 0,0-1 0 0 0,-1 1 1 0 0,1-1-1 0 0,-1 0 1 0 0,0 1-1 0 0,1-1 1 0 0,0-1-1 0 0,-1 1 11 0 0,0-1 0 0 0,0 0 0 0 0,0 1 0 0 0,0-1 0 0 0,0 0 0 0 0,-1 1 0 0 0,1-1 0 0 0,0 0 0 0 0,-1 1 0 0 0,1-1 0 0 0,-1 1 0 0 0,1-1 0 0 0,-1 1 0 0 0,0-1 0 0 0,0 1 0 0 0,-1-2 0 0 0,-1-2 29 0 0,0 1 0 0 0,-1-1 1 0 0,-7-6-1 0 0,0 2-26 0 0,-1 1 1 0 0,0 0-1 0 0,0 1 0 0 0,-1 1 0 0 0,0 0 0 0 0,0 0 0 0 0,-23-6 0 0 0,16 6-8 0 0,-344-92-153 0 0,-13 33-85 0 0,-520-25 159 0 0,201 26 65 0 0,695 64 7 0 0,-231-33 8 0 0,187 25 10 0 0,0-3 0 0 0,1-2 0 0 0,-45-19 0 0 0,84 30 3 0 0,-1 0-1 0 0,1-1 0 0 0,0 1 1 0 0,0-1-1 0 0,0-1 0 0 0,0 1 1 0 0,0-1-1 0 0,1 1 1 0 0,0-1-1 0 0,-5-6 0 0 0,9 9-6 0 0,-1 0 0 0 0,1-1 0 0 0,-1 1 0 0 0,1 0-1 0 0,-1-1 1 0 0,1 1 0 0 0,0 0 0 0 0,0-1 0 0 0,0 1 0 0 0,0 0 0 0 0,0-1-1 0 0,0 1 1 0 0,0 0 0 0 0,0-1 0 0 0,1 1 0 0 0,-1 0 0 0 0,0-1-1 0 0,1 1 1 0 0,-1 0 0 0 0,1 0 0 0 0,0-1 0 0 0,-1 1 0 0 0,1 0 0 0 0,0 0-1 0 0,1-2 1 0 0,3-2 15 0 0,0 0-1 0 0,1 0 1 0 0,0 0 0 0 0,-1 1-1 0 0,2-1 1 0 0,-1 2 0 0 0,0-1-1 0 0,1 1 1 0 0,0 0-1 0 0,9-4 1 0 0,-10 5-26 0 0,54-19 35 0 0,2 2 0 0 0,78-14 0 0 0,-54 14-22 0 0,2-1-25 0 0,390-86-144 0 0,-282 67 143 0 0,361-66-210 0 0,-462 89 193 0 0,201-35-303 0 0,-6-20-326 0 0,-272 65 592 0 0,0 0 0 0 0,0-1 0 0 0,-1-1 0 0 0,18-11 0 0 0,-34 19 63 0 0,1-1 0 0 0,0 0-1 0 0,-1 0 1 0 0,0-1 0 0 0,1 1 0 0 0,-1 0-1 0 0,0 0 1 0 0,1-1 0 0 0,-1 1 0 0 0,0-1 0 0 0,0 1-1 0 0,0-1 1 0 0,0 1 0 0 0,0-1 0 0 0,-1 0 0 0 0,2-1-1 0 0,-2 2 0 0 0,0-1-1 0 0,0 1 1 0 0,0-1-1 0 0,0 1 1 0 0,0 0-1 0 0,0-1 1 0 0,-1 1-1 0 0,1 0 1 0 0,0 0-1 0 0,-1-1 1 0 0,1 1-1 0 0,-1 0 1 0 0,1 0-1 0 0,-1-1 0 0 0,0 1 1 0 0,1 0-1 0 0,-1 0 1 0 0,0 0-1 0 0,0 0 1 0 0,0 0-1 0 0,0 0 1 0 0,-1-1-1 0 0,-5-3 2 0 0,0-1-1 0 0,0 2 1 0 0,0-1-1 0 0,0 1 1 0 0,-1 0-1 0 0,1 0 1 0 0,-15-4-1 0 0,-62-13-11 0 0,80 20 10 0 0,-107-17-169 0 0,-130-4-1 0 0,192 19 144 0 0,-408-13-87 0 0,-1 19 69 0 0,331-1 46 0 0,-39 1-26 0 0,-337-10-64 0 0,493 6 92 0 0,-48-6 25 0 0,53 6-19 0 0,-1 0 0 0 0,1-1 0 0 0,-1 0 1 0 0,1 0-1 0 0,0 0 0 0 0,0 0 0 0 0,-7-5 0 0 0,11 6-2 0 0,1 1-1 0 0,0-1 1 0 0,0 1-1 0 0,-1-1 1 0 0,1 1-1 0 0,0-1 0 0 0,0 0 1 0 0,0 1-1 0 0,0-1 1 0 0,0 1-1 0 0,0-1 1 0 0,0 1-1 0 0,0-1 1 0 0,0 1-1 0 0,0-1 0 0 0,0 0 1 0 0,0 1-1 0 0,0-1 1 0 0,0 1-1 0 0,0-1 1 0 0,1 1-1 0 0,-1-1 1 0 0,0 1-1 0 0,0-1 0 0 0,1 1 1 0 0,-1-1-1 0 0,1 0 1 0 0,-1 1 2 0 0,1-2-3 0 0,1 0-1 0 0,-1 1 0 0 0,1-1 0 0 0,0 0 0 0 0,-1 1 1 0 0,1-1-1 0 0,0 1 0 0 0,0-1 0 0 0,0 1 1 0 0,0 0-1 0 0,0 0 0 0 0,4-2 0 0 0,30-8 17 0 0,-23 7-18 0 0,244-55-2 0 0,-159 38 12 0 0,738-124 165 0 0,7 43-180 0 0,-586 78-124 0 0,43-5-68 0 0,-6-16-261 0 0,-278 42 418 0 0,0 0-1 0 0,0-1 0 0 0,-1-1 1 0 0,1 0-1 0 0,27-14 0 0 0,-42 18 36 0 0,0 1 0 0 0,0-1 0 0 0,1 1 0 0 0,-1-1 0 0 0,0 0 0 0 0,0 0 0 0 0,0 1 0 0 0,0-1 0 0 0,0 0 0 0 0,0 0 0 0 0,0 0 0 0 0,-1 0 0 0 0,1 0 0 0 0,0 0 0 0 0,0 0-1 0 0,-1 0 1 0 0,1 0 0 0 0,-1-1 0 0 0,1 1 0 0 0,-1 0 0 0 0,1 0 0 0 0,-1 0 0 0 0,0-1 0 0 0,1-1 0 0 0,-2 1 10 0 0,0 0 0 0 0,1 1 0 0 0,-1-1 1 0 0,0 0-1 0 0,0 1 0 0 0,0-1 0 0 0,0 0 0 0 0,0 1 0 0 0,0 0 1 0 0,-1-1-1 0 0,1 1 0 0 0,0 0 0 0 0,-1-1 0 0 0,1 1 0 0 0,-1 0 0 0 0,-2-1 1 0 0,-13-9 26 0 0,0 1 0 0 0,-1 1 1 0 0,0 1-1 0 0,0 0 1 0 0,-1 2-1 0 0,-26-7 1 0 0,-121-15-56 0 0,155 27 27 0 0,-398-38-68 0 0,-6 17-27 0 0,276 16 80 0 0,-211-9 9 0 0,-467-31 0 0 0,579 14-3 0 0,193 24 7 0 0,0-3 0 0 0,1-2 0 0 0,-52-21-1 0 0,85 28 9 0 0,0 1 0 0 0,0-1-1 0 0,1-1 1 0 0,0 1-1 0 0,-11-11 1 0 0,18 14 12 0 0,0 1 0 0 0,0-1 0 0 0,0 0 0 0 0,0-1 0 0 0,0 1 0 0 0,1 0 0 0 0,0-1 0 0 0,-1 0 0 0 0,1 1 0 0 0,1-1 0 0 0,-1 0 0 0 0,0 0 0 0 0,1 0 0 0 0,0 0 0 0 0,0 0 0 0 0,0 0 0 0 0,1-1 0 0 0,-1-3 0 0 0,1 5 1 0 0,1 0 1 0 0,-1 0 0 0 0,1 0-1 0 0,0 0 1 0 0,0 0 0 0 0,1 0-1 0 0,-1 0 1 0 0,0 0 0 0 0,1 1-1 0 0,0-1 1 0 0,-1 1 0 0 0,1-1-1 0 0,0 1 1 0 0,0 0 0 0 0,0-1-1 0 0,1 1 1 0 0,-1 0 0 0 0,1 0-1 0 0,2-1 1 0 0,8-5 66 0 0,-1 1 0 0 0,25-10 0 0 0,-34 16-83 0 0,160-56 204 0 0,9 13-42 0 0,-114 30-155 0 0,684-139-158 0 0,9 40-60 0 0,-530 86 7 0 0,211-32-348 0 0,-175 4 268 0 0,-247 53 267 0 0,19-7 6 0 0,-27 8 1 0 0,-1 1 0 0 0,1-1 1 0 0,-1 0-1 0 0,1 0 0 0 0,-1 0 0 0 0,1 0 0 0 0,-1 0 0 0 0,0 0 1 0 0,0 0-1 0 0,1 0 0 0 0,-1 0 0 0 0,0 0 0 0 0,2-3 1 0 0,-3 3-2 0 0,0 0 0 0 0,0 1 1 0 0,0-1-1 0 0,0 0 0 0 0,0 1 1 0 0,0-1-1 0 0,0 0 1 0 0,0 1-1 0 0,0-1 0 0 0,0 0 1 0 0,0 0-1 0 0,0 1 0 0 0,0-1 1 0 0,0 0-1 0 0,-1 1 1 0 0,1-1-1 0 0,0 1 0 0 0,0-1 1 0 0,-1 0-1 0 0,1 1 0 0 0,-1-1 1 0 0,1 1-1 0 0,0-1 1 0 0,-1 1-1 0 0,1-1 0 0 0,-1 1 1 0 0,1-1-1 0 0,-2 0 0 0 0,-18-13 43 0 0,15 11-34 0 0,-7-4 2 0 0,-1 0 0 0 0,0 1 0 0 0,-1 0 0 0 0,0 1 0 0 0,-25-5 0 0 0,-79-9-115 0 0,109 18 95 0 0,-592-44-373 0 0,-7 34 317 0 0,472 10 101 0 0,-127 1-22 0 0,-326-14-78 0 0,547 11 69 0 0,-236-30 118 0 0,266 31-88 0 0,1-1 0 0 0,-1 0 0 0 0,1-1 0 0 0,-1 0 0 0 0,1 0 0 0 0,-15-10 0 0 0,24 13 67 0 0,13-5 47 0 0,-6 2-114 0 0,5-1 12 0 0,1 0 0 0 0,0 2 0 0 0,0-1 0 0 0,0 1 0 0 0,22-2 0 0 0,-6 0 10 0 0,774-122 264 0 0,-753 120-278 0 0,463-45-82 0 0,2 22-285 0 0,-475 28 309 0 0,112-5-129 0 0,340-28-970 0 0,-489 35 1100 0 0,0 0 0 0 0,0 0 0 0 0,-1 0 0 0 0,1-1 0 0 0,0 1 1 0 0,0 0-1 0 0,0 0 0 0 0,-1 0 0 0 0,1-1 0 0 0,0 1 0 0 0,0-1 1 0 0,-1 1-1 0 0,1 0 0 0 0,1-2 0 0 0,-2 2 6 0 0,0 0-1 0 0,0 0 1 0 0,0-1-1 0 0,0 1 1 0 0,0 0 0 0 0,0 0-1 0 0,0 0 1 0 0,0-1-1 0 0,0 1 1 0 0,0 0 0 0 0,-1 0-1 0 0,1-1 1 0 0,0 1-1 0 0,0 0 1 0 0,0 0 0 0 0,0 0-1 0 0,0-1 1 0 0,0 1-1 0 0,-1 0 1 0 0,1 0 0 0 0,0 0-1 0 0,0 0 1 0 0,0-1-1 0 0,0 1 1 0 0,-1 0 0 0 0,1 0-1 0 0,0 0 1 0 0,0 0-1 0 0,0 0 1 0 0,-1 0 0 0 0,1-1-1 0 0,-27-10-124 0 0,-12 1 94 0 0,0 2-1 0 0,0 1 1 0 0,-41-2-1 0 0,18 3-32 0 0,-582-37-261 0 0,489 37 270 0 0,-387-4 46 0 0,2 16 22 0 0,373-3-3 0 0,-416-19 250 0 0,509 13-224 0 0,58 2-9 0 0,-116-7 145 0 0,99 4-35 0 0,-62-15 1 0 0,86 17-80 0 0,-1-1 1 0 0,1 0-1 0 0,0-1 0 0 0,0 0 1 0 0,-15-10-1 0 0,21 12 75 0 0,7 0 110 0 0,3-4-120 0 0,1 1 0 0 0,0 0 1 0 0,1 1-1 0 0,-1 0 0 0 0,15-5 0 0 0,51-12 129 0 0,-60 17-231 0 0,534-102 111 0 0,8 45-132 0 0,363 14 18 0 0,0 52-100 0 0,-903-5 75 0 0,168 11-239 0 0,-181-11 135 0 0,-7-1-86 0 0,-350-32-172 0 0,274 28 329 0 0,-656-32-25 0 0,225 12 83 0 0,85-12 35 0 0,402 34-60 0 0,11 2 23 0 0,0-1 1 0 0,0 0-1 0 0,1-1 0 0 0,-1 0 1 0 0,-17-8-1 0 0,28 10 111 0 0,4-1 10 0 0,1 0-103 0 0,0-1 1 0 0,0 1-1 0 0,1 0 0 0 0,-1 0 0 0 0,1 0 1 0 0,-1 1-1 0 0,1-1 0 0 0,0 1 0 0 0,0 0 1 0 0,7-1-1 0 0,47-5 58 0 0,-40 5-54 0 0,353-21 98 0 0,-254 18-124 0 0,745-14-2 0 0,-287 32-138 0 0,-400-8 116 0 0,-27 3-90 0 0,61 0-105 0 0,-193-10 147 0 0,-16 2 69 0 0,0 0 0 0 0,0 0 0 0 0,0 0 0 0 0,0 0 0 0 0,0-1-1 0 0,0 1 1 0 0,0 0 0 0 0,0 0 0 0 0,0 0 0 0 0,0 0 0 0 0,0 0-1 0 0,0 0 1 0 0,0-1 0 0 0,0 1 0 0 0,0 0 0 0 0,0 0 0 0 0,0 0 0 0 0,0 0-1 0 0,0 0 1 0 0,0 0 0 0 0,0-1 0 0 0,0 1 0 0 0,0 0 0 0 0,0 0-1 0 0,0 0 1 0 0,-1 0 0 0 0,1 0 0 0 0,0 0 0 0 0,0 0 0 0 0,0 0-1 0 0,0-1 1 0 0,0 1 0 0 0,0 0 0 0 0,0 0 0 0 0,0 0 0 0 0,-1 0-1 0 0,1 0 1 0 0,0 0 0 0 0,0 0 0 0 0,0 0 0 0 0,0 0 0 0 0,0 0 0 0 0,0 0-1 0 0,-1 0 1 0 0,1 0 0 0 0,0 0 0 0 0,0 0 0 0 0,0 0 0 0 0,0 0-1 0 0,-1 0 1 0 0,-30-10-25 0 0,29 9 30 0 0,-53-12-4 0 0,-65-8 0 0 0,-61 3 0 0 0,40 4 0 0 0,-30-8-36 0 0,-98-11 0 0 0,-228-26 36 0 0,215 22 0 0 0,-71-12 0 0 0,326 44 4 0 0,5 2 20 0 0,-1-2 0 0 0,-35-13 0 0 0,55 18 167 0 0,69-6 214 0 0,536 0-381 0 0,-307 5-117 0 0,7 1-67 0 0,278 18 149 0 0,-528-15 14 0 0,42 1-16 0 0,-90-4-46 0 0,-9 0-16 0 0,-129-8-78 0 0,-85-7 48 0 0,-161-15 53 0 0,-10-2 201 0 0,-390-15 375 0 0,503 41-451 0 0,200 8-51 0 0,-120 20 0 0 0,182-19-10 0 0,12-3 47 0 0,6 3-4 0 0,11 6-46 0 0,1-1 0 0 0,-1 0 0 0 0,1-1 1 0 0,1-1-1 0 0,-1 0 0 0 0,20 4 1 0 0,106 18 72 0 0,-127-25-64 0 0,392 42 120 0 0,-107-15-79 0 0,220 37-59 0 0,-365-44-24 0 0,-1 6-1 0 0,161 53 1 0 0,-308-80 21 0 0,8 2-15 0 0,0 1 0 0 0,22 11 0 0 0,-34-15 9 0 0,1 1-1 0 0,-1-1 1 0 0,1 1-1 0 0,-1-1 1 0 0,0 1 0 0 0,1 0-1 0 0,-1 0 1 0 0,0 0-1 0 0,0 0 1 0 0,-1 0-1 0 0,1 0 1 0 0,0 0 0 0 0,-1 1-1 0 0,1-1 1 0 0,-1 1-1 0 0,0-1 1 0 0,0 1 0 0 0,0 0-1 0 0,0-1 1 0 0,1 5-1 0 0,-2-5-3 0 0,-1 1 1 0 0,1 0-1 0 0,0-1 0 0 0,-1 1 0 0 0,0-1 1 0 0,1 1-1 0 0,-1 0 0 0 0,0-1 0 0 0,0 0 0 0 0,-1 1 1 0 0,1-1-1 0 0,0 0 0 0 0,-1 1 0 0 0,0-1 0 0 0,1 0 1 0 0,-1 0-1 0 0,0 0 0 0 0,0 0 0 0 0,-3 1 1 0 0,-4 5-45 0 0,0-1 1 0 0,-1-1 0 0 0,-12 7 0 0 0,-21 7-111 0 0,-88 30-1 0 0,46-21 130 0 0,-349 116 43 0 0,379-129 34 0 0,-716 195 158 0 0,525-150-115 0 0,-289 67 147 0 0,504-121-224 0 0,-18 3 227 0 0,-67 24 0 0 0,86-19 39 0 0,28-13-150 0 0,3 0-1 0 0,1 2-94 0 0,0-1 0 0 0,1 1 0 0 0,0-1 0 0 0,0 0-1 0 0,0 0 1 0 0,0 0 0 0 0,0 0 0 0 0,0 0 0 0 0,1-1 0 0 0,0 1-1 0 0,-1-1 1 0 0,1 0 0 0 0,0 0 0 0 0,8 2 0 0 0,5 2 32 0 0,0-1 0 0 0,25 3 1 0 0,77 8 114 0 0,135 2 0 0 0,123-17 80 0 0,-174-3-199 0 0,135 0 3 0 0,252 2-150 0 0,-4 27-183 0 0,-522-21 210 0 0,73 16 0 0 0,-130-21 54 0 0,-4-1 4 0 0,-1 1-1 0 0,0-1 1 0 0,1 1-1 0 0,-1 0 1 0 0,0 0-1 0 0,0-1 1 0 0,0 1-1 0 0,0 1 1 0 0,0-1-1 0 0,0 0 1 0 0,0 0-1 0 0,2 3 1 0 0,-2-3-158 0 0,-3 2 2 0 0,-2 0 137 0 0,1 1 0 0 0,-1-1 0 0 0,0 1 0 0 0,0-1 0 0 0,0 0-1 0 0,-1-1 1 0 0,1 1 0 0 0,-1 0 0 0 0,0-1 0 0 0,1 0 0 0 0,-1 0 0 0 0,0 0-1 0 0,0 0 1 0 0,0-1 0 0 0,-5 2 0 0 0,-12 3-35 0 0,-41 5 0 0 0,34-7 12 0 0,-947 158-176 0 0,700-116 172 0 0,-50 7 54 0 0,-577 78 80 0 0,833-120 168 0 0,67-10-96 0 0,5 0-80 0 0,24 5 16 0 0,0-1 1 0 0,55 3-1 0 0,60-8 32 0 0,-94-1-85 0 0,426-13 111 0 0,33-1-109 0 0,-9 20-2 0 0,-4 24-17 0 0,-182 5-85 0 0,-6 21-43 0 0,-236-35-18 0 0,-62-17 80 0 0,-1 0 0 0 0,1 0 0 0 0,-1 1 1 0 0,0 0-1 0 0,0 0 0 0 0,8 7 0 0 0,-13-9-84 0 0,-4 1 18 0 0,-4 3 82 0 0,0-1 1 0 0,0 0-1 0 0,-1 0 1 0 0,0-1 0 0 0,0 0-1 0 0,0 0 1 0 0,0 0-1 0 0,0-1 1 0 0,-14 4 0 0 0,-79 17-108 0 0,67-18 94 0 0,-371 70-138 0 0,17-4 137 0 0,-121 21 35 0 0,284-56 11 0 0,-201 29 0 0 0,355-58 22 0 0,-607 70 612 0 0,651-76-543 0 0,-2 0 224 0 0,-45 9-1 0 0,71-10 25 0 0,4 0-234 0 0,10 5-68 0 0,0-1-1 0 0,0 0 1 0 0,0-1-1 0 0,0-1 1 0 0,0 0 0 0 0,21 3-1 0 0,81 0 96 0 0,-108-6-124 0 0,453-3 305 0 0,0-16-206 0 0,-209 8-155 0 0,-9 0-2 0 0,426-15-575 0 0,-1 24-192 0 0,-537 5 641 0 0,237 15-424 0 0,-344-14 538 0 0,9 0-274 0 0,-43 1 203 0 0,4-1 104 0 0,-25 6-64 0 0,-1-2-1 0 0,0-1 0 0 0,-53 4 0 0 0,43-6 37 0 0,-110 13-58 0 0,-202 26 28 0 0,128-12 53 0 0,-715 109 47 0 0,6 38 322 0 0,832-155-264 0 0,-535 126 890 0 0,624-146-882 0 0,-34 10 180 0 0,45-12-194 0 0,1-1 1 0 0,0 1 0 0 0,-1 0 0 0 0,1 1 0 0 0,0-1 0 0 0,0 1-1 0 0,-6 5 1 0 0,9-7-47 0 0,1-1-1 0 0,0 1 0 0 0,-1-1 0 0 0,1 1 1 0 0,0-1-1 0 0,0 1 0 0 0,-1-1 0 0 0,1 1 1 0 0,0-1-1 0 0,0 1 0 0 0,0 0 0 0 0,0-1 1 0 0,0 1-1 0 0,0-1 0 0 0,0 1 0 0 0,0 0 0 0 0,0-1 1 0 0,0 1-1 0 0,0-1 0 0 0,0 1 0 0 0,0 0 1 0 0,1-1-1 0 0,-1 1 0 0 0,0 0 0 0 0,8 12 101 0 0,-4-9-90 0 0,1 1 1 0 0,0-1-1 0 0,1 0 0 0 0,-1 0 1 0 0,1-1-1 0 0,0 0 0 0 0,0 0 1 0 0,0 0-1 0 0,10 3 0 0 0,10 2 29 0 0,28 4 0 0 0,207 22 94 0 0,7-24 40 0 0,335-19-41 0 0,-354 4-126 0 0,-66 1-58 0 0,435-5-376 0 0,-2 31 46 0 0,-596-21 330 0 0,52 4-178 0 0,0 3-1 0 0,74 18 1 0 0,-110-13-93 0 0,-34-12 159 0 0,-5 2 28 0 0,-6 3 77 0 0,1 0 1 0 0,-2 0 0 0 0,1-1 0 0 0,0-1 0 0 0,-1 1-1 0 0,-12 2 1 0 0,-68 17-39 0 0,51-15 37 0 0,-339 72-74 0 0,41-10 38 0 0,-487 119 132 0 0,576-134-60 0 0,1-5-76 0 0,-139 35 488 0 0,347-73-296 0 0,36-12-39 0 0,3 1-65 0 0,0-1 0 0 0,1 0 0 0 0,-1 0 0 0 0,0 0 1 0 0,1 1-1 0 0,-1-1 0 0 0,1 0 0 0 0,0 0 0 0 0,-1 0 0 0 0,1 0 0 0 0,0 0 1 0 0,0 0-1 0 0,-1 0 0 0 0,1 0 0 0 0,0 0 0 0 0,0-1 0 0 0,0 1 0 0 0,0 0 0 0 0,0 0 1 0 0,2 0-1 0 0,25 12 36 0 0,-6-7 23 0 0,0 0 0 0 0,1-2 0 0 0,45 3 0 0 0,-46-5-34 0 0,271 8 312 0 0,2-22-47 0 0,-168 5-190 0 0,-21 2-73 0 0,833-22 7 0 0,-426 49-585 0 0,-429-8-191 0 0,-85-14 710 0 0,0 0 0 0 0,0 0 0 0 0,0 1 0 0 0,0-1 0 0 0,0 0 0 0 0,0 1 0 0 0,0-1 0 0 0,0 0 1 0 0,0 1-1 0 0,0-1 0 0 0,-2 2 0 0 0,-4 2-29 0 0,-20 3-14 0 0,0-1 0 0 0,0-2 0 0 0,-36 2-1 0 0,15-1 27 0 0,-280 27 29 0 0,-97 12 14 0 0,213-18 5 0 0,-1314 162 499 0 0,1255-156 104 0 0,261-29-482 0 0,9 0 60 0 0,16 7-73 0 0,-4-5-112 0 0,1 0 0 0 0,0-1 0 0 0,0-1 1 0 0,0 0-1 0 0,1 0 0 0 0,17 1 0 0 0,80-1 51 0 0,-99-3-41 0 0,541-15 400 0 0,-32 0-169 0 0,451 37-230 0 0,-950-21-14 0 0,334 29-255 0 0,-269-19 152 0 0,-1 4 1 0 0,91 29-1 0 0,-164-40 1 0 0,0 1-1 0 0,14 7 1 0 0,-23-11-83 0 0,-4 2-7 0 0,0-1 163 0 0,-1 1 0 0 0,0-1 0 0 0,0 0 0 0 0,0 0 0 0 0,0 0 0 0 0,0 0 0 0 0,0 0 0 0 0,0 0 0 0 0,-1-1 0 0 0,1 1 0 0 0,-1-1 0 0 0,1 1 0 0 0,-1-1 0 0 0,0 0 0 0 0,-4 1 0 0 0,-7 2-59 0 0,-28 5-1 0 0,33-8 62 0 0,-648 91-315 0 0,199-31 350 0 0,-180 26 34 0 0,-172 26 600 0 0,781-109-591 0 0,-191 38 490 0 0,177-27-220 0 0,40-14-74 0 0,5 2-172 0 0,2 1-63 0 0,0 1 0 0 0,0-1 0 0 0,0 0 0 0 0,1 0 0 0 0,-1 0-1 0 0,1-1 1 0 0,0 1 0 0 0,0-1 0 0 0,1 0 0 0 0,-1-1 0 0 0,1 1 0 0 0,-1-1 0 0 0,11 2-1 0 0,10 3-10 0 0,47 4-1 0 0,-70-10 5 0 0,363 21 355 0 0,2-24-131 0 0,-272 0-204 0 0,74-1 24 0 0,517-4 13 0 0,-3 39-384 0 0,-641-29 137 0 0,0 3 0 0 0,-1 1 0 0 0,81 25 0 0 0,-121-31 6 0 0,-13 11-224 0 0,7-8 357 0 0,-1-1 0 0 0,0 0 0 0 0,0 0 0 0 0,0 0 0 0 0,0-1 0 0 0,0 0 0 0 0,-1 0 0 0 0,-5 2-1 0 0,-50 7-81 0 0,38-7 92 0 0,-424 60-130 0 0,90-15 124 0 0,-367 55 73 0 0,-108 17 500 0 0,759-106 218 0 0,76-13-682 0 0,11 6-45 0 0,0 0 0 0 0,0-1 0 0 0,0-1 1 0 0,1 0-1 0 0,0-1 0 0 0,0-1 0 0 0,1 0 0 0 0,18 2 1 0 0,135 7 103 0 0,-137-12-101 0 0,644-5 398 0 0,-392-4-430 0 0,237 9-41 0 0,-4 41-347 0 0,-495-39 267 0 0,0 1 0 0 0,0 0 1 0 0,0 2-1 0 0,21 7 0 0 0,-41-11-88 0 0,-11 10-261 0 0,4-9 440 0 0,1-1-1 0 0,-1 1 0 0 0,0-1 0 0 0,-1 0 1 0 0,1 0-1 0 0,0 0 0 0 0,0-1 0 0 0,-1 0 1 0 0,-7 1-1 0 0,-8 2-12 0 0,-210 31-93 0 0,149-26 180 0 0,-460 63 63 0 0,261-33-86 0 0,-53 12 158 0 0,-15 3 52 0 0,347-54-220 0 0,-245 36 206 0 0,174-22 145 0 0,-93 30 0 0 0,164-43-170 0 0,5 11-82 0 0,-2-10-96 0 0,1 0 0 0 0,-1 0-1 0 0,1 0 1 0 0,-1 0 0 0 0,1-1 0 0 0,0 1 0 0 0,0 0 0 0 0,0-1 0 0 0,-1 0 0 0 0,1 1 0 0 0,1-1 0 0 0,1 1 0 0 0,29 10 49 0 0,-29-11-42 0 0,45 12 79 0 0,0-2 1 0 0,73 7 0 0 0,101-4 124 0 0,-214-14-207 0 0,297 12 243 0 0,206 9-80 0 0,0 19-168 0 0,-446-33-73 0 0,2 0-152 0 0,70 16 0 0 0,-125-20 32 0 0,-1 1 1 0 0,13 6-1 0 0,-21-9-105 0 0,-11 5-405 0 0,3-3 635 0 0,-1 0 1 0 0,1 0 0 0 0,-1 0-1 0 0,1-1 1 0 0,-1 0 0 0 0,0 0 0 0 0,0 0-1 0 0,0 0 1 0 0,-7 0 0 0 0,-60 9 1 0 0,54-9 46 0 0,-586 64 266 0 0,515-56-169 0 0,-734 111 886 0 0,796-117-929 0 0,-134 27 257 0 0,134-24-189 0 0,0 1 1 0 0,0 2-1 0 0,-43 21 0 0 0,52-20-18 0 0,17-10-84 0 0,0-1-1 0 0,1 1 1 0 0,-1-1 0 0 0,0 1-1 0 0,1-1 1 0 0,-1 1-1 0 0,1 0 1 0 0,-1-1 0 0 0,1 1-1 0 0,0 0 1 0 0,-1-1-1 0 0,1 1 1 0 0,-1 0-1 0 0,1 0 1 0 0,-1 1 0 0 0,1 0-2 0 0,1-1 0 0 0,-1 1 0 0 0,0-1 0 0 0,0 1 1 0 0,0-1-1 0 0,1 1 0 0 0,-1-1 0 0 0,1 0 0 0 0,-1 1 0 0 0,1-1 1 0 0,0 1-1 0 0,0-1 0 0 0,-1 0 0 0 0,1 0 0 0 0,0 1 1 0 0,0-1-1 0 0,0 0 0 0 0,2 1 0 0 0,24 20 23 0 0,-12-13-30 0 0,1-1-1 0 0,0 0 0 0 0,1-1 1 0 0,0-1-1 0 0,0-1 0 0 0,21 5 1 0 0,108 11-49 0 0,-143-20 54 0 0,296 9 157 0 0,-200-10-69 0 0,429-5 188 0 0,238 12-277 0 0,-613 1-203 0 0,210 38 0 0 0,-315-34-91 0 0,-45-11 56 0 0,-5 0-33 0 0,-3 2 194 0 0,-1-1 1 0 0,1 1-1 0 0,0-1 0 0 0,-1-1 1 0 0,1 1-1 0 0,-1-1 0 0 0,-6 1 1 0 0,-47 3-158 0 0,30-4 122 0 0,-1482 127-176 0 0,1146-83 701 0 0,7 30 294 0 0,276-49-498 0 0,71-21-174 0 0,-1 0-1 0 0,2 1 1 0 0,-1 0 0 0 0,-17 13 0 0 0,26-18-26 0 0,1 1 0 0 0,-1-1 0 0 0,1 0 0 0 0,-1 1 0 0 0,1 0 0 0 0,0-1 0 0 0,-3 4 0 0 0,4-3-6 0 0,-1-1 0 0 0,1 1 0 0 0,0-1 0 0 0,0 1 0 0 0,-1-1 1 0 0,1 1-1 0 0,0-1 0 0 0,0 1 0 0 0,1-1 0 0 0,-1 1 0 0 0,0-1 0 0 0,0 1 0 0 0,1-1 0 0 0,-1 1 1 0 0,1-1-1 0 0,-1 0 0 0 0,1 1 0 0 0,0-1 0 0 0,-1 0 0 0 0,1 1 0 0 0,0-1 0 0 0,0 0 1 0 0,0 0-1 0 0,0 1 0 0 0,0-1 0 0 0,0 0 0 0 0,2 1 0 0 0,2 3-4 0 0,1-1 0 0 0,0 1 0 0 0,0-1-1 0 0,9 5 1 0 0,-1-2 11 0 0,1-1 1 0 0,0 0-1 0 0,0-1 0 0 0,26 5 0 0 0,68 6 60 0 0,-75-11-36 0 0,208 13 171 0 0,4-15-14 0 0,-167-3-150 0 0,338-2 12 0 0,395 10 38 0 0,-742-3-99 0 0,466 39-246 0 0,-523-42 204 0 0,0-1 1 0 0,-1 2 0 0 0,1 0 0 0 0,-1 0 0 0 0,0 1 0 0 0,0 0-1 0 0,19 11 1 0 0,-28-13-79 0 0,-5 0 6 0 0,0 2 102 0 0,-1-1 1 0 0,0 0-1 0 0,0 0 1 0 0,0 0-1 0 0,-1 0 1 0 0,1 0-1 0 0,-1 0 0 0 0,1-1 1 0 0,-1 0-1 0 0,0 0 1 0 0,0 0-1 0 0,-6 2 1 0 0,-8 2-30 0 0,-32 7 1 0 0,-205 23-118 0 0,130-21 135 0 0,-663 107-96 0 0,594-90 116 0 0,-4-3 108 0 0,-216 44 289 0 0,378-64-295 0 0,2-1 162 0 0,-57 22 0 0 0,89-29-189 0 0,14 9 0 0 0,-7-7-64 0 0,1 0 0 0 0,-1 0 0 0 0,0-1 1 0 0,1 0-1 0 0,-1 0 0 0 0,1 0 0 0 0,11 1 0 0 0,45 2-5 0 0,-42-4-3 0 0,693 3-50 0 0,-402-9 56 0 0,388 23-324 0 0,-648-15-20 0 0,82 18 1 0 0,-127-20 234 0 0,0 1 1 0 0,-1-1 0 0 0,1 2-1 0 0,0-1 1 0 0,7 5-1 0 0,-13-7 106 0 0,0 0 0 0 0,0 0 0 0 0,0 0 0 0 0,0 0-1 0 0,0 0 1 0 0,0 0 0 0 0,1 0 0 0 0,-1 0 0 0 0,0 0 0 0 0,0 0-1 0 0,0 0 1 0 0,0 0 0 0 0,0 0 0 0 0,0 0 0 0 0,0 0-1 0 0,0 0 1 0 0,0 0 0 0 0,0 0 0 0 0,0 0 0 0 0,0 1 0 0 0,0-1-1 0 0,0 0 1 0 0,0 0 0 0 0,1 0 0 0 0,-1 0 0 0 0,0 0 0 0 0,0 0-1 0 0,0 0 1 0 0,0 0 0 0 0,0 0 0 0 0,0 0 0 0 0,0 0-1 0 0,0 1 1 0 0,0-1 0 0 0,0 0 0 0 0,0 0 0 0 0,0 0 0 0 0,0 0-1 0 0,0 0 1 0 0,0 0 0 0 0,0 0 0 0 0,0 0 0 0 0,0 0 0 0 0,0 0-1 0 0,0 0 1 0 0,0 1 0 0 0,0-1 0 0 0,-1 0 0 0 0,1 0-1 0 0,0 0 1 0 0,0 0 0 0 0,0 0 0 0 0,0 0 0 0 0,0 0 0 0 0,0 0-1 0 0,0 0 1 0 0,0 0 0 0 0,0 0 0 0 0,0 0 0 0 0,0 0 0 0 0,0 0-1 0 0,0 0 1 0 0,0 0 0 0 0,0 0 0 0 0,-1 0 0 0 0,1 0-1 0 0,0 1 1 0 0,-4 2-62 0 0,0 0 0 0 0,0 0 1 0 0,-1 0-1 0 0,1 0 0 0 0,-1 0 0 0 0,0-1 0 0 0,0 0 0 0 0,0 0 0 0 0,-8 2 0 0 0,-54 8-135 0 0,45-9 113 0 0,-383 67-163 0 0,274-46 267 0 0,-52 6 122 0 0,-43 8 129 0 0,4 16 216 0 0,143-30-261 0 0,12-5 340 0 0,-100 43 0 0 0,160-58-514 0 0,0-1 1 0 0,0 1-1 0 0,1 0 0 0 0,-1 0 0 0 0,-9 9 1 0 0,15-12-44 0 0,0 0 1 0 0,0 0 0 0 0,1 0-1 0 0,-1 0 1 0 0,0 0 0 0 0,0 0-1 0 0,0 0 1 0 0,1 0-1 0 0,-1 0 1 0 0,1 0 0 0 0,-1 1-1 0 0,1-1 1 0 0,-1 0 0 0 0,1 0-1 0 0,0 1 1 0 0,0-1 0 0 0,-1 0-1 0 0,1 1 1 0 0,0-1 0 0 0,0 0-1 0 0,0 1 1 0 0,0-1-1 0 0,1 0 1 0 0,-1 1 0 0 0,0-1-1 0 0,0 0 1 0 0,1 0 0 0 0,-1 1-1 0 0,1-1 1 0 0,-1 0 0 0 0,1 0-1 0 0,0 0 1 0 0,-1 0-1 0 0,1 0 1 0 0,0 0 0 0 0,0 0-1 0 0,0 0 1 0 0,0 0 0 0 0,0 0-1 0 0,0 0 1 0 0,2 1 0 0 0,3 4-18 0 0,2-1 1 0 0,-1 0-1 0 0,1-1 1 0 0,-1 0-1 0 0,1 0 1 0 0,0 0-1 0 0,18 4 1 0 0,64 12-48 0 0,-77-18 62 0 0,207 20-2 0 0,3-19 4 0 0,-135-3 6 0 0,184 1 14 0 0,382 6 82 0 0,-4 37-42 0 0,-624-41-64 0 0,321 40 0 0 0,-7 20 0 0 0,-335-62 0 0 0,104 28 0 0 0,-89-23 0 0 0,0 1 0 0 0,-1 1 0 0 0,23 13 0 0 0,-37-18-2 0 0,-1 0 0 0 0,0 1 0 0 0,0-1 0 0 0,0 1 0 0 0,4 5 0 0 0,-7-9 1 0 0,-1 0 0 0 0,0 0 1 0 0,0 0-1 0 0,0 0 0 0 0,0 0 0 0 0,0 0 0 0 0,0 0 0 0 0,0 0 0 0 0,0 0 0 0 0,0 0 0 0 0,0 0 1 0 0,0 0-1 0 0,0 1 0 0 0,1-1 0 0 0,-1 0 0 0 0,0 0 0 0 0,0 0 0 0 0,0 0 0 0 0,0 0 0 0 0,0 0 1 0 0,0 0-1 0 0,0 0 0 0 0,0 1 0 0 0,0-1 0 0 0,0 0 0 0 0,0 0 0 0 0,0 0 0 0 0,0 0 0 0 0,0 0 1 0 0,0 0-1 0 0,0 0 0 0 0,0 1 0 0 0,0-1 0 0 0,-1 0 0 0 0,1 0 0 0 0,0 0 0 0 0,0 0 0 0 0,0 0 1 0 0,0 0-1 0 0,0 0 0 0 0,0 0 0 0 0,0 0 0 0 0,0 1 0 0 0,0-1 0 0 0,0 0 0 0 0,0 0 0 0 0,0 0 1 0 0,-1 0-1 0 0,1 0 0 0 0,0 0 0 0 0,0 0 0 0 0,0 0 0 0 0,0 0 0 0 0,-4 3-2 0 0,-1 1-1 0 0,1-1 0 0 0,0-1 0 0 0,-1 1 1 0 0,0 0-1 0 0,0-1 0 0 0,0 0 0 0 0,0-1 1 0 0,0 1-1 0 0,0-1 0 0 0,-7 1 0 0 0,-13 2-17 0 0,-28 0-1 0 0,38-3 26 0 0,-327 13-111 0 0,154-7 68 0 0,-536-5-40 0 0,2-63 344 0 0,624 48-154 0 0,-300-55 641 0 0,354 56-671 0 0,40 11 63 0 0,21-1-16 0 0,145 5-536 0 0,-116-1 308 0 0,433 6-370 0 0,-116-5 379 0 0,-1 18-160 0 0,-357-21 247 0 0,55 6-250 0 0,112 24 0 0 0,-162-27 103 0 0,-1 0 0 0 0,13 6 0 0 0,-20-8-173 0 0,-6 1-11 0 0,-11 3 172 0 0,0-1 0 0 0,0 0-1 0 0,-30 3 1 0 0,-51-2-20 0 0,42-2 83 0 0,-951 27 94 0 0,738-32 177 0 0,-177 4 293 0 0,315 5 86 0 0,-181 31-1 0 0,300-36-496 0 0,1 0-14 0 0,-1 0 0 0 0,1 0 0 0 0,-14 6-1 0 0,22-8-38 0 0,0 0 0 0 0,1 0 0 0 0,-1 1 0 0 0,0-1 0 0 0,0 1 0 0 0,1-1 0 0 0,-1 1 0 0 0,0-1 0 0 0,1 1 0 0 0,-1-1 0 0 0,1 1 0 0 0,-1-1 0 0 0,0 1 0 0 0,1 0 0 0 0,-1-1 0 0 0,0 2 0 0 0,1-1-6 0 0,0 1-1 0 0,0-1 1 0 0,1 0-1 0 0,-1 0 1 0 0,0 0-1 0 0,0 0 1 0 0,0 0-1 0 0,1 1 1 0 0,-1-1-1 0 0,1 0 1 0 0,-1 0-1 0 0,1 0 1 0 0,-1 0 0 0 0,1 0-1 0 0,0 0 1 0 0,-1 0-1 0 0,1-1 1 0 0,0 1-1 0 0,0 0 1 0 0,0 0-1 0 0,-1 0 1 0 0,1-1-1 0 0,0 1 1 0 0,0 0-1 0 0,0-1 1 0 0,2 2-1 0 0,31 14-318 0 0,-14-9 168 0 0,1 0 0 0 0,0-2 0 0 0,43 6 0 0 0,68-4 67 0 0,252-13 108 0 0,104 1 254 0 0,-310 3-265 0 0,223 27 0 0 0,-401-25-9 0 0,14 1-129 0 0,-1 1 0 0 0,1 0-1 0 0,-1 1 1 0 0,0 1 0 0 0,23 8-1 0 0,-36-12 122 0 0,1 0-1 0 0,-1 1 0 0 0,0-1 1 0 0,0 0-1 0 0,0 0 0 0 0,0 0 0 0 0,0 0 1 0 0,0 1-1 0 0,1-1 0 0 0,-1 0 1 0 0,0 0-1 0 0,0 0 0 0 0,0 0 1 0 0,0 1-1 0 0,0-1 0 0 0,0 0 1 0 0,0 0-1 0 0,0 0 0 0 0,0 1 1 0 0,0-1-1 0 0,0 0 0 0 0,0 0 0 0 0,0 0 1 0 0,0 1-1 0 0,0-1 0 0 0,0 0 1 0 0,0 0-1 0 0,0 0 0 0 0,0 1 1 0 0,0-1-1 0 0,-1 0 0 0 0,1 0 1 0 0,0 0-1 0 0,0 0 0 0 0,0 1 1 0 0,0-1-1 0 0,0 0 0 0 0,0 0 0 0 0,-1 0 1 0 0,1 0-1 0 0,0 0 0 0 0,0 1 1 0 0,0-1-1 0 0,-7 6-120 0 0,1-3 67 0 0,0 0-1 0 0,-1-1 1 0 0,1 0-1 0 0,0 0 1 0 0,-1 0-1 0 0,1-1 1 0 0,-1 0-1 0 0,-7 0 1 0 0,5 1 5 0 0,-275 21-256 0 0,150-14 338 0 0,-592 8 1327 0 0,135-8 528 0 0,374 11-827 0 0,160-11-485 0 0,-96 29 0 0 0,152-38-559 0 0,0 0-1 0 0,0 1 1 0 0,0-1 0 0 0,0 0 0 0 0,0 1-1 0 0,0-1 1 0 0,0 0 0 0 0,1 1 0 0 0,-1-1-1 0 0,0 1 1 0 0,0 0 0 0 0,0-1 0 0 0,1 1-1 0 0,-2 0 1 0 0,2 0-7 0 0,0 0 0 0 0,0 0 0 0 0,0-1 0 0 0,0 1 0 0 0,0 0 0 0 0,0-1 0 0 0,0 1 0 0 0,0 0 0 0 0,0 0 0 0 0,0-1 0 0 0,0 1 0 0 0,0 0 0 0 0,0-1 0 0 0,1 1 0 0 0,-1 0 0 0 0,0-1 0 0 0,1 1 0 0 0,-1-1 0 0 0,0 1 1 0 0,1 0-1 0 0,-1-1 0 0 0,2 2 0 0 0,13 12-75 0 0,-6-8 27 0 0,0-1 0 0 0,0 0 1 0 0,1 0-1 0 0,-1-1 0 0 0,14 4 1 0 0,55 13-128 0 0,-64-18 154 0 0,318 53-114 0 0,7-25 9 0 0,-232-22 115 0 0,52 3-44 0 0,65 6-126 0 0,-5 14 25 0 0,-205-29 42 0 0,0 1 0 0 0,-1 0 0 0 0,25 11 0 0 0,-35-14-46 0 0,-11 4-340 0 0,3-3 480 0 0,-1 0-1 0 0,0 0 1 0 0,0 0 0 0 0,0-1-1 0 0,-9 1 1 0 0,-43 2 145 0 0,33-3-108 0 0,-197 10 202 0 0,-515 14 530 0 0,719-25-652 0 0,-23-4 0 0 0,39 4 45 0 0,5-1-126 0 0,-1 0 0 0 0,1 1-1 0 0,0-1 1 0 0,0 1-1 0 0,0-1 1 0 0,0 1 0 0 0,0 0-1 0 0,5 1 1 0 0,5-1-13 0 0,575-39 33 0 0,177-7 63 0 0,2 54-42 0 0,-753-7-57 0 0,192 17-27 0 0,-152-11 4 0 0,94 25 0 0 0,-138-29-86 0 0,0 1 0 0 0,13 6 0 0 0,-39-9-141 0 0,-71-5 29 0 0,-117-22-1 0 0,83 9 139 0 0,-755-128-45 0 0,728 112 128 0 0,-205-49 0 0 0,7-27 0 0 0,315 97 4 0 0,-161-71 104 0 0,173 73-94 0 0,0-1 0 0 0,1 0 0 0 0,0-2 0 0 0,1 0 0 0 0,1-1 0 0 0,0-1 0 0 0,-20-23 0 0 0,33 34 5 0 0,0 0-1 0 0,0-1 1 0 0,0 1-1 0 0,0-1 0 0 0,1 1 1 0 0,0-1-1 0 0,0 0 1 0 0,-1-6-1 0 0,2 9-7 0 0,1-1 0 0 0,-1 0 0 0 0,1 0 0 0 0,0 1 0 0 0,0-1 0 0 0,0 0 0 0 0,0 0 0 0 0,1 1 0 0 0,-1-1 0 0 0,1 0 0 0 0,-1 0 0 0 0,1 1-1 0 0,0-1 1 0 0,0 1 0 0 0,0-1 0 0 0,3-4 0 0 0,2-1 4 0 0,1 0 0 0 0,0 0 0 0 0,0 1 0 0 0,0 0 0 0 0,1 1 0 0 0,0-1 0 0 0,16-9 0 0 0,6-1 7 0 0,31-13-1 0 0,53-18-53 0 0,1 6 0 0 0,227-52 0 0 0,-188 60 21 0 0,302-59-87 0 0,-286 59-420 0 0,-170 34 512 0 0,0-1 0 0 0,1 1 0 0 0,-1 0 0 0 0,0 0-1 0 0,0 0 1 0 0,1-1 0 0 0,-1 1 0 0 0,0 0 0 0 0,0 0-1 0 0,0-1 1 0 0,1 1 0 0 0,-1 0 0 0 0,0 0 0 0 0,0-1-1 0 0,0 1 1 0 0,0 0 0 0 0,0-1 0 0 0,1 1 0 0 0,-1 0 0 0 0,0-1-1 0 0,0 1 1 0 0,0 0 0 0 0,0-1 0 0 0,0 1 0 0 0,0 0-1 0 0,0-1 1 0 0,0 1 0 0 0,0 0 0 0 0,0-1 0 0 0,0 1-1 0 0,-1 0 1 0 0,1-1 0 0 0,0 1 0 0 0,0 0 0 0 0,0 0 0 0 0,0-1-1 0 0,0 1 1 0 0,-1 0 0 0 0,1-1 0 0 0,0 1 0 0 0,0 0-11 0 0,-2-3 1 0 0,1 1 1 0 0,-1 0 0 0 0,1 0-1 0 0,-1 1 1 0 0,1-1 0 0 0,-1 0-1 0 0,0 0 1 0 0,0 1 0 0 0,0-1 0 0 0,0 1-1 0 0,-4-2 1 0 0,-27-13-81 0 0,25 13 80 0 0,-19-7-19 0 0,-1 1 1 0 0,-56-10-1 0 0,-62-1-15 0 0,81 12 50 0 0,-2 0-23 0 0,-151-22 335 0 0,164 20-37 0 0,-103-34 0 0 0,153 43-255 0 0,0 0 1 0 0,0-1-1 0 0,0 1 0 0 0,1-1 1 0 0,-1 0-1 0 0,0 1 0 0 0,1-2 1 0 0,0 1-1 0 0,-1 0 0 0 0,1-1 1 0 0,0 1-1 0 0,0-1 1 0 0,1 0-1 0 0,-6-6 0 0 0,10 5 44 0 0,4-1-56 0 0,1-1 0 0 0,0 1 0 0 0,0 0 0 0 0,0 1-1 0 0,11-6 1 0 0,44-16 9 0 0,-58 24-17 0 0,270-83-148 0 0,-151 51 92 0 0,406-87 350 0 0,-96 27-64 0 0,-404 86-224 0 0,-8 4 8 0 0,0-2 1 0 0,0-1 0 0 0,40-18-1 0 0,-61 25-14 0 0,1 0 0 0 0,-1 0 0 0 0,1 0 0 0 0,-1-1 0 0 0,1 1 0 0 0,-1 0 0 0 0,0-1 0 0 0,1 1 0 0 0,-1 0 0 0 0,1-1 0 0 0,-1 1 0 0 0,0 0 0 0 0,1-1 0 0 0,-1 1 0 0 0,0-1 0 0 0,0 1 0 0 0,1 0 0 0 0,-1-1 0 0 0,0 1 0 0 0,0-1 0 0 0,0 1 0 0 0,1-2 0 0 0,-2 0 6 0 0,-1-1 0 0 0,1 1 0 0 0,0-1 0 0 0,-1 1 1 0 0,1-1-1 0 0,-1 1 0 0 0,0 0 0 0 0,0 0 0 0 0,0 0 0 0 0,0 0 0 0 0,0 0 0 0 0,-4-3 0 0 0,-7-4 14 0 0,-1-1-1 0 0,0 2 1 0 0,0 0-1 0 0,0 0 1 0 0,-1 2 0 0 0,0-1-1 0 0,-31-7 1 0 0,-118-16-47 0 0,130 25 32 0 0,-223-27-97 0 0,-55-8 59 0 0,225 25 106 0 0,-130-41 0 0 0,193 48-49 0 0,-35-17 1 0 0,50 20-17 0 0,0 0 0 0 0,0-1 0 0 0,0 1 1 0 0,1-2-1 0 0,0 1 0 0 0,-11-13 1 0 0,17 17-9 0 0,0 0 0 0 0,1 1 1 0 0,-1-1-1 0 0,1 0 1 0 0,0-1-1 0 0,-1 1 0 0 0,1 0 1 0 0,0 0-1 0 0,0-1 1 0 0,0 1-1 0 0,0 0 0 0 0,1-1 1 0 0,-1 1-1 0 0,1-1 0 0 0,-1 1 1 0 0,1-1-1 0 0,0 1 1 0 0,0-1-1 0 0,0 1 0 0 0,0-1 1 0 0,1 1-1 0 0,-1-1 1 0 0,1 1-1 0 0,-1-1 0 0 0,1 1 1 0 0,0 0-1 0 0,0-1 1 0 0,0 1-1 0 0,0 0 0 0 0,0 0 1 0 0,1-1-1 0 0,-1 1 1 0 0,3-2-1 0 0,4-5-1 0 0,0 1 1 0 0,1-1 0 0 0,0 1-1 0 0,0 1 1 0 0,17-10-1 0 0,45-27 1 0 0,128-58 0 0 0,86-14 0 0 0,-176 74 0 0 0,-103 39 0 0 0,129-53-70 0 0,-104 41 40 0 0,0-1-1 0 0,34-25 1 0 0,-60 38 13 0 0,-1 0 0 0 0,0-1 0 0 0,0 1 0 0 0,0-1 0 0 0,0 0 0 0 0,-1 0 0 0 0,5-6 0 0 0,-7 8 18 0 0,0 1 1 0 0,-1-1-1 0 0,1 1 0 0 0,0-1 1 0 0,-1 1-1 0 0,0-1 0 0 0,1 1 1 0 0,-1-1-1 0 0,0 1 0 0 0,1-1 1 0 0,-1 1-1 0 0,0-1 0 0 0,0 0 1 0 0,0 1-1 0 0,0-1 0 0 0,-1 1 1 0 0,1-1-1 0 0,0 0 0 0 0,-1 1 1 0 0,1-1-1 0 0,-1 1 0 0 0,1-1 1 0 0,-1 1-1 0 0,0 0 0 0 0,0-1 1 0 0,0 1-1 0 0,1 0 0 0 0,-3-2 1 0 0,-2-3-9 0 0,-1 0 0 0 0,0 1-1 0 0,0 0 1 0 0,0 0 0 0 0,0 0 0 0 0,-1 1 0 0 0,0 0 0 0 0,0 0 0 0 0,-11-4 0 0 0,-7-1-63 0 0,-38-9-1 0 0,55 16 65 0 0,-285-49-357 0 0,45 10 250 0 0,200 28 167 0 0,40 9-45 0 0,9 0-9 0 0,11 0-17 0 0,-12 4 14 0 0,34-7-114 0 0,-1 2-1 0 0,55-1 1 0 0,-37 3 52 0 0,1169-56 230 0 0,-1089 58-2 0 0,51-2 35 0 0,-167 1-198 0 0,-15 2 0 0 0,0 0 0 0 0,0 0 0 0 0,0 0 0 0 0,0 0 0 0 0,0 0 0 0 0,0 0 0 0 0,0 0 0 0 0,0-1 0 0 0,0 1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0,0-1 0 0 0,0 1 0 0 0,0 0 0 0 0,0 0 0 0 0,0 0 0 0 0,0 0 0 0 0,1 0 0 0 0,-1 0 0 0 0,0 0 0 0 0,0 0 0 0 0,0 0 0 0 0,0 0 0 0 0,0 0 0 0 0,0 0 0 0 0,0 0 0 0 0,0 0 0 0 0,0 0 0 0 0,0 0 0 0 0,0 0 0 0 0,0 0 0 0 0,-11-3 0 0 0,10 3 0 0 0,-38-11-9 0 0,0 2-1 0 0,-53-5 1 0 0,-83 2-31 0 0,118 9 36 0 0,-198-9 54 0 0,-79-4 97 0 0,4-19-25 0 0,277 26 11 0 0,-81-25-1 0 0,127 33-129 0 0,4 0 5 0 0,1 0 0 0 0,-1 0 0 0 0,1 0 0 0 0,-1 0-1 0 0,1 0 1 0 0,0-1 0 0 0,0 1 0 0 0,-3-3 0 0 0,5 3-2 0 0,0 0 0 0 0,0 0 0 0 0,0 1 0 0 0,0-1 0 0 0,0 0 0 0 0,0 1 0 0 0,1-1 0 0 0,-1 0 1 0 0,0 1-1 0 0,0-1 0 0 0,1 0 0 0 0,-1 1 0 0 0,1-1 0 0 0,-1 0 0 0 0,0 1 0 0 0,1-1 0 0 0,-1 1 0 0 0,1-1 1 0 0,-1 1-1 0 0,2-1 0 0 0,-2 1-2 0 0,4-5 7 0 0,1 1 0 0 0,0 0 0 0 0,1 0 1 0 0,-1 1-1 0 0,1 0 0 0 0,-1 0 1 0 0,12-5-1 0 0,48-12-58 0 0,-50 15 9 0 0,224-64-152 0 0,303-84 160 0 0,-173 39 103 0 0,-367 113-73 0 0,10-4 0 0 0,0 0 0 0 0,0-1 0 0 0,0 0 0 0 0,13-11 0 0 0,-23 16 0 0 0,1-1 0 0 0,-1 0 0 0 0,0 0 0 0 0,0-1 0 0 0,0 1 0 0 0,-1 0 0 0 0,1 0 0 0 0,0-1 0 0 0,-1 1 0 0 0,1-1 0 0 0,0-3 0 0 0,-1 4 0 0 0,-1 0 0 0 0,0 1 0 0 0,1-1 0 0 0,-1 0 0 0 0,0 0 0 0 0,0 0 0 0 0,0 0 0 0 0,0 0 0 0 0,-1 1 0 0 0,1-1 0 0 0,0 0 0 0 0,-1 0 0 0 0,1 0 0 0 0,-1 1 0 0 0,0-1 0 0 0,0 0 0 0 0,1 0 0 0 0,-1 1 0 0 0,-2-3 0 0 0,-1-1 0 0 0,0 0 0 0 0,-1 0 0 0 0,1 0 0 0 0,-1 0 0 0 0,0 1 0 0 0,-1 0 0 0 0,1 0 0 0 0,-1 0 0 0 0,-6-3 0 0 0,-6-1 0 0 0,1 0 0 0 0,-21-6 0 0 0,-24-4-21 0 0,-86-15 1 0 0,-69 1-114 0 0,215 32 132 0 0,-320-34-80 0 0,-100-14 285 0 0,389 43-168 0 0,10 2 10 0 0,1-1 0 0 0,0 0-1 0 0,-37-14 1 0 0,57 17 27 0 0,4 0 13 0 0,9-4-80 0 0,0 1 1 0 0,0 0-1 0 0,0 1 1 0 0,22-4-1 0 0,52-2-88 0 0,-39 5 39 0 0,331-44-157 0 0,-70 7 177 0 0,233-27 174 0 0,-111 12-44 0 0,-186 22-56 0 0,-6-20-200 0 0,-234 53 144 0 0,2 0-16 0 0,0-1 0 0 0,1 0 0 0 0,-1 0 0 0 0,9-5 0 0 0,-14 7 18 0 0,1-1 1 0 0,-1 1-1 0 0,1-1 0 0 0,-1 1 0 0 0,1 0 1 0 0,-1-1-1 0 0,1 1 0 0 0,-1-1 0 0 0,1 1 0 0 0,-1-1 1 0 0,1 0-1 0 0,-1 1 0 0 0,0-1 0 0 0,1 1 0 0 0,-1-1 1 0 0,0 0-1 0 0,0 1 0 0 0,1-1 0 0 0,-1 0 1 0 0,0 1-1 0 0,0-1 0 0 0,0 0 0 0 0,0 0 0 0 0,0 1 1 0 0,0-1-1 0 0,0 0 0 0 0,0 1 0 0 0,0-1 1 0 0,0 0-1 0 0,0 1 0 0 0,-1-1 0 0 0,1 0 0 0 0,0 1 1 0 0,0-1-1 0 0,-1 0 0 0 0,1 1 0 0 0,0-1 1 0 0,-1 0-1 0 0,1 1 0 0 0,-1-1 0 0 0,1 1 0 0 0,-1-1 1 0 0,1 1-1 0 0,-1-1 0 0 0,0 0 0 0 0,-4-4-2 0 0,-1 1 1 0 0,0-1-1 0 0,0 1 0 0 0,0 0 0 0 0,0 0 0 0 0,0 0 0 0 0,-1 1 1 0 0,-9-3-1 0 0,-60-16-14 0 0,69 20 20 0 0,-62-13-67 0 0,-105-9-1 0 0,-76 9-100 0 0,227 14 163 0 0,-885-11-69 0 0,790 12 72 0 0,-253-9 56 0 0,358 8-28 0 0,0 0 1 0 0,0 0 0 0 0,-17-5-1 0 0,28 5 49 0 0,5 1 0 0 0,39-11-36 0 0,76-7 1 0 0,-40 7-29 0 0,362-54 11 0 0,-28 5 16 0 0,-183 27-24 0 0,259-52-16 0 0,-478 82 0 0 0,68-19-119 0 0,-69 19 98 0 0,0-1-1 0 0,0 0 1 0 0,0 0-1 0 0,0-1 1 0 0,13-10-1 0 0,-21 14 22 0 0,0 1 0 0 0,0-1-1 0 0,-1 0 1 0 0,1 1-1 0 0,-1-1 1 0 0,1 0 0 0 0,0 1-1 0 0,-1-1 1 0 0,1 0 0 0 0,-1 0-1 0 0,0 0 1 0 0,1 0-1 0 0,-1 1 1 0 0,0-1 0 0 0,1 0-1 0 0,-1 0 1 0 0,0 0 0 0 0,0 0-1 0 0,0 0 1 0 0,0 0 0 0 0,0 0-1 0 0,0 0 1 0 0,0 0-1 0 0,0 1 1 0 0,0-1 0 0 0,0 0-1 0 0,0 0 1 0 0,-1 0 0 0 0,1 0-1 0 0,0 0 1 0 0,-1 0 0 0 0,1 1-1 0 0,0-1 1 0 0,-1 0-1 0 0,0-1 1 0 0,-2-1 3 0 0,1 0-1 0 0,-1-1 1 0 0,0 1 0 0 0,0 1-1 0 0,0-1 1 0 0,0 0 0 0 0,-4-2-1 0 0,-6-2 0 0 0,0 1 0 0 0,-1 0 0 0 0,0 0 0 0 0,0 2 0 0 0,0-1 0 0 0,-1 2 0 0 0,-19-3 0 0 0,20 4 0 0 0,-295-38-77 0 0,-6 22-29 0 0,222 14 97 0 0,-261-2 104 0 0,9 1 14 0 0,340 5-107 0 0,-5-1 13 0 0,0 1 0 0 0,1-1 0 0 0,-1 0 0 0 0,1-1 0 0 0,-12-3 0 0 0,19 4 217 0 0,71-14-160 0 0,322-46-95 0 0,762-130-98 0 0,-1041 171 121 0 0,300-70 0 0 0,-404 88 0 0 0,0 0 0 0 0,-1-1 0 0 0,1 0 0 0 0,-1 0 0 0 0,0-1 0 0 0,12-8 0 0 0,-18 12 0 0 0,0-1 0 0 0,-1 1 0 0 0,1-1 0 0 0,0 1 0 0 0,-1-1 0 0 0,1 0 0 0 0,-1 1 0 0 0,1-1 0 0 0,0 0 0 0 0,-1 1 0 0 0,1-1 0 0 0,-1 0 0 0 0,0 0 0 0 0,1 1 0 0 0,-1-1 0 0 0,0 0 0 0 0,1 0 0 0 0,-1 0 0 0 0,0 0 0 0 0,0 0 0 0 0,0 1 0 0 0,0-1 0 0 0,0 0 0 0 0,0 0 0 0 0,0 0 0 0 0,0 0 0 0 0,0 0 0 0 0,0 0 0 0 0,0 0 0 0 0,-1 1 0 0 0,1-1 0 0 0,0 0 0 0 0,-1 0 0 0 0,1 0 0 0 0,0 1 0 0 0,-1-1 0 0 0,1 0 0 0 0,-1 0 0 0 0,0 1 0 0 0,1-1 0 0 0,-1 0 0 0 0,1 1 0 0 0,-2-2 0 0 0,-3-2 0 0 0,0 0 0 0 0,0 1 0 0 0,0 0 0 0 0,-11-6 0 0 0,-20-7-13 0 0,-1 1 1 0 0,0 2-1 0 0,0 2 0 0 0,-51-9 0 0 0,-160-9-91 0 0,-161 15 24 0 0,-3 18-14 0 0,-23 0 44 0 0,243-1 75 0 0,-47 0 44 0 0,185-5-50 0 0,0-3 0 0 0,-72-14 0 0 0,96 9 68 0 0,30 9-75 0 0,0 0 0 0 0,1 0 0 0 0,0 0 0 0 0,-1 1 0 0 0,1-1 1 0 0,-1 0-1 0 0,1 1 0 0 0,0-1 0 0 0,0 0 0 0 0,-1 1 1 0 0,1-1-1 0 0,0 1 0 0 0,0-1 0 0 0,1 1 0 0 0,16-7 35 0 0,0 0-1 0 0,0 2 1 0 0,0 1 0 0 0,36-5-1 0 0,0 0-3 0 0,1062-132-115 0 0,-173 85-350 0 0,-796 50-52 0 0,-144 6 330 0 0,-11 0 79 0 0,1 0-1 0 0,-1 0 1 0 0,-11-2-1 0 0,-5 0 24 0 0,-388 4-345 0 0,0 21 301 0 0,110-5 95 0 0,252-15-9 0 0,-424 16 0 0 0,1-31 0 0 0,378 0 62 0 0,80 10-21 0 0,1-1 0 0 0,0-1 0 0 0,-1-1 0 0 0,-15-7 0 0 0,28 11-39 0 0,0 0 0 0 0,0 0 0 0 0,0 0 0 0 0,0-1 0 0 0,0 1 0 0 0,0-1 1 0 0,-3-2-1 0 0,5 4-2 0 0,0 0-1 0 0,-1-1 1 0 0,1 1 0 0 0,0-1 0 0 0,0 1 0 0 0,-1-1 0 0 0,1 1 0 0 0,0-1 0 0 0,0 0 0 0 0,0 1 0 0 0,0-1 0 0 0,0 1-1 0 0,0-1 1 0 0,0 1 0 0 0,0-1 0 0 0,0 1 0 0 0,0-1 0 0 0,0 0 0 0 0,0 1 0 0 0,0-1 0 0 0,0 1 0 0 0,0-1 0 0 0,0 1 0 0 0,1-1-1 0 0,-1 1 1 0 0,0-1 0 0 0,0 1 0 0 0,1-1 0 0 0,-1 1 0 0 0,0-1 0 0 0,1 1 0 0 0,-1-1 0 0 0,0 1 0 0 0,1 0 0 0 0,-1-1-1 0 0,1 1 1 0 0,0-1 0 0 0,7-5 0 0 0,0 1 1 0 0,1-1-1 0 0,-1 2 0 0 0,1-1 0 0 0,0 1 1 0 0,1 1-1 0 0,18-6 0 0 0,-5 2 10 0 0,107-33 20 0 0,222-38 0 0 0,-320 72-30 0 0,524-73 0 0 0,-378 61 0 0 0,461-37 0 0 0,-537 50-1 0 0,670-32-92 0 0,-713 34-173 0 0,-72-7 178 0 0,0 4 94 0 0,0 0 0 0 0,0 1 0 0 0,-1 1 1 0 0,-25-6-1 0 0,-63-5 27 0 0,94 14-33 0 0,-400-28-50 0 0,-7 21-35 0 0,140 3 60 0 0,118 3 49 0 0,-165-7 112 0 0,6-26-16 0 0,234 17-15 0 0,71 15-67 0 0,0-1 0 0 0,0 0 0 0 0,0-1 0 0 0,-19-11 0 0 0,29 15-27 0 0,-1 0 1 0 0,1 0 0 0 0,0 0-1 0 0,0 0 1 0 0,-1 0-1 0 0,1 0 1 0 0,0 0-1 0 0,0 0 1 0 0,0 0-1 0 0,0 0 1 0 0,0-1 0 0 0,0 1-1 0 0,1 0 1 0 0,-1-1-1 0 0,0 1 1 0 0,1-1-1 0 0,-1 1 1 0 0,0-2-1 0 0,1 1 3 0 0,0 1-1 0 0,0 0 0 0 0,1-1 0 0 0,-1 1 0 0 0,0 0 0 0 0,0 0 0 0 0,1-1 1 0 0,-1 1-1 0 0,1 0 0 0 0,-1 0 0 0 0,1 0 0 0 0,-1-1 0 0 0,1 1 1 0 0,0 0-1 0 0,-1 0 0 0 0,1 0 0 0 0,1-1 0 0 0,3-2 29 0 0,0-1-1 0 0,0 1 0 0 0,1 1 0 0 0,-1-1 1 0 0,1 1-1 0 0,-1 0 0 0 0,9-3 1 0 0,319-109 416 0 0,-303 105-430 0 0,465-112 90 0 0,-286 75-76 0 0,61-5-42 0 0,99-27 0 0 0,-368 79 0 0 0,103-33 0 0 0,-87 26 0 0 0,0 0 0 0 0,0-1 0 0 0,26-17 0 0 0,-41 24 6 0 0,0-1 0 0 0,0 1 1 0 0,0-1-1 0 0,0 1 0 0 0,0-1 0 0 0,0 0 0 0 0,0 0 0 0 0,-1 0 0 0 0,1 0 0 0 0,-1 0 0 0 0,0 0 0 0 0,1-1 1 0 0,-1 1-1 0 0,0 0 0 0 0,0-1 0 0 0,0 1 0 0 0,0-5 0 0 0,-1 5 2 0 0,0 0 1 0 0,0 0-1 0 0,0 0 1 0 0,0 0-1 0 0,-1-1 1 0 0,1 1-1 0 0,-1 0 0 0 0,0 0 1 0 0,1 0-1 0 0,-1 0 1 0 0,0 0-1 0 0,0 0 1 0 0,0 0-1 0 0,-1 1 0 0 0,1-1 1 0 0,0 0-1 0 0,-1 1 1 0 0,1-1-1 0 0,-1 0 0 0 0,-2-1 1 0 0,-7-5 8 0 0,0 1 0 0 0,0 0 0 0 0,0 1 0 0 0,-1 0 1 0 0,0 1-1 0 0,0 1 0 0 0,-23-7 0 0 0,24 8 2 0 0,-52-14-18 0 0,-106-14-1 0 0,-72 5-192 0 0,214 24 186 0 0,-429-25-39 0 0,-1 17 13 0 0,377 9 31 0 0,-275-1 101 0 0,260 2-72 0 0,92 0 36 0 0,393 5-105 0 0,-3-22-38 0 0,-369 16 79 0 0,427-26 0 0 0,448-20 0 0 0,-731 39-112 0 0,98-1-168 0 0,-455 2-176 0 0,-497 25 158 0 0,2 32 267 0 0,171-11 32 0 0,491-38-1 0 0,-341 14 0 0 0,348-15 34 0 0,1 0 0 0 0,0-2-1 0 0,-39-8 1 0 0,57 10 95 0 0,5-3-65 0 0,10-5-39 0 0,0-1 1 0 0,0 1-1 0 0,0 1 0 0 0,1 0 0 0 0,0 1 0 0 0,15-4 0 0 0,96-22 67 0 0,-113 29-82 0 0,599-113 0 0 0,383 14-10 0 0,-952 98 0 0 0,399-19-357 0 0,-61 4 41 0 0,-376 19 236 0 0,-8-1 20 0 0,-23-9 66 0 0,0 2 1 0 0,-38-6-1 0 0,-61-3 40 0 0,89 12-42 0 0,-381-26-58 0 0,179 18 18 0 0,-126-10-16 0 0,-160-13-14 0 0,432 28 74 0 0,-344-46 108 0 0,338 30-96 0 0,85 20 17 0 0,0-1-1 0 0,0-1 1 0 0,0 0-1 0 0,-19-13 1 0 0,31 18-25 0 0,0 0-1 0 0,0 0 1 0 0,1 0 0 0 0,-1-1 0 0 0,0 1-1 0 0,1-1 1 0 0,0 1 0 0 0,-1-1 0 0 0,1 1-1 0 0,0-1 1 0 0,0 0 0 0 0,0 0 0 0 0,0 1-1 0 0,0-1 1 0 0,0 0 0 0 0,0 0 0 0 0,1 0-1 0 0,-1 0 1 0 0,1 0 0 0 0,-1-3 0 0 0,1 3 5 0 0,0 0 1 0 0,1 0-1 0 0,-1 0 1 0 0,1 0-1 0 0,-1 0 1 0 0,1 1-1 0 0,0-1 1 0 0,0 0-1 0 0,0 0 1 0 0,0 1-1 0 0,0-1 1 0 0,0 0-1 0 0,0 1 1 0 0,0-1-1 0 0,1 1 1 0 0,-1-1-1 0 0,0 1 1 0 0,1 0-1 0 0,0 0 1 0 0,-1 0-1 0 0,1-1 1 0 0,2 0-1 0 0,21-12 97 0 0,2 1-1 0 0,53-19 0 0 0,61-10-4 0 0,-65 21-51 0 0,270-60-89 0 0,7 21-17 0 0,604-56-150 0 0,-752 97 120 0 0,336-45-466 0 0,-462 47 339 0 0,-78 17 204 0 0,0-1 1 0 0,1 1-1 0 0,-1 0 0 0 0,0-1 1 0 0,0 1-1 0 0,1-1 0 0 0,-1 1 1 0 0,0-1-1 0 0,0 0 0 0 0,0 0 1 0 0,2-1-1 0 0,-3 2 3 0 0,1-1 0 0 0,-1 1 0 0 0,0 0 0 0 0,0-1 1 0 0,0 1-1 0 0,0-1 0 0 0,0 1 0 0 0,0-1 0 0 0,0 1 0 0 0,0-1 0 0 0,0 1 0 0 0,0-1 0 0 0,0 1 1 0 0,0-1-1 0 0,0 1 0 0 0,-1 0 0 0 0,1-1 0 0 0,0 1 0 0 0,0-1 0 0 0,0 1 0 0 0,-1-1 1 0 0,1 1-1 0 0,0 0 0 0 0,0-1 0 0 0,-1 1 0 0 0,1 0 0 0 0,0-1 0 0 0,-1 1 0 0 0,1 0 1 0 0,0-1-1 0 0,-1 1 0 0 0,0 0 0 0 0,-15-10 87 0 0,-2 5-47 0 0,1 0 0 0 0,-1 1 0 0 0,0 1 0 0 0,-19-1 0 0 0,12 1-30 0 0,-532-27-177 0 0,-131 39 95 0 0,208 1 73 0 0,427-10-3 0 0,-387-2 0 0 0,5-31 0 0 0,283 6 4 0 0,127 21 25 0 0,1-1-1 0 0,0-1 1 0 0,0-2-1 0 0,-23-12 1 0 0,44 21-15 0 0,1-1 0 0 0,-1 0 0 0 0,0 1 0 0 0,1-2 0 0 0,-1 1 1 0 0,-3-4-1 0 0,6 6-5 0 0,0-1 0 0 0,0 1 0 0 0,0-1 0 0 0,0 0 1 0 0,0 1-1 0 0,0-1 0 0 0,0 0 0 0 0,0 1 0 0 0,1-1 1 0 0,-1 0-1 0 0,0 1 0 0 0,0-1 0 0 0,0 1 0 0 0,1-1 1 0 0,-1 1-1 0 0,0-1 0 0 0,1 0 0 0 0,-1 1 0 0 0,1-1 0 0 0,-1 1 1 0 0,1-1-1 0 0,-1 0 15 0 0,2-1-7 0 0,0 0 0 0 0,-1 0 0 0 0,1 0-1 0 0,0 0 1 0 0,0 1 0 0 0,0-1 0 0 0,0 0-1 0 0,0 1 1 0 0,1 0 0 0 0,-1-1 0 0 0,5-1-1 0 0,30-8 33 0 0,-29 10-44 0 0,339-57 82 0 0,-228 42-182 0 0,1020-98-429 0 0,-626 98 292 0 0,-438 23 185 0 0,9-1-589 0 0,-86-6 618 0 0,0 0-1 0 0,1 0 0 0 0,-1 0 0 0 0,0 1 1 0 0,0-1-1 0 0,1 1 0 0 0,-1-1 0 0 0,-2 2 1 0 0,-8 2-15 0 0,-53 7-64 0 0,-121 4 0 0 0,70-9 52 0 0,-367 36 20 0 0,-155 12-14 0 0,349-37 71 0 0,-502-34 0 0 0,620-3 19 0 0,127 12-18 0 0,-78-24 1 0 0,77 14 11 0 0,42 16-28 0 0,0 0-1 0 0,-1 0 1 0 0,1 0-1 0 0,0 0 1 0 0,0-1-1 0 0,0 0 1 0 0,0 1-1 0 0,1-1 1 0 0,-4-4-1 0 0,6 3 56 0 0,3 0-41 0 0,0 0 0 0 0,-1 1-1 0 0,2-1 1 0 0,-1 0-1 0 0,0 1 1 0 0,1 0 0 0 0,-1 0-1 0 0,1 0 1 0 0,0 0-1 0 0,0 1 1 0 0,0-1 0 0 0,0 1-1 0 0,0 0 1 0 0,7-2-1 0 0,9-3 100 0 0,40-8 0 0 0,-58 14-126 0 0,475-75 25 0 0,236 12-29 0 0,-569 60-69 0 0,208 20 0 0 0,-348-16-45 0 0,-7 1-98 0 0,-41 5 43 0 0,-79 2 0 0 0,65-6 119 0 0,-495 31-154 0 0,-60-17 199 0 0,-1-45 74 0 0,610 28-68 0 0,-158-19 45 0 0,116 12-32 0 0,-67-20 0 0 0,98 24 10 0 0,-28-14 0 0 0,40 17-19 0 0,0-1 0 0 0,0 0 0 0 0,0 1 1 0 0,1-1-1 0 0,-1 0 0 0 0,0 0 0 0 0,1-1 0 0 0,-1 1 0 0 0,1 0 1 0 0,0-1-1 0 0,0 0 0 0 0,0 1 0 0 0,0-1 0 0 0,0 0 0 0 0,-1-3 1 0 0,3 5-3 0 0,0 0 0 0 0,0 0 0 0 0,1 1 1 0 0,-1-1-1 0 0,0 0 0 0 0,0 1 1 0 0,1-1-1 0 0,-1 0 0 0 0,0 1 0 0 0,1-1 1 0 0,-1 0-1 0 0,0 1 0 0 0,1-1 0 0 0,-1 1 1 0 0,1-1-1 0 0,-1 1 0 0 0,1-1 1 0 0,0 1-1 0 0,-1-1 0 0 0,2 0 0 0 0,-1 0 6 0 0,4-2-5 0 0,1-1 1 0 0,-1 1-1 0 0,1 0 0 0 0,0 0 1 0 0,0 0-1 0 0,0 1 0 0 0,0 0 0 0 0,1 0 1 0 0,-1 1-1 0 0,0 0 0 0 0,8-1 1 0 0,-1 0-4 0 0,258-46-1 0 0,35 11-24 0 0,3 26-11 0 0,-192 7 30 0 0,17 3-35 0 0,146 16 0 0 0,-260-13-56 0 0,-16-2-76 0 0,-21-1-328 0 0,-284 0-8 0 0,115 5 400 0 0,-142-11 92 0 0,226-2 78 0 0,-26 0 52 0 0,120 10-101 0 0,5-1-1 0 0,0 0 0 0 0,0 0-1 0 0,0 0 1 0 0,1 0-1 0 0,-1-1 1 0 0,0 1-1 0 0,0-1 1 0 0,-4-1 0 0 0,4 1 294 0 0,6 1-207 0 0,233 8 771 0 0,-179-9-751 0 0,455-11 567 0 0,-91 1-382 0 0,485 11-222 0 0,-439 19-149 0 0,-276-9 22 0 0,-175-9 32 0 0,459 40-414 0 0,-154 1 333 0 0,-36-1-334 0 0,-269-38 362 0 0,14 1-162 0 0,-28-3 108 0 0,-4-4-306 0 0,1 2 414 0 0,1 0 1 0 0,-1 0-1 0 0,0 0 1 0 0,0 0-1 0 0,0 1 1 0 0,0-1-1 0 0,0 0 1 0 0,-1 0-1 0 0,0-1-10 0 0,-4-2-3 0 0,0 0 1 0 0,0 0-1 0 0,0 0 0 0 0,0 1 0 0 0,0 0 0 0 0,-1 1 0 0 0,-12-4 0 0 0,-51-9-96 0 0,54 12 97 0 0,-333-63-114 0 0,-3 9 71 0 0,-1 23 16 0 0,88 13 64 0 0,-184-18 58 0 0,160 8 352 0 0,287 30-186 0 0,176 6 555 0 0,-66-3-766 0 0,399 2-20 0 0,457 9-6 0 0,-369 31-264 0 0,-553-38 166 0 0,-39-5 44 0 0,-7 0 1 0 0,-12 0 51 0 0,0 0 0 0 0,0-1 0 0 0,-1-1 0 0 0,-21-4 0 0 0,-7 1 1 0 0,-95-10-52 0 0,36 2 42 0 0,87 11 11 0 0,17 1 0 0 0,0 0 0 0 0,0 0 0 0 0,0 0 0 0 0,0 0 0 0 0,0 0 0 0 0,0 0 0 0 0,0 0 0 0 0,0 0 0 0 0,0 0 0 0 0,0 0 0 0 0,0 0 0 0 0,0 0 0 0 0,0 0 0 0 0,0 0 0 0 0,0 0 0 0 0,0 0 0 0 0,0 0 0 0 0,0 0 0 0 0,0 0 0 0 0,0 1 0 0 0,0-1 0 0 0,0 0 0 0 0,0 0 0 0 0,0 0 0 0 0,0 0 0 0 0,0 0 0 0 0,0 0 0 0 0,0 0 0 0 0,-1 0 0 0 0,1 0 0 0 0,0 0 0 0 0,0 0 0 0 0,0 0 0 0 0,9 3 0 0 0,15 4 0 0 0,149 21-80 0 0,-103-17-57 0 0,156 18-321 0 0,143 28-451 0 0,-352-53 857 0 0,31 12 0 0 0,-29-7 40 0 0,-19-8 9 0 0,1-1-1 0 0,0 1 1 0 0,0 0 0 0 0,-1-1-1 0 0,1 1 1 0 0,0 0-1 0 0,-1-1 1 0 0,1 1-1 0 0,-1 0 1 0 0,1 0 0 0 0,-1 0-1 0 0,1-1 1 0 0,-1 2-1 0 0,1 0 6 0 0,-1-1-1 0 0,0 0 1 0 0,0 0-1 0 0,0 0 0 0 0,0 0 1 0 0,-1 0-1 0 0,1 1 1 0 0,0-1-1 0 0,0 0 0 0 0,-1 0 1 0 0,1 0-1 0 0,-1 0 1 0 0,1 0-1 0 0,-1 0 0 0 0,1 0 1 0 0,-1 0-1 0 0,1 0 1 0 0,-1 0-1 0 0,0 0 1 0 0,0 0-1 0 0,0-1 0 0 0,1 1 1 0 0,-1 0-1 0 0,0 0 1 0 0,0-1-1 0 0,0 1 0 0 0,-1 0 1 0 0,-6 4 16 0 0,1-1 1 0 0,-14 5-1 0 0,13-5-7 0 0,-26 9 21 0 0,-1-1 0 0 0,0-1 0 0 0,-41 7 0 0 0,-113 10 147 0 0,131-21-124 0 0,-311 48 240 0 0,104-15-134 0 0,-560 99 47 0 0,753-126-192 0 0,-443 74 248 0 0,-2-28-16 0 0,269-56-172 0 0,134-5 8 0 0,110 2-6 0 0,8 0 4 0 0,303-10-65 0 0,-135 2-95 0 0,347 0-65 0 0,0 34 83 0 0,-506-25 60 0 0,3 0-36 0 0,0 1 0 0 0,0 1 0 0 0,26 7 0 0 0,-39-9-44 0 0,-7 2-93 0 0,-8 4 88 0 0,-1 0 0 0 0,0-2-1 0 0,-1 1 1 0 0,-27 6 0 0 0,-64 10-170 0 0,-274 52 28 0 0,153-29 188 0 0,-416 84 114 0 0,396-81-23 0 0,-285 53 9 0 0,408-80-68 0 0,-379 74 578 0 0,435-77-415 0 0,65-17-116 0 0,6 0-5 0 0,9 2-17 0 0,1-1 0 0 0,0 0 0 0 0,25 1 0 0 0,49-5-38 0 0,-77 1 19 0 0,500-43-100 0 0,-132 9-33 0 0,257 0-60 0 0,1 44-59 0 0,-617-7 200 0 0,44 4-141 0 0,-58-6 141 0 0,0 2 0 0 0,-1-1 0 0 0,1 1 0 0 0,-1-1 0 0 0,1 2 0 0 0,-1-1 0 0 0,0 1 0 0 0,6 3 0 0 0,-11-6 49 0 0,0 0-1 0 0,0 0 1 0 0,0 0-1 0 0,1 0 1 0 0,-1 0 0 0 0,0 0-1 0 0,0 0 1 0 0,0 0-1 0 0,0 0 1 0 0,0 0-1 0 0,0 0 1 0 0,0 0-1 0 0,0 0 1 0 0,0 0-1 0 0,0 0 1 0 0,0 0-1 0 0,0 1 1 0 0,0-1 0 0 0,1 0-1 0 0,-1 0 1 0 0,0 0-1 0 0,0 0 1 0 0,0 0-1 0 0,0 0 1 0 0,0 0-1 0 0,0 0 1 0 0,0 0-1 0 0,0 0 1 0 0,0 1-1 0 0,0-1 1 0 0,0 0 0 0 0,0 0-1 0 0,0 0 1 0 0,0 0-1 0 0,0 0 1 0 0,0 0-1 0 0,0 0 1 0 0,0 0-1 0 0,0 0 1 0 0,0 1-1 0 0,0-1 1 0 0,0 0-1 0 0,-1 0 1 0 0,1 0 0 0 0,0 0-1 0 0,0 0 1 0 0,0 0-1 0 0,0 0 1 0 0,0 0-1 0 0,0 0 1 0 0,0 0-1 0 0,0 0 1 0 0,0 0-1 0 0,0 1 1 0 0,-2 1-43 0 0,-1 1 0 0 0,1 0 0 0 0,0-1 0 0 0,-1 0 0 0 0,0 1 0 0 0,1-1 0 0 0,-1 0-1 0 0,0 0 1 0 0,0-1 0 0 0,0 1 0 0 0,0-1 0 0 0,-1 1 0 0 0,-3 0 0 0 0,-9 3-76 0 0,-26 4 1 0 0,33-7 105 0 0,-684 111 122 0 0,76-15 682 0 0,498-76-666 0 0,-295 57 282 0 0,5 19-185 0 0,129-25 246 0 0,233-57-232 0 0,47-16-228 0 0,0 0 0 0 0,-1 0-1 0 0,1 0 1 0 0,0 0 0 0 0,0 0-1 0 0,0 0 1 0 0,0 1 0 0 0,0-1-1 0 0,0 0 1 0 0,0 0 0 0 0,-1 0-1 0 0,1 0 1 0 0,0 0 0 0 0,0 1-1 0 0,0-1 1 0 0,0 0 0 0 0,0 0-1 0 0,0 0 1 0 0,0 0 0 0 0,0 1-1 0 0,0-1 1 0 0,0 0 0 0 0,0 0-1 0 0,0 0 1 0 0,0 0 0 0 0,0 1-1 0 0,0-1 1 0 0,0 0 0 0 0,0 0-1 0 0,0 0 1 0 0,0 0 0 0 0,0 1-1 0 0,0-1 1 0 0,0 0 0 0 0,0 0-1 0 0,1 0 1 0 0,-1 0 0 0 0,0 0-1 0 0,0 1 1 0 0,0-1 0 0 0,0 0-1 0 0,0 0 1 0 0,0 0 0 0 0,1 0-1 0 0,4 6 40 0 0,-1-3-35 0 0,-1-1 0 0 0,1 1 0 0 0,0-1 0 0 0,0 0 0 0 0,0 0-1 0 0,0-1 1 0 0,0 1 0 0 0,6 1 0 0 0,39 5 23 0 0,-34-6-29 0 0,80 10 4 0 0,150-2 0 0 0,94-24 21 0 0,-79 2-7 0 0,237-11 33 0 0,293 16-223 0 0,-752 8 164 0 0,-12-1-14 0 0,89 5-114 0 0,-95-4 64 0 0,0 2 1 0 0,0 1 0 0 0,27 8-1 0 0,-38-8 31 0 0,-8-3-1 0 0,0-1 0 0 0,0 1 0 0 0,0-1 0 0 0,0 1 0 0 0,0-1 0 0 0,0 1 0 0 0,0-1 0 0 0,0 0 0 0 0,1 0 1 0 0,1 1-1 0 0,-7 1-348 0 0,-3 4 270 0 0,-1-1 0 0 0,-1 0 1 0 0,1-1-1 0 0,-1 1 0 0 0,1-2 1 0 0,-1 1-1 0 0,-11 1 0 0 0,-73 15-172 0 0,89-19 278 0 0,-282 44-355 0 0,-18 3 516 0 0,-488 81 625 0 0,134-22-126 0 0,329-58-90 0 0,1 0 318 0 0,226-28-237 0 0,99-20-342 0 0,6 1-177 0 0,4 3-117 0 0,1-1 1 0 0,0 0-1 0 0,-1-1 0 0 0,2 1 0 0 0,-1-2 1 0 0,0 1-1 0 0,11 1 0 0 0,68 7 0 0 0,-71-9 3 0 0,43 2 29 0 0,63-5 0 0 0,62-11 36 0 0,-92 5-48 0 0,364-31 57 0 0,76-4-7 0 0,-381 31-92 0 0,216-11-136 0 0,-2 16-16 0 0,-309 7 55 0 0,-20-2-58 0 0,36 6 0 0 0,-52-1-27 0 0,-17-4-21 0 0,-5 2-2 0 0,-6 2 148 0 0,0 0-1 0 0,0 0 0 0 0,0-1 0 0 0,0 0 1 0 0,-12 2-1 0 0,-48 7-86 0 0,43-9 90 0 0,14-1 53 0 0,-368 62-202 0 0,144-26 178 0 0,31-6 142 0 0,-441 83 332 0 0,-147 47 190 0 0,761-154-574 0 0,-19 4 159 0 0,1 2-1 0 0,-64 27 1 0 0,106-38-138 0 0,1 0 1 0 0,0 1 0 0 0,-11 8-1 0 0,17-12-63 0 0,-1 0-1 0 0,1 0 1 0 0,0 0-1 0 0,0 0 1 0 0,0 0-1 0 0,0 1 0 0 0,0-1 1 0 0,0 0-1 0 0,0 0 1 0 0,-1 0-1 0 0,1 0 1 0 0,0 0-1 0 0,0 0 1 0 0,0 0-1 0 0,0 0 1 0 0,0 1-1 0 0,0-1 1 0 0,0 0-1 0 0,0 0 0 0 0,0 0 1 0 0,0 0-1 0 0,0 0 1 0 0,0 1-1 0 0,0-1 1 0 0,0 0-1 0 0,0 0 1 0 0,0 0-1 0 0,0 0 1 0 0,0 0-1 0 0,0 1 1 0 0,0-1-1 0 0,0 0 0 0 0,0 0 1 0 0,0 0-1 0 0,0 0 1 0 0,0 1-1 0 0,1 2 7 0 0,0 0 0 0 0,1 0 0 0 0,-1 0 0 0 0,1 0 0 0 0,0 0 0 0 0,-1-1 0 0 0,1 1-1 0 0,1 0 1 0 0,-1-1 0 0 0,0 0 0 0 0,0 1 0 0 0,1-1 0 0 0,0 0 0 0 0,-1 0 0 0 0,1 0 0 0 0,0 0 0 0 0,0-1-1 0 0,0 1 1 0 0,0-1 0 0 0,3 1 0 0 0,11 4 7 0 0,0-1 0 0 0,27 5 0 0 0,-42-9-14 0 0,65 10 20 0 0,91 4 0 0 0,72-10 77 0 0,-195-5-80 0 0,934-15-47 0 0,-926 14-42 0 0,188 2-522 0 0,-98 0-462 0 0,-129-1 748 0 0,-8 1-68 0 0,-32 6 235 0 0,-46 3 1 0 0,23-4 238 0 0,-869 179 583 0 0,626-90-471 0 0,202-61-146 0 0,84-29-55 0 0,-52 17 110 0 0,-106 51 0 0 0,167-69-107 0 0,0-1-1 0 0,1 2 1 0 0,-1-1-1 0 0,-7 7 1 0 0,13-10-12 0 0,0 0-1 0 0,0 0 1 0 0,0-1 0 0 0,0 1 0 0 0,1 0 0 0 0,-1 0 0 0 0,0 0 0 0 0,0 0 0 0 0,1 0-1 0 0,-1 0 1 0 0,1 0 0 0 0,-1 0 0 0 0,1 1 0 0 0,-1-1 0 0 0,1 0 0 0 0,0 0 0 0 0,-1 0-1 0 0,1 0 1 0 0,0 1 0 0 0,0-1 0 0 0,0 0 0 0 0,0 0 0 0 0,0 1 0 0 0,0-1 0 0 0,0 0-1 0 0,0 0 1 0 0,1 0 0 0 0,-1 0 0 0 0,0 1 0 0 0,1-1 0 0 0,-1 0 0 0 0,1 0 0 0 0,-1 0 0 0 0,1 0-1 0 0,1 1 1 0 0,0 1 4 0 0,1 0 0 0 0,0 0 0 0 0,0-1-1 0 0,0 1 1 0 0,0-1 0 0 0,0 0 0 0 0,1 0-1 0 0,-1 0 1 0 0,0 0 0 0 0,6 1 0 0 0,41 11-67 0 0,-37-11 41 0 0,56 12 3 0 0,0-4 0 0 0,103 4 0 0 0,144-13 268 0 0,-264-3-244 0 0,243-6 114 0 0,87-1-14 0 0,-2 20-674 0 0,-366-11 509 0 0,0-1-79 0 0,-1 1 1 0 0,0 1-1 0 0,22 5 0 0 0,-33-6-80 0 0,-15 8-160 0 0,-10 1 284 0 0,-1-2-1 0 0,0-1 1 0 0,0-1-1 0 0,-41 4 0 0 0,27-3 92 0 0,-763 153-45 0 0,166 14 552 0 0,443-117-366 0 0,144-44-22 0 0,1 3 0 0 0,1 2 0 0 0,-77 40 0 0 0,118-55-88 0 0,-1 0-1 0 0,1 1 1 0 0,0 0 0 0 0,0 0-1 0 0,1 0 1 0 0,-1 1-1 0 0,-7 9 1 0 0,11-13-22 0 0,0 1 0 0 0,0-1 0 0 0,0 1 0 0 0,1 0-1 0 0,-1-1 1 0 0,0 1 0 0 0,1 0 0 0 0,-1-1 0 0 0,1 1 0 0 0,0 0 0 0 0,0 0 0 0 0,-1 0 0 0 0,1-1-1 0 0,0 1 1 0 0,1 0 0 0 0,-1 0 0 0 0,0 0 0 0 0,0-1 0 0 0,1 1 0 0 0,-1 0 0 0 0,1 0 0 0 0,0-1 0 0 0,-1 1-1 0 0,1 0 1 0 0,0-1 0 0 0,0 1 0 0 0,0-1 0 0 0,0 1 0 0 0,0-1 0 0 0,0 0 0 0 0,2 2 0 0 0,4 4-6 0 0,0-1 0 0 0,0 0 0 0 0,1 0 0 0 0,0-1 0 0 0,0 0 0 0 0,0 0 0 0 0,16 6 0 0 0,-1-2-3 0 0,46 11 0 0 0,19-3 64 0 0,111 8 0 0 0,94-9 65 0 0,-274-15-123 0 0,196 6 53 0 0,307 19-253 0 0,-422-14-160 0 0,-87-9 197 0 0,0 0 1 0 0,0 1 0 0 0,0 0 0 0 0,-1 1-1 0 0,15 7 1 0 0,-24-10-178 0 0,-6 1 18 0 0,-2 3 269 0 0,-1-1-1 0 0,0 1 1 0 0,0-1-1 0 0,0-1 1 0 0,0 1 0 0 0,-1-1-1 0 0,-11 6 1 0 0,-59 22-336 0 0,48-21 336 0 0,-419 138 433 0 0,39-14 22 0 0,298-95-221 0 0,-46 19 52 0 0,151-56-225 0 0,-40 17 54 0 0,42-17-66 0 0,1-1 0 0 0,-1 0 0 0 0,1 1 0 0 0,-1 0 0 0 0,1 0 0 0 0,0 0-1 0 0,0 0 1 0 0,-5 7 0 0 0,7-9 0 0 0,1 0-1 0 0,-1-1 1 0 0,1 1-1 0 0,-1 0 1 0 0,1 0-1 0 0,0 0 0 0 0,-1 0 1 0 0,1 0-1 0 0,0 0 1 0 0,0 0-1 0 0,0 0 1 0 0,-1 0-1 0 0,1-1 1 0 0,0 1-1 0 0,0 0 1 0 0,1 0-1 0 0,-1 0 0 0 0,0 0 1 0 0,0 0-1 0 0,0 0 1 0 0,1 1-1 0 0,0 0 3 0 0,0 0-1 0 0,0 0 0 0 0,0-1 0 0 0,1 1 0 0 0,-1 0 1 0 0,0-1-1 0 0,1 1 0 0 0,-1-1 0 0 0,4 2 0 0 0,2 2 6 0 0,0-1 0 0 0,1 0 0 0 0,15 6 0 0 0,11 2-5 0 0,1-2 0 0 0,1-1-1 0 0,48 5 1 0 0,113 2 58 0 0,-182-16-53 0 0,294 14 473 0 0,87 6 117 0 0,-5 21-253 0 0,-382-39-340 0 0,15 1-6 0 0,0 2 1 0 0,0 0-1 0 0,24 10 1 0 0,-45-15-9 0 0,-1 1 0 0 0,0 0 0 0 0,0 0 1 0 0,0 0-1 0 0,0 0 0 0 0,-1 1 0 0 0,3 1 0 0 0,-3-3 4 0 0,-1 1 1 0 0,1-1-1 0 0,0 1 0 0 0,-1 0 0 0 0,1-1 0 0 0,-1 1 0 0 0,0 0 0 0 0,1-1 1 0 0,-1 1-1 0 0,0 0 0 0 0,1-1 0 0 0,-1 1 0 0 0,0 0 0 0 0,0 0 0 0 0,1-1 1 0 0,-1 1-1 0 0,0 0 0 0 0,0 0 0 0 0,0 0 0 0 0,0-1 0 0 0,0 1 0 0 0,0 0 1 0 0,-1 1-1 0 0,1-1 0 0 0,-1 1 1 0 0,1-1-1 0 0,-1 0 1 0 0,0 1-1 0 0,0-1 0 0 0,0 0 1 0 0,1 0-1 0 0,-1 1 1 0 0,0-1-1 0 0,-1 0 1 0 0,0 1-1 0 0,-4 3-11 0 0,0-1 0 0 0,0 0 0 0 0,0-1 1 0 0,-8 4-1 0 0,-187 70-5 0 0,90-37 24 0 0,-485 169-3 0 0,502-180 118 0 0,2 5-1 0 0,-152 78 0 0 0,225-102-12 0 0,-22 17 0 0 0,36-23-88 0 0,0 0 0 0 0,0 0-1 0 0,0 1 1 0 0,0 0 0 0 0,1 0-1 0 0,0 0 1 0 0,0 0 0 0 0,-4 8-1 0 0,7-12-16 0 0,0 1 0 0 0,1 0 0 0 0,-1-1 0 0 0,1 1 0 0 0,-1 0 0 0 0,1-1 0 0 0,-1 1 0 0 0,1 0 0 0 0,0 0 0 0 0,0-1 0 0 0,0 1 0 0 0,0 0 0 0 0,0 0 0 0 0,1-1 0 0 0,-1 1 0 0 0,0 0 0 0 0,1-1 0 0 0,-1 1 0 0 0,2 1 0 0 0,-1 1 0 0 0,1-1 0 0 0,0 0 0 0 0,0 0 0 0 0,0-1 0 0 0,0 1 0 0 0,1 0 0 0 0,-1-1 0 0 0,7 5 0 0 0,0 0 0 0 0,1-1 0 0 0,1 0 0 0 0,-1 0 0 0 0,18 5 0 0 0,4 0 3 0 0,0-2 0 0 0,1-1 0 0 0,0-2 1 0 0,48 3-1 0 0,135-4 43 0 0,-207-5-44 0 0,320-13 139 0 0,-30 0-9 0 0,-4 23-194 0 0,-286-10 31 0 0,-1 1-1 0 0,0 0 1 0 0,-1 1 0 0 0,1 0 0 0 0,0 0 0 0 0,10 5-1 0 0,-16-6-42 0 0,-2 2-12 0 0,-1-1 73 0 0,1 1 0 0 0,-1-1 0 0 0,0 1 0 0 0,-1-1 0 0 0,1 1 0 0 0,0-1 0 0 0,-1 0 0 0 0,1 1 0 0 0,-1-1 0 0 0,0 0 0 0 0,1 0 0 0 0,-1 0 0 0 0,0-1 0 0 0,0 1 0 0 0,-1 0 0 0 0,1-1 0 0 0,0 1 0 0 0,0-1 0 0 0,-1 0 0 0 0,-4 3 0 0 0,-9 2-17 0 0,0 0 0 0 0,-21 5 1 0 0,17-6-1 0 0,-307 85-126 0 0,156-44 112 0 0,-146 29 66 0 0,-69 19 42 0 0,315-69 106 0 0,63-22-122 0 0,1 0 0 0 0,-1 1 0 0 0,1 1 0 0 0,0-1-1 0 0,0 1 1 0 0,-9 9 0 0 0,16-14-42 0 0,-1 1 1 0 0,1 0-1 0 0,0-1 0 0 0,0 1 0 0 0,0 0 1 0 0,0-1-1 0 0,0 1 0 0 0,0 0 1 0 0,0-1-1 0 0,0 1 0 0 0,0 0 1 0 0,0-1-1 0 0,0 1 0 0 0,1 0 1 0 0,-1-1-1 0 0,0 1 0 0 0,0-1 1 0 0,1 1-1 0 0,-1 0 0 0 0,0-1 0 0 0,1 1 1 0 0,0 0-1 0 0,-1 0 10 0 0,3 2-9 0 0,-1 1-1 0 0,0-1 0 0 0,1 0 0 0 0,0 0 0 0 0,0 0 1 0 0,0 0-1 0 0,0-1 0 0 0,0 1 0 0 0,1-1 1 0 0,-1 0-1 0 0,1 0 0 0 0,-1 0 0 0 0,6 2 1 0 0,4 1-15 0 0,0-1 1 0 0,24 5 0 0 0,2-2-21 0 0,67 3 0 0 0,43-8 124 0 0,-114-2-84 0 0,936-5 446 0 0,-574 21-402 0 0,-389-15-76 0 0,48 7-147 0 0,-50-7 125 0 0,-1 0 0 0 0,1 1-1 0 0,-1 0 1 0 0,0 0 0 0 0,1 0 0 0 0,-1 0-1 0 0,5 5 1 0 0,-8-6-79 0 0,-4 2 7 0 0,-2 1 88 0 0,-1 1 1 0 0,-1-1-1 0 0,1 0 0 0 0,-1 0 0 0 0,1-1 0 0 0,-1 1 1 0 0,0-1-1 0 0,0-1 0 0 0,-11 5 0 0 0,-66 13-25 0 0,56-14 24 0 0,-320 60-30 0 0,68-15 34 0 0,164-28 23 0 0,-623 138 0 0 0,656-140 68 0 0,-86 36 0 0 0,90-29 26 0 0,-37 16 172 0 0,114-44-260 0 0,0 1 0 0 0,0-1-1 0 0,0 1 1 0 0,0-1 0 0 0,0 1 0 0 0,0-1-1 0 0,0 1 1 0 0,0 0 0 0 0,0-1-1 0 0,0 1 1 0 0,0 0 0 0 0,1 0 0 0 0,-2 1-1 0 0,2-1-3 0 0,0 0-1 0 0,0-1 0 0 0,0 1 1 0 0,0 0-1 0 0,1 0 0 0 0,-1-1 1 0 0,0 1-1 0 0,1-1 0 0 0,-1 1 1 0 0,1 0-1 0 0,-1-1 0 0 0,1 1 1 0 0,-1-1-1 0 0,1 1 0 0 0,-1-1 1 0 0,1 1-1 0 0,-1-1 0 0 0,1 1 1 0 0,-1-1-1 0 0,1 0 0 0 0,0 1 1 0 0,-1-1-1 0 0,1 0 0 0 0,0 1 1 0 0,1-1-1 0 0,21 9 34 0 0,-4-4-61 0 0,0 0 1 0 0,1-2 0 0 0,21 2-1 0 0,64-2-97 0 0,-99-3 122 0 0,412-17 65 0 0,-328 12-65 0 0,329-14 54 0 0,-325 17-162 0 0,-26-1-159 0 0,1 4 1 0 0,95 12-1 0 0,-160-13 68 0 0,-7 3-176 0 0,-7 3 343 0 0,0-1-1 0 0,0 1 0 0 0,0-2 1 0 0,-1 1-1 0 0,-15 3 0 0 0,-61 12 89 0 0,41-11-21 0 0,-604 157 657 0 0,588-149-645 0 0,5-1 118 0 0,1 2-1 0 0,-104 50 1 0 0,133-54-105 0 0,-31 16 93 0 0,51-26-121 0 0,0 1 1 0 0,0 0-1 0 0,1 0 1 0 0,0 0-1 0 0,-8 10 1 0 0,13-15-30 0 0,1 1 1 0 0,-1 0-1 0 0,1-1 0 0 0,0 1 1 0 0,0 0-1 0 0,-1 0 0 0 0,1 0 1 0 0,0-1-1 0 0,0 1 0 0 0,0 0 1 0 0,0 0-1 0 0,0 0 0 0 0,0-1 1 0 0,0 1-1 0 0,0 0 0 0 0,0 0 1 0 0,1 0-1 0 0,-1-1 0 0 0,0 1 1 0 0,0 0-1 0 0,1 1 0 0 0,0-1 0 0 0,0 2-6 0 0,0 0 0 0 0,0-1 0 0 0,0 1 0 0 0,1-1 0 0 0,-1 1 0 0 0,1-1-1 0 0,0 0 1 0 0,0 0 0 0 0,0 0 0 0 0,0 0 0 0 0,0 0 0 0 0,0 0 0 0 0,0 0 0 0 0,1-1-1 0 0,-1 1 1 0 0,6 2 0 0 0,2 1-34 0 0,1-1 0 0 0,21 6 0 0 0,19 3 22 0 0,1-3 0 0 0,102 6-1 0 0,107-16 210 0 0,-160-4-115 0 0,114-2 128 0 0,-151 8-148 0 0,85 11 0 0 0,-100-3-72 0 0,-46-9-56 0 0,-3 2-62 0 0,-1-2 131 0 0,1 1-1 0 0,-1 0 0 0 0,1-1 0 0 0,-1 1 0 0 0,0 0 1 0 0,1-1-1 0 0,-1 1 0 0 0,0-1 0 0 0,0 1 1 0 0,0-1-1 0 0,-1 1 0 0 0,1-1 0 0 0,0 0 1 0 0,0 1-1 0 0,-1-1 0 0 0,1 0 0 0 0,-1 0 1 0 0,1 0-1 0 0,-1 0 0 0 0,1 0 0 0 0,-1-1 0 0 0,0 1 1 0 0,-2 1-1 0 0,-6 1-3 0 0,0-1 0 0 0,0 0 0 0 0,-12 2 0 0 0,3-2 3 0 0,-52 15 131 0 0,-103 36 0 0 0,86-23-75 0 0,-222 84-54 0 0,296-108 0 0 0,0 1 0 0 0,1 0 0 0 0,0 1 0 0 0,0 0 0 0 0,1 1 0 0 0,-17 16 0 0 0,29-25-9 0 0,-1 1 0 0 0,0 0 0 0 0,1-1 0 0 0,-1 1 1 0 0,1 0-1 0 0,-1 0 0 0 0,1-1 0 0 0,-1 1 0 0 0,1 0 0 0 0,-1 0 0 0 0,1 0 0 0 0,0 0 0 0 0,0 0 0 0 0,-1 0 0 0 0,1-1 0 0 0,0 1 0 0 0,0 0 0 0 0,0 0 0 0 0,0 0 0 0 0,0 0 0 0 0,0 0 0 0 0,0 0 1 0 0,0 0-1 0 0,1 2 0 0 0,0-2-4 0 0,0 1 0 0 0,0 0 0 0 0,0 0 0 0 0,0-1 0 0 0,0 1 0 0 0,1-1 0 0 0,-1 1 0 0 0,1-1 0 0 0,-1 1 0 0 0,1-1 1 0 0,1 1-1 0 0,4 3-28 0 0,1-1-1 0 0,-1 0 1 0 0,0-1 0 0 0,16 5 0 0 0,13 1-68 0 0,0-1-1 0 0,46 3 0 0 0,77-1 116 0 0,-139-9 17 0 0,196 1 182 0 0,12 0 53 0 0,-216-1-234 0 0,-1-1-10 0 0,0 2 0 0 0,0-1 0 0 0,15 5 0 0 0,-42 4 39 0 0,-89 25-53 0 0,33-12 0 0 0,53-16 0 0 0,-98 38 4 0 0,101-37-7 0 0,1-1 0 0 0,1 2 0 0 0,0 0 0 0 0,0 0 1 0 0,-17 17-1 0 0,28-23-11 0 0,0 0 0 0 0,-1 1 0 0 0,1-1 0 0 0,1 1 0 0 0,-4 6 0 0 0,5-9 7 0 0,1-1 0 0 0,0 1 0 0 0,0 0 0 0 0,0 0 0 0 0,0 0 0 0 0,-1-1 1 0 0,1 1-1 0 0,0 0 0 0 0,0 0 0 0 0,1 0 0 0 0,-1 0 0 0 0,0-1 0 0 0,0 1 0 0 0,0 0 0 0 0,0 0 0 0 0,1 0 0 0 0,-1-1 1 0 0,0 1-1 0 0,1 0 0 0 0,0 1 0 0 0,0 0-23 0 0,0 0 0 0 0,0 0 0 0 0,0 0 0 0 0,0 0 0 0 0,1 0 0 0 0,-1 0 0 0 0,1 0 0 0 0,0 0 0 0 0,-1-1-1 0 0,1 1 1 0 0,0-1 0 0 0,0 1 0 0 0,0-1 0 0 0,0 1 0 0 0,0-1 0 0 0,0 0 0 0 0,4 1 0 0 0,5 2-85 0 0,-1 0 1 0 0,14 2-1 0 0,-21-5 94 0 0,41 8-112 0 0,0-3-1 0 0,62 3 1 0 0,92-9 3 0 0,-83-2 110 0 0,-37 2 360 0 0,-92 11-102 0 0,2-6-209 0 0,-1 1-1 0 0,0-1 1 0 0,0-1-1 0 0,0-1 1 0 0,0 0 0 0 0,-19 2-1 0 0,2 1-6 0 0,-55 10 102 0 0,-125 44 0 0 0,197-55-93 0 0,0 0 0 0 0,-21 13 0 0 0,29-15-23 0 0,0 0-1 0 0,1 0 1 0 0,0 1 0 0 0,0 0 0 0 0,-1 0-1 0 0,2 0 1 0 0,-1 0 0 0 0,1 0 0 0 0,-6 9-1 0 0,8-12-12 0 0,1 0-1 0 0,-1 0 1 0 0,1 1-1 0 0,-1-1 0 0 0,1 0 1 0 0,0 0-1 0 0,-1 0 1 0 0,1 1-1 0 0,0-1 0 0 0,0 0 1 0 0,0 1-1 0 0,0-1 1 0 0,0 0-1 0 0,0 0 1 0 0,0 1-1 0 0,1-1 0 0 0,-1 0 1 0 0,0 0-1 0 0,1 0 1 0 0,0 2-1 0 0,0 0-21 0 0,0-1 0 0 0,1 0 1 0 0,0 0-1 0 0,-1 0 0 0 0,1 0 0 0 0,0 0 1 0 0,0 0-1 0 0,0 0 0 0 0,3 1 0 0 0,2 2-69 0 0,1 0-1 0 0,0-1 0 0 0,0 0 1 0 0,15 5-1 0 0,6 0-32 0 0,1-2-1 0 0,0-1 1 0 0,48 3-1 0 0,91-5 15 0 0,-169-4 115 0 0,212-2 1605 0 0,-214 3-1445 0 0,-19 6 79 0 0,10-5-178 0 0,1 1 0 0 0,1 0 0 0 0,-1 1 0 0 0,-17 10 0 0 0,16-4-45 0 0,10-9-19 0 0,0 0-1 0 0,0 0 1 0 0,1 0 0 0 0,-1 0-1 0 0,0 0 1 0 0,1 1 0 0 0,-1-1-1 0 0,1 0 1 0 0,0 1-1 0 0,-1 1 1 0 0,1-1-24 0 0,0 1 0 0 0,0-1-1 0 0,1 0 1 0 0,-1 0 0 0 0,1 0 0 0 0,-1 1 0 0 0,1-1-1 0 0,0 0 1 0 0,0 0 0 0 0,0 0 0 0 0,0 0 0 0 0,0 0 0 0 0,0 0-1 0 0,0 0 1 0 0,1-1 0 0 0,-1 1 0 0 0,1 0 0 0 0,-1-1-1 0 0,1 1 1 0 0,0-1 0 0 0,0 1 0 0 0,1 0 0 0 0,5 3-86 0 0,-1-1 1 0 0,1 1 0 0 0,-1-1 0 0 0,13 3-1 0 0,0 0-82 0 0,1-1 0 0 0,0-1 0 0 0,31 3 0 0 0,66 0-59 0 0,-48-5 235 0 0,-4-1 2376 0 0,-68 0-2125 0 0,-32 22 3 0 0,14-10-28 0 0,-30 28-1 0 0,47-39-235 0 0,0 0-1 0 0,0 1 1 0 0,1-1-1 0 0,-1 1 1 0 0,1 0-1 0 0,0 0 1 0 0,0 0 0 0 0,0 0-1 0 0,-1 5 1 0 0,0 4-235 0 0,-3 22 1 0 0,0 0 36 0 0,5-33 209 0 0,0 0 0 0 0,0 0-1 0 0,1-1 1 0 0,-1 1 0 0 0,0 0-1 0 0,-1 0 1 0 0,1-1-1 0 0,0 1 1 0 0,0 0 0 0 0,-1-1-1 0 0,1 1 1 0 0,-1-1 0 0 0,1 0-1 0 0,-1 0 1 0 0,0 1 0 0 0,1-1-1 0 0,-1 0 1 0 0,-2 1 0 0 0,-5 1-18 0 0,1 0 0 0 0,-17 5 0 0 0,7-4-41 0 0,-131 36-1614 0 0,78-26-3117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08.42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899 8 3823 0 0,'58'-5'392'0'0,"-56"5"-233"0"0,-5 1-86 0 0,-15 6-89 0 0,0-1 0 0 0,-1 0-1 0 0,-31 4 1 0 0,-63 3-121 0 0,100-11 146 0 0,-341 4-244 0 0,133-8 377 0 0,196 3 69 0 0,-1-1 0 0 0,1-2 0 0 0,-47-8 0 0 0,70 10 121 0 0,3 0-323 0 0,0-1 0 0 0,0 1 0 0 0,1 0-1 0 0,-1 0 1 0 0,0-1 0 0 0,0 1 0 0 0,0-1 0 0 0,0 1 0 0 0,0-1 0 0 0,0 1 0 0 0,2-2 0 0 0,2-1-16 0 0,45-16-385 0 0,-18 7 138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28.00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26917 80 3223 0 0,'65'-21'279'0'0,"28"-10"1405"0"0,-43 9 3120 0 0,-132 16-4163 0 0,-220 20-689 0 0,138-4 24 0 0,-741-15 24 0 0,801 1 1 0 0,-204-5 10 0 0,306 9 48 0 0,5 1-4 0 0,21 7-34 0 0,0-2 1 0 0,0 0 0 0 0,32 2-1 0 0,81 2-69 0 0,-77-7-46 0 0,311 14-876 0 0,93 6-34 0 0,-370-11 847 0 0,-92-12 72 0 0,-19 6-459 0 0,2-2 397 0 0,0-1 0 0 0,0-1 1 0 0,0 0-1 0 0,-24 0 0 0 0,17-1 43 0 0,-465-6 131 0 0,32-10 1074 0 0,173 11-586 0 0,-95 1-96 0 0,-223 3-177 0 0,255-2-162 0 0,-365 10-80 0 0,492-3 8 0 0,-353 13 49 0 0,0 21-18 0 0,203-13-39 0 0,75-3 34 0 0,24 0-4 0 0,251-22-30 0 0,-501 36-10 0 0,230-12-11 0 0,-139 17 200 0 0,10 6 37 0 0,406-48-152 0 0,10 0 186 0 0,6 0-105 0 0,50 3 84 0 0,63-7-1 0 0,57-12-134 0 0,33-3-100 0 0,304-16 6 0 0,-95 12 43 0 0,-107 8 106 0 0,224-16 107 0 0,-75 2-134 0 0,163-12-41 0 0,-340 23-27 0 0,-36 4-55 0 0,223-14 1 0 0,-209 14 0 0 0,119-4 0 0 0,-205 16 9 0 0,409 2 46 0 0,-33 7 73 0 0,-348 0-24 0 0,-1-1-176 0 0,186-31 72 0 0,-296 15 32 0 0,129 3 0 0 0,-156 5-32 0 0,-11-1 0 0 0,106 4 0 0 0,72 19-77 0 0,-222-19 82 0 0,17 1-5 0 0,36-2 0 0 0,5-2 0 0 0,-52 3 0 0 0,1 0 0 0 0,-1 1 0 0 0,1 1 0 0 0,5 4-30 0 0,-11-6-1 0 0,2 0 28 0 0,26-1 3 0 0,-4-2 0 0 0,-3 0 0 0 0,-2-1 0 0 0,-7 1 2 0 0,-15 2-4 0 0,1 0 1 0 0,0-1-1 0 0,-1 0 1 0 0,1 0-1 0 0,0-1 1 0 0,-1 0-1 0 0,1 0 1 0 0,-1 0-1 0 0,6-4 1 0 0,-6 4-28 0 0,-1 0-1 0 0,0 0 1 0 0,1 1 0 0 0,9-1 0 0 0,-6 0-9 0 0,10-1 17 0 0,-16 3-35 0 0,-19-2-336 0 0,-219-9 247 0 0,34 4 44 0 0,140 1 130 0 0,-10-1 129 0 0,-108 4-1 0 0,-201 45 414 0 0,190-17-534 0 0,103-14-36 0 0,-10 2 4 0 0,-133 0 0 0 0,57-7 51 0 0,43 0-59 0 0,-64 6 3 0 0,14 0 0 0 0,141-11 0 0 0,-376 19 0 0 0,-6-10 0 0 0,410-10 0 0 0,-378 7 54 0 0,62 0-44 0 0,-48 7-10 0 0,308-10 0 0 0,-172 2 0 0 0,-19 2 0 0 0,-324 8 0 0 0,177-11 0 0 0,99-5 0 0 0,176-3 0 0 0,-78 13 0 0 0,81-2 0 0 0,-132-1 0 0 0,-143 7 0 0 0,9-3 0 0 0,168-8 0 0 0,69 9-1 0 0,93-5 28 0 0,-91-3 1 0 0,85-7-18 0 0,-93-3-10 0 0,61 5 0 0 0,-149 4 0 0 0,-24-2 0 0 0,15-1 0 0 0,-15 11 0 0 0,38-11 31 0 0,-12 0 2 0 0,110 10-33 0 0,-139 4 0 0 0,138-15-1 0 0,-210 4 13 0 0,-23 6 577 0 0,-19 15-491 0 0,326-17-108 0 0,-325 14 168 0 0,130-9-156 0 0,-240 5-2 0 0,154-7 0 0 0,-82-4 0 0 0,75-3 0 0 0,44-5 0 0 0,97-1 0 0 0,-554 3 0 0 0,540 4 0 0 0,79-1 0 0 0,-194 3 0 0 0,138 4 0 0 0,0-1 0 0 0,-155-14 0 0 0,-269 1 0 0 0,477 4 0 0 0,-52 7 48 0 0,2 1-32 0 0,-247 6-16 0 0,104-7 0 0 0,159-7 0 0 0,-13 6 0 0 0,-84-1 0 0 0,-407-6 0 0 0,569 1 5 0 0,-267 1 57 0 0,-420-14-50 0 0,587 6-11 0 0,28-2-1 0 0,-33-2 0 0 0,-577-10 0 0 0,322 23 0 0 0,25 4 0 0 0,172-5 0 0 0,126-3 0 0 0,-178 9 0 0 0,26-4 0 0 0,-62 3 0 0 0,70 0 0 0 0,144-5 0 0 0,-90 8 0 0 0,154-4 0 0 0,-265 7 0 0 0,-127 38 0 0 0,231-18 0 0 0,220-29-5 0 0,-10 1-9 0 0,-1 2 1 0 0,1 2-1 0 0,-44 15 0 0 0,70-18-41 0 0,15-3 27 0 0,1 0 1 0 0,-1 0-49 0 0,2 0-270 0 0,-1 8 234 0 0,0-8 4 0 0,2 0 18 0 0,1 2 77 0 0,0-1 1 0 0,0 1-1 0 0,0-1 1 0 0,0 0-1 0 0,1 0 1 0 0,-1 0-1 0 0,1 0 1 0 0,0-1-1 0 0,0 1 1 0 0,0-1-1 0 0,0 1 1 0 0,0-1-1 0 0,1 0 1 0 0,-1 0-1 0 0,0-1 1 0 0,1 1-1 0 0,0-1 1 0 0,-1 1-1 0 0,1-1 1 0 0,5 1-1 0 0,10 1 25 0 0,1 0 0 0 0,34 1-1 0 0,-43-3-25 0 0,392-3 118 0 0,0-24-28 0 0,-305 19-53 0 0,210-18 104 0 0,147-10 85 0 0,-381 31-211 0 0,548-25 254 0 0,118 21 261 0 0,-457 5-344 0 0,678-21 106 0 0,65-23-79 0 0,-870 41-187 0 0,543-17 29 0 0,-391 15-41 0 0,157-2 0 0 0,-249 3 0 0 0,35 0 0 0 0,209-3 0 0 0,-319 5 0 0 0,522-27 64 0 0,-294 20-64 0 0,-101 5 0 0 0,239 5 0 0 0,-258 4 0 0 0,763 35 0 0 0,-949-33 1 0 0,523 26 52 0 0,131-28 29 0 0,-25-5-82 0 0,-278 6 0 0 0,-101 1 0 0 0,205 19 0 0 0,-377-13 0 0 0,-26 0 0 0 0,169 37 0 0 0,-259-41-8 0 0,20 2-70 0 0,0 3 0 0 0,-1 2-1 0 0,58 24 1 0 0,-99-35 35 0 0,-1-1 1 0 0,1 0-1 0 0,-1 1 1 0 0,1-1-1 0 0,-1 1 0 0 0,0 0 1 0 0,0 0-1 0 0,1 0 1 0 0,-1 0-1 0 0,-1 0 0 0 0,1 0 1 0 0,2 3-1 0 0,-4-4 21 0 0,0-1-1 0 0,1 1 0 0 0,-1 0 0 0 0,0 0 0 0 0,0 0 1 0 0,1-1-1 0 0,-1 1 0 0 0,0 0 0 0 0,0 0 1 0 0,0 0-1 0 0,0 0 0 0 0,0-1 0 0 0,0 1 0 0 0,0 0 1 0 0,0 0-1 0 0,-1 0 0 0 0,1 1 0 0 0,-1-1 8 0 0,0 1 0 0 0,0-1-1 0 0,0 0 1 0 0,0 1-1 0 0,0-1 1 0 0,0 0-1 0 0,0 0 1 0 0,0 0 0 0 0,0 0-1 0 0,0 0 1 0 0,-1 0-1 0 0,-1 1 1 0 0,-8 5-63 0 0,0-1 0 0 0,-1-1 0 0 0,0 0 0 0 0,-13 3 0 0 0,-52 11-151 0 0,47-12 168 0 0,-152 30-87 0 0,-1-9-1 0 0,-241 7 1 0 0,207-23 91 0 0,-142 5 60 0 0,101-9-3 0 0,-142 2 0 0 0,-35 1-25 0 0,73-1-198 0 0,-3-3-78 0 0,-155 0-318 0 0,120 0 204 0 0,32 1 118 0 0,-857 12 145 0 0,761-3 152 0 0,31-2 0 0 0,-567 32 0 0 0,558-22 54 0 0,-343 23-41 0 0,136-8-16 0 0,-346 22-77 0 0,330-16 0 0 0,433-19 177 0 0,109-10 94 0 0,112-15-169 0 0,13 2-7 0 0,11 0 8 0 0,-12-4-23 0 0,28 4 23 0 0,1-1 0 0 0,1-1-1 0 0,-1-2 1 0 0,38-3 0 0 0,-32 1-29 0 0,508-53 310 0 0,-346 32-117 0 0,1079-111 666 0 0,-1075 117-707 0 0,468-37 372 0 0,-237 20-221 0 0,74-5-26 0 0,-43 17-124 0 0,78-4-75 0 0,1455-50 31 0 0,-391 72-2457 0 0,-1245 16 964 0 0,-7 30-428 0 0,-295-33 1547 0 0,-27-5-63 0 0,42 12 1 0 0,-71-15 316 0 0,0 0 1 0 0,0 0 0 0 0,-1 1 0 0 0,1-1-1 0 0,0 1 1 0 0,0-1 0 0 0,-1 1 0 0 0,1 0-1 0 0,3 3 1 0 0,-5-5 14 0 0,-1 1 1 0 0,0-1-1 0 0,1 1 0 0 0,-1-1 0 0 0,0 0 1 0 0,0 1-1 0 0,1-1 0 0 0,-1 1 0 0 0,0-1 1 0 0,0 1-1 0 0,0-1 0 0 0,1 1 0 0 0,-1-1 1 0 0,0 1-1 0 0,0-1 0 0 0,0 1 0 0 0,0-1 1 0 0,0 1-1 0 0,0-1 0 0 0,0 1 0 0 0,0-1 1 0 0,0 1-1 0 0,0-1 0 0 0,-1 1 0 0 0,1 0 2 0 0,-1 0-1 0 0,0 0 0 0 0,1 0 0 0 0,-1 0 0 0 0,0-1 0 0 0,0 1 0 0 0,0 0 0 0 0,0 0 0 0 0,0-1 0 0 0,1 1 0 0 0,-1 0 0 0 0,0-1 0 0 0,-1 1 0 0 0,1-1 0 0 0,-1 1 0 0 0,-13 4 1 0 0,0-1 0 0 0,-1-1 0 0 0,1 0 0 0 0,-1-1 0 0 0,0 0 0 0 0,-22-2 0 0 0,17 1 0 0 0,-370 6 288 0 0,-318-11 1023 0 0,224-2-262 0 0,162 5-352 0 0,-742 13 640 0 0,146 34-897 0 0,4 28-316 0 0,857-68-122 0 0,-632 69 9 0 0,4 23-14 0 0,96 12 3 0 0,6 32 0 0 0,484-113 0 0 0,-135 58 0 0 0,227-84-3 0 0,-34 19-97 0 0,39-20 88 0 0,0 0 1 0 0,1 0-1 0 0,-1 0 1 0 0,0 0-1 0 0,1 1 1 0 0,0-1-1 0 0,-1 1 0 0 0,1-1 1 0 0,0 1-1 0 0,-3 5 1 0 0,5-7-2 0 0,0-1 0 0 0,-1 1 1 0 0,1 0-1 0 0,0 0 1 0 0,0-1-1 0 0,0 1 0 0 0,-1 0 1 0 0,1 0-1 0 0,0-1 0 0 0,0 1 1 0 0,0 0-1 0 0,0 0 1 0 0,0-1-1 0 0,1 1 0 0 0,-1 0 1 0 0,0 0-1 0 0,0-1 0 0 0,0 1 1 0 0,1 0-1 0 0,-1 0 1 0 0,0-1-1 0 0,1 1 0 0 0,-1 0 1 0 0,1-1-1 0 0,-1 1 0 0 0,0-1 1 0 0,1 1-1 0 0,0 0 0 0 0,-1-1 1 0 0,1 1-1 0 0,-1-1 1 0 0,2 1-1 0 0,1 1-78 0 0,1 1 0 0 0,0-2 0 0 0,-1 1 0 0 0,8 2 0 0 0,-10-4 79 0 0,18 7-176 0 0,0-2 0 0 0,1-1 0 0 0,0 0 0 0 0,28 0 0 0 0,84-3-19 0 0,303-39 115 0 0,-353 29 159 0 0,459-65 382 0 0,67-12 192 0 0,7 16-180 0 0,-509 58-398 0 0,1307-121 434 0 0,3 65-367 0 0,-382 86 115 0 0,-736 7-297 0 0,-6 23-176 0 0,-272-43 136 0 0,1 0 0 0 0,-1 2 0 0 0,27 12 0 0 0,-47-19 89 0 0,0 0 0 0 0,0 0 0 0 0,0 0 0 0 0,0 0 0 0 0,1 0 0 0 0,-1 0 0 0 0,0 0 0 0 0,0 0 0 0 0,0 0 0 0 0,0 0-1 0 0,0 0 1 0 0,0 0 0 0 0,0 0 0 0 0,1 0 0 0 0,-1 0 0 0 0,0 0 0 0 0,0 0 0 0 0,0 1 0 0 0,0-1 0 0 0,0 0 0 0 0,0 0 0 0 0,0 0 0 0 0,0 0-1 0 0,0 0 1 0 0,1 0 0 0 0,-1 0 0 0 0,0 0 0 0 0,0 0 0 0 0,0 1 0 0 0,0-1 0 0 0,0 0 0 0 0,0 0 0 0 0,0 0 0 0 0,0 0 0 0 0,0 0 0 0 0,0 0-1 0 0,0 0 1 0 0,0 1 0 0 0,0-1 0 0 0,0 0 0 0 0,0 0 0 0 0,0 0 0 0 0,0 0 0 0 0,0 0 0 0 0,0 0 0 0 0,0 1 0 0 0,0-1 0 0 0,0 0 0 0 0,0 0-1 0 0,0 0 1 0 0,0 0 0 0 0,-1 2-18 0 0,0 0-1 0 0,0 0 0 0 0,0-1 0 0 0,0 1 0 0 0,-1 0 0 0 0,1-1 1 0 0,0 1-1 0 0,-1-1 0 0 0,1 1 0 0 0,-1-1 0 0 0,0 0 0 0 0,1 0 1 0 0,-1 0-1 0 0,0 1 0 0 0,-3 0 0 0 0,-4 2-43 0 0,0-1-1 0 0,-12 3 1 0 0,-63 11-138 0 0,-85 7 0 0 0,103-16 210 0 0,-370 42 16 0 0,123-16 82 0 0,-984 110 423 0 0,180-2-363 0 0,806-98-128 0 0,-506 86-23 0 0,490-66-14 0 0,61-12 0 0 0,62-11 2 0 0,141-25-13 0 0,-71 27 0 0 0,128-41-14 0 0,0 0-1 0 0,1 0 0 0 0,0 0 0 0 0,0 1 0 0 0,0 0 0 0 0,0 0 1 0 0,0 0-1 0 0,0 1 0 0 0,1-1 0 0 0,-8 9 0 0 0,12-12 24 0 0,0 0 0 0 0,0 0 0 0 0,-1 0 0 0 0,1 0 0 0 0,0 0 0 0 0,0 0 0 0 0,0 0-1 0 0,0 0 1 0 0,0 0 0 0 0,0 0 0 0 0,0 0 0 0 0,0 1 0 0 0,0-1 0 0 0,0 0 0 0 0,0 0 0 0 0,0 0-1 0 0,0 0 1 0 0,0 0 0 0 0,0 0 0 0 0,0 0 0 0 0,0 0 0 0 0,0 1 0 0 0,0-1 0 0 0,0 0 0 0 0,0 0 0 0 0,0 0-1 0 0,0 0 1 0 0,0 0 0 0 0,0 0 0 0 0,0 0 0 0 0,0 0 0 0 0,0 1 0 0 0,0-1 0 0 0,0 0 0 0 0,0 0-1 0 0,0 0 1 0 0,0 0 0 0 0,0 0 0 0 0,0 0 0 0 0,1 0 0 0 0,-1 0 0 0 0,0 0 0 0 0,0 0 0 0 0,0 0-1 0 0,0 0 1 0 0,0 1 0 0 0,0-1 0 0 0,0 0 0 0 0,0 0 0 0 0,0 0 0 0 0,0 0 0 0 0,1 0 0 0 0,-1 0-1 0 0,0 0 1 0 0,6 4-78 0 0,1 0 0 0 0,0 0 0 0 0,0-1 0 0 0,0 1 0 0 0,0-2 0 0 0,0 1 0 0 0,1-1-1 0 0,12 2 1 0 0,5 0-107 0 0,39 1-1 0 0,186-15 21 0 0,3-21 197 0 0,-149 18 58 0 0,1132-145 1061 0 0,-537 82-796 0 0,-405 46-258 0 0,1144-90 49 0 0,-1073 98-176 0 0,320-14 99 0 0,-1 38-566 0 0,-609 1 388 0 0,174 15-890 0 0,-238-16 845 0 0,1 1 0 0 0,0-1 0 0 0,12 6 0 0 0,-21-6-130 0 0,-5 1 4 0 0,-3 1 231 0 0,0 1-1 0 0,-1-1 0 0 0,1 0 1 0 0,-1-1-1 0 0,1 1 0 0 0,-1-1 0 0 0,0 0 1 0 0,-1-1-1 0 0,1 1 0 0 0,-10 1 1 0 0,-74 14-154 0 0,69-15 146 0 0,-317 38 104 0 0,237-31 46 0 0,-540 43 1086 0 0,443-38-788 0 0,-1351 115 1493 0 0,593-7-1700 0 0,371-22-171 0 0,279-46-24 0 0,-508 87-801 0 0,752-131 735 0 0,-41 7-145 0 0,-111 35 1 0 0,162-33 15 0 0,48-18 90 0 0,5-2 92 0 0,0 0 1 0 0,0 1 0 0 0,0-1-1 0 0,0 1 1 0 0,0-1-1 0 0,0 1 1 0 0,0-1 0 0 0,0 1-1 0 0,0-1 1 0 0,0 1-1 0 0,1 1 1 0 0,5 3-49 0 0,3-1 11 0 0,-1 0 1 0 0,1-1-1 0 0,0-1 1 0 0,0 1-1 0 0,1-2 0 0 0,10 2 1 0 0,66-1-89 0 0,-64-2 119 0 0,275-14 5 0 0,-2-17 563 0 0,-80 7-212 0 0,1275-114 465 0 0,-753 71-569 0 0,-52 4-88 0 0,-298 28-46 0 0,103-9 4 0 0,-359 34-89 0 0,445-31-2 0 0,-2 23-24 0 0,-535 18-141 0 0,-1 1 1 0 0,1 3-1 0 0,40 8 0 0 0,-77-11-7 0 0,-6 0 12 0 0,-11 4 78 0 0,-1 0 1 0 0,1 0-1 0 0,-1-2 1 0 0,0 0 0 0 0,-27 2-1 0 0,6-1 27 0 0,-501 49-192 0 0,326-36 253 0 0,-169 11 76 0 0,24-3 86 0 0,-481 37 433 0 0,342-21-253 0 0,-344 31 88 0 0,36 15-217 0 0,-32 42-207 0 0,804-123-4 0 0,-217 48 39 0 0,220-44-46 0 0,19-6-1 0 0,9-4 0 0 0,0 0 1 0 0,0 0 0 0 0,0 0-1 0 0,0 0 1 0 0,0 0 0 0 0,0 0-1 0 0,0 0 1 0 0,0 0 0 0 0,-1 0-1 0 0,1 1 1 0 0,0-1 0 0 0,0 0-1 0 0,0 0 1 0 0,0 0 0 0 0,0 0-1 0 0,0 0 1 0 0,0 0 0 0 0,0 1-1 0 0,0-1 1 0 0,0 0 0 0 0,0 0-1 0 0,0 0 1 0 0,0 0 0 0 0,0 0-1 0 0,0 0 1 0 0,0 1 0 0 0,0-1 0 0 0,0 0-1 0 0,0 0 1 0 0,0 0 0 0 0,0 0-1 0 0,0 0 1 0 0,0 0 0 0 0,0 1-1 0 0,0-1 1 0 0,0 0 0 0 0,0 0-1 0 0,0 0 1 0 0,1 0 0 0 0,1 2-11 0 0,0 0 1 0 0,0-1 0 0 0,0 1 0 0 0,1-1 0 0 0,-1 0 0 0 0,1 1-1 0 0,-1-1 1 0 0,1 0 0 0 0,-1-1 0 0 0,4 2 0 0 0,36 7-164 0 0,14-1-55 0 0,1-3 1 0 0,88-2-1 0 0,117-21 212 0 0,-225 15 12 0 0,1009-114 700 0 0,-349 36-211 0 0,1423-113 41 0 0,-1674 165-525 0 0,65-4 0 0 0,324-14 0 0 0,-762 43 0 0 0,522-30-22 0 0,-205 11-156 0 0,686-15-278 0 0,-1039 37 455 0 0,71 3 3 0 0,-91-1-5 0 0,0 1 1 0 0,1 1-1 0 0,30 8 0 0 0,-45-9-65 0 0,-5 0-71 0 0,-2 3 101 0 0,0-1 0 0 0,0 0 0 0 0,-1-1-1 0 0,1 1 1 0 0,-1-1 0 0 0,0 0 0 0 0,0 0 0 0 0,0 0 0 0 0,0-1-1 0 0,-11 4 1 0 0,-8 1-81 0 0,-31 6 0 0 0,40-10 65 0 0,-415 55-644 0 0,285-43 672 0 0,-551 51 107 0 0,287-30 122 0 0,101-9 54 0 0,-447 50 374 0 0,-1301 268-579 0 0,1865-300-211 0 0,196-41 95 0 0,5 0 56 0 0,5-1-12 0 0,1-1 0 0 0,-1 0 0 0 0,1-1 0 0 0,0-1 0 0 0,29-2-1 0 0,-29 1 2 0 0,504-66 63 0 0,-406 48-25 0 0,1407-196 326 0 0,-1270 185-335 0 0,569-64-3 0 0,2 20-8 0 0,-756 69 1 0 0,1232-82 0 0 0,-493 59 194 0 0,-338 16-53 0 0,214 1 52 0 0,-506 11-132 0 0,244 5 246 0 0,81 25 116 0 0,-200 1-204 0 0,-220-17-157 0 0,129 39 0 0 0,-194-48-55 0 0,34 12-51 0 0,-45-16 17 0 0,0 1 1 0 0,-1 0 0 0 0,1 1 0 0 0,0-1 0 0 0,-1 0 0 0 0,1 1 0 0 0,-1 0 0 0 0,6 6 0 0 0,-8-8 17 0 0,-1-1 0 0 0,1 1 0 0 0,-1 0 0 0 0,1-1 0 0 0,-1 1 0 0 0,0 0 0 0 0,1 0 0 0 0,-1-1 1 0 0,0 1-1 0 0,1 0 0 0 0,-1 0 0 0 0,0 0 0 0 0,0-1 0 0 0,0 1 0 0 0,0 0 0 0 0,0 0 0 0 0,0 0 1 0 0,0-1-1 0 0,0 1 0 0 0,0 0 0 0 0,0 0 0 0 0,0 0 0 0 0,-1 0 0 0 0,1-1 0 0 0,0 1 0 0 0,0 0 0 0 0,-1 0 1 0 0,1-1-1 0 0,-1 1 0 0 0,1 0 0 0 0,0-1 0 0 0,-1 1 0 0 0,1 0 0 0 0,-1-1 0 0 0,0 1 0 0 0,1-1 0 0 0,-2 2 1 0 0,-1 0-49 0 0,-1 1 1 0 0,0-1 0 0 0,0 1 0 0 0,0-1 0 0 0,-6 2 0 0 0,-9 4-196 0 0,-1-2 0 0 0,-39 8 1 0 0,-45 0-137 0 0,68-10 343 0 0,-510 37-175 0 0,-2-31 493 0 0,250-6 75 0 0,127-1-137 0 0,-1057 32 829 0 0,-365 71-837 0 0,774-27-193 0 0,421-38-10 0 0,-65 18 0 0 0,171-20 0 0 0,195-27 0 0 0,-307 42 0 0 0,242-32 2 0 0,22-5-92 0 0,130-14 90 0 0,13-2 0 0 0,11 1 0 0 0,94-5 36 0 0,116-16-1 0 0,-113 8-42 0 0,526-74 211 0 0,-393 48-112 0 0,1193-148 180 0 0,-1252 164-272 0 0,780-83 0 0 0,-1 21 0 0 0,-774 71 1 0 0,845-50-14 0 0,-956 58-7 0 0,1043-42-94 0 0,-1122 46 113 0 0,380-6-100 0 0,-4 25-363 0 0,-359-17 364 0 0,0 0-1 0 0,0 1 0 0 0,-1 1 0 0 0,18 6 0 0 0,-31-9-91 0 0,-10 2 32 0 0,-1 0 0 0 0,0 0-1 0 0,0-1 1 0 0,0 0 0 0 0,-12 1-1 0 0,4-1-15 0 0,-305 34-1252 0 0,-5-22 1316 0 0,181-9 101 0 0,-1658 95 1960 0 0,127 50-1249 0 0,632-30-700 0 0,209-32 0 0 0,459-61 0 0 0,2-32 0 0 0,361 4 0 0 0,-1 0 0 0 0,1-1 0 0 0,0-1 0 0 0,-22-6 0 0 0,33 8 1 0 0,0 1-1 0 0,1-1 0 0 0,-1 0 0 0 0,0 0 0 0 0,1 0 1 0 0,-1 0-1 0 0,0 0 0 0 0,1 0 0 0 0,-1 0 0 0 0,1 0 1 0 0,0-1-1 0 0,-1 1 0 0 0,-1-3 0 0 0,3 3 2 0 0,0 0 0 0 0,-1 0 0 0 0,1 0 0 0 0,0 0 0 0 0,0 0 0 0 0,0 0 1 0 0,0 0-1 0 0,0 1 0 0 0,0-1 0 0 0,0 0 0 0 0,0 0 0 0 0,0 0 0 0 0,0 0 0 0 0,0 0 0 0 0,1 0 0 0 0,-1 0 0 0 0,0 0 0 0 0,1 0 0 0 0,-1 1 0 0 0,1-1 0 0 0,-1 0 0 0 0,1 0 0 0 0,-1 0 0 0 0,1 1 0 0 0,-1-1 0 0 0,1 0 0 0 0,1 0 0 0 0,4-5 9 0 0,-1 1-1 0 0,1 1 0 0 0,1-1 1 0 0,-1 1-1 0 0,1 0 0 0 0,0 0 1 0 0,9-3-1 0 0,-8 3-1 0 0,43-18 0 0 0,69-21 0 0 0,61-6-12 0 0,-84 23 4 0 0,1018-237-261 0 0,78 20-362 0 0,1059-161-164 0 0,-1116 262 646 0 0,-896 115 140 0 0,588-36 242 0 0,-657 58-99 0 0,260 25 0 0 0,-417-19-178 0 0,0 1 0 0 0,1 0 0 0 0,-1 1 0 0 0,0 0 0 0 0,-1 1 0 0 0,23 10 0 0 0,-33-12-141 0 0,-9 0-12 0 0,-16 7-69 0 0,-1-2 0 0 0,1 0 0 0 0,-30 3 0 0 0,-80 7-726 0 0,99-13 745 0 0,-451 30-1710 0 0,322-26 1750 0 0,-707 19 305 0 0,507-20 440 0 0,-922 36 2621 0 0,0 33-778 0 0,-1315 218-1475 0 0,2382-261-873 0 0,-537 75 23 0 0,500-94 63 0 0,336-24-335 0 0,273-48-467 0 0,1-22 371 0 0,-136 30 161 0 0,1015-194-37 0 0,10 46-554 0 0,-641 107 54 0 0,227-33-589 0 0,1 27 631 0 0,-137 62 805 0 0,-510 41 77 0 0,-142-1-73 0 0,-1 1 0 0 0,52 15-1 0 0,-87-20-145 0 0,0 1 1 0 0,0 0-1 0 0,0 1 0 0 0,0 0 0 0 0,0 0 0 0 0,-1 0 0 0 0,1 1 0 0 0,10 9 0 0 0,-16-13-25 0 0,0 1 1 0 0,-1-1-1 0 0,1 1 1 0 0,0 0-1 0 0,-1-1 0 0 0,1 1 1 0 0,-1 0-1 0 0,1-1 1 0 0,-1 1-1 0 0,0 0 0 0 0,1 0 1 0 0,-1 0-1 0 0,0-1 1 0 0,1 1-1 0 0,-1 0 0 0 0,0 0 1 0 0,0 0-1 0 0,0 0 1 0 0,0 0-1 0 0,1-1 0 0 0,-1 1 1 0 0,-1 0-1 0 0,1 0 1 0 0,0 0-1 0 0,0 0 0 0 0,0 0 1 0 0,0 0-1 0 0,-1-1 1 0 0,1 1-1 0 0,0 0 0 0 0,-1 0 1 0 0,1 0-1 0 0,0-1 1 0 0,-1 1-1 0 0,1 0 0 0 0,-1-1 1 0 0,0 1-1 0 0,1 0 1 0 0,-1 0-1 0 0,-2 2-5 0 0,0-1 0 0 0,-1 0-1 0 0,1 1 1 0 0,0-1 0 0 0,0 0 0 0 0,-1-1 0 0 0,-6 3 0 0 0,-23 7-189 0 0,-1-2-1 0 0,-67 8 1 0 0,64-11 83 0 0,-380 42-325 0 0,-6-19 424 0 0,259-19 8 0 0,-1050 46 1037 0 0,502-28-11 0 0,-1775 157 961 0 0,1030-58-1960 0 0,1264-116-10 0 0,3-16 106 0 0,179 3-111 0 0,11 2-9 0 0,0 0 0 0 0,-1 0 0 0 0,1 0 0 0 0,0 0 0 0 0,0 0 0 0 0,0 0 0 0 0,0 0 0 0 0,0 0 0 0 0,0 0 0 0 0,0 0 0 0 0,0 0 0 0 0,0 0 0 0 0,0 0 0 0 0,-1 0 0 0 0,1 0 0 0 0,0 0 0 0 0,0 0 0 0 0,0 0 0 0 0,0 0 0 0 0,0 0 0 0 0,0 0 1 0 0,0 0-1 0 0,0 0 0 0 0,0 0 0 0 0,0 0 0 0 0,0 0 0 0 0,0 0 0 0 0,-1-1 0 0 0,1 1 0 0 0,0 0 0 0 0,0 0 0 0 0,0 0 0 0 0,0 0 0 0 0,0 0 0 0 0,0 0 0 0 0,0 0 0 0 0,0 0 0 0 0,0 0 0 0 0,0 0 0 0 0,0 0 0 0 0,0-1 0 0 0,0 1 0 0 0,0 0 0 0 0,0 0 0 0 0,0 0 0 0 0,0 0 0 0 0,0 0 0 0 0,0 0 0 0 0,0 0 0 0 0,0 0 0 0 0,0 0 0 0 0,0 0 0 0 0,0-1 0 0 0,0 1 0 0 0,0 0 0 0 0,0 0 0 0 0,1 0 0 0 0,1-2 1 0 0,1 1-1 0 0,-1-1 1 0 0,1 1-1 0 0,-1 0 1 0 0,1 0-1 0 0,0 0 1 0 0,0 0-1 0 0,4 0 1 0 0,35-8-10 0 0,-25 6-5 0 0,781-161-286 0 0,84-17 146 0 0,-474 107 77 0 0,415-74-318 0 0,2 20 7 0 0,-88 37 223 0 0,0 32 134 0 0,-332 45 185 0 0,-6 21 262 0 0,-236 8-300 0 0,-128-9-78 0 0,-2 1 0 0 0,54 17 0 0 0,-81-22-38 0 0,-1 0 0 0 0,1 0 0 0 0,-1 0 0 0 0,1 1 0 0 0,-1 0 0 0 0,0 0 0 0 0,0 0 0 0 0,0 1 0 0 0,7 7 0 0 0,-11-11-3 0 0,-1 1 0 0 0,1 0-1 0 0,0-1 1 0 0,-1 1 0 0 0,1 0 0 0 0,-1 0-1 0 0,1-1 1 0 0,-1 1 0 0 0,0 0-1 0 0,1 0 1 0 0,-1 0 0 0 0,0 0-1 0 0,1 0 1 0 0,-1 0 0 0 0,0 0-1 0 0,0 0 1 0 0,0-1 0 0 0,0 1 0 0 0,0 0-1 0 0,0 0 1 0 0,0 0 0 0 0,0 0-1 0 0,0 0 1 0 0,-1 0 0 0 0,1 0-1 0 0,0 0 1 0 0,-1 0 0 0 0,1 0 0 0 0,0-1-1 0 0,-1 1 1 0 0,1 0 0 0 0,-1 0-1 0 0,1 0 1 0 0,-2 1 0 0 0,-1 0-27 0 0,0 1 1 0 0,0 0-1 0 0,-1-1 1 0 0,1 0-1 0 0,0 0 0 0 0,-1 0 1 0 0,-4 2-1 0 0,-23 9-182 0 0,0-2-1 0 0,-54 13 1 0 0,-71 6-58 0 0,112-22 229 0 0,-4 0 3 0 0,-406 63-230 0 0,-1315 99 842 0 0,-24-14 1068 0 0,1224-103-1276 0 0,-248 32-81 0 0,684-71-242 0 0,-464 25 37 0 0,563-39-52 0 0,1-2 0 0 0,-1 0 0 0 0,-40-10 0 0 0,71 12-18 0 0,0-1-1 0 0,0 0 0 0 0,1 0 1 0 0,-1 0-1 0 0,0 0 1 0 0,-3-2-1 0 0,5 2-6 0 0,1 1 0 0 0,-1 0-1 0 0,1-1 1 0 0,0 1 0 0 0,-1 0 0 0 0,1-1 0 0 0,0 1-1 0 0,0-1 1 0 0,-1 1 0 0 0,1-1 0 0 0,0 1 0 0 0,0 0-1 0 0,0-1 1 0 0,-1 1 0 0 0,1-1 0 0 0,0 1 0 0 0,0-1-1 0 0,0 1 1 0 0,0-1 0 0 0,0 1 0 0 0,0-1 0 0 0,0 1 0 0 0,0-1-1 0 0,0 1 1 0 0,0-1 0 0 0,0 1 0 0 0,0-1 0 0 0,1 1-1 0 0,-1-1 1 0 0,0 1 0 0 0,0-1 0 0 0,0 1 0 0 0,1-1-1 0 0,-1 1 1 0 0,0-1 0 0 0,1 1 0 0 0,-1 0 0 0 0,0-1-1 0 0,1 1 1 0 0,-1 0 0 0 0,0-1 0 0 0,1 1 0 0 0,-1 0-1 0 0,1-1 1 0 0,0 1 0 0 0,5-5 19 0 0,1 0-1 0 0,0 0 1 0 0,0 1 0 0 0,0 0-1 0 0,1 0 1 0 0,-1 1 0 0 0,13-4-1 0 0,185-56-85 0 0,-76 26-82 0 0,968-294-1053 0 0,10 36-248 0 0,-406 149 483 0 0,2 25-53 0 0,362-17-79 0 0,-486 112 1432 0 0,-435 29-80 0 0,-119-1-187 0 0,-1 1-1 0 0,1 1 1 0 0,38 12 0 0 0,-32-3-43 0 0,-30-13-22 0 0,0 1-1 0 0,0-1 0 0 0,-1 1 0 0 0,1-1 0 0 0,0 1 1 0 0,0-1-1 0 0,-1 1 0 0 0,1 0 0 0 0,0-1 0 0 0,0 1 1 0 0,-1 0-1 0 0,1 0 0 0 0,-1-1 0 0 0,1 1 0 0 0,-1 0 1 0 0,1 0-1 0 0,-1 0 0 0 0,1 0 0 0 0,-1 1 0 0 0,0 0-3 0 0,0-1-1 0 0,0 0 0 0 0,-1 0 1 0 0,1 1-1 0 0,-1-1 1 0 0,1 0-1 0 0,-1 0 0 0 0,1 0 1 0 0,-1 0-1 0 0,0 1 0 0 0,0-1 1 0 0,1 0-1 0 0,-1 0 0 0 0,0 0 1 0 0,0-1-1 0 0,0 1 1 0 0,0 0-1 0 0,0 0 0 0 0,-2 1 1 0 0,-27 15-82 0 0,10-8 37 0 0,0-1 0 0 0,0 0 1 0 0,-27 5-1 0 0,-66 8-48 0 0,89-17 77 0 0,-1049 112-202 0 0,126-63 380 0 0,411-25 34 0 0,-691 37 1398 0 0,894-45-1097 0 0,-375 14 414 0 0,686-34-870 0 0,-96 0 203 0 0,93-1-96 0 0,-1-1-1 0 0,-36-9 1 0 0,60 10-128 0 0,-1 1-1 0 0,1-1 0 0 0,0 0 0 0 0,0 0 1 0 0,0 0-1 0 0,0 0 0 0 0,0 0 0 0 0,-3-2 1 0 0,5 3-15 0 0,-1 0 0 0 0,1-1 0 0 0,0 1 1 0 0,-1-1-1 0 0,1 1 0 0 0,0-1 0 0 0,0 1 1 0 0,-1 0-1 0 0,1-1 0 0 0,0 1 1 0 0,0-1-1 0 0,0 1 0 0 0,-1-1 0 0 0,1 1 1 0 0,0-1-1 0 0,0 1 0 0 0,0-1 0 0 0,0 1 1 0 0,0-1-1 0 0,0 0 0 0 0,0 1 1 0 0,0-1-1 0 0,0 1 0 0 0,0-1 0 0 0,1 1 1 0 0,-1-1-1 0 0,0 1 0 0 0,0-1 0 0 0,0 1 1 0 0,1 0-1 0 0,-1-1 0 0 0,0 1 1 0 0,0-1-1 0 0,1 1 0 0 0,-1-1 0 0 0,0 1 1 0 0,1 0-1 0 0,-1-1 0 0 0,1 1 1 0 0,-1 0-1 0 0,0-1 0 0 0,2 1 0 0 0,5-6 19 0 0,1 1-1 0 0,0 0 1 0 0,0 0 0 0 0,1 1-1 0 0,16-6 1 0 0,314-94 29 0 0,-258 83-145 0 0,91-26-136 0 0,375-102-399 0 0,1058-200-1685 0 0,-1177 299 2094 0 0,-2 38 267 0 0,-401 12-13 0 0,51 4 117 0 0,-69-4-122 0 0,1 2 0 0 0,0-1 0 0 0,-1 1 0 0 0,0 0 0 0 0,1 0 0 0 0,-1 1 0 0 0,8 4 0 0 0,-15-7-30 0 0,1 1 0 0 0,0-1 0 0 0,-1 0 0 0 0,1 1 0 0 0,-1-1 0 0 0,1 0 0 0 0,-1 1 0 0 0,1-1 0 0 0,-1 1-1 0 0,1-1 1 0 0,-1 1 0 0 0,1 0 0 0 0,-1-1 0 0 0,1 1 0 0 0,-1-1 0 0 0,0 1 0 0 0,0 0 0 0 0,1-1 0 0 0,-1 1 0 0 0,0-1-1 0 0,0 2 1 0 0,0-1-1 0 0,0 0 0 0 0,0 1 0 0 0,0-1 0 0 0,-1 0 0 0 0,1 0 0 0 0,0 0 0 0 0,-1 1 0 0 0,1-1 0 0 0,-1 0 0 0 0,0 0 0 0 0,1 0 0 0 0,-1 0 0 0 0,0 0 0 0 0,0 0 0 0 0,0 0 0 0 0,-1 1 0 0 0,-19 15 0 0 0,6-9-27 0 0,-1 0 0 0 0,0-1-1 0 0,0-1 1 0 0,-1 0-1 0 0,1-1 1 0 0,-29 4 0 0 0,21-3 4 0 0,-350 62-65 0 0,311-58 86 0 0,-683 72 70 0 0,663-75-50 0 0,-309 13 302 0 0,89-6 130 0 0,-87 4 171 0 0,2-26 14 0 0,357 4-349 0 0,29 4-68 0 0,6-1 6 0 0,31-3 39 0 0,35 1-1 0 0,3-1-115 0 0,249-35 6 0 0,-64 7-162 0 0,1595-100-239 0 0,-1794 130 240 0 0,174-2-77 0 0,-3 16 34 0 0,-215-11 39 0 0,0 1-1 0 0,0 1 0 0 0,0 0 0 0 0,15 6 0 0 0,-30-9 12 0 0,0 0 0 0 0,0 0 0 0 0,1 0 0 0 0,-1 0 0 0 0,0 0 0 0 0,0 0 0 0 0,0 0 0 0 0,0 0 0 0 0,0 0 0 0 0,0 0 0 0 0,0 0 0 0 0,0 0 0 0 0,0 1 0 0 0,1-1 0 0 0,-1 0 0 0 0,0 0-1 0 0,0 0 1 0 0,0 0 0 0 0,0 0 0 0 0,0 0 0 0 0,0 0 0 0 0,0 0 0 0 0,0 0 0 0 0,0 0 0 0 0,0 0 0 0 0,0 0 0 0 0,0 0 0 0 0,0 0 0 0 0,1 0 0 0 0,-1 1 0 0 0,0-1 0 0 0,0 0 0 0 0,0 0 0 0 0,0 0 0 0 0,0 0 0 0 0,0 0 0 0 0,0 0-1 0 0,0 0 1 0 0,0 0 0 0 0,0 0 0 0 0,0 0 0 0 0,0 1 0 0 0,0-1 0 0 0,0 0 0 0 0,0 0 0 0 0,0 0 0 0 0,0 0 0 0 0,0 0 0 0 0,0 0 0 0 0,0 0 0 0 0,0 0 0 0 0,0 0 0 0 0,0 1 0 0 0,-1-1 0 0 0,1 0 0 0 0,0 0 0 0 0,0 0-1 0 0,0 0 1 0 0,0 0 0 0 0,0 0 0 0 0,-2 4-16 0 0,-1-1-1 0 0,1 0 0 0 0,-1 1 0 0 0,0-1 1 0 0,0 0-1 0 0,0 0 0 0 0,0-1 0 0 0,-1 1 1 0 0,1-1-1 0 0,-1 0 0 0 0,1 1 0 0 0,-6 1 0 0 0,-11 4-115 0 0,-24 8 0 0 0,33-12 86 0 0,-558 150-697 0 0,285-87 656 0 0,-179 38 78 0 0,-471 95-54 0 0,763-160 33 0 0,-993 246 8 0 0,-137 57 101 0 0,278-70 84 0 0,925-245-159 0 0,-404 102 21 0 0,497-129-68 0 0,-36 8 433 0 0,36-7-211 0 0,6-1-20 0 0,20-1-6 0 0,32-8-60 0 0,-2-1-1 0 0,89-28 0 0 0,-86 21-73 0 0,989-254-18 0 0,-862 229 0 0 0,1083-235 0 0 0,-956 215 0 0 0,685-124 0 0 0,683-53 570 0 0,-708 134 6 0 0,4 24-194 0 0,-686 56-312 0 0,153-11-60 0 0,-332 29-10 0 0,807-41 0 0 0,-616 32-1 0 0,175-3 41 0 0,-333 18-122 0 0,388-11-611 0 0,-401 8 109 0 0,-124 2 435 0 0,-20-8-118 0 0,3 3 215 0 0,-1 1-1 0 0,-1 0 1 0 0,1 1-1 0 0,-1 1 0 0 0,-19-2 1 0 0,-85 0-145 0 0,65 4 129 0 0,-898 6-352 0 0,-144 40 348 0 0,413-18 72 0 0,217-11 0 0 0,-823 12 54 0 0,1180-30 95 0 0,1-4 0 0 0,-152-29 1 0 0,248 33-78 0 0,1-1 0 0 0,-1 0 0 0 0,1-1 0 0 0,0 0 1 0 0,0-1-1 0 0,0 0 0 0 0,-16-11 0 0 0,27 15-55 0 0,1 1 0 0 0,0-1-1 0 0,0 1 1 0 0,0-1 0 0 0,0 1 0 0 0,0-1-1 0 0,0 0 1 0 0,0 1 0 0 0,0-1 0 0 0,0 1 0 0 0,0-1-1 0 0,0 1 1 0 0,1-1 0 0 0,-1 1 0 0 0,0-1 0 0 0,0 0-1 0 0,1 1 1 0 0,-1-1 0 0 0,0 1 0 0 0,0 0-1 0 0,1-1 1 0 0,-1 1 0 0 0,0-1 0 0 0,1 1 0 0 0,0-1-1 0 0,-1 1 21 0 0,2-3 4 0 0,0 1 0 0 0,1-1-1 0 0,-1 1 1 0 0,1 0 0 0 0,-1 0-1 0 0,1 0 1 0 0,0 0 0 0 0,0 0-1 0 0,-1 1 1 0 0,6-2 0 0 0,34-11 121 0 0,-33 12-137 0 0,92-21 123 0 0,116-10 0 0 0,-169 27-151 0 0,891-96-261 0 0,5 58 0 0 0,-942 44 264 0 0,290 3-32 0 0,-200 1 16 0 0,105 20 0 0 0,-182-21 0 0 0,-1 0-1 0 0,1 0 0 0 0,18 9 1 0 0,-30-11-62 0 0,-13 5-135 0 0,4-1 180 0 0,-2-2-5 0 0,0 0 0 0 0,0 0 0 0 0,0 0 0 0 0,0-1 1 0 0,-1 0-1 0 0,-9 0 0 0 0,-57 2-123 0 0,39-2 111 0 0,-739-2-329 0 0,724-1 355 0 0,-375-13 13 0 0,112 3 11 0 0,241 9 0 0 0,-616-27 0 0 0,615 22-96 0 0,71 7-6 0 0,6-2-30 0 0,16-6-34 0 0,0 0 0 0 0,34-8 0 0 0,46-6-169 0 0,-50 12 170 0 0,479-63-72 0 0,-373 57 218 0 0,67-3 263 0 0,378 17 0 0 0,-421 16 500 0 0,262 55 0 0 0,-52 28-142 0 0,-162-37-342 0 0,72 20-27 0 0,-2-1-57 0 0,4-16-71 0 0,105 14 59 0 0,-128-22-141 0 0,-240-48 0 0 0,147 31 9 0 0,-151-29-21 0 0,0 2 0 0 0,-1 1 0 0 0,41 21 0 0 0,-68-30-32 0 0,-1 0 1 0 0,1 1 0 0 0,0 0 0 0 0,-1 0-1 0 0,0 0 1 0 0,0 0 0 0 0,0 1-1 0 0,5 7 1 0 0,-9-10-7 0 0,1 0-1 0 0,-1 0 0 0 0,0 0 1 0 0,0 0-1 0 0,0 0 1 0 0,0 1-1 0 0,0-1 0 0 0,0 0 1 0 0,-1 1-1 0 0,1-1 0 0 0,-1 0 1 0 0,1 1-1 0 0,-1-1 1 0 0,0 0-1 0 0,0 1 0 0 0,0-1 1 0 0,-1 1-1 0 0,1-1 1 0 0,0 0-1 0 0,-1 1 0 0 0,0-1 1 0 0,1 0-1 0 0,-1 1 0 0 0,0-1 1 0 0,0 0-1 0 0,-2 3 1 0 0,-2 3-69 0 0,-1-1 1 0 0,0 0-1 0 0,0-1 1 0 0,0 1-1 0 0,-1-1 1 0 0,0 0-1 0 0,0-1 1 0 0,-1 0-1 0 0,0 0 1 0 0,-9 5-1 0 0,-15 5-202 0 0,-42 14 1 0 0,67-26 257 0 0,-439 130-328 0 0,279-88 374 0 0,-418 95 454 0 0,270-74-203 0 0,-69 12-14 0 0,-460 88 30 0 0,484-94-229 0 0,-148 36 10 0 0,177-37-55 0 0,-72 19 1 0 0,-52 10 0 0 0,276-64-1 0 0,-919 193 55 0 0,11 30-43 0 0,815-180-11 0 0,-93 22 0 0 0,288-79 11 0 0,76-22-10 0 0,1 0 1 0 0,-1 0-1 0 0,1 0 0 0 0,-1 0 0 0 0,1 0 1 0 0,0 0-1 0 0,-1 0 0 0 0,1 0 1 0 0,-1 1-1 0 0,1-1 0 0 0,0 0 1 0 0,-1 0-1 0 0,1 0 0 0 0,0 1 0 0 0,-1-1 1 0 0,1 0-1 0 0,-1 0 0 0 0,1 1 1 0 0,0-1-1 0 0,0 0 0 0 0,-1 1 0 0 0,1-1 1 0 0,0 0-1 0 0,0 1 0 0 0,-1-1 1 0 0,1 0-1 0 0,0 1 0 0 0,0-1 0 0 0,0 1 1 0 0,0-1-1 0 0,-1 0 0 0 0,1 2 1 0 0,2-1-1 0 0,-1 0 0 0 0,1 0 0 0 0,-1 1-1 0 0,1-1 1 0 0,-1 0 0 0 0,1 0 0 0 0,0 0 0 0 0,-1-1 0 0 0,1 1 0 0 0,0 0 0 0 0,0-1 0 0 0,0 1 0 0 0,2 0 0 0 0,33 6-4 0 0,-37-7 3 0 0,26 3-25 0 0,0 0-1 0 0,1-2 1 0 0,27-3-1 0 0,82-12-122 0 0,-102 10 132 0 0,428-66 55 0 0,-2-17 12 0 0,156-26-27 0 0,1276-127-24 0 0,-988 196 0 0 0,-748 51-96 0 0,-121-4-6 0 0,1 2-1 0 0,42 11 0 0 0,-68-13 8 0 0,0 0 0 0 0,0 0 0 0 0,0 2 0 0 0,0-1-1 0 0,-1 1 1 0 0,14 9 0 0 0,-22-13 69 0 0,1 0 1 0 0,0 0-1 0 0,-1 0 0 0 0,1 1 0 0 0,-1-1 0 0 0,1 1 1 0 0,-1-1-1 0 0,0 1 0 0 0,0-1 0 0 0,0 1 0 0 0,0 0 1 0 0,0-1-1 0 0,0 1 0 0 0,0 0 0 0 0,0 0 0 0 0,-1 0 1 0 0,1 0-1 0 0,0 0 0 0 0,-1 0 0 0 0,0 0 0 0 0,0 0 1 0 0,1 0-1 0 0,-1 0 0 0 0,0 0 0 0 0,-1 0 0 0 0,1 0 1 0 0,0 0-1 0 0,-1 0 0 0 0,1 0 0 0 0,-1 0 0 0 0,1-1 1 0 0,-1 1-1 0 0,0 0 0 0 0,0 0 0 0 0,0 0 0 0 0,0-1 1 0 0,0 1-1 0 0,0 0 0 0 0,0-1 0 0 0,-4 4 0 0 0,-1 1-43 0 0,0 1 0 0 0,-1-1-1 0 0,0-1 1 0 0,0 1-1 0 0,0-1 1 0 0,-11 5 0 0 0,-52 24-103 0 0,46-24 143 0 0,-235 86 109 0 0,-9-21 517 0 0,76-22-34 0 0,-220 55 526 0 0,251-67-746 0 0,113-29-228 0 0,1 2 0 0 0,-46 20 0 0 0,75-23-91 0 0,17-11-21 0 0,0 1 0 0 0,1-1 0 0 0,-1 1 1 0 0,1-1-1 0 0,-1 1 0 0 0,1-1 0 0 0,-1 1 0 0 0,1-1 0 0 0,-1 1 0 0 0,1 0 1 0 0,-1-1-1 0 0,1 1 0 0 0,0 0 0 0 0,0 0 0 0 0,-1-1 0 0 0,1 2 0 0 0,0 0 0 0 0,0-1-1 0 0,0 0 1 0 0,0 0-1 0 0,1 0 0 0 0,-1 1 1 0 0,1-1-1 0 0,-1 0 1 0 0,1 0-1 0 0,-1 0 0 0 0,1 0 1 0 0,-1 0-1 0 0,1 0 1 0 0,0 0-1 0 0,0 0 0 0 0,0 0 1 0 0,-1 0-1 0 0,1 0 1 0 0,0 0-1 0 0,0-1 0 0 0,0 1 1 0 0,0 0-1 0 0,2 0 1 0 0,2 2-22 0 0,0 0 0 0 0,1-1 0 0 0,8 4 0 0 0,3-1 4 0 0,1-1 0 0 0,-1-1 0 0 0,1 0-1 0 0,19 0 1 0 0,76-3-38 0 0,-86 0 50 0 0,494-45-59 0 0,-424 33 50 0 0,248-32-275 0 0,-77 8-72 0 0,294-43-599 0 0,-515 72 860 0 0,239-27-395 0 0,-46 6 146 0 0,-172 18 287 0 0,308-31-208 0 0,-366 41 268 0 0,-1 0 0 0 0,1 0 0 0 0,17 3 0 0 0,-27-3 0 0 0,0 0 0 0 0,0 0 0 0 0,0 0 0 0 0,0 0 0 0 0,0 0 0 0 0,0 0 0 0 0,0 0 0 0 0,0 0 0 0 0,1 0 0 0 0,-1 0 0 0 0,0 0 0 0 0,0 0 0 0 0,0 0 0 0 0,0 0 0 0 0,0 0 0 0 0,0 0 0 0 0,0 0 0 0 0,0 0 0 0 0,0 0 0 0 0,1 0 0 0 0,-1 0 0 0 0,0 0 0 0 0,0 0 0 0 0,0 0 0 0 0,0 0 0 0 0,0 0 0 0 0,0 0 0 0 0,0 0 0 0 0,0 0 0 0 0,0 0 0 0 0,0 0 0 0 0,1 0 0 0 0,-1 1 0 0 0,0-1 0 0 0,0 0 0 0 0,0 0 0 0 0,0 0 0 0 0,0 0 0 0 0,0 0 0 0 0,0 0 0 0 0,0 0 0 0 0,0 0 0 0 0,0 0 0 0 0,0 0 0 0 0,0 1 0 0 0,0-1 0 0 0,0 0 0 0 0,0 0 0 0 0,0 0 0 0 0,0 0 0 0 0,0 0 0 0 0,0 0 0 0 0,0 0 0 0 0,0 0 0 0 0,0 1 0 0 0,-8 2 0 0 0,-16 2 0 0 0,21-5 0 0 0,-168 29-64 0 0,-219 8 0 0 0,109-23 233 0 0,-129 6 346 0 0,-134 15 345 0 0,232-13-569 0 0,-134 15-125 0 0,143-11-127 0 0,-1143 111 25 0 0,1335-125-64 0 0,-153 14 94 0 0,221-25 418 0 0,66-1-358 0 0,299-12-44 0 0,0-25-13 0 0,-150 15-80 0 0,1068-113-17 0 0,-916 109 0 0 0,38-5 0 0 0,207-7 0 0 0,-333 20 3 0 0,82-1-19 0 0,-275 21-432 0 0,-61 0 221 0 0,-28-1 0 0 0,-14 0 37 0 0,-328 19-280 0 0,124-10 285 0 0,-205 8 9 0 0,173-5 176 0 0,78-2 0 0 0,-331 15 0 0 0,317-8 12 0 0,-864 68 104 0 0,808-56 52 0 0,69-6 179 0 0,203-22-287 0 0,2-1 68 0 0,0 0 0 0 0,-19 6 0 0 0,31-7-25 0 0,7 1-21 0 0,86 9 87 0 0,154-3-1 0 0,94-25-142 0 0,263-33 27 0 0,-357 32-35 0 0,439-31 76 0 0,-2 17-78 0 0,-520 28-18 0 0,294 3-84 0 0,-352 7 84 0 0,76 6-318 0 0,-177-11 113 0 0,-5 1-74 0 0,-1 0 215 0 0,0 0-1 0 0,1-1 1 0 0,-1 1-1 0 0,0-1 1 0 0,0 0 0 0 0,1 0-1 0 0,-1 0 1 0 0,-4-1 0 0 0,-6 0-72 0 0,-570 9-1129 0 0,312-2 1302 0 0,-207 16 416 0 0,252-8-261 0 0,-134 13-30 0 0,148-9-90 0 0,55-8-63 0 0,-187 18 364 0 0,282-19 465 0 0,65-7-756 0 0,7 2-77 0 0,1 0-1 0 0,-1 0 1 0 0,0-1-1 0 0,1-1 1 0 0,13 2-1 0 0,60 3-4 0 0,-67-6 1 0 0,508-9 116 0 0,-311-2-86 0 0,-3 2-25 0 0,178-5-353 0 0,67 32-1575 0 0,-379-9 1177 0 0,-74-9 531 0 0,-18 4-168 0 0,-12 0 295 0 0,0-1 0 0 0,-36 0 0 0 0,28-2 44 0 0,-269 9 92 0 0,114-6 370 0 0,104-1-208 0 0,-517 29 557 0 0,-184 58-549 0 0,757-86-211 0 0,-30 9-1 0 0,73-6 48 0 0,0-3-53 0 0,0-1 0 0 0,1-1 0 0 0,-1 0 0 0 0,1 0 0 0 0,18 0 0 0 0,74-2 0 0 0,-87-1 0 0 0,322-13 0 0 0,-39 1 0 0 0,414 10 0 0 0,-648 5-84 0 0,-66-3 16 0 0,-14 0-272 0 0,-1112 49 1923 0 0,582 22-1530 0 0,530-67-47 0 0,11-4-6 0 0,1 0 0 0 0,0 0 1 0 0,0 0-1 0 0,0 0 0 0 0,0 1 0 0 0,0-1 1 0 0,0 0-1 0 0,0 0 0 0 0,0 0 0 0 0,0 0 1 0 0,0 0-1 0 0,0 0 0 0 0,0 0 1 0 0,0 0-1 0 0,0 0 0 0 0,-1 0 0 0 0,1 0 1 0 0,0 0-1 0 0,0 1 0 0 0,0-1 1 0 0,0 0-1 0 0,0 0 0 0 0,0 0 0 0 0,0 0 1 0 0,0 0-1 0 0,0 0 0 0 0,0 0 0 0 0,0 0 1 0 0,0 0-1 0 0,0 1 0 0 0,0-1 1 0 0,0 0-1 0 0,0 0 0 0 0,0 0 0 0 0,0 0 1 0 0,0 0-1 0 0,1 0 0 0 0,-1 0 1 0 0,0 0-1 0 0,0 0 0 0 0,0 0 0 0 0,0 0 1 0 0,0 1-1 0 0,0-1 0 0 0,0 0 0 0 0,0 0 1 0 0,0 0-1 0 0,7 3 35 0 0,2 0-51 0 0,-1 0 0 0 0,1-1 0 0 0,-1 0 1 0 0,1 0-1 0 0,0-1 0 0 0,14 0 0 0 0,54-4-174 0 0,-74 3 189 0 0,435-39-397 0 0,-8 0-288 0 0,1 17 322 0 0,-395 22 352 0 0,-6-2-45 0 0,0 2-1 0 0,58 7 0 0 0,-85-6-53 0 0,-14 3-751 0 0,3-1 824 0 0,-1-1 0 0 0,1 1 0 0 0,-1-2 0 0 0,0 1 0 0 0,1-1 0 0 0,-11-1 0 0 0,2 2-4 0 0,-215 8 177 0 0,3 0 599 0 0,121-1-347 0 0,-209 22 133 0 0,260-22-402 0 0,55-9-59 0 0,5 2-4 0 0,5 3-47 0 0,1-1 0 0 0,0 0 1 0 0,0 0-1 0 0,0-1 0 0 0,0 0 1 0 0,1-1-1 0 0,-1 0 0 0 0,19 2 0 0 0,85-2 56 0 0,-96-3-56 0 0,300-13-198 0 0,348-28-1292 0 0,-659 42 1447 0 0,8-2-23 0 0,0 2 1 0 0,0 0-1 0 0,0 0 1 0 0,20 4 0 0 0,-31-4 25 0 0,-16 4 74 0 0,-36 7-313 0 0,-1-2 0 0 0,-59 3 0 0 0,55-6 150 0 0,-258 12-32 0 0,113-9 994 0 0,170-6-575 0 0,-48 10 0 0 0,41-6-224 0 0,30-4-40 0 0,8 0-1 0 0,9 0-11 0 0,-11-2 5 0 0,16 2-6 0 0,0 0-1 0 0,0-1 0 0 0,0 0 1 0 0,18-1-1 0 0,8 0 10 0 0,174 1-731 0 0,-110-3 2 0 0,103-14-716 0 0,-152 10 1440 0 0,-19 0 188 0 0,35-1 2259 0 0,-75 7-2385 0 0,-3 3-45 0 0,-1 0 0 0 0,0-1-1 0 0,0 1 1 0 0,0-1 0 0 0,0 0 0 0 0,0-1 0 0 0,-13 4 0 0 0,-52 7-17 0 0,13-4 9 0 0,48-7-2 0 0,-24 8 0 0 0,24-6 14 0 0,7-3 196 0 0,5 1-156 0 0,0 1-49 0 0,1 0 1 0 0,0-1-1 0 0,-1 1 1 0 0,1-1-1 0 0,0 0 1 0 0,0 0-1 0 0,0 0 1 0 0,1 0-1 0 0,-1 0 1 0 0,0-1-1 0 0,1 1 1 0 0,-1-1-1 0 0,1 0 1 0 0,4 1-1 0 0,10 1 31 0 0,32 3 0 0 0,-17-4 16 0 0,51 5 98 0 0,42 7-48 0 0,-119-13-101 0 0,3 1-5 0 0,0-1 1 0 0,-1 0 0 0 0,20-1-1 0 0,-26 0-67 0 0,-6-1-250 0 0,-67-8 177 0 0,42 7 125 0 0,-65-8 521 0 0,-133 3 0 0 0,189 6-400 0 0,15 0-15 0 0,-23 3-1 0 0,32-2-7 0 0,44 14-13 0 0,2-5-268 0 0,0-1-1 0 0,0-2 1 0 0,45 3-1 0 0,-33-4 37 0 0,119 5-1702 0 0,-148-9 1776 0 0,38 2 12 0 0,90 1 0 0 0,-129-4 80 0 0,0 0 0 0 0,-2 0 12 0 0,-10 0 48 0 0,9 0 84 0 0,3 0 50 0 0,-13 0-68 0 0,13 0 194 0 0,-3 3-240 0 0,-10-2-5 0 0,46 0 229 0 0,42-1 453 0 0,-40-5-343 0 0,-1 0-257 0 0,-2 1-80 0 0,-32 2-77 0 0,1 2 0 0 0,32-5 96 0 0,108 3 1095 0 0,-91 0-1170 0 0,-17 0-25 0 0,61-4 68 0 0,-63 1-64 0 0,-23 1-2 0 0,-19 2 10 0 0,29-3 50 0 0,-18 3-58 0 0,5-1 0 0 0,-18 4 0 0 0,3 0 0 0 0,29-6 0 0 0,-11 0 0 0 0,-16 4 0 0 0,23-3 0 0 0,-15 3 0 0 0,1 0 0 0 0,0 0 0 0 0,-16 1 0 0 0,25-1 0 0 0,-3 2 0 0 0,0 0 0 0 0,19-2 0 0 0,-25 1 0 0 0,0 1 0 0 0,0 0 0 0 0,-1 0 0 0 0,0-1 0 0 0,-1 1 0 0 0,1 1 0 0 0,32-2 0 0 0,-16 1 12 0 0,-17 0 36 0 0,-9-1-51 0 0,14-1-27 0 0,3-3-13 0 0,5 1 75 0 0,49 1 0 0 0,-1 0-32 0 0,-36-1-57 0 0,-19 0 50 0 0,37-4 7 0 0,-41 5 0 0 0,31-3 0 0 0,-16 1 0 0 0,0 1 0 0 0,31-3 0 0 0,-15 4 0 0 0,2 2 0 0 0,2 4 0 0 0,-6 1 0 0 0,-8-1 0 0 0,66-2 0 0 0,-73-1 0 0 0,-17-1 0 0 0,0 0 0 0 0,23-2 0 0 0,-3 2 0 0 0,16-5 0 0 0,-18 0 0 0 0,-2-1 0 0 0,1 3 0 0 0,-1-1 0 0 0,-11 2 0 0 0,-13 1 0 0 0,18 2 0 0 0,25 3 0 0 0,-18-4 0 0 0,3 0 75 0 0,-17 0-38 0 0,-11 0-18 0 0,0 2-24 0 0,29 3 7 0 0,-19-3-2 0 0,-1-1 0 0 0,1 1 0 0 0,8 3 0 0 0,-12-3-3 0 0,11-1-58 0 0,20 1-3 0 0,-37-2 64 0 0,0 0 0 0 0,0 1 0 0 0,0-1 0 0 0,9 3 0 0 0,18 2 0 0 0,73 0 0 0 0,-84-4 0 0 0,-16-3 0 0 0,33 2 0 0 0,-22 0 0 0 0,-1 0 0 0 0,-1 0 0 0 0,1 0 0 0 0,-1 0 0 0 0,1 1 0 0 0,-1-1 0 0 0,1 0 0 0 0,-1 1 0 0 0,6 2 0 0 0,-3-4 0 0 0,5 0 0 0 0,-12 0 0 0 0,1 1 0 0 0,28 1 0 0 0,-14 0 0 0 0,-3 2 0 0 0,10-1 0 0 0,49 6 0 0 0,-45-2 8 0 0,-24-3 11 0 0,-1-1 0 0 0,21 1-1 0 0,134-3-82 0 0,-88-4 64 0 0,-47-1 0 0 0,0 0 0 0 0,-2 0 0 0 0,-13 3 0 0 0,-3 0 0 0 0,-4 1 0 0 0,30-3 0 0 0,-23 2 0 0 0,31-3 0 0 0,-42 5 0 0 0,21 2 0 0 0,52 3 0 0 0,-47-1 0 0 0,-2-2 0 0 0,17 3 0 0 0,-30-3 0 0 0,30 4 0 0 0,-15-2 0 0 0,0-1 0 0 0,32-1 0 0 0,-10-1 0 0 0,-30 0 0 0 0,41-3 0 0 0,-47 1 1 0 0,-12 0-3 0 0,15-4 14 0 0,-5 4 41 0 0,16 1 11 0 0,39-1-64 0 0,-32-2 0 0 0,-18 2-26 0 0,7 0 7 0 0,36 2 0 0 0,-57-1 19 0 0,53 2 0 0 0,-14-2 0 0 0,-17 0 25 0 0,41 7 0 0 0,-45-3-64 0 0,22 1 28 0 0,-41-4 11 0 0,21 0 0 0 0,-10-1 0 0 0,44 2-53 0 0,-51-2 43 0 0,24-2 9 0 0,-19 0 1 0 0,8-2 1 0 0,-16 4-2 0 0,26-2-9 0 0,-1-3-44 0 0,-16 3 54 0 0,32-2 0 0 0,-5 1 0 0 0,-11 1 0 0 0,-11 2 0 0 0,-6 0 0 0 0,12-2 0 0 0,20-1 0 0 0,-15 1 0 0 0,-16 0 0 0 0,32 0 0 0 0,-41 2 0 0 0,23-2 0 0 0,-17 1 0 0 0,84-5 0 0 0,-49 5 0 0 0,-15 0 6 0 0,35-4-1 0 0,-38 1 48 0 0,17-3 11 0 0,5 1 379 0 0,99-1 0 0 0,-143 7-395 0 0,11 2 11 0 0,5 2 50 0 0,16 1-78 0 0,47 10 12 0 0,-73-13-43 0 0,63 15 0 0 0,127 10 0 0 0,-160-19 0 0 0,-21-4 0 0 0,51 14 46 0 0,-57-14-21 0 0,30 5 0 0 0,44 9-25 0 0,7 0 0 0 0,-55-13-9 0 0,100 7-54 0 0,20-9 63 0 0,-52-1-48 0 0,80-2-64 0 0,-20-2 112 0 0,-25 1 0 0 0,-69-5 0 0 0,0-4 0 0 0,90-22 0 0 0,-29-8 0 0 0,-82 19 0 0 0,39-12 0 0 0,-39 16 0 0 0,0-2 0 0 0,-2-2 0 0 0,0-2 0 0 0,58-36 0 0 0,186-110 64 0 0,-177 96-64 0 0,-73 45 0 0 0,-12 5 0 0 0,-18 10 68 0 0,-16 12 131 0 0,-2-2-185 0 0,-1 1-1 0 0,0-1 1 0 0,0 1-1 0 0,0-1 1 0 0,0 1 0 0 0,-1 0-1 0 0,1 0 1 0 0,-1 0-1 0 0,1 1 1 0 0,-1-1 0 0 0,1 0-1 0 0,-1 1 1 0 0,0 0-1 0 0,0 0 1 0 0,0 0 0 0 0,0 0-1 0 0,0 0 1 0 0,0 0-1 0 0,0 1 1 0 0,-4-1 0 0 0,-9-1-16 0 0,-1 2 1 0 0,-26 1 0 0 0,23-1 22 0 0,-160 6-217 0 0,-105 1 190 0 0,-9-7 11 0 0,-333-1-14 0 0,1-16 92 0 0,-984-61 300 0 0,1384 69-366 0 0,-341-21-165 0 0,491 25 120 0 0,-93-10-40 0 0,167 15-41 0 0,18-2-349 0 0,100-1-542 0 0,-51 3 711 0 0,452-24 5 0 0,-336 15 237 0 0,223-16-95 0 0,93-5-60 0 0,324-9 56 0 0,245 35-680 0 0,-555 37 596 0 0,-382-23 230 0 0,-97-7-25 0 0,-6-2-36 0 0,0 1 0 0 0,0 2 0 0 0,39 10-1 0 0,-64-14 60 0 0,-1 0 0 0 0,1 0-1 0 0,-1 0 1 0 0,1 0 0 0 0,-1 0 0 0 0,0 0-1 0 0,1 0 1 0 0,-1 0 0 0 0,1 0-1 0 0,-1 1 1 0 0,0-1 0 0 0,1 0-1 0 0,-1 0 1 0 0,0 0 0 0 0,1 1-1 0 0,-1-1 1 0 0,0 0 0 0 0,1 0 0 0 0,-1 1-1 0 0,0-1 1 0 0,1 0 0 0 0,-1 1-1 0 0,0-1 1 0 0,0 0 0 0 0,1 1-1 0 0,-5 1-3 0 0,0 0 1 0 0,1-1-1 0 0,-1 0 0 0 0,0 0 0 0 0,0 0 0 0 0,0 0 0 0 0,0 0 0 0 0,-7-1 0 0 0,2 1-6 0 0,-48 5 4 0 0,-71-2-1 0 0,-58-11 106 0 0,12 0 132 0 0,100 5-147 0 0,-653-1 924 0 0,464 6-680 0 0,-301 7 140 0 0,-196 5 161 0 0,-103 3-62 0 0,243-11 603 0 0,617-7-1010 0 0,6 2-86 0 0,4 2-83 0 0,1-1 1 0 0,-1 1-1 0 0,1-1 0 0 0,0-1 1 0 0,0 1-1 0 0,12 1 1 0 0,55 5-230 0 0,-53-7 179 0 0,487 14-1334 0 0,-382-15 1047 0 0,626-1-2157 0 0,-497-1 1645 0 0,267 5-535 0 0,-317 1 1107 0 0,234 11-16 0 0,-369-11 413 0 0,402 45 2508 0 0,-372-27-1699 0 0,-89-20-704 0 0,0 1 0 0 0,0 1 0 0 0,-1 0-1 0 0,1 1 1 0 0,18 13 0 0 0,-28-18-70 0 0,-4 2-16 0 0,-2 0-108 0 0,0 0 1 0 0,0 0-1 0 0,0 0 1 0 0,0-1-1 0 0,0 1 1 0 0,-1-1-1 0 0,1 0 1 0 0,-1 0-1 0 0,1-1 0 0 0,-1 1 1 0 0,-6 0-1 0 0,-10 1 22 0 0,-30 1 0 0 0,41-3-26 0 0,-407 7 538 0 0,-2-17-97 0 0,372 8-420 0 0,-642-16 1043 0 0,536 12-723 0 0,-72-2 313 0 0,240 14-858 0 0,19 2 82 0 0,-1-1 0 0 0,1-1 0 0 0,1-2 1 0 0,41 1-1 0 0,-35-3 44 0 0,907 54-978 0 0,-560-37 144 0 0,-331-18 762 0 0,148 13-171 0 0,-164-10 367 0 0,-1 2 0 0 0,77 24 0 0 0,-110-28 39 0 0,1 0 0 0 0,12 7 0 0 0,-17-8-16 0 0,-4-1-80 0 0,1 0 0 0 0,0 0-1 0 0,0 0 1 0 0,-1-1 0 0 0,1 1 0 0 0,0 0-1 0 0,-1 0 1 0 0,1 0 0 0 0,-1 0 0 0 0,1 0 0 0 0,-1-1-1 0 0,1 1 1 0 0,-1 0 0 0 0,0 0 0 0 0,1-1 0 0 0,-1 1-1 0 0,0-1 1 0 0,1 1 0 0 0,-2 0 0 0 0,-17 10 44 0 0,7-5-55 0 0,0-2 0 0 0,-1 1-1 0 0,0-1 1 0 0,0-1-1 0 0,-19 2 1 0 0,-71 3-66 0 0,75-7 48 0 0,-443 9 4 0 0,-3-17 103 0 0,246 2 16 0 0,-531-22 162 0 0,496 15-259 0 0,-296-16 36 0 0,4-17 201 0 0,527 41-92 0 0,96 10-496 0 0,80-2 0 0 0,76-14-336 0 0,-191 8 584 0 0,372-22-436 0 0,446-22-1993 0 0,-2 33 926 0 0,-835 14 1607 0 0,85 0 324 0 0,118 18-1 0 0,-268-22-289 0 0,17 3-99 0 0,-508-25-514 0 0,-122-5 952 0 0,-1626-57 3349 0 0,1817 73-3101 0 0,-368-8 847 0 0,504 16-1067 0 0,-134-5-59 0 0,339-1-121 0 0,110 10-104 0 0,65 1-38 0 0,-12 0-68 0 0,588-45-707 0 0,-544 38 653 0 0,567-66-222 0 0,-180 18 65 0 0,597-55-286 0 0,1 28-483 0 0,-323 48 128 0 0,-4 30 173 0 0,-560 10 969 0 0,282 46 0 0 0,-439-49-241 0 0,-1 1-1 0 0,0 1 1 0 0,0 0-1 0 0,-1 1 1 0 0,16 8-1 0 0,-30-13-59 0 0,1 0-1 0 0,-1 0 1 0 0,0 0 0 0 0,0 0-1 0 0,0 0 1 0 0,0 0 0 0 0,0 1-1 0 0,0-1 1 0 0,1 0-1 0 0,-1 0 1 0 0,0 0 0 0 0,0 0-1 0 0,0 0 1 0 0,0 1 0 0 0,0-1-1 0 0,0 0 1 0 0,0 0 0 0 0,0 0-1 0 0,0 0 1 0 0,0 1-1 0 0,0-1 1 0 0,0 0 0 0 0,0 0-1 0 0,0 0 1 0 0,0 1 0 0 0,0-1-1 0 0,0 0 1 0 0,0 0 0 0 0,0 0-1 0 0,0 0 1 0 0,0 1 0 0 0,0-1-1 0 0,0 0 1 0 0,0 0-1 0 0,0 0 1 0 0,0 0 0 0 0,-1 0-1 0 0,1 1 1 0 0,0-1 0 0 0,0 0-1 0 0,0 0 1 0 0,0 0 0 0 0,0 0-1 0 0,0 0 1 0 0,-1 0 0 0 0,1 1-1 0 0,0-1 1 0 0,-7 5 18 0 0,1-3-33 0 0,-1 1 0 0 0,1-2 0 0 0,-1 1 0 0 0,1 0 0 0 0,-1-1 0 0 0,0-1 0 0 0,-7 1 0 0 0,5 0-9 0 0,-426 21-268 0 0,156-11 218 0 0,92-1 62 0 0,-1044 65 436 0 0,664-33-80 0 0,-1373 117 642 0 0,1071-71-717 0 0,228-58-10 0 0,592-33-92 0 0,46 2-90 0 0,6 0 0 0 0,8-3-40 0 0,0 1 0 0 0,1 0 0 0 0,-1 1-1 0 0,23-2 1 0 0,-4 0-27 0 0,423-64-446 0 0,-97 18 207 0 0,312-38-127 0 0,-584 79 295 0 0,1353-130-334 0 0,-470 102 389 0 0,-37 51-17 0 0,-352 46 309 0 0,-559-57-195 0 0,24 7 0 0 0,-39-9-19 0 0,-7 1-10 0 0,-9 1-49 0 0,1 1 0 0 0,-1-2 0 0 0,1 1 0 0 0,-1-2 0 0 0,0 0 0 0 0,0 0 0 0 0,-17-2 0 0 0,8 1-16 0 0,-112 0 0 0 0,-68 2 0 0 0,-218 10 0 0 0,-702 26 0 0 0,-339 14 73 0 0,625-25 110 0 0,-300 1 388 0 0,868-23-415 0 0,-545-5 259 0 0,739-5-330 0 0,71 5-57 0 0,8 0-96 0 0,25-2-37 0 0,329-27-353 0 0,692-141 184 0 0,1474-229-524 0 0,-675 271-634 0 0,-1618 124 1609 0 0,323 34 0 0 0,-551-30-169 0 0,11 2 35 0 0,1 0-1 0 0,0 1 0 0 0,-1 0 1 0 0,0 2-1 0 0,26 9 0 0 0,-41-14-38 0 0,-1 1 0 0 0,1-1-1 0 0,0 0 1 0 0,0 1 0 0 0,0-1 0 0 0,-1 1-1 0 0,1-1 1 0 0,0 1 0 0 0,0-1-1 0 0,-1 1 1 0 0,1 0 0 0 0,-1-1-1 0 0,1 1 1 0 0,-1 0 0 0 0,1 0 0 0 0,-1-1-1 0 0,1 2 1 0 0,-1-1-3 0 0,0 0-1 0 0,0-1 1 0 0,0 1-1 0 0,0 0 1 0 0,0 0-1 0 0,0-1 1 0 0,0 1 0 0 0,-1 0-1 0 0,1-1 1 0 0,0 1-1 0 0,0 0 1 0 0,-1-1-1 0 0,1 1 1 0 0,-1-1-1 0 0,1 1 1 0 0,0 0 0 0 0,-1-1-1 0 0,1 1 1 0 0,-1-1-1 0 0,1 1 1 0 0,-1-1-1 0 0,0 1 1 0 0,1-1 0 0 0,-2 1-1 0 0,-20 10 10 0 0,-6-3 36 0 0,-2-2 0 0 0,1 0-1 0 0,-1-2 1 0 0,-38 1 0 0 0,45-4-22 0 0,-1462 118 764 0 0,3 43-400 0 0,-79 64-265 0 0,1290-185-118 0 0,-563 68 56 0 0,702-93-58 0 0,-259 27 195 0 0,-1-29 63 0 0,347-17 58 0 0,43 3-145 0 0,6-1-16 0 0,194-22-205 0 0,274-30-629 0 0,797-65 145 0 0,-1157 111 531 0 0,315-7 0 0 0,-64 38 0 0 0,-348-22-15 0 0,1 1 0 0 0,0 1 0 0 0,-1 0 0 0 0,0 1 0 0 0,14 7 0 0 0,-25-10-153 0 0,-5-1 143 0 0,1 1 0 0 0,-1-1 1 0 0,1 0-1 0 0,-1 1 1 0 0,0-1-1 0 0,0 0 0 0 0,0 0 1 0 0,0 0-1 0 0,0 0 1 0 0,0 1-1 0 0,0-1 0 0 0,0 0 1 0 0,0-1-1 0 0,-2 2 1 0 0,2-1-13 0 0,-5 4-4 0 0,0-1-1 0 0,0 0 1 0 0,0-1-1 0 0,0 0 1 0 0,-1 0-1 0 0,1 0 1 0 0,-12 3-1 0 0,-53 8-164 0 0,47-11 136 0 0,-206 39-336 0 0,-119 20 295 0 0,-845 89 164 0 0,262-70 425 0 0,485-73 148 0 0,367-15-42 0 0,595-25-992 0 0,934-127-200 0 0,-847 112-232 0 0,-585 46 800 0 0,211-10-512 0 0,-173 11 157 0 0,1 2 1 0 0,56 10-1 0 0,-108-11 171 0 0,-7 0 11 0 0,-12 4 109 0 0,0 0 0 0 0,-1-2-1 0 0,0 0 1 0 0,-30 2 0 0 0,15-2 38 0 0,-378 32-19 0 0,-5-18 83 0 0,334-14 1 0 0,-2100 37 1849 0 0,2171-40-1823 0 0,-484-13 1058 0 0,411 6-916 0 0,136 5-114 0 0,434-35-310 0 0,-117 5 676 0 0,-302 28-343 0 0,189-7 250 0 0,-2 17-379 0 0,-153 10-548 0 0,-98-16 163 0 0,-15 7-704 0 0,5-3 1015 0 0,-1 0 10 0 0,-1-1 0 0 0,1 0 1 0 0,-1 0-1 0 0,0-1 0 0 0,-13 3 0 0 0,-41 4-182 0 0,32-5 350 0 0,-335 29 1238 0 0,-2-25-68 0 0,154-5-755 0 0,39-1-204 0 0,-173 7 517 0 0,334-8-740 0 0,-1-1 0 0 0,1 2 0 0 0,0 0 0 0 0,0 0 0 0 0,-1 1 0 0 0,-12 6 0 0 0,24-9-62 0 0,1 1-1 0 0,-1-1 1 0 0,1 0-1 0 0,-1 1 0 0 0,1-1 1 0 0,0 1-1 0 0,-1-1 1 0 0,1 1-1 0 0,0-1 1 0 0,-1 1-1 0 0,1-1 0 0 0,0 1 1 0 0,0-1-1 0 0,-1 1 1 0 0,1 0-1 0 0,0-1 1 0 0,0 1-1 0 0,0-1 0 0 0,0 1 1 0 0,0 0-1 0 0,0-1 1 0 0,0 1-1 0 0,0-1 1 0 0,0 1-1 0 0,0 0 0 0 0,0-1 1 0 0,0 1-1 0 0,0-1 1 0 0,1 1-1 0 0,-1-1 1 0 0,0 1-1 0 0,0-1 0 0 0,1 1 1 0 0,-1 0-1 0 0,0-1 1 0 0,1 1-1 0 0,-1-1 1 0 0,0 0-1 0 0,2 2 0 0 0,14 16-567 0 0,-9-13 456 0 0,0 0 1 0 0,0-1-1 0 0,0 0 1 0 0,1-1 0 0 0,0 1-1 0 0,0-2 1 0 0,0 1-1 0 0,0-1 1 0 0,0 0-1 0 0,12 1 1 0 0,12 0-135 0 0,43-2-1 0 0,-72-2 264 0 0,402-28-729 0 0,-323 20 780 0 0,63-6 97 0 0,164-14 855 0 0,0 15-810 0 0,-339 25-2844 0 0,0-3 1728 0 0,-47 7-1 0 0,-68 0 112 0 0,123-13 790 0 0,-489 29 3073 0 0,465-29-2598 0 0,-168-1 2024 0 0,112-2 13 0 0,105 2-2376 0 0,38 5-50 0 0,-1-1 0 0 0,73-1 0 0 0,85-14-133 0 0,-117 4 143 0 0,1254-59 1293 0 0,-567 51-1041 0 0,2 25-63 0 0,-427-1-257 0 0,100 4 0 0 0,-185 0 12 0 0,434 14 40 0 0,-411-35-281 0 0,-274 7 220 0 0,19-5-89 0 0,-23 4-6 0 0,-6-11-142 0 0,2 10 224 0 0,-1 0 0 0 0,1 0 0 0 0,-1 0 0 0 0,1 0 0 0 0,-1 0 0 0 0,0 0 1 0 0,1 0-1 0 0,-1 1 0 0 0,0-1 0 0 0,0 1 0 0 0,0-1 0 0 0,0 1 0 0 0,-1 0 0 0 0,1 0 1 0 0,0 0-1 0 0,0 0 0 0 0,-5-1 0 0 0,-6-1-96 0 0,1 0 1 0 0,-15-2-1 0 0,24 5 95 0 0,-418-27-961 0 0,383 26 984 0 0,-168 4 0 0 0,138 5 0 0 0,57-5 0 0 0,11 2-1 0 0,7 0-8 0 0,1 0-8 0 0,0-1-1 0 0,0 0 1 0 0,0 0 0 0 0,1-1 0 0 0,0 0 0 0 0,-1 0 0 0 0,12 1-1 0 0,66 6-143 0 0,-65-8 150 0 0,486 18-26 0 0,-351-17 21 0 0,-145-2 10 0 0,16-1-152 0 0,32-2-1 0 0,-57 2 31 0 0,-2-3-99 0 0,0 2 217 0 0,-1 0-1 0 0,1-1 1 0 0,-1 1 0 0 0,1 0-1 0 0,-1 0 1 0 0,1 0 0 0 0,-1-1-1 0 0,0 1 1 0 0,0 0 0 0 0,1 0-1 0 0,-1 0 1 0 0,0 0 0 0 0,0 0-1 0 0,0 0 1 0 0,0 1 0 0 0,-2-2-1 0 0,-21-13 60 0 0,-4 5 11 0 0,0 0 1 0 0,0 2 0 0 0,0 1-1 0 0,-33-4 1 0 0,31 6-66 0 0,-554-82 55 0 0,-1 22 278 0 0,295 34-194 0 0,22 4-135 0 0,-332-44 85 0 0,509 57-36 0 0,-50-8 71 0 0,106 14-4 0 0,-65-22 0 0 0,93 28-14 0 0,0-1-1 0 0,1 0 1 0 0,-1 0 0 0 0,0-1-1 0 0,1 1 1 0 0,-12-11 239 0 0,21 11-168 0 0,8-5-118 0 0,1 1-1 0 0,0-1 1 0 0,0 2-1 0 0,1 0 1 0 0,0 0-1 0 0,22-6 1 0 0,90-16-163 0 0,-95 22 78 0 0,1084-179-1029 0 0,11 50 543 0 0,588 1 450 0 0,-1075 110 440 0 0,-404 20-83 0 0,232-1 867 0 0,-463 5-900 0 0,-17-4-11 0 0,-13-3-211 0 0,0 2 0 0 0,-1 1 1 0 0,-42-2-1 0 0,41 5-30 0 0,-460-17-173 0 0,-5 20-28 0 0,479-2 195 0 0,-1350 27-451 0 0,1018-16 302 0 0,-249 7-11 0 0,172-7 177 0 0,-551 1-352 0 0,946-13 345 0 0,-51 0-28 0 0,1-4-1 0 0,-94-18 1 0 0,169 22 131 0 0,6 1-92 0 0,-1 0-1 0 0,0-1 1 0 0,0 1-1 0 0,0 0 1 0 0,0 0 0 0 0,0 0-1 0 0,1-1 1 0 0,-1 1-1 0 0,0 1 1 0 0,2-1 0 0 0,4 0 21 0 0,176 6 87 0 0,405-32-205 0 0,-405 15 42 0 0,1058-73-518 0 0,-10 8-810 0 0,-864 57 719 0 0,235-4-457 0 0,-3 27 34 0 0,-424 5 859 0 0,187 34 0 0 0,-347-41 201 0 0,1 1-1 0 0,-1 1 1 0 0,0 0-1 0 0,0 1 0 0 0,-1 0 1 0 0,16 8-1 0 0,-30-13 8 0 0,0 0 0 0 0,1 1 0 0 0,-1-1 0 0 0,1 0 0 0 0,-1 0 0 0 0,1 0 0 0 0,-1 1 0 0 0,0-1 0 0 0,1 0 0 0 0,-1 0 0 0 0,0 1 0 0 0,1-1 0 0 0,-1 0 0 0 0,0 1 0 0 0,1-1 0 0 0,-1 0 0 0 0,0 1 0 0 0,0-1 0 0 0,1 1 0 0 0,-1-1 0 0 0,0 0 0 0 0,0 1 0 0 0,0-1 0 0 0,0 1 0 0 0,0-1 0 0 0,1 1 0 0 0,-1 0 0 0 0,-1 0 3 0 0,0 0 0 0 0,0 0-1 0 0,0 0 1 0 0,0 0 0 0 0,0 0 0 0 0,0 0-1 0 0,0-1 1 0 0,0 1 0 0 0,0 0 0 0 0,-1 0 0 0 0,1-1-1 0 0,0 1 1 0 0,-1-1 0 0 0,1 1 0 0 0,0-1-1 0 0,-3 1 1 0 0,-27 5 16 0 0,31-6-18 0 0,-52 5 50 0 0,0-2 0 0 0,-76-5 1 0 0,31-1 24 0 0,-803 4 501 0 0,162 1-307 0 0,-1350 56 743 0 0,1534-33-886 0 0,-232 12-70 0 0,-189-6 407 0 0,876-35-40 0 0,96 4-188 0 0,8 2-362 0 0,26 6-69 0 0,0-2 0 0 0,1-1 0 0 0,51 1 0 0 0,102-8-85 0 0,-180 2 270 0 0,881-57-1565 0 0,-390 20 721 0 0,15 4-246 0 0,-259 15-1219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29.0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6199 1233 5095 0 0,'19'16'232'0'0,"-18"-16"-217"0"0,0 1 0 0 0,0 0-1 0 0,-1-1 1 0 0,1 1-1 0 0,0 0 1 0 0,-1 0-1 0 0,1 0 1 0 0,-1-1 0 0 0,1 1-1 0 0,-1 0 1 0 0,1 0-1 0 0,-1 0 1 0 0,1 0 0 0 0,-1 2-1 0 0,0-2-12 0 0,0 1 0 0 0,0 0 0 0 0,0-1 0 0 0,-1 1 0 0 0,1-1 0 0 0,0 1 0 0 0,-1-1 0 0 0,1 1 0 0 0,-1-1 0 0 0,0 1 0 0 0,0-1 0 0 0,1 0 0 0 0,-1 1 0 0 0,0-1 0 0 0,0 0 0 0 0,0 0 0 0 0,0 1 0 0 0,0-1 0 0 0,-1 0 0 0 0,1 0 0 0 0,0 0 0 0 0,0 0 1 0 0,-3 0-1 0 0,-3 4 1 0 0,-1-1 1 0 0,1 0 0 0 0,-10 3 0 0 0,-22 5 51 0 0,0-1-1 0 0,-1-2 1 0 0,-52 6-1 0 0,49-9-27 0 0,-15 3 8 0 0,-538 76 418 0 0,-846 73 946 0 0,1424-156-1368 0 0,-1451 122 2299 0 0,809-67-1715 0 0,58-8-390 0 0,222-23-177 0 0,-3 0-32 0 0,338-22-20 0 0,-86 6-69 0 0,101-9-37 0 0,0-2 0 0 0,-37-5-1 0 0,63 6-22 0 0,10-3-90 0 0,39-19-226 0 0,74-25 0 0 0,58-8-89 0 0,-164 52 498 0 0,1647-384-1944 0 0,-296 180 1488 0 0,-1188 187 504 0 0,433-47 173 0 0,-1 23 289 0 0,-550 41-401 0 0,392-10 620 0 0,-4 37 677 0 0,-374-15-1126 0 0,91 13 483 0 0,-140-16-438 0 0,-38-2-38 0 0,-4-3-136 0 0,1-2 1 0 0,-31-3-1 0 0,-6-1 21 0 0,-296 1 39 0 0,231 4-128 0 0,-470 14-31 0 0,357-6-14 0 0,-687 36 2 0 0,269-10 0 0 0,262-15 0 0 0,-627 14 0 0 0,860-33 99 0 0,-374-9 734 0 0,527 9-814 0 0,-9 0 120 0 0,1-1 0 0 0,0 1-1 0 0,-1-2 1 0 0,1 0-1 0 0,0 0 1 0 0,0-1 0 0 0,-14-6-1 0 0,23 8 25 0 0,71 2 145 0 0,70-2-447 0 0,-32-2 73 0 0,201-13-108 0 0,352-50-82 0 0,312-37-92 0 0,-33 3-359 0 0,-3 32-118 0 0,-462 53 372 0 0,-4 23 6 0 0,-370-2 465 0 0,169 33 0 0 0,-267-38-18 0 0,7 0-28 0 0,0 1 0 0 0,0 0 0 0 0,0 1 1 0 0,-1-1-1 0 0,1 2 0 0 0,-1-1 0 0 0,0 1 0 0 0,0 0 1 0 0,10 8-1 0 0,-17-11 20 0 0,0 0 0 0 0,0-1 0 0 0,-1 1 0 0 0,1 0 1 0 0,0 0-1 0 0,-1-1 0 0 0,1 1 0 0 0,-1 0 0 0 0,1 0 0 0 0,-1 0 1 0 0,1 0-1 0 0,-1 0 0 0 0,1 0 0 0 0,-1 1 0 0 0,0-1 5 0 0,0-1 0 0 0,0 1 0 0 0,0-1 0 0 0,0 1 0 0 0,0-1 0 0 0,0 1 0 0 0,-1-1-1 0 0,1 1 1 0 0,0-1 0 0 0,0 1 0 0 0,0-1 0 0 0,-1 0 0 0 0,1 1 0 0 0,0-1 0 0 0,-1 1-1 0 0,1-1 1 0 0,0 0 0 0 0,-1 1 0 0 0,1-1 0 0 0,-1 0 0 0 0,1 1 0 0 0,0-1 0 0 0,-1 0 0 0 0,1 1-1 0 0,-1-1 1 0 0,1 0 0 0 0,-1 0 0 0 0,-18 6-18 0 0,14-5 13 0 0,-41 8-25 0 0,-85 7 0 0 0,-49-11 125 0 0,112-4-86 0 0,-1230 4 566 0 0,711-7-314 0 0,-754-11-64 0 0,768 3-192 0 0,-594-15 124 0 0,684-6 290 0 0,411 22 48 0 0,410-8-833 0 0,380-63 73 0 0,-494 51 257 0 0,310-38-7 0 0,874-103-348 0 0,-705 104-543 0 0,-418 40 482 0 0,180-2-410 0 0,-241 17 594 0 0,132 4 306 0 0,-280 14 347 0 0,-56-4 145 0 0,-100-10-60 0 0,-103 5-1 0 0,58 3-309 0 0,-386 1-127 0 0,152 5-30 0 0,-203 7 0 0 0,-210 31 0 0 0,185-9 0 0 0,333-22 15 0 0,-949 45 234 0 0,577-65 927 0 0,609 6-1022 0 0,0-2-1 0 0,0 0 0 0 0,1-1 1 0 0,-1 0-1 0 0,-22-9 0 0 0,36 11 26 0 0,8-1-56 0 0,9-5-70 0 0,0 2 1 0 0,1 0-1 0 0,25-6 1 0 0,53-4-104 0 0,-48 8-57 0 0,170-32-360 0 0,-23 3 131 0 0,385-73-268 0 0,-28 8-91 0 0,6 16-304 0 0,-526 81 945 0 0,822-111-4106 0 0,-665 94 1660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34.15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4941 914 3223 0 0,'-2'1'240'0'0,"-1"2"-195"0"0,-1 0-1 0 0,0-1 1 0 0,-1 0-1 0 0,1 1 1 0 0,0-2-1 0 0,-1 1 1 0 0,1 0-1 0 0,-1-1 1 0 0,1 0-1 0 0,-9 1 1 0 0,-8 0 156 0 0,-24 0 0 0 0,13-2-53 0 0,-269 18 550 0 0,-145 6-274 0 0,424-24-400 0 0,-720 18 877 0 0,509-16-339 0 0,-520 3 784 0 0,1-16-61 0 0,482-2-581 0 0,188 6 19 0 0,-101-23 0 0 0,172 27-507 0 0,1 0 1 0 0,-14-5-1 0 0,21 7 97 0 0,19-10 59 0 0,-1 5-370 0 0,1 2 0 0 0,0-1 0 0 0,0 2-1 0 0,29-4 1 0 0,-8 2-16 0 0,583-74-808 0 0,-351 48 669 0 0,157-16-395 0 0,-150 18 0 0 0,181-8-562 0 0,-263 23 532 0 0,157-6-654 0 0,-243 19 656 0 0,131 16 0 0 0,-217-12 503 0 0,-18-3 161 0 0,-7 1 68 0 0,-23 3-33 0 0,-1-1 0 0 0,-33 0 0 0 0,0 0-83 0 0,-183 22 13 0 0,48-4-30 0 0,-307 23 151 0 0,-372 35 414 0 0,277-27-356 0 0,-334 35 138 0 0,623-62 237 0 0,129-11 320 0 0,174-14-884 0 0,-10 1 287 0 0,0 1-1 0 0,-23 5 1 0 0,36-6-141 0 0,12 4 95 0 0,-5-1-244 0 0,6 1-35 0 0,0-1-1 0 0,0 0 1 0 0,0-1 0 0 0,1 0-1 0 0,19 2 1 0 0,64 0-49 0 0,-80-4 36 0 0,317-10-33 0 0,3-20 8 0 0,-279 24 32 0 0,633-68 32 0 0,48-5 2 0 0,-611 66-36 0 0,1078-107-202 0 0,-446 47-283 0 0,-386 36 253 0 0,114-9 30 0 0,-313 32 144 0 0,507-20 42 0 0,-364 37 154 0 0,-224-6 245 0 0,-89 2-199 0 0,-15-3-52 0 0,5-1-111 0 0,-16-1-13 0 0,-1 1 0 0 0,-42-2 0 0 0,35 3 4 0 0,-271-5-25 0 0,-3 20-181 0 0,181-6 126 0 0,-320 22-250 0 0,75-3 259 0 0,-76 10 334 0 0,433-34-210 0 0,-55 4 708 0 0,82-9-534 0 0,-4 0-184 0 0,49-7 16 0 0,62-3 0 0 0,-66 8-60 0 0,422-53-8 0 0,5 4 2 0 0,-224 28-90 0 0,352-37-519 0 0,54-5 476 0 0,-348 13 219 0 0,-313 55 256 0 0,-7-1-152 0 0,-3-2-154 0 0,0 0 1 0 0,-1 1-1 0 0,1-1 0 0 0,-1 1 0 0 0,0 0 0 0 0,0 1 0 0 0,0 0 0 0 0,-10-2 0 0 0,-66-6 35 0 0,55 8-33 0 0,-402-23-129 0 0,-2 17-90 0 0,-315 15 65 0 0,4 17 104 0 0,264-3 7 0 0,-241 7 116 0 0,705-28-41 0 0,1 0 0 0 0,-1-1 0 0 0,-20-3 0 0 0,33 3 154 0 0,13 1-155 0 0,-5 1-70 0 0,617-15-294 0 0,-358 0 258 0 0,-139 10 45 0 0,922-42-1097 0 0,-659 29 7 0 0,-5 19-99 0 0,-351 0 1191 0 0,37 6-1 0 0,-66-7 217 0 0,-8 0-53 0 0,-11 3-83 0 0,-1 0-1 0 0,0-1 1 0 0,0-1 0 0 0,-26 0 0 0 0,22-1-50 0 0,-849 23 393 0 0,816-24-421 0 0,-1849-13 157 0 0,1574 9-182 0 0,-467-20 329 0 0,678 20-252 0 0,-172-18 590 0 0,287 22-342 0 0,10 1-177 0 0,0-1 1 0 0,17 5-1 0 0,3 0-52 0 0,314 15-53 0 0,2-23-37 0 0,-198 0 7 0 0,693-17-2 0 0,-453 10-66 0 0,108-3-220 0 0,-295 11 94 0 0,854-8-641 0 0,-2 23 669 0 0,-664-9 675 0 0,-364-4-478 0 0,-17 1-20 0 0,-3 0-9 0 0,-1-1 0 0 0,0 0 0 0 0,1 0 0 0 0,-1 0 0 0 0,0-1 0 0 0,0 1 0 0 0,1 0 0 0 0,-1-1 0 0 0,4-1 0 0 0,7-2-4 0 0,-4-1 11 0 0,-5 2 32 0 0,3-8-22 0 0,0 0 22 0 0,1 2-33 0 0,2-9-10 0 0,-10 17 0 0 0,1 0 0 0 0,-1 0 0 0 0,1 1 0 0 0,-1-1 0 0 0,1 0 0 0 0,0 0 0 0 0,-1 1 0 0 0,1-1 0 0 0,0 0 0 0 0,0 1 0 0 0,-1-1 0 0 0,1 1 0 0 0,0-1 0 0 0,0 1 0 0 0,1-1 0 0 0,4-3 0 0 0,1-1-7 0 0,2 0 1 0 0,-1 1-1 0 0,0 0 0 0 0,1 1 0 0 0,0-1 0 0 0,0 2 0 0 0,0-1 0 0 0,0 1 0 0 0,17-1 0 0 0,7 1-52 0 0,48 3 0 0 0,-24 1 22 0 0,-48-2 34 0 0,318-10-234 0 0,-221 6 237 0 0,-88 3 0 0 0,1 2 0 0 0,34 4 0 0 0,-16 0 0 0 0,-26-5 0 0 0,27 6 0 0 0,-25-4 16 0 0,-11-1 232 0 0,-7 0-232 0 0,1 0-1 0 0,-1 0 1 0 0,0-1 0 0 0,-7 0-1 0 0,4 0-2 0 0,0 0 1 0 0,-1 1-1 0 0,1 0 0 0 0,-17 5 0 0 0,12-2-13 0 0,-4 3-8 0 0,14-3-17 0 0,-2-1-26 0 0,4-3 35 0 0,1 1-1 0 0,-1-1 1 0 0,1 1-1 0 0,-1-1 0 0 0,1 1 1 0 0,0-1-1 0 0,-1 1 1 0 0,1-1-1 0 0,-1 1 1 0 0,1-1-1 0 0,0 1 0 0 0,0-1 1 0 0,-1 1-1 0 0,1-1 1 0 0,0 1-1 0 0,0 0 0 0 0,0-1 1 0 0,0 1-1 0 0,0-1 1 0 0,0 2-1 0 0,-2 11-444 0 0,3-12 428 0 0,-1 1 0 0 0,0-1 0 0 0,0 0 1 0 0,1 0-1 0 0,-1 1 0 0 0,1-1 0 0 0,-1 0 0 0 0,1 0 0 0 0,-1 0 0 0 0,1 0 1 0 0,0 0-1 0 0,0 0 0 0 0,-1 0 0 0 0,1 0 0 0 0,2 2 0 0 0,16 12-234 0 0,-14-11 236 0 0,2 0-22 0 0,0 0 0 0 0,0 0-1 0 0,0 0 1 0 0,0-1 0 0 0,0 0 0 0 0,1 0-1 0 0,13 2 1 0 0,19 7-150 0 0,-28-8 179 0 0,-7-2-19 0 0,3 3 19 0 0,-8-5 23 0 0,0 0-1 0 0,0 0 1 0 0,1 0 0 0 0,-1 0-1 0 0,0 0 1 0 0,0 0-1 0 0,0 0 1 0 0,0 1 0 0 0,0-1-1 0 0,0 0 1 0 0,0 0 0 0 0,0 0-1 0 0,0 0 1 0 0,0 0 0 0 0,0 0-1 0 0,1 0 1 0 0,-1 0 0 0 0,0 0-1 0 0,0 0 1 0 0,0 0-1 0 0,0 1 1 0 0,0-1 0 0 0,0 0-1 0 0,0 0 1 0 0,0 0 0 0 0,0 0-1 0 0,0 0 1 0 0,0 0 0 0 0,0 0-1 0 0,0 0 1 0 0,0 0-1 0 0,0 1 1 0 0,0-1 0 0 0,0 0-1 0 0,0 0 1 0 0,0 0 0 0 0,0 0-1 0 0,0 0 1 0 0,0 0 0 0 0,0 0-1 0 0,0 0 1 0 0,0 1 0 0 0,0-1-1 0 0,0 0 1 0 0,0 0-1 0 0,0 0 1 0 0,0 0 0 0 0,-1 0-1 0 0,-1 5 0 0 0,-1 1 0 0 0,1-1 0 0 0,-1 0 0 0 0,-1-1 0 0 0,1 1 0 0 0,-1 0 0 0 0,1-1 0 0 0,-1 0 0 0 0,-1 0 0 0 0,1 0 0 0 0,0 0 0 0 0,-1-1 0 0 0,-9 5 0 0 0,-9 5 138 0 0,-43 17 0 0 0,50-24-98 0 0,-232 74 329 0 0,175-60-264 0 0,-102 25 80 0 0,-27 8-32 0 0,73-14-146 0 0,-193 56 64 0 0,163-54-57 0 0,-183 43 40 0 0,258-68-2 0 0,0-5-1 0 0,-1-2 0 0 0,-93-4 1 0 0,176-5 40 0 0,104-5 16 0 0,-26 3-169 0 0,221-41-1464 0 0,-125 14 185 0 0,252-28-1480 0 0,-377 50 3174 0 0,1 3 0 0 0,0 2 0 0 0,56 5 1316 0 0,-107-1-1442 0 0,-7 4-150 0 0,0 0 1 0 0,-1 0 0 0 0,1-1-1 0 0,-1 0 1 0 0,-21 6 0 0 0,-64 11 227 0 0,-436 54 556 0 0,308-49-570 0 0,198-24-260 0 0,-555 75 532 0 0,195-26-563 0 0,86-13 13 0 0,-586 70 186 0 0,779-96-128 0 0,-146 17 787 0 0,233-27-759 0 0,5-1 236 0 0,35 2-312 0 0,21-1-252 0 0,0-2 0 0 0,78-6-1 0 0,85-25-438 0 0,-133 18 394 0 0,442-75-1396 0 0,128-24 452 0 0,-489 86 1106 0 0,-41 8 61 0 0,186-6 0 0 0,-288 23 55 0 0,-1 1-1 0 0,0-1 0 0 0,1 1 0 0 0,12 3 0 0 0,-21-4-1 0 0,0 0 0 0 0,0 0-1 0 0,0 0 1 0 0,-1 0 0 0 0,1 0 0 0 0,0 1-1 0 0,0-1 1 0 0,0 0 0 0 0,0 0 0 0 0,0 0-1 0 0,0 0 1 0 0,0 0 0 0 0,0 0 0 0 0,0 0-1 0 0,0 0 1 0 0,0 0 0 0 0,0 0 0 0 0,0 0 0 0 0,0 0-1 0 0,0 0 1 0 0,0 0 0 0 0,0 1 0 0 0,0-1-1 0 0,0 0 1 0 0,0 0 0 0 0,0 0 0 0 0,0 0-1 0 0,0 0 1 0 0,0 0 0 0 0,0 0 0 0 0,0 0-1 0 0,0 0 1 0 0,0 0 0 0 0,0 0 0 0 0,0 0-1 0 0,0 0 1 0 0,0 0 0 0 0,1 0 0 0 0,-1 0 0 0 0,0 1-1 0 0,0-1 1 0 0,0 0 0 0 0,0 0 0 0 0,0 0-1 0 0,0 0 1 0 0,0 0 0 0 0,0 0 0 0 0,0 0-1 0 0,0 0 1 0 0,0 0 0 0 0,0 0 0 0 0,0 0-1 0 0,0 0 1 0 0,0 0 0 0 0,1 0 0 0 0,-7 4-14 0 0,1 0 1 0 0,-1-1-1 0 0,0 1 0 0 0,0-1 1 0 0,0 0-1 0 0,-12 3 1 0 0,-46 10-136 0 0,37-10 98 0 0,-568 107-203 0 0,-7-35 1050 0 0,307-43 48 0 0,-523 70 1790 0 0,686-78-1660 0 0,130-26-846 0 0,25 2-153 0 0,0 0-1 0 0,0-1 1 0 0,0-1-1 0 0,0-1 1 0 0,32-5-1 0 0,-46 4 22 0 0,227-30-392 0 0,4-17 39 0 0,-104 20 160 0 0,515-96-572 0 0,-419 81 619 0 0,1006-152-309 0 0,-439 130 405 0 0,-718 63 222 0 0,1 5 1 0 0,-1 2-1 0 0,81 17 0 0 0,-152-20-129 0 0,4 1 71 0 0,0 0 1 0 0,19 8-1 0 0,-30-10-35 0 0,-6 0-7 0 0,-10 2 5 0 0,-1 0-1 0 0,0-1 1 0 0,0 0 0 0 0,-27-2-1 0 0,-62-7 104 0 0,73 4-163 0 0,-91-9 64 0 0,123 12-72 0 0,1 0 0 0 0,-1-1-1 0 0,0 0 1 0 0,0 1-1 0 0,0-1 1 0 0,0 0-1 0 0,0 0 1 0 0,3-2 0 0 0,5-1-46 0 0,12-3-20 0 0,1 2 1 0 0,0 1-1 0 0,0 1 0 0 0,46-1 0 0 0,-15 1 8 0 0,97-9 52 0 0,100-7 0 0 0,-238 18 1 0 0,39-1-55 0 0,-50 2 107 0 0,4-1 8 0 0,17 2 6 0 0,-8 2-67 0 0,0 1 0 0 0,-1-1 11 0 0,1 0 32 0 0,-1 0-33 0 0,-1 1-10 0 0,-1-1-10 0 0,-12-3 9 0 0,0 0 0 0 0,0 0 1 0 0,0 0-1 0 0,0 0 1 0 0,0 0-1 0 0,0 0 0 0 0,0 0 1 0 0,0 0-1 0 0,-1 0 0 0 0,1 0 1 0 0,0 0-1 0 0,0 0 0 0 0,0 0 1 0 0,0 0-1 0 0,0 0 1 0 0,0 0-1 0 0,0 0 0 0 0,0 0 1 0 0,0 1-1 0 0,0-1 0 0 0,0 0 1 0 0,0 0-1 0 0,0 0 1 0 0,0 0-1 0 0,0 0 0 0 0,0 0 1 0 0,0 0-1 0 0,0 0 0 0 0,0 0 1 0 0,0 0-1 0 0,0 0 1 0 0,0 0-1 0 0,0 1 0 0 0,0-1 1 0 0,0 0-1 0 0,0 0 0 0 0,0 0 1 0 0,0 0-1 0 0,0 0 1 0 0,0 0-1 0 0,0 0 0 0 0,0 0 1 0 0,0 0-1 0 0,0 0 0 0 0,0 0 1 0 0,0 0-1 0 0,0 0 1 0 0,0 1-1 0 0,0-1 0 0 0,0 0 1 0 0,0 0-1 0 0,1 0 0 0 0,-1 0 1 0 0,0 0-1 0 0,0 0 0 0 0,0 0 1 0 0,0 0-1 0 0,0 0 1 0 0,0 0-1 0 0,0 0 0 0 0,0 0 1 0 0,0 0-1 0 0,0 0 0 0 0,0 0 1 0 0,0 0-1 0 0,1 0 1 0 0,-1 0-1 0 0,-3 4-6 0 0,-1 0 1 0 0,1-1-1 0 0,-1 1 1 0 0,1-1-1 0 0,-1 0 0 0 0,0 0 1 0 0,0 0-1 0 0,-1 0 1 0 0,1-1-1 0 0,0 0 0 0 0,-8 3 1 0 0,-9 3-8 0 0,-30 6-1 0 0,14-5-16 0 0,-67 21 31 0 0,9-3-5 0 0,-96 39 0 0 0,179-60-16 0 0,0-1 13 0 0,0 0 0 0 0,0 1 0 0 0,-11 7-1 0 0,12-1 9 0 0,10-12 0 0 0,1 1 0 0 0,0 0 0 0 0,-1-1 0 0 0,1 1 0 0 0,0-1 0 0 0,0 1 0 0 0,0 0 0 0 0,0-1 0 0 0,-1 1 0 0 0,1 0 0 0 0,0-1 0 0 0,0 1 0 0 0,0 0 0 0 0,0-1 0 0 0,1 1 0 0 0,-1 0 0 0 0,0-1 0 0 0,0 1 0 0 0,0 0 0 0 0,1 0 0 0 0,0 1 0 0 0,1 0 0 0 0,-1 0 0 0 0,1 1 1 0 0,0-1-1 0 0,0-1 0 0 0,0 1 0 0 0,0 0 0 0 0,0 0 0 0 0,0-1 0 0 0,0 1 0 0 0,1-1 0 0 0,-1 0 0 0 0,0 1 0 0 0,1-1 0 0 0,-1 0 0 0 0,6 1 0 0 0,6 1-5 0 0,27 4 1 0 0,-38-6 2 0 0,65 4-58 0 0,-1-2 0 0 0,101-10 0 0 0,-89 2-5 0 0,101 7 0 0 0,-164 0 76 0 0,-16-2-10 0 0,0-1-1 0 0,1 1 1 0 0,-1 0-1 0 0,0 0 1 0 0,0 0 0 0 0,0 0-1 0 0,0 0 1 0 0,0 0 0 0 0,0 0-1 0 0,0 0 1 0 0,0 0-1 0 0,0 0 1 0 0,0 0 0 0 0,0 0-1 0 0,0 0 1 0 0,1 0 0 0 0,-1 0-1 0 0,0 0 1 0 0,0 0-1 0 0,0 0 1 0 0,0 0 0 0 0,0 0-1 0 0,0 0 1 0 0,0 0-1 0 0,0 0 1 0 0,0 0 0 0 0,0 1-1 0 0,0-1 1 0 0,0 0 0 0 0,1 0-1 0 0,-1 0 1 0 0,0 0-1 0 0,0 0 1 0 0,0 0 0 0 0,0 0-1 0 0,0 0 1 0 0,0 0-1 0 0,0 0 1 0 0,0 0 0 0 0,0 0-1 0 0,0 0 1 0 0,0 0 0 0 0,0 0-1 0 0,0 1 1 0 0,0-1-1 0 0,0 0 1 0 0,0 0 0 0 0,0 0-1 0 0,0 0 1 0 0,0 0 0 0 0,0 0-1 0 0,0 0 1 0 0,0 0-1 0 0,0 0 1 0 0,0 0 0 0 0,0 0-1 0 0,0 1 1 0 0,0-1-1 0 0,0 0 1 0 0,0 0 0 0 0,0 0-1 0 0,0 0 1 0 0,0 0 0 0 0,0 0-1 0 0,0 0 1 0 0,0 0-1 0 0,0 0 1 0 0,-1 0 0 0 0,0 3 4 0 0,0-1 1 0 0,-1 1-1 0 0,1-1 0 0 0,-1 0 1 0 0,0 1-1 0 0,0-1 1 0 0,0 0-1 0 0,0 0 1 0 0,0-1-1 0 0,-1 1 0 0 0,1 0 1 0 0,0-1-1 0 0,-1 1 1 0 0,1-1-1 0 0,-5 2 1 0 0,-7 2 75 0 0,-26 7 1 0 0,-394 79 300 0 0,164-39-324 0 0,-592 100 65 0 0,623-113-48 0 0,-201 24 477 0 0,394-54-475 0 0,43-9 0 0 0,6 1-221 0 0,33 3-128 0 0,0-3 0 0 0,0 0-1 0 0,43-6 1 0 0,-49 3 153 0 0,43-4-323 0 0,94-20 0 0 0,235-36-1162 0 0,-279 50 1318 0 0,123-5 208 0 0,-239 17 125 0 0,0 0 0 0 0,0 0 0 0 0,8 3 0 0 0,-12-3 83 0 0,-4 1-121 0 0,1 0 1 0 0,-1 0 0 0 0,1 0-1 0 0,-1-1 1 0 0,1 1 0 0 0,-1 0 0 0 0,0 0-1 0 0,1-1 1 0 0,-1 1 0 0 0,0-1-1 0 0,0 1 1 0 0,0 0 0 0 0,-1 0-1 0 0,1-1 4 0 0,-7 5 0 0 0,0-1 0 0 0,0 0 0 0 0,0 0 0 0 0,-1-1 0 0 0,0 0 0 0 0,-10 1 1 0 0,-60 9 21 0 0,49-9-32 0 0,-128 20-43 0 0,-175 24-14 0 0,1-17 254 0 0,258-27-124 0 0,-421 5 1054 0 0,481-10-1070 0 0,-51-4 231 0 0,60 4-241 0 0,0 0 0 0 0,-1 0-1 0 0,1 0 1 0 0,0-1 0 0 0,0 0-1 0 0,0 0 1 0 0,1 0 0 0 0,-1-1 0 0 0,-6-3-1 0 0,10 4 79 0 0,9-6-73 0 0,1 1 0 0 0,1-1 0 0 0,-1 2-1 0 0,21-12 1 0 0,45-15-124 0 0,-53 24 2 0 0,125-46-615 0 0,183-43 0 0 0,160-11 436 0 0,-341 82 428 0 0,2 6-1 0 0,161-2 0 0 0,-238 25 1006 0 0,-159 6-996 0 0,-351 20-470 0 0,-400 14 164 0 0,743-41 121 0 0,-116 0 29 0 0,140-4-23 0 0,-69-12-1 0 0,118 12 2 0 0,13 3 3 0 0,0-1 0 0 0,0 0 0 0 0,1-1 0 0 0,-1 0 0 0 0,1 0 0 0 0,-1 0 0 0 0,1 0-1 0 0,0-1 1 0 0,-9-6 0 0 0,15 9-14 0 0,0 0 0 0 0,0 0 0 0 0,0 0 0 0 0,0 0 0 0 0,0 0 0 0 0,0 0 0 0 0,0 0 0 0 0,0 0 0 0 0,0 0 0 0 0,0 0 0 0 0,1 0 0 0 0,-1 0 0 0 0,0 0 0 0 0,0 0 0 0 0,0 0 0 0 0,0 0 0 0 0,0 0 0 0 0,0 0 0 0 0,0 0 0 0 0,0 0 0 0 0,0 0 0 0 0,0 0 0 0 0,0 0 0 0 0,0 0 0 0 0,0 0 0 0 0,0 0 0 0 0,0 0 0 0 0,0 0 0 0 0,0 0 0 0 0,0 0 0 0 0,0 0 0 0 0,0 0 0 0 0,0 0 0 0 0,0-1-1 0 0,0 1 1 0 0,0 0 0 0 0,0 0 0 0 0,0 0 0 0 0,0 0 0 0 0,0 0 0 0 0,0 0 0 0 0,0 0 0 0 0,0 0 0 0 0,0 0 0 0 0,0 0 0 0 0,0 0 0 0 0,0 0 0 0 0,0 0 0 0 0,0 0 0 0 0,0 0 0 0 0,0 0 0 0 0,0-1 0 0 0,0 1 0 0 0,0 0 0 0 0,0 0 0 0 0,21-7-21 0 0,1 1 0 0 0,0 0 1 0 0,0 2-1 0 0,0 0 0 0 0,23 0 0 0 0,13-2-273 0 0,143-24-603 0 0,134-18-496 0 0,-304 45 1289 0 0,765-68-2129 0 0,-406 68 2253 0 0,-319 7 315 0 0,-1 3-1 0 0,0 3 1 0 0,101 28-1 0 0,-167-37-310 0 0,82 28 664 0 0,-77-25-603 0 0,-1 0 0 0 0,0 0 0 0 0,0 0 0 0 0,0 1-1 0 0,-1 0 1 0 0,0 1 0 0 0,12 10 0 0 0,-18-14-80 0 0,0-1 1 0 0,1 1 0 0 0,-1-1 0 0 0,0 1 0 0 0,1 0-1 0 0,-1-1 1 0 0,0 1 0 0 0,0 0 0 0 0,-1 0-1 0 0,1 0 1 0 0,0 0 0 0 0,-1 0 0 0 0,1 0-1 0 0,-1 0 1 0 0,1 0 0 0 0,-1 0 0 0 0,0 0-1 0 0,0 1 1 0 0,0-1 0 0 0,0 0 0 0 0,0 0-1 0 0,-1 0 1 0 0,1 0 0 0 0,-1 0 0 0 0,1 0 0 0 0,-1 0-1 0 0,0 0 1 0 0,1 0 0 0 0,-1 0 0 0 0,0 0-1 0 0,0-1 1 0 0,-1 1 0 0 0,1 0 0 0 0,-2 1-1 0 0,-3 4 6 0 0,-1 0-1 0 0,0-1 0 0 0,0 0 0 0 0,0 0 1 0 0,-1-1-1 0 0,-11 7 0 0 0,-32 15 37 0 0,-63 24 0 0 0,-60 14 19 0 0,68-27 3 0 0,-214 61 417 0 0,278-90-424 0 0,-330 82 664 0 0,176-42-257 0 0,-94 25 657 0 0,288-73-1051 0 0,7-1-7 0 0,32 1-191 0 0,0-1 0 0 0,70-10 0 0 0,77-25-371 0 0,-135 24 353 0 0,276-51-1018 0 0,100-22-228 0 0,-279 53 1210 0 0,0 6-1 0 0,175-7 1 0 0,-304 31 215 0 0,-14 1 251 0 0,-4 1-270 0 0,1 0 0 0 0,-1 0 0 0 0,0 0 0 0 0,0-1 0 0 0,0 1 1 0 0,0 0-1 0 0,0-1 0 0 0,1 1 0 0 0,-1-1 0 0 0,0 1 0 0 0,-2 0 0 0 0,2-1 7 0 0,-9 5 8 0 0,-1-2 0 0 0,1 1 0 0 0,-1-1-1 0 0,0-1 1 0 0,0 0 0 0 0,-17 1-1 0 0,6-1 3 0 0,-464 69 1112 0 0,65-12-575 0 0,63-10-142 0 0,249-32-264 0 0,-287 59 779 0 0,393-75-695 0 0,6 1-186 0 0,7 2-80 0 0,0 0 0 0 0,1-1 0 0 0,-1 0 0 0 0,1-1 0 0 0,0 0 0 0 0,21 1 0 0 0,73-3-65 0 0,-77-1 70 0 0,554-58-456 0 0,-498 48 382 0 0,61-8-59 0 0,355-42-291 0 0,-331 44 412 0 0,253-14 21 0 0,-411 31 0 0 0,74 3 25 0 0,-75-2-18 0 0,0 0-1 0 0,-1 0 1 0 0,1 2 0 0 0,-1-1-1 0 0,1 1 1 0 0,10 5-1 0 0,-18-7 57 0 0,-4 2-10 0 0,-3 3-47 0 0,0-1 1 0 0,-1 0-1 0 0,1-1 0 0 0,-1 1 1 0 0,0-1-1 0 0,0 0 1 0 0,-1 0-1 0 0,1-1 1 0 0,-8 3-1 0 0,-68 22-9 0 0,58-21 4 0 0,-311 84 84 0 0,-173 58 138 0 0,240-41 10 0 0,222-90-175 0 0,31-13-26 0 0,0 1 0 0 0,0 0 0 0 0,0 1 0 0 0,1 1-1 0 0,-18 13 1 0 0,32-21-31 0 0,0 0 0 0 0,0 0 0 0 0,0 0-1 0 0,0 1 1 0 0,0-1 0 0 0,0 0 0 0 0,0 0-1 0 0,0 0 1 0 0,0 0 0 0 0,0 1 0 0 0,0-1 0 0 0,0 0-1 0 0,0 0 1 0 0,0 0 0 0 0,0 1 0 0 0,0-1-1 0 0,0 0 1 0 0,0 0 0 0 0,0 0 0 0 0,0 0 0 0 0,0 1-1 0 0,0-1 1 0 0,0 0 0 0 0,0 0 0 0 0,0 0-1 0 0,1 0 1 0 0,-1 1 0 0 0,0-1 0 0 0,0 0-1 0 0,0 0 1 0 0,0 0 0 0 0,0 0 0 0 0,1 0 0 0 0,-1 0-1 0 0,0 0 1 0 0,0 1 0 0 0,0-1 0 0 0,6 4-6 0 0,-6-4 4 0 0,6 3-17 0 0,0 0-1 0 0,1 0 1 0 0,-1-1-1 0 0,0 1 1 0 0,1-1-1 0 0,-1-1 1 0 0,1 1-1 0 0,0-1 1 0 0,0-1-1 0 0,9 1 1 0 0,9-2-81 0 0,34-4 0 0 0,-57 5 94 0 0,227-42-542 0 0,-78 11 171 0 0,23-1-64 0 0,72-12 39 0 0,-226 41 368 0 0,-8 0 27 0 0,0 2 1 0 0,1-1-1 0 0,-1 2 0 0 0,0 0 0 0 0,1 0 1 0 0,14 3-1 0 0,-24-3 74 0 0,-3 1-60 0 0,-1 1 0 0 0,1-1-1 0 0,0 0 1 0 0,-1 0-1 0 0,1 0 1 0 0,-1 0 0 0 0,0 0-1 0 0,1 0 1 0 0,-1 0 0 0 0,0 0-1 0 0,0 0 1 0 0,1 0-1 0 0,-1-1 1 0 0,-2 2 0 0 0,-14 11-7 0 0,6-6-2 0 0,-1-2 0 0 0,0 1 0 0 0,0-2 0 0 0,-1 0 0 0 0,-13 3 0 0 0,-14 5 0 0 0,-155 45 82 0 0,-118 43 162 0 0,289-90-191 0 0,-45 19 286 0 0,-74 41-1 0 0,125-59-258 0 0,18-10-77 0 0,-1-1 0 0 0,1 0 0 0 0,-1 1 0 0 0,1-1 0 0 0,0 0 0 0 0,-1 1 0 0 0,1-1-1 0 0,0 0 1 0 0,-1 1 0 0 0,1-1 0 0 0,0 1 0 0 0,-1-1 0 0 0,1 1 0 0 0,0-1 0 0 0,0 1 0 0 0,-1-1 0 0 0,1 1-1 0 0,0-1 1 0 0,0 1 0 0 0,0-1 0 0 0,0 1 0 0 0,0 0 0 0 0,1 1-11 0 0,1 0 1 0 0,0-1 0 0 0,0 1-1 0 0,0 0 1 0 0,1-1-1 0 0,-1 0 1 0 0,0 1-1 0 0,0-1 1 0 0,1 0-1 0 0,-1 0 1 0 0,1 0-1 0 0,2 0 1 0 0,6 2-98 0 0,0 0 1 0 0,1-1 0 0 0,-1 0 0 0 0,0-1-1 0 0,22 0 1 0 0,60-8-418 0 0,-71 4 395 0 0,506-75-2339 0 0,-485 71 2349 0 0,34-8 80 0 0,34-6-15 0 0,-94 19 116 0 0,1 1-1 0 0,-1 0 1 0 0,0 2 0 0 0,23 2 0 0 0,-25 0 1417 0 0,-15 0-1401 0 0,-3 1-55 0 0,1 1-1 0 0,0-1 1 0 0,-1 1-1 0 0,0-1 1 0 0,0 0 0 0 0,0 0-1 0 0,-1 0 1 0 0,1-1 0 0 0,-1 1-1 0 0,0-1 1 0 0,0 0-1 0 0,0 0 1 0 0,0 0 0 0 0,0-1-1 0 0,-6 3 1 0 0,-12 5 140 0 0,-43 15 0 0 0,57-23-144 0 0,-104 32 276 0 0,-35 12 12 0 0,117-35-144 0 0,2 1 0 0 0,-50 29-1 0 0,75-39 40 0 0,5 0-150 0 0,1 2-54 0 0,1-1 1 0 0,-1 0-1 0 0,1 0 1 0 0,-1 0-1 0 0,1 0 0 0 0,0-1 1 0 0,0 1-1 0 0,0-1 1 0 0,1 0-1 0 0,-1 0 1 0 0,0-1-1 0 0,1 1 1 0 0,-1-1-1 0 0,1 0 1 0 0,0 0-1 0 0,8 0 1 0 0,9 0-26 0 0,0 0 0 0 0,31-5 0 0 0,-35 3-2 0 0,78-12-107 0 0,-66 8 99 0 0,0 0-1 0 0,61 1 1 0 0,-78 5 25 0 0,-13-1 9 0 0,-1 0 0 0 0,1 0 1 0 0,0 0-1 0 0,0 1 1 0 0,0-1-1 0 0,0 0 0 0 0,0 0 1 0 0,0 0-1 0 0,0 0 0 0 0,0 0 1 0 0,0 0-1 0 0,0 0 0 0 0,0 0 1 0 0,0 0-1 0 0,0 0 1 0 0,0 0-1 0 0,0 0 0 0 0,0 0 1 0 0,0 0-1 0 0,0 0 0 0 0,0 0 1 0 0,0 1-1 0 0,0-1 1 0 0,0 0-1 0 0,0 0 0 0 0,0 0 1 0 0,0 0-1 0 0,0 0 0 0 0,0 0 1 0 0,0 0-1 0 0,0 0 1 0 0,0 0-1 0 0,0 0 0 0 0,0 0 1 0 0,0 0-1 0 0,0 0 0 0 0,0 0 1 0 0,0 1-1 0 0,0-1 1 0 0,0 0-1 0 0,0 0 0 0 0,0 0 1 0 0,0 0-1 0 0,0 0 0 0 0,0 0 1 0 0,0 0-1 0 0,0 0 1 0 0,1 0-1 0 0,-1 0 0 0 0,0 0 1 0 0,0 0-1 0 0,0 0 0 0 0,0 0 1 0 0,0 0-1 0 0,0 0 1 0 0,0 0-1 0 0,0 0 0 0 0,0 0 1 0 0,0 0-1 0 0,0 0 0 0 0,0 0 1 0 0,0 0-1 0 0,0 0 1 0 0,1 0-1 0 0,-1 0 0 0 0,0 0 1 0 0,0 0-1 0 0,-3 5-4 0 0,-1 0 0 0 0,1-1 0 0 0,-1 0 0 0 0,0 1 0 0 0,0-1 0 0 0,0 0 0 0 0,-1-1 0 0 0,1 1 0 0 0,-1-1 0 0 0,0 0 0 0 0,0 0 0 0 0,-6 2 0 0 0,-11 5 38 0 0,-35 11 0 0 0,-84 19 90 0 0,-22 8 0 0 0,129-36-30 0 0,1 2-1 0 0,-55 31 1 0 0,85-44-78 0 0,-1 1-1 0 0,1 1 0 0 0,0-1 1 0 0,0 0-1 0 0,0 1 0 0 0,0-1 0 0 0,1 1 1 0 0,-1 0-1 0 0,1 0 0 0 0,-3 5 1 0 0,2 3 38 0 0,4-9-58 0 0,-1 0 0 0 0,1 0 0 0 0,0 0 0 0 0,0 0 0 0 0,0-1 0 0 0,0 1 0 0 0,0 0 0 0 0,0-1 0 0 0,0 1 0 0 0,0-1 0 0 0,1 1 0 0 0,-1-1 0 0 0,1 1 0 0 0,-1-1 0 0 0,1 0 1 0 0,0 0-1 0 0,-1 0 0 0 0,1 0 0 0 0,0 0 0 0 0,0 0 0 0 0,2 0 0 0 0,3 2-52 0 0,-1-1 0 0 0,1 0-1 0 0,0 0 1 0 0,12 1 0 0 0,18-1-17 0 0,-1-2-1 0 0,68-6 0 0 0,73-23-212 0 0,-44 5 190 0 0,-113 21 100 0 0,4-1 16 0 0,1 1 1 0 0,-1 1-1 0 0,37 1 0 0 0,-58 2 148 0 0,-1 0-86 0 0,4 6-14 0 0,-6-6-66 0 0,0 0-1 0 0,0 0 1 0 0,0 0-1 0 0,0 0 1 0 0,0 1 0 0 0,0-1-1 0 0,0 0 1 0 0,0 0-1 0 0,-1 0 1 0 0,1 0 0 0 0,-1 0-1 0 0,1 0 1 0 0,-1 0-1 0 0,1 0 1 0 0,-1 0 0 0 0,1 0-1 0 0,-1 0 1 0 0,0-1-1 0 0,1 1 1 0 0,-1 0 0 0 0,0 0-1 0 0,0 0 1 0 0,0-1-1 0 0,1 1 1 0 0,-1-1 0 0 0,0 1-1 0 0,-1 0 1 0 0,-4 3 11 0 0,0-1 1 0 0,0 0-1 0 0,-8 4 1 0 0,-266 109 200 0 0,273-113-207 0 0,1 0 0 0 0,-1 0 0 0 0,1 0 0 0 0,0 1 0 0 0,0 0 0 0 0,0 0-1 0 0,0 1 1 0 0,-9 10 0 0 0,14-15-6 0 0,1 1-1 0 0,0-1 0 0 0,-1 0 1 0 0,1 1-1 0 0,0-1 0 0 0,0 1 0 0 0,-1-1 1 0 0,1 1-1 0 0,0-1 0 0 0,0 0 1 0 0,0 1-1 0 0,0-1 0 0 0,-1 1 1 0 0,1-1-1 0 0,0 1 0 0 0,0-1 0 0 0,0 1 1 0 0,0-1-1 0 0,0 1 0 0 0,0-1 1 0 0,0 1-1 0 0,1 0 0 0 0,0 1-8 0 0,0 0 0 0 0,0-1 0 0 0,1 1 0 0 0,-1-1 1 0 0,1 1-1 0 0,-1-1 0 0 0,1 1 0 0 0,-1-1 0 0 0,1 0 0 0 0,0 0 0 0 0,0 0 0 0 0,0 0 0 0 0,-1 0 0 0 0,1 0 0 0 0,0 0 0 0 0,0-1 0 0 0,0 1 0 0 0,3 0 0 0 0,6 1-107 0 0,0 1 0 0 0,12-1 0 0 0,7 0-161 0 0,0-1 0 0 0,47-6 0 0 0,60-16-370 0 0,-56 8 339 0 0,7 1 156 0 0,-68 12 1328 0 0,-22 1-1048 0 0,-6 5-34 0 0,-2-1-1 0 0,1 0 0 0 0,0 0 0 0 0,-1-1 1 0 0,0-1-1 0 0,0 1 0 0 0,-15 2 1 0 0,-16 6 37 0 0,30-9-350 0 0,-62 24 850 0 0,63-22-1381 0 0,-1 0 0 0 0,1 0 0 0 0,0 1-1 0 0,-13 10 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48.03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6104 670 1839 0 0,'346'-59'1415'0'0,"-46"11"4056"0"0,-55 5-4264 0 0,13-4-908 0 0,-167 20-59 0 0,-66 18 568 0 0,-26 7-632 0 0,0 0-152 0 0,-1 0-1 0 0,1 0 1 0 0,0 0-1 0 0,-1 0 1 0 0,1 0 0 0 0,-1 0-1 0 0,0 0 1 0 0,0 1-1 0 0,1-1 1 0 0,-1 1-1 0 0,0-1 1 0 0,0 1-1 0 0,-1 0 1 0 0,1 0-1 0 0,0 0 1 0 0,0 0-1 0 0,0 0 1 0 0,-5-1-1 0 0,-7-1 39 0 0,1 0-1 0 0,-17-1 0 0 0,17 3-17 0 0,-84-10-37 0 0,0 5 0 0 0,-115 8 0 0 0,-350 2-7 0 0,299-6 0 0 0,-228-8 54 0 0,190 1-28 0 0,-186-8-83 0 0,170 3 26 0 0,61 2 78 0 0,-95-2 45 0 0,159 10-28 0 0,-364 1-11 0 0,470 7-20 0 0,-63 2-18 0 0,193 1-268 0 0,6-5-58 0 0,77-6 0 0 0,-50-1 266 0 0,18 2 45 0 0,322-16 0 0 0,237-24 0 0 0,131 6 0 0 0,-445 24 0 0 0,234-6 143 0 0,80-3 98 0 0,-308-5-177 0 0,-334 23-64 0 0,-11-1 0 0 0,-8-1 0 0 0,6 6 0 0 0,-5-5 0 0 0,0 1 0 0 0,0 0 0 0 0,-1 1 0 0 0,0-1 0 0 0,0 1 0 0 0,-11-3 0 0 0,-46-10 0 0 0,60 16 0 0 0,-78-13-76 0 0,-162-4-1 0 0,196 15 68 0 0,-1346-5 374 0 0,-50 69-173 0 0,804-24-75 0 0,479-19-115 0 0,61-5-16 0 0,98-14-51 0 0,4 0-185 0 0,-1 1 230 0 0,0-1 1 0 0,0 0-1 0 0,0 1 1 0 0,0-1-1 0 0,0 1 0 0 0,0-1 1 0 0,0 1-1 0 0,-1-1 0 0 0,3 2 1 0 0,3 2-51 0 0,6 0 0 0 0,0 0 1 0 0,0-1-1 0 0,1 0 1 0 0,18 1-1 0 0,53 0-196 0 0,-81-4 265 0 0,302-9 1 0 0,-166 2 0 0 0,327-27 11 0 0,-449 32 5 0 0,-1-1 0 0 0,-1-1 0 0 0,21-6 0 0 0,-33 9 221 0 0,-3-1-141 0 0,-1-1-73 0 0,0 1-1 0 0,0 0 1 0 0,1 0 0 0 0,-1-1-1 0 0,0 1 1 0 0,-1 0-1 0 0,1 0 1 0 0,0 0 0 0 0,-1 1-1 0 0,1-1 1 0 0,-1 0-1 0 0,1 0 1 0 0,-1 1-1 0 0,0-1 1 0 0,0 1 0 0 0,0-1-1 0 0,0 1 1 0 0,0 0-1 0 0,0 0 1 0 0,0 0-1 0 0,0 0 1 0 0,-4-1 0 0 0,-6-2 47 0 0,-1 0 1 0 0,-24-3-1 0 0,31 6-81 0 0,-74-9 10 0 0,-141 2-1 0 0,159 8-7 0 0,-912 18 71 0 0,793-12-136 0 0,-127-10 74 0 0,180 0 60 0 0,108 3-47 0 0,11 0 2 0 0,-1 1 0 0 0,0 1 0 0 0,1-1 0 0 0,-1 1 0 0 0,0 1 0 0 0,-9 2 0 0 0,19-4-16 0 0,0 0 0 0 0,0 0 0 0 0,0 0 0 0 0,0 0 0 0 0,0 0 0 0 0,0 0 0 0 0,0 0 0 0 0,0 0 0 0 0,0 0 0 0 0,0 0 0 0 0,0 0 0 0 0,0 0 0 0 0,-1 0 0 0 0,1 0 0 0 0,0 0 0 0 0,0 0 0 0 0,0 0 0 0 0,0 0 0 0 0,0 0 0 0 0,0 0 0 0 0,0 0 0 0 0,0 0 0 0 0,0 0 0 0 0,0 1 0 0 0,0-1 0 0 0,0 0 0 0 0,0 0 0 0 0,-1 0 0 0 0,1 0 0 0 0,0 0 0 0 0,0 0 0 0 0,0 0 0 0 0,0 0 0 0 0,0 0 0 0 0,0 0 0 0 0,0 0 0 0 0,0 0 0 0 0,0 0 0 0 0,0 0 0 0 0,0 1 0 0 0,0-1 0 0 0,0 0 0 0 0,0 0 0 0 0,0 0 0 0 0,0 0 0 0 0,0 0 0 0 0,0 0 0 0 0,0 0 0 0 0,0 0 0 0 0,0 0 0 0 0,0 0 0 0 0,0 0 0 0 0,0 0 0 0 0,0 1 0 0 0,0-1 0 0 0,0 0 0 0 0,0 0 0 0 0,0 0 1 0 0,0 0-1 0 0,0 0 0 0 0,0 0 0 0 0,1 0 0 0 0,-1 0 0 0 0,0 0 0 0 0,0 0 0 0 0,0 0 0 0 0,0 0 0 0 0,0 0 0 0 0,2 3-30 0 0,-1 0 0 0 0,1-1 0 0 0,0 1 1 0 0,0-1-1 0 0,1 0 0 0 0,-1 1 1 0 0,0-1-1 0 0,1 0 0 0 0,0 0 0 0 0,-1-1 1 0 0,1 1-1 0 0,0 0 0 0 0,0-1 1 0 0,0 0-1 0 0,0 0 0 0 0,4 2 0 0 0,7 0-15 0 0,0 0 0 0 0,20 2-1 0 0,-31-5 49 0 0,104 8-88 0 0,147-8 0 0 0,-94-3 56 0 0,-104 3 30 0 0,429 3 0 0 0,-295 1 0 0 0,-174-4 11 0 0,-13 0 152 0 0,-17-7 31 0 0,3 4-165 0 0,0 0 0 0 0,0 1-1 0 0,0 0 1 0 0,-18-1 0 0 0,-49 3 29 0 0,62 0-38 0 0,-977 60-19 0 0,924-53 132 0 0,-138 33-1 0 0,203-38-135 0 0,0-1 0 0 0,0 1 1 0 0,0 0-1 0 0,-6 3 0 0 0,8-4-67 0 0,3 1-75 0 0,0 2 114 0 0,0-1 1 0 0,1 0-1 0 0,-1 0 0 0 0,1 0 1 0 0,0 0-1 0 0,0 0 1 0 0,0 0-1 0 0,0-1 0 0 0,1 1 1 0 0,-1-1-1 0 0,1 0 0 0 0,0 1 1 0 0,-1-1-1 0 0,1 0 1 0 0,0 0-1 0 0,0-1 0 0 0,0 1 1 0 0,0-1-1 0 0,1 1 0 0 0,3 0 1 0 0,8 3-14 0 0,1-1 0 0 0,0 0 0 0 0,18 1 0 0 0,25 1 11 0 0,76-2 1 0 0,61-12-49 0 0,22-1 35 0 0,-121 9 46 0 0,128-18 0 0 0,-204 14 0 0 0,-19 4 1 0 0,-1 0 0 0 0,0 0 0 0 0,0-1 0 0 0,0 1 0 0 0,0 0 0 0 0,0-1 0 0 0,0 1 0 0 0,0-1 0 0 0,0 1 0 0 0,0-1 0 0 0,1 0 0 0 0,-1 0 1 0 0,-1 1 0 0 0,0-1 0 0 0,0 1 0 0 0,0-1 0 0 0,0 0 0 0 0,0 1 0 0 0,0-1 0 0 0,0 1 0 0 0,0-1 0 0 0,0 1 0 0 0,0-1 0 0 0,0 0 0 0 0,0 1 0 0 0,0-1 0 0 0,0 1 0 0 0,-1-1 0 0 0,1 1 0 0 0,0-1-1 0 0,0 1 1 0 0,-1-1 0 0 0,1 1 0 0 0,0-1 0 0 0,-1 1 0 0 0,1-1 0 0 0,0 1 0 0 0,-1-1 0 0 0,1 1 0 0 0,-1 0 0 0 0,1-1 0 0 0,0 1 0 0 0,-1 0 0 0 0,1-1 0 0 0,-1 1 0 0 0,0 0 0 0 0,1 0 0 0 0,-2-1 0 0 0,-21-10 65 0 0,0 5-64 0 0,1 0 0 0 0,-2 2 0 0 0,1 1-1 0 0,0 1 1 0 0,-26 1 0 0 0,24 1-4 0 0,-295 1-57 0 0,0 17-16 0 0,255-14 70 0 0,-221 17-32 0 0,-394 13-122 0 0,311-53 48 0 0,337 16 130 0 0,-54-12 0 0 0,74 12 56 0 0,1 0 0 0 0,-1-1 0 0 0,1 0 0 0 0,0-1 0 0 0,0-1 0 0 0,0 1 0 0 0,-15-13 0 0 0,25 17-7 0 0,4 1-18 0 0,234-10-881 0 0,-32 2 288 0 0,-120 3 470 0 0,475-39-36 0 0,-482 33 108 0 0,0-2 0 0 0,86-28 0 0 0,-142 33 12 0 0,-6 1 58 0 0,-16 6-62 0 0,1 1-1 0 0,-1 0 1 0 0,1 0 0 0 0,-1-1 0 0 0,0 1 0 0 0,1 0 0 0 0,-1 0 0 0 0,0-1 0 0 0,1 1 0 0 0,-1 0-1 0 0,0-1 1 0 0,0 1 0 0 0,1-1 0 0 0,-1 1 0 0 0,0 0 0 0 0,0-1 0 0 0,0 1 0 0 0,1-1 0 0 0,-1 1-1 0 0,0 0 1 0 0,0-1 0 0 0,0 1 0 0 0,0-1 0 0 0,0 1 0 0 0,0-1 0 0 0,0 1 0 0 0,0 0 0 0 0,0-1-1 0 0,0 1 1 0 0,0-1 0 0 0,0 0 0 0 0,-1 0 3 0 0,0 0-1 0 0,0 0 0 0 0,1 0 1 0 0,-1 0-1 0 0,0 0 1 0 0,0 0-1 0 0,0 0 1 0 0,0 0-1 0 0,0 0 1 0 0,-2-1-1 0 0,-3-2 2 0 0,-1 1 0 0 0,1 0 0 0 0,-9-3-1 0 0,-3 1-33 0 0,0 1-1 0 0,-1 1 1 0 0,1 1-1 0 0,-1 1 1 0 0,-30 1-1 0 0,32 0-10 0 0,-336 17-241 0 0,275-11 274 0 0,-618 79 161 0 0,655-79-160 0 0,-42 8-19 0 0,32-5-1 0 0,0-2 0 0 0,-70 1 1 0 0,119-8 316 0 0,5 0-244 0 0,459-73 212 0 0,-462 73-266 0 0,30-5 6 0 0,0-3-1 0 0,50-18 0 0 0,-79 26 8 0 0,-1 0 0 0 0,1 0 0 0 0,-1 0 0 0 0,1 0 0 0 0,-1-1 0 0 0,1 1 0 0 0,0 0 0 0 0,-1-1 0 0 0,1 1 0 0 0,-1 0 0 0 0,1-1 0 0 0,-1 1 0 0 0,1 0 0 0 0,-1-1 0 0 0,0 1 0 0 0,1-1 0 0 0,-1 1 0 0 0,0-1 0 0 0,1 1 0 0 0,-1-1 0 0 0,0 1 0 0 0,1-1 0 0 0,-1 1 0 0 0,0-2 0 0 0,0 2-2 0 0,0-1 0 0 0,0 0 0 0 0,0 1 0 0 0,0-1 1 0 0,-1 0-1 0 0,1 1 0 0 0,0-1 0 0 0,0 1 1 0 0,-1-1-1 0 0,1 0 0 0 0,0 1 0 0 0,-1-1 0 0 0,1 1 1 0 0,-1-1-1 0 0,1 1 0 0 0,-1-1 0 0 0,0 0 0 0 0,-2-1 27 0 0,0 0 0 0 0,1 0-1 0 0,-1 0 1 0 0,0 1-1 0 0,0-1 1 0 0,-5-1 0 0 0,-4 0-5 0 0,-1 1 0 0 0,1 1 0 0 0,-1 0 0 0 0,-21 1 0 0 0,-53 8 128 0 0,52-4-141 0 0,-176 30-1 0 0,171-24-10 0 0,0 1-1 0 0,0 2 1 0 0,-42 21 0 0 0,75-30 5 0 0,1-1 0 0 0,0 1 0 0 0,-1 0 1 0 0,1 1-1 0 0,-7 6 0 0 0,12-10-11 0 0,0 1 0 0 0,0-1 0 0 0,1 0 0 0 0,-1 0-1 0 0,0 1 1 0 0,0-1 0 0 0,1 1 0 0 0,-1-1 0 0 0,1 1 0 0 0,-1-1 0 0 0,1 1 0 0 0,0-1 0 0 0,-1 1-1 0 0,1-1 1 0 0,0 1 0 0 0,0-1 0 0 0,0 1 0 0 0,0 0 0 0 0,1 1 0 0 0,-1 0 2 0 0,1 0 1 0 0,0 0-1 0 0,-1 0 0 0 0,1 0 1 0 0,1-1-1 0 0,-1 1 1 0 0,0 0-1 0 0,3 3 1 0 0,1-1-5 0 0,0 1 0 0 0,0-1 1 0 0,0 0-1 0 0,0 0 0 0 0,1-1 1 0 0,0 0-1 0 0,10 5 0 0 0,-2-1 3 0 0,0-2-1 0 0,22 8 1 0 0,8-1 50 0 0,86 13-1 0 0,47-7-32 0 0,-172-19-21 0 0,301 9 131 0 0,-122-7-70 0 0,276 0 56 0 0,-104 11-42 0 0,-251-8-32 0 0,-62-2-31 0 0,261 18 52 0 0,-301-21 17 0 0,-19-2 172 0 0,-9 1-137 0 0,0 1-1 0 0,-34 5 0 0 0,2 0-45 0 0,-45 0-34 0 0,-279 27 72 0 0,-140 41-108 0 0,168-17 0 0 0,89-13 0 0 0,230-39 0 0 0,1 2 0 0 0,-65 21 0 0 0,80-19 0 0 0,18-8 0 0 0,-1 0 0 0 0,1 0 0 0 0,-1 1 0 0 0,1-1 0 0 0,-1 0 0 0 0,1 1 0 0 0,0-1 0 0 0,-1 0 0 0 0,1 1 0 0 0,-1-1 0 0 0,1 0 0 0 0,0 1 0 0 0,-1-1 0 0 0,1 1 0 0 0,0-1 0 0 0,0 1 0 0 0,-1-1 0 0 0,1 1 0 0 0,0-1 0 0 0,0 1 0 0 0,0-1 0 0 0,0 1 0 0 0,0 0 0 0 0,0 2-2 0 0,1-1 1 0 0,-1 1-1 0 0,1-1 0 0 0,0 0 0 0 0,0 1 0 0 0,0-1 1 0 0,0 0-1 0 0,0 0 0 0 0,1 1 0 0 0,-1-1 0 0 0,1 0 0 0 0,-1 0 1 0 0,1-1-1 0 0,0 1 0 0 0,-1 0 0 0 0,1 0 0 0 0,0-1 1 0 0,0 1-1 0 0,4 1 0 0 0,3 2-13 0 0,0 1 1 0 0,0-2-1 0 0,18 7 1 0 0,4-2-21 0 0,0-1 0 0 0,0-2 0 0 0,60 4 0 0 0,99-7 5 0 0,-190-3 30 0 0,712-44-133 0 0,-427 20 112 0 0,-140 12 10 0 0,603-38-32 0 0,-633 44 43 0 0,539-16 0 0 0,-561 22 0 0 0,335 14 0 0 0,-364-4 0 0 0,-55-8-1 0 0,-16 0-1 0 0,-18-1 15 0 0,24 0-11 0 0,-312 23 186 0 0,94-6-172 0 0,-309 36-16 0 0,266-25 0 0 0,-302 37 0 0 0,122-14 0 0 0,400-47 0 0 0,-496 69 0 0 0,526-72 0 0 0,1 0 0 0 0,-21 8 0 0 0,31-10 0 0 0,1 0-1 0 0,-1 1 0 0 0,1-1 1 0 0,-1 0-1 0 0,1 0 0 0 0,-1 1 1 0 0,1-1-1 0 0,-1 0 0 0 0,1 1 1 0 0,-1-1-1 0 0,1 0 0 0 0,-1 1 1 0 0,1-1-1 0 0,-1 1 0 0 0,1-1 1 0 0,0 1-1 0 0,-1-1 0 0 0,1 1 1 0 0,0-1-1 0 0,-1 1 0 0 0,1 0 1 0 0,0 0-3 0 0,0-1-1 0 0,0 1 1 0 0,1 0 0 0 0,-1 0 0 0 0,0 0 0 0 0,1-1 0 0 0,-1 1 0 0 0,0 0 0 0 0,1 0 0 0 0,-1-1 0 0 0,1 1 0 0 0,-1 0 0 0 0,1-1 0 0 0,0 1 0 0 0,-1 0 0 0 0,1-1-1 0 0,0 1 1 0 0,-1-1 0 0 0,2 1 0 0 0,18 10-23 0 0,-6-5 3 0 0,0-1 1 0 0,0-1 0 0 0,0-1 0 0 0,1 0 0 0 0,19 2-1 0 0,77-2-74 0 0,338-46-56 0 0,-330 28 135 0 0,498-68 18 0 0,312-34 0 0 0,-739 99-8 0 0,461-35-48 0 0,-554 48 56 0 0,153 1 0 0 0,-242 7 0 0 0,-17-1 0 0 0,-18 3 11 0 0,-114 12 35 0 0,-458 58 305 0 0,184-20-344 0 0,-605 89 40 0 0,215 4 155 0 0,685-124-202 0 0,-171 38 0 0 0,6 20 0 0 0,275-78-1 0 0,-12 4 3 0 0,-27 12-1 0 0,44-17-3 0 0,0-1 0 0 0,1 1 0 0 0,-1 0-1 0 0,0 1 1 0 0,1-1 0 0 0,0 1 0 0 0,0-1-1 0 0,0 1 1 0 0,0 1 0 0 0,-6 7 0 0 0,10-12-1 0 0,0 0 0 0 0,0 1 1 0 0,0-1-1 0 0,0 0 0 0 0,0 0 0 0 0,0 0 1 0 0,0 0-1 0 0,0 0 0 0 0,0 0 1 0 0,0 0-1 0 0,0 1 0 0 0,0-1 1 0 0,0 0-1 0 0,0 0 0 0 0,0 0 0 0 0,0 0 1 0 0,0 0-1 0 0,0 0 0 0 0,0 1 1 0 0,0-1-1 0 0,0 0 0 0 0,0 0 1 0 0,0 0-1 0 0,0 0 0 0 0,0 0 0 0 0,0 0 1 0 0,0 1-1 0 0,0-1 0 0 0,0 0 1 0 0,0 0-1 0 0,0 0 0 0 0,0 0 1 0 0,0 0-1 0 0,0 0 0 0 0,0 0 0 0 0,1 0 1 0 0,-1 1-1 0 0,0-1 0 0 0,0 0 1 0 0,3 3-26 0 0,1 1 0 0 0,-1-1 0 0 0,1 0 0 0 0,0 0 0 0 0,0 0 0 0 0,0-1 0 0 0,0 1 0 0 0,0-1 0 0 0,1 0 0 0 0,-1 0 0 0 0,0-1 0 0 0,1 1 0 0 0,0-1 0 0 0,8 1 0 0 0,10 1-141 0 0,42 0 0 0 0,-58-2 145 0 0,336-21-195 0 0,2-27 255 0 0,-259 33-53 0 0,331-55 77 0 0,-122 19-45 0 0,-100 22 35 0 0,126-24-36 0 0,189-39 103 0 0,-489 87-115 0 0,109-19 126 0 0,-126 22 101 0 0,-20-2 33 0 0,6-1-195 0 0,-19-1 37 0 0,-1 1 0 0 0,0 2 0 0 0,0 1 0 0 0,-36 2-1 0 0,-122 22 16 0 0,-214 35-106 0 0,-85 14-16 0 0,165-25 22 0 0,-172 29 42 0 0,439-66-32 0 0,-281 53 104 0 0,6 20-119 0 0,324-81-14 0 0,-66 22 0 0 0,63-21 0 0 0,1 1 0 0 0,-1 1 0 0 0,1-1 0 0 0,-1 1 0 0 0,-10 9 0 0 0,19-13 0 0 0,-1-1 0 0 0,0 1 0 0 0,1-1 0 0 0,-1 1 0 0 0,1 0 0 0 0,-1-1 0 0 0,1 1 0 0 0,-1-1 0 0 0,1 1 0 0 0,-1 0 0 0 0,1 0 0 0 0,0-1 0 0 0,-1 1 0 0 0,1 0 0 0 0,0 0 0 0 0,0-1 0 0 0,-1 2 0 0 0,2 0-9 0 0,-1-1 1 0 0,1 1-1 0 0,-1-1 0 0 0,1 1 0 0 0,-1-1 0 0 0,1 1 1 0 0,0-1-1 0 0,0 1 0 0 0,0-1 0 0 0,0 0 0 0 0,0 0 1 0 0,0 1-1 0 0,0-1 0 0 0,0 0 0 0 0,0 0 0 0 0,0 0 1 0 0,1 0-1 0 0,-1 0 0 0 0,3 1 0 0 0,3 2-56 0 0,-1-1-1 0 0,1 0 0 0 0,8 3 1 0 0,10 1 11 0 0,0-1 0 0 0,0-1 1 0 0,1-1-1 0 0,0-1 1 0 0,29-1-1 0 0,131-10-170 0 0,-181 7 224 0 0,407-52 0 0 0,-1-25 0 0 0,-204 37 0 0 0,-27 2 27 0 0,261-92 0 0 0,-412 121-21 0 0,48-25 1 0 0,-69 31-1 0 0,-1 0 1 0 0,0 0-1 0 0,0-1 1 0 0,-1 0-1 0 0,1 0 0 0 0,-1-1 1 0 0,0 0-1 0 0,-1 0 1 0 0,1 0-1 0 0,-1-1 1 0 0,7-13-1 0 0,-10 17 4 0 0,-1 0-1 0 0,0 0 0 0 0,1 0 0 0 0,-2 0 1 0 0,1-1-1 0 0,0 1 0 0 0,-1 0 1 0 0,1-1-1 0 0,-1 1 0 0 0,0 0 1 0 0,0-1-1 0 0,0 1 0 0 0,-1 0 0 0 0,1-1 1 0 0,-1 1-1 0 0,0 0 0 0 0,0-1 1 0 0,0 1-1 0 0,0 0 0 0 0,0 0 1 0 0,-1 0-1 0 0,1 0 0 0 0,-1 0 0 0 0,0 0 1 0 0,0 1-1 0 0,0-1 0 0 0,0 0 1 0 0,-4-2-1 0 0,-3-3 18 0 0,1 1 1 0 0,-1 1-1 0 0,0-1 0 0 0,-1 1 0 0 0,0 1 1 0 0,0 0-1 0 0,-13-5 0 0 0,-16-4-9 0 0,-1 2 0 0 0,0 2 0 0 0,-72-9 0 0 0,-127 4 6 0 0,-300 26-100 0 0,1 33 0 0 0,-206 41 12 0 0,662-71 64 0 0,37-6 0 0 0,-52 4 0 0 0,188-19-172 0 0,175-36 0 0 0,441-93 172 0 0,-594 116 0 0 0,83-9 0 0 0,-276 47 215 0 0,48-12-184 0 0,-612 132 155 0 0,629-134-188 0 0,-376 108 122 0 0,380-109-113 0 0,1 1 1 0 0,0-1-1 0 0,0 2 0 0 0,1 0 1 0 0,-1 0-1 0 0,1 0 1 0 0,0 1-1 0 0,0 1 1 0 0,-12 11-1 0 0,19-16-8 0 0,1-1-1 0 0,0 0 1 0 0,0 1 0 0 0,0 0-1 0 0,0-1 1 0 0,0 1-1 0 0,0-1 1 0 0,0 1 0 0 0,0 0-1 0 0,1 0 1 0 0,-1-1-1 0 0,1 1 1 0 0,-1 0-1 0 0,1 0 1 0 0,0 0 0 0 0,-1 0-1 0 0,1 0 1 0 0,0 0-1 0 0,0-1 1 0 0,1 1-1 0 0,-1 0 1 0 0,0 0 0 0 0,1 0-1 0 0,-1 0 1 0 0,1 0-1 0 0,-1-1 1 0 0,1 1 0 0 0,0 0-1 0 0,0-1 1 0 0,2 4-1 0 0,0-1-4 0 0,0 0 0 0 0,0 0 0 0 0,0 0 0 0 0,1-1-1 0 0,0 0 1 0 0,0 1 0 0 0,0-1 0 0 0,0-1 0 0 0,0 1-1 0 0,7 3 1 0 0,9 2-13 0 0,0-1 0 0 0,0-1 1 0 0,1-1-1 0 0,35 5 0 0 0,86 0-62 0 0,-129-9 80 0 0,391-7 1 0 0,-269 0 0 0 0,129-11 0 0 0,-24 1 0 0 0,31 22 0 0 0,-256-5 11 0 0,-19-1 12 0 0,0 1 1 0 0,0 0-1 0 0,0-1 0 0 0,-7 3 0 0 0,-7 2-11 0 0,-127 23 131 0 0,-150 29 55 0 0,219-40-201 0 0,-554 124-90 0 0,534-117 103 0 0,-145 42 54 0 0,235-64-62 0 0,0 0 1 0 0,1 0-1 0 0,-1 1 0 0 0,0 0 1 0 0,-7 6-1 0 0,12-9-2 0 0,1 1-1 0 0,-1-1 1 0 0,1 0-1 0 0,-1 1 1 0 0,1-1-1 0 0,0 0 1 0 0,-1 1-1 0 0,1-1 1 0 0,-1 1-1 0 0,1-1 1 0 0,0 1-1 0 0,0-1 1 0 0,-1 1-1 0 0,1-1 1 0 0,0 1-1 0 0,0-1 1 0 0,-1 1-1 0 0,1-1 1 0 0,0 1-1 0 0,0 0 1 0 0,0 0-4 0 0,0 0 0 0 0,1 0 0 0 0,-1 0 0 0 0,1-1 1 0 0,-1 1-1 0 0,0 0 0 0 0,1 0 0 0 0,-1-1 1 0 0,1 1-1 0 0,0 0 0 0 0,-1-1 0 0 0,1 1 0 0 0,0 0 1 0 0,-1-1-1 0 0,1 1 0 0 0,0-1 0 0 0,0 1 1 0 0,0 0-1 0 0,19 8-83 0 0,-5-4 45 0 0,1-1 1 0 0,0 0-1 0 0,0-1 0 0 0,1-1 1 0 0,29 1-1 0 0,82-10-13 0 0,430-56 6 0 0,-397 43 44 0 0,-36 4 5 0 0,592-61 0 0 0,-708 77 9 0 0,-14 2 12 0 0,-19 2 13 0 0,23-4-34 0 0,-1130 240 64 0 0,818-148-64 0 0,136-43 0 0 0,-63 23 0 0 0,233-69 0 0 0,-1 0 0 0 0,1 1 0 0 0,1 0 0 0 0,-1 0 0 0 0,-8 7 0 0 0,14-10 0 0 0,0 0 0 0 0,-1 0 0 0 0,1 0 0 0 0,0 0 0 0 0,0 0 0 0 0,0 0 0 0 0,0 1 0 0 0,0-1 0 0 0,0 2 0 0 0,0-1-2 0 0,1-1-1 0 0,0 0 1 0 0,-1 1-1 0 0,1-1 1 0 0,0 0-1 0 0,0 1 1 0 0,0-1-1 0 0,0 0 1 0 0,1 1 0 0 0,-1-1-1 0 0,0 0 1 0 0,0 1-1 0 0,1-1 1 0 0,-1 0-1 0 0,1 0 1 0 0,-1 1-1 0 0,1-1 1 0 0,0 0-1 0 0,-1 0 1 0 0,1 0-1 0 0,0 0 1 0 0,0 0-1 0 0,0 0 1 0 0,0 0-1 0 0,0 0 1 0 0,0 0-1 0 0,1 1 1 0 0,3 2-25 0 0,-1-1 1 0 0,1 0 0 0 0,0-1-1 0 0,-1 1 1 0 0,11 3-1 0 0,6 0-10 0 0,0-1 1 0 0,0 0-1 0 0,0-2 0 0 0,1-1 0 0 0,22 1 0 0 0,110-10-114 0 0,244-39 151 0 0,-321 36 0 0 0,354-63 0 0 0,-96 25 0 0 0,24-5 0 0 0,-205 23 0 0 0,-278 57 198 0 0,-191 34-98 0 0,29-7-30 0 0,-51 18-70 0 0,-401 97 54 0 0,725-165-46 0 0,-1-1 0 0 0,0 1 0 0 0,0 1 0 0 0,1 0 0 0 0,0 1 0 0 0,0 0 0 0 0,-23 15 0 0 0,36-20-9 0 0,-1-1 1 0 0,1 1 0 0 0,-1-1 0 0 0,1 0 0 0 0,-1 1 0 0 0,1-1-1 0 0,-1 1 1 0 0,1-1 0 0 0,0 1 0 0 0,-1-1 0 0 0,1 1-1 0 0,-1-1 1 0 0,1 1 0 0 0,0 0 0 0 0,0-1 0 0 0,-1 1 0 0 0,1-1-1 0 0,0 1 1 0 0,0 0 0 0 0,0-1 0 0 0,0 2 0 0 0,0 0-9 0 0,1-1 1 0 0,0 1 0 0 0,-1-1-1 0 0,1 1 1 0 0,0 0-1 0 0,0-1 1 0 0,0 0 0 0 0,0 1-1 0 0,1-1 1 0 0,-1 0 0 0 0,0 1-1 0 0,0-1 1 0 0,1 0-1 0 0,-1 0 1 0 0,1 0 0 0 0,-1 0-1 0 0,1 0 1 0 0,-1-1 0 0 0,4 2-1 0 0,4 2-50 0 0,0-1 0 0 0,15 4-1 0 0,6-1-35 0 0,0-2 0 0 0,0-1-1 0 0,0-1 1 0 0,47-4-1 0 0,123-21-94 0 0,-147 15 177 0 0,554-91 13 0 0,118-3 0 0 0,-701 100 8 0 0,2 0 38 0 0,-25 1-37 0 0,-3 1-3 0 0,-16 0-11 0 0,-17 1 5 0 0,-64 13 0 0 0,45-5 0 0 0,-43 5 0 0 0,-161 27 0 0 0,-232 51 0 0 0,171-33 0 0 0,132-25 0 0 0,-141 28 0 0 0,8 22 0 0 0,308-80 12 0 0,1-1 0 0 0,0 2 0 0 0,0 0 0 0 0,1 0-1 0 0,0 1 1 0 0,-12 8 0 0 0,10-1 31 0 0,12-12-44 0 0,-1-1-1 0 0,1 1 1 0 0,0 0 0 0 0,-1 0 0 0 0,1 0 0 0 0,0-1 0 0 0,0 1 0 0 0,0 0 0 0 0,0 0 0 0 0,0 0 0 0 0,0 0-1 0 0,0 0 1 0 0,0-1 0 0 0,0 1 0 0 0,0 0 0 0 0,0 0 0 0 0,0 0 0 0 0,1 0 0 0 0,-1-1 0 0 0,0 1 0 0 0,1 0-1 0 0,-1 0 1 0 0,1 0 0 0 0,-1-1 0 0 0,1 1 0 0 0,-1 0 0 0 0,1-1 0 0 0,-1 1 0 0 0,1 0 0 0 0,-1-1 0 0 0,1 1-1 0 0,0-1 1 0 0,0 1 0 0 0,-1-1 0 0 0,1 1 0 0 0,0-1 0 0 0,1 1 0 0 0,3 1-37 0 0,0 1 0 0 0,0-1 1 0 0,0 0-1 0 0,9 2 0 0 0,10 1-54 0 0,-1-1-1 0 0,2-1 1 0 0,41-1 0 0 0,73-11 36 0 0,310-72 6 0 0,-311 50 46 0 0,748-143 68 0 0,-762 154-49 0 0,-121 20 186 0 0,-6-2-147 0 0,-9-1-53 0 0,0-1 1 0 0,0 2-1 0 0,0 0 0 0 0,0 0 1 0 0,0 1-1 0 0,0 0 1 0 0,-16 2-1 0 0,-91 12-2 0 0,108-12 1 0 0,-465 88-112 0 0,350-64 83 0 0,-500 146 458 0 0,608-165-391 0 0,-39 15 63 0 0,51-18-97 0 0,1-1-1 0 0,0 1 1 0 0,0 0-1 0 0,1 0 1 0 0,-1 1-1 0 0,1-1 1 0 0,-1 1-1 0 0,-3 4 1 0 0,8-7-3 0 0,0 0 1 0 0,0-1-1 0 0,0 1 0 0 0,0-1 1 0 0,0 1-1 0 0,0-1 1 0 0,1 1-1 0 0,-1-1 0 0 0,0 1 1 0 0,0-1-1 0 0,0 1 0 0 0,1-1 1 0 0,-1 1-1 0 0,0-1 1 0 0,0 1-1 0 0,1-1 0 0 0,-1 0 1 0 0,0 1-1 0 0,1-1 0 0 0,-1 1 1 0 0,1-1-1 0 0,-1 0 0 0 0,0 1 1 0 0,1-1-1 0 0,0 1 1 0 0,0-1-3 0 0,2 3-19 0 0,1-1 0 0 0,1 1 0 0 0,-1-1 0 0 0,0 0 0 0 0,1 0 0 0 0,-1 0 0 0 0,1 0 0 0 0,-1-1 0 0 0,1 0 0 0 0,7 1 0 0 0,4 0-9 0 0,30-1 0 0 0,4-4-39 0 0,67-11-1 0 0,48-19-27 0 0,-32 5 36 0 0,414-80 113 0 0,-522 102-53 0 0,250-45 0 0 0,-256 49 0 0 0,-6 1 15 0 0,-187 35 143 0 0,2 15 129 0 0,-62 16-51 0 0,154-48-212 0 0,-205 54 144 0 0,258-61-136 0 0,-45 23 0 0 0,62-26-21 0 0,11-8-11 0 0,-1 1 1 0 0,0 0-1 0 0,0 0 1 0 0,0 0-1 0 0,0 0 1 0 0,0 0-1 0 0,0 0 1 0 0,0 0-1 0 0,0 0 0 0 0,0 0 1 0 0,0 0-1 0 0,0 0 1 0 0,0 1-1 0 0,1-1 1 0 0,-1 0-1 0 0,0 0 1 0 0,0 0-1 0 0,0 0 0 0 0,0 0 1 0 0,0 0-1 0 0,0 0 1 0 0,0 0-1 0 0,0 0 1 0 0,0 0-1 0 0,0 0 1 0 0,0 0-1 0 0,0 0 0 0 0,0 0 1 0 0,0 0-1 0 0,0 0 1 0 0,0 0-1 0 0,1 0 1 0 0,-1 1-1 0 0,0-1 1 0 0,0 0-1 0 0,0 0 0 0 0,0 0 1 0 0,0 0-1 0 0,0 0 1 0 0,0 0-1 0 0,0 0 1 0 0,0 0-1 0 0,0 0 1 0 0,0 0-1 0 0,0 0 0 0 0,0 0 1 0 0,0 1-1 0 0,0-1 1 0 0,0 0-1 0 0,0 0 1 0 0,0 0-1 0 0,0 0 1 0 0,-1 0-1 0 0,1 0 0 0 0,0 0 1 0 0,0 0-1 0 0,0 0 1 0 0,0 0-1 0 0,0 0 1 0 0,0 0-1 0 0,0 0 1 0 0,0 1-1 0 0,8 2-8 0 0,0 0 1 0 0,0 0-1 0 0,0 0 1 0 0,0-1-1 0 0,1 0 1 0 0,-1-1-1 0 0,1 0 0 0 0,-1 0 1 0 0,15-1-1 0 0,13-3-43 0 0,37-6 0 0 0,-34 3 38 0 0,83-12-13 0 0,222-65-1 0 0,-171 29-112 0 0,-188 48 75 0 0,6 4 64 0 0,0 1 0 0 0,1 0 0 0 0,-1 1 0 0 0,0 0 0 0 0,0 0 0 0 0,0 1 0 0 0,-14 3 0 0 0,-63 21 0 0 0,25-6 0 0 0,-202 35 0 0 0,-32 9 0 0 0,-144 39 0 0 0,421-99 1 0 0,-11 2-6 0 0,1 1 1 0 0,-36 13-1 0 0,61-18-60 0 0,5 0-9 0 0,5 3 33 0 0,0-1 0 0 0,1 0 0 0 0,-1 0 0 0 0,1-1 0 0 0,-1 0 0 0 0,1 0-1 0 0,-1-1 1 0 0,1 0 0 0 0,0 0 0 0 0,10-1 0 0 0,15-1-78 0 0,36-6 0 0 0,-54 5 100 0 0,325-60-280 0 0,-41 6 137 0 0,-194 37 135 0 0,108-33 0 0 0,-193 46 27 0 0,-16 4 0 0 0,-12 2 0 0 0,-15 2 0 0 0,-58 12 24 0 0,-188 29 168 0 0,19 7 11 0 0,34-4-22 0 0,111-32-99 0 0,47-7 13 0 0,-106 26 0 0 0,147-27-95 0 0,17-6 0 0 0,-1 0-1 0 0,1 0 0 0 0,-1 0 1 0 0,1 0-1 0 0,-1 1 0 0 0,1-1 0 0 0,0 0 1 0 0,-1 0-1 0 0,1 0 0 0 0,-1 1 1 0 0,1-1-1 0 0,-1 0 0 0 0,1 1 1 0 0,0-1-1 0 0,-1 0 0 0 0,1 1 0 0 0,0-1 1 0 0,-1 1-1 0 0,1-1 0 0 0,0 1 1 0 0,0-1-1 0 0,-1 1 0 0 0,1 0-2 0 0,0 0-1 0 0,1 0 1 0 0,-1 1-1 0 0,1-1 1 0 0,-1 0-1 0 0,0 0 1 0 0,1 0-1 0 0,0 0 0 0 0,-1 0 1 0 0,1 0-1 0 0,0 0 1 0 0,-1-1-1 0 0,1 1 1 0 0,0 0-1 0 0,0 0 1 0 0,0 0-1 0 0,0-1 1 0 0,0 1-1 0 0,0 0 1 0 0,0-1-1 0 0,0 1 1 0 0,0-1-1 0 0,2 1 0 0 0,2 2-7 0 0,0-1 0 0 0,0-1 0 0 0,0 1 0 0 0,8 1 0 0 0,20 0 7 0 0,0-2-1 0 0,0-1 0 0 0,60-8 1 0 0,-52 4 25 0 0,236-32 314 0 0,-66 6-217 0 0,154-28-52 0 0,-279 33-44 0 0,-84 24 138 0 0,-15-5 43 0 0,4 4-178 0 0,0 0-1 0 0,0 1 1 0 0,0 0 0 0 0,0 1-1 0 0,0 0 1 0 0,-10 1 0 0 0,-58 10-48 0 0,43-5 34 0 0,-118 16-18 0 0,-219 40 78 0 0,297-47-71 0 0,-132 33 0 0 0,197-44 0 0 0,10 0-1 0 0,8 0-11 0 0,-9-4 11 0 0,7 3-7 0 0,0-1 0 0 0,-1-1 0 0 0,1 1 0 0 0,0-1 0 0 0,0 0 0 0 0,0-1 0 0 0,-1 0 0 0 0,9 0 0 0 0,54-9-56 0 0,-58 7 62 0 0,150-31 2 0 0,58-9 0 0 0,-30 12-13 0 0,-186 30-51 0 0,-6-1 8 0 0,-15 0 44 0 0,0 1 1 0 0,1 1-1 0 0,-22 3 0 0 0,-56 13-58 0 0,64-11 44 0 0,-158 43 11 0 0,11-1 18 0 0,142-41-3 0 0,-255 63 0 0 0,265-60-16 0 0,24-9-61 0 0,5 0-78 0 0,5 2 125 0 0,0-1 0 0 0,0 0 0 0 0,0-1 0 0 0,0 0 0 0 0,1 0 0 0 0,-1 0 0 0 0,15-2 0 0 0,64-11-82 0 0,-54 7 83 0 0,59-13-8 0 0,140-48-1 0 0,-66 17 38 0 0,58 3 0 0 0,-135 31 0 0 0,11-3 142 0 0,1 5-1 0 0,126 0 0 0 0,10 24 344 0 0,-75-2-183 0 0,-79-1-215 0 0,-19-1-27 0 0,94 7-50 0 0,44-1 54 0 0,-131-15 70 0 0,-81-6 36 0 0,3 4-179 0 0,-1 1 0 0 0,1-1-1 0 0,-1 1 1 0 0,0 1-1 0 0,0-1 1 0 0,0 1 0 0 0,-14-2-1 0 0,-62-1-238 0 0,81 5 237 0 0,-387 22-540 0 0,197-6 380 0 0,50-4 171 0 0,-174 38 0 0 0,32-1-82 0 0,283-49 24 0 0,5 2-296 0 0,8 2 321 0 0,1 1 1 0 0,-1-2 0 0 0,1 1 0 0 0,-1-2-1 0 0,1 0 1 0 0,21 2 0 0 0,80-3-245 0 0,-59-2 226 0 0,252 12 51 0 0,-74-1 0 0 0,-149-10 32 0 0,88-12 0 0 0,-156 9-32 0 0,-2 1 12 0 0,-11 1 47 0 0,-3-11 60 0 0,0 10-117 0 0,0 0 1 0 0,0 0 0 0 0,0 0 0 0 0,-1 0 0 0 0,1 1 0 0 0,0-1 0 0 0,-1 0-1 0 0,1 1 1 0 0,-1-1 0 0 0,1 1 0 0 0,-1 0 0 0 0,0-1 0 0 0,0 1-1 0 0,1 0 1 0 0,-1 0 0 0 0,0 0 0 0 0,0 0 0 0 0,0 1 0 0 0,0-1-1 0 0,0 0 1 0 0,-3 0 0 0 0,-6-1-34 0 0,0 0-1 0 0,-19-1 1 0 0,26 3 27 0 0,-95-2-96 0 0,-143 16 1 0 0,214-11 96 0 0,-49 4-18 0 0,0 4 0 0 0,-118 32-1 0 0,193-42 22 0 0,-6 3 0 0 0,8-3 0 0 0,0-1 0 0 0,0 0 0 0 0,1 1 0 0 0,-1-1 0 0 0,0 1 0 0 0,1-1 0 0 0,-1 1 0 0 0,0-1 0 0 0,1 1 0 0 0,-1-1 0 0 0,1 0 0 0 0,-1 1 0 0 0,1-1 0 0 0,-1 0 0 0 0,1 0 0 0 0,-1 1 0 0 0,1-1 0 0 0,0 0 0 0 0,12 4-10 0 0,-30-20-44 0 0,11 13 51 0 0,0 1-1 0 0,1-1 1 0 0,-1 1-1 0 0,0 0 0 0 0,0 0 1 0 0,-13-2-1 0 0,-40 0-31 0 0,41 3 31 0 0,-72-3-17 0 0,-1 4 0 0 0,-119 17-1 0 0,206-16 22 0 0,-18-1 0 0 0,10 0 0 0 0,-10 2-128 0 0,23-2 123 0 0,0 1 1 0 0,-1-1-1 0 0,1 1 0 0 0,0-1 0 0 0,0 1 0 0 0,0-1 0 0 0,0 1 0 0 0,0-1 0 0 0,-1 1 0 0 0,1 0 0 0 0,1 1 1 0 0,1 0-2 0 0,2 1 12 0 0,0 0-1 0 0,0-1 1 0 0,0 1-1 0 0,0-1 1 0 0,0-1-1 0 0,1 1 1 0 0,-1-1-1 0 0,1 0 1 0 0,6 1-1 0 0,7-1 45 0 0,26-2 0 0 0,-12 0-13 0 0,199-11 246 0 0,-81 1-254 0 0,-104 9-29 0 0,88 9 0 0 0,-110-5 0 0 0,12 2 0 0 0,23 6 84 0 0,1-3-1 0 0,85 0 1 0 0,-57-4-25 0 0,-61-3-48 0 0,-12 0-12 0 0,1 1 1 0 0,27 5 0 0 0,5-2 11 0 0,-33-2 32 0 0,0-1-33 0 0,0 1-10 0 0,1 0 0 0 0,-1 0 0 0 0,0 1 11 0 0,-1-1 32 0 0,0 0-33 0 0,-1 0-10 0 0,1-1 0 0 0,-1 0 0 0 0,1 1 11 0 0,0-1 32 0 0,-1 1-33 0 0,1-2-10 0 0,-1 0 0 0 0,46 2 64 0 0,-45-2-64 0 0,-4 0 0 0 0,1 0 0 0 0,11 4 0 0 0,13 1 0 0 0,-7 1 0 0 0,2 1 0 0 0,4-4 0 0 0,-31-3 0 0 0,18 1 0 0 0,35-3 0 0 0,2 0 0 0 0,-25 2 0 0 0,32 2 0 0 0,-21-2 0 0 0,-40 0 0 0 0,21-2 0 0 0,21-4 0 0 0,-16 3 11 0 0,0-1 42 0 0,0 2-53 0 0,-16 1 11 0 0,8-1 45 0 0,-18 3-61 0 0,30-3 7 0 0,-4 1-2 0 0,-15 1 0 0 0,32 0 0 0 0,-34-1 0 0 0,-6 1 0 0 0,1 0 0 0 0,0 0 0 0 0,11 3 0 0 0,26 0 78 0 0,60-3 0 0 0,-39-1 76 0 0,25-3 48 0 0,-76 2-202 0 0,-1 0 0 0 0,1 1 0 0 0,1 0 0 0 0,-1 0 0 0 0,0-1 0 0 0,8 1 16 0 0,-19 1 10 0 0,30-3 15 0 0,27-6 52 0 0,-31 5-93 0 0,15-3 0 0 0,-3 2 0 0 0,18-4 0 0 0,-31 5 0 0 0,-7 2 0 0 0,-17 2 0 0 0,27 0 0 0 0,-1 0 0 0 0,0 0 0 0 0,2 0 0 0 0,51-2 0 0 0,-48 0 0 0 0,11-3 0 0 0,-14 1 0 0 0,14-1 0 0 0,-1-1 0 0 0,-28 4 0 0 0,-6 0 0 0 0,1 1 0 0 0,20 0 0 0 0,-9 2 0 0 0,-11 0 0 0 0,0-1 0 0 0,25-3 0 0 0,7 0 0 0 0,-28 1 0 0 0,29 1 0 0 0,-3 2 0 0 0,-9 0 0 0 0,179 2 0 0 0,-141-4 0 0 0,93-5 219 0 0,-72 5-82 0 0,-42 3-21 0 0,296-17 471 0 0,-117 3-286 0 0,129-7 105 0 0,-10-9-258 0 0,-86 5-62 0 0,87-8-53 0 0,-6 0-2 0 0,99-11-31 0 0,-75 6 0 0 0,-141 14 0 0 0,211-12 0 0 0,-37 9 64 0 0,-19 3-78 0 0,-340 23-48 0 0,-23-1 9 0 0,22-1 1 0 0,-39 1-17 0 0,-3-1 61 0 0,-1 0 1 0 0,1 0-1 0 0,-1 0 1 0 0,1 1 0 0 0,-1-1-1 0 0,0 0 1 0 0,1 1 0 0 0,-1-1-1 0 0,1 0 1 0 0,-1 1 0 0 0,0-1-1 0 0,-1 0 1 0 0,0 0-7 0 0,-5-5 10 0 0,-1 1-1 0 0,0 1 1 0 0,0 0-1 0 0,0 0 1 0 0,0 0-1 0 0,-16-4 1 0 0,-56-10 107 0 0,57 14-119 0 0,-299-34-40 0 0,219 29 40 0 0,-751-53-89 0 0,538 42 82 0 0,-898-40-193 0 0,-518 11-96 0 0,1095 66 312 0 0,593-12-13 0 0,-53 12 0 0 0,111-9-263 0 0,0-5 204 0 0,-1 0 1 0 0,1 0 0 0 0,25 0 0 0 0,47-4 13 0 0,-56 0 47 0 0,515-38 287 0 0,-365 22-100 0 0,319-29-127 0 0,491-40-6 0 0,-736 67-43 0 0,291-15 0 0 0,-91 17 64 0 0,-436 16-52 0 0,-38-5 67 0 0,-15 0-10 0 0,0 2 0 0 0,0 2-1 0 0,-60 2 1 0 0,48 1-39 0 0,-579 18-18 0 0,478-11-14 0 0,-970 66-68 0 0,-30 27 70 0 0,330-4 0 0 0,629-65-37 0 0,135-21 10 0 0,-75 28 1 0 0,95-24-56 0 0,32-14-56 0 0,13 12-184 0 0,-6-10 270 0 0,0 1 0 0 0,1-1-1 0 0,0 0 1 0 0,-1-1-1 0 0,1 1 1 0 0,0-1 0 0 0,0 0-1 0 0,9 1 1 0 0,55 7-313 0 0,-59-9 313 0 0,61 5-71 0 0,85-5-1 0 0,74-15 216 0 0,2 0-9 0 0,149-4-3 0 0,316-22-128 0 0,-269 20 24 0 0,-409 18 24 0 0,80 0 11 0 0,-97 2 214 0 0,-6-2-35 0 0,-6-2-112 0 0,1 0 0 0 0,-1 1 0 0 0,0 0 1 0 0,0 1-1 0 0,-1 0 0 0 0,1 0 0 0 0,-11 0 1 0 0,-71-1 229 0 0,-144 16-135 0 0,133-6-180 0 0,-385 36 4 0 0,3 16 16 0 0,476-58-13 0 0,-106 15-40 0 0,-120 33 0 0 0,193-38 52 0 0,18-7 6 0 0,1 2-1 0 0,-37 15 0 0 0,56-19-28 0 0,1-1 0 0 0,0 0 0 0 0,-1 1 0 0 0,1-1 0 0 0,0 1 0 0 0,0 0 1 0 0,0 0-1 0 0,-2 2 0 0 0,3-2-81 0 0,4 0-55 0 0,7 4 83 0 0,-1 0 1 0 0,2-1-1 0 0,-1-1 1 0 0,1 1-1 0 0,-1-2 0 0 0,1 1 1 0 0,0-2-1 0 0,0 1 1 0 0,19 1-1 0 0,17-1-39 0 0,47-3 1 0 0,-68 0 63 0 0,523-29 24 0 0,2-25 79 0 0,-455 44-64 0 0,146-37 0 0 0,-210 38-26 0 0,35-15-1 0 0,-51 16 16 0 0,-16 8 10 0 0,1-1-1 0 0,0 0 0 0 0,-1 1 1 0 0,1-1-1 0 0,-1 0 0 0 0,1 1 1 0 0,-1-1-1 0 0,0 0 0 0 0,1 0 1 0 0,-1 1-1 0 0,0-1 0 0 0,1 0 1 0 0,-1 0-1 0 0,0 0 0 0 0,0 0 1 0 0,0 1-1 0 0,0-1 0 0 0,0 0 0 0 0,0 0 1 0 0,0 0-1 0 0,0 0 0 0 0,0 0 1 0 0,0 1-1 0 0,0-1 0 0 0,0 0 1 0 0,-1 0-1 0 0,1 0 0 0 0,0 1 1 0 0,-1-1-1 0 0,1 0 0 0 0,-1-1 1 0 0,-1 0 1 0 0,1-1 0 0 0,-1 1 0 0 0,1 0 0 0 0,-1 0 0 0 0,0 0 0 0 0,1 1 0 0 0,-1-1 0 0 0,0 0 0 0 0,-4-2 0 0 0,-2 0 10 0 0,-1 0-1 0 0,1 1 1 0 0,-1 0-1 0 0,1 0 1 0 0,-17-2-1 0 0,-48-3-16 0 0,59 7 10 0 0,-376-11-147 0 0,-4 26 19 0 0,202-5 128 0 0,-715 31-121 0 0,685-28 118 0 0,-33 0 0 0 0,175-10 0 0 0,-295 14 0 0 0,-345 18 0 0 0,595-26 8 0 0,-39 0-398 0 0,162-8 142 0 0,14-3-271 0 0,-7 1 412 0 0,96-19-651 0 0,-35 9 508 0 0,203-36 142 0 0,-38 9 350 0 0,415-78 156 0 0,9 7-174 0 0,27-5-4 0 0,-614 106-209 0 0,106-22 53 0 0,-172 31 7 0 0,-17-6 271 0 0,-12 0-236 0 0,-1 0 0 0 0,0 2-1 0 0,0 1 1 0 0,-48 1 0 0 0,-118 17-109 0 0,161-12 17 0 0,-737 93-234 0 0,12 18 284 0 0,679-101-65 0 0,-552 88-11 0 0,435-67-55 0 0,178-32 54 0 0,51-7-135 0 0,-1-2-1 0 0,34-11 1 0 0,-33 9 78 0 0,275-73-32 0 0,55-15 60 0 0,110-28 87 0 0,-205 57-26 0 0,175-45-19 0 0,-87 11 0 0 0,-100 27 0 0 0,233-64 71 0 0,-486 138 9 0 0,-5-1-39 0 0,-1 0 0 0 0,0-1 1 0 0,0 1-1 0 0,0 0 0 0 0,0 1 1 0 0,0-1-1 0 0,0 1 0 0 0,0-1 0 0 0,-1 1 1 0 0,-5-2-1 0 0,-3 1 29 0 0,-22-1-1 0 0,30 3-57 0 0,-58-3 4 0 0,-68 8-1 0 0,-66 14-20 0 0,121-11 7 0 0,-813 109-98 0 0,629-80 96 0 0,-102 16 0 0 0,-215 24 0 0 0,337-47 75 0 0,237-30-51 0 0,3 0-40 0 0,1 1-1 0 0,-1-1 1 0 0,0 0 0 0 0,0 1 0 0 0,1-1-1 0 0,-1 0 1 0 0,0 0 0 0 0,0 0 0 0 0,1 0-1 0 0,1 0 1 0 0,5 0-33 0 0,35 1-74 0 0,0-2 1 0 0,-1-1-1 0 0,62-12 0 0 0,122-39-11 0 0,786-204 336 0 0,-774 203-202 0 0,101-26 0 0 0,10 1 30 0 0,41-10 4 0 0,-222 42-34 0 0,-155 42 11 0 0,-10 4 42 0 0,-6-1-38 0 0,-1 0-1 0 0,1 1 1 0 0,0-1-1 0 0,-1 1 1 0 0,1 0 0 0 0,-1 0-1 0 0,0 0 1 0 0,1 0-1 0 0,-1 0 1 0 0,0 1-1 0 0,-6 0 1 0 0,4-1 2 0 0,-43 0 55 0 0,1 1 0 0 0,-87 14 0 0 0,74-7-42 0 0,-319 40-172 0 0,84-9 78 0 0,-990 149 0 0 0,789-107 64 0 0,281-49 0 0 0,207-29-43 0 0,10 0 12 0 0,12 0-28 0 0,-12-2 52 0 0,22 1-81 0 0,0-1 0 0 0,36-3 1 0 0,50-13-24 0 0,-78 11 81 0 0,523-112-111 0 0,-434 89 176 0 0,551-134-91 0 0,322-95-791 0 0,-854 218 612 0 0,434-112-545 0 0,-555 147 766 0 0,241-64 112 0 0,-257 67-23 0 0,-44 1 98 0 0,-36 0-57 0 0,-370 54-13 0 0,267-29-142 0 0,-674 97 39 0 0,727-103 0 0 0,-721 112 0 0 0,556-83 0 0 0,-86 11 14 0 0,378-59-14 0 0,-321 50 229 0 0,298-45-205 0 0,24-5-22 0 0,-1 0 0 0 0,1 0-1 0 0,-1 0 1 0 0,1 0 0 0 0,-1 1 0 0 0,1-1-1 0 0,0 0 1 0 0,-1 0 0 0 0,1 0 0 0 0,-1 0 0 0 0,1 1-1 0 0,0-1 1 0 0,-1 0 0 0 0,1 0 0 0 0,-1 0-1 0 0,1 1 1 0 0,0-1 0 0 0,-1 0 0 0 0,1 1 0 0 0,0-1-1 0 0,0 0 1 0 0,-1 1 0 0 0,1 0 0 0 0,0-1-3 0 0,1 1 0 0 0,0 0 0 0 0,0-1 1 0 0,0 0-1 0 0,-1 1 0 0 0,1-1 1 0 0,0 1-1 0 0,0-1 0 0 0,0 0 0 0 0,0 0 1 0 0,0 1-1 0 0,0-1 0 0 0,0 0 0 0 0,1 0 1 0 0,22 2-69 0 0,-20-2 54 0 0,78 2-37 0 0,94-10 1 0 0,81-22 118 0 0,-139 15 60 0 0,453-66 311 0 0,-174 22-267 0 0,47-10-145 0 0,-29 5 25 0 0,-58 10-51 0 0,130-17 0 0 0,-310 46 0 0 0,185-50 0 0 0,-331 66 11 0 0,-13 1 32 0 0,-17 7-43 0 0,-1 1 0 0 0,0 0 1 0 0,0 0-1 0 0,0-1 0 0 0,1 1 1 0 0,-1 0-1 0 0,0-1 0 0 0,0 1 1 0 0,0 0-1 0 0,0 0 0 0 0,0-1 1 0 0,0 1-1 0 0,0 0 0 0 0,0-1 1 0 0,1 1-1 0 0,-1 0 0 0 0,0-1 1 0 0,0 1-1 0 0,0 0 0 0 0,0 0 0 0 0,-1-1 1 0 0,1 1-1 0 0,0 0 0 0 0,0-1 1 0 0,0 1-1 0 0,0 0 0 0 0,0-1 1 0 0,0 1-1 0 0,0 0 0 0 0,-1 0 1 0 0,1-1-1 0 0,0 1 0 0 0,0 0 1 0 0,0 0-1 0 0,0-1 0 0 0,-1 1 1 0 0,1 0-1 0 0,0 0 0 0 0,0 0 1 0 0,-1-1-1 0 0,-12-7-3 0 0,3 3-2 0 0,-1 1 0 0 0,1 1 0 0 0,-1 0 0 0 0,0 0 0 0 0,0 1 0 0 0,-12-1-1 0 0,-71-1-71 0 0,81 4 65 0 0,-401 16-498 0 0,1 25 325 0 0,269-25 149 0 0,-1112 164-44 0 0,1196-169 96 0 0,-346 68-48 0 0,7 22 444 0 0,384-97-287 0 0,-1 1-1 0 0,1 0 0 0 0,0 2 0 0 0,1 0 0 0 0,-25 15 1 0 0,38-21-109 0 0,0-1 0 0 0,0 1 0 0 0,0 0 0 0 0,0 0 0 0 0,0 0 1 0 0,0-1-1 0 0,0 1 0 0 0,0 0 0 0 0,0 0 0 0 0,1 0 0 0 0,-1 0 0 0 0,0 0 1 0 0,1 1-1 0 0,-1-1 0 0 0,1 0 0 0 0,-1 0 0 0 0,0 1 0 0 0,2 0-3 0 0,-1-1-1 0 0,0 0 1 0 0,0 0 0 0 0,0 0-1 0 0,0 0 1 0 0,1 0-1 0 0,-1 0 1 0 0,1 0-1 0 0,-1 0 1 0 0,1 0 0 0 0,-1 0-1 0 0,1 0 1 0 0,-1 0-1 0 0,1 0 1 0 0,0 0-1 0 0,-1-1 1 0 0,1 1 0 0 0,0 0-1 0 0,0 0 1 0 0,1 0-1 0 0,4 4 15 0 0,0-1 0 0 0,0 0 0 0 0,1 0 0 0 0,0 0 0 0 0,0-1 0 0 0,0 0 0 0 0,12 3 0 0 0,59 11-10 0 0,-67-15-10 0 0,67 11 157 0 0,123 2-1 0 0,78-18 178 0 0,690-48 285 0 0,-464 20-525 0 0,-211 13-50 0 0,415-18-49 0 0,101 18-2 0 0,-481 12-1 0 0,105 0 56 0 0,631-9-317 0 0,-913 10 243 0 0,245 5-66 0 0,-368 1 21 0 0,-21-1-10 0 0,-11-1 28 0 0,-13-3-44 0 0,-21 1-179 0 0,-70 2 0 0 0,-38 12 92 0 0,42-1 158 0 0,-408 34-118 0 0,205-15 130 0 0,-507 52-48 0 0,567-55 46 0 0,-1008 154 176 0 0,790-93-47 0 0,10 22-57 0 0,271-53-52 0 0,148-43-11 0 0,0 1 0 0 0,1 2 0 0 0,-34 21-1 0 0,54-27-32 0 0,14-10 30 0 0,0 0 0 0 0,0 0 0 0 0,0 0 0 0 0,0 0 0 0 0,0 0 0 0 0,0 0 0 0 0,0 0 0 0 0,0 0 0 0 0,-1 0 0 0 0,1 0 0 0 0,0 1 0 0 0,0-1 0 0 0,0 0-1 0 0,0 0 1 0 0,0 0 0 0 0,0 0 0 0 0,0 0 0 0 0,0 0 0 0 0,0 0 0 0 0,0 0 0 0 0,0 0 0 0 0,0 0 0 0 0,0 1 0 0 0,0-1 0 0 0,0 0 0 0 0,0 0 0 0 0,0 0 0 0 0,0 0 0 0 0,0 0 0 0 0,0 0 0 0 0,0 0 0 0 0,0 0 0 0 0,0 1 0 0 0,0-1 0 0 0,0 0 0 0 0,0 0 0 0 0,0 0 0 0 0,0 0 0 0 0,0 0 0 0 0,0 0 0 0 0,0 0 0 0 0,0 0 0 0 0,0 1-1 0 0,0-1 1 0 0,0 0 0 0 0,0 0 0 0 0,0 0 0 0 0,0 0 0 0 0,0 0 0 0 0,0 0 0 0 0,0 0 0 0 0,1 0 0 0 0,-1 0 0 0 0,0 0 0 0 0,0 0 0 0 0,0 0 0 0 0,0 1 0 0 0,3 2-48 0 0,0 0-1 0 0,1 0 1 0 0,-1 1 0 0 0,1-2-1 0 0,0 1 1 0 0,-1 0 0 0 0,1-1-1 0 0,0 0 1 0 0,1 0-1 0 0,-1 0 1 0 0,0 0 0 0 0,0-1-1 0 0,1 1 1 0 0,6 0 0 0 0,8 1-36 0 0,0-1 0 0 0,25-1 0 0 0,-22-1 39 0 0,123-1-12 0 0,269-36 0 0 0,415-83 242 0 0,112 9-804 0 0,-284 64-364 0 0,-587 48 932 0 0,-60 2 55 0 0,-12-1 0 0 0,-12 2 13 0 0,14-4-14 0 0,-226 35 223 0 0,103-18-119 0 0,-1050 166 233 0 0,886-145-173 0 0,-53 10 158 0 0,-302 50 920 0 0,638-97-1227 0 0,-22 2 69 0 0,-1 1 0 0 0,0 1 1 0 0,-50 18-1 0 0,63-16-89 0 0,12-6-99 0 0,5 1-11 0 0,6 4 47 0 0,0-1 0 0 0,0-1-1 0 0,0 1 1 0 0,1-1-1 0 0,0-1 1 0 0,-1 0 0 0 0,1 0-1 0 0,0-1 1 0 0,11 1-1 0 0,99 3-361 0 0,-115-6 419 0 0,361-20-87 0 0,-187 6 97 0 0,221-20 1 0 0,-18 2 0 0 0,206-24 0 0 0,-488 48 32 0 0,4 1 16 0 0,-100 6 28 0 0,-17-3 42 0 0,6 1-96 0 0,-10-1 28 0 0,0 0 0 0 0,1 1-1 0 0,-1 1 1 0 0,-28 0 0 0 0,-71 8 111 0 0,90-4-139 0 0,-228 16-3 0 0,-183 15-22 0 0,182-9 3 0 0,-209 22 0 0 0,204-20 0 0 0,-165 20 0 0 0,-349 86 192 0 0,425-59-197 0 0,-281 72-1708 0 0,565-131 1551 0 0,52-10 162 0 0,5 1-10 0 0,8-4 2 0 0,0 0 0 0 0,0 0 0 0 0,0-1 0 0 0,0 1 0 0 0,1 0-1 0 0,-1 0 1 0 0,0-1 0 0 0,0 1 0 0 0,1 0 0 0 0,-1 0 0 0 0,0-1 0 0 0,1 1 0 0 0,-1 0 0 0 0,1-1 0 0 0,-1 1 0 0 0,1-1 0 0 0,0 2 0 0 0,-1-2-6 0 0,3 4-1 0 0,1-1 0 0 0,-1 0-1 0 0,1 1 1 0 0,0-1 0 0 0,0-1 0 0 0,0 1-1 0 0,0-1 1 0 0,0 1 0 0 0,0-1 0 0 0,1 0 0 0 0,6 1-1 0 0,10 4-59 0 0,24 3 0 0 0,-39-8 73 0 0,11 0 70 0 0,1 0-1 0 0,31-1 0 0 0,-1-1 51 0 0,514-1 666 0 0,-523 2-784 0 0,-1 2 0 0 0,-25-2 11 0 0,-10-1 234 0 0,-5 0-181 0 0,-223 22-103 0 0,124-13-191 0 0,9-1-119 0 0,-140 31-1 0 0,150-15 196 0 0,-124 53-1 0 0,204-76 82 0 0,5 1-193 0 0,4 3 210 0 0,1-1 0 0 0,0-1 0 0 0,0 1 0 0 0,0-1 0 0 0,0-1 0 0 0,0 1 0 0 0,1-2 0 0 0,-1 1-1 0 0,1-1 1 0 0,-1 0 0 0 0,17-1 0 0 0,12-2-360 0 0,53-9 1 0 0,-66 7 89 0 0,35-4-2556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09.02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430 668 4375 0 0,'0'0'199'0'0,"-2"0"-12"0"0,-57 12 481 0 0,-118 7 1 0 0,140-16-392 0 0,37 0-197 0 0,1 10-64 0 0,0 2-16 0 0,2 6 0 0 0,0-17 0 0 0,0 0 0 0 0,-2 1-2 0 0,0-4 4 0 0,-1 1-1 0 0,1-1 0 0 0,-1 1 0 0 0,1-1 0 0 0,0 1 0 0 0,0-1 0 0 0,0 1 0 0 0,0-1 0 0 0,0 0 0 0 0,0 1 0 0 0,3 1 0 0 0,0 2 26 0 0,0-1 0 0 0,0 0 0 0 0,1 0-1 0 0,-1 0 1 0 0,1 0 0 0 0,0-1 0 0 0,0 0 0 0 0,8 4 0 0 0,48 17 626 0 0,-41-17-436 0 0,76 21 770 0 0,-41-13-569 0 0,-17-6-251 0 0,1-1 0 0 0,56 4 0 0 0,-67-9-134 0 0,3 0-23 0 0,-19-3 2 0 0,-9 0 240 0 0,-5-1-198 0 0,-1-2-66 0 0,-1 0-1 0 0,0 0 1 0 0,0 0 0 0 0,0 1 0 0 0,0 0 0 0 0,0 0 0 0 0,0 0 0 0 0,0 0-1 0 0,-1 0 1 0 0,-7-1 0 0 0,-6 0-147 0 0,-27-2-1 0 0,0-1 23 0 0,-183-21 137 0 0,1 7 80 0 0,198 18-300 0 0,-31 0 0 0 0,60 5 167 0 0,4 10 42 0 0,3 2 11 0 0,2-4 0 0 0,2 0 0 0 0,2-2 0 0 0,1 0 0 0 0,-2-1 0 0 0,1-2 0 0 0,25 11 0 0 0,-26-13 0 0 0,4 2 40 0 0,0 0-1 0 0,21 3 1 0 0,47 14 49 0 0,-50-12-89 0 0,-5-2 0 0 0,2 0 54 0 0,-3 2-44 0 0,-14-6-10 0 0,0 1 0 0 0,-3-2 11 0 0,-40-3-94 0 0,-58-12-357 0 0,-60-6 352 0 0,135 16 88 0 0,2-1 11 0 0,8 2 42 0 0,4 1 1 0 0,43 16-44 0 0,-12-6-10 0 0,-31-10 0 0 0,34 12 0 0 0,-12-3 0 0 0,-16-6 0 0 0,-2-2 0 0 0,-1 0 0 0 0,0 0 0 0 0,0-1 0 0 0,1 0 0 0 0,5 1 0 0 0,17 4 44 0 0,42 10 94 0 0,-40-8-117 0 0,61 13 274 0 0,-76-17-203 0 0,0 2-12 0 0,-1-1-24 0 0,-1 1-46 0 0,-2 3-10 0 0,1 0 0 0 0,-1 0 0 0 0,1 0 0 0 0,-8-5 3 0 0,10 9-7 0 0,-9-7 59 0 0,19 26 19 0 0,-15-20-74 0 0,0 3 0 0 0,-2-1 0 0 0,3-1 0 0 0,0 1 11 0 0,2-3 32 0 0,1-2-33 0 0,-2-2 6 0 0,-6-5 48 0 0,7 4-48 0 0,10 4-16 0 0,-19-9-4 0 0,19 4-26 0 0,-17-5 37 0 0,24 9-14 0 0,-16-5 7 0 0,2 0-43 0 0,1 0 32 0 0,-1-1 11 0 0,2 1 11 0 0,1-1 29 0 0,-10-3-25 0 0,15 1-17 0 0,-17-1 2 0 0,21 5 0 0 0,-11-1 0 0 0,0-1 0 0 0,-1 1 0 0 0,-1-2 0 0 0,1 1 0 0 0,-1 1 0 0 0,-1 1 0 0 0,2 1 0 0 0,-1-2 0 0 0,1 0 0 0 0,0-1 11 0 0,0 0 42 0 0,0 1 1 0 0,0 0-44 0 0,-1 0-10 0 0,1 1 0 0 0,-2 0 0 0 0,28 13 75 0 0,-7-8 186 0 0,-20-7-185 0 0,1 1 16 0 0,0-2-12 0 0,0-1-53 0 0,0 1 16 0 0,-3 0-22 0 0,-7-1 22 0 0,7 1-33 0 0,4 1 1 0 0,0 0 42 0 0,0-1 1 0 0,-1 2-33 0 0,0 0 22 0 0,-4 0-47 0 0,-7-2-66 0 0,7 4 13 0 0,2 1 46 0 0,1 0 11 0 0,5 1 7 0 0,-16-8-21 0 0,2 0 31 0 0,16 8 91 0 0,-13-4-87 0 0,-6-3 32 0 0,1 0 1 0 0,1-1-26 0 0,20 11 18 0 0,-11-3-46 0 0,1-1 11 0 0,-13-7-8 0 0,0 0-1 0 0,-1 1 1 0 0,1-1 0 0 0,0 0-1 0 0,-1 0 1 0 0,1 1 0 0 0,0-1-1 0 0,-1 0 1 0 0,1 0 0 0 0,0 0-1 0 0,-1 0 1 0 0,1 0 0 0 0,0 0-1 0 0,-1 0 1 0 0,2 0 0 0 0,-1-1-5 0 0,-1 1 0 0 0,0-1 1 0 0,1 1-1 0 0,-1-1 0 0 0,0 0 1 0 0,0 1-1 0 0,0-1 1 0 0,0 1-1 0 0,1-1 0 0 0,-1 0 1 0 0,0 1-1 0 0,0-1 0 0 0,0 0 1 0 0,0 1-1 0 0,0-1 0 0 0,-1 0 1 0 0,1 1-1 0 0,0-1 0 0 0,0 0 1 0 0,0 1-1 0 0,0-1 0 0 0,-1 0 1 0 0,1 1-1 0 0,0-1 1 0 0,-1 1-1 0 0,1-1 0 0 0,0 1 1 0 0,-1-1-1 0 0,0 0 0 0 0,-1-2-14 0 0,0 1-1 0 0,1-1 1 0 0,-1 1-1 0 0,-1 0 0 0 0,1-1 1 0 0,-3-1-1 0 0,-10-5 13 0 0,-1 0 0 0 0,0 2 0 0 0,0 0-1 0 0,0 1 1 0 0,-1 0 0 0 0,0 2 0 0 0,0 0 0 0 0,-17-2-1 0 0,-18 0-48 0 0,-72 2 0 0 0,111 4 53 0 0,1-2 0 0 0,1 1 0 0 0,1-1 11 0 0,9 2 21 0 0,2 1-77 0 0,9 7 31 0 0,2 1 14 0 0,1-2 0 0 0,-1 0 0 0 0,0 1 0 0 0,-2 1 0 0 0,0 0 0 0 0,-5-5 9 0 0,-4-2-6 0 0,0-1 1 0 0,0 0-1 0 0,0 1 1 0 0,0-1-1 0 0,1 0 0 0 0,-1 0 1 0 0,1 0-1 0 0,-1 0 0 0 0,1 0 1 0 0,-1 0-1 0 0,1 0 0 0 0,-1-1 1 0 0,4 2-1 0 0,16 4 193 0 0,-18-4-141 0 0,4 0 45 0 0,14 2 107 0 0,-16-3-141 0 0,7 0-12 0 0,-1 1-33 0 0,-7-2 22 0 0,6 2-22 0 0,-8-2 128 0 0,-3-2-58 0 0,-3-1-81 0 0,0-1 0 0 0,0 0 0 0 0,-1 1-1 0 0,1 0 1 0 0,-1 0 0 0 0,-8-4 0 0 0,12 7-10 0 0,-16-9 0 0 0,12 7 0 0 0,-8-2 0 0 0,0 1 0 0 0,-27-5 0 0 0,36 7-20 0 0,-26-3-32 0 0,21 4 42 0 0,7 0-44 0 0,2 2-143 0 0,4 9 186 0 0,5 1 11 0 0,2-2 0 0 0,1-1-10 0 0,2 0-33 0 0,6 5 31 0 0,-11-9 14 0 0,3 1-3 0 0,9 5 1 0 0,-16-9 0 0 0,14 3 0 0 0,-13-3 0 0 0,14 2 0 0 0,0-1 0 0 0,8 0 0 0 0,0-2 0 0 0,0-1 0 0 0,0-1 0 0 0,32-6 0 0 0,-14 2 0 0 0,-13 1-18 0 0,34-8 1 0 0,14-4-76 0 0,-50 12 93 0 0,1 0 0 0 0,-1 0 0 0 0,0-1 0 0 0,0-1 0 0 0,0 1 0 0 0,-17 2 0 0 0,1-1 0 0 0,-1-1 0 0 0,1 1 0 0 0,0 0 0 0 0,28-10 0 0 0,-16 6 0 0 0,-7 0 0 0 0,-15 7 0 0 0,29-8 0 0 0,-19 6 0 0 0,32-8 0 0 0,-16 7 0 0 0,-8 0 0 0 0,18 1 0 0 0,-9 3 0 0 0,-1 0 0 0 0,3-1-10 0 0,-2 1-44 0 0,31-5 54 0 0,-47 3 0 0 0,-1-1 0 0 0,0-1 0 0 0,30-7 0 0 0,-17 4 0 0 0,-8 3 0 0 0,14-7 0 0 0,-21 6 0 0 0,-1 1 0 0 0,1-1 0 0 0,0 0 0 0 0,0 1 0 0 0,5-3 0 0 0,-18 7 0 0 0,31-17 0 0 0,-13 8 5 0 0,-18 9-3 0 0,36-15-73 0 0,-8 3 7 0 0,-3 1 11 0 0,18-7-11 0 0,167-58-11 0 0,-151 55 78 0 0,20-8 112 0 0,80-29 76 0 0,-85 32-180 0 0,67-15-11 0 0,-19 8 101 0 0,-64 18-58 0 0,218-63 613 0 0,-213 61-498 0 0,1 3-1 0 0,75-6 0 0 0,-75 11-125 0 0,195-21-32 0 0,-235 25 21 0 0,-14 3-3 0 0,0-1 0 0 0,14 0 0 0 0,-22 2 74 0 0,-413 43-451 0 0,182-13 215 0 0,-314 35 144 0 0,418-46-7 0 0,-200 24-46 0 0,15-9 27 0 0,-229 19-24 0 0,-43 8 50 0 0,389-36 0 0 0,38-8-161 0 0,153-15-7 0 0,31 5-815 0 0,-4-2 700 0 0,1-2 0 0 0,0 0 0 0 0,38-2 0 0 0,106-19 66 0 0,-56 2 198 0 0,172-23 19 0 0,-241 35 7 0 0,311-37 82 0 0,-17-5-257 0 0,172-32-20 0 0,-443 67 113 0 0,18-5-371 0 0,-84 17 255 0 0,-13-4-283 0 0,2 1 443 0 0,0 0 0 0 0,-1 1 0 0 0,1 1 0 0 0,-1-1 0 0 0,0 2 0 0 0,-10 0 1 0 0,-72 6 78 0 0,78-4-58 0 0,-208 18 199 0 0,-130 16 26 0 0,-159 23 651 0 0,80-11-257 0 0,120-21-263 0 0,-25 3-125 0 0,279-20-212 0 0,29-5 9 0 0,0-1-1 0 0,-56 2 0 0 0,82-6-96 0 0,6 0-322 0 0,0-1 301 0 0,0 0-1 0 0,-1 0 1 0 0,1 0 0 0 0,8-3 0 0 0,1-1-74 0 0,444-169-946 0 0,-326 113 294 0 0,-128 60 492 0 0,-17-5-432 0 0,8 5 738 0 0,0-1 1 0 0,0 1-1 0 0,-1 0 0 0 0,1 0 1 0 0,0 1-1 0 0,-1 0 1 0 0,-9 1-1 0 0,-48 9-179 0 0,34-4 169 0 0,-230 47-26 0 0,-212 38 1914 0 0,454-89-1704 0 0,-3 1 184 0 0,0 0 0 0 0,0 2 0 0 0,-39 13 454 0 0,74-9-626 0 0,-4-5-146 0 0,-1 0-1 0 0,2-1 1 0 0,-1 0 0 0 0,0 0-1 0 0,1-1 1 0 0,12 1-1 0 0,66 0-1 0 0,-82-3-5 0 0,202-15 141 0 0,0-18-57 0 0,-24 3-73 0 0,93-10 77 0 0,254-33-61 0 0,525-36-112 0 0,682-69 80 0 0,-1490 147-1 0 0,480-53 66 0 0,-463 56-66 0 0,181-15 74 0 0,132-18-19 0 0,-555 57-36 0 0,18-2 865 0 0,-111 3-7 0 0,-111 20-589 0 0,33-2-133 0 0,-347 29-154 0 0,-22-1 0 0 0,-2-18 0 0 0,496-24 0 0 0,-88 4 0 0 0,-255 1 0 0 0,309-13 11 0 0,67-4 42 0 0,-2 5-100 0 0,1 1 1 0 0,0 0-1 0 0,1 0 0 0 0,14-3 0 0 0,47-11-339 0 0,-59 16 334 0 0,214-46-510 0 0,60-14 239 0 0,83-26 80 0 0,-103 30 137 0 0,-25 7-1 0 0,-225 48 101 0 0,34-10-111 0 0,-48 13 35 0 0,-16-3-148 0 0,-3 1 167 0 0,-1 1-1 0 0,0 0 1 0 0,-25 1-1 0 0,-54 7 92 0 0,55-3-54 0 0,-350 33-29 0 0,-11 0 314 0 0,-59 10 349 0 0,252-23-361 0 0,-23-5-35 0 0,58-5 17 0 0,159-13-235 0 0,-7 2 258 0 0,20-1-184 0 0,13 1-143 0 0,15 1-52 0 0,0-1-1 0 0,38-3 1 0 0,52-10-32 0 0,-115 11 157 0 0,280-51-176 0 0,-134 20 84 0 0,93-10-22 0 0,251-56 48 0 0,-388 71 71 0 0,176-54 66 0 0,-270 76-59 0 0,-6 3 23 0 0,0-1 0 0 0,1 1 0 0 0,-1 0 0 0 0,1 0 0 0 0,0 0-1 0 0,5 0 1 0 0,-50-6 279 0 0,4 5-220 0 0,1 3 0 0 0,-56 7 0 0 0,-73 22-124 0 0,42-7 44 0 0,-328 61 42 0 0,369-66 6 0 0,1 3 1 0 0,1 4 0 0 0,-134 61-1 0 0,202-80-19 0 0,0 1 1 0 0,0 0-1 0 0,0 0 0 0 0,1 2 0 0 0,-20 17 0 0 0,28-23-31 0 0,1-1 1 0 0,0 1-1 0 0,0 0 0 0 0,0 0 0 0 0,0 0 1 0 0,1 0-1 0 0,-1 0 0 0 0,1 0 0 0 0,0 0 1 0 0,-1 0-1 0 0,1 0 0 0 0,0 7 0 0 0,1-8-8 0 0,0 1 0 0 0,0 0 0 0 0,0 0 0 0 0,1 0 0 0 0,-1-1 0 0 0,1 1 0 0 0,0 0 0 0 0,-1 0 0 0 0,1-1 0 0 0,1 1 0 0 0,-1-1 0 0 0,0 1 0 0 0,1-1 0 0 0,-1 1 0 0 0,1-1 0 0 0,0 0 0 0 0,3 4 0 0 0,0-1-2 0 0,1 1 0 0 0,1-1 1 0 0,-1-1-1 0 0,1 1 0 0 0,-1-1 0 0 0,1 0 0 0 0,8 3 0 0 0,55 19 37 0 0,-56-21-21 0 0,42 11 66 0 0,94 17 1 0 0,62-6 71 0 0,-211-27-153 0 0,334 30 142 0 0,-47-5-84 0 0,269 22 37 0 0,37 4-64 0 0,-574-49-33 0 0,104 15 4 0 0,-105-14-6 0 0,-1 2-1 0 0,1 0 1 0 0,-1 1 0 0 0,22 11 0 0 0,-37-16-67 0 0,-4 2 13 0 0,0 0 52 0 0,0-1 0 0 0,0 0 0 0 0,-1 0 0 0 0,1 1 0 0 0,-1-1 0 0 0,1 0 0 0 0,-1 0 0 0 0,0-1 0 0 0,0 1 0 0 0,0 0 0 0 0,0-1 0 0 0,0 1 0 0 0,0-1 0 0 0,0 1 0 0 0,-1-1 0 0 0,1 0 0 0 0,-4 1 0 0 0,-6 3-9 0 0,-2-1 0 0 0,-15 4-1 0 0,10-4 20 0 0,-297 55 195 0 0,196-40-147 0 0,-481 73 81 0 0,402-63-113 0 0,-68 18 35 0 0,70-11-59 0 0,151-28-1 0 0,-72 13-101 0 0,104-16 63 0 0,-4 1-744 0 0,21-4 499 0 0,8 4 236 0 0,1 0-1 0 0,0-1 0 0 0,0 0 1 0 0,0-1-1 0 0,0-1 1 0 0,1 1-1 0 0,-1-2 0 0 0,1 0 1 0 0,17 0-1 0 0,20-1-188 0 0,53-5 0 0 0,-74 2 220 0 0,427-31 196 0 0,-253 14-96 0 0,71-5-80 0 0,-269 23 2 0 0,517-41-242 0 0,-271 16-8 0 0,155-18-243 0 0,47-21 279 0 0,354-42 289 0 0,-718 101 429 0 0,-603 15-579 0 0,188-2 24 0 0,-323-1 693 0 0,2-29 64 0 0,619 22-645 0 0,-64-7 149 0 0,75 5-132 0 0,0 0 0 0 0,0 0 0 0 0,-19-8 0 0 0,34 10 13 0 0,7-10 99 0 0,-2 7-189 0 0,1 1 0 0 0,0 0-1 0 0,0 0 1 0 0,0 0 0 0 0,0 1-1 0 0,1-1 1 0 0,-1 1 0 0 0,1 0-1 0 0,-1 0 1 0 0,1 1-1 0 0,8-3 1 0 0,-2 1-23 0 0,166-45-259 0 0,-73 21 10 0 0,453-98-632 0 0,-187 47 822 0 0,-40 13 11 0 0,-233 47 60 0 0,-51 12 92 0 0,-43 6 48 0 0,-17-2-4 0 0,-37 2-31 0 0,-95 14 0 0 0,121-11-99 0 0,-248 39 2 0 0,96-13 0 0 0,-716 100 67 0 0,525-55 250 0 0,329-61-306 0 0,39-13-10 0 0,0 0 0 0 0,0 0-1 0 0,0 0 1 0 0,0 0 0 0 0,-1 1 0 0 0,1-1 0 0 0,0 0-1 0 0,0 0 1 0 0,0 0 0 0 0,0 0 0 0 0,0 0 0 0 0,0 0-1 0 0,0 0 1 0 0,0 0 0 0 0,0 0 0 0 0,-1 0 0 0 0,1 0-1 0 0,0 0 1 0 0,0 0 0 0 0,0 0 0 0 0,0 0 0 0 0,0 0-1 0 0,0 1 1 0 0,0-1 0 0 0,0 0 0 0 0,0 0 0 0 0,0 0 0 0 0,0 0-1 0 0,0 0 1 0 0,0 0 0 0 0,0 0 0 0 0,0 0 0 0 0,0 0-1 0 0,0 1 1 0 0,0-1 0 0 0,0 0 0 0 0,0 0 0 0 0,0 0-1 0 0,0 0 1 0 0,0 0 0 0 0,0 0 0 0 0,0 0 0 0 0,0 0-1 0 0,0 1 1 0 0,0-1 0 0 0,0 0 0 0 0,0 0 0 0 0,0 0-1 0 0,0 0 1 0 0,0 0 0 0 0,0 0 0 0 0,0 0 0 0 0,1 3-2 0 0,1-1 0 0 0,-1 0 1 0 0,0 1-1 0 0,1-1 0 0 0,-1 0 1 0 0,1 0-1 0 0,0 0 0 0 0,0 0 1 0 0,0-1-1 0 0,0 1 1 0 0,0 0-1 0 0,0-1 0 0 0,0 1 1 0 0,0-1-1 0 0,1 0 0 0 0,-1 0 1 0 0,1 0-1 0 0,-1 0 0 0 0,1 0 1 0 0,3 1-1 0 0,9 1-72 0 0,0 0 1 0 0,22 0-1 0 0,-24-1 43 0 0,80 2-33 0 0,96-9 0 0 0,-155 4 61 0 0,379-27-266 0 0,-229 14 152 0 0,600-49-386 0 0,-597 48 420 0 0,-6-1-31 0 0,101-8-166 0 0,286-36-11 0 0,-545 56 343 0 0,-12-1-40 0 0,-11 5-13 0 0,0 0 0 0 0,0 0 0 0 0,1 0 0 0 0,-1 0 0 0 0,0 0 0 0 0,0 0 1 0 0,0-1-1 0 0,0 1 0 0 0,0 0 0 0 0,0 0 0 0 0,0 0 0 0 0,0 0 0 0 0,0 0 0 0 0,0 0 0 0 0,0 0 0 0 0,0 0 0 0 0,0-1 1 0 0,0 1-1 0 0,0 0 0 0 0,0 0 0 0 0,0 0 0 0 0,0 0 0 0 0,0 0 0 0 0,0 0 0 0 0,0 0 0 0 0,0-1 0 0 0,0 1 0 0 0,0 0 1 0 0,-1 0-1 0 0,1 0 0 0 0,0 0 0 0 0,0 0 0 0 0,0 0 0 0 0,0 0 0 0 0,0 0 0 0 0,0 0 0 0 0,0 0 0 0 0,0-1 1 0 0,0 1-1 0 0,0 0 0 0 0,0 0 0 0 0,-1 0 0 0 0,-8-4 15 0 0,-14-2 52 0 0,0 1-1 0 0,-1 1 1 0 0,1 1-1 0 0,-47 1 1 0 0,50 1-49 0 0,-568-5-54 0 0,226 4 6 0 0,-188 3 173 0 0,225 0-78 0 0,-231 5 72 0 0,290-2 61 0 0,12 4 331 0 0,268 0-422 0 0,11-2-123 0 0,-1-1 1 0 0,1-1-1 0 0,0-1 0 0 0,30 0 1 0 0,-29-1-6 0 0,469 8 423 0 0,-204-9-268 0 0,475 18 11 0 0,2 17-92 0 0,-75 2 20 0 0,-592-33-72 0 0,527 2-1 0 0,-396-8 0 0 0,-135 1 0 0 0,-249-7 0 0 0,-297 27 0 0 0,236-7 0 0 0,-1204 126-72 0 0,1398-136 73 0 0,-242 39 66 0 0,209-31-47 0 0,1 3 0 0 0,-96 38 0 0 0,141-49-16 0 0,0-1 1 0 0,1 1-1 0 0,-1 0 0 0 0,1 0 0 0 0,-1 1 0 0 0,1 0 0 0 0,0 0 0 0 0,0 0 0 0 0,0 0 0 0 0,1 1 0 0 0,0 0 1 0 0,-7 10-1 0 0,11-15-7 0 0,0 1 0 0 0,0 0 0 0 0,0 0 0 0 0,0-1 0 0 0,0 1 0 0 0,1 0 0 0 0,-1-1 0 0 0,0 1 1 0 0,1 0-1 0 0,-1-1 0 0 0,0 1 0 0 0,1 0 0 0 0,-1-1 0 0 0,1 1 0 0 0,-1-1 0 0 0,1 1 0 0 0,-1-1 0 0 0,1 1 1 0 0,-1-1-1 0 0,2 1 0 0 0,-1 0-6 0 0,3 2-16 0 0,0 0-1 0 0,1 0 0 0 0,-1 0 0 0 0,1-1 1 0 0,0 1-1 0 0,0-1 0 0 0,0 0 0 0 0,0-1 1 0 0,9 3-1 0 0,8 0-73 0 0,21 0-1 0 0,160 1-41 0 0,-1-17 209 0 0,-168 10-56 0 0,471-38 55 0 0,-208 17-138 0 0,96-8-144 0 0,-245 22 137 0 0,539-23-478 0 0,-643 31 534 0 0,114 2-74 0 0,-134 2 96 0 0,-14 1 0 0 0,-11 0 0 0 0,-8-1 0 0 0,-44 8 173 0 0,-78 8-1 0 0,88-14-93 0 0,-223 32 406 0 0,-34 4-140 0 0,-149 22-103 0 0,161-26-212 0 0,-135 25 68 0 0,358-45-23 0 0,63-16 16 0 0,6 0-298 0 0,19 2 76 0 0,-1 0 0 0 0,42 0-1 0 0,53-8 30 0 0,-59 2 50 0 0,298-27-127 0 0,-230 17 91 0 0,141 1-68 0 0,-88 6 120 0 0,-10-6 36 0 0,76-3 0 0 0,355-15 0 0 0,-447 20 0 0 0,-43 4 32 0 0,154 9 0 0 0,-195 0 86 0 0,-62-3-115 0 0,11 1 5 0 0,5-4-9 0 0,6 0 1 0 0,0 2 0 0 0,-15 0 0 0 0,9-3 0 0 0,-5 3 0 0 0,-15 1 0 0 0,28 3-53 0 0,-15-3 32 0 0,0 2-22 0 0,1 1 22 0 0,-1 0-33 0 0,1 0-10 0 0,-1 1 0 0 0,-4-1 0 0 0,-7-2 11 0 0,7 2 42 0 0,3 1 11 0 0,-3 0-10 0 0,-9-3-135 0 0,0 0 0 0 0,0 0 0 0 0,0 0 0 0 0,0 0 0 0 0,0 0 0 0 0,6-1 0 0 0,-6 0 70 0 0,-2 0-73 0 0,7-3 84 0 0,-7 3 0 0 0,-11-5-709 0 0,2 2 632 0 0,0 1 0 0 0,0 0-1 0 0,0 0 1 0 0,0 0 0 0 0,0 1 0 0 0,-12 0-1 0 0,-64 3-461 0 0,64-1 522 0 0,-368-2-449 0 0,-27 1 413 0 0,174 9 104 0 0,-136 12 15 0 0,47 8-2 0 0,-117 15 0 0 0,261-17 164 0 0,-270 46 584 0 0,215-11-177 0 0,112-27-359 0 0,-265 94 93 0 0,148-47-305 0 0,231-79 22 0 0,-11 3 45 0 0,23-3-39 0 0,13-2-17 0 0,54-5-39 0 0,96-16 0 0 0,-94 10 4 0 0,1172-131-208 0 0,-1074 134 1547 0 0,-167 7-1175 0 0,-142 11 480 0 0,65-2-423 0 0,-770 93 707 0 0,242-10-856 0 0,313-46-32 0 0,-111 24 28 0 0,160-26-24 0 0,73-22-19 0 0,127-16 9 0 0,37-6 2 0 0,5 0-8 0 0,1 1 0 0 0,-1-1 0 0 0,1 1-1 0 0,-1 0 1 0 0,1 0 0 0 0,0 0 0 0 0,-5 2 0 0 0,5-2-58 0 0,7 0-10 0 0,15 3-39 0 0,0-1-1 0 0,0 0 0 0 0,1-2 1 0 0,-1 0-1 0 0,21-2 0 0 0,100-13-262 0 0,-113 10 316 0 0,194-31-338 0 0,-41 5 112 0 0,643-83-182 0 0,-516 83 458 0 0,1 26 0 0 0,-299 4 2 0 0,79 7 143 0 0,-77-6-116 0 0,0 1-1 0 0,0 1 1 0 0,0 0-1 0 0,0 0 0 0 0,14 7 1 0 0,-24-10-23 0 0,-1 0-1 0 0,1 1 1 0 0,-1-1 0 0 0,1 0 0 0 0,-1 1 0 0 0,1-1-1 0 0,-1 0 1 0 0,1 1 0 0 0,-1-1 0 0 0,0 1 0 0 0,1-1 0 0 0,-1 1-1 0 0,0-1 1 0 0,1 1 0 0 0,-1-1 0 0 0,0 1 0 0 0,1-1 0 0 0,-1 1-1 0 0,0-1 1 0 0,0 1 0 0 0,0-1 0 0 0,1 2 0 0 0,-1-1 14 0 0,0-1-18 0 0,0 0 0 0 0,0 0 0 0 0,0 1 0 0 0,0-1 0 0 0,1 0 0 0 0,-1 0 0 0 0,0 0 0 0 0,0 0 0 0 0,0 0 0 0 0,0 1 0 0 0,0-1 0 0 0,0 0 0 0 0,0 0 0 0 0,0 0 0 0 0,0 0 0 0 0,0 0 0 0 0,0 1 0 0 0,0-1 0 0 0,0 0 0 0 0,0 0 0 0 0,0 0 0 0 0,0 0 0 0 0,0 1 0 0 0,0-1 0 0 0,0 0 0 0 0,-1 0 0 0 0,1 0 0 0 0,0 0 0 0 0,0 0 0 0 0,0 0 0 0 0,0 1 0 0 0,0-1 0 0 0,0 0 0 0 0,0 0 0 0 0,-1 0 0 0 0,-2 5 6 0 0,-1 1 0 0 0,0-2 0 0 0,-1 1-1 0 0,1 0 1 0 0,-1-1 0 0 0,0 0 0 0 0,0 0-1 0 0,-1 0 1 0 0,-9 4 0 0 0,-60 26-9 0 0,58-27 19 0 0,-216 72 440 0 0,-6-18 44 0 0,27-8-23 0 0,-162 38 14 0 0,-42 13-293 0 0,213-49-94 0 0,-136 40 97 0 0,336-94-203 0 0,-11 4 0 0 0,-24 10 0 0 0,38-15-2 0 0,-1 0-1 0 0,0 1 1 0 0,0-1-1 0 0,0 1 1 0 0,1-1-1 0 0,-1 1 1 0 0,0-1-1 0 0,0 1 1 0 0,1-1-1 0 0,-1 1 1 0 0,0 0-1 0 0,1-1 1 0 0,-1 1-1 0 0,1 0 1 0 0,-1 0-1 0 0,1 0-5 0 0,0-1-1 0 0,0 1 1 0 0,0 0-1 0 0,0-1 0 0 0,0 1 1 0 0,0-1-1 0 0,0 1 0 0 0,0-1 1 0 0,1 1-1 0 0,-1-1 1 0 0,0 1-1 0 0,0-1 0 0 0,1 1 1 0 0,-1-1-1 0 0,0 1 1 0 0,1-1-1 0 0,-1 1 0 0 0,1-1 1 0 0,-1 1-1 0 0,0-1 1 0 0,1 0-1 0 0,-1 1 0 0 0,1-1 1 0 0,-1 0-1 0 0,1 1 1 0 0,0-1-1 0 0,18 8-215 0 0,-6-6 120 0 0,0 0 0 0 0,0 0 0 0 0,1-1 0 0 0,16-1 0 0 0,56-7-89 0 0,-55 3 140 0 0,439-55-1153 0 0,-264 31 849 0 0,-46 7 246 0 0,335-37 5 0 0,-370 48 89 0 0,280-13-20 0 0,-388 23 13 0 0,-1 1 0 0 0,27 4 0 0 0,-40-4-48 0 0,-6 1-60 0 0,-14 6 150 0 0,1-1 0 0 0,-1-1 0 0 0,0-1 0 0 0,-25 5 0 0 0,19-4 80 0 0,-483 97 1526 0 0,223-51-1048 0 0,-161 43-28 0 0,10 34-8 0 0,408-119-523 0 0,10-6 4 0 0,1 2 0 0 0,0 0-1 0 0,0 1 1 0 0,1 1 0 0 0,-16 10 0 0 0,28-16-27 0 0,0-1-1 0 0,1 0 1 0 0,-1 1 0 0 0,1-1 0 0 0,-1 1 0 0 0,1 0 0 0 0,0-1 0 0 0,-1 1 0 0 0,1 0 0 0 0,0 0-1 0 0,0 2 1 0 0,2 0-62 0 0,5 0-9 0 0,1 1 0 0 0,-1-1 0 0 0,1-1 0 0 0,0 1 0 0 0,0-1 0 0 0,1 0 0 0 0,-1-1 0 0 0,1 0 0 0 0,-1 0 0 0 0,1-1 0 0 0,13 2 0 0 0,13-1-166 0 0,47-4-1 0 0,-45 0 217 0 0,66 0-100 0 0,201-12-476 0 0,-132-6 294 0 0,-26 2-4 0 0,156 2-1 0 0,26 17-350 0 0,-307 0 478 0 0,0 1-1 0 0,21 4 0 0 0,-38-6-5 0 0,-2 2 0 0 0,-1 0 175 0 0,1-1-1 0 0,-1 0 0 0 0,0 0 1 0 0,0 0-1 0 0,0 1 0 0 0,0-1 1 0 0,1 0-1 0 0,-2 0 0 0 0,1 0 1 0 0,0 1-1 0 0,0-1 0 0 0,0 0 0 0 0,-1 0 1 0 0,1 0-1 0 0,0 0 0 0 0,-1 1 1 0 0,1-1-1 0 0,-1 0 0 0 0,1 0 1 0 0,-1 0-1 0 0,0 0 0 0 0,1 0 1 0 0,-1 0-1 0 0,0 0 0 0 0,0-1 1 0 0,0 1-1 0 0,0 0 0 0 0,0 0 1 0 0,0 0-1 0 0,0-1 0 0 0,0 1 0 0 0,-1 0 1 0 0,-7 4 5 0 0,1-1 0 0 0,-1 1 1 0 0,-11 2-1 0 0,14-4 77 0 0,-37 11 350 0 0,-64 12 0 0 0,44-12 15 0 0,-308 91 1823 0 0,92-23-1337 0 0,112-33-377 0 0,117-32-238 0 0,-60 30 1 0 0,99-40-253 0 0,9-6-32 0 0,0 1-1 0 0,1-1 1 0 0,-1 0-1 0 0,0 0 1 0 0,0 0-1 0 0,-1 0 1 0 0,1 0-1 0 0,0 0 1 0 0,-3 0-1 0 0,5 12-140 0 0,2-8 40 0 0,3-1 36 0 0,0 0 0 0 0,0 0 0 0 0,0 0 0 0 0,1 0 0 0 0,-1-1 0 0 0,1 0 0 0 0,0 0 0 0 0,0-1 0 0 0,0 1 0 0 0,0-1 0 0 0,0-1 0 0 0,1 1 0 0 0,-1-1 0 0 0,0 0 0 0 0,8 0 0 0 0,16 0-122 0 0,61-5 0 0 0,-57 2 98 0 0,423-43-1178 0 0,-160 12-12 0 0,-208 31 701 0 0,-68 2 260 0 0,-26 0 349 0 0,0 1 0 0 0,1 0-1 0 0,-1 0 1 0 0,-7 2 0 0 0,-6 2 47 0 0,-542 142 2456 0 0,336-76-2113 0 0,4-1 19 0 0,206-66-428 0 0,1 1 1 0 0,-1 1-1 0 0,1 0 1 0 0,0 1 0 0 0,1 1-1 0 0,0 0 1 0 0,0 0-1 0 0,0 1 1 0 0,-13 15 0 0 0,22-22-26 0 0,1 1 0 0 0,0 0 1 0 0,1 0-1 0 0,-1 0 0 0 0,0 0 1 0 0,1 0-1 0 0,0 0 0 0 0,-1 0 1 0 0,1 0-1 0 0,1 1 0 0 0,-2 3 1 0 0,2-7-15 0 0,0 1 1 0 0,0 0-1 0 0,0 0 1 0 0,1 0 0 0 0,-1-1-1 0 0,0 1 1 0 0,0 0-1 0 0,1 0 1 0 0,-1-1 0 0 0,0 1-1 0 0,1 0 1 0 0,-1-1-1 0 0,1 1 1 0 0,-1 0 0 0 0,1-1-1 0 0,-1 1 1 0 0,1-1-1 0 0,-1 1 1 0 0,2 0 0 0 0,0 1-19 0 0,2 2-15 0 0,0 0 0 0 0,0-1 1 0 0,1 1-1 0 0,0-1 0 0 0,-1 0 1 0 0,1 0-1 0 0,0-1 0 0 0,0 1 1 0 0,1-1-1 0 0,-1 0 0 0 0,0-1 1 0 0,9 2-1 0 0,8 1-189 0 0,40 2 0 0 0,-51-6 177 0 0,187-1-732 0 0,0-18 134 0 0,-46 5 117 0 0,-79 8 263 0 0,202-10-854 0 0,-238 14 910 0 0,-34 2 166 0 0,-6 2 126 0 0,-148 44 915 0 0,60-21-355 0 0,-294 103 1501 0 0,369-123-2068 0 0,-296 106 712 0 0,300-107-782 0 0,7-2-1 0 0,1 0 0 0 0,0 0-1 0 0,0 0 1 0 0,0 0 0 0 0,0 1-1 0 0,1-1 1 0 0,-1 1 0 0 0,-6 6-1 0 0,10-9 1 0 0,0 0-1 0 0,0 0 0 0 0,0 0 1 0 0,0 0-1 0 0,0 0 1 0 0,0 0-1 0 0,-1 0 0 0 0,1 0 1 0 0,0 0-1 0 0,0 1 0 0 0,0-1 1 0 0,0 0-1 0 0,0 0 0 0 0,0 0 1 0 0,0 0-1 0 0,0 0 1 0 0,0 0-1 0 0,0 0 0 0 0,0 0 1 0 0,0 0-1 0 0,0 1 0 0 0,0-1 1 0 0,0 0-1 0 0,0 0 1 0 0,-1 0-1 0 0,1 0 0 0 0,0 0 1 0 0,0 0-1 0 0,0 0 0 0 0,0 1 1 0 0,0-1-1 0 0,0 0 1 0 0,1 0-1 0 0,-1 0 0 0 0,0 0 1 0 0,0 0-1 0 0,0 0 0 0 0,0 0 1 0 0,0 0-1 0 0,0 1 0 0 0,0-1 1 0 0,0 0-1 0 0,0 0 1 0 0,0 0-1 0 0,0 0 0 0 0,0 0 1 0 0,2 3-46 0 0,0-1 1 0 0,0 0 0 0 0,0 0 0 0 0,0 0 0 0 0,0 0-1 0 0,0 0 1 0 0,0 0 0 0 0,1-1 0 0 0,-1 1 0 0 0,1-1-1 0 0,-1 1 1 0 0,1-1 0 0 0,0 0 0 0 0,-1 0 0 0 0,1 0-1 0 0,0 0 1 0 0,0-1 0 0 0,0 1 0 0 0,0-1 0 0 0,-1 0-1 0 0,6 0 1 0 0,8 1-205 0 0,0-2-1 0 0,26-3 0 0 0,533-79-2986 0 0,-524 76 2796 0 0,67-1-1 0 0,-115 8 301 0 0,-8 12-324 0 0,3-9 484 0 0,0-1 0 0 0,0 1 0 0 0,0-1 0 0 0,-1 1 0 0 0,1-1 0 0 0,-1 0-1 0 0,0 0 1 0 0,1 0 0 0 0,-5 1 0 0 0,-29 14 442 0 0,24-12-276 0 0,-60 26 708 0 0,-112 53 1136 0 0,55-23-1019 0 0,-23 12-317 0 0,95-40-435 0 0,58-30-309 0 0,0-1 9 0 0,1 0 0 0 0,0 1-1 0 0,0-1 1 0 0,0 0-1 0 0,0 0 1 0 0,0 0 0 0 0,0 0-1 0 0,0 0 1 0 0,1 0 0 0 0,-1-1-1 0 0,0 1 1 0 0,1-1-1 0 0,0 1 1 0 0,-1-1 0 0 0,1 0-1 0 0,0 0 1 0 0,0 0 0 0 0,-1-1-1 0 0,1 1 1 0 0,6 0-1 0 0,5 0-141 0 0,1-1-1 0 0,-1 0 0 0 0,15-2 0 0 0,-22 1 148 0 0,33-5-363 0 0,0-1-1 0 0,65-22 1 0 0,-27 6 125 0 0,-35 11 129 0 0,69-14-23 0 0,40 6 115 0 0,-149 20 193 0 0,-6 1-24 0 0,-170 60 1494 0 0,24-10-650 0 0,-55 17 86 0 0,39-14-476 0 0,153-50-539 0 0,0 1 0 0 0,1 1-1 0 0,-13 7 1 0 0,14-4 16 0 0,10-8-43 0 0,0-1 1 0 0,-1 1-1 0 0,1 0 1 0 0,0-1-1 0 0,0 1 1 0 0,0-1-1 0 0,0 1 1 0 0,0 0-1 0 0,0-1 1 0 0,0 1 0 0 0,0 0-1 0 0,0-1 1 0 0,0 1-1 0 0,0-1 1 0 0,0 1-1 0 0,1 0 1 0 0,-1-1-1 0 0,0 1 1 0 0,1 0-1 0 0,0 1-6 0 0,1 1 0 0 0,0-1 0 0 0,-1 0 0 0 0,1-1 0 0 0,0 1 0 0 0,0 0 0 0 0,0-1 0 0 0,1 1 0 0 0,-1-1 0 0 0,0 1 0 0 0,0-1 0 0 0,1 0 0 0 0,-1 0 0 0 0,6 1 0 0 0,3 1-41 0 0,0 0 0 0 0,13 1 1 0 0,10-1-109 0 0,-1 0 1 0 0,52-5-1 0 0,68-13-348 0 0,-1-1-396 0 0,-133 15 696 0 0,2-1-213 0 0,0 1 0 0 0,24 3-1 0 0,-43-2 257 0 0,-21 8-29 0 0,0-1 260 0 0,-37 9 0 0 0,26-8 164 0 0,18-5-160 0 0,-254 62 1561 0 0,-101 23-24 0 0,348-82-1556 0 0,1 1 0 0 0,-22 11 0 0 0,38-16-36 0 0,3 0-348 0 0,0 1 282 0 0,1 0 1 0 0,-1-1-1 0 0,1 1 1 0 0,0-1-1 0 0,0 1 1 0 0,0-1-1 0 0,0 0 0 0 0,0 1 1 0 0,0-1-1 0 0,0 0 1 0 0,1-1-1 0 0,4 4 1 0 0,-2-2-7 0 0,1-1 1 0 0,-1 1 0 0 0,1-1 0 0 0,0-1 0 0 0,0 1 0 0 0,6 0-1 0 0,19 1-196 0 0,-1-1 0 0 0,0-1 0 0 0,41-5-1 0 0,-19 1 5 0 0,10-1 7 0 0,53 0-260 0 0,-92 4 264 0 0,0 1-1 0 0,43 9 0 0 0,-64-10 130 0 0,1 13-360 0 0,-4-11 468 0 0,1 0-1 0 0,0-1 1 0 0,-1 1-1 0 0,1 0 1 0 0,-1-1-1 0 0,1 1 1 0 0,-1-1-1 0 0,0 1 1 0 0,0-1-1 0 0,0 1 1 0 0,0-1-1 0 0,0 0 1 0 0,0 1-1 0 0,0-1 1 0 0,0 0-1 0 0,-1 0 1 0 0,1 0-1 0 0,-3 2 1 0 0,-30 17 172 0 0,27-16-99 0 0,-143 64 923 0 0,45-22-384 0 0,37-17-126 0 0,-35 19 52 0 0,99-46-530 0 0,1 0 0 0 0,0 1 0 0 0,0-1-1 0 0,0 1 1 0 0,0 0 0 0 0,1-1-1 0 0,-1 1 1 0 0,0 0 0 0 0,-2 5 0 0 0,-3 8 28 0 0,8-10-67 0 0,1-3 15 0 0,0-1-18 0 0,-1 1 0 0 0,1-1 0 0 0,0 1 0 0 0,0-1 0 0 0,0 1 0 0 0,0-1 0 0 0,0 1 0 0 0,1-1 0 0 0,-1 0 0 0 0,1 0 0 0 0,-1 0 0 0 0,1 0 0 0 0,0 0 0 0 0,0 0 0 0 0,0 0 0 0 0,0-1 0 0 0,0 1 0 0 0,0-1-1 0 0,1 1 1 0 0,2 1 0 0 0,6 2-154 0 0,1 0 0 0 0,21 7 0 0 0,-9-5 6 0 0,-1-2-1 0 0,2-1 1 0 0,-1 0 0 0 0,0-2-1 0 0,27-1 1 0 0,51 4-265 0 0,-104-5 452 0 0,-1 1 1 0 0,1-1-1 0 0,0 1 0 0 0,0 0 0 0 0,-1 0 1 0 0,1 0-1 0 0,-2 1 0 0 0,-9 4 76 0 0,-62 12 681 0 0,-50 16 384 0 0,100-25-840 0 0,-46 23 1 0 0,58-25-240 0 0,5 0 15 0 0,7-5 33 0 0,3 0-362 0 0,1 1 210 0 0,0 0 0 0 0,0 0 0 0 0,1 0 1 0 0,-1 0-1 0 0,1-1 0 0 0,0 0 0 0 0,0 0 0 0 0,0 0 0 0 0,0 0 0 0 0,0 0 0 0 0,1-1 0 0 0,-1 0 0 0 0,0 0 0 0 0,6 1 0 0 0,9 0-171 0 0,0-1 0 0 0,22-1 0 0 0,19 1-794 0 0,-73 3 1236 0 0,8-2-788 0 0,16-6 330 0 0,15-5-8 0 0,-17 7 97 0 0,-5 0 91 0 0,18-3-549 0 0,-16 4 590 0 0,19-2 62 0 0,-9 3 1317 0 0,-16 3-1304 0 0,-1 10-60 0 0,-2 1-16 0 0,-5-2 0 0 0,-3 0 54 0 0,6-3-44 0 0,5-8-10 0 0,0 0 0 0 0,-1 0 0 0 0,1 0 0 0 0,0 0 0 0 0,0 0 0 0 0,0 0 0 0 0,0 0 0 0 0,0 0 0 0 0,0 0 0 0 0,0 0 0 0 0,0 2 0 0 0,1-2 0 0 0,-1 0 0 0 0,1 0 0 0 0,-1 1 0 0 0,1-1 0 0 0,0 0 0 0 0,-1 0 0 0 0,1 0 0 0 0,0 0 0 0 0,0 0 0 0 0,1 1 0 0 0,9 7 14 0 0,-9-8 55 0 0,-3 0-6 0 0,-5 3-70 0 0,3-2 2 0 0,1-1 0 0 0,-1 1 0 0 0,0-1 0 0 0,0 0 0 0 0,0 0 0 0 0,0 0 0 0 0,0 0 0 0 0,0 0-1 0 0,-6 0 1 0 0,-3 2 5 0 0,1-1 0 0 0,-1 0 0 0 0,10-2-4 0 0,-1 1-1 0 0,0-1 1 0 0,0 1-1 0 0,1-1 1 0 0,-1 0-1 0 0,0 0 1 0 0,0 0-1 0 0,0-1 1 0 0,1 1 0 0 0,-1-1-1 0 0,0 0 1 0 0,0 1-1 0 0,-3-3 1 0 0,5 3 2 0 0,-13-8 2 0 0,14 8 0 0 0,-31-8 0 0 0,9 1 0 0 0,11 4 0 0 0,-17-2 0 0 0,3-2 0 0 0,9 2 0 0 0,14 4 0 0 0,-13-8 0 0 0,11 8 17 0 0,-12-12 30 0 0,7 5-47 0 0,0-1 0 0 0,0 0 0 0 0,-34-25 72 0 0,17 14-62 0 0,7 6-35 0 0,-22-5 157 0 0,30 14-85 0 0,7 4-28 0 0,1-1 7 0 0,-1 1 0 0 0,0-1 0 0 0,1-1 1 0 0,-1 1-1 0 0,1 0 0 0 0,-1-1 0 0 0,1 0 0 0 0,0 0 0 0 0,-2-3 0 0 0,2 2 22 0 0,-16-44 92 0 0,17 43-115 0 0,-4-14 78 0 0,4 15-49 0 0,-2-3-33 0 0,2 3 22 0 0,-3-4-22 0 0,3 4 22 0 0,-4-6-22 0 0,-1 0 22 0 0,-1 0-21 0 0,1 1 42 0 0,-1 2 28 0 0,5 4-1 0 0,-8-2-32 0 0,-4-1-31 0 0,11 4-57 0 0,3-1 46 0 0,-24-13 217 0 0,-6 3-90 0 0,7 3-144 0 0,11 5 0 0 0,1 3 0 0 0,8 1 11 0 0,1 1-1 0 0,0 0 0 0 0,-1-1 1 0 0,1 0-1 0 0,0 0 0 0 0,-5-2 1 0 0,3 1 18 0 0,-4-5 161 0 0,8 6-172 0 0,1 0-1 0 0,-1 1 1 0 0,1-1-1 0 0,-1 1 1 0 0,1-1-1 0 0,-1 1 1 0 0,1-1-1 0 0,-1 1 1 0 0,0-1-1 0 0,1 1 1 0 0,-1 0-1 0 0,0-1 1 0 0,1 1-1 0 0,-1 0 0 0 0,0 0 1 0 0,1-1-1 0 0,-1 1 1 0 0,-1 0-1 0 0,1-1 2 0 0,-1 0 0 0 0,1 0-1 0 0,0 0 1 0 0,0 0 0 0 0,0-1-1 0 0,0 1 1 0 0,0 0 0 0 0,0-1-1 0 0,0 1 1 0 0,0 0 0 0 0,0-2-1 0 0,-2-5 46 0 0,2 5-10 0 0,-4-5-44 0 0,-2 0-10 0 0,0 0 0 0 0,0 1 0 0 0,-1-1 21 0 0,6 4 48 0 0,-1-10-31 0 0,1 5-38 0 0,-2-1 0 0 0,1 2 0 0 0,-1 0 0 0 0,-2-3 0 0 0,1 2 0 0 0,-1-1 0 0 0,0 3 0 0 0,1 2 11 0 0,4 4 42 0 0,0-1-52 0 0,0-1-1 0 0,0 1 1 0 0,0-1-1 0 0,1 1 0 0 0,-1 0 1 0 0,1-1-1 0 0,0 1 1 0 0,0-4-1 0 0,0 5-10 0 0,-1 0-48 0 0,-1-10 98 0 0,1-2-29 0 0,-1 7 17 0 0,-5-4-13 0 0,3 3-5 0 0,-2-1-10 0 0,-1 0 0 0 0,2-2 0 0 0,0 1 0 0 0,1-1 0 0 0,2-1 0 0 0,-2 1 0 0 0,-1-1 0 0 0,-1 2 0 0 0,0 0 0 0 0,-1 0 0 0 0,-2 1 0 0 0,0 0 0 0 0,1 0 0 0 0,1 0-13 0 0,6 7-51 0 0,0-1-3 0 0,-1-9 14 0 0,-1-2 42 0 0,0-1 11 0 0,0 3 0 0 0,1 0-13 0 0,1 7-51 0 0,0-4-3 0 0,1 5 3 0 0,-1 1-117 0 0,-2-10 170 0 0,0-3 1 0 0,0 3-44 0 0,0 8 1 0 0,-4-5 42 0 0,0-2 1 0 0,5 7-33 0 0,-1-6 43 0 0,1 5 43 0 0,-3-3-43 0 0,0 1-35 0 0,4 7 13 0 0,-2-3 25 0 0,-9-24 61 0 0,6 13-64 0 0,2-1 0 0 0,-1 1 0 0 0,2 1-10 0 0,2 9-33 0 0,-2-5 22 0 0,3 7-34 0 0,7 21-712 0 0,5 26 757 0 0,-11-41-33 0 0,-2 7 32 0 0,-3 3 11 0 0,-3-2 0 0 0,-1 0 0 0 0,-1-1 0 0 0,1-2-10 0 0,6-7-49 0 0,-7-10-298 0 0,0 1 314 0 0,-3-2 43 0 0,-1 3 43 0 0,2-1-33 0 0,2-2 1 0 0,2 0 32 0 0,1-2-33 0 0,2-2-10 0 0,1-1 0 0 0,-3-27 0 0 0,1 16 0 0 0,3 21 0 0 0,-1-17-64 0 0,3 8 64 0 0,3 2-10 0 0,13-34-44 0 0,-10 34 54 0 0,0 2 0 0 0,-1 1-10 0 0,-1 4-83 0 0,-3 1 115 0 0,6-14-453 0 0,-3 9 334 0 0,-4 6 1 0 0,1 0 20 0 0,3-5-15 0 0,-2 1-9 0 0,-1 5 122 0 0,11-11-306 0 0,-7 8 202 0 0,-4 3 103 0 0,6-18-275 0 0,-4 10 163 0 0,-2 6 11 0 0,2-6 64 0 0,-3 0 16 0 0,0-3 0 0 0,0 9 0 0 0,4-21 0 0 0,-4 16-16 0 0,2-2-71 0 0,-1 8 47 0 0,-1 0 1 0 0,1 0-1 0 0,-1 0 1 0 0,1 0-1 0 0,-1 0 0 0 0,1 0 1 0 0,-1 0-1 0 0,0-1 1 0 0,0 1-1 0 0,-1-4 1 0 0,1-12-55 0 0,0 12 33 0 0,-7-21-230 0 0,5 24 273 0 0,-1-16-28 0 0,1 8 46 0 0,2 1 0 0 0,0 0 0 0 0,1-9 26 0 0,0 15-21 0 0,0 1-1 0 0,-1-1 1 0 0,0 0 0 0 0,0 0 0 0 0,0 0 0 0 0,0 0 0 0 0,-2-5-1 0 0,2 4-4 0 0,-3-17 0 0 0,0 12 14 0 0,2 8 50 0 0,-3-9 18 0 0,-7-9 146 0 0,9 16-180 0 0,-1-7-36 0 0,0-3-12 0 0,-1 1 0 0 0,0-1 0 0 0,-1 1 0 0 0,-3 0 0 0 0,0 0 0 0 0,-3-7 0 0 0,0 3 0 0 0,-4-6 76 0 0,4 8 29 0 0,7 10-70 0 0,1 1 0 0 0,0-1 1 0 0,0 0-1 0 0,0 0 0 0 0,1 0 0 0 0,0-1 0 0 0,0 1 1 0 0,0-1-1 0 0,0 1 0 0 0,-1-11 0 0 0,3 15-27 0 0,-23-110 550 0 0,16 88-427 0 0,0 1 1 0 0,-18-39-1 0 0,8 30 24 0 0,-1 0 0 0 0,-21-28-1 0 0,37 57-136 0 0,-99-144 964 0 0,52 65-395 0 0,-21-35 88 0 0,-7-50-379 0 0,19 35-54 0 0,41 96-151 0 0,-17-51 0 0 0,28 70-51 0 0,2 0 1 0 0,0 0-1 0 0,1 0 0 0 0,1 0 1 0 0,0 0-1 0 0,1-17 0 0 0,2 25-28 0 0,0 1-1 0 0,0 0 0 0 0,1 0 0 0 0,0 1 1 0 0,0-1-1 0 0,1 0 0 0 0,0 1 0 0 0,0-1 0 0 0,0 1 1 0 0,1 0-1 0 0,0 0 0 0 0,0 0 0 0 0,0 0 1 0 0,1 1-1 0 0,0 0 0 0 0,8-7 0 0 0,6-4-52 0 0,0 2-1 0 0,1 1 0 0 0,35-18 0 0 0,214-109-22 0 0,-247 127 65 0 0,213-112 100 0 0,7 19 3 0 0,-209 94-93 0 0,7-2 10 0 0,-1-1 0 0 0,65-36 0 0 0,-91 43-21 0 0,-5 0 0 0 0,-8 7 3 0 0,0 1 1 0 0,1-1-1 0 0,-1 0 0 0 0,0 0 0 0 0,0 0 0 0 0,0 1 0 0 0,0-1 0 0 0,0 0 0 0 0,0 0 0 0 0,0 0 0 0 0,0 0 0 0 0,0 1 1 0 0,0-1-1 0 0,0 0 0 0 0,-1 0 0 0 0,1 0 0 0 0,0 1 0 0 0,0-1 0 0 0,-1 0 0 0 0,1 0 0 0 0,-1 1 0 0 0,1-1 1 0 0,-1 0-1 0 0,1 1 0 0 0,-1-1 0 0 0,1 0 0 0 0,-1 1 0 0 0,1-1 0 0 0,-1 1 0 0 0,-1-1 0 0 0,-1-2 13 0 0,0 1 0 0 0,1 0 0 0 0,-1 0 0 0 0,-1 1 0 0 0,-5-3 0 0 0,-8-2-4 0 0,0 2 0 0 0,-1 0 0 0 0,-23-2 0 0 0,-56 1-58 0 0,60 4 0 0 0,-233 3-51 0 0,0 17 62 0 0,128-7 43 0 0,-399 30-72 0 0,431-36 54 0 0,107-5-72 0 0,7 1-120 0 0,8 3 103 0 0,1 1 1 0 0,-1-2 0 0 0,1 0-1 0 0,0 0 1 0 0,1-1 0 0 0,-1-1-1 0 0,16 2 1 0 0,103-2-47 0 0,-111-2 107 0 0,1039-57-420 0 0,-756 30 400 0 0,165-13 62 0 0,47 0 532 0 0,-501 38-459 0 0,-15 2-75 0 0,0 0 1 0 0,0 0-1 0 0,0 0 1 0 0,0 0-1 0 0,0 0 1 0 0,0 0-1 0 0,0 0 0 0 0,0-1 1 0 0,0 1-1 0 0,0 0 1 0 0,0 0-1 0 0,0 0 0 0 0,0 0 1 0 0,0 0-1 0 0,0 0 1 0 0,0 0-1 0 0,0 0 0 0 0,0 0 1 0 0,0 0-1 0 0,0 0 1 0 0,0-1-1 0 0,0 1 0 0 0,0 0 1 0 0,0 0-1 0 0,0 0 1 0 0,0 0-1 0 0,0 0 0 0 0,0 0 1 0 0,0 0-1 0 0,0 0 1 0 0,0 0-1 0 0,0 0 0 0 0,-1 0 1 0 0,1 0-1 0 0,0 0 1 0 0,0-1-1 0 0,0 1 0 0 0,0 0 1 0 0,0 0-1 0 0,0 0 1 0 0,0 0-1 0 0,0 0 0 0 0,0 0 1 0 0,0 0-1 0 0,0 0 1 0 0,0 0-1 0 0,0 0 0 0 0,-1 0 1 0 0,1 0-1 0 0,0 0 1 0 0,0 0-1 0 0,0 0 0 0 0,0 0 1 0 0,0 0-1 0 0,0 0 1 0 0,0 0-1 0 0,0 0 0 0 0,0 0 1 0 0,0 0-1 0 0,-1 0 1 0 0,1 0-1 0 0,0 0 0 0 0,0 0 1 0 0,0 0-1 0 0,0 0 1 0 0,0 1-1 0 0,-29-5 144 0 0,-22 3-93 0 0,0 3 0 0 0,-59 10 0 0 0,20-2-20 0 0,-409 44-121 0 0,204-16 129 0 0,-93 12 36 0 0,45-8 112 0 0,177-22 270 0 0,126-14-305 0 0,37-5-90 0 0,6 0-10 0 0,6 4-58 0 0,1-1 1 0 0,0 0-1 0 0,0-1 1 0 0,0 0-1 0 0,0-1 1 0 0,17 2-1 0 0,69 2-184 0 0,-79-6 146 0 0,437-28-619 0 0,-337 16 547 0 0,471-51-236 0 0,-300 30 252 0 0,-16-1 38 0 0,44-4-16 0 0,-261 32 84 0 0,166-13 48 0 0,-204 18-34 0 0,-14 1 82 0 0,-6-1 10 0 0,-62-6 92 0 0,1 2-1 0 0,-76 5 0 0 0,113 1-167 0 0,-274 11-54 0 0,102-1-30 0 0,-172 3 53 0 0,-1053 27 50 0 0,1247-39-57 0 0,-232-1 0 0 0,391-1-10 0 0,-144-8-625 0 0,119 4 291 0 0,-73-17 0 0 0,110 20 534 0 0,5 1-301 0 0,-1 0 0 0 0,0-1-1 0 0,1 1 1 0 0,-1-1 0 0 0,1 1-1 0 0,-1-1 1 0 0,0 1 0 0 0,1-1-1 0 0,-1 0 1 0 0,1 0 0 0 0,0 0 0 0 0,-1 0-1 0 0,1 0 1 0 0,0 0 0 0 0,0 0-1 0 0,-1 0 1 0 0,1-1 0 0 0,0 1-1 0 0,0 0 1 0 0,0-1 0 0 0,0 1-1 0 0,1-1 1 0 0,-1 1 0 0 0,0-1-1 0 0,1 1 1 0 0,-1-1 0 0 0,0-2-1 0 0,0 2 151 0 0,1 0 0 0 0,-1 0-1 0 0,0 0 1 0 0,0 0 0 0 0,0 0-1 0 0,0 0 1 0 0,-1 0-1 0 0,1 1 1 0 0,0-1 0 0 0,-1 0-1 0 0,1 1 1 0 0,-1-1 0 0 0,1 1-1 0 0,-1 0 1 0 0,0 0-1 0 0,0-1 1 0 0,0 1 0 0 0,1 0-1 0 0,-1 0 1 0 0,-2 0 0 0 0,2 0 39 0 0,0 0 115 0 0,-7-5 916 0 0,192-13-677 0 0,110-16 396 0 0,-173 11-764 0 0,-107 19-64 0 0,-12 4 0 0 0,-1 1 0 0 0,1-1 0 0 0,-1 1 0 0 0,0-1 0 0 0,1 0 0 0 0,-1 1 0 0 0,0-1 0 0 0,1 0 0 0 0,-1 1 0 0 0,0-1 0 0 0,0 0 0 0 0,0 0 0 0 0,0 1 0 0 0,0-1 0 0 0,0 0 0 0 0,0-1 0 0 0,0 0 2 0 0,-1 0-1 0 0,1 0 0 0 0,-1 0 0 0 0,1 1 1 0 0,-1-1-1 0 0,0 0 0 0 0,0 0 0 0 0,0 1 1 0 0,0-1-1 0 0,0 0 0 0 0,-1 1 0 0 0,1-1 1 0 0,0 1-1 0 0,-1 0 0 0 0,1-1 0 0 0,-1 1 1 0 0,1 0-1 0 0,-1 0 0 0 0,0 0 0 0 0,1 0 1 0 0,-1 0-1 0 0,-3-1 0 0 0,-5-2 14 0 0,-1 0 0 0 0,-18-3 0 0 0,28 6-14 0 0,-55-9 45 0 0,-76-6 0 0 0,-59 8 33 0 0,23 11-72 0 0,-18-1 60 0 0,150-6-67 0 0,9-1 11 0 0,32 5-11 0 0,1 0 0 0 0,-1 0 0 0 0,1 0 0 0 0,9-3 0 0 0,1 0-56 0 0,197-31-267 0 0,-101 14 230 0 0,168-33-46 0 0,-259 48 139 0 0,-18 2-4 0 0,-2 1-2 0 0,-1 2 4 0 0,0 0-1 0 0,0-1 1 0 0,0 1 0 0 0,0-1 0 0 0,0 1 0 0 0,0-1 0 0 0,-1 1 0 0 0,1-1 0 0 0,0 1 0 0 0,0 0-1 0 0,0-1 1 0 0,0 1 0 0 0,0-1 0 0 0,-1 1 0 0 0,1 0 0 0 0,0-1 0 0 0,0 1 0 0 0,-1-1-1 0 0,1 1 1 0 0,0 0 0 0 0,-1 0 0 0 0,1-1 0 0 0,-1 1 0 0 0,1-1-1 0 0,-2-1 4 0 0,-1 0 0 0 0,1 0 1 0 0,-1 0-1 0 0,1 0 0 0 0,-1 1 0 0 0,0-1 0 0 0,0 1 0 0 0,0 0 0 0 0,0-1 0 0 0,0 1 0 0 0,-5-1 0 0 0,-37-4 48 0 0,35 5-47 0 0,-50-2 33 0 0,-121 10-1 0 0,132-3 15 0 0,-62 11 29 0 0,54-5-28 0 0,47-9-48 0 0,-82 13 34 0 0,-93 25 0 0 0,165-32-46 0 0,18-7-69 0 0,-20 26-3140 0 0,12-22 3123 0 0,-17 6 0 0 0,-12-2-7 0 0,13-3-22 0 0,13-2-201 0 0,4-1 147 0 0,1 0 1 0 0,0-1 0 0 0,-10 0-1 0 0,7-1 179 0 0,0-3 0 0 0,-2 1 0 0 0,2-1 0 0 0,-2 2 0 0 0,1 1 0 0 0,-1-2 0 0 0,1 1 0 0 0,2-1 11 0 0,6 1 45 0 0,-6-1 20 0 0,8 1-4 0 0,0 1-17 0 0,-9 1-45 0 0,-2 2-10 0 0,2 0 0 0 0,-5 2 0 0 0,-4 3 0 0 0,-3 2 198 0 0,21-9-264 0 0,2 1 2 0 0,3 8 52 0 0,8 2 12 0 0,9 3 0 0 0,-15-13 0 0 0,1-1 0 0 0,9 4 0 0 0,-1 1 0 0 0,-7-3 75 0 0,1-1-1 0 0,-1 1 1 0 0,0-1-1 0 0,1-1 0 0 0,-1 1 1 0 0,1-1-1 0 0,0-1 0 0 0,-1 1 1 0 0,15-2-1 0 0,2 0 60 0 0,38 1 36 0 0,-28 0-170 0 0,-17 0 0 0 0,-1 0 0 0 0,14 1-116 0 0,-27-1 18 0 0,-1 1-65 0 0,11 2 148 0 0,34 10-49 0 0,-16-6 64 0 0,-7-1 0 0 0,-21-5 0 0 0,17 1 0 0 0,-10 0 0 0 0,28 0 0 0 0,-6-2 0 0 0,-7 2 0 0 0,-20 0 0 0 0,31 3 0 0 0,-20-3 0 0 0,-2 0 0 0 0,0 2-10 0 0,0 2-33 0 0,-2-1 22 0 0,-7-3-22 0 0,9 4 32 0 0,2 0 11 0 0,1-1 0 0 0,0 1 0 0 0,-2-1 0 0 0,0 0 0 0 0,1-1 0 0 0,1 0 0 0 0,46 16 0 0 0,-32-11 0 0 0,-16-4 0 0 0,-1 1 0 0 0,1 1 0 0 0,1-1 0 0 0,0 1 0 0 0,-1 0 0 0 0,-2 2 0 0 0,-2-1 0 0 0,-1 4 0 0 0,-2 1 0 0 0,-4 2 0 0 0,3 1 0 0 0,0-2 0 0 0,-1-1-12 0 0,-4-11-53 0 0,-14 5-482 0 0,9-6 529 0 0,0 0 0 0 0,-1 0 0 0 0,1 0 0 0 0,-1 0 0 0 0,1-1 0 0 0,-1 0 0 0 0,1 1 0 0 0,-1-1-1 0 0,1 0 1 0 0,-8-2 0 0 0,-37-9-245 0 0,22 4 197 0 0,-211-35 66 0 0,198 31 0 0 0,25 9 0 0 0,0 1 0 0 0,13 0 0 0 0,0 1 0 0 0,1 0 0 0 0,-1 0 0 0 0,0 0 0 0 0,1 0 0 0 0,-1 0 0 0 0,0 0 0 0 0,1 0 0 0 0,-1 1 0 0 0,0-1 0 0 0,1 0 0 0 0,-1 0 0 0 0,0 0 0 0 0,1 1 0 0 0,-1-1 0 0 0,0 1 0 0 0,0 9 0 0 0,1-8 0 0 0,0 14 0 0 0,2 0 0 0 0,4-1 0 0 0,4-2 0 0 0,-8-11 0 0 0,-1 0 0 0 0,1 0 0 0 0,0 0 0 0 0,0 0 0 0 0,0 0 0 0 0,0 0 0 0 0,0-1 0 0 0,0 1 0 0 0,1-1 0 0 0,-1 1 0 0 0,0-1 0 0 0,4 2 0 0 0,0-1 16 0 0,-2 0 34 0 0,0 0-1 0 0,0 0 0 0 0,0 0 0 0 0,0-1 0 0 0,1 0 0 0 0,7 2 0 0 0,15 3 117 0 0,-7 0-155 0 0,-17-4-16 0 0,-1 0-3 0 0,1-1-50 0 0,-1 1 3 0 0,8 6 44 0 0,-1 1 1 0 0,-5-6-33 0 0,5 6 32 0 0,2 2 11 0 0,-2-1 0 0 0,1 0 0 0 0,0-1 0 0 0,1 0 0 0 0,1-1 0 0 0,0-1 0 0 0,6 3 0 0 0,-18-10 0 0 0,33 14 0 0 0,-21-8 0 0 0,1 2 0 0 0,-2-1 0 0 0,-2 1 0 0 0,0 1 0 0 0,-1 2 0 0 0,-1 0 0 0 0,0 1 0 0 0,2-1 0 0 0,-1 0 0 0 0,11 13 54 0 0,-2-6 92 0 0,0 0-2 0 0,-16-16 0 0 0,0-1-123 0 0,0 0-1 0 0,0-1 1 0 0,0 1-1 0 0,0 0 1 0 0,-1 0-1 0 0,1 0 1 0 0,0 0-1 0 0,0 0 0 0 0,-1 0 1 0 0,1 0-1 0 0,0 2 1 0 0,3 6-11 0 0,2 8 57 0 0,-7-18-25 0 0,2 5 0 0 0,12 38 10 0 0,-8-28 1 0 0,0-3 11 0 0,-3-7-10 0 0,1 5-33 0 0,-1-5 22 0 0,3 3-22 0 0,19 29 315 0 0,-23-34-261 0 0,0-1-53 0 0,0 0 0 0 0,0 0 0 0 0,0-1 1 0 0,0 1-1 0 0,0 0 0 0 0,0 0 0 0 0,-1 0 0 0 0,1 1 1 0 0,0-1-1 0 0,-1 0 0 0 0,1 1 0 0 0,8 15 58 0 0,-8-16-85 0 0,14 17 128 0 0,-6-7-102 0 0,-7-9 32 0 0,-1 0 1 0 0,2 1-46 0 0,13 23 182 0 0,-7-12-178 0 0,0-1-12 0 0,0 0 0 0 0,1 1 0 0 0,3-1 11 0 0,8 2 52 0 0,-10-3-11 0 0,-4-4-50 0 0,3 5-2 0 0,0 1 0 0 0,0-1 0 0 0,0 0 0 0 0,-1-1 0 0 0,0 1 0 0 0,2-2 0 0 0,-8-7 16 0 0,0-1 0 0 0,0 0 0 0 0,0 0-1 0 0,1 0 1 0 0,-1 0 0 0 0,7 3-1 0 0,0 0 27 0 0,2 1-26 0 0,1 2-16 0 0,-1 0 0 0 0,-1 1 0 0 0,-2 0 0 0 0,0 2 0 0 0,-3 0 0 0 0,0 3 0 0 0,1-1 0 0 0,17 26 0 0 0,-9-16 118 0 0,-9-13-93 0 0,-1-1 47 0 0,-3-5 11 0 0,1 6 5 0 0,10 25 421 0 0,-12-34-330 0 0,0 0-85 0 0,4 6-3 0 0,-3-4-32 0 0,2 5-38 0 0,-3-7 96 0 0,-4-3-86 0 0,-17-15-285 0 0,1-1 0 0 0,-25-27-1 0 0,18 18 177 0 0,-31-22 0 0 0,2 2 78 0 0,11-3 0 0 0,21 22 40 0 0,20 23-82 0 0,-1-1 0 0 0,1 1-1 0 0,-1 0 1 0 0,0 0 0 0 0,-8-5 0 0 0,-67-47-465 0 0,72 50 455 0 0,0 1 0 0 0,1-1 0 0 0,0-1 0 0 0,0 1 0 0 0,1-1 0 0 0,-5-7 0 0 0,10 14 48 0 0,-12-19-60 0 0,-10-11 0 0 0,15 21 64 0 0,1-1 0 0 0,-1 0 0 0 0,1 0 0 0 0,-1-2 0 0 0,0 1 0 0 0,0 0 0 0 0,0 0 0 0 0,2 2 2 0 0,1 0 22 0 0,5 5 2 0 0,-10-29-14 0 0,4 19-12 0 0,2 3 11 0 0,-1 4 41 0 0,0-17 67 0 0,2 13-109 0 0,2-3-10 0 0,0 1 0 0 0,0 13 0 0 0,0-1 0 0 0,0 0 0 0 0,0 1 0 0 0,0-1 0 0 0,0 1 0 0 0,0-1 0 0 0,0 0 0 0 0,0 1 0 0 0,0-1 0 0 0,0 0 0 0 0,1 1 0 0 0,-1-1 0 0 0,0 1 0 0 0,0-1 0 0 0,0 1 0 0 0,1-2 0 0 0,0 2 0 0 0,0-1 0 0 0,-1 1 0 0 0,1 0 0 0 0,-1 0 0 0 0,1 0 0 0 0,0-1 0 0 0,-1 1 0 0 0,1 0 0 0 0,0 0 0 0 0,-1 0 0 0 0,1 0 0 0 0,0 0 0 0 0,-1 0 0 0 0,1 0 0 0 0,0 0 0 0 0,0 1 0 0 0,13 4 0 0 0,8 5 2 0 0,-8-1 17 0 0,-9-5 14 0 0,1 1-20 0 0,-1 0 0 0 0,1 0 0 0 0,-1 0 0 0 0,5 8-1 0 0,-8-10 22 0 0,0 0 0 0 0,0-1 0 0 0,0 1 0 0 0,1-1 0 0 0,-1 0 0 0 0,1 1 0 0 0,0-1 0 0 0,5 3 0 0 0,-6-4-35 0 0,57 41 522 0 0,-36-23-510 0 0,2 1 53 0 0,2 0-4 0 0,0 2-3 0 0,-22-18-38 0 0,17 18 26 0 0,-4-1-46 0 0,-5-3 20 0 0,35 45 133 0 0,-40-51-170 0 0,8 10 29 0 0,-15-20 42 0 0,1 0 1 0 0,5 9-57 0 0,1 3-50 0 0,-1-2 51 0 0,-4-7 61 0 0,3 3-19 0 0,-3-3-88 0 0,4 7 33 0 0,-1 3 15 0 0,0-1 0 0 0,1 9 0 0 0,-7-17 0 0 0,9 27 0 0 0,-4-18 0 0 0,-2-1 11 0 0,-3-11 3 0 0,1 0 0 0 0,-1 0 0 0 0,1 0 0 0 0,0 0 0 0 0,0 0 1 0 0,0 0-1 0 0,0 0 0 0 0,3 4 0 0 0,-1 0 3 0 0,-1-3 36 0 0,13 33 86 0 0,-4-14-86 0 0,-5-12-53 0 0,1 0 0 0 0,0-2 0 0 0,1 2 0 0 0,1-1 0 0 0,-2-2 11 0 0,-4-4 32 0 0,5 4-33 0 0,3 2-10 0 0,34 21 64 0 0,-34-22-64 0 0,-1 2 0 0 0,2-2 0 0 0,-1 0 0 0 0,1 0 0 0 0,0-2 0 0 0,-1 1 0 0 0,-1 0 0 0 0,1 0 0 0 0,0 1 0 0 0,0 1 0 0 0,0 0 0 0 0,2-1 0 0 0,-2-1 0 0 0,0 1 0 0 0,1 0 0 0 0,-1-2 11 0 0,-7-4 32 0 0,7 5-33 0 0,0 2-10 0 0,0 2 0 0 0,1 2 0 0 0,0-1 0 0 0,0-1 0 0 0,3-2 0 0 0,1-1 0 0 0,-1 2 0 0 0,-1-2 0 0 0,1-1 0 0 0,-1 1 0 0 0,1 1 0 0 0,-3 0 0 0 0,-3 2 0 0 0,-2 3 0 0 0,-1 1 0 0 0,1 0-14 0 0,-2-3-34 0 0,-3-9 76 0 0,5 9-18 0 0,0 3-10 0 0,2 0 0 0 0,-2-3 0 0 0,2 0 0 0 0,-2 3 0 0 0,-1-1 0 0 0,-2-1 0 0 0,12 42 0 0 0,-12-41 0 0 0,0-2 0 0 0,2-2 0 0 0,0 2 0 0 0,1-1 0 0 0,1 0 0 0 0,-1 0 0 0 0,-1-1 0 0 0,0 0 0 0 0,0 2 0 0 0,-2 1 0 0 0,-1-3 0 0 0,1 0 0 0 0,1 2 0 0 0,1 0 0 0 0,1-1 0 0 0,-1-1 0 0 0,1 0 0 0 0,-2 0 0 0 0,1 1 0 0 0,1 0 0 0 0,-2-2 0 0 0,-1 1 0 0 0,-4-6 0 0 0,10 27 0 0 0,2-5 216 0 0,-4-15-162 0 0,0 1-44 0 0,2 1-10 0 0,-2 2 0 0 0,3 5 0 0 0,-9-17 0 0 0,2 18 0 0 0,2 2 0 0 0,-6-23-2 0 0,3 24 68 0 0,7 27 9 0 0,-9-42-52 0 0,8 29 18 0 0,2-7 12 0 0,-6-20 16 0 0,-1-1 0 0 0,2 0 0 0 0,-1 1-1 0 0,2-2 1 0 0,-1 1 0 0 0,1-1 0 0 0,1 0 0 0 0,0 0-1 0 0,1-1 1 0 0,-1 0 0 0 0,12 8 0 0 0,-10-8 34 0 0,1-2 1 0 0,0 1-1 0 0,1-1 0 0 0,0-1 1 0 0,0 0-1 0 0,16 5 1 0 0,-23-10-86 0 0,0-1 0 0 0,0 0 0 0 0,0 1 0 0 0,0-2 1 0 0,0 1-1 0 0,0-1 0 0 0,0 1 0 0 0,0-1 0 0 0,0-1 0 0 0,9-2 1 0 0,-4-1-4 0 0,0-1 1 0 0,-1 0-1 0 0,1 0 0 0 0,-1-1 1 0 0,-1 0-1 0 0,1-1 1 0 0,-1 0-1 0 0,0 0 1 0 0,7-11-1 0 0,29-28 33 0 0,188-165-48 0 0,-174 164-6 0 0,79-51 0 0 0,147-60-161 0 0,-123 75 118 0 0,-36 23-4 0 0,-47 24-48 0 0,-76 36 13 0 0,-19 3-576 0 0,0 0 578 0 0,0 1 1 0 0,0 1-1 0 0,1 0 0 0 0,-24 10 0 0 0,-11 3-23 0 0,-618 148 405 0 0,330-109-56 0 0,186-41-85 0 0,150-15-142 0 0,76-17-1923 0 0,95-38 599 0 0,-108 32 745 0 0,-1-3 0 0 0,80-47 1 0 0,-79 38-21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10.45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2366 1362 919 0 0,'-14'0'57'0'0,"-28"0"61"0"0,-44 6-1 0 0,-175 37 6032 0 0,-3 1-3986 0 0,183-32-1533 0 0,0 3 0 0 0,-86 27 0 0 0,140-31-417 0 0,30-9-301 0 0,2 1 20 0 0,1 1 0 0 0,0-1 0 0 0,0 0 0 0 0,0-1 0 0 0,0 1 0 0 0,0-1 0 0 0,1-1 0 0 0,-1 1 0 0 0,1-1 0 0 0,-1 0 0 0 0,9 0 0 0 0,12-1-154 0 0,40-4 1 0 0,-37 2 109 0 0,121-15-1404 0 0,195-46-1 0 0,-257 38-71 0 0,-87 24 1257 0 0,-7-11-213 0 0,3 10 576 0 0,0 0-1 0 0,0 0 0 0 0,-1 0 0 0 0,1 0 0 0 0,-1 1 0 0 0,1-1 1 0 0,-1 1-1 0 0,0-1 0 0 0,0 1 0 0 0,1 0 0 0 0,-1 0 0 0 0,0 0 0 0 0,-3 0 1 0 0,-42-5 717 0 0,-295 1 1776 0 0,185 7-1740 0 0,64-1-330 0 0,-279-14 949 0 0,371 13-1377 0 0,5-1-142 0 0,447-102-2528 0 0,-389 91 2523 0 0,319-65-1013 0 0,-339 69 1041 0 0,66-19 415 0 0,-108 25-61 0 0,-2-1-176 0 0,1 0 0 0 0,-1 0 0 0 0,0 0 0 0 0,0 0 0 0 0,0 1-1 0 0,0 0 1 0 0,-1-1 0 0 0,1 1 0 0 0,0 0 0 0 0,-1 1-1 0 0,0-1 1 0 0,1 1 0 0 0,-1-1 0 0 0,0 1 0 0 0,-6-1 0 0 0,-9-2 329 0 0,-38-1 1 0 0,49 4-379 0 0,-452-23 1392 0 0,32-1-836 0 0,420 25-606 0 0,4 0-2 0 0,1 0 1 0 0,0 0 0 0 0,0 0 0 0 0,-1-1 0 0 0,1 1 0 0 0,0-1-1 0 0,0 0 1 0 0,-4-2 0 0 0,9 1-150 0 0,11-5-57 0 0,1-1 0 0 0,0 2 0 0 0,0 0 0 0 0,28-8-1 0 0,-15 5-55 0 0,290-87-667 0 0,-202 64 704 0 0,-93 26 182 0 0,33-10-27 0 0,-50 14 88 0 0,-1 0 0 0 0,0 0 1 0 0,0 0-1 0 0,0 0 0 0 0,0 0 1 0 0,0-1-1 0 0,-1 0 0 0 0,1 0 0 0 0,4-5 1 0 0,-8 7 16 0 0,1 1 0 0 0,-1-1 1 0 0,0 1-1 0 0,1-1 1 0 0,-1 1-1 0 0,0-1 0 0 0,0 0 1 0 0,0 1-1 0 0,0-1 1 0 0,1 1-1 0 0,-1-1 0 0 0,0 0 1 0 0,0 1-1 0 0,0-1 1 0 0,0 0-1 0 0,0 1 0 0 0,-1-1 1 0 0,1 1-1 0 0,0-1 1 0 0,0 0-1 0 0,0 1 0 0 0,0-1 1 0 0,-1 1-1 0 0,1-1 0 0 0,0 0 1 0 0,-1 1-1 0 0,1-1 1 0 0,0 1-1 0 0,-1-1 0 0 0,-12-12 351 0 0,4 7-190 0 0,0 1-1 0 0,-1 0 1 0 0,1 0-1 0 0,-1 1 1 0 0,0 0-1 0 0,0 1 1 0 0,-14-3-1 0 0,-78-9 281 0 0,89 14-438 0 0,-253-21 209 0 0,-135-18-152 0 0,386 38-84 0 0,0-1 0 0 0,1-1 0 0 0,0 0 0 0 0,-26-11 0 0 0,38 14-64 0 0,3-14-469 0 0,0 13 496 0 0,0 0 1 0 0,-1 0-1 0 0,1-1 1 0 0,1 1-1 0 0,-1 0 1 0 0,0 0-1 0 0,0 0 1 0 0,1 0-1 0 0,-1 0 0 0 0,1 0 1 0 0,0 1-1 0 0,-1-1 1 0 0,1 0-1 0 0,3-1 1 0 0,32-19-459 0 0,-30 18 390 0 0,54-24-580 0 0,74-25-1 0 0,41-19-178 0 0,-174 71 810 0 0,-1-6 168 0 0,-1 6-84 0 0,0 0 0 0 0,0-1-1 0 0,0 1 1 0 0,0 0 0 0 0,0 0-1 0 0,0 0 1 0 0,0 0 0 0 0,0 0-1 0 0,-1 0 1 0 0,1-1 0 0 0,0 1 0 0 0,-1 0-1 0 0,1 0 1 0 0,-1 0 0 0 0,1 0-1 0 0,-1 0 1 0 0,1 0 0 0 0,-1 0-1 0 0,0 1 1 0 0,1-1 0 0 0,-1 0-1 0 0,0 0 1 0 0,0 0 0 0 0,1 1-1 0 0,-1-1 1 0 0,-1-1 0 0 0,-3-1 54 0 0,0 0 1 0 0,0 1 0 0 0,0-1-1 0 0,0 1 1 0 0,-1 0 0 0 0,1 0-1 0 0,0 0 1 0 0,-1 1-1 0 0,-8-1 1 0 0,-8-1 104 0 0,-26 2-1 0 0,12 0-23 0 0,-71-5-50 0 0,-108-8 88 0 0,157 12-189 0 0,-88 7-1 0 0,47 1-12 0 0,71-6-181 0 0,-31-5 0 0 0,56 5 67 0 0,115-47-2677 0 0,-55 25 2375 0 0,3-1 138 0 0,36-15-949 0 0,-95 38 1203 0 0,0-1 1 0 0,0 1-1 0 0,-1 0 0 0 0,1-1 1 0 0,0 1-1 0 0,0 0 0 0 0,0-1 1 0 0,-1 1-1 0 0,1-1 0 0 0,0 1 0 0 0,-1-1 1 0 0,1 0-1 0 0,0 1 0 0 0,-1-1 1 0 0,1 0-1 0 0,-1 1 0 0 0,1-1 1 0 0,-1 0-1 0 0,1 0 0 0 0,-1 1 1 0 0,1-1-1 0 0,-1 0 0 0 0,0 0 0 0 0,0 0 1 0 0,1 0-1 0 0,-1 0 0 0 0,0 0 1 0 0,0 1-1 0 0,0-1 0 0 0,0 0 1 0 0,0 0-1 0 0,0 0 0 0 0,0 0 1 0 0,0 0-1 0 0,0 0 0 0 0,-1 0 0 0 0,1 1 1 0 0,0-1-1 0 0,-1 0 0 0 0,1 0 1 0 0,0 0-1 0 0,-1 0 0 0 0,0-1 1 0 0,-1 0 47 0 0,0 0 0 0 0,1 0 1 0 0,-1 0-1 0 0,0 0 0 0 0,-1 0 1 0 0,1 1-1 0 0,0-1 0 0 0,0 1 1 0 0,-1-1-1 0 0,1 1 0 0 0,-1 0 0 0 0,-3-2 1 0 0,-9 0 252 0 0,-1 0 1 0 0,0 0-1 0 0,-28 0 0 0 0,-48 7 424 0 0,25-1-307 0 0,-1-1-82 0 0,-140 1-64 0 0,205-3 69 0 0,6 0-238 0 0,174-29-460 0 0,78-10 316 0 0,-110 18-272 0 0,-122 15 224 0 0,-18 4-209 0 0,-1 1 1 0 0,1 0-1 0 0,-1 0 0 0 0,10-1 0 0 0,-14 0 34 0 0,0 2 282 0 0,0 0 0 0 0,0-1-1 0 0,0 1 1 0 0,0 0 0 0 0,1-1 0 0 0,-1 1-1 0 0,0 0 1 0 0,0 0 0 0 0,0-1-1 0 0,0 1 1 0 0,0 0 0 0 0,0-1 0 0 0,-1 1-1 0 0,1 0 1 0 0,0 0 0 0 0,0-1 0 0 0,0 1-1 0 0,0 0 1 0 0,0 0 0 0 0,0-1-1 0 0,0 1 1 0 0,0 0 0 0 0,-1 0 0 0 0,1-1-1 0 0,0 1 1 0 0,0 0 0 0 0,0 0 0 0 0,-1-1-1 0 0,1 1 1 0 0,0 0 0 0 0,-8-3-12 0 0,0 0 1 0 0,0 0 0 0 0,0 1-1 0 0,0 0 1 0 0,-16-2 0 0 0,-45 1 71 0 0,51 3-20 0 0,-16-1 27 0 0,-127-7 722 0 0,-45-3 879 0 0,113 9-1118 0 0,43 2-386 0 0,48-1-127 0 0,5 2-221 0 0,25 3 111 0 0,0-2 1 0 0,0 0-1 0 0,0-2 0 0 0,29-4 1 0 0,-2 1 43 0 0,402-7 407 0 0,-225 6-354 0 0,-147 2-15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19.90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1631 750 919 0 0,'-11'3'5912'0'0,"75"-10"-4912"0"0,-62 7-979 0 0,91-22 398 0 0,-80 18-412 0 0,0-1 0 0 0,0 0-1 0 0,0-1 1 0 0,22-15 0 0 0,58-39 414 0 0,2 4-1 0 0,134-58 1 0 0,187-101-770 0 0,-337 170-1655 0 0,93-70 0 0 0,-165 110 2409 0 0,-1-1 1 0 0,0 0-1 0 0,-1 0 0 0 0,1 0 1 0 0,-1-1-1 0 0,6-9 1336 0 0,-4-8-713 0 0,-2 23-1421 0 0,-3 1 354 0 0,1-1 1 0 0,-1 1-1 0 0,1 0 0 0 0,-1 0 0 0 0,1 0 1 0 0,-1 1-1 0 0,0-1 0 0 0,1 1 1 0 0,-1-1-1 0 0,5 3 0 0 0,5 0-122 0 0,10 1-87 0 0,32 3 0 0 0,75-4-193 0 0,-116-4 365 0 0,1-1-15 0 0,16 1-1005 0 0,-33 14 939 0 0,2-9 149 0 0,-1 0 1 0 0,0 0-1 0 0,0 0 1 0 0,0 0-1 0 0,0-1 1 0 0,-1 1-1 0 0,1-1 0 0 0,-1 0 1 0 0,0 1-1 0 0,-4 3 1 0 0,-6 3-38 0 0,-18 13 0 0 0,21-16 39 0 0,-25 15 135 0 0,-50 23-1 0 0,16-9 25 0 0,-21 18 340 0 0,2 3-1 0 0,-121 104 1 0 0,209-161-481 0 0,-12 10 99 0 0,12-10-102 0 0,-1 1-1 0 0,1-1 1 0 0,0 1-1 0 0,-1-1 1 0 0,1 0-1 0 0,-1 1 1 0 0,1-1-1 0 0,0 1 1 0 0,-1-1-1 0 0,1 1 1 0 0,0-1 0 0 0,0 1-1 0 0,-1-1 1 0 0,1 1-1 0 0,0-1 1 0 0,0 1-1 0 0,0-1 1 0 0,0 1-1 0 0,-1 0 1 0 0,1-1-1 0 0,0 1 1 0 0,0-1-1 0 0,0 1 1 0 0,0 0-1 0 0,13 11 33 0 0,-6-11-21 0 0,-4-2-17 0 0,2 2 14 0 0,1-1-1 0 0,0-1 0 0 0,-1 1 1 0 0,1-1-1 0 0,-1 0 0 0 0,0 0 0 0 0,10-4 1 0 0,37-16 156 0 0,-46 18-165 0 0,36-19 79 0 0,49-34 0 0 0,-55 34-169 0 0,210-133-370 0 0,-235 147 452 0 0,-7-3 16 0 0,-3 9 310 0 0,-1 2-323 0 0,0 0 0 0 0,0 0 1 0 0,1-1-1 0 0,-1 1 1 0 0,0 0-1 0 0,0 0 1 0 0,0 0-1 0 0,0 0 0 0 0,1 0 1 0 0,-1 0-1 0 0,0 0 1 0 0,0 0-1 0 0,0-1 0 0 0,0 1 1 0 0,0 0-1 0 0,0 0 1 0 0,0 0-1 0 0,1 0 0 0 0,-1 0 1 0 0,0-1-1 0 0,0 1 1 0 0,0 0-1 0 0,0 0 0 0 0,0 0 1 0 0,0 0-1 0 0,0-1 1 0 0,0 1-1 0 0,0 0 0 0 0,0 0 1 0 0,0 0-1 0 0,0 0 1 0 0,0-1-1 0 0,0 1 2 0 0,0-1 0 0 0,0 1-1 0 0,0-1 1 0 0,0 1 0 0 0,1-1 0 0 0,-1 1-1 0 0,0 0 1 0 0,0-1 0 0 0,0 1 0 0 0,1-1-1 0 0,-1 1 1 0 0,0 0 0 0 0,0-1 0 0 0,1 1-1 0 0,-1 0 1 0 0,0-1 0 0 0,1 1 0 0 0,-1 0 0 0 0,0-1-1 0 0,1 1 1 0 0,-1 0 0 0 0,0 0 0 0 0,2-1-1 0 0,14-5 53 0 0,-12 4-48 0 0,14-9-11 0 0,-14 8 2 0 0,20-5 0 0 0,-4 1 0 0 0,1 3 0 0 0,-14 2-3 0 0,26-7-66 0 0,19-10-171 0 0,-50 18 176 0 0,9-3-64 0 0,-7 2 75 0 0,4 0 32 0 0,-6 1-34 0 0,-12 9-648 0 0,-5 3 703 0 0,11-9 0 0 0,-14 8 0 0 0,-150 90 126 0 0,163-98-119 0 0,-13 13-4 0 0,18-15-3 0 0,0 1 0 0 0,-1-1 0 0 0,1 0 0 0 0,-1 1 0 0 0,1-1 0 0 0,0 0 0 0 0,-1 1 0 0 0,1-1 0 0 0,0 1 0 0 0,0-1 0 0 0,-1 1 0 0 0,1-1 0 0 0,0 0 0 0 0,0 1 0 0 0,-1-1 0 0 0,1 1 0 0 0,0-1 0 0 0,0 1 0 0 0,0-1 0 0 0,0 1 0 0 0,0 0 0 0 0,0 0 0 0 0,1-1 0 0 0,-1 1 0 0 0,1 0 0 0 0,0 0 0 0 0,-1-1 0 0 0,1 1 0 0 0,-1-1 0 0 0,1 1 0 0 0,0-1 0 0 0,0 1 0 0 0,-1-1 0 0 0,1 1 0 0 0,0-1 0 0 0,1 1 0 0 0,13 4 0 0 0,-9-5 1 0 0,0 0 0 0 0,0-1-1 0 0,0 1 1 0 0,0-1-1 0 0,0 0 1 0 0,0-1-1 0 0,0 1 1 0 0,9-5 0 0 0,47-24-35 0 0,-40 19-51 0 0,-10 4-106 0 0,-12 7 179 0 0,0 0 1 0 0,0 0 0 0 0,0-1 0 0 0,1 1-1 0 0,-1 0 1 0 0,0 0 0 0 0,0 0 0 0 0,1-1 0 0 0,-1 1-1 0 0,0 0 1 0 0,0 0 0 0 0,1 0 0 0 0,-1 0-1 0 0,0 0 1 0 0,0 0 0 0 0,1-1 0 0 0,-1 1 0 0 0,0 0-1 0 0,1 0 1 0 0,-1 0 0 0 0,0 0 0 0 0,1 0-1 0 0,-1 0 1 0 0,0 0 0 0 0,0 0 0 0 0,1 0 0 0 0,-1 0-1 0 0,0 1 1 0 0,1-1 0 0 0,-1 0 0 0 0,0 0-1 0 0,0 0 1 0 0,1 0 0 0 0,-1 0 0 0 0,0 0 0 0 0,1 1-1 0 0,0-1 12 0 0,0 0 0 0 0,0 0 0 0 0,0 0 0 0 0,0 0 0 0 0,0 0 0 0 0,0 0 0 0 0,0 0 0 0 0,0 0 0 0 0,0-1 0 0 0,0 1 0 0 0,0 0 0 0 0,0-1 0 0 0,0 1 0 0 0,0 0 0 0 0,-1-1 0 0 0,3 0 0 0 0,23-14 0 0 0,-18 11 0 0 0,13-7 0 0 0,-9 6 0 0 0,-1-1 0 0 0,18-13 0 0 0,6-4 0 0 0,-22 16 0 0 0,1 1 0 0 0,-2 3 11 0 0,-10 2 106 0 0,-3 3-63 0 0,1 0-54 0 0,0-1 1 0 0,-1 1 0 0 0,1-1 0 0 0,-1 0-1 0 0,1 1 1 0 0,-1-1 0 0 0,0 0 0 0 0,1 0-1 0 0,-1 1 1 0 0,0-1 0 0 0,0 0 0 0 0,0 0-1 0 0,-1 1 1 0 0,-1 1-1 0 0,0 0 0 0 0,-1 1 0 0 0,1 0 0 0 0,-1-1 0 0 0,0 0 0 0 0,0 0 0 0 0,-7 4 0 0 0,-2 2 0 0 0,0 1 0 0 0,-1-1 0 0 0,0 0 0 0 0,-16 6 0 0 0,-17 11 0 0 0,-95 71 83 0 0,80-54 17 0 0,-43 27 85 0 0,57-38 63 0 0,-75 67-1 0 0,93-73-180 0 0,6-4 150 0 0,0 2 0 0 0,-37 47 0 0 0,-32 62 106 0 0,93-133-323 0 0,-60 81 58 0 0,13-19-36 0 0,14-16-22 0 0,-72 75 0 0 0,-58 58 32 0 0,90-96-10 0 0,-115 125-12 0 0,157-177 28 0 0,-64 51-1 0 0,93-81 86 0 0,4-16 38 0 0,0 7-114 0 0,1 0-1 0 0,1 0 1 0 0,0 0-1 0 0,0 1 1 0 0,0 0-1 0 0,11-13 1 0 0,4-8 42 0 0,197-280-71 0 0,-2 71-310 0 0,-53 66 91 0 0,43-81 145 0 0,-187 231 119 0 0,12-17 607 0 0,-32 39-655 0 0,0-1 0 0 0,0 1 0 0 0,0 0 0 0 0,1 0 0 0 0,-1-1 0 0 0,0 2-1 0 0,1-1 1 0 0,-1 0 0 0 0,1 1 0 0 0,-4 1 0 0 0,-22 21 123 0 0,17-15-120 0 0,-81 75-18 0 0,38-34 0 0 0,-60 43 0 0 0,-99 64 0 0 0,14 15 0 0 0,183-156 2 0 0,-5 5 15 0 0,0-1 0 0 0,-49 34 1 0 0,59-47 6 0 0,9-6 40 0 0,1-3 12 0 0,0 1-65 0 0,1-1 1 0 0,-1 0 0 0 0,0 0 0 0 0,1-1 0 0 0,-1 1-1 0 0,1 0 1 0 0,0 0 0 0 0,0 0 0 0 0,0 0 0 0 0,0 0-1 0 0,0 0 1 0 0,0 0 0 0 0,0 0 0 0 0,1-1 0 0 0,-1 1-1 0 0,1 0 1 0 0,0 0 0 0 0,0-2 0 0 0,4-7 71 0 0,0 1 0 0 0,7-12 0 0 0,-5 11-62 0 0,53-92-21 0 0,92-121 0 0 0,-115 177 0 0 0,28-39 0 0 0,-55 72 0 0 0,-1 0 0 0 0,-1-1 0 0 0,-1-1 0 0 0,8-19 0 0 0,-12 20 0 0 0,-4 2 15 0 0,1 12-11 0 0,0 0 1 0 0,-1 0-1 0 0,1 1 0 0 0,-1-1 1 0 0,0 0-1 0 0,1 1 0 0 0,-1-1 0 0 0,1 1 1 0 0,-1-1-1 0 0,0 1 0 0 0,0-1 1 0 0,1 1-1 0 0,-1-1 0 0 0,0 1 1 0 0,0 0-1 0 0,1-1 0 0 0,-1 1 1 0 0,0 0-1 0 0,0 0 0 0 0,0-1 0 0 0,0 1 1 0 0,1 0-1 0 0,-1 0 0 0 0,0 0 1 0 0,0 0-1 0 0,0 0 0 0 0,0 0 1 0 0,0 1-1 0 0,1-1 0 0 0,-1 0 1 0 0,0 0-1 0 0,0 1 0 0 0,-1-1 0 0 0,-4 2 39 0 0,0 1 0 0 0,-1-1-1 0 0,-6 5 1 0 0,10-5-24 0 0,-22 12 42 0 0,0 2 1 0 0,1 1-1 0 0,-42 36 0 0 0,-57 72-95 0 0,105-107 48 0 0,-73 84-14 0 0,-24 23 0 0 0,-276 321 147 0 0,330-365-40 0 0,61-81-107 0 0,-1 1 1 0 0,1-1-1 0 0,-1 1 1 0 0,1 0 0 0 0,-1-1-1 0 0,1 1 1 0 0,0 0-1 0 0,-1-1 1 0 0,1 1 0 0 0,0 0-1 0 0,0-1 1 0 0,-1 1-1 0 0,1 0 1 0 0,0-1 0 0 0,0 1-1 0 0,0 0 1 0 0,0 1-1 0 0,1-2 0 0 0,-1 0 0 0 0,1 0 0 0 0,0 1 0 0 0,0-1 0 0 0,0 0 0 0 0,-1 0 0 0 0,1 0 0 0 0,0 0 0 0 0,0 0 0 0 0,0 0 0 0 0,-1 0 0 0 0,1 0 0 0 0,0 0 0 0 0,0 0 0 0 0,0 0 0 0 0,0 0 0 0 0,0-1 0 0 0,20-5 16 0 0,-6-3 30 0 0,0 0 0 0 0,-1 0 1 0 0,0-2-1 0 0,0 1 0 0 0,-1-2 0 0 0,13-15 0 0 0,6-3 17 0 0,269-285 149 0 0,-201 200-207 0 0,132-118 0 0 0,120-64-173 0 0,-340 288 92 0 0,0 0 0 0 0,1 1 0 0 0,16-8 0 0 0,-26 15-22 0 0,-2 2 88 0 0,-1-1 0 0 0,1 1-1 0 0,0 0 1 0 0,0-1 0 0 0,0 1 0 0 0,-1 0 0 0 0,1 0 0 0 0,0-1 0 0 0,-1 1 0 0 0,1 0 0 0 0,-1 0 0 0 0,1 2 0 0 0,0-3-1 0 0,0 4 2 0 0,1 0 1 0 0,-1-1-1 0 0,0 1 0 0 0,0 0 0 0 0,-1 0 0 0 0,1 0 1 0 0,-1 0-1 0 0,0 0 0 0 0,0 0 0 0 0,0 0 0 0 0,0 0 1 0 0,-1 0-1 0 0,1 0 0 0 0,-3 5 0 0 0,-2 9-15 0 0,-12 29-1 0 0,5-20 10 0 0,-2 0 0 0 0,0-2 0 0 0,-19 26 0 0 0,-60 69 73 0 0,29-38 21 0 0,-272 395 161 0 0,1-42-165 0 0,317-413-70 0 0,-363 506 49 0 0,379-525-53 0 0,-69 114 147 0 0,70-116-12 0 0,4-3-59 0 0,35-33 17 0 0,-1-2 1 0 0,39-49-1 0 0,-34 37-57 0 0,657-853-493 0 0,-599 768 264 0 0,118-121 0 0 0,-199 234 171 0 0,122-137-82 0 0,-107 116 168 0 0,54-89 0 0 0,-75 104 4 0 0,-4 4-56 0 0,1 0-13 0 0,0-2 0 0 0,2 3 0 0 0,-5 11 0 0 0,1 1 0 0 0,-2 0 0 0 0,1 1 0 0 0,-2 1-12 0 0,-6 11-5 0 0,0 1 0 0 0,0-1-1 0 0,0 1 1 0 0,1-1 0 0 0,-1 1-1 0 0,1 3 1 0 0,-2 10 4 0 0,-5 15-4 0 0,-3 0 0 0 0,-13 33 0 0 0,8-25 14 0 0,-142 370 3 0 0,137-361 0 0 0,-26 68 0 0 0,42-99 0 0 0,4-12 0 0 0,5-9 0 0 0,5-12 0 0 0,-10 14 0 0 0,172-289-234 0 0,-53 84-212 0 0,-19 35 366 0 0,-83 149 360 0 0,-19 25-186 0 0,-11 20-107 0 0,-33 43 0 0 0,29-43 7 0 0,1 0-1 0 0,-14 26 0 0 0,4-3 7 0 0,23-37-19 0 0,5-7 5 0 0,5-5-6 0 0,1 0 1 0 0,0-1 1 0 0,-1-1-1 0 0,0 1 0 0 0,0-1 1 0 0,0-1-1 0 0,6-5 0 0 0,37-40-313 0 0,-45 44 250 0 0,35-40-511 0 0,58-93 0 0 0,-61 84 516 0 0,-25 34 120 0 0,-7 14-47 0 0,-3 7-78 0 0,-5 2-224 0 0,1 0 281 0 0,0 1-1 0 0,0-1 0 0 0,0 1 0 0 0,0 0 0 0 0,0 0 0 0 0,-2 3 0 0 0,1-3 17 0 0,-7 9-6 0 0,1 0-1 0 0,0 0 1 0 0,1 1-1 0 0,0 0 1 0 0,-10 20-1 0 0,9-15 19 0 0,6-13 4 0 0,2-3-7 0 0,0 0 0 0 0,0 1 1 0 0,0-1-1 0 0,0 0 0 0 0,0 1 1 0 0,1-1-1 0 0,-1 1 0 0 0,0 0 0 0 0,1-1 1 0 0,0 1-1 0 0,-1-1 0 0 0,1 4 0 0 0,-2 6 11 0 0,2-11-10 0 0,0 0 0 0 0,-1 0-1 0 0,1 0 1 0 0,0 0 0 0 0,0 1 0 0 0,0-1-1 0 0,0 0 1 0 0,0 0 0 0 0,0 0 0 0 0,0 0-1 0 0,0 0 1 0 0,0 0 0 0 0,0 0 0 0 0,0 0-1 0 0,0 0 1 0 0,0 0 0 0 0,0 0-1 0 0,0 1 1 0 0,0-1 0 0 0,0 0 0 0 0,0 0-1 0 0,0 0 1 0 0,0 0 0 0 0,0 0 0 0 0,0 0-1 0 0,1 0 1 0 0,-1 0 0 0 0,0 0 0 0 0,0 0-1 0 0,0 0 1 0 0,0 0 0 0 0,0 0 0 0 0,0 1-1 0 0,0-1 1 0 0,0 0 0 0 0,0 0 0 0 0,0 0-1 0 0,0 0 1 0 0,0 0 0 0 0,0 0 0 0 0,0 0-1 0 0,0 0 1 0 0,1 0 0 0 0,-1 0 0 0 0,0 0-1 0 0,0 0 1 0 0,0 0 0 0 0,0 0 0 0 0,0 0-1 0 0,0 0 1 0 0,0 0 0 0 0,0 0 0 0 0,0 0-1 0 0,0 0 1 0 0,0 0 0 0 0,1 0 0 0 0,11 0 9 0 0,-8-1-8 0 0,-1 0 0 0 0,1-1-1 0 0,-1 1 1 0 0,1-1 0 0 0,-1 1-1 0 0,0-1 1 0 0,1 0 0 0 0,-1 0-1 0 0,0-1 1 0 0,0 1 0 0 0,0-1-1 0 0,4-5 1 0 0,3-4 15 0 0,16-25 1 0 0,-9 12-11 0 0,-4 7-47 0 0,-2 4-49 0 0,0-1 0 0 0,-2-1 0 0 0,11-19 316 0 0,-21 44-204 0 0,-1 1-1 0 0,1 0 0 0 0,-2-1 0 0 0,1 1 1 0 0,-6 11-1 0 0,-2 12 23 0 0,4-14 0 0 0,-1 0-1 0 0,-1 0 1 0 0,0-1-1 0 0,-1 0 1 0 0,-16 22-1 0 0,-65 81 173 0 0,66-90-221 0 0,-15 16 59 0 0,22-28-28 0 0,0 1 1 0 0,2 1-1 0 0,0 0 1 0 0,-19 39-1 0 0,23-30 107 0 0,4 0-39 0 0,2-13-85 0 0,-14 41 60 0 0,1-15-70 0 0,11-29 0 0 0,1-2 11 0 0,-5 7 45 0 0,-1-2-59 0 0,-1 6 3 0 0,2-1 0 0 0,1 1 0 0 0,-11 38 0 0 0,-10 21 0 0 0,27-72 0 0 0,-3 7 0 0 0,-1 0 0 0 0,0-1 0 0 0,-1 0 0 0 0,-22 28 0 0 0,-162 174 0 0 0,138-152 0 0 0,2 3 0 0 0,-44 75 0 0 0,96-143 0 0 0,-102 170 0 0 0,-50 67 0 0 0,117-186 0 0 0,27-38 0 0 0,5-8 0 0 0,0 0 0 0 0,0 0 0 0 0,0 0 0 0 0,-1-1 0 0 0,-8 8 0 0 0,5-5 11 0 0,4-6 32 0 0,-5 2-22 0 0,12-20 86 0 0,19-37-141 0 0,4 2 0 0 0,48-76 1 0 0,-8 16-8 0 0,121-198 41 0 0,-143 246 0 0 0,3 2 0 0 0,91-92 0 0 0,-130 145 0 0 0,153-159 0 0 0,-121 116-16 0 0,-9 11-2 0 0,43-41-1 0 0,-73 79 200 0 0,-2 5-127 0 0,-7 8-44 0 0,1-3 1 0 0,7-8-13 0 0,-1 1-1 0 0,1-1 1 0 0,0 0 0 0 0,0 0-1 0 0,0 0 1 0 0,-1 0 0 0 0,1 0-1 0 0,0 0 1 0 0,0 0 0 0 0,0 0-1 0 0,-1 0 1 0 0,1 1 0 0 0,0-1-1 0 0,0 0 1 0 0,-1 0 0 0 0,1 0-1 0 0,0 0 1 0 0,0 0 0 0 0,-1 0-1 0 0,1-1 1 0 0,0 1 0 0 0,0 0-1 0 0,0 0 1 0 0,-1 0 0 0 0,1 0-1 0 0,0 0 1 0 0,0 0 0 0 0,-1 0-1 0 0,1 0 1 0 0,0 0 0 0 0,0-1-1 0 0,0 1 1 0 0,0 0 0 0 0,-1 0-1 0 0,1 0 1 0 0,0 0 0 0 0,0-1-1 0 0,0 1 1 0 0,0 0 0 0 0,0 0-1 0 0,0 0 1 0 0,-1-1 0 0 0,1 1-1 0 0,0 0 1 0 0,0 0 0 0 0,0 0-1 0 0,0-1 1 0 0,0 1 0 0 0,0 0-1 0 0,0 0 1 0 0,0-1 0 0 0,-3-11-200 0 0,3 12 226 0 0,0-14-161 0 0,1 0 0 0 0,0 0-1 0 0,2 0 1 0 0,-1 0 0 0 0,2 0-1 0 0,5-15 1 0 0,-9 28 127 0 0,10-24-163 0 0,0 5 51 0 0,14-26-129 0 0,2 1-1 0 0,34-46 1 0 0,-47 73 248 0 0,11-25 0 0 0,17-29 13 0 0,-33 60-10 0 0,3-6-22 0 0,-10 16-2 0 0,5-15 6 0 0,-2 5 18 0 0,-1-1 1276 0 0,3 32-1171 0 0,-1-5-54 0 0,-3-4-37 0 0,-1 1-1 0 0,0-1 0 0 0,-1 1 0 0 0,0-1 0 0 0,-1 1 1 0 0,0-1-1 0 0,-1 1 0 0 0,0-1 0 0 0,-4 13 1 0 0,-6 14 19 0 0,-19 39 1 0 0,26-65-26 0 0,-44 91 32 0 0,28-61-5 0 0,1 1 0 0 0,-21 70-1 0 0,26-65-2 0 0,-40 84 0 0 0,50-121-21 0 0,-1 0-1 0 0,0-1 0 0 0,0 1 1 0 0,-1-1-1 0 0,-1 0 0 0 0,-10 9 1 0 0,-3 5 34 0 0,2-3-35 0 0,16-17-10 0 0,-3 6 0 0 0,-1 4 0 0 0,2-4 0 0 0,3-5 0 0 0,0 1 0 0 0,0-1 0 0 0,-1 0 0 0 0,0 0 0 0 0,-3 4 0 0 0,-3 3 0 0 0,1 0 0 0 0,1 2 0 0 0,0 1 0 0 0,5-10 0 0 0,-7 14 0 0 0,-5-2 0 0 0,2 3 0 0 0,10-16 0 0 0,-13 12 0 0 0,-7 5 0 0 0,-6 9 0 0 0,21-24 0 0 0,6-4 0 0 0,-1 1 0 0 0,0-1 0 0 0,0 1 0 0 0,1-1 0 0 0,-1 1 0 0 0,1 0 0 0 0,-1 0 0 0 0,1 0 0 0 0,0 0 0 0 0,0 0 0 0 0,-2 3 0 0 0,-10 17 0 0 0,-20 26 0 0 0,3-4 0 0 0,11-12 43 0 0,0-1 0 0 0,-47 56-1 0 0,63-83-42 0 0,-1-1 0 0 0,1 1 0 0 0,1 0 0 0 0,-1 0 0 0 0,-2 5 0 0 0,-6 10 0 0 0,9-16 0 0 0,-4 13 0 0 0,5-13 0 0 0,-14 30 0 0 0,0-1 0 0 0,-2-1 0 0 0,-25 34 0 0 0,35-53 0 0 0,-108 153 0 0 0,71-106 0 0 0,2 3 0 0 0,-36 70 0 0 0,68-115 0 0 0,-1 0 0 0 0,0-1 0 0 0,-1-1 0 0 0,-23 22 0 0 0,16-16 0 0 0,-1-1 0 0 0,-1-1 0 0 0,-1-2 0 0 0,-29 20 0 0 0,-23 17 0 0 0,-47 38 0 0 0,8-6 0 0 0,71-52 0 0 0,-84 74 0 0 0,74-65 0 0 0,42-36 0 0 0,0-2-33 0 0,7-4-131 0 0,0-10-1177 0 0,3 8 1336 0 0,0 1-1 0 0,0 0 1 0 0,0 0 0 0 0,0-1-1 0 0,0 1 1 0 0,0 0 0 0 0,0-1-1 0 0,0 1 1 0 0,0 0-1 0 0,0-1 1 0 0,1 1 0 0 0,-1-1-1 0 0,11-23 51 0 0,2 0-1 0 0,0 1 1 0 0,2 0-1 0 0,0 1 1 0 0,2 1-1 0 0,0 0 0 0 0,1 1 1 0 0,42-34-1 0 0,-23 18 179 0 0,-25 24-98 0 0,19-16-1 0 0,101-69 450 0 0,31-25-374 0 0,-117 84-189 0 0,59-62-1 0 0,-68 59 17 0 0,44-65-1 0 0,-24 36 3 0 0,-39 51-18 0 0,-2-2 1 0 0,15-21 0 0 0,-5 3-12 0 0,2 2 0 0 0,51-51 0 0 0,-31 35 0 0 0,-29 31 0 0 0,92-113 0 0 0,-20-1 0 0 0,-65 99 0 0 0,-10 16 0 0 0,-3 5 2 0 0,-11 15-16 0 0,0-1-50 0 0,1 1-191 0 0,-3 0 237 0 0,0 1 1 0 0,0 0-1 0 0,0 0 1 0 0,1 0-1 0 0,-1-1 1 0 0,0 1-1 0 0,0 0 1 0 0,1 0-1 0 0,-1 0 1 0 0,0 0 0 0 0,0 0-1 0 0,1-1 1 0 0,-1 1-1 0 0,0 0 1 0 0,0 0-1 0 0,1 0 1 0 0,-1 0-1 0 0,0 0 1 0 0,0 0-1 0 0,1 0 1 0 0,-1 0 0 0 0,0 0-1 0 0,1 0 1 0 0,-1 0-1 0 0,0 0 1 0 0,0 0-1 0 0,1 0 1 0 0,-1 0-1 0 0,0 0 1 0 0,0 1-1 0 0,1-1 1 0 0,-1 0-1 0 0,1 0 1 0 0,4 12 6 0 0,1 3 11 0 0,-5 0 0 0 0,-5 34 0 0 0,-4 10-72 0 0,8-54 72 0 0,0-3 0 0 0,-1 1 0 0 0,1-1 0 0 0,-1 0 0 0 0,1 0 0 0 0,-1 0 0 0 0,0 1 0 0 0,0-1 0 0 0,0 0 0 0 0,-2 3 0 0 0,-4 9 2 0 0,-1 0-1 0 0,0-1 1 0 0,0 0-1 0 0,-2-1 1 0 0,1 0-1 0 0,-23 21 1 0 0,-36 30 22 0 0,39-37-14 0 0,1 0 0 0 0,-38 48-1 0 0,-16 23-6 0 0,19-25-16 0 0,14-21-18 0 0,35-38 23 0 0,1 0 1 0 0,-20 27-1 0 0,-62 123 8 0 0,81-140 0 0 0,-23 31 0 0 0,19-29 0 0 0,-5 3 0 0 0,0-1 0 0 0,-50 43 0 0 0,55-53 0 0 0,-93 92 1 0 0,77-75 9 0 0,-34 38 43 0 0,-10 12-53 0 0,22-14 0 0 0,51-64 0 0 0,1 0 0 0 0,0 0 0 0 0,0 0 0 0 0,-4 8 0 0 0,6-9 0 0 0,-1 0 0 0 0,0 0 0 0 0,0-1 0 0 0,0 1 0 0 0,0-1 0 0 0,-1 0 0 0 0,-5 5 0 0 0,-1 0 0 0 0,-11 11 0 0 0,0-3 0 0 0,-2-1 0 0 0,-2-3 0 0 0,1 4 0 0 0,17-12 0 0 0,-33 22 0 0 0,27-20 0 0 0,1 1 0 0 0,1 0 0 0 0,4 0-10 0 0,6-6-48 0 0,-10 3-207 0 0,1-1 303 0 0,3-2-21 0 0,-12-1-19 0 0,10 0 2 0 0,1-1 0 0 0,-1 0 0 0 0,1 0 0 0 0,-1-1 0 0 0,1 0 0 0 0,-11-2 0 0 0,-49-19 0 0 0,53 17 0 0 0,-5-3-39 0 0,-32-18 0 0 0,31 15-27 0 0,14 7 54 0 0,1-1-1 0 0,0 1 1 0 0,0-1-1 0 0,0 0 1 0 0,0 0-1 0 0,1-1 0 0 0,0 1 1 0 0,-7-11-1 0 0,6 6 63 0 0,-1 0 0 0 0,2 0 0 0 0,-1-1 0 0 0,-7-21-1 0 0,9 17-7 0 0,1-1 0 0 0,0 0 0 0 0,2 0 0 0 0,-1 0 0 0 0,2 0 0 0 0,0 0 0 0 0,1 0 0 0 0,0 0 0 0 0,2 1-1 0 0,-1-1 1 0 0,2 0 0 0 0,5-15 0 0 0,4-4-178 0 0,1 0-1 0 0,2 0 1 0 0,39-62-1 0 0,-42 79-94 0 0,0 0 0 0 0,1 0-1 0 0,1 2 1 0 0,25-22 0 0 0,-38 36 122 0 0,-17 19-441 0 0,2-3 545 0 0,-1-1 0 0 0,-21 16 0 0 0,-10 10 204 0 0,-122 107 1189 0 0,81-73-664 0 0,61-50-592 0 0,1-2 67 0 0,-1 0 0 0 0,-39 25-1 0 0,60-43-191 0 0,2-2-3 0 0,1 1 1 0 0,-1-1 0 0 0,1-1 0 0 0,-1 1 0 0 0,0 0-1 0 0,0 0 1 0 0,1-1 0 0 0,-1 1 0 0 0,0-1 0 0 0,0 1 0 0 0,-3 0-1 0 0,-7 0 64 0 0,1-4 18 0 0,2-5 8 0 0,8 4-89 0 0,0 1-1 0 0,0 0 0 0 0,1 0 1 0 0,-1 0-1 0 0,1 0 1 0 0,-1-1-1 0 0,1 1 0 0 0,0 0 1 0 0,0-1-1 0 0,0 1 1 0 0,1 0-1 0 0,-1 0 0 0 0,1-1 1 0 0,0 1-1 0 0,1-3 0 0 0,3-10 9 0 0,12-24 0 0 0,-15 37-13 0 0,15-35-187 0 0,-1 0-1 0 0,-2-1 0 0 0,10-49 1 0 0,-21 61-504 0 0,-9 17-60 0 0,2 8 829 0 0,-2 2-33 0 0,0 0 0 0 0,0 0 0 0 0,0 0 1 0 0,0 1-1 0 0,1 0 0 0 0,-1 0 1 0 0,0 0-1 0 0,-7 4 0 0 0,-6 3 115 0 0,-21 12 0 0 0,40-20-159 0 0,-92 59 215 0 0,44-26-203 0 0,44-31-1 0 0,0 1-1 0 0,-1-1 1 0 0,1 1-1 0 0,-8 1 1 0 0,2 0-6 0 0,8-3 47 0 0,9-13-7 0 0,92-96-436 0 0,-18 22 189 0 0,-65 67 119 0 0,-1-1 0 0 0,22-37-1 0 0,-16 15-339 0 0,-3-1 0 0 0,-1 0 0 0 0,22-85 0 0 0,-37 122 356 0 0,-2 4 61 0 0,1 0 0 0 0,-1 0-1 0 0,1-1 1 0 0,-1 1 0 0 0,0 0 0 0 0,0-1 0 0 0,0 1 0 0 0,0-1 0 0 0,0-2 0 0 0,-1 5 28 0 0,1 0 0 0 0,0 0-1 0 0,0-1 1 0 0,0 1 0 0 0,0 0 0 0 0,-1-1 136 0 0,1 1-136 0 0,0 0 0 0 0,0 0 0 0 0,-1-1-1 0 0,1 1 1 0 0,0 0 0 0 0,0 0 0 0 0,0 0-1 0 0,-1 0 1 0 0,1 0 0 0 0,0 0 0 0 0,0 0 0 0 0,0 0-1 0 0,-1 0 1 0 0,1 0 0 0 0,0 0 0 0 0,0 0-1 0 0,0 0 1 0 0,-1 0 0 0 0,1 0 0 0 0,0 0 0 0 0,0 0-1 0 0,0 0 1 0 0,-1 0 0 0 0,1 0 0 0 0,0 0 0 0 0,0 0-1 0 0,0 0 1 0 0,-1 1 0 0 0,1-1 0 0 0,-1 0 91 0 0,1 1-92 0 0,0-1 1 0 0,-9 6 294 0 0,4-1-212 0 0,1 0 0 0 0,0 1 0 0 0,0 0 0 0 0,1 0 1 0 0,-1 0-1 0 0,-2 8 0 0 0,-13 39 195 0 0,-1 24-23 0 0,-13 102-1 0 0,31-167-264 0 0,1-1 0 0 0,0 1 0 0 0,0 0 0 0 0,2 0 0 0 0,-1 0 0 0 0,2 0 0 0 0,4 21 0 0 0,-5-28-7 0 0,1 0 0 0 0,0 1 0 0 0,0-1 1 0 0,1 0-1 0 0,-1 0 0 0 0,1 0 0 0 0,0-1 0 0 0,1 1 0 0 0,-1-1 0 0 0,1 1 0 0 0,0-1 0 0 0,0 0 0 0 0,0 0 0 0 0,0-1 0 0 0,1 1 0 0 0,-1-1 0 0 0,1 0 0 0 0,8 4 0 0 0,-7-5-5 0 0,0 0 0 0 0,-1-1 0 0 0,1 1 0 0 0,0-1 0 0 0,0 0 0 0 0,0-1 0 0 0,0 1 0 0 0,0-1 0 0 0,0-1 0 0 0,0 1 0 0 0,0-1 0 0 0,0 0 0 0 0,8-2 0 0 0,7-4 0 0 0,1 0 0 0 0,24-14 0 0 0,-10 5 0 0 0,-1 1 0 0 0,84-31 0 0 0,-99 40 0 0 0,0 1 0 0 0,0 0 0 0 0,0 2 0 0 0,24-2 0 0 0,-39 5 0 0 0,1 0 0 0 0,-1 0 0 0 0,0 1 0 0 0,9 1 0 0 0,-1 4 0 0 0,-11-4 7 0 0,0 1-1 0 0,-1-1 1 0 0,1 1-1 0 0,0 0 1 0 0,-1-1-1 0 0,0 1 1 0 0,1 0-1 0 0,-1 0 1 0 0,0 0-1 0 0,0 0 1 0 0,-1 0-1 0 0,1 0 1 0 0,-1 0-1 0 0,1 0 0 0 0,-1 1 1 0 0,0-1-1 0 0,0 0 1 0 0,-1 0-1 0 0,1 0 1 0 0,-1 4-1 0 0,-2 6 34 0 0,0 0 0 0 0,-1-1 0 0 0,-7 19 0 0 0,3-16 7 0 0,-16 27-1 0 0,-3 5 29 0 0,-19 34 139 0 0,15-29-113 0 0,20-32-62 0 0,1 0 0 0 0,-11 36 0 0 0,17-41-39 0 0,2 1 0 0 0,3 1 0 0 0,4-1 0 0 0,3-2 0 0 0,6 4 0 0 0,-9-15 0 0 0,-1-2 0 0 0,23 10 0 0 0,-12-10 11 0 0,-2-2 4 0 0,0-1 0 0 0,0 0 0 0 0,-1-1 0 0 0,1 0 1 0 0,-1-1-1 0 0,0-1 0 0 0,0 0 0 0 0,0 0 0 0 0,0-1 0 0 0,-1-1 0 0 0,19-14 0 0 0,-5 1-17 0 0,-11 10-15 0 0,-1-1-1 0 0,0 0 0 0 0,22-25 0 0 0,117-193-316 0 0,-152 228 333 0 0,126-230-586 0 0,-102 186 478 0 0,37-81-175 0 0,8-17 47 0 0,-49 107 148 0 0,45-62 1 0 0,114-111 74 0 0,-87 102 132 0 0,-90 105-145 0 0,-6 8-4 0 0,-10 11-29 0 0,-50 45-37 0 0,-90 65 0 0 0,44-38 114 0 0,-190 153 831 0 0,298-240-779 0 0,2-7-93 0 0,0 1 0 0 0,0-1-1 0 0,0 1 1 0 0,1-1 0 0 0,0 1-1 0 0,0-1 1 0 0,0 1 0 0 0,0-1-1 0 0,1 1 1 0 0,0 0 0 0 0,0 0-1 0 0,3-5 1 0 0,5-8-202 0 0,20-24 0 0 0,-13 18 112 0 0,28-40-414 0 0,96-102 0 0 0,-119 143 416 0 0,1 1 0 0 0,0 1 0 0 0,2 1-1 0 0,0 1 1 0 0,1 2 0 0 0,1 0 0 0 0,42-17-1 0 0,-63 30 103 0 0,1 1-1 0 0,-1 0 0 0 0,0 0 1 0 0,10 0-1 0 0,-15 1 10 0 0,0 1 0 0 0,1 0 0 0 0,-1 0 0 0 0,0 0 0 0 0,0 0 0 0 0,1 0 0 0 0,-1 1 0 0 0,0-1 0 0 0,0 0 0 0 0,2 1 0 0 0,-1 0 3 0 0,-1 0-1 0 0,0 0 0 0 0,0 0 1 0 0,0 0-1 0 0,0 0 0 0 0,0 0 0 0 0,-1 0 1 0 0,1 0-1 0 0,0 0 0 0 0,0 0 1 0 0,-1 1-1 0 0,1-1 0 0 0,-1 0 0 0 0,1 0 1 0 0,-1 1-1 0 0,1-1 0 0 0,-1 0 1 0 0,0 1-1 0 0,0-1 0 0 0,1 1 1 0 0,-1-1-1 0 0,0 0 0 0 0,0 1 0 0 0,-1-1 1 0 0,1 3-1 0 0,-1 2 20 0 0,0 1 0 0 0,-1-1-1 0 0,1 1 1 0 0,-4 7 0 0 0,-4 7 75 0 0,-1-1-1 0 0,0 1 1 0 0,-14 17 0 0 0,-45 57 165 0 0,57-78-219 0 0,-156 230 681 0 0,15 9-15 0 0,128-213-651 0 0,-57 98 194 0 0,-121 196 440 0 0,168-288-637 0 0,21-30-24 0 0,0 0-1 0 0,2 1 1 0 0,-12 24 0 0 0,23-40 13 0 0,5 7-33 0 0,-3-10-16 0 0,0 1 0 0 0,0-1 0 0 0,0 0 0 0 0,0 0-1 0 0,0-1 1 0 0,0 1 0 0 0,0 0 0 0 0,0 0 0 0 0,1 0 0 0 0,-1-1-1 0 0,0 1 1 0 0,1-1 0 0 0,-1 1 0 0 0,0-1 0 0 0,1 1 0 0 0,-1-1-1 0 0,0 0 1 0 0,1 0 0 0 0,-1 0 0 0 0,1 1 0 0 0,-1-1-1 0 0,1-1 1 0 0,-1 1 0 0 0,1 0 0 0 0,-1 0 0 0 0,3-1 0 0 0,4-1-44 0 0,0-1 0 0 0,1 0 0 0 0,10-6 1 0 0,-5 3 4 0 0,3-2 42 0 0,0 0 0 0 0,-1-1 1 0 0,0-1-1 0 0,21-17 0 0 0,55-53 3 0 0,-63 52 0 0 0,1 2 0 0 0,48-33 0 0 0,-13 19-112 0 0,-62 38 22 0 0,7-4-842 0 0,-19 8 967 0 0,1 1 0 0 0,-1 0 0 0 0,1 1 0 0 0,0 0 0 0 0,0 0 0 0 0,1 1 0 0 0,-1 0 0 0 0,-8 8 0 0 0,-56 54-42 0 0,53-47 17 0 0,-83 91-10 0 0,67-71 0 0 0,14-18 0 0 0,-31 24 0 0 0,-4 4 0 0 0,50-40 0 0 0,6-10-1 0 0,0 1 1 0 0,0 0-1 0 0,0 0 0 0 0,1 0 0 0 0,-1-1 0 0 0,0 1 0 0 0,0 0 0 0 0,1 0 0 0 0,-1-1 1 0 0,1 1-1 0 0,-1 0 0 0 0,1-1 0 0 0,-1 1 0 0 0,1 0 0 0 0,-1-1 0 0 0,1 1 1 0 0,-1-1-1 0 0,1 1 0 0 0,0-1 0 0 0,-1 1 0 0 0,1-1 0 0 0,0 0 0 0 0,0 1 0 0 0,-1-1 1 0 0,1 0-1 0 0,0 1 0 0 0,0-1 0 0 0,1 0 0 0 0,0 1-6 0 0,1 0 0 0 0,0-1-1 0 0,-1 1 1 0 0,1-1 0 0 0,0 0-1 0 0,0 0 1 0 0,-1 0 0 0 0,4 0 0 0 0,4-2-2 0 0,-1-1 1 0 0,1 0 0 0 0,0 0-1 0 0,-1-1 1 0 0,0-1-1 0 0,14-8 1 0 0,49-39 18 0 0,-55 39-15 0 0,28-23 5 0 0,48-34-392 0 0,-90 67 279 0 0,2-3 112 0 0,-53 52 691 0 0,21-19-690 0 0,-47 38 0 0 0,48-44 0 0 0,11-8 5 0 0,2-2 7 0 0,0 0 0 0 0,-2-1 0 0 0,1-1-1 0 0,-18 9 1 0 0,21-13 2 0 0,9-4 146 0 0,4-4-80 0 0,112-149-14 0 0,-28 34-66 0 0,-61 85 0 0 0,3-2-44 0 0,44-40-1 0 0,-85 79-58 0 0,-10 10 111 0 0,6 0 5 0 0,1 0 0 0 0,1 1 0 0 0,-27 34 0 0 0,39-45-17 0 0,1-2-73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25.65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1 303 1375 0 0,'0'0'66'0'0,"0"-3"-8"0"0,11-22 3142 0 0,-10 20-2568 0 0,-1 5-590 0 0,0-1 1 0 0,1 1 0 0 0,-1-1 0 0 0,0 1-1 0 0,0-1 1 0 0,1 1 0 0 0,-1-1 0 0 0,0 1 0 0 0,0-1-1 0 0,0 1 1 0 0,0-1 0 0 0,0 1 0 0 0,0-1 0 0 0,0 0-1 0 0,0 1 1 0 0,0-1 0 0 0,0 0 0 0 0,-6-44 5423 0 0,6 41-5122 0 0,21 4-306 0 0,-1 0 1 0 0,1 1-1 0 0,37 6 0 0 0,-35-3-8 0 0,0-1 0 0 0,1-1-1 0 0,24-2 1 0 0,-5-2-14 0 0,-20 1 8 0 0,45-6 0 0 0,21-5-24 0 0,-56 9 11 0 0,106-9 109 0 0,-103 9-72 0 0,0 2 1 0 0,38 4-1 0 0,9 1 12 0 0,299-19 68 0 0,-179 6 30 0 0,43-2-6 0 0,-17-15-55 0 0,-188 21-53 0 0,-10 3 60 0 0,1 2 0 0 0,48 4 1 0 0,-69-3-101 0 0,34-2 23 0 0,-33 0-11 0 0,1 1 0 0 0,12 1 0 0 0,38 6 20 0 0,0-3 0 0 0,1-2 1 0 0,-1-4-1 0 0,101-14 0 0 0,-101 6-31 0 0,95-1 0 0 0,65 13 92 0 0,-205-1-86 0 0,25 0 32 0 0,-11 1 21 0 0,44-4-1 0 0,325-20 433 0 0,-333 22-427 0 0,49-3 38 0 0,-24-4-102 0 0,253-7 50 0 0,-279 13 34 0 0,13 1 2 0 0,135 12-91 0 0,-135-10 38 0 0,96-10 1 0 0,-30 0 8 0 0,-108 6-21 0 0,62 2 32 0 0,1 1-21 0 0,-20 0-10 0 0,167-4 43 0 0,-28-2-12 0 0,-76 7-58 0 0,8-4 0 0 0,-48-1 0 0 0,114-5 61 0 0,1 0-58 0 0,-181 7-3 0 0,70 3 0 0 0,133-3 0 0 0,-155-2 0 0 0,8-1 32 0 0,35 0 0 0 0,74-1-32 0 0,-67 1 0 0 0,187-8 0 0 0,3 14 0 0 0,22 0 159 0 0,-60-2 69 0 0,-277 0-220 0 0,473 8 184 0 0,-159-2-64 0 0,-227-4-75 0 0,174-1 97 0 0,134 6 127 0 0,-254-5-223 0 0,-51-3-44 0 0,123 0 43 0 0,-160 1-53 0 0,50 3 0 0 0,238 10 0 0 0,-209-11 0 0 0,56 13 36 0 0,-28-2-8 0 0,-83-6-28 0 0,49 0 0 0 0,99-16 0 0 0,160 2 31 0 0,15-1 2 0 0,-231 10-33 0 0,-35 0 0 0 0,-98-3 0 0 0,153-9 0 0 0,-112 2 0 0 0,1 3 0 0 0,166 13 0 0 0,-130 3 0 0 0,137 15 0 0 0,-1 15 0 0 0,-45 0-1209 0 0,-12-4-2316 0 0,-94-13-1709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57.40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2456 2985 3679 0 0,'50'-6'217'0'0,"83"-21"-1"0"0,-44 7 261 0 0,217-32 1390 0 0,13-3-876 0 0,347-57-7 0 0,-415 74-816 0 0,966-107 648 0 0,-1051 127-688 0 0,94-8 60 0 0,-221 23-112 0 0,-36 2 2 0 0,-7 1 51 0 0,-33-8 109 0 0,-70-3 0 0 0,-44 7-127 0 0,119 4-81 0 0,-435 6 10 0 0,23 0-104 0 0,-1196-36 872 0 0,1449 26-708 0 0,-299-18 51 0 0,466 18-123 0 0,-5-1 61 0 0,42 4-70 0 0,-1 0-1 0 0,1 0 0 0 0,17-6 1 0 0,1 0-98 0 0,117-20-282 0 0,272-45 63 0 0,-97 21 281 0 0,68-10 18 0 0,-132 21-1 0 0,195-25 0 0 0,-220 37 0 0 0,186-18 0 0 0,-225 43-61 0 0,-127 4-1012 0 0,-234-8-298 0 0,5-1 1188 0 0,-856-19 1607 0 0,523-19 38 0 0,452 41-1343 0 0,1-2 1 0 0,-45-13-1 0 0,81 18-106 0 0,0 0 0 0 0,0 0 0 0 0,0 0 0 0 0,1-1 0 0 0,-8-5 0 0 0,11 8-13 0 0,0-1 1 0 0,0 1 0 0 0,0-1 0 0 0,1 1 0 0 0,-1-1-1 0 0,0 0 1 0 0,0 1 0 0 0,1-1 0 0 0,-1 0 0 0 0,1 0-1 0 0,-1 0 1 0 0,1 1 0 0 0,-1-1 0 0 0,1 0 0 0 0,-1 0 0 0 0,1 0-1 0 0,0 0 1 0 0,-1 0 0 0 0,1 0 0 0 0,0 0 0 0 0,0 0-1 0 0,0 0 1 0 0,0 0 0 0 0,0 0 0 0 0,0 0 0 0 0,0 0-1 0 0,0 0 1 0 0,0 0 0 0 0,0 0 0 0 0,1 0 0 0 0,-1 0-1 0 0,0 1 1 0 0,1-1 0 0 0,-1 0 0 0 0,0 0 0 0 0,1 0 0 0 0,0-1-1 0 0,6-6-67 0 0,0 1 0 0 0,1 0-1 0 0,0 0 1 0 0,0 1 0 0 0,1 0 0 0 0,-1 0-1 0 0,11-4 1 0 0,0-2-123 0 0,74-44-207 0 0,2 4 0 0 0,188-73-1 0 0,-258 116 404 0 0,35-12 14 0 0,-1-3 1 0 0,67-38-1 0 0,-105 48 4 0 0,-6 1 19 0 0,-15 12-40 0 0,1 0 0 0 0,0 1 0 0 0,-1-1 0 0 0,1 0 1 0 0,-1 1-1 0 0,1-1 0 0 0,-1 0 0 0 0,1 0 0 0 0,-1 1 0 0 0,0-1 1 0 0,1 0-1 0 0,-1 0 0 0 0,0 0 0 0 0,1 0 0 0 0,-1 0 1 0 0,0 0-1 0 0,0 1 0 0 0,0-1 0 0 0,0 0 0 0 0,0 0 0 0 0,0 0 1 0 0,0 0-1 0 0,0 0 0 0 0,-1-1 0 0 0,0 0-6 0 0,0 1 0 0 0,1 0-1 0 0,-1 0 1 0 0,0 0 0 0 0,0 0 0 0 0,0 0 0 0 0,0 0-1 0 0,0 0 1 0 0,-1 0 0 0 0,1 0 0 0 0,0 1-1 0 0,0-1 1 0 0,-1 0 0 0 0,0 0 0 0 0,-6-2-50 0 0,0 1 1 0 0,-1 0 0 0 0,1 0-1 0 0,-11-1 1 0 0,-158-4-607 0 0,99 6 367 0 0,-223 7-401 0 0,17 0 593 0 0,27-15 542 0 0,32 1 493 0 0,-53-5 1080 0 0,235 10-1723 0 0,0-1 0 0 0,-70-16 0 0 0,85 10-228 0 0,28 9-61 0 0,-1 1 0 0 0,1 0 0 0 0,-1-1-1 0 0,1 1 1 0 0,0 0 0 0 0,-1-1 0 0 0,1 1 0 0 0,0-1 0 0 0,0 1-1 0 0,-1-1 1 0 0,1 1 0 0 0,0-1 0 0 0,0 1 0 0 0,-1-1 0 0 0,1 1-1 0 0,0-1 1 0 0,0 1 0 0 0,0-1 0 0 0,0 1 0 0 0,0-1 0 0 0,0 1 0 0 0,0-1-1 0 0,0 1 1 0 0,0-2 0 0 0,3-10 33 0 0,-2 9-39 0 0,1 0 0 0 0,0 0 1 0 0,1 0-1 0 0,-1 0 0 0 0,0 0 0 0 0,1 0 1 0 0,-1 1-1 0 0,1-1 0 0 0,0 1 1 0 0,0 0-1 0 0,4-3 0 0 0,40-19-137 0 0,-36 19 115 0 0,96-44-239 0 0,224-116-80 0 0,-306 150 358 0 0,-2-1-1 0 0,1-1 0 0 0,39-39 1 0 0,-60 53 1 0 0,0-1 1 0 0,-1 1 0 0 0,1-1-1 0 0,-1 0 1 0 0,1 0 0 0 0,-1 0 0 0 0,-1 0-1 0 0,4-7 1 0 0,-5 10 0 0 0,0 0 1 0 0,0 0-1 0 0,0 0 0 0 0,0 0 1 0 0,0 1-1 0 0,0-1 0 0 0,0 0 0 0 0,0 0 1 0 0,-1 0-1 0 0,1 1 0 0 0,0-1 1 0 0,0 0-1 0 0,-1 0 0 0 0,1 1 1 0 0,0-1-1 0 0,-1 0 0 0 0,1 0 1 0 0,-1 0-1 0 0,-1-2 39 0 0,0-1-33 0 0,0 0 0 0 0,-1 1 0 0 0,0-1 0 0 0,0 0 0 0 0,0 1 0 0 0,0 0-1 0 0,0 0 1 0 0,0 0 0 0 0,-1 0 0 0 0,0 0 0 0 0,1 1 0 0 0,-1 0 0 0 0,0-1-1 0 0,0 2 1 0 0,0-1 0 0 0,-1 0 0 0 0,1 1 0 0 0,-7-2 0 0 0,-9-1-42 0 0,0 1 1 0 0,-36-2 0 0 0,54 5 23 0 0,-227-2-597 0 0,68 2 315 0 0,-287-10 27 0 0,325 2 269 0 0,1-5 0 0 0,-204-49 0 0 0,296 56-6 0 0,11 2 5 0 0,1-1 0 0 0,-31-11 1 0 0,35 8-8 0 0,14 8-11 0 0,-1-1 1 0 0,1 1-1 0 0,-1 0 0 0 0,1-1 0 0 0,-1 0 0 0 0,1 1 0 0 0,-1-1 0 0 0,1 1 0 0 0,-1-1 0 0 0,1 0 1 0 0,0 1-1 0 0,-1-1 0 0 0,1 1 0 0 0,-1-2 0 0 0,1 0-10 0 0,0 0 0 0 0,0 1 1 0 0,0-1-1 0 0,0 0 0 0 0,1 1 0 0 0,-1-1 1 0 0,0 1-1 0 0,1-1 0 0 0,-1 0 0 0 0,1 1 0 0 0,-1-1 1 0 0,1 1-1 0 0,0-1 0 0 0,0 1 0 0 0,0 0 1 0 0,-1-1-1 0 0,1 1 0 0 0,1 0 0 0 0,0-2 0 0 0,26-23-590 0 0,-23 22 470 0 0,31-22-391 0 0,1 1 0 0 0,1 2 0 0 0,55-24 0 0 0,-59 30 427 0 0,50-21 123 0 0,-52 25 28 0 0,0-2-1 0 0,-1-1 0 0 0,35-23 1 0 0,-46 18 725 0 0,-20 13-90 0 0,-1 6-648 0 0,1 1 0 0 0,-1-1 1 0 0,0 1-1 0 0,0 0 1 0 0,0-1-1 0 0,0 1 0 0 0,0 0 1 0 0,0 0-1 0 0,0 0 0 0 0,0 0 1 0 0,-1 0-1 0 0,1 0 1 0 0,0 0-1 0 0,0 0 0 0 0,-1 0 1 0 0,1 1-1 0 0,-1-1 1 0 0,1 0-1 0 0,-1 1 0 0 0,1-1 1 0 0,-3 0-1 0 0,-35-5 165 0 0,38 6-196 0 0,-148-4-389 0 0,99 4 221 0 0,-15 1 6 0 0,-68-2-306 0 0,110-1 179 0 0,-1 0 0 0 0,1-2 0 0 0,-37-10-1 0 0,-46-26-262 0 0,70 26 242 0 0,26 9 104 0 0,-1 0 0 0 0,-14-10 0 0 0,14 8 145 0 0,-1 1 0 0 0,1 0 1 0 0,-1 0-1 0 0,-16-5 0 0 0,3 5 173 0 0,0 1 0 0 0,-1 1 0 0 0,1 1-1 0 0,-28 1 1 0 0,4-1-15 0 0,41 2-120 0 0,-34 2 86 0 0,30 0-75 0 0,-1 1 0 0 0,0-2 0 0 0,1 2 0 0 0,0-2 0 0 0,2-2 11 0 0,0 2 42 0 0,7 0 1 0 0,-6-2-44 0 0,-9-4-11 0 0,16 4 13 0 0,0 1 41 0 0,-11-6 78 0 0,12 5-94 0 0,-18-7 19 0 0,9 4-56 0 0,3 2 0 0 0,-10-2 0 0 0,7 2 0 0 0,2 1 0 0 0,-9-2 0 0 0,13 3 26 0 0,-15 0 63 0 0,16 1-86 0 0,-7 0 7 0 0,0 0 1 0 0,7 1 32 0 0,-6 0-21 0 0,7-1 17 0 0,5 1 78 0 0,9 2-42 0 0,1 0 1 0 0,-1-1-1 0 0,1-1 0 0 0,-1 0 0 0 0,23-1 0 0 0,11 3-22 0 0,-16-2-53 0 0,-17 0 14 0 0,-11 0 135 0 0,-15-3-40 0 0,-27 2-73 0 0,-1 1 0 0 0,1 2 0 0 0,-61 13 0 0 0,-10-5-36 0 0,13 0 0 0 0,95-10-44 0 0,10 0 16 0 0,13 0 12 0 0,183-4 16 0 0,-187 2-16 0 0,63 0-42 0 0,-77 1 52 0 0,1 0 1 0 0,-1 0 0 0 0,0 0-1 0 0,0 0 1 0 0,1 0 0 0 0,-1 1 0 0 0,0-1-1 0 0,0 1 1 0 0,4 1 0 0 0,17-1-56 0 0,-12-1 37 0 0,-9 0-34 0 0,-4 1 3 0 0,-19 4 37 0 0,-1 0-1 0 0,0-1 1 0 0,-24 0 0 0 0,-9 2 16 0 0,-21 4 6 0 0,-112 21 130 0 0,187-31-134 0 0,1 0 1 0 0,-1 0-1 0 0,1 0 1 0 0,-1 0 0 0 0,1 0-1 0 0,0 0 1 0 0,-1 0-1 0 0,1 0 1 0 0,-1 0 0 0 0,1 1-1 0 0,0-1 1 0 0,-1 0-1 0 0,1 0 1 0 0,-1 1-1 0 0,1-1 1 0 0,0 0 0 0 0,-1 0-1 0 0,1 1 1 0 0,0-1-1 0 0,-1 0 1 0 0,1 1 0 0 0,0-1-1 0 0,0 0 1 0 0,-1 1-1 0 0,1 1 0 0 0,0-1 0 0 0,1 0 0 0 0,-1 0 0 0 0,1 0 0 0 0,-1 0 0 0 0,0 0 0 0 0,1 0 0 0 0,0 0 0 0 0,-1 0 0 0 0,1 0 0 0 0,0 0 0 0 0,-1 0 0 0 0,1 0 0 0 0,0 0 0 0 0,0 0 0 0 0,0 0 0 0 0,0-1 0 0 0,0 1 0 0 0,0 0 0 0 0,0-1 0 0 0,0 1 0 0 0,0-1 0 0 0,2 1 0 0 0,30 12 0 0 0,11-3 18 0 0,1-2-1 0 0,83 5 0 0 0,-42-6-5 0 0,165 17 159 0 0,111 12 392 0 0,-2 17-161 0 0,-282-40-252 0 0,87 19-67 0 0,-132-24-62 0 0,0 2 0 0 0,58 25 0 0 0,-75-26-10 0 0,-6 1 44 0 0,-10-10-53 0 0,1 0 0 0 0,-1 1 1 0 0,0-1-1 0 0,0 1 0 0 0,0-1 1 0 0,0 1-1 0 0,0 0 0 0 0,1-1 1 0 0,-1 1-1 0 0,0-1 0 0 0,0 1 1 0 0,0-1-1 0 0,0 1 1 0 0,-1-1-1 0 0,1 1 0 0 0,0-1 1 0 0,0 1-1 0 0,0-1 0 0 0,0 1 1 0 0,0-1-1 0 0,-1 1 0 0 0,1-1 1 0 0,0 1-1 0 0,0-1 0 0 0,-1 1 1 0 0,1-1-1 0 0,0 0 0 0 0,-1 1 1 0 0,1-1-1 0 0,0 1 0 0 0,-1-1 1 0 0,1 0-1 0 0,-1 1 0 0 0,0-1 1 0 0,-19 10 53 0 0,18-9-44 0 0,-41 13 81 0 0,0-2 0 0 0,-1-1 0 0 0,-59 5 0 0 0,-7 2-81 0 0,40-4-9 0 0,-470 80 58 0 0,538-93-61 0 0,-210 30 32 0 0,165-21-21 0 0,1 2 0 0 0,-67 25-1 0 0,97-29-10 0 0,15-8 0 0 0,1 0 0 0 0,-1 0 0 0 0,1 1 0 0 0,0-1 0 0 0,-1 0 0 0 0,1 0 0 0 0,0 1 0 0 0,-1-1 0 0 0,1 0 0 0 0,0 0 0 0 0,-1 1 0 0 0,1-1 0 0 0,0 0 0 0 0,-1 1 0 0 0,1-1 0 0 0,0 1 0 0 0,0-1 0 0 0,0 0 0 0 0,-1 1 0 0 0,1-1 0 0 0,0 1 0 0 0,0-1 0 0 0,0 0 0 0 0,0 1 0 0 0,0 0 0 0 0,0 0-3 0 0,0 0 1 0 0,1 1-1 0 0,-1-1 0 0 0,1 0 0 0 0,0 0 0 0 0,-1 0 0 0 0,1 0 0 0 0,0 1 0 0 0,-1-1 0 0 0,1 0 0 0 0,0 0 0 0 0,0 0 1 0 0,0-1-1 0 0,0 1 0 0 0,0 0 0 0 0,0 0 0 0 0,0 0 0 0 0,1-1 0 0 0,-1 1 0 0 0,0-1 0 0 0,3 2 0 0 0,31 9-101 0 0,2-4 67 0 0,0-2 0 0 0,55 1 0 0 0,78-9-76 0 0,-99 0 97 0 0,918-53 16 0 0,-614 38 0 0 0,-54 4 0 0 0,-302 12 0 0 0,169-8 0 0 0,-127 10 0 0 0,66 7 0 0 0,-107-5 10 0 0,-7-1 1 0 0,0 1 0 0 0,18 4 0 0 0,-54 0-118 0 0,-166 23 83 0 0,37-7 108 0 0,-164 22 86 0 0,27-4 144 0 0,215-28-253 0 0,-350 62 148 0 0,285-44-153 0 0,-138 50 0 0 0,275-79-56 0 0,-63 24 13 0 0,59-22-13 0 0,0 0-1 0 0,1 0 1 0 0,-1 1 0 0 0,1 0-1 0 0,0 0 1 0 0,0 0 0 0 0,0 0 0 0 0,-5 7-1 0 0,9-10 0 0 0,0 0 0 0 0,0 0-1 0 0,1 0 1 0 0,-1 0-1 0 0,0 1 1 0 0,1-1 0 0 0,-1 0-1 0 0,0 0 1 0 0,1 1-1 0 0,0-1 1 0 0,-1 0 0 0 0,1 1-1 0 0,0-1 1 0 0,0 0-1 0 0,0 1 1 0 0,0-1 0 0 0,0 0-1 0 0,0 1 1 0 0,0-1-1 0 0,0 2 1 0 0,1-1-5 0 0,0 0 1 0 0,0 0-1 0 0,0 0 1 0 0,0 0-1 0 0,0-1 1 0 0,0 1-1 0 0,1 0 0 0 0,-1-1 1 0 0,0 1-1 0 0,1-1 1 0 0,-1 1-1 0 0,3 0 1 0 0,4 4-31 0 0,1-1 0 0 0,-1 0 0 0 0,1-1 0 0 0,14 5 0 0 0,4-1-50 0 0,0-2 0 0 0,1 0 1 0 0,0-2-1 0 0,43 2 0 0 0,-30-3 52 0 0,284 5-28 0 0,1-23 7 0 0,-143 5 44 0 0,-38 3 19 0 0,389-3 48 0 0,-415 21-56 0 0,-95-7 0 0 0,-1 1 0 0 0,45 16 0 0 0,-47-12 0 0 0,-20-8 0 0 0,0 0 0 0 0,0-1 0 0 0,0 1 0 0 0,0 0 0 0 0,0-1 0 0 0,0 1 0 0 0,-1 0 0 0 0,1 0 0 0 0,0 0 0 0 0,0 0 0 0 0,0 2 0 0 0,0-3 0 0 0,-1 1 0 0 0,0 0 0 0 0,0 0-1 0 0,0 0 1 0 0,0 0 0 0 0,0 0-1 0 0,0 0 1 0 0,0 0 0 0 0,0-1 0 0 0,0 1-1 0 0,0 0 1 0 0,0 0 0 0 0,-1 0 0 0 0,1 0-1 0 0,0 0 1 0 0,-1-1 0 0 0,1 1 0 0 0,-1 0-1 0 0,1 0 1 0 0,-1-1 0 0 0,1 1 0 0 0,-1 0-1 0 0,1 0 1 0 0,-1-1 0 0 0,1 1-1 0 0,-1-1 1 0 0,0 1 0 0 0,-1 0 0 0 0,-24 15-45 0 0,26-16 44 0 0,-58 25 65 0 0,-1-2-1 0 0,-90 20 1 0 0,96-28 6 0 0,-309 68 396 0 0,134-34-121 0 0,49-9-210 0 0,-123 31 67 0 0,213-46-100 0 0,-114 49 0 0 0,194-71-103 0 0,-8 5 2 0 0,-29 15 0 0 0,43-21-1 0 0,0 0-1 0 0,0 0 0 0 0,0 0 0 0 0,0 1 0 0 0,0-1 1 0 0,1 1-1 0 0,-1-1 0 0 0,1 1 0 0 0,-1 0 0 0 0,1 0 0 0 0,0 0 1 0 0,0 0-1 0 0,0 1 0 0 0,1-1 0 0 0,-2 4 0 0 0,3-7 0 0 0,0 0-1 0 0,0 1 1 0 0,0-1-1 0 0,0 0 0 0 0,0 0 1 0 0,0 0-1 0 0,0 0 1 0 0,0 1-1 0 0,0-1 0 0 0,0 0 1 0 0,0 0-1 0 0,0 0 1 0 0,0 1-1 0 0,0-1 0 0 0,0 0 1 0 0,0 0-1 0 0,0 0 1 0 0,0 1-1 0 0,0-1 0 0 0,0 0 1 0 0,0 0-1 0 0,0 0 1 0 0,1 0-1 0 0,-1 1 0 0 0,0-1 1 0 0,0 0-1 0 0,0 0 1 0 0,0 0-1 0 0,1 0 0 0 0,4 6-17 0 0,1 0-1 0 0,0-1 1 0 0,0 0-1 0 0,1 0 1 0 0,-1-1-1 0 0,1 0 1 0 0,0 0-1 0 0,0-1 1 0 0,0 1-1 0 0,1-1 1 0 0,-1-1-1 0 0,16 4 1 0 0,11 0-37 0 0,58 4 1 0 0,-89-10 55 0 0,313 1-152 0 0,4-26 125 0 0,-171 12 41 0 0,1 0 43 0 0,429-25 91 0 0,-575 38-146 0 0,16-1 9 0 0,0 1-1 0 0,0 1 1 0 0,31 5-1 0 0,-48-5-78 0 0,-7 0 15 0 0,-514 93 43 0 0,408-76 9 0 0,-16 3 1 0 0,-640 92 0 0 0,467-74 53 0 0,-97 11-42 0 0,359-47 29 0 0,-52 0-1 0 0,88-3-35 0 0,1 0 0 0 0,-1 0 0 0 0,0 0 0 0 0,0 0 0 0 0,0 0-1 0 0,0 0 1 0 0,0 0 0 0 0,0-1 0 0 0,1 1 0 0 0,-1 0 0 0 0,0 0 0 0 0,0-1 0 0 0,0 1 0 0 0,-1-1 0 0 0,3 0-9 0 0,-1 0 0 0 0,1 0 0 0 0,-1 0 0 0 0,1 0 0 0 0,-1 1 0 0 0,1-1 0 0 0,0 0 0 0 0,0 0 0 0 0,-1 1 0 0 0,1-1 0 0 0,0 1 0 0 0,0-1 0 0 0,0 1 0 0 0,0-1 0 0 0,0 1 0 0 0,0-1 0 0 0,1 1 0 0 0,23-12-263 0 0,-24 11 251 0 0,62-25-543 0 0,41-19-147 0 0,54-38-144 0 0,49-24 52 0 0,-93 54 593 0 0,193-98-12 0 0,-215 98 363 0 0,-76 43 40 0 0,0-2 1 0 0,-1 0-1 0 0,19-19 0 0 0,-31 28-117 0 0,0 0 0 0 0,-1 0 0 0 0,0 0 0 0 0,1 0 0 0 0,-1 0 0 0 0,0-1 0 0 0,-1 1 0 0 0,1 0 0 0 0,-1-1 0 0 0,1 1 0 0 0,-1-1 0 0 0,1-6 0 0 0,-2 8-24 0 0,0 0 0 0 0,0 0 0 0 0,0 0 0 0 0,0 0-1 0 0,0 0 1 0 0,-1 0 0 0 0,1 0 0 0 0,-1 0 0 0 0,0 0 0 0 0,1 0-1 0 0,-1 0 1 0 0,0 0 0 0 0,0 0 0 0 0,0 0 0 0 0,0 1 0 0 0,0-1 0 0 0,-1 0-1 0 0,1 1 1 0 0,0-1 0 0 0,-1 1 0 0 0,0-1 0 0 0,1 1 0 0 0,-1 0-1 0 0,-2-2 1 0 0,-4-2 49 0 0,0 1-1 0 0,-1-1 1 0 0,0 1-1 0 0,0 1 1 0 0,0 0-1 0 0,0 0 1 0 0,-13-1-1 0 0,-68-7-123 0 0,67 9 58 0 0,-133-10-75 0 0,-202 10 0 0 0,116 13 18 0 0,166-11 325 0 0,-88-11-1 0 0,162 11-217 0 0,9-1-55 0 0,-1 1-1 0 0,1-1 0 0 0,11-3 1 0 0,6-2-40 0 0,76-14-262 0 0,162-56 0 0 0,-243 69 280 0 0,375-108 0 0 0,-236 71 0 0 0,-140 37 0 0 0,-14 3-2 0 0,-8 1-10 0 0,2 2 1 0 0,0-1 1 0 0,-1 1 0 0 0,1 0-1 0 0,0 0 1 0 0,0 0 0 0 0,-1 0 0 0 0,1 0-1 0 0,-1 1 1 0 0,1-1 0 0 0,-1 1-1 0 0,1-1 1 0 0,-4 1 0 0 0,-34 0-67 0 0,29 1 54 0 0,-327 36-491 0 0,203-18 508 0 0,-418 48 6 0 0,409-47 1 0 0,59-7 25 0 0,-118 3 1 0 0,190-17-28 0 0,0 1 0 0 0,0-1 0 0 0,-20-5 0 0 0,33 6-6 0 0,-1-1 1 0 0,1 1-1 0 0,0 0 0 0 0,0 0 1 0 0,0 0-1 0 0,-1 0 1 0 0,1-1-1 0 0,0 1 1 0 0,0 0-1 0 0,0 0 1 0 0,0 0-1 0 0,-1-1 1 0 0,1 1-1 0 0,0 0 1 0 0,0 0-1 0 0,0-1 1 0 0,0 1-1 0 0,0 0 0 0 0,0 0 1 0 0,0-1-1 0 0,0 1 1 0 0,0 0-1 0 0,0 0 1 0 0,0-1-1 0 0,0 1 1 0 0,0 0-1 0 0,0 0 1 0 0,0-1-1 0 0,0 1 1 0 0,0 0-1 0 0,0 0 0 0 0,0-1 1 0 0,0 1-1 0 0,3-8-116 0 0,-1 5 78 0 0,-1 0 0 0 0,1 1-1 0 0,0-1 1 0 0,1 0 0 0 0,-1 1-1 0 0,0-1 1 0 0,1 1 0 0 0,-1 0-1 0 0,7-4 1 0 0,30-16-244 0 0,-29 17 202 0 0,263-129-1500 0 0,45-13 1250 0 0,-196 94 346 0 0,-76 35-6 0 0,11-5 6 0 0,-50 20 39 0 0,-1 0 1 0 0,1-1 0 0 0,-1 0 0 0 0,0 0 0 0 0,11-11 405 0 0,-19 13-146 0 0,-1-2-247 0 0,1 1 0 0 0,-1 0 1 0 0,0 0-1 0 0,-1 0 1 0 0,1 1-1 0 0,0-1 0 0 0,-1 1 1 0 0,0 0-1 0 0,1-1 1 0 0,-1 2-1 0 0,0-1 0 0 0,0 0 1 0 0,0 1-1 0 0,0 0 1 0 0,-6-1-1 0 0,-9-2 75 0 0,0 2 1 0 0,-22-1-1 0 0,25 2-67 0 0,-77-3 52 0 0,0 4 1 0 0,-180 24 0 0 0,224-16 28 0 0,3-2 42 0 0,-64 19-1 0 0,109-25-190 0 0,1 0-1 0 0,-1 0 1 0 0,1 0 0 0 0,0 0-1 0 0,-1 0 1 0 0,1 0-1 0 0,-1 0 1 0 0,1 0-1 0 0,0 0 1 0 0,-1 0 0 0 0,1 0-1 0 0,-1 1 1 0 0,1-1-1 0 0,0 0 1 0 0,-1 0-1 0 0,1 1 1 0 0,0-1 0 0 0,-1 0-1 0 0,1 0 1 0 0,0 1-1 0 0,0-1 1 0 0,-1 0-1 0 0,1 1 1 0 0,0-1 0 0 0,0 0-1 0 0,-1 1 1 0 0,1 0-1 0 0,4 1 0 0 0,0 0 0 0 0,0 0 0 0 0,0 0 0 0 0,1 0 0 0 0,-1-1 0 0 0,0 0 0 0 0,1 0 0 0 0,5 1 0 0 0,19 2 0 0 0,-1-2 0 0 0,1-1 0 0 0,0-1 0 0 0,31-5 0 0 0,-4 2 0 0 0,92-4 11 0 0,274-8 42 0 0,-374 16-53 0 0,0 2 0 0 0,0 2 0 0 0,57 13 0 0 0,-85-12 0 0 0,-18-5-2 0 0,-1-1 0 0 0,1 1 0 0 0,-1 0 0 0 0,0-1 0 0 0,1 1 0 0 0,-1 0-1 0 0,0 0 1 0 0,1 0 0 0 0,1 2 0 0 0,-3-1-7 0 0,1-1 0 0 0,0 1 1 0 0,0-1-1 0 0,0 1 0 0 0,-1-1 0 0 0,1 1 0 0 0,-1 0 1 0 0,1-1-1 0 0,-1 1 0 0 0,0 0 0 0 0,1 0 0 0 0,-1-1 1 0 0,0 1-1 0 0,0 0 0 0 0,0 0 0 0 0,-1-1 1 0 0,1 1-1 0 0,0 0 0 0 0,-1-1 0 0 0,1 1 0 0 0,-1 0 1 0 0,1-1-1 0 0,-1 1 0 0 0,0 0 0 0 0,0-1 0 0 0,0 1 1 0 0,0-1-1 0 0,0 0 0 0 0,0 1 0 0 0,-2 1 0 0 0,-2 3-17 0 0,-1 0 0 0 0,0 0 0 0 0,0 0 0 0 0,-14 9 0 0 0,-23 13-18 0 0,-1-2 0 0 0,-69 28-1 0 0,-101 28 121 0 0,6-2 35 0 0,69-15-46 0 0,109-48-62 0 0,1 1 0 0 0,-38 31 0 0 0,61-45-3 0 0,1 0 0 0 0,0 1 0 0 0,0 0 0 0 0,1 0 0 0 0,-1 1 0 0 0,1-1 0 0 0,-4 9 0 0 0,7-12 0 0 0,0 0 0 0 0,0-1 0 0 0,0 1 0 0 0,1 0 0 0 0,-1 0 0 0 0,1 0 0 0 0,-1 0 0 0 0,1 0 0 0 0,0 0 0 0 0,0-1 0 0 0,0 1 0 0 0,0 0 0 0 0,0 0 0 0 0,0 0 0 0 0,0 0 0 0 0,1 0 0 0 0,-1 0 0 0 0,1 0 0 0 0,-1-1 0 0 0,1 1 0 0 0,0 0 0 0 0,0 0 0 0 0,0-1 0 0 0,0 1 0 0 0,0 0 0 0 0,0-1 0 0 0,0 1 0 0 0,0-1 0 0 0,1 1 0 0 0,2 1 0 0 0,2 2-3 0 0,0-1-1 0 0,1 1 0 0 0,0-2 0 0 0,-1 1 0 0 0,1-1 1 0 0,0 0-1 0 0,1 0 0 0 0,-1-1 0 0 0,8 2 1 0 0,14 2-32 0 0,29 1 1 0 0,-39-5 23 0 0,69 5-29 0 0,98-4-1 0 0,88-17-20 0 0,-262 13 54 0 0,55-4-17 0 0,442-12-336 0 0,-492 19 306 0 0,-34 4-10 0 0,-179 35 62 0 0,95-22 19 0 0,-567 124 686 0 0,636-136-626 0 0,1 2 0 0 0,0 1 1 0 0,1 1-1 0 0,-41 21 0 0 0,65-29-77 0 0,5-3-1 0 0,-1 1 0 0 0,1 0 1 0 0,-1 0-1 0 0,1 0 0 0 0,-1 0 0 0 0,1 0 1 0 0,-1 0-1 0 0,1 1 0 0 0,0-1 1 0 0,0 0-1 0 0,0 1 0 0 0,0-1 0 0 0,-1 2 1 0 0,2-3-2 0 0,0 1 1 0 0,-1-1 0 0 0,1 0 0 0 0,0 0-1 0 0,0 0 1 0 0,0 0 0 0 0,0 0-1 0 0,0 0 1 0 0,0 0 0 0 0,0 0 0 0 0,0 0-1 0 0,0 0 1 0 0,0 1 0 0 0,0-1 0 0 0,0 0-1 0 0,0 0 1 0 0,0 0 0 0 0,0 0-1 0 0,0 0 1 0 0,0 0 0 0 0,0 0 0 0 0,0 0-1 0 0,0 1 1 0 0,0-1 0 0 0,0 0-1 0 0,0 0 1 0 0,0 0 0 0 0,0 0 0 0 0,0 0-1 0 0,0 0 1 0 0,0 0 0 0 0,0 1 0 0 0,0-1-1 0 0,0 0 1 0 0,0 0 0 0 0,0 0-1 0 0,0 0 1 0 0,0 0 0 0 0,0 0 0 0 0,0 0-1 0 0,0 0 1 0 0,1 0 0 0 0,-1 0-1 0 0,0 0 1 0 0,0 1 0 0 0,0-1 0 0 0,3 3-22 0 0,0-1 1 0 0,-1 1-1 0 0,2 0 1 0 0,-1-1 0 0 0,0 1-1 0 0,0-1 1 0 0,1 0 0 0 0,-1 0-1 0 0,1-1 1 0 0,0 1-1 0 0,-1-1 1 0 0,1 1 0 0 0,0-1-1 0 0,0-1 1 0 0,7 2-1 0 0,7 0-70 0 0,1-1-1 0 0,21-2 0 0 0,-35 1 76 0 0,496-52-282 0 0,-294 24 248 0 0,241-8 52 0 0,-418 35-3 0 0,0 0 0 0 0,0 2 0 0 0,44 7 0 0 0,-71-8-55 0 0,-5 3-13 0 0,-2 2 59 0 0,1 0 0 0 0,-1 0 0 0 0,0 0 0 0 0,-1-1 0 0 0,1 0 0 0 0,-1 0 0 0 0,0 0 0 0 0,0-1 0 0 0,0 0 1 0 0,0 1-1 0 0,-9 2 0 0 0,-9 4 6 0 0,-37 9 0 0 0,53-17 6 0 0,-228 61 89 0 0,-118 38 470 0 0,-102 49-25 0 0,454-149-534 0 0,-57 21 45 0 0,51-18-40 0 0,0-1 0 0 0,0 1 0 0 0,1 0 0 0 0,0 0-1 0 0,-12 11 1 0 0,17-14-6 0 0,1-1 0 0 0,-1 1 0 0 0,0 0-1 0 0,0 0 1 0 0,1 0 0 0 0,-1 0 0 0 0,1 0 0 0 0,-1 0-1 0 0,1 0 1 0 0,-1 0 0 0 0,0 1 0 0 0,1-1-8 0 0,0 0 1 0 0,0 1-1 0 0,0-1 1 0 0,0 0-1 0 0,1 1 1 0 0,-1-1-1 0 0,0 0 1 0 0,1 0-1 0 0,-1 1 1 0 0,0-1-1 0 0,1 0 0 0 0,-1 0 1 0 0,1 0-1 0 0,0 0 1 0 0,-1 0-1 0 0,1 1 1 0 0,0-1-1 0 0,0 0 1 0 0,0-1-1 0 0,0 1 1 0 0,0 0-1 0 0,0 0 1 0 0,0 0-1 0 0,0 0 1 0 0,0-1-1 0 0,0 1 1 0 0,0 0-1 0 0,3 0 1 0 0,1 2-27 0 0,1-1 1 0 0,0 0-1 0 0,-1 0 0 0 0,1 0 1 0 0,7 0-1 0 0,20 2-135 0 0,1-1 1 0 0,55-3-1 0 0,66-14-4 0 0,33-11 174 0 0,65-8 0 0 0,-77 11 0 0 0,232-17 0 0 0,-305 39 0 0 0,-89 1 0 0 0,1 0 0 0 0,-1 1 0 0 0,0 1 0 0 0,0 0 0 0 0,14 6 0 0 0,-13-3-16 0 0,-15-6 15 0 0,0 0 0 0 0,0 0 0 0 0,1 0-1 0 0,-1 0 1 0 0,0 0 0 0 0,0 0 0 0 0,0 0-1 0 0,0 0 1 0 0,0 0 0 0 0,0 0 0 0 0,0 0 0 0 0,0 0-1 0 0,0 0 1 0 0,0 1 0 0 0,0-1 0 0 0,1 0-1 0 0,-1 0 1 0 0,0 0 0 0 0,0 0 0 0 0,0 0 0 0 0,0 0-1 0 0,0 0 1 0 0,0 0 0 0 0,0 0 0 0 0,0 0-1 0 0,0 0 1 0 0,0 0 0 0 0,0 0 0 0 0,0 0-1 0 0,0 0 1 0 0,0 1 0 0 0,0-1 0 0 0,0 0 0 0 0,0 0-1 0 0,0 0 1 0 0,0 0 0 0 0,0 0 0 0 0,0 0-1 0 0,0 0 1 0 0,0 0 0 0 0,0 0 0 0 0,0 0-1 0 0,0 1 1 0 0,0-1 0 0 0,0 0 0 0 0,0 0 0 0 0,0 0-1 0 0,0 0 1 0 0,0 0 0 0 0,0 0 0 0 0,0 0-1 0 0,0 0 1 0 0,0 0 0 0 0,0 0 0 0 0,0 0-1 0 0,0 1 1 0 0,0-1 0 0 0,0 0 0 0 0,0 0 0 0 0,0 0-1 0 0,0 0 1 0 0,0 0 0 0 0,-1 0 0 0 0,-2 4-20 0 0,0 0 0 0 0,0 0 0 0 0,-1 0 1 0 0,0-1-1 0 0,0 1 0 0 0,0-1 0 0 0,0 0 1 0 0,0 0-1 0 0,-1-1 0 0 0,-8 5 1 0 0,-8 2-11 0 0,-26 7 0 0 0,21-8-9 0 0,-497 130 186 0 0,237-70 228 0 0,-234 57 146 0 0,505-121-516 0 0,-167 41 12 0 0,137-32-18 0 0,-82 37 0 0 0,122-47 0 0 0,1-1-1 0 0,-1 1 0 0 0,1-1 1 0 0,0 1-1 0 0,-5 5 0 0 0,7-6-74 0 0,5 0-6 0 0,4 2 45 0 0,1-1-1 0 0,-1 1 0 0 0,1-2 1 0 0,-1 1-1 0 0,1-1 0 0 0,0 0 1 0 0,0 0-1 0 0,0-1 0 0 0,13 0 1 0 0,13-1-187 0 0,34-3 0 0 0,-48 1 157 0 0,478-65-330 0 0,-285 33 388 0 0,56-2 16 0 0,276 1-1 0 0,-544 35-4 0 0,41-1 110 0 0,-1 1 1 0 0,1 2-1 0 0,47 10 1 0 0,-71-8-38 0 0,-18-4-72 0 0,0 0-1 0 0,0 0 1 0 0,0 0-1 0 0,0 0 1 0 0,0 0-1 0 0,0 0 1 0 0,1 0-1 0 0,-1 0 1 0 0,0 0-1 0 0,0 0 1 0 0,0 0-1 0 0,0 0 1 0 0,0 0-1 0 0,0 0 1 0 0,0 0-1 0 0,0 0 1 0 0,0 0-1 0 0,1 0 1 0 0,-1 0-1 0 0,0 0 1 0 0,0 0-1 0 0,0 0 1 0 0,0 0-1 0 0,0 0 0 0 0,0 0 1 0 0,0 0-1 0 0,0 1 1 0 0,0-1-1 0 0,0 0 1 0 0,0 0-1 0 0,0 0 1 0 0,1 0-1 0 0,-1 0 1 0 0,0 0-1 0 0,0 0 1 0 0,0 0-1 0 0,0 0 1 0 0,0 0-1 0 0,0 0 1 0 0,0 1-1 0 0,0-1 1 0 0,0 0-1 0 0,0 0 1 0 0,0 0-1 0 0,0 0 1 0 0,0 0-1 0 0,0 0 1 0 0,0 0-1 0 0,0 0 1 0 0,0 0-1 0 0,0 1 1 0 0,0-1-1 0 0,0 0 1 0 0,0 0-1 0 0,0 0 1 0 0,0 0-1 0 0,0 0 1 0 0,-1 0-1 0 0,1 0 1 0 0,0 0-1 0 0,-1 3 18 0 0,-1 0 0 0 0,0 0 0 0 0,1 0 1 0 0,-1-1-1 0 0,0 1 0 0 0,-1-1 0 0 0,1 1 0 0 0,0-1 0 0 0,-1 0 0 0 0,1 0 1 0 0,-1 0-1 0 0,0 0 0 0 0,-4 2 0 0 0,-8 4 43 0 0,-23 7 0 0 0,27-11-27 0 0,-172 63 444 0 0,36-14-242 0 0,-194 48 92 0 0,-19 6 88 0 0,288-80-417 0 0,21-9 68 0 0,-73 37 0 0 0,119-53-55 0 0,1 1-1 0 0,-1 0 1 0 0,0 0 0 0 0,1 0-1 0 0,0 0 1 0 0,0 1-1 0 0,0 0 1 0 0,-7 8 0 0 0,10-11-83 0 0,5 1 2 0 0,4 3-7 0 0,1-1-1 0 0,0 0 1 0 0,0 0 0 0 0,1-1-1 0 0,-1-1 1 0 0,1 0-1 0 0,-1 0 1 0 0,1-1-1 0 0,0 0 1 0 0,13 0 0 0 0,17-2-194 0 0,48-7 0 0 0,-75 6 275 0 0,80-9-20 0 0,466-65-51 0 0,-386 48 92 0 0,263-7 0 0 0,-340 38-17 0 0,-84 0 10 0 0,-12 0-4 0 0,-7 2 24 0 0,-4 0 21 0 0,0 0 0 0 0,0-1 0 0 0,-1 0 0 0 0,0 0 0 0 0,-14 1 0 0 0,1 1 17 0 0,-183 40 387 0 0,-27 6-180 0 0,68-11-202 0 0,-152 42 228 0 0,311-81-292 0 0,-87 30 94 0 0,80-26-79 0 0,1 0 0 0 0,1 1 0 0 0,-1 0 0 0 0,-17 14 0 0 0,19-9-24 0 0,12-11-13 0 0,-1 0 1 0 0,1 0-1 0 0,0 0 0 0 0,-1 0 0 0 0,1 0 0 0 0,0 0 0 0 0,0 0 1 0 0,0 1-1 0 0,0-1 0 0 0,0 0 0 0 0,0 0 0 0 0,0 0 0 0 0,0 0 1 0 0,0 0-1 0 0,1 0 0 0 0,-1 0 0 0 0,0 0 0 0 0,1 0 0 0 0,-1 0 1 0 0,1 0-1 0 0,-1 0 0 0 0,1 0 0 0 0,-1 0 0 0 0,1 0 0 0 0,0 0 1 0 0,-1-1-1 0 0,1 1 0 0 0,0 0 0 0 0,0 0 0 0 0,0-1 0 0 0,-1 1 1 0 0,1 0-1 0 0,0-1 0 0 0,0 1 0 0 0,1 0 0 0 0,4 2-32 0 0,0 0-1 0 0,0 0 0 0 0,0 0 1 0 0,10 3-1 0 0,1-1-41 0 0,1-1 0 0 0,0-1-1 0 0,31 1 1 0 0,58-3 8 0 0,-85-2 63 0 0,419-38-107 0 0,-217 13 82 0 0,114-10 86 0 0,-232 23-46 0 0,-28 5-9 0 0,128 3 0 0 0,-198 6 0 0 0,-10 2 0 0 0,-9 2 0 0 0,10-4 0 0 0,-84 26 48 0 0,-116 22-1 0 0,128-33-16 0 0,-129 29-19 0 0,-232 56 53 0 0,77-18 72 0 0,174-42-93 0 0,89-18-8 0 0,-177 69 0 0 0,245-80-36 0 0,26-12-2 0 0,-1 0 0 0 0,0 0 0 0 0,1 1 0 0 0,-1-1 0 0 0,0 0 1 0 0,1 1-1 0 0,-1-1 0 0 0,0 0 0 0 0,1 1 0 0 0,-1-1 0 0 0,1 1 0 0 0,-1 0 0 0 0,1-1 0 0 0,-1 1 0 0 0,1-1 0 0 0,-1 1 0 0 0,1 0 0 0 0,-1 0 0 0 0,1 0-9 0 0,1 0 0 0 0,-1-1 0 0 0,0 1 0 0 0,1 0 0 0 0,-1-1 0 0 0,1 1 1 0 0,-1 0-1 0 0,1-1 0 0 0,-1 1 0 0 0,1-1 0 0 0,-1 1 0 0 0,1-1 0 0 0,0 1 0 0 0,-1-1 0 0 0,1 1 0 0 0,0-1 0 0 0,-1 0 0 0 0,1 1 0 0 0,0-1 1 0 0,0 0-1 0 0,1 1 0 0 0,21 5-257 0 0,-9-4 132 0 0,0 0 0 0 0,0-1-1 0 0,1 0 1 0 0,16-2 0 0 0,60-10-193 0 0,-66 8 260 0 0,479-87-315 0 0,-100 2 391 0 0,-374 82-3 0 0,205-54 49 0 0,-79 18-42 0 0,183-45 226 0 0,-303 75-226 0 0,-53 8 96 0 0,-8 1-87 0 0,0 1 0 0 0,0 1 0 0 0,-33 3 0 0 0,-79 15-31 0 0,73-8 16 0 0,-193 25-52 0 0,-468 51 318 0 0,551-77-94 0 0,-25 2-12 0 0,195-9-165 0 0,-6 0 14 0 0,0 0 0 0 0,0 0 0 0 0,0-1 1 0 0,0 0-1 0 0,-13-3 0 0 0,20 3 39 0 0,7-3-29 0 0,17-10-214 0 0,0 1 1 0 0,41-16-1 0 0,54-13-178 0 0,-58 22 200 0 0,592-200-890 0 0,-114 39 853 0 0,-266 92 236 0 0,-121 41 106 0 0,-77 23 169 0 0,0-3 0 0 0,124-67 0 0 0,-182 86-208 0 0,-11 6-2 0 0,-6 1-5 0 0,-2-1-78 0 0,0 0 0 0 0,-1 0 0 0 0,1 1-1 0 0,-1 0 1 0 0,1 0 0 0 0,-1 0 0 0 0,0 0 0 0 0,-10 1 0 0 0,-50 7 30 0 0,44-5-45 0 0,-452 71-137 0 0,32-5 57 0 0,272-45 95 0 0,-480 48 443 0 0,551-63-355 0 0,-72 2 36 0 0,162-11-227 0 0,12-2 19 0 0,12-2-78 0 0,-14 4 136 0 0,211-45-1134 0 0,-44 11 907 0 0,-37 2 157 0 0,214-49-82 0 0,190-5 189 0 0,-404 73-10 0 0,0 5 1 0 0,148 9-1 0 0,-103 17 92 0 0,-150-12-67 0 0,-2 0 0 0 0,1 1 0 0 0,-1 2 0 0 0,45 20 0 0 0,-61-24-20 0 0,1 1-1 0 0,-2 0 1 0 0,1 0-1 0 0,-1 1 0 0 0,0 0 1 0 0,0 0-1 0 0,12 14 1 0 0,-16-16-15 0 0,-1-1 1 0 0,1 1 0 0 0,-1-1-1 0 0,0 1 1 0 0,0 0 0 0 0,0 0 0 0 0,-1 0-1 0 0,0 0 1 0 0,1 0 0 0 0,-1 1-1 0 0,0-1 1 0 0,-1 0 0 0 0,1 0-1 0 0,-1 1 1 0 0,0-1 0 0 0,0 0 0 0 0,0 1-1 0 0,-1-1 1 0 0,-1 6 0 0 0,0-2-13 0 0,-1 0 0 0 0,-1 0 0 0 0,0 0 1 0 0,0-1-1 0 0,0 1 0 0 0,-1-1 0 0 0,0 0 0 0 0,0 0 1 0 0,-1-1-1 0 0,0 1 0 0 0,0-1 0 0 0,-8 5 0 0 0,-13 10-40 0 0,-51 30-1 0 0,62-41 46 0 0,-41 22-9 0 0,-96 41 0 0 0,-69 10-24 0 0,139-53 32 0 0,-48 18 17 0 0,-375 130 113 0 0,150-51-19 0 0,144-52-96 0 0,13-5-12 0 0,84-20 1 0 0,96-40 0 0 0,0 1 0 0 0,1 0 0 0 0,-28 23 0 0 0,42-30-24 0 0,0 0 0 0 0,0 0-1 0 0,0 0 1 0 0,0 1 0 0 0,0-1-1 0 0,-3 7 1 0 0,6-9 3 0 0,1-1 1 0 0,-1 0-1 0 0,1 0 0 0 0,-1 0 0 0 0,1 1 0 0 0,-1-1 1 0 0,1 0-1 0 0,0 1 0 0 0,0-1 0 0 0,-1 0 1 0 0,1 1-1 0 0,0-1 0 0 0,0 0 0 0 0,1 1 0 0 0,-1-1 1 0 0,0 0-1 0 0,0 1 0 0 0,1-1 0 0 0,-1 0 1 0 0,0 0-1 0 0,1 1 0 0 0,-1-1 0 0 0,1 0 0 0 0,0 0 1 0 0,-1 0-1 0 0,1 0 0 0 0,0 1 0 0 0,0-1 0 0 0,0 0 1 0 0,0 0-1 0 0,0-1 0 0 0,1 2 0 0 0,4 3-66 0 0,0-1-1 0 0,1 0 0 0 0,0-1 0 0 0,-1 1 0 0 0,1-1 0 0 0,1-1 0 0 0,-1 1 1 0 0,0-1-1 0 0,0 0 0 0 0,11 0 0 0 0,13 2-268 0 0,36-1 0 0 0,-57-3 290 0 0,336-10-790 0 0,-1-23 783 0 0,-253 24 50 0 0,240-26 43 0 0,408-38 648 0 0,-727 71-641 0 0,155-8 327 0 0,-134 10-145 0 0,0 1 0 0 0,63 10 0 0 0,-94-10-105 0 0,-13 4 4 0 0,3-1-101 0 0,-33 11 75 0 0,-1-3 0 0 0,-80 15 0 0 0,64-15-27 0 0,-558 102 285 0 0,115-22-100 0 0,5 23 224 0 0,416-95-290 0 0,-44 14 138 0 0,100-27-177 0 0,0 2 1 0 0,0 0 0 0 0,-22 14-1 0 0,45-22-135 0 0,-1-1 1 0 0,1 0-1 0 0,-1 0 0 0 0,1 0 0 0 0,0 0 0 0 0,-1 1 0 0 0,1-1 0 0 0,-1 0 0 0 0,1 1 0 0 0,0-1 1 0 0,-1 0-1 0 0,1 1 0 0 0,0-1 0 0 0,0 0 0 0 0,-1 1 0 0 0,1-1 0 0 0,0 0 0 0 0,0 1 0 0 0,-1-1 0 0 0,1 1 1 0 0,0-1-1 0 0,0 1 0 0 0,0-1 0 0 0,0 0 0 0 0,0 1 0 0 0,-1-1 0 0 0,1 1 0 0 0,0-1 0 0 0,0 1 1 0 0,0-1-1 0 0,0 1 0 0 0,0-1 0 0 0,1 1 0 0 0,-1-1 0 0 0,0 1 0 0 0,0-1 0 0 0,0 0 0 0 0,0 1 1 0 0,0-1-1 0 0,1 1 0 0 0,-1-1 0 0 0,0 1 0 0 0,0-1 0 0 0,1 0 0 0 0,-1 1 0 0 0,0-1 0 0 0,1 0 0 0 0,-1 1 1 0 0,0-1-1 0 0,1 0 0 0 0,-1 0 0 0 0,0 1 0 0 0,1-1 0 0 0,-1 0 0 0 0,1 0 0 0 0,0 1 0 0 0,3 1-31 0 0,0 1-1 0 0,1-1 1 0 0,-1 0-1 0 0,7 2 0 0 0,6 1-52 0 0,-1-1 0 0 0,1-1 0 0 0,0 0 0 0 0,0-2 0 0 0,33 0-1 0 0,89-14-390 0 0,-90 7 355 0 0,703-108 136 0 0,-446 65 336 0 0,-200 34-180 0 0,331-26 788 0 0,-422 41-928 0 0,-14 1-14 0 0,-4 0 0 0 0,-25 3 37 0 0,18-2-50 0 0,-466 87-7 0 0,58-10 15 0 0,198-48 62 0 0,-9 2 15 0 0,-128 22 173 0 0,116-19-78 0 0,195-27-141 0 0,74-6-498 0 0,16-3 261 0 0,0-3-1 0 0,-1-2 1 0 0,53-12 0 0 0,-73 13 162 0 0,173-36-151 0 0,49-8 170 0 0,207-36 12 0 0,-203 44 0 0 0,-227 37 0 0 0,-145 34 80 0 0,-338 65 252 0 0,-89-5 305 0 0,327-51-507 0 0,93-12-66 0 0,130-28-64 0 0,0 0 1 0 0,0 0-1 0 0,0 0 1 0 0,0 0-1 0 0,0 0 0 0 0,0 0 1 0 0,0 0-1 0 0,0 0 1 0 0,0 0-1 0 0,0 0 0 0 0,0 0 1 0 0,0 0-1 0 0,1 1 1 0 0,-1-1-1 0 0,0 0 0 0 0,0 0 1 0 0,0 0-1 0 0,0 0 1 0 0,0 0-1 0 0,0 0 0 0 0,0 0 1 0 0,0 0-1 0 0,0 0 1 0 0,0 0-1 0 0,0 0 0 0 0,0 1 1 0 0,0-1-1 0 0,0 0 1 0 0,0 0-1 0 0,0 0 0 0 0,0 0 1 0 0,0 0-1 0 0,0 0 1 0 0,0 0-1 0 0,0 0 0 0 0,0 0 1 0 0,0 0-1 0 0,0 0 1 0 0,-1 0-1 0 0,1 1 0 0 0,0-1 1 0 0,0 0-1 0 0,0 0 1 0 0,0 0-1 0 0,0 0 0 0 0,0 0 1 0 0,0 0-1 0 0,0 0 1 0 0,0 0-1 0 0,0 0 0 0 0,0 0 1 0 0,0 0-1 0 0,0 0 0 0 0,0 0 1 0 0,-1 0-1 0 0,1 0 1 0 0,0 0-1 0 0,0 0 0 0 0,0 0 1 0 0,0 0-1 0 0,0 0 1 0 0,0 0-1 0 0,0 0 0 0 0,0 0 1 0 0,0 0-1 0 0,0 0 1 0 0,3 3-14 0 0,0 0-1 0 0,0 0 1 0 0,0-1 0 0 0,1 1 0 0 0,-1-1 0 0 0,1 0 0 0 0,0 0 0 0 0,-1 0 0 0 0,1 0 0 0 0,0-1-1 0 0,0 1 1 0 0,1-1 0 0 0,6 1 0 0 0,12 2-98 0 0,29 0 0 0 0,-46-3 95 0 0,209-2-298 0 0,5-16 313 0 0,-46 3-4 0 0,127-9 56 0 0,109-7 26 0 0,-160 15-86 0 0,352-14 346 0 0,-432 25-202 0 0,134-2 177 0 0,0 16-120 0 0,-242-5-152 0 0,164 16 168 0 0,-225-21-208 0 0,16 2 9 0 0,0 0 0 0 0,0 1 0 0 0,-1 1 0 0 0,30 11 0 0 0,-43-14-77 0 0,-6 2-117 0 0,-3 2 146 0 0,0 0 0 0 0,-1 0 0 0 0,0-1 0 0 0,0 1 0 0 0,0-2 0 0 0,0 1 0 0 0,0-1 0 0 0,-15 5 1 0 0,-70 12 49 0 0,70-16 23 0 0,-432 71 310 0 0,275-48-302 0 0,-812 98 10 0 0,630-84-40 0 0,-270 26-12 0 0,624-66 0 0 0,-16 0-12 0 0,21-1-53 0 0,18 5-146 0 0,-2-1 118 0 0,-1-2-1 0 0,1 1 0 0 0,0-2 1 0 0,17 0-1 0 0,58-5-266 0 0,-41 1 242 0 0,435-35 173 0 0,-152 9 162 0 0,441-19-6 0 0,-2 28-36 0 0,-406 35-276 0 0,-361-15-58 0 0,-7 1-406 0 0,-47 6 288 0 0,-94 1-1 0 0,78-6 322 0 0,-1410 89 1164 0 0,1274-75-1210 0 0,-119 12 15 0 0,-244 29 101 0 0,493-50-111 0 0,-27 2-3 0 0,-102 25 0 0 0,162-24-33 0 0,37-9-135 0 0,18 1-477 0 0,20-2-89 0 0,66-9 0 0 0,-30 2 652 0 0,237-10 13 0 0,-78 6 138 0 0,299-1 931 0 0,-358 11-828 0 0,327 2 158 0 0,-96-3-312 0 0,-131 0-22 0 0,61 1 103 0 0,338 2 293 0 0,-607 0-299 0 0,377 9 569 0 0,-65 0-319 0 0,6 0-236 0 0,399 20 139 0 0,-525-22-233 0 0,17 1-16 0 0,252 6 57 0 0,-96-4-43 0 0,-101-2-12 0 0,75 4-7 0 0,-61-1 115 0 0,36 2 95 0 0,-2 0-44 0 0,152 9 45 0 0,-288-10-145 0 0,481 30 22 0 0,-509-29-42 0 0,454 28-28 0 0,-317-16-10 0 0,-66-4 0 0 0,550 17 0 0 0,-498-32-466 0 0,-402-13-99 0 0,19 1 516 0 0,-315-16-108 0 0,91 5 101 0 0,-1357-60 45 0 0,1268 68 11 0 0,-737-8 0 0 0,-277 49 64 0 0,235 29-64 0 0,-111-20 0 0 0,493-20 0 0 0,-1728 105 0 0 0,1895-69-85 0 0,381-34-203 0 0,-360 56-1291 0 0,513-68 1300 0 0,-110 18-714 0 0,141-26 740 0 0,19-2 206 0 0,11 0 40 0 0,13 1 21 0 0,22-2 111 0 0,-1-1 0 0 0,71-9 0 0 0,-39 2 99 0 0,430-29 902 0 0,964-66 873 0 0,-988 73-1679 0 0,2493-29 521 0 0,-1106 178-814 0 0,-1322-43-761 0 0,-312-41 345 0 0,271 66-670 0 0,-470-96 1006 0 0,115 24-233 0 0,-58-13 81 0 0,104 33 0 0 0,-183-48 206 0 0,17 10 10 0 0,-23-11 15 0 0,-4 0 12 0 0,-21 3 54 0 0,-1-1 1 0 0,1-2-1 0 0,-45-1 0 0 0,42 0-25 0 0,-629-28 367 0 0,564 23-420 0 0,-537-32-14 0 0,246 12 0 0 0,54 3 0 0 0,-255-19 0 0 0,-24 7 0 0 0,-647-19 11 0 0,635 45 36 0 0,378 7-41 0 0,-485 8-6 0 0,603-5 0 0 0,-1039 44 0 0 0,960-34 0 0 0,-203 14 0 0 0,-322 4-1584 0 0,712-30 1460 0 0,6 0-10 0 0,-1 0 0 0 0,1 0 0 0 0,-1-1 0 0 0,1 0 0 0 0,-13-4 0 0 0,21 5-82 0 0,3-2-32 0 0,2-3 156 0 0,1 1 0 0 0,0 0-1 0 0,0 0 1 0 0,0 0 0 0 0,0 1 0 0 0,0-1-1 0 0,1 1 1 0 0,0 0 0 0 0,8-4-1 0 0,8-2-186 0 0,23-7-1 0 0,-23 9 98 0 0,78-26-54 0 0,124-25 0 0 0,-161 45 247 0 0,-59 13 45 0 0,-7 0 19 0 0,-61 2 220 0 0,-92 15 0 0 0,-68 25-261 0 0,47-8 35 0 0,-178 7 10 0 0,53-7-81 0 0,109-16-417 0 0,166-18 331 0 0,0-1 0 0 0,0-1 0 0 0,0-1 1 0 0,-51-14-1 0 0,74 17 77 0 0,0-1 10 0 0,-9-10-81 0 0,13 11 79 0 0,1-1 1 0 0,-1 1 0 0 0,1 0 0 0 0,-1 0 0 0 0,1 0 0 0 0,0-1 0 0 0,-1 1 0 0 0,1 0 0 0 0,0 0 0 0 0,-1-1 0 0 0,1 1 0 0 0,0 0 0 0 0,0-1 0 0 0,-1 1 0 0 0,1 0 0 0 0,0-1 0 0 0,0 1 0 0 0,-1-1 0 0 0,1 1 0 0 0,0 0 0 0 0,0-1 0 0 0,0 1 0 0 0,0-1 0 0 0,0 1 0 0 0,0-1 0 0 0,1-2 1 0 0,0 0 1 0 0,1 1-1 0 0,-1-1 0 0 0,1 0 0 0 0,0 1 1 0 0,0-1-1 0 0,0 1 0 0 0,0 0 1 0 0,1 0-1 0 0,-1 0 0 0 0,0 0 1 0 0,1 0-1 0 0,4-3 0 0 0,3-1 0 0 0,8-6 1 0 0,-14 11-3 0 0,-1 0-4 0 0,-2 1 8 0 0,-1 0 1 0 0,0 0 0 0 0,0 0-1 0 0,1 0 1 0 0,-1 0 0 0 0,0-1-1 0 0,1 1 1 0 0,-1 0 0 0 0,0 0-1 0 0,0 0 1 0 0,1-1 0 0 0,-1 1-1 0 0,0 0 1 0 0,0 0 0 0 0,0-1-1 0 0,1 1 1 0 0,-1 0 0 0 0,0-1-1 0 0,0 1 1 0 0,0 0-1 0 0,0 0 1 0 0,0-1 0 0 0,0 1-1 0 0,1 0 1 0 0,-1-1 0 0 0,0 1-1 0 0,0 0 1 0 0,0-1 0 0 0,0 1-1 0 0,0 0 1 0 0,0-1 0 0 0,0 1-1 0 0,0 0 1 0 0,-1-1 0 0 0,1 1-1 0 0,0 0 1 0 0,0-1 0 0 0,0 1-1 0 0,0-1 1 0 0,-7-8 101 0 0,3 6-62 0 0,0 0 1 0 0,0 0-1 0 0,0 1 0 0 0,-1 0 0 0 0,1 0 0 0 0,-1 0 1 0 0,1 0-1 0 0,-1 1 0 0 0,0-1 0 0 0,0 1 1 0 0,-7 0-1 0 0,-7-1 123 0 0,-30 2 1 0 0,36 0-121 0 0,-23 1 189 0 0,-62 9-1 0 0,-180 31 1258 0 0,269-40-1452 0 0,-69 2 138 0 0,76-3-117 0 0,6 0 12 0 0,72-9 24 0 0,74-18 1 0 0,-68 10-101 0 0,410-70 158 0 0,-207 38-114 0 0,232-31-39 0 0,-272 44 0 0 0,-8 8-5 0 0,-52 7 64 0 0,-175 20-77 0 0,7-1 127 0 0,-16 1-34 0 0,-11 1-15 0 0,-111 6 308 0 0,-150 25-1 0 0,89-6-446 0 0,-377 33 77 0 0,292-31 52 0 0,259-26-50 0 0,-19 0-21 0 0,32-2-56 0 0,0 1 0 0 0,1-2 1 0 0,-1 1-1 0 0,7-3 0 0 0,10-3-78 0 0,247-60-651 0 0,59-12 820 0 0,-168 40-14 0 0,105-19 0 0 0,-259 56-70 0 0,-14 1 19 0 0,-18 1-18 0 0,-161 31-11 0 0,81-10 33 0 0,-455 70 348 0 0,32-15 290 0 0,270-41-422 0 0,139-24-179 0 0,117-11-49 0 0,6-1-48 0 0,197-52-668 0 0,-133 37 688 0 0,482-107-75 0 0,-131 42 161 0 0,-92 20 13 0 0,-277 49 52 0 0,-63 6 157 0 0,-9 4-119 0 0,0 2-1 0 0,0 0 0 0 0,0 1 1 0 0,-28 5-1 0 0,14-2-93 0 0,-165 14 58 0 0,-99 11 39 0 0,-346 23 540 0 0,608-49-616 0 0,27-2-12 0 0,-18 1-6 0 0,-1-1 1 0 0,1-1 0 0 0,-46-6 0 0 0,75 6-11 0 0,1 0 0 0 0,-1 0-1 0 0,1-1 1 0 0,-1 1-1 0 0,0 0 1 0 0,1 0-1 0 0,-1 0 1 0 0,1 0 0 0 0,-1-1-1 0 0,1 1 1 0 0,-1 0-1 0 0,1 0 1 0 0,-1-1 0 0 0,1 1-1 0 0,-1 0 1 0 0,1-1-1 0 0,-1 0 1 0 0,1 1-1 0 0,0-1 0 0 0,0 0 0 0 0,0 1 0 0 0,0-1 0 0 0,0 1 0 0 0,0-1 0 0 0,1 0 0 0 0,-1 1 0 0 0,0-1 0 0 0,0 1 0 0 0,1-1 0 0 0,-1 1 0 0 0,0-1 0 0 0,1 1 0 0 0,-1-1 0 0 0,0 1 0 0 0,1-1 0 0 0,-1 1 0 0 0,1-1 0 0 0,0 0 0 0 0,13-10-131 0 0,27-13-224 0 0,0 2-1 0 0,57-23 1 0 0,-68 32 213 0 0,173-68-381 0 0,36-17 470 0 0,-131 49 54 0 0,158-76 10 0 0,-266 125-7 0 0,0 0-1 0 0,0 0 0 0 0,0 0 0 0 0,0 0 1 0 0,0-1-1 0 0,0 1 0 0 0,1 0 0 0 0,-1 0 1 0 0,0 0-1 0 0,0 0 0 0 0,0-1 1 0 0,0 1-1 0 0,0 0 0 0 0,0 0 0 0 0,0 0 1 0 0,0-1-1 0 0,0 1 0 0 0,0 0 0 0 0,0 0 1 0 0,0 0-1 0 0,0 0 0 0 0,0-1 0 0 0,0 1 1 0 0,0 0-1 0 0,-1 0 0 0 0,1 0 0 0 0,0 0 1 0 0,0-1-1 0 0,0 1 0 0 0,0 0 1 0 0,0 0-1 0 0,0 0 0 0 0,0 0 0 0 0,0 0 1 0 0,-1-1-1 0 0,1 1 0 0 0,0 0 0 0 0,0 0 1 0 0,0 0-1 0 0,-6-5 49 0 0,3 3-40 0 0,0 0-1 0 0,0 1 1 0 0,0-1 0 0 0,0 1 0 0 0,0 0-1 0 0,0 0 1 0 0,-1 0 0 0 0,1 0-1 0 0,-1 1 1 0 0,1-1 0 0 0,0 1 0 0 0,-4 0-1 0 0,-46 4 122 0 0,40-3-125 0 0,-265 37 119 0 0,82-9 0 0 0,105-17 118 0 0,-314 36 902 0 0,396-47-1138 0 0,-23 0 90 0 0,29-1 74 0 0,6-1-108 0 0,150-55-722 0 0,-87 33 565 0 0,376-115 20 0 0,-317 102 69 0 0,-30 7 7 0 0,223-61 67 0 0,-243 67-87 0 0,-88 19-75 0 0,-6 1 74 0 0,1 1 0 0 0,-1 0 0 0 0,-34 3 0 0 0,-59 11 26 0 0,78-7-14 0 0,-66 8-30 0 0,-516 54 668 0 0,518-58-526 0 0,49-4-60 0 0,-1-1 0 0 0,-92-6 0 0 0,110-3 27 0 0,32 5-72 0 0,0 0 0 0 0,0 0-1 0 0,0 0 1 0 0,0-1-1 0 0,0 1 1 0 0,0 0-1 0 0,0 0 1 0 0,0 0 0 0 0,-1 0-1 0 0,1 0 1 0 0,0 0-1 0 0,0-1 1 0 0,0 1 0 0 0,0 0-1 0 0,0 0 1 0 0,0 0-1 0 0,0 0 1 0 0,0 0 0 0 0,0-1-1 0 0,0 1 1 0 0,0 0-1 0 0,0 0 1 0 0,0 0 0 0 0,0 0-1 0 0,0-1 1 0 0,0 1-1 0 0,0 0 1 0 0,0 0 0 0 0,0 0-1 0 0,0 0 1 0 0,0 0-1 0 0,0-1 1 0 0,1 1 0 0 0,-1 0-1 0 0,0 0 1 0 0,0 0-1 0 0,0 0 1 0 0,0 0 0 0 0,0 0-1 0 0,0-1 1 0 0,4-5-18 0 0,2 1-8 0 0,0 0-1 0 0,0 0 1 0 0,1 0 0 0 0,-1 1 0 0 0,1 0 0 0 0,14-7 0 0 0,-1 1-29 0 0,318-153-823 0 0,-210 109 801 0 0,71-33 67 0 0,-145 61-22 0 0,80-54-1 0 0,-125 74 31 0 0,-1 0 0 0 0,0-1 0 0 0,0 0 0 0 0,0 0 0 0 0,8-11 0 0 0,-10 7 0 0 0,-6 10 1 0 0,0 0-1 0 0,0 0 0 0 0,0 1 1 0 0,0-1-1 0 0,0 0 1 0 0,0 0-1 0 0,-1 0 0 0 0,1 1 1 0 0,0-1-1 0 0,-1 0 1 0 0,1 0-1 0 0,0 1 0 0 0,-1-1 1 0 0,1 0-1 0 0,-1 1 0 0 0,1-1 1 0 0,-1 1-1 0 0,1-1 1 0 0,-1 0-1 0 0,0 1 0 0 0,1-1 1 0 0,-1 1-1 0 0,-1-1 0 0 0,-18-10 51 0 0,12 9-48 0 0,0 0-1 0 0,0 0 0 0 0,0 0 0 0 0,0 1 0 0 0,-13 0 0 0 0,-46 3-4 0 0,43-1 3 0 0,-197 14-11 0 0,-216 3 652 0 0,409-18-549 0 0,-27-1 31 0 0,49 0-111 0 0,0 1 0 0 0,0-1 0 0 0,0-1-1 0 0,1 1 1 0 0,-1-1 0 0 0,-8-3 0 0 0,5-1 46 0 0,9 5-55 0 0,0 1 0 0 0,-1-1 0 0 0,1 0 0 0 0,0 1 1 0 0,0-1-1 0 0,0 0 0 0 0,0 1 0 0 0,0-1 1 0 0,0 0-1 0 0,0 1 0 0 0,0-1 0 0 0,0 1 0 0 0,0-1 1 0 0,0 0-1 0 0,0 1 0 0 0,0-1 0 0 0,1 0 0 0 0,-1 1 1 0 0,0-1-1 0 0,0 1 0 0 0,1-1 0 0 0,0 0 0 0 0,-1 0 6 0 0,2-3-18 0 0,1 1-1 0 0,-1-1 0 0 0,1 1 0 0 0,0 0 0 0 0,0 0 0 0 0,0 0 1 0 0,1 0-1 0 0,-1 0 0 0 0,0 1 0 0 0,1 0 0 0 0,0-1 1 0 0,5-1-1 0 0,4-4-62 0 0,488-272-968 0 0,-492 276 1039 0 0,7-3 0 0 0,0-1 0 0 0,0 0 0 0 0,-1-1 0 0 0,0-1 0 0 0,14-12 0 0 0,-28 20 0 0 0,1 1 0 0 0,-1 0 0 0 0,0 0 0 0 0,0-1 0 0 0,0 1 0 0 0,0-1 0 0 0,0 1 0 0 0,1-4 0 0 0,-1 4 0 0 0,-1 0 0 0 0,0 0 0 0 0,1 0 0 0 0,-1 0 0 0 0,0 0 0 0 0,0 0 0 0 0,0 0 0 0 0,0 0 0 0 0,0 0 0 0 0,0 0 0 0 0,0 0 0 0 0,0 0 0 0 0,0 0 0 0 0,-1 0 0 0 0,1 0 0 0 0,0 0 0 0 0,-1 0 0 0 0,1 0 0 0 0,-1 0 0 0 0,0-1 0 0 0,0 0 0 0 0,-1 0 0 0 0,1 1 0 0 0,-1-1 0 0 0,1 1 0 0 0,-1-1 0 0 0,0 1 0 0 0,0-1 0 0 0,0 1 0 0 0,-2-1 0 0 0,-5-2 0 0 0,-1 0 0 0 0,1 0 0 0 0,-15-2 0 0 0,19 5 0 0 0,-29-7-12 0 0,0 2 0 0 0,-44-3 0 0 0,-72 5-43 0 0,105 4 86 0 0,-72 1 148 0 0,-68-3 222 0 0,132-1-235 0 0,-47-5 29 0 0,84 6-168 0 0,1-1 1 0 0,-1 0-1 0 0,0-2 0 0 0,-15-5 1 0 0,29 9-14 0 0,-1 0 1 0 0,1 0-1 0 0,0-1 0 0 0,-1 1 1 0 0,1 0-1 0 0,0-1 1 0 0,0 1-1 0 0,-1-1 1 0 0,1 0-1 0 0,1 0 1 0 0,-1 0-1 0 0,0 0 1 0 0,0 0-1 0 0,-1-2 1 0 0,3 2-22 0 0,-1 0 0 0 0,1 1 1 0 0,-1-1-1 0 0,1 1 1 0 0,0-1-1 0 0,0 0 1 0 0,-1 1-1 0 0,1-1 1 0 0,1 1-1 0 0,-1-1 1 0 0,0 0-1 0 0,0 1 1 0 0,0-1-1 0 0,1 1 0 0 0,-1-1 1 0 0,1 1-1 0 0,-1-1 1 0 0,1 1-1 0 0,0-1 1 0 0,0 1-1 0 0,0-1 1 0 0,-1 1-1 0 0,1 0 1 0 0,2-2-1 0 0,3-5-54 0 0,1 1-1 0 0,0 0 1 0 0,0 0-1 0 0,0 0 1 0 0,12-7-1 0 0,44-25-200 0 0,56-20-108 0 0,-14 7 148 0 0,-35 15 75 0 0,259-148 70 0 0,-324 182 77 0 0,12-9-12 0 0,-15 11-46 0 0,-11-7-55 0 0,8 7 96 0 0,-3-2 2 0 0,0 1-1 0 0,1 0 1 0 0,-1 1-1 0 0,0-1 0 0 0,0 1 1 0 0,0 0-1 0 0,-1 0 1 0 0,1 0-1 0 0,0 0 0 0 0,0 1 1 0 0,-7 0-1 0 0,-7 0-73 0 0,-25 4 1 0 0,17-1 20 0 0,-85 8-89 0 0,-112 7 221 0 0,151-15 299 0 0,-80-7-1 0 0,145 4-322 0 0,-16-5 36 0 0,23 5-77 0 0,0 0 0 0 0,0 0 1 0 0,0 0-1 0 0,0 0 0 0 0,0 0 0 0 0,0-1 0 0 0,0 1 0 0 0,0 0 0 0 0,0 0 0 0 0,0 0 0 0 0,0 0 0 0 0,0 0 0 0 0,0 0 0 0 0,0 0 1 0 0,0 0-1 0 0,0 0 0 0 0,0 0 0 0 0,0 0 0 0 0,1 0 0 0 0,-1 0 0 0 0,0 0 0 0 0,0 0 0 0 0,0 0 0 0 0,0 0 0 0 0,0 0 0 0 0,0 0 1 0 0,0-1-1 0 0,0 1 0 0 0,0 0 0 0 0,0 0 0 0 0,0 0 0 0 0,0 0 0 0 0,0 0 0 0 0,0 0 0 0 0,0 0 0 0 0,0 0 0 0 0,0 0 0 0 0,0 0 1 0 0,0 0-1 0 0,-1 0 0 0 0,1 0 0 0 0,0 0 0 0 0,0 0 0 0 0,0-1 0 0 0,0 1 0 0 0,0 0 0 0 0,0 0 0 0 0,0 0 0 0 0,0 0 0 0 0,0 0 1 0 0,0 0-1 0 0,0 0 0 0 0,0 0 0 0 0,0 0 0 0 0,0 0 0 0 0,0 0 0 0 0,0 0 0 0 0,0 0 0 0 0,0 0 0 0 0,0 0 0 0 0,0 0 0 0 0,-1 0 1 0 0,1 0-1 0 0,5-5-34 0 0,0 1 1 0 0,0 0-1 0 0,0 0 0 0 0,0 0 1 0 0,0 0-1 0 0,1 1 1 0 0,0 0-1 0 0,7-3 0 0 0,56-17-381 0 0,-50 17 310 0 0,62-21-50 0 0,95-45 0 0 0,-119 45 134 0 0,110-53-92 0 0,-167 79 114 0 0,1 1 0 0 0,-1 0 0 0 0,1 0 0 0 0,0-1 0 0 0,-1 1 0 0 0,1 0 0 0 0,-1-1 0 0 0,1 1 0 0 0,-1 0 0 0 0,1-1 0 0 0,-1 1 0 0 0,1-1 0 0 0,-1 1 0 0 0,1-1 0 0 0,-1 1 0 0 0,0-1 0 0 0,1 0 0 0 0,-1 0 1 0 0,-1 0 0 0 0,1 0 0 0 0,-1 0 0 0 0,0 0-1 0 0,1 0 1 0 0,-1 1 0 0 0,0-1 0 0 0,1 0 0 0 0,-1 1-1 0 0,0-1 1 0 0,0 0 0 0 0,0 1 0 0 0,0-1 0 0 0,1 1 0 0 0,-1-1-1 0 0,0 1 1 0 0,0-1 0 0 0,0 1 0 0 0,0 0 0 0 0,0-1-1 0 0,0 1 1 0 0,-2 0 0 0 0,-26-5 34 0 0,1 5-9 0 0,1 1 1 0 0,-1 1 0 0 0,-51 12 0 0 0,15-3 68 0 0,-47 3 114 0 0,-80 14 762 0 0,147-13-799 0 0,31-7-105 0 0,12-7-66 0 0,1 0-1 0 0,-1 0 1 0 0,1 0 0 0 0,0 0-1 0 0,-1 0 1 0 0,1 0-1 0 0,0 0 1 0 0,0 0 0 0 0,0 0-1 0 0,-1 0 1 0 0,1 0 0 0 0,0 0-1 0 0,1 1 1 0 0,-1-1 0 0 0,0 0-1 0 0,0 0 1 0 0,0 0 0 0 0,1 0-1 0 0,-1 0 1 0 0,0 0-1 0 0,1 0 1 0 0,-1 0 0 0 0,1 0-1 0 0,-1 0 1 0 0,2 0 0 0 0,0 3-2 0 0,0-1 1 0 0,1 1-1 0 0,-1-1 0 0 0,1 0 1 0 0,5 5-1 0 0,1-2 4 0 0,0 1 1 0 0,1-1-1 0 0,0-1 0 0 0,0 0 0 0 0,0 0 0 0 0,16 4 0 0 0,71 17 64 0 0,-81-23-50 0 0,422 71 559 0 0,-307-55-434 0 0,30 5-24 0 0,322 51 18 0 0,787 194 2 0 0,-1095-223-138 0 0,60 13 0 0 0,894 136 535 0 0,-425-117 66 0 0,-696-77-597 0 0,60 3 82 0 0,130 26 0 0 0,-190-29-83 0 0,20 8-22 0 0,-29-8-6 0 0,1-1 0 0 0,-1 1 0 0 0,1-1 0 0 0,-1 1 0 0 0,1-1 0 0 0,-1 1 0 0 0,0-1 0 0 0,1 1 0 0 0,-1-1-1 0 0,1 1 1 0 0,-1-1 0 0 0,0 1 0 0 0,1-1 0 0 0,-1 0 0 0 0,-1 1 0 0 0,-16 4-177 0 0,0-1 0 0 0,0 0 0 0 0,-1-1 0 0 0,-28 0 0 0 0,13 0 149 0 0,-501 38-6 0 0,138-11 38 0 0,326-24 22 0 0,-954 88 62 0 0,393 9-63 0 0,606-97 2 0 0,-54 12 48 0 0,73-15-38 0 0,0-1 1 0 0,0 1 0 0 0,0 0 0 0 0,0 1 0 0 0,1 0 0 0 0,-1 0 0 0 0,1 0 0 0 0,-6 6 0 0 0,10-9-12 0 0,1 0 0 0 0,0 0 1 0 0,0 0-1 0 0,-1 1 0 0 0,1-1 0 0 0,0 1 0 0 0,0-1 0 0 0,1 1 0 0 0,-1-1 0 0 0,0 1 0 0 0,0-1 0 0 0,1 1 0 0 0,-1-1 0 0 0,1 1 0 0 0,-1 0 1 0 0,1 0-1 0 0,0-1 0 0 0,0 1 0 0 0,0 0 0 0 0,0-1 0 0 0,0 1 0 0 0,0 0 0 0 0,0 0 0 0 0,0-1 0 0 0,1 1 0 0 0,-1 0 0 0 0,1-1 0 0 0,-1 1 0 0 0,1 0 1 0 0,0-1-1 0 0,-1 1 0 0 0,1-1 0 0 0,0 1 0 0 0,1 1 0 0 0,2 2 4 0 0,1 0 1 0 0,-1 0-1 0 0,1-1 0 0 0,0 1 0 0 0,0-1 1 0 0,0 0-1 0 0,12 6 0 0 0,3 1 3 0 0,1-2 0 0 0,1 0 0 0 0,-1-1 0 0 0,1-1 0 0 0,31 5-1 0 0,118 11 170 0 0,-120-18-121 0 0,664 27 312 0 0,-7-41-234 0 0,-293 10-121 0 0,-159 1-16 0 0,468 34 3 0 0,-699-34-2 0 0,84 12-47 0 0,-88-10 34 0 0,-1 0-1 0 0,0 1 1 0 0,21 10 0 0 0,-38-14-73 0 0,-6 2-44 0 0,-3 2 99 0 0,0 0 1 0 0,0-1-1 0 0,0 1 0 0 0,-1-1 0 0 0,0-1 0 0 0,0 1 0 0 0,0-1 1 0 0,-13 4-1 0 0,-69 13-21 0 0,85-19 55 0 0,-743 111 298 0 0,482-77-208 0 0,-68 8 4 0 0,-151 22 34 0 0,342-43-103 0 0,-411 69 33 0 0,267-23-6 0 0,285-68-53 0 0,-11 4 0 0 0,1-1 0 0 0,-20 11 0 0 0,30-14-1 0 0,1 0-1 0 0,-1 0 1 0 0,1 0 0 0 0,-1 0-1 0 0,1 0 1 0 0,0 1-1 0 0,-1-1 1 0 0,1 0-1 0 0,0 0 1 0 0,-1 1 0 0 0,1-1-1 0 0,0 0 1 0 0,-1 0-1 0 0,1 1 1 0 0,0-1-1 0 0,0 1 1 0 0,-1-1 0 0 0,1 0-1 0 0,0 1 1 0 0,0-1-1 0 0,-1 0 1 0 0,1 1 0 0 0,0-1-1 0 0,0 1 1 0 0,0-1-1 0 0,0 0 1 0 0,0 1-1 0 0,0 0 1 0 0,0 0-14 0 0,1 0 0 0 0,0 0-1 0 0,0 0 1 0 0,0 0 0 0 0,0 0 0 0 0,0 0-1 0 0,0-1 1 0 0,0 1 0 0 0,0 0 0 0 0,1-1-1 0 0,-1 1 1 0 0,0-1 0 0 0,0 1 0 0 0,0-1 0 0 0,2 1-1 0 0,25 6-202 0 0,-28-7 216 0 0,27 5-165 0 0,0-1 1 0 0,34 1-1 0 0,60-5 142 0 0,-101-1 23 0 0,249-16 8 0 0,2-17 53 0 0,-172 21-36 0 0,1013-110 185 0 0,-1025 116-190 0 0,299-18 26 0 0,-274 22-43 0 0,160 18 0 0 0,-269-14-6 0 0,57 8 18 0 0,-54-8-59 0 0,-1 1 0 0 0,0-1 0 0 0,0 1-1 0 0,0 0 1 0 0,0 1 0 0 0,0-1 0 0 0,0 1 0 0 0,6 4-1 0 0,-11-7 43 0 0,0 0 1 0 0,0 0-1 0 0,0 0 0 0 0,0 0 0 0 0,0 0 0 0 0,0 0 0 0 0,0 0 0 0 0,0 0 1 0 0,1 0-1 0 0,-1 0 0 0 0,0 0 0 0 0,0 1 0 0 0,0-1 0 0 0,0 0 1 0 0,0 0-1 0 0,0 0 0 0 0,0 0 0 0 0,0 0 0 0 0,0 0 0 0 0,0 0 0 0 0,0 0 1 0 0,0 0-1 0 0,0 0 0 0 0,0 0 0 0 0,0 1 0 0 0,0-1 0 0 0,0 0 0 0 0,0 0 1 0 0,0 0-1 0 0,0 0 0 0 0,0 0 0 0 0,0 0 0 0 0,0 0 0 0 0,0 0 1 0 0,0 0-1 0 0,0 0 0 0 0,0 1 0 0 0,0-1 0 0 0,0 0 0 0 0,0 0 0 0 0,0 0 1 0 0,0 0-1 0 0,0 0 0 0 0,0 0 0 0 0,0 0 0 0 0,0 0 0 0 0,0 0 0 0 0,0 0 1 0 0,0 0-1 0 0,-1 0 0 0 0,1 0 0 0 0,0 1 0 0 0,0-1 0 0 0,-3 3-52 0 0,0 0-1 0 0,0 0 1 0 0,0 0-1 0 0,0 0 1 0 0,0-1-1 0 0,-1 1 1 0 0,0-1-1 0 0,1 0 1 0 0,-1 0-1 0 0,0 0 1 0 0,-6 2-1 0 0,-8 2-118 0 0,-26 4 1 0 0,23-6 57 0 0,-293 47-108 0 0,134-25 358 0 0,-226 25 191 0 0,-34-6 196 0 0,144-14-134 0 0,-410 45 51 0 0,623-67-441 0 0,69-7 13 0 0,-299 38 35 0 0,278-32-121 0 0,66-4-115 0 0,-5 1 56 0 0,56 0-199 0 0,101-7-1 0 0,85-20 340 0 0,705-96 280 0 0,-939 114-262 0 0,419-63 269 0 0,-92 12-129 0 0,1085-171 26 0 0,-1255 194-183 0 0,504-96 49 0 0,-162 27 4 0 0,-472 89 38 0 0,-57 11-16 0 0,-8 1-18 0 0,-42-1-276 0 0,-57 5 0 0 0,31 1 106 0 0,-868 51-178 0 0,292-15 260 0 0,230-15 187 0 0,-961 62 251 0 0,408-31-295 0 0,474-53-117 0 0,488-5-2 0 0,-12 1 16 0 0,1-2 0 0 0,-1 0-1 0 0,0-2 1 0 0,1 0 0 0 0,-29-10-1 0 0,46 13-4 0 0,1 0-1 0 0,-1-1 0 0 0,0 1 0 0 0,1-1 1 0 0,-1 1-1 0 0,1-1 0 0 0,-1 0 0 0 0,1 0 1 0 0,0 0-1 0 0,0 0 0 0 0,-4-5 0 0 0,6 6-5 0 0,-1 0 0 0 0,0 0 0 0 0,1-1 0 0 0,-1 1 0 0 0,1 0 1 0 0,0 0-1 0 0,-1-1 0 0 0,1 1 0 0 0,0 0 0 0 0,0-1 0 0 0,0 1 0 0 0,0-1 0 0 0,0 1 0 0 0,0 0 0 0 0,0-1 0 0 0,0 1 0 0 0,1 0 0 0 0,-1 0 0 0 0,0-1 0 0 0,1 1 0 0 0,-1 0 0 0 0,1-1 0 0 0,-1 1 0 0 0,1 0 0 0 0,0 0 0 0 0,0 0 0 0 0,-1 0 0 0 0,2-1 0 0 0,3-4 6 0 0,1 0 0 0 0,-1 1 1 0 0,1-1-1 0 0,0 2 0 0 0,0-1 0 0 0,13-7 0 0 0,46-19 17 0 0,-62 29-24 0 0,385-138-382 0 0,-321 118 331 0 0,7-2 8 0 0,641-207-178 0 0,7 25 205 0 0,-613 179 14 0 0,607-141 0 0 0,-321 111-64 0 0,-368 54 34 0 0,0 2-1 0 0,38 2 0 0 0,-61-1-178 0 0,-8 1-51 0 0,-43 9-288 0 0,-78 8 1 0 0,80-13 330 0 0,-718 72-746 0 0,-2-20 1496 0 0,424-33-276 0 0,-827 47 837 0 0,406-43-811 0 0,731-28-254 0 0,13 2 4 0 0,0-2-1 0 0,0-1 0 0 0,0 0 0 0 0,-1-1 0 0 0,-21-5 1 0 0,30 2 77 0 0,9 4 2 0 0,4 0-8 0 0,17-9-77 0 0,0 2-1 0 0,0 0 1 0 0,1 1 0 0 0,0 2-1 0 0,23-5 1 0 0,-7 2-27 0 0,509-131-110 0 0,43-10-12 0 0,-44 15 122 0 0,755-172 0 0 0,-1073 264 0 0 0,-219 39-3 0 0,-11 1-9 0 0,-12-1-34 0 0,14 3 43 0 0,-86-7-120 0 0,-104 5 0 0 0,-90 19 111 0 0,99-5-39 0 0,-1761 107 651 0 0,1027-25-419 0 0,717-64-193 0 0,185-29-74 0 0,86 6-632 0 0,31-9 277 0 0,153-21-1 0 0,-203 17 379 0 0,601-86 232 0 0,-456 62-112 0 0,57-8 24 0 0,545-76 158 0 0,207-1-100 0 0,-747 90-108 0 0,209-14 12 0 0,-329 33-161 0 0,187 17-1 0 0,-308-8-2 0 0,-21 0-60 0 0,-10 1 51 0 0,-27 3-4 0 0,0-2-1 0 0,-47 2 0 0 0,7-2 75 0 0,-178 21-59 0 0,-194 17 110 0 0,-950 84 225 0 0,204 0 24 0 0,1127-120-230 0 0,-505 44 7 0 0,565-50-1 0 0,-31 2 173 0 0,-70-5 467 0 0,115 1-441 0 0,29-9-148 0 0,1 2 1 0 0,38-5-1 0 0,-24 5-60 0 0,360-63-53 0 0,-161 30-4 0 0,406-57-91 0 0,825-17 0 0 0,-1348 112-258 0 0,237 26 0 0 0,-353-22 331 0 0,0 2 0 0 0,0 0 0 0 0,0 0-1 0 0,20 9 1 0 0,-32-12 48 0 0,-1 1 0 0 0,0-1 1 0 0,1 1-1 0 0,-1-1 0 0 0,0 1 0 0 0,0 0 0 0 0,0 0 1 0 0,1 0-1 0 0,-1 0 0 0 0,0 0 0 0 0,0 0 0 0 0,0 0 1 0 0,0 0-1 0 0,-1 0 0 0 0,1 0 0 0 0,1 3 0 0 0,-2-3 4 0 0,0-1 0 0 0,0 1 0 0 0,0 0-1 0 0,0 0 1 0 0,0-1 0 0 0,0 1-1 0 0,0 0 1 0 0,0-1 0 0 0,0 1 0 0 0,0 0-1 0 0,0 0 1 0 0,-1-1 0 0 0,1 1-1 0 0,0 0 1 0 0,-1-1 0 0 0,1 1 0 0 0,0 0-1 0 0,-1-1 1 0 0,1 1 0 0 0,-1-1-1 0 0,1 1 1 0 0,-2 0 0 0 0,-2 3-46 0 0,-1-1 0 0 0,1 0 1 0 0,-1 0-1 0 0,0 0 0 0 0,0 0 0 0 0,0-1 0 0 0,-7 2 1 0 0,-111 33-344 0 0,-155 26 0 0 0,-429 43 1374 0 0,639-98-854 0 0,-706 77 1018 0 0,96-13-426 0 0,191-26-437 0 0,293-29-235 0 0,-65 5 28 0 0,193-20-47 0 0,-126-13 0 0 0,175 9-13 0 0,-23-6 1 0 0,36 7-7 0 0,0 0 0 0 0,1-1 1 0 0,-1 1-1 0 0,1-1 0 0 0,-1 0 1 0 0,1 1-1 0 0,-1-2 1 0 0,1 1-1 0 0,0 0 0 0 0,0-1 1 0 0,-4-3-1 0 0,7 6 0 0 0,0 0 0 0 0,0 0 0 0 0,0 0-1 0 0,0 0 1 0 0,0 0 0 0 0,0 0 0 0 0,0-1 0 0 0,0 1 0 0 0,-1 0 0 0 0,1 0 0 0 0,0 0-1 0 0,0 0 1 0 0,0 0 0 0 0,0 0 0 0 0,0 0 0 0 0,0-1 0 0 0,0 1 0 0 0,0 0-1 0 0,0 0 1 0 0,0 0 0 0 0,0 0 0 0 0,0 0 0 0 0,0 0 0 0 0,0 0 0 0 0,0-1 0 0 0,0 1-1 0 0,0 0 1 0 0,0 0 0 0 0,0 0 0 0 0,0 0 0 0 0,0 0 0 0 0,0 0 0 0 0,0 0-1 0 0,0-1 1 0 0,1 1 0 0 0,-1 0 0 0 0,0 0 0 0 0,0 0 0 0 0,0 0 0 0 0,2-4-31 0 0,1 1 0 0 0,-1-1 1 0 0,1 1-1 0 0,0-1 0 0 0,0 1 1 0 0,0 0-1 0 0,0 0 0 0 0,1 1 1 0 0,-1-1-1 0 0,1 1 0 0 0,5-3 1 0 0,9-4-181 0 0,23-8 0 0 0,-36 15 163 0 0,331-98-1460 0 0,486-67 2634 0 0,-717 148-838 0 0,1083-158 1129 0 0,-510 107-1340 0 0,-626 66-74 0 0,130-9-144 0 0,0 7 0 0 0,186 20 0 0 0,-352-13 105 0 0,-1 0-66 0 0,-1 0 0 0 0,1 1-1 0 0,-1 0 1 0 0,1 1 0 0 0,-1 1 0 0 0,0 0-1 0 0,16 7 1 0 0,-29-10 76 0 0,1-1 0 0 0,-1 1 1 0 0,0-1-1 0 0,0 1 0 0 0,1 0 0 0 0,-1-1 1 0 0,0 1-1 0 0,0 0 0 0 0,0 0 0 0 0,0 0 0 0 0,0 0 1 0 0,0 0-1 0 0,0 0 0 0 0,0 0 0 0 0,0 0 0 0 0,-1 1 1 0 0,1-1-1 0 0,0 0 0 0 0,-1 0 0 0 0,1 1 1 0 0,-1-1-1 0 0,1 0 0 0 0,-1 1 0 0 0,1-1 0 0 0,-1 1 1 0 0,0-1-1 0 0,0 2 0 0 0,-1-1-23 0 0,1 0 0 0 0,-1 0 0 0 0,0 0 0 0 0,0 0 0 0 0,0 0 0 0 0,0 0 0 0 0,-1-1 0 0 0,1 1 0 0 0,0 0 0 0 0,-1-1 0 0 0,1 1 0 0 0,-1-1 0 0 0,0 1 0 0 0,1-1-1 0 0,-1 0 1 0 0,0 0 0 0 0,-3 2 0 0 0,-13 7-199 0 0,0-2-1 0 0,0 0 0 0 0,-35 10 1 0 0,-65 9 42 0 0,69-16 155 0 0,-995 177 1507 0 0,979-177-1291 0 0,-758 149 1524 0 0,599-109-1413 0 0,-153 39-130 0 0,9 2-70 0 0,-65 18-66 0 0,175-50-207 0 0,216-54 58 0 0,0-1 0 0 0,0-3 1 0 0,0-1-1 0 0,-52-6 0 0 0,81 3 108 0 0,0 0 0 0 0,-15-6 1 0 0,25 8 1 0 0,2-4 74 0 0,1 4-40 0 0,0-1 1 0 0,0 1-1 0 0,-1 0 1 0 0,1 0-1 0 0,0-1 1 0 0,0 1-1 0 0,0 0 0 0 0,0 0 1 0 0,0-1-1 0 0,0 1 1 0 0,0 0-1 0 0,0 0 1 0 0,0-1-1 0 0,0 1 0 0 0,0 0 1 0 0,0 0-1 0 0,0-1 1 0 0,0 1-1 0 0,0 0 0 0 0,0-1 1 0 0,0 1-1 0 0,0 0 1 0 0,0 0-1 0 0,0-1 1 0 0,1 1-1 0 0,-1 0 0 0 0,0 0 1 0 0,0 0-1 0 0,0-1 1 0 0,0 1-1 0 0,0 0 1 0 0,1 0-1 0 0,-1-1 0 0 0,0 1 1 0 0,0 0-1 0 0,1 0 1 0 0,9-6 42 0 0,0 0 0 0 0,0 1 1 0 0,1 1-1 0 0,-1 0 1 0 0,13-3-1 0 0,61-12 96 0 0,-32 9-50 0 0,113-32 162 0 0,33-7 95 0 0,-168 43-295 0 0,487-120 663 0 0,280-91-639 0 0,-339 97-78 0 0,131-29 65 0 0,123-22 0 0 0,-410 99-13 0 0,325-69 74 0 0,-303 74-317 0 0,-285 57-41 0 0,-36 9 90 0 0,-16-3-93 0 0,5 0 184 0 0,-11-1-24 0 0,-1 1 0 0 0,0 0-1 0 0,-1 2 1 0 0,-28-1 0 0 0,23 2 25 0 0,-447 7-231 0 0,363-1 250 0 0,-581 33-16 0 0,457-23 42 0 0,-625 37 6 0 0,291-19 27 0 0,-884 36 82 0 0,1405-68-110 0 0,-89 0 45 0 0,112-2-35 0 0,0-1-1 0 0,-1-1 1 0 0,-31-8 0 0 0,52 10-1 0 0,-1-1 0 0 0,1 1 0 0 0,-1-1 1 0 0,1 1-1 0 0,-1-2 0 0 0,1 1 1 0 0,0 0-1 0 0,0-1 0 0 0,-5-3 0 0 0,9 5-6 0 0,-1 1 0 0 0,1-1 0 0 0,-1 0 1 0 0,1 1-1 0 0,0-1 0 0 0,-1 1 0 0 0,1-1 0 0 0,0 0 0 0 0,0 1 0 0 0,0-1 0 0 0,-1 1 0 0 0,1-1 0 0 0,0 0 0 0 0,0 0 0 0 0,0 1 0 0 0,0-1 0 0 0,0 0 0 0 0,0 1 0 0 0,0-1 0 0 0,0 0 0 0 0,1 1 0 0 0,-1-1 0 0 0,0 0 0 0 0,0 1 0 0 0,0-1 0 0 0,1 1 1 0 0,-1-1-1 0 0,0 0 0 0 0,1 1 0 0 0,-1-1 0 0 0,0 1 0 0 0,1-1 0 0 0,-1 1 0 0 0,1-1 0 0 0,-1 1 0 0 0,1-1 0 0 0,-1 1 0 0 0,1 0 0 0 0,-1-1 0 0 0,2 0 0 0 0,3-3-3 0 0,0 1 0 0 0,1-1 0 0 0,6-3 0 0 0,48-20 0 0 0,0 3 0 0 0,64-17 0 0 0,-51 18-21 0 0,1018-278-683 0 0,-249 124 628 0 0,-785 165 76 0 0,150-31 1 0 0,198-38 0 0 0,-315 65 7 0 0,373-53 104 0 0,-371 67 17 0 0,-687 18 111 0 0,188-1-134 0 0,-118-1 118 0 0,-517 8 332 0 0,991-22-553 0 0,-372-13 71 0 0,407 12-32 0 0,-1-1 0 0 0,1-1 0 0 0,0-1 0 0 0,0 0-1 0 0,-23-10 1 0 0,36 13 29 0 0,5-1 20 0 0,1-3-65 0 0,1 1 0 0 0,-1 0 0 0 0,1 0 0 0 0,0 0 0 0 0,0 1 0 0 0,0 0 0 0 0,1-1 0 0 0,-1 1 0 0 0,10-4 0 0 0,52-20-8 0 0,-65 26-18 0 0,341-102-376 0 0,-177 56 248 0 0,459-116-373 0 0,-356 96 364 0 0,151-15 1 0 0,-251 53 10 0 0,-127 20 138 0 0,-48 10 10 0 0,-1 0 0 0 0,1-1 0 0 0,-14-1 0 0 0,-5 0 8 0 0,-480 28 70 0 0,377-16-90 0 0,-285 11-9 0 0,165-10 0 0 0,-323-9 0 0 0,542-4 12 0 0,-226-3 440 0 0,247 6-406 0 0,6-2-29 0 0,1 0-1 0 0,-1 0 1 0 0,0 0 0 0 0,0 0 0 0 0,0-1 0 0 0,0 1-1 0 0,0-1 1 0 0,1 1 0 0 0,-5-2 0 0 0,21-3 73 0 0,327-58-520 0 0,-70 14 308 0 0,515-96 122 0 0,-132 48 0 0 0,-590 88 0 0 0,181-30 54 0 0,-232 36-44 0 0,-13 3-10 0 0,0-1 0 0 0,0 1 0 0 0,0 0 1 0 0,0 0-1 0 0,0 0 0 0 0,0 0 0 0 0,0 0 0 0 0,0 0 0 0 0,0 0 0 0 0,0 0 0 0 0,0 0 0 0 0,1 0 0 0 0,-1 0 0 0 0,0 0 0 0 0,0 0 0 0 0,0 0 0 0 0,0-1 0 0 0,0 1 0 0 0,0 0 0 0 0,0 0 0 0 0,0 0 0 0 0,0 0 0 0 0,0 0 1 0 0,0 0-1 0 0,0 0 0 0 0,0 0 0 0 0,0 0 0 0 0,0 0 0 0 0,0-1 0 0 0,0 1 0 0 0,0 0 0 0 0,0 0 0 0 0,0 0 0 0 0,0 0 0 0 0,0 0 0 0 0,0 0 0 0 0,0 0 0 0 0,-1 0 0 0 0,1 0 0 0 0,0 0 0 0 0,0 0 0 0 0,0 0 1 0 0,0-1-1 0 0,0 1 0 0 0,0 0 0 0 0,0 0 0 0 0,0 0 0 0 0,0 0 0 0 0,0 0 0 0 0,0 0 0 0 0,0 0 0 0 0,-1 0 0 0 0,-8-4-3 0 0,-3 1 12 0 0,-1-1 0 0 0,1 2 1 0 0,-1-1-1 0 0,-16 0 0 0 0,-56 2 67 0 0,59 1-60 0 0,-502 5-36 0 0,-108 1-34 0 0,610-7 54 0 0,-1012-25 74 0 0,1029 25-77 0 0,-42-1 1 0 0,1-3 0 0 0,-97-22-1 0 0,145 27 3 0 0,-9-5 34 0 0,11 4-33 0 0,0 1 0 0 0,0-1 0 0 0,0 1 0 0 0,0 0 0 0 0,0-1 0 0 0,0 1 0 0 0,1-1 0 0 0,-1 1 0 0 0,0-1 0 0 0,0 1 0 0 0,0 0 0 0 0,1-1 0 0 0,-1 1 1 0 0,0 0-1 0 0,0-1 0 0 0,1 1 0 0 0,-1 0 0 0 0,0-1 0 0 0,1 1 0 0 0,-1 0 0 0 0,0-1 0 0 0,1 1 0 0 0,-1 0 0 0 0,0 0 0 0 0,1 0 0 0 0,-1-1 0 0 0,1 1 0 0 0,0 0 0 0 0,8-5-21 0 0,0 0-1 0 0,1 0 0 0 0,0 1 1 0 0,0 0-1 0 0,0 1 0 0 0,20-4 1 0 0,-6 2-12 0 0,592-123-378 0 0,-194 37 193 0 0,-302 61 188 0 0,-11 6-35 0 0,-94 20 54 0 0,-12 3-22 0 0,-5-1 64 0 0,-1 0-23 0 0,0 0 0 0 0,-1 0 0 0 0,1 1-1 0 0,0-1 1 0 0,-1 1 0 0 0,1-1 0 0 0,-1 1 0 0 0,0 0 0 0 0,-6-1 0 0 0,-39-2 2 0 0,43 4-13 0 0,-42 0 2 0 0,-71 10 0 0 0,32-2 0 0 0,-208 1-84 0 0,99-5 70 0 0,-423-9-40 0 0,344-2 54 0 0,13 1 0 0 0,93-10 11 0 0,166 15 14 0 0,7 1-263 0 0,59-2 33 0 0,73-11-1 0 0,65-21-473 0 0,38-6 227 0 0,-68 23 452 0 0,39-6 0 0 0,-114 11 0 0 0,193-34 0 0 0,-277 43 12 0 0,-12 3-10 0 0,0 0-1 0 0,0 0 0 0 0,0 0 1 0 0,0 0-1 0 0,0 0 1 0 0,0 0-1 0 0,0 0 0 0 0,-1 0 1 0 0,1 0-1 0 0,0 0 1 0 0,0 0-1 0 0,0 0 0 0 0,0-1 1 0 0,0 1-1 0 0,0 0 0 0 0,0 0 1 0 0,0 0-1 0 0,0 0 1 0 0,0 0-1 0 0,0 0 0 0 0,0 0 1 0 0,0 0-1 0 0,0 0 0 0 0,0 0 1 0 0,0 0-1 0 0,0 0 1 0 0,0 0-1 0 0,0 0 0 0 0,0 0 1 0 0,0 0-1 0 0,0 0 1 0 0,0-1-1 0 0,0 1 0 0 0,0 0 1 0 0,0 0-1 0 0,0 0 0 0 0,0 0 1 0 0,0 0-1 0 0,0 0 1 0 0,0 0-1 0 0,0 0 0 0 0,0 0 1 0 0,0 0-1 0 0,0 0 0 0 0,0 0 1 0 0,0 0-1 0 0,0 0 1 0 0,0 0-1 0 0,1 0 0 0 0,-1 0 1 0 0,0 0-1 0 0,0 0 1 0 0,0 0-1 0 0,0 0 0 0 0,0-1 1 0 0,-6-3 28 0 0,-1 0 1 0 0,1 0-1 0 0,-1 0 1 0 0,0 1 0 0 0,0 0-1 0 0,0 0 1 0 0,0 1-1 0 0,-1 0 1 0 0,1 0 0 0 0,-9 0-1 0 0,-84-7 353 0 0,73 8-352 0 0,-377-5-31 0 0,300 6 0 0 0,-232 6 0 0 0,-180-4 0 0 0,461-2-21 0 0,53 0-82 0 0,6 1-5 0 0,14 3-2 0 0,-1 0 0 0 0,1-1 0 0 0,0-1 0 0 0,18 0 0 0 0,79-5-177 0 0,-88 2 300 0 0,658-45-13 0 0,-494 30 0 0 0,-132 12 0 0 0,179-22 0 0 0,-231 22 0 0 0,-13 1 0 0 0,-11-1 0 0 0,-26 1-59 0 0,-77 4 0 0 0,77 1 36 0 0,-463 0-40 0 0,290-3 51 0 0,-281-19 76 0 0,451 13-80 0 0,44 7-74 0 0,5 1-221 0 0,30 3 75 0 0,61 0 0 0 0,39-9-440 0 0,-46 1 481 0 0,-27 2 195 0 0,371-21 0 0 0,-418 21 14 0 0,-10 2 140 0 0,-18-4 26 0 0,-30-3-63 0 0,1 2 0 0 0,-1 2-1 0 0,-49 3 1 0 0,-2-1-116 0 0,-565-8 935 0 0,497-3-895 0 0,58 2 94 0 0,94 10-147 0 0,41 14-48 0 0,-13-10 126 0 0,1 0 0 0 0,0-1 0 0 0,24 1 0 0 0,53-3 196 0 0,-28-2-108 0 0,54 3-2 0 0,192-24 0 0 0,-79-19-69 0 0,-231 40 96 0 0,-7-9 47 0 0,3 8-206 0 0,0 0-1 0 0,0 1 0 0 0,0-1 0 0 0,-1 1 1 0 0,1-1-1 0 0,0 1 0 0 0,-1 0 1 0 0,1 0-1 0 0,-1 0 0 0 0,0 0 0 0 0,1 1 1 0 0,-5-2-1 0 0,-35-1 138 0 0,31 2-117 0 0,-431 5 100 0 0,375-1-11 0 0,-39 3-38 0 0,-143-10 0 0 0,230 2-75 0 0,-1-1 0 0 0,1-1 0 0 0,-25-8 0 0 0,42 11 15 0 0,5 3-69 0 0,16 4 19 0 0,1 0-1 0 0,-1-2 1 0 0,1 0-1 0 0,0-1 0 0 0,27 1 1 0 0,106-5 28 0 0,81-14-9 0 0,-228 14 1 0 0,29-2 4 0 0,65-14 0 0 0,-100 16-2 0 0,0 1 0 0 0,0-1-1 0 0,0 1 1 0 0,-1-1 0 0 0,1 1 0 0 0,0-1 0 0 0,-1 1-1 0 0,1-1 1 0 0,0 1 0 0 0,-1-1 0 0 0,1 1 0 0 0,0-1-1 0 0,-1 1 1 0 0,1 0 0 0 0,-1-1 0 0 0,1 1 0 0 0,0 0 0 0 0,-2-1-1 0 0,-1-1-15 0 0,-1 0 0 0 0,1 1-1 0 0,-1-1 1 0 0,0 1-1 0 0,1 0 1 0 0,-1 0 0 0 0,0 0-1 0 0,0 0 1 0 0,-5 0-1 0 0,-40 2-221 0 0,26-1 138 0 0,-197 8-132 0 0,0-1 220 0 0,-34-3 9 0 0,187-11 0 0 0,55 6 0 0 0,-1 0 0 0 0,0 0-13 0 0,1 1-51 0 0,6 0 43 0 0,0 0-1 0 0,1 1 1 0 0,-1-1 0 0 0,1 1-1 0 0,-11 3 1 0 0,-1 0 8 0 0,-114 21-234 0 0,11-1-174 0 0,-13 0 193 0 0,121-21 174 0 0,1 0-10 0 0,9-2-78 0 0,-6 1 270 0 0,20-7-1224 0 0,16-5 1332 0 0,16-2-46 0 0,0 2 1 0 0,68-6 0 0 0,-60 10-153 0 0,71-15-38 0 0,-101 16 0 0 0,-22 5 0 0 0,41-1 0 0 0,-25-1 0 0 0,0 0 0 0 0,-1 0 11 0 0,-1 1 32 0 0,1-1-33 0 0,0 0-10 0 0,47-5 0 0 0,-40 4 0 0 0,-6 2 0 0 0,9 3 0 0 0,21 0 0 0 0,-42-2 1 0 0,53 2 61 0 0,-13-2-42 0 0,21-4 313 0 0,-61 4-321 0 0,23-2 46 0 0,-5-1-45 0 0,-22 3-13 0 0,40 1-3 0 0,-23-1 3 0 0,29 0 0 0 0,-41 0 0 0 0,21 2 0 0 0,-21-1 0 0 0,22 0 0 0 0,-17-2 0 0 0,26 4 0 0 0,-1 2 0 0 0,-11-1 0 0 0,29 1 0 0 0,-23-3 0 0 0,1 0 0 0 0,14 2 15 0 0,29 3 211 0 0,28 2 179 0 0,39 0-483 0 0,-94-7 89 0 0,-19 1 42 0 0,18 5 11 0 0,-24-6-67 0 0,-20-2 8 0 0,18 5 57 0 0,11 1-62 0 0,-11-3-4 0 0,18-5 62 0 0,8 2-48 0 0,-15 0-10 0 0,-26 0 0 0 0,19 2 0 0 0,-9 0 0 0 0,1 0 0 0 0,1 0 0 0 0,-1-1 0 0 0,-2 2 0 0 0,1 0 0 0 0,8 3 0 0 0,-18-5 0 0 0,29 5 0 0 0,-11-1 16 0 0,16 1 22 0 0,-8-3 36 0 0,-8-1-9 0 0,-13 0-40 0 0,2 0 13 0 0,17 5-38 0 0,64 4 323 0 0,-88-10-310 0 0,16 0 41 0 0,-16-1-16 0 0,0 0-10 0 0,19 5 52 0 0,7 1-64 0 0,-11 0-16 0 0,-18-6 0 0 0,34-1 0 0 0,-15 0 0 0 0,18 2 0 0 0,-24 1 0 0 0,32-2 0 0 0,-16 2 0 0 0,0-2 0 0 0,28 0 64 0 0,-27 2-64 0 0,1-2 64 0 0,-3-1-64 0 0,-2-2 58 0 0,21 1 28 0 0,-1 2-86 0 0,-18 0 0 0 0,-3 2 11 0 0,-25-2 106 0 0,-5 0-63 0 0,-83 5-48 0 0,-96-8 0 0 0,37-1-8 0 0,-181-5-112 0 0,170 4 76 0 0,-30 4-15 0 0,170 3 43 0 0,11-1 0 0 0,1 0 1 0 0,0-1 0 0 0,0 1-1 0 0,-1-1 1 0 0,1-1-1 0 0,0 1 1 0 0,-6-1 0 0 0,7 0-45 0 0,-5-1-191 0 0,83 4 234 0 0,237-26 323 0 0,-279 23-312 0 0,29-1 0 0 0,-17 2 0 0 0,19-4 0 0 0,-31 3 0 0 0,1 1 0 0 0,-28 0 0 0 0,21-2 0 0 0,4-2 0 0 0,-30 4 0 0 0,25-3 0 0 0,-2 3 0 0 0,7-1 0 0 0,-15 1 0 0 0,-1 0 0 0 0,20-3 67 0 0,-4-1 186 0 0,12-1-135 0 0,14 1 95 0 0,-51 4-160 0 0,100 2 139 0 0,-75-2-128 0 0,0 1-64 0 0,31 1 0 0 0,-17-3 0 0 0,-15 1 0 0 0,-23 0-3 0 0,36-2 51 0 0,-13-2 25 0 0,17-1-136 0 0,-30 4 48 0 0,-7 1 15 0 0,-1-1 0 0 0,19-3 0 0 0,-23 2 0 0 0,21-1 0 0 0,5 1 0 0 0,-8 1 0 0 0,17-6 0 0 0,-25 4 0 0 0,-1 1 0 0 0,1 0 0 0 0,0 1 0 0 0,0 0 0 0 0,0 0 0 0 0,0 1 0 0 0,-1 0 11 0 0,-2 0 42 0 0,26-3 11 0 0,22-1-128 0 0,-31 1 64 0 0,4 2 0 0 0,-2 1 0 0 0,-1 0 0 0 0,-15-2 0 0 0,30-3 0 0 0,-1 1 0 0 0,-29 2 0 0 0,-1 0 0 0 0,6-2 4 0 0,-18 2-11 0 0,11 1 33 0 0,12 0 15 0 0,-5 1-44 0 0,-10-1 22 0 0,19-4 40 0 0,-13 1-16 0 0,-2 1-33 0 0,1 1 1 0 0,-2 0 42 0 0,6 2-19 0 0,-17 1 5 0 0,19-5 14 0 0,-3 1-51 0 0,-6 0 9 0 0,-7 3 32 0 0,24-6 21 0 0,28 1 138 0 0,-42 3-138 0 0,9-1-24 0 0,-11 3 29 0 0,12 2-50 0 0,-20-1-19 0 0,19-1 0 0 0,22-4 0 0 0,-15 0 16 0 0,-27 3-11 0 0,-1 1 0 0 0,1-1-1 0 0,-1 1 1 0 0,1 0 0 0 0,-1 0-1 0 0,1 0 1 0 0,3 1 0 0 0,24 3 8 0 0,1-3-16 0 0,0 0 3 0 0,-1 2 0 0 0,2 1 0 0 0,-2 3 0 0 0,-1 1 0 0 0,-7 1 0 0 0,0-1 0 0 0,8 0 0 0 0,-25-8 0 0 0,21 9 0 0 0,6 4 0 0 0,-2-2 0 0 0,-26-8 0 0 0,21 4 0 0 0,-10-2 0 0 0,9 4 0 0 0,-3 1 0 0 0,-17-9 0 0 0,18 11 0 0 0,18 14 0 0 0,-17-9 0 0 0,4 2 0 0 0,-4-1 0 0 0,1-1 0 0 0,1-1 0 0 0,33 15 0 0 0,58 12 0 0 0,-80-32 0 0 0,0 3 0 0 0,35 18 0 0 0,-60-26 0 0 0,0 1 0 0 0,19 14 0 0 0,-16-10 0 0 0,58 49 0 0 0,-52-41 0 0 0,1-1 0 0 0,0-1 0 0 0,31 17 0 0 0,-30-24 0 0 0,-1-2 0 0 0,-11-2 11 0 0,-9-5 118 0 0,-14-12-37 0 0,8 8-99 0 0,-1 0-1 0 0,0 0 1 0 0,-1 0 0 0 0,1 1-1 0 0,0 0 1 0 0,-1 0-1 0 0,-6-2 1 0 0,-43-6-110 0 0,42 8 116 0 0,-27-3-64 0 0,0 3 0 0 0,-56 3 1 0 0,24 1 33 0 0,-5-2-2 0 0,-456 13-404 0 0,299 2 123 0 0,-217 21-300 0 0,56 7 449 0 0,301-34 154 0 0,78-7 11 0 0,-121 17 5 0 0,122-16-8 0 0,0 0-1 0 0,0 2 1 0 0,1 0 0 0 0,0 0 0 0 0,0 2 0 0 0,-22 12 0 0 0,33-17-78 0 0,4 0-61 0 0,0 0 113 0 0,0 1 1 0 0,1-1-1 0 0,-1 0 0 0 0,0 0 0 0 0,1 0 0 0 0,-1 0 0 0 0,1 0 0 0 0,-1 0 0 0 0,1-1 0 0 0,0 1 0 0 0,0-1 1 0 0,0 1-1 0 0,0-1 0 0 0,0 1 0 0 0,0-1 0 0 0,0 0 0 0 0,1 0 0 0 0,-1 0 0 0 0,0 0 0 0 0,0-1 0 0 0,1 1 1 0 0,2 0-1 0 0,7 1-98 0 0,0-1-1 0 0,0 0 1 0 0,17-1 0 0 0,510-45 76 0 0,-232 16 51 0 0,15-2 0 0 0,79-15 0 0 0,-390 44 0 0 0,-11 0 0 0 0,-10-1 0 0 0,10 3 0 0 0,-26-4 0 0 0,0 1 0 0 0,-1 2 0 0 0,1 0 0 0 0,-36 4 0 0 0,41-2 0 0 0,-23 1 1 0 0,-462 8 82 0 0,347-13 127 0 0,-66-3-1 0 0,152 1-151 0 0,-76-16 0 0 0,130 18-24 0 0,-32-12-1 0 0,43 12-18 0 0,1 0 0 0 0,0 0 0 0 0,0-1-1 0 0,0 0 1 0 0,0 0 0 0 0,-12-11 0 0 0,18 14-12 0 0,0 0 1 0 0,0 0 0 0 0,0 0 0 0 0,0 0 0 0 0,0 0-1 0 0,0-1 1 0 0,0 1 0 0 0,0 0 0 0 0,0-1 0 0 0,1 1-1 0 0,-1-1 1 0 0,0 1 0 0 0,1 0 0 0 0,0-1 0 0 0,-1 1 0 0 0,1-1-1 0 0,0 1 1 0 0,-1-1 0 0 0,1 0 0 0 0,0 1 0 0 0,1-3-1 0 0,-1 1 3 0 0,1 1-1 0 0,0-1 1 0 0,0 1-1 0 0,0-1 1 0 0,0 1-1 0 0,0 0 1 0 0,1 0 0 0 0,-1-1-1 0 0,1 1 1 0 0,-1 0-1 0 0,5-3 1 0 0,3-3-31 0 0,1 0 0 0 0,0 0 0 0 0,0 1 0 0 0,14-7 0 0 0,12-4-125 0 0,71-26 1 0 0,44-4 45 0 0,-120 39 92 0 0,106-27 0 0 0,-135 35 232 0 0,1 3-166 0 0,11 6-42 0 0,0-1 0 0 0,1-1 0 0 0,0 0 1 0 0,0-1-1 0 0,0 0 0 0 0,1-2 1 0 0,22 4-1 0 0,119 3 117 0 0,-114-9-90 0 0,268 20 37 0 0,-252-16-88 0 0,-26-4 13 0 0,32 3-24 0 0,-62-4-85 0 0,-53 4-296 0 0,16 0 314 0 0,-318 12 1 0 0,252-13 82 0 0,-395 7-65 0 0,493-10 72 0 0,-144-3-2 0 0,107 1 8 0 0,-65-14 1 0 0,71 6 57 0 0,23 4-9 0 0,4-1 19 0 0,6 6-69 0 0,-1 1-1 0 0,1-1 1 0 0,0 0-1 0 0,0 1 1 0 0,0-1-1 0 0,0 0 1 0 0,0 1 0 0 0,0-1-1 0 0,0 1 1 0 0,0-1-1 0 0,0 0 1 0 0,0 1-1 0 0,1-1 1 0 0,-1 1-1 0 0,0-1 1 0 0,0 0-1 0 0,1 1 1 0 0,-1-1-1 0 0,0 1 1 0 0,1-1-1 0 0,0-1 11 0 0,1-3 5 0 0,0 1 1 0 0,0-1 0 0 0,1 1-1 0 0,-1 0 1 0 0,1-1 0 0 0,0 1-1 0 0,1 1 1 0 0,-1-1 0 0 0,1 0-1 0 0,0 1 1 0 0,-1 0 0 0 0,2-1-1 0 0,6-3 1 0 0,8-3-80 0 0,-1 0 1 0 0,22-7-1 0 0,-14 6-48 0 0,32-13-263 0 0,-45 19 356 0 0,1-2 14 0 0,-4 1 11 0 0,-10 5-9 0 0,1 1 22 0 0,1-1 1 0 0,-1 0-1 0 0,1 0 0 0 0,-1 0 0 0 0,0 0 1 0 0,0 0-1 0 0,1 0 0 0 0,-1-1 0 0 0,0 1 1 0 0,1-2-1 0 0,12-15 104 0 0,11-10-64 0 0,5 2-64 0 0,-25 20 0 0 0,-3 4 0 0 0,1-1 0 0 0,0 1 0 0 0,0 0 0 0 0,0 0 0 0 0,0 0 0 0 0,0 0 0 0 0,5-2 0 0 0,17-10 0 0 0,-8 5 0 0 0,-12 7 0 0 0,18-3 0 0 0,21-7 0 0 0,-39 11 0 0 0,21-3 0 0 0,-15 2 0 0 0,-5 0 0 0 0,-1 1 0 0 0,1 0 0 0 0,0 0 0 0 0,8 1 0 0 0,18-2 0 0 0,-1-2 0 0 0,-16 2 0 0 0,8-1 0 0 0,-19 3 0 0 0,16 0 0 0 0,-16-1 0 0 0,21 4 0 0 0,-12-1 0 0 0,0 0 0 0 0,0 1 0 0 0,-1 0 0 0 0,1 0 0 0 0,17 9 0 0 0,194 63-2 0 0,-73-26 15 0 0,-49-20 148 0 0,9 4-175 0 0,-61-12 17 0 0,-1 2 1 0 0,51 33-1 0 0,-4-2-3 0 0,-42-26 91 0 0,81 28 0 0 0,-53-20-17 0 0,-77-34-74 0 0,17 8 0 0 0,-9-3 0 0 0,-2 0 0 0 0,-2 2 0 0 0,0 2 11 0 0,2 0 32 0 0,0-2-33 0 0,0 0-10 0 0,0-1 0 0 0,0 0 0 0 0,2 0 0 0 0,37 21 64 0 0,-38-22-64 0 0,1 2 0 0 0,-1-2 11 0 0,39 26 106 0 0,-50-33-117 0 0,28 18-2 0 0,-19-13-62 0 0,3 1 50 0 0,13 5 14 0 0,6-1 0 0 0,66 11 0 0 0,-66-14 0 0 0,-27-6 0 0 0,22 4 0 0 0,33 9 0 0 0,-37-7 0 0 0,-19-6 0 0 0,16 2 0 0 0,11 3 0 0 0,2 1 64 0 0,-8-4-65 0 0,-3-4 13 0 0,9 5 41 0 0,-16-3-53 0 0,-8 0 4 0 0,8 1-11 0 0,8-4 74 0 0,-8 3-67 0 0,-1 1 0 0 0,1 0 0 0 0,0-2 0 0 0,0 2 0 0 0,-2-1 11 0 0,35 8 106 0 0,-39-7-83 0 0,42 6 68 0 0,-37-7-102 0 0,1 0 11 0 0,-3 0 42 0 0,-7 0 1 0 0,9 0-44 0 0,0 1-22 0 0,1 0-36 0 0,-3 1 47 0 0,-34-7-83 0 0,-43-3-1 0 0,5 2 57 0 0,-351-42-292 0 0,334 36 293 0 0,-109-31 0 0 0,161 35 73 0 0,1-1 0 0 0,-26-13 0 0 0,21 8-33 0 0,14 6-35 0 0,1 0 1 0 0,0-1-1 0 0,-17-12 0 0 0,27 17 22 0 0,-15-7 0 0 0,12 6 0 0 0,-20-6 0 0 0,-11 1 0 0 0,25 5 0 0 0,-4-5-110 0 0,17 8 104 0 0,0 1 0 0 0,0 0-1 0 0,0 0 1 0 0,0 0 0 0 0,0 0 0 0 0,0 0 0 0 0,0-1 0 0 0,0 1 0 0 0,0 0 0 0 0,0 0 0 0 0,0 0 0 0 0,0 0 0 0 0,0 0 0 0 0,0-1-1 0 0,0 1 1 0 0,0 0 0 0 0,0 0 0 0 0,0 0 0 0 0,0 0 0 0 0,0 0 0 0 0,0 0 0 0 0,1-1 0 0 0,-1 1 0 0 0,0 0 0 0 0,0 0-1 0 0,0 0 1 0 0,0 0 0 0 0,0 0 0 0 0,0 0 0 0 0,0 0 0 0 0,1 0 0 0 0,-1 0 0 0 0,0 0 0 0 0,0 0 0 0 0,0 0 0 0 0,0 0-1 0 0,0-1 1 0 0,1 1 0 0 0,-1 0 0 0 0,0 0 0 0 0,0 0 0 0 0,0 0 0 0 0,0 0 0 0 0,0 0 0 0 0,1 0 0 0 0,-1 1 0 0 0,0-1-1 0 0,0 0 1 0 0,0 0 0 0 0,0 0 0 0 0,27 1-202 0 0,29 15 144 0 0,59 4 53 0 0,-81-16 57 0 0,-2 2-1 0 0,1 1 0 0 0,33 11 1 0 0,-36-9-36 0 0,0 3-10 0 0,-16-6 0 0 0,0 1 0 0 0,1 0 0 0 0,-2 1 0 0 0,5 6 0 0 0,-11-11 0 0 0,24 11 0 0 0,-16-8 0 0 0,1 0 0 0 0,8 3-2 0 0,-18-8 5 0 0,12 4 7 0 0,-3-2 33 0 0,1-1-33 0 0,-1 0-10 0 0,0 1 0 0 0,0 0 0 0 0,6 0 30 0 0,-4 1-8 0 0,5 1-10 0 0,-1 1-13 0 0,-21-6-1 0 0,24 3 69 0 0,7 4-3 0 0,-16-3-64 0 0,-1 0 0 0 0,1-1 0 0 0,1 1 0 0 0,-1 0 0 0 0,0-1 0 0 0,1 1 0 0 0,0-2 0 0 0,1 1 0 0 0,-1-1 0 0 0,-1 1 11 0 0,8-3 21 0 0,-1 3-12 0 0,-3-2-19 0 0,13 3-1 0 0,45 1 0 0 0,63-8 61 0 0,-100 1-47 0 0,-35 2-2 0 0,15-4 24 0 0,-14 3-31 0 0,27-7-5 0 0,-24 6 3 0 0,1-2-7 0 0,25-11 69 0 0,-22 9-54 0 0,12-4 126 0 0,-23 9-69 0 0,0 1-4 0 0,7-3 0 0 0,20-8 160 0 0,-18 6-133 0 0,-9 4-22 0 0,0 0-5 0 0,21-11 128 0 0,-21 11-128 0 0,0-1 0 0 0,37-22 174 0 0,-29 17-136 0 0,0 1 1 0 0,0 0-1 0 0,1 0 1 0 0,0 1-1 0 0,0 0 1 0 0,14-3-1 0 0,-19 5-59 0 0,1 1 1 0 0,-1 1-1 0 0,1-1 1 0 0,10 0-1 0 0,17-3 12 0 0,13 2-2 0 0,-18 3-53 0 0,0-1 0 0 0,1 1 0 0 0,-7-1 0 0 0,-22 1 0 0 0,38-6 0 0 0,-24 4 0 0 0,6-2 0 0 0,-21 4 0 0 0,39-14 0 0 0,-24 9 0 0 0,-9 4 0 0 0,17-4 0 0 0,8-2 0 0 0,-1 1 0 0 0,-9 2 0 0 0,-21 4 0 0 0,36-12 0 0 0,-22 6 0 0 0,-1 1 0 0 0,5-1 0 0 0,-13 5 0 0 0,16-3 0 0 0,-7 2 0 0 0,1 0 0 0 0,-1-1 0 0 0,8 0 0 0 0,-22 2 0 0 0,36-8 0 0 0,-21 6 0 0 0,0 0 0 0 0,-1 0 0 0 0,1 1 0 0 0,-1-1 0 0 0,1 0 0 0 0,-2-1 0 0 0,1 1 0 0 0,1 0 0 0 0,-1-1 0 0 0,0 0 0 0 0,0 1 0 0 0,0-1 0 0 0,1 1 0 0 0,12-5 0 0 0,-7 4 0 0 0,9 1 0 0 0,3 0 0 0 0,0-2 0 0 0,-21 2 0 0 0,-7 2 0 0 0,0-1 0 0 0,0 1 0 0 0,1 0 0 0 0,-1 0 0 0 0,8 0 0 0 0,-7 1 0 0 0,20-6 0 0 0,-20 5 0 0 0,20-3 0 0 0,-20 4 0 0 0,21-6 0 0 0,4-1 0 0 0,-2-2 0 0 0,-24 6 0 0 0,30-7 0 0 0,-20 7 0 0 0,1-1 0 0 0,-2 0 0 0 0,1-3 0 0 0,-1 2 0 0 0,2-1 0 0 0,-1 3 0 0 0,1-1 0 0 0,-1 0 0 0 0,-1 0 0 0 0,2-1 0 0 0,-1 1 0 0 0,-1 1 0 0 0,0-1 0 0 0,1-1 0 0 0,1 1 0 0 0,-1 2 0 0 0,7-3 0 0 0,-17 3 0 0 0,28-5 0 0 0,-18 5 0 0 0,1-2 0 0 0,6-2 0 0 0,-18 5 0 0 0,33-3 0 0 0,-16 3 0 0 0,-7 0 0 0 0,0 0 0 0 0,14-3 0 0 0,-14 1 0 0 0,0 1 0 0 0,16 0 0 0 0,14-2 0 0 0,-12 2 0 0 0,-2-3 0 0 0,2 2 0 0 0,-2 2 0 0 0,-6 0 0 0 0,-16 2 0 0 0,25 1 0 0 0,-17-2 0 0 0,1 2 0 0 0,7-1 0 0 0,-6 2 0 0 0,7 2 0 0 0,-14-3 0 0 0,27 7 0 0 0,-13-3 0 0 0,-9-1 0 0 0,9 4 0 0 0,-9-4 0 0 0,6 1-32 0 0,-2 3-6 0 0,-4-1 36 0 0,-3-1 2 0 0,8 2 0 0 0,1 5 0 0 0,-11-7 0 0 0,9 7 3 0 0,-5-1-16 0 0,-3-4-30 0 0,0 2 34 0 0,-6-6 7 0 0,5 13 2 0 0,0-3 3 0 0,-9-15-2 0 0,6 18-79 0 0,-2-4 35 0 0,2 5 30 0 0,-7-19 13 0 0,19 29 2 0 0,-18-25-19 0 0,14 15-30 0 0,-4-8 47 0 0,0-1 0 0 0,1-2 0 0 0,0-1 0 0 0,2-2 0 0 0,-5-1 11 0 0,-5-5 42 0 0,1-8 1 0 0,-7-4-44 0 0,-5 0-20 0 0,-6-3-16 0 0,8 14 5 0 0,2 1 14 0 0,-15-9-42 0 0,0 1-1 0 0,-1 0 1 0 0,1 2-1 0 0,-2 0 1 0 0,1 1-1 0 0,-1 1 1 0 0,-34-4 0 0 0,-10 4-201 0 0,-70 2 0 0 0,112 3 232 0 0,-152 2-244 0 0,-36 1 77 0 0,73-1 84 0 0,-164 25 0 0 0,132-7 51 0 0,-245 41-18 0 0,94 10 69 0 0,-205 47 109 0 0,282-57-394 0 0,-506 121-1413 0 0,486-114 1271 0 0,194-47 192 0 0,-114 52-1 0 0,173-68-74 0 0,1-1 1 0 0,0 2-1 0 0,-12 7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21.42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12164 570 11975 0 0,'22'-10'378'0'0,"1"2"0"0"0,1 0 0 0 0,40-7-1 0 0,-28 7-125 0 0,-24 6-199 0 0,-8 1 1 0 0,-3 0-54 0 0,-1 1 1 0 0,0 0-1 0 0,1 0 0 0 0,-1 0 1 0 0,0 0-1 0 0,0-1 1 0 0,1 1-1 0 0,-1 0 1 0 0,0 0-1 0 0,0 0 1 0 0,0-1-1 0 0,1 1 0 0 0,-1 0 1 0 0,0 0-1 0 0,0-1 1 0 0,0 1-1 0 0,0 0 1 0 0,0 0-1 0 0,1-1 1 0 0,-1 1-1 0 0,0 0 0 0 0,0-1 1 0 0,0 0-1 0 0,-1 1-1 0 0,1-1 0 0 0,-1 1 0 0 0,1-1 0 0 0,-1 0 0 0 0,0 1 0 0 0,0-1 0 0 0,1 1 0 0 0,-1 0-1 0 0,0-1 1 0 0,0 1 0 0 0,1 0 0 0 0,-1-1 0 0 0,0 1 0 0 0,0 0 0 0 0,0 0 0 0 0,-1-1 0 0 0,-19-2-51 0 0,19 3 45 0 0,-71-7-173 0 0,-109 6 1 0 0,86 3 98 0 0,-477 6 67 0 0,-69 0 105 0 0,545-8-49 0 0,-561-12 172 0 0,324 4-146 0 0,-7 0-45 0 0,128-8 9 0 0,-40-1-11 0 0,129 10 49 0 0,-57-1-14 0 0,196 15-430 0 0,22 3 189 0 0,0-2 0 0 0,0-2 0 0 0,56 3 0 0 0,-10-1 125 0 0,460 31-117 0 0,-213-21-16 0 0,153 9-266 0 0,-89-6 192 0 0,631 68 110 0 0,-1 33 146 0 0,-163-8-797 0 0,-549-76-113 0 0,25 3-596 0 0,364 43 1079 0 0,-537-62 1087 0 0,-71-8 250 0 0,-55-10 213 0 0,-40-5-1058 0 0,-147-48-141 0 0,-257-49 22 0 0,389 94 186 0 0,1 1 0 0 0,-1 0 1 0 0,-29 1-1 0 0,59 7-229 0 0,-6-1 84 0 0,21 4-37 0 0,0-1-1 0 0,0-1 1 0 0,40 4 0 0 0,-13-3 19 0 0,95 17 42 0 0,247 34 0 0 0,-57-6 736 0 0,-328-49-715 0 0,3 1 523 0 0,-16-3-530 0 0,1-1 0 0 0,-1 1 0 0 0,0-1 0 0 0,1 1 0 0 0,-1-1 0 0 0,0 1 0 0 0,1-1 1 0 0,-1 1-1 0 0,0-1 0 0 0,0 1 0 0 0,1-1 0 0 0,-1 0 0 0 0,0 1 0 0 0,0-1 0 0 0,0 0 0 0 0,1 0 0 0 0,-1 0 0 0 0,-2 0 0 0 0,-13 5-5 0 0,-1-2 0 0 0,0 0 0 0 0,-26 1 0 0 0,-56-3 33 0 0,74-2-45 0 0,-302-16 187 0 0,75 2 229 0 0,-166-16 163 0 0,49-6-256 0 0,-28-3-232 0 0,105 7-29 0 0,-200-28-54 0 0,467 57 8 0 0,-299-53-378 0 0,36 3-627 0 0,-19-4-1432 0 0,11 2-157 0 0,63 14 1208 0 0,-594-80 1111 0 0,765 114 528 0 0,-422-43 2608 0 0,329 36-1823 0 0,-311-10 1181 0 0,245 16-1719 0 0,-220 13 87 0 0,21 7-472 0 0,182-1-155 0 0,116-2-3 0 0,-162-11-1 0 0,183-8 42 0 0,99 11 20 0 0,5 1-209 0 0,10 3 115 0 0,0-1 0 0 0,1 0 0 0 0,-1 0 0 0 0,16 0 0 0 0,58-1 21 0 0,-53-2-9 0 0,133-2-18 0 0,38 1 58 0 0,-146 3 9 0 0,422 7-22 0 0,-127-4-349 0 0,-51-1 36 0 0,60 1-73 0 0,63-1-4 0 0,120 10 131 0 0,-307-5 361 0 0,82 6 67 0 0,330 2-589 0 0,-625-18 379 0 0,379-27 372 0 0,-369 23-121 0 0,94-17 914 0 0,-130 22-1094 0 0,1 0 0 0 0,-1 0 0 0 0,0 0 1 0 0,1 0-1 0 0,-1 0 0 0 0,0 0 0 0 0,1 0 0 0 0,-1 0 0 0 0,0 0 0 0 0,1 0 0 0 0,-1-1 0 0 0,1 1 0 0 0,-1 0 0 0 0,0 0 0 0 0,1 0 0 0 0,-1 0 0 0 0,0-1 0 0 0,0 1 0 0 0,1 0 0 0 0,-1 0 0 0 0,0-1 1 0 0,1 1-1 0 0,-1 0 0 0 0,0 0 0 0 0,0-1 0 0 0,0 1 0 0 0,1 0 0 0 0,-1-1 0 0 0,0 1 0 0 0,0 0 0 0 0,0-1 0 0 0,0 1 0 0 0,0 0 0 0 0,1-1 0 0 0,-1 0 0 0 0,-1 0 18 0 0,1 0 0 0 0,-1 1 0 0 0,1-1 0 0 0,-1 0 0 0 0,0 0-1 0 0,1 1 1 0 0,-1-1 0 0 0,0 0 0 0 0,1 1 0 0 0,-1-1 0 0 0,0 0 0 0 0,0 1-1 0 0,-1-1 1 0 0,-4-3 86 0 0,0 1 0 0 0,-1 0 0 0 0,-7-2 0 0 0,-190-47-142 0 0,-33-9-8 0 0,-70-15 40 0 0,283 71 0 0 0,-166-30 1 0 0,29 7 52 0 0,-309-44-46 0 0,-5 27 69 0 0,461 44-70 0 0,-595-39 400 0 0,-1 36-67 0 0,-1040 9-227 0 0,1245-21-165 0 0,-587-13-158 0 0,974 28 215 0 0,13 1-8 0 0,0-1 1 0 0,-1 1 0 0 0,1 1-1 0 0,-1-1 1 0 0,1 1 0 0 0,-1 0-1 0 0,1 0 1 0 0,-10 4 0 0 0,13-5-125 0 0,5 3-134 0 0,3 2 207 0 0,0 0-1 0 0,0-1 0 0 0,1 0 1 0 0,-1 0-1 0 0,1 0 1 0 0,0-1-1 0 0,0 0 0 0 0,0 0 1 0 0,13 3-1 0 0,74 11-314 0 0,-86-16 346 0 0,495 48-132 0 0,-434-43 158 0 0,54 3-31 0 0,117 10-101 0 0,-2 18 49 0 0,-213-31 81 0 0,-24-6 0 0 0,-1 0 0 0 0,1 0 0 0 0,0 1 0 0 0,0-1 0 0 0,0 0 0 0 0,-1 0 0 0 0,1 1 0 0 0,0-1 0 0 0,-1 0 0 0 0,1 1 0 0 0,0-1 0 0 0,-1 1 0 0 0,1-1 0 0 0,0 1 0 0 0,0 0 0 0 0,-5 1 2 0 0,-1 0-1 0 0,0-1 1 0 0,1 1-1 0 0,-1-1 1 0 0,-9 0-1 0 0,12 0 2 0 0,-40 3 77 0 0,0-2-1 0 0,-68-6 0 0 0,60 2-33 0 0,-480-35 941 0 0,244 14-590 0 0,-929-35-149 0 0,798 42-216 0 0,-798-3-21 0 0,1145 26 58 0 0,-8-1-301 0 0,90-1-37 0 0,-5-1 145 0 0,12 2-168 0 0,0-1-1 0 0,0-1 1 0 0,35 3 0 0 0,63-2-280 0 0,-64-5 338 0 0,174 5-515 0 0,159 5-132 0 0,-326-8 761 0 0,378 32-11 0 0,-419-31 182 0 0,157 28 763 0 0,-174-30-554 0 0,-18 1 88 0 0,-53 1 157 0 0,-84-7-1 0 0,122 3-457 0 0,-158-14 249 0 0,-27-1 58 0 0,-137-1 67 0 0,-132-2-238 0 0,-697 31 147 0 0,816-2-380 0 0,211-7 18 0 0,91-3 8 0 0,-59 3-6 0 0,110-2 30 0 0,0-1-10 0 0,4 0-44 0 0,7 0-15 0 0,-10 9-268 0 0,1-2 282 0 0,0 0-1 0 0,-1 0 1 0 0,-18 7-1 0 0,-54 15 60 0 0,-45 21-4 0 0,21-6 0 0 0,59-27 0 0 0,-67 12 0 0 0,-2 0 0 0 0,92-22 0 0 0,-1 1 0 0 0,14-4 0 0 0,4 0-10 0 0,7-4-57 0 0,8 2-771 0 0,-5-1 822 0 0,0-1 0 0 0,0 1 1 0 0,0-1-1 0 0,1 2 1 0 0,2 1-24 0 0,3-1 28 0 0,0-1-1 0 0,0 1 1 0 0,0-1-1 0 0,0 0 1 0 0,0-1-1 0 0,1 0 1 0 0,-1 0-1 0 0,10-2 1 0 0,10 1 2 0 0,23-2 9 0 0,1-2 0 0 0,77-19 0 0 0,-105 19 0 0 0,84-18 0 0 0,-27 4 0 0 0,101-9 0 0 0,394-12 0 0 0,-526 40-24 0 0,71 9 0 0 0,-12 0 0 0 0,-3 3 24 0 0,-64-7 0 0 0,47 2 0 0 0,29-3 0 0 0,-46 0 0 0 0,-28-4 0 0 0,-25 0 0 0 0,0 0 0 0 0,23 4 0 0 0,4 0 0 0 0,-30-3 0 0 0,-3 0-13 0 0,-9-1-12 0 0,1 0 0 0 0,-1 1 1 0 0,0-1-1 0 0,0 1 0 0 0,0 0 0 0 0,4 1 0 0 0,-4-1 20 0 0,0 0-69 0 0,-1 0 15 0 0,9 3 48 0 0,3-1 11 0 0,0 1 0 0 0,-3 0-13 0 0,-9-4-51 0 0,-18 7-325 0 0,4-5 391 0 0,2 0-2 0 0,-18 0-53 0 0,24-1 46 0 0,-32-1-157 0 0,9-2 148 0 0,-19 1 16 0 0,14-1 0 0 0,28 2-5 0 0,0-1 0 0 0,1 1-1 0 0,-1 0 1 0 0,0 0 0 0 0,0 0 0 0 0,0 0-1 0 0,0 0 1 0 0,0 1 0 0 0,0 0 0 0 0,0 0-1 0 0,-7 3 1 0 0,-6 1-10 0 0,-5 0-90 0 0,0 1 1 0 0,-30 12-1 0 0,49-17 106 0 0,-17 5-33 0 0,-1-2-9 0 0,-20 9 27 0 0,38-13-56 0 0,18 7-880 0 0,0-4 907 0 0,-10-2 31 0 0,21 0 13 0 0,-21-1-1 0 0,21-2 0 0 0,4 5 0 0 0,-15-3 11 0 0,1 2 32 0 0,0 1-22 0 0,45 12 96 0 0,-52-13-116 0 0,-3 0 1 0 0,-1-1 0 0 0,1 0 0 0 0,0-1 0 0 0,9 1 0 0 0,31-3 51 0 0,-36 2-53 0 0,29 2 0 0 0,-23 0 0 0 0,0 0 0 0 0,-1 0 0 0 0,1 1 0 0 0,-3-1 11 0 0,-11-2 45 0 0,0 1 23 0 0,1 1-50 0 0,21 4 190 0 0,5-2-141 0 0,-24-2-78 0 0,19 1 0 0 0,-9-3 0 0 0,-3 0 11 0 0,-10 0 106 0 0,1 0-63 0 0,11 0 198 0 0,-13 3-314 0 0,2 6 64 0 0,-2-6 62 0 0,-2-1 8 0 0,-4 5 13 0 0,2-2-48 0 0,0-1-12 0 0,-12 5-18 0 0,3-3-7 0 0,0 1 0 0 0,0-1 0 0 0,1 1 0 0 0,-4 6-2 0 0,13-9 4 0 0,2-2 9 0 0,-2 0 106 0 0,3 1-63 0 0,3 8-33 0 0,-2-5 22 0 0,3 7-33 0 0,2 0-10 0 0,2 0 0 0 0,4-1 0 0 0,1-1 0 0 0,-2-3 0 0 0,1-1 5 0 0,-8-3-13 0 0,14 12 75 0 0,-12-9-89 0 0,37 26 692 0 0,-31-24-670 0 0,0 0 0 0 0,-3-3 11 0 0,2 0 82 0 0,-3-4-5 0 0,15 2-38 0 0,-21-4-120 0 0,-1 0 24 0 0,8 0 92 0 0,-5 1 24 0 0,5 0-70 0 0,-8-1-70 0 0,1 0 2 0 0,10 2 15 0 0,2 0 42 0 0,-3 1 1 0 0,-10-3-44 0 0,1 2-127 0 0,5 3 182 0 0,-6-4 63 0 0,-1 1 12 0 0,1 10-60 0 0,-1 3-16 0 0,3-1 0 0 0,2 1 0 0 0,2-2 0 0 0,1-1 0 0 0,2 1 0 0 0,0-2 0 0 0,2-2 0 0 0,-3-1 11 0 0,-5-5 32 0 0,7 2-33 0 0,1 1-10 0 0,1 1 0 0 0,-1 0 0 0 0,1-1 0 0 0,0-1 0 0 0,0-1 0 0 0,-2-1 11 0 0,-7-2 32 0 0,9 1-33 0 0,0-1-10 0 0,1 0 0 0 0,-1 0 0 0 0,1 1 0 0 0,-3-2 14 0 0,-3 2 45 0 0,-6-1-10 0 0,17-3-27 0 0,-6 0-22 0 0,1 2 0 0 0,-3 6 0 0 0,-4 2-12 0 0,-6-6 16 0 0,-4-3 50 0 0,-9 0-44 0 0,-2-1-10 0 0,-10-1-15 0 0,4-1-30 0 0,11 2 39 0 0,-19-5-61 0 0,23 7 59 0 0,-31-6 5 0 0,22 3 3 0 0,0 2 0 0 0,1-2 0 0 0,-1-1 0 0 0,2 0 0 0 0,0-1 0 0 0,-39-11 0 0 0,32 9-2 0 0,8 6 30 0 0,-1 0 10 0 0,-2 1 26 0 0,0 0-10 0 0,1-1-44 0 0,4 2 16 0 0,6 1 31 0 0,11 4 42 0 0,19 6-78 0 0,18 1 32 0 0,-30-8-53 0 0,33 6 0 0 0,-44-10 0 0 0,-3-1 0 0 0,1 1 0 0 0,-1 0 0 0 0,0-1 0 0 0,0 1 0 0 0,0 0 0 0 0,0 0 0 0 0,0 0 0 0 0,0 0 0 0 0,-1 1 0 0 0,3 1 0 0 0,1 0 0 0 0,17 8 0 0 0,-2-3 0 0 0,-18-7 0 0 0,17 12 0 0 0,6 5 0 0 0,-9-8 0 0 0,-14-11 1 0 0,2 2 2 0 0,23 19 4 0 0,-16-12-18 0 0,0 1 1 0 0,-1 1-44 0 0,-1 1 1 0 0,-2-1 32 0 0,-5-6-22 0 0,3 5 22 0 0,-3-5-22 0 0,5 22-21 0 0,-6-16 53 0 0,-4 9 13 0 0,1-16-3 0 0,1-1-10 0 0,0 1-14 0 0,-2 2-6 0 0,-12 12 33 0 0,8-6-2 0 0,-1 0 0 0 0,0 0 0 0 0,3-2 11 0 0,4-7 42 0 0,1 0 1 0 0,4 11-44 0 0,1 4-10 0 0,1-2 0 0 0,3 0 0 0 0,0-2 0 0 0,2-1 0 0 0,-1 1 0 0 0,-2 0 0 0 0,1 1 0 0 0,7 7 13 0 0,0 3-15 0 0,-8-12-9 0 0,1 2 11 0 0,-1 1 0 0 0,-2 0 0 0 0,-4 1 0 0 0,-3 0 0 0 0,4 0 0 0 0,3-1 0 0 0,-1 1 0 0 0,0 0 0 0 0,-3 1 0 0 0,-4-1 0 0 0,-1 0 0 0 0,-2-1 0 0 0,1 0 0 0 0,0 3 0 0 0,2-12 0 0 0,1 14 0 0 0,-1-6 0 0 0,2 1 0 0 0,1-2 0 0 0,-1 6 9 0 0,-2-14 12 0 0,-2 2 3 0 0,-8 35 288 0 0,9-32-291 0 0,3-5-18 0 0,-1 9 26 0 0,3-9-14 0 0,2 24-9 0 0,-4-16-6 0 0,-2-1 0 0 0,-2 0 0 0 0,0-2 0 0 0,0 2 0 0 0,0 0 0 0 0,2 2 0 0 0,2-1 0 0 0,0 0 0 0 0,0 2 0 0 0,-4 1 0 0 0,1-1 0 0 0,-1-1 11 0 0,1 0 32 0 0,1 1-33 0 0,0 0-10 0 0,0 0 0 0 0,0 1 0 0 0,0 0 0 0 0,1 1 0 0 0,1-1 0 0 0,0 0 0 0 0,0 0 0 0 0,0 0 0 0 0,1 0 0 0 0,1 0 0 0 0,-3 0 0 0 0,3 9 44 0 0,-1-21-24 0 0,-1-2 44 0 0,0 1-25 0 0,0 11-98 0 0,-1-1 13 0 0,1-4 85 0 0,-4 3 47 0 0,-1-1-81 0 0,-1 2-19 0 0,0-2-56 0 0,-1 2 13 0 0,2-1 46 0 0,-1 1 11 0 0,1 0 0 0 0,-1 0 0 0 0,1-1 0 0 0,1 1 0 0 0,1 1 0 0 0,2-1 0 0 0,-2 0 0 0 0,-4 4 4 0 0,6-15 3 0 0,0-1 46 0 0,-1 1 1 0 0,-19 22-118 0 0,19-21 21 0 0,-2 4 22 0 0,4-5-33 0 0,1-16-191 0 0,-1 5 272 0 0,4-23 63 0 0,7-53 38 0 0,-7 48-197 0 0,-4 32 57 0 0,1-3-89 0 0,-1-1 0 0 0,-2-16 0 0 0,1 16 91 0 0,1 8-44 0 0,0-1 16 0 0,2-2 15 0 0,7-7-60 0 0,-8 9 3 0 0,0 5 0 0 0,1 9 64 0 0,1 4 16 0 0,1-1 0 0 0,-1 1 0 0 0,-1-1 0 0 0,-1-1 0 0 0,-2 0 0 0 0,-5 33 0 0 0,-6 9 0 0 0,6-16 0 0 0,5-32 0 0 0,-1 16 0 0 0,4 21 0 0 0,-2-31 0 0 0,-1-1 0 0 0,-1 0 0 0 0,-1 1 0 0 0,-1-1 0 0 0,-1-1 0 0 0,1 1 0 0 0,-1 0 0 0 0,-1 1 0 0 0,1-1 0 0 0,0-1 0 0 0,1 2 0 0 0,-2 0 0 0 0,1-1 0 0 0,-3-1 0 0 0,-1-1 0 0 0,-1-2 0 0 0,-1-1 0 0 0,0 1 0 0 0,-2-2 0 0 0,0-1 0 0 0,1-1 0 0 0,3 0-10 0 0,1-1-43 0 0,5-2 31 0 0,0-1 1 0 0,0 1 0 0 0,-1-1-1 0 0,1 0 1 0 0,0 0-1 0 0,-1-1 1 0 0,1 1 0 0 0,-4 0-1 0 0,-45 8-234 0 0,-36 4-464 0 0,76-12 720 0 0,-1 1 0 0 0,2 2 0 0 0,0-1-10 0 0,7-2-33 0 0,-5 2 32 0 0,-1 0-9 0 0,-2 0-154 0 0,-17 4 32 0 0,20-6 132 0 0,5 0-33 0 0,-4 0 22 0 0,4-1-17 0 0,1 1-15 0 0,1-1 1 0 0,-1 0-1 0 0,1 1 1 0 0,0-1 0 0 0,-1 1-1 0 0,1 0 1 0 0,-5 2-1 0 0,-2 3-11 0 0,2 2 42 0 0,3-5-21 0 0,-2 4 32 0 0,0 2 22 0 0,4-5 32 0 0,-4 2-22 0 0,3-4 22 0 0,-3 3-22 0 0,2-3 22 0 0,-5 3-33 0 0,-3 0 3 0 0,11-5-36 0 0,-3-2 41 0 0,-21 3 174 0 0,4 0-196 0 0,19-1-64 0 0,0 0 15 0 0,-7 0 42 0 0,-2 1 11 0 0,-1 0 0 0 0,0 1 0 0 0,1 0 0 0 0,-1 0 0 0 0,-1-1 0 0 0,0-1 0 0 0,1 1 0 0 0,1 0 0 0 0,-1-1 0 0 0,0 1 0 0 0,1 0 0 0 0,0 1 0 0 0,0-2 0 0 0,0 2 0 0 0,0 1 0 0 0,-1 1 0 0 0,-1-2 0 0 0,2 1-10 0 0,7-2-33 0 0,-7 1 32 0 0,-1 1 11 0 0,0 1 0 0 0,0-1 0 0 0,-1-1 0 0 0,0 0 0 0 0,1 1 0 0 0,-1 1 0 0 0,0 0 0 0 0,1-1 0 0 0,-1 1 0 0 0,0-2 0 0 0,-6 2 13 0 0,13-3-67 0 0,-9 4-98 0 0,6-3 81 0 0,7-1-1 0 0,0-1-60 0 0,-32 3 56 0 0,16-3 70 0 0,16-1-5 0 0,0 0-72 0 0,0 2 1 0 0,-8 2-215 0 0,0-1 0 0 0,-14 1 0 0 0,12-1 270 0 0,8-2-21 0 0,-5-1 24 0 0,-14 0-230 0 0,19 2 59 0 0,0-1 1 0 0,0 0-1 0 0,0 0 0 0 0,0 0 1 0 0,0-1-1 0 0,0 0 0 0 0,1 1 0 0 0,-7-3 1 0 0,7 1 151 0 0,-7-2 32 0 0,0 0 11 0 0,-2 0 0 0 0,0 0 0 0 0,1 0 0 0 0,0 1 11 0 0,2 0 42 0 0,-24-8 11 0 0,22 8-64 0 0,0 0 0 0 0,2 2 12 0 0,5 0 36 0 0,-6 0-25 0 0,-1 1 20 0 0,0-1-33 0 0,-2 0-10 0 0,4 1 12 0 0,5 0 36 0 0,-4 0-24 0 0,4 0 24 0 0,-6-2-36 0 0,-2 0 339 0 0,10 1-262 0 0,-18-10 175 0 0,18 8-251 0 0,-1 1 19 0 0,-12-1-2 0 0,6 2 26 0 0,2 0 17 0 0,-26-2 257 0 0,26 1-308 0 0,3 1 26 0 0,-6-2-25 0 0,1 0 30 0 0,-11-3 339 0 0,10 4-271 0 0,1-1-1 0 0,0 0 1 0 0,0-1-1 0 0,-12-6 1 0 0,6 3 67 0 0,-6 0-45 0 0,13 4-122 0 0,5 2 32 0 0,-4-2 17 0 0,5 3 15 0 0,0-1-26 0 0,-5-3-49 0 0,-2-2-10 0 0,-2 2 0 0 0,2 1 11 0 0,5 1 32 0 0,-5-2-33 0 0,0-2-10 0 0,0-3 0 0 0,3 2 11 0 0,4 4 46 0 0,0 0 1 0 0,1 0-1 0 0,-1 0 1 0 0,1 0-1 0 0,0 0 1 0 0,0 0-1 0 0,0 0 1 0 0,1 0-1 0 0,-1 0 0 0 0,0-5 1 0 0,0 1-82 0 0,1 5 77 0 0,0 0 11 0 0,5-20 256 0 0,-5 20-250 0 0,1 0 15 0 0,2-9-16 0 0,2-3-15 0 0,0 3-33 0 0,-4 7 22 0 0,3-6-33 0 0,0-1 1 0 0,1-2 58 0 0,-4 11 107 0 0,0 0-96 0 0,10-27 86 0 0,-6 17-156 0 0,1-1 6 0 0,-1 2 64 0 0,1-2 2 0 0,-5 11-152 0 0,0 0 13 0 0,6-16 46 0 0,-6 16 13 0 0,2-18-68 0 0,0 7 66 0 0,-2-7-13 0 0,-1 20 12 0 0,10-38 197 0 0,-4 16-102 0 0,-5 21 38 0 0,-1-1-68 0 0,0-1-42 0 0,6-20 266 0 0,-3 12-278 0 0,2-1-10 0 0,1-1 0 0 0,16-33 64 0 0,-17 36-64 0 0,4-9 11 0 0,-9 18 42 0 0,1-1 1 0 0,0-2-1 0 0,10-21 160 0 0,-7 19-198 0 0,0 0 17 0 0,6-26-15 0 0,-7 21-17 0 0,-2 0 0 0 0,-1 4 11 0 0,-1 3 32 0 0,0-6-33 0 0,-3 0-10 0 0,1 1 0 0 0,1-2 0 0 0,0 2 0 0 0,2-2 0 0 0,2 2 0 0 0,2-2 0 0 0,0 0-12 0 0,-2 8-36 0 0,5-3 36 0 0,-1-3 12 0 0,-2-2 0 0 0,-1-2 11 0 0,-2 1 32 0 0,0 1-21 0 0,1 4 49 0 0,-3-25-18 0 0,1 22-39 0 0,-4-28 684 0 0,4 36-614 0 0,-1-1-26 0 0,-2-7-48 0 0,0-3-10 0 0,1-1 0 0 0,-2 2 0 0 0,-3 0 0 0 0,0-1 0 0 0,1 0 0 0 0,-2-4 32 0 0,0-22 0 0 0,4 24-32 0 0,2 1 0 0 0,-3 1 0 0 0,0 2 0 0 0,1-2 0 0 0,2 1 0 0 0,2-1 0 0 0,2-46 0 0 0,-2 21 0 0 0,0-10 0 0 0,0 36 0 0 0,2 2 0 0 0,16-42 192 0 0,-15 40-192 0 0,1 1 11 0 0,0 0 32 0 0,-1 2-33 0 0,1-1-10 0 0,0-2 0 0 0,-1 0 0 0 0,8-23 64 0 0,-7 24-64 0 0,1 0 12 0 0,1-2 36 0 0,-1 2-36 0 0,1 1-1 0 0,-2 2 42 0 0,8-14 11 0 0,0-1-128 0 0,-6 12 64 0 0,0 0 0 0 0,-1-1 0 0 0,1 0 0 0 0,1 0 0 0 0,0 2 0 0 0,0-2 0 0 0,-1 0 0 0 0,0 0 0 0 0,2-1 0 0 0,0 0 0 0 0,1 1 0 0 0,-2-1 0 0 0,1 0 0 0 0,0-1 0 0 0,-2 1 0 0 0,3-7 0 0 0,8-13 0 0 0,-10 22 0 0 0,0-3 0 0 0,1 3 0 0 0,0 0 0 0 0,6-3 0 0 0,-14 14 0 0 0,21-31 0 0 0,-18 27 0 0 0,11-15 0 0 0,5-4 0 0 0,-9 9 0 0 0,-9 10 0 0 0,16-20 0 0 0,-10 15 0 0 0,-5 7 0 0 0,0-1 0 0 0,0 1 0 0 0,0 0 0 0 0,0 1 0 0 0,0-1 0 0 0,5-3 0 0 0,-5 4 0 0 0,-1 0 0 0 0,0 0 0 0 0,1 0 0 0 0,-1-1 0 0 0,0 1 0 0 0,0 0 0 0 0,0-1 0 0 0,0 1 0 0 0,0-1 0 0 0,0 1 0 0 0,0-1 0 0 0,1-2 0 0 0,12-19 0 0 0,2 3 54 0 0,-4 2-44 0 0,0-2-10 0 0,-10 18-5 0 0,-1 0 0 0 0,0-1 0 0 0,0 1 0 0 0,1 1 0 0 0,-1-1 0 0 0,1 0 0 0 0,0 0 0 0 0,-1 0 0 0 0,4-1 0 0 0,0-1-25 0 0,-4 3-44 0 0,0 0-49 0 0,38-45-16 0 0,-37 41 139 0 0,23-18 0 0 0,-11 12 0 0 0,-14 11 0 0 0,19-25 0 0 0,-18 24 0 0 0,0-1 0 0 0,0 1 0 0 0,0 0 0 0 0,0-1 0 0 0,0 1 0 0 0,0 0 0 0 0,0 0 0 0 0,1-1 0 0 0,-1 1 0 0 0,0 0 0 0 0,3-1 0 0 0,0 0 0 0 0,7-5 0 0 0,0 0 0 0 0,0-1 0 0 0,-1 0 0 0 0,0 0 0 0 0,0 0 0 0 0,0 1 0 0 0,-1-2 0 0 0,0 0 0 0 0,-2 0 0 0 0,2-1 0 0 0,-1-1 0 0 0,-5 0-10 0 0,-3 8-46 0 0,-14 2-424 0 0,3 0 386 0 0,6 2 58 0 0,-1 0 0 0 0,1 0 0 0 0,0 0 0 0 0,0 1 0 0 0,-1 0-1 0 0,-4 2 1 0 0,-9 3-52 0 0,-37 9 57 0 0,-101 13 0 0 0,59-13 18 0 0,-18-3 13 0 0,114-13 0 0 0,-64 2 152 0 0,8 4 52 0 0,20-2-112 0 0,0 1 0 0 0,-42 11 0 0 0,-203 41-38 0 0,184-41-44 0 0,-45 3 172 0 0,-66 5-44 0 0,69-11-138 0 0,-221 27 64 0 0,288-34-37 0 0,-101 13 74 0 0,143-14-101 0 0,-50 0 1 0 0,32-3-16 0 0,37 0-55 0 0,13-2 67 0 0,0 0 0 0 0,0 0-1 0 0,0 0 1 0 0,0 0-1 0 0,0 0 1 0 0,0 0 0 0 0,0 0-1 0 0,0 0 1 0 0,0 0-1 0 0,0 0 1 0 0,0 0 0 0 0,0 0-1 0 0,0 0 1 0 0,0 0-1 0 0,0 0 1 0 0,0 0 0 0 0,0 0-1 0 0,0 0 1 0 0,0 0 0 0 0,0 1-1 0 0,0-1 1 0 0,0 0-1 0 0,0 0 1 0 0,0 0 0 0 0,0 0-1 0 0,0 0 1 0 0,0 0-1 0 0,0 0 1 0 0,0 0 0 0 0,0 0-1 0 0,0 0 1 0 0,0 0 0 0 0,0 0-1 0 0,0 0 1 0 0,8 0-61 0 0,13 0-39 0 0,155-37-485 0 0,-102 19 344 0 0,280-58-931 0 0,253-62 977 0 0,-547 119 404 0 0,-59 18-126 0 0,0 1-1 0 0,0 0 1 0 0,1-1 0 0 0,-1 1-1 0 0,0-1 1 0 0,0 1-1 0 0,0-1 1 0 0,0 0-1 0 0,0 0 1 0 0,0 1-1 0 0,1-2 1 0 0,-3 0-30 0 0,1 1 0 0 0,0-1 1 0 0,-1 1-1 0 0,1-1 0 0 0,-1 1 0 0 0,1 0 0 0 0,-1-1 0 0 0,0 1 1 0 0,1 0-1 0 0,-1 0 0 0 0,0-1 0 0 0,0 1 0 0 0,0 0 1 0 0,0 0-1 0 0,0 0 0 0 0,0 0 0 0 0,0 0 0 0 0,0 0 0 0 0,-1 0 1 0 0,1 1-1 0 0,0-1 0 0 0,-1 0 0 0 0,1 1 0 0 0,-3-2 1 0 0,-4-1 120 0 0,-1 0 1 0 0,-15-3 0 0 0,18 5-67 0 0,-20-4 21 0 0,-1 1 0 0 0,-45-1 1 0 0,-57 7-107 0 0,53 1-17 0 0,-374 11 457 0 0,340-10-408 0 0,-30 6-13 0 0,-50 0 40 0 0,183-11-72 0 0,-19 3-18 0 0,24-1-59 0 0,5-1-159 0 0,15 3 84 0 0,0-1 1 0 0,0-1-1 0 0,30-2 0 0 0,60-10 89 0 0,-66 6 4 0 0,167-15-25 0 0,201-31-86 0 0,-386 45 163 0 0,-12 1 0 0 0,-12 5 0 0 0,0 0 0 0 0,0 0 0 0 0,0 0 0 0 0,0 0 0 0 0,0 0 0 0 0,0 0 0 0 0,0 0 0 0 0,0 0 0 0 0,0 0 0 0 0,0 0 0 0 0,0 0 0 0 0,1 0 0 0 0,-1 0 0 0 0,0 0 0 0 0,0-1 0 0 0,0 1 0 0 0,0 0 0 0 0,0 0 0 0 0,0 0 0 0 0,0 0 0 0 0,0 0 0 0 0,0 0 0 0 0,0 0 0 0 0,0 0 0 0 0,0 0 0 0 0,0 0 0 0 0,0 0 0 0 0,0-1 0 0 0,0 1 0 0 0,0 0 0 0 0,0 0 0 0 0,0 0 0 0 0,0 0 0 0 0,0 0 0 0 0,0 0 0 0 0,-1 0 0 0 0,1 0 0 0 0,0 0 0 0 0,0 0 0 0 0,0 0 0 0 0,0 0 0 0 0,0-1 0 0 0,0 1 0 0 0,0 0 0 0 0,0 0 0 0 0,0 0 0 0 0,0 0 0 0 0,0 0 0 0 0,0 0 0 0 0,0 0 0 0 0,-8-2 0 0 0,-7-1-9 0 0,1 1 0 0 0,0 0 0 0 0,-1 1 0 0 0,1 1 0 0 0,-26 3 0 0 0,20-2-3 0 0,13-1 2 0 0,-284 21 48 0 0,207-11 189 0 0,-120 30-1 0 0,196-38-222 0 0,-187 56 108 0 0,166-48-105 0 0,2 2 1 0 0,-1 0-1 0 0,2 2 1 0 0,-44 31-1 0 0,53-32-372 0 0,-25 28 0 0 0,16-15-473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04.02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5627 366 919 0 0,'828'-57'3331'0'0,"-17"40"-3062"0"0,-500 25-269 0 0,-182-6 130 0 0,82 7 984 0 0,-491-7 1736 0 0,-139 7-2604 0 0,-436-9 950 0 0,359 2-1196 0 0,143 0 0 0 0,91 1 25 0 0,-87-1 14 0 0,182-2 159 0 0,178-1-327 0 0,1 0 1 0 0,15-3-1 0 0,4-1 12 0 0,273-33-315 0 0,161-17 377 0 0,132 19 119 0 0,-585 35-58 0 0,-16-2 9 0 0,-13 0 18 0 0,-47-3 30 0 0,-110 3 0 0 0,95 4-43 0 0,-173 0 98 0 0,-729-11 844 0 0,640-12-746 0 0,338 22-177 0 0,4-1-21 0 0,10-2-27 0 0,17-2-59 0 0,427-43-282 0 0,-237 27 248 0 0,306-35 102 0 0,-521 55 1 0 0,-4 0 1 0 0,-9-2 0 0 0,-17-1-24 0 0,-40 2-100 0 0,-129 13-1 0 0,117-4 76 0 0,-481 24 47 0 0,-51 4 64 0 0,77 28 53 0 0,503-58-113 0 0,1-2 8 0 0,0 2 0 0 0,1 1 0 0 0,0 1 0 0 0,-38 15 0 0 0,66-22-12 0 0,1 0 0 0 0,-1 0 0 0 0,0 1 0 0 0,0-1 0 0 0,1 1 0 0 0,-1-1 0 0 0,0 0 0 0 0,1 1 0 0 0,-1 0 0 0 0,0-1 0 0 0,1 1 0 0 0,-1-1 0 0 0,1 1 0 0 0,-1 0 0 0 0,0 0 0 0 0,1 0 1 0 0,0 0-1 0 0,0 1 0 0 0,0-1 0 0 0,0 0 0 0 0,0 0 0 0 0,0 0 0 0 0,0 0 1 0 0,0 0-1 0 0,0 0 0 0 0,0 0 0 0 0,1 0 0 0 0,-1 0 0 0 0,1 0 1 0 0,-1 0-1 0 0,0 0 0 0 0,1 0 0 0 0,0 0 0 0 0,-1 0 0 0 0,1 0 1 0 0,0-1-1 0 0,-1 1 0 0 0,1 0 0 0 0,0 0 0 0 0,1 0 0 0 0,1 3-4 0 0,1-1 0 0 0,0 0 0 0 0,0 0 0 0 0,7 3 0 0 0,8 3-10 0 0,1 0-1 0 0,0-2 0 0 0,0 0 1 0 0,31 5-1 0 0,87 9 101 0 0,-102-17-77 0 0,433 39 400 0 0,3-22-254 0 0,92-10 121 0 0,183-4-266 0 0,-364 19 54 0 0,-344-22-64 0 0,38 6 0 0 0,-69-7 0 0 0,-15-1 0 0 0,-14-1 0 0 0,-272 12-498 0 0,-100 16 476 0 0,90-9 12 0 0,-86 5-48 0 0,-32 3 62 0 0,353-22-11 0 0,-349 27 78 0 0,338-27-46 0 0,1 2 0 0 0,-100 26 0 0 0,170-31-9 0 0,10 1 0 0 0,8 1 5 0 0,-9-4-21 0 0,10 2-13 0 0,-1 1 0 0 0,1-1-1 0 0,0-1 1 0 0,22 3 0 0 0,48-3-101 0 0,-51-2 86 0 0,514-11-102 0 0,-255 1 186 0 0,69-1 6 0 0,194-4-50 0 0,239 22-12 0 0,-660-5 4 0 0,235 15-348 0 0,-340-14 332 0 0,-18 0 12 0 0,-11-1-1 0 0,-10 0-11 0 0,-304 19-190 0 0,137-12 193 0 0,-624 48 209 0 0,185-13-38 0 0,494-34-126 0 0,-704 73 412 0 0,764-72-438 0 0,65-11-10 0 0,-1 0 0 0 0,1 0 0 0 0,-1 0 0 0 0,1 0 0 0 0,-1 0 0 0 0,1 0 0 0 0,-1 0 0 0 0,1 1 0 0 0,-1-1 0 0 0,1 0 0 0 0,-1 0 0 0 0,1 0 0 0 0,-1 1 0 0 0,1-1 0 0 0,-1 0 0 0 0,1 0 0 0 0,0 1 0 0 0,-1-1 0 0 0,1 1 0 0 0,-1-1 0 0 0,1 0 0 0 0,0 1 0 0 0,-1 0 0 0 0,2-1 0 0 0,-1 1 0 0 0,1 0 0 0 0,-1 0 0 0 0,1 0 0 0 0,-1-1 0 0 0,1 1 0 0 0,0 0 0 0 0,-1-1 0 0 0,1 1 0 0 0,0 0 0 0 0,0-1 0 0 0,0 1 0 0 0,-1-1 0 0 0,1 1 0 0 0,0-1 0 0 0,0 0 0 0 0,1 1 0 0 0,24 8 0 0 0,18-1-68 0 0,0-1 0 0 0,0-3-1 0 0,53-1 1 0 0,-61-2 37 0 0,650-11 2 0 0,-407 0 42 0 0,463-5 4 0 0,1 22 30 0 0,-658-5-67 0 0,312 16 65 0 0,-5 28-336 0 0,-364-41 276 0 0,-15-3 16 0 0,1 0-1 0 0,23 8 0 0 0,-24-4-10 0 0,-30 0-44 0 0,-19 0 195 0 0,-69 0-1 0 0,44-4-26 0 0,-517 34 211 0 0,54-3-317 0 0,-615 52-8 0 0,856-61-6 0 0,-71 9 140 0 0,333-31-105 0 0,3 0 27 0 0,0 1 1 0 0,-27 9-1 0 0,45-12-55 0 0,0 0 1 0 0,0 0 0 0 0,0 0-1 0 0,1 0 1 0 0,-1 0 0 0 0,0 0-1 0 0,0 0 1 0 0,0 0 0 0 0,0 0-1 0 0,0 0 1 0 0,0 0 0 0 0,0 0-1 0 0,0 0 1 0 0,0 0 0 0 0,0 1 0 0 0,0-1-1 0 0,0 0 1 0 0,0 0 0 0 0,0 0-1 0 0,0 0 1 0 0,0 0 0 0 0,0 0-1 0 0,0 0 1 0 0,0 0 0 0 0,0 0-1 0 0,0 0 1 0 0,0 0 0 0 0,0 1-1 0 0,0-1 1 0 0,0 0 0 0 0,0 0-1 0 0,0 0 1 0 0,0 0 0 0 0,0 0-1 0 0,0 0 1 0 0,0 0 0 0 0,0 0-1 0 0,0 0 1 0 0,0 0 0 0 0,0 1-1 0 0,0-1 1 0 0,0 0 0 0 0,0 0 0 0 0,0 0-1 0 0,0 0 1 0 0,0 0 0 0 0,0 0-1 0 0,0 0 1 0 0,0 0 0 0 0,-1 0-1 0 0,1 0 1 0 0,0 0 0 0 0,0 0-1 0 0,7 5 14 0 0,1 0 0 0 0,0 0 0 0 0,0-1 0 0 0,0 0 0 0 0,0-1 0 0 0,16 5 0 0 0,63 11-38 0 0,-20-10-5 0 0,95 1 0 0 0,74-14 110 0 0,-121 1-44 0 0,308-11 41 0 0,40-1 0 0 0,-253 11-17 0 0,326 0 52 0 0,-330 7-144 0 0,248 9-166 0 0,-245-1 45 0 0,294 21-336 0 0,-490-30 464 0 0,45 3-7 0 0,-1 3 1 0 0,64 17-1 0 0,-120-25 30 0 0,0 1 0 0 0,-1-1 0 0 0,1 0 0 0 0,0 0 0 0 0,-1 0 0 0 0,1 0 0 0 0,0 1 0 0 0,-1-1 0 0 0,1 0 0 0 0,0 0 0 0 0,-1 1 0 0 0,1-1 0 0 0,-1 1 0 0 0,1-1 0 0 0,0 0 0 0 0,-1 1 0 0 0,1-1 0 0 0,0 2 0 0 0,-2-1 0 0 0,0-1 0 0 0,1 1 0 0 0,-1 0 0 0 0,0 0 0 0 0,0-1 0 0 0,0 1 0 0 0,0 0 0 0 0,0-1 0 0 0,0 1 0 0 0,0-1 0 0 0,0 1 0 0 0,0-1 0 0 0,0 0 0 0 0,0 1 0 0 0,0-1 0 0 0,-2 0 0 0 0,-25 6 0 0 0,-174 13 1 0 0,126-13 14 0 0,-799 48 306 0 0,384-25-130 0 0,-557 53 1 0 0,972-75-189 0 0,-630 80 112 0 0,703-86-114 0 0,-14 1 4 0 0,0 2 0 0 0,0 0 0 0 0,-26 10 0 0 0,43-14-3 0 0,0 1-1 0 0,-1-1 1 0 0,1 1 0 0 0,0-1 0 0 0,0 1-1 0 0,-1-1 1 0 0,1 1 0 0 0,0-1-1 0 0,0 1 1 0 0,0-1 0 0 0,0 1 0 0 0,0-1-1 0 0,0 1 1 0 0,0-1 0 0 0,0 1-1 0 0,0-1 1 0 0,0 1 0 0 0,0 0 0 0 0,0-1-1 0 0,0 1 1 0 0,1-1 0 0 0,-1 1-1 0 0,0-1 1 0 0,0 1 0 0 0,1-1-1 0 0,-1 1 1 0 0,0-1 0 0 0,0 0 0 0 0,1 1-1 0 0,-1 0 1 0 0,2 1-3 0 0,0 1 1 0 0,0-1-1 0 0,0 1 0 0 0,1-1 0 0 0,-1 0 0 0 0,0 0 0 0 0,1 0 0 0 0,0 0 0 0 0,-1 0 0 0 0,1-1 0 0 0,4 3 1 0 0,36 12-56 0 0,-38-14 49 0 0,35 9-37 0 0,0-1 0 0 0,73 7 0 0 0,87-4-30 0 0,-182-12 73 0 0,383 2 45 0 0,5-18 26 0 0,-190 6-56 0 0,1347-20-148 0 0,-1091 49-300 0 0,-445-17 431 0 0,0 1 0 0 0,0 1 0 0 0,28 9 0 0 0,-52-13-55 0 0,-17 5-61 0 0,3-4 117 0 0,0 1 0 0 0,0-1 0 0 0,0-1 0 0 0,-19 1 0 0 0,-1-1 1 0 0,-197 21 129 0 0,-52 4 86 0 0,-166 9 28 0 0,99-8-49 0 0,24-1 22 0 0,30-2-53 0 0,-90 8-12 0 0,131-8-76 0 0,-292 36 108 0 0,494-52-157 0 0,-1 1 0 0 0,-60 21 0 0 0,94-23 28 0 0,14-6-18 0 0,7 2-124 0 0,11 6 28 0 0,1 0 0 0 0,-1-1 1 0 0,1-1-1 0 0,1-1 1 0 0,-1 0-1 0 0,1-1 1 0 0,0 0-1 0 0,19 1 0 0 0,24 2-3 0 0,62 1 0 0 0,183-9 2 0 0,5-15 121 0 0,-225 10-56 0 0,90-5 18 0 0,492-19 22 0 0,-444 25-37 0 0,569-1-284 0 0,-730 6 173 0 0,-1 3 1 0 0,81 15-1 0 0,-154-13 41 0 0,-19 2 114 0 0,0-2 1 0 0,-46 2 0 0 0,40-4-9 0 0,-400 41 303 0 0,-118 12-162 0 0,335-33-120 0 0,-808 106 157 0 0,955-118-209 0 0,-180 31 54 0 0,6 20-24 0 0,237-59-41 0 0,-27 10 0 0 0,34-13 0 0 0,0 0 0 0 0,1 1 0 0 0,-1-1 0 0 0,1 1 0 0 0,-1 0 0 0 0,1 0 0 0 0,0 0 0 0 0,0 0 0 0 0,0 0 0 0 0,-3 4 0 0 0,5-6-2 0 0,-1 1 0 0 0,1 0 1 0 0,0 0-1 0 0,-1-1 0 0 0,1 1 0 0 0,0 0 0 0 0,-1 0 0 0 0,1-1 0 0 0,0 1 0 0 0,0 0 0 0 0,0 0 0 0 0,0 0 0 0 0,0 0 0 0 0,0-1 0 0 0,0 1 1 0 0,0 0-1 0 0,0 0 0 0 0,0 0 0 0 0,0-1 0 0 0,1 1 0 0 0,-1 1 0 0 0,1 0-8 0 0,0 0 0 0 0,0-1 0 0 0,0 1 0 0 0,0-1 0 0 0,1 0 0 0 0,-1 1 0 0 0,0-1 1 0 0,0 0-1 0 0,3 2 0 0 0,3 1-41 0 0,0 0 0 0 0,0 0 0 0 0,11 4 0 0 0,16 4-73 0 0,0-1 1 0 0,1-2-1 0 0,55 7 1 0 0,107-1-6 0 0,280-24 129 0 0,-375 4 0 0 0,171-9 0 0 0,152-5 0 0 0,-147 7 2 0 0,132-3-57 0 0,-174 10 1 0 0,220 5-205 0 0,8 49 44 0 0,-460-48 211 0 0,2 0 3 0 0,0-1-1 0 0,-1 2 0 0 0,1-1 0 0 0,0 1 0 0 0,-1 0 1 0 0,1 0-1 0 0,-1 0 0 0 0,0 1 0 0 0,6 3 1 0 0,-11-6 0 0 0,1 0 0 0 0,-1 0 1 0 0,0 0-1 0 0,0 0 1 0 0,0 0-1 0 0,0 0 0 0 0,0 1 1 0 0,0-1-1 0 0,0 0 0 0 0,0 0 1 0 0,0 0-1 0 0,0 0 1 0 0,0 0-1 0 0,0 0 0 0 0,0 0 1 0 0,0 0-1 0 0,0 0 0 0 0,1 0 1 0 0,-1 0-1 0 0,0 0 0 0 0,0 0 1 0 0,0 0-1 0 0,0 0 1 0 0,0 1-1 0 0,0-1 0 0 0,0 0 1 0 0,0 0-1 0 0,0 0 0 0 0,0 0 1 0 0,0 0-1 0 0,0 0 1 0 0,0 0-1 0 0,0 0 0 0 0,0 0 1 0 0,0 0-1 0 0,0 0 0 0 0,0 0 1 0 0,0 1-1 0 0,0-1 1 0 0,0 0-1 0 0,0 0 0 0 0,-1 0 1 0 0,1 0-1 0 0,0 0 0 0 0,0 0 1 0 0,0 0-1 0 0,0 0 1 0 0,0 0-1 0 0,0 0 0 0 0,0 0 1 0 0,0 0-1 0 0,0 0 0 0 0,0 0 1 0 0,0 0-1 0 0,0 0 1 0 0,0 0-1 0 0,0 1 0 0 0,0-1 1 0 0,-1 0-1 0 0,1 0 0 0 0,0 0 1 0 0,0 0-1 0 0,0 0 0 0 0,0 0 1 0 0,0 0-1 0 0,0 0 1 0 0,0 0-1 0 0,-6 3-3 0 0,1 0-1 0 0,-1 0 1 0 0,0 0 0 0 0,0 0-1 0 0,0-1 1 0 0,0 0-1 0 0,-8 2 1 0 0,-51 6 13 0 0,42-7 36 0 0,-443 44 518 0 0,330-36-468 0 0,-365 29 234 0 0,-244 22 70 0 0,183-3-298 0 0,3 24-4 0 0,464-63-87 0 0,93-20-10 0 0,1 0 0 0 0,0 0 0 0 0,0 0 0 0 0,0 1 0 0 0,0-1 0 0 0,-1 1 0 0 0,1-1 0 0 0,0 1 0 0 0,0-1 0 0 0,0 1 0 0 0,0-1 0 0 0,0 1 0 0 0,0 0 0 0 0,0-1 0 0 0,-1 3 0 0 0,2-2 0 0 0,0 0 1 0 0,1 0-1 0 0,-1 0 0 0 0,0 0 0 0 0,1-1 0 0 0,-1 1 0 0 0,1 0 1 0 0,0 0-1 0 0,-1 0 0 0 0,1 0 0 0 0,-1-1 0 0 0,1 1 0 0 0,0 0 1 0 0,0-1-1 0 0,0 1 0 0 0,-1-1 0 0 0,1 1 0 0 0,0 0 0 0 0,0-1 0 0 0,0 0 1 0 0,0 1-1 0 0,1-1 0 0 0,29 13-18 0 0,2-2-26 0 0,1-2 1 0 0,66 8-1 0 0,75-4-46 0 0,-124-10 61 0 0,255 2 10 0 0,4-17 21 0 0,-153 5-1 0 0,189-8-98 0 0,1191-39-1010 0 0,-1213 53 847 0 0,-7 26 11 0 0,-313-24 386 0 0,-6 0-123 0 0,0 1 0 0 0,0-1 0 0 0,-1 0 0 0 0,1 0 0 0 0,-1 0 0 0 0,1-1 0 0 0,-1 1 0 0 0,1 0 0 0 0,-1-1 0 0 0,1 0 0 0 0,-6 1 0 0 0,0-1 10 0 0,-357 29 297 0 0,242-22-268 0 0,-654 33 296 0 0,-273 24 512 0 0,602-20-568 0 0,183-16-123 0 0,195-22-10 0 0,0 3 1 0 0,-84 23-1 0 0,152-32-64 0 0,4 2-16 0 0,8 6-92 0 0,1-1-1 0 0,-1 0 1 0 0,1 0-1 0 0,0-1 0 0 0,1-1 1 0 0,23 8-1 0 0,81 15-99 0 0,-41-16 99 0 0,110 3 0 0 0,84-13-17 0 0,-154-3 33 0 0,798-26 110 0 0,-523 11-125 0 0,-119 9-105 0 0,113-6-184 0 0,-195 8-247 0 0,222 20 0 0 0,-379-11 526 0 0,-25-2 98 0 0,-12-2-22 0 0,-21 0 19 0 0,20 0-52 0 0,-111-6 183 0 0,-45 0-24 0 0,-19 10-84 0 0,-22-1-96 0 0,-288 3 12 0 0,12-4 89 0 0,197-4-14 0 0,-71 1 27 0 0,-103 1 18 0 0,201 2-83 0 0,-294 7 72 0 0,385-5-113 0 0,-408 15 48 0 0,234-2-35 0 0,-215 12 22 0 0,494-26-39 0 0,-37 3-26 0 0,111-2-200 0 0,14-1 50 0 0,50-1-1 0 0,-39-2 44 0 0,464-27-705 0 0,-370 16 790 0 0,53-5 1 0 0,181-12 6 0 0,-273 23 37 0 0,318-11 0 0 0,-283 17 0 0 0,149 19 0 0 0,-241-15-1 0 0,68 10 4 0 0,-85-11-10 0 0,0 1 0 0 0,36 14-1 0 0,-54-18-86 0 0,-3 2 2 0 0,-1 0 78 0 0,0-1-1 0 0,-1 0 1 0 0,1 0 0 0 0,0 1 0 0 0,-1-1 0 0 0,1 0 0 0 0,-1 0 0 0 0,0 0 0 0 0,0 0 0 0 0,0-1 0 0 0,0 1 0 0 0,0 0 0 0 0,0-1-1 0 0,0 0 1 0 0,0 1 0 0 0,-1-1 0 0 0,1 0 0 0 0,0 0 0 0 0,-1 0 0 0 0,-4 1 0 0 0,-9 3-140 0 0,-35 5 0 0 0,44-9 123 0 0,-547 75-209 0 0,402-57 331 0 0,-422 41 528 0 0,-103 13 576 0 0,660-70-1142 0 0,-182 28 880 0 0,195-30-847 0 0,8 2-32 0 0,8 5-96 0 0,0-1 0 0 0,0 0 0 0 0,0-1 1 0 0,1 0-1 0 0,0 0 0 0 0,25 5 0 0 0,1-2-111 0 0,49 5 0 0 0,239 4 120 0 0,4-30 35 0 0,203-19 39 0 0,48-3-18 0 0,452-4-177 0 0,-2 62-132 0 0,-1003-22 286 0 0,62 4-37 0 0,106 22 0 0 0,-153-16-34 0 0,-42-11-13 0 0,-6 0-87 0 0,-12 4 128 0 0,0-2-1 0 0,0 1 0 0 0,-21 0 1 0 0,-55 0-53 0 0,22-1 41 0 0,-314 26 310 0 0,2 0-51 0 0,78 6 406 0 0,300-34-320 0 0,17 12-196 0 0,-7-8-83 0 0,0-1 0 0 0,1 1 0 0 0,0-1 0 0 0,0-1-1 0 0,0 1 1 0 0,0-1 0 0 0,14 4 0 0 0,58 10-22 0 0,-67-15 15 0 0,59 8-51 0 0,109 2 0 0 0,71-15 55 0 0,-74-1 49 0 0,289-8-44 0 0,-51 8-122 0 0,-224 4 41 0 0,310 14-379 0 0,-377-4 292 0 0,179 18-362 0 0,-270-24 460 0 0,45 10 0 0 0,-78-14 54 0 0,1 1 0 0 0,0-1 0 0 0,0 0 0 0 0,-1 0 0 0 0,1 0 0 0 0,0 0 0 0 0,-1 1 0 0 0,1-1 0 0 0,0 0 0 0 0,-1 1 0 0 0,1-1 0 0 0,0 0 0 0 0,-1 1 0 0 0,1-1 0 0 0,-1 1 0 0 0,1-1 0 0 0,0 2 0 0 0,-1-2 1 0 0,0 1-1 0 0,-1 0 1 0 0,1 0-1 0 0,-1-1 0 0 0,1 1 1 0 0,0-1-1 0 0,-1 1 1 0 0,1 0-1 0 0,-1-1 0 0 0,0 1 1 0 0,1-1-1 0 0,-1 1 1 0 0,0-1-1 0 0,1 1 0 0 0,-1-1 1 0 0,0 0-1 0 0,1 1 1 0 0,-1-1-1 0 0,0 0 0 0 0,0 0 1 0 0,0 1-1 0 0,-24 7 11 0 0,-16-1 53 0 0,0-1 0 0 0,0-2 1 0 0,-53-2-1 0 0,36-1 17 0 0,-347 20 347 0 0,48-1-220 0 0,-30 2-58 0 0,158-7-59 0 0,-781 69 424 0 0,998-83-468 0 0,1 1 1 0 0,-20 6-1 0 0,27-6 20 0 0,6 1-61 0 0,0 1 0 0 0,-1-1 0 0 0,1 1 0 0 0,1-1 0 0 0,-1 0 0 0 0,1 1 0 0 0,-1-1 0 0 0,1 0-1 0 0,0-1 1 0 0,0 1 0 0 0,0 0 0 0 0,0-1 0 0 0,0 0 0 0 0,1 0 0 0 0,-1 0 0 0 0,7 3 0 0 0,12 4-36 0 0,-1-1 0 0 0,1-1 1 0 0,0-1-1 0 0,29 4 1 0 0,97 7-68 0 0,-145-17 97 0 0,397 16-68 0 0,2-23 89 0 0,-318 5-18 0 0,-61 1 3 0 0,876-17 48 0 0,2 35-292 0 0,-557 7 229 0 0,-254-13-17 0 0,160 40 1 0 0,-225-43 28 0 0,33 14 0 0 0,-55-20 32 0 0,-3 0-80 0 0,1 8-43 0 0,0-10 89 0 0,-1 0-1 0 0,0 0 1 0 0,0 1-1 0 0,0-1 0 0 0,0 0 1 0 0,0 0-1 0 0,0 0 1 0 0,0 0-1 0 0,0 1 0 0 0,-1-1 1 0 0,1 0-1 0 0,0 0 1 0 0,0 0-1 0 0,0 0 0 0 0,0 1 1 0 0,0-1-1 0 0,0 0 1 0 0,0 0-1 0 0,0 0 0 0 0,0 0 1 0 0,0 0-1 0 0,-1 1 1 0 0,1-1-1 0 0,0 0 0 0 0,0 0 1 0 0,0 0-1 0 0,0 0 1 0 0,0 0-1 0 0,0 0 0 0 0,-1 0 1 0 0,1 0-1 0 0,0 0 1 0 0,0 1-1 0 0,0-1 0 0 0,0 0 1 0 0,-1 0-1 0 0,-8 5-19 0 0,0 0-1 0 0,0-1 1 0 0,0 0-1 0 0,-1-1 1 0 0,1 0-1 0 0,-19 4 1 0 0,-68 5-57 0 0,58-8 43 0 0,-469 41 48 0 0,-55 6 24 0 0,546-50-40 0 0,4 0 15 0 0,0 1 1 0 0,0-1-1 0 0,1 2 0 0 0,-1 0 0 0 0,1 0 1 0 0,-13 6-1 0 0,25-8-1 0 0,0 0-1 0 0,-1-1 1 0 0,1 1 0 0 0,0 0-1 0 0,0 0 1 0 0,-1 0 0 0 0,1 0 0 0 0,0-1-1 0 0,0 1 1 0 0,2 1 0 0 0,4 2-17 0 0,0 0 1 0 0,0-1 0 0 0,1 0 0 0 0,0 0 0 0 0,-1-1-1 0 0,1 0 1 0 0,9 1 0 0 0,59 4-145 0 0,-71-6 146 0 0,268-5-91 0 0,-128-1 96 0 0,647-17-4 0 0,-679 18-4 0 0,675-28-169 0 0,-430 25 102 0 0,-340 7 75 0 0,-6 1 0 0 0,-22-2 0 0 0,-202-4 207 0 0,102 4-144 0 0,-286 4-53 0 0,172 0-10 0 0,-154 0 0 0 0,-354 1 0 0 0,537 0 11 0 0,193-4 138 0 0,5 1-53 0 0,24 3-35 0 0,0 0 0 0 0,48-1 0 0 0,-49-3-52 0 0,531-23-76 0 0,-296 5 46 0 0,613-22-69 0 0,1 41-524 0 0,-832 1 599 0 0,44 1-49 0 0,122 19-1 0 0,-197-18 63 0 0,-12-4 2 0 0,0 0 0 0 0,0 0 0 0 0,0-1 0 0 0,0 1 0 0 0,0 0 0 0 0,0 0 0 0 0,0 0 0 0 0,-1 0 0 0 0,1 0 0 0 0,0 0 0 0 0,0 0 0 0 0,0 0 0 0 0,0 0 0 0 0,0 0 0 0 0,0 0 0 0 0,0 1 0 0 0,0-1 0 0 0,0 0 0 0 0,0 0 0 0 0,0 0 0 0 0,0 0 0 0 0,0 0 0 0 0,0 0 0 0 0,0 0 0 0 0,0 0 0 0 0,0 0 0 0 0,0 0 0 0 0,0 0 0 0 0,0 0 0 0 0,0 0 0 0 0,-1 0-1 0 0,1 0 1 0 0,0 0 0 0 0,0 0 0 0 0,0 0 0 0 0,0 0 0 0 0,0 0 0 0 0,0 0 0 0 0,0 0 0 0 0,0 0 0 0 0,0 0 0 0 0,0 0 0 0 0,0 1 0 0 0,0-1 0 0 0,0 0 0 0 0,0 0 0 0 0,0 0 0 0 0,0 0 0 0 0,0 0 0 0 0,0 0 0 0 0,0 0 0 0 0,0 0 0 0 0,0 0 0 0 0,0 0 0 0 0,0 0 0 0 0,0 0 0 0 0,0 0 0 0 0,0 0 0 0 0,1 0 0 0 0,-1 0 0 0 0,0 0 0 0 0,0 0 0 0 0,0 0 0 0 0,0 0-1 0 0,0 0 1 0 0,0 1 0 0 0,0-1 0 0 0,0 0 0 0 0,0 0 0 0 0,-12 1 17 0 0,11-1-14 0 0,-153 2 255 0 0,78-3-172 0 0,-2237-46 106 0 0,1530 25-192 0 0,384 13 0 0 0,-2106-16-162 0 0,2051 31-127 0 0,-491 0-1194 0 0,-293-48 929 0 0,541 37 576 0 0,370 8-44 0 0,-19-1 246 0 0,-317-6 440 0 0,164-3-600 0 0,240 26-8 0 0,182-12-48 0 0,-119 13-8 0 0,37-4 64 0 0,110-8 0 0 0,36-5-64 0 0,-5 0 0 0 0,-12-1 0 0 0,-9 1 0 0 0,30-3 0 0 0,0 0 0 0 0,0 1 0 0 0,0 0 0 0 0,-12 3 0 0 0,-96 22 0 0 0,-2 1 0 0 0,111-25 1 0 0,-6 3-5 0 0,0-2-1 0 0,-18 3 1 0 0,30-5-64 0 0,3 1-156 0 0,0 1 205 0 0,0-1 1 0 0,0 1-1 0 0,0-1 0 0 0,1 1 0 0 0,-1-1 0 0 0,1 0 0 0 0,-1 0 0 0 0,1 0 0 0 0,0 0 0 0 0,0 0 0 0 0,0 0 0 0 0,0 0 1 0 0,0-1-1 0 0,0 1 0 0 0,0-1 0 0 0,0 1 0 0 0,1-1 0 0 0,-1 0 0 0 0,1 0 0 0 0,-1 0 0 0 0,4 1 0 0 0,22 5-30 0 0,0-1 0 0 0,1-2 0 0 0,51 2 0 0 0,89-10 183 0 0,-151 3-130 0 0,437-20 262 0 0,-239 6-266 0 0,71-3 0 0 0,-234 19 6 0 0,64 9-1 0 0,-115-10 55 0 0,-5 0 47 0 0,-52 3 144 0 0,0 2 1 0 0,-62 16-1 0 0,-14 0-223 0 0,-303 14-28 0 0,173-10 38 0 0,31-3-1 0 0,-40-16 14 0 0,247-6-49 0 0,-54 1-42 0 0,-97 13 0 0 0,155-12-76 0 0,1-1-1 0 0,-1 0 0 0 0,0-2 0 0 0,-34-4 0 0 0,51 5 48 0 0,-10-6-102 0 0,9 5 160 0 0,-19-15-58 0 0,22 16 67 0 0,0 0 0 0 0,0 0-1 0 0,-1 0 1 0 0,1 0-1 0 0,0 0 1 0 0,0-1 0 0 0,-1 1-1 0 0,1 0 1 0 0,0 0-1 0 0,0 0 1 0 0,-1-1 0 0 0,1 1-1 0 0,0 0 1 0 0,0 0-1 0 0,0-1 1 0 0,0 1 0 0 0,-1 0-1 0 0,1 0 1 0 0,0-1-1 0 0,0 1 1 0 0,0 0 0 0 0,0 0-1 0 0,0-1 1 0 0,0 1-1 0 0,0 0 1 0 0,0-1 0 0 0,0 0-1 0 0,-1-3 9 0 0,-10-5-9 0 0,9 7 3 0 0,0 0 0 0 0,-1 0 0 0 0,1 0 0 0 0,-1 1 0 0 0,1-1 0 0 0,-1 1 0 0 0,1 0 0 0 0,-5-2 0 0 0,-1 0 0 0 0,-2-1-14 0 0,0 1-1 0 0,0 0 1 0 0,0 0-1 0 0,-18-2 1 0 0,14 3 10 0 0,-22-7 0 0 0,12 5 58 0 0,19 3-49 0 0,-21-10-53 0 0,20 8 49 0 0,4 3 3 0 0,0-1 0 0 0,1 0 1 0 0,-1 0-1 0 0,0 0 1 0 0,0 0-1 0 0,1 0 0 0 0,-1-1 1 0 0,1 1-1 0 0,-1 0 1 0 0,1-1-1 0 0,-2-2 0 0 0,0 2-4 0 0,0 0 0 0 0,1-1 0 0 0,-1 1 0 0 0,1-1 0 0 0,-1 1 0 0 0,1-1 0 0 0,0 0 0 0 0,0 0 0 0 0,1 0 0 0 0,-3-5 0 0 0,4 7 0 0 0,-2-3 0 0 0,0-1 0 0 0,0 1 0 0 0,0-1 0 0 0,1 1 0 0 0,0-1-1 0 0,-1-10 1 0 0,1 3 17 0 0,0 9-7 0 0,1-1-1 0 0,-1 1 1 0 0,1-1-1 0 0,0 1 1 0 0,1-1 0 0 0,-1 0-1 0 0,1 1 1 0 0,-1-1-1 0 0,1 1 1 0 0,0 0-1 0 0,0-1 1 0 0,1 1-1 0 0,-1 0 1 0 0,1-1-1 0 0,0 1 1 0 0,-1 0-1 0 0,1 0 1 0 0,0 0 0 0 0,1 1-1 0 0,2-4 1 0 0,5-3-53 0 0,0 0-1 0 0,0 0 1 0 0,23-13 0 0 0,-23 15 79 0 0,149-83-7 0 0,-23 15 94 0 0,-31 17 20 0 0,4-2 98 0 0,-98 52-177 0 0,-9 7 0 0 0,-1-2 0 0 0,-1 2-60 0 0,0 0-1 0 0,0 0 1 0 0,0 0 0 0 0,0 0-1 0 0,0 0 1 0 0,0 0-1 0 0,-1 0 1 0 0,1 0-1 0 0,0 0 1 0 0,0 0-1 0 0,-1 0 1 0 0,1 0-1 0 0,-1 0 1 0 0,1 0 0 0 0,-1 0-1 0 0,1 0 1 0 0,-1 0-1 0 0,0 0 1 0 0,1 0-1 0 0,-1 0 1 0 0,-1 0-1 0 0,0-1 12 0 0,0 1-1 0 0,-1-1 1 0 0,1 1-1 0 0,0-1 1 0 0,-1 1-1 0 0,1 0 0 0 0,-1 0 1 0 0,-3-1-1 0 0,-3 0 22 0 0,-1 1-1 0 0,1-1 0 0 0,-1 2 0 0 0,-12-1 0 0 0,-118 13-35 0 0,8 0 0 0 0,17-4 39 0 0,-41 0 40 0 0,101-6-94 0 0,53-2-110 0 0,5-2-21 0 0,26-12 20 0 0,1 1-1 0 0,1 1 0 0 0,47-12 1 0 0,-50 16 83 0 0,203-68-14 0 0,-163 49 43 0 0,85-46 0 0 0,-129 56-120 0 0,-22 15 54 0 0,-3 1-6 0 0,-1 0 79 0 0,1-1 1 0 0,0 1-1 0 0,-1 0 1 0 0,1-1-1 0 0,-1 1 1 0 0,1 0 0 0 0,-1 0-1 0 0,1 0 1 0 0,-1 1-1 0 0,0-1 1 0 0,0 0-1 0 0,-3 0 1 0 0,-2-1 1 0 0,0 0 0 0 0,0 1 0 0 0,0 0 0 0 0,0 1 0 0 0,0 0 0 0 0,-1 0-1 0 0,-12 2 1 0 0,-54 13 62 0 0,25-3-63 0 0,-348 42 61 0 0,380-52-26 0 0,-60 4 106 0 0,66-6-100 0 0,0 0-1 0 0,0-1 1 0 0,0 0 0 0 0,-18-4-1 0 0,27 4 41 0 0,3-2-31 0 0,4-4-83 0 0,1 0-1 0 0,-1 0 1 0 0,1 1 0 0 0,1-1 0 0 0,-1 1-1 0 0,1 1 1 0 0,0-1 0 0 0,8-4-1 0 0,66-36-167 0 0,-67 40 193 0 0,194-86-126 0 0,-131 60 146 0 0,134-73 0 0 0,-185 86-27 0 0,-24 18-86 0 0,-2-1 96 0 0,0 0 0 0 0,-1 0 0 0 0,1 0 0 0 0,0 0 0 0 0,-1 1 0 0 0,1-1 0 0 0,-1 0 0 0 0,0 1 0 0 0,1-1 0 0 0,-1 0 0 0 0,0 1 0 0 0,0-1 0 0 0,0 1 0 0 0,0-1-1 0 0,-1 1 1 0 0,1-1 0 0 0,0 1 0 0 0,0 0 0 0 0,-1 0 0 0 0,1 0 0 0 0,-1 0 0 0 0,1 0 0 0 0,-1 0 0 0 0,0 0 0 0 0,1 0 0 0 0,-1 0 0 0 0,-3 0 0 0 0,-4-2 73 0 0,0 1 0 0 0,0 0 0 0 0,-1 0 0 0 0,-9 0 0 0 0,15 2-71 0 0,-159-8 433 0 0,21 2-5 0 0,106 3-41 0 0,-66-14 0 0 0,100 16-219 0 0,10-11-39 0 0,-1 6-151 0 0,0 1 1 0 0,1 0-1 0 0,-1 0 1 0 0,1 1 0 0 0,0 0-1 0 0,0 1 1 0 0,0 0-1 0 0,11-3 1 0 0,2-2-6 0 0,82-30-47 0 0,132-55 14 0 0,-158 58 69 0 0,51-25 0 0 0,-109 51 0 0 0,-5 0 0 0 0,-13 9-1 0 0,0-1-1 0 0,0 0 0 0 0,0 0 0 0 0,0 0 1 0 0,0 1-1 0 0,-1-1 0 0 0,1 0 0 0 0,0 0 1 0 0,-1 0-1 0 0,1 0 0 0 0,0 0 0 0 0,-1 0 1 0 0,0 0-1 0 0,1 0 0 0 0,-1-1 0 0 0,1 1 1 0 0,-1 0-1 0 0,0 0 0 0 0,0 0 0 0 0,0 0 1 0 0,0-1-1 0 0,0 1 0 0 0,0 0 0 0 0,0 0 1 0 0,0 0-1 0 0,0 0 0 0 0,0-1 0 0 0,-1 1 1 0 0,1 0-1 0 0,0 0 0 0 0,-1 0 0 0 0,1 0 1 0 0,-1 0-1 0 0,1 0 0 0 0,-1 0 0 0 0,0 0 1 0 0,1 0-1 0 0,-1 0 0 0 0,0 0 0 0 0,0 0 1 0 0,0 0-1 0 0,1 1 0 0 0,-3-2 0 0 0,-2-2 26 0 0,-1 0 0 0 0,1 0 0 0 0,0 1 0 0 0,-1-1 0 0 0,0 1 0 0 0,-11-3 0 0 0,-21-5 133 0 0,0 3-1 0 0,-45-6 1 0 0,46 10 8 0 0,1-3 0 0 0,-59-17 0 0 0,86 21-136 0 0,-1 0 10 0 0,0-1 0 0 0,0 0 1 0 0,0 0-1 0 0,1-1 0 0 0,-17-12 0 0 0,21 10-12 0 0,5 6-29 0 0,0-1 0 0 0,1 1 0 0 0,-1-1 0 0 0,1 0 0 0 0,-1 1 0 0 0,1-1 0 0 0,0 1 0 0 0,-1-1 0 0 0,1 1 0 0 0,0-1 0 0 0,0 1 0 0 0,0 0 0 0 0,0-1 0 0 0,1 1 0 0 0,-1 0 0 0 0,0 0 0 0 0,2-1 0 0 0,25-20-167 0 0,-26 21 163 0 0,93-59-310 0 0,9-6 88 0 0,-57 35-12 0 0,-45 29 160 0 0,-1 1 0 0 0,0 1 71 0 0,-1-1-1 0 0,0 1 1 0 0,1-1 0 0 0,-1 1-1 0 0,0 0 1 0 0,1-1-1 0 0,-1 1 1 0 0,0-1-1 0 0,0 1 1 0 0,1-1 0 0 0,-1 1-1 0 0,0-1 1 0 0,0 1-1 0 0,0-1 1 0 0,0 1-1 0 0,0-1 1 0 0,0 1 0 0 0,0-1-1 0 0,0 1 1 0 0,0-1-1 0 0,0 1 1 0 0,0-1-1 0 0,0 1 1 0 0,0 0 0 0 0,0-1-1 0 0,0 1 1 0 0,-1-1-1 0 0,1 1 1 0 0,0-1-1 0 0,0 1 1 0 0,-1-1 0 0 0,0 0-6 0 0,0 0 1 0 0,0 0-1 0 0,0 0 1 0 0,-1 0-1 0 0,1 0 1 0 0,0 0-1 0 0,-1 1 1 0 0,1-1-1 0 0,0 0 1 0 0,-4 0-1 0 0,-1-1-18 0 0,0 1 0 0 0,0 0 0 0 0,-1 0 0 0 0,-11 0 0 0 0,-374 17 523 0 0,294-7-383 0 0,83-9-64 0 0,6-1-47 0 0,7 0-82 0 0,42-4-393 0 0,-14 1 320 0 0,306-33-23 0 0,-308 34 182 0 0,-7 1 0 0 0,1-1 0 0 0,-1 0 0 0 0,26-9 0 0 0,-22 3 0 0 0,0 5 0 0 0,32-3-88 0 0,-34 5-32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04.58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72 57 3223 0 0,'-15'-8'288'0'0,"0"-4"-288"0"0,-6-8 0 0 0,1 3 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07.50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534 1119 5983 0 0,'3'0'2190'0'0,"144"-38"588"0"0,394-111-2330 0 0,-470 121-460 0 0,-69 27-52 0 0,-19-2-188 0 0,-1 4 195 0 0,0 0-1 0 0,-1 1 0 0 0,-30 8 1 0 0,22-4 15 0 0,-383 91-150 0 0,329-73 193 0 0,-165 41 9 0 0,143-38 36 0 0,82-21-60 0 0,19-6-102 0 0,56 13-1092 0 0,-32-11 1000 0 0,1-1 1 0 0,0 0-1 0 0,30-4 1 0 0,70-15-53 0 0,-47 6-19 0 0,243-28-1239 0 0,-102 9 990 0 0,-210 31 580 0 0,-14 2-7 0 0,-17 4 34 0 0,-278 41 321 0 0,98-8 217 0 0,18-2 258 0 0,13-13 156 0 0,-51 8 322 0 0,214-31-1307 0 0,-5 2 41 0 0,0 0-1 0 0,-28 10 1 0 0,62-7-461 0 0,1-4 181 0 0,0-1 0 0 0,0 0 0 0 0,0-1 0 0 0,27-4 0 0 0,-24 2 173 0 0,74-9-35 0 0,112-27 0 0 0,93-40-83 0 0,-199 51 19 0 0,-36 10 103 0 0,89-34 0 0 0,-113 34 90 0 0,0-3-1 0 0,-2-2 0 0 0,58-39 1 0 0,-94 58-23 0 0,-1 0 0 0 0,0 0 1 0 0,-1-1-1 0 0,1 1 0 0 0,-1-1 1 0 0,1 0-1 0 0,-1 0 0 0 0,0 0 0 0 0,-1 0 1 0 0,5-8-1 0 0,-6 10 23 0 0,-1-1-1 0 0,1 0 1 0 0,0 0-1 0 0,-1 0 1 0 0,1 1-1 0 0,-1-1 1 0 0,0 0-1 0 0,0 0 1 0 0,0 0-1 0 0,0 0 1 0 0,-1 0-1 0 0,1 1 1 0 0,-1-1-1 0 0,1 0 1 0 0,-1 0-1 0 0,0 0 1 0 0,0 1-1 0 0,-1-1 1 0 0,-1-3-1 0 0,-3-4 103 0 0,0 1-1 0 0,-1 0 1 0 0,0 1-1 0 0,-1-1 1 0 0,1 2-1 0 0,-1-1 0 0 0,-11-7 1 0 0,-66-40-148 0 0,60 40-44 0 0,20 13 27 0 0,1-2 0 0 0,-1 1-1 0 0,1 0 1 0 0,0-1 0 0 0,-4-5-1 0 0,7 8-10 0 0,0-1 0 0 0,0 1 1 0 0,-1-1-1 0 0,1 1 0 0 0,0-1 0 0 0,1 1 0 0 0,-1-1 0 0 0,-1-2 0 0 0,3-3-7 0 0,-1 5-8 0 0,1 0-22 0 0,-1 0 0 0 0,1 0 0 0 0,0 0 0 0 0,0 0 0 0 0,0 1 0 0 0,0-1 0 0 0,0 0 0 0 0,0 1 0 0 0,0-1 0 0 0,1 1-1 0 0,2-3 1 0 0,-2 2-25 0 0,5-5-75 0 0,1 1 0 0 0,-1 0-1 0 0,1 1 1 0 0,0-1 0 0 0,10-3-1 0 0,15-11-244 0 0,10-9 12 0 0,56-28 0 0 0,-49 28 312 0 0,-36 19 59 0 0,1 2 0 0 0,0 0 0 0 0,23-9 0 0 0,-11 7-1 0 0,-22 9 0 0 0,-3 0 0 0 0,0 1 0 0 0,0-1 0 0 0,0 0 0 0 0,0 0 0 0 0,0 0 0 0 0,0 0 0 0 0,-1 0 0 0 0,1 0 0 0 0,0-1 0 0 0,2-1 0 0 0,7-6 0 0 0,-1-1 12 0 0,-5-2 52 0 0,-5-1 12 0 0,0 11-75 0 0,-1 0 0 0 0,0-1 0 0 0,0 1 0 0 0,-1 0-1 0 0,1-1 1 0 0,0 1 0 0 0,-1 0 0 0 0,1 0 0 0 0,-1 0-1 0 0,0 0 1 0 0,0 0 0 0 0,0 1 0 0 0,0-1 0 0 0,0 0-1 0 0,0 1 1 0 0,0-1 0 0 0,0 1 0 0 0,0 0 0 0 0,-1 0-1 0 0,1 0 1 0 0,-1 0 0 0 0,1 0 0 0 0,-1 1 0 0 0,-4-2-1 0 0,-1 1 0 0 0,-1 0-1 0 0,1 0 1 0 0,-1 0-1 0 0,1 1 0 0 0,-1 1 1 0 0,-11 1-1 0 0,-41 9-63 0 0,-63 19 0 0 0,70-16 64 0 0,-72 8 0 0 0,86-16 0 0 0,-5 1 0 0 0,0-2 0 0 0,-55-2 0 0 0,95-2 0 0 0,-17-4-32 0 0,21 3-29 0 0,0 0 0 0 0,0 0-1 0 0,0 0 1 0 0,0 0 0 0 0,0 0-1 0 0,0 0 1 0 0,0 0 0 0 0,0-1-1 0 0,0 1 1 0 0,0 0 0 0 0,0-1-1 0 0,0 1 1 0 0,0-1 0 0 0,0 1-1 0 0,0-1 1 0 0,0 1-1 0 0,0-1 1 0 0,0 0 0 0 0,-1-1-1 0 0,3 1 44 0 0,-1 0-1 0 0,1 0 1 0 0,-1 0-1 0 0,0 0 1 0 0,1 0-1 0 0,0 0 0 0 0,-1 0 1 0 0,1 0-1 0 0,0 0 1 0 0,-1 0-1 0 0,1 0 0 0 0,0 0 1 0 0,0 0-1 0 0,0 1 1 0 0,0-1-1 0 0,0 0 1 0 0,1 0-1 0 0,11-8-20 0 0,1 1 1 0 0,-1 0-1 0 0,1 1 1 0 0,0 1-1 0 0,1 0 1 0 0,20-4-1 0 0,-2-2 6 0 0,64-18 33 0 0,-58 19 0 0 0,0-1 0 0 0,60-30 0 0 0,-82 32 0 0 0,3-5 0 0 0,-11 8 0 0 0,-3-1 0 0 0,-3-1 0 0 0,-3 9 7 0 0,0-1-1 0 0,-1 0 0 0 0,1 0 1 0 0,0 0-1 0 0,0 0 1 0 0,0 0-1 0 0,-1 0 0 0 0,1 0 1 0 0,0 0-1 0 0,-1 0 0 0 0,1 1 1 0 0,-1-1-1 0 0,1 0 0 0 0,-1 0 1 0 0,1 0-1 0 0,-1 1 1 0 0,1-1-1 0 0,-1 0 0 0 0,0 1 1 0 0,0-2-1 0 0,-2 1 12 0 0,0-1 0 0 0,1 1 0 0 0,-1 0 0 0 0,0 0 0 0 0,0 0 0 0 0,0 0 0 0 0,0 0 0 0 0,0 0 0 0 0,-5 0 0 0 0,-17 0-11 0 0,1 0 0 0 0,-48 6 1 0 0,-9 0-24 0 0,54-3 16 0 0,0 0 0 0 0,-33 9 0 0 0,-1-1 0 0 0,48-8 0 0 0,2 1-12 0 0,9-2-52 0 0,166-41-684 0 0,-29 3 748 0 0,-123 34 14 0 0,-10 3 180 0 0,-13-7-130 0 0,8 5-64 0 0,-1 1 0 0 0,0 0 0 0 0,1 0 0 0 0,-1 0 0 0 0,0 0 0 0 0,0 1 0 0 0,0-1 0 0 0,0 1 0 0 0,-6 0 0 0 0,-38 7 0 0 0,27-3 0 0 0,-27 5-29 0 0,1 2 0 0 0,-63 23-1 0 0,75-23 42 0 0,34-11 144 0 0,13-1-40 0 0,82-16 537 0 0,3-1-456 0 0,-63 12-234 0 0,56-17-1 0 0,-75 19 35 0 0,10-5 3 0 0,3 0 0 0 0,-14 4 0 0 0,-1-1 0 0 0,1 1 0 0 0,7-2 0 0 0,-21 7 0 0 0,38-6 0 0 0,-33 5 0 0 0,21 0 0 0 0,19 1 0 0 0,-40 0 2 0 0,21 6-16 0 0,5 1-46 0 0,15 6 60 0 0,-15-6 0 0 0,49 12 54 0 0,-51-14-44 0 0,2 0-83 0 0,18 6 58 0 0,-16-4 15 0 0,29 15 0 0 0,-13-6 0 0 0,-19-5 0 0 0,-15-6 0 0 0,0-1 0 0 0,7 1 0 0 0,15 8 64 0 0,-22-9-64 0 0,0 0 1423 0 0,-32-11-1338 0 0,6 1-89 0 0,-3 3-22 0 0,-1 0-1 0 0,1 1 0 0 0,0 0 0 0 0,-1 1 1 0 0,-18 1-1 0 0,-75 11-36 0 0,62-5 62 0 0,33-5-9 0 0,13 0 3 0 0,0 0 0 0 0,0-1 1 0 0,0 1-1 0 0,1 0 0 0 0,-1 0 1 0 0,0 0-1 0 0,0-1 0 0 0,1 1 1 0 0,-1 0-1 0 0,0-1 0 0 0,1 1 1 0 0,-1 0-1 0 0,1-1 0 0 0,-1 1 1 0 0,2 1-1 0 0,0 0 1 0 0,1 0 0 0 0,0 1-1 0 0,0-1 1 0 0,0 0 0 0 0,1 0 0 0 0,-1-1-1 0 0,0 1 1 0 0,1-1 0 0 0,-1 1 0 0 0,6 0 0 0 0,41 7-1 0 0,-30-6 7 0 0,81 11 3 0 0,-48-8-78 0 0,69 18 1 0 0,116 52-4 0 0,-224-71 78 0 0,0 1 0 0 0,1 1 0 0 0,-1 0 0 0 0,-3 1 0 0 0,-2-2-10 0 0,-7-5-52 0 0,-42 5-706 0 0,27-6 684 0 0,-1 1 16 0 0,1-3 15 0 0,6-2 43 0 0,9 1 10 0 0,6 0 10 0 0,13-1 43 0 0,-16 5-54 0 0,0 0 2 0 0,0-2-1 0 0,20 4 0 0 0,1 1 0 0 0,0 1 0 0 0,-1 1 0 0 0,0 1 0 0 0,45 20 0 0 0,-41-11-64 0 0,-7-6 64 0 0,-20-9 0 0 0,20 12 0 0 0,-8-4 0 0 0,-5 3 0 0 0,-7 3 0 0 0,-4-1 11 0 0,-5-1 32 0 0,1-7-23 0 0,1-1 0 0 0,-1 1 0 0 0,1-1 0 0 0,-1-1 0 0 0,-1 1 0 0 0,1-1 0 0 0,-1 0 0 0 0,-11 4 0 0 0,1 0 71 0 0,-1-2-1 0 0,-25 6 1 0 0,-140 34 256 0 0,-261 54-120 0 0,-114-4-227 0 0,332-56-73 0 0,217-38 62 0 0,-10 1-17 0 0,-1 1 0 0 0,1 1-1 0 0,-19 8 1 0 0,35-12-201 0 0,4 1-57 0 0,0 0 247 0 0,0-1 0 0 0,0 1 0 0 0,0-1 0 0 0,0 1 0 0 0,1-1-1 0 0,-1 1 1 0 0,0-1 0 0 0,1 0 0 0 0,-1 0 0 0 0,1 0 0 0 0,-1 0-1 0 0,1 0 1 0 0,0 0 0 0 0,-1 0 0 0 0,1 0 0 0 0,0-1 0 0 0,0 1 0 0 0,0 0-1 0 0,-1-1 1 0 0,4 1 0 0 0,6 1-196 0 0,1-1-1 0 0,13 1 1 0 0,-23-2 203 0 0,49 0-879 0 0,98-14 0 0 0,-92 7 533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22.6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2104 227 919 0 0,'77'-38'3698'0'0,"-78"37"-3617"0"0,0-1 1 0 0,-1 1-1 0 0,1 0 1 0 0,0-1-1 0 0,-1 1 1 0 0,1 0-1 0 0,-1 0 1 0 0,0 0-1 0 0,1 0 1 0 0,-1 0-1 0 0,0 0 1 0 0,0 0-1 0 0,0 0 1 0 0,1 1-1 0 0,-1-1 1 0 0,-3 1-1 0 0,-33-6 598 0 0,33 6-601 0 0,-43-2 177 0 0,-81 8 0 0 0,63-1-147 0 0,-908 64 1651 0 0,714-48-1633 0 0,141-14 81 0 0,-79 8 719 0 0,196-15-842 0 0,31 4-62 0 0,-23-3-62 0 0,1 0 1 0 0,0 0 0 0 0,10-1-1 0 0,323-48-232 0 0,-194 22 216 0 0,21-4-29 0 0,141-18-311 0 0,-305 48 76 0 0,-15 4-1170 0 0,6-1 1381 0 0,-54 18-123 0 0,-106 22 0 0 0,-68-3 913 0 0,117-22-162 0 0,35-5 345 0 0,-125 38 0 0 0,177-38-544 0 0,28-9-228 0 0,5 7-16 0 0,-2-8-81 0 0,1-1-1 0 0,0 0 0 0 0,0 0 0 0 0,1 0 0 0 0,-1 0 0 0 0,0 0 1 0 0,1-1-1 0 0,-1 1 0 0 0,1-1 0 0 0,-1 1 0 0 0,1-1 0 0 0,0 0 1 0 0,-1 0-1 0 0,1 0 0 0 0,0-1 0 0 0,3 1 0 0 0,10 3-61 0 0,24 1 0 0 0,-40-5 67 0 0,282 7-16 0 0,-2-23 17 0 0,-134 5-54 0 0,525-27-22 0 0,-513 41 75 0 0,-131-1 0 0 0,0 1 0 0 0,0 2 0 0 0,46 13 0 0 0,-46-8-3 0 0,-25-7-4 0 0,-1-3 2 0 0,0 1 0 0 0,-1-1 0 0 0,1 1 0 0 0,0-1 0 0 0,0 1 1 0 0,-1-1-1 0 0,1 1 0 0 0,0-1 0 0 0,-1 1 0 0 0,1-1 0 0 0,-1 1 0 0 0,1 0 1 0 0,-1-1-1 0 0,1 1 0 0 0,-1 0 0 0 0,1 0 0 0 0,-1-1 0 0 0,0 1 1 0 0,1 0-1 0 0,-1 0 0 0 0,0 1 0 0 0,1-1 7 0 0,-1 0 0 0 0,1 0-1 0 0,-1 0 1 0 0,1 0 0 0 0,-1 1 0 0 0,0-1 0 0 0,1 0 0 0 0,-1 0-1 0 0,0 1 1 0 0,0-1 0 0 0,0 0 0 0 0,0 0 0 0 0,0 1-1 0 0,0-1 1 0 0,0 0 0 0 0,-1 1 0 0 0,1 1 0 0 0,-2 1 8 0 0,1-1 12 0 0,0 0 1 0 0,0 0 0 0 0,0 0-1 0 0,-1 0 1 0 0,1 0 0 0 0,-1 0-1 0 0,0 0 1 0 0,0 0 0 0 0,0-1-1 0 0,0 1 1 0 0,0-1 0 0 0,-1 1-1 0 0,1-1 1 0 0,-1 0 0 0 0,1 0-1 0 0,-1 0 1 0 0,0 0 0 0 0,-4 1-1 0 0,-6 4 88 0 0,-1-1-1 0 0,-24 8 0 0 0,27-11-86 0 0,10-2-20 0 0,-1 0 1 0 0,0 0-1 0 0,0 0 1 0 0,0-1-1 0 0,0 1 1 0 0,0-1-1 0 0,0 0 1 0 0,0 1-1 0 0,0-1 1 0 0,0 0-1 0 0,0 0 1 0 0,0 0-1 0 0,0 0 1 0 0,-2-1-1 0 0,-1 0 9 0 0,-7-1 39 0 0,10 0-49 0 0,-8-4 9 0 0,8 5-17 0 0,0 0 1 0 0,1 0-1 0 0,-1 0 0 0 0,0-1 1 0 0,0 1-1 0 0,1-1 0 0 0,-1 1 0 0 0,1-1 1 0 0,0 0-1 0 0,-1 1 0 0 0,-1-5 1 0 0,-8-14-156 0 0,8 16 145 0 0,0 0 0 0 0,1 0 0 0 0,-1-1 1 0 0,1 1-1 0 0,0-1 0 0 0,1 0 0 0 0,-1 1 0 0 0,1-1 1 0 0,0 0-1 0 0,0 0 0 0 0,-1-8 0 0 0,1 6 16 0 0,0 5 0 0 0,1 0 0 0 0,0 0 0 0 0,-1 0 0 0 0,1 0 0 0 0,0 0 0 0 0,0 0 0 0 0,0-1 0 0 0,1 1 0 0 0,-1 0 0 0 0,0 0 0 0 0,1 0 0 0 0,1-3 0 0 0,0-2 17 0 0,0 0 0 0 0,1 1 0 0 0,0-1-1 0 0,0 1 1 0 0,1 0 0 0 0,0-1 0 0 0,0 2 0 0 0,0-1-1 0 0,1 0 1 0 0,-1 1 0 0 0,10-8 0 0 0,2 0 22 0 0,1 0 1 0 0,31-18-1 0 0,87-36-111 0 0,-89 46 16 0 0,-30 15 56 0 0,-13 3 0 0 0,9-9 0 0 0,0-3 1 0 0,-11 11 3 0 0,-2 1 2 0 0,2-1 37 0 0,-3-5-33 0 0,-8-13 13 0 0,3 16 12 0 0,4 4-29 0 0,-4-3-16 0 0,5 4-44 0 0,1 0 2 0 0,0 0-1 0 0,0 0 0 0 0,0 0 1 0 0,0 1-1 0 0,0-1 1 0 0,0 0-1 0 0,1 0 0 0 0,-1 0 1 0 0,0 0-1 0 0,0-1 0 0 0,1 1 1 0 0,-1 0-1 0 0,1 0 1 0 0,-1-2-1 0 0,5 3 52 0 0,1 0-1 0 0,0 0 1 0 0,-1 1 0 0 0,1-1-1 0 0,-1 1 1 0 0,1 0 0 0 0,-1 0-1 0 0,7 3 1 0 0,0 0 2 0 0,-2-2 19 0 0,-1 1-1 0 0,1 1 0 0 0,0 0 0 0 0,-1 0 0 0 0,9 5 0 0 0,3 3 32 0 0,0-1-1 0 0,0 1 0 0 0,-1 1 0 0 0,25 21 0 0 0,7 17 5 0 0,-25-25 146 0 0,-14-14-223 0 0,-9-9 3 0 0,11 15-26 0 0,-11-16 46 0 0,0 1 3 0 0,5 13 10 0 0,-9-16-10 0 0,1 1 0 0 0,0-1-1 0 0,0 0 1 0 0,0 0 0 0 0,0 1 0 0 0,0-1 0 0 0,0 0-1 0 0,0 0 1 0 0,0 1 0 0 0,-1-1 0 0 0,1 0-1 0 0,0 0 1 0 0,0 0 0 0 0,0 1 0 0 0,0-1 0 0 0,-1 0-1 0 0,1 0 1 0 0,0 0 0 0 0,0 0 0 0 0,-1 0 0 0 0,1 1-1 0 0,0-1 1 0 0,0 0 0 0 0,-1 0 0 0 0,1 0 0 0 0,0 0-1 0 0,-5 2 32 0 0,3-2-19 0 0,0 1 0 0 0,1-1-1 0 0,-1 0 1 0 0,0 1 0 0 0,0-1-1 0 0,0 0 1 0 0,1 0 0 0 0,-1 0-1 0 0,0-1 1 0 0,0 1 0 0 0,0 0-1 0 0,-1-1 1 0 0,-1 0-24 0 0,-9-1 8 0 0,0-2 0 0 0,-9-5 0 0 0,19 6 0 0 0,-11-8 0 0 0,12 7 0 0 0,1 1 0 0 0,-9-13 2 0 0,10 15 0 0 0,-1 0 1 0 0,1 0-1 0 0,-1 0 1 0 0,1 0-1 0 0,-1 0 1 0 0,1 1-1 0 0,0-1 1 0 0,-1 0-1 0 0,1 0 1 0 0,0 0-1 0 0,0 0 1 0 0,0 0-1 0 0,-1 0 1 0 0,1-2-1 0 0,-1-10 23 0 0,-3-27-25 0 0,2 31 0 0 0,0 4 0 0 0,0 0 0 0 0,1 0 0 0 0,0-1 0 0 0,0 1 0 0 0,0 0 0 0 0,0-7 0 0 0,-1-6 0 0 0,1 16 0 0 0,-3-15 0 0 0,3 5 0 0 0,3-1 0 0 0,-1 9 12 0 0,10-19 31 0 0,-5 14 36 0 0,-5 7 11 0 0,1-1 0 0 0,-1 3-94 0 0,-1-1 0 0 0,0 1 0 0 0,0 0-1 0 0,0-1 1 0 0,0 1 0 0 0,1 0 0 0 0,-1 0 0 0 0,0-1-1 0 0,0 1 1 0 0,0 0 0 0 0,1 0 0 0 0,-1 0-1 0 0,0-1 1 0 0,0 1 0 0 0,1 0 0 0 0,-1 0-1 0 0,0 0 1 0 0,1-1 0 0 0,-1 1 0 0 0,0 0 0 0 0,1 0-1 0 0,-1 0 1 0 0,0 0 0 0 0,1 0 0 0 0,-1 0-1 0 0,0 0 1 0 0,1 0 0 0 0,-1 0 0 0 0,0 0-1 0 0,1 0 1 0 0,-1 0 0 0 0,12 6-7 0 0,0 3 11 0 0,0 0 0 0 0,3-1 0 0 0,0 0 0 0 0,0-1 0 0 0,0-2 0 0 0,-1 2 0 0 0,-3 4 0 0 0,-1 4 0 0 0,-7-11-1 0 0,-2-2-5 0 0,0 1 0 0 0,0-1 1 0 0,0 0-1 0 0,0 1 0 0 0,0-1 0 0 0,-1 1 1 0 0,1-1-1 0 0,0 6 0 0 0,6 23-58 0 0,-1-1 107 0 0,0-7-32 0 0,-3-18-12 0 0,0-1 1 0 0,3 10 11 0 0,1-2 32 0 0,1-1-43 0 0,-7-9-32 0 0,-2-4 53 0 0,-5-11-87 0 0,3 9 50 0 0,-9-6-9 0 0,7 5 15 0 0,-2-2 26 0 0,0 0 0 0 0,0-1 0 0 0,1 1-1 0 0,-5-10 1 0 0,5 10-13 0 0,-5-9-20 0 0,10 11 19 0 0,1 1-3 0 0,-2-2 1 0 0,0 0 0 0 0,0 0 0 0 0,1 1 0 0 0,0-1 0 0 0,0 0 0 0 0,0-9 0 0 0,1 14 0 0 0,0-7 11 0 0,-1-2 47 0 0,1 7-8 0 0,-1-1 0 0 0,1 1 0 0 0,0 0 0 0 0,0 0 0 0 0,1 0 0 0 0,-1-1 1 0 0,2-4-1 0 0,-2 8-44 0 0,0-1 0 0 0,0 1 0 0 0,0-1 0 0 0,0 1 1 0 0,0-1-1 0 0,0 0 0 0 0,0 1 0 0 0,0-1 1 0 0,1 1-1 0 0,-1-1 0 0 0,0 1 0 0 0,0-1 0 0 0,1 1 1 0 0,-1-1-1 0 0,0 1 0 0 0,1-1 0 0 0,0 1-7 0 0,-1 0 0 0 0,1 0 0 0 0,-1 0 0 0 0,1 0 0 0 0,0 0 0 0 0,-1 1 0 0 0,1-1 0 0 0,-1 0 1 0 0,1 0-1 0 0,-1 0 0 0 0,1 1 0 0 0,-1-1 0 0 0,1 0 0 0 0,-1 0 0 0 0,0 1 0 0 0,1-1 0 0 0,-1 0 0 0 0,1 1 0 0 0,-1-1 0 0 0,0 1 0 0 0,1-1 0 0 0,-1 1 0 0 0,0-1 0 0 0,1 0 0 0 0,-1 1 0 0 0,0-1 0 0 0,1 2 0 0 0,6 8-22 0 0,-1 1 0 0 0,0-1 0 0 0,0 1 0 0 0,6 20 0 0 0,13 53 34 0 0,-5-18-15 0 0,-14-48 4 0 0,33 88 0 0 0,-37-102 0 0 0,14 32 0 0 0,1 0 0 0 0,35 52 0 0 0,-28-48 64 0 0,-20-36-63 0 0,-3-2 4 0 0,1 0 1 0 0,-1 0-1 0 0,0-1 0 0 0,0 1 0 0 0,1 0 1 0 0,-1 0-1 0 0,-1 1 0 0 0,1-1 0 0 0,1 3 1 0 0,1 8 4 0 0,-4-11-6 0 0,1 0 0 0 0,-1 0 1 0 0,0 0-1 0 0,1-1 0 0 0,-1 1 0 0 0,0 0 0 0 0,0 0 0 0 0,0-1 0 0 0,0 1 0 0 0,0 0 0 0 0,0-1 0 0 0,-1 1 0 0 0,1-1 0 0 0,0 0 0 0 0,-1 1 1 0 0,1-1-1 0 0,-1 0 0 0 0,0 0 0 0 0,1 0 0 0 0,-1 0 0 0 0,0 0 0 0 0,0 0 0 0 0,-2 0 0 0 0,-5 3 6 0 0,0-1-1 0 0,0-1 1 0 0,-15 3-1 0 0,-416 39-9 0 0,43-6 0 0 0,90 0 0 0 0,-117 18 0 0 0,332-40 27 0 0,-362 72 298 0 0,446-86-324 0 0,-16 4 11 0 0,0 0 1 0 0,0 2 0 0 0,0 1 0 0 0,-39 20-1 0 0,53-21-28 0 0,10-8 14 0 0,0 0 0 0 0,0 0 0 0 0,0 0 0 0 0,0 0 0 0 0,0 0 0 0 0,-1 0 0 0 0,1 0 0 0 0,0 0 0 0 0,0 0 0 0 0,0 0 0 0 0,0 1 0 0 0,0-1-1 0 0,0 0 1 0 0,0 0 0 0 0,0 0 0 0 0,0 0 0 0 0,0 0 0 0 0,0 0 0 0 0,0 0 0 0 0,0 0 0 0 0,0 1 0 0 0,0-1 0 0 0,0 0 0 0 0,0 0 0 0 0,0 0 0 0 0,0 0 0 0 0,0 0 0 0 0,0 0-1 0 0,0 1 1 0 0,0-1 0 0 0,0 0 0 0 0,0 0 0 0 0,0 0 0 0 0,0 0 0 0 0,0 0 0 0 0,0 0 0 0 0,0 0 0 0 0,0 1 0 0 0,0-1 0 0 0,0 0 0 0 0,0 0 0 0 0,2 3-27 0 0,-1 0 0 0 0,1 0 1 0 0,0 0-1 0 0,0 0 1 0 0,0 0-1 0 0,0 0 1 0 0,0-1-1 0 0,1 1 0 0 0,-1-1 1 0 0,1 0-1 0 0,0 1 1 0 0,0-1-1 0 0,-1 0 0 0 0,1-1 1 0 0,1 1-1 0 0,-1 0 1 0 0,0-1-1 0 0,0 0 0 0 0,6 2 1 0 0,8 1-120 0 0,0 0-1 0 0,29 3 1 0 0,-44-7 139 0 0,183 8-301 0 0,3-15 290 0 0,-66 2-39 0 0,568-10-80 0 0,-487 19 144 0 0,-146 0-34 0 0,87 17 0 0 0,-136-20 22 0 0,19 8-7 0 0,-27-9 11 0 0,0 1 1 0 0,1-1 0 0 0,-1 0-1 0 0,0 1 1 0 0,0-1-1 0 0,0 1 1 0 0,0-1 0 0 0,0 0-1 0 0,0 1 1 0 0,0-1-1 0 0,0 1 1 0 0,0-1 0 0 0,0 0-1 0 0,0 1 1 0 0,0-1 0 0 0,0 1-1 0 0,0-1 1 0 0,0 0-1 0 0,-1 1 1 0 0,1-1 0 0 0,0 0-1 0 0,0 1 1 0 0,0-1-1 0 0,-1 1 1 0 0,1-1 0 0 0,0 0-1 0 0,0 0 1 0 0,-1 1 0 0 0,1-1-1 0 0,-2 3-18 0 0,-1-1 1 0 0,1 0-1 0 0,0 0 1 0 0,-1 0 0 0 0,0 0-1 0 0,1 0 1 0 0,-1 0-1 0 0,0-1 1 0 0,-5 3-1 0 0,-34 9-89 0 0,26-8 74 0 0,-103 27 60 0 0,47-14 1 0 0,-164 29-25 0 0,-4-20 0 0 0,52-6 0 0 0,-83 25 16 0 0,151-23 32 0 0,10-3-48 0 0,109-20 0 0 0,0 0 0 0 0,0 0 0 0 0,-1 0 0 0 0,1 1 0 0 0,0-1 0 0 0,0 1 0 0 0,-1-1 0 0 0,1 1 0 0 0,0-1 0 0 0,0 1 0 0 0,0 0 0 0 0,-1 1 0 0 0,2-2 0 0 0,-1 1-1 0 0,1-1 1 0 0,0 0-1 0 0,0 1 1 0 0,0-1-1 0 0,0 1 1 0 0,0-1 0 0 0,0 1-1 0 0,0-1 1 0 0,0 1-1 0 0,0-1 1 0 0,1 1-1 0 0,-1-1 1 0 0,0 1-1 0 0,0-1 1 0 0,0 1-1 0 0,0-1 1 0 0,1 0-1 0 0,-1 1 1 0 0,0-1-1 0 0,0 1 1 0 0,1-1-1 0 0,-1 0 1 0 0,0 1-1 0 0,1-1 1 0 0,-1 0-1 0 0,0 1 1 0 0,1-1-1 0 0,-1 0 1 0 0,1 1-1 0 0,-1-1 1 0 0,0 0 0 0 0,2 1-1 0 0,17 8-69 0 0,-1-3-46 0 0,1-1 0 0 0,0-1 0 0 0,0 0 1 0 0,22 0-1 0 0,81-1-267 0 0,-106-3 354 0 0,523-12-549 0 0,4 0 57 0 0,-445 12 544 0 0,270 8 212 0 0,-298 0 147 0 0,-67-7 2 0 0,-6 0-264 0 0,-14 6 118 0 0,-1-1 0 0 0,1-1-1 0 0,-25 4 1 0 0,-59 5 334 0 0,73-11-524 0 0,-227 23 387 0 0,-18 3-130 0 0,-65 8 138 0 0,-274 40-183 0 0,590-73-255 0 0,-40 12 0 0 0,61-16-6 0 0,1 0 0 0 0,0 0 0 0 0,-1 0 0 0 0,1 0 0 0 0,0 1 0 0 0,-1-1-1 0 0,1 0 1 0 0,0 0 0 0 0,0 0 0 0 0,-1 0 0 0 0,1 0 0 0 0,0 0 0 0 0,0 0 0 0 0,-1 0-1 0 0,1 1 1 0 0,0-1 0 0 0,0 0 0 0 0,-1 0 0 0 0,1 0 0 0 0,0 0 0 0 0,0 1 0 0 0,-1-1-1 0 0,1 0 1 0 0,0 0 0 0 0,0 1 0 0 0,0-1 0 0 0,0 0 0 0 0,0 0 0 0 0,-1 1 0 0 0,1-1 0 0 0,0 0-1 0 0,0 1 1 0 0,0-1 0 0 0,0 0 0 0 0,0 0 0 0 0,0 1 0 0 0,0-1 0 0 0,1 2-21 0 0,1 0 1 0 0,-1-1 0 0 0,1 0 0 0 0,0 1-1 0 0,-1-1 1 0 0,1 0 0 0 0,0 0-1 0 0,0 0 1 0 0,0 0 0 0 0,2 1 0 0 0,27 9-215 0 0,1-3 81 0 0,0-2-1 0 0,1 0 1 0 0,53 0-1 0 0,104-8 128 0 0,-130 0-60 0 0,293-12-211 0 0,409-4-128 0 0,-612 26 427 0 0,-149-8 3 0 0,-1 0 0 0 0,1 0-1 0 0,-1 0 1 0 0,1 0 0 0 0,-1 0 0 0 0,1 0-1 0 0,-1 0 1 0 0,0 0 0 0 0,1 0-1 0 0,-1 1 1 0 0,1-1 0 0 0,-1 0-1 0 0,1 0 1 0 0,-1 0 0 0 0,0 1-1 0 0,1-1 1 0 0,-1 0 0 0 0,1 0 0 0 0,-1 1-1 0 0,1 0 1 0 0,-7 3 63 0 0,-12 1 87 0 0,-24 3 250 0 0,-83 3-1 0 0,50-6-268 0 0,-501 58 263 0 0,288-30-257 0 0,-312 69-60 0 0,407-60-80 0 0,171-35 0 0 0,21-6 0 0 0,0-1 0 0 0,1 0 0 0 0,-1 0 0 0 0,0 1 0 0 0,0-1 0 0 0,1 0 0 0 0,-1 1 0 0 0,0-1 0 0 0,1 1 0 0 0,-1-1 0 0 0,0 1 0 0 0,1-1 0 0 0,-1 1 0 0 0,1 0 0 0 0,-1-1 0 0 0,0 2 0 0 0,1-1-2 0 0,0 0 0 0 0,0 0-1 0 0,0 0 1 0 0,0 0 0 0 0,0 0 0 0 0,0 0-1 0 0,1 0 1 0 0,-1 0 0 0 0,0 0-1 0 0,1 0 1 0 0,-1 0 0 0 0,0 0-1 0 0,1 0 1 0 0,-1 0 0 0 0,1 0 0 0 0,1 1-1 0 0,12 14-127 0 0,-8-12 82 0 0,0 0 0 0 0,0 0 0 0 0,1-1 0 0 0,-1 0 0 0 0,1 0 0 0 0,0 0 0 0 0,-1-1 0 0 0,1 0 0 0 0,11 1 0 0 0,69 5-211 0 0,-64-6 217 0 0,253-3-366 0 0,-130-3 206 0 0,297-14-326 0 0,7-5 295 0 0,-159 11 146 0 0,-81 8 92 0 0,-184 4 1 0 0,-23 0 175 0 0,-17 2 451 0 0,-163 21 633 0 0,-22 3-1031 0 0,-166 19-170 0 0,-74 10 56 0 0,116-18 0 0 0,183-18-77 0 0,-419 63-33 0 0,549-80-10 0 0,-451 89 0 0 0,450-88 0 0 0,-63 16 0 0 0,66-16 0 0 0,-1 0 0 0 0,1 1 0 0 0,0 0 0 0 0,0 0 0 0 0,0 1 0 0 0,-7 5 0 0 0,15-9-1 0 0,-1-1 0 0 0,0 1 0 0 0,1-1 1 0 0,-1 1-1 0 0,1 0 0 0 0,-1-1 0 0 0,0 1 0 0 0,1 0 0 0 0,0 0 0 0 0,-1-1 0 0 0,1 1 0 0 0,-1 0 0 0 0,1 0 0 0 0,0 0 0 0 0,-1 0 0 0 0,1 1 0 0 0,0 0-9 0 0,0 1-1 0 0,1-1 1 0 0,-1 1-1 0 0,0-1 1 0 0,1 1-1 0 0,0-1 1 0 0,0 1-1 0 0,0-1 1 0 0,0 0 0 0 0,0 0-1 0 0,0 1 1 0 0,0-1-1 0 0,1 0 1 0 0,-1 0-1 0 0,1 0 1 0 0,-1 0-1 0 0,1-1 1 0 0,0 1-1 0 0,0 0 1 0 0,2 1-1 0 0,4 3-48 0 0,0 0 0 0 0,0-1 0 0 0,0 0 0 0 0,12 4-1 0 0,5 1-93 0 0,0-1 0 0 0,1-1 0 0 0,37 6 0 0 0,85 5-105 0 0,299-9 180 0 0,3-39 54 0 0,-254 14-86 0 0,883-22-600 0 0,-783 55-148 0 0,-281-17 792 0 0,1 0-53 0 0,-1 1 0 0 0,1 0-1 0 0,-1 1 1 0 0,0 0-1 0 0,0 1 1 0 0,17 7-1 0 0,-30-10 22 0 0,-5 1-46 0 0,-6 2 210 0 0,-1 0-1 0 0,0-1 1 0 0,0 0 0 0 0,-17 3 0 0 0,-46 2 255 0 0,33-5-78 0 0,-627 50 2246 0 0,412-33-1671 0 0,112-7-476 0 0,-101 10 213 0 0,244-22-560 0 0,0-1-1 0 0,0 1 1 0 0,1-1 0 0 0,-1 1-1 0 0,0 0 1 0 0,1-1 0 0 0,-1 1-1 0 0,1-1 1 0 0,-1 1 0 0 0,1-1-1 0 0,-1 1 1 0 0,1-1 0 0 0,-1 1-1 0 0,1-1 1 0 0,-1 1 0 0 0,2-1-1 0 0,5 4-69 0 0,1 0 1 0 0,0-1-1 0 0,-1 0 0 0 0,1 0 0 0 0,0-1 0 0 0,15 2 0 0 0,53 3-91 0 0,-13-6 104 0 0,75-9 0 0 0,64-17-27 0 0,-71 7 48 0 0,229-34-26 0 0,-6-32 70 0 0,-338 79 36 0 0,-1-1-1 0 0,23-11 1 0 0,-33 14-4 0 0,0 0 1 0 0,-1 1-1 0 0,1-2 0 0 0,-1 1 1 0 0,0 0-1 0 0,0-1 0 0 0,0 0 1 0 0,0 0-1 0 0,-1 0 1 0 0,0 0-1 0 0,5-8 0 0 0,-7 8 8 0 0,1 0 1 0 0,-1 1-1 0 0,0-1 0 0 0,-1 1 0 0 0,1-1 0 0 0,-1 0 1 0 0,1 0-1 0 0,-1 1 0 0 0,0-1 0 0 0,-1 0 0 0 0,1 0 0 0 0,-1 1 1 0 0,1-1-1 0 0,-1 0 0 0 0,0 1 0 0 0,-3-7 0 0 0,1 2 77 0 0,-1-1 0 0 0,-1 0-1 0 0,0 1 1 0 0,0 0 0 0 0,-9-11-1 0 0,-1 3-40 0 0,0 0-1 0 0,-1 1 0 0 0,-1 1 1 0 0,0 0-1 0 0,-1 2 0 0 0,0 0 0 0 0,-1 1 1 0 0,-35-15-1 0 0,-12 0-114 0 0,-94-23 0 0 0,101 33 13 0 0,-428-111-115 0 0,485 127 138 0 0,-19-6 0 0 0,-169-46-34 0 0,158 41 26 0 0,0-1 1 0 0,1-1 0 0 0,-51-32-1 0 0,77 42 20 0 0,-1-1-1 0 0,1 0 1 0 0,0 0 0 0 0,1-1-1 0 0,-1 1 1 0 0,1-1-1 0 0,0 0 1 0 0,0 0 0 0 0,0-1-1 0 0,1 1 1 0 0,0-1-1 0 0,-3-6 1 0 0,5 8-3 0 0,-1-1 0 0 0,1 1 1 0 0,0 0-1 0 0,0-1 0 0 0,0 0 0 0 0,1 1 1 0 0,-1-1-1 0 0,1 0 0 0 0,0 1 1 0 0,1-1-1 0 0,-1 1 0 0 0,1-1 0 0 0,0 0 1 0 0,0 1-1 0 0,0 0 0 0 0,1-1 0 0 0,2-5 1 0 0,3-3-13 0 0,1-1 0 0 0,1 1 1 0 0,0 0-1 0 0,0 1 0 0 0,1 0 0 0 0,18-16 1 0 0,78-56-230 0 0,-71 58 18 0 0,46-42 1 0 0,-63 49 114 0 0,-1 1-1 0 0,-2-2 1 0 0,1 0-1 0 0,-2-1 0 0 0,-1-1 1 0 0,-1 0-1 0 0,12-27 1 0 0,-18 31 140 0 0,0 1 0 0 0,0-1 0 0 0,-2 0 0 0 0,0-1 0 0 0,-1 1 1 0 0,-1-1-1 0 0,-1 1 0 0 0,0-1 0 0 0,-2 0 0 0 0,-3-24 0 0 0,4 39-29 0 0,-1 0-1 0 0,1 1 1 0 0,0-1 0 0 0,0 1-1 0 0,0-1 1 0 0,0 0-1 0 0,1 1 1 0 0,-1-1-1 0 0,1 1 1 0 0,0-1 0 0 0,0 1-1 0 0,0-1 1 0 0,3-3-1 0 0,-2 3-1 0 0,1 0 0 0 0,0 0 0 0 0,0 1 0 0 0,0-1 0 0 0,0 1 0 0 0,0 0 0 0 0,1 0 0 0 0,0 0 0 0 0,-1 0 0 0 0,6-2 0 0 0,8-4-32 0 0,0 1 0 0 0,0 0-1 0 0,0 1 1 0 0,32-7 0 0 0,75-10-115 0 0,-116 23 135 0 0,113-17-94 0 0,107-19-211 0 0,-121 11-16 0 0,-105 25 259 0 0,-1-13-256 0 0,-1 12 312 0 0,0 0 0 0 0,-1 0 0 0 0,1 0 0 0 0,-1 0 0 0 0,0 0 0 0 0,1 0 0 0 0,-1 0 0 0 0,0 0 0 0 0,0 0 0 0 0,-1 0 0 0 0,1 1 0 0 0,0-1 0 0 0,0 0 0 0 0,-1 1 0 0 0,1-1 0 0 0,-1 1 0 0 0,1 0 0 0 0,-4-3 0 0 0,-3-1-11 0 0,-1 0-1 0 0,-16-6 1 0 0,10 4-16 0 0,-107-41 86 0 0,80 33-6 0 0,-66-33 0 0 0,94 40-171 0 0,0 0-1 0 0,-19-16 0 0 0,27 19 70 0 0,0-1-1 0 0,1 1 1 0 0,0-1-1 0 0,0 0 1 0 0,1 0-1 0 0,-1 0 1 0 0,-3-9-1 0 0,6 11-31 0 0,0-1-1 0 0,0 1 0 0 0,1-1 0 0 0,0 0 0 0 0,0 0 1 0 0,-1-9-1 0 0,1 2-178 0 0,1 10 140 0 0,-4-12-16 0 0,3 4 67 0 0,0-1-129 0 0,6 15 79 0 0,-1 0 161 0 0,16 17 79 0 0,21 32-1 0 0,-7-8 51 0 0,27 23-56 0 0,-38-44-49 0 0,-1 1-1 0 0,35 51 0 0 0,-49-62-14 0 0,-3 4-22 0 0,-3 0 22 0 0,-2-13-37 0 0,-1-1 0 0 0,1 1 1 0 0,-1-1-1 0 0,0 1 1 0 0,0-1-1 0 0,0 0 1 0 0,-1 1-1 0 0,0-1 0 0 0,0 0 1 0 0,0 0-1 0 0,0 0 1 0 0,0 0-1 0 0,-1 0 0 0 0,0-1 1 0 0,0 1-1 0 0,0-1 1 0 0,0 1-1 0 0,0-1 0 0 0,-1 0 1 0 0,-4 3-1 0 0,-8 4 73 0 0,0 0 0 0 0,-1-1 0 0 0,-30 11 0 0 0,-4 3 121 0 0,20-7-125 0 0,13-5 4 0 0,15-7-65 0 0,0-1 0 0 0,-6 8 7 0 0,2 2 22 0 0,3 2 287 0 0,-11-19-255 0 0,8 1-69 0 0,1 0 1 0 0,-1 0-1 0 0,0-1 0 0 0,1 1 0 0 0,0-2 1 0 0,0 1-1 0 0,0-1 0 0 0,-6-6 1 0 0,-5-5-1 0 0,-16-24 0 0 0,23 17 698 0 0,21 14-394 0 0,-5 6-295 0 0,-1 1 1 0 0,1-1 0 0 0,-1 1 0 0 0,1 0 0 0 0,0 1-1 0 0,0-1 1 0 0,0 1 0 0 0,0 0 0 0 0,0 1 0 0 0,8-1-1 0 0,10 1 63 0 0,30 5 0 0 0,-37-3-69 0 0,255 39-41 0 0,-234-32 27 0 0,-1 1 0 0 0,0 2-1 0 0,-1 2 1 0 0,0 2 0 0 0,35 20-1 0 0,-31-12 6 0 0,-15-6 0 0 0,-16-14 2 0 0,-5-6 0 0 0,-5-3-19 0 0,1 2-1 0 0,-1 0 0 0 0,0 0-1 0 0,0 0 1 0 0,0 0 0 0 0,0 0 0 0 0,0 0 0 0 0,0 0-1 0 0,-1 0 1 0 0,0 1 0 0 0,1-1 0 0 0,-4-3 0 0 0,-3-5-23 0 0,-5-12 41 0 0,-20-37-64 0 0,31 57 61 0 0,0-1 0 0 0,0 1-1 0 0,1-1 1 0 0,-1 1 0 0 0,1-1-1 0 0,0 0 1 0 0,0 0 0 0 0,0 0 0 0 0,0 0-1 0 0,1 0 1 0 0,-1 0 0 0 0,2-7-1 0 0,-1 2-6 0 0,0-2-1 0 0,0-39-117 0 0,2 19 64 0 0,-1 17 64 0 0,1 0 0 0 0,2-2 0 0 0,1 3 0 0 0,0 2-10 0 0,-2 8-33 0 0,4-3 22 0 0,-3 3-22 0 0,8 1 32 0 0,3 1 11 0 0,-1 4 0 0 0,-1 2-10 0 0,-1 2-33 0 0,2 2 34 0 0,-9-4 7 0 0,8 11 2 0 0,9 9 0 0 0,-2 2-64 0 0,-10-14 64 0 0,1 0 0 0 0,-3 1 0 0 0,-1 1 0 0 0,-2 1 0 0 0,1-1 0 0 0,-1 0 0 0 0,1 1 0 0 0,0-1 0 0 0,1 7 0 0 0,-5-18 0 0 0,12 13 0 0 0,-5-3 0 0 0,2-1 0 0 0,1-3 0 0 0,5 6 0 0 0,-12-12 0 0 0,12 6 0 0 0,-3-3 11 0 0,7 3 43 0 0,-18-8-55 0 0,11 10 1 0 0,-4-3 0 0 0,1 0 0 0 0,-1 0 0 0 0,-2-1-10 0 0,-5-5-33 0 0,5 6 32 0 0,1-1 22 0 0,27 22 42 0 0,-25-21-53 0 0,0-1 0 0 0,1-1 0 0 0,1-1 0 0 0,-1 1 0 0 0,-2 3 0 0 0,0 0 0 0 0,0-1 0 0 0,-1 2 0 0 0,-1-1 0 0 0,2 0 0 0 0,0 0 0 0 0,-1 0 0 0 0,2-1 0 0 0,-1 0 0 0 0,6 3 1 0 0,-16-11-1 0 0,23 28-11 0 0,-14-18-32 0 0,-2 0 32 0 0,1 0 11 0 0,-1 1 0 0 0,2-1 0 0 0,0 1 0 0 0,0 0 0 0 0,-2-1 0 0 0,-1 3 0 0 0,-2 1 0 0 0,-1-2 0 0 0,2 1 0 0 0,1 0 0 0 0,3-2 0 0 0,0 0 0 0 0,-1-1 11 0 0,-8-11-10 0 0,0 0 0 0 0,0 0-1 0 0,0 0 1 0 0,0 0 0 0 0,0 0 0 0 0,0 0 0 0 0,0 0-1 0 0,-1 0 1 0 0,1 0 0 0 0,0 0 0 0 0,0 0-1 0 0,0 0 1 0 0,0 0 0 0 0,0 0 0 0 0,0 0 0 0 0,0 0-1 0 0,0 0 1 0 0,0 0 0 0 0,0 1 0 0 0,0-1 0 0 0,0 0-1 0 0,0 0 1 0 0,0 0 0 0 0,0 0 0 0 0,0 0 0 0 0,0 0-1 0 0,0 0 1 0 0,0 0 0 0 0,0 0 0 0 0,0 0-1 0 0,0 0 1 0 0,0 0 0 0 0,0 0 0 0 0,0 0 0 0 0,0 0-1 0 0,0 0 1 0 0,0 0 0 0 0,0 0 0 0 0,0 1 0 0 0,0-1-1 0 0,0 0 1 0 0,0 0 0 0 0,0 0 0 0 0,0 0 0 0 0,0 0-1 0 0,0 0 1 0 0,0 0 0 0 0,0 0 0 0 0,0 0-1 0 0,0 0 1 0 0,0 0 0 0 0,0 0 0 0 0,0 0 0 0 0,-5 0 0 0 0,-1 0-1 0 0,1 0 1 0 0,-1-1 0 0 0,1 0 0 0 0,0 0 0 0 0,-1 0 0 0 0,1-1 0 0 0,0 0 0 0 0,0 0 0 0 0,-7-4-1 0 0,5 1 10 0 0,-1 0-1 0 0,1 0 1 0 0,1-1-1 0 0,-8-8 0 0 0,9 9 9 0 0,-23-22 9 0 0,14 15-11 0 0,0-2 0 0 0,-14-18 0 0 0,26 29-1 0 0,0 1 1 0 0,0-1 0 0 0,0 1-1 0 0,0-1 1 0 0,0 1-1 0 0,-5-4 1 0 0,5 5-15 0 0,0-1 0 0 0,0 0 0 0 0,0 0 0 0 0,0 0 0 0 0,0-1 0 0 0,1 1 0 0 0,-4-5 0 0 0,0 0-1 0 0,1 2 0 0 0,1-1 0 0 0,0 1 0 0 0,0 0 0 0 0,0-1 0 0 0,-2-7 0 0 0,4 13 0 0 0,1-1-1 0 0,0 1 0 0 0,0 0 0 0 0,0-1 0 0 0,0 1 1 0 0,-1-1-1 0 0,1 1 0 0 0,0-1 0 0 0,0 1 0 0 0,0-1 1 0 0,0 1-1 0 0,0-1 0 0 0,0 1 0 0 0,0-1 0 0 0,0 1 1 0 0,0-1-1 0 0,0 1 0 0 0,0-1 0 0 0,1 0 0 0 0,-1 1-3 0 0,0-1-1 0 0,1 1 0 0 0,-1 0 0 0 0,1-1 0 0 0,-1 1 1 0 0,0 0-1 0 0,1-1 0 0 0,-1 1 0 0 0,1 0 0 0 0,-1 0 1 0 0,1 0-1 0 0,-1-1 0 0 0,1 1 0 0 0,-1 0 0 0 0,0 0 1 0 0,1 0-1 0 0,-1 0 0 0 0,1 0 0 0 0,-1 0 0 0 0,1 0 1 0 0,-1 0-1 0 0,1 0 0 0 0,-1 0 0 0 0,1 0 0 0 0,-1 0 1 0 0,1 0-1 0 0,-1 1 0 0 0,1-1 0 0 0,0 0 0 0 0,44 15-59 0 0,-15-2 64 0 0,0 2 0 0 0,16 4 0 0 0,-40-16 0 0 0,-1-1 0 0 0,1 2 0 0 0,-1-1 0 0 0,0 0 0 0 0,7 7 0 0 0,6 2 0 0 0,-16-9 0 0 0,11 13 0 0 0,1 0 0 0 0,-13-15 0 0 0,11 17 0 0 0,-3-4 0 0 0,1 0 0 0 0,-1 1 0 0 0,0-1 0 0 0,2 1 0 0 0,0-3 0 0 0,-1 0 0 0 0,1 0 0 0 0,29 42 0 0 0,-29-39 0 0 0,-2 0 0 0 0,-1 0 0 0 0,1 0 0 0 0,-2 0 0 0 0,0 0 0 0 0,1 1 0 0 0,-1-2 0 0 0,2 0 0 0 0,0 0 0 0 0,1-1 0 0 0,0 1 0 0 0,1-2 0 0 0,2-1 0 0 0,-1-1 0 0 0,0 1 0 0 0,0 0 0 0 0,-1 1 0 0 0,-2 0 0 0 0,0 1 0 0 0,-1-1 0 0 0,-1 1 0 0 0,19 36 0 0 0,-15-32 0 0 0,3-1 0 0 0,-14-16 1 0 0,0 1-1 0 0,1-1 1 0 0,-1 1-1 0 0,0-1 1 0 0,1 0 0 0 0,-1 1-1 0 0,0-1 1 0 0,0 1-1 0 0,1-1 1 0 0,-1 1-1 0 0,0-1 1 0 0,0 1-1 0 0,0-1 1 0 0,0 1-1 0 0,0-1 1 0 0,0 1-1 0 0,0-1 1 0 0,1 1-1 0 0,-2 0 1 0 0,1-1 2 0 0,-1 1 1 0 0,0 0-1 0 0,0-1 0 0 0,0 1 1 0 0,0-1-1 0 0,0 1 0 0 0,0-1 1 0 0,0 1-1 0 0,0-1 0 0 0,0 0 1 0 0,0 0-1 0 0,0 1 0 0 0,-1-1 1 0 0,1 0-1 0 0,0 0 0 0 0,0 0 1 0 0,0 0-1 0 0,0 0 0 0 0,0-1 1 0 0,0 1-1 0 0,-1 0 0 0 0,-28-6 41 0 0,-42-17 18 0 0,-85-41 0 0 0,113 48-37 0 0,0 2 0 0 0,-82-15 0 0 0,105 24-24 0 0,-441-55-1 0 0,299 44 0 0 0,-224-12 258 0 0,-10-2 44 0 0,394 29-195 0 0,6 1-180 0 0,360-56-954 0 0,-343 52 930 0 0,0 0 0 0 0,-1-2 0 0 0,1 0 0 0 0,-1-2-1 0 0,30-15 1 0 0,-46 21 93 0 0,1 0-1 0 0,-1-1 1 0 0,0 1 0 0 0,-1-1-1 0 0,1 0 1 0 0,0 1-1 0 0,-1-1 1 0 0,1 0-1 0 0,-1-1 1 0 0,0 1 0 0 0,0 0-1 0 0,0-1 1 0 0,-1 1-1 0 0,1-1 1 0 0,-1 0-1 0 0,0 1 1 0 0,1-7-1 0 0,0-3 92 0 0,-1 1 0 0 0,0-1 0 0 0,-3-25 0 0 0,1 24 87 0 0,1-27 0 0 0,2 32-146 0 0,0 1-1 0 0,0-1 0 0 0,1 0 0 0 0,0 1 0 0 0,6-13 1 0 0,-7 19-21 0 0,-1-1-2 0 0,0 0-1 0 0,0 0 1 0 0,0 0-1 0 0,1 0 1 0 0,0 1-1 0 0,-1-1 1 0 0,1 0 0 0 0,0 1-1 0 0,0-1 1 0 0,5-3-1 0 0,0 0-1 0 0,40-33-63 0 0,-35 29 48 0 0,-3 1 12 0 0,-9 8 2 0 0,0 0 0 0 0,0 0 0 0 0,0 0 0 0 0,0 0 0 0 0,0 0 0 0 0,0 0 0 0 0,0 0 0 0 0,0 0 0 0 0,-1 1 0 0 0,1-1 0 0 0,0 0-1 0 0,0 0 1 0 0,-1 0 0 0 0,1 0 0 0 0,-1 0 0 0 0,1 0 0 0 0,-1 0 0 0 0,1 1 0 0 0,-1-1 0 0 0,0 0 0 0 0,1 0 0 0 0,-1 1 0 0 0,0-1 0 0 0,0 0 0 0 0,0 1 0 0 0,1-1-1 0 0,-1 1 1 0 0,0-1 0 0 0,0 1 0 0 0,0-1 0 0 0,0 1 0 0 0,-1-1 0 0 0,-3-1 0 0 0,-1 0-1 0 0,1 0 1 0 0,-1 0 0 0 0,-7-1-1 0 0,-155-9-1 0 0,108 9 0 0 0,-150-5 64 0 0,187 8-37 0 0,-28 3 0 0 0,50-3-27 0 0,0 0 1 0 0,0 0 0 0 0,0 0-1 0 0,0 0 1 0 0,1 0 0 0 0,-1 1 0 0 0,0-1-1 0 0,0 0 1 0 0,0 0 0 0 0,1 1-1 0 0,-1-1 1 0 0,0 0 0 0 0,0 1 0 0 0,0 0-1 0 0,0 0-2 0 0,1 0-1 0 0,-1 0 1 0 0,1 0 0 0 0,0 1-1 0 0,-1-1 1 0 0,1 0-1 0 0,0 0 1 0 0,0 0 0 0 0,0 0-1 0 0,0 0 1 0 0,0 0-1 0 0,0 1 1 0 0,0-1 0 0 0,1 0-1 0 0,-1 0 1 0 0,0 0-1 0 0,1 0 1 0 0,-1 0-1 0 0,0 0 1 0 0,1 0 0 0 0,-1 0-1 0 0,1 0 1 0 0,0 0-1 0 0,-1 0 1 0 0,1 0 0 0 0,0 0-1 0 0,1 1 1 0 0,1 2-2 0 0,0-1 1 0 0,1 1 0 0 0,0 0-1 0 0,0-1 1 0 0,4 4-1 0 0,12 5-13 0 0,0-1 0 0 0,1-1-1 0 0,36 12 1 0 0,69 14 27 0 0,-54-17-15 0 0,43 15-16 0 0,-2 5 0 0 0,118 60-1 0 0,-217-92 22 0 0,118 61 0 0 0,-106-53 0 0 0,-1 2 0 0 0,43 36 0 0 0,-59-45 0 0 0,-1-1 0 0 0,0 0 0 0 0,13 16 0 0 0,-12-9 0 0 0,-3 2 19 0 0,-6-14-12 0 0,-1 0 0 0 0,1 0 1 0 0,0 0-1 0 0,-1 1 0 0 0,1-1 0 0 0,-1 0 1 0 0,0 0-1 0 0,1 0 0 0 0,-1 0 0 0 0,0 0 1 0 0,0 0-1 0 0,-1 0 0 0 0,1 0 0 0 0,0-1 0 0 0,-1 1 1 0 0,1 0-1 0 0,-1-1 0 0 0,1 1 0 0 0,-3 1 1 0 0,-2 2 21 0 0,-1 1 0 0 0,-1-1 0 0 0,-9 6 0 0 0,-34 13 23 0 0,0-2-1 0 0,-105 30 1 0 0,-46 13 142 0 0,82-25-237 0 0,-161 32 1 0 0,271-70 45 0 0,-83 17-11 0 0,80-15 18 0 0,1 0 0 0 0,-1 0-1 0 0,1 1 1 0 0,1 1 0 0 0,-15 8 0 0 0,15-4 11 0 0,11-9-17 0 0,-1 0-1 0 0,0 0 1 0 0,1-1-1 0 0,-1 1 1 0 0,1 0-1 0 0,-1 0 1 0 0,1 0-1 0 0,-1 0 1 0 0,1 0 0 0 0,0 0-1 0 0,-1 2 1 0 0,1-1-4 0 0,0 0 1 0 0,0 0-1 0 0,1 0 1 0 0,-1-1-1 0 0,0 1 1 0 0,1 0-1 0 0,-1 0 1 0 0,1 0-1 0 0,0 0 1 0 0,-1 0-1 0 0,1-1 1 0 0,0 1 0 0 0,0 0-1 0 0,0-1 1 0 0,1 1-1 0 0,-1 0 1 0 0,0-1-1 0 0,1 0 1 0 0,-1 1-1 0 0,0-1 1 0 0,1 0-1 0 0,0 0 1 0 0,-1 1-1 0 0,4 0 1 0 0,2 2-1 0 0,-1-1-1 0 0,1 1 1 0 0,1-1-1 0 0,-1-1 1 0 0,8 2-1 0 0,17 3-32 0 0,-1-2 0 0 0,1-1 0 0 0,44 0 0 0 0,98-11-159 0 0,-120 4 167 0 0,560-50-396 0 0,-592 50 411 0 0,-1 1-34 0 0,37-11-1 0 0,-56 13 98 0 0,-5 0 1 0 0,-198 7 383 0 0,-400 76 104 0 0,581-79-537 0 0,-1 0 11 0 0,1 0 0 0 0,0 1 0 0 0,-32 13 0 0 0,41-11-29 0 0,8-6-56 0 0,6 1-136 0 0,1 2 167 0 0,0-1 0 0 0,0 1 0 0 0,1-1 1 0 0,-1 0-1 0 0,1-1 0 0 0,0 1 0 0 0,0-1 1 0 0,0 0-1 0 0,0 0 0 0 0,0-1 0 0 0,0 1 1 0 0,1-1-1 0 0,-1 0 0 0 0,1-1 0 0 0,8 1 1 0 0,9-1-79 0 0,0 0 0 0 0,32-6 0 0 0,98-25-456 0 0,-51 8 311 0 0,229-41 70 0 0,-262 49 143 0 0,57-8 26 0 0,-111 22 34 0 0,-13 0 18 0 0,1 1-1 0 0,0-1 1 0 0,0 1-1 0 0,0 0 1 0 0,-1 0 0 0 0,1 0-1 0 0,0 1 1 0 0,0-1-1 0 0,-1 1 1 0 0,1-1 0 0 0,4 3-1 0 0,-3-2-14 0 0,-2 0 82 0 0,13 2 192 0 0,-12-1-196 0 0,-3-2-88 0 0,27 11 155 0 0,35 11 0 0 0,-17-9-133 0 0,-18-5-10 0 0,0 0 0 0 0,31 16 0 0 0,-33-11-16 0 0,-21-10 0 0 0,7 7 0 0 0,-2 3 0 0 0,-4 2 0 0 0,-4-10 15 0 0,-1 0 0 0 0,1-1 0 0 0,-1 1 0 0 0,-1 6 0 0 0,1-8 44 0 0,-2 0 33 0 0,0 0-65 0 0,-1 1 0 0 0,0-1-1 0 0,0 1 1 0 0,0-1 0 0 0,0 0 0 0 0,0 0 0 0 0,-1 0 0 0 0,1-1 0 0 0,-1 1 0 0 0,-7 3 0 0 0,3-3-10 0 0,0 0-1 0 0,0 0 1 0 0,0-1-1 0 0,-1 1 1 0 0,-9 0-1 0 0,-2-1 8 0 0,0-1-1 0 0,0-1 1 0 0,0-1-1 0 0,-25-3 1 0 0,33 2 19 0 0,1 0-22 0 0,11 2-20 0 0,0 0 0 0 0,0 0 0 0 0,0 0 0 0 0,0 0 0 0 0,0 0-1 0 0,0 0 1 0 0,0 0 0 0 0,0 0 0 0 0,0 0 0 0 0,0 0 0 0 0,0 0 0 0 0,0 0 0 0 0,0 0 0 0 0,0 0 0 0 0,0 0-1 0 0,0 0 1 0 0,0 0 0 0 0,0 0 0 0 0,0 0 0 0 0,0 0 0 0 0,0 0 0 0 0,0 0 0 0 0,0-1 0 0 0,0 1 0 0 0,0 0 0 0 0,0 0-1 0 0,0 0 1 0 0,0 0 0 0 0,0 0 0 0 0,0 0 0 0 0,0 0 0 0 0,0 0 0 0 0,0 0 0 0 0,0 0 0 0 0,0 0 0 0 0,0 0 0 0 0,0 0-1 0 0,0 0 1 0 0,0 0 0 0 0,0 0 0 0 0,0 0 0 0 0,0 0 0 0 0,0 0 0 0 0,0 0 0 0 0,0 0 0 0 0,-1 0 0 0 0,4-2 0 0 0,-1 0 0 0 0,1 0 0 0 0,-1 0 0 0 0,1 1 1 0 0,0-1-1 0 0,0 1 0 0 0,-1-1 0 0 0,1 1 1 0 0,6-2-1 0 0,1 1-3 0 0,14-8-65 0 0,1 2 0 0 0,1 1 0 0 0,-1 1-1 0 0,44-4 1 0 0,-52 8 66 0 0,-9 2 0 0 0,12 0 14 0 0,-16 2 30 0 0,3 5-33 0 0,-7-6-10 0 0,0-1 0 0 0,1 1 0 0 0,-1 0 0 0 0,0 0 0 0 0,0-1 0 0 0,0 1 0 0 0,0 0 0 0 0,0 0 0 0 0,0-1 0 0 0,0 1 0 0 0,-1 0 0 0 0,1-1 0 0 0,0 1 0 0 0,0 0 0 0 0,-1 1 0 0 0,-8 9 0 0 0,5-8 2 0 0,0 0 0 0 0,0-1 0 0 0,0 1-1 0 0,0-1 1 0 0,-1 0 0 0 0,1 0 0 0 0,-1 0 0 0 0,0-1-1 0 0,0 1 1 0 0,1-1 0 0 0,-1-1 0 0 0,-9 2-1 0 0,-3-2 14 0 0,0-1 0 0 0,-23-3 0 0 0,31 3-9 0 0,-1 1 24 0 0,8 0-21 0 0,0 0 0 0 0,-1-1 1 0 0,1 1-1 0 0,0 0 1 0 0,-1-1-1 0 0,1 1 0 0 0,0-1 1 0 0,0 0-1 0 0,-1 0 1 0 0,1 0-1 0 0,-3-1 0 0 0,-2-2 55 0 0,3 1-10 0 0,2 0-48 0 0,-8-7-3 0 0,10 3 43 0 0,0 6-37 0 0,3-15 1 0 0,-1 13-16 0 0,0 1-2 0 0,0 1-5 0 0,-1-1 0 0 0,0 1 1 0 0,1-1-1 0 0,-1 1 1 0 0,1 0-1 0 0,-1 0 1 0 0,1 0-1 0 0,0 0 0 0 0,0 0 1 0 0,-1 0-1 0 0,1 0 1 0 0,2-1-1 0 0,2 0-14 0 0,-2-1 18 0 0,20-5-89 0 0,-13 5 54 0 0,-1 1 0 0 0,22-2-1 0 0,10 0 18 0 0,-37 3 32 0 0,22 0-19 0 0,-13 2-1 0 0,1 0 15 0 0,-1 1-10 0 0,3-1-33 0 0,-1 2 32 0 0,-1 0 11 0 0,1 3 0 0 0,-1-1 0 0 0,1 2 0 0 0,-2 1 0 0 0,-3 1 0 0 0,0 2 0 0 0,0 1 0 0 0,-3-2 11 0 0,-6-6 32 0 0,2 5-19 0 0,-3-6-9 0 0,0-1 0 0 0,-1 1 0 0 0,1-1 0 0 0,-1 0 0 0 0,1 1 0 0 0,-1-1 0 0 0,0 5 0 0 0,1 2 33 0 0,-1-1 0 0 0,1 1 0 0 0,3 10 0 0 0,0-5-38 0 0,1 1-10 0 0,0-1 0 0 0,1 1 0 0 0,-3-1 0 0 0,0 0 0 0 0,-2 0 0 0 0,-1 0 0 0 0,-2 0 0 0 0,0 0 0 0 0,2 0 0 0 0,3 0 0 0 0,4 1 0 0 0,-4-12 0 0 0,-2-2 0 0 0,0-1 0 0 0,0 1 0 0 0,0 0 0 0 0,0 0 0 0 0,0 0 0 0 0,0 0 0 0 0,0 0 0 0 0,0 1 0 0 0,0-1 0 0 0,0 0 0 0 0,-1 0 0 0 0,2 2 0 0 0,5 8 0 0 0,1 0 0 0 0,2-2 0 0 0,0 1 0 0 0,0 0 0 0 0,0 0 0 0 0,-1 0 0 0 0,0 0 0 0 0,0 0 0 0 0,2 1 0 0 0,-1-1 0 0 0,-2-2 11 0 0,-6-6 106 0 0,-4-29 25 0 0,-1 17-124 0 0,0 1 0 0 0,-1-1 0 0 0,0 0 0 0 0,0 1 1 0 0,-8-11-1 0 0,6 10-49 0 0,1-1-1 0 0,0 0 1 0 0,-5-15 0 0 0,4 8-21 0 0,2 8 30 0 0,1 0 0 0 0,-3-21 0 0 0,3 9-52 0 0,-1-8-54 0 0,4 28 74 0 0,2 4-127 0 0,18 20 106 0 0,-17-16 75 0 0,14 16 0 0 0,12 13 12 0 0,-26-31 36 0 0,4 13-68 0 0,-4-14-6 0 0,6 13 12 0 0,0 14 94 0 0,-1 12-80 0 0,-7-38-2 0 0,-1-2-3 0 0,1 1 0 0 0,-1-1 1 0 0,1 0-1 0 0,-1 0 1 0 0,1 0-1 0 0,0 0 0 0 0,0 0 1 0 0,0 0-1 0 0,0 0 1 0 0,3 3-1 0 0,4 4-6 0 0,2 0 11 0 0,9 4 0 0 0,-19-12 0 0 0,28 29 0 0 0,11 10 0 0 0,-31-30 0 0 0,0 0 0 0 0,0 3 0 0 0,0 1 0 0 0,-2 0 0 0 0,1 0 0 0 0,-1 0 0 0 0,-1-1 0 0 0,2 1 0 0 0,1 0 0 0 0,1-2 0 0 0,0 2 0 0 0,0-1 0 0 0,0 2 0 0 0,2-1 0 0 0,-2 1 0 0 0,-2 0 0 0 0,1 1 0 0 0,-1 0 0 0 0,2-2 0 0 0,-2 0 0 0 0,0 0 0 0 0,-6-13 0 0 0,-1 0 0 0 0,1-1 0 0 0,-1 1 0 0 0,0 0 0 0 0,0 0 0 0 0,1 0 0 0 0,-1 0 0 0 0,0 0 0 0 0,0 0 0 0 0,0 0 0 0 0,0 0 0 0 0,0 0 0 0 0,0 1 0 0 0,-1-1 0 0 0,0 1 1 0 0,0-1-1 0 0,0 1 0 0 0,0-1 0 0 0,0 1 0 0 0,0-1 0 0 0,-1 0 0 0 0,1 0 1 0 0,0 1-1 0 0,-1-1 0 0 0,1 0 0 0 0,-1 0 0 0 0,1 0 0 0 0,-1-1 0 0 0,0 1 1 0 0,1 0-1 0 0,-1-1 0 0 0,-2 1 0 0 0,-2 1-3 0 0,0 0-1 0 0,-1 0 1 0 0,-12 0 0 0 0,-6-2-16 0 0,-1-1 1 0 0,-29-5 0 0 0,-13-1 19 0 0,-159-8-65 0 0,-159 6 51 0 0,257 7-52 0 0,-554 4 74 0 0,499 4-3 0 0,-221 12 369 0 0,391-17-353 0 0,-19 2 30 0 0,-1 1-1 0 0,1 1 0 0 0,-41 12 0 0 0,72-16-116 0 0,5 0-34 0 0,11 3-9 0 0,1-1 1 0 0,-1 0-1 0 0,1-1 0 0 0,0-1 1 0 0,-1 0-1 0 0,17-1 1 0 0,94-13-69 0 0,-83 8 104 0 0,761-119-768 0 0,-749 114 820 0 0,126-24-26 0 0,-126 21 160 0 0,67-25 0 0 0,-112 34-51 0 0,0 0-1 0 0,-1 0 1 0 0,1-1-1 0 0,9-8 0 0 0,-16 12 66 0 0,3-10 227 0 0,-5 10-334 0 0,0 1 0 0 0,0-1 1 0 0,0 0-1 0 0,0 0 0 0 0,0 0 0 0 0,0 0 1 0 0,0 0-1 0 0,0 1 0 0 0,0-1 0 0 0,0 0 0 0 0,0 0 1 0 0,-1 0-1 0 0,1 0 0 0 0,0 1 0 0 0,-1-1 0 0 0,1 0 1 0 0,0 0-1 0 0,-1 1 0 0 0,-1-2 0 0 0,1 0 40 0 0,0-1-31 0 0,-1 1 0 0 0,0 0 0 0 0,0-1 0 0 0,0 1 0 0 0,-1 0-1 0 0,1 0 1 0 0,-1 0 0 0 0,1 1 0 0 0,-1-1 0 0 0,1 0 0 0 0,-1 1 0 0 0,0 0-1 0 0,0 0 1 0 0,0-1 0 0 0,0 2 0 0 0,0-1 0 0 0,-5-1 0 0 0,-6 0 45 0 0,1 1 0 0 0,-23-1 0 0 0,-241 5-195 0 0,-192 13 99 0 0,437-14 14 0 0,-293 10-40 0 0,362-11-130 0 0,0-3-1 0 0,1-1 1 0 0,-1-2-1 0 0,40-10 0 0 0,278-87-782 0 0,215-66-293 0 0,-514 153 1243 0 0,-34 9 58 0 0,-1 0-1 0 0,27-12 1 0 0,-38 13 32 0 0,-9 4-59 0 0,-1 1-1 0 0,0-1 0 0 0,1 1 1 0 0,-1 0-1 0 0,0-1 0 0 0,1 1 1 0 0,-1-1-1 0 0,0 1 0 0 0,0-1 0 0 0,1 1 1 0 0,-1-1-1 0 0,0 1 0 0 0,0-1 1 0 0,0 1-1 0 0,0-1 0 0 0,0 1 1 0 0,0-1-1 0 0,0 0 0 0 0,0 1 1 0 0,0-1-1 0 0,0 1 0 0 0,0-1 0 0 0,0 1 1 0 0,0-1-1 0 0,0 1 0 0 0,-1-1 1 0 0,1 1-1 0 0,0-1 0 0 0,0 1 1 0 0,0-1-1 0 0,-1 1 0 0 0,1-1 1 0 0,0 1-1 0 0,-1 0 0 0 0,1-1 0 0 0,0 1 1 0 0,-1-1-1 0 0,1 1 0 0 0,-1 0 1 0 0,1-1-1 0 0,-1 1 0 0 0,1 0 1 0 0,-1-1-1 0 0,0 1-18 0 0,-2-3 89 0 0,-1 0-1 0 0,1 1 0 0 0,-1 0 1 0 0,0 0-1 0 0,0 0 0 0 0,0 0 1 0 0,0 1-1 0 0,0-1 0 0 0,0 1 1 0 0,-5-1-1 0 0,-8-1 52 0 0,-21 0 1 0 0,18 1-30 0 0,-27-1 61 0 0,-63 5-1 0 0,-46 11-77 0 0,121-10-80 0 0,-300 51 51 0 0,6 26-17 0 0,88-23-50 0 0,228-53-24 0 0,14-3 9 0 0,-1 0-1 0 0,0-1 0 0 0,0 1 1 0 0,0 0-1 0 0,0-1 1 0 0,0 1-1 0 0,1 0 0 0 0,-1-1 1 0 0,0 1-1 0 0,0-1 1 0 0,1 1-1 0 0,-1-1 0 0 0,0 1 1 0 0,1-1-1 0 0,-1 1 1 0 0,1-1-1 0 0,-1 1 0 0 0,1-1 1 0 0,0 1-1 0 0,2 2-27 0 0,1 0 0 0 0,-1-1 0 0 0,1 1 0 0 0,0-1 0 0 0,0 0 1 0 0,0-1-1 0 0,0 1 0 0 0,0 0 0 0 0,0-1 0 0 0,0 0 0 0 0,8 1 0 0 0,6 0-147 0 0,27 1-1 0 0,-11-4-36 0 0,1-1-1 0 0,51-10 0 0 0,68-22-291 0 0,-54 11 209 0 0,80-20-104 0 0,108-20 534 0 0,-235 53 144 0 0,-25 4 79 0 0,-1 1 1 0 0,41-1-1 0 0,-49 8 1129 0 0,-17 0-1288 0 0,1 2-112 0 0,-1 1-1 0 0,1-1 1 0 0,-1 1 0 0 0,1 0-1 0 0,-1-1 1 0 0,-1 1-1 0 0,1 0 1 0 0,1 7 0 0 0,8 27 83 0 0,-8-32-150 0 0,0-1 0 0 0,0 1 0 0 0,0-1 0 0 0,1 0 0 0 0,0 0 0 0 0,0 0 0 0 0,0 0 0 0 0,1-1 0 0 0,0 0 0 0 0,0 0 0 0 0,0 0 0 0 0,1-1 0 0 0,0 0 0 0 0,9 6 0 0 0,9 3 25 0 0,-1-1 0 0 0,40 12 1 0 0,-46-17-29 0 0,93 26 27 0 0,-69-23-11 0 0,43 18-1 0 0,-70-22-17 0 0,-4 0-12 0 0,-8-5-50 0 0,-2 1-154 0 0,1-1 194 0 0,-1-1 0 0 0,0 1 0 0 0,1 0 0 0 0,-1 0 0 0 0,0 0-1 0 0,0-1 1 0 0,0 1 0 0 0,0 0 0 0 0,0 0 0 0 0,0 0 0 0 0,0 0 0 0 0,0 0-1 0 0,0 1 1 0 0,-3 2-15 0 0,1 0 0 0 0,-1 0-1 0 0,0-1 1 0 0,-1 1 0 0 0,1-1 0 0 0,-1 0-1 0 0,1 0 1 0 0,-1 0 0 0 0,0 0-1 0 0,0-1 1 0 0,-1 1 0 0 0,-5 1 0 0 0,-8 4-106 0 0,-35 8 0 0 0,8-3 17 0 0,11-4 78 0 0,0 0-1 0 0,-67 6 0 0 0,4-1 51 0 0,-208 32-69 0 0,72-12 70 0 0,94-14 8 0 0,-55 11-71 0 0,145-21 95 0 0,-88 31-1 0 0,122-35 34 0 0,12-5 35 0 0,6 1-162 0 0,3 2 27 0 0,1-1 1 0 0,0 1-1 0 0,0-2 0 0 0,1 1 0 0 0,-1-1 0 0 0,1 0 0 0 0,-1 0 1 0 0,1-1-1 0 0,12 1 0 0 0,77-4-278 0 0,-76 1 260 0 0,246-27-206 0 0,-89 7 10 0 0,25-2 146 0 0,152-11 88 0 0,-320 32 12 0 0,51-1 115 0 0,-91 3-70 0 0,1 1-1 0 0,-1 0 1 0 0,0 0 0 0 0,-7 2 0 0 0,-5 2 35 0 0,-452 84 137 0 0,-99 22-13 0 0,428-82-178 0 0,-165 39 127 0 0,207-42-102 0 0,-100 41-1 0 0,117-35-28 0 0,-56 23 148 0 0,128-52-146 0 0,1 1 0 0 0,0 1 0 0 0,0 0 0 0 0,0 0 0 0 0,-8 7 0 0 0,15-11-19 0 0,-1 0 0 0 0,1 0 0 0 0,0 0 0 0 0,0 0 0 0 0,0 1 0 0 0,0-1-1 0 0,0 0 1 0 0,0 1 0 0 0,1-1 0 0 0,-1 1 0 0 0,0-1 0 0 0,1 1 0 0 0,-1-1 0 0 0,1 1-1 0 0,-1 3 1 0 0,1-4-3 0 0,0 0-1 0 0,1 1 1 0 0,-1-1-1 0 0,1 1 1 0 0,-1-1 0 0 0,1 0-1 0 0,-1 1 1 0 0,1-1-1 0 0,-1 0 1 0 0,1 1-1 0 0,0-1 1 0 0,0 0-1 0 0,0 0 1 0 0,0 0-1 0 0,0 0 1 0 0,0 0 0 0 0,0 0-1 0 0,0 0 1 0 0,0 0-1 0 0,0 0 1 0 0,2 0-1 0 0,6 4-19 0 0,-1 0-1 0 0,1-1 1 0 0,0 0-1 0 0,1 0 0 0 0,-1-1 1 0 0,0 0-1 0 0,19 2 1 0 0,71 3-208 0 0,-89-7 210 0 0,788-23-242 0 0,-518 3 258 0 0,212-22 0 0 0,-471 39 0 0 0,63-8 0 0 0,113 2 0 0 0,-159 6 71 0 0,-88-1 208 0 0,32 1-190 0 0,-25 1 0 0 0,-177 25 11 0 0,109-9-88 0 0,-50 4-8 0 0,-408 51-2 0 0,451-54-15 0 0,-208 34 26 0 0,256-37 28 0 0,-157 31-14 0 0,7 18-13 0 0,214-60-6 0 0,-4 2 23 0 0,-1 0 1 0 0,1 0-1 0 0,-13 8 1 0 0,22-12-31 0 0,1 1-1 0 0,-1-1 1 0 0,1 0 0 0 0,-1 0 0 0 0,0 1 0 0 0,1-1 0 0 0,-1 1 0 0 0,1-1 0 0 0,-1 1 0 0 0,1-1-1 0 0,0 1 1 0 0,-1-1 0 0 0,1 1 0 0 0,-1-1 0 0 0,1 1 0 0 0,0-1 0 0 0,0 1 0 0 0,-1-1 0 0 0,1 1-1 0 0,0 0 1 0 0,0-1 0 0 0,-1 1 0 0 0,1 1 0 0 0,1-1 1 0 0,-1 1-1 0 0,1-1 1 0 0,-1 0 0 0 0,1 1 0 0 0,0-1-1 0 0,0 1 1 0 0,0-1 0 0 0,0 0-1 0 0,0 0 1 0 0,0 0 0 0 0,0 0 0 0 0,0 0-1 0 0,0 0 1 0 0,2 2 0 0 0,24 13-60 0 0,-12-10 7 0 0,1 0 1 0 0,0-1-1 0 0,0-1 0 0 0,33 4 1 0 0,71-1-60 0 0,228-15-54 0 0,1-20 126 0 0,-151 10-8 0 0,601-49-18 0 0,-98 24 0 0 0,-668 41 64 0 0,4 0 0 0 0,-1 1 0 0 0,62 7 0 0 0,-88-3 1 0 0,-11 0 0 0 0,-8 0 14 0 0,9-3-13 0 0,-150 20 345 0 0,66-10-302 0 0,-425 52 105 0 0,194-25-44 0 0,-301 53 67 0 0,554-79 27 0 0,-87 28 0 0 0,145-37-179 0 0,0-1-1 0 0,1 0 1 0 0,-1 1 0 0 0,0 0-1 0 0,1 0 1 0 0,0 0-1 0 0,-1 0 1 0 0,1 0-1 0 0,0 1 1 0 0,0-1 0 0 0,0 1-1 0 0,1 0 1 0 0,-4 3-1 0 0,6-5-15 0 0,0-1 0 0 0,0 1 0 0 0,0 0-1 0 0,0-1 1 0 0,0 1 0 0 0,0-1 0 0 0,0 1-1 0 0,0-1 1 0 0,0 1 0 0 0,0-1 0 0 0,1 1 0 0 0,-1 0-1 0 0,0-1 1 0 0,0 1 0 0 0,1-1 0 0 0,-1 1-1 0 0,0-1 1 0 0,1 1 0 0 0,-1-1 0 0 0,0 1-1 0 0,1-1 1 0 0,-1 0 0 0 0,0 1 0 0 0,1-1 0 0 0,0 1-1 0 0,0-1 2 0 0,4 5-39 0 0,1-2-1 0 0,-1 1 1 0 0,1-1 0 0 0,0 0 0 0 0,1 0 0 0 0,-1-1 0 0 0,0 1 0 0 0,1-2 0 0 0,9 3 0 0 0,-6-1-6 0 0,19 3-46 0 0,1 0 0 0 0,37 1 1 0 0,66-2-13 0 0,-124-5 88 0 0,488-15-129 0 0,-157-3-16 0 0,-94 7 38 0 0,348-9-196 0 0,-393 18 237 0 0,138 2-83 0 0,-4 23-198 0 0,-317-21 323 0 0,1 1-48 0 0,20 0 0 0 0,-52 3 17 0 0,2-4 72 0 0,-1-1-1 0 0,0 0 0 0 0,1-1 1 0 0,-22-1-1 0 0,0-1 59 0 0,-382 10 523 0 0,105 1-425 0 0,-198 1 39 0 0,101-19-9 0 0,203 2 169 0 0,-75-17 699 0 0,276 24-998 0 0,8-1-207 0 0,313-76-1442 0 0,-234 58 1447 0 0,347-73-227 0 0,-400 86 282 0 0,73-16-234 0 0,-84 17 176 0 0,-1-1-1 0 0,0-1 0 0 0,21-11 0 0 0,-37 17 125 0 0,0-1 0 0 0,-1 1 0 0 0,0-1 0 0 0,1 1-1 0 0,-1-1 1 0 0,0 0 0 0 0,0 0 0 0 0,0 0-1 0 0,0 0 1 0 0,0 0 0 0 0,0 0 0 0 0,-1-1 0 0 0,1 1-1 0 0,-1-1 1 0 0,1 1 0 0 0,-1-1 0 0 0,0 1 0 0 0,1-4-1 0 0,-1 2 72 0 0,-1 1 0 0 0,0-1 0 0 0,0 1 0 0 0,0-1 0 0 0,0 1 0 0 0,0-1 0 0 0,-1 1-1 0 0,0-1 1 0 0,0 1 0 0 0,0-1 0 0 0,0 1 0 0 0,0 0 0 0 0,0-1 0 0 0,-4-3 0 0 0,-4-10 149 0 0,-2 0 1 0 0,0 1 0 0 0,-1 1 0 0 0,-1 0 0 0 0,0 0 0 0 0,-1 2-1 0 0,-22-19 1 0 0,8 15-148 0 0,-4-4-32 0 0,7 1-26 0 0,16 13-37 0 0,1 1 0 0 0,0-1-1 0 0,0 0 1 0 0,-11-14 0 0 0,-2-5-164 0 0,-12-19-124 0 0,24 32 276 0 0,2 2-11 0 0,-10-21-1 0 0,-2-7 63 0 0,-8-21 0 0 0,24 53 0 0 0,1-1 0 0 0,0 0 0 0 0,0 1 0 0 0,1-1 0 0 0,0 0 0 0 0,0-9 0 0 0,0 15 0 0 0,0-2 0 0 0,7-9 0 0 0,-4 10 12 0 0,0 0 0 0 0,1 0 0 0 0,-1 0 0 0 0,1 0 0 0 0,0 0-1 0 0,0 0 1 0 0,0 1 0 0 0,0 0 0 0 0,0-1 0 0 0,1 1 0 0 0,-1 0-1 0 0,1 0 1 0 0,-1 1 0 0 0,1-1 0 0 0,0 1 0 0 0,-1 0 0 0 0,1 0-1 0 0,0 0 1 0 0,6 0 0 0 0,1 0-11 0 0,1 0-1 0 0,0 1 1 0 0,-1 0-1 0 0,1 1 1 0 0,16 3-1 0 0,-3 0 0 0 0,0 2 0 0 0,0 1 0 0 0,-1 0 0 0 0,1 2 0 0 0,-2 1 0 0 0,1 1 0 0 0,25 17 0 0 0,139 110 136 0 0,-157-115-116 0 0,2-2 0 0 0,48 24-1 0 0,-51-29-14 0 0,-22-11-5 0 0,4 1 2 0 0,0 0 0 0 0,0-1 0 0 0,1 0-1 0 0,-1 0 1 0 0,19 3 0 0 0,-28-8 179 0 0,-7-2-165 0 0,1-1 0 0 0,-1 1-1 0 0,1 0 1 0 0,-1 0 0 0 0,0 0 0 0 0,0 1-1 0 0,-5-2 1 0 0,-6-3-30 0 0,-21-9-97 0 0,-1 3-1 0 0,-58-12 1 0 0,2 2 72 0 0,-103-22-20 0 0,146 35 59 0 0,38 6 0 0 0,12 3 0 0 0,-1 0 0 0 0,1 0 0 0 0,-1-1 0 0 0,1 1 0 0 0,0 0 0 0 0,-1-1 0 0 0,1 1 0 0 0,0 0 0 0 0,-1-1 0 0 0,1 1 0 0 0,0 0 0 0 0,0-1 0 0 0,-1 1 0 0 0,1-1 0 0 0,0 1 0 0 0,0-1 0 0 0,0 1 0 0 0,-1-1 0 0 0,1 1 0 0 0,0-1 0 0 0,0 0-8 0 0,0-1 0 0 0,1 1 0 0 0,-1-1 0 0 0,0 1 0 0 0,1-1 0 0 0,-1 1-1 0 0,1 0 1 0 0,-1-1 0 0 0,1 1 0 0 0,0 0 0 0 0,-1 0 0 0 0,1-1 0 0 0,0 1 0 0 0,0 0-1 0 0,0 0 1 0 0,0 0 0 0 0,0 0 0 0 0,2-1 0 0 0,24-18-234 0 0,-21 16 205 0 0,19-11-176 0 0,-19 12 150 0 0,0-1 1 0 0,0 1-1 0 0,0-1 1 0 0,0-1-1 0 0,-1 1 1 0 0,10-11-1 0 0,-11 11-13 0 0,-3 3 73 0 0,-1 1 1 0 0,1-1-1 0 0,0 0 0 0 0,-1 0 0 0 0,1 0 0 0 0,-1 0 1 0 0,0 0-1 0 0,1 0 0 0 0,-1 0 0 0 0,0 0 0 0 0,1 0 0 0 0,-1 0 1 0 0,0 0-1 0 0,0 0 0 0 0,0 0 0 0 0,0-2 0 0 0,0-7 3 0 0,-3-1 0 0 0,-3 2 0 0 0,4 5 0 0 0,-1 0 0 0 0,1 0 0 0 0,-1 0 0 0 0,0 1 0 0 0,-1 0 0 0 0,-4-5 0 0 0,6 6 0 0 0,-12-14-128 0 0,-5-7 0 0 0,-3-6 64 0 0,8 12 0 0 0,9 8 64 0 0,0 0 4 0 0,4 8-4 0 0,1 1 1 0 0,0 0-1 0 0,0 0 0 0 0,0-1 0 0 0,0 1 0 0 0,0 0 1 0 0,-1 0-1 0 0,1-1 0 0 0,0 1 0 0 0,0 0 1 0 0,0 0-1 0 0,0-1 0 0 0,0 1 0 0 0,0 0 0 0 0,0-1 1 0 0,0 1-1 0 0,0 0 0 0 0,0 0 0 0 0,0-1 1 0 0,0 1-1 0 0,0 0 0 0 0,0-1 0 0 0,0 1 0 0 0,0 0 1 0 0,0 0-1 0 0,1-1 0 0 0,1-8 65 0 0,-2 8-12 0 0,2 0 1 0 0,7-5-44 0 0,4 0-10 0 0,0 3 0 0 0,1 2 12 0 0,1 2 52 0 0,1 2 26 0 0,0 3-10 0 0,-1-2-5 0 0,0 2 0 0 0,18 10 0 0 0,-3-2 12 0 0,-15-9 21 0 0,-1 0 32 0 0,0 1-1 0 0,0 1 1 0 0,15 10-1 0 0,-17-10-123 0 0,-3 4-16 0 0,0 2 0 0 0,-3 1 0 0 0,-5-10 0 0 0,0-1 0 0 0,0 0 0 0 0,0 0 0 0 0,0 1 0 0 0,-1-1 0 0 0,1 1 0 0 0,-1 3 0 0 0,3 19 0 0 0,8 12 0 0 0,-6-25 0 0 0,3 0 0 0 0,1-1 0 0 0,-2-1 0 0 0,2-2 0 0 0,1 0 0 0 0,0 0 11 0 0,1-1 32 0 0,6 3-32 0 0,-17-11-11 0 0,25 24-1 0 0,-15-14 1 0 0,2-1 0 0 0,5 3 0 0 0,-14-11 0 0 0,17 6 0 0 0,11 4 0 0 0,0 2 0 0 0,-15-8 11 0 0,-6-1 3 0 0,0 0 0 0 0,-1 0 0 0 0,14 8 0 0 0,-23-12-6 0 0,5 3 35 0 0,5 1 343 0 0,-11-5-375 0 0,0-1 0 0 0,0 1-1 0 0,0 0 1 0 0,0 0 0 0 0,-1 0-1 0 0,1 0 1 0 0,-1 0 0 0 0,1 0-1 0 0,-1 0 1 0 0,1 0 0 0 0,-1 1 0 0 0,1-1-1 0 0,-3 0 1 0 0,3 1-5 0 0,-149-53 70 0 0,125 43-91 0 0,2-1 0 0 0,-1-1 0 0 0,2 0 0 0 0,0-2 0 0 0,0-1 0 0 0,1-1 0 0 0,1 0-1 0 0,-22-24 1 0 0,34 32 15 0 0,-1-2 0 0 0,0-1 0 0 0,-10-13 0 0 0,3-6-13 0 0,12 22-40 0 0,2 1 29 0 0,2 3-19 0 0,-1-3 22 0 0,0 4-22 0 0,-2-7 32 0 0,2 5 8 0 0,8-3-6 0 0,-4 6-36 0 0,8-1 30 0 0,2 1 15 0 0,1 1 0 0 0,0 3 0 0 0,1 3 0 0 0,-1 4 0 0 0,-2 0 0 0 0,0 0 0 0 0,1-2 0 0 0,29 17 0 0 0,-38-20 0 0 0,19 8 0 0 0,-9-6 0 0 0,-2 2 0 0 0,0-1 0 0 0,1 0 0 0 0,-4 0 11 0 0,-5-3 32 0 0,5 5-33 0 0,0 2-10 0 0,0-1 0 0 0,5 7 0 0 0,-12-13 0 0 0,18 22 0 0 0,-10-16 0 0 0,1-3 0 0 0,1 1 0 0 0,-1 1 0 0 0,0-1 0 0 0,-2-1 11 0 0,26 18 234 0 0,-25-16-245 0 0,0 0 0 0 0,1 0 0 0 0,0 0 0 0 0,24 20 0 0 0,-22-18 0 0 0,1-1 0 0 0,0-5 0 0 0,1 3 0 0 0,-1-1 0 0 0,0 1 0 0 0,-1 0 0 0 0,-2 1 0 0 0,0 0 0 0 0,-2 2 0 0 0,-1-1-12 0 0,-5-5-36 0 0,3 4 26 0 0,-1 0-32 0 0,-3-6 56 0 0,17 15-78 0 0,-7-7 33 0 0,0 0 32 0 0,1 0 11 0 0,0 0 0 0 0,0 0 0 0 0,1-1 0 0 0,-1-1 0 0 0,0-1 0 0 0,0-1 0 0 0,5 4 0 0 0,-13-9 0 0 0,18 0 0 0 0,-6 1 3 0 0,5 2 14 0 0,-1-2 0 0 0,29 0 0 0 0,704-23 369 0 0,-535-3-322 0 0,-201 21-64 0 0,-5 2 11 0 0,-10 0 42 0 0,-6-1 1 0 0,-20-2-34 0 0,-1 1 1 0 0,1 1 0 0 0,0 0-1 0 0,-34 5 1 0 0,-7 0-18 0 0,-258 15-78 0 0,43 0 14 0 0,-352 0-3 0 0,531-15 64 0 0,-15-1 0 0 0,-159 25 0 0 0,225-15-101 0 0,47-12-23 0 0,-1 3-576 0 0,3-3 686 0 0,0-1 0 0 0,0 0 0 0 0,0 1 0 0 0,0-1 0 0 0,0 1-1 0 0,0-1 1 0 0,0 0 0 0 0,0 1 0 0 0,0-1 0 0 0,1 0 0 0 0,-1 1 0 0 0,0-1-1 0 0,0 0 1 0 0,0 1 0 0 0,11 10-314 0 0,13 4-23 0 0,-12-10 249 0 0,0 0 0 0 0,1-1 1 0 0,-1-1-1 0 0,1 0 0 0 0,0 0 0 0 0,18 1 0 0 0,82-2-54 0 0,-78-2 117 0 0,594-20-31 0 0,-570 18 648 0 0,-62 2-467 0 0,-29-3 303 0 0,-63 4-1 0 0,-36 13-409 0 0,39-4 14 0 0,29-5-18 0 0,-80 8 0 0 0,-152 33 0 0 0,280-43 0 0 0,0 1 0 0 0,1 0 0 0 0,-1 1 0 0 0,1 1 0 0 0,0 0 0 0 0,1 1 0 0 0,-17 10 0 0 0,19-7 0 0 0,7 3 0 0 0,4-11-4 0 0,0 0 1 0 0,0 0-1 0 0,0 0 0 0 0,1 0 0 0 0,-1 0 0 0 0,0-1 0 0 0,1 1 0 0 0,0 0 0 0 0,0 0 0 0 0,-1 0 1 0 0,1 0-1 0 0,0-1 0 0 0,0 1 0 0 0,1 0 0 0 0,-1-1 0 0 0,0 1 0 0 0,0-1 0 0 0,1 1 0 0 0,-1-1 1 0 0,1 0-1 0 0,0 0 0 0 0,2 2 0 0 0,0 0-21 0 0,2 0 0 0 0,-1 0 0 0 0,0-1 0 0 0,1 0 0 0 0,-1 0 0 0 0,9 2 0 0 0,17 2 3 0 0,0-2 0 0 0,0-1 0 0 0,0-2 1 0 0,0 0-1 0 0,46-7 0 0 0,155-34-85 0 0,-207 35 105 0 0,558-141-62 0 0,-323 54 90 0 0,-7-19 23 0 0,-228 100-45 0 0,75-30 177 0 0,16-7 151 0 0,-80 31-199 0 0,108-57 389 0 0,-82 38-440 0 0,31-21 64 0 0,-78 48-103 0 0,-3 3-22 0 0,-8 3 22 0 0,2-3-21 0 0,-5 4 45 0 0,-1 1-60 0 0,0 1 0 0 0,0-1 0 0 0,0 0-1 0 0,-1 0 1 0 0,1 1 0 0 0,0-1 0 0 0,0 0 0 0 0,-1 1 0 0 0,1-1 0 0 0,-1 0 0 0 0,1 1-1 0 0,-1-1 1 0 0,1 0 0 0 0,-1 1 0 0 0,1-1 0 0 0,-1 1 0 0 0,1-1 0 0 0,-1 1 0 0 0,0-1-1 0 0,1 1 1 0 0,-1-1 0 0 0,0 1 0 0 0,1 0 0 0 0,-1-1 0 0 0,0 1 0 0 0,0 0 0 0 0,1 0-1 0 0,-1 0 1 0 0,0-1 0 0 0,-1 1 0 0 0,-24-2 173 0 0,25 2-180 0 0,-46 2-32 0 0,0 3 1 0 0,-54 12-1 0 0,-24 3-17 0 0,-148-3 49 0 0,-19 2 0 0 0,160-7 1 0 0,-86 13-12 0 0,197-19-100 0 0,13-3 11 0 0,-40 14-857 0 0,-28 9 226 0 0,49-20 720 0 0,-11 5 11 0 0,25-8 0 0 0,0-1 0 0 0,4 0-10 0 0,0 0-810 0 0,39 0 626 0 0,13-1 291 0 0,-22 0 26 0 0,33-2 1 0 0,77-3 55 0 0,-2 1-38 0 0,-80-3-98 0 0,1-1 0 0 0,85-25-1 0 0,-88 18 1 0 0,0 0 31 0 0,0-2 1 0 0,60-28 0 0 0,-50 18 212 0 0,0 3 0 0 0,63-16 0 0 0,-95 31-215 0 0,44-12-8 0 0,125-20 0 0 0,-76 33-1002 0 0,-86 7 692 0 0,4-1-162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30.30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3152 459 4607 0 0,'0'0'354'0'0,"-1"-2"-233"0"0,3-35 1572 0 0,-1 34-1599 0 0,3-11 40 0 0,-2 9-125 0 0,-1-18 5 0 0,-1 23-14 0 0,1-5 13 0 0,-4-18 27 0 0,2 16-40 0 0,0 4 0 0 0,1 0 0 0 0,-1-1 0 0 0,0 1 0 0 0,-1 0 0 0 0,1 0 0 0 0,0 0 0 0 0,-1 0 0 0 0,-3-6 0 0 0,3 6-4 0 0,0 0-1 0 0,0 0 0 0 0,0 0 1 0 0,0 1-1 0 0,0-1 1 0 0,0 1-1 0 0,-1-1 0 0 0,1 1 1 0 0,-1 0-1 0 0,0 0 0 0 0,0 0 1 0 0,0 0-1 0 0,0 1 1 0 0,0-1-1 0 0,0 1 0 0 0,0-1 1 0 0,0 1-1 0 0,-6-1 0 0 0,2 1-4 0 0,0 0-1 0 0,0 1 0 0 0,0-1 0 0 0,0 2 1 0 0,0-1-1 0 0,0 1 0 0 0,0 0 0 0 0,-10 2 0 0 0,-200 61 570 0 0,205-61-504 0 0,-1 0 6 0 0,0 1-1 0 0,0 0 1 0 0,1 1 0 0 0,-16 8-1 0 0,26-12-126 0 0,16-2-212 0 0,0-1 235 0 0,0-1-1 0 0,-1 1 1 0 0,25-10-1 0 0,2 1 39 0 0,-20 5 14 0 0,0-1-1 0 0,-1-1 0 0 0,1-1 0 0 0,-1 0 0 0 0,-1-2 0 0 0,18-12 0 0 0,-19 11-11 0 0,-16 12 2 0 0,20-23 13 0 0,-19 21 40 0 0,-2 0 11 0 0,1 1-22 0 0,-1-1 0 0 0,0 1 0 0 0,1-1-1 0 0,-1 0 1 0 0,0 1 0 0 0,0-1-1 0 0,0 1 1 0 0,0-1 0 0 0,0 1 0 0 0,-1-1-1 0 0,1 1 1 0 0,0-1 0 0 0,-1 1-1 0 0,1-1 1 0 0,-1 1 0 0 0,1-1 0 0 0,-1 1-1 0 0,0-1 1 0 0,0 1 0 0 0,0 0-1 0 0,-1-2 1 0 0,-1 0 24 0 0,1 1 0 0 0,0 0 0 0 0,-1 0 1 0 0,0 1-1 0 0,1-1 0 0 0,-1 0 0 0 0,0 1 0 0 0,0 0 0 0 0,0 0 0 0 0,-4-1 0 0 0,-5-1 58 0 0,-1 0 0 0 0,0 1 0 0 0,0 1 0 0 0,-18 0-1 0 0,-9 2-34 0 0,-1 2 0 0 0,-77 17 0 0 0,80-17 228 0 0,59-18-289 0 0,-3 5-35 0 0,27-12-1 0 0,10-6 11 0 0,-42 20-3 0 0,0-1 0 0 0,-4 2 12 0 0,-7 6 112 0 0,-10-5-49 0 0,6 4-71 0 0,-1 1 0 0 0,1 0 1 0 0,-1 0-1 0 0,1 0 0 0 0,-1 0 0 0 0,0 1 0 0 0,0-1 0 0 0,1 1 1 0 0,-1 0-1 0 0,0-1 0 0 0,0 1 0 0 0,1 1 0 0 0,-6-1 0 0 0,-35 10-11 0 0,39-9 9 0 0,-16 6-2 0 0,-33 16 0 0 0,23-9 0 0 0,6-2 0 0 0,15-6-14 0 0,7-5-56 0 0,5 0-95 0 0,1 0 151 0 0,1-1 0 0 0,-1 1 0 0 0,1-1 0 0 0,-1 0 1 0 0,0 0-1 0 0,1-1 0 0 0,-1 1 0 0 0,1-1 0 0 0,-1 0 0 0 0,6-2 0 0 0,5-3-77 0 0,23-12 0 0 0,-4 2 43 0 0,-19 8 48 0 0,29-18 0 0 0,-18 9 0 0 0,-14 9 0 0 0,-2-1 0 0 0,-4 0 11 0 0,-6 9-8 0 0,0-1-1 0 0,1 1 1 0 0,-1 0 0 0 0,0-1 0 0 0,0 1-1 0 0,0 0 1 0 0,0-1 0 0 0,0 1-1 0 0,0 0 1 0 0,0-1 0 0 0,0 1 0 0 0,-1-1-1 0 0,1 1 1 0 0,0 0 0 0 0,0-1-1 0 0,0 1 1 0 0,0 0 0 0 0,0-1-1 0 0,-1 1 1 0 0,1 0 0 0 0,0 0 0 0 0,0-1-1 0 0,0 1 1 0 0,-1 0 0 0 0,1-1-1 0 0,0 1 1 0 0,-1 0 0 0 0,1 0 0 0 0,0 0-1 0 0,0-1 1 0 0,-1 1 0 0 0,-8-6 122 0 0,4 4-87 0 0,0 0 0 0 0,0 1 0 0 0,0-1 0 0 0,0 1 0 0 0,0 0 0 0 0,-1 1 0 0 0,1-1 0 0 0,0 1 0 0 0,0 0 0 0 0,-1 0 0 0 0,1 1 0 0 0,0 0 0 0 0,-6 1 0 0 0,-9 3-47 0 0,-38 15 0 0 0,56-19 16 0 0,-95 41-7 0 0,85-37 0 0 0,0 3 0 0 0,3-1-12 0 0,8-6-46 0 0,2 1 3 0 0,9 6 34 0 0,2-2-39 0 0,-10-5-31 0 0,10-3-1 0 0,-8 2 12 0 0,-3 0 69 0 0,-1 0 0 0 0,1 0 0 0 0,0 0 0 0 0,0-1 1 0 0,0 1-1 0 0,0 0 0 0 0,0 0 0 0 0,0-1 1 0 0,-1 1-1 0 0,1 0 0 0 0,0-1 0 0 0,0 1 0 0 0,-1-1 1 0 0,1 1-1 0 0,0-1 0 0 0,0 0 0 0 0,0 0 0 0 0,7-7-55 0 0,-1-1 70 0 0,-6 8 81 0 0,-1 0-64 0 0,0 0 1 0 0,0 1-1 0 0,0-1 0 0 0,0 0 1 0 0,0 1-1 0 0,0-1 0 0 0,0 1 0 0 0,0-1 1 0 0,0 0-1 0 0,-1 1 0 0 0,1-1 1 0 0,0 1-1 0 0,0-1 0 0 0,-1 1 0 0 0,1-1 1 0 0,0 1-1 0 0,-1-1 0 0 0,1 1 1 0 0,-1-1-1 0 0,1 1 0 0 0,-1-1 1 0 0,1 1-1 0 0,-1 0 0 0 0,1-1 0 0 0,-1 1 1 0 0,1 0-1 0 0,-1-1 0 0 0,1 1 1 0 0,-1 0-1 0 0,1 0 0 0 0,-1 0 1 0 0,0-1-1 0 0,1 1 0 0 0,-1 0 0 0 0,1 0 1 0 0,-1 0-1 0 0,-1 0 0 0 0,1 1-30 0 0,-1-1 0 0 0,0 1 0 0 0,0-1 0 0 0,0 1-1 0 0,1 0 1 0 0,-1 0 0 0 0,0 0 0 0 0,1 0-1 0 0,-1 0 1 0 0,0 0 0 0 0,1 1 0 0 0,-2 1 0 0 0,-14 13-48 0 0,7-9 57 0 0,0 1 0 0 0,2-2 11 0 0,1-3 47 0 0,-2 5 21 0 0,1 0-75 0 0,-1 1-4 0 0,1-1 11 0 0,5-5 32 0 0,-4 6-33 0 0,-2 2-10 0 0,1 0 0 0 0,1 0 0 0 0,0-2 0 0 0,-1 2 11 0 0,1-2 32 0 0,0 2-33 0 0,1 1-10 0 0,1 0 0 0 0,1 2 0 0 0,1-1 0 0 0,0-2 11 0 0,2-9 234 0 0,3-4-191 0 0,11-8-42 0 0,-9 5-14 0 0,8-13 56 0 0,-5 5-44 0 0,-2 1-10 0 0,-2-1 0 0 0,-2 2 11 0 0,-1 7 32 0 0,0-8-33 0 0,-1 1 1 0 0,0 7 32 0 0,-4-4-45 0 0,-4 5-46 0 0,0 4 26 0 0,5 1 16 0 0,1 0 0 0 0,-1 0 0 0 0,1 0 0 0 0,-1 1 0 0 0,1-1 0 0 0,0 1 0 0 0,0 0 0 0 0,0 0 0 0 0,-4 5 0 0 0,-2 1-41 0 0,2-2 36 0 0,-20 25 11 0 0,10-6 0 0 0,10-14 0 0 0,0 0 0 0 0,0 1 0 0 0,2-4 12 0 0,4-7 87 0 0,4-3-147 0 0,9-2 33 0 0,0 0 26 0 0,-10 3 18 0 0,-2 2-71 0 0,-4 9 28 0 0,-13 45-50 0 0,13-42 64 0 0,0 1 0 0 0,0 6 0 0 0,3-21 0 0 0,-10 35 0 0 0,7-20 0 0 0,-1 0 0 0 0,1-1 0 0 0,0-1 0 0 0,0 1 0 0 0,0 1 0 0 0,0 0 0 0 0,0 1 0 0 0,-2 8 0 0 0,6-24 0 0 0,-16 36 0 0 0,14-30 0 0 0,-10 17 0 0 0,-1-3 0 0 0,2 1 0 0 0,8-15 0 0 0,-18 25 0 0 0,19-28 0 0 0,-23 35 0 0 0,-1 0 0 0 0,20-29 0 0 0,-13 20 0 0 0,17-24 0 0 0,-11 16 0 0 0,-3 2 0 0 0,9-11 0 0 0,-1 0 0 0 0,-1 0 0 0 0,0-1 0 0 0,0 0 0 0 0,0 0 0 0 0,2 2 0 0 0,1-1 0 0 0,-1-1 0 0 0,1 0 0 0 0,0 1 0 0 0,-2 5 0 0 0,5-13 0 0 0,-7 8 0 0 0,-17 13 0 0 0,18-15 0 0 0,1 2 0 0 0,1 0 0 0 0,2-1 0 0 0,1 2 0 0 0,0 0 0 0 0,0-3 12 0 0,2-2 49 0 0,3-4-60 0 0,-7 15 61 0 0,5-14-62 0 0,-8 16 0 0 0,-10 10 0 0 0,7-9 0 0 0,5-9 0 0 0,1 1 0 0 0,1 0 0 0 0,0-1 0 0 0,1 0 0 0 0,0 2 0 0 0,-1-1 0 0 0,1-1 0 0 0,-1 6 0 0 0,4-16 0 0 0,-8 15 0 0 0,-2 8 0 0 0,-18 23 0 0 0,23-39 0 0 0,-12 22 0 0 0,-21 55 0 0 0,33-73 0 0 0,1 0 0 0 0,-1 0 0 0 0,-10 24 0 0 0,3-1 0 0 0,11-33 0 0 0,-12 28 0 0 0,10-19 0 0 0,0 1 0 0 0,1-2 0 0 0,1 0 0 0 0,0 2 0 0 0,-1-1 0 0 0,-1 1 0 0 0,-2-1 0 0 0,1 0 0 0 0,0-4 0 0 0,1-2 0 0 0,-23 34 0 0 0,19-29 0 0 0,1 1 0 0 0,2-1 0 0 0,1 1 0 0 0,0 2 0 0 0,1-1 0 0 0,-1 1 0 0 0,0-3 0 0 0,-1 0 0 0 0,-1 3 0 0 0,1-3 0 0 0,-1-1 0 0 0,-1 0 0 0 0,0 1 0 0 0,0 1 0 0 0,0 0 0 0 0,1-2 0 0 0,0 2 0 0 0,-1-1 0 0 0,-1-1 0 0 0,-2 2 0 0 0,0-2 0 0 0,-8 6 0 0 0,11-10 0 0 0,-1 3 0 0 0,-16 23 0 0 0,6-8 0 0 0,10-13 0 0 0,1 0 0 0 0,0-1 0 0 0,-1-1 0 0 0,1 0 0 0 0,-1 1 0 0 0,-2-1 0 0 0,1 0 0 0 0,-27 30 0 0 0,19-23 0 0 0,8-8 0 0 0,2 1 0 0 0,0 0 0 0 0,1 2 0 0 0,-1-1 0 0 0,-1 0 0 0 0,1-1 0 0 0,0 0 0 0 0,-1 1 0 0 0,0-2 0 0 0,0 0 0 0 0,1 1 0 0 0,0-1 0 0 0,-5 3 0 0 0,-7 12 0 0 0,11-13 0 0 0,1 0 0 0 0,1 1 0 0 0,-2-1 0 0 0,0 0 0 0 0,1 0 0 0 0,0 0 0 0 0,-1-2 0 0 0,-5 4 0 0 0,12-10 0 0 0,-6 12 0 0 0,6-11 0 0 0,-8 8 0 0 0,-1 2 0 0 0,-4 9 0 0 0,0-3 0 0 0,7-9 0 0 0,-2-2 0 0 0,-7 13 0 0 0,-17 13 0 0 0,7-4 0 0 0,20-25 0 0 0,-7 11 0 0 0,-1 1 0 0 0,11-14 0 0 0,-10 14 0 0 0,9-10 0 0 0,-3 3 0 0 0,-8 23 0 0 0,4-10 0 0 0,4-12 0 0 0,-2 7 0 0 0,-2 0 0 0 0,-16 14 0 0 0,11-12 0 0 0,8-12 0 0 0,-4 8 0 0 0,1 4 0 0 0,-4 0 0 0 0,6-10 0 0 0,-1 0 0 0 0,0 0 0 0 0,-1 5 0 0 0,11-16 0 0 0,-23 28 0 0 0,20-24 0 0 0,-13 12 0 0 0,-25 17 11 0 0,-32 27 42 0 0,54-44-53 0 0,-22 11 0 0 0,37-24 0 0 0,0 0 0 0 0,0 0 0 0 0,0 1 0 0 0,0-1 0 0 0,1 1 0 0 0,0 0 0 0 0,-4 4 0 0 0,3-2 0 0 0,0-1 0 0 0,-1 0 0 0 0,-9 10 0 0 0,-3 0 0 0 0,5-3 0 0 0,-1-1 0 0 0,-20 14 0 0 0,0 0 0 0 0,-58 59 0 0 0,31-16 0 0 0,21-18 0 0 0,9-10 0 0 0,1-8 0 0 0,26-29 0 0 0,-9 15 0 0 0,9-15 0 0 0,-6 16 0 0 0,9-18 0 0 0,-1-1 0 0 0,1 1 0 0 0,0-1 0 0 0,0 1 0 0 0,0-1 0 0 0,0 1 0 0 0,-1-1 0 0 0,1 1 0 0 0,0-1 0 0 0,0 1 0 0 0,0-1 0 0 0,0 1 0 0 0,0-1 0 0 0,0 1 0 0 0,0-1 0 0 0,0 1 0 0 0,1-1 0 0 0,-1 1 0 0 0,0 0 0 0 0,1-1 0 0 0,-1 0 0 0 0,1 1 0 0 0,-1-1 0 0 0,1 0 0 0 0,0 0 0 0 0,-1 0 0 0 0,1 0 0 0 0,-1 1 0 0 0,1-1 0 0 0,0 0 0 0 0,-1 0 0 0 0,1 0 0 0 0,0 0 0 0 0,-1 0 0 0 0,1 0 0 0 0,1-1 0 0 0,12-2 0 0 0,-6-1 0 0 0,0 0 0 0 0,0-1 0 0 0,0 1 0 0 0,-1-1 0 0 0,0-1 0 0 0,0 1 0 0 0,0-1 0 0 0,6-8 0 0 0,14-11 0 0 0,-15 13-17 0 0,0 0 0 0 0,13-18 0 0 0,6-7-73 0 0,51-57-19 0 0,35-34-49 0 0,-32 55 154 0 0,-5 6-189 0 0,28-37-516 0 0,-106 101 692 0 0,1 0 0 0 0,-1-1 1 0 0,0 1-1 0 0,0-1 0 0 0,3-6 1 0 0,1-1-12 0 0,-5 9 21 0 0,1 0 0 0 0,-1 0 1 0 0,0 0-1 0 0,0 0 1 0 0,0 0-1 0 0,-1 0 0 0 0,2-4 1 0 0,0 0-10 0 0,0 0 0 0 0,0 0-1 0 0,6-11 1 0 0,9-21 16 0 0,-16 35 0 0 0,1 0 0 0 0,-1 0 0 0 0,0 0 0 0 0,0 0 0 0 0,0 0 0 0 0,0-5 0 0 0,1 0 0 0 0,0-1 0 0 0,6-14 0 0 0,2-1 0 0 0,-3 1 0 0 0,-5 20 0 0 0,-2 2 0 0 0,1 0 0 0 0,-1 0 0 0 0,0-1 0 0 0,0 1 0 0 0,1 0 0 0 0,-1 0 0 0 0,0 0 0 0 0,0-1 0 0 0,0 1 0 0 0,0 0 0 0 0,-1 0 0 0 0,1 0 0 0 0,0-1 0 0 0,-1 0 0 0 0,-2-8 0 0 0,3 10 0 0 0,0-1 0 0 0,-1 1 0 0 0,1 0 0 0 0,-1 0 0 0 0,1 0 0 0 0,0-1 0 0 0,-1 1 0 0 0,1 0 0 0 0,0 0 0 0 0,-1 0 0 0 0,1 0 0 0 0,-1 0 0 0 0,1 0 0 0 0,0 0 0 0 0,-1 0 0 0 0,1 0 0 0 0,-1 0 0 0 0,1 0 0 0 0,0 0 0 0 0,-1 0 0 0 0,1 0 0 0 0,-1 1 0 0 0,-2-1 0 0 0,-1 2 0 0 0,-10 12 0 0 0,-34 44 0 0 0,27-32 0 0 0,-35 35 0 0 0,-1-9 64 0 0,49-45-54 0 0,2-1 4 0 0,0-1-1 0 0,-1 0 1 0 0,-10 5-1 0 0,13-8-13 0 0,-15 11 0 0 0,15-11 0 0 0,-13 14 0 0 0,7-6 0 0 0,1 0 0 0 0,0-1 0 0 0,0 0 0 0 0,0-2 0 0 0,4-4 0 0 0,15-9 0 0 0,0-1 0 0 0,19-15 0 0 0,-9 5 0 0 0,26-16 0 0 0,20-21 64 0 0,-38 31-53 0 0,-1-1 0 0 0,-2-1-1 0 0,0-1 1 0 0,-2-1 0 0 0,33-51-1 0 0,-16 19 54 0 0,36-52-64 0 0,-8 9 0 0 0,-19 39 0 0 0,-25 31 46 0 0,1 1-1 0 0,35-32 1 0 0,2-4 9 0 0,-3 6-55 0 0,-39 42 0 0 0,-2-1 0 0 0,22-30 0 0 0,-23 26 0 0 0,15-33 0 0 0,-31 54 0 0 0,1 0 0 0 0,-1 0 0 0 0,1 1 0 0 0,-1-1 0 0 0,1 0 0 0 0,0 1 0 0 0,0 0 0 0 0,3-4 0 0 0,3-2 0 0 0,6-14 0 0 0,-12 17 0 0 0,11-12 0 0 0,11-15 0 0 0,-8 11 0 0 0,-3 1 0 0 0,1-2 0 0 0,4-9 0 0 0,-1-3 0 0 0,-3 13 0 0 0,3-8 0 0 0,-8 14 0 0 0,18-25 0 0 0,-5 10 0 0 0,-19 27 0 0 0,10-16 0 0 0,6-14 0 0 0,-2 1 0 0 0,0 2 0 0 0,-14 20 0 0 0,11-20 0 0 0,18-32-23 0 0,57-97-100 0 0,-68 121 58 0 0,-12 21 61 0 0,1 1 0 0 0,14-19-1 0 0,2 1 5 0 0,-2 4 0 0 0,46-48 0 0 0,-61 68 0 0 0,0 0 0 0 0,-1-1 0 0 0,15-23 0 0 0,-8 10 0 0 0,7-9 0 0 0,3-2 0 0 0,-2-1 0 0 0,-1 0 0 0 0,-2-2 0 0 0,19-48 0 0 0,-35 75 0 0 0,1 0 0 0 0,-1 1 0 0 0,-1-1 0 0 0,0 0 0 0 0,-1 0 0 0 0,2-16 0 0 0,-2-20 0 0 0,3 1 0 0 0,-4 42 0 0 0,0-23 0 0 0,-2 17-10 0 0,1-20-118 0 0,-1 26 85 0 0,1-4 32 0 0,0-2 11 0 0,0-1 0 0 0,0-5 0 0 0,0 13 0 0 0,4-15 0 0 0,0 6 0 0 0,3-7 0 0 0,-6 11 0 0 0,0-1 0 0 0,-1-3 0 0 0,0 0 0 0 0,0-6 0 0 0,-2 3 0 0 0,-2 4 0 0 0,1 2-10 0 0,3 7-44 0 0,-2 4-63 0 0,-7 7 106 0 0,0 4 11 0 0,-18 29 0 0 0,18-27 0 0 0,-24 36 0 0 0,23-38 0 0 0,-10 11 11 0 0,19-22 42 0 0,-8 9 681 0 0,8-13-728 0 0,0-2-2 0 0,6-11-4 0 0,10-16 11 0 0,-12 25 0 0 0,0-1-1 0 0,1 0 1 0 0,0 1-1 0 0,5-7 1 0 0,10-14-11 0 0,-15 21 0 0 0,10-20 0 0 0,-3 3 0 0 0,-6 10 0 0 0,-1 1 0 0 0,1-1 0 0 0,1 0 0 0 0,0-5 0 0 0,4 3 0 0 0,-9 14 0 0 0,7-10 0 0 0,-1 0 0 0 0,1 0 0 0 0,1-3 0 0 0,-7 11 0 0 0,3-17 0 0 0,10-18 0 0 0,-6 17 12 0 0,-7 18-38 0 0,14-51 230 0 0,8 3-58 0 0,-14 28-146 0 0,5-4 52 0 0,-13 22-40 0 0,19-27 52 0 0,-15 23-64 0 0,2 0 0 0 0,3 1 0 0 0,3 3 0 0 0,1 0 0 0 0,1 3 0 0 0,-1 3 0 0 0,1-1 0 0 0,0 1 0 0 0,1 0 0 0 0,-1 1 0 0 0,1 2 0 0 0,0-1 0 0 0,-14-2 0 0 0,-1-1 0 0 0,0 1 0 0 0,1-1 0 0 0,-1 1 0 0 0,0 0 0 0 0,0-1 0 0 0,0 1 0 0 0,1 1 0 0 0,1 0 0 0 0,20 3 0 0 0,-20-3 0 0 0,1-1 0 0 0,-1-1 0 0 0,1 1 0 0 0,0-1 0 0 0,-1 1 0 0 0,1-1 0 0 0,8-2 0 0 0,23 0 0 0 0,-6 0 0 0 0,51-9 0 0 0,-27 3 0 0 0,-31 4 0 0 0,-10 2 0 0 0,0 0 0 0 0,0 1 0 0 0,22 2 0 0 0,23-1 0 0 0,-27 1 0 0 0,-1 1 0 0 0,-25-1 0 0 0,24 0 0 0 0,5 1 0 0 0,64 11 0 0 0,-79-10 0 0 0,101 14 0 0 0,-16-3 0 0 0,125 2 0 0 0,239 12 0 0 0,-127 12-16 0 0,-235-20-175 0 0,-37-2-2834 0 0,-23-3-399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55.25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6381 1604 1839 0 0,'782'-73'2822'0'0,"-132"12"-388"0"0,1 15-1791 0 0,842 20 889 0 0,-421 68-907 0 0,-546 2-626 0 0,-66-5 13 0 0,-385-37 1707 0 0,-82-8-1554 0 0,-1 1 1 0 0,0 0-1 0 0,0 0 1 0 0,0 1-1 0 0,0-1 1 0 0,-1 2-1 0 0,-14-5 1 0 0,-69-13 276 0 0,88 20-410 0 0,-429-59 214 0 0,304 46-228 0 0,-337-40-18 0 0,-237-29 0 0 0,-642-78 0 0 0,256 20 0 0 0,947 119-3 0 0,-221-31 114 0 0,1 15 32 0 0,358 38-142 0 0,-46-4 25 0 0,-71 5 0 0 0,106 1-59 0 0,12-1-139 0 0,4 0 141 0 0,0 0 1 0 0,0 0 0 0 0,0 0-1 0 0,0 0 1 0 0,0-1-1 0 0,0 1 1 0 0,0 0-1 0 0,0 0 1 0 0,0-1-1 0 0,0 1 1 0 0,1-1-1 0 0,1 1 1 0 0,2 2-41 0 0,10 3-69 0 0,0-1 0 0 0,0 0-1 0 0,0 0 1 0 0,30 3 0 0 0,69 3-371 0 0,-88-10 411 0 0,642 15-968 0 0,-551-16 971 0 0,1857 21 190 0 0,-1650-17 87 0 0,206 5 64 0 0,-495-9-226 0 0,1309 55 436 0 0,-888-11-362 0 0,-338-31-40 0 0,-41-2-41 0 0,-70-8 39 0 0,-17-3-42 0 0,-20-3 3 0 0,-88-10 22 0 0,-341-30 110 0 0,-987-25-143 0 0,1194 61 0 0 0,-217-4 0 0 0,-362-14 512 0 0,820 25-501 0 0,712-36-125 0 0,-502 21 129 0 0,914-63-15 0 0,-100 36 208 0 0,-551 45 360 0 0,-459-3-406 0 0,-5-1-8 0 0,-4-3-85 0 0,-1 0 0 0 0,0 0 0 0 0,0 1 0 0 0,0 0 0 0 0,0 0 0 0 0,-11-2 0 0 0,-48-7 74 0 0,42 8-105 0 0,-365-43-12 0 0,-3 20-44 0 0,229 17 14 0 0,-814-33-51 0 0,672 31 36 0 0,-761-12-241 0 0,482 14 162 0 0,535 8 78 0 0,0 1-123 0 0,-96 7 1 0 0,143-5-26 0 0,5 0-7 0 0,14 6-29 0 0,0-1-1 0 0,1-1 1 0 0,0 0-1 0 0,27 2 0 0 0,79 4-386 0 0,-116-10 561 0 0,781 12-308 0 0,-265-9 232 0 0,-286 0 99 0 0,212 7-28 0 0,-3 25 13 0 0,-411-31 22 0 0,-22-1-19 0 0,-14-4 19 0 0,0 0 0 0 0,0 0-1 0 0,0 0 1 0 0,0 0 0 0 0,0 0 0 0 0,0 0-1 0 0,0 1 1 0 0,0-1 0 0 0,0 0 0 0 0,0 0-1 0 0,0 0 1 0 0,0 0 0 0 0,0 0 0 0 0,0 0-1 0 0,0 0 1 0 0,0 0 0 0 0,0 0 0 0 0,0 1-1 0 0,0-1 1 0 0,0 0 0 0 0,0 0 0 0 0,0 0 0 0 0,0 0-1 0 0,0 0 1 0 0,0 0 0 0 0,0 0 0 0 0,0 0-1 0 0,-1 0 1 0 0,1 0 0 0 0,0 0 0 0 0,0 0-1 0 0,0 0 1 0 0,0 0 0 0 0,0 1 0 0 0,0-1-1 0 0,0 0 1 0 0,0 0 0 0 0,0 0 0 0 0,0 0-1 0 0,0 0 1 0 0,-1 0 0 0 0,1 0 0 0 0,0 0 0 0 0,0 0-1 0 0,0 0 1 0 0,0 0 0 0 0,0 0 0 0 0,0 0-1 0 0,0 0 1 0 0,0 0 0 0 0,0 0 0 0 0,-1 0-1 0 0,1 0 1 0 0,0-1 0 0 0,-18 4-20 0 0,17-3 19 0 0,-251 3-52 0 0,145-4 31 0 0,-982-12 22 0 0,949 11 0 0 0,-1612-10 0 0 0,1161 19 11 0 0,207 6 264 0 0,377-11-305 0 0,9 1 3 0 0,10 2-31 0 0,13 1-9 0 0,0-1 0 0 0,0-1 0 0 0,1-2 1 0 0,32 0-1 0 0,-29-1 38 0 0,482-3-99 0 0,-230-4 128 0 0,577 14 0 0 0,-664-5 7 0 0,-123-4 50 0 0,-68 1 39 0 0,-18-7 394 0 0,-5 1-344 0 0,1 1 1 0 0,-2 1 0 0 0,1 1-1 0 0,-41-2 1 0 0,26 3-75 0 0,-489-17-232 0 0,362 16-9 0 0,33 1-15 0 0,-544-18-422 0 0,278 3 507 0 0,-325-17 337 0 0,592 29 36 0 0,-107-10 137 0 0,315 20-365 0 0,89-6-1 0 0,-79-1-40 0 0,596-7-77 0 0,-424 9 72 0 0,-173 0-10 0 0,34-2-44 0 0,-110 0 80 0 0,-13 2-25 0 0,0 0-1 0 0,0 0 0 0 0,0 0 0 0 0,0 0 1 0 0,0 0-1 0 0,0 0 0 0 0,0 0 1 0 0,0 0-1 0 0,0 0 0 0 0,0 0 0 0 0,0 0 1 0 0,0 0-1 0 0,0 0 0 0 0,0 0 1 0 0,1 0-1 0 0,-1 0 0 0 0,0 0 0 0 0,0 0 1 0 0,0 0-1 0 0,0 0 0 0 0,0 0 1 0 0,0 0-1 0 0,0-1 0 0 0,0 1 0 0 0,0 0 1 0 0,0 0-1 0 0,0 0 0 0 0,0 0 1 0 0,0 0-1 0 0,0 0 0 0 0,0 0 0 0 0,0 0 1 0 0,0 0-1 0 0,0 0 0 0 0,0 0 1 0 0,0 0-1 0 0,0 0 0 0 0,0 0 0 0 0,0 0 1 0 0,0 0-1 0 0,0 0 0 0 0,0 0 1 0 0,0-1-1 0 0,0 1 0 0 0,0 0 0 0 0,0 0 1 0 0,0 0-1 0 0,0 0 0 0 0,0 0 1 0 0,0 0-1 0 0,0 0 0 0 0,0 0 0 0 0,0 0 1 0 0,0 0-1 0 0,0 0 0 0 0,0 0 1 0 0,0 0-1 0 0,0 0 0 0 0,0 0 0 0 0,0 0 1 0 0,0 0-1 0 0,0 0 0 0 0,0 0 1 0 0,-1 0-1 0 0,1 0 0 0 0,-9-4 36 0 0,8 4-30 0 0,-39-9 69 0 0,0 1 0 0 0,-68-5 0 0 0,92 11-64 0 0,-340-7-110 0 0,154 8-197 0 0,-110-3-178 0 0,-298-15-9 0 0,291 8 472 0 0,-13-2 11 0 0,359 15-366 0 0,0-2 0 0 0,40-5 0 0 0,72-14-135 0 0,-31 4 355 0 0,192-4-221 0 0,-199 15 330 0 0,23-7 26 0 0,-111 8 22 0 0,-10 3 185 0 0,-16-7 77 0 0,-4 2-154 0 0,0 0-1 0 0,-1 2 0 0 0,1 0 0 0 0,-1 1 1 0 0,-24 0-1 0 0,5 0 6 0 0,-430 1-312 0 0,96 5-138 0 0,328-5 308 0 0,-158-10-28 0 0,187 8 46 0 0,8 0 0 0 0,7 0 0 0 0,6-1 0 0 0,1 0-32 0 0,1 1-1 0 0,0 0 0 0 0,1 1 0 0 0,-1-1 0 0 0,19 0 0 0 0,-2-1-12 0 0,180-22 35 0 0,-25 4-47 0 0,90-16 46 0 0,-258 35 22 0 0,-13 3-2 0 0,-1-1-1 0 0,1 1 1 0 0,0-1 0 0 0,-1 1 0 0 0,1-1-1 0 0,0 1 1 0 0,-1-1 0 0 0,1 1-1 0 0,-1 0 1 0 0,1-1 0 0 0,-1 1-1 0 0,1-1 1 0 0,-1 1 0 0 0,1 0 0 0 0,-1 0-1 0 0,0-1 1 0 0,-5-1 40 0 0,1 0 0 0 0,-1 0 0 0 0,1 0 0 0 0,-1 1 0 0 0,0 0 0 0 0,-11-1 1 0 0,-39 2 159 0 0,38 1-187 0 0,-520 12-6 0 0,455-9-30 0 0,37-1 14 0 0,-76-5 0 0 0,120 2 2 0 0,0 0-1 0 0,0 0 0 0 0,0-1 1 0 0,0 1-1 0 0,0-1 0 0 0,0 1 1 0 0,0-1-1 0 0,0 1 0 0 0,-3-2 1 0 0,5 1-4 0 0,0 1 1 0 0,1 0-1 0 0,-1 0 0 0 0,0-1 1 0 0,0 1-1 0 0,0 0 0 0 0,0 0 1 0 0,0-1-1 0 0,0 1 1 0 0,0 0-1 0 0,0 0 0 0 0,1-1 1 0 0,-1 1-1 0 0,0 0 1 0 0,0 0-1 0 0,0-1 0 0 0,0 1 1 0 0,1 0-1 0 0,-1 0 1 0 0,0 0-1 0 0,0 0 0 0 0,1-1 1 0 0,-1 1-1 0 0,0 0 1 0 0,0 0-1 0 0,1 0 0 0 0,-1 0 1 0 0,0 0-1 0 0,0 0 0 0 0,1 0 1 0 0,-1 0-1 0 0,0 0 1 0 0,0-1-1 0 0,1 1 0 0 0,-1 0 1 0 0,0 1-1 0 0,1-1 1 0 0,48-11-185 0 0,-41 9 157 0 0,134-19-50 0 0,155-3 1 0 0,-140 15 81 0 0,-119 7 29 0 0,-35 2 128 0 0,-6-1 32 0 0,-6-3-109 0 0,0 1-1 0 0,0 1 1 0 0,0 0-1 0 0,0 0 1 0 0,-11 0-1 0 0,-53-2 30 0 0,51 4-55 0 0,-287 2 188 0 0,94 1-386 0 0,-81-5 43 0 0,411 4-901 0 0,70-1 1040 0 0,65-2-705 0 0,-315-2 622 0 0,-289 10 52 0 0,204 1 45 0 0,86-4-46 0 0,64-4-9 0 0,0 0 0 0 0,0 0 0 0 0,-1 0 0 0 0,1 0 0 0 0,0 0 0 0 0,0 0 0 0 0,0 0 0 0 0,0 0 0 0 0,0 0 0 0 0,0 0 0 0 0,0 0 0 0 0,0 0 0 0 0,-1 0 0 0 0,1 0 0 0 0,0 0 0 0 0,0 0 0 0 0,0 0 0 0 0,0 0 0 0 0,0 0 0 0 0,0 0 0 0 0,0 0 0 0 0,-1 0 0 0 0,1 0 0 0 0,0 0 0 0 0,0 0 0 0 0,0 0 0 0 0,0 0 0 0 0,0 0 0 0 0,0 0 0 0 0,0 0 0 0 0,0 0 0 0 0,0 0 0 0 0,-1 0 0 0 0,1 0 0 0 0,0 1 0 0 0,0-1 0 0 0,0 0 0 0 0,0 0 0 0 0,0 0 0 0 0,0 0 0 0 0,0 0 0 0 0,0 0 0 0 0,0 0 0 0 0,0 0 0 0 0,0 0 0 0 0,0 1 0 0 0,0-1 0 0 0,0 0 0 0 0,0 0 0 0 0,0 0 0 0 0,0 0 0 0 0,0 0 0 0 0,0 1 0 0 0,7 3 0 0 0,11 2 0 0 0,-1-3 0 0 0,0-1 0 0 0,0-1 0 0 0,33-2 0 0 0,-14 0 0 0 0,324-18 0 0 0,-104 1 0 0 0,-68 9 0 0 0,205 20 782 0 0,-251 2-524 0 0,-29-2-346 0 0,-72-7 88 0 0,56 9 0 0 0,-81-8 0 0 0,-3-2 15 0 0,-11-2 186 0 0,-15-3-126 0 0,-175-10 7 0 0,77 7-172 0 0,-322-4-86 0 0,391 9 187 0 0,-46-3-75 0 0,86 3 10 0 0,17-4-462 0 0,13-1 461 0 0,43-3-1 0 0,-3 1 11 0 0,-15 1 45 0 0,-47 5 0 0 0,22-1 0 0 0,36 1 0 0 0,-18 2 0 0 0,-1-1 0 0 0,-14 0 0 0 0,0 0 0 0 0,-17 0 0 0 0,-2-2 11 0 0,-9 2 106 0 0,-25-14-53 0 0,13 12-64 0 0,1 1 0 0 0,-1 0 0 0 0,1 0 0 0 0,-1 0 0 0 0,-9 2 0 0 0,-5-2-10 0 0,-125 6-41 0 0,90-1 48 0 0,-98 0-4 0 0,-35 2 122 0 0,17-1-212 0 0,232-16 214 0 0,66-6-117 0 0,-57 10 163 0 0,1 2 0 0 0,115 6-1 0 0,99 16 142 0 0,-128-15-304 0 0,-146-3 0 0 0,1 1 0 0 0,-1 1 0 0 0,11 1 0 0 0,16 3 0 0 0,15 1 0 0 0,98 19-72 0 0,-88-16 72 0 0,-14 0 0 0 0,-30-5 0 0 0,0-1 0 0 0,1 1 0 0 0,-2 0 0 0 0,2-1 0 0 0,-2 1 0 0 0,0 0 0 0 0,13 6 104 0 0,-24-9-85 0 0,-1 0 1 0 0,0 0 0 0 0,0 0-1 0 0,1-1 1 0 0,-1 1 0 0 0,4-1 0 0 0,2 1-18 0 0,1 0 44 0 0,1 0 0 0 0,-1 1 0 0 0,1 0-1 0 0,10 5 1 0 0,23 5-47 0 0,9 3 1 0 0,-41-11 0 0 0,0-1 0 0 0,20 3 0 0 0,62 12 0 0 0,-30-4 0 0 0,2-4-2 0 0,-37-7 30 0 0,39 10 0 0 0,124 21 190 0 0,110 23-154 0 0,-265-50-64 0 0,0-1 0 0 0,53 1 0 0 0,-4-5 211 0 0,-98-11-3 0 0,3 5-176 0 0,-1 0 0 0 0,1 1 1 0 0,-1 0-1 0 0,0 0 0 0 0,0 1 0 0 0,0 0 1 0 0,-18 0-1 0 0,5-1-26 0 0,-363-35 47 0 0,246 33-137 0 0,-182-12 16 0 0,-86-3 220 0 0,403 20-150 0 0,-16 2 66 0 0,20-2 86 0 0,3 1-202 0 0,7 0-6 0 0,-1-1 0 0 0,1 1-1 0 0,16-3 1 0 0,4 1-41 0 0,235-5 15 0 0,187-4 80 0 0,-180 1 0 0 0,123-10 0 0 0,-199 5 64 0 0,-182 14-53 0 0,-11 0 44 0 0,-4-2 19 0 0,-5-2-68 0 0,0 0 1 0 0,0 0-1 0 0,0 1 0 0 0,-1 0 0 0 0,1 0 0 0 0,-1 1 0 0 0,0 0 0 0 0,-13-1 0 0 0,-71-4 26 0 0,40 5-27 0 0,-455-19-5 0 0,-71 17 0 0 0,572 4 6 0 0,-14-1-41 0 0,18 0-118 0 0,4 2-58 0 0,4 2 131 0 0,0-1 1 0 0,1 0-1 0 0,-1 0 0 0 0,0-1 0 0 0,1 1 1 0 0,10-1-1 0 0,46 0-27 0 0,-39-1 48 0 0,42 0 40 0 0,244 3-101 0 0,-198-3-104 0 0,-109 0 160 0 0,-6-1-192 0 0,-10-2 229 0 0,0 1-1 0 0,0 0 0 0 0,0 0 1 0 0,0 1-1 0 0,0 1 0 0 0,-18 2 1 0 0,-3-2-25 0 0,-434 11-370 0 0,305-5-103 0 0,-7 3-304 0 0,135-8 795 0 0,-168 3-364 0 0,201-4 529 0 0,39 7 15 0 0,22-3-113 0 0,106-7-1 0 0,-40-1-17 0 0,-77 4-14 0 0,561-7 62 0 0,-347 2-63 0 0,157 0 718 0 0,-349 5-610 0 0,158 9 75 0 0,-218-9-170 0 0,211 6 321 0 0,168-5 890 0 0,-181-4-694 0 0,392 0-144 0 0,-593 3-384 0 0,0 0 0 0 0,-1 0 0 0 0,1 1-1 0 0,0 0 1 0 0,8 3 0 0 0,-13-3 253 0 0,-8-2-164 0 0,-1 1 1 0 0,1-1-1 0 0,-11-3 1 0 0,-5-1 15 0 0,-241-21-54 0 0,-2 15-22 0 0,204 10-30 0 0,-398-19-35 0 0,48 2 4 0 0,225 9 33 0 0,-143-2-16 0 0,327 11-46 0 0,18 6-615 0 0,-3-1 527 0 0,1-1 1 0 0,-1-1-1 0 0,22 4 1 0 0,59 0-28 0 0,-44-3 125 0 0,137 0 56 0 0,-29-1-80 0 0,42 1-949 0 0,-190-4 862 0 0,-7 0-82 0 0,9 1-849 0 0,-48-8 1017 0 0,-1 2 0 0 0,-71-1 1 0 0,95 6 64 0 0,-546 13-1532 0 0,504-9 1664 0 0,52-4-23 0 0,6 1-25 0 0,21 3-73 0 0,0 0 1 0 0,0-1 0 0 0,0-2-1 0 0,32-1 1 0 0,-29 0-2 0 0,958-2 498 0 0,-422 17 1592 0 0,-2 19-617 0 0,-319-16-1457 0 0,260 13-18 0 0,-214-16 12 0 0,225 29 187 0 0,-432-36-303 0 0,-78-8 28 0 0,-100-8 269 0 0,39 2-117 0 0,-260-25-334 0 0,77 15 79 0 0,-73-6-19 0 0,-197-15 22 0 0,157 13 178 0 0,206 12 19 0 0,-305-14 1035 0 0,451 26-1027 0 0,5 2-363 0 0,13 4 205 0 0,1-1 0 0 0,-1-1-1 0 0,1-1 1 0 0,22 3 0 0 0,73 0-482 0 0,-109-5 611 0 0,367 12-9 0 0,143 1-348 0 0,-437-14 358 0 0,115 2 0 0 0,-177-2-10 0 0,-11 0-48 0 0,-6 0-114 0 0,-54-8-62 0 0,-99-2 0 0 0,95 8 177 0 0,-785-31-974 0 0,630 25 971 0 0,203 7 76 0 0,11 1 208 0 0,5 0-164 0 0,343-11-48 0 0,-70 1-12 0 0,-214 10 11 0 0,-59 0 261 0 0,-5-1-69 0 0,-6-3-143 0 0,0 1 0 0 0,0 1 1 0 0,-1-1-1 0 0,1 1 0 0 0,0 1 1 0 0,-10-1-1 0 0,-55-2 390 0 0,47 4-400 0 0,-389-5-190 0 0,90 3 8 0 0,-32-4-478 0 0,343 6 599 0 0,-374-9-32 0 0,383 9 48 0 0,-14-2-36 0 0,17 2-103 0 0,17-1-1626 0 0,104-1 1264 0 0,182 21 0 0 0,-165-14 510 0 0,-15-2 448 0 0,33 0-39 0 0,-128-3-404 0 0,120-4 55 0 0,17 2 62 0 0,-41-1 342 0 0,101 5 126 0 0,28-2 335 0 0,10 2-264 0 0,36-2 339 0 0,-136-2-516 0 0,-62 4-108 0 0,-69-2-380 0 0,17 4 1 0 0,-42-3 2 0 0,21-1 27 0 0,5 1-40 0 0,14 2 0 0 0,-15 2 64 0 0,0-1-64 0 0,1-1 0 0 0,0 2 0 0 0,118 25 64 0 0,-135-27-27 0 0,0 0-1 0 0,0-1 0 0 0,0-1 0 0 0,20-1 1 0 0,-11 0-27 0 0,30 4-20 0 0,-26-1 3 0 0,27-1 0 0 0,-42-2 7 0 0,24 1 0 0 0,-7 0 0 0 0,-16-1 0 0 0,-2 0 0 0 0,0 0 0 0 0,15 3 0 0 0,26 7 0 0 0,-32-6 9 0 0,29 2 0 0 0,-25-3-16 0 0,14-2-6 0 0,7 1 15 0 0,-22 0-2 0 0,40 0 0 0 0,-12-2 0 0 0,-10 2 0 0 0,61 5 0 0 0,-65-4 0 0 0,63-3 0 0 0,-42-1 0 0 0,137-5 54 0 0,-180 5-44 0 0,-7-2-10 0 0,-8 1-2 0 0,-9-2-11 0 0,9 4 11 0 0,-18-4-103 0 0,0 0 1 0 0,0 1-1 0 0,0 1 1 0 0,-28 0-1 0 0,2 0-51 0 0,-68-6-71 0 0,-224-20-762 0 0,100 8 924 0 0,182 16 58 0 0,-386-9 7 0 0,281 12 0 0 0,59 6 15 0 0,-29-1-283 0 0,-58-5-383 0 0,98 2 467 0 0,13 1 145 0 0,-52-2-50 0 0,102 0 89 0 0,-13 0-23 0 0,-73-3-82 0 0,14-6 105 0 0,85 8 0 0 0,2-1 0 0 0,-2 2 0 0 0,1-2 0 0 0,-1-1 0 0 0,0 4 0 0 0,2-3 0 0 0,-6-3 0 0 0,17 5 0 0 0,-32-1 0 0 0,19 0 0 0 0,1-1 0 0 0,-3-1-9 0 0,-4-2 79 0 0,-2-1 9 0 0,17 6-3 0 0,-7-2-60 0 0,-1 2-16 0 0,0-2 0 0 0,0 0 0 0 0,-1 0 0 0 0,3 0-13 0 0,8 1-56 0 0,6 2-489 0 0,-3-1 571 0 0,0 0 0 0 0,0 0-1 0 0,0-1 1 0 0,0 1 0 0 0,0 0 0 0 0,0 0-1 0 0,1-1 1 0 0,2 0 21 0 0,213 4 710 0 0,-71 1-776 0 0,-1-2 32 0 0,-130-2 0 0 0,1 0 0 0 0,1-2 480 0 0,-19 2-369 0 0,-19-5-92 0 0,1 2 0 0 0,-1 0 0 0 0,-26 0 0 0 0,-26-2-22 0 0,-14 0 3 0 0,52 4 0 0 0,-314-13 64 0 0,327 13-61 0 0,-78 0-86 0 0,71 4 83 0 0,16-1 0 0 0,2 1 22 0 0,29 6 332 0 0,-5-6-288 0 0,0-1 0 0 0,0 0 0 0 0,27 0 0 0 0,46-6 84 0 0,-5 0-30 0 0,89 3 480 0 0,181 2-38 0 0,-124 9-352 0 0,116 2-52 0 0,-327-12-169 0 0,398 7 550 0 0,-228 5 37 0 0,-59-4-600 0 0,-32-6 24 0 0,-80-2 0 0 0,1 0 0 0 0,20 1 51 0 0,-8 1 66 0 0,3-1-117 0 0,-1 0 0 0 0,-15-1 0 0 0,-1 0 0 0 0,1 2 0 0 0,0 0 0 0 0,-1 1 0 0 0,-1-1 0 0 0,1 0 0 0 0,1 1 0 0 0,0 0 0 0 0,1 0 0 0 0,-2-1 0 0 0,1 0 0 0 0,0 0 0 0 0,1 0 11 0 0,-1 1 32 0 0,-1-1-33 0 0,2 0-10 0 0,-1 0 0 0 0,0-1 0 0 0,9 1 0 0 0,-1 2 0 0 0,-17-4 0 0 0,30 3 0 0 0,-8 0 0 0 0,20 2 0 0 0,-43-4 0 0 0,20 0 0 0 0,20-1 0 0 0,-1 1 0 0 0,5-2 0 0 0,-20 0 0 0 0,9 3 0 0 0,143 2 0 0 0,-102-6 0 0 0,148-17 0 0 0,-155 11 0 0 0,86-1 134 0 0,-127 7-113 0 0,29 2 32 0 0,-29 0-53 0 0,-2 0 0 0 0,19-2 0 0 0,-3 2 0 0 0,-14-2 0 0 0,15 2 54 0 0,-16 0-44 0 0,44 0-10 0 0,47 0 0 0 0,34 2 0 0 0,-95-1 0 0 0,-55-1 0 0 0,21-1 0 0 0,21 3 0 0 0,13-2 0 0 0,-14 0 0 0 0,48 0 0 0 0,12 6 0 0 0,-70-4 0 0 0,312 6 0 0 0,-101-27 0 0 0,-34 2 0 0 0,-91 10 0 0 0,138-10 0 0 0,-181 12 0 0 0,-63 5 0 0 0,-4-2 14 0 0,-10 2 212 0 0,-43-11-146 0 0,0 8-80 0 0,-80 5 0 0 0,35 1 0 0 0,-448-9 86 0 0,198 1-44 0 0,-193 12 22 0 0,-769 86 72 0 0,1273-91-135 0 0,-173 25-19 0 0,195-27 90 0 0,-6 3-421 0 0,9-2 327 0 0,0-1 1 0 0,1 1-1 0 0,-1-1 1 0 0,0 1-1 0 0,1-1 1 0 0,-1 1-1 0 0,0-1 0 0 0,1 1 1 0 0,-1-1-1 0 0,1 0 1 0 0,-1 1-1 0 0,1-1 1 0 0,-1 0-1 0 0,1 1 1 0 0,-1-1-1 0 0,1 0 0 0 0,-1 0 1 0 0,1 1-1 0 0,5 2-2 0 0,0 0-1 0 0,0-1 0 0 0,0 0 0 0 0,0 0 1 0 0,0 0-1 0 0,13 1 0 0 0,42 1-90 0 0,-43-3 83 0 0,86 5-33 0 0,131 2 126 0 0,534-21-4 0 0,482-3-238 0 0,-1239 16 173 0 0,355 6-256 0 0,-312-4 234 0 0,270 21-180 0 0,-316-21 258 0 0,-4-1-24 0 0,-1 0 0 0 0,1-1 0 0 0,-1 0 0 0 0,0 1 0 0 0,1-1 0 0 0,4-1 0 0 0,-52 6 312 0 0,-254 8-14 0 0,128-3-220 0 0,-292 18-60 0 0,157-8-20 0 0,-1022 54-22 0 0,1060-63 0 0 0,-31 1 0 0 0,-225 5 260 0 0,397-19 68 0 0,114 3-269 0 0,9-1-29 0 0,4 2-21 0 0,11 6-48 0 0,1-1 1 0 0,-1-1-1 0 0,1 0 1 0 0,1-1 0 0 0,-1-1-1 0 0,1 0 1 0 0,25 3-1 0 0,111 5-102 0 0,-139-11 128 0 0,220 1-69 0 0,-25 0 138 0 0,8 3-46 0 0,495 22-10 0 0,-487-14-25 0 0,232 16-67 0 0,-380-23 92 0 0,335 41-128 0 0,-407-46 121 0 0,-3-1 7 0 0,-11 2 13 0 0,-19-1 24 0 0,-324-4 47 0 0,-83 0 10 0 0,-97 3-94 0 0,-63 0 0 0 0,2 15 0 0 0,437-4 94 0 0,121-7-58 0 0,-1 2 1 0 0,-41 13-1 0 0,72-18-27 0 0,0 2 0 0 0,1-1 0 0 0,-1 1 0 0 0,0 0-1 0 0,-7 5 1 0 0,14-8-9 0 0,-1 0-1 0 0,0 1 0 0 0,1-1 0 0 0,-1 1 1 0 0,0-1-1 0 0,1 1 0 0 0,-1-1 1 0 0,1 1-1 0 0,-1-1 0 0 0,1 1 1 0 0,-1 0-1 0 0,1-1 0 0 0,0 1 0 0 0,-1 0 1 0 0,1-1-1 0 0,-1 2 0 0 0,1 0-4 0 0,0-1 0 0 0,1 0 0 0 0,-1 1-1 0 0,0-1 1 0 0,1 0 0 0 0,-1 1-1 0 0,1-1 1 0 0,-1 0 0 0 0,1 0 0 0 0,-1 1-1 0 0,1-1 1 0 0,0 0 0 0 0,0 0 0 0 0,-1 0-1 0 0,1 0 1 0 0,0 0 0 0 0,0 0 0 0 0,0 0-1 0 0,0 0 1 0 0,0 0 0 0 0,1-1 0 0 0,-1 1-1 0 0,2 1 1 0 0,32 15-91 0 0,-8-8 35 0 0,0-1 1 0 0,0-1 0 0 0,29 3 0 0 0,88 5-84 0 0,-139-14 141 0 0,682 28-14 0 0,-375-21 16 0 0,759 39 1 0 0,-692-18-64 0 0,-3 25 56 0 0,-344-48 8 0 0,-17-4 0 0 0,0 1 0 0 0,0 0 0 0 0,0 1 0 0 0,0 1 0 0 0,19 9 0 0 0,-22-6 15 0 0,-10-7 54 0 0,-5 0-1 0 0,-14 2-4 0 0,0-1-1 0 0,1-1 1 0 0,-1 0-1 0 0,-33-4 1 0 0,21 2 4 0 0,-266-5 209 0 0,90 3-284 0 0,-118-3 7 0 0,-137-5 0 0 0,-323-10 0 0 0,382 11 11 0 0,17-8 133 0 0,380 18-112 0 0,6-1-19 0 0,12-1-29 0 0,23 0-82 0 0,783-42-775 0 0,-406 19 778 0 0,85 1-23 0 0,560 2 118 0 0,-1049 22 1 0 0,94-3-3 0 0,-92 1 4 0 0,-1 1 1 0 0,1-2-1 0 0,-1 1 0 0 0,1-2 0 0 0,-1 1 1 0 0,17-9-1 0 0,-26 11 12 0 0,0 0-1 0 0,0 0 1 0 0,0 0-1 0 0,0 0 1 0 0,-1-1-1 0 0,1 1 1 0 0,0-1-1 0 0,-1 1 1 0 0,1-1 0 0 0,-1 1-1 0 0,0-1 1 0 0,1 0-1 0 0,-1 1 1 0 0,0-1-1 0 0,0 0 1 0 0,0 0 0 0 0,0 0-1 0 0,0 0 1 0 0,-1 0-1 0 0,1 0 1 0 0,0 0-1 0 0,-1 0 1 0 0,0 0 0 0 0,1-3-1 0 0,-2-4 52 0 0,0 0 1 0 0,0 1-1 0 0,-1-1 0 0 0,0 1 0 0 0,-6-15 1 0 0,7 19-125 0 0,0-6 44 0 0,3-3 15 0 0,-1 10-1 0 0,0 0-1 0 0,0 0 0 0 0,1 0 0 0 0,-1 0 0 0 0,4-4 1 0 0,-4 5-3 0 0,0 1 1 0 0,0-1 0 0 0,0 0 0 0 0,0 1-1 0 0,0-1 1 0 0,1 1 0 0 0,-1-1 0 0 0,1 1-1 0 0,-1 0 1 0 0,1 0 0 0 0,0-1-1 0 0,-1 1 1 0 0,1 0 0 0 0,0 0 0 0 0,2 0-1 0 0,3-2-7 0 0,4-4-32 0 0,-7 4 41 0 0,1 1 0 0 0,-1 0 0 0 0,0 0 0 0 0,0 0 0 0 0,7-2 0 0 0,-3 2 3 0 0,-2 0-8 0 0,0 0 0 0 0,0 0 0 0 0,1 1 0 0 0,-1 0-1 0 0,0 0 1 0 0,9 0 0 0 0,2 0-7 0 0,-8 0 5 0 0,0-1-1 0 0,1 2 0 0 0,-1-1 1 0 0,0 1-1 0 0,0 1 0 0 0,0 0 0 0 0,15 3 1 0 0,-15-2 6 0 0,4 1 1 0 0,-10-3-3 0 0,-1 0 0 0 0,0 0 0 0 0,0 1 0 0 0,0-1 0 0 0,0 1 0 0 0,0 0 1 0 0,0 0-1 0 0,3 1 0 0 0,20 11-13 0 0,-15-8 9 0 0,-1 0 0 0 0,0 0 0 0 0,0 1 0 0 0,0 1 0 0 0,-1-1 0 0 0,0 1 0 0 0,0 1 0 0 0,-1-1 0 0 0,0 1 0 0 0,0 1 0 0 0,-1-1 0 0 0,8 13 0 0 0,-10-15-1 0 0,-1-3 10 0 0,-1 1 0 0 0,1-1 0 0 0,-1 1 0 0 0,0 0 0 0 0,0 0 0 0 0,0 0-1 0 0,1 6 1 0 0,6 12 0 0 0,-9-17-3 0 0,0-1-4 0 0,0-3 4 0 0,0-1 0 0 0,1 1 0 0 0,-1 0 0 0 0,0 0 0 0 0,0 0 0 0 0,0 0 0 0 0,0 0 0 0 0,0-1 0 0 0,0 1 0 0 0,-1 0 0 0 0,1 0 0 0 0,0 0 0 0 0,0 0 0 0 0,-1-1 0 0 0,1 1 0 0 0,-1 1 0 0 0,0 2 0 0 0,-6 9 3 0 0,4-10 0 0 0,-1 0 0 0 0,1 0 0 0 0,-1 0 0 0 0,0-1 0 0 0,0 1 0 0 0,0-1 0 0 0,0 0 0 0 0,0 0 0 0 0,0-1 0 0 0,-9 3 0 0 0,-4 0 0 0 0,-25 4 0 0 0,-314 9 5 0 0,305-16 1 0 0,-369 2 26 0 0,-497 12-27 0 0,827-12-2 0 0,-318 27-70 0 0,392-28 70 0 0,6-1 1 0 0,1 1 1 0 0,0 0-1 0 0,0 0 1 0 0,0 1-1 0 0,0 0 0 0 0,-8 5 1 0 0,14-7-104 0 0,6 1-70 0 0,5 2 88 0 0,0 1 1 0 0,1-2-1 0 0,-1 1 0 0 0,1-1 1 0 0,0 0-1 0 0,0-1 1 0 0,0 0-1 0 0,11 1 1 0 0,81 3-416 0 0,-63-5 355 0 0,543-24-311 0 0,-165 2 449 0 0,-325 18 6 0 0,-20 0-11 0 0,-12-1-10 0 0,1 3-1 0 0,77 9 0 0 0,-123-6 80 0 0,-1 1 0 0 0,24 7 0 0 0,-34-9 164 0 0,-3 0-218 0 0,-1 0 1 0 0,1-1-1 0 0,0 1 0 0 0,-1 0 0 0 0,1 0 0 0 0,-1-1 0 0 0,1 1 0 0 0,-1 0 0 0 0,1-1 0 0 0,-1 1 0 0 0,1-1 1 0 0,-1 1-1 0 0,0-1 0 0 0,1 1 0 0 0,-1-1 0 0 0,0 1 0 0 0,0-1 0 0 0,1 1 0 0 0,-2-1 0 0 0,-15 8 54 0 0,-13 0 90 0 0,0-1 0 0 0,-53 5 0 0 0,36-6-79 0 0,-413 36 22 0 0,267-28-100 0 0,-251 11 5 0 0,152-10 56 0 0,-52 0-17 0 0,-161 12 142 0 0,329-17-80 0 0,74-5 66 0 0,-129 22 0 0 0,211-23-127 0 0,1 0 0 0 0,1 1-1 0 0,-36 15 1 0 0,52-18-8 0 0,2-1-42 0 0,0 0 1 0 0,1 0-1 0 0,-1 0 1 0 0,0 0-1 0 0,1 0 0 0 0,-1 1 1 0 0,1-1-1 0 0,0 0 1 0 0,-1 0-1 0 0,1 0 1 0 0,0 0-1 0 0,0-1 1 0 0,-1 1-1 0 0,1 0 1 0 0,2 1-1 0 0,15 12-86 0 0,-4-8 48 0 0,-1 0 1 0 0,1-1-1 0 0,-1 0 0 0 0,1 0 0 0 0,21 2 0 0 0,79 8-136 0 0,-102-14 167 0 0,489 15-100 0 0,-392-15 108 0 0,805 0-310 0 0,-748 0 169 0 0,202 2-34 0 0,-149 3 109 0 0,207 7-32 0 0,-297-1 688 0 0,-218-21-179 0 0,-103 3-1 0 0,125 5-325 0 0,-351-7 16 0 0,-818-4-86 0 0,913 24 213 0 0,4 23 180 0 0,301-32-370 0 0,7-2-23 0 0,1 1 1 0 0,-1 1-1 0 0,-17 5 1 0 0,29-7-35 0 0,-1 0 0 0 0,1 0 1 0 0,0 0-1 0 0,0-1 1 0 0,-1 1-1 0 0,1 0 1 0 0,0 0-1 0 0,0-1 0 0 0,0 1 1 0 0,-1-1-1 0 0,1 1 1 0 0,0-1-1 0 0,1 1 1 0 0,8 3-118 0 0,0-1-1 0 0,-1-1 1 0 0,1 0 0 0 0,0 0 0 0 0,20 1 0 0 0,54-4-261 0 0,-81 1 400 0 0,555-47-440 0 0,-461 36 447 0 0,479-56 0 0 0,-244 10 3 0 0,-93 13-19 0 0,-232 43 11 0 0,162-30-66 0 0,-129 22 97 0 0,0-2-1 0 0,42-19 1 0 0,-71 26 48 0 0,0-1 0 0 0,-1-1 1 0 0,0 0-1 0 0,-1-1 0 0 0,1 1 0 0 0,-1-2 0 0 0,0 1 0 0 0,12-15 0 0 0,-16 16 32 0 0,-1 0 1 0 0,1 0-1 0 0,-1-1 1 0 0,0 1-1 0 0,-1-1 0 0 0,1 0 1 0 0,-2 0-1 0 0,1 0 1 0 0,-1 0-1 0 0,0 0 0 0 0,0 0 1 0 0,-1-1-1 0 0,0 1 1 0 0,1-10-1 0 0,-2 4-76 0 0,0 0 0 0 0,1 1 0 0 0,1-1 0 0 0,0 0 1 0 0,6-20-1 0 0,-6 27-31 0 0,0 1 1 0 0,1-1-1 0 0,-1 1 1 0 0,1 0-1 0 0,0 0 1 0 0,1 0-1 0 0,-1 1 1 0 0,1-1-1 0 0,0 1 1 0 0,0-1-1 0 0,0 1 1 0 0,1 0-1 0 0,-1 1 1 0 0,9-5-1 0 0,137-82-71 0 0,-139 83 72 0 0,0-2 0 0 0,-5-1 0 0 0,-5 10 0 0 0,-1-1 0 0 0,0 0 0 0 0,0 0 0 0 0,0 0 0 0 0,0 1 0 0 0,0-1 0 0 0,0 0 0 0 0,0 0 0 0 0,0 0 0 0 0,0 1 0 0 0,0-1 0 0 0,0 0 0 0 0,-1-1 0 0 0,0 0 4 0 0,0 0 0 0 0,-1-1-1 0 0,1 1 1 0 0,-1 0 0 0 0,1 0-1 0 0,-1 0 1 0 0,0 0 0 0 0,0 0-1 0 0,0 1 1 0 0,0-1 0 0 0,0 1-1 0 0,0-1 1 0 0,0 1 0 0 0,0 0-1 0 0,-5-2 1 0 0,-5-2-2 0 0,1 1 0 0 0,-13-3 0 0 0,19 6-3 0 0,-63-14-30 0 0,-1 4 0 0 0,-74-3-1 0 0,-1 0-2 0 0,111 11 34 0 0,32 4-1 0 0,3 0-3 0 0,10 3-9 0 0,17 5-22 0 0,126 18 22 0 0,-88-17 14 0 0,99 28 0 0 0,-130-27-1 0 0,51 25 0 0 0,-76-31 0 0 0,1 2 0 0 0,-1-1 0 0 0,0 1 0 0 0,-1 1 0 0 0,0 0 0 0 0,0 0 0 0 0,0 1 0 0 0,8 11 0 0 0,-4-1-10 0 0,-12-13-13 0 0,-2 0 3 0 0,2-2 19 0 0,-1 1 0 0 0,0-1 0 0 0,0 1 0 0 0,0-1 0 0 0,0 1 0 0 0,-1-1 0 0 0,0 1 0 0 0,0-1 0 0 0,0 1 0 0 0,-1-1 0 0 0,1 1 1 0 0,-1-1-1 0 0,-2 9 0 0 0,0-8 1 0 0,1 0 0 0 0,0 0 0 0 0,-1-1 1 0 0,0 1-1 0 0,0 0 0 0 0,-1-1 0 0 0,1 0 0 0 0,-1 0 1 0 0,0 0-1 0 0,0 0 0 0 0,-5 4 0 0 0,-24 15 0 0 0,0-2 0 0 0,-40 20 0 0 0,-77 28 0 0 0,50-32 0 0 0,-156 36 0 0 0,124-39 0 0 0,-468 89 29 0 0,-9-46 5 0 0,513-66-33 0 0,-658 66-112 0 0,-144 17-34 0 0,880-92 145 0 0,-197 28-51 0 0,167-20 36 0 0,0 1 0 0 0,-61 24 0 0 0,105-34 15 0 0,-21 10-30 0 0,24-10 25 0 0,0-1 0 0 0,-1 1 1 0 0,1 0-1 0 0,0 0 0 0 0,0 0 0 0 0,0 0 0 0 0,0 0 0 0 0,0 0 1 0 0,0 0-1 0 0,0 0 0 0 0,0 0 0 0 0,0 0 0 0 0,1 1 0 0 0,-2 1 1 0 0,2-3 1 0 0,0 0 1 0 0,0 0 0 0 0,0 0 0 0 0,0 0 0 0 0,0 0 0 0 0,0 0-1 0 0,0 1 1 0 0,0-1 0 0 0,0 0 0 0 0,0 0 0 0 0,0 0-1 0 0,0 0 1 0 0,0 0 0 0 0,0 0 0 0 0,0 1 0 0 0,0-1 0 0 0,0 0-1 0 0,0 0 1 0 0,0 0 0 0 0,0 0 0 0 0,0 0 0 0 0,0 0-1 0 0,1 0 1 0 0,-1 1 0 0 0,0-1 0 0 0,0 0 0 0 0,0 0 0 0 0,0 0-1 0 0,0 0 1 0 0,0 0 0 0 0,0 0 0 0 0,0 0 0 0 0,0 0-1 0 0,1 0 1 0 0,-1 0 0 0 0,0 0 0 0 0,0 0 0 0 0,0 0 0 0 0,0 0-1 0 0,0 1 1 0 0,0-1 0 0 0,1 0 0 0 0,-1 0 0 0 0,8 4-88 0 0,1 1 0 0 0,0-1 0 0 0,0 0 0 0 0,1-1 0 0 0,-1 0 0 0 0,0-1 0 0 0,15 2 0 0 0,74 4-462 0 0,-80-8 494 0 0,681-9-124 0 0,-378-2 164 0 0,1134 26 82 0 0,-1075 10-64 0 0,-3 21 0 0 0,-264-28 1 0 0,234 44 9 0 0,-328-57 16 0 0,0 0 1 0 0,-1 1-1 0 0,1 1 1 0 0,19 10-1 0 0,-35-15 141 0 0,-4-2-156 0 0,0 0 0 0 0,0 1 0 0 0,0-1 0 0 0,0 0 1 0 0,0 1-1 0 0,0-1 0 0 0,0 0 0 0 0,0 1 0 0 0,0 0 0 0 0,0-1 1 0 0,-1 2-1 0 0,-6 2 17 0 0,-10 2 23 0 0,-1-1 0 0 0,1-1 0 0 0,-21 3 0 0 0,-61 1 99 0 0,84-7-128 0 0,-206 6 185 0 0,20-2-190 0 0,-222 11-17 0 0,-498 13-253 0 0,368-9-78 0 0,261-9 142 0 0,-187 4-6 0 0,90-2 165 0 0,39-1 364 0 0,317-11-258 0 0,7-2 120 0 0,-1 2 0 0 0,1 1-1 0 0,-50 11 1 0 0,75-12-239 0 0,7 0-79 0 0,23 7 3 0 0,0-1 0 0 0,1-2 0 0 0,0-1 0 0 0,38 1 0 0 0,124-7-241 0 0,-150 1 301 0 0,726-37 26 0 0,-193 7 34 0 0,-425 24-1 0 0,828-23 0 0 0,-849 29-20 0 0,656 7-48 0 0,-628-2 70 0 0,222 16 50 0 0,-342-13 109 0 0,-33-6 128 0 0,-6-1-147 0 0,-950 10 644 0 0,852-7-768 0 0,-1747 56-244 0 0,4 76-475 0 0,1810-131 698 0 0,-289 34-6 0 0,4 22 10 0 0,303-56-2 0 0,5-2-2 0 0,1 0 0 0 0,-1 1 1 0 0,1 1-1 0 0,0 0 1 0 0,0 0-1 0 0,-19 11 0 0 0,29-15-1 0 0,-1 1-1 0 0,1-1 1 0 0,-1 0-1 0 0,1 0 1 0 0,0 0-1 0 0,-1 1 1 0 0,1-1-1 0 0,0 0 1 0 0,-1 1-1 0 0,1-1 1 0 0,0 0-1 0 0,0 1 1 0 0,-1-1-1 0 0,1 0 0 0 0,0 1 1 0 0,0-1-1 0 0,0 0 1 0 0,-1 1-1 0 0,1-1 1 0 0,0 1-1 0 0,0-1 1 0 0,0 0-1 0 0,0 1 1 0 0,0-1-1 0 0,0 1 1 0 0,0-1-1 0 0,0 1 1 0 0,0-1-1 0 0,0 0 1 0 0,0 1-1 0 0,0-1 1 0 0,0 1-1 0 0,0-1 1 0 0,0 0-1 0 0,0 1 0 0 0,0-1 1 0 0,1 1-1 0 0,-1 0 1 0 0,15 10-142 0 0,-13-10 139 0 0,10 5-107 0 0,1 0 1 0 0,0-1-1 0 0,0-1 1 0 0,0 0-1 0 0,0 0 0 0 0,0-2 1 0 0,22 3-1 0 0,-12-2-4 0 0,401 35-290 0 0,5-31 429 0 0,-427-7-22 0 0,236 0-34 0 0,358 6-54 0 0,1158 78 89 0 0,-1142-14 0 0 0,-511-53 0 0 0,52 10 0 0 0,-143-25 35 0 0,0 1-1 0 0,13 5 0 0 0,-21-6 62 0 0,-16 1 49 0 0,3 1-110 0 0,-33 2 88 0 0,0-2 0 0 0,-81-3-1 0 0,70-1-59 0 0,-638 4 207 0 0,-111 0-206 0 0,-196 11-66 0 0,625-7-56 0 0,-876 43 84 0 0,1030-40 144 0 0,201-10-151 0 0,-170 12 199 0 0,146-8-96 0 0,0 2 0 0 0,-52 16 0 0 0,67-12-101 0 0,28-11-22 0 0,0 1 1 0 0,0-1-1 0 0,0 1 0 0 0,0 0 0 0 0,0-1 0 0 0,0 1 0 0 0,0 0 1 0 0,0-1-1 0 0,0 1 0 0 0,0 0 0 0 0,1 0 0 0 0,-1 0 0 0 0,0 0 1 0 0,1 0-1 0 0,-2 1 0 0 0,2-1-4 0 0,0 0-1 0 0,0 0 1 0 0,0 0 0 0 0,0 0 0 0 0,0 0-1 0 0,0-1 1 0 0,0 1 0 0 0,0 0 0 0 0,1 0-1 0 0,-1 0 1 0 0,0 0 0 0 0,0-1 0 0 0,1 1-1 0 0,-1 0 1 0 0,0 0 0 0 0,1 0-1 0 0,-1-1 1 0 0,1 1 0 0 0,-1 0 0 0 0,1-1-1 0 0,1 2 1 0 0,18 13-208 0 0,-5-7 136 0 0,0-2 1 0 0,1 1 0 0 0,0-2-1 0 0,0 0 1 0 0,24 4 0 0 0,89 7-344 0 0,-102-14 400 0 0,411 22 80 0 0,2-21 52 0 0,-148-2-60 0 0,1045 14 207 0 0,0 19-262 0 0,-358 20 131 0 0,-827-38 170 0 0,-149-15 30 0 0,-5-1-316 0 0,1 0 0 0 0,-1 0 0 0 0,0 0 0 0 0,1 0 0 0 0,-1 0 0 0 0,0 0 0 0 0,1 0 0 0 0,-1 0 0 0 0,-3-2 0 0 0,-6 0 10 0 0,-687-27 344 0 0,-1165 31-1668 0 0,1833-2 1279 0 0,-401 9-135 0 0,6 17 398 0 0,245-4 74 0 0,145-15-253 0 0,0 1-1 0 0,1 2 1 0 0,-35 15 0 0 0,62-22-48 0 0,-23 11 49 0 0,28-13-68 0 0,0 0 0 0 0,1 0 1 0 0,-1 0-1 0 0,1 0 1 0 0,-1 0-1 0 0,1 1 0 0 0,-1-1 1 0 0,1 0-1 0 0,0 1 1 0 0,0-1-1 0 0,0 1 1 0 0,0 0-1 0 0,-2 2 0 0 0,3-3-3 0 0,0 0 0 0 0,0 0 0 0 0,0 0-1 0 0,0-1 1 0 0,0 1 0 0 0,0 0 0 0 0,0 0-1 0 0,0 0 1 0 0,0-1 0 0 0,1 1 0 0 0,-1 0-1 0 0,0 0 1 0 0,0 0 0 0 0,1-1 0 0 0,-1 1-1 0 0,1 0 1 0 0,-1 0 0 0 0,1-1 0 0 0,-1 1-1 0 0,1-1 1 0 0,-1 1 0 0 0,1 0 0 0 0,-1-1-1 0 0,1 1 1 0 0,0-1 0 0 0,-1 1 0 0 0,1-1-1 0 0,0 1 1 0 0,-1-1 0 0 0,2 1 0 0 0,25 10-174 0 0,23 2-86 0 0,0-2-1 0 0,1-3 1 0 0,60 3 0 0 0,275-14 386 0 0,-224-3-32 0 0,364-18 111 0 0,-266 7-172 0 0,215-18-296 0 0,-410 29 222 0 0,1333-113-1602 0 0,-1366 117 1647 0 0,532-53-8 0 0,-548 53 34 0 0,-1-1-1 0 0,1-1 0 0 0,-1 0 0 0 0,24-10 1 0 0,-38 13-13 0 0,0 1 0 0 0,0-1 0 0 0,1 1 1 0 0,-1-1-1 0 0,0 1 0 0 0,0-1 0 0 0,0 0 0 0 0,0 0 1 0 0,0 0-1 0 0,0 0 0 0 0,0 0 0 0 0,0 0 1 0 0,-1 0-1 0 0,1 0 0 0 0,0 0 0 0 0,0 0 0 0 0,0-2 1 0 0,-1 2 5 0 0,0 0 0 0 0,0 0 0 0 0,0 0 0 0 0,0 1 0 0 0,0-1 0 0 0,0 0 0 0 0,0 0 0 0 0,0 0 1 0 0,0 0-1 0 0,0 1 0 0 0,-1-1 0 0 0,1 0 0 0 0,0 0 0 0 0,-1 0 0 0 0,1 1 0 0 0,-1-1 0 0 0,1 0 0 0 0,-1 1 1 0 0,1-1-1 0 0,-2 0 0 0 0,-2-4 56 0 0,0 2 1 0 0,-1-1 0 0 0,0 0-1 0 0,0 1 1 0 0,0 0 0 0 0,-7-3-1 0 0,-39-16-168 0 0,-2 2 1 0 0,-63-15-1 0 0,67 21-22 0 0,-191-46-630 0 0,-43-14 481 0 0,207 49 530 0 0,-85-39 0 0 0,119 44-45 0 0,-36-18 513 0 0,67 32-526 0 0,1 0 1 0 0,0-1 0 0 0,0 0 0 0 0,-16-17 0 0 0,23 21-154 0 0,1 1 1 0 0,0-1-1 0 0,0 1 0 0 0,0-1 1 0 0,1 0-1 0 0,-1 0 1 0 0,1 0-1 0 0,-1 0 1 0 0,1 0-1 0 0,0 0 1 0 0,0 0-1 0 0,0-1 0 0 0,0-4 1 0 0,1 6-22 0 0,0 0 0 0 0,0 0 0 0 0,0 0 0 0 0,0 0 0 0 0,1 0 0 0 0,-1 0 0 0 0,1 0 0 0 0,-1 0 0 0 0,1 0 0 0 0,0 0 0 0 0,-1 0 0 0 0,1 0 0 0 0,0 1 0 0 0,0-1 0 0 0,1 0 0 0 0,-1 1 0 0 0,0-1 0 0 0,0 1 0 0 0,1-1 0 0 0,-1 1 0 0 0,1-1 0 0 0,0 1 0 0 0,1-1 0 0 0,9-5 42 0 0,0 0 0 0 0,1 1-1 0 0,0 0 1 0 0,26-7 0 0 0,57-8-35 0 0,-77 17-18 0 0,321-41-18 0 0,5 26 0 0 0,234 16 0 0 0,-450 17 0 0 0,-257-23 144 0 0,-160-2 18 0 0,138 8-164 0 0,-741-28 13 0 0,464 36 92 0 0,423-5-178 0 0,20 9-212 0 0,4-2 143 0 0,2-1-1 0 0,-1 0 0 0 0,1-2 1 0 0,40 3-1 0 0,-37-4 44 0 0,337 16-135 0 0,-273-16 216 0 0,369 7 5 0 0,566 29-298 0 0,-885-23 308 0 0,-111-12 28 0 0,-1 2 0 0 0,51 19 0 0 0,-75-24-12 0 0,0 0-1 0 0,0 0 0 0 0,0 1 0 0 0,0-1 0 0 0,-1 1 1 0 0,1 0-1 0 0,0 0 0 0 0,-1 0 0 0 0,4 4 1 0 0,-6-6-9 0 0,1 1 1 0 0,-1 0 0 0 0,1 0 0 0 0,-1 0 0 0 0,1-1 0 0 0,-1 1-1 0 0,0 0 1 0 0,1 0 0 0 0,-1 0 0 0 0,0 0 0 0 0,0 0 0 0 0,1 0-1 0 0,-1 0 1 0 0,0 0 0 0 0,0 0 0 0 0,0 0 0 0 0,0-1 0 0 0,0 1-1 0 0,-1 0 1 0 0,1 0 0 0 0,0 0 0 0 0,0 0 0 0 0,-1 0 0 0 0,1 0-1 0 0,0 0 1 0 0,-1 0 0 0 0,1-1 0 0 0,-1 1 0 0 0,1 0 0 0 0,-1 0-1 0 0,1 0 1 0 0,-1-1 0 0 0,0 1 0 0 0,0 1 0 0 0,-3 1 7 0 0,1 0-1 0 0,-1 0 1 0 0,0 0 0 0 0,0-1 0 0 0,0 1 0 0 0,0-1 0 0 0,0 0 0 0 0,-6 2-1 0 0,-38 10 133 0 0,40-12-115 0 0,-247 41 513 0 0,113-23-347 0 0,-364 41 345 0 0,189-26-220 0 0,-197 8 378 0 0,391-37-352 0 0,120-6-80 0 0,6 0-224 0 0,179 10-525 0 0,3-16 371 0 0,-99 2 52 0 0,509-13 49 0 0,1 21 15 0 0,-500 0-2 0 0,302 23 0 0 0,-380-24-10 0 0,-15-2-44 0 0,-48 2-186 0 0,-1037-84-64 0 0,919 65 299 0 0,-317-43 162 0 0,341 26 103 0 0,122 28-151 0 0,0-1 0 0 0,1 0 0 0 0,0-1 0 0 0,1-1 0 0 0,0-1 0 0 0,-17-12 0 0 0,31 21-95 0 0,0-1 1 0 0,-1-1-1 0 0,1 1 1 0 0,0 0-1 0 0,-1 0 1 0 0,1 0-1 0 0,0-1 1 0 0,0 1-1 0 0,0 0 0 0 0,0-1 1 0 0,0 1-1 0 0,0-1 1 0 0,1 0-1 0 0,-1 1 1 0 0,0-1-1 0 0,1 1 1 0 0,-1-1-1 0 0,1 0 1 0 0,0 0-1 0 0,-1-2 0 0 0,2 2-3 0 0,-1 0 0 0 0,1 1 0 0 0,-1-1-1 0 0,1 1 1 0 0,-1-1 0 0 0,1 0 0 0 0,0 1-1 0 0,0-1 1 0 0,0 1 0 0 0,0 0 0 0 0,0-1-1 0 0,0 1 1 0 0,0 0 0 0 0,1-1 0 0 0,-1 1 0 0 0,0 0-1 0 0,1 0 1 0 0,-1 0 0 0 0,1 0 0 0 0,2-1-1 0 0,26-12-29 0 0,0 1 0 0 0,1 1 0 0 0,54-12 0 0 0,-47 13-75 0 0,504-109-937 0 0,-445 101 880 0 0,715-125-1257 0 0,-467 96 907 0 0,-343 48 558 0 0,-6-1 23 0 0,-51-8-22 0 0,-1 2-1 0 0,-74 1 1 0 0,49 3-35 0 0,-437-32 331 0 0,192-3 444 0 0,317 37-760 0 0,-18-4 86 0 0,-31-10 0 0 0,51 13-112 0 0,1 0 0 0 0,0 0 0 0 0,1-1 0 0 0,-1 0 0 0 0,0 0 0 0 0,1 0 1 0 0,0-1-1 0 0,-1 1 0 0 0,1-1 0 0 0,-8-9 0 0 0,13 12-10 0 0,-1 0-1 0 0,1 1 1 0 0,0-1 0 0 0,0 0-1 0 0,0 0 1 0 0,0 1 0 0 0,0-1-1 0 0,0 0 1 0 0,0 1 0 0 0,0-1-1 0 0,0 0 1 0 0,1 1-1 0 0,-1-1 1 0 0,0 0 0 0 0,0 1-1 0 0,1-1 1 0 0,-1 1 0 0 0,0-1-1 0 0,0 0 1 0 0,2 0 0 0 0,-2 0-6 0 0,2-2-28 0 0,0 0-1 0 0,0 0 1 0 0,0 0 0 0 0,0 0 0 0 0,1 1 0 0 0,-1-1 0 0 0,1 1 0 0 0,0-1 0 0 0,0 1 0 0 0,-1 0-1 0 0,6-2 1 0 0,1-1-74 0 0,1 0-1 0 0,16-5 0 0 0,581-212-1381 0 0,-600 219 1504 0 0,-4 2 19 0 0,0 0 1 0 0,0 0-1 0 0,0 0 0 0 0,-1-1 0 0 0,1 1 1 0 0,0-1-1 0 0,-1 1 0 0 0,1-1 0 0 0,1-2 0 0 0,-2 3 73 0 0,-3-1 52 0 0,0-1-115 0 0,1 1-1 0 0,-1 0 0 0 0,0 0 1 0 0,0 0-1 0 0,0 0 0 0 0,-1 0 0 0 0,1 0 1 0 0,0 0-1 0 0,-1 1 0 0 0,1-1 1 0 0,-3-2-1 0 0,-17-20 288 0 0,20 23-273 0 0,2-1-4 0 0,1 0-56 0 0,-1 0 1 0 0,1 0-1 0 0,-1 1 1 0 0,1-1 0 0 0,0 0-1 0 0,0 1 1 0 0,0-1-1 0 0,0 1 1 0 0,0 0-1 0 0,0 0 1 0 0,0 0 0 0 0,0 0-1 0 0,0 0 1 0 0,1 0-1 0 0,-1 0 1 0 0,3 0-1 0 0,11-2-69 0 0,20-3-1 0 0,-17 3 6 0 0,41-7-89 0 0,54-9 52 0 0,-101 18 606 0 0,-14-1-344 0 0,1 1-157 0 0,-1-1 27 0 0,0 0 0 0 0,-1 0 0 0 0,1 0 0 0 0,-1 0-1 0 0,1 0 1 0 0,-1 0 0 0 0,0 0 0 0 0,0 0 0 0 0,0 1 0 0 0,0-1 0 0 0,0 1-1 0 0,0 0 1 0 0,0-1 0 0 0,-4 0 0 0 0,4 1 2 0 0,5 0-64 0 0,9-2 21 0 0,1 1 11 0 0,-7 0 0 0 0,-7-1 0 0 0,-8-2 0 0 0,8 5 0 0 0,-14-7-10 0 0,0 2 0 0 0,-1 0 0 0 0,-31-4 0 0 0,-50-2-30 0 0,72 9 35 0 0,3 0-5 0 0,0 0-1 0 0,0 1 1 0 0,0 2 0 0 0,-1 0 0 0 0,1 1-1 0 0,-36 9 1 0 0,58-10 7 0 0,0-1 0 0 0,-1 0 1 0 0,1 0-1 0 0,0 0 0 0 0,0 1 0 0 0,-1-1 1 0 0,1 0-1 0 0,0 0 0 0 0,0 1 0 0 0,0-1 1 0 0,0 0-1 0 0,-1 0 0 0 0,1 1 0 0 0,0-1 1 0 0,0 0-1 0 0,0 1 0 0 0,0-1 0 0 0,0 0 1 0 0,0 1-1 0 0,0-1 0 0 0,0 0 0 0 0,0 1 1 0 0,0-1-1 0 0,0 0 0 0 0,0 1 0 0 0,1 4-8 0 0,-1-4 7 0 0,0 0 0 0 0,0-1 1 0 0,1 1-1 0 0,-1 0 0 0 0,0-1 0 0 0,1 1 0 0 0,-1 0 0 0 0,1-1 0 0 0,-1 1 0 0 0,1-1 0 0 0,-1 1 0 0 0,1-1 1 0 0,-1 1-1 0 0,1-1 0 0 0,0 1 0 0 0,-1-1 0 0 0,1 1 0 0 0,0-1 0 0 0,-1 0 0 0 0,2 1 0 0 0,0 0-7 0 0,5 4-5 0 0,1-1-1 0 0,-1-1 1 0 0,1 1 0 0 0,0-1-1 0 0,0 0 1 0 0,11 2 0 0 0,54 7-5 0 0,-48-9 25 0 0,60 9-4 0 0,-11-3 0 0 0,111 29 0 0 0,-171-34-11 0 0,1 1 0 0 0,-1 0 0 0 0,0 1-1 0 0,18 11 1 0 0,-28-15 7 0 0,0 1 0 0 0,0 0 1 0 0,0 0-1 0 0,-1 0 0 0 0,1 0 0 0 0,-1 0 1 0 0,0 1-1 0 0,0-1 0 0 0,0 1 0 0 0,0 0 0 0 0,-1 0 1 0 0,1 0-1 0 0,-1 0 0 0 0,0 0 0 0 0,0 0 1 0 0,-1 1-1 0 0,1-1 0 0 0,0 8 0 0 0,-2-9 5 0 0,0 1 0 0 0,0-1-1 0 0,0 1 1 0 0,-1-1 0 0 0,0 0-1 0 0,1 1 1 0 0,-1-1-1 0 0,-1 1 1 0 0,1-1 0 0 0,0 0-1 0 0,-1 0 1 0 0,1 0 0 0 0,-1 0-1 0 0,0 0 1 0 0,0 0 0 0 0,0 0-1 0 0,-1-1 1 0 0,1 1 0 0 0,-4 2-1 0 0,-6 6 23 0 0,0-1 0 0 0,-24 15-1 0 0,34-24-20 0 0,-52 30 35 0 0,0-2 0 0 0,-106 38-1 0 0,48-21 25 0 0,93-38-59 0 0,1 2 0 0 0,0 0 0 0 0,0 0 0 0 0,-24 21 0 0 0,31-20-2 0 0,4 1 0 0 0,7-10-6 0 0,-1-1-1 0 0,1 1 0 0 0,0-1 0 0 0,0 1 0 0 0,0-1 1 0 0,0 1-1 0 0,0 0 0 0 0,0-1 0 0 0,1 1 1 0 0,-1-1-1 0 0,0 1 0 0 0,1-1 0 0 0,-1 1 1 0 0,1-1-1 0 0,-1 0 0 0 0,1 1 0 0 0,1 2 1 0 0,1-2-29 0 0,-1 1 0 0 0,0 0 0 0 0,1-1 0 0 0,-1 1 1 0 0,1-1-1 0 0,0 0 0 0 0,5 3 0 0 0,1 0-66 0 0,2 0 1 0 0,-1 0-1 0 0,0-1 0 0 0,13 3 0 0 0,266 49-813 0 0,-111-25 804 0 0,-155-27 107 0 0,39 14 1 0 0,-57-16 8 0 0,1 0 0 0 0,-1 0 0 0 0,1 1 1 0 0,-1 0-1 0 0,0 0 0 0 0,0 0 1 0 0,0 1-1 0 0,0-1 0 0 0,-1 1 0 0 0,1 0 1 0 0,-1 1-1 0 0,5 6 0 0 0,-8-10 2 0 0,0 1-1 0 0,0-1 1 0 0,0 1-1 0 0,-1 0 1 0 0,1-1-1 0 0,0 1 0 0 0,-1 0 1 0 0,1 0-1 0 0,-1 0 1 0 0,0-1-1 0 0,1 1 1 0 0,-1 0-1 0 0,0 0 0 0 0,0 0 1 0 0,0 0-1 0 0,0-1 1 0 0,-1 1-1 0 0,1 0 1 0 0,-1 3-1 0 0,-1-2 12 0 0,1 1 1 0 0,-1-1-1 0 0,0-1 0 0 0,0 1 0 0 0,0 0 1 0 0,0 0-1 0 0,0-1 0 0 0,-1 1 1 0 0,1-1-1 0 0,-3 3 0 0 0,-7 4 64 0 0,-1-1 1 0 0,0-1-1 0 0,-25 12 0 0 0,37-18-81 0 0,-48 19 144 0 0,-76 22 1 0 0,-56 3-32 0 0,175-44-115 0 0,-58 14 29 0 0,-307 67 66 0 0,129-48-87 0 0,72-13 38 0 0,-405 43-36 0 0,564-63-10 0 0,-621 75-110 0 0,558-66 124 0 0,35-6-14 0 0,11-1 0 0 0,0 1 0 0 0,0 1 0 0 0,0 1 0 0 0,-40 15 0 0 0,53-13-18 0 0,15-8 16 0 0,0 0 0 0 0,0 0 0 0 0,0 0 0 0 0,-1 0 0 0 0,1 0 1 0 0,0 0-1 0 0,0 0 0 0 0,0 0 0 0 0,0 0 0 0 0,0 0 0 0 0,0 0 1 0 0,0 0-1 0 0,0 1 0 0 0,-1-1 0 0 0,1 0 0 0 0,0 0 0 0 0,0 0 0 0 0,0 0 1 0 0,0 0-1 0 0,0 0 0 0 0,0 0 0 0 0,0 0 0 0 0,0 1 0 0 0,0-1 1 0 0,0 0-1 0 0,0 0 0 0 0,0 0 0 0 0,0 0 0 0 0,0 0 0 0 0,0 0 0 0 0,0 1 1 0 0,0-1-1 0 0,0 0 0 0 0,0 0 0 0 0,0 0 0 0 0,0 0 0 0 0,0 0 1 0 0,0 1-1 0 0,0-1 0 0 0,0 0 0 0 0,0 0 0 0 0,0 0 0 0 0,0 0 1 0 0,0 0-1 0 0,0 0 0 0 0,0 1 0 0 0,2 2-29 0 0,-1 0-1 0 0,1 1 1 0 0,-1-1 0 0 0,1 0 0 0 0,0 0-1 0 0,0 0 1 0 0,1 0 0 0 0,-1 0 0 0 0,0 0-1 0 0,1-1 1 0 0,0 1 0 0 0,0-1 0 0 0,-1 0-1 0 0,1 0 1 0 0,1 0 0 0 0,-1 0 0 0 0,0 0-1 0 0,0-1 1 0 0,6 2 0 0 0,8 3-129 0 0,1-1 0 0 0,31 6 0 0 0,-35-9 113 0 0,267 37-136 0 0,5-16 45 0 0,-180-16 124 0 0,796 81 166 0 0,-822-77-146 0 0,-1 4-1 0 0,106 33 0 0 0,-178-46-5 0 0,0 1 0 0 0,0-1 0 0 0,-1 1 0 0 0,1 0 0 0 0,-1 0 0 0 0,1 1 0 0 0,-1 0 0 0 0,0 0 0 0 0,-1 1 0 0 0,10 8 0 0 0,-15-12-2 0 0,1 0 0 0 0,0-1 0 0 0,-1 1 0 0 0,1 0 0 0 0,0 0 0 0 0,-1 0 0 0 0,1 0 0 0 0,-1 0 0 0 0,0 0 0 0 0,1 0 0 0 0,-1 0 0 0 0,0 0 0 0 0,0 0 0 0 0,1 0 0 0 0,-1 0 0 0 0,0 0 0 0 0,0 0 0 0 0,0 1 0 0 0,0-1 0 0 0,0 0 0 0 0,-1 0 0 0 0,1 0 0 0 0,-1 2 0 0 0,0-2-7 0 0,0 1 0 0 0,0 0 0 0 0,0 0 0 0 0,0 0 0 0 0,-1-1 0 0 0,1 1-1 0 0,0-1 1 0 0,-1 1 0 0 0,0-1 0 0 0,1 0 0 0 0,-3 2 0 0 0,-6 3-42 0 0,0-1 1 0 0,0 0 0 0 0,-17 5 0 0 0,27-10 48 0 0,-30 10-46 0 0,0-2 0 0 0,-1-2 0 0 0,-34 4 0 0 0,-98 1-53 0 0,156-10 98 0 0,-164 7 83 0 0,-363 14 266 0 0,233-12-145 0 0,-79 1 44 0 0,354-11-224 0 0,-581 12 564 0 0,429-7-190 0 0,-236 19 996 0 0,336-10-1030 0 0,68-11-325 0 0,1 0 1 0 0,-1 0 0 0 0,1 1-1 0 0,-1 1 1 0 0,-11 7-1 0 0,20-12-43 0 0,1 0-1 0 0,0 1 1 0 0,0-1-1 0 0,-1 1 1 0 0,1-1-1 0 0,0 1 1 0 0,0-1-1 0 0,0 1 1 0 0,0-1-1 0 0,-1 1 1 0 0,1-1-1 0 0,0 1 1 0 0,0-1-1 0 0,0 1 0 0 0,0-1 1 0 0,0 1-1 0 0,0-1 1 0 0,1 1-1 0 0,-1-1 1 0 0,0 1-1 0 0,0-1 1 0 0,0 1-1 0 0,0-1 1 0 0,0 1-1 0 0,1-1 1 0 0,-1 1-1 0 0,1 0-10 0 0,0 1 1 0 0,0 0-1 0 0,0-1 1 0 0,0 1-1 0 0,0 0 1 0 0,1 0 0 0 0,-1-1-1 0 0,1 1 1 0 0,0-1-1 0 0,-1 1 1 0 0,1-1-1 0 0,0 0 1 0 0,0 1 0 0 0,-1-1-1 0 0,1 0 1 0 0,3 1-1 0 0,33 10-183 0 0,12-1-67 0 0,91 8 0 0 0,53-9 156 0 0,-189-10 112 0 0,726-1-406 0 0,-288-4 213 0 0,217 16-7 0 0,-2 34 144 0 0,-634-42 55 0 0,2-1-1 0 0,-1 2 0 0 0,0 0-1 0 0,25 9 1 0 0,-50-12-1 0 0,-1 0-1 0 0,1-1 1 0 0,-1 1 0 0 0,1-1 0 0 0,-1 1 0 0 0,1-1 0 0 0,-1 1 0 0 0,0-1-1 0 0,1 1 1 0 0,-1-1 0 0 0,0 0 0 0 0,1 1 0 0 0,-1-1 0 0 0,0 0 0 0 0,0 1-1 0 0,0-1 1 0 0,-14 4 17 0 0,0-1 0 0 0,0 0 0 0 0,0-2 0 0 0,-16 1 0 0 0,0 0-1 0 0,-411 20 354 0 0,200-13-342 0 0,-1825 129 28 0 0,1303-49 11 0 0,717-80-90 0 0,44-9-116 0 0,6 2 86 0 0,0-1-1 0 0,1 0 0 0 0,-1-1 0 0 0,0 1 1 0 0,1 0-1 0 0,-1-1 0 0 0,0 0 0 0 0,1 0 0 0 0,5 0 1 0 0,2-1-46 0 0,375-21-1496 0 0,-347 19 1535 0 0,60-5-79 0 0,546-38-194 0 0,725 37 336 0 0,-909 51 64 0 0,-427-37 9 0 0,-2 1-1 0 0,1 1 0 0 0,58 23 1 0 0,-88-29 87 0 0,-12 7 173 0 0,3-5-292 0 0,-1-1 0 0 0,1 0 0 0 0,-1-1 0 0 0,1 1 1 0 0,-1-1-1 0 0,1-1 0 0 0,-1 1 0 0 0,0-1 0 0 0,-12-2 0 0 0,-2 2 29 0 0,-882 12 794 0 0,678-7-864 0 0,-119 3 0 0 0,-290 13 0 0 0,-241 7 0 0 0,560-15 0 0 0,-211 11 0 0 0,-258 47 0 0 0,573-47 0 0 0,-288 37 0 0 0,289-33-1 0 0,-172 24 0 0 0,4 19 14 0 0,331-61 5 0 0,14-3 0 0 0,-61 20-1 0 0,94-27-17 0 0,-1 0 0 0 0,1 1 0 0 0,-1-1 0 0 0,0 0 0 0 0,1 0 0 0 0,-1 0 0 0 0,1 1 0 0 0,-1-1 0 0 0,1 0 0 0 0,-1 1 0 0 0,1-1 0 0 0,-1 0 0 0 0,1 1 0 0 0,0-1 0 0 0,-1 1 0 0 0,1-1 0 0 0,-1 1 0 0 0,1-1 0 0 0,0 0 0 0 0,0 1 0 0 0,-1 0 0 0 0,1 0 1 0 0,1 0-1 0 0,-1-1 0 0 0,1 1 1 0 0,-1 0-1 0 0,0 0 0 0 0,1-1 0 0 0,0 1 1 0 0,-1 0-1 0 0,1-1 0 0 0,-1 1 1 0 0,1 0-1 0 0,0-1 0 0 0,-1 1 1 0 0,1-1-1 0 0,0 1 0 0 0,0-1 0 0 0,0 0 1 0 0,-1 1-1 0 0,3-1 0 0 0,19 9-29 0 0,-22-9 28 0 0,29 9-82 0 0,1-1-1 0 0,-1-2 1 0 0,45 4 0 0 0,95-3 64 0 0,523-28 295 0 0,-470 10-176 0 0,1696-15-84 0 0,-1212 37-16 0 0,0 22 0 0 0,-592-23 138 0 0,150 33 404 0 0,-265-44-522 0 0,0 1 0 0 0,0 0 0 0 0,0 0 0 0 0,0 0 0 0 0,0 0-1 0 0,0 0 1 0 0,0 0 0 0 0,0 1 0 0 0,-1-1 0 0 0,1 0 0 0 0,-1 1 0 0 0,-6 1 29 0 0,-136 2 359 0 0,66-4-384 0 0,-279 9-81 0 0,-212 4-378 0 0,61-9 327 0 0,-425 7-139 0 0,2 16 137 0 0,-196 39-43 0 0,778-43 39 0 0,11 2 51 0 0,-118 6 52 0 0,70-5-46 0 0,-66 2 75 0 0,-25 7 437 0 0,362-23-259 0 0,-53 5 246 0 0,116-7-247 0 0,49-9-114 0 0,5 1-76 0 0,-1 0-1 0 0,0 0 0 0 0,1 0 1 0 0,-1 0-1 0 0,1 0 0 0 0,0-1 1 0 0,0 1-1 0 0,0-1 0 0 0,-1 1 1 0 0,1-1-1 0 0,3 2 1 0 0,26 11-104 0 0,-29-14 95 0 0,22 8-44 0 0,0-1 0 0 0,1-1 0 0 0,41 5 0 0 0,81-2 34 0 0,-122-8 14 0 0,490 4 163 0 0,3-22 199 0 0,-198 6-263 0 0,-178 6-45 0 0,820-17 31 0 0,-555 17-60 0 0,334-1 3 0 0,-68 6-28 0 0,-264 2 0 0 0,56 0 0 0 0,70-7 18 0 0,504-10 28 0 0,-399 1-46 0 0,-158 20 77 0 0,-136 3-15 0 0,-302-9-28 0 0,26 0-17 0 0,92 11 1 0 0,-174-18 126 0 0,-10 1-93 0 0,0 2-1 0 0,0 0 0 0 0,0 1 0 0 0,-33 1 1 0 0,28 1-23 0 0,-400-20-45 0 0,4 6-201 0 0,237 10 149 0 0,-228-2-195 0 0,87 2-16 0 0,-638-13-417 0 0,-30 0 520 0 0,771 3 163 0 0,212 12 14 0 0,12 3 0 0 0,0 0 0 0 0,0 0 0 0 0,1 0 0 0 0,-1 0 0 0 0,0 0 0 0 0,0 0 0 0 0,0 0 0 0 0,0 0 0 0 0,0 0 0 0 0,0 0 0 0 0,0 0 0 0 0,0 0 0 0 0,0 0 0 0 0,0 0 0 0 0,0 0 0 0 0,0 0 0 0 0,0 0 0 0 0,0 0 0 0 0,0 0 0 0 0,0 0 0 0 0,0 0 0 0 0,0 0 0 0 0,0 0 0 0 0,0 0 0 0 0,0 0 0 0 0,0 0 0 0 0,0 0 0 0 0,1 0 0 0 0,-1 0 0 0 0,0 0 0 0 0,0 0 0 0 0,0 0 0 0 0,0 0 0 0 0,0 0 0 0 0,0-1 0 0 0,0 1 0 0 0,0 0 0 0 0,0 0 0 0 0,0 0 0 0 0,0 0 0 0 0,0 0 0 0 0,0 0 0 0 0,0 0 0 0 0,0 0 0 0 0,0 0 0 0 0,0 0 0 0 0,0 0 0 0 0,0 0 0 0 0,0 0 0 0 0,0 0 0 0 0,0 0 0 0 0,0 0 0 0 0,-1 0 0 0 0,1 0 0 0 0,0 0 0 0 0,0 0 0 0 0,0-1 0 0 0,0 1 0 0 0,0 0 0 0 0,0 0 0 0 0,0 0 0 0 0,0 0 0 0 0,0 0 0 0 0,0 0 0 0 0,0 0 0 0 0,0 0 0 0 0,0 0 0 0 0,13-2 0 0 0,-13 2 0 0 0,233-24-270 0 0,1699-123-300 0 0,-765 100 570 0 0,-904 35 0 0 0,621-48 54 0 0,-848 57-41 0 0,17-1 29 0 0,90-20 1 0 0,-139 23-40 0 0,1 0 0 0 0,-1-1-1 0 0,1 1 1 0 0,-1-1 0 0 0,7-4-1 0 0,-11 5 7 0 0,0 1-1 0 0,0-1 0 0 0,0 0 0 0 0,0 0 1 0 0,-1 1-1 0 0,1-1 0 0 0,0 0 1 0 0,0 1-1 0 0,-1-1 0 0 0,1 0 1 0 0,0 1-1 0 0,-1-1 0 0 0,1 0 0 0 0,0 1 1 0 0,-1-1-1 0 0,1 1 0 0 0,-1-1 1 0 0,1 0-1 0 0,-2 0 0 0 0,2 1 2 0 0,-4-4 9 0 0,0 0 0 0 0,-1 0-1 0 0,1 1 1 0 0,-1 0 0 0 0,0 0-1 0 0,0 0 1 0 0,0 0-1 0 0,0 1 1 0 0,-10-4 0 0 0,-56-11-17 0 0,52 13 1 0 0,-607-96-219 0 0,477 82 212 0 0,-138-20 348 0 0,251 32-196 0 0,34 6 0 0 0,5 2-72 0 0,7 3-67 0 0,-1-1-1 0 0,1 0 0 0 0,1 0 0 0 0,-1-1 1 0 0,0 0-1 0 0,16 2 0 0 0,70 5 42 0 0,-67-8-46 0 0,596 29-584 0 0,-123-8 120 0 0,11 17 292 0 0,-505-40 230 0 0,-16-1-23 0 0,-20-3 12 0 0,-567-39 131 0 0,507 38-172 0 0,-200-12-10 0 0,-91-4 0 0 0,316 19 11 0 0,-78-5-18 0 0,111 4 123 0 0,0-1 0 0 0,-46-13 0 0 0,71 15-25 0 0,-1-3-16 0 0,6 5-74 0 0,0 0 0 0 0,0 0 0 0 0,1 0 1 0 0,-1 0-1 0 0,0 0 0 0 0,0 0 0 0 0,0 0 0 0 0,0 0 1 0 0,0 0-1 0 0,0 0 0 0 0,0 0 0 0 0,0 0 0 0 0,0 0 1 0 0,0 0-1 0 0,0 0 0 0 0,0 0 0 0 0,1 0 1 0 0,-1 0-1 0 0,0 0 0 0 0,0 0 0 0 0,0 0 0 0 0,0 0 1 0 0,0 0-1 0 0,0-1 0 0 0,0 1 0 0 0,0 0 1 0 0,0 0-1 0 0,0 0 0 0 0,0 0 0 0 0,0 0 0 0 0,0 0 1 0 0,0 0-1 0 0,0 0 0 0 0,0 0 0 0 0,1 0 1 0 0,-1 0-1 0 0,0 0 0 0 0,0 0 0 0 0,0 0 0 0 0,0 0 1 0 0,0-1-1 0 0,0 1 0 0 0,0 0 0 0 0,0 0 0 0 0,0 0 1 0 0,0 0-1 0 0,0 0 0 0 0,0 0 0 0 0,0 0 1 0 0,0 0-1 0 0,0 0 0 0 0,0 0 0 0 0,0 0 0 0 0,0-1 1 0 0,0 1-1 0 0,-1 0 0 0 0,1 0 0 0 0,0 0 1 0 0,0 0-1 0 0,0 0 0 0 0,0 0 0 0 0,0 0 0 0 0,0 0 1 0 0,0 0-1 0 0,0 0 0 0 0,0 0 0 0 0,0 0 1 0 0,0 0-1 0 0,0 0 0 0 0,10-6-30 0 0,1 1 0 0 0,0 0 0 0 0,0 1 0 0 0,19-5 1 0 0,51-7-225 0 0,-23 5 95 0 0,373-63-1235 0 0,-69 15 301 0 0,300-68-1431 0 0,-651 126 2530 0 0,4-2 11 0 0,1 0 1 0 0,-1-1 0 0 0,28-11 0 0 0,-43 15-11 0 0,0-1 0 0 0,0 1 0 0 0,0 0 1 0 0,0-1-1 0 0,-1 1 0 0 0,1-1 0 0 0,0 1 1 0 0,0-1-1 0 0,-1 1 0 0 0,1 0 0 0 0,0-1 1 0 0,-1 1-1 0 0,1 0 0 0 0,0-1 0 0 0,-1 1 1 0 0,1 0-1 0 0,0-1 0 0 0,-1 1 0 0 0,1 0 1 0 0,-1 0-1 0 0,0-1 0 0 0,-11-4 53 0 0,-1 0 1 0 0,1 1-1 0 0,-1 1 0 0 0,0 0 0 0 0,0 0 0 0 0,-15 0 1 0 0,-4-2 8 0 0,-429-58-48 0 0,308 49 81 0 0,-151-25 258 0 0,294 37-311 0 0,-2 0-11 0 0,1 0 0 0 0,0-1-1 0 0,0-1 1 0 0,0 0 0 0 0,-16-7 0 0 0,26 8 4 0 0,3-6-33 0 0,-1 8-14 0 0,1 0-1 0 0,-1-1 1 0 0,0 1 0 0 0,1 0-1 0 0,-1 0 1 0 0,1 0-1 0 0,-1 0 1 0 0,1 0-1 0 0,0 1 1 0 0,-1-1-1 0 0,1 0 1 0 0,2 0 0 0 0,25-5-123 0 0,-21 5 95 0 0,263-26-769 0 0,-196 23 765 0 0,-36 1 8 0 0,0 1 1 0 0,0 2-1 0 0,0 2 0 0 0,72 13 0 0 0,-95-10 28 0 0,-15-5 0 0 0,0 1 0 0 0,0-1 0 0 0,0 1 0 0 0,-1-1 0 0 0,1 1 0 0 0,0-1 0 0 0,-1 1 0 0 0,1-1 0 0 0,-1 1 0 0 0,1 0 0 0 0,0-1 0 0 0,-1 1 0 0 0,1 0 0 0 0,-1 0 0 0 0,1 1 2 0 0,-1-1-1 0 0,1 1 0 0 0,-1-1 0 0 0,0 1 0 0 0,0-1 1 0 0,0 1-1 0 0,0-1 0 0 0,0 1 0 0 0,0-1 0 0 0,0 1 1 0 0,-1-1-1 0 0,1 1 0 0 0,0-1 0 0 0,-1 0 1 0 0,1 1-1 0 0,-1-1 0 0 0,1 1 0 0 0,-1-1 0 0 0,0 0 1 0 0,0 0-1 0 0,0 1 0 0 0,0-1 0 0 0,0 0 0 0 0,0 0 1 0 0,0 0-1 0 0,0 0 0 0 0,0 0 0 0 0,-2 1 0 0 0,-5 5 60 0 0,0-2 0 0 0,0 1 0 0 0,-10 4-1 0 0,13-8-16 0 0,-92 47 551 0 0,56-30-117 0 0,1 2 1 0 0,-51 34-1 0 0,86-51-415 0 0,1 0-1 0 0,-1-1 1 0 0,1 1-1 0 0,-1 1 1 0 0,1-1-1 0 0,1 1 1 0 0,-1 0-1 0 0,-3 6 1 0 0,6-9-52 0 0,0 0-1 0 0,0-1 1 0 0,0 1 0 0 0,1 0-1 0 0,-1 0 1 0 0,1 0 0 0 0,-1 0-1 0 0,1 0 1 0 0,0 0 0 0 0,0 0-1 0 0,0 0 1 0 0,0 0 0 0 0,0 0-1 0 0,0 0 1 0 0,1 0 0 0 0,-1-1-1 0 0,1 1 1 0 0,-1 0 0 0 0,1 0-1 0 0,0 0 1 0 0,-1 0 0 0 0,1-1-1 0 0,0 1 1 0 0,0 0 0 0 0,0-1-1 0 0,1 1 1 0 0,-1 0 0 0 0,2 1-1 0 0,7 7 30 0 0,1-1-1 0 0,0 0 1 0 0,0 0-1 0 0,1-2 0 0 0,0 1 1 0 0,0-1-1 0 0,1-1 0 0 0,-1 0 1 0 0,23 6-1 0 0,11 1 40 0 0,71 10 0 0 0,-34-9-55 0 0,-46-7-4 0 0,-16-3 2 0 0,0 0-1 0 0,-1 2 1 0 0,1 0 0 0 0,28 13-1 0 0,-47-18 43 0 0,-13 8 96 0 0,7-7-136 0 0,-1 0 1 0 0,0 0-1 0 0,0 0 0 0 0,0-1 0 0 0,0 0 0 0 0,0 0 1 0 0,-8 1-1 0 0,-42-1 68 0 0,22-1-74 0 0,-176 20 141 0 0,45-1-142 0 0,-131-6 40 0 0,48-2-39 0 0,-399-5 227 0 0,573-7-101 0 0,140-4-300 0 0,-24 1-32 0 0,51-4-51 0 0,0-5-1 0 0,158-42 1 0 0,141-45 39 0 0,78-23 153 0 0,-362 90 38 0 0,140-48 61 0 0,-232 74 41 0 0,1-1 0 0 0,-2 0 1 0 0,0-1-1 0 0,0-1 0 0 0,0-1 1 0 0,18-16-1 0 0,-30 23-63 0 0,0 0 1 0 0,-1 1-1 0 0,1-1 1 0 0,-1-1-1 0 0,0 1 1 0 0,0 0-1 0 0,0-1 1 0 0,-1 1-1 0 0,0-1 1 0 0,0 0-1 0 0,0 0 1 0 0,0 0-1 0 0,-1 0 1 0 0,0 0-1 0 0,0 0 1 0 0,0 0-1 0 0,-1-1 1 0 0,1 1-1 0 0,-1 0 1 0 0,-1 0-1 0 0,1-1 1 0 0,-2-7-1 0 0,2 10-30 0 0,-1 1 0 0 0,1-1 0 0 0,-1 0 0 0 0,0 1 0 0 0,0-1 0 0 0,0 1 0 0 0,0-1 0 0 0,0 1 0 0 0,-1-1 0 0 0,-2-3 0 0 0,-1-1 0 0 0,0-1-28 0 0,-1 1 0 0 0,1 1 0 0 0,-2-1 0 0 0,1 1 0 0 0,0 0 0 0 0,-1 1 0 0 0,-12-9 0 0 0,13 10-60 0 0,4 3-30 0 0,1 0 107 0 0,0 1 1 0 0,0 0 0 0 0,0-1 0 0 0,0 1-1 0 0,1-1 1 0 0,-1 1 0 0 0,0-1 0 0 0,0 0-1 0 0,1 1 1 0 0,-1-1 0 0 0,0 0 0 0 0,1 0-1 0 0,-1 1 1 0 0,1-1 0 0 0,-1-1 0 0 0,-5-5-89 0 0,-1-1 88 0 0,0-3 11 0 0,7-1 0 0 0,1 10-66 0 0,0 0 0 0 0,1 0 0 0 0,-1 0 0 0 0,1 0 0 0 0,0 0-1 0 0,-1 0 1 0 0,1 1 0 0 0,0-1 0 0 0,0 0 0 0 0,0 1 0 0 0,0 0-1 0 0,3-2 1 0 0,-68-14-559 0 0,-23 2-208 0 0,-162-22 982 0 0,227 36-165 0 0,-8-2 1231 0 0,45 3-1127 0 0,121-3-172 0 0,36 0 82 0 0,-4 7 13 0 0,-116-4 45 0 0,-36-1 15 0 0,0 2 1 0 0,0-1-1 0 0,32 7 0 0 0,-47-6 63 0 0,-38-1 51 0 0,13-1-168 0 0,-138-3 146 0 0,27 0-150 0 0,73 2-12 0 0,18 1 4 0 0,-73 7 0 0 0,113-6 86 0 0,17-5-298 0 0,1 1 56 0 0,-1 0 0 0 0,1 2-1 0 0,16-2 1 0 0,6-1-188 0 0,72-11-622 0 0,51-9-662 0 0,-115 16 929 0 0,66-22 0 0 0,-73 14 561 0 0,-27 9 90 0 0,-10 8 43 0 0,-1-1 1 0 0,0 1-1 0 0,1-1 0 0 0,-1 1 1 0 0,1-1-1 0 0,-1 0 1 0 0,0 1-1 0 0,0-1 0 0 0,1 1 1 0 0,-1-1-1 0 0,0 0 0 0 0,0 1 1 0 0,0-1-1 0 0,1-1 0 0 0,-2 0 10 0 0,1 1 0 0 0,0 0-1 0 0,-1-1 1 0 0,1 1 0 0 0,-1-1-1 0 0,1 1 1 0 0,-1 0 0 0 0,0 0-1 0 0,0-1 1 0 0,1 1 0 0 0,-1 0-1 0 0,0 0 1 0 0,0 0 0 0 0,0 0-1 0 0,0 0 1 0 0,0 0 0 0 0,0 0-1 0 0,-1 0 1 0 0,1 0 0 0 0,0 1-1 0 0,0-1 1 0 0,-3-1 0 0 0,-33-12 286 0 0,33 13-261 0 0,-87-22 979 0 0,-105-12 0 0 0,86 17-4 0 0,-21-9 116 0 0,100 20-857 0 0,28 6-217 0 0,6 0-291 0 0,7-2 19 0 0,1 0-1 0 0,-1 1 1 0 0,1 0-1 0 0,0 1 1 0 0,0 0-1 0 0,17 1 1 0 0,7-2-243 0 0,76-4-1016 0 0,98-9-234 0 0,-38 8 4119 0 0,-176 13-2204 0 0,0-1-1 0 0,0 0 0 0 0,0 0 1 0 0,-1 0-1 0 0,0 0 0 0 0,0-1 0 0 0,-11 6 1 0 0,-54 22 653 0 0,6-3-274 0 0,44-18-508 0 0,1 1 0 0 0,1 0 0 0 0,0 2 0 0 0,0 0 0 0 0,2 2 1 0 0,-26 27-1 0 0,35-34-48 0 0,1 0 1 0 0,0 1 0 0 0,1 0-1 0 0,0 0 1 0 0,1 1 0 0 0,0 0 0 0 0,0 0-1 0 0,1 0 1 0 0,1 0 0 0 0,0 0-1 0 0,0 1 1 0 0,1 0 0 0 0,1-1 0 0 0,-1 24-1 0 0,3-24-64 0 0,0 0 0 0 0,0-1-1 0 0,1 1 1 0 0,0-1-1 0 0,1 0 1 0 0,0 0 0 0 0,1 0-1 0 0,0 0 1 0 0,0 0 0 0 0,1-1-1 0 0,1 0 1 0 0,-1 0-1 0 0,1 0 1 0 0,14 15 0 0 0,-6-11-50 0 0,0 0 0 0 0,0-2 0 0 0,1 1 0 0 0,0-2 0 0 0,1 0 1 0 0,1-1-1 0 0,27 12 0 0 0,117 37-458 0 0,-1-1 123 0 0,-153-54 427 0 0,19 11-19 0 0,-26-13 13 0 0,1-1 1 0 0,-1 1-1 0 0,0-1 0 0 0,0 1 1 0 0,0-1-1 0 0,0 1 0 0 0,0-1 1 0 0,0 1-1 0 0,0 0 0 0 0,0-1 0 0 0,0 1 1 0 0,0-1-1 0 0,0 1 0 0 0,0 0 1 0 0,0-1-1 0 0,0 1 0 0 0,0-1 1 0 0,0 1-1 0 0,-1-1 0 0 0,1 1 1 0 0,0-1-1 0 0,0 1 0 0 0,-1-1 1 0 0,1 1-1 0 0,0-1 0 0 0,-1 1 0 0 0,1 0-1 0 0,-2 1 0 0 0,0 0 0 0 0,0 0 0 0 0,0 0 0 0 0,0 0 1 0 0,0 0-1 0 0,0-1 0 0 0,0 1 0 0 0,-1-1 0 0 0,1 1 1 0 0,0-1-1 0 0,-1 0 0 0 0,1 0 0 0 0,-1 0 0 0 0,-3 1 1 0 0,-40 8 7 0 0,45-10-5 0 0,-291 40 611 0 0,285-38-588 0 0,-289 55 910 0 0,254-45-836 0 0,1 1-1 0 0,0 2 0 0 0,1 1 0 0 0,-73 43 0 0 0,103-53-80 0 0,0 1 0 0 0,0 0 0 0 0,0 1 0 0 0,-9 10 0 0 0,17-16-26 0 0,0 0 1 0 0,0 0 0 0 0,0 0 0 0 0,0 1 0 0 0,1-1 0 0 0,-1 0 0 0 0,1 1 0 0 0,0-1 0 0 0,-1 1-1 0 0,1 0 1 0 0,0-1 0 0 0,1 1 0 0 0,-1 0 0 0 0,0 0 0 0 0,1-1 0 0 0,0 1 0 0 0,-1 0-1 0 0,1 0 1 0 0,0 0 0 0 0,1 0 0 0 0,-1-1 0 0 0,0 1 0 0 0,1 0 0 0 0,1 3 0 0 0,-1-2-44 0 0,1-1 0 0 0,1 0 0 0 0,-1 1 0 0 0,0-1 0 0 0,1 0 0 0 0,0-1 0 0 0,0 1 0 0 0,-1 0 0 0 0,2-1 0 0 0,-1 0 0 0 0,0 1 0 0 0,0-1 0 0 0,6 2 0 0 0,5 3-207 0 0,28 10 0 0 0,-5-5-90 0 0,63 11-1 0 0,42-2 104 0 0,-65-11 23 0 0,-9-1 23 0 0,-15-2 173 0 0,0 1 1 0 0,56 18-1 0 0,-94-21 16 0 0,-15-4 12 0 0,0-1 0 0 0,-1 0 0 0 0,1 0 0 0 0,0 0 0 0 0,0 0 0 0 0,0 0 0 0 0,0 0 0 0 0,0 0 0 0 0,0 0 0 0 0,0 0 0 0 0,0 0 0 0 0,0 0 0 0 0,0 0 0 0 0,0 0 0 0 0,0 0 0 0 0,0 0 0 0 0,0 0 0 0 0,0 0 0 0 0,0 0 0 0 0,0 0 0 0 0,0 1 0 0 0,0-1 0 0 0,-1 0 0 0 0,1 0 0 0 0,0 0 0 0 0,0 0 0 0 0,0 0 0 0 0,0 0 0 0 0,0 0 0 0 0,0 0 0 0 0,0 0 0 0 0,0 0 0 0 0,0 0 0 0 0,0 1 0 0 0,0-1 0 0 0,1 0 0 0 0,-1 0 0 0 0,0 0 0 0 0,0 0 0 0 0,0 0 0 0 0,0 0 0 0 0,0 0 0 0 0,0 0 0 0 0,0 0 0 0 0,0 0 0 0 0,0 0 0 0 0,0 0 0 0 0,0 0 0 0 0,0 0 0 0 0,0 1 0 0 0,0-1 0 0 0,0 0 0 0 0,0 0-1 0 0,0 0 1 0 0,0 0 0 0 0,1 0 0 0 0,-1 0 0 0 0,0 0 0 0 0,0 0 0 0 0,0 0 0 0 0,0 0 0 0 0,0 0 0 0 0,0 0 0 0 0,0 0 0 0 0,0 0 0 0 0,0 0 0 0 0,0 0 0 0 0,0 0 0 0 0,1 0 0 0 0,-5 3-13 0 0,0 1-1 0 0,0-1 1 0 0,1 0-1 0 0,-2 0 1 0 0,1 0-1 0 0,0 0 0 0 0,-1-1 1 0 0,1 0-1 0 0,-1 0 1 0 0,0 0-1 0 0,-6 1 1 0 0,-9 2 25 0 0,-32 3 0 0 0,30-5-23 0 0,-410 42 730 0 0,-1-18 926 0 0,396-24-1478 0 0,24-3-83 0 0,-11 1 163 0 0,-1 1 0 0 0,1 1-1 0 0,-38 9 1 0 0,59-11-128 0 0,5 2-226 0 0,1 2 64 0 0,0-1-1 0 0,1 0 0 0 0,-1-1 0 0 0,1 1 1 0 0,0 0-1 0 0,1-1 0 0 0,-1 0 1 0 0,0 0-1 0 0,1 0 0 0 0,-1-1 1 0 0,1 1-1 0 0,0-1 0 0 0,0 0 0 0 0,10 2 1 0 0,10 2-48 0 0,47 5 0 0 0,-52-9 54 0 0,197 19-59 0 0,-24-4 50 0 0,-151-12 47 0 0,118 16 0 0 0,-121-14 0 0 0,-1 2 0 0 0,41 15 0 0 0,-65-18-10 0 0,-13-6 6 0 0,-1 0 1 0 0,1 1 0 0 0,-1-1-1 0 0,1 0 1 0 0,-1 0 0 0 0,1 1-1 0 0,-1-1 1 0 0,1 0 0 0 0,-1 0-1 0 0,1 1 1 0 0,-1-1 0 0 0,1 1 0 0 0,-1-1-1 0 0,0 0 1 0 0,1 1 0 0 0,-1-1-1 0 0,0 1 1 0 0,1 0 0 0 0,-1-1 0 0 0,0 0 1 0 0,0 1 0 0 0,0-1 0 0 0,0 0 0 0 0,0 0-1 0 0,-1 1 1 0 0,1-1 0 0 0,0 0 0 0 0,0 0 0 0 0,0 0-1 0 0,0 1 1 0 0,0-1 0 0 0,0 0 0 0 0,-1 0-1 0 0,1 0 1 0 0,0 1 0 0 0,0-1 0 0 0,0 0 0 0 0,0 0-1 0 0,-1 0 1 0 0,1 0 0 0 0,0 1 0 0 0,0-1 0 0 0,-1 0-1 0 0,1 0 1 0 0,-18 6-48 0 0,-47 4 84 0 0,-95 3 0 0 0,20-3 103 0 0,-70 8-31 0 0,-173 25 539 0 0,366-40-590 0 0,1 1-1 0 0,-19 7 1 0 0,30-9-46 0 0,0 0-1 0 0,0 0 1 0 0,0 1 0 0 0,1 0 0 0 0,-1 0-1 0 0,1 0 1 0 0,-1 0 0 0 0,1 1-1 0 0,0 0 1 0 0,-4 4 0 0 0,8-8-11 0 0,0 0 0 0 0,0 0 1 0 0,0 0-1 0 0,0 0 0 0 0,0 1 0 0 0,0-1 1 0 0,0 0-1 0 0,-1 0 0 0 0,1 0 0 0 0,0 0 1 0 0,0 0-1 0 0,0 0 0 0 0,0 0 0 0 0,0 0 1 0 0,0 0-1 0 0,0 0 0 0 0,0 1 0 0 0,0-1 0 0 0,0 0 1 0 0,0 0-1 0 0,0 0 0 0 0,0 0 0 0 0,0 0 1 0 0,0 0-1 0 0,0 0 0 0 0,0 0 0 0 0,0 0 1 0 0,0 1-1 0 0,0-1 0 0 0,1 0 0 0 0,-1 0 1 0 0,0 0-1 0 0,0 0 0 0 0,0 0 0 0 0,0 0 1 0 0,0 0-1 0 0,0 0 0 0 0,0 0 0 0 0,0 0 0 0 0,0 0 1 0 0,0 0-1 0 0,0 0 0 0 0,0 1 0 0 0,0-1 1 0 0,0 0-1 0 0,1 0 0 0 0,-1 0 0 0 0,0 0 1 0 0,0 0-1 0 0,0 0 0 0 0,0 0 0 0 0,0 0 1 0 0,0 0-1 0 0,0 0 0 0 0,1 0 0 0 0,10 7-134 0 0,0 0 0 0 0,1 0 0 0 0,0-1 1 0 0,0-1-1 0 0,1 0 0 0 0,0 0 0 0 0,19 3 0 0 0,101 14-130 0 0,-121-20 251 0 0,402 29-462 0 0,-1 0 42 0 0,-353-25 433 0 0,42 7 15 0 0,-100-12 40 0 0,-4 0 27 0 0,-10 1 3 0 0,1 0-1 0 0,0-1 1 0 0,-1 0-1 0 0,1-1 1 0 0,-23-2-1 0 0,-5 1 46 0 0,-530 12 543 0 0,333-4-602 0 0,-408 42 682 0 0,625-46-655 0 0,0 0 0 0 0,1 1 0 0 0,-23 8 0 0 0,28-6-86 0 0,13-6-12 0 0,-1 0 0 0 0,1 0 0 0 0,0 0 0 0 0,0 0 0 0 0,0 0 0 0 0,0 0 0 0 0,0 0-1 0 0,0 0 1 0 0,0 0 0 0 0,0 0 0 0 0,0 0 0 0 0,0 0 0 0 0,-1 0 0 0 0,1 0 0 0 0,0 0 0 0 0,0 0 0 0 0,0 1-1 0 0,0-1 1 0 0,0 0 0 0 0,0 0 0 0 0,0 0 0 0 0,0 0 0 0 0,0 0 0 0 0,0 0 0 0 0,0 0 0 0 0,0 0 0 0 0,0 0-1 0 0,0 0 1 0 0,0 0 0 0 0,0 1 0 0 0,0-1 0 0 0,0 0 0 0 0,0 0 0 0 0,0 0 0 0 0,0 0 0 0 0,0 0 0 0 0,0 0-1 0 0,0 0 1 0 0,0 0 0 0 0,0 0 0 0 0,0 1 0 0 0,0-1 0 0 0,0 0 0 0 0,0 0 0 0 0,0 0 0 0 0,0 0 0 0 0,0 0-1 0 0,0 0 1 0 0,0 0 0 0 0,0 0 0 0 0,0 0 0 0 0,0 0 0 0 0,0 0 0 0 0,0 1 0 0 0,0-1 0 0 0,0 0 0 0 0,0 0-1 0 0,1 0 1 0 0,1 3-81 0 0,1 0-1 0 0,-1 0 1 0 0,1 0-1 0 0,0 0 1 0 0,0 0-1 0 0,0 0 1 0 0,1-1-1 0 0,-1 1 1 0 0,0-1-1 0 0,1 0 0 0 0,0 0 1 0 0,-1-1-1 0 0,1 1 1 0 0,0-1-1 0 0,0 0 1 0 0,0 0-1 0 0,5 1 1 0 0,11 2-229 0 0,1-2 0 0 0,24 1-1 0 0,-25-2 85 0 0,397 1-3731 0 0,-208-4 2258 0 0,-153 2 1361 0 0,123 2-567 0 0,-135 1 1017 0 0,87 16 1 0 0,-126-18 0 0 0,2 0 216 0 0,-1 1 0 0 0,0 0 0 0 0,11 4 1 0 0,-19-4-136 0 0,-2 1-159 0 0,-1 0 0 0 0,1 0-1 0 0,-1 0 1 0 0,0-1 0 0 0,0 0 0 0 0,0 0 0 0 0,0 0 0 0 0,-7 2 0 0 0,-49 6 202 0 0,55-9-205 0 0,-427 33 1086 0 0,-258-15-779 0 0,-2-20 133 0 0,98 0-276 0 0,-834 12-194 0 0,-746 45 480 0 0,1498-32-466 0 0,267-10 36 0 0,-606 9 854 0 0,482-23 564 0 0,224-1-540 0 0,105-3-621 0 0,-60 1 264 0 0,179 6-420 0 0,-90 14 0 0 0,162-15-161 0 0,-56 11-243 0 0,61-11 205 0 0,0 0-1 0 0,0 1 1 0 0,1 1 0 0 0,-1-1 0 0 0,-11 8 0 0 0,19-10 11 0 0,0-1 0 0 0,0 1-1 0 0,0 0 1 0 0,0-1-1 0 0,0 1 1 0 0,0 0 0 0 0,0 0-1 0 0,0 0 1 0 0,0 0 0 0 0,0 0-1 0 0,1 0 1 0 0,-1 0-1 0 0,0 0 1 0 0,1 0 0 0 0,-1 0-1 0 0,1 0 1 0 0,-1 0-1 0 0,1 0 1 0 0,0 0 0 0 0,-1 1-1 0 0,1-1 1 0 0,0 0 0 0 0,0 0-1 0 0,0 1 1 0 0,0-1-1 0 0,0 0 1 0 0,0 0 0 0 0,0 0-1 0 0,0 1 1 0 0,0-1 0 0 0,1 0-1 0 0,-1 0 1 0 0,1 0-1 0 0,-1 1 1 0 0,1-1 0 0 0,-1 0-1 0 0,1 0 1 0 0,-1 0 0 0 0,2 2-1 0 0,1 0-73 0 0,0 1-1 0 0,0-1 1 0 0,0 0 0 0 0,0 0-1 0 0,1 0 1 0 0,-1 0 0 0 0,1 0-1 0 0,0-1 1 0 0,0 0 0 0 0,5 3-1 0 0,7 1-69 0 0,0 0 0 0 0,1-2 0 0 0,-1 0-1 0 0,20 3 1 0 0,72 3 258 0 0,-62-7-101 0 0,227 6 644 0 0,1-16-224 0 0,-32 0-201 0 0,153-8 176 0 0,-98 2-124 0 0,441-19 272 0 0,-508 20-366 0 0,-46 3-56 0 0,280-11-28 0 0,-401 19-65 0 0,627-1 328 0 0,86 44 54 0 0,-366-4-258 0 0,-49 20 368 0 0,-358-58-316 0 0,-15-4 7 0 0,5 2-146 0 0,-23-7 14 0 0,-1 1 0 0 0,-38-4 0 0 0,-68-1 129 0 0,56 6-141 0 0,-296-44-96 0 0,46 6 10 0 0,-456-41 43 0 0,-1386-37-72 0 0,1269 133 72 0 0,539-3 0 0 0,-616 24 0 0 0,280-5 0 0 0,231-26 0 0 0,356-7-74 0 0,111 7 20 0 0,7 1 1 0 0,41 3-142 0 0,0-1 1 0 0,74-5-1 0 0,-66 0 116 0 0,383-16-82 0 0,164-4 142 0 0,462 39 19 0 0,-907-7-534 0 0,260 50-1 0 0,-405-58 445 0 0,66 18-550 0 0,-69-18 485 0 0,0 1 1 0 0,0 0-1 0 0,0 0 0 0 0,-1 0 0 0 0,1 1 1 0 0,-1 0-1 0 0,0 0 0 0 0,6 7 0 0 0,-12-11 117 0 0,0 1-1 0 0,-1-1 1 0 0,1 1-1 0 0,0-1 1 0 0,-1 1 0 0 0,1-1-1 0 0,-1 1 1 0 0,1-1-1 0 0,-1 1 1 0 0,1-1-1 0 0,-1 0 1 0 0,1 1-1 0 0,-1-1 1 0 0,0 0-1 0 0,1 1 1 0 0,-1-1-1 0 0,1 0 1 0 0,-1 0-1 0 0,0 0 1 0 0,0 1-1 0 0,-8 0-26 0 0,-1 1-1 0 0,0-1 0 0 0,1-1 1 0 0,-1 0-1 0 0,-11-1 0 0 0,-8 0-18 0 0,-101 2 124 0 0,-148-2 545 0 0,-1090 16 100 0 0,1368-15-685 0 0,-689 40-170 0 0,457-26 116 0 0,-137 12-10 0 0,-123 8 64 0 0,274-21 0 0 0,215-13-1 0 0,-109 11 66 0 0,102-8-84 0 0,11-1 4 0 0,11 0-23 0 0,-12-2 30 0 0,53 6-180 0 0,84-1 0 0 0,53-15-132 0 0,43-14 415 0 0,58-5 98 0 0,218-15 242 0 0,-312 31-435 0 0,-45 4-379 0 0,-148 9 345 0 0,-13-11 222 0 0,4 8-109 0 0,0 0 1 0 0,0 0 0 0 0,-1 1-1 0 0,1-1 1 0 0,-1 1-1 0 0,1 1 1 0 0,-1-1 0 0 0,0 1-1 0 0,0 0 1 0 0,-6-1-1 0 0,-5-1 135 0 0,-48-5 243 0 0,-1 2-1 0 0,-81 3 1 0 0,88 3-391 0 0,-636 9 71 0 0,469-4-129 0 0,-515 33-8 0 0,629-30 0 0 0,-283 28 0 0 0,-20 2 0 0 0,276-25 0 0 0,129-13-29 0 0,8 0-118 0 0,11 7-466 0 0,-2-3 535 0 0,-1 0 0 0 0,1-1 1 0 0,0 1-1 0 0,0-1 0 0 0,1 0 1 0 0,-1-1-1 0 0,1 0 1 0 0,-1 0-1 0 0,10 1 0 0 0,84 5 28 0 0,185-18 433 0 0,-31-1 186 0 0,-119 14-397 0 0,130-1 122 0 0,252 9 287 0 0,-213 0-356 0 0,34 6-38 0 0,-25 0-96 0 0,-140-13-87 0 0,365 7 66 0 0,28 1 42 0 0,-177-8 7 0 0,-40-1-32 0 0,26 9-76 0 0,341 4-1 0 0,-441-13 47 0 0,209-4-50 0 0,-196-5 56 0 0,142-6 86 0 0,110-3 747 0 0,-336 12-434 0 0,178 5 461 0 0,199 2 184 0 0,-524-4-1030 0 0,485 1 238 0 0,-121 4-211 0 0,15-1-91 0 0,-131 2-13 0 0,-237-4 0 0 0,275 3 0 0 0,-197 6 1308 0 0,-45-2-986 0 0,13 0-1497 0 0,104 4 768 0 0,-53-12 363 0 0,351-13-365 0 0,-325-13 248 0 0,46-3 75 0 0,-62 19 72 0 0,119-11 16 0 0,-58-1-2 0 0,-111 16 0 0 0,-47 4 0 0 0,-2-2-8 0 0,-5 1-25 0 0,90-13 0 0 0,-99 5-28 0 0,0 2 1 0 0,92 2-1 0 0,7 11 8 0 0,-84-2-172 0 0,134-13 1 0 0,-185 5-193 0 0,35-12 0 0 0,-45 12 297 0 0,-13 4 48 0 0,3-3 2 0 0,0 2 3 0 0,-3-2 58 0 0,6-5-141 0 0,-10 8 138 0 0,1 0 0 0 0,-1 1-1 0 0,1-1 1 0 0,-1 0-1 0 0,1 0 1 0 0,-1 1 0 0 0,1-1-1 0 0,-1 0 1 0 0,0 0 0 0 0,0 0-1 0 0,1 0 1 0 0,-1 1 0 0 0,0-1-1 0 0,0 0 1 0 0,0 0-1 0 0,0 0 1 0 0,0 0 0 0 0,0 1-1 0 0,0-1 1 0 0,0 0 0 0 0,0 0-1 0 0,-1 0 1 0 0,1 0 0 0 0,0 0-1 0 0,0 1 1 0 0,-1-1 0 0 0,1 0-1 0 0,0 0 1 0 0,-2 0-1 0 0,-12-18-200 0 0,9 16 142 0 0,-1-1-1 0 0,1 1 1 0 0,-1 0 0 0 0,0 1-1 0 0,1-1 1 0 0,-1 1-1 0 0,-8-2 1 0 0,-1-1-102 0 0,-4 0-32 0 0,0 0-1 0 0,-37-3 1 0 0,11 2-1 0 0,13 1 88 0 0,-179-37-360 0 0,176 34 465 0 0,-334-79 124 0 0,241 67 166 0 0,40 7 4 0 0,80 11-196 0 0,22 1-266 0 0,26 1-233 0 0,302 4-757 0 0,-280-4 1050 0 0,53 3 56 0 0,-112-3 130 0 0,-7 0 58 0 0,-349-19 457 0 0,228 9-359 0 0,-383-44 928 0 0,319 32-707 0 0,-79-14 179 0 0,-13-2 166 0 0,270 37-740 0 0,-75-6 481 0 0,83 7-599 0 0,7 5-329 0 0,-1-2 312 0 0,0 0 1 0 0,0 0-1 0 0,0 0 0 0 0,1-1 0 0 0,-1 1 1 0 0,1-1-1 0 0,-1 0 0 0 0,1 0 0 0 0,0 0 1 0 0,0-1-1 0 0,0 1 0 0 0,5 1 0 0 0,10 2-326 0 0,31 3-1 0 0,-43-7 337 0 0,246 21-1309 0 0,3-18 233 0 0,-26-2 248 0 0,-217-1 878 0 0,556 36 39 0 0,-550-33 155 0 0,8 0 729 0 0,-75 1-445 0 0,-870-18 2248 0 0,374-13-1913 0 0,229 10-460 0 0,295 15-305 0 0,-85-3 121 0 0,-127-23 0 0 0,226 26-128 0 0,-1-1-1 0 0,1 1 0 0 0,0-1 1 0 0,0-1-1 0 0,1 1 1 0 0,-8-5-1 0 0,13 7-15 0 0,-1-1 0 0 0,1 1 0 0 0,0-1 0 0 0,0 1 0 0 0,0-1 0 0 0,0 1 0 0 0,0-1 0 0 0,0 1 0 0 0,0-1 0 0 0,0 0 0 0 0,0 1 0 0 0,0-1 0 0 0,0 1 0 0 0,0-1 0 0 0,0 1 0 0 0,0-1 0 0 0,0 1 0 0 0,1-1 0 0 0,-1 1 1 0 0,0-1-1 0 0,0 1 0 0 0,1-1 0 0 0,-1 0 0 0 0,1 1-2 0 0,0-2-18 0 0,0 1-1 0 0,0-1 1 0 0,1 0 0 0 0,-1 1 0 0 0,1-1 0 0 0,-1 1-1 0 0,1 0 1 0 0,-1-1 0 0 0,1 1 0 0 0,0 0-1 0 0,0 0 1 0 0,3-2 0 0 0,26-7-174 0 0,-19 6 123 0 0,302-66-1567 0 0,-136 35 663 0 0,-35 2 141 0 0,142-30-469 0 0,-283 63 1298 0 0,550-123-1437 0 0,-315 50 1540 0 0,-234 73 127 0 0,-9-11 574 0 0,3 8-682 0 0,1 0 0 0 0,-1 1 0 0 0,0 0 0 0 0,0 0 0 0 0,-1 0-1 0 0,1 0 1 0 0,0 0 0 0 0,-1 0 0 0 0,1 1 0 0 0,-1 0 0 0 0,1 0-1 0 0,-8-2 1 0 0,-7 0 190 0 0,-26 0 1 0 0,31 2-252 0 0,-670-3 474 0 0,376 9-440 0 0,280-4-75 0 0,-1017-10 120 0 0,1019 8-137 0 0,-113-8 37 0 0,110 6 11 0 0,1-1-1 0 0,-52-15 1 0 0,91 13-27 0 0,38-7-512 0 0,-1 3-1 0 0,69-6 1 0 0,-74 11 173 0 0,313-42-3617 0 0,-228 29 1137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55.49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5656 1 1839 0 0,'-303'0'1117'0'0,"-302"0"2981"0"0,580 1-3996 0 0,-1257 22 2620 0 0,75-1-2502 0 0,1085-21-220 0 0,-750 7 53 0 0,-300-21 210 0 0,1104 10-728 0 0,409 1-2123 0 0,-234-2 2212 0 0,43-1-58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56.77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10658 64 6559 0 0,'18'2'130'0'0,"-2"0"180"0"0,27 6 0 0 0,-67-2 294 0 0,-43 0-65 0 0,-110-4 1 0 0,111-3-389 0 0,-488 6 506 0 0,88 0-578 0 0,-989-28-67 0 0,1-29 376 0 0,525 29 174 0 0,-1 50-332 0 0,895-25-232 0 0,-93 10 87 0 0,127-12-84 0 0,0 0 1 0 0,0 0-1 0 0,1 1 1 0 0,-1-1-1 0 0,0 0 1 0 0,1 0-1 0 0,-1 0 1 0 0,0 0-1 0 0,0 1 1 0 0,1-1-1 0 0,-1 0 1 0 0,0 0-1 0 0,1 1 1 0 0,-1-1-1 0 0,1 1 1 0 0,-1-1-1 0 0,0 0 1 0 0,0 2-1 0 0,2-1-5 0 0,-1-1 1 0 0,1 1-1 0 0,0 0 0 0 0,0-1 1 0 0,-1 1-1 0 0,1-1 0 0 0,0 1 1 0 0,0-1-1 0 0,0 1 0 0 0,0-1 0 0 0,0 0 1 0 0,-1 1-1 0 0,1-1 0 0 0,0 0 1 0 0,0 0-1 0 0,1 1 0 0 0,25 4-47 0 0,-19-4 38 0 0,100 17-296 0 0,150 4 0 0 0,111-18 20 0 0,-360-4 286 0 0,333-3-253 0 0,455 0-826 0 0,-2 18 317 0 0,-734-13 741 0 0,378 29-171 0 0,-396-24 185 0 0,-19-1-46 0 0,-21-5 20 0 0,-6 1 8 0 0,-8 2 20 0 0,-1-1 0 0 0,1 1 1 0 0,-1-2-1 0 0,-17 2 0 0 0,-56 1 153 0 0,46-4-79 0 0,-555 9 1124 0 0,339-8-652 0 0,-1154 22 1059 0 0,1 35-1324 0 0,1227-48-267 0 0,-968 73 52 0 0,918-54-19 0 0,109-13-14 0 0,114-16-12 0 0,-1 0 0 0 0,-16 6 0 0 0,23-7-81 0 0,4 0 46 0 0,0 1 0 0 0,-1-1 1 0 0,1 0-1 0 0,0 1 0 0 0,-1-1 0 0 0,1 1 0 0 0,0-1 0 0 0,2 2 1 0 0,7 2-26 0 0,17 2-90 0 0,0-1 0 0 0,46 1 0 0 0,59-6-166 0 0,-80 0 217 0 0,566-23-192 0 0,-136 2 87 0 0,318 32-2244 0 0,-759-8 2074 0 0,-10-2-110 0 0,0 2 0 0 0,34 7 0 0 0,-62-9 177 0 0,-21 3 466 0 0,-25 0 471 0 0,0-1 0 0 0,0-2 0 0 0,-43-5 0 0 0,-10 0 209 0 0,-285 14 559 0 0,160-2-1134 0 0,-112 0-200 0 0,-643 20 65 0 0,773-20-97 0 0,-234 12 19 0 0,173-5-83 0 0,-206 17-58 0 0,398-26 77 0 0,-87 13-14 0 0,155-18-58 0 0,5 0-10 0 0,13 2 10 0 0,1 1-1 0 0,0-2 1 0 0,-1 0-1 0 0,1-1 1 0 0,0 0-1 0 0,17-3 0 0 0,-18 2 20 0 0,513-27-714 0 0,327-33-823 0 0,-808 57 1548 0 0,560-24-298 0 0,-243 24 241 0 0,-4 20-12 0 0,-334-16-100 0 0,-1 2 0 0 0,30 6-1 0 0,-51-8-1 0 0,-52 10-110 0 0,-32-4 586 0 0,-83-2 1 0 0,38-4 83 0 0,-59 8 49 0 0,-109 3 100 0 0,-133 1 258 0 0,-211 9-330 0 0,376-9-406 0 0,-866 27 34 0 0,844-42 49 0 0,261 0-52 0 0,22 2-47 0 0,0 0 0 0 0,1 0-1 0 0,-1 0 1 0 0,0 0 0 0 0,0 0 0 0 0,0 0-1 0 0,0 0 1 0 0,0 0 0 0 0,0 0-1 0 0,0 0 1 0 0,0 0 0 0 0,0 0 0 0 0,0 0-1 0 0,0 0 1 0 0,0-1 0 0 0,0 1-1 0 0,0 0 1 0 0,0 0 0 0 0,0 0 0 0 0,0 0-1 0 0,0 0 1 0 0,0 0 0 0 0,0 0-1 0 0,0 0 1 0 0,0 0 0 0 0,0 0 0 0 0,0 0-1 0 0,0 0 1 0 0,0 0 0 0 0,0-1-1 0 0,0 1 1 0 0,0 0 0 0 0,0 0 0 0 0,0 0-1 0 0,0 0 1 0 0,0 0 0 0 0,0 0-1 0 0,0 0 1 0 0,0 0 0 0 0,0 0 0 0 0,0 0-1 0 0,0 0 1 0 0,0 0 0 0 0,0 0-1 0 0,0 0 1 0 0,36-7 33 0 0,-32 7-49 0 0,248-33-930 0 0,65-10 472 0 0,225-23-142 0 0,-285 38 546 0 0,-134 14-178 0 0,232 4 1 0 0,-313 14-327 0 0,-40-3 315 0 0,-5 0 159 0 0,-34 4 234 0 0,-1-2 1 0 0,-38 0-1 0 0,-20 0 501 0 0,-34 10 60 0 0,-71 5 76 0 0,-56-8-196 0 0,-75 5-342 0 0,-46-4-117 0 0,39-2-112 0 0,306-7-4 0 0,-72 2 26 0 0,103-4-203 0 0,18-4-256 0 0,232-36-1444 0 0,-163 29 1672 0 0,167-20-336 0 0,-167 18 316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00.59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1622 4151 5495 0 0,'-394'21'596'0'0,"267"-18"-437"0"0,-114 13 284 0 0,-44 1-369 0 0,183-17-56 0 0,-111 3-83 0 0,144 1 33 0 0,-73 14-1 0 0,127-15-47 0 0,12-2-38 0 0,189-12-1326 0 0,-80 3 1668 0 0,637-63 2076 0 0,-637 58-2156 0 0,169-27 29 0 0,-49 5-62 0 0,551-62 177 0 0,-467 67-1287 0 0,-306 29 616 0 0,-51-2-115 0 0,-85 6 504 0 0,63 0 166 0 0,-244 13 589 0 0,179-7-484 0 0,-884 67 770 0 0,609-42-937 0 0,-98 1 527 0 0,486-33-564 0 0,-9 0 279 0 0,-54-2 491 0 0,87 0-615 0 0,322-21 398 0 0,-246 14-565 0 0,506-49 99 0 0,35-3-127 0 0,546-34 463 0 0,3 27-464 0 0,-1128 65-42 0 0,434-14 85 0 0,-3 18 12 0 0,-385 2 53 0 0,-372-9 296 0 0,-3 16-374 0 0,134-5-57 0 0,-527 23-75 0 0,-472 18-95 0 0,984-41 105 0 0,-507 10-104 0 0,578-15 154 0 0,85-1-81 0 0,12 0-21 0 0,5 0-28 0 0,23 6-92 0 0,-1-2 0 0 0,1-1 0 0 0,31 2 0 0 0,88-4-67 0 0,-144-2 297 0 0,684-34-356 0 0,0-32 198 0 0,-414 39 26 0 0,121-13-265 0 0,767-73-2306 0 0,-925 88 2153 0 0,-166 14 472 0 0,92-25 0 0 0,-156 34 172 0 0,1 0 1 0 0,-1 1-1 0 0,1-2 1 0 0,-1 1-1 0 0,6-4 0 0 0,-11 6-80 0 0,0 0 0 0 0,0 0 0 0 0,0 0 0 0 0,0 0-1 0 0,1-1 96 0 0,-1 1-95 0 0,0 0-1 0 0,0 0 1 0 0,0 0 0 0 0,0 0 0 0 0,0 0 0 0 0,0 0-1 0 0,1 0 1 0 0,-1-1 0 0 0,0 1 0 0 0,0 0 0 0 0,0 0-1 0 0,0 0 1 0 0,0 0 0 0 0,0 0 0 0 0,0 0 0 0 0,0 0-1 0 0,0-1 1 0 0,0 1 0 0 0,0 0 0 0 0,0 0 0 0 0,0 0 0 0 0,0 0-1 0 0,0 0 1 0 0,-1 0 0 0 0,1 0 0 0 0,0 0 0 0 0,0-1-1 0 0,0 1 1 0 0,0 0 0 0 0,0 0 35 0 0,0 0-35 0 0,-2-3 94 0 0,0-1-1 0 0,0 1 1 0 0,-1 1-1 0 0,1-1 1 0 0,-1 0 0 0 0,1 0-1 0 0,-1 1 1 0 0,0 0 0 0 0,0-1-1 0 0,0 1 1 0 0,0 0-1 0 0,0 0 1 0 0,-1 1 0 0 0,-4-3-1 0 0,-8-2 180 0 0,0 1-1 0 0,-17-4 0 0 0,-74-12 423 0 0,-178-11 0 0 0,-517 11-577 0 0,-212 60 13 0 0,671-21-104 0 0,-528 32 35 0 0,507-24-8 0 0,183-12-14 0 0,-359 56-128 0 0,491-58-120 0 0,46-11-63 0 0,10 2-559 0 0,0 0 651 0 0,0 0 0 0 0,1-1-1 0 0,-1 0 1 0 0,1-1 0 0 0,13 1 0 0 0,49-1-299 0 0,-38-1 260 0 0,272-16-63 0 0,0-18 59 0 0,-65 7 22 0 0,89-13 5 0 0,104-11 75 0 0,-110 15 133 0 0,33-2-402 0 0,-354 38 364 0 0,9-1-222 0 0,1 0-1 0 0,17 2 0 0 0,-41-1 141 0 0,0 0 0 0 0,0 0 0 0 0,0 1-1 0 0,0 1 1 0 0,-14 3 0 0 0,-6 1 28 0 0,-413 45 353 0 0,21-4 672 0 0,220-22-514 0 0,-860 92 1109 0 0,946-103-1235 0 0,-128 8 975 0 0,294-24-1379 0 0,61-9 1 0 0,51-17-270 0 0,-61 10 213 0 0,399-73-685 0 0,-364 66 663 0 0,62-9-29 0 0,160-33-41 0 0,-24-2 91 0 0,262-66-850 0 0,-550 121 676 0 0,-40 13 220 0 0,-6 0 7 0 0,-5-3 132 0 0,0 1-1 0 0,-1 0 1 0 0,1 1 0 0 0,-1 0-1 0 0,0 0 1 0 0,1 1-1 0 0,-10-1 1 0 0,-69 3 368 0 0,52 0-323 0 0,-558 35 407 0 0,170-7 58 0 0,378-27-458 0 0,-333 14 696 0 0,3-18 218 0 0,262-11-421 0 0,75 7-335 0 0,36 6-187 0 0,4-2 5 0 0,15-3-45 0 0,0 0 0 0 0,0 0 0 0 0,0 2 0 0 0,20-2 0 0 0,5-2-122 0 0,412-74-930 0 0,204-36-229 0 0,-571 102 1126 0 0,57-10-200 0 0,156-7-1 0 0,-284 31 211 0 0,-14 1-9 0 0,-4 1-6 0 0,-260 22-155 0 0,-307 28 1108 0 0,237-28-322 0 0,-77 4-172 0 0,1-19-264 0 0,386-9-6 0 0,0 0 0 0 0,-42-9 0 0 0,62 10-117 0 0,4-2-180 0 0,14-8 47 0 0,0 2 0 0 0,0 0-1 0 0,0 1 1 0 0,20-6 0 0 0,77-18-412 0 0,-75 22 516 0 0,439-90-344 0 0,-372 80 449 0 0,183-24-13 0 0,56-12 0 0 0,41-5 0 0 0,-374 59-28 0 0,-1 1-1 0 0,15 0 1 0 0,-22 1-47 0 0,-7-1-57 0 0,-74 4 249 0 0,-151 28-1 0 0,60-5-43 0 0,-432 39 993 0 0,338-47-465 0 0,-16-16 345 0 0,260-3-861 0 0,16 0-6 0 0,8-1-24 0 0,89-9-137 0 0,257-42-134 0 0,17-18-96 0 0,168-19-468 0 0,-445 76 228 0 0,-87 13 376 0 0,-8 0-60 0 0,-226 5 1199 0 0,-78 0-75 0 0,163-7-504 0 0,-185-12 196 0 0,326 14-572 0 0,-4-1 1 0 0,0 0 1 0 0,0 0 0 0 0,1-1-1 0 0,-1 0 1 0 0,-14-5-1 0 0,13 1 50 0 0,9 5-56 0 0,0 1 0 0 0,0-1 0 0 0,0 1 0 0 0,0-1 1 0 0,0 1-1 0 0,0-1 0 0 0,0 0 0 0 0,0 1 0 0 0,0-1 0 0 0,0 1 0 0 0,0-1 0 0 0,0 1 0 0 0,0-1 0 0 0,1 1 1 0 0,-1-1-1 0 0,0 1 0 0 0,0-1 0 0 0,1 1 0 0 0,-1-1 0 0 0,0 1 0 0 0,0-1 0 0 0,1 1 0 0 0,-1-1 0 0 0,1 0 1 0 0,-1 1-1 0 0,4-3 9 0 0,-1 0 0 0 0,1 0 0 0 0,0 0-1 0 0,0 0 1 0 0,0 1 0 0 0,0-1 0 0 0,0 1-1 0 0,1 0 1 0 0,6-2 0 0 0,7-3 30 0 0,49-22-154 0 0,138-40-1 0 0,79 3 102 0 0,-49 12 47 0 0,-200 47-47 0 0,26-7-52 0 0,-75 8 9 0 0,-4 4 107 0 0,0 1-1 0 0,0 1 0 0 0,0 0 1 0 0,-25 4-1 0 0,16-1-10 0 0,-553 47 217 0 0,553-47-240 0 0,-72 6-2 0 0,-168-4 0 0 0,263-6-18 0 0,-3 1-2 0 0,0-1 0 0 0,0 0 0 0 0,-13-4 0 0 0,10 2-9 0 0,7 3-111 0 0,9-13-421 0 0,-2 10 476 0 0,-1 0-1 0 0,1 0 0 0 0,0 0 1 0 0,1 1-1 0 0,-1-1 0 0 0,0 1 1 0 0,1 0-1 0 0,-1 0 0 0 0,1 1 0 0 0,0-1 1 0 0,6 0-1 0 0,-2-1-16 0 0,163-37-647 0 0,-88 22 615 0 0,200-34 63 0 0,-258 49 54 0 0,0 1 0 0 0,0 1 0 0 0,0 1 0 0 0,0 1 0 0 0,42 9 0 0 0,-63-9-26 0 0,1 1-1 0 0,-1 0 0 0 0,1 0 1 0 0,7 5-1 0 0,-13-7 23 0 0,0 0-1 0 0,1 0 1 0 0,-1 1-1 0 0,0-1 1 0 0,0 0 0 0 0,0 0-1 0 0,0 0 1 0 0,0 0-1 0 0,0 0 1 0 0,1 0-1 0 0,-1 0 1 0 0,0 0 0 0 0,0 0-1 0 0,0 1 1 0 0,0-1-1 0 0,0 0 1 0 0,0 0-1 0 0,0 0 1 0 0,0 0 0 0 0,0 0-1 0 0,0 0 1 0 0,1 1-1 0 0,-1-1 1 0 0,0 0 0 0 0,0 0-1 0 0,0 0 1 0 0,0 0-1 0 0,0 1 1 0 0,0-1-1 0 0,0 0 1 0 0,0 0 0 0 0,0 0-1 0 0,0 0 1 0 0,0 1-1 0 0,-1 2-21 0 0,1 0 0 0 0,-1 0-1 0 0,0 1 1 0 0,0-1 0 0 0,0 0-1 0 0,0 0 1 0 0,-1 0 0 0 0,1 0-1 0 0,-1 0 1 0 0,0 0 0 0 0,0 0-1 0 0,0-1 1 0 0,0 1 0 0 0,0-1-1 0 0,-1 1 1 0 0,1-1 0 0 0,-1 0-1 0 0,-5 4 1 0 0,-7 4-26 0 0,0 0 0 0 0,-22 10 0 0 0,25-15 19 0 0,-54 26 191 0 0,-1-3 1 0 0,-1-3-1 0 0,-102 24 0 0 0,-94 1 411 0 0,62-13-580 0 0,152-26-995 0 0,126-23-2025 0 0,65-13 2382 0 0,-37-1 657 0 0,87-24 27 0 0,-137 33-24 0 0,76-35-1 0 0,-113 45-30 0 0,0-2 0 0 0,-1 0 0 0 0,-1-1 0 0 0,1 0 0 0 0,-2-1-1 0 0,1-1 1 0 0,14-16 0 0 0,-27 26-19 0 0,-2 0 143 0 0,0 1-73 0 0,0-1-1 0 0,0 1 1 0 0,0-1-1 0 0,0 1 0 0 0,-1-1 1 0 0,1 1-1 0 0,0 0 1 0 0,-1-1-1 0 0,1 1 0 0 0,-1-1 1 0 0,0 1-1 0 0,1 0 1 0 0,-1 0-1 0 0,0-1 0 0 0,0 1 1 0 0,0 0-1 0 0,0 0 1 0 0,-2-2-1 0 0,1 2 50 0 0,0-1-1 0 0,0 1 1 0 0,0 0-1 0 0,0 0 1 0 0,0 0-1 0 0,-1 0 1 0 0,1 0-1 0 0,0 1 1 0 0,-1-1 0 0 0,-3 0-1 0 0,-6 0 250 0 0,0 1 0 0 0,0 0 0 0 0,-22 4 0 0 0,25-3-308 0 0,-47 6 211 0 0,-180 16 160 0 0,181-20-315 0 0,-1-2 0 0 0,-67-9-1 0 0,120 7 51 0 0,3 0-103 0 0,0-1 0 0 0,0 1 0 0 0,0-1-1 0 0,1 1 1 0 0,-1-1 0 0 0,0 1 0 0 0,1-1 0 0 0,-1 1 0 0 0,1 0-1 0 0,-1-1 1 0 0,1 1 0 0 0,0 0 0 0 0,0-1 0 0 0,-1 1 0 0 0,1 0 0 0 0,0 0-1 0 0,0 0 1 0 0,0 0 0 0 0,0-1 0 0 0,1 2 0 0 0,-1-1 0 0 0,0 0-1 0 0,2-1 1 0 0,32-20 185 0 0,-35 22-209 0 0,107-52 269 0 0,34-18-619 0 0,-53 19 97 0 0,275-149-645 0 0,-263 150 706 0 0,194-103 296 0 0,-224 114 214 0 0,95-59 2196 0 0,-167 98-2330 0 0,-4-1-157 0 0,1 0-1 0 0,-1 1 0 0 0,1 0 1 0 0,-1 0-1 0 0,0 1 1 0 0,1-1-1 0 0,0 1 0 0 0,-7 2 1 0 0,-47 16 227 0 0,32-10-210 0 0,-87 31-73 0 0,-67 20-30 0 0,169-57 59 0 0,-36 11 0 0 0,-1-1 0 0 0,0-4 0 0 0,-52 5 0 0 0,96-14 1 0 0,-17-1 10 0 0,21 0-12 0 0,1 1-1 0 0,0 0 0 0 0,-1 0 1 0 0,1 0-1 0 0,0 0 0 0 0,-1 0 1 0 0,1 0-1 0 0,0 0 0 0 0,0 0 1 0 0,-1 0-1 0 0,1-1 0 0 0,0 1 1 0 0,0 0-1 0 0,-1 0 0 0 0,1 0 1 0 0,0-1-1 0 0,0 1 0 0 0,-1 0 1 0 0,1 0-1 0 0,0 0 1 0 0,0-1-1 0 0,0 1 0 0 0,0 0 1 0 0,-1-1-1 0 0,1 1 0 0 0,0 0 1 0 0,0 0-1 0 0,0-1 0 0 0,0 1 1 0 0,0 0-1 0 0,0-1 0 0 0,0 1 1 0 0,0 0-1 0 0,0-1 0 0 0,0 1 1 0 0,0 0-1 0 0,0 0 0 0 0,0-1 1 0 0,0 1-1 0 0,0 0 0 0 0,0-1 1 0 0,0 1-1 0 0,0 0 0 0 0,0-1 1 0 0,0 1-1 0 0,1 0 0 0 0,-1 0 1 0 0,0-1-1 0 0,0 1 0 0 0,9-12-149 0 0,0 3 57 0 0,1 1 0 0 0,0 0 0 0 0,1 1 0 0 0,18-11 0 0 0,51-19-239 0 0,-52 25 228 0 0,231-109-599 0 0,96-41 322 0 0,-278 129 383 0 0,44-17-23 0 0,-118 49-79 0 0,-6 0-81 0 0,-43-1 246 0 0,-1 2 0 0 0,-60 8 0 0 0,-232 23 895 0 0,231-24-613 0 0,92-7-311 0 0,1 0 1 0 0,-1-2 0 0 0,1 1-1 0 0,-29-9 1 0 0,39 9-25 0 0,0-1-1 0 0,0 0 1 0 0,0-1 0 0 0,-7-3-1 0 0,2-4-10 0 0,9 9-9 0 0,0-1-1 0 0,0 0 1 0 0,0 1-1 0 0,0-1 1 0 0,1 0-1 0 0,-1 1 0 0 0,0-1 1 0 0,1 0-1 0 0,0 0 1 0 0,-1 1-1 0 0,1-1 1 0 0,0 0-1 0 0,0 0 1 0 0,0 0-1 0 0,0 0 0 0 0,1-2 1 0 0,0 0-20 0 0,0 1-1 0 0,0-1 1 0 0,0 1-1 0 0,1 0 1 0 0,-1-1 0 0 0,1 1-1 0 0,4-6 1 0 0,1 0-70 0 0,1 0 1 0 0,0 0-1 0 0,19-14 0 0 0,-3 4-81 0 0,1 2-1 0 0,39-21 0 0 0,58-21-346 0 0,-81 40 340 0 0,231-90-83 0 0,8 19 32 0 0,-171 55 210 0 0,-70 23 28 0 0,164-48 11 0 0,-200 59 42 0 0,-5-1-17 0 0,0 1-1 0 0,0-1 0 0 0,0 1 0 0 0,-1 0 0 0 0,1 0 1 0 0,0 0-1 0 0,0 0 0 0 0,-1 0 0 0 0,1 0 0 0 0,-1 1 1 0 0,1-1-1 0 0,-1 1 0 0 0,-2-1 0 0 0,2 1 0 0 0,-23-3 107 0 0,0 1-1 0 0,0 2 1 0 0,-47 5-1 0 0,20-2-101 0 0,-29 2 14 0 0,-83 3 150 0 0,-84-6 236 0 0,222-1-422 0 0,13-1-5 0 0,-1 0 0 0 0,1 0 0 0 0,-16-4 0 0 0,20 2 8 0 0,10 2-20 0 0,0 0-1 0 0,0 0 1 0 0,0 0 0 0 0,0 0-1 0 0,0 0 1 0 0,0 0 0 0 0,0 0-1 0 0,0 0 1 0 0,0 0 0 0 0,0 0-1 0 0,1-1 1 0 0,-1 1 0 0 0,0 0-1 0 0,0 0 1 0 0,0 0 0 0 0,0 0 0 0 0,0 0-1 0 0,0 0 1 0 0,0 0 0 0 0,0 0-1 0 0,0 0 1 0 0,0 0 0 0 0,0 0-1 0 0,0 0 1 0 0,0 0 0 0 0,0 0-1 0 0,0 0 1 0 0,0 0 0 0 0,0 0-1 0 0,0 0 1 0 0,0-1 0 0 0,0 1-1 0 0,0 0 1 0 0,0 0 0 0 0,0 0-1 0 0,0 0 1 0 0,0 0 0 0 0,0 0-1 0 0,0 0 1 0 0,0 0 0 0 0,0 0-1 0 0,0 0 1 0 0,0 0 0 0 0,0 0 0 0 0,0 0-1 0 0,0 0 1 0 0,0 0 0 0 0,0-1-1 0 0,0 1 1 0 0,0 0 0 0 0,0 0-1 0 0,0 0 1 0 0,0 0 0 0 0,0 0-1 0 0,0 0 1 0 0,0 0 0 0 0,0 0-1 0 0,-1 0 1 0 0,1 0 0 0 0,0 0-1 0 0,0 0 1 0 0,0 0 0 0 0,7-6-24 0 0,0 0 1 0 0,0 1 0 0 0,1-1-1 0 0,0 2 1 0 0,0-1-1 0 0,0 1 1 0 0,16-6 0 0 0,69-15-206 0 0,-72 20 189 0 0,40-10-92 0 0,273-78-962 0 0,-70 8 191 0 0,-145 49 740 0 0,-116 34 163 0 0,12-2 3 0 0,-1 0 0 0 0,-1-2 0 0 0,25-12-1 0 0,-36 17 156 0 0,-4-1-85 0 0,0-1-1 0 0,1 1 1 0 0,-1 0 0 0 0,0 0 0 0 0,0 0-1 0 0,0 0 1 0 0,0 0 0 0 0,-1 1-1 0 0,1-1 1 0 0,0 1 0 0 0,-1-1 0 0 0,1 1-1 0 0,-1 0 1 0 0,1 0 0 0 0,-1 0-1 0 0,-4-1 1 0 0,-7-1 130 0 0,1 0 0 0 0,-16 0 0 0 0,16 1-138 0 0,-184-9 100 0 0,-2 16 18 0 0,13-1-104 0 0,124-3-80 0 0,-63-2 0 0 0,108-1 0 0 0,17 2 0 0 0,0 0 0 0 0,-1 0 0 0 0,1 0 0 0 0,0 0 0 0 0,-1 0 0 0 0,1-1 0 0 0,0 1 0 0 0,-1 0 0 0 0,1 0 0 0 0,0 0 0 0 0,-1 0 0 0 0,1 0 0 0 0,0 0 0 0 0,0-1 0 0 0,-1 1 0 0 0,1 0 0 0 0,0 0 0 0 0,0 0 0 0 0,-1-1 0 0 0,1 1 0 0 0,0 0 0 0 0,0 0 0 0 0,0-1 0 0 0,-1 1 0 0 0,1 0 0 0 0,0-1 0 0 0,0 1 0 0 0,0 0 0 0 0,0-1 0 0 0,0 0-3 0 0,1 0 0 0 0,0 0-1 0 0,0 0 1 0 0,-1 0-1 0 0,1 0 1 0 0,0 0 0 0 0,0 0-1 0 0,0 0 1 0 0,0 0 0 0 0,0 0-1 0 0,0 1 1 0 0,0-1-1 0 0,1 0 1 0 0,-1 1 0 0 0,0-1-1 0 0,0 1 1 0 0,3-1-1 0 0,28-9-111 0 0,-23 8 83 0 0,196-43-417 0 0,-31 9 156 0 0,417-95 41 0 0,-575 128 261 0 0,3-1-1 0 0,27-8 0 0 0,-43 11 61 0 0,-6 0-1 0 0,-13-2 62 0 0,0 0 0 0 0,0 2 0 0 0,0 0 0 0 0,-29 2 0 0 0,21 0-12 0 0,-454 40 128 0 0,429-35-244 0 0,-241 22 109 0 0,-26 3 32 0 0,299-29-122 0 0,14-1 8 0 0,8-1-71 0 0,190-18-763 0 0,-113 8 466 0 0,236-35-1209 0 0,-246 34 994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04.9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1813 0 5783 0 0,'-45'2'365'0'0,"-289"20"736"0"0,282-16-705 0 0,-357 59 1725 0 0,384-59-1989 0 0,0 1 0 0 0,-43 18 0 0 0,64-22-89 0 0,-2 3-49 0 0,6-5 1 0 0,-1-1 0 0 0,1 1-1 0 0,0-1 1 0 0,-1 1 0 0 0,1 0-1 0 0,0-1 1 0 0,0 1 0 0 0,0-1-1 0 0,0 1 1 0 0,-1 0 0 0 0,1-1-1 0 0,0 1 1 0 0,0 0 0 0 0,0-1-1 0 0,0 1 1 0 0,0-1 0 0 0,1 1-1 0 0,-1 0 1 0 0,0-1 0 0 0,0 2-1 0 0,0-1-8 0 0,1 0 0 0 0,-1-1-1 0 0,0 1 1 0 0,0 0 0 0 0,1 0-1 0 0,-1 0 1 0 0,0-1 0 0 0,1 1-1 0 0,-1 0 1 0 0,0 0 0 0 0,1-1-1 0 0,-1 1 1 0 0,1 0 0 0 0,-1-1-1 0 0,1 1 1 0 0,0-1 0 0 0,-1 1-1 0 0,1-1 1 0 0,0 1 0 0 0,2 1-34 0 0,1 2 8 0 0,0 0 1 0 0,0-1 0 0 0,0 1 0 0 0,1-1-1 0 0,-1 0 1 0 0,1 0 0 0 0,0-1-1 0 0,6 3 1 0 0,6 1-15 0 0,21 4 1 0 0,-28-8 41 0 0,0 1 0 0 0,0 0 1 0 0,0 0-1 0 0,0 1 0 0 0,-1 0 1 0 0,15 9-1 0 0,-13-3 1 0 0,-10-8 5 0 0,0 0-1 0 0,0 0 0 0 0,0 0 0 0 0,0 0 1 0 0,-1 0-1 0 0,1 0 0 0 0,0 0 1 0 0,-1 1-1 0 0,0-1 0 0 0,1 0 0 0 0,-1 0 1 0 0,0 0-1 0 0,0 1 0 0 0,-1-1 0 0 0,1 0 1 0 0,0 0-1 0 0,-1 0 0 0 0,1 0 1 0 0,-1 1-1 0 0,1-1 0 0 0,-1 0 0 0 0,0 0 1 0 0,0 0-1 0 0,-2 2 0 0 0,-2 5-35 0 0,-1 0 1 0 0,-1-1-1 0 0,-12 14 0 0 0,16-18 37 0 0,-28 28 2 0 0,-2-2-1 0 0,-49 36 0 0 0,-80 43 559 0 0,145-98-467 0 0,-31 19 174 0 0,37-25-237 0 0,7-3 18 0 0,-4 3-22 0 0,5-4 7 0 0,6-3-204 0 0,136-104-336 0 0,-131 100 470 0 0,-3 2 18 0 0,-1 0 0 0 0,1 0 0 0 0,-1-1 0 0 0,0 1 0 0 0,0-1-1 0 0,6-10 1 0 0,-4 3 12 0 0,-6 11 17 0 0,0 1-1 0 0,0 0 1 0 0,0-1-1 0 0,0 1 1 0 0,0 0 0 0 0,0-1-1 0 0,0 1 1 0 0,0 0-1 0 0,0-1 1 0 0,0 1-1 0 0,0-1 1 0 0,0 1-1 0 0,0 0 1 0 0,0-1-1 0 0,0 1 1 0 0,-1 0-1 0 0,1-1 1 0 0,0 1-1 0 0,0 0 1 0 0,0-1-1 0 0,0 1 1 0 0,-1 0 0 0 0,1 0-1 0 0,0-1 1 0 0,0 1-1 0 0,-1 0 1 0 0,1 0-1 0 0,0-1 1 0 0,0 1-1 0 0,-1 0 1 0 0,1 0-1 0 0,0 0 1 0 0,-1-1-1 0 0,1 1 1 0 0,0 0-1 0 0,-1 0 1 0 0,1 0 0 0 0,0 0-1 0 0,-1 0 1 0 0,1 0-1 0 0,0 0 1 0 0,-1 0-1 0 0,1 0 1 0 0,0 0-1 0 0,-1 0 1 0 0,1 0-1 0 0,-1 0 1 0 0,1 0-1 0 0,0 0 1 0 0,-1 0-1 0 0,1 0 1 0 0,0 0-1 0 0,-1 0 1 0 0,1 0 0 0 0,0 1-1 0 0,-1-1 1 0 0,-23 11 30 0 0,20-9-11 0 0,-9 6 2 0 0,0 1 0 0 0,0 0 0 0 0,1 1-1 0 0,0 0 1 0 0,1 1 0 0 0,-20 23 0 0 0,10-6-19 0 0,0 0 0 0 0,-15 32 0 0 0,-1 11 57 0 0,30-57-52 0 0,-1-5 47 0 0,7-8 72 0 0,2-10-134 0 0,1 0 1 0 0,0 0-1 0 0,0 1 1 0 0,1-1 0 0 0,0 1-1 0 0,8-17 1 0 0,-6 13-80 0 0,2-2 20 0 0,0 0 0 0 0,1 1 1 0 0,0 0-1 0 0,1 1 0 0 0,10-13 0 0 0,-9 17 40 0 0,4 4-21 0 0,2 6 22 0 0,-12-1 17 0 0,-1 1 1 0 0,1 0-1 0 0,0 0 1 0 0,-1 0-1 0 0,0 0 1 0 0,1 1-1 0 0,-1-1 1 0 0,0 1-1 0 0,0 0 1 0 0,-1 0-1 0 0,1 0 1 0 0,0 0-1 0 0,-1 0 1 0 0,0 0-1 0 0,0 1 1 0 0,0-1-1 0 0,0 1 1 0 0,1 5-1 0 0,1 1-4 0 0,-1-1-1 0 0,0 1 1 0 0,0 1-1 0 0,-1-1 1 0 0,1 21-1 0 0,-3-10 34 0 0,-1 1 0 0 0,0-1-1 0 0,-2 1 1 0 0,0-1-1 0 0,-2 0 1 0 0,-11 35-1 0 0,3-23 19 0 0,-1-1 0 0 0,-2-1 0 0 0,-27 42 0 0 0,35-61-52 0 0,-10 18 60 0 0,-2-2 0 0 0,-38 43 0 0 0,-134 109 339 0 0,167-158-372 0 0,2 1 1 0 0,0 1 0 0 0,-26 36-1 0 0,-102 133 130 0 0,143-183-165 0 0,2-4-66 0 0,-11 8 19 0 0,14-13 63 0 0,3-2-4 0 0,4-7-10 0 0,8-12-24 0 0,19-13-32 0 0,35-28 0 0 0,-2 1-236 0 0,11-10-222 0 0,14-14-57 0 0,-59 52 533 0 0,-21 19 42 0 0,-5 1 23 0 0,-3 10 67 0 0,-3 0 89 0 0,1 1-128 0 0,-1 0-1 0 0,0 0 1 0 0,0 0 0 0 0,0 0-1 0 0,0 0 1 0 0,0 1 0 0 0,0-1 0 0 0,0 0-1 0 0,0 1 1 0 0,-1 0 0 0 0,1-1-1 0 0,0 1 1 0 0,0 0 0 0 0,0 0-1 0 0,0 0 1 0 0,-1 1 0 0 0,1-1-1 0 0,0 0 1 0 0,0 1 0 0 0,0-1 0 0 0,0 1-1 0 0,-3 1 1 0 0,-4 1 18 0 0,1 1 0 0 0,0 0 1 0 0,0 0-1 0 0,-11 7 0 0 0,2 2 14 0 0,1 1 0 0 0,0 0 0 0 0,1 1 0 0 0,1 1 0 0 0,0 0 1 0 0,-14 22-1 0 0,-60 114 293 0 0,58-97-311 0 0,22-40-45 0 0,0 1 0 0 0,1 0 0 0 0,0 1 1 0 0,1-1-1 0 0,1 1 0 0 0,-3 20 0 0 0,6-23 44 0 0,2-3 11 0 0,-1-3-3 0 0,3 1-60 0 0,2 0 12 0 0,-4-8-8 0 0,0 0 0 0 0,1 0 1 0 0,-1-1-1 0 0,1 1 0 0 0,-1-1 0 0 0,1 1 1 0 0,0 0-1 0 0,-1-1 0 0 0,1 1 0 0 0,-1-1 1 0 0,1 1-1 0 0,0-1 0 0 0,0 0 0 0 0,-1 1 1 0 0,1-1-1 0 0,0 0 0 0 0,1 1 0 0 0,1 0 8 0 0,1 1 4 0 0,-1-1 1 0 0,1 0 0 0 0,0 1-1 0 0,0-2 1 0 0,0 1 0 0 0,0 0-1 0 0,0-1 1 0 0,0 0 0 0 0,0 1-1 0 0,0-2 1 0 0,0 1 0 0 0,0 0-1 0 0,0-1 1 0 0,0 0 0 0 0,0 0-1 0 0,5-1 1 0 0,8-4 97 0 0,0-1 0 0 0,20-11-1 0 0,-30 15-81 0 0,437-239 968 0 0,14-4-873 0 0,-247 140-132 0 0,181-80 116 0 0,-123 78 6 0 0,412-105 0 0 0,333 14 89 0 0,-643 161-165 0 0,-151 18-31 0 0,258 3-11 0 0,-142 11 4 0 0,-59-1-22 0 0,-215 5-56 0 0,-61 2 74 0 0,-1 0 0 0 0,1 0 0 0 0,0 0 0 0 0,-1 0 0 0 0,1 0 0 0 0,0 0 0 0 0,-1 0 0 0 0,1 0 0 0 0,0 0 0 0 0,-1 0 0 0 0,1 0 0 0 0,0-1 0 0 0,-1 1 0 0 0,1 0 0 0 0,-1 0 0 0 0,1-1 0 0 0,-1 1 0 0 0,1 0 0 0 0,0-2 0 0 0,-1 1 0 0 0,-1 0 0 0 0,0 0 0 0 0,0 0 0 0 0,0 1 0 0 0,0-1 0 0 0,0 0 0 0 0,0 0 0 0 0,0 0 0 0 0,0 1 0 0 0,0-1 0 0 0,0 1 0 0 0,-1-1 0 0 0,1 0 0 0 0,-2 0 0 0 0,-26-8 0 0 0,-7 3 0 0 0,-1 1 0 0 0,1 2 0 0 0,-44 1 0 0 0,42 1 0 0 0,-667-3-160 0 0,225-1 160 0 0,246 0 0 0 0,-387-24 0 0 0,558 24 0 0 0,-100-20 0 0 0,147 20 0 0 0,16 5 6 0 0,0 0 1 0 0,0 0-1 0 0,-1-1 0 0 0,1 1 0 0 0,0 0 0 0 0,0 0 0 0 0,-1 0 0 0 0,1 0 0 0 0,0 0 1 0 0,0 0-1 0 0,0-1 0 0 0,-1 1 0 0 0,1 0 0 0 0,0 0 0 0 0,0 0 0 0 0,0-1 0 0 0,0 1 0 0 0,-1 0 1 0 0,1 0-1 0 0,0 0 0 0 0,0-1 0 0 0,0 1 0 0 0,0 0 0 0 0,0 0 0 0 0,0-1 0 0 0,0 1 1 0 0,0 0-1 0 0,0 0 0 0 0,0-1 0 0 0,0 1 0 0 0,0 0 0 0 0,0-1 0 0 0,0 1 0 0 0,0 0 1 0 0,0 0-1 0 0,0-1 0 0 0,0 1 0 0 0,0 0 0 0 0,0 0 0 0 0,0-1 0 0 0,0 1 0 0 0,0 0 1 0 0,0 0-1 0 0,0 0 0 0 0,1-1 0 0 0,-1 1 0 0 0,15-10 111 0 0,25-4-96 0 0,186-25-289 0 0,-162 30 222 0 0,274-22-34 0 0,-322 31 60 0 0,-22 1-35 0 0,1 0 0 0 0,0 0 0 0 0,-9 3 0 0 0,-9 2-11 0 0,-62 12-286 0 0,-355 77-259 0 0,15-19 600 0 0,219-50 11 0 0,-217 22 11 0 0,99-40 147 0 0,245-8-60 0 0,244-12 23 0 0,-101 5-125 0 0,306-52-94 0 0,-85 10-38 0 0,-192 36 99 0 0,357-50-118 0 0,-202 29 101 0 0,-234 31 73 0 0,-14 3-19 0 0,0 0 0 0 0,0 0 0 0 0,0 0 1 0 0,0 0-1 0 0,1 0 0 0 0,-1 0 0 0 0,0 0 0 0 0,0 0 1 0 0,0 0-1 0 0,0 0 0 0 0,0 0 0 0 0,0 0 0 0 0,0 0 0 0 0,0 0 1 0 0,0 0-1 0 0,0 0 0 0 0,0 0 0 0 0,0 0 0 0 0,0 0 1 0 0,0 0-1 0 0,0 0 0 0 0,0 0 0 0 0,0 0 0 0 0,0 0 1 0 0,0-1-1 0 0,0 1 0 0 0,0 0 0 0 0,0 0 0 0 0,0 0 0 0 0,0 0 1 0 0,0 0-1 0 0,0 0 0 0 0,0 0 0 0 0,0 0 0 0 0,0 0 1 0 0,0 0-1 0 0,0 0 0 0 0,0 0 0 0 0,0 0 0 0 0,0 0 1 0 0,0 0-1 0 0,0 0 0 0 0,0-1 0 0 0,0 1 0 0 0,0 0 0 0 0,0 0 1 0 0,0 0-1 0 0,0 0 0 0 0,0 0 0 0 0,0 0 0 0 0,0 0 1 0 0,0 0-1 0 0,0 0 0 0 0,0 0 0 0 0,0 0 0 0 0,0 0 1 0 0,0 0-1 0 0,0 0 0 0 0,0 0 0 0 0,0 0 0 0 0,-1 0 0 0 0,1 0 1 0 0,0 0-1 0 0,0 0 0 0 0,0 0 0 0 0,0 0 0 0 0,0 0 1 0 0,-13-3 17 0 0,12 2-14 0 0,-41-4-2 0 0,-1 2 1 0 0,0 1-1 0 0,-51 6 0 0 0,56-3-1 0 0,-212 10-1 0 0,-623 7 0 0 0,863-19 1 0 0,-1 0 0 0 0,1-1 1 0 0,-17-4-1 0 0,18 4 6 0 0,7 1 57 0 0,4-1 12 0 0,3-2-73 0 0,1-1-1 0 0,0 1 0 0 0,0 0 1 0 0,0 0-1 0 0,0 1 0 0 0,0 0 0 0 0,12-4 1 0 0,53-13-49 0 0,-44 13-3 0 0,274-80-283 0 0,144-22-52 0 0,-768 171-19 0 0,-10 2 686 0 0,175-39-273 0 0,-28 5 108 0 0,172-27-43 0 0,12-2-6 0 0,3 0-64 0 0,-1-1 0 0 0,1 1 0 0 0,-1 0 1 0 0,1 0-1 0 0,0 0 0 0 0,0-1 0 0 0,0 1 0 0 0,-1 0 0 0 0,1-1 0 0 0,0 1 0 0 0,0 0 0 0 0,1 0 0 0 0,0 0 4 0 0,6 3 3 0 0,0 1 0 0 0,0-2 0 0 0,0 1 0 0 0,1-1 1 0 0,0 0-1 0 0,-1-1 0 0 0,16 3 0 0 0,69 3 13 0 0,-69-7-30 0 0,600 3 5 0 0,-431-6 0 0 0,282 5 0 0 0,-4 36 0 0 0,-408-30 3 0 0,75 21 0 0 0,-119-25-11 0 0,-1 1 1 0 0,1 1 0 0 0,-1 1 0 0 0,0 1-1 0 0,-1 0 1 0 0,0 1 0 0 0,0 1 0 0 0,18 15-1 0 0,-31-22 6 0 0,-1-1 0 0 0,1 1 0 0 0,0 0 0 0 0,-1 0 0 0 0,0 0 0 0 0,0 0 0 0 0,0 0 0 0 0,0 1 0 0 0,-1 0 0 0 0,2 4 0 0 0,-3-6 0 0 0,0-1-1 0 0,-1 1 1 0 0,0-1-1 0 0,1 1 1 0 0,-1 0-1 0 0,0-1 1 0 0,0 1 0 0 0,0-1-1 0 0,-1 1 1 0 0,1 0-1 0 0,-1-1 1 0 0,1 1-1 0 0,-1-1 1 0 0,0 1-1 0 0,0-1 1 0 0,0 1 0 0 0,0-1-1 0 0,-1 0 1 0 0,1 0-1 0 0,-1 0 1 0 0,-2 4-1 0 0,-2 0 3 0 0,0 1 0 0 0,0-1 0 0 0,-1-1 0 0 0,1 1 0 0 0,-1-1 0 0 0,0-1 0 0 0,-12 7 0 0 0,-57 22 0 0 0,63-28 0 0 0,-297 94 18 0 0,-8-21 72 0 0,150-39-35 0 0,-423 90 41 0 0,338-76-75 0 0,166-35-18 0 0,-551 132 58 0 0,394-87-61 0 0,48-14 0 0 0,69-10 0 0 0,105-31 0 0 0,1 1 0 0 0,-1 1 0 0 0,-30 20 0 0 0,50-28 1 0 0,-1-1 0 0 0,1 1 0 0 0,-1 0 0 0 0,1 0-1 0 0,0 0 1 0 0,0 0 0 0 0,0 1 0 0 0,0-1 0 0 0,0 0 0 0 0,0 1-1 0 0,1 0 1 0 0,-1-1 0 0 0,0 4 0 0 0,1-5-9 0 0,1 1 0 0 0,0-1-1 0 0,0 1 1 0 0,0-1 0 0 0,0 1 0 0 0,0-1 0 0 0,0 1 0 0 0,1-1 0 0 0,-1 0 0 0 0,0 1-1 0 0,1-1 1 0 0,-1 1 0 0 0,1-1 0 0 0,-1 0 0 0 0,1 1 0 0 0,0-1 0 0 0,0 0 0 0 0,-1 0 0 0 0,1 0-1 0 0,0 1 1 0 0,0-1 0 0 0,0 0 0 0 0,0 0 0 0 0,0 0 0 0 0,1 0 0 0 0,-1-1 0 0 0,0 1-1 0 0,3 1 1 0 0,4 3-70 0 0,1 0 0 0 0,0 0 0 0 0,0-1 0 0 0,1-1 0 0 0,-1 1 0 0 0,16 2 0 0 0,65 8-121 0 0,11-6 141 0 0,121-5-1 0 0,106-21 147 0 0,-313 17-78 0 0,771-58 72 0 0,-196 13-102 0 0,153-14-54 0 0,-351 22 17 0 0,158-9-154 0 0,-125 17-533 0 0,-209 23 763 0 0,-193 7 49 0 0,-74-5 483 0 0,-149 8 232 0 0,115 1-610 0 0,-550 31-130 0 0,238-11-44 0 0,-339 25-65 0 0,298-21 11 0 0,-322 14-32 0 0,503-49 215 0 0,247 6-85 0 0,1-1 0 0 0,-15-3-1 0 0,21 4 86 0 0,8-1-60 0 0,157-38 100 0 0,-92 25-174 0 0,196-44-202 0 0,258-60 80 0 0,1260-194-182 0 0,-1737 310 322 0 0,-26 1 12 0 0,1 0 0 0 0,22-5 0 0 0,-51-4 143 0 0,4 9-121 0 0,0 0 1 0 0,1 0-1 0 0,-1 0 1 0 0,0 0-1 0 0,0 1 1 0 0,0-1-1 0 0,0 1 1 0 0,0 0-1 0 0,-4-1 1 0 0,-32-6 270 0 0,28 6-230 0 0,-53-6 97 0 0,-123 1-1 0 0,137 7-166 0 0,-527 5-17 0 0,-470-21-64 0 0,947 12 64 0 0,93 5-19 0 0,10 1 5 0 0,9 3-6 0 0,35 4-96 0 0,1-2 0 0 0,-1-2 0 0 0,50-1 0 0 0,-49-2 63 0 0,558 7 27 0 0,-208-7 30 0 0,-5 4-4 0 0,340 8 0 0 0,140 41 88 0 0,-869-55-88 0 0,157 23 0 0 0,-244-25 18 0 0,-375 0 221 0 0,-2 16-268 0 0,153-4 41 0 0,-448 16-12 0 0,313-10 0 0 0,-323 17 256 0 0,754-33-233 0 0,-16 2 95 0 0,-1 0 0 0 0,-35 8 1 0 0,47-5-86 0 0,16-5-32 0 0,0 0-1 0 0,0 0 1 0 0,0 0 0 0 0,0 0-1 0 0,0 0 1 0 0,0 0-1 0 0,-1 0 1 0 0,1 0 0 0 0,0 0-1 0 0,0 0 1 0 0,0 0 0 0 0,0 0-1 0 0,0 0 1 0 0,0 0 0 0 0,0 0-1 0 0,0 0 1 0 0,0 0 0 0 0,0 0-1 0 0,0 0 1 0 0,-1 0 0 0 0,1 0-1 0 0,0 0 1 0 0,0 0-1 0 0,0 0 1 0 0,0 0 0 0 0,0 1-1 0 0,0-1 1 0 0,0 0 0 0 0,0 0-1 0 0,0 0 1 0 0,0 0 0 0 0,0 0-1 0 0,0 0 1 0 0,0 0 0 0 0,0 0-1 0 0,0 0 1 0 0,0 0 0 0 0,0 0-1 0 0,0 1 1 0 0,0-1-1 0 0,0 0 1 0 0,0 0 0 0 0,0 0-1 0 0,0 0 1 0 0,0 0 0 0 0,0 0-1 0 0,0 0 1 0 0,0 0 0 0 0,0 0-1 0 0,0 0 1 0 0,0 1 0 0 0,0-1-1 0 0,0 0 1 0 0,0 0 0 0 0,0 0-1 0 0,0 0 1 0 0,0 0-1 0 0,0 0 1 0 0,0 0 0 0 0,0 0-1 0 0,1 0 1 0 0,-1 0 0 0 0,0 0-1 0 0,0 0 1 0 0,0 0 0 0 0,2 4-5 0 0,1 0 0 0 0,0-1 0 0 0,0 0 0 0 0,0 0 0 0 0,0 0 0 0 0,0 0 0 0 0,1 0 0 0 0,-1 0 0 0 0,1-1 0 0 0,0 0 0 0 0,0 0-1 0 0,7 3 1 0 0,5 1-67 0 0,35 9-1 0 0,35 1 22 0 0,173 10 0 0 0,383-22 0 0 0,-500-6 46 0 0,1640 8 4 0 0,-1032 35 0 0 0,-629-33 0 0 0,412 44 1 0 0,-299-26-18 0 0,-162-19-137 0 0,0 3 0 0 0,-1 4 0 0 0,85 27 0 0 0,-118-28-92 0 0,-36-13 166 0 0,-18 2-50 0 0,-53-8 64 0 0,15 1 68 0 0,-102-3-46 0 0,-97-6 24 0 0,-212-14 20 0 0,116 8 0 0 0,-183-6 0 0 0,269 16 0 0 0,-846-17-45 0 0,925 26 128 0 0,-174 2 302 0 0,274 4-176 0 0,-1 3-1 0 0,-98 23 0 0 0,182-31-207 0 0,1 0 0 0 0,-1 0 0 0 0,0 1 0 0 0,0-1 0 0 0,0 0 0 0 0,0 0 0 0 0,0 1 0 0 0,0-1 0 0 0,0 0 0 0 0,1 1 0 0 0,-1-1 0 0 0,0 1 0 0 0,0-1 0 0 0,1 1 0 0 0,-2 1 0 0 0,2-2-2 0 0,1 1 0 0 0,-1 0 0 0 0,0-1 1 0 0,1 1-1 0 0,-1 0 0 0 0,1 0 0 0 0,-1-1 0 0 0,1 1 0 0 0,-1-1 0 0 0,1 1 0 0 0,0-1 0 0 0,-1 1 0 0 0,1-1 0 0 0,0 1 0 0 0,-1-1 0 0 0,1 1 0 0 0,0-1 0 0 0,0 0 1 0 0,-1 1-1 0 0,2-1 0 0 0,21 9-93 0 0,2-3-47 0 0,1 0 1 0 0,0-2-1 0 0,0-1 0 0 0,47-1 1 0 0,-16 0 26 0 0,540-5 44 0 0,-376-4 28 0 0,264-11-32 0 0,-98 3 30 0 0,-51 0-8 0 0,23-1-56 0 0,-64 7 17 0 0,302-5-138 0 0,-491 13 229 0 0,159 4 0 0 0,-231 0 0 0 0,60 13 0 0 0,-78-11 0 0 0,-16-5 0 0 0,0 0 0 0 0,0 0 0 0 0,1 0 0 0 0,-1 0 0 0 0,0 0 0 0 0,0 1 0 0 0,0-1 0 0 0,0 0 0 0 0,0 0 0 0 0,0 0 0 0 0,0 0 0 0 0,0 0 0 0 0,0 0 0 0 0,0 0 0 0 0,1 0 0 0 0,-1 0 0 0 0,0 0 0 0 0,0 0 0 0 0,0 1 0 0 0,0-1 0 0 0,0 0 0 0 0,0 0 0 0 0,0 0 0 0 0,0 0 0 0 0,0 0 0 0 0,0 0 0 0 0,0 0 0 0 0,0 0 0 0 0,0 1 0 0 0,0-1 0 0 0,0 0 0 0 0,0 0 0 0 0,0 0 0 0 0,0 0 0 0 0,0 0 0 0 0,0 0 0 0 0,0 0 0 0 0,0 1 0 0 0,0-1 0 0 0,0 0 0 0 0,0 0 0 0 0,0 0 0 0 0,0 0 0 0 0,0 0 0 0 0,0 0 0 0 0,-1 0 0 0 0,-7 4 0 0 0,-2 0 0 0 0,0-2 0 0 0,-1 1 0 0 0,1-1 0 0 0,0 0 0 0 0,-1-1 0 0 0,-14 0 0 0 0,-13 1 0 0 0,-326 18 234 0 0,146-13-172 0 0,-105 11 35 0 0,-548 25 57 0 0,208-7-101 0 0,118-6 1 0 0,-1124 82 31 0 0,401 44 43 0 0,1185-145-86 0 0,-54 11 44 0 0,136-22-85 0 0,1 0 0 0 0,-1 0 0 0 0,1 0 0 0 0,-1 0-1 0 0,1 0 1 0 0,-1 0 0 0 0,1 0 0 0 0,-1 0 0 0 0,1 0 0 0 0,-1 0 0 0 0,1 0 0 0 0,-1 0 0 0 0,1 1-1 0 0,0-1 1 0 0,-1 0 0 0 0,1 0 0 0 0,-1 1 0 0 0,1-1 0 0 0,0 0 0 0 0,-1 0 0 0 0,1 1 0 0 0,0-1-1 0 0,-1 1 1 0 0,1-1 0 0 0,0 0 0 0 0,-1 1 0 0 0,1-1 0 0 0,0 1 0 0 0,-1 0 0 0 0,3 0-5 0 0,-1 0 0 0 0,0 1-1 0 0,0-1 1 0 0,1 0 0 0 0,-1 0 0 0 0,1 0 0 0 0,-1 0 0 0 0,1 0 0 0 0,-1 0 0 0 0,1 0 0 0 0,0 0 0 0 0,-1-1 0 0 0,4 2 0 0 0,31 8-35 0 0,14 1-99 0 0,1-2 0 0 0,85 3 0 0 0,104-13 14 0 0,-215 1 123 0 0,682-33-106 0 0,-399 15 83 0 0,-260 16 23 0 0,987-45-422 0 0,0 39-65 0 0,-232 39-589 0 0,-679-23 878 0 0,128 25-1 0 0,-242-31 218 0 0,27 8 131 0 0,-34-9 131 0 0,-7-1 53 0 0,-101-9 732 0 0,40 2-674 0 0,-564-14 587 0 0,486 20-898 0 0,-1121 17-62 0 0,-1 48-22 0 0,274 7 4 0 0,552-26 0 0 0,177-16 0 0 0,214-24 8 0 0,-165 23 102 0 0,206-27-100 0 0,1 0 1 0 0,-1 1 0 0 0,1 0-1 0 0,0 0 1 0 0,-9 5 0 0 0,15-7-11 0 0,0 0-1 0 0,-1 0 1 0 0,1 0 0 0 0,0 1 0 0 0,-1-1 0 0 0,1 0 0 0 0,0 0 0 0 0,-1 0 0 0 0,1 1-1 0 0,0-1 1 0 0,-1 0 0 0 0,1 0 0 0 0,0 1 0 0 0,0-1 0 0 0,0 0 0 0 0,-1 1 0 0 0,1-1-1 0 0,0 0 1 0 0,0 1 0 0 0,0-1 0 0 0,0 0 0 0 0,-1 1 0 0 0,1-1 0 0 0,0 0 0 0 0,0 1-1 0 0,0-1 1 0 0,0 1 0 0 0,0-1 0 0 0,0 0 0 0 0,0 1 0 0 0,0 0 0 0 0,3 2-19 0 0,0 1 1 0 0,0-1-1 0 0,1 0 0 0 0,-1 0 1 0 0,1 0-1 0 0,-1 0 1 0 0,1 0-1 0 0,0-1 1 0 0,0 0-1 0 0,5 2 1 0 0,10 5-32 0 0,1 0 0 0 0,0-2 0 0 0,0-1 1 0 0,36 7-1 0 0,90 6-131 0 0,185-13 124 0 0,-245-7 50 0 0,491-30-46 0 0,292-39-193 0 0,-384 33-59 0 0,126 1-418 0 0,-460 28 474 0 0,693 20-1367 0 0,-823-10 1654 0 0,-18-2 163 0 0,-15-6 418 0 0,-23-5-175 0 0,0 2 0 0 0,-1 1 0 0 0,-53-4 0 0 0,72 10-334 0 0,-324-25 436 0 0,-1 23-148 0 0,249 3-374 0 0,-779 12-24 0 0,434-2 0 0 0,-208 7 55 0 0,436-9-46 0 0,-249 19-9 0 0,246-11 0 0 0,-99 11-64 0 0,213-13 20 0 0,-109 29 0 0 0,178-31-285 0 0,41-6-959 0 0,0-3 1001 0 0,-1 0-1 0 0,1 0 1 0 0,-1-1 0 0 0,1 0 0 0 0,16-1 0 0 0,69-10-867 0 0,-72 7 954 0 0,30-4-242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30.90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2128 0 455 0 0,'0'0'4615'0'0,"-2"1"-4502"0"0,-18 11 1038 0 0,19-10-1079 0 0,-11 9 8 0 0,7-5 27 0 0,-9 26-134 0 0,13-30 98 0 0,-13 18 2090 0 0,12-19-2024 0 0,-19 10 187 0 0,11-3-372 0 0,1-1 26 0 0,0-1-32 0 0,5-3 1 0 0,-4 3 42 0 0,0 3 22 0 0,7-5 32 0 0,6 9-29 0 0,-2-8-21 0 0,10 6 94 0 0,-11-10 117 0 0,0 0-100 0 0,6 3-5 0 0,-5-3 106 0 0,-1-1-141 0 0,10 0 414 0 0,-9 0-412 0 0,9 0-12 0 0,2 0 638 0 0,-13 2-730 0 0,5 9 26 0 0,1 1 12 0 0,0-2 0 0 0,-2 4 0 0 0,-1-1 0 0 0,1-1 0 0 0,0 0 0 0 0,-1 2 0 0 0,1-2 0 0 0,0-2 11 0 0,-4-6 32 0 0,2 6-33 0 0,1 3-10 0 0,0 0 0 0 0,-2 0 0 0 0,-1 0 0 0 0,5 0 11 0 0,1-3 42 0 0,-2-4-20 0 0,-4-5 9 0 0,20 12 11 0 0,-8-4-53 0 0,1 1 0 0 0,-1 0 0 0 0,-2 1 0 0 0,-3-2 11 0 0,-7-7 193 0 0,1 0-125 0 0,3 8-13 0 0,-4-7-2 0 0,0-1-10 0 0,4 6-33 0 0,-4-6 32 0 0,5 2 4 0 0,1 3 78 0 0,2-1-71 0 0,-7-5 64 0 0,0 1-74 0 0,8 3-33 0 0,-6-2 22 0 0,7 5-33 0 0,1 0 1 0 0,-7-5 32 0 0,3 3-22 0 0,-4-2 22 0 0,5 8-33 0 0,-3-1 1 0 0,-5-9 42 0 0,1 0 1 0 0,4 7-33 0 0,-4-7 32 0 0,-1 0 1 0 0,8 7-44 0 0,1 4-10 0 0,-2-1 0 0 0,-1-3 11 0 0,-5-4 32 0 0,1 7-33 0 0,2 2-10 0 0,1 1 0 0 0,0 0 0 0 0,-2-2 11 0 0,-3-8 32 0 0,4 7-33 0 0,2 1-10 0 0,0 1 0 0 0,1-2 0 0 0,1-1 0 0 0,0-1 0 0 0,0 0 0 0 0,0-1 0 0 0,1 2 0 0 0,-2 1 0 0 0,-1 1 0 0 0,-1-2 0 0 0,0 1 0 0 0,-1 0 0 0 0,0 1 0 0 0,-2 1 0 0 0,-2 0 0 0 0,-1-3 0 0 0,-2 1 0 0 0,-1 1 0 0 0,-1-1 0 0 0,-1-1 0 0 0,0 0 0 0 0,2 3 0 0 0,0-1 0 0 0,0 0 0 0 0,0-1 0 0 0,-1 1 0 0 0,-1-1 0 0 0,2 1 0 0 0,1 0 0 0 0,2 0 0 0 0,2 0 0 0 0,1 0 0 0 0,0 0 0 0 0,-2 1 0 0 0,-1 0 0 0 0,-1 1 0 0 0,0 0 0 0 0,-1-1 0 0 0,0 1 0 0 0,-2-1 0 0 0,-2 1 0 0 0,1 1 0 0 0,0 0 0 0 0,0-1 0 0 0,-1-2 0 0 0,-2 0 0 0 0,3-3-12 0 0,3-6-36 0 0,-5 7 36 0 0,0 0 12 0 0,-3-3 0 0 0,-1-1 0 0 0,3 0-10 0 0,2-2-42 0 0,5-4 62 0 0,-11 18-203 0 0,5-9 169 0 0,0 0-40 0 0,5-8-3 0 0,1 0 14 0 0,-15 18-22 0 0,8-9 75 0 0,1 0 0 0 0,0 0 0 0 0,1 0 0 0 0,-1-1 0 0 0,-1-1 0 0 0,-1-1 0 0 0,0-1 0 0 0,0 0 0 0 0,-2 1 0 0 0,0 1 0 0 0,0 0 0 0 0,0-2 0 0 0,1 1 0 0 0,0-2-10 0 0,6-4-33 0 0,-6 4 32 0 0,-3-1 11 0 0,3-1-10 0 0,3-3-57 0 0,-20 12 16 0 0,17-9 51 0 0,-1 0 0 0 0,0 0 0 0 0,0 0 0 0 0,3 0-10 0 0,5-1-33 0 0,-4 5 32 0 0,-3-2 11 0 0,0 0 0 0 0,2 1-10 0 0,5-4-44 0 0,-2 3-10 0 0,3-2 11 0 0,-1 3 32 0 0,2-5-33 0 0,0 0 1 0 0,0 6 32 0 0,1-6-33 0 0,1 1-10 0 0,1 5 0 0 0,-1-6 0 0 0,0 0 11 0 0,6 7 42 0 0,1 2 11 0 0,1-2 0 0 0,-3 0-10 0 0,-3-5-33 0 0,1 3 22 0 0,-1-3-22 0 0,3 7 32 0 0,-1 1 11 0 0,-5-11 0 0 0,0-1 0 0 0,0 1 0 0 0,0 0 0 0 0,0-1 0 0 0,0 1 0 0 0,-1 0 0 0 0,1-1 0 0 0,0 1 0 0 0,0 0 0 0 0,-1-1 0 0 0,1 1 0 0 0,0-1 0 0 0,-1 1 0 0 0,1 0 0 0 0,-1 0 0 0 0,-7 6 0 0 0,-2-1 0 0 0,0-2 11 0 0,-1-1 32 0 0,0-2-33 0 0,0 1 1 0 0,0-1 32 0 0,0-1-33 0 0,0 2-10 0 0,-2-2 0 0 0,1 2 0 0 0,-1 1 0 0 0,2 1 0 0 0,-2-1 0 0 0,1-1 0 0 0,0-1 0 0 0,0 0 0 0 0,-1 1 0 0 0,1 1 0 0 0,0-2 0 0 0,0-1 0 0 0,-1 1 0 0 0,0 0 0 0 0,1 0 0 0 0,0-1 0 0 0,0 1 0 0 0,-1 0 0 0 0,2 1 0 0 0,-2 0-10 0 0,1 1-33 0 0,-1 1 32 0 0,2-1 11 0 0,0-1 0 0 0,-5 2 0 0 0,16-4 0 0 0,-33-2 0 0 0,22 2-10 0 0,7 0-33 0 0,-6 0 32 0 0,-2 0 11 0 0,2 0-10 0 0,6 1-33 0 0,-5 1 32 0 0,-2-1 11 0 0,-2-1 0 0 0,0-2 0 0 0,1 0 0 0 0,1 1 0 0 0,0 0 0 0 0,0 0 0 0 0,2 1 0 0 0,-42-2 0 0 0,40 2 0 0 0,0 0 0 0 0,0 0 0 0 0,2-2 0 0 0,-2 0 0 0 0,0 1 0 0 0,-1 0 0 0 0,-4-1 0 0 0,-29 3 0 0 0,34-2 0 0 0,-1 0 0 0 0,3 1-10 0 0,5-1-44 0 0,-3 0-10 0 0,0 0 6 0 0,9 2-28 0 0,-6 0 72 0 0,1-1 0 0 0,-1 1 0 0 0,1-1 0 0 0,0 0 0 0 0,-1 1 0 0 0,1-1 0 0 0,-6-1 0 0 0,-2 1 14 0 0,-1 1 0 0 0,0 0 0 0 0,1 0 0 0 0,-2-1 0 0 0,0 0 0 0 0,-1 1 0 0 0,2 0 11 0 0,0-1 32 0 0,2 0-22 0 0,5 0 22 0 0,-16 2-22 0 0,19-2 32 0 0,0 0 1 0 0,-9 2-44 0 0,-1 0-10 0 0,-1 1 0 0 0,0 1 0 0 0,2-1 0 0 0,-1 0 0 0 0,-1 0 0 0 0,0-1 0 0 0,0 1-10 0 0,-1-2-44 0 0,1-1 1 0 0,0 0 42 0 0,-5-2 11 0 0,-11 5 10 0 0,27-3-9 0 0,-2 1 42 0 0,-6 0-33 0 0,-1 1-10 0 0,0-2 0 0 0,0 0 0 0 0,-6-2 0 0 0,16 2 0 0 0,-32-5 0 0 0,20 3 0 0 0,2 0 0 0 0,-1-2 0 0 0,3 0 0 0 0,2-3 0 0 0,-1 0 0 0 0,3-3 0 0 0,0 0 0 0 0,0 1 0 0 0,0 0 0 0 0,-1 2 0 0 0,-2 1 0 0 0,0 1 0 0 0,-1 0 0 0 0,0 1 0 0 0,3 1 11 0 0,3 1 32 0 0,-5-2-33 0 0,-1 0-10 0 0,0 2 11 0 0,6 2 32 0 0,-6-3-33 0 0,-1-1-10 0 0,0 0 0 0 0,0 1 0 0 0,-1 1 0 0 0,2 0 11 0 0,5 2 32 0 0,-4-2-22 0 0,4 2 22 0 0,-9-2-29 0 0,11 1-25 0 0,-11-4 136 0 0,7 3-178 0 0,6 2 53 0 0,0 0 0 0 0,0 0 0 0 0,0 0 0 0 0,0 0 0 0 0,0 0 0 0 0,0 0 0 0 0,0-1 0 0 0,0 1 0 0 0,0 0 0 0 0,-1 0 0 0 0,1 0 0 0 0,0 0 0 0 0,0 0 0 0 0,0 0 0 0 0,0 0 0 0 0,0 0 0 0 0,0 0 0 0 0,0 0 0 0 0,0 0 0 0 0,0 0 0 0 0,0 0 0 0 0,0 0 0 0 0,0 0 0 0 0,0 0 0 0 0,-1 0 0 0 0,1 1 0 0 0,0-1 0 0 0,0 0 0 0 0,0 0 0 0 0,0 0 0 0 0,0 0 0 0 0,0 0 0 0 0,0 0 0 0 0,0 0 0 0 0,0 0 1 0 0,0 0-1 0 0,0 0 0 0 0,0 0 0 0 0,0 0 0 0 0,0 0 0 0 0,0 0 0 0 0,0 0 0 0 0,0 0 0 0 0,0 0 0 0 0,0 0 0 0 0,0 1 0 0 0,0-1 0 0 0,-1 0 0 0 0,1 0 0 0 0,0 0 0 0 0,0 0 0 0 0,0 0 0 0 0,0 0 0 0 0,0 0 0 0 0,0 0 0 0 0,0 0 0 0 0,1 0 0 0 0,-1 0 0 0 0,0 0 0 0 0,0 0 0 0 0,0 1 0 0 0,0-1 0 0 0,0 0 0 0 0,0 0 0 0 0,0 0 0 0 0,0 0 0 0 0,0 0 0 0 0,-31-5 62 0 0,18 2-62 0 0,-1 1 0 0 0,1 0 0 0 0,0 1 0 0 0,2-1 0 0 0,-2 1 11 0 0,0 0 32 0 0,0-1-33 0 0,-1 0-10 0 0,1 0 0 0 0,0 0 0 0 0,0 0 0 0 0,1-1 0 0 0,-1 1 0 0 0,1 1 0 0 0,-1 0 0 0 0,0-1 0 0 0,0 0 0 0 0,1-1 0 0 0,1-2 0 0 0,-2 1 0 0 0,2 0 0 0 0,0-1 0 0 0,1 1 0 0 0,7 2 3 0 0,-9-6-10 0 0,-1-6 86 0 0,4 6-36 0 0,0 0-33 0 0,3 2 1 0 0,1 2 29 0 0,4 2-25 0 0,-1 0 1 0 0,0 0 0 0 0,0-1 0 0 0,1 1-1 0 0,0 0 1 0 0,-1-1 0 0 0,1 1 0 0 0,-1-4-1 0 0,-2-4-15 0 0,-1 0 0 0 0,-1 0 0 0 0,1 1 0 0 0,2 0 0 0 0,0 0 0 0 0,-1-3 9 0 0,4 10-24 0 0,1-1 27 0 0,-9-19 110 0 0,4 14-122 0 0,0-1 0 0 0,0 1 11 0 0,2 5 32 0 0,-4-8-13 0 0,7 9 0 0 0,-11-29-16 0 0,6 22-2 0 0,-3 2 36 0 0,1 0-36 0 0,-1 0-12 0 0,1 0 11 0 0,4 4 32 0 0,0-3-22 0 0,1 3 35 0 0,-2-3 19 0 0,2 3-6 0 0,0-3 11 0 0,1 3 8 0 0,-2-6-29 0 0,2-2-49 0 0,-2 1-10 0 0,1 0 0 0 0,0-1 0 0 0,0 1 0 0 0,1 2 11 0 0,0 4 32 0 0,-1-4-33 0 0,0 0 1 0 0,1 4 32 0 0,0-7-33 0 0,0-2-10 0 0,1 1 0 0 0,-2-1 0 0 0,1 0 0 0 0,3 1 11 0 0,-3 7 32 0 0,-1-3-22 0 0,1 3 22 0 0,0-7-33 0 0,0-2-10 0 0,0 0 0 0 0,-1 2 0 0 0,1-1 0 0 0,2 1 0 0 0,1 1 11 0 0,-1 7 32 0 0,1-9-22 0 0,1-1 22 0 0,1 1-33 0 0,2 0-10 0 0,-2 0 11 0 0,3-6 52 0 0,-8 18-42 0 0,9-17 12 0 0,-2 6-33 0 0,0 1 0 0 0,1 0 0 0 0,1 0 0 0 0,1 2 0 0 0,0-1 0 0 0,-1-1 0 0 0,-1 1 0 0 0,-1-1 0 0 0,1-2 0 0 0,-2 1 0 0 0,1 2-12 0 0,1 0-36 0 0,0 0 36 0 0,-1 1 2 0 0,-5 6-33 0 0,4-7 32 0 0,0-2 11 0 0,1 1 0 0 0,0-1 0 0 0,1 2 0 0 0,3-5 0 0 0,-10 14 0 0 0,12-27 0 0 0,-8 16 0 0 0,1 2 0 0 0,-1-2 0 0 0,1 3 0 0 0,1 0 0 0 0,-1 0 0 0 0,1 0 0 0 0,-1-2 0 0 0,0 0 0 0 0,0 1 0 0 0,0 0 0 0 0,1-1 0 0 0,0 0 0 0 0,1 2 0 0 0,1 1 0 0 0,1 1 0 0 0,0 2 0 0 0,2-1 0 0 0,0 2 0 0 0,2 0 0 0 0,0 1 0 0 0,-1 1 0 0 0,1 1 0 0 0,0-1 0 0 0,0 0 0 0 0,0 0 0 0 0,1 0 0 0 0,0 1 0 0 0,-1-2 0 0 0,1 0 0 0 0,1 1 0 0 0,0 0 0 0 0,0-1 0 0 0,12-3 0 0 0,-5-1 0 0 0,-17 5 0 0 0,8-3 0 0 0,-1-1 0 0 0,26-16 0 0 0,-29 16 5 0 0,28-13 65 0 0,170-74 239 0 0,-18-7-573 0 0,-165 87-146 0 0,0 1 0 0 0,1 1 0 0 0,35-10 0 0 0,-53 18 134 0 0,14-4-384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0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1270 162 3679 0 0,'-3'0'167'0'0,"-61"-5"731"0"0,0 2 0 0 0,-83 8 0 0 0,-128 35 1705 0 0,107 3-2603 0 0,43-10 0 0 0,108-29 0 0 0,9-3 1 0 0,0 1 0 0 0,0 0 0 0 0,0 0 1 0 0,1 1-1 0 0,-1 0 0 0 0,1 1 0 0 0,0-1 1 0 0,-10 8-1 0 0,14-8 42 0 0,2-1-43 0 0,0-1 1 0 0,0 1-1 0 0,0 0 1 0 0,1-1-1 0 0,-1 1 0 0 0,0 0 1 0 0,1 0-1 0 0,-1 0 1 0 0,1-1-1 0 0,0 1 1 0 0,0 0-1 0 0,0 0 1 0 0,0 0-1 0 0,0 0 1 0 0,0 2-1 0 0,1 1-9 0 0,-1-2-12 0 0,1 0-1 0 0,0 0 0 0 0,0 0 0 0 0,0 0 0 0 0,1-1 1 0 0,-1 1-1 0 0,1 0 0 0 0,-1 0 0 0 0,1-1 1 0 0,0 1-1 0 0,0-1 0 0 0,0 0 0 0 0,0 0 0 0 0,3 3 1 0 0,-3-3 11 0 0,1 2 0 0 0,1 0 10 0 0,17 8-98 0 0,-12-6 54 0 0,-3-3 31 0 0,1 1 0 0 0,0-1 0 0 0,15 5 0 0 0,-5-2 13 0 0,0 0 0 0 0,-1-1 0 0 0,33 11 18 0 0,-44-14-11 0 0,0 0 0 0 0,0-1 0 0 0,0 1 1 0 0,8 0-1 0 0,104 14 1019 0 0,123 2 1 0 0,322-30 837 0 0,-343 4-1379 0 0,380-15 770 0 0,194-5-310 0 0,280-2-522 0 0,206-5-478 0 0,-1073 31 7 0 0,605-8-1389 0 0,-250 33-390 0 0,-541-19 1697 0 0,-119-14 294 0 0,-31-3 152 0 0,-265 4-7 0 0,191 8-272 0 0,-294 4 40 0 0,307 1-71 0 0,-814 22 47 0 0,-588 45-53 0 0,1301-54 0 0 0,-256 19 111 0 0,196-11-54 0 0,186-12-63 0 0,-449 15-77 0 0,684-26-377 0 0,95-1 163 0 0,204-24 56 0 0,-232 14 232 0 0,13-1 21 0 0,898-55 304 0 0,221 49-182 0 0,-3 88-124 0 0,-1021-42-34 0 0,-1 10-1 0 0,237 71 1 0 0,-456-102-6 0 0,0 1 0 0 0,30 15 1 0 0,-54-23 27 0 0,0 0 1 0 0,1 0 0 0 0,-1 0-1 0 0,0 0 1 0 0,0 0 0 0 0,0 0-1 0 0,0 0 1 0 0,0 0 0 0 0,0 0-1 0 0,0 0 1 0 0,1 0 0 0 0,-1 0-1 0 0,0 0 1 0 0,0 0 0 0 0,0 0-1 0 0,0 1 1 0 0,0-1 0 0 0,0 0-1 0 0,0 0 1 0 0,1 0 0 0 0,-1 0-1 0 0,0 0 1 0 0,0 0 0 0 0,0 0-1 0 0,0 0 1 0 0,0 0 0 0 0,0 0-1 0 0,0 1 1 0 0,0-1 0 0 0,0 0-1 0 0,0 0 1 0 0,0 0 0 0 0,0 0-1 0 0,0 0 1 0 0,0 0 0 0 0,0 0-1 0 0,0 1 1 0 0,0-1 0 0 0,0 0-1 0 0,0 0 1 0 0,0 0 0 0 0,0 0-1 0 0,0 0 1 0 0,0 0 0 0 0,0 1-1 0 0,0-1 1 0 0,0 0 0 0 0,0 0-1 0 0,0 0 1 0 0,0 0 0 0 0,0 0-1 0 0,-1 2-15 0 0,0 0 0 0 0,0-1-1 0 0,0 1 1 0 0,0 0 0 0 0,0-1 0 0 0,-1 1-1 0 0,1-1 1 0 0,0 0 0 0 0,-1 1-1 0 0,1-1 1 0 0,-1 0 0 0 0,1 0 0 0 0,-1 0-1 0 0,0 0 1 0 0,0 0 0 0 0,-3 1-1 0 0,-34 9-155 0 0,34-10 152 0 0,-261 35-460 0 0,194-30 394 0 0,-710 42-35 0 0,574-40 116 0 0,-502 20 29 0 0,142-6 8 0 0,-307 6 227 0 0,582-19-128 0 0,-160 8 148 0 0,-88 9-83 0 0,279 1-67 0 0,251-25-115 0 0,-23 0 38 0 0,61 4-32 0 0,-2 0-93 0 0,62 6 10 0 0,0-5 0 0 0,103-3-1 0 0,177-26 166 0 0,-329 19-87 0 0,1053-97 520 0 0,287-21-370 0 0,-313 59-491 0 0,-2 49-458 0 0,-557 37 177 0 0,-428-14 462 0 0,-67-9 154 0 0,-16-5 51 0 0,-17-4 118 0 0,-45-7 110 0 0,-1 3 1 0 0,-77-5 0 0 0,94 12-246 0 0,-854-51 83 0 0,-5 47-45 0 0,-203 34-80 0 0,-2 28 0 0 0,-617 88 0 0 0,1293-82 0 0 0,163-19 0 0 0,238-35 0 0 0,-341 53 0 0 0,302-44 0 0 0,76-14-1 0 0,0 0 1 0 0,1 0-1 0 0,-1 0 0 0 0,1 0 0 0 0,-1 0 0 0 0,0 1 0 0 0,1-1 0 0 0,-1 0 0 0 0,1 0 0 0 0,-1 0 1 0 0,0 1-1 0 0,1-1 0 0 0,-1 0 0 0 0,1 1 0 0 0,-1-1 0 0 0,1 0 0 0 0,-1 1 0 0 0,1-1 0 0 0,0 1 1 0 0,-1 0-1 0 0,1 0-6 0 0,1 0 1 0 0,-1 0-1 0 0,1-1 1 0 0,0 1-1 0 0,0 0 1 0 0,-1 0-1 0 0,1-1 1 0 0,0 1 0 0 0,0 0-1 0 0,0-1 1 0 0,0 1-1 0 0,0-1 1 0 0,0 1-1 0 0,0-1 1 0 0,0 1-1 0 0,2 0 1 0 0,23 8-64 0 0,8-1 27 0 0,-1-1 0 0 0,63 4 0 0 0,75-6-17 0 0,-150-5 55 0 0,329-11-80 0 0,3-15 94 0 0,-89 5-13 0 0,1388-95 4 0 0,481 19-1906 0 0,-1482 92-25 0 0,-4 41 59 0 0,-622-33 1861 0 0,-103-7 518 0 0,-26-4 79 0 0,-169-11 357 0 0,-837-19 325 0 0,-482 31-84 0 0,2 67-376 0 0,955 15-424 0 0,616-72-359 0 0,-3 1 17 0 0,0 0 0 0 0,-1 2 0 0 0,-39 15-1 0 0,60-20-40 0 0,1-1-1 0 0,-1 1 1 0 0,1-1-1 0 0,-1 1 0 0 0,1 0 1 0 0,0 0-1 0 0,-1 0 1 0 0,1 0-1 0 0,0 0 0 0 0,0 0 1 0 0,0 0-1 0 0,0 0 1 0 0,0 0-1 0 0,0 0 0 0 0,0 1 1 0 0,0-1-1 0 0,0 0 1 0 0,0 1-1 0 0,1-1 0 0 0,-1 1 1 0 0,1-1-1 0 0,-1 1 1 0 0,0 2-1 0 0,1-2-3 0 0,1 0 1 0 0,-1 0-1 0 0,1 0 0 0 0,-1 1 1 0 0,1-1-1 0 0,0 0 0 0 0,0-1 1 0 0,0 1-1 0 0,0 0 0 0 0,0 0 0 0 0,0 0 1 0 0,0-1-1 0 0,1 1 0 0 0,-1 0 1 0 0,1-1-1 0 0,-1 1 0 0 0,3 1 1 0 0,8 6-46 0 0,0 0 1 0 0,0-1 0 0 0,1 0-1 0 0,0-1 1 0 0,0-1 0 0 0,20 8-1 0 0,90 21-51 0 0,29-4 66 0 0,1-6 0 0 0,167 5 0 0 0,312-18 212 0 0,-566-12-158 0 0,1547-30 214 0 0,-786 9-166 0 0,-605 17-83 0 0,969-5-257 0 0,-1134 11 235 0 0,386 14-339 0 0,-275-5 168 0 0,211 17-955 0 0,-342-23 772 0 0,-28-3 83 0 0,-24-4 213 0 0,-253-26 678 0 0,152 19-312 0 0,-536-28 439 0 0,-3 30-531 0 0,625 7-172 0 0,-1279 16 80 0 0,872-1 8 0 0,-1150 59 357 0 0,1516-68-426 0 0,-613 50 266 0 0,462-36-215 0 0,-164 20 4 0 0,332-31 14 0 0,73 0-16 0 0,4-3-66 0 0,1 0-1 0 0,0-2 1 0 0,0-1 0 0 0,34 0-1 0 0,-28-2-17 0 0,376 0-55 0 0,1-27 18 0 0,-259 15 53 0 0,1441-87 102 0 0,2 64-362 0 0,-649 56-543 0 0,-6 47-361 0 0,-751-46 872 0 0,-4 13-35 0 0,-170-33 292 0 0,25 10-96 0 0,-37-12 112 0 0,0-1 1 0 0,0 1 0 0 0,0-1-1 0 0,0 1 1 0 0,0 0 0 0 0,0-1-1 0 0,0 0 1 0 0,0 1 0 0 0,0-1-1 0 0,0 0 1 0 0,-2 1 0 0 0,-18 1 22 0 0,1-1 0 0 0,-1 0 0 0 0,-22-3 1 0 0,11 0 26 0 0,-1421-4 654 0 0,3 71-380 0 0,212 25 1286 0 0,1060-73-1118 0 0,169-15-517 0 0,11 2 8 0 0,7 1-31 0 0,-9-5 53 0 0,16 5-71 0 0,0 0 0 0 0,0-2 0 0 0,0 1 0 0 0,0-2 0 0 0,21 1 0 0 0,-12-1 23 0 0,247 3-109 0 0,3-21 31 0 0,-207 11 120 0 0,618-56-29 0 0,-135 10 10 0 0,-310 32 31 0 0,1038-71-253 0 0,2 80-130 0 0,-1002 29 362 0 0,-194-8 18 0 0,102 26-1 0 0,-92-8 11 0 0,-91-28 46 0 0,-15 4 117 0 0,3-1-117 0 0,-5-1 12 0 0,-1 0-1 0 0,1-2 1 0 0,-1 1 0 0 0,0-2-1 0 0,-23-1 1 0 0,11 1 2 0 0,-104-2 276 0 0,-616-3 276 0 0,-879 76-607 0 0,723 14 155 0 0,574-51 133 0 0,347-30-251 0 0,23-1-125 0 0,76-5 0 0 0,43-15-163 0 0,-105 11 186 0 0,475-59-290 0 0,318-33-44 0 0,-793 92 351 0 0,742-67-546 0 0,-1 36-430 0 0,-700 36 824 0 0,186 23 0 0 0,-270-19 185 0 0,-17-2-2 0 0,-19-2 13 0 0,21 1-6 0 0,-189-12 303 0 0,60 3-188 0 0,81 6-61 0 0,-609-54 226 0 0,647 55-253 0 0,-117-22 220 0 0,115 20-103 0 0,0 0-1 0 0,0-1 1 0 0,0 0 0 0 0,1-1 0 0 0,0-1 0 0 0,-22-14-1 0 0,31 18-37 0 0,1-1-1 0 0,-1 1 1 0 0,0-1-1 0 0,-4-6 1 0 0,8 10-97 0 0,0-1 1 0 0,-1 0 0 0 0,1 0 0 0 0,0 1-1 0 0,0-1 1 0 0,0 0 0 0 0,0 0-1 0 0,0 1 1 0 0,0-1 0 0 0,0 0 0 0 0,0 0-1 0 0,0 1 1 0 0,0-1 0 0 0,0 0-1 0 0,1 1 1 0 0,-1-1 0 0 0,0 0 0 0 0,0 1-1 0 0,1-1 1 0 0,-1 0 0 0 0,1 1 0 0 0,0-2-1 0 0,-1 1 34 0 0,3-3-12 0 0,-1 0 0 0 0,0 0 0 0 0,1 0 0 0 0,0 0 0 0 0,0 1 0 0 0,0-1 0 0 0,0 1 0 0 0,1 0 0 0 0,4-3 0 0 0,38-24 135 0 0,-35 24-130 0 0,47-25-13 0 0,1 2-1 0 0,103-34 0 0 0,133-23-102 0 0,-221 66 93 0 0,509-126-409 0 0,-380 101 277 0 0,237-48-94 0 0,-148 23 503 0 0,-292 70-285 0 0,1 0-1 0 0,-1-1 1 0 0,1 1 0 0 0,0 0-1 0 0,-1 0 1 0 0,1-1-1 0 0,-1 1 1 0 0,1 0-1 0 0,-1-1 1 0 0,1 1 0 0 0,-1 0-1 0 0,1-1 1 0 0,-1 1-1 0 0,1-1 1 0 0,-1 1-1 0 0,0-1 1 0 0,1 1-1 0 0,-1-1 1 0 0,0 1 0 0 0,1-1-1 0 0,-1 0 1 0 0,0 1-1 0 0,1-1 1 0 0,-1 1-1 0 0,0-1 1 0 0,0 0 0 0 0,0 1-1 0 0,0-1 1 0 0,0 1-1 0 0,0-1 1 0 0,0 0-1 0 0,0 1 1 0 0,0-1-1 0 0,0 0 1 0 0,0 1 0 0 0,0-1-1 0 0,0 1 1 0 0,0-1-1 0 0,-1 0 1 0 0,1 0-1 0 0,-1-1 31 0 0,0 0 0 0 0,0 0-1 0 0,0 0 1 0 0,0 0 0 0 0,-1 0 0 0 0,1 1-1 0 0,-1-1 1 0 0,1 0 0 0 0,-2-1-1 0 0,-4-2 16 0 0,-1 0 0 0 0,1 0 0 0 0,-1 1 0 0 0,0 0 0 0 0,0 1 0 0 0,-15-5-1 0 0,-55-10-23 0 0,46 12 25 0 0,-211-30-167 0 0,-3 20-104 0 0,90 8 154 0 0,147 8 62 0 0,-21-5-14 0 0,30 5 9 0 0,0-1 1 0 0,0 1 0 0 0,0 0-1 0 0,0 0 1 0 0,0 0-1 0 0,0 0 1 0 0,0-1 0 0 0,0 1-1 0 0,-1 0 1 0 0,1 0 0 0 0,0 0-1 0 0,0 0 1 0 0,0-1 0 0 0,0 1-1 0 0,0 0 1 0 0,0 0 0 0 0,0 0-1 0 0,0-1 1 0 0,0 1-1 0 0,0 0 1 0 0,0 0 0 0 0,0 0-1 0 0,1-1 1 0 0,-1 1 0 0 0,0 0-1 0 0,0 0 1 0 0,0 0 0 0 0,0 0-1 0 0,0-1 1 0 0,0 1-1 0 0,0 0 1 0 0,0 0 0 0 0,1 0-1 0 0,-1 0 1 0 0,0 0 0 0 0,0-1-1 0 0,0 1 1 0 0,0 0 0 0 0,5-6-40 0 0,-1 3 4 0 0,-1 0 0 0 0,1 0 0 0 0,0 1 0 0 0,0 0 0 0 0,0 0-1 0 0,0 0 1 0 0,0 0 0 0 0,8-2 0 0 0,41-8-210 0 0,-29 8 150 0 0,160-42-383 0 0,-49 12 393 0 0,-17 8 27 0 0,167-48-76 0 0,-282 73 137 0 0,0 0 0 0 0,0 0 0 0 0,1 0 0 0 0,-1-1 0 0 0,0 1 0 0 0,0-1 0 0 0,0 0 0 0 0,-1 0 0 0 0,1 0 0 0 0,4-5 0 0 0,-6 7 3 0 0,-1 0 0 0 0,0 0 0 0 0,1-1 0 0 0,-1 1-1 0 0,0 0 1 0 0,1 0 0 0 0,-1-1 0 0 0,0 1 0 0 0,0 0-1 0 0,1-1 1 0 0,-1 1 0 0 0,0 0 0 0 0,0-1 0 0 0,0 1-1 0 0,1 0 1 0 0,-1-1 0 0 0,0 1 0 0 0,0-1 0 0 0,0 1-1 0 0,0 0 1 0 0,0-1 0 0 0,0 1 0 0 0,0-1 0 0 0,0 1-1 0 0,0 0 1 0 0,0-1 0 0 0,0 1 0 0 0,0 0 0 0 0,0-1 0 0 0,0 1-1 0 0,0-1 1 0 0,0 1 0 0 0,-1 0 0 0 0,1-1 0 0 0,0 1-1 0 0,0 0 1 0 0,0-1 0 0 0,-1 1 0 0 0,1 0 0 0 0,0-1-1 0 0,0 1 1 0 0,-1 0 0 0 0,1-1 0 0 0,0 1 0 0 0,0 0-1 0 0,-1 0 1 0 0,1 0 0 0 0,-1-1 0 0 0,0 1 18 0 0,-3-4 23 0 0,0 1 1 0 0,-1-1-1 0 0,0 1 1 0 0,0 1-1 0 0,1-1 0 0 0,-1 1 1 0 0,-1 0-1 0 0,-9-3 1 0 0,-48-9 65 0 0,53 12-96 0 0,-46-6 57 0 0,-108-4-1 0 0,161 12 58 0 0,4 3-123 0 0,0-1 0 0 0,0 1 0 0 0,0-1 0 0 0,1 1 0 0 0,-1-1 0 0 0,1 0 0 0 0,0 0 0 0 0,0 0 0 0 0,0 0 0 0 0,0 0-1 0 0,0 0 1 0 0,3 2 0 0 0,-5-4-5 0 0,16 13-168 0 0,1-2 1 0 0,0 0-1 0 0,31 15 0 0 0,60 20-944 0 0,-81-35 918 0 0,36 13-485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18.656"/>
    </inkml:context>
    <inkml:brush xml:id="br0">
      <inkml:brushProperty name="width" value="0.05" units="cm"/>
      <inkml:brushProperty name="height" value="0.05" units="cm"/>
    </inkml:brush>
  </inkml:definitions>
  <inkml:trace contextRef="#ctx0" brushRef="#br0">654 13 2735 0 0,'0'0'6972'0'0,"2"-2"-6624"0"0,5-9 5440 0 0,-9 12-5730 0 0,-23 11 16 0 0,12-5-74 0 0,0 2 0 0 0,3-3 11 0 0,-30 21 117 0 0,29-19-73 0 0,9-7 17 0 0,-9 5 18 0 0,5-1-29 0 0,-14 4-4 0 0,19-9-51 0 0,-29 14 48 0 0,-7-2 31 0 0,3 1 22 0 0,-2-1-97 0 0,1-2-10 0 0,23-5 0 0 0,-1 0 0 0 0,-34 13 64 0 0,25-10-64 0 0,-9 6 0 0 0,22-9 0 0 0,-2-1 0 0 0,2 0 0 0 0,-2 1 0 0 0,0-1 0 0 0,2 1 0 0 0,-1 1 0 0 0,0-1 0 0 0,0 1 0 0 0,0-1 0 0 0,-1 1 0 0 0,0 1 0 0 0,2-1 0 0 0,-2 2 0 0 0,2 0 0 0 0,-2 0 0 0 0,-2-2 0 0 0,0 0 0 0 0,3-2 11 0 0,6-2 32 0 0,-3 2-22 0 0,5-3 928 0 0,4 0-895 0 0,11 3-33 0 0,2 2 22 0 0,0-1-33 0 0,0 0-10 0 0,1-1 0 0 0,0 0 0 0 0,-1 1 0 0 0,1 1 0 0 0,-5 0 12 0 0,-4-1 43 0 0,-5-3-49 0 0,17 10 197 0 0,-5-5-191 0 0,1 1-1 0 0,-1-1 32 0 0,18 9 21 0 0,-29-16-56 0 0,7 5 33 0 0,2 3 46 0 0,2-1-77 0 0,-1 1-10 0 0,0-1 0 0 0,0 0 0 0 0,0 0 11 0 0,21 9 117 0 0,-30-15-85 0 0,7 1-22 0 0,1 3 22 0 0,1 0-22 0 0,0-1 32 0 0,5 0 5 0 0,11 10 78 0 0,-25-12-78 0 0,4 3-35 0 0,-5-4 214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0.244"/>
    </inkml:context>
    <inkml:brush xml:id="br0">
      <inkml:brushProperty name="width" value="0.05" units="cm"/>
      <inkml:brushProperty name="height" value="0.05" units="cm"/>
    </inkml:brush>
  </inkml:definitions>
  <inkml:trace contextRef="#ctx0" brushRef="#br0">1 0 1839 0 0,'0'0'12859'0'0,"2"2"-12795"0"0,21 10 380 0 0,-21-11-155 0 0,31 17 262 0 0,-23-14-486 0 0,-5-1-11 0 0,5 3-33 0 0,-5-3 22 0 0,4 3-21 0 0,-6-4 129 0 0,-1-1-82 0 0,9 5-5 0 0,-6-3-10 0 0,5 3-32 0 0,-1 1 37 0 0,-7-6-64 0 0,25 11 147 0 0,-14-6-76 0 0,0 1 3 0 0,-8-4-1 0 0,4 2 7 0 0,-3-3-19 0 0,4 2-35 0 0,-4-2 22 0 0,3 3-22 0 0,-4-3 22 0 0,5 3-21 0 0,37 19 292 0 0,-20-9 10 0 0,-19-10-296 0 0,-6-4 37 0 0,0 0-4 0 0,26 13 69 0 0,-16-8-120 0 0,-1-1 1 0 0,-7-3 32 0 0,8 0-33 0 0,1-1 1 0 0,12 0 181 0 0,-23-1-37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2.177"/>
    </inkml:context>
    <inkml:brush xml:id="br0">
      <inkml:brushProperty name="width" value="0.05" units="cm"/>
      <inkml:brushProperty name="height" value="0.05" units="cm"/>
    </inkml:brush>
  </inkml:definitions>
  <inkml:trace contextRef="#ctx0" brushRef="#br0">188 168 2815 0 0,'0'0'8238'0'0,"-2"1"-8010"0"0,1 0-102 0 0,0-1 0 0 0,0 1 0 0 0,0-1 1 0 0,0 1-1 0 0,0-1 0 0 0,0 0 1 0 0,0 1-1 0 0,0-1 0 0 0,0 0 0 0 0,-1 0 1 0 0,1 0-1 0 0,0 0 0 0 0,0 0 1 0 0,0 0-1 0 0,0 0 0 0 0,0 0 0 0 0,0 0 1 0 0,-1-1-1 0 0,1 1 0 0 0,0 0 0 0 0,0-1 1 0 0,0 1-1 0 0,0-1 0 0 0,0 1 1 0 0,0-1-1 0 0,0 1 0 0 0,0-1 0 0 0,0 0 1 0 0,0 0-1 0 0,0-1 0 0 0,-3-2-106 0 0,3 2 11 0 0,-1 0-1 0 0,1 0 0 0 0,-1 0 1 0 0,1 0-1 0 0,0-1 0 0 0,0 1 1 0 0,0-1-1 0 0,0 1 0 0 0,0-1 1 0 0,1 1-1 0 0,-1-1 1 0 0,0-5-1 0 0,0-1-5 0 0,0 2-2 0 0,2-8 18 0 0,-1 14-26 0 0,0 0-11 0 0,0 0-1 0 0,0-1 0 0 0,0 1 0 0 0,0 0 0 0 0,0 0 0 0 0,0 0 0 0 0,1 0 1 0 0,-1-1-1 0 0,0 1 0 0 0,1 0 0 0 0,-1 0 0 0 0,1 0 0 0 0,-1 0 1 0 0,2-2-1 0 0,5-11 58 0 0,0 3-61 0 0,4-4 1 0 0,-6 13 2 0 0,-2 1 4 0 0,1-2 35 0 0,1 0 0 0 0,0 1-1 0 0,-1-1 1 0 0,1 1 0 0 0,0 0 0 0 0,10-2 0 0 0,-14 4-34 0 0,28-7 126 0 0,-11 4-122 0 0,-13 4-10 0 0,-3 1 5 0 0,0-2 50 0 0,1 1 25 0 0,1 0-85 0 0,-2 0 45 0 0,1-1 0 0 0,0 1-1 0 0,-1 0 1 0 0,0 0-1 0 0,1 0 1 0 0,-1 0 0 0 0,0 1-1 0 0,1-1 1 0 0,-1 0-1 0 0,0 1 1 0 0,0 0 0 0 0,3 3-1 0 0,-2-3-5 0 0,0 1 0 0 0,-1-1-1 0 0,1 1 1 0 0,-1 0 0 0 0,0 0 0 0 0,2 4-1 0 0,-3-6-45 0 0,1 2 154 0 0,-2-2-138 0 0,1 0-1 0 0,-1 0 0 0 0,1-1 1 0 0,-1 1-1 0 0,1 0 1 0 0,-1 0-1 0 0,1 0 0 0 0,0 0 1 0 0,-1-1-1 0 0,1 1 1 0 0,0 0-1 0 0,1 0 0 0 0,-2 0 5 0 0,2 1 137 0 0,-2-1-137 0 0,1-1 1 0 0,0 1-1 0 0,-1 0 1 0 0,1-1-1 0 0,0 1 1 0 0,-1 0-1 0 0,0-1 0 0 0,1 1 1 0 0,-1 0-1 0 0,1 0 1 0 0,-1 0-1 0 0,1 1 1 0 0,-1-1 10 0 0,2 2 139 0 0,-1-1-80 0 0,4 8 0 0 0,-4-8 0 0 0,0 1-13 0 0,1 9-43 0 0,-1 4 19 0 0,-3-1-22 0 0,-4 31 32 0 0,3-31-53 0 0,-1 0 0 0 0,1 0 11 0 0,-1-1 32 0 0,0 1-33 0 0,0-1-10 0 0,0-3 11 0 0,2-7 32 0 0,-6 5-33 0 0,-19 28 54 0 0,5-14-64 0 0,2 1 11 0 0,16-19-5 0 0,0 0 0 0 0,0-1 0 0 0,-1 1 1 0 0,0-1-1 0 0,0 0 0 0 0,-7 5 0 0 0,-5 4 4 0 0,-22 20-10 0 0,-58 41 0 0 0,58-45-82 0 0,36-27 39 0 0,-5 4 32 0 0,0 1 1 0 0,7-5-44 0 0,4-2 58 0 0,1 2 6 0 0,1-1-1 0 0,0 0 0 0 0,0-1 1 0 0,-1 1-1 0 0,1-1 0 0 0,0 0 1 0 0,0 0-1 0 0,8-2 0 0 0,0 0-17 0 0,2 1 19 0 0,-1 1 44 0 0,18 0 149 0 0,-5-2-34 0 0,45-1 76 0 0,-32-1-97 0 0,23-6 358 0 0,-51 8-497 0 0,0-2 1 0 0,-7 3 32 0 0,5-2-90 0 0,-8 3-242 0 0,2 16-9645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3.719"/>
    </inkml:context>
    <inkml:brush xml:id="br0">
      <inkml:brushProperty name="width" value="0.05" units="cm"/>
      <inkml:brushProperty name="height" value="0.05" units="cm"/>
    </inkml:brush>
  </inkml:definitions>
  <inkml:trace contextRef="#ctx0" brushRef="#br0">57 1 2303 0 0,'0'0'11536'0'0,"2"1"-11409"0"0,0 2-99 0 0,1 0-1 0 0,-1-1 1 0 0,0 1 0 0 0,0 0 0 0 0,0 0-1 0 0,0 0 1 0 0,-1 1 0 0 0,1-1 0 0 0,-1 0-1 0 0,0 0 1 0 0,0 1 0 0 0,1 4 0 0 0,0-2 18 0 0,-1 2 43 0 0,0-1 0 0 0,-1 0 1 0 0,0 12-1 0 0,-1-10-44 0 0,1-8-44 0 0,0 10 136 0 0,-1 0 0 0 0,0 0 0 0 0,-4 15 1 0 0,-25 110 555 0 0,29-132-640 0 0,-4 7 11 0 0,0 4 0 0 0,-1 5-3 0 0,-10 16 68 0 0,11-25-119 0 0,0-1 1 0 0,3-5 32 0 0,-1 6-33 0 0,6 3-10 0 0,4-4 15 0 0,-6-7 122 0 0,0-3-133 0 0,-1 0-1 0 0,0 0 0 0 0,0 1 0 0 0,0-1 1 0 0,0 0-1 0 0,0 1 0 0 0,0-1 0 0 0,0 0 1 0 0,1 0-1 0 0,-1 1 0 0 0,0-1 0 0 0,0 0 1 0 0,0 0-1 0 0,1 0 0 0 0,-1 1 0 0 0,0-1 1 0 0,0 0-1 0 0,0 0 0 0 0,1 0 0 0 0,-1 0 1 0 0,0 1-1 0 0,0-1 0 0 0,1 0 1 0 0,-1 0-1 0 0,0 0 0 0 0,1 0 0 0 0,-1 0 5 0 0,0 0-1 0 0,1 0 0 0 0,-1 0 0 0 0,0 0 0 0 0,1 1 1 0 0,-1-1-1 0 0,0 0 0 0 0,0 0 0 0 0,1 0 0 0 0,-1 0 1 0 0,0 1-1 0 0,0-1 0 0 0,0 0 0 0 0,1 0 0 0 0,-1 0 1 0 0,0 1-1 0 0,0-1 0 0 0,0 0 0 0 0,1 0 0 0 0,-1 1 1 0 0,0-1-1 0 0,0 0 0 0 0,0 0 0 0 0,0 1 1 0 0,0-1-1 0 0,0 1 0 0 0,3 0 52 0 0,9 5-49 0 0,2-1-10 0 0,0-3 0 0 0,0-2 0 0 0,1-2 0 0 0,0 0 0 0 0,0 1 0 0 0,0-1 0 0 0,-2 0 0 0 0,1 0 0 0 0,-1 0 0 0 0,1 0 0 0 0,1-1 0 0 0,-2-1 0 0 0,-1 0 0 0 0,1-3 0 0 0,-4 0 0 0 0,-3-3 0 0 0,-2-2 0 0 0,-2-1 0 0 0,-2 0 0 0 0,-1-1 0 0 0,-5-9-12 0 0,5 21 1064 0 0,2 4-950 0 0,6 16 18 0 0,-6-14-104 0 0,1 17 88 0 0,-1-7 27 0 0,-1 0 0 0 0,0 0 1 0 0,-1 0-1 0 0,-4 22 0 0 0,0-6-9 0 0,4-23-78 0 0,0 1 0 0 0,0-1 1 0 0,0 0-1 0 0,-6 13 0 0 0,3-7-14 0 0,-8 20 28 0 0,8-24-57 0 0,0 0 1 0 0,1 1-1 0 0,-3 15 1 0 0,2-9 41 0 0,1-4-49 0 0,2-10-74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4.938"/>
    </inkml:context>
    <inkml:brush xml:id="br0">
      <inkml:brushProperty name="width" value="0.05" units="cm"/>
      <inkml:brushProperty name="height" value="0.05" units="cm"/>
    </inkml:brush>
  </inkml:definitions>
  <inkml:trace contextRef="#ctx0" brushRef="#br0">0 149 3679 0 0,'0'0'5795'0'0,"3"2"-5358"0"0,-2-1-309 0 0,-1-1-61 0 0,1 1 1 0 0,0 0-1 0 0,-1-1 0 0 0,1 1 1 0 0,0-1-1 0 0,0 1 1 0 0,-1-1-1 0 0,1 1 1 0 0,0-1-1 0 0,0 0 0 0 0,0 1 1 0 0,1-1 581 0 0,0 3-59 0 0,18 18 745 0 0,-18-19-198 0 0,-1-4-1083 0 0,3-7-18 0 0,0 1 0 0 0,5-17 1 0 0,1-4-40 0 0,-5 14 3 0 0,-3 12 0 0 0,9-15 0 0 0,-1-2 26 0 0,-8 16 2 0 0,9-8-18 0 0,-2 2-10 0 0,2 1 0 0 0,4 3 0 0 0,-2 3 23 0 0,-12 3-10 0 0,-1 0-1 0 0,1 0 1 0 0,0 0-1 0 0,0 0 1 0 0,0 0-1 0 0,-1 0 1 0 0,1 0 0 0 0,0 0-1 0 0,0 0 1 0 0,-1 0-1 0 0,1 1 1 0 0,0-1-1 0 0,-1 0 1 0 0,1 0-1 0 0,1 1 1 0 0,0 0 26 0 0,0 0 84 0 0,1 0 3 0 0,18 17 514 0 0,-19-15-512 0 0,-1-1-10 0 0,-1-1-114 0 0,7 17 134 0 0,-6-9-78 0 0,-1-1-1 0 0,0 16 1 0 0,-2-9 8 0 0,-2 0-44 0 0,0-2 29 0 0,0-4 11 0 0,3-7 2 0 0,2-4-60 0 0,-1 0 0 0 0,1 0 1 0 0,0-1-1 0 0,-1 1 1 0 0,1 0-1 0 0,0 0 1 0 0,0 0-1 0 0,1 1 1 0 0,-1-1-1 0 0,2-2 1 0 0,5-9-8 0 0,-7 9 1 0 0,10-16 0 0 0,-7 12 0 0 0,-3 5 0 0 0,1 0 0 0 0,0 0 0 0 0,-1 0 0 0 0,1 0 0 0 0,1 0 0 0 0,-1 0 0 0 0,5-4 0 0 0,3-3 0 0 0,-1 1 0 0 0,2-1-10 0 0,0 2-33 0 0,1 0 32 0 0,0 3 11 0 0,0 2 11 0 0,-8 2 32 0 0,21-1-22 0 0,-23 2 35 0 0,2 2 65 0 0,-3-2-86 0 0,-1 0 0 0 0,1 0 0 0 0,0 0-1 0 0,-1 0 1 0 0,1 0 0 0 0,0 0 0 0 0,-1 0-1 0 0,1 1 1 0 0,-1-1 0 0 0,1 0 0 0 0,0 1-1 0 0,-1-1 1 0 0,1 0 0 0 0,-1 1-1 0 0,1 0 1 0 0,8 10 205 0 0,-3-2-125 0 0,-2 5-23 0 0,-1 1-24 0 0,1 1-55 0 0,-2-1-13 0 0,0-1 0 0 0,0 1 0 0 0,2-3 11 0 0,-2-7 32 0 0,3 7-33 0 0,0 2-10 0 0,0 1 0 0 0,-1 0 0 0 0,-1-3-21 0 0,-2-10-91 0 0,-3 10-219 0 0,2-10 139 0 0,-1 0 0 0 0,1 0 0 0 0,-1 0 0 0 0,0 0 0 0 0,0 0-1 0 0,1 0 1 0 0,-2 0 0 0 0,1 0 0 0 0,0-1 0 0 0,0 1 0 0 0,-2 1 0 0 0,2-1-440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5.304"/>
    </inkml:context>
    <inkml:brush xml:id="br0">
      <inkml:brushProperty name="width" value="0.05" units="cm"/>
      <inkml:brushProperty name="height" value="0.05" units="cm"/>
    </inkml:brush>
  </inkml:definitions>
  <inkml:trace contextRef="#ctx0" brushRef="#br0">0 0 10335 0 0,'0'0'1088'0'0,"1"3"-784"0"0,2 4 274 0 0,0-2-281 0 0,0 1 0 0 0,-1 0 0 0 0,0 0 1 0 0,0 0-1 0 0,-1 1 0 0 0,1-1 0 0 0,-1 0 1 0 0,-1 1-1 0 0,1-1 0 0 0,-1 1 0 0 0,0-1 0 0 0,-1 1 1 0 0,0 6-1 0 0,0-11-364 0 0,-2 10-109 0 0,3-9 14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5.512"/>
    </inkml:context>
    <inkml:brush xml:id="br0">
      <inkml:brushProperty name="width" value="0.05" units="cm"/>
      <inkml:brushProperty name="height" value="0.05" units="cm"/>
    </inkml:brush>
  </inkml:definitions>
  <inkml:trace contextRef="#ctx0" brushRef="#br0">1 1 10135 0 0,'0'0'6528'0'0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6.036"/>
    </inkml:context>
    <inkml:brush xml:id="br0">
      <inkml:brushProperty name="width" value="0.05" units="cm"/>
      <inkml:brushProperty name="height" value="0.05" units="cm"/>
    </inkml:brush>
  </inkml:definitions>
  <inkml:trace contextRef="#ctx0" brushRef="#br0">24 0 6767 0 0,'0'0'2500'0'0,"0"3"-1518"0"0,2 25 690 0 0,-4 40 0 0 0,0-10-386 0 0,-3 69 577 0 0,-1 0-390 0 0,1 14-910 0 0,3-110-510 0 0,2-16-53 0 0,-3 8 519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6.829"/>
    </inkml:context>
    <inkml:brush xml:id="br0">
      <inkml:brushProperty name="width" value="0.05" units="cm"/>
      <inkml:brushProperty name="height" value="0.05" units="cm"/>
    </inkml:brush>
  </inkml:definitions>
  <inkml:trace contextRef="#ctx0" brushRef="#br0">1 161 1839 0 0,'0'0'2180'0'0,"2"0"-1070"0"0,19-1 1713 0 0,0 1 1 0 0,31 3-1 0 0,3 0 89 0 0,-49-3-2839 0 0,1 0 0 0 0,-1-1-1 0 0,1 0 1 0 0,-1 0 0 0 0,11-3-1 0 0,-13 3-62 0 0,-1-1 0 0 0,1 1 0 0 0,0-1 1 0 0,0 1-1 0 0,-1-1 0 0 0,1 0 0 0 0,-1-1 0 0 0,0 1 0 0 0,1 0 0 0 0,-1-1 0 0 0,0 0 0 0 0,3-4 0 0 0,4-4 66 0 0,-1 2-33 0 0,-3 0-22 0 0,7-16 43 0 0,-11 20-21 0 0,0-6-33 0 0,0-6-1 0 0,-3 13 12 0 0,-1-2 3 0 0,-1-4-3 0 0,2 8 32 0 0,-2 1-20 0 0,0-1 0 0 0,0 1 0 0 0,-1-1 0 0 0,-4-4 1 0 0,4 5 32 0 0,-7-2 14 0 0,-1 1 3 0 0,7 2 5 0 0,-7 0-13 0 0,1 0 14 0 0,11 0-82 0 0,-1 0 0 0 0,0 0 1 0 0,0 0-1 0 0,0 0 0 0 0,0 0 0 0 0,1 0 1 0 0,-1 0-1 0 0,0 1 0 0 0,0-1 0 0 0,0 0 1 0 0,1 0-1 0 0,-1 1 0 0 0,0-1 0 0 0,1 1 0 0 0,-1-1 1 0 0,0 1-1 0 0,1-1 0 0 0,-1 1 0 0 0,-1 0 1 0 0,2 0 3 0 0,-9 6 13 0 0,0 3 19 0 0,3 4-33 0 0,3-7 64 0 0,0 0 0 0 0,1 1 0 0 0,0-1-1 0 0,0 1 1 0 0,1-1 0 0 0,0 1 0 0 0,0-1-1 0 0,1 11 1 0 0,1 0 143 0 0,-1-14-169 0 0,0 0 1 0 0,0 0-1 0 0,1-1 0 0 0,-1 1 0 0 0,1 0 0 0 0,0 0 1 0 0,2 6-1 0 0,2 6 8 0 0,-2-5 46 0 0,1 1 0 0 0,0-1 0 0 0,9 17 0 0 0,-12-25-91 0 0,12 17 71 0 0,10 7 132 0 0,-6-8-42 0 0,-16-18-102 0 0,2 1 2 0 0,16 11 72 0 0,-17-11-72 0 0,0-1 0 0 0,2 2-57 0 0,-2-1 22 0 0,0 0 0 0 0,0 0 0 0 0,1 0-1 0 0,-1-1 1 0 0,1 1 0 0 0,0-1 0 0 0,-1 0 0 0 0,1 0 0 0 0,0 0-1 0 0,4 1 1 0 0,4 2-14 0 0,-6-4 20 0 0,8-1-33 0 0,-8 1-57 0 0,0-1 0 0 0,0 1 0 0 0,0-1 0 0 0,-1 0 1 0 0,1-1-1 0 0,0 1 0 0 0,0-1 0 0 0,-1 1 0 0 0,1-1 0 0 0,-1-1 0 0 0,0 1 0 0 0,7-5 0 0 0,-10 6 12 0 0,6-4-680 0 0,-5 4-217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41.64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1061 0 1839 0 0,'-7'2'160'0'0,"5"-2"-127"0"0,1 1 0 0 0,0-1 0 0 0,-1 0 0 0 0,1 1 0 0 0,-1-1 0 0 0,1 1 0 0 0,-1-1 0 0 0,1 1 0 0 0,0 0 0 0 0,0-1 0 0 0,-1 1 0 0 0,1 0 0 0 0,-34 9 5028 0 0,47-10-4535 0 0,-9 0-267 0 0,-1-1-191 0 0,0 1 0 0 0,1 0 0 0 0,-1 0 0 0 0,0 0 0 0 0,0 0 0 0 0,1 0 0 0 0,2 1 0 0 0,4 0 73 0 0,116-1 1931 0 0,-122 0-1992 0 0,1-1-29 0 0,2 0-13 0 0,0 0 0 0 0,-1 0-1 0 0,1 1 1 0 0,0-1-1 0 0,0 1 1 0 0,0 1 0 0 0,8 0-1 0 0,-9-2-35 0 0,-1 2-4 0 0,17 6 66 0 0,-7-1-64 0 0,0-1 0 0 0,2 1 0 0 0,-2 0 0 0 0,1 0 0 0 0,0 0 0 0 0,-1-1 0 0 0,-2-2 11 0 0,-7-2 32 0 0,7 3-33 0 0,-1 1 1 0 0,-7-2 32 0 0,7 1-33 0 0,3 3-10 0 0,-3 0 11 0 0,-7-5 32 0 0,9 2-22 0 0,-1-1 38 0 0,21-2 450 0 0,-29-1-422 0 0,0-4-16 0 0,15-1-40 0 0,-4 3-31 0 0,0-1 0 0 0,1 0 0 0 0,-2 1 0 0 0,1-1 0 0 0,0 1 0 0 0,-1 1 0 0 0,1 0 0 0 0,-1 1 0 0 0,2 0 0 0 0,-1 0 0 0 0,0 0 0 0 0,-1 1 0 0 0,1 2 0 0 0,-1 2 0 0 0,1-1 0 0 0,-1 0 0 0 0,0 2 0 0 0,-2 3 0 0 0,-1 1 0 0 0,-2 1 0 0 0,-7-9 0 0 0,-1 0 0 0 0,1 0 0 0 0,-1 0 0 0 0,1 0 0 0 0,0-1 0 0 0,0 1 0 0 0,-1 0 0 0 0,1-1 0 0 0,3 2 0 0 0,0-1 0 0 0,7 6 0 0 0,3-1 0 0 0,0-3 0 0 0,0-2 0 0 0,1 0 0 0 0,-1 2 0 0 0,-1 2 0 0 0,-1 0 0 0 0,1-4 0 0 0,0-2 0 0 0,0 1 0 0 0,0 0 0 0 0,-1 0 0 0 0,7 4-36 0 0,1 2 0 0 0,-7-4 36 0 0,-2 4 0 0 0,-2 4 0 0 0,1 2 0 0 0,0-4 0 0 0,3-2 0 0 0,-2 1 0 0 0,-2 3 0 0 0,1-1 0 0 0,-2-2 11 0 0,-5-5 32 0 0,6 5-33 0 0,0 1-20 0 0,-7-5-33 0 0,5 6 32 0 0,1 4 11 0 0,0 0 0 0 0,1 0 0 0 0,0 1 0 0 0,1-2 0 0 0,0 1 0 0 0,-1 1 0 0 0,0-1 0 0 0,1-1 0 0 0,-1-2 0 0 0,-1 2 0 0 0,-1 1 0 0 0,1-1 0 0 0,2-2 0 0 0,-4-2 12 0 0,-4-5 36 0 0,2 8-50 0 0,2 3-57 0 0,0-1 44 0 0,0-1 15 0 0,0-2 0 0 0,-1 2 0 0 0,1 1 0 0 0,-3-1 0 0 0,-2 1 0 0 0,2-1 0 0 0,3-2 0 0 0,1 0 0 0 0,3-3 0 0 0,0 1 0 0 0,-4 0-10 0 0,-6-5-33 0 0,0 4 43 0 0,0-6 57 0 0,0 0 13 0 0,3 7-56 0 0,4 0-14 0 0,-1-1-14 0 0,-6-7-56 0 0,5 12 128 0 0,-6-11-112 0 0,0 7 49 0 0,0-7 29 0 0,-1 0-167 0 0,-2 8 131 0 0,6 0 24 0 0,-2-8 52 0 0,2 10-52 0 0,1-2-28 0 0,0 2 16 0 0,-1 0-12 0 0,-1-7-36 0 0,4 5 36 0 0,3 1 12 0 0,2 0 0 0 0,-2 0 0 0 0,-1 0 0 0 0,2 2 0 0 0,2-2 0 0 0,2-2 0 0 0,0-2 0 0 0,1-2 0 0 0,-1-1 0 0 0,1-3 11 0 0,-1 0 32 0 0,1 3-33 0 0,-2 1-10 0 0,-1 1 0 0 0,1 1 0 0 0,2 0 0 0 0,-2-2 0 0 0,-3 7 0 0 0,-4 4-10 0 0,-3 0-33 0 0,0-1 32 0 0,-3 1 11 0 0,-3-1 0 0 0,-4-1 0 0 0,-2 0 0 0 0,2-2 0 0 0,-2-1 0 0 0,2 2 0 0 0,1 3 0 0 0,-1-2 0 0 0,-2 2 0 0 0,8-13 0 0 0,0-4 0 0 0,-2 3 0 0 0,-25 33 0 0 0,19-24 0 0 0,1 0 0 0 0,0 0 0 0 0,0 3 0 0 0,3-2 0 0 0,-1 0 0 0 0,5-11 0 0 0,1 1 0 0 0,-1-1 0 0 0,1 0 0 0 0,-1 1 0 0 0,0-1 0 0 0,1 0 0 0 0,-1 1 0 0 0,0-1 0 0 0,0 0 0 0 0,0 0 0 0 0,0 0 0 0 0,-2 2 0 0 0,-12 10 0 0 0,6-2 0 0 0,0-2 0 0 0,-1 0 0 0 0,1 1 0 0 0,1 4-2 0 0,4-10 17 0 0,-9 2 36 0 0,0 0-51 0 0,1 0 0 0 0,1-1 0 0 0,0 0 0 0 0,2 3 0 0 0,1 1 0 0 0,1 0 0 0 0,-2-2 0 0 0,-2-1 0 0 0,2-1 0 0 0,-2 1 0 0 0,2-1 0 0 0,-2-1 0 0 0,0-1 0 0 0,2 2 0 0 0,0 1 0 0 0,2 2 0 0 0,1 3 0 0 0,0-1 0 0 0,-2 0 0 0 0,2 0 0 0 0,1 1 0 0 0,-1 0 0 0 0,-1-2 0 0 0,1-1 11 0 0,-1 1 209 0 0,-4 2 25 0 0,-18 3 7 0 0,18-10-241 0 0,0 0 32 0 0,0 1-33 0 0,-4 6 17 0 0,10-9 3 0 0,-9 1-23 0 0,1-1-7 0 0,1-1 0 0 0,0 2 0 0 0,1 1 0 0 0,0 0-10 0 0,-1-1-33 0 0,1 1 32 0 0,-2 0 11 0 0,0-2 0 0 0,1-2 0 0 0,-1-1 0 0 0,0-1 0 0 0,0-1 0 0 0,1 2 0 0 0,-1 0 0 0 0,0 1 0 0 0,1-1 0 0 0,-1 0 0 0 0,0-1 0 0 0,0 2 0 0 0,1-3 0 0 0,0-1 0 0 0,0 0 0 0 0,-1 2 0 0 0,0 2 0 0 0,-1 0 0 0 0,1 0 0 0 0,1 1 0 0 0,-36-2 0 0 0,35 1 0 0 0,-10-3 0 0 0,-3 3 0 0 0,17-1-7 0 0,4 0-5 0 0,-1 1 1 0 0,1 0 0 0 0,-1 0-1 0 0,1 0 1 0 0,-8 2-1 0 0,2-1-64 0 0,0-1 60 0 0,0 0 6 0 0,0-1-22 0 0,0-2 64 0 0,2 1-39 0 0,8 1-74 0 0,-1 0 15 0 0,-4-4 44 0 0,3 3-21 0 0,-5-4 32 0 0,0-2 11 0 0,0 1 0 0 0,0-1 0 0 0,0 0 0 0 0,2 0-13 0 0,3 5-40 0 0,-3-3 39 0 0,-2 1 14 0 0,-1 0 11 0 0,-1 0 21 0 0,0 0-64 0 0,-1 2 21 0 0,-1 1 11 0 0,1 0 0 0 0,-2 0 0 0 0,1 0 0 0 0,-1 1 0 0 0,2 1 0 0 0,0 2 0 0 0,-1 1 0 0 0,0 2 0 0 0,1-3 0 0 0,-1 0 11 0 0,-5-2 41 0 0,-15 11 13 0 0,19-7-65 0 0,0-1 0 0 0,0 3 0 0 0,1-1 11 0 0,-1-2 32 0 0,0 0-33 0 0,-1-1-10 0 0,1 1 0 0 0,0-1 0 0 0,0 0 0 0 0,1 1 0 0 0,-1-1 0 0 0,0 2 0 0 0,0-1 0 0 0,4 1 0 0 0,-1-2 0 0 0,1 1 0 0 0,-17 1 0 0 0,8-1 0 0 0,15-4 0 0 0,-38 6 0 0 0,-16 3-117 0 0,47-7 96 0 0,-2 2-33 0 0,-13 3-23 0 0,23-5 13 0 0,1-1 8 0 0,-9 1 45 0 0,0 1 11 0 0,0 0 0 0 0,-2-1-8 0 0,11-1 1 0 0,0 0 0 0 0,0 1-1 0 0,0-1 1 0 0,-1 0 0 0 0,1 0 0 0 0,0 0-1 0 0,0 0 1 0 0,0 0 0 0 0,-1-1-1 0 0,1 1 1 0 0,0 0 0 0 0,-1-1-1 0 0,-1 0-6 0 0,-5-2 3 0 0,-2 0 11 0 0,-1 1 0 0 0,-1 0 0 0 0,2-1 0 0 0,0 0 0 0 0,-1-2 0 0 0,2-2 0 0 0,1 0 0 0 0,1-1 0 0 0,-2 1 0 0 0,-2 2 0 0 0,3 0 11 0 0,6 3 32 0 0,-5-5-33 0 0,0-1 1 0 0,-8-12 309 0 0,14 18-267 0 0,0 0 1 0 0,-5-7-44 0 0,0-4-10 0 0,2 3 11 0 0,2 5 32 0 0,-2-3-22 0 0,2 3 31 0 0,-15-19 13 0 0,10 14-65 0 0,-1 0 0 0 0,0 2 0 0 0,0 1 0 0 0,-1 0 0 0 0,0 1 0 0 0,2-3 0 0 0,-1 0 0 0 0,1 0 0 0 0,1 0 0 0 0,5 6 0 0 0,-8-9 0 0 0,-10-10 0 0 0,10 14 0 0 0,0 2 0 0 0,0-1 0 0 0,0 1 0 0 0,-1 3 0 0 0,-2-1 0 0 0,-1 2 0 0 0,-1 2 0 0 0,1-1 0 0 0,0-1 0 0 0,-1 0 0 0 0,-77-6 128 0 0,87 7-128 0 0,-16 1 0 0 0,-5-1 0 0 0,2-3 0 0 0,17 2 0 0 0,-1 1 0 0 0,0-1 0 0 0,0 1 0 0 0,0 1 0 0 0,-9 0 0 0 0,12 0 0 0 0,-1 0 0 0 0,0-1 0 0 0,0 1 0 0 0,0-1 0 0 0,0 1 0 0 0,0-1 0 0 0,1-1 0 0 0,-1 1 0 0 0,-8-4 0 0 0,-18-5 54 0 0,-3-3-116 0 0,24 8 84 0 0,-29-14 44 0 0,30 14-66 0 0,1-3 0 0 0,-1 0 0 0 0,2 1 0 0 0,1-1 11 0 0,-1-10 43 0 0,6 11 5 0 0,0-4-47 0 0,1-1-12 0 0,-1 7 49 0 0,1 0 0 0 0,1-1-1 0 0,-1 1 1 0 0,2-8 0 0 0,3-13 71 0 0,-3 14-61 0 0,3 0 9 0 0,-1-2 7 0 0,2 0-19 0 0,1 0-46 0 0,12-18 38 0 0,-13 24-32 0 0,2-4-5 0 0,1 0 32 0 0,1 1-21 0 0,5-10 80 0 0,-9 14-85 0 0,21-19 106 0 0,9-6-49 0 0,-30 26-74 0 0,-3 2 0 0 0,1 1 0 0 0,0-1 0 0 0,0 1 0 0 0,0 0 0 0 0,5-2 0 0 0,14-12 0 0 0,-6 5 27 0 0,-15 10-15 0 0,12-15 13 0 0,1 1-29 0 0,-15 15 3 0 0,19-29 60 0 0,3-8 15 0 0,7-3-74 0 0,-23 33 0 0 0,-1 1 0 0 0,0-1 0 0 0,0 0 0 0 0,7-16 0 0 0,-5 11 0 0 0,-4 9 0 0 0,-1 0 0 0 0,1-1 0 0 0,-1 1 0 0 0,0-1 0 0 0,2-7 0 0 0,-3 8 0 0 0,8-18 0 0 0,9-26 0 0 0,-7 14 0 0 0,-6 18 0 0 0,6 2 0 0 0,-6 4 0 0 0,-1 3 0 0 0,0 0 0 0 0,1 1 0 0 0,4-8 0 0 0,10-11 0 0 0,-10 11 0 0 0,1 0 0 0 0,1 1 0 0 0,24-22 0 0 0,-25 25 0 0 0,20-18 0 0 0,-16 16 2 0 0,2-2-9 0 0,23-14 0 0 0,-29 20-17 0 0,24-14-12 0 0,-8 9 36 0 0,-12 9 0 0 0,15-2 0 0 0,-1-2 0 0 0,-18 6-14 0 0,30-6-36 0 0,11 0 50 0 0,118-15-64 0 0,-124 19 64 0 0,-4-1 0 0 0,-28 5 0 0 0,1 1 0 0 0,32-4-74 0 0,-32 3 31 0 0,-2 3 15 0 0,-3-2-79 0 0,8 5-296 0 0,-15-5 334 0 0,0 0-23 0 0,-1 1-110 0 0,4 5 223 0 0,-5-6-22 0 0,0-1 0 0 0,0 0 1 0 0,0 1-1 0 0,0-1 0 0 0,0 0 0 0 0,0 1 1 0 0,0-1-1 0 0,0 0 0 0 0,0 1 0 0 0,0-1 0 0 0,0 0 1 0 0,0 0-1 0 0,0 1 0 0 0,0-1 0 0 0,-1 0 1 0 0,1 1-1 0 0,0-1 0 0 0,0 0 0 0 0,0 0 0 0 0,0 1 1 0 0,-1-1-1 0 0,1 0 0 0 0,-1 1 0 0 0,-2 2-33 0 0,1-1 21 0 0,1 0-1 0 0,-1 0 1 0 0,0-1 0 0 0,0 1 0 0 0,0-1 0 0 0,1 1 0 0 0,-1-1 0 0 0,-1 0-1 0 0,1 1 1 0 0,0-1 0 0 0,0 0 0 0 0,-3 0 0 0 0,-11 5 0 0 0,12-4 17 0 0,-16 9-59 0 0,-7 4 44 0 0,0 0 11 0 0,8-7 0 0 0,0 0 0 0 0,0-2 0 0 0,-27 7 0 0 0,27-8 0 0 0,-87 19-28 0 0,-17 5-8 0 0,122-29 37 0 0,-6 2-14 0 0,1 0-1 0 0,-1 1 1 0 0,1 0-1 0 0,-8 4 1 0 0,5-2 15 0 0,-40 20-2 0 0,47-24 0 0 0,1-1 0 0 0,-1 1 0 0 0,0 0 0 0 0,0 0 0 0 0,0 0 0 0 0,1 0 0 0 0,-1 0 0 0 0,0 1 0 0 0,1-1 0 0 0,-1 0 0 0 0,1 1 0 0 0,-2 2 0 0 0,1-2 0 0 0,0 1 0 0 0,1-1 0 0 0,-1 0 0 0 0,0 0 0 0 0,0 0 0 0 0,-1 0 0 0 0,-2 2 0 0 0,-35 33 0 0 0,20-19 0 0 0,0 0-53 0 0,16-15 45 0 0,-13 15 5 0 0,-3 3 3 0 0,0-1 0 0 0,0 0 0 0 0,-4 5 0 0 0,1 3 0 0 0,18-22 0 0 0,-16 28 0 0 0,-3 15 0 0 0,10-27 0 0 0,1 1 0 0 0,11-18 0 0 0,-8 14 0 0 0,10-18 0 0 0,-1 0 0 0 0,1 0 0 0 0,-1 1 0 0 0,0-1 0 0 0,1 0 0 0 0,-1 0 0 0 0,0 0 0 0 0,0 0 0 0 0,0 0 0 0 0,0 0 0 0 0,0 0 0 0 0,0 0 0 0 0,0 0 0 0 0,-3 1 0 0 0,0 1 0 0 0,-15 16 0 0 0,3-5 0 0 0,-9 6 0 0 0,13-12 0 0 0,2 0 0 0 0,1 1 0 0 0,-5 5 0 0 0,13-13 0 0 0,-26 17 0 0 0,3-1 0 0 0,-8 8 0 0 0,13-7 0 0 0,15-15 0 0 0,-20 23 0 0 0,14-15 0 0 0,1-1 0 0 0,1 2 0 0 0,2 0 0 0 0,-2-2 0 0 0,-6 4 0 0 0,10-12 0 0 0,-5 5 0 0 0,-2-3 0 0 0,0 1-6 0 0,4-2 19 0 0,-10 9-90 0 0,-18 8-1229 0 0,25-15 826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7.541"/>
    </inkml:context>
    <inkml:brush xml:id="br0">
      <inkml:brushProperty name="width" value="0.05" units="cm"/>
      <inkml:brushProperty name="height" value="0.05" units="cm"/>
    </inkml:brush>
  </inkml:definitions>
  <inkml:trace contextRef="#ctx0" brushRef="#br0">1 1 7367 0 0,'0'0'10703'0'0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9.720"/>
    </inkml:context>
    <inkml:brush xml:id="br0">
      <inkml:brushProperty name="width" value="0.05" units="cm"/>
      <inkml:brushProperty name="height" value="0.05" units="cm"/>
    </inkml:brush>
  </inkml:definitions>
  <inkml:trace contextRef="#ctx0" brushRef="#br0">48 20 4031 0 0,'0'0'910'0'0,"2"-3"-846"0"0,12-14 9666 0 0,-15 19-9575 0 0,-1 1-100 0 0,1-2-19 0 0,0 0 0 0 0,1 1 0 0 0,-1-1-1 0 0,-1 1 1 0 0,1-1 0 0 0,0 0 0 0 0,0 0 0 0 0,0 0 0 0 0,-1 0-1 0 0,1 0 1 0 0,0 0 0 0 0,-1 0 0 0 0,1 0 0 0 0,-1 0 0 0 0,1 0-1 0 0,-1-1 1 0 0,1 1 0 0 0,-3 0 0 0 0,2 0 81 0 0,-3-1-87 0 0,2 0-34 0 0,-11 11 1557 0 0,5-5-1500 0 0,7-5 186 0 0,5-2-355 0 0,5-3 121 0 0,-6 3 459 0 0,-13 1-1137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2:38.073"/>
    </inkml:context>
    <inkml:brush xml:id="br0">
      <inkml:brushProperty name="width" value="0.05" units="cm"/>
      <inkml:brushProperty name="height" value="0.05" units="cm"/>
    </inkml:brush>
  </inkml:definitions>
  <inkml:trace contextRef="#ctx0" brushRef="#br0">0 1666 4287 0 0,'0'0'5823'0'0,"3"1"-5644"0"0,9 5 11 0 0,-9-4 808 0 0,3-1-886 0 0,-3 0-99 0 0,20-4 360 0 0,-15 2-309 0 0,-6 1 70 0 0,1 0-44 0 0,6-2 6 0 0,-6 2 91 0 0,11-5 218 0 0,-6 0-373 0 0,-6 4 119 0 0,-1 0-96 0 0,16-11 158 0 0,-15 11-32 0 0,-1-1-127 0 0,7-2-33 0 0,-7 2 32 0 0,1 1 1 0 0,4-4-33 0 0,-4 4 224 0 0,-1 0-191 0 0,7-4-33 0 0,-7 4 448 0 0,2 0-415 0 0,5-3-33 0 0,-6 3 32 0 0,1 1 1 0 0,11-3-44 0 0,2-1-10 0 0,-4 3 11 0 0,-7 0 42 0 0,9-2 1 0 0,4 1-33 0 0,0 0 22 0 0,-4 2-22 0 0,-9 0 22 0 0,9 2-22 0 0,4 2 22 0 0,-1 1-22 0 0,0 0 22 0 0,-4 0-22 0 0,-8-3 22 0 0,10 2-22 0 0,-1-1 32 0 0,26 4 225 0 0,-29-5-206 0 0,5 0 58 0 0,-11-3-84 0 0,0 1 0 0 0,0 0 0 0 0,0 0 0 0 0,-1 0 0 0 0,9 2 0 0 0,14 0 41 0 0,-24-2-34 0 0,0 0 1 0 0,0-1-45 0 0,22 3 72 0 0,-13 0-1 0 0,-6-1-23 0 0,-2-1-32 0 0,19-1 27 0 0,-1 3-16 0 0,-15-2-16 0 0,-1 1 0 0 0,1-1 0 0 0,0 0 1 0 0,0-1-1 0 0,6 0 0 0 0,-8 0 23 0 0,7-1-22 0 0,22-2 63 0 0,-16 2-6 0 0,-1 0-1 0 0,25 1 1 0 0,-15 0-14 0 0,1 1 0 0 0,-1 1 0 0 0,-13 0-64 0 0,1 0 0 0 0,-1-1 11 0 0,-9 0 32 0 0,6 2-22 0 0,-5-2 22 0 0,8 0-22 0 0,2 0 35 0 0,-1 0 20 0 0,-6 0-1 0 0,-6 0-77 0 0,20 2 77 0 0,-6 1-32 0 0,1-4-22 0 0,-2-1 22 0 0,1 0-33 0 0,1 0-10 0 0,0 0 0 0 0,-1 1 11 0 0,-1 0 32 0 0,1 0-33 0 0,0-1-10 0 0,45-4 64 0 0,-2-1-64 0 0,-28 4 0 0 0,-8-1 0 0 0,-21 4 0 0 0,17 0 0 0 0,9-1 0 0 0,-3 2 0 0 0,-18 0 0 0 0,45 0 0 0 0,-43 0 0 0 0,-5-1 0 0 0,-1 1 0 0 0,0-1 0 0 0,1 0 0 0 0,-1 0 0 0 0,6-1 0 0 0,5 0 0 0 0,-1 1 0 0 0,-1 0 0 0 0,3 0 0 0 0,-1 0 0 0 0,-1 0 0 0 0,47 0 0 0 0,-44 0 0 0 0,0 0 0 0 0,-1 2 0 0 0,1-1 0 0 0,-1 1 0 0 0,1 0 0 0 0,-1 0 0 0 0,0-2 0 0 0,8 0 0 0 0,-20 0 0 0 0,32 7 0 0 0,-20-5 0 0 0,1 0 0 0 0,-1 0 0 0 0,10-1 0 0 0,-22 0 0 0 0,33 5 0 0 0,-5 1 0 0 0,-1-2 0 0 0,-16-4 0 0 0,30 5 0 0 0,-36-4 0 0 0,29 8 0 0 0,0-1 0 0 0,5-1 0 0 0,-19-6 0 0 0,6 0 0 0 0,-2-1 0 0 0,12-1 0 0 0,-18 1 0 0 0,-22-1 0 0 0,40-5 0 0 0,-19 3 0 0 0,-3 1 0 0 0,13 1 0 0 0,2 0 0 0 0,1 0 0 0 0,52 2 0 0 0,-52-2 0 0 0,357 4 0 0 0,-379-5 0 0 0,0 1 0 0 0,0-1 0 0 0,13-4 0 0 0,-16 4 0 0 0,34-7 0 0 0,59-7 0 0 0,36-2 0 0 0,-132 16 0 0 0,20 0 0 0 0,-12 0 0 0 0,-8 1 0 0 0,0 0 0 0 0,0 0 0 0 0,0 0 0 0 0,0 0 0 0 0,0 1 0 0 0,7 2 0 0 0,21 3 0 0 0,-5 0 0 0 0,50 3 0 0 0,-48-5 0 0 0,-17-2 0 0 0,0 0 0 0 0,21-1 0 0 0,46 4 0 0 0,-76-4 0 0 0,12 0 0 0 0,8-2 0 0 0,19 0 0 0 0,29-4 0 0 0,-60 4 0 0 0,0-1 0 0 0,0 0 0 0 0,0-1 0 0 0,0-1 0 0 0,13-4 0 0 0,6-3 0 0 0,-1 0 0 0 0,15-3 54 0 0,-16 2-44 0 0,16-3 38 0 0,-32 11-32 0 0,0 1-16 0 0,27-7 0 0 0,-36 9 0 0 0,19-1 0 0 0,-11 1 0 0 0,1 1 0 0 0,-2 0 0 0 0,6-2 0 0 0,-18 2 0 0 0,48 1 0 0 0,-30-1 0 0 0,-17 2 0 0 0,-1-1 0 0 0,4 0 0 0 0,36 0 0 0 0,-28-1 0 0 0,1 1 0 0 0,-2 1 0 0 0,2-1 0 0 0,1 1 0 0 0,-1-1 0 0 0,2 0 0 0 0,-1 0 0 0 0,2 0 0 0 0,-1 0 0 0 0,0-1 0 0 0,1 2 0 0 0,-1-1 0 0 0,1-2 0 0 0,-1 1 0 0 0,-1 0 0 0 0,1 0 0 0 0,3 0 0 0 0,-2-2 0 0 0,1 2 0 0 0,-1-1 0 0 0,0 0 0 0 0,1 1 0 0 0,0-3 0 0 0,-1 1 0 0 0,1 0 0 0 0,0 2 0 0 0,-1 0 0 0 0,1 0 0 0 0,-1 0 0 0 0,32 2 0 0 0,-30-3 0 0 0,-11 0 0 0 0,0 1 0 0 0,0 0 0 0 0,0 0 0 0 0,0 1 0 0 0,-1 0 0 0 0,9 2 0 0 0,12 1 0 0 0,1 2 0 0 0,-1 4 0 0 0,15 0 0 0 0,14 0 0 0 0,-41-7 0 0 0,-1 0 0 0 0,-1 1 0 0 0,6-1 0 0 0,17 10 0 0 0,-22-8 0 0 0,1-1 0 0 0,1 0 0 0 0,9 4 0 0 0,-19-7 0 0 0,15 0 0 0 0,4 1 0 0 0,-22-2 0 0 0,21-3 0 0 0,11-1 0 0 0,31-5 0 0 0,-56 8 0 0 0,-3 1 0 0 0,-1-1 0 0 0,1 0 0 0 0,12-3 0 0 0,-3 0 0 0 0,-6 2 0 0 0,16 0 0 0 0,7-1 0 0 0,50-5 0 0 0,34-1 0 0 0,-67 7 0 0 0,-35 1 0 0 0,0 0 0 0 0,29 4 0 0 0,-40-3 0 0 0,11 3 0 0 0,10 3 0 0 0,6 1 0 0 0,16 4 0 0 0,6 3 0 0 0,-21-4 0 0 0,3-1 0 0 0,-23-7 0 0 0,29 7 0 0 0,28 9 0 0 0,-36-9 0 0 0,-24-5 0 0 0,-7-3 0 0 0,1 0 0 0 0,0 0 0 0 0,0 0 0 0 0,0-1 0 0 0,0 1 0 0 0,0-1 0 0 0,1 1 0 0 0,-1-1 0 0 0,0 0 0 0 0,5-1 0 0 0,39 1 0 0 0,15 2 0 0 0,-2-2 0 0 0,-32-1 0 0 0,-23 1 0 0 0,17 1 0 0 0,-14-2 0 0 0,24-4 0 0 0,-7-3 64 0 0,-4-1-64 0 0,-17 8 0 0 0,35-8 0 0 0,-25 5 0 0 0,1 1 0 0 0,1-1 0 0 0,6 1 0 0 0,-15 2 0 0 0,57-4 0 0 0,-46 3 0 0 0,50-5 0 0 0,-52 5 0 0 0,0-2 0 0 0,-1 1 0 0 0,-1-1 0 0 0,1 0 11 0 0,-3-3 32 0 0,-8 6-33 0 0,0-2-14 0 0,8-13 126 0 0,-5 7-112 0 0,1 0-10 0 0,1 0 0 0 0,1 0 0 0 0,0 2 0 0 0,1 1 0 0 0,0-1 0 0 0,0 0 0 0 0,2-1 0 0 0,-2 1 0 0 0,0 0 0 0 0,0 1 0 0 0,1 1 0 0 0,0 1 0 0 0,0-1 0 0 0,1-1 0 0 0,-2-1 0 0 0,-1 1 0 0 0,0-1 0 0 0,0 0 0 0 0,0-2 0 0 0,-1 0 0 0 0,0 1 0 0 0,1-1 0 0 0,-2 0 0 0 0,-1 0 0 0 0,-1 0 0 0 0,1 0 0 0 0,2-2 0 0 0,-1 2 0 0 0,-1-2 0 0 0,1 2 0 0 0,2 0 0 0 0,-1 0 0 0 0,0 1 0 0 0,1 0 0 0 0,0 0 0 0 0,-1 1 0 0 0,0 0 0 0 0,18-18 0 0 0,-17 18 0 0 0,-1 0 0 0 0,2 0 0 0 0,-1 0 0 0 0,0-1 0 0 0,-1-1 0 0 0,3-2 0 0 0,-10 9 0 0 0,6-13 0 0 0,-1 5 0 0 0,2 1 0 0 0,30-25 0 0 0,-29 26 0 0 0,1 0 0 0 0,-6 3 0 0 0,5-9 0 0 0,21-26 0 0 0,-28 37 0 0 0,16-23 0 0 0,-12 15 0 0 0,-1 0 0 0 0,6-3 26 0 0,-12 14-11 0 0,13-32 8 0 0,-6 14 9 0 0,-1-3 0 0 0,-5 16-13 0 0,12-27 26 0 0,-7 19-45 0 0,12-26 0 0 0,-7 13 11 0 0,-6 13 32 0 0,13-39 31 0 0,-6 11-74 0 0,-3 15 0 0 0,5-12 0 0 0,-13 33 0 0 0,9-15 0 0 0,30-56 0 0 0,-36 67 0 0 0,-1 4 0 0 0,-1 1 0 0 0,1-1 0 0 0,0 1 0 0 0,6-8 0 0 0,18-22 0 0 0,-18 24 0 0 0,0 0 0 0 0,12-9 0 0 0,-10 9 0 0 0,-2 1 0 0 0,-6 6 0 0 0,1 0 0 0 0,0-1 0 0 0,0 1 0 0 0,0 1 0 0 0,0-1 0 0 0,7-3 0 0 0,14-7-21 0 0,0 0 0 0 0,30-9-1 0 0,-20 6 22 0 0,-5 2 0 0 0,45-21 0 0 0,-69 33 0 0 0,44-14 0 0 0,45-10-72 0 0,-86 25 72 0 0,0-2 0 0 0,0 1 0 0 0,-1-1 0 0 0,16-7 0 0 0,-12 4 0 0 0,15-7 0 0 0,-4-1 0 0 0,7-1 0 0 0,-2 2 0 0 0,43-21 0 0 0,5-1 0 0 0,-46 22 0 0 0,73-27 0 0 0,-54 18 0 0 0,-38 17 0 0 0,7-6 0 0 0,-18 11 0 0 0,37-10 0 0 0,-10 2 0 0 0,-7 4 0 0 0,-16 4 0 0 0,18 0 0 0 0,-17-1 0 0 0,0 0 0 0 0,17 4 0 0 0,-5 2 0 0 0,16 8-10 0 0,-17-8-33 0 0,0 3 32 0 0,0 0 11 0 0,-1 2 0 0 0,-2-1 0 0 0,0 0 0 0 0,0 2 0 0 0,-1 0 0 0 0,0 0 0 0 0,-3 2 0 0 0,-2 1 0 0 0,-6-11 4 0 0,1 13 46 0 0,-3-3-40 0 0,-4 2-10 0 0,0-4 15 0 0,0-1 0 0 0,0 0-1 0 0,-1 0 1 0 0,-1-1 0 0 0,-10 12 0 0 0,-43 39 78 0 0,49-48-87 0 0,-14 18 1 0 0,15-18-8 0 0,-17 18-1 0 0,12-16 2 0 0,1 1 0 0 0,1 0 0 0 0,0 2 0 0 0,-14 23 0 0 0,25-36 0 0 0,-11 12 0 0 0,11-15 0 0 0,-21 31 0 0 0,2-1 0 0 0,-2 2 0 0 0,16-20 0 0 0,0 1 0 0 0,0-2 0 0 0,1 2 0 0 0,-1-2 0 0 0,-1 4 0 0 0,7-14 0 0 0,-6 16 0 0 0,1-4 0 0 0,2 0 0 0 0,-1 1 0 0 0,-1-2 0 0 0,1-1 0 0 0,1 1 0 0 0,-1 0 0 0 0,1 0 0 0 0,1 1 0 0 0,0 1-10 0 0,3-1-33 0 0,0 1 32 0 0,3-1 11 0 0,0 1 0 0 0,1 0 0 0 0,-2-1 0 0 0,3 2-10 0 0,-1-1-33 0 0,14 28 32 0 0,-7-14 11 0 0,-4-9 0 0 0,-8-17 0 0 0,19 36 0 0 0,-9-16-27 0 0,5 4-9 0 0,-8-16 35 0 0,10 20 1 0 0,-13-26 0 0 0,8 9 0 0 0,-7-8 0 0 0,5 7 0 0 0,1 0 0 0 0,-1 1 0 0 0,29 41 0 0 0,-24-34 0 0 0,-12-19 0 0 0,13 17 0 0 0,7 4 0 0 0,-12-11 0 0 0,0 2 0 0 0,4 8 0 0 0,-14-22 0 0 0,27 31 0 0 0,12 16 11 0 0,-36-43 32 0 0,4 8-33 0 0,-2 0 1 0 0,-3-7 32 0 0,2 7-33 0 0,-3-10-10 0 0,0 0 0 0 0,0 1 0 0 0,0-1 0 0 0,-1 0 0 0 0,1 0 0 0 0,-1 0 0 0 0,1 0 0 0 0,-1 1 0 0 0,0 3 0 0 0,0-1 0 0 0,2 12 12 0 0,-1-14 12 0 0,-6 19 4 0 0,3-5-28 0 0,-2 6 28 0 0,1 17 8 0 0,2-35-19 0 0,4 19 30 0 0,1-9-47 0 0,1-1 0 0 0,3 1 0 0 0,1-1 0 0 0,4 6 0 0 0,-6-11 0 0 0,12 14 0 0 0,-8-11 0 0 0,1 0 0 0 0,0 2 0 0 0,-1 0 0 0 0,0-1 0 0 0,-1-2 0 0 0,-2-2 11 0 0,-4-5 32 0 0,7 7-33 0 0,6 8-10 0 0,-12-15 0 0 0,10 7 0 0 0,-11-8 1 0 0,5 2-1 0 0,6 2 10 0 0,-7-3 7 0 0,16 8 20 0 0,-1 4-38 0 0,4-2 1 0 0,1 1 0 0 0,-25-13 0 0 0,0 0 0 0 0,0 0 0 0 0,0-1 0 0 0,0 1 0 0 0,0-1 0 0 0,6 2 0 0 0,-4-1 0 0 0,16 8 0 0 0,-17-7 0 0 0,20 8 0 0 0,13 9 0 0 0,-15-7 0 0 0,-18-10 0 0 0,19 8 0 0 0,33 9 0 0 0,-51-17 0 0 0,20 3 0 0 0,4 2 0 0 0,-24-8 0 0 0,20 7 0 0 0,5 6 0 0 0,-14-8 0 0 0,32 13 0 0 0,-28-10 0 0 0,-15-6 0 0 0,19-1 0 0 0,8 2 64 0 0,1-2-64 0 0,-11 1 0 0 0,-16-2 0 0 0,12-1 0 0 0,-4 0 5 0 0,-5 1-13 0 0,13-6 75 0 0,-2-1-3 0 0,-1-1-53 0 0,-14 6 32 0 0,3-3-21 0 0,-4 2 26 0 0,12-5-39 0 0,-13 5 3 0 0,9-10 97 0 0,-3 4-88 0 0,1-2 22 0 0,0 0-33 0 0,-1-1-10 0 0,5-5 32 0 0,-2 1 0 0 0,10-17-32 0 0,-4 13 0 0 0,-15 16 0 0 0,14-12 0 0 0,6-2 0 0 0,19-17 0 0 0,-10 6 0 0 0,-25 24 0 0 0,25-26 0 0 0,-13 12 0 0 0,-9 11 0 0 0,6-5 0 0 0,-12 11 0 0 0,12-7 0 0 0,1 0 0 0 0,-13 8 0 0 0,24-19 0 0 0,-25 17 0 0 0,17-8 0 0 0,7-2 0 0 0,-12 8 0 0 0,41-17 0 0 0,-41 17 0 0 0,-1 1 0 0 0,-1 0 0 0 0,1 1 0 0 0,1-1 0 0 0,0 0 0 0 0,-1 1 0 0 0,1-1 0 0 0,0 2 0 0 0,0 0 0 0 0,0 1 11 0 0,0 0 32 0 0,-1 0-33 0 0,1 1-10 0 0,43 0 0 0 0,-43 0 0 0 0,-1-2 0 0 0,1 0 0 0 0,-9 2 0 0 0,-2 1 0 0 0,28 0 0 0 0,19 1 0 0 0,-37 0 0 0 0,0 1 0 0 0,0 1 0 0 0,0 0 0 0 0,27 8 0 0 0,-22-7 0 0 0,-15-4 0 0 0,18-1 0 0 0,65 0 0 0 0,-63 0 1 0 0,2-1-1 0 0,-1 0 10 0 0,-14-1 19 0 0,27 0-5 0 0,-22 2-24 0 0,11 0 0 0 0,-12 0 0 0 0,13-2 0 0 0,19-4 0 0 0,0-2 0 0 0,-24 4 16 0 0,0 1 0 0 0,0 1 0 0 0,29 2 0 0 0,-40 1-16 0 0,-1-1 0 0 0,17-3 0 0 0,18 0 0 0 0,-17 2 0 0 0,-3-3 0 0 0,-21 4 0 0 0,20-7 0 0 0,5-2 0 0 0,-3 0 13 0 0,-11 3 4 0 0,0 1 0 0 0,33-5 0 0 0,-33 8-17 0 0,17-5 0 0 0,-28 6 0 0 0,0 0 0 0 0,0 0 0 0 0,-1 1 0 0 0,1-1 0 0 0,6 1 0 0 0,3 0 0 0 0,-9 0 0 0 0,-1 0 0 0 0,1 0 0 0 0,0-1 0 0 0,0 0 0 0 0,0 0 0 0 0,0 0 0 0 0,6-3 0 0 0,0 0 0 0 0,-6 2 0 0 0,0 0 0 0 0,1 1 0 0 0,-1 0 0 0 0,11-2 0 0 0,18-4 0 0 0,-26 6 0 0 0,55-8 0 0 0,-28 8 0 0 0,-24 0 0 0 0,-7 1 0 0 0,1 0 0 0 0,-1 0 0 0 0,1 0 0 0 0,-1 0 0 0 0,1 1 0 0 0,-1-1 0 0 0,6 3 0 0 0,5 0 0 0 0,7 1 0 0 0,-12 0 0 0 0,0-1 0 0 0,2 2 0 0 0,9 3 0 0 0,-2 1 0 0 0,7 4 0 0 0,-21-12 0 0 0,15 13 0 0 0,-8-6 0 0 0,5 7 0 0 0,-8-10 0 0 0,12 4 0 0 0,-8-3 0 0 0,1 0 0 0 0,0 2 0 0 0,5 5 0 0 0,-17-12 0 0 0,18 9 0 0 0,1 1 0 0 0,-17-10 0 0 0,18 5 0 0 0,2 1 0 0 0,-21-7 0 0 0,21 2 0 0 0,-22-2 0 0 0,9 1 0 0 0,0 0 0 0 0,-1-1 0 0 0,15-2 0 0 0,-18 2 0 0 0,60-6 64 0 0,-19 0-64 0 0,-16 2 0 0 0,-25 3 0 0 0,33 0 0 0 0,-38 1 0 0 0,14 0 0 0 0,8 1 0 0 0,-20-1 0 0 0,18 6 0 0 0,-6-2 0 0 0,0 0 0 0 0,0 1 0 0 0,1 0 0 0 0,-2 1 0 0 0,0-1 0 0 0,30 8 0 0 0,-6-1 11 0 0,-31-9 15 0 0,14 0 1 0 0,-9-2-27 0 0,1 0 0 0 0,2 1 0 0 0,-3 0 0 0 0,0 0 0 0 0,1 3 0 0 0,1 2 0 0 0,-1 1 0 0 0,-1-1 0 0 0,2-2 0 0 0,-1 0 0 0 0,1-1 0 0 0,0 0 11 0 0,0-2 32 0 0,0-1-33 0 0,0 0-10 0 0,-1-1 0 0 0,1 3 0 0 0,1 1 0 0 0,-1 0 0 0 0,-1 3 0 0 0,1 2 0 0 0,-2-1 0 0 0,-1 2 0 0 0,-1 1 0 0 0,-2 1 0 0 0,-1 2 0 0 0,-3 0 0 0 0,-1 2 0 0 0,1-1 11 0 0,-1 0 32 0 0,-2 1-33 0 0,-2 0-10 0 0,1 14 0 0 0,0-18 1 0 0,4 25 9 0 0,-3-22 33 0 0,2 0-33 0 0,-1 0-10 0 0,1 0 0 0 0,2-1 0 0 0,1-1 0 0 0,2-1 0 0 0,4 7 0 0 0,-5-12 0 0 0,1 0 0 0 0,-6-3 0 0 0,20 9 0 0 0,-8-8 0 0 0,41 17 0 0 0,-27-9 0 0 0,-9-4 0 0 0,-18-8 0 0 0,30 9 0 0 0,-27-9 0 0 0,17 8 0 0 0,-10-3 0 0 0,-1 0 0 0 0,0 1 11 0 0,-1-1 32 0 0,0 3-33 0 0,-7-6-10 0 0,-2-2 0 0 0,0-1 0 0 0,0 1 0 0 0,-1 0 0 0 0,1 0 0 0 0,0 0 0 0 0,0-1 0 0 0,-1 1 0 0 0,1 0 0 0 0,0 0 0 0 0,-1 0 0 0 0,1 0 0 0 0,-1 0 0 0 0,1 0 0 0 0,0 1 0 0 0,5 17 0 0 0,-1-6 11 0 0,1-1 32 0 0,-1 2-33 0 0,0 0-10 0 0,-1 0 0 0 0,0 1 0 0 0,0-1 0 0 0,-1 1 0 0 0,1 0 0 0 0,1 2 0 0 0,-1 0 0 0 0,0 0 0 0 0,0 7 32 0 0,1-1 0 0 0,4 10-32 0 0,9 30 0 0 0,-9-31 0 0 0,-3-3 0 0 0,-2-16 0 0 0,13 26 0 0 0,-12-28 0 0 0,11 37 0 0 0,-2-5 0 0 0,-12-39 0 0 0,13 33 0 0 0,-10-26 0 0 0,15 32 0 0 0,-6-16 0 0 0,-7-13 0 0 0,4 11 0 0 0,-6-12 0 0 0,3 10 0 0 0,9 22 0 0 0,-13-32 0 0 0,-3-11 0 0 0,0 0 0 0 0,0 1 0 0 0,0-1 0 0 0,0 0 0 0 0,-1 1 0 0 0,1-1 0 0 0,-1 0 0 0 0,0 3 0 0 0,3 23 0 0 0,-2-12 0 0 0,1 0 0 0 0,-2 13 2 0 0,-1-15 27 0 0,0 8 4 0 0,-4 23 21 0 0,-8 51-44 0 0,10-63-10 0 0,4 10 0 0 0,1-11 0 0 0,2 15 0 0 0,3-2 0 0 0,1 1 0 0 0,-3-15 0 0 0,-5-23 0 0 0,7 24 0 0 0,1 14 0 0 0,-8-40 0 0 0,7 21 0 0 0,14 48 0 0 0,-17-60 0 0 0,1 0 0 0 0,0 1 0 0 0,1 2 0 0 0,20 46 0 0 0,-13-31 0 0 0,3 16 0 0 0,6 13 0 0 0,-13-29 0 0 0,2-2 0 0 0,-4 1 0 0 0,-6-29 0 0 0,0 1 0 0 0,0-1 0 0 0,-1 1 0 0 0,1-1 0 0 0,-1 1 0 0 0,0-1 0 0 0,0 5 0 0 0,0-5 0 0 0,0-1 0 0 0,0 1 0 0 0,1 0 0 0 0,-1 0 0 0 0,0-1 0 0 0,1 1 0 0 0,0-1 0 0 0,0 1 0 0 0,1 3 0 0 0,17 52 0 0 0,-18-53 0 0 0,8 14 0 0 0,-8-17 0 0 0,10 27 0 0 0,0 1 0 0 0,-5-4 0 0 0,10 38 0 0 0,-14-51 0 0 0,0 11 0 0 0,-1-19 0 0 0,5 13 0 0 0,-1-4 0 0 0,1 1 0 0 0,1 0 0 0 0,6 4 0 0 0,-9-15 0 0 0,1-3 0 0 0,14 13 0 0 0,-14-13 0 0 0,4 4 0 0 0,2 0 0 0 0,12 0 0 0 0,-1 3 0 0 0,-19-7 0 0 0,18 1 11 0 0,6 1 42 0 0,15 3-53 0 0,2 3 0 0 0,-15-5 0 0 0,1 4 0 0 0,0 0 0 0 0,-1 0 0 0 0,-23-8 0 0 0,-4 0 0 0 0,0 1 0 0 0,1-1 0 0 0,-1 1 0 0 0,0-1 0 0 0,0 1 0 0 0,0 0 0 0 0,1 0 0 0 0,-1 0 0 0 0,3 2 0 0 0,68 26 0 0 0,-41-16 0 0 0,32 14 0 0 0,-47-20 0 0 0,0 1 0 0 0,0 0 0 0 0,13 8 0 0 0,-7-1 0 0 0,-16-10 0 0 0,1 0 0 0 0,26 15 0 0 0,45 23 0 0 0,-52-28 0 0 0,-16-10 0 0 0,-5-2 0 0 0,0 0 0 0 0,0 0 0 0 0,-1 1 0 0 0,10 7 0 0 0,21 15 0 0 0,-29-22 0 0 0,-4-2 0 0 0,0 0 0 0 0,0 0 0 0 0,0 0 0 0 0,0 0 0 0 0,0 1 0 0 0,3 4 0 0 0,-3-4 0 0 0,17 14 0 0 0,-12-10 0 0 0,3 2 0 0 0,17 19 0 0 0,-27-27 0 0 0,8 9 0 0 0,0 2 0 0 0,42 49 0 0 0,-42-50 0 0 0,0 0 0 0 0,0-2 0 0 0,0 2 0 0 0,0 0 0 0 0,1 0 0 0 0,4 6 19 0 0,-10-14 8 0 0,-1 0-19 0 0,7 4 2 0 0,4-2-10 0 0,1-2 11 0 0,-1 0 32 0 0,1-4-33 0 0,-11 1 6 0 0,1-1 15 0 0,15-9-14 0 0,17-17 37 0 0,-16 12 40 0 0,30-28 0 0 0,-46 37-110 0 0,1 1 0 0 0,0-1 1 0 0,0 1-1 0 0,9-5 1 0 0,19-15 19 0 0,4-2-4 0 0,-33 23 0 0 0,65-47 0 0 0,-54 39 0 0 0,-12 9 0 0 0,11-13 0 0 0,6-7 0 0 0,-17 20 0 0 0,11-13 0 0 0,-6 5 0 0 0,-3 4 0 0 0,5-13 0 0 0,-5 14 2 0 0,-5 4 2 0 0,1 1 1 0 0,-1-1 0 0 0,0 0 0 0 0,0 0 0 0 0,1 0 0 0 0,-1 0-1 0 0,0 0 1 0 0,-1 0 0 0 0,1 0 0 0 0,0 0 0 0 0,0 0-1 0 0,0-4 1 0 0,6-19-5 0 0,0 0 0 0 0,-6 22 0 0 0,2-14 0 0 0,-1-4 0 0 0,1-18 0 0 0,-2 13 0 0 0,4-16 0 0 0,-1 0 0 0 0,-2 33 0 0 0,0 3 0 0 0,0 0 0 0 0,-1 0 0 0 0,1 0 0 0 0,-2 0 0 0 0,1-8 0 0 0,0 7 0 0 0,-1 4 0 0 0,1-1 0 0 0,-1 1 0 0 0,1 0 0 0 0,0-1 0 0 0,0 1 0 0 0,0 0 0 0 0,3-4 0 0 0,-2 3 0 0 0,5-17 0 0 0,-5 14 0 0 0,14-38 0 0 0,-5 17 0 0 0,11-23 0 0 0,-20 47 0 0 0,5-19 0 0 0,0-4 0 0 0,2 1 0 0 0,15-55 0 0 0,-15 50 19 0 0,-2 0 0 0 0,-1-1-1 0 0,3-36 1 0 0,-6 46 6 0 0,7-30 0 0 0,-5 29-22 0 0,-1 4-3 0 0,-3 17 0 0 0,5-17 0 0 0,1-4 0 0 0,11-32 0 0 0,-8 29 0 0 0,-9 22 0 0 0,9-17 0 0 0,13-26 0 0 0,17-24 0 0 0,-27 44 0 0 0,5-8 0 0 0,-2 2 0 0 0,-12 23 2 0 0,-1 1-1 0 0,0-1 1 0 0,0 0-1 0 0,-1 0 1 0 0,-1 0-1 0 0,2-18 1 0 0,2-9 51 0 0,-7 2-53 0 0,-2-59 64 0 0,1-32-53 0 0,5 88 42 0 0,0-23-53 0 0,-2 51 0 0 0,2-1 0 0 0,3-8 0 0 0,15-58-64 0 0,-16 61 64 0 0,-3 11 0 0 0,8-14 0 0 0,-2 3 0 0 0,-5 13 0 0 0,10-13 0 0 0,10-20 0 0 0,-4 12 0 0 0,-11 18 0 0 0,-5 4 0 0 0,1-1 0 0 0,0 1 0 0 0,-1-1 0 0 0,0 0 0 0 0,0 0 0 0 0,4-5 0 0 0,16-26 0 0 0,-20 30 0 0 0,14-13 0 0 0,1-1 0 0 0,4 0 0 0 0,-19 17 0 0 0,12-17 0 0 0,-2 2 0 0 0,-9 10 0 0 0,21-21 0 0 0,3-4 0 0 0,-23 28 0 0 0,12-14 0 0 0,10-14 0 0 0,5 2 0 0 0,-11 9 0 0 0,39-45 0 0 0,-49 56 0 0 0,11-8 0 0 0,-1-3 0 0 0,4-11 0 0 0,-7 9 0 0 0,-1-2 0 0 0,-14 20 0 0 0,14-15 0 0 0,-9 13 0 0 0,-4 3 0 0 0,-1 0 0 0 0,1 0 0 0 0,0 0 0 0 0,-1-1 0 0 0,0 1 0 0 0,3-6 0 0 0,14-25 0 0 0,-3 11 0 0 0,-11 16 0 0 0,10-23 0 0 0,7-18 64 0 0,0 2-64 0 0,8-30 11 0 0,-20 52 42 0 0,35-75-53 0 0,-30 74 3 0 0,-4 9-16 0 0,-10 12 8 0 0,2 0 0 0 0,-1 1 1 0 0,0-1-1 0 0,1 1 0 0 0,0-1 1 0 0,0 1-1 0 0,0 0 1 0 0,0 0-1 0 0,0 0 0 0 0,4-2 1 0 0,5-5 1 0 0,84-83-61 0 0,-78 80 64 0 0,10-5 0 0 0,-21 12 0 0 0,21-12 0 0 0,44-25 0 0 0,-67 41 0 0 0,16-11 0 0 0,1-4 0 0 0,-10 9 0 0 0,7-4 0 0 0,-17 12 0 0 0,-1 0 0 0 0,0-1 0 0 0,0 1 0 0 0,1 0 0 0 0,-1 0 0 0 0,0-1 0 0 0,1 1 0 0 0,-1-1 0 0 0,0 1 0 0 0,0-1 0 0 0,0 0 0 0 0,2-1 0 0 0,24-12 0 0 0,8-6-64 0 0,-9 7 64 0 0,0 2 0 0 0,-11 6 0 0 0,39-14 11 0 0,-25 10 5 0 0,0 2-43 0 0,0 0 81 0 0,1 0-44 0 0,1 0-10 0 0,34-2-128 0 0,-59 8 128 0 0,14-2 0 0 0,4 3 0 0 0,57-2-64 0 0,-51 1 64 0 0,15-3 0 0 0,27 2 0 0 0,-49 1 0 0 0,-7 1 0 0 0,-10 1 0 0 0,8 1 0 0 0,1 2 0 0 0,-14-3 0 0 0,0 0 0 0 0,1-1 0 0 0,-1 1 0 0 0,0 0 0 0 0,1-1 0 0 0,-1 0 0 0 0,1 1 0 0 0,-1-1 0 0 0,1 0 0 0 0,-1 0 0 0 0,1 0 0 0 0,2 0 0 0 0,0 2 0 0 0,25 14 0 0 0,-16-9 0 0 0,2-2 0 0 0,12 7 0 0 0,17 3 0 0 0,-23-7 0 0 0,-17-7 0 0 0,15-1 0 0 0,9 1 0 0 0,2-2 0 0 0,-24 1 0 0 0,12-1 0 0 0,5-3 0 0 0,8 1 0 0 0,-17 1 32 0 0,0 0 0 0 0,17-4 0 0 0,32-10-72 0 0,31-6 40 0 0,-37 9 0 0 0,15-1 0 0 0,-58 10 0 0 0,6-1 0 0 0,-9 3 0 0 0,32-5 0 0 0,-27 5 0 0 0,-1-2 0 0 0,-1 1 0 0 0,1-1 0 0 0,8 0 0 0 0,6-4 0 0 0,-21 5 0 0 0,-3 1 0 0 0,19-4 0 0 0,18-4 0 0 0,-37 9 0 0 0,19-3 0 0 0,-4 2 0 0 0,-16 1 0 0 0,16-7 0 0 0,-14 7 0 0 0,19-6 0 0 0,4-5 0 0 0,2-1 0 0 0,8-7 0 0 0,-35 18 0 0 0,16-11 0 0 0,-9 5 16 0 0,0 0 0 0 0,-1-1 0 0 0,16-20 0 0 0,-23 26-15 0 0,9-13 52 0 0,-6 9-44 0 0,14-29-8 0 0,12-20 63 0 0,-11 28-64 0 0,-13 14 0 0 0,-8 11 0 0 0,1-2 0 0 0,15-18 0 0 0,9-6 0 0 0,-21 22 0 0 0,-4 6 0 0 0,1-1 0 0 0,0 1 0 0 0,0-1 0 0 0,0 1 0 0 0,0-1 0 0 0,1 1 0 0 0,-1 0 0 0 0,0 0 0 0 0,1-1 0 0 0,-1 1 0 0 0,1 0 0 0 0,-1 0 0 0 0,3-1 0 0 0,6-5 0 0 0,-1 0 0 0 0,-1 0 0 0 0,4-8 0 0 0,17-17 0 0 0,-3 0 0 0 0,-9 12 0 0 0,-2 6 0 0 0,0-5 0 0 0,-2 2 0 0 0,-11 12 0 0 0,14-20 0 0 0,-8 13 0 0 0,6-3 0 0 0,3 2 0 0 0,-14 10 0 0 0,13-12 0 0 0,3-5 0 0 0,11-11 0 0 0,-13 11 0 0 0,-8 11 0 0 0,0 0 0 0 0,8-7 0 0 0,1 4 0 0 0,-11 4 0 0 0,-6 6 0 0 0,2-1 0 0 0,-1 1 0 0 0,0-1 0 0 0,0 1 0 0 0,1 0 0 0 0,0 0 0 0 0,3-3 0 0 0,14-9 0 0 0,11-15 0 0 0,-2 3 0 0 0,6-8 0 0 0,-34 33 0 0 0,0 0 0 0 0,0 0 0 0 0,0-1 0 0 0,0 1 0 0 0,0 0 0 0 0,0 1 0 0 0,0-1 0 0 0,0 0 0 0 0,1 0 0 0 0,-1 0 0 0 0,0 1 0 0 0,1-1 0 0 0,-1 1 0 0 0,3-2 0 0 0,1 1 0 0 0,20-12 0 0 0,27-11-64 0 0,-34 15 64 0 0,-4 2 0 0 0,24-9 0 0 0,-11 5 0 0 0,18 0 0 0 0,-15 4 0 0 0,-25 6 0 0 0,18-7-12 0 0,4-2-48 0 0,0 0 60 0 0,-1-1 0 0 0,12-7 0 0 0,-19 10 0 0 0,-14 8 0 0 0,0 0 0 0 0,1 0-5 0 0,-1-1-1 0 0,1 1 0 0 0,0 0 1 0 0,-1 0-1 0 0,1 0 0 0 0,0 1 1 0 0,-1 0-1 0 0,9 2 0 0 0,1 1-7 0 0,15 1 13 0 0,-7 0 0 0 0,-6-2 0 0 0,0 1 0 0 0,28 11 0 0 0,-16-5 2 0 0,-5 1-43 0 0,-15-6 16 0 0,7 4 25 0 0,0 1 0 0 0,-13-9 0 0 0,0 1 0 0 0,0-1 0 0 0,0 1 0 0 0,-1 0 0 0 0,1 0 0 0 0,-1 0 0 0 0,5 5 0 0 0,9 10 0 0 0,-12-14 0 0 0,12 16 0 0 0,-4-3 0 0 0,-10-14 0 0 0,13 14 0 0 0,5 5 0 0 0,-1 4 0 0 0,10 11 0 0 0,-17-15 0 0 0,-8-14 0 0 0,0 0 0 0 0,0 0 0 0 0,1-1 0 0 0,6 8 0 0 0,-7-9 0 0 0,16 14-53 0 0,-14-14 42 0 0,63 46 11 0 0,-47-35 0 0 0,1 0 0 0 0,-10-8 0 0 0,44 19 0 0 0,-38-18 0 0 0,-17-8 0 0 0,18 5 0 0 0,-6-2 0 0 0,1 0 0 0 0,-4-2 0 0 0,12 1 0 0 0,-21-3 0 0 0,1 1 0 0 0,-1-1 0 0 0,0 0 0 0 0,0 1 0 0 0,0-1 0 0 0,0 1 0 0 0,0-1 0 0 0,0 1 0 0 0,4 2 0 0 0,17 1 0 0 0,8 0 0 0 0,-1-1 0 0 0,32 6 0 0 0,-31-5 0 0 0,15 4 0 0 0,-26-5 0 0 0,-6 0 0 0 0,0-1 0 0 0,0-1 0 0 0,22 0 0 0 0,-24-1 0 0 0,-1 1 0 0 0,1 1 0 0 0,0-1 0 0 0,14 5 0 0 0,11 2 0 0 0,10 3 0 0 0,2 0 0 0 0,-18-5 0 0 0,18 4 0 0 0,-17-5 0 0 0,14 4 0 0 0,-40-9 0 0 0,21 7 0 0 0,-13-2 0 0 0,34 13 0 0 0,-17-6 0 0 0,-15-5 0 0 0,0 0 0 0 0,31 13 0 0 0,-29-12 0 0 0,-13-6 0 0 0,16 14 0 0 0,8 3 0 0 0,28 11 0 0 0,-37-20 0 0 0,-15-9 0 0 0,0 0 0 0 0,14 10 0 0 0,12 7 0 0 0,-14-9 0 0 0,31 22 0 0 0,-44-27 0 0 0,18 9 0 0 0,-14-9 0 0 0,33 12 0 0 0,-10-7 0 0 0,14 8 0 0 0,-42-17 5 0 0,0 1-1 0 0,0 0 0 0 0,0 0 1 0 0,0 0-1 0 0,0 0 0 0 0,0 1 1 0 0,5 3-1 0 0,1-1 30 0 0,25 4-39 0 0,-7-2 5 0 0,44 11 64 0 0,-44-12-64 0 0,31 4 0 0 0,56 0 11 0 0,-85-5 42 0 0,15 1-53 0 0,-29-3 0 0 0,7 2 0 0 0,-8-1 0 0 0,9 5 0 0 0,19 6 0 0 0,-12-4 0 0 0,-6 0 0 0 0,38 12 0 0 0,-54-18 0 0 0,-4-3 0 0 0,0 0 0 0 0,-1 0 0 0 0,1 0 0 0 0,0 0 0 0 0,0 0 0 0 0,0-1 0 0 0,6 1 0 0 0,16 1 0 0 0,-3-2 0 0 0,7 3 0 0 0,-3 0 0 0 0,-14 0 0 0 0,10 2 0 0 0,8 3 0 0 0,15 1 0 0 0,-15-3 0 0 0,-5-1 0 0 0,38 6 0 0 0,-20-6 0 0 0,-11-2 0 0 0,11-1 0 0 0,52-5 0 0 0,-55 1 19 0 0,-1 0 42 0 0,0-1-1 0 0,60-14 0 0 0,-39 3 4 0 0,-32 6-64 0 0,3 1 11 0 0,17 2 42 0 0,-16 1 1 0 0,16-1-44 0 0,-17 1 33 0 0,-1-1 0 0 0,56-15-1 0 0,-82 18-41 0 0,16-2 35 0 0,-1 2 2 0 0,183-22 239 0 0,-159 19-279 0 0,41-6 16 0 0,-53 6 57 0 0,-22 3-39 0 0,13 0 5 0 0,38 0 0 0 0,0 2-26 0 0,-14-1-13 0 0,45 2 68 0 0,-72 0-66 0 0,-17-1 0 0 0,22 5 0 0 0,28 2 0 0 0,-43-7 0 0 0,-5 0 0 0 0,0 1 0 0 0,0-1 0 0 0,-1 1 0 0 0,1 0 0 0 0,0 0 0 0 0,5 3 0 0 0,84 23 0 0 0,-63-17 0 0 0,32 8 0 0 0,-47-14 0 0 0,-7-2 0 0 0,-1 0 0 0 0,1 0 0 0 0,9 5 0 0 0,-14-4 0 0 0,22 3 0 0 0,5-2 0 0 0,2 3 55 0 0,-4 0-46 0 0,15 4-9 0 0,1-2 0 0 0,-38-7 1 0 0,-2-1 0 0 0,-1 0 0 0 0,1-1 0 0 0,0 0 1 0 0,0 1-1 0 0,6-2 0 0 0,-5 1 2 0 0,43 0 50 0 0,-37-1-53 0 0,-6 0 0 0 0,0 1 0 0 0,1-1 0 0 0,-1 1 0 0 0,8 1 0 0 0,16-1 17 0 0,1-1-1 0 0,0-2 0 0 0,38-8 1 0 0,-35 5-8 0 0,69-11 44 0 0,-16-5-53 0 0,-21 4 0 0 0,-43 13 32 0 0,1 1 0 0 0,-1 0 0 0 0,1 2 0 0 0,25 1 0 0 0,23-1-91 0 0,38 4 83 0 0,-65 3-2 0 0,34 2 95 0 0,-41-4-89 0 0,4 2 8 0 0,19 2-36 0 0,16 3 75 0 0,-72-9-33 0 0,10 1-32 0 0,-10-2-8 0 0,18 0-3 0 0,37-2 133 0 0,-29 0-120 0 0,0 2-12 0 0,0-3 0 0 0,0 2 0 0 0,31 1 53 0 0,-18 0-42 0 0,-12 2-11 0 0,14-2 0 0 0,-15 0 0 0 0,103 0 64 0 0,-118 0-64 0 0,13 0 0 0 0,38-5 0 0 0,-22-1 0 0 0,-37 5 0 0 0,6-1 0 0 0,22-5 0 0 0,-7 1 0 0 0,-14 3 0 0 0,-1 2 0 0 0,2-1 0 0 0,-1-1 11 0 0,0 1 31 0 0,-1 0-31 0 0,1-2-11 0 0,-1 1 0 0 0,1 1 11 0 0,-1 0 31 0 0,1 1-31 0 0,-1 0-11 0 0,1 1 0 0 0,0 1 0 0 0,-1 0 0 0 0,2-1 0 0 0,-1-1 0 0 0,0 0 0 0 0,-1 1 0 0 0,1-2 0 0 0,1 1 0 0 0,-1 1 0 0 0,-1-1 0 0 0,1 0 0 0 0,-1 1 0 0 0,1 0 0 0 0,8-2 0 0 0,-18 1 0 0 0,29 0 0 0 0,-20 1 0 0 0,1 0 0 0 0,0 0 0 0 0,-1 0 0 0 0,2 0 0 0 0,-1 0 0 0 0,-1 0 0 0 0,0 0 0 0 0,0 0 0 0 0,0 0 0 0 0,1-1 0 0 0,0 2 0 0 0,-1-1 0 0 0,1 0 0 0 0,-1 0 0 0 0,1 1 0 0 0,-3 0 11 0 0,-7-1 31 0 0,4 2-20 0 0,-4-2 20 0 0,5-2-46 0 0,-8 2-65 0 0,-10 12-7273 0 0,-4 0 440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2:47.984"/>
    </inkml:context>
    <inkml:brush xml:id="br0">
      <inkml:brushProperty name="width" value="0.05" units="cm"/>
      <inkml:brushProperty name="height" value="0.05" units="cm"/>
    </inkml:brush>
  </inkml:definitions>
  <inkml:trace contextRef="#ctx0" brushRef="#br0">1153 217 1375 0 0,'0'0'6127'0'0,"-2"1"-6020"0"0,-8 6 376 0 0,-1 0 0 0 0,1 1 0 0 0,1 0 0 0 0,-1 0 1 0 0,1 1-1 0 0,1 0 0 0 0,-13 18 0 0 0,9-12-66 0 0,0 0 1 0 0,-25 21-1 0 0,9-11-70 0 0,15-14-161 0 0,0 0-1 0 0,-18 12 1 0 0,3-4 336 0 0,-28 25 0 0 0,32-25-283 0 0,19-15-102 0 0,-1-1 0 0 0,1 0 1 0 0,-13 5-1 0 0,-10 5 175 0 0,-41 23 303 0 0,20-12-423 0 0,-36 22 466 0 0,66-37-499 0 0,0 1 0 0 0,1 1 0 0 0,-32 24 0 0 0,15-7-45 0 0,-83 55 78 0 0,98-67-182 0 0,6-5-10 0 0,7-5 0 0 0,-1 0 0 0 0,0-1 0 0 0,1 0 0 0 0,-13 5 0 0 0,-38 24 224 0 0,54-33-211 0 0,-14 11 77 0 0,-37 21 145 0 0,22-13-82 0 0,23-13-140 0 0,1 2-13 0 0,1 1 0 0 0,2 0-12 0 0,7-6-36 0 0,7 6 36 0 0,7 6 12 0 0,-11-14-4 0 0,0-1-2 0 0,-2 0-4 0 0,15 8-35 0 0,12 1 46 0 0,93 24-1 0 0,-60-19 0 0 0,-35-9 0 0 0,-22-6 0 0 0,17 7 0 0 0,20 2 0 0 0,-35-8-3 0 0,-2 1 47 0 0,30 15 51 0 0,-22-12-84 0 0,0 1 32 0 0,0-1-33 0 0,1 0-10 0 0,2 1 0 0 0,-1-1 0 0 0,0 1 0 0 0,1-3 0 0 0,0 1 0 0 0,8 0-3 0 0,-22-3 6 0 0,23 8 61 0 0,-8-3-64 0 0,0-3 0 0 0,-12-1 8 0 0,-1-2 0 0 0,0 1 0 0 0,0 0-1 0 0,1-1 1 0 0,-1 0 0 0 0,0 0 0 0 0,1 0 0 0 0,6-2-1 0 0,-2 1-13 0 0,5-1 18 0 0,-8 2 36 0 0,9-2-24 0 0,34-3 100 0 0,-34 5-124 0 0,2 4 0 0 0,0 1 0 0 0,-3 2 0 0 0,0 1 0 0 0,2 0 0 0 0,0-2 0 0 0,-5-1 16 0 0,-1 1 0 0 0,15 9 0 0 0,-11-7 0 0 0,-3 0-16 0 0,25 17 64 0 0,-25-15-64 0 0,0 0 0 0 0,-3-1 11 0 0,-5-5 32 0 0,6 5-22 0 0,33 36 96 0 0,-20-23-53 0 0,13 7 0 0 0,-24-20-64 0 0,17 9-3 0 0,-16-12 60 0 0,-1-1-47 0 0,3 1-10 0 0,12 7 0 0 0,-8-7 0 0 0,-3-3 0 0 0,-10-1 1 0 0,22 1 52 0 0,6 1-32 0 0,2-1 66 0 0,0-2 0 0 0,46-5 0 0 0,-68 3-72 0 0,0 0-1 0 0,14-4 0 0 0,44-15 61 0 0,-56 16-64 0 0,0 0 0 0 0,19-1 1 0 0,34-6 28 0 0,-54 9-40 0 0,16-2 5 0 0,-19 3 7 0 0,0 0-1 0 0,0 0 1 0 0,0 1 0 0 0,22 2 0 0 0,-17 0 31 0 0,0 0-1 0 0,1 2 0 0 0,17 5 1 0 0,-21-5-25 0 0,-8-4-8 0 0,18 10 46 0 0,-9-3-46 0 0,0 0-10 0 0,2 1 5 0 0,5 3-3 0 0,-11-4 45 0 0,-5-4-28 0 0,1 0 0 0 0,-1 1 0 0 0,10 9 0 0 0,-8-7-21 0 0,7 5 2 0 0,10 7 0 0 0,-16-10 0 0 0,16 14 0 0 0,0 1 54 0 0,-17-17-51 0 0,8 5 5 0 0,7 1-9 0 0,8 6 1 0 0,13 6 0 0 0,-25-15 22 0 0,0-1-1 0 0,1-1 0 0 0,0-1 1 0 0,0-1-1 0 0,35 6 0 0 0,-35-9 65 0 0,1 0 0 0 0,-1-2-1 0 0,1 0 1 0 0,-1-1 0 0 0,1-1-1 0 0,-1 0 1 0 0,34-10 0 0 0,-46 10-71 0 0,-1 1 0 0 0,1-1 0 0 0,-1-1 1 0 0,1 1-1 0 0,11-7 0 0 0,-5 2 36 0 0,2 0-14 0 0,-2-2-2 0 0,4-6-19 0 0,5-4 110 0 0,18-24 0 0 0,-9 10-11 0 0,-26 28-96 0 0,-1-1-1 0 0,0 0 1 0 0,0 0 0 0 0,-1 0 0 0 0,0 0 0 0 0,4-11 0 0 0,-5 11-15 0 0,13-41 81 0 0,-6 12-34 0 0,-3 12-18 0 0,-6 20-31 0 0,1 0 1 0 0,-1 0 0 0 0,1 1-1 0 0,0-1 1 0 0,0 0-1 0 0,0 0 1 0 0,1-2-1 0 0,0 0-2 0 0,0 1 0 0 0,0-1 0 0 0,0 1 0 0 0,5-8 0 0 0,-5 8 0 0 0,1 1 0 0 0,-1-1 0 0 0,0 0 0 0 0,-1-1 0 0 0,1 1 0 0 0,0-5 0 0 0,0 4 9 0 0,7-17 35 0 0,22-39-33 0 0,-29 58-11 0 0,2-11 0 0 0,-2 5 0 0 0,5-31 60 0 0,-7 33-30 0 0,1 1-1 0 0,-1 0 0 0 0,-1-1 1 0 0,1 1-1 0 0,-1-1 1 0 0,0 1-1 0 0,0 0 0 0 0,-1 0 1 0 0,0-1-1 0 0,0 1 1 0 0,0 0-1 0 0,-1 1 1 0 0,0-1-1 0 0,0 0 0 0 0,-1 1 1 0 0,-5-8-1 0 0,-1-1-29 0 0,10 14 0 0 0,-21-23 0 0 0,14 14 0 0 0,0-4 0 0 0,3 0 0 0 0,0-1 0 0 0,0-5 0 0 0,3 14 0 0 0,3-9 0 0 0,-2 10 0 0 0,3-16 0 0 0,-2 16 0 0 0,6-16 0 0 0,2-5 0 0 0,-5 15 0 0 0,2-3 0 0 0,0 0 0 0 0,1 1 0 0 0,7-12 0 0 0,0 1 0 0 0,-8 13 0 0 0,17-39 0 0 0,-13 12 0 0 0,-4 13 0 0 0,-3 13 41 0 0,-1 0 0 0 0,0 0 0 0 0,-1 0 0 0 0,0-1 0 0 0,-1-15-1 0 0,0 14 37 0 0,-1 1-1 0 0,0-1 1 0 0,-1 1-1 0 0,0 0 1 0 0,-7-19-1 0 0,3 11-9 0 0,-1 0-1 0 0,-1 1 1 0 0,-1 0 0 0 0,-14-23-1 0 0,0 7 97 0 0,20 30-163 0 0,-22-28 0 0 0,20 28 0 0 0,-46-59 64 0 0,50 63-64 0 0,-2-3 11 0 0,0 1-1 0 0,0 0 0 0 0,-1 0 0 0 0,1 0 0 0 0,-8-5 0 0 0,0 0-7 0 0,6 3-3 0 0,3 2 0 0 0,-1 1 0 0 0,1 0 0 0 0,-1 1 0 0 0,1-1 0 0 0,-1 0 0 0 0,0 1 0 0 0,-4-3 0 0 0,-30-14 0 0 0,14 4 0 0 0,-1 0 0 0 0,0 1 0 0 0,22 11 0 0 0,-1 0 0 0 0,-1 0 0 0 0,1 1 0 0 0,0-1 0 0 0,0 1 0 0 0,-1 0 0 0 0,1 0 0 0 0,0 0 0 0 0,-6 0 0 0 0,4 0 0 0 0,0 0 0 0 0,-1 0 0 0 0,1 0 0 0 0,-9-4 0 0 0,-1 0 0 0 0,5 1 0 0 0,-1 0 0 0 0,0 1 0 0 0,-15-2 0 0 0,-134-20 136 0 0,78 13-80 0 0,78 11-76 0 0,-16 0-40 0 0,16 2 60 0 0,-17-3 0 0 0,17 0 0 0 0,-16 2 0 0 0,7 0 0 0 0,-14-2 0 0 0,0 2 0 0 0,14-2 0 0 0,0 0 0 0 0,-41-2 0 0 0,41 2 0 0 0,0-1 0 0 0,-43-8 0 0 0,30 4 0 0 0,12 5 0 0 0,1-3 0 0 0,-4 0 0 0 0,14 5 0 0 0,-2 1 0 0 0,-28-1 0 0 0,3-4 0 0 0,-2 0 0 0 0,6 1 0 0 0,-13 0 0 0 0,4 5 0 0 0,15 0 0 0 0,1 3 0 0 0,-45 11-72 0 0,59-16 72 0 0,0 1 0 0 0,0 1 0 0 0,0-1 0 0 0,0 1 0 0 0,-5 2 0 0 0,-20 10 0 0 0,3-3-53 0 0,-36 14 42 0 0,40-14 11 0 0,-14 3 0 0 0,24-8 0 0 0,0-1 0 0 0,-7 2 0 0 0,-23 18 0 0 0,31-18 0 0 0,-2 0 0 0 0,-48 24 0 0 0,49-24 0 0 0,-1 0 0 0 0,0 1 0 0 0,1-1 0 0 0,0 0 0 0 0,2 1-11 0 0,-2 1-31 0 0,0 1 31 0 0,13-9 11 0 0,-18 13-34 0 0,4 0 4 0 0,4-6 30 0 0,0-1 0 0 0,-1 0 0 0 0,-1 1 0 0 0,0-2 0 0 0,1-1 0 0 0,0 2 0 0 0,-6 4 0 0 0,-13 2 0 0 0,19-8 0 0 0,2 2 0 0 0,6-4 0 0 0,-9 8-30 0 0,9-4 7 0 0,-3 3 12 0 0,2 1-21 0 0,1 1-253 0 0,3-10 227 0 0,0 1-1151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3:06.995"/>
    </inkml:context>
    <inkml:brush xml:id="br0">
      <inkml:brushProperty name="width" value="0.05" units="cm"/>
      <inkml:brushProperty name="height" value="0.05" units="cm"/>
    </inkml:brush>
  </inkml:definitions>
  <inkml:trace contextRef="#ctx0" brushRef="#br0">110 2070 455 0 0,'-2'-1'687'0'0,"-5"-3"61"0"0,5 3 27 0 0,0 0-77 0 0,-3-3-233 0 0,-1 0-1 0 0,1-1 1 0 0,0 1-1 0 0,0-1 1 0 0,0 0-1 0 0,1-1 1 0 0,-7-9-1 0 0,10 13-106 0 0,0 1 23 0 0,-7-18 803 0 0,8 18-855 0 0,0-2-29 0 0,-6-54 1283 0 0,6 55-1422 0 0,0-1-1 0 0,-1-120 1768 0 0,0 114-1785 0 0,2 0 1 0 0,0-1-1 0 0,0 1 0 0 0,0 0 0 0 0,1 0 0 0 0,0 0 0 0 0,1 0 0 0 0,0 1 1 0 0,1-1-1 0 0,8-15 0 0 0,-1 7 41 0 0,1 1 0 0 0,0 0 0 0 0,1 1 0 0 0,1 0 0 0 0,0 1 0 0 0,1 1 0 0 0,23-17 0 0 0,-5 5 179 0 0,-32 24-261 0 0,10-9 82 0 0,-9 9-150 0 0,32-32 757 0 0,-20 18-544 0 0,-13 14-128 0 0,1-2-39 0 0,6-7 10 0 0,0 0 1 0 0,-1-1-1 0 0,7-15 0 0 0,9-14 330 0 0,5-19 216 0 0,-9 14-307 0 0,-9 23-217 0 0,10-31-1 0 0,-16 41-111 0 0,3-3-3 0 0,13-22 0 0 0,3-2 84 0 0,-20 33-77 0 0,3-4 23 0 0,-2 8-11 0 0,14-21-10 0 0,-5 6-6 0 0,-12 15 0 0 0,12-12 0 0 0,15-15 54 0 0,-22 22-44 0 0,-4 4-9 0 0,0 1 0 0 0,0-1 0 0 0,0 1 1 0 0,1-1-1 0 0,-1 1 0 0 0,1 0 0 0 0,-1 0 1 0 0,6-2-1 0 0,5-6 5 0 0,80-51 41 0 0,-45 31 17 0 0,-43 27-59 0 0,2-2 33 0 0,-1 0 1 0 0,1 0-1 0 0,-1-1 1 0 0,0 0-1 0 0,0 0 0 0 0,0 0 1 0 0,6-11-1 0 0,-7 11-20 0 0,-2 2 13 0 0,0-1 0 0 0,0 1 0 0 0,-1-1 0 0 0,1 0 0 0 0,-1 0 0 0 0,3-7 0 0 0,-4 7-20 0 0,1-1-1 0 0,-1 1 1 0 0,0 0 0 0 0,0 0 0 0 0,0-1 0 0 0,-1 1-1 0 0,0-1 1 0 0,0-8 0 0 0,-1 5 1 0 0,1 0 0 0 0,0 0 0 0 0,1-1 0 0 0,0 1 0 0 0,1 0 0 0 0,2-10 0 0 0,-2 11-12 0 0,0 0 0 0 0,1 0 0 0 0,0 1 0 0 0,0-1 0 0 0,0 1 0 0 0,1 0 0 0 0,0 0 0 0 0,1 0 0 0 0,8-11 0 0 0,3 1 0 0 0,1 0 0 0 0,0 2 0 0 0,1 0 0 0 0,33-22 0 0 0,-37 28 0 0 0,150-95 0 0 0,-119 82 0 0 0,-26 10 0 0 0,0 0 0 0 0,-1-2 0 0 0,18-16 0 0 0,-20 16 0 0 0,7-4 0 0 0,19-18 0 0 0,-33 28 0 0 0,-1 0 0 0 0,20-13 0 0 0,-22 17 0 0 0,-1 1 0 0 0,0-1 0 0 0,-1 0 0 0 0,6-5 0 0 0,-5 2 0 0 0,-3 4 0 0 0,1 1 0 0 0,0-1 0 0 0,0 0 0 0 0,0 1 0 0 0,0 0 0 0 0,6-4 0 0 0,9-6 0 0 0,34-23 0 0 0,-39 26 0 0 0,-7 7 0 0 0,14-2 0 0 0,11-1-64 0 0,-25 4 59 0 0,1 0 1 0 0,-1 1-1 0 0,1 0 0 0 0,-1 0 1 0 0,1 1-1 0 0,-1-1 0 0 0,1 1 0 0 0,-1 1 1 0 0,1 0-1 0 0,-1-1 0 0 0,8 5 0 0 0,14 3-20 0 0,-10-3-7 0 0,24 10 0 0 0,0 0-22 0 0,-26-10 54 0 0,0 1 0 0 0,22 14 0 0 0,-1-1 0 0 0,-31-17 0 0 0,11 8 0 0 0,1 1 0 0 0,27 21 0 0 0,-35-26 0 0 0,-1-1 0 0 0,-1 0 0 0 0,1 1 0 0 0,-1 1 0 0 0,11 13 0 0 0,53 58-64 0 0,-64-71 64 0 0,18 21 0 0 0,3 11-10 0 0,-24-33-7 0 0,-1-1 8 0 0,-1 0-1 0 0,0 0 1 0 0,5 13-1 0 0,-6-14 11 0 0,3 4-1 0 0,9 28 0 0 0,-10-25 0 0 0,-1-2 0 0 0,0 0 0 0 0,0 0 0 0 0,-1 1 0 0 0,1 12 0 0 0,-2-16 0 0 0,-1-1 0 0 0,1 1 0 0 0,-1 0 0 0 0,0 0 0 0 0,-1 0 0 0 0,0 0 0 0 0,0 0 0 0 0,0-1 0 0 0,-1 1 0 0 0,-4 10 0 0 0,-6 25 0 0 0,9-34 0 0 0,-11 23-10 0 0,-9 21-44 0 0,14-33 54 0 0,-13 29 0 0 0,-20 62 0 0 0,38-100 12 0 0,1 0-22 0 0,0 1-1 0 0,1-1 0 0 0,0 0 0 0 0,0 1 0 0 0,1-1 0 0 0,0 13 0 0 0,0-18 11 0 0,2 21 0 0 0,1-5-26 0 0,7 36-1 0 0,-3-32 24 0 0,0-1 0 0 0,1 0 0 0 0,18 38 0 0 0,-17-47 3 0 0,1-1 1 0 0,0 0-1 0 0,1 0 0 0 0,1-1 0 0 0,18 18 0 0 0,3 0 0 0 0,1-1 0 0 0,2-2 0 0 0,0-1 0 0 0,2-2 0 0 0,78 40 0 0 0,-68-40 0 0 0,-29-15 0 0 0,0-1 0 0 0,33 12 0 0 0,-44-19 5 0 0,5 3 11 0 0,-1-1 0 0 0,23 13 1 0 0,56 32 57 0 0,-44-25-10 0 0,1-1-10 0 0,-42-20-47 0 0,21 7-4 0 0,13 7-3 0 0,4 4 0 0 0,-38-18 0 0 0,11 6 0 0 0,3 5 0 0 0,-11-9 0 0 0,28 17 0 0 0,103 44 82 0 0,-106-52-46 0 0,37 17-26 0 0,-64-28-9 0 0,12 5 20 0 0,0 1 0 0 0,25 17 0 0 0,-37-22-21 0 0,21 11 0 0 0,60 27 0 0 0,-67-32 15 0 0,27 11 34 0 0,-35-16-49 0 0,0 1 0 0 0,10 7 0 0 0,5 1 0 0 0,-13-7 0 0 0,-9-4 0 0 0,13 9 0 0 0,-5-4 0 0 0,-7-5 0 0 0,-1 1 0 0 0,1-1 0 0 0,-1 1 0 0 0,1 1 0 0 0,-1-1 0 0 0,8 11 0 0 0,8 5 0 0 0,-10-10 0 0 0,-4-4 0 0 0,0 1 0 0 0,0 0 0 0 0,-1 0 0 0 0,0 1 0 0 0,9 14 0 0 0,-5-7 0 0 0,-4-5 0 0 0,1 0 0 0 0,11 13 0 0 0,36 34 75 0 0,-43-46-32 0 0,2 7-35 0 0,-2 4 58 0 0,-7-17-66 0 0,10 21 0 0 0,-10-21 0 0 0,8 24 0 0 0,-2-4 0 0 0,-10-25 0 0 0,11 44 0 0 0,-2-11 0 0 0,-7-28 0 0 0,4 21 0 0 0,-4-10 0 0 0,0 0 0 0 0,-2-1 0 0 0,0 0 0 0 0,-2-1 0 0 0,-3 6 0 0 0,2-16 0 0 0,0-1 0 0 0,2 2 1 0 0,-13 12 62 0 0,4-5-45 0 0,5-8-1 0 0,-10 9 12 0 0,12-10-29 0 0,-13 9 0 0 0,-22 8 0 0 0,4 2 0 0 0,27-17 0 0 0,5-3 0 0 0,0-1 0 0 0,-1 1 0 0 0,1-1 0 0 0,-1 1 0 0 0,1-1 0 0 0,-1 0 0 0 0,1 0 0 0 0,-1 0 0 0 0,-5 0 0 0 0,-64 28 0 0 0,47-18 0 0 0,-38 11 0 0 0,5-6 0 0 0,-73 17 0 0 0,117-30 0 0 0,-28 5 0 0 0,1-1 0 0 0,-56 1 0 0 0,42-8 0 0 0,19 2 0 0 0,0-3 0 0 0,-63-8 0 0 0,-56-14 0 0 0,137 21 0 0 0,-1 0 0 0 0,0 2 0 0 0,0 0 0 0 0,1 1 0 0 0,-26 5 0 0 0,4 2 0 0 0,13-3 0 0 0,-128 26 0 0 0,102-18 0 0 0,-95 37 0 0 0,132-45 0 0 0,0 0 0 0 0,-1-1 0 0 0,1-1 0 0 0,-31 3 0 0 0,1-1 0 0 0,-11 1 46 0 0,-61-1 0 0 0,23-2-10 0 0,-104 1 304 0 0,-25-10 88 0 0,181 3-377 0 0,21 2 0 0 0,-103-9 332 0 0,-10-3-135 0 0,84 11-181 0 0,37 2-31 0 0,-24-3 0 0 0,-14-5-12 0 0,-134-15 152 0 0,182 23-176 0 0,-72-4 68 0 0,-89-14 0 0 0,142 13-23 0 0,0-1-1 0 0,1-1 1 0 0,0-1 0 0 0,0-1-1 0 0,-25-14 1 0 0,-50-23 33 0 0,8 3 37 0 0,67 32-84 0 0,1-1 0 0 0,0-1-1 0 0,1-1 1 0 0,0 0 0 0 0,2-2-1 0 0,-28-28 1 0 0,41 37 2 0 0,0 0 0 0 0,0 0 0 0 0,-3-8 0 0 0,5 9-16 0 0,-1 0-1 0 0,1 0 1 0 0,-1 0-1 0 0,-7-7 1 0 0,8 10-3 0 0,0-3 17 0 0,-1-9-23 0 0,-3-3-8 0 0,7 16 0 0 0,-2-14 0 0 0,-2-8 0 0 0,4-10 0 0 0,-2-3 0 0 0,2 21 0 0 0,-2-3 0 0 0,-1-4 0 0 0,1 10 0 0 0,0-1 0 0 0,0 0 0 0 0,0 1 0 0 0,1 0 0 0 0,1 0 0 0 0,0 1 0 0 0,1-1 0 0 0,1-1 0 0 0,-2 0 0 0 0,0 0 0 0 0,-2 1 0 0 0,0 0 0 0 0,-1 1 0 0 0,-1-1 0 0 0,-1 2 0 0 0,-1 2 0 0 0,1-2 0 0 0,-1 2 0 0 0,1-2 0 0 0,-1 0 0 0 0,1-2 0 0 0,0 1 0 0 0,-5-9 71 0 0,9 20 29 0 0,-4-7 114 0 0,5 7-223 0 0,0 1 0 0 0,0-1 0 0 0,0 0 0 0 0,-1 1 0 0 0,1-1 0 0 0,0 1 0 0 0,0-1 0 0 0,-1 1 0 0 0,1-1 0 0 0,0 1 0 0 0,-1-1 0 0 0,1 1 0 0 0,0-1 0 0 0,-1 1 0 0 0,1-1 0 0 0,-1 1 0 0 0,0-1 0 0 0,0-1-110 0 0,-4-6 19 0 0,-2-2 80 0 0,2 1 20 0 0,-1-1 0 0 0,2-1 0 0 0,1 0 0 0 0,3-1 0 0 0,-1 10-5 0 0,1-1 0 0 0,0 0 0 0 0,0 1 0 0 0,0-1 0 0 0,1 1 0 0 0,-1-1 0 0 0,0 0 0 0 0,2-3 0 0 0,3-11-14 0 0,3-18 19 0 0,-7 29 0 0 0,3-24 0 0 0,6-51 136 0 0,-10 77-114 0 0,3-13 28 0 0,7-30-50 0 0,-7 36 0 0 0,2 0 0 0 0,0 2-12 0 0,0 1-64 0 0,-4 7-77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3:24.07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1477 359 919 0 0,'293'-10'495'0'0,"-28"2"238"0"0,481-32 1397 0 0,-426 25-1966 0 0,79-6 198 0 0,85 0 708 0 0,-330 16-696 0 0,77-6 198 0 0,71-1 180 0 0,47-1-21 0 0,48 0-290 0 0,-317 13-396 0 0,256-7-15 0 0,61 3 239 0 0,-107 0 12 0 0,88 2 350 0 0,8 5-20 0 0,-5-2-222 0 0,56-6-181 0 0,-84-9-208 0 0,-281 16 4 0 0,-47 0-48 0 0,48-3 0 0 0,-1-2-400 0 0,-69 2 316 0 0,-42-9-611 0 0,3 3 576 0 0,0 1 0 0 0,-45-2 0 0 0,32 3 175 0 0,-224-10-2 0 0,69 6 71 0 0,-363-20 420 0 0,164 11-275 0 0,46 2-84 0 0,-1244-17-182 0 0,863 40 192 0 0,491-1-180 0 0,-157 5-32 0 0,-129 8 127 0 0,230-6 72 0 0,-298 18 175 0 0,294-11-212 0 0,-160 13-185 0 0,-28 5-768 0 0,124 9-176 0 0,71-6 310 0 0,286-40 654 0 0,-125 15-252 0 0,109-11-44 0 0,0 1 0 0 0,-45 16-1 0 0,101-4-1985 0 0,-25-18 2273 0 0,34 4-127 0 0,0-2 0 0 0,0-1-1 0 0,38-4 1 0 0,-38 1 196 0 0,389-37-503 0 0,-174 11 348 0 0,-4 1 82 0 0,85-8 68 0 0,50 2 498 0 0,179-12 939 0 0,-343 33-779 0 0,328-16 954 0 0,-164 10-743 0 0,254-7-90 0 0,244 10-655 0 0,-251 6-120 0 0,-72 9 4 0 0,-335 2 0 0 0,303 1-20 0 0,558 1-802 0 0,-671-2-582 0 0,-208-1-1030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3:25.31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10192 681 5495 0 0,'696'76'3280'0'0,"-632"-71"-1438"0"0,-130-11-1266 0 0,-36-4-339 0 0,-115-26-66 0 0,-74-10-181 0 0,-108-7 4 0 0,-148-17-60 0 0,-478-41 66 0 0,-249 8 0 0 0,1099 91 0 0 0,-1077-36 353 0 0,1147 45-314 0 0,-352-3 103 0 0,182 3-92 0 0,-528 5 63 0 0,170 1 24 0 0,-213 8 254 0 0,3 18-336 0 0,164 7-58 0 0,-100 3-978 0 0,598-32 607 0 0,179-7 308 0 0,6 1-259 0 0,206 1-639 0 0,3-16 839 0 0,-51 2 107 0 0,-70 6 41 0 0,1069-59 482 0 0,-535 43-153 0 0,221-6-148 0 0,-676 23-205 0 0,936-19 417 0 0,-925 21-307 0 0,1458-24 518 0 0,-1426 26-547 0 0,93-3 109 0 0,528-12 131 0 0,-134 4-269 0 0,-506 7-6 0 0,456-16-37 0 0,173-20 56 0 0,-181 10-64 0 0,295-2 0 0 0,-780 30 0 0 0,280-7 0 0 0,66 8 0 0 0,-187 4 0 0 0,75 10 0 0 0,-77-1 0 0 0,-222-8-36 0 0,142 22-1 0 0,-222-23 25 0 0,-8-2 0 0 0,0 1 0 0 0,1 0 1 0 0,-1 1-1 0 0,0-1 0 0 0,1 1 0 0 0,-1 0 0 0 0,0 1 0 0 0,0-1 0 0 0,-1 1 0 0 0,10 6 0 0 0,-13-8-62 0 0,-13 11-332 0 0,7-8 382 0 0,-1 0 0 0 0,0 0 0 0 0,0-1 0 0 0,0 0 0 0 0,0-1 0 0 0,-1 1 0 0 0,-8 1 0 0 0,-51 9-25 0 0,31-7 13 0 0,-36 7 30 0 0,-84 3 1 0 0,-75-9 56 0 0,73-3-38 0 0,22 2 20 0 0,-275 7 9 0 0,-1591-41 371 0 0,1729 18-413 0 0,-101-2 0 0 0,124 6 23 0 0,-120-1 18 0 0,63 2-41 0 0,-259 3 91 0 0,504 4-60 0 0,-300-4-9 0 0,353 2-22 0 0,-18-5-32 0 0,24 5-132 0 0,31 4-594 0 0,-9-1 607 0 0,47 2-158 0 0,0-3 1 0 0,71-7-1 0 0,-2 0 188 0 0,61 10 30 0 0,-49 0 36 0 0,59-3 0 0 0,317 7 6 0 0,525 53-325 0 0,-421 6-298 0 0,-270-1-1033 0 0,-294-51-1070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06.91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12453 510 1839 0 0,'-686'-4'2180'0'0,"-1138"-80"3416"0"0,1534 70-5204 0 0,-883-42 611 0 0,1 24-374 0 0,735 27-409 0 0,-467-2 352 0 0,-22 3 23 0 0,724-2-508 0 0,141 2-64 0 0,-76-15 0 0 0,126 15-140 0 0,11 3 110 0 0,0 1 1 0 0,0 0-1 0 0,0 0 0 0 0,-1 0 1 0 0,1 0-1 0 0,0 0 1 0 0,0 0-1 0 0,0-1 0 0 0,0 1 1 0 0,0 0-1 0 0,0 0 1 0 0,0 0-1 0 0,0 0 0 0 0,0 0 1 0 0,0-1-1 0 0,0 1 1 0 0,1 0-1 0 0,-1 0 0 0 0,0 0 1 0 0,0 0-1 0 0,0 0 1 0 0,0 0-1 0 0,0 0 0 0 0,0-1 1 0 0,0 1-1 0 0,0 0 1 0 0,0 0-1 0 0,0 0 0 0 0,0 0 1 0 0,0 0-1 0 0,1 0 1 0 0,-1 0-1 0 0,0 0 0 0 0,0-1 1 0 0,0 1-1 0 0,0 0 1 0 0,0 0-1 0 0,0 0 0 0 0,1 0 1 0 0,-1 0-1 0 0,0 0 1 0 0,25-8-573 0 0,296-34-1504 0 0,-184 28 1713 0 0,103-5 34 0 0,-198 18-84 0 0,0 2 0 0 0,1 2 0 0 0,68 13 0 0 0,-104-14 144 0 0,0 0 0 0 0,0 0 0 0 0,12 7 0 0 0,-22 2-1181 0 0,1-7 1431 0 0,-1-1 0 0 0,1 0 0 0 0,-1 0 0 0 0,0 0 0 0 0,0 0 0 0 0,0 0 0 0 0,-1-1 0 0 0,1 1 0 0 0,-1-1 0 0 0,1 0 0 0 0,-1 0 0 0 0,-4 1 0 0 0,-11 5 231 0 0,-31 8-1 0 0,40-13-173 0 0,-222 47 2719 0 0,-4-18-838 0 0,191-26-1617 0 0,-656 60 2056 0 0,-3-22-1646 0 0,572-36-625 0 0,-896 43 209 0 0,818-41-186 0 0,-428 17 113 0 0,-276-10-554 0 0,831-19-397 0 0,-98-14 0 0 0,176 15 647 0 0,-28-6-401 0 0,30 7 375 0 0,1-1 1 0 0,0 1-1 0 0,0-1 0 0 0,0 0 0 0 0,0 0 1 0 0,0 0-1 0 0,1 0 0 0 0,-1 0 0 0 0,0 0 1 0 0,0-1-1 0 0,1 1 0 0 0,-2-2 0 0 0,12-5-868 0 0,-1 4 672 0 0,1 1 1 0 0,-1-1 0 0 0,1 1 0 0 0,13-3-1 0 0,49-6-590 0 0,-35 7 483 0 0,739-74 130 0 0,-278 48 1492 0 0,354-16 843 0 0,-325 21-1121 0 0,412-19 197 0 0,-533 29-944 0 0,714-22-163 0 0,-1075 38-34 0 0,33-2-51 0 0,-74 2 4 0 0,-572-16-1859 0 0,156 8 1930 0 0,143 1 72 0 0,-451-13 495 0 0,151 4-458 0 0,70 15-116 0 0,244 2 0 0 0,-371 13 279 0 0,53 16 426 0 0,351-18-434 0 0,-182 22 193 0 0,170-12-77 0 0,-145 16 115 0 0,378-37-662 0 0,61 4-406 0 0,327-36-112 0 0,-295 20 618 0 0,346-33-14 0 0,-218 25 9 0 0,103-9-36 0 0,-184 19 88 0 0,1145-67-182 0 0,-295 32 385 0 0,-459 21-57 0 0,-147 11 167 0 0,-110 4-67 0 0,61 2 75 0 0,-40 1-90 0 0,288 0 84 0 0,-283 4-170 0 0,73 4-60 0 0,-72-1-153 0 0,80 9 38 0 0,-8 0 61 0 0,232 15 80 0 0,-6 10-98 0 0,-276-16 1 0 0,211 14-16 0 0,-231-13-54 0 0,98 8 128 0 0,-190-11-59 0 0,211 24-10 0 0,29 17 10 0 0,-418-55-106 0 0,0 2 1 0 0,-1 1 0 0 0,54 20-1 0 0,-82-26 24 0 0,-4 1-204 0 0,-2 1 277 0 0,0 0 1 0 0,-1 0-1 0 0,1 0 0 0 0,-1 0 0 0 0,1-1 0 0 0,-1 0 1 0 0,0 0-1 0 0,0 0 0 0 0,0 0 0 0 0,0-1 0 0 0,-8 1 0 0 0,-11 1-1 0 0,-30 1 0 0 0,41-3-13 0 0,-535 10 46 0 0,-3-18 216 0 0,262 3-72 0 0,-1366 6 121 0 0,-1260 89-288 0 0,2130-52 0 0 0,717-35 0 0 0,-55 1 17 0 0,-53 3 33 0 0,158-6-26 0 0,11 0 22 0 0,9 2-38 0 0,7 1-25 0 0,-9-5 17 0 0,16 4-45 0 0,-1 0 0 0 0,1 0 0 0 0,1-2 0 0 0,-1 0 0 0 0,25 0 0 0 0,-2 0 27 0 0,345-2-112 0 0,-160-6 84 0 0,216 25-26 0 0,-358-9 4 0 0,-72-8 48 0 0,-1 0 0 0 0,0 1 1 0 0,0 0-1 0 0,0 0 0 0 0,0 1 0 0 0,10 5 1 0 0,-16-7-153 0 0,-3 0 86 0 0,0 0 58 0 0,0-1 0 0 0,0 1 1 0 0,0-1-1 0 0,0 1 1 0 0,0 0-1 0 0,0-1 0 0 0,0 1 1 0 0,-1-1-1 0 0,1 1 1 0 0,0-1-1 0 0,-1 1 0 0 0,1-1 1 0 0,-1 1-1 0 0,0-1 0 0 0,1 1 1 0 0,-1-1-1 0 0,0 0 1 0 0,0 0-1 0 0,0 1 0 0 0,0-1 1 0 0,0 0-1 0 0,0 0 1 0 0,0 0-1 0 0,-1 0 0 0 0,-1 1 1 0 0,-4 3-36 0 0,-1-1 0 0 0,0 0 1 0 0,0-1-1 0 0,0 0 1 0 0,0 0-1 0 0,-10 2 0 0 0,-5 2-21 0 0,-48 14 268 0 0,-125 19-1 0 0,-78-8 334 0 0,110-14-240 0 0,-325 26 298 0 0,-79 5-315 0 0,-1164 91-15 0 0,976-92 52 0 0,483-31-220 0 0,-133-5-67 0 0,404-11-10 0 0,-26 0 32 0 0,-1-2-1 0 0,1 0 1 0 0,0-2-1 0 0,-35-7 1 0 0,61 9 5 0 0,39-6-500 0 0,928-73-163 0 0,-780 70 767 0 0,952-40 500 0 0,-423 28-529 0 0,1 4 16 0 0,-668 14-546 0 0,-61-2-44 0 0,-6 1 104 0 0,-1 1 0 0 0,1 1 0 0 0,-39-1 0 0 0,45 3 180 0 0,-221-5-1419 0 0,89 3 1204 0 0,-348-6-416 0 0,117 3 330 0 0,-266 1-63 0 0,128 3 532 0 0,-313-1 1530 0 0,598 3-1071 0 0,-97 1-4 0 0,305-1-427 0 0,-336-4 281 0 0,355 4-343 0 0,-40-5 347 0 0,43 5-292 0 0,-1 0-1 0 0,1 0 1 0 0,0 0 0 0 0,-1 0 0 0 0,1 0-1 0 0,0 0 1 0 0,0 0 0 0 0,-1 0 0 0 0,1 0-1 0 0,0 0 1 0 0,-1 0 0 0 0,1-1-1 0 0,0 1 1 0 0,0 0 0 0 0,-1 0 0 0 0,1 0-1 0 0,0 0 1 0 0,-1 0 0 0 0,1-1 0 0 0,0 1-1 0 0,0 0 1 0 0,0 0 0 0 0,-1 0 0 0 0,1-1-1 0 0,0 1 1 0 0,0 0 0 0 0,0 0-1 0 0,-1-1 1 0 0,20-2 88 0 0,52-4-107 0 0,178-19 171 0 0,102-12-6 0 0,-56 6-109 0 0,-151 8 16 0 0,-141 23 96 0 0,-4 0-143 0 0,0 0-1 0 0,0 0 0 0 0,0 1 0 0 0,0-1 1 0 0,0 0-1 0 0,0 1 0 0 0,0-1 1 0 0,0 0-1 0 0,0 1 0 0 0,-2-1 0 0 0,2 1-3 0 0,-5-2 31 0 0,-1 0 0 0 0,0 1-1 0 0,1-1 1 0 0,-1 2 0 0 0,0-1-1 0 0,-12 1 1 0 0,-3 0 50 0 0,-267-6 370 0 0,-30 12 203 0 0,91 0-286 0 0,-52-20-31 0 0,266 13-348 0 0,-40-7-6 0 0,49 7-29 0 0,-1 0-1 0 0,0-1 1 0 0,1 0-1 0 0,-1 0 1 0 0,1 0-1 0 0,-8-5 1 0 0,11 6-127 0 0,3-1-56 0 0,0-1 153 0 0,1 1 1 0 0,-1 0-1 0 0,1 0 1 0 0,-1 0-1 0 0,1 0 1 0 0,0 0-1 0 0,-1 0 1 0 0,1 0-1 0 0,0 0 1 0 0,0 1-1 0 0,4-3 1 0 0,-4 3 9 0 0,10-7-148 0 0,0 1-1 0 0,1 0 1 0 0,1 1-1 0 0,-1 1 1 0 0,1 0 0 0 0,16-3-1 0 0,0-2-91 0 0,110-31-840 0 0,0 5 0 0 0,154-18-1 0 0,-206 43 362 0 0,1 3-1 0 0,126 7 0 0 0,-203 2 718 0 0,1-1 13 0 0,0 0 0 0 0,-1 2 0 0 0,1 0 0 0 0,-1 0 0 0 0,0 1 0 0 0,20 7-1 0 0,-18 0-5 0 0,-12-9 53 0 0,0 1-1 0 0,-1-1 1 0 0,0 1-1 0 0,1 0 1 0 0,-1 0-1 0 0,0 0 1 0 0,0 0-1 0 0,0-1 1 0 0,0 1-1 0 0,0 1 1 0 0,0-1-1 0 0,0 0 1 0 0,-1 0-1 0 0,1 0 0 0 0,-1 0 1 0 0,0 0-1 0 0,1 1 1 0 0,-1-1-1 0 0,0 3 1 0 0,-1-2 59 0 0,0 0 0 0 0,0 0-1 0 0,1 0 1 0 0,-2 0 0 0 0,1 0 0 0 0,0 0 0 0 0,-1 0 0 0 0,1-1 0 0 0,-1 1 0 0 0,0 0 0 0 0,0-1-1 0 0,-2 3 1 0 0,-4 3 208 0 0,0-1 0 0 0,0-1-1 0 0,0 1 1 0 0,-1-1 0 0 0,0-1-1 0 0,0 0 1 0 0,-12 5 0 0 0,-115 41 2253 0 0,-147 34 0 0 0,254-77-2338 0 0,-107 33 439 0 0,-27 7-195 0 0,-55 17-159 0 0,215-64-281 0 0,0 0-1 0 0,0 1 0 0 0,1-1 1 0 0,-1 0-1 0 0,0 1 0 0 0,1 0 1 0 0,-3 2-1 0 0,3-3-90 0 0,3 2-11 0 0,1 1 77 0 0,1 0 0 0 0,-1 0 0 0 0,1-1 0 0 0,0 1 0 0 0,0 0 0 0 0,0-1-1 0 0,0 0 1 0 0,0 0 0 0 0,1 0 0 0 0,0 0 0 0 0,0 0 0 0 0,-1-1 0 0 0,1 1 0 0 0,1-1-1 0 0,6 2 1 0 0,4 2 23 0 0,0 0-1 0 0,1-1 1 0 0,20 3-1 0 0,51 5 46 0 0,111 4 0 0 0,90-14 147 0 0,-202-3-154 0 0,333-7 134 0 0,-194 1-80 0 0,143-9-9 0 0,-186 5-70 0 0,248 4 59 0 0,-358 6-58 0 0,-11 2-3 0 0,-48 1-6 0 0,-13-3 5 0 0,0 0 1 0 0,0 0 0 0 0,0 0-1 0 0,0 1 1 0 0,1-1 0 0 0,-1 0-1 0 0,0 0 1 0 0,0 0 0 0 0,0 0 0 0 0,0 0-1 0 0,0 0 1 0 0,0 0 0 0 0,0 0-1 0 0,0 0 1 0 0,0 0 0 0 0,0 0-1 0 0,0 0 1 0 0,0 0 0 0 0,0 1 0 0 0,0-1-1 0 0,0 0 1 0 0,0 0 0 0 0,0 0-1 0 0,0 0 1 0 0,0 0 0 0 0,0 0-1 0 0,0 0 1 0 0,0 0 0 0 0,0 0 0 0 0,0 0-1 0 0,0 0 1 0 0,0 1 0 0 0,0-1-1 0 0,0 0 1 0 0,0 0 0 0 0,0 0-1 0 0,0 0 1 0 0,0 0 0 0 0,0 0 0 0 0,0 0-1 0 0,0 0 1 0 0,-1 0 0 0 0,1 0-1 0 0,0 0 1 0 0,0 0 0 0 0,0 0-1 0 0,0 0 1 0 0,0 0 0 0 0,0 0 0 0 0,0 0-1 0 0,0 1 1 0 0,0-1 0 0 0,0 0-1 0 0,0 0 1 0 0,0 0 0 0 0,-13 4-46 0 0,13-4 42 0 0,-59 14-1 0 0,-1-3 0 0 0,-81 6 0 0 0,21-4-48 0 0,-521 69 42 0 0,-388 54 11 0 0,686-80 0 0 0,198-23-224 0 0,142-33 66 0 0,10 6-227 0 0,-3-3 323 0 0,0 0-1 0 0,1 0 0 0 0,-1 0 0 0 0,1-1 0 0 0,0 0 0 0 0,0 0 1 0 0,0 0-1 0 0,0 0 0 0 0,0-1 0 0 0,1 0 0 0 0,9 1 0 0 0,8 0-93 0 0,38-2-1 0 0,-55 0 149 0 0,155-12-141 0 0,-52 3 92 0 0,404-26 68 0 0,731-17 578 0 0,-701 50-312 0 0,-2 29-52 0 0,-460-15-140 0 0,-78-11-32 0 0,-8 11 22 0 0,2-9-68 0 0,0 0 0 0 0,0 0-1 0 0,0-1 1 0 0,0 1 0 0 0,-1-1 0 0 0,1 0 0 0 0,-1 0 0 0 0,0 0-1 0 0,0 0 1 0 0,1-1 0 0 0,-1 1 0 0 0,-8 1 0 0 0,1 0 11 0 0,-25 8 6 0 0,0-1 1 0 0,-43 4 0 0 0,-76 3-27 0 0,52-7 4 0 0,-99 18-72 0 0,-97 10-12 0 0,-245 21 105 0 0,144-13 18 0 0,143-16-71 0 0,-69 6-4 0 0,81-9-119 0 0,217-23 34 0 0,39-1-202 0 0,-4-1 242 0 0,13 2-67 0 0,1-1 0 0 0,0-1-1 0 0,0-1 1 0 0,31-2 0 0 0,-26 1 69 0 0,253-19-283 0 0,-148 7 308 0 0,985-55 272 0 0,-888 56-24 0 0,144-3 136 0 0,-300 13-262 0 0,292 8 388 0 0,-355-7-436 0 0,-5 0-10 0 0,-1 0 0 0 0,0 1-1 0 0,0-1 1 0 0,0 1 0 0 0,0-1 0 0 0,1 1 0 0 0,-1 0-1 0 0,4 2 1 0 0,-4-2 52 0 0,-3 0-58 0 0,-1 0 0 0 0,0 0-1 0 0,1-1 1 0 0,-1 1 0 0 0,0 0 0 0 0,0 0-1 0 0,1-1 1 0 0,-1 1 0 0 0,0 0-1 0 0,0-1 1 0 0,-1 2 0 0 0,0-1 5 0 0,-5 3 6 0 0,1-1-1 0 0,0 1 1 0 0,-1-1-1 0 0,0-1 0 0 0,0 1 1 0 0,-10 1-1 0 0,-48 8 43 0 0,30-7-46 0 0,-250 41 97 0 0,46-8-103 0 0,-161 18-7 0 0,199-30 0 0 0,-674 74 29 0 0,320-40 134 0 0,287-20-259 0 0,257-36 78 0 0,11-4 15 0 0,0 0 0 0 0,0 0 0 0 0,0 0 0 0 0,0 0 1 0 0,0 0-1 0 0,0 1 0 0 0,0-1 0 0 0,0 0 1 0 0,0 0-1 0 0,0 0 0 0 0,0 0 0 0 0,0 0 0 0 0,0 1 1 0 0,0-1-1 0 0,0 0 0 0 0,0 0 0 0 0,0 0 1 0 0,1 0-1 0 0,-1 0 0 0 0,0 0 0 0 0,0 0 0 0 0,0 0 1 0 0,0 1-1 0 0,0-1 0 0 0,0 0 0 0 0,0 0 1 0 0,0 0-1 0 0,1 0 0 0 0,-1 0 0 0 0,0 0 0 0 0,0 0 1 0 0,0 0-1 0 0,0 0 0 0 0,0 0 0 0 0,1 0 0 0 0,-1 0 1 0 0,0 0-1 0 0,0 0 0 0 0,25 6-221 0 0,-19-5 215 0 0,15 3-79 0 0,0-2 0 0 0,38 0 0 0 0,46-8 35 0 0,-48 2 24 0 0,423-35 87 0 0,-97 6 94 0 0,880-44 184 0 0,-1251 77-336 0 0,394-9 0 0 0,-329 13 11 0 0,-74-4 106 0 0,-6 1-53 0 0,-26 5-43 0 0,0 0-1 0 0,-56 2 0 0 0,29-3-17 0 0,-794 95-3 0 0,340-37 0 0 0,387-49 0 0 0,-243 32 0 0 0,-75 17 0 0 0,256-37 0 0 0,107-13 89 0 0,1 3 0 0 0,-84 29 0 0 0,159-44-61 0 0,5-1-212 0 0,11 3 92 0 0,0-2 0 0 0,1 0 0 0 0,-1-1-1 0 0,20-1 1 0 0,61-12-203 0 0,-48 5 191 0 0,-12 4 92 0 0,367-64-20 0 0,-221 26-132 0 0,210-45-39 0 0,31-16 24 0 0,-298 71-204 0 0,-82 20 375 0 0,-39 11 81 0 0,-4-1 42 0 0,-1-1-79 0 0,-1 0 0 0 0,1 0 0 0 0,-1 0 0 0 0,1 0 0 0 0,-1 1 1 0 0,0-1-1 0 0,0 1 0 0 0,0 0 0 0 0,-1 0 0 0 0,1 0 0 0 0,0 0 1 0 0,-1 1-1 0 0,1-1 0 0 0,-1 1 0 0 0,1 0 0 0 0,-7-1 0 0 0,-11-3 187 0 0,-35-3 0 0 0,49 8-194 0 0,-533-32 401 0 0,366 25-407 0 0,-586-34 52 0 0,745 39-60 0 0,-108-6 63 0 0,-152-30 0 0 0,267 36-140 0 0,1 1 0 0 0,0-2 0 0 0,0 1 0 0 0,1-1 0 0 0,-1 0 0 0 0,-12-7 0 0 0,17 8-183 0 0,10-3-624 0 0,-2 0 767 0 0,0 2-1 0 0,1-1 1 0 0,-1 1-1 0 0,1 0 1 0 0,0 0-1 0 0,7-1 1 0 0,55-12-51 0 0,-28 8 60 0 0,16-7-30 0 0,-11 3 41 0 0,80-10 0 0 0,-50 11 76 0 0,6-2 80 0 0,-79 13 274 0 0,-6-1-156 0 0,-8 0-93 0 0,-1-1 0 0 0,1 1 0 0 0,-1 1 0 0 0,0 0 0 0 0,1 1 0 0 0,-14 2 0 0 0,-73 18 56 0 0,78-16-155 0 0,-30 7 6 0 0,-85 23 265 0 0,115-28-194 0 0,-1 0-1 0 0,1 2 0 0 0,1 0 1 0 0,-25 16-1 0 0,39-22-55 0 0,4-2-15 0 0,-1 0 0 0 0,0 0 0 0 0,1 0 1 0 0,-1 0-1 0 0,1 0 0 0 0,0 0 0 0 0,-1 0 0 0 0,1 1 0 0 0,0-1 0 0 0,0 0 0 0 0,-1 1 0 0 0,1-1 1 0 0,-1 4-1 0 0,-1 8 4 0 0,4-10-14 0 0,-1 0 0 0 0,1 0 0 0 0,0 0 0 0 0,0 0 0 0 0,0 0 0 0 0,0 0 0 0 0,0 0-1 0 0,1 0 1 0 0,-1-1 0 0 0,1 1 0 0 0,0 0 0 0 0,0-1 0 0 0,0 1 0 0 0,0-1 0 0 0,0 0 0 0 0,0 0 0 0 0,1 0-1 0 0,-1 0 1 0 0,5 2 0 0 0,5 4-1 0 0,0 0-1 0 0,26 10 1 0 0,-9-7 11 0 0,1 0 0 0 0,1-3 1 0 0,59 11-1 0 0,97-1 283 0 0,228-3 44 0 0,178 16-192 0 0,-571-28-245 0 0,33 7 0 0 0,-52-9 5 0 0,-8 12-236 0 0,3-10 337 0 0,0 0-1 0 0,0 0 0 0 0,0 0 0 0 0,0-1 1 0 0,0 1-1 0 0,-1-1 0 0 0,0 0 0 0 0,1 1 1 0 0,-1-1-1 0 0,0 0 0 0 0,0-1 0 0 0,0 1 0 0 0,0-1 1 0 0,-4 2-1 0 0,-9 3 28 0 0,-27 7 0 0 0,26-9 0 0 0,-179 45 412 0 0,26-7-98 0 0,-236 42 455 0 0,318-70-739 0 0,0 4 0 0 0,-92 32-1 0 0,167-45-91 0 0,1 1-1 0 0,-13 7 0 0 0,23-12-55 0 0,8 5-499 0 0,-1-2 523 0 0,0-1 0 0 0,0 0 0 0 0,0 0 1 0 0,0 0-1 0 0,1 0 0 0 0,-1-1 0 0 0,1 0 0 0 0,-1 0 0 0 0,1-1 0 0 0,10 2 0 0 0,10 0-100 0 0,35 1-1 0 0,-44-4 107 0 0,255-2-107 0 0,-179 0 150 0 0,178-10 16 0 0,4-1 0 0 0,8 4 0 0 0,243 0 0 0 0,-313 23 152 0 0,-223-6-168 0 0,-2-3 14 0 0,-1 0 0 0 0,0-1 0 0 0,0-1 0 0 0,0 0 0 0 0,-26 2 0 0 0,10-1 14 0 0,-745 132 255 0 0,735-128-246 0 0,-560 106 459 0 0,585-111-472 0 0,-248 51 78 0 0,199-38-167 0 0,0 3 0 0 0,-62 28 0 0 0,123-46-64 0 0,9 5-477 0 0,-3-2 550 0 0,1-1 1 0 0,0 0-1 0 0,0 0 0 0 0,0-1 0 0 0,0 1 0 0 0,0-1 0 0 0,1 0 0 0 0,-1-1 0 0 0,1 1 0 0 0,-1-1 0 0 0,1 0 0 0 0,11 0 0 0 0,10 0-80 0 0,45-5-1 0 0,-54 2 93 0 0,527-60-102 0 0,-41 3 254 0 0,-158 34 289 0 0,-1 21 319 0 0,-309 8-636 0 0,-34-3-5 0 0,-2 0-36 0 0,-1 0-1 0 0,0 0 1 0 0,0 0 0 0 0,0 0 0 0 0,0-1 0 0 0,1 1 0 0 0,-1 0 0 0 0,-1 0-1 0 0,1-1 1 0 0,-2 2 0 0 0,1-1 22 0 0,-14 7 77 0 0,0-1 0 0 0,0 0 1 0 0,-1-1-1 0 0,-29 6 1 0 0,19-4-73 0 0,-583 134 205 0 0,489-118-188 0 0,-105 22 126 0 0,-172 41 126 0 0,362-80-306 0 0,-68 15 52 0 0,85-18-37 0 0,1 2 1 0 0,0 0-1 0 0,-24 13 1 0 0,31-11-8 0 0,11-7-21 0 0,0-1-1 0 0,0 1 1 0 0,0 0 0 0 0,0-1-1 0 0,0 1 1 0 0,0 0 0 0 0,0 0-1 0 0,0-1 1 0 0,0 1 0 0 0,0 0 0 0 0,0-1-1 0 0,1 1 1 0 0,-1 0 0 0 0,0-1-1 0 0,0 1 1 0 0,1-1 0 0 0,-1 1-1 0 0,0 0 1 0 0,1-1 0 0 0,-1 1-1 0 0,1-1 1 0 0,-1 1 0 0 0,1-1 0 0 0,-1 1-1 0 0,1-1 1 0 0,-1 1 0 0 0,1-1-1 0 0,-1 0 1 0 0,1 1 0 0 0,1-1-1 0 0,20 12-129 0 0,-11-7 80 0 0,1-2 0 0 0,0 0 0 0 0,0 0 0 0 0,0-1 1 0 0,23 1-1 0 0,65-4-56 0 0,-72-1 72 0 0,330-32-17 0 0,-71 4 38 0 0,15-1 13 0 0,6 0 0 0 0,-127 27 7 0 0,-160 4-2 0 0,-40 7 135 0 0,-6-2-64 0 0,-36 4 0 0 0,-4 0 2 0 0,-102 28-65 0 0,-17 3-16 0 0,-774 173 83 0 0,821-173-103 0 0,110-30 8 0 0,2 0 0 0 0,-1 1 0 0 0,-24 17-1 0 0,48-27-52 0 0,1 2-14 0 0,1-2 59 0 0,0 1 1 0 0,0 0 0 0 0,0-1-1 0 0,0 1 1 0 0,1 0 0 0 0,-1-1-1 0 0,0 1 1 0 0,1-1 0 0 0,-1 1-1 0 0,1 0 1 0 0,-1-1 0 0 0,1 1-1 0 0,0-1 1 0 0,-1 0 0 0 0,1 1 0 0 0,0-1-1 0 0,2 3 1 0 0,-1-2-11 0 0,0 0 1 0 0,1 0 0 0 0,0 0-1 0 0,-1 0 1 0 0,1 0-1 0 0,0 0 1 0 0,0-1-1 0 0,4 3 1 0 0,3-1-9 0 0,0 0 0 0 0,0 0 0 0 0,0-1 0 0 0,0-1 0 0 0,12 2 0 0 0,54-2-13 0 0,1-4 0 0 0,98-15 0 0 0,35-9 54 0 0,762-87 0 0 0,-729 98 41 0 0,-150 10 36 0 0,-68 6-67 0 0,-17 1 46 0 0,-16 2-16 0 0,-16 2 16 0 0,-543 71 276 0 0,290-37-312 0 0,-195 37 175 0 0,184-27-102 0 0,-192 49-166 0 0,469-95 11 0 0,1 0 1 0 0,0 1-1 0 0,-15 7 0 0 0,23-10-42 0 0,35 2-730 0 0,-3-2 704 0 0,0-1 0 0 0,-1-1 0 0 0,33-6 0 0 0,0 0 88 0 0,369-40-82 0 0,133-21 124 0 0,-519 63 9 0 0,515-31 36 0 0,-544 36-24 0 0,-13 0 32 0 0,-6 0 26 0 0,-926 103 1193 0 0,515-55-794 0 0,-3 1-100 0 0,389-45-363 0 0,-24 3 46 0 0,-74 20 0 0 0,112-22-75 0 0,12-5-60 0 0,12 11-114 0 0,-6-9 151 0 0,0 0 0 0 0,0 0 0 0 0,-1 0-1 0 0,1-1 1 0 0,0 0 0 0 0,0 1 0 0 0,1-2 0 0 0,-1 1-1 0 0,7 1 1 0 0,43-2-224 0 0,-40 0 202 0 0,508-38-483 0 0,-177 7 556 0 0,104 18-14 0 0,-353 12 0 0 0,-59 0 0 0 0,7 0 0 0 0,71 6 0 0 0,-100-2 22 0 0,-15-3-20 0 0,0 0 0 0 0,0 0 0 0 0,0 0 0 0 0,0 0 0 0 0,0 0 0 0 0,0 0 0 0 0,0 0 0 0 0,0 0 0 0 0,0 0 0 0 0,-1 0 0 0 0,1 0 0 0 0,0 1 0 0 0,0-1 0 0 0,0 0 0 0 0,0 0 0 0 0,0 0 0 0 0,0 0 0 0 0,0 0 0 0 0,0 0 0 0 0,0 0 0 0 0,0 0 0 0 0,0 0 1 0 0,0 0-1 0 0,0 0 0 0 0,0 0 0 0 0,0 0 0 0 0,0 0 0 0 0,0 0 0 0 0,0 1 0 0 0,0-1 0 0 0,0 0 0 0 0,0 0 0 0 0,0 0 0 0 0,0 0 0 0 0,0 0 0 0 0,0 0 0 0 0,0 0 0 0 0,0 0 0 0 0,1 0 0 0 0,-1 0 0 0 0,0 0 0 0 0,0 0 0 0 0,0 0 0 0 0,0 0 0 0 0,0 0 0 0 0,0 0 0 0 0,0 0 0 0 0,0 1 1 0 0,0-1-1 0 0,0 0 0 0 0,0 0 0 0 0,0 0 0 0 0,-10 7 72 0 0,0 0 0 0 0,0 0 0 0 0,-1-1 1 0 0,0-1-1 0 0,0 0 0 0 0,-19 6 0 0 0,-77 19 210 0 0,93-27-249 0 0,-232 43 141 0 0,37-8-58 0 0,73-8 10 0 0,-149 31 42 0 0,274-59-167 0 0,-218 47 97 0 0,168-33-63 0 0,-100 40-1 0 0,126-39-53 0 0,32-15-76 0 0,10 3-392 0 0,-2-1 443 0 0,0-2-1 0 0,-1 1 1 0 0,1 0 0 0 0,1-1 0 0 0,-1 0 0 0 0,0 0-1 0 0,0 0 1 0 0,1-1 0 0 0,-1 0 0 0 0,10 1 0 0 0,8 0-73 0 0,36-3 0 0 0,-52 1 104 0 0,204-20-173 0 0,-121 10 172 0 0,191-27 12 0 0,110-10 0 0 0,-204 31 0 0 0,168-11 0 0 0,0 25 0 0 0,-345 2 1 0 0,27 5 10 0 0,-54 2 129 0 0,-39 8 95 0 0,-87 10 0 0 0,41-9-157 0 0,-421 76 201 0 0,-449 99 110 0 0,907-175-371 0 0,0 2 0 0 0,-62 28 0 0 0,88-28 28 0 0,37-16-128 0 0,5-1-372 0 0,5 3 370 0 0,0-2 0 0 0,1 1 0 0 0,-1-1 0 0 0,1 0 0 0 0,-1-1-1 0 0,1 0 1 0 0,9 0 0 0 0,67-5-247 0 0,-59 2 306 0 0,501-62-92 0 0,-119 11 123 0 0,346 8 86 0 0,-690 44-26 0 0,168 4 427 0 0,-204 0-472 0 0,-28-3-21 0 0,1 0 0 0 0,-1 0 0 0 0,1 0 0 0 0,0 0 0 0 0,-1 0 0 0 0,1 0 0 0 0,-1 0 0 0 0,1 1 0 0 0,0-1 0 0 0,-1 0 0 0 0,1 0 0 0 0,-1 0 0 0 0,1 1 0 0 0,-1-1 0 0 0,1 0 0 0 0,-1 0 0 0 0,1 1 0 0 0,-1-1 0 0 0,1 0 0 0 0,-1 1 0 0 0,1-1 0 0 0,-1 1 0 0 0,0 0 3 0 0,-1 0-1 0 0,-1 0 0 0 0,1 0 0 0 0,0 0 1 0 0,0 0-1 0 0,0-1 0 0 0,0 1 0 0 0,0 0 1 0 0,-1-1-1 0 0,1 1 0 0 0,0-1 0 0 0,-1 0 1 0 0,-1 1-1 0 0,-26 7 88 0 0,22-7-56 0 0,-246 42 413 0 0,110-22-391 0 0,-537 82 365 0 0,121-15-165 0 0,392-61-197 0 0,-254 62-58 0 0,403-84-127 0 0,-25 9 0 0 0,41-13 34 0 0,11 4-181 0 0,1-1 175 0 0,0 0 0 0 0,0 0 0 0 0,0-1 0 0 0,1-1 0 0 0,-1 1 0 0 0,1-2 0 0 0,-1 0-1 0 0,11 1 1 0 0,232-19-248 0 0,-169 9 296 0 0,269-30 37 0 0,110-9 14 0 0,-386 41-1 0 0,301-20 0 0 0,0 17 0 0 0,-337 8 0 0 0,-19 0 6 0 0,45 5-1 0 0,-64-4 54 0 0,-5 1 30 0 0,-18 5-7 0 0,0-1 0 0 0,0-1 0 0 0,-1-1-1 0 0,-27 0 1 0 0,9 1 22 0 0,-458 48 216 0 0,168-21-83 0 0,40-5 116 0 0,22-4-330 0 0,-54 7-28 0 0,320-29 5 0 0,-35 4-78 0 0,-52 13-1 0 0,86-16-4 0 0,12 2-185 0 0,0 1 177 0 0,1-1-1 0 0,-1-1 0 0 0,1 0 0 0 0,-1 0 0 0 0,1-1 0 0 0,12-1 1 0 0,58 0-78 0 0,138-19 0 0 0,-106 6 169 0 0,160-16 0 0 0,60-6 0 0 0,-174 19-22 0 0,-38 3-87 0 0,166 3 0 0 0,-272 12 17 0 0,-19 1-56 0 0,-29 3 17 0 0,28-5 177 0 0,-440 54 415 0 0,-169-1-170 0 0,232-17-166 0 0,193-17-153 0 0,-86 5-48 0 0,268-23-414 0 0,18 4-30 0 0,24 2 498 0 0,-8-6 5 0 0,1-1-1 0 0,32-3 1 0 0,3 0-323 0 0,-50 5-97 0 0,-15-1 438 0 0,0 1 0 0 0,0-1-1 0 0,-1 0 1 0 0,1 0 0 0 0,-1-1 0 0 0,1 1-1 0 0,-1 0 1 0 0,0-1 0 0 0,0 0 0 0 0,0 1 0 0 0,1-1-1 0 0,-6 1 1 0 0,-1 1 32 0 0,-11 2 47 0 0,-1 0 0 0 0,1 0 0 0 0,-24 0 1 0 0,18-2-46 0 0,-42 11-1 0 0,45-7-99 0 0,12-2 54 0 0,0 1 11 0 0,2 1 12 0 0,8-6-5 0 0,1-1 0 0 0,0 1 0 0 0,-1-1 0 0 0,1 1 0 0 0,0-1-1 0 0,0 1 1 0 0,-1-1 0 0 0,1 1 0 0 0,0 0 0 0 0,0-1 0 0 0,0 1 0 0 0,0-1-1 0 0,0 1 1 0 0,0 0 0 0 0,0-1 0 0 0,0 1 0 0 0,0-1 0 0 0,0 1-1 0 0,0 0 1 0 0,0-1 0 0 0,1 2 0 0 0,-1 0 126 0 0,1 1-69 0 0,2 0-21 0 0,0 1-1 0 0,0-1 1 0 0,1 0-1 0 0,-1 0 1 0 0,1 0-1 0 0,-1 0 1 0 0,1 0-1 0 0,0-1 1 0 0,0 0-1 0 0,0 0 1 0 0,0 0-1 0 0,1 0 0 0 0,-1-1 1 0 0,0 1-1 0 0,1-1 1 0 0,-1 0-1 0 0,1 0 1 0 0,4-1-1 0 0,10 2 49 0 0,-1-1 0 0 0,1-1 0 0 0,23-3 0 0 0,20-4-34 0 0,270-15 27 0 0,-315 22-61 0 0,314-6 200 0 0,-270-1-213 0 0,-52 7-4 0 0,30 0 42 0 0,22 8-38 0 0,-30-3-10 0 0,0-2 0 0 0,0-1 0 0 0,-26-1 0 0 0,21 0 0 0 0,5-1 54 0 0,-16 0-44 0 0,32 2-10 0 0,-33-3 12 0 0,-5 1 22 0 0,0 0 0 0 0,0 0-1 0 0,12 3 1 0 0,-12-2-7 0 0,44 1-129 0 0,-38-2 102 0 0,-2 0 11 0 0,-11 0 21 0 0,-15 0-347 0 0,-167 12-69 0 0,94-3 320 0 0,-108 11 64 0 0,117-14 0 0 0,-155 7-10 0 0,161-11-84 0 0,-78 12 1 0 0,69-8 87 0 0,21-2-52 0 0,-24 8-91 0 0,44-4 14 0 0,-19 5-93 0 0,34-6 153 0 0,12-4 75 0 0,1 0 0 0 0,2-1 11 0 0,7-1 106 0 0,3-1-111 0 0,0 1-1 0 0,0-1 1 0 0,-1 0 0 0 0,1 1-1 0 0,0-1 1 0 0,0 1-1 0 0,0-1 1 0 0,0 1 0 0 0,-1 0-1 0 0,1-1 1 0 0,1 2-1 0 0,1 1 7 0 0,10 5 63 0 0,2-2 3 0 0,-11-5-69 0 0,-2 0-8 0 0,0 0 0 0 0,0-1 0 0 0,0 0-1 0 0,0 1 1 0 0,0-1 0 0 0,0 0 0 0 0,0 0 0 0 0,2-1-1 0 0,23 1 54 0 0,94-5 55 0 0,1-1-16 0 0,-23 8-93 0 0,-12 0 179 0 0,13-2-102 0 0,-61-3-77 0 0,154-14 0 0 0,-96 12 0 0 0,-34 4 0 0 0,31-3 0 0 0,-31 3 0 0 0,-14 1 0 0 0,3 0 0 0 0,-3-2 0 0 0,76-8 96 0 0,-48 0-96 0 0,-53 5 0 0 0,19 1 0 0 0,3 4 0 0 0,-41 0 0 0 0,21-5 0 0 0,-3-1 0 0 0,-20 5 0 0 0,20-1 0 0 0,8 0 0 0 0,-8 0 0 0 0,-18 3 0 0 0,30-4 0 0 0,-29 2 0 0 0,20 0 0 0 0,4 1 0 0 0,-15 0 0 0 0,1 0 0 0 0,32 2 0 0 0,-17-2 0 0 0,-9 3 0 0 0,3 1 0 0 0,-20-4 0 0 0,21 6 0 0 0,-19-4 0 0 0,-2-1 0 0 0,1-1 0 0 0,-1 1 0 0 0,0-1 0 0 0,0 0 0 0 0,7-1 0 0 0,-11 1 0 0 0,46 3 0 0 0,-41-3 0 0 0,20-2 0 0 0,35 3 0 0 0,-31-1 0 0 0,-15 0 0 0 0,-1 0 0 0 0,1 0 0 0 0,0 0 0 0 0,-1-1 0 0 0,1 0 0 0 0,1 0 0 0 0,-2 1 0 0 0,0-1 0 0 0,0-2 0 0 0,1 2 0 0 0,-1 3 0 0 0,0-3 0 0 0,0 1 0 0 0,0 0 0 0 0,0 1 0 0 0,0 1 0 0 0,0-1 0 0 0,0-1 0 0 0,8-2 0 0 0,-19 2 0 0 0,33 7 0 0 0,-21-5 0 0 0,1-2 0 0 0,0 0 0 0 0,-8 0 0 0 0,15 2 0 0 0,33 1 182 0 0,-41-2-172 0 0,-1 0 1 0 0,1 1 32 0 0,-1-2-33 0 0,1 0-10 0 0,0 1 0 0 0,0 1 0 0 0,1-1 0 0 0,-1 2 0 0 0,-2-1-12 0 0,-11-2-50 0 0,-19-4-367 0 0,0 1 382 0 0,1 1 0 0 0,0 0 0 0 0,0 1 0 0 0,-27 2 0 0 0,-10-1 15 0 0,-94 6-18 0 0,105-3 46 0 0,-89 11-9 0 0,9 0-232 0 0,77-10 95 0 0,16-1-30 0 0,-46-1 0 0 0,66-3 149 0 0,-25 2-12 0 0,30 0 29 0 0,-1 1-1 0 0,-14-3-10 0 0,-16-1-241 0 0,33 2 212 0 0,5 1 16 0 0,10 2 97 0 0,-1 0 1 0 0,1 0 0 0 0,25 0 0 0 0,44-2-45 0 0,-52-1-15 0 0,6-1 15 0 0,56-11 0 0 0,-63 7 67 0 0,37 1-48 0 0,-38 3-84 0 0,82 1 50 0 0,6 5 114 0 0,-58-2 23 0 0,118-6-180 0 0,-146 1 43 0 0,8 2-4 0 0,-20 1 110 0 0,25-4 0 0 0,-16 1 12 0 0,22-3-44 0 0,-15 3-20 0 0,2-1-43 0 0,-6 2-12 0 0,1-2 1 0 0,0 1 0 0 0,-15-1 0 0 0,-8 2 13 0 0,-1-1 0 0 0,0 2 0 0 0,0-1-1 0 0,12 1 1 0 0,30-3-13 0 0,-18 2 0 0 0,32-1 54 0 0,-46 1-44 0 0,-5 0-10 0 0,0 0 0 0 0,20 2 0 0 0,-9 0 0 0 0,0-5 0 0 0,24 2 0 0 0,-45 2 0 0 0,0-1 0 0 0,1 1 0 0 0,-1-1 0 0 0,0 1 0 0 0,1 0 0 0 0,-1 0 0 0 0,0 0 0 0 0,1 0 0 0 0,-1 1 0 0 0,1-1 0 0 0,2 2 0 0 0,-3-2 0 0 0,1 1 0 0 0,-1-1 0 0 0,1 1 0 0 0,-1-1 0 0 0,1 0 0 0 0,-1 0 0 0 0,1 0 0 0 0,-1 0 0 0 0,1 0 0 0 0,-1 0 0 0 0,4-2 0 0 0,3 0 0 0 0,-4 2 0 0 0,-1-1 0 0 0,1 1 0 0 0,-1-1 0 0 0,1 1 0 0 0,-1 0 0 0 0,7 2 0 0 0,49-2 0 0 0,-46 1 0 0 0,-11-1 0 0 0,17 1 0 0 0,3-2 0 0 0,8 2 0 0 0,-11 0 0 0 0,-20-1 0 0 0,36-3 0 0 0,-21 2 0 0 0,-1 0 0 0 0,1 0 0 0 0,-1 1 0 0 0,1-1 0 0 0,-1-1 0 0 0,1 0 0 0 0,1 0 0 0 0,-1-1 0 0 0,-1 2 0 0 0,0-1 0 0 0,0 1 0 0 0,2-1 0 0 0,-1 2 0 0 0,-1 0 0 0 0,1 0 0 0 0,-1 0 0 0 0,1 2 0 0 0,4-2 0 0 0,-18 0 0 0 0,32 7 0 0 0,-28-6 0 0 0,10 1 0 0 0,-10-4 0 0 0,30 3 0 0 0,-6 3 0 0 0,-19-4 0 0 0,-18-4 0 0 0,-4 0-12 0 0,1 0 0 0 0,-1 1 0 0 0,1 0 0 0 0,-1 1 0 0 0,-17-1 0 0 0,-64 2-283 0 0,58 1 190 0 0,-233 11-583 0 0,141-6 672 0 0,24-3 6 0 0,49 0-24 0 0,-64-7 1 0 0,106 5-20 0 0,-1 0 50 0 0,0 0 46 0 0,0 3-33 0 0,3-3 2 0 0,53 6 347 0 0,42-9-238 0 0,0-4 0 0 0,93-20 0 0 0,-136 19-115 0 0,236-33-2 0 0,-151 26 60 0 0,-72 6-64 0 0,20-1 0 0 0,-5 2-1 0 0,52-3 77 0 0,-62 9 130 0 0,-39 0-156 0 0,41-1 78 0 0,-13 1-75 0 0,-44 2-53 0 0,21 2 0 0 0,6 4 0 0 0,-1-3 0 0 0,0-3 0 0 0,-15 2 0 0 0,77 11 192 0 0,-64-10-138 0 0,-14-1-44 0 0,24 2-6 0 0,-30-4 11 0 0,1 1 0 0 0,-1 1 0 0 0,15 4 0 0 0,-15-3-15 0 0,-4-2 0 0 0,0 0 0 0 0,0 0 0 0 0,1-1 0 0 0,10 1 0 0 0,13-1 16 0 0,-15-1 43 0 0,0 1 0 0 0,23 3-1 0 0,21 7-210 0 0,-57-9 145 0 0,1-1 1 0 0,-1 1-1 0 0,0-1 0 0 0,1 0 0 0 0,-1 0 0 0 0,1 1 0 0 0,-1-1 0 0 0,1 0 0 0 0,2-1 0 0 0,27 0 23 0 0,26 3 17 0 0,-54-2-127 0 0,-45-5-1066 0 0,12 1 1082 0 0,-80 3-12 0 0,54 2 68 0 0,-93-2 31 0 0,-230 5 49 0 0,124 18-45 0 0,135-18-13 0 0,109-4-14 0 0,9 0-56 0 0,4 0-51 0 0,291-6 46 0 0,-258 6 107 0 0,57 7 0 0 0,-76-5-32 0 0,1-1-1 0 0,22-2 0 0 0,10 1 14 0 0,34 2 94 0 0,6 4 170 0 0,20-4 328 0 0,-72 0-410 0 0,-18 0-44 0 0,23-1-1 0 0,-10 0-150 0 0,0 0 0 0 0,-10 1 0 0 0,-22-2 0 0 0,40-4 0 0 0,-25 4 0 0 0,0 0 0 0 0,1 0 0 0 0,0-2 0 0 0,0 2 0 0 0,-1 1 0 0 0,-1-1 0 0 0,1 1 0 0 0,29 6 64 0 0,-30-5-64 0 0,1-2 0 0 0,-1 2 0 0 0,7 1 1 0 0,-18-3-4 0 0,19 1 59 0 0,9 3-46 0 0,-2-5-10 0 0,2 2 0 0 0,0 0 0 0 0,-2-1 0 0 0,-26 0 0 0 0,-1 0 0 0 0,1 0 0 0 0,0 0 0 0 0,-1 1 0 0 0,1-1 0 0 0,5 2 0 0 0,30 7 0 0 0,9-6 0 0 0,51 0 0 0 0,-93-4 1 0 0,20 3 52 0 0,-1 1-9 0 0,-5-2 147 0 0,34-2-96 0 0,41 8-191 0 0,-35-7 96 0 0,-25-1 0 0 0,-11 1 25 0 0,-14 1 4 0 0,-3-2-19 0 0,-10-3-9 0 0,-8-1-2 0 0,-3 1-19 0 0,0 1 0 0 0,0 0 0 0 0,-1 2 0 0 0,1 0-1 0 0,-17 1 1 0 0,-13-2-11 0 0,-188-5-43 0 0,88-1 24 0 0,-150-2 110 0 0,153 16-124 0 0,65-2-91 0 0,-31 1-122 0 0,89-5 224 0 0,-32 7 1 0 0,-1 0-35 0 0,35-7 15 0 0,11 0 22 0 0,1 0 0 0 0,-1 1 0 0 0,-10 1 0 0 0,-1 1-135 0 0,12-3 140 0 0,1 0 0 0 0,-1 1 1 0 0,1 0-1 0 0,-1 0 0 0 0,1 0 0 0 0,0 0 0 0 0,-6 3 0 0 0,1 0 35 0 0,7-3-44 0 0,6 3 43 0 0,0-1 40 0 0,1 1-1 0 0,-1-1 1 0 0,1 0 0 0 0,-1-1-1 0 0,1 1 1 0 0,0-1-1 0 0,0 0 1 0 0,0 0 0 0 0,0 0-1 0 0,10 1 1 0 0,3 0-41 0 0,0-2-1 0 0,22 0 1 0 0,8 1 100 0 0,-21-1-28 0 0,42-3 1 0 0,-27-1-65 0 0,-9 0 19 0 0,37-7-1 0 0,14-2 21 0 0,37-7-35 0 0,-74 11 0 0 0,242-25 0 0 0,-178 23 135 0 0,-48 4-78 0 0,9-3 13 0 0,-28 3 23 0 0,65 1 0 0 0,-61 5-93 0 0,-1 0 0 0 0,-32 0 0 0 0,0 1 11 0 0,0 1 32 0 0,-1 0-33 0 0,1 0-10 0 0,-1 0 0 0 0,8 1 23 0 0,-21-2-6 0 0,20 7 7 0 0,-6-2-24 0 0,-1-1 0 0 0,2 1 0 0 0,29 7 0 0 0,29 3 182 0 0,-51-9-211 0 0,-13-5-1 0 0,6-1 11 0 0,15 1 19 0 0,-14 0 5 0 0,-13-2-12 0 0,0-2 13 0 0,32-1 54 0 0,-21 1-60 0 0,-4-1-10 0 0,-9 3-44 0 0,-13 3-400 0 0,3-1 415 0 0,-1 0 1 0 0,0 0-1 0 0,-9-1 0 0 0,-11 3-40 0 0,-6 0 42 0 0,-50 1 1 0 0,20-3 29 0 0,-108 0 7 0 0,131 5 0 0 0,19-2 12 0 0,21-4 139 0 0,2-1-147 0 0,0 1 1 0 0,0 0-1 0 0,0-1 1 0 0,1 1-1 0 0,-1-1 0 0 0,0 1 1 0 0,1 0-1 0 0,-1-1 1 0 0,1 1-1 0 0,-1-1 0 0 0,1 1 1 0 0,-1-1-1 0 0,1 1 0 0 0,-1-1 1 0 0,2 1-1 0 0,3 4 49 0 0,5 4-29 0 0,4-2 40 0 0,-2-2 8 0 0,-4 0 44 0 0,18 3 104 0 0,2-3-146 0 0,-13-2-74 0 0,0-1 0 0 0,-1 0 0 0 0,1-1 0 0 0,31 5 0 0 0,-16-3 0 0 0,-15-2 0 0 0,7 3 0 0 0,-20-4 0 0 0,20-1 0 0 0,-9 2-9 0 0,52-7 82 0 0,-49 4-62 0 0,-2 0 32 0 0,1-2-33 0 0,1 1-10 0 0,0-1 0 0 0,-2-1 0 0 0,-1-1 0 0 0,0 1 0 0 0,-1-1 0 0 0,2 1 0 0 0,-1-1 0 0 0,0-1 0 0 0,1 2 0 0 0,1 1-12 0 0,16-6-114 0 0,-8-1 38 0 0,-10 4 45 0 0,0 0 32 0 0,-2 0 11 0 0,-1 0 0 0 0,0 0 0 0 0,-1-1 0 0 0,0-1 0 0 0,0 0 0 0 0,1 2 0 0 0,0 0 0 0 0,1-1 0 0 0,0 1 0 0 0,0 0 0 0 0,0 1 0 0 0,0-1 0 0 0,0-2 0 0 0,-1 2 0 0 0,-2-1 0 0 0,-1 1 0 0 0,0-2 0 0 0,1 0 0 0 0,-1 0 0 0 0,2 0 0 0 0,0 0 0 0 0,0 0 0 0 0,1 1 0 0 0,0 1 0 0 0,-1 2-10 0 0,-5 3-33 0 0,3-6 32 0 0,1-1 11 0 0,-1 0 0 0 0,-2-2 0 0 0,-1 0 0 0 0,-1 2-16 0 0,-1 3-53 0 0,-1 4 60 0 0,11-14-89 0 0,-4 4 98 0 0,2-1 15 0 0,-8 10 40 0 0,23-23 27 0 0,-17 17-82 0 0,0 1-14 0 0,-5 5-45 0 0,5-4 55 0 0,8-5 114 0 0,-10 8-27 0 0,28-17 57 0 0,-21 14-140 0 0,6-4 3 0 0,-16 9-12 0 0,31-13-65 0 0,-19 8 138 0 0,0 0-48 0 0,2-2-15 0 0,-14 6-2 0 0,25-9-13 0 0,-26 11-56 0 0,-6 15-702 0 0,-12 23 548 0 0,13-29 175 0 0,2-5 43 0 0,-1 0 0 0 0,1 0 1 0 0,0 0-1 0 0,-1-1 0 0 0,0 1 1 0 0,0 0-1 0 0,1-1 0 0 0,-2 1 0 0 0,-2 2 1 0 0,2-2-10 0 0,-13 15-24 0 0,-12 20 39 0 0,20-28-21 0 0,-1 1-1 0 0,0-1 1 0 0,-13 10-1 0 0,-51 30-228 0 0,-3 4-43 0 0,39-31 218 0 0,24-14 86 0 0,3 0 42 0 0,0 1 1 0 0,1-2 684 0 0,11-8-684 0 0,10-2-44 0 0,1-2 1 0 0,0 0 42 0 0,-9 3-39 0 0,0 0 0 0 0,0 0 0 0 0,0 0 0 0 0,-1-1 0 0 0,1 0 0 0 0,-1 0 0 0 0,1 0 0 0 0,-1 0 0 0 0,5-4 0 0 0,2-2 38 0 0,52-43 204 0 0,-49 41-256 0 0,-7 7 0 0 0,-1-1 0 0 0,0 0 0 0 0,0 0 0 0 0,0 0 0 0 0,7-9 0 0 0,15-15 0 0 0,10-10 0 0 0,-6-1 0 0 0,-20 27 0 0 0,30-41 0 0 0,13-26-226 0 0,-24 28 108 0 0,-8 12 118 0 0,1 3 0 0 0,-8 12 0 0 0,-12 20 0 0 0,20-24 0 0 0,-13 15 0 0 0,-6 9 0 0 0,11-9 0 0 0,23-21 0 0 0,-20 16 0 0 0,-1-1 0 0 0,10-9 0 0 0,-18 20 0 0 0,22-19 0 0 0,-20 19 0 0 0,6-1-4 0 0,0-5 62 0 0,9-8-58 0 0,-23 19-43 0 0,6-3 43 0 0,0-3 43 0 0,-1 0-43 0 0,-1 1-43 0 0,3-4-19 0 0,-9 9 10 0 0,25-27 27 0 0,-17 21 25 0 0,0-2 0 0 0,0 2 0 0 0,40-46-256 0 0,-40 46 256 0 0,2 2 0 0 0,0-1 0 0 0,1-1 0 0 0,32-25-64 0 0,-14 8 128 0 0,-16 11-64 0 0,-14 15-1 0 0,31-21 13 0 0,7-3 41 0 0,-3 0-53 0 0,-15 11 0 0 0,-15 9 0 0 0,25-11 0 0 0,-3 2 0 0 0,-2-3 0 0 0,-11 7 0 0 0,-8 6 0 0 0,14-6 0 0 0,-11 6 0 0 0,29-18 0 0 0,-34 19 0 0 0,20-13 0 0 0,0 0 76 0 0,23-12 206 0 0,-35 20-202 0 0,13-6 22 0 0,1 0-10 0 0,9-3-92 0 0,-22 9 0 0 0,3 1 0 0 0,-10 4 0 0 0,17-3 0 0 0,51-13 263 0 0,13-4-378 0 0,-72 19 191 0 0,44-9 115 0 0,-33 5-62 0 0,-21 7-129 0 0,-4 1 0 0 0,1-1 0 0 0,-1 0 0 0 0,1 0 0 0 0,-1-1 0 0 0,1 1 0 0 0,-1 0 0 0 0,1 0 0 0 0,0-1 0 0 0,-1 1 0 0 0,0-1 0 0 0,1 1 0 0 0,2-2 0 0 0,30-12 70 0 0,-2 3 106 0 0,6 0-166 0 0,-24 9 1 0 0,1-1 32 0 0,5 1-32 0 0,-16 2-12 0 0,39-8 13 0 0,-31 5 48 0 0,-8 3-30 0 0,-1-1 0 0 0,1 1-1 0 0,-1-1 1 0 0,1 1 0 0 0,6 0-1 0 0,27 0 36 0 0,6 0-1 0 0,-12 0-11 0 0,-26 0-53 0 0,19-2 0 0 0,20-1 64 0 0,-13 2-64 0 0,51 1 93 0 0,-43 1-47 0 0,30 4 9 0 0,-26-1-57 0 0,-6-1 3 0 0,49 1 73 0 0,-33-5 158 0 0,76-11 0 0 0,-114 10-189 0 0,-3 1-49 0 0,-19-8-154 0 0,4 7 144 0 0,-1 0 0 0 0,1 0 0 0 0,-1 1 0 0 0,1-1 0 0 0,-1 1 0 0 0,0 0-1 0 0,1 0 1 0 0,-1 0 0 0 0,-4 0 0 0 0,-37-1-99 0 0,28 1 94 0 0,-199-1-318 0 0,-39-16 229 0 0,-159-3-65 0 0,283 25 70 0 0,-245 43-1 0 0,-75 57 93 0 0,335-74-2 0 0,-16 4-61 0 0,-149 34-246 0 0,197-51-155 0 0,-117 7 0 0 0,189-23 399 0 0,6 0 62 0 0,0-1 1 0 0,0 0-1 0 0,0 0 1 0 0,0-1-1 0 0,-8-1 0 0 0,15 2 18 0 0,-1 0 0 0 0,0 0-1 0 0,0 0 1 0 0,0 0 0 0 0,0 0-1 0 0,0 0 1 0 0,0 0 0 0 0,0 0-1 0 0,0 0 1 0 0,0 0 0 0 0,0 0-1 0 0,0 0 1 0 0,0 0 0 0 0,0 0-1 0 0,0 0 1 0 0,0-1-1 0 0,0 1 1 0 0,0 0 0 0 0,1 0-1 0 0,-1 0 1 0 0,0 0 0 0 0,0 0-1 0 0,0 0 1 0 0,0 0 0 0 0,0 0-1 0 0,0 0 1 0 0,0 0 0 0 0,0 0-1 0 0,0 0 1 0 0,0 0 0 0 0,0 0-1 0 0,0-1 1 0 0,0 1 0 0 0,0 0-1 0 0,0 0 1 0 0,0 0 0 0 0,0 0-1 0 0,0 0 1 0 0,0 0 0 0 0,0 0-1 0 0,0 0 1 0 0,0 0 0 0 0,0 0-1 0 0,-1 0 1 0 0,1 0-1 0 0,0 0 1 0 0,0-1 0 0 0,0 1-1 0 0,0 0 1 0 0,0 0 0 0 0,0 0-1 0 0,0 0 1 0 0,0 0 0 0 0,0 0-1 0 0,0 0 1 0 0,0 0 0 0 0,0 0-1 0 0,5-5 34 0 0,0 1-1 0 0,0-1 0 0 0,1 1 0 0 0,0 0 1 0 0,0 1-1 0 0,0-1 0 0 0,8-2 1 0 0,52-19 160 0 0,-43 17-133 0 0,101-38 137 0 0,255-81 266 0 0,345-36 367 0 0,29 35-15 0 0,-499 88-602 0 0,373-39 131 0 0,-391 54-276 0 0,207-19 66 0 0,57-15-136 0 0,-438 49 33 0 0,144-31 230 0 0,-205 41-254 0 0,-1 0 1 0 0,0 0-1 0 0,1-1 0 0 0,-1 1 0 0 0,1 0 1 0 0,-1 0-1 0 0,0 0 0 0 0,1-1 0 0 0,-1 1 0 0 0,0 0 1 0 0,1 0-1 0 0,-1-1 0 0 0,0 1 0 0 0,1 0 0 0 0,-1-1 1 0 0,0 1-1 0 0,0 0 0 0 0,1-1 0 0 0,-1 1 1 0 0,0 0-1 0 0,0-1 0 0 0,0 1 0 0 0,1-1 0 0 0,-1 1 1 0 0,0 0-1 0 0,0-1 0 0 0,0 1 0 0 0,0-1 0 0 0,0 1 1 0 0,0-1-1 0 0,0 1 0 0 0,0 0 0 0 0,0-1 0 0 0,0 1 1 0 0,0-1-1 0 0,0 1 0 0 0,0-1 0 0 0,0 1 1 0 0,-1 0-1 0 0,1-1 0 0 0,0 1 0 0 0,0-1 0 0 0,0 1 1 0 0,-1 0-1 0 0,1-1 0 0 0,0 1 0 0 0,0 0 0 0 0,-1-1 1 0 0,1 1-1 0 0,-1-1 0 0 0,-15-16 176 0 0,10 13-166 0 0,0 1 1 0 0,0 0-1 0 0,-1 0 1 0 0,1 0-1 0 0,-1 1 1 0 0,1 0-1 0 0,-1 0 1 0 0,-10-1-1 0 0,-59-3 7 0 0,76 6-26 0 0,-257 12-232 0 0,184-6 215 0 0,-413 48-264 0 0,-505 35-335 0 0,354-69 602 0 0,166-34 78 0 0,448 10-18 0 0,-4-1 58 0 0,37-2 17 0 0,-5 3-96 0 0,2 0-2 0 0,1 0 0 0 0,0 0-1 0 0,0 1 1 0 0,1 0 0 0 0,14-3 0 0 0,49-5-20 0 0,-37 6-15 0 0,673-107-208 0 0,-433 70 142 0 0,376-53-170 0 0,570-24-678 0 0,-1152 114 869 0 0,987-73-875 0 0,-672 43 865 0 0,-361 30 126 0 0,-18 4-25 0 0,0-1-1 0 0,0 1 1 0 0,-1 0-1 0 0,8 0 1 0 0,-18-8 266 0 0,3 5-245 0 0,-1 1-1 0 0,0-1 1 0 0,-1 1 0 0 0,1 0-1 0 0,0 0 1 0 0,-1 1-1 0 0,0 0 1 0 0,1-1 0 0 0,-1 2-1 0 0,-9-4 1 0 0,-57-10 277 0 0,66 14-312 0 0,-102-11 28 0 0,-126 2 0 0 0,192 9-48 0 0,-818 4-11 0 0,-1 30 18 0 0,-329 27 5 0 0,1092-56 77 0 0,-117-10 0 0 0,211 6 269 0 0,5-1-238 0 0,12-3-55 0 0,-1 0-1 0 0,1 0 1 0 0,0 1 0 0 0,25-1-1 0 0,-10 0-27 0 0,600-82-117 0 0,50-10 80 0 0,-418 57 0 0 0,42-5 0 0 0,-27 9 0 0 0,1023-116 0 0 0,-1124 136-32 0 0,431-52-240 0 0,-595 65 259 0 0,19-2-41 0 0,0-2 0 0 0,51-16-1 0 0,-80 22 55 0 0,0-1 0 0 0,0 1 0 0 0,0 0 0 0 0,-1-1 0 0 0,1 1 0 0 0,0-1 0 0 0,0 1 0 0 0,0-1 0 0 0,0 1 0 0 0,-1-1 0 0 0,2-1 0 0 0,-1 1 0 0 0,-1 1 0 0 0,0-1 0 0 0,0 0 0 0 0,0 0 0 0 0,0 0 0 0 0,0 1-1 0 0,0-1 1 0 0,0 0 0 0 0,0 0 0 0 0,0 1 0 0 0,0-1 0 0 0,0 0 0 0 0,0 0 0 0 0,-1 1-1 0 0,1-1 1 0 0,0 0 0 0 0,0 0 0 0 0,-1 1 0 0 0,1-1 0 0 0,-1 0 0 0 0,1 1 0 0 0,0-1-1 0 0,-1 1 1 0 0,1-1 0 0 0,-1 0 0 0 0,0 1 0 0 0,1-1 0 0 0,-1 1 0 0 0,0-1 0 0 0,-22-15 18 0 0,9 10-3 0 0,1 0 0 0 0,-1 1 0 0 0,-1 1 0 0 0,-23-5 0 0 0,-64-4-83 0 0,-258 2 15 0 0,-4 27 20 0 0,-452 43-47 0 0,-195 11-32 0 0,899-64 128 0 0,-276 3 128 0 0,378-10-58 0 0,10 1-83 0 0,0 0 0 0 0,0 0 1 0 0,0 0-1 0 0,0 0 0 0 0,0 0 0 0 0,1 0 1 0 0,-1 0-1 0 0,0 0 0 0 0,0 0 1 0 0,0 0-1 0 0,0 0 0 0 0,0-1 0 0 0,0 1 1 0 0,0 0-1 0 0,0 0 0 0 0,0 0 1 0 0,0 0-1 0 0,0 0 0 0 0,0 0 0 0 0,0 0 1 0 0,0 0-1 0 0,0 0 0 0 0,0 0 1 0 0,0 0-1 0 0,0 0 0 0 0,0 0 1 0 0,0 0-1 0 0,0 0 0 0 0,0 0 0 0 0,0 0 1 0 0,0 0-1 0 0,0 0 0 0 0,0 0 1 0 0,0 0-1 0 0,0 0 0 0 0,0 0 0 0 0,0 0 1 0 0,0 0-1 0 0,0-1 0 0 0,0 1 1 0 0,0 0-1 0 0,0 0 0 0 0,0 0 0 0 0,0 0 1 0 0,0 0-1 0 0,0 0 0 0 0,0 0 1 0 0,0 0-1 0 0,0 0 0 0 0,0 0 0 0 0,0 0 1 0 0,0 0-1 0 0,0 0 0 0 0,0 0 1 0 0,0 0-1 0 0,0 0 0 0 0,-1 0 0 0 0,1 0 1 0 0,0 0-1 0 0,0 0 0 0 0,0 0 1 0 0,0 0-1 0 0,0 0 0 0 0,16-5 322 0 0,-9 4-384 0 0,232-46 85 0 0,-120 26-30 0 0,85-19 4 0 0,462-82 0 0 0,19 17 0 0 0,652-83 0 0 0,-1229 169 0 0 0,-91 15 0 0 0,0-1 0 0 0,0 0 0 0 0,-1-1 0 0 0,17-9 0 0 0,-31 14 0 0 0,0 0 0 0 0,0 0 0 0 0,0 0-1 0 0,0-1 1 0 0,0 1 0 0 0,0-1 0 0 0,0 1 0 0 0,-1-1 0 0 0,1 1-1 0 0,-1-1 1 0 0,1 0 0 0 0,-1 0 0 0 0,2-3 0 0 0,-3 5 0 0 0,1-1 0 0 0,-1 0 0 0 0,0 0 0 0 0,0 1 0 0 0,0-1 0 0 0,0 0 1 0 0,0 1-1 0 0,0-1 0 0 0,0 0 0 0 0,0 1 0 0 0,0-1 0 0 0,0 0 1 0 0,0 0-1 0 0,-1 1 0 0 0,1-1 0 0 0,0 0 0 0 0,-1 0 0 0 0,0-1 1 0 0,0 1 0 0 0,0-1 0 0 0,0 1 1 0 0,0 0-1 0 0,-1-1 0 0 0,1 1 0 0 0,0 0 0 0 0,-1 0 0 0 0,-2-2 0 0 0,-9-5 22 0 0,0 1-1 0 0,-1 1 1 0 0,-1 0-1 0 0,-17-6 1 0 0,-65-11-19 0 0,9 7-54 0 0,-105-4 0 0 0,-90 11-28 0 0,282 9 78 0 0,-640 12-130 0 0,2 31-46 0 0,259-9 23 0 0,-305 17-138 0 0,552-45 242 0 0,-105 1 13 0 0,177-8 105 0 0,-112-16 1 0 0,162 14-50 0 0,11 3-19 0 0,0 0 0 0 0,0 0-1 0 0,-1 0 1 0 0,1 0 0 0 0,0 0 0 0 0,0 0 0 0 0,0 0-1 0 0,0-1 1 0 0,0 1 0 0 0,0 0 0 0 0,0 0 0 0 0,0 0 0 0 0,0 0-1 0 0,0 0 1 0 0,0 0 0 0 0,0 0 0 0 0,-1 0 0 0 0,1 0-1 0 0,0 0 1 0 0,0 0 0 0 0,0-1 0 0 0,0 1 0 0 0,0 0-1 0 0,0 0 1 0 0,0 0 0 0 0,0 0 0 0 0,0 0 0 0 0,0 0-1 0 0,0 0 1 0 0,0 0 0 0 0,0-1 0 0 0,0 1 0 0 0,0 0-1 0 0,0 0 1 0 0,0 0 0 0 0,0 0 0 0 0,0 0 0 0 0,0 0-1 0 0,0 0 1 0 0,0 0 0 0 0,0-1 0 0 0,0 1 0 0 0,1 0-1 0 0,15-9 19 0 0,6 0-37 0 0,0 1 1 0 0,44-9-1 0 0,-30 8-42 0 0,380-73-318 0 0,8 25 149 0 0,-248 35 149 0 0,1631-140-288 0 0,-1689 158 338 0 0,269-17-198 0 0,-402 12 158 0 0,-5 4 70 0 0,-1 1 0 0 0,0 0 0 0 0,0 2 0 0 0,-28 0 0 0 0,2 0 0 0 0,-505-1-107 0 0,476 4 97 0 0,-621 26-1 0 0,279-9 11 0 0,291-14 238 0 0,-215-20 575 0 0,347 15-769 0 0,1 1 0 0 0,-1-1 0 0 0,1 0 0 0 0,-1-1 0 0 0,8-2 0 0 0,11-3 17 0 0,196-30-111 0 0,-56 11-93 0 0,255-40 92 0 0,-93 16 23 0 0,23-5 8 0 0,237-44-24 0 0,-501 82 44 0 0,103-23 0 0 0,-147 29 0 0 0,-1-2 0 0 0,59-26 0 0 0,-93 36-16 0 0,0 0-1 0 0,0 0 1 0 0,0-1 0 0 0,-1 0-1 0 0,7-5 1 0 0,-11 8 13 0 0,0 0 0 0 0,-1 1 0 0 0,1-1 0 0 0,0 0 0 0 0,0 0 0 0 0,-1 0 0 0 0,1 0 0 0 0,0 0 0 0 0,-1 0 0 0 0,1 0 0 0 0,-1 0 0 0 0,0 0 0 0 0,1 0 0 0 0,-1 0 1 0 0,0 0-1 0 0,1 0 0 0 0,-1 0 0 0 0,0 0 0 0 0,0-1 0 0 0,0 1 0 0 0,0 0 0 0 0,0 0 0 0 0,0 0 0 0 0,0 0 0 0 0,-1 0 0 0 0,1 0 0 0 0,0 0 0 0 0,-1-1 0 0 0,1 1 0 0 0,0 0 0 0 0,-1 0 1 0 0,1 0-1 0 0,-1 0 0 0 0,0 0 0 0 0,1 1 0 0 0,-1-1 0 0 0,0 0 0 0 0,-1-1 0 0 0,-4-4 10 0 0,0 1 1 0 0,0 1-1 0 0,0-1 1 0 0,-1 1-1 0 0,1 0 1 0 0,-1 0-1 0 0,-13-4 1 0 0,-54-16 73 0 0,70 23-81 0 0,-45-11-34 0 0,-1 2 0 0 0,-69-5-1 0 0,-104 5-101 0 0,167 9 127 0 0,-749 34-55 0 0,67 64 15 0 0,692-90 45 0 0,16-3-6 0 0,-72 15-4 0 0,100-19-13 0 0,5 2 1 0 0,9 3-20 0 0,1-1 1 0 0,0 0 0 0 0,0-1 0 0 0,0 0 0 0 0,16 1 0 0 0,73 1-138 0 0,-75-4 154 0 0,822-19-605 0 0,-470 3 169 0 0,514-12 241 0 0,-694 23 224 0 0,-180 3 12 0 0,-60-3 208 0 0,-375-9-130 0 0,-2 25-23 0 0,329-9-64 0 0,-1598 93-3 0 0,1260-70 0 0 0,28-3 0 0 0,-265 17 32 0 0,1-23 0 0 0,528-15-30 0 0,-189-9 46 0 0,322 6-118 0 0,4 1-90 0 0,18-3-98 0 0,0 1 0 0 0,37 0 0 0 0,-7 2 31 0 0,328-11-562 0 0,-147 6 609 0 0,427 7 24 0 0,-362 20 98 0 0,-4 17 73 0 0,-222-29-10 0 0,-3-2 73 0 0,-1 4-1 0 0,96 29 0 0 0,-156-38-75 0 0,1-1 1 0 0,-1 1-1 0 0,0 0 0 0 0,8 6 0 0 0,-13-8 2 0 0,-1-1-1 0 0,0 1 1 0 0,0-1 0 0 0,0 1-1 0 0,0-1 1 0 0,0 1 0 0 0,0-1-1 0 0,0 1 1 0 0,0-1 0 0 0,0 1-1 0 0,0-1 1 0 0,0 1 0 0 0,0-1-1 0 0,0 1 1 0 0,0-1 0 0 0,-1 1-1 0 0,1-1 1 0 0,0 1 0 0 0,0-1-1 0 0,-1 1 1 0 0,1-1 0 0 0,0 1-1 0 0,0-1 1 0 0,-1 0 0 0 0,1 1-1 0 0,0-1 1 0 0,-1 0 0 0 0,1 1 0 0 0,-1 0-1 0 0,0-1 4 0 0,-4 5 13 0 0,-1-1-1 0 0,0 0 1 0 0,-1 0-1 0 0,1-1 0 0 0,-1 0 1 0 0,1 0-1 0 0,-1 0 0 0 0,0-1 1 0 0,0 0-1 0 0,-8 1 1 0 0,8-1 0 0 0,-43 10 125 0 0,-68 8 0 0 0,-57-4 157 0 0,110-11-166 0 0,-803 53 1038 0 0,-195-46-411 0 0,-2-44 74 0 0,-461-25-381 0 0,900 40-600 0 0,309 13-193 0 0,-98-5-382 0 0,274-9 491 0 0,76 9 155 0 0,63 9-19 0 0,6 1 32 0 0,10 6 23 0 0,1 0-1 0 0,1-2 1 0 0,-1 0 0 0 0,1 0 0 0 0,0-2-1 0 0,29 4 1 0 0,102-2-25 0 0,-144-5 62 0 0,96 0 1 0 0,201 2 116 0 0,169-1 212 0 0,-98-1-206 0 0,15-1-65 0 0,-112-2-38 0 0,7-3 61 0 0,-44-1 13 0 0,464-11-7 0 0,-250 5-141 0 0,-297 9 54 0 0,355-5 0 0 0,211 0-72 0 0,-674 7-216 0 0,-61-3 136 0 0,-19-1 76 0 0,0 2 0 0 0,-53 0 0 0 0,73 3 72 0 0,-115 2-81 0 0,-14 0 10 0 0,-410-8-61 0 0,444 6 128 0 0,-48-1 8 0 0,-162 1 15 0 0,-204 7 186 0 0,201-3-79 0 0,-69-1 36 0 0,-299-9 106 0 0,275 2-160 0 0,-74-2 0 0 0,130 6 56 0 0,48 3-224 0 0,308-2 63 0 0,-313-4-152 0 0,309 5 19 0 0,6 1 40 0 0,14 3-13 0 0,28 5-20 0 0,16-2 60 0 0,1-2 1 0 0,65-2-1 0 0,117-15 19 0 0,-89 3 40 0 0,273-13 8 0 0,115-5 0 0 0,114 0 0 0 0,61-2 0 0 0,-392 14 0 0 0,105-3 0 0 0,-275 14 1 0 0,208-4-3 0 0,-1 17 14 0 0,-291-6 11 0 0,253 25-86 0 0,-270-16-353 0 0,-53-11 140 0 0,-4 2 200 0 0,0 0 0 0 0,0 0 0 0 0,0-1 1 0 0,-1 1-1 0 0,1-1 0 0 0,-1-1 0 0 0,1 1 0 0 0,-12 1 0 0 0,-7 2-29 0 0,-30 1 0 0 0,-105 6-153 0 0,-30 3 297 0 0,-330 37 336 0 0,68-8 21 0 0,176-15-142 0 0,-198 24 153 0 0,5 20-14 0 0,376-56-193 0 0,-89 30 0 0 0,175-46-179 0 0,-10 5 28 0 0,7-1-27 0 0,10-6-21 0 0,0 0 0 0 0,0 0 0 0 0,0 0-1 0 0,-1 0 1 0 0,1 0 0 0 0,0 0 0 0 0,0 0-1 0 0,0 0 1 0 0,0 0 0 0 0,0 0 0 0 0,0 0 0 0 0,0 0-1 0 0,0 0 1 0 0,0 0 0 0 0,0 0 0 0 0,0 0-1 0 0,-1 0 1 0 0,1 0 0 0 0,0 0 0 0 0,0 0 0 0 0,0 0-1 0 0,0 0 1 0 0,0 0 0 0 0,0 0 0 0 0,0 1-1 0 0,0-1 1 0 0,0 0 0 0 0,0 0 0 0 0,0 0 0 0 0,0 0-1 0 0,0 0 1 0 0,0 0 0 0 0,0 0 0 0 0,0 0-1 0 0,0 0 1 0 0,0 0 0 0 0,0 1 0 0 0,0-1-1 0 0,0 0 1 0 0,0 0 0 0 0,0 0 0 0 0,0 0 0 0 0,0 0-1 0 0,0 0 1 0 0,0 0 0 0 0,0 0 0 0 0,0 0-1 0 0,0 0 1 0 0,0 0 0 0 0,0 1 0 0 0,0-1 0 0 0,0 0-1 0 0,0 0 1 0 0,0 0 0 0 0,0 0 0 0 0,0 0-1 0 0,1 0 1 0 0,-1 0 0 0 0,0 0 0 0 0,0 0 0 0 0,0 0-1 0 0,3 4 1 0 0,0 0 0 0 0,1 0-1 0 0,-1 0 1 0 0,1-1 0 0 0,0 1-1 0 0,0-1 1 0 0,0 0 0 0 0,1 0-1 0 0,-1-1 1 0 0,1 1 0 0 0,-1-1-1 0 0,1 0 1 0 0,6 2 0 0 0,7 1-27 0 0,0-1 0 0 0,27 4 0 0 0,206 12 9 0 0,1-18 20 0 0,-146-3-5 0 0,1511 19 66 0 0,-857 19-224 0 0,-5 38 0 0 0,-694-67 160 0 0,0 3 0 0 0,-1 2 0 0 0,72 27 0 0 0,-120-33 28 0 0,-12-7-28 0 0,0 0 0 0 0,0 0 1 0 0,0 0-1 0 0,0 0 1 0 0,0 0-1 0 0,0 0 0 0 0,0 0 1 0 0,0 0-1 0 0,0 0 1 0 0,0 0-1 0 0,0 1 0 0 0,0-1 1 0 0,0 0-1 0 0,0 0 1 0 0,0 0-1 0 0,1 0 1 0 0,-1 0-1 0 0,0 0 0 0 0,0 0 1 0 0,0 0-1 0 0,0 1 1 0 0,-1-1-1 0 0,1 0 0 0 0,0 0 1 0 0,0 0-1 0 0,0 0 1 0 0,0 0-1 0 0,0 0 0 0 0,0 0 1 0 0,0 0-1 0 0,0 1 1 0 0,0-1-1 0 0,0 0 1 0 0,0 0-1 0 0,0 0 0 0 0,0 0 1 0 0,0 0-1 0 0,0 0 1 0 0,0 0-1 0 0,0 0 0 0 0,-1 0 1 0 0,1 0-1 0 0,0 0 1 0 0,0 0-1 0 0,0 0 1 0 0,0 0-1 0 0,-9 3 37 0 0,-12 0 7 0 0,0-1-1 0 0,1 0 1 0 0,-35-3-1 0 0,17 0-21 0 0,-544-10-22 0 0,406 6 0 0 0,-118-2 0 0 0,-497-17 0 0 0,-864-5 246 0 0,1078 49-236 0 0,570-19-9 0 0,-10 0-6 0 0,0 1 0 0 0,-24 6 0 0 0,38-7-67 0 0,5 1-10 0 0,5 3 44 0 0,1-1-1 0 0,-1 0 0 0 0,0 0 0 0 0,1-1 1 0 0,0 0-1 0 0,0 0 0 0 0,0-1 0 0 0,10 2 1 0 0,73 7-172 0 0,-74-9 183 0 0,484 29-60 0 0,-369-31 87 0 0,141 3 0 0 0,-175 1 0 0 0,255 10 0 0 0,-3 3 0 0 0,-115-4 0 0 0,381 34 0 0 0,-399-26 0 0 0,-71-9 0 0 0,-137-11 4 0 0,21 1 13 0 0,0 2-1 0 0,-1 1 1 0 0,52 15 0 0 0,-78-19 112 0 0,-6 0-63 0 0,-13 5-14 0 0,1-1 1 0 0,-2 0-1 0 0,1-1 1 0 0,-32 4-1 0 0,-72-2 20 0 0,88-5-40 0 0,-1108 54 144 0 0,412-8-176 0 0,651-39-11 0 0,33-2-31 0 0,-52-2-1 0 0,111 0-182 0 0,-7-1 170 0 0,28 4-72 0 0,1-2-1 0 0,-1-2 0 0 0,63-3 1 0 0,-58 0 77 0 0,572-14-21 0 0,-319 5 62 0 0,-54 2 9 0 0,638-8 0 0 0,-245 42 11 0 0,-603-25 63 0 0,46 11 521 0 0,-79-13-417 0 0,-17 4-61 0 0,0-1 0 0 0,0-1 0 0 0,-32-1 0 0 0,15-1-49 0 0,-99 4-43 0 0,-433 14 36 0 0,-70 15-61 0 0,420-21 0 0 0,-391 16 47 0 0,120-6-14 0 0,464-21-31 0 0,-68 2-20 0 0,158 5-242 0 0,411-27-342 0 0,-326 7 507 0 0,-105 9 92 0 0,827-49 0 0 0,1 41-66 0 0,-860 11 68 0 0,186 9-49 0 0,-140-4 44 0 0,79 17-1 0 0,-128-21 7 0 0,-4 0-2 0 0,-1 0 1 0 0,0 0 0 0 0,0 1-1 0 0,0-1 1 0 0,0 1-1 0 0,3 2 1 0 0,-7-4 0 0 0,0 0 0 0 0,0 0 0 0 0,1 0 1 0 0,-1 0-1 0 0,0 0 0 0 0,0 0 1 0 0,0 0-1 0 0,0 0 0 0 0,0 0 0 0 0,0 0 1 0 0,0 0-1 0 0,0 0 0 0 0,0 0 1 0 0,1 0-1 0 0,-1 0 0 0 0,0 0 0 0 0,0 1 1 0 0,0-1-1 0 0,0 0 0 0 0,0 0 0 0 0,0 0 1 0 0,0 0-1 0 0,0 0 0 0 0,0 0 1 0 0,0 0-1 0 0,0 0 0 0 0,0 0 0 0 0,0 0 1 0 0,0 0-1 0 0,0 0 0 0 0,0 0 1 0 0,0 1-1 0 0,1-1 0 0 0,-1 0 0 0 0,0 0 1 0 0,0 0-1 0 0,0 0 0 0 0,0 0 0 0 0,0 0 1 0 0,0 0-1 0 0,0 0 0 0 0,0 0 1 0 0,0 1-1 0 0,0-1 0 0 0,-1 0 0 0 0,1 0 1 0 0,0 0-1 0 0,0 0 0 0 0,0 0 1 0 0,0 0-1 0 0,0 0 0 0 0,0 0 0 0 0,0 0 1 0 0,0 0-1 0 0,0 0 0 0 0,0 1 0 0 0,0-1 1 0 0,0 0-1 0 0,-2 2-4 0 0,1 0 1 0 0,-1 0-1 0 0,0 1 1 0 0,0-1-1 0 0,0-1 1 0 0,0 1-1 0 0,0 0 1 0 0,0 0-1 0 0,0-1 1 0 0,0 1-1 0 0,-1-1 1 0 0,1 0-1 0 0,-1 1 0 0 0,1-1 1 0 0,-5 1-1 0 0,-7 2-19 0 0,-25 4 0 0 0,31-7 17 0 0,-489 63-3 0 0,329-46 9 0 0,-546 58 1 0 0,401-45 0 0 0,-88 9 11 0 0,-82-1 102 0 0,270-22 5 0 0,105-7 95 0 0,63-5-38 0 0,34-2-95 0 0,30-2-159 0 0,98-5-239 0 0,245-12-67 0 0,-248 6 353 0 0,324-22-112 0 0,-277 24 140 0 0,292-10-36 0 0,-1 24 12 0 0,-409-4 36 0 0,100 8 136 0 0,-140-9 80 0 0,-15 6-32 0 0,-5-1-157 0 0,-1-1 1 0 0,1 0-1 0 0,-1-1 0 0 0,0-1 0 0 0,-29 1 0 0 0,26-2 5 0 0,-236 15 31 0 0,81-7-19 0 0,27 2-47 0 0,-269 15 75 0 0,6 18 125 0 0,205-17-4 0 0,-68 13 260 0 0,245-34-381 0 0,30-7-79 0 0,0 0 0 0 0,0 0 0 0 0,0 0-1 0 0,0 0 1 0 0,0 0 0 0 0,0 0 0 0 0,0 0 0 0 0,0 0 0 0 0,0 0 0 0 0,0 0 0 0 0,0 0 0 0 0,0 0 0 0 0,0 0 0 0 0,0 0 0 0 0,0 0 0 0 0,0 1 0 0 0,1-1 0 0 0,-1 0 0 0 0,0 0 0 0 0,0 0 0 0 0,0 0 0 0 0,0 0 0 0 0,0 0 0 0 0,0 0 0 0 0,0 0 0 0 0,0 0 0 0 0,0 0 0 0 0,0 0 0 0 0,0 0 0 0 0,0 0 0 0 0,0 0 0 0 0,0 0 0 0 0,0 1 0 0 0,0-1 0 0 0,0 0 0 0 0,0 0-1 0 0,0 0 1 0 0,0 0 0 0 0,0 0 0 0 0,0 0 0 0 0,0 0 0 0 0,0 0 0 0 0,0 0 0 0 0,0 0 0 0 0,0 0 0 0 0,0 0 0 0 0,0 0 0 0 0,-1 0 0 0 0,1 0 0 0 0,0 1 0 0 0,0-1 0 0 0,0 0 0 0 0,0 0 0 0 0,0 0 0 0 0,8 5-34 0 0,1 0-1 0 0,-1 0 1 0 0,1-1 0 0 0,0 0 0 0 0,0 0-1 0 0,0-1 1 0 0,1 0 0 0 0,17 3 0 0 0,82 4-105 0 0,-101-9 142 0 0,362 1-126 0 0,-189-4 90 0 0,-72 2 32 0 0,441 13 0 0 0,-428-4-10 0 0,-119-9-44 0 0,-6 1-10 0 0,-11 4 35 0 0,0-2-1 0 0,0 0 0 0 0,0-1 1 0 0,-19 1-1 0 0,1 0-3 0 0,-366 42 23 0 0,-320 40 17 0 0,543-60 65 0 0,-201 57 0 0 0,357-76-64 0 0,-34 15 0 0 0,53-21-8 0 0,-1 0-1 0 0,1 0 0 0 0,-1 0 1 0 0,1 0-1 0 0,0 1 0 0 0,-1-1 1 0 0,1 0-1 0 0,-1 0 1 0 0,1 0-1 0 0,0 1 0 0 0,-1-1 1 0 0,1 0-1 0 0,0 1 0 0 0,-1-1 1 0 0,1 0-1 0 0,0 1 0 0 0,0-1 1 0 0,-1 0-1 0 0,1 1 1 0 0,0-1-1 0 0,0 0 0 0 0,-1 1 1 0 0,2 1-5 0 0,0-1 1 0 0,-1 0 0 0 0,1 0-1 0 0,0 0 1 0 0,0 0 0 0 0,0 0 0 0 0,0 0-1 0 0,0 0 1 0 0,0 0 0 0 0,0 0-1 0 0,0 0 1 0 0,0-1 0 0 0,1 1-1 0 0,-1 0 1 0 0,0-1 0 0 0,0 1 0 0 0,1-1-1 0 0,-1 1 1 0 0,2-1 0 0 0,30 9-106 0 0,-8-6 41 0 0,0-2 1 0 0,0 0 0 0 0,37-5 0 0 0,-19 2 50 0 0,202-15-118 0 0,-33 2 115 0 0,272-2-161 0 0,-285 23 182 0 0,-184-4-10 0 0,-15-2 8 0 0,0 0 1 0 0,0 1 0 0 0,0-1 0 0 0,0 0 0 0 0,0 0 0 0 0,0 0 0 0 0,0 0-1 0 0,0 0 1 0 0,0 0 0 0 0,0 0 0 0 0,0 0 0 0 0,0 0 0 0 0,0 0-1 0 0,0 0 1 0 0,0 0 0 0 0,0 0 0 0 0,0 0 0 0 0,0 0 0 0 0,0 0-1 0 0,0 0 1 0 0,-1 1 0 0 0,1-1 0 0 0,0 0 0 0 0,0 0 0 0 0,1 0 0 0 0,-1 0-1 0 0,0 0 1 0 0,0 0 0 0 0,0 0 0 0 0,0 0 0 0 0,0 0 0 0 0,0 0-1 0 0,0 0 1 0 0,0 0 0 0 0,0 0 0 0 0,0 0 0 0 0,0 0 0 0 0,0 0-1 0 0,0 1 1 0 0,0-1 0 0 0,0 0 0 0 0,0 0 0 0 0,0 0 0 0 0,0 0-1 0 0,0 0 1 0 0,-7 4-28 0 0,-1 0 0 0 0,0 0 0 0 0,0-1 0 0 0,0 0 0 0 0,-14 4 0 0 0,-49 6-50 0 0,43-9 76 0 0,-285 46 84 0 0,-160 29 408 0 0,407-67-346 0 0,1 4 1 0 0,0 2 0 0 0,-97 41-1 0 0,156-56-132 0 0,0 0 0 0 0,0 0 0 0 0,0 1 0 0 0,1 0 0 0 0,-1 0-1 0 0,-5 5 1 0 0,11-9-12 0 0,0 1-1 0 0,0-1 1 0 0,0 1 0 0 0,0-1-1 0 0,0 1 1 0 0,0-1-1 0 0,0 1 1 0 0,0-1-1 0 0,1 1 1 0 0,-1-1 0 0 0,0 1-1 0 0,0-1 1 0 0,0 1-1 0 0,0-1 1 0 0,1 1-1 0 0,-1-1 1 0 0,0 1 0 0 0,1-1-1 0 0,-1 1 1 0 0,0-1-1 0 0,0 0 1 0 0,1 1-1 0 0,-1-1 1 0 0,1 1 0 0 0,0-1-6 0 0,1 3-10 0 0,0-1 1 0 0,1 0 0 0 0,0 0-1 0 0,-1 0 1 0 0,1-1 0 0 0,0 1-1 0 0,0-1 1 0 0,0 1 0 0 0,0-1-1 0 0,0 0 1 0 0,0 0 0 0 0,0 0-1 0 0,4 0 1 0 0,7 1-58 0 0,23 1 0 0 0,-37-3 73 0 0,196-2-200 0 0,-123-1 150 0 0,146-8-75 0 0,132-1 72 0 0,-286 17 38 0 0,-62-5-64 0 0,-8 4-72 0 0,0 0 101 0 0,0 0 0 0 0,0 0 0 0 0,-1-1 0 0 0,1 0 0 0 0,-1 0 1 0 0,-9 3-1 0 0,-46 12 56 0 0,53-16-6 0 0,-225 42 212 0 0,-3-15-100 0 0,16-2-86 0 0,82-8 21 0 0,-178 27 6 0 0,5 20 47 0 0,280-56-3 0 0,44-4-16 0 0,0-3-119 0 0,-1 0 0 0 0,1-1 0 0 0,-1-1 0 0 0,1 0-1 0 0,17-1 1 0 0,67-9-162 0 0,-52 3 135 0 0,-2 2 13 0 0,281-27-298 0 0,0 21 257 0 0,-240 15 94 0 0,-83-5 0 0 0,0 0 0 0 0,0 0 0 0 0,0 1 0 0 0,0-1 0 0 0,0 0 0 0 0,0 0 0 0 0,0 1 0 0 0,0-1 0 0 0,0 0 0 0 0,0 1 0 0 0,0-1 0 0 0,1 2 0 0 0,-2-2 0 0 0,0 1 0 0 0,0-1 0 0 0,0 1 0 0 0,0-1 0 0 0,0 1 0 0 0,0-1 0 0 0,0 1 0 0 0,0-1 0 0 0,0 0 0 0 0,-1 1 0 0 0,1-1 0 0 0,0 1 0 0 0,0-1 0 0 0,0 1 0 0 0,-1-1 0 0 0,1 0 0 0 0,0 1 0 0 0,-1-1 0 0 0,1 0 0 0 0,0 1 0 0 0,-1-1 0 0 0,1 0 0 0 0,-1 1 0 0 0,1-1 0 0 0,0 0 0 0 0,-1 1 0 0 0,-15 8 22 0 0,0-2 61 0 0,-1-1-1 0 0,0-1 1 0 0,-24 5 0 0 0,-2 1 10 0 0,-271 57-81 0 0,-14 4 282 0 0,319-70-279 0 0,-159 53 318 0 0,144-46-275 0 0,1 2 0 0 0,0 0 0 0 0,1 1 0 0 0,-39 29 0 0 0,55-38-50 0 0,5-1-4 0 0,-1-1 1 0 0,0 0-1 0 0,1 0 0 0 0,-1 0 0 0 0,1 1 1 0 0,-1-1-1 0 0,1 1 0 0 0,-1-1 1 0 0,1 1-1 0 0,0 0 0 0 0,0-1 0 0 0,-1 3 1 0 0,1-3-6 0 0,1-1 1 0 0,-1 1 0 0 0,1-1-1 0 0,0 1 1 0 0,-1 0 0 0 0,1-1-1 0 0,0 1 1 0 0,0-1 0 0 0,-1 1-1 0 0,1 0 1 0 0,0-1 0 0 0,0 1 0 0 0,0 0-1 0 0,0-1 1 0 0,0 1 0 0 0,0 1-1 0 0,0-1-7 0 0,1 1 0 0 0,0-1 0 0 0,-1 1 0 0 0,1-1 1 0 0,0 0-1 0 0,0 1 0 0 0,0-1 0 0 0,0 0 0 0 0,0 0 0 0 0,0 1 0 0 0,1-1 0 0 0,-1 0 0 0 0,0 0 0 0 0,1 0 0 0 0,-1 0 0 0 0,0-1 0 0 0,1 1 0 0 0,-1 0 0 0 0,1-1 0 0 0,-1 1 0 0 0,1-1 0 0 0,0 1 0 0 0,-1-1 0 0 0,4 1 0 0 0,4 1-21 0 0,0-1 0 0 0,0 0 1 0 0,11 0-1 0 0,672-51-57 0 0,-582 42 72 0 0,-107 8-56 0 0,-31 23-126 0 0,-3-9 205 0 0,-1-1 0 0 0,-54 14 0 0 0,-70 6 39 0 0,-25-5 11 0 0,-148 30 133 0 0,223-28-7 0 0,95-27-142 0 0,27 4-190 0 0,-7-4 84 0 0,1-1 1 0 0,-1 0-1 0 0,1-1 0 0 0,-1 0 1 0 0,17 0-1 0 0,50-8-177 0 0,-36 3 161 0 0,412-18-273 0 0,-440 23 352 0 0,-12-1 0 0 0,0 0 0 0 0,0 0 0 0 0,0 0 0 0 0,0 0 0 0 0,0 0 0 0 0,0 0 0 0 0,0 0 0 0 0,0 0 0 0 0,0 0 0 0 0,0 0 0 0 0,0 0 0 0 0,0 0 0 0 0,0 0 0 0 0,0 0 0 0 0,0 0 0 0 0,0 0 0 0 0,0 0 0 0 0,0 0 0 0 0,-1 0 0 0 0,1 0 0 0 0,0 0 0 0 0,0 0 0 0 0,0 0 0 0 0,0 0 0 0 0,0 0 0 0 0,0 0 0 0 0,0 1 0 0 0,0-1 0 0 0,0 0 0 0 0,0 0 0 0 0,0 0 0 0 0,0 0 0 0 0,0 0 0 0 0,0 0 0 0 0,0 0 0 0 0,0 0 0 0 0,0 0 0 0 0,0 0 0 0 0,0 0 0 0 0,0 0 0 0 0,0 0 0 0 0,0 0 0 0 0,0 0 0 0 0,0 0 0 0 0,0 0 0 0 0,0 0 0 0 0,0 0 0 0 0,0 0 0 0 0,1 0 0 0 0,-1 1 0 0 0,0-1 0 0 0,0 0 0 0 0,0 0 0 0 0,0 0 0 0 0,0 0 0 0 0,0 0 0 0 0,0 0 0 0 0,0 0 0 0 0,0 0 0 0 0,0 0 0 0 0,0 0 0 0 0,0 0 0 0 0,0 0 0 0 0,0 0 0 0 0,0 0 0 0 0,0 0 0 0 0,0 0 0 0 0,-11 4 0 0 0,10-4 0 0 0,-36 9 0 0 0,-70 7 0 0 0,41-8 0 0 0,-176 34 0 0 0,-67 10 0 0 0,214-40 13 0 0,-178 27 120 0 0,188-23-60 0 0,-96 30 0 0 0,143-35 36 0 0,22-7-27 0 0,0 1 0 0 0,1 0-1 0 0,-25 13 1 0 0,38-17 21 0 0,6 1-230 0 0,6 3 101 0 0,1 0 0 0 0,0-1-1 0 0,0-1 1 0 0,1 1 0 0 0,-1-2-1 0 0,1 0 1 0 0,0 0 0 0 0,-1-1 0 0 0,14 0-1 0 0,112-8-33 0 0,-130 6 63 0 0,327-44-166 0 0,-218 27 86 0 0,57-9 48 0 0,280-35-22 0 0,-249 35 51 0 0,10 0 0 0 0,-147 26 414 0 0,-70 3-324 0 0,-8 5-32 0 0,0-1 0 0 0,-1-1 0 0 0,0 1 1 0 0,-17 4-1 0 0,-56 11-38 0 0,32-8 32 0 0,-121 31 51 0 0,-130 35-257 0 0,271-71 155 0 0,14-4-9 0 0,-22 7-1 0 0,40-10-71 0 0,4-2-130 0 0,57-7-121 0 0,98-28 1 0 0,-54 10-87 0 0,-85 22 338 0 0,191-36-1114 0 0,-210 40 1191 0 0,0 0 1 0 0,0 0-1 0 0,0 0 0 0 0,0 0 0 0 0,0 0 0 0 0,0 0 0 0 0,0 0 0 0 0,0 0 1 0 0,0 0-1 0 0,1 0 0 0 0,-1 0 0 0 0,0 0 0 0 0,0 0 0 0 0,0 0 0 0 0,0 0 0 0 0,0 0 1 0 0,0 0-1 0 0,0 0 0 0 0,0 0 0 0 0,0 0 0 0 0,1 0 0 0 0,-1 0 0 0 0,0 0 0 0 0,0 0 1 0 0,0 0-1 0 0,0 0 0 0 0,0 0 0 0 0,0 0 0 0 0,0 1 0 0 0,0-1 0 0 0,0 0 0 0 0,0 0 1 0 0,0 0-1 0 0,0 0 0 0 0,0 0 0 0 0,1 0 0 0 0,-1 0 0 0 0,0 0 0 0 0,0 0 1 0 0,0 0-1 0 0,0 0 0 0 0,0 0 0 0 0,0 1 0 0 0,0-1 0 0 0,0 0 0 0 0,0 0 0 0 0,0 0 1 0 0,0 0-1 0 0,0 0 0 0 0,0 0 0 0 0,0 0 0 0 0,0 0 0 0 0,0 0 0 0 0,0 1 0 0 0,0-1 1 0 0,0 0-1 0 0,0 2 5 0 0,0 0 0 0 0,0 0 0 0 0,0 0-1 0 0,0 0 1 0 0,-1 0 0 0 0,1 0 0 0 0,0 0 0 0 0,-1 0 0 0 0,0 0 0 0 0,1 0 0 0 0,-1 0 0 0 0,0-1 0 0 0,0 1 0 0 0,-2 3 0 0 0,1-2 25 0 0,-1 1 1 0 0,0-1 0 0 0,0 0-1 0 0,0-1 1 0 0,0 1 0 0 0,-7 4-1 0 0,-5 1 130 0 0,0 0-1 0 0,-30 10 1 0 0,29-12-97 0 0,-362 149 875 0 0,314-129-861 0 0,-26 11 104 0 0,-114 29-1 0 0,132-48-120 0 0,-304 84 156 0 0,369-101-214 0 0,-15 10-26 0 0,20-10-108 0 0,585-85-2104 0 0,-455 62 2090 0 0,34 3 89 0 0,-131 17 64 0 0,-1 2 0 0 0,1 1 0 0 0,39 7 0 0 0,-51-5 718 0 0,-57 21-115 0 0,-3-8-355 0 0,-1-1 0 0 0,-47 9 1 0 0,36-10-120 0 0,-322 72 434 0 0,368-85-557 0 0,-36 7 81 0 0,0 2 1 0 0,1 1-1 0 0,-64 27 0 0 0,104-37-54 0 0,5 1-144 0 0,3 2 80 0 0,1-1 1 0 0,-1 0-1 0 0,1 0 0 0 0,0-1 0 0 0,0 1 0 0 0,0-1 0 0 0,0-1 1 0 0,0 1-1 0 0,1-1 0 0 0,-1-1 0 0 0,9 1 0 0 0,16-2-68 0 0,40-5 0 0 0,-36 2 48 0 0,133-16-177 0 0,72-5 62 0 0,-224 25 161 0 0,-4 3 19 0 0,-11-3 266 0 0,-4 2-187 0 0,-2 3-59 0 0,-1-1 0 0 0,1 0 0 0 0,-1 0 0 0 0,0 0 0 0 0,-1-1 0 0 0,1 0 1 0 0,0 0-1 0 0,-8 3 0 0 0,-52 16 93 0 0,45-16-119 0 0,-4 0 15 0 0,-33 4 0 0 0,-10 3-31 0 0,44-7 2 0 0,0-1-4 0 0,1 2 0 0 0,-34 14 0 0 0,54-20-72 0 0,4 0-83 0 0,3 2 127 0 0,0-1 0 0 0,0 0 0 0 0,0-1 0 0 0,0 1 0 0 0,0-1 0 0 0,1 0 0 0 0,-1 0 0 0 0,0 0 0 0 0,0-1 0 0 0,11-1 0 0 0,57-7-253 0 0,-64 7 244 0 0,129-27-655 0 0,20-3-644 0 0,-156 30 1251 0 0,-4 1-58 0 0,-53 3 326 0 0,-88 16-1 0 0,43-4-32 0 0,-235 13 97 0 0,193-18-174 0 0,-572 18 183 0 0,662-27-236 0 0,17 0-20 0 0,-680 9-358 0 0,673-10 304 0 0,-11 1-82 0 0,0-2 1 0 0,-84-14 528 0 0,157 14-274 0 0,0-1 0 0 0,32-8 0 0 0,-16 3-206 0 0,121-24 4 0 0,110-16 94 0 0,78-6 194 0 0,30-3 263 0 0,-98 19-240 0 0,-107 14-77 0 0,-79 11-138 0 0,122-32 0 0 0,-170 29-8 0 0,-27 9 0 0 0,-15 5 0 0 0,-1 1 0 0 0,1-1 0 0 0,-1 1 0 0 0,1-1 0 0 0,-1 1 0 0 0,1-1 0 0 0,-1 0 0 0 0,1 1 0 0 0,-1-1 0 0 0,1 0 0 0 0,-1 1 0 0 0,0-1 0 0 0,1 0 0 0 0,-1 0 0 0 0,0 0 0 0 0,0-1 0 0 0,0 1 0 0 0,0 0 0 0 0,0 0 0 0 0,0 0 0 0 0,0 0 0 0 0,0 0 0 0 0,-1 0 0 0 0,1 0 0 0 0,0 0 0 0 0,-1 0 0 0 0,1 0 0 0 0,-1 0 0 0 0,1 0 0 0 0,-1 0 0 0 0,1 0 0 0 0,-1 0 0 0 0,0 0 0 0 0,0 1 0 0 0,1-1 0 0 0,-1 0 0 0 0,0 0 0 0 0,0 1 0 0 0,0-1 0 0 0,0 0 0 0 0,-1 0 0 0 0,-26-13 0 0 0,27 14 0 0 0,-18-8-43 0 0,-2 2 0 0 0,1 0 0 0 0,-1 1 0 0 0,-37-3 0 0 0,-87 2-204 0 0,96 6 221 0 0,-187 3-141 0 0,53 0 148 0 0,-232 9-285 0 0,361-10 298 0 0,-224 3 6 0 0,-147 10 0 0 0,363-10 84 0 0,-83-6 0 0 0,132 1-68 0 0,55-9 160 0 0,122-26-246 0 0,-81 15 44 0 0,608-92 26 0 0,-456 93-65 0 0,-178 15 58 0 0,-28 1 1270 0 0,-28-1-1132 0 0,0 1-122 0 0,-7-13 148 0 0,1 8-171 0 0,5 6-56 0 0,-1-1-217 0 0,1 2 281 0 0,0 1-1 0 0,0 0 1 0 0,0-1-1 0 0,-1 1 1 0 0,1 0-1 0 0,0-1 1 0 0,0 1 0 0 0,0 0-1 0 0,0-1 1 0 0,0 1-1 0 0,0 0 1 0 0,0-1 0 0 0,0 1-1 0 0,0-1 1 0 0,0 1-1 0 0,0 0 1 0 0,0-1-1 0 0,0 1 1 0 0,0 0 0 0 0,0-1-1 0 0,0 1 1 0 0,0 0-1 0 0,1-1 1 0 0,0-1 5 0 0,0 1 1 0 0,0 0-1 0 0,0-1 0 0 0,0 1 1 0 0,0 0-1 0 0,1 0 0 0 0,-1-1 1 0 0,0 1-1 0 0,1 0 0 0 0,-1 0 1 0 0,1 1-1 0 0,-1-1 0 0 0,1 0 1 0 0,0 0-1 0 0,-1 1 0 0 0,1-1 1 0 0,2 0-1 0 0,3 0 2 0 0,28-10-14 0 0,1 3-1 0 0,71-8 0 0 0,-33 6-11 0 0,21-6 11 0 0,-81 13 14 0 0,-1-1 424 0 0,-13 3-407 0 0,0 1 0 0 0,-1-1 0 0 0,1 0 0 0 0,0 0-1 0 0,-1 1 1 0 0,1-1 0 0 0,0 0 0 0 0,-1 0 0 0 0,1 1 0 0 0,-1-1-1 0 0,0 1 1 0 0,1-1 0 0 0,-1 0 0 0 0,1 1 0 0 0,-1-1 0 0 0,0 1-1 0 0,1-1 1 0 0,-1 1 0 0 0,-1-1 0 0 0,-15-7 159 0 0,16 7-169 0 0,-9-3 8 0 0,-1 1 1 0 0,0 0-1 0 0,0 0 0 0 0,0 1 0 0 0,-12-1 0 0 0,-57 0 56 0 0,33 3-57 0 0,-248-6-222 0 0,283 6 198 0 0,10 0-44 0 0,16 5-1162 0 0,-6-3 1193 0 0,-1 0-1 0 0,0-1 1 0 0,0 0-1 0 0,1 0 1 0 0,-1-1-1 0 0,0 0 1 0 0,1 0-1 0 0,-1-1 1 0 0,14-3-1 0 0,6 1-61 0 0,-11 1 21 0 0,0 0 0 0 0,-4 1 0 0 0,-9 0 304 0 0,-13-8-34 0 0,4 6-189 0 0,1-1 0 0 0,-1 1 1 0 0,0 0-1 0 0,0 1 0 0 0,-1 0 1 0 0,1 0-1 0 0,-12-3 0 0 0,-50-4 3 0 0,51 8-24 0 0,-121-14 122 0 0,125 13-108 0 0,2 2-24 0 0,9 0-56 0 0,9 3 44 0 0,1 0 0 0 0,-1 0 0 0 0,1-1 0 0 0,-1 0-1 0 0,1-1 1 0 0,13 2 0 0 0,49-3-69 0 0,-38 0 49 0 0,150 1-18 0 0,-166 0 64 0 0,15 0 664 0 0,-34-2-610 0 0,-8-4-89 0 0,-1 0 0 0 0,0 1 0 0 0,0 0 0 0 0,0 1 0 0 0,-21-3-1 0 0,-67 1 273 0 0,33 2 78 0 0,63 2-272 0 0,-5-1-51 0 0,7 1-82 0 0,63-6-708 0 0,-19 5 731 0 0,-39 2 272 0 0,-5-1-141 0 0,-1-2-52 0 0,-1 0 0 0 0,0 0 0 0 0,0 0-1 0 0,0 0 1 0 0,-1 1 0 0 0,1 0 0 0 0,-9-3-1 0 0,8 3 13 0 0,-48-14 50 0 0,-19-7-10 0 0,59 18-64 0 0,3 2 11 0 0,5 2 32 0 0,-5-4-33 0 0,-3 0-10 0 0,1-1 0 0 0,0 2 0 0 0,0 1-12 0 0,-1 1-36 0 0,2-1 26 0 0,7 2-32 0 0,-6-2 1 0 0,0-4 42 0 0,-2-6 11 0 0,6 9 0 0 0,-2 1 0 0 0,-4-1 0 0 0,-8-3-3 0 0,2 3 77 0 0,14 4-19 0 0,-7-1-45 0 0,-2-2-22 0 0,3 0-46 0 0,6 2 3 0 0,-5-1 44 0 0,-4-1 11 0 0,0 1 0 0 0,1 0 0 0 0,1 1 0 0 0,2-1 11 0 0,7 2 82 0 0,5 0-146 0 0,23 4 19 0 0,25 8-1 0 0,2-1 37 0 0,-9-2 56 0 0,23 2 76 0 0,-52-9-134 0 0,0 1 0 0 0,-2-2 11 0 0,-11-1 21 0 0,-3-2-139 0 0,-1-3 76 0 0,2 4 29 0 0,0 0-1 0 0,-1 1 1 0 0,1-1 0 0 0,0 0 0 0 0,0 1 0 0 0,-1-1 0 0 0,1 0-1 0 0,0 1 1 0 0,-1-1 0 0 0,1 0 0 0 0,-1 1 0 0 0,1-1-1 0 0,-1 1 1 0 0,1-1 0 0 0,-1 1 0 0 0,1-1 0 0 0,-1 1 0 0 0,0-1-1 0 0,-1 0 1 0 0,-1 0-40 0 0,-7-4 31 0 0,-7-4 11 0 0,-11-3 0 0 0,-3-3 64 0 0,20 9-53 0 0,1 2 42 0 0,-18-7 281 0 0,19 7-324 0 0,-4 1-10 0 0,1 0 0 0 0,-1 1 0 0 0,2-1 0 0 0,0 0 0 0 0,-1 0 0 0 0,2 0-14 0 0,8 2-34 0 0,-21-6 86 0 0,11 4-38 0 0,0 1 0 0 0,-6 0 0 0 0,16 2 0 0 0,-15 2 0 0 0,5-1 0 0 0,1 1 0 0 0,-2 0 0 0 0,2 2 0 0 0,-1 0 0 0 0,-1 0 0 0 0,2 0 0 0 0,-36 11 0 0 0,34-11 0 0 0,0-1 0 0 0,2-1 0 0 0,-2 2 0 0 0,1-1 0 0 0,-1-1 0 0 0,2 0 0 0 0,-2 2 0 0 0,-3 1-32 0 0,-17-1 0 0 0,20-3 32 0 0,3 1-10 0 0,6-1-33 0 0,-7 2 32 0 0,-2 0 11 0 0,0 0 0 0 0,1 0 0 0 0,-1 1 0 0 0,0-1 0 0 0,0 1 0 0 0,1 0 0 0 0,1-1-10 0 0,7-2-33 0 0,-32 4-32 0 0,-2 0 75 0 0,22-3 0 0 0,12-1 0 0 0,-13-2 0 0 0,-18 1 128 0 0,-41-4 0 0 0,59 4-81 0 0,11-1 20 0 0,-21-5-13 0 0,-13 1 144 0 0,31 4-115 0 0,5 2-37 0 0,0-1-1 0 0,0-1 1 0 0,0 1-1 0 0,0-1 1 0 0,1 1 0 0 0,-6-2-1 0 0,-16-5-29 0 0,21 6-16 0 0,1 0 0 0 0,-1 0 0 0 0,0 0 0 0 0,1 1 0 0 0,-5-1 0 0 0,-16 0 0 0 0,20 1-3 0 0,-30-11 18 0 0,22 8 44 0 0,-39-14 70 0 0,37 12-144 0 0,12 3-24 0 0,1 0-7 0 0,-11-3 4 0 0,10 5 27 0 0,1 0 0 0 0,0-1 0 0 0,0 1 0 0 0,0-1 0 0 0,0 0 1 0 0,0 1-1 0 0,1-1 0 0 0,-1 0 0 0 0,0 1 0 0 0,0-1 0 0 0,0 0 1 0 0,1 0-1 0 0,-1 0 0 0 0,-1-1 0 0 0,1 0-11 0 0,1 1-1 0 0,0 0 1 0 0,-1 0-1 0 0,1-1 1 0 0,0 1 0 0 0,0 0-1 0 0,-1-1 1 0 0,1 1-1 0 0,0 0 1 0 0,0-1-1 0 0,1 1 1 0 0,-1 0 0 0 0,0-1-1 0 0,0 1 1 0 0,1 0-1 0 0,-1-1 1 0 0,1 1 0 0 0,-1 0-1 0 0,1 0 1 0 0,0-2-1 0 0,7-8 27 0 0,2 4 0 0 0,3 1-10 0 0,1 3-33 0 0,1 1 32 0 0,7-1 4 0 0,-4 2-36 0 0,7 3 29 0 0,-9-1 14 0 0,0 0-10 0 0,0-1-33 0 0,0 3 32 0 0,-1-2 11 0 0,-1-2 0 0 0,1 1 0 0 0,0-2 0 0 0,1 1 0 0 0,0 2 0 0 0,-1-1 0 0 0,-1-1 0 0 0,1-1 0 0 0,-1 0 0 0 0,-3-1 11 0 0,-9 2 42 0 0,-1-1 1 0 0,3-5-54 0 0,-4 7-3 0 0,-1-1 1 0 0,1 1 0 0 0,0-1 0 0 0,0 1-1 0 0,0-1 1 0 0,0 1 0 0 0,0-1 0 0 0,0 1-1 0 0,-1-1 1 0 0,1 1 0 0 0,0-1 0 0 0,0 1-1 0 0,-1-1 1 0 0,1 1 0 0 0,0 0-1 0 0,-1-1 1 0 0,1 1 0 0 0,0-1 0 0 0,-1 1-1 0 0,1 0 1 0 0,-1-1 0 0 0,0 1-2 0 0,-6-8 4 0 0,-3 1 11 0 0,-1 0 32 0 0,-3-2-30 0 0,13 8-13 0 0,-38-18-29 0 0,22 9 39 0 0,14 8-10 0 0,-17-5 0 0 0,-11-4 0 0 0,27 9 0 0 0,-28-5 12 0 0,19 4 36 0 0,1 0-36 0 0,1 0-12 0 0,0-3 0 0 0,3 0 0 0 0,1-1 0 0 0,-2-1 0 0 0,1 0 0 0 0,0 1 0 0 0,-6-1 40 0 0,0-2 128 0 0,5 2-232 0 0,2 0 59 0 0,-2 0 48 0 0,2-1-33 0 0,-1 0-10 0 0,1 0 0 0 0,0 0 0 0 0,1 1 0 0 0,-1-1 0 0 0,1 1 0 0 0,-1 0 0 0 0,-2 1 0 0 0,0 1 0 0 0,1 2 11 0 0,5 2 32 0 0,-8-1-33 0 0,0-2-10 0 0,0 0 0 0 0,0 1 0 0 0,0 0 0 0 0,-1 0 0 0 0,-1 1 0 0 0,1 1 0 0 0,0 0 0 0 0,1 0 0 0 0,-1-1 0 0 0,-1 1 0 0 0,1 2 0 0 0,-1 0 0 0 0,1 2 0 0 0,0 0 0 0 0,-1-1 0 0 0,1-1 0 0 0,0 0 0 0 0,0-3 0 0 0,-1 1 0 0 0,1 0 0 0 0,-1 0 0 0 0,1 0 0 0 0,0 1 0 0 0,1-1 0 0 0,-2 1 14 0 0,1 0 55 0 0,2-2 20 0 0,-4 0 24 0 0,12 3-109 0 0,-1 0 1 0 0,1-1 0 0 0,0 1 0 0 0,-1-1-1 0 0,1 0 1 0 0,0 1 0 0 0,-1-1 0 0 0,1 0 0 0 0,-3-3-1 0 0,-44-13 56 0 0,13 2-60 0 0,13 7 0 0 0,-24-8 0 0 0,22 7 0 0 0,-12-2 0 0 0,-1 0 0 0 0,26 8 11 0 0,5 2 2 0 0,0-1 0 0 0,0 0 0 0 0,1 0-1 0 0,-8-4 1 0 0,-13-5 40 0 0,19 8-39 0 0,-24-12 36 0 0,18 7-51 0 0,0 2 1 0 0,-1 0-1 0 0,0 0 0 0 0,0 2 0 0 0,0 0 0 0 0,-27-4 0 0 0,-97 0-92 0 0,113 7 64 0 0,-117 3 29 0 0,-22 7-72 0 0,131-6 68 0 0,-229 44-182 0 0,106-15 107 0 0,-159 29-6 0 0,258-47 43 0 0,-184 49-98 0 0,178-37 151 0 0,60-23 32 0 0,-10 11-29 0 0,13-12-7 0 0,0 3 36 0 0,3-1-50 0 0,0 0-1 0 0,0 0 1 0 0,0 1 0 0 0,0-1 0 0 0,0-1 0 0 0,1 1 0 0 0,0 0 0 0 0,0-1 0 0 0,0 1 0 0 0,0-1-1 0 0,0 0 1 0 0,1 0 0 0 0,-1 0 0 0 0,1 0 0 0 0,0-1 0 0 0,0 0 0 0 0,0 1 0 0 0,0-1 0 0 0,0-1-1 0 0,6 3 1 0 0,28 7-18 0 0,0-1-1 0 0,58 6 0 0 0,-42-7 23 0 0,384 30 3 0 0,-256-29 0 0 0,422 19 384 0 0,-306-11-280 0 0,-12 0-112 0 0,159 13 59 0 0,-426-28-113 0 0,0 0 0 0 0,0 1 0 0 0,31 12 0 0 0,-49-16 62 0 0,-1 0-1 0 0,0 0 1 0 0,1 0-1 0 0,-1 0 1 0 0,1 0 0 0 0,-1 0-1 0 0,0 1 1 0 0,1-1-1 0 0,-1 0 1 0 0,1 0-1 0 0,-1 0 1 0 0,0 1 0 0 0,0-1-1 0 0,1 0 1 0 0,-1 0-1 0 0,0 1 1 0 0,1-1 0 0 0,-1 0-1 0 0,0 1 1 0 0,0-1-1 0 0,1 0 1 0 0,-1 1 0 0 0,0-1-1 0 0,0 0 1 0 0,0 1-1 0 0,-3 1 2 0 0,-1-1 0 0 0,-1 0-1 0 0,1 0 1 0 0,0 0 0 0 0,0 0 0 0 0,0-1-1 0 0,-5 0 1 0 0,4 1 4 0 0,-218 14 352 0 0,-237 8-128 0 0,97-8-10 0 0,-226 23 453 0 0,338-18-545 0 0,-61 4 44 0 0,208-17-132 0 0,-171 35 0 0 0,263-39-57 0 0,10-2-74 0 0,5 0-131 0 0,3 2 151 0 0,1 0 1 0 0,-1 0-1 0 0,1 0 1 0 0,0-1-1 0 0,0 0 1 0 0,0-1-1 0 0,9 2 1 0 0,56 2-221 0 0,-66-5 277 0 0,378-10-260 0 0,-306 6 258 0 0,117-9 17 0 0,133-5 0 0 0,-8 3 71 0 0,80-2 82 0 0,-291 14-48 0 0,257 0 158 0 0,-352 4-236 0 0,26 4 0 0 0,-30-2-41 0 0,-10 1 0 0 0,-10 1-12 0 0,9-5 24 0 0,-28 11 16 0 0,-2-1 0 0 0,1-2 0 0 0,-62 9 0 0 0,70-14-9 0 0,-503 68 44 0 0,373-52-45 0 0,-516 53 33 0 0,108-13-10 0 0,405-38-37 0 0,169-15-182 0 0,12-2 66 0 0,1 0 1 0 0,0-2 0 0 0,35-2 0 0 0,-54 0 108 0 0,357-15-198 0 0,-116 2 222 0 0,124-2 103 0 0,340-8 324 0 0,-571 20-348 0 0,235-1 127 0 0,-3 16 224 0 0,-247 0-409 0 0,-125-11 36 0 0,-5 0 27 0 0,-34 6-7 0 0,1-1 0 0 0,-52 2 0 0 0,40-5-75 0 0,-342 37 61 0 0,-32 2-133 0 0,27-4 2 0 0,68-6 37 0 0,-23 4-34 0 0,6 0 62 0 0,-133 26 100 0 0,476-62-101 0 0,0 0 0 0 0,1 0 0 0 0,-1 0-1 0 0,1 0 1 0 0,-1 0 0 0 0,1 0 0 0 0,-1 0 0 0 0,1 0-1 0 0,-1 0 1 0 0,0 1 0 0 0,1-1 0 0 0,-1 0-1 0 0,1 0 1 0 0,-1 1 0 0 0,1-1 0 0 0,0 0 0 0 0,-1 1-1 0 0,1-1 1 0 0,-1 0 0 0 0,1 1 0 0 0,-1-1-1 0 0,1 1 1 0 0,0 0-4 0 0,1 0-1 0 0,0 0 1 0 0,-1 0 0 0 0,1 0-1 0 0,0 0 1 0 0,0-1-1 0 0,0 1 1 0 0,0 0 0 0 0,0 0-1 0 0,0-1 1 0 0,0 1-1 0 0,0-1 1 0 0,0 1-1 0 0,0-1 1 0 0,2 2 0 0 0,23 7-117 0 0,0-2 35 0 0,1-1-1 0 0,-1-2 0 0 0,29 2 1 0 0,83-2-30 0 0,-107-4 84 0 0,295-8-11 0 0,-116 0 80 0 0,173-9-40 0 0,16 0 0 0 0,-298 15 0 0 0,636 0 0 0 0,-385 4 0 0 0,-148 1 0 0 0,-190-3-10 0 0,-12 0-44 0 0,-24 5-72 0 0,8-2 82 0 0,-429 46 169 0 0,246-33-121 0 0,-582 47-222 0 0,314-27 189 0 0,-255 45 477 0 0,689-77-296 0 0,-39 0 0 0 0,84-1-247 0 0,-6 1-19 0 0,18 0 38 0 0,1-1-1 0 0,0 0 1 0 0,0-2-1 0 0,40-4 1 0 0,-43 2 66 0 0,500-30-187 0 0,78-3-13 0 0,-568 33 210 0 0,587-12 0 0 0,-383 20 0 0 0,-163 0 0 0 0,85 18 0 0 0,-140-19 0 0 0,-11-2 5 0 0,-11-1 11 0 0,-7 1 57 0 0,9-4-65 0 0,-24 5 137 0 0,-1 0 1 0 0,-42 2 0 0 0,34-4-61 0 0,-82 8-23 0 0,-239 21 287 0 0,-1-17-128 0 0,245-15-205 0 0,-258-4 169 0 0,249-2-117 0 0,-126-24-1 0 0,186 16 8 0 0,77 6-102 0 0,153-31-413 0 0,-83 21 303 0 0,63-15 61 0 0,266-54-81 0 0,-84 22 48 0 0,-1 1-52 0 0,205-48-279 0 0,-457 92 277 0 0,53-15-450 0 0,-103 23 335 0 0,-28 11 190 0 0,-10-8 45 0 0,1 4 115 0 0,1 1-1 0 0,-1 0 1 0 0,-1 0-1 0 0,1 0 1 0 0,-1 1 0 0 0,1 0-1 0 0,-1 1 1 0 0,-11-3-1 0 0,-69-7 275 0 0,62 9-273 0 0,-6-1-15 0 0,-14 0-27 0 0,0-3 0 0 0,0-1-1 0 0,-55-19 1 0 0,97 27-20 0 0,3 0-9 0 0,0-1 0 0 0,0 1-1 0 0,0 0 1 0 0,0-1 0 0 0,0 1 0 0 0,0 0-1 0 0,0-1 1 0 0,0 1 0 0 0,0-1 0 0 0,0 0-1 0 0,0 1 1 0 0,1-1 0 0 0,-1 0 0 0 0,0 1-1 0 0,0-1 1 0 0,1 0 0 0 0,-2-1 0 0 0,2 2-17 0 0,-1-1 1 0 0,1 1 0 0 0,-1 0-1 0 0,1-1 1 0 0,0 1 0 0 0,-1-1 0 0 0,1 1-1 0 0,-1-1 1 0 0,1 1 0 0 0,0-1-1 0 0,0 1 1 0 0,-1-1 0 0 0,1 1-1 0 0,0-1 1 0 0,0 0 0 0 0,0 1 0 0 0,-1-1-1 0 0,1 1 1 0 0,0-1 0 0 0,0 0-1 0 0,0 1 1 0 0,0-1 0 0 0,0 1-1 0 0,0-1 1 0 0,0 0 0 0 0,1 0 0 0 0,-1 0-3 0 0,1-1 0 0 0,0 1 1 0 0,-1 0-1 0 0,1 0 0 0 0,0 0 1 0 0,0 0-1 0 0,0 0 0 0 0,0 0 1 0 0,0 0-1 0 0,0 0 1 0 0,2-1-1 0 0,2-1-13 0 0,0 0 0 0 0,0 0 0 0 0,0 1 0 0 0,1 0 0 0 0,5-2 0 0 0,12-2-27 0 0,-1 1 0 0 0,1 1 0 0 0,24-1 0 0 0,87 8 29 0 0,-120-3 28 0 0,-3 0 15 0 0,-9 0 186 0 0,-5 0-137 0 0,-129 10 162 0 0,52-2-228 0 0,-7-1-31 0 0,-349 23 360 0 0,-1-16 67 0 0,-774-71-1002 0 0,1037 36 324 0 0,-251-65 0 0 0,280 40-31 0 0,65 18 230 0 0,67 23 85 0 0,-123-43-52 0 0,116 39 50 0 0,0-1-1 0 0,0 0 1 0 0,1-2 0 0 0,-25-19-1 0 0,25 15 59 0 0,0 0-1 0 0,2-1 0 0 0,0-1 0 0 0,-22-30 1 0 0,34 39-8 0 0,-1 0 1 0 0,1 1-1 0 0,0-2 1 0 0,1 1-1 0 0,0 0 0 0 0,1-1 1 0 0,0 0-1 0 0,0 0 1 0 0,1 0-1 0 0,0 0 1 0 0,1 0-1 0 0,0 0 1 0 0,1-16-1 0 0,2 8 0 0 0,1 0 0 0 0,1 0 0 0 0,0 1 0 0 0,1-1 0 0 0,1 1 0 0 0,1 0 0 0 0,0 1 1 0 0,15-25-1 0 0,-3 12 43 0 0,1 0 0 0 0,1 1 0 0 0,37-37 0 0 0,-18 28-90 0 0,74-54 1 0 0,-23 21-17 0 0,181-135-20 0 0,-210 165 30 0 0,2 4-1 0 0,110-47 0 0 0,98-41-53 0 0,-104 44 30 0 0,48-10 29 0 0,-119 51 0 0 0,-81 32 0 0 0,7-2 4 0 0,-1-1-1 0 0,1-1 1 0 0,28-20 0 0 0,-49 30 65 0 0,-1-11 63 0 0,-1 11-130 0 0,0 1-1 0 0,0 0 0 0 0,0 0 0 0 0,0 0 0 0 0,0 0 1 0 0,0 0-1 0 0,0 0 0 0 0,0 0 0 0 0,0-1 1 0 0,0 1-1 0 0,0 0 0 0 0,0 0 0 0 0,0 0 1 0 0,0 0-1 0 0,0 0 0 0 0,0 0 0 0 0,0 0 1 0 0,0 0-1 0 0,0-1 0 0 0,0 1 0 0 0,0 0 1 0 0,0 0-1 0 0,0 0 0 0 0,0 0 0 0 0,0 0 1 0 0,0 0-1 0 0,0 0 0 0 0,0 0 0 0 0,0 0 0 0 0,0-1 1 0 0,-1 1-1 0 0,1 0 0 0 0,0 0 0 0 0,0 0 1 0 0,0 0-1 0 0,0 0 0 0 0,0 0 0 0 0,0 0 1 0 0,0 0-1 0 0,0 0 0 0 0,-1 0 0 0 0,1 0 1 0 0,-6-3-9 0 0,-1 1 0 0 0,1 0 0 0 0,-1 1 1 0 0,0-1-1 0 0,0 1 0 0 0,1 1 1 0 0,-1-1-1 0 0,0 1 0 0 0,0 0 1 0 0,0 1-1 0 0,0-1 0 0 0,-8 3 0 0 0,-5 2-37 0 0,2 0-1 0 0,-1 0 1 0 0,-21 11-1 0 0,36-14 27 0 0,-1 0 0 0 0,1 0 0 0 0,0 1-1 0 0,0-1 1 0 0,0 1 0 0 0,0 0 0 0 0,1 0 0 0 0,-5 4-1 0 0,7-5-45 0 0,2-1-41 0 0,-1 0 79 0 0,1 0 0 0 0,0 0 1 0 0,0 0-1 0 0,0-1 0 0 0,0 1 1 0 0,0 0-1 0 0,0 0 0 0 0,0-1 1 0 0,2 2-1 0 0,-2-1-20 0 0,3 1 18 0 0,0 0-1 0 0,1 0 1 0 0,-1 0 0 0 0,0 0-1 0 0,1-1 1 0 0,-1 0-1 0 0,1 0 1 0 0,-1 0 0 0 0,1 0-1 0 0,0-1 1 0 0,-1 1-1 0 0,1-1 1 0 0,6-1-1 0 0,6-1 12 0 0,1-1 0 0 0,18-5-1 0 0,-26 6 2 0 0,188-61-6 0 0,-4-17 71 0 0,-124 50-66 0 0,-41 18 12 0 0,10-5 78 0 0,67-19 411 0 0,-108 36-477 0 0,0 1-1 0 0,0-1 0 0 0,1 1 1 0 0,-1 0-1 0 0,0 0 0 0 0,1 0 0 0 0,-1 0 1 0 0,1 0-1 0 0,-1 0 0 0 0,1 0 1 0 0,-2 2-1 0 0,-3 2-2 0 0,-178 119-218 0 0,61-43 100 0 0,-181 98 114 0 0,142-90 0 0 0,-426 255 328 0 0,500-290-278 0 0,86-53-124 0 0,5 2-190 0 0,4 1 241 0 0,0 0 0 0 0,0 0-1 0 0,0 0 1 0 0,0-1-1 0 0,1 0 1 0 0,-1-1 0 0 0,1 1-1 0 0,0-1 1 0 0,-1-1-1 0 0,1 0 1 0 0,0 0 0 0 0,0 0-1 0 0,0-1 1 0 0,0 0-1 0 0,9-2 1 0 0,17-2-44 0 0,1-2-1 0 0,38-11 1 0 0,-56 12 43 0 0,120-33-194 0 0,-42 11-192 0 0,110-17 0 0 0,-189 41 362 0 0,11-1-402 0 0,-28 7 386 0 0,1 0 58 0 0,-1 0 0 0 0,0 0-1 0 0,0 0 1 0 0,0-1 0 0 0,0 1 0 0 0,0 0-1 0 0,-1-1 1 0 0,1 1 0 0 0,-1 0-1 0 0,0-1 1 0 0,0 0 0 0 0,0 1 0 0 0,0-1-1 0 0,0 0 1 0 0,0 0 0 0 0,-1 0-1 0 0,1 0 1 0 0,-4 1 0 0 0,-8 5 109 0 0,1 0 0 0 0,-22 7 1 0 0,15-6 25 0 0,-307 147 1282 0 0,287-138-1028 0 0,-67 20-1 0 0,105-37-199 0 0,5-2-174 0 0,0 1 1 0 0,1-1-1 0 0,-1 0 1 0 0,1 0-1 0 0,-1 0 1 0 0,5-3-1 0 0,8-2-10 0 0,31-11-21 0 0,0-2-1 0 0,87-49 0 0 0,-97 48 19 0 0,90-51-58 0 0,70-36-73 0 0,-160 87 116 0 0,0-2 1 0 0,-1-1-1 0 0,59-50 0 0 0,-86 65 14 0 0,-1 0-1 0 0,-1-1 0 0 0,0 0 0 0 0,11-17 0 0 0,19-43-28 0 0,-32 59 33 0 0,6-12 1 0 0,-6 10 0 0 0,1 0 0 0 0,0 1 0 0 0,0 0 0 0 0,1 0 0 0 0,0 1 0 0 0,16-17 0 0 0,-6 10-18 0 0,1 2 0 0 0,0 0-1 0 0,1 1 1 0 0,1 1 0 0 0,0 0 0 0 0,23-9-1 0 0,-36 19 19 0 0,10-5 0 0 0,0 1 0 0 0,0 1 0 0 0,1 0 0 0 0,0 1 0 0 0,19-2 0 0 0,-28 6-12 0 0,25-2-50 0 0,-33 3 58 0 0,0 0 1 0 0,-1 0 0 0 0,1 0-1 0 0,-1 0 1 0 0,1 0-1 0 0,0 0 1 0 0,-1 1 0 0 0,1-1-1 0 0,0 0 1 0 0,-1 0 0 0 0,1 0-1 0 0,-1 1 1 0 0,1-1-1 0 0,0 0 1 0 0,-1 1 0 0 0,2 0-1 0 0,-1 0-8 0 0,1 0-62 0 0,0 1 4 0 0,-2 0 65 0 0,1 0-1 0 0,0 0 0 0 0,-1 0 0 0 0,1 1 0 0 0,-1-1 1 0 0,0 0-1 0 0,0 0 0 0 0,0 1 0 0 0,0-1 0 0 0,0 0 0 0 0,0 0 1 0 0,0 0-1 0 0,-1 1 0 0 0,1-1 0 0 0,-1 0 0 0 0,0 0 1 0 0,0 0-1 0 0,0 0 0 0 0,0 0 0 0 0,0 0 0 0 0,0 0 1 0 0,0 0-1 0 0,-2 2 0 0 0,-3 3 8 0 0,1 0 1 0 0,-1 0-1 0 0,0 0 0 0 0,-13 10 0 0 0,-188 162-75 0 0,129-109 82 0 0,-87 75-83 0 0,150-133-1 0 0,-1-1 0 0 0,-1 0 0 0 0,1-1 0 0 0,-32 12 0 0 0,10-4-116 0 0,34-16 147 0 0,0 0-1 0 0,0-1 0 0 0,-1 0 0 0 0,1 0 1 0 0,0 0-1 0 0,-7 1 0 0 0,8-2-82 0 0,1 0-119 0 0,-6 0 166 0 0,6 0 14 0 0,0 0 2 0 0,-7 0 0 0 0,9 0 65 0 0,-1 0 0 0 0,1 0 0 0 0,-1 0 0 0 0,1 0 0 0 0,-1-1-1 0 0,1 1 1 0 0,-1 0 0 0 0,1 0 0 0 0,-1 0 0 0 0,1 0 0 0 0,-1-1 0 0 0,1 1-1 0 0,-1 0 1 0 0,1 0 0 0 0,-1-1 0 0 0,1 1 0 0 0,0 0 0 0 0,-1-1 0 0 0,1 1-1 0 0,0 0 1 0 0,-1-1 0 0 0,1 1 0 0 0,0-1 0 0 0,-1 1 0 0 0,1 0 0 0 0,0-1-1 0 0,-1 0 1 0 0,2-1 3 0 0,0 1 0 0 0,-1-1 0 0 0,1 1-1 0 0,0-1 1 0 0,0 1 0 0 0,0-1 0 0 0,0 1-1 0 0,0-1 1 0 0,0 1 0 0 0,1 0 0 0 0,-1 0-1 0 0,0-1 1 0 0,1 1 0 0 0,-1 0 0 0 0,0 0 0 0 0,4-1-1 0 0,4-2 68 0 0,27-20 247 0 0,0 0 0 0 0,42-40 1 0 0,13-14-161 0 0,60-46-156 0 0,-92 79 76 0 0,-38 29-45 0 0,28-16-1 0 0,5-1-17 0 0,-50 30-15 0 0,20-8 0 0 0,1 3-14 0 0,-23 7-61 0 0,-3 8-425 0 0,0 0 452 0 0,-1 0 0 0 0,0-1 0 0 0,-5 12 0 0 0,3-10 22 0 0,-2 1 1 0 0,1-1-1 0 0,-1 0 0 0 0,-1 0 1 0 0,1-1-1 0 0,-14 12 1 0 0,6-5 1 0 0,-50 41 24 0 0,10-9 0 0 0,30-25-12 0 0,-31 21 0 0 0,-23 17-28 0 0,58-40-34 0 0,11-10 31 0 0,1 0 22 0 0,7-7-38 0 0,5-1-491 0 0,-2 0 559 0 0,0-1 1 0 0,1 1-1 0 0,-1-1 1 0 0,0 1-1 0 0,0-1 1 0 0,1 0-1 0 0,-1 0 1 0 0,0 0-1 0 0,0 0 1 0 0,0 0-1 0 0,1-1 1 0 0,-1 1-1 0 0,0-1 1 0 0,4-1-1 0 0,2-1 36 0 0,15-5 92 0 0,1-1 0 0 0,28-16-1 0 0,-8 4-26 0 0,-17 7-116 0 0,-1-1-1 0 0,46-35 1 0 0,18-11-7 0 0,-69 45 13 0 0,-10 6-12 0 0,-2 3-52 0 0,-8 5-28 0 0,-14 7-533 0 0,2-1 559 0 0,0 0 1 0 0,0 2-1 0 0,0-1 0 0 0,-17 14 1 0 0,-45 41 29 0 0,31-23 17 0 0,34-30 23 0 0,-146 125-136 0 0,115-101-526 0 0,38-29 566 0 0,4-4 82 0 0,61-28-266 0 0,107-70 0 0 0,-164 97 16 0 0,-5 0 217 0 0,11-11-206 0 0,-7 5 265 0 0,-5 8 75 0 0,0-1 58 0 0,8-18 1213 0 0,-9 18-1284 0 0,3-7-79 0 0,-3 7-82 0 0,0 10-814 0 0,0-4 808 0 0,0 1-1 0 0,0-1 1 0 0,-1 0-1 0 0,1 1 1 0 0,-1-1-1 0 0,0 0 1 0 0,-1 1 0 0 0,1-1-1 0 0,-1 0 1 0 0,1 0-1 0 0,-1 0 1 0 0,-1 0-1 0 0,-3 5 1 0 0,-1 2-6 0 0,-3-1 15 0 0,2-3 82 0 0,2-3 809 0 0,5-4-721 0 0,0 0 0 0 0,1 0 0 0 0,-1 0 0 0 0,1 0 1 0 0,-1 0-1 0 0,0 0 0 0 0,1 0 0 0 0,-1 0 0 0 0,0-1 0 0 0,7-6-21 0 0,0 1 0 0 0,1-1 1 0 0,0 1-1 0 0,1 0 1 0 0,8-6-1 0 0,21-16 225 0 0,-27 19-295 0 0,78-66 274 0 0,-63 57-189 0 0,14-15 88 0 0,-33 26-182 0 0,-4 5-46 0 0,-13 13-168 0 0,-1 3 180 0 0,-39 36-136 0 0,44-43 151 0 0,-1-1 0 0 0,0 0 0 0 0,-1 0 1 0 0,1-1-1 0 0,-1 0 0 0 0,-16 7 0 0 0,12-7 17 0 0,1-1 12 0 0,-1 0 0 0 0,-12 1 12 0 0,23-5 120 0 0,-1 0-72 0 0,-7 0 656 0 0,17-12-652 0 0,-3 6-32 0 0,1-1 0 0 0,0 1 0 0 0,0 1 0 0 0,0-1-1 0 0,1 1 1 0 0,8-7 0 0 0,42-24 251 0 0,-38 25-189 0 0,26-19 0 0 0,-38 25-75 0 0,0 0 0 0 0,1 0 0 0 0,11-6 0 0 0,-4 3 75 0 0,-7 3 1 0 0,7-5 63 0 0,1 0-1 0 0,0 2 1 0 0,27-12 0 0 0,-36 18-150 0 0,19-8 48 0 0,15-13-46 0 0,-28 18-10 0 0,-7 3 0 0 0,-1 1 0 0 0,1-2 0 0 0,-1 1 0 0 0,0 0 0 0 0,0-1 0 0 0,0 0 0 0 0,5-4 0 0 0,66-45 0 0 0,-65 46 0 0 0,13-10 0 0 0,15-11 11 0 0,-2 1 112 0 0,0-3 58 0 0,-29 23-139 0 0,-4 3-27 0 0,0 0 1 0 0,0 0-1 0 0,1 1 0 0 0,-1 0 0 0 0,7-4 0 0 0,15-12 49 0 0,-14 8-53 0 0,22-17 42 0 0,-11 10-42 0 0,-1 1 54 0 0,-3 3-35 0 0,33-19 0 0 0,-28 21-30 0 0,26-19 0 0 0,19-7 0 0 0,-43 24 0 0 0,1-2 0 0 0,13-3 0 0 0,-26 11 0 0 0,1-1 0 0 0,4-2 8 0 0,-15 7-18 0 0,24-14-105 0 0,-24 16 106 0 0,19-12-235 0 0,-20 11 234 0 0,17-9-58 0 0,-7 5 68 0 0,-1 1 0 0 0,0 1-10 0 0,-7 3-33 0 0,4-3 19 0 0,-6 3-45 0 0,-3 13-1152 0 0,-1-8 1156 0 0,1 0-1 0 0,0 0 1 0 0,-1 0-1 0 0,0 0 0 0 0,0 0 1 0 0,0 0-1 0 0,0 0 1 0 0,-1-1-1 0 0,1 1 1 0 0,-1-1-1 0 0,0 0 0 0 0,0 1 1 0 0,-7 4-1 0 0,-4 3 6 0 0,-1-2 0 0 0,-27 15 1 0 0,25-15-34 0 0,-39 18 88 0 0,-89 30-1 0 0,126-50 6 0 0,1-1 0 0 0,-23 9 0 0 0,-75 37 0 0 0,21-7-62 0 0,66-32 52 0 0,-139 66 136 0 0,124-50 1068 0 0,47-30-1159 0 0,1 0-1 0 0,0-1 0 0 0,-1 1 0 0 0,1 0 0 0 0,-1-1 0 0 0,1 0 1 0 0,-1 0-1 0 0,0 0 0 0 0,6-4 0 0 0,2-2 72 0 0,53-29 206 0 0,46-31-69 0 0,-9 7-129 0 0,-21 15-47 0 0,-41 23-53 0 0,2 3 0 0 0,1 1 0 0 0,61-19-1 0 0,-32 12-4 0 0,36-16-9 0 0,150-51 0 0 0,-54 49 246 0 0,-33 23-44 0 0,-146 18-202 0 0,-11 2 0 0 0,14-1 0 0 0,-21 3 0 0 0,21-2 0 0 0,-9-2 10 0 0,-3 1-42 0 0,0 0-1 0 0,31 2 0 0 0,-40-1 33 0 0,19 2 0 0 0,4 5 0 0 0,-14-3 0 0 0,-1-1 0 0 0,5 0 21 0 0,-15-1-7 0 0,19 5 15 0 0,8 1 25 0 0,0 4 20 0 0,78 23-10 0 0,-26-13 0 0 0,-52-9-64 0 0,-16-8 0 0 0,4 2 0 0 0,-16-5 0 0 0,35 16 0 0 0,-27-13-16 0 0,-9-3-64 0 0,-7-2-221 0 0,-1 1 287 0 0,1-1 1 0 0,0 1-1 0 0,-6 1 1 0 0,-14-2 16 0 0,-326-27-303 0 0,167 15 270 0 0,79 5 41 0 0,-154-15-12 0 0,120 5 47 0 0,-67-10 36 0 0,180 26-59 0 0,17 2 4 0 0,1-1-1 0 0,0 0 1 0 0,-1 0-1 0 0,1 0 0 0 0,-10-4 1 0 0,9 2-5 0 0,7 2 102 0 0,5 1-248 0 0,53-11 118 0 0,83-4-1 0 0,62 8 115 0 0,-102 4-3 0 0,-26 1-11 0 0,677-9 855 0 0,-487 12-704 0 0,39 0-35 0 0,-11 6-158 0 0,202 8 34 0 0,-6-6 42 0 0,-467-8-112 0 0,-10 0 1 0 0,0-1-1 0 0,0 0 1 0 0,16-3 0 0 0,-23 2 36 0 0,-10-10 11 0 0,5 8-64 0 0,-1 1 0 0 0,0-1 0 0 0,0 0 0 0 0,0 1 0 0 0,0 0 0 0 0,-1-1 0 0 0,1 1 0 0 0,-1 1 0 0 0,1-1 0 0 0,-1 0 0 0 0,-5-1 0 0 0,-7-2 0 0 0,-22-3 0 0 0,25 6 0 0 0,-192-24-155 0 0,67 11 70 0 0,-376-33 85 0 0,347 38 0 0 0,-236-8 0 0 0,-130 2 0 0 0,222 13-49 0 0,86 3 18 0 0,-265 1 31 0 0,200 3 25 0 0,-109 7 14 0 0,375-9-44 0 0,-71 1-79 0 0,92-3-40 0 0,7-1-15 0 0,252-24-482 0 0,-101 14 602 0 0,93-19-44 0 0,19-1-12 0 0,146-14 30 0 0,-211 22 36 0 0,410-38 24 0 0,34 1 186 0 0,-613 57-201 0 0,35-7 0 0 0,-59 7 1 0 0,-10 1 0 0 0,-9 0 12 0 0,9 2-10 0 0,-68-6 115 0 0,-73 3 1 0 0,114 3-146 0 0,-445 25-105 0 0,374-18 88 0 0,-575 60 33 0 0,516-50 10 0 0,-278 39-59 0 0,111-12 56 0 0,199-28 4 0 0,-535 46 0 0 0,594-60 4 0 0,-301 17 56 0 0,310-16-48 0 0,49-5 7 0 0,11-2 0 0 0,11-3 3 0 0,-12 7-22 0 0,35-13-98 0 0,0 1-1 0 0,70-13 0 0 0,-77 19 59 0 0,184-34-206 0 0,-18 3 68 0 0,996-148-502 0 0,-1086 173 680 0 0,247-27 0 0 0,-296 35-336 0 0,-129 9-79 0 0,24-1 302 0 0,-313 18 35 0 0,-562 40 770 0 0,910-61-680 0 0,-884 59 874 0 0,884-59-873 0 0,-11 0 33 0 0,0-1-1 0 0,-1 0 0 0 0,1-2 0 0 0,-32-6 0 0 0,46 5 27 0 0,23-7 20 0 0,5 3-91 0 0,0 1 1 0 0,0 0-1 0 0,1 1 0 0 0,26-3 0 0 0,-14 2-63 0 0,279-43-391 0 0,-265 43 399 0 0,560-37-186 0 0,-440 49 240 0 0,-132-2 0 0 0,1 2 0 0 0,60 17 0 0 0,-87-21 1 0 0,-1 0-1 0 0,0 0 0 0 0,1 1 1 0 0,-1-1-1 0 0,0 1 1 0 0,-1 0-1 0 0,1 1 0 0 0,0-1 1 0 0,-1 1-1 0 0,5 4 0 0 0,-8-7-1 0 0,0 1-1 0 0,0 0 0 0 0,0-1 0 0 0,0 1 1 0 0,0 0-1 0 0,0 0 0 0 0,0-1 0 0 0,0 1 0 0 0,-1 0 1 0 0,1 0-1 0 0,-1 0 0 0 0,0 0 0 0 0,1 0 0 0 0,-1 0 1 0 0,0 0-1 0 0,0 0 0 0 0,0 0 0 0 0,0 0 0 0 0,-1 0 1 0 0,1 0-1 0 0,0 0 0 0 0,-1 0 0 0 0,0 0 0 0 0,1 0 1 0 0,-1 0-1 0 0,0 0 0 0 0,0-1 0 0 0,0 1 0 0 0,0 0 1 0 0,0-1-1 0 0,-2 3 0 0 0,-4 5-11 0 0,-1 0 0 0 0,1-1 0 0 0,-2 0 0 0 0,-17 14 0 0 0,-41 23-46 0 0,63-43 55 0 0,-61 33 83 0 0,0-2-1 0 0,-92 31 1 0 0,102-42 16 0 0,-70 20 284 0 0,-150 32-1 0 0,3-1 115 0 0,246-65-414 0 0,0 1-1 0 0,-43 22 0 0 0,66-28-35 0 0,2-3-44 0 0,1 1 0 0 0,0-1 1 0 0,0 0-1 0 0,-1 1 1 0 0,1-1-1 0 0,0 1 1 0 0,0-1-1 0 0,0 1 1 0 0,-1-1-1 0 0,1 1 0 0 0,0-1 1 0 0,0 1-1 0 0,0 0 1 0 0,0-1-1 0 0,0 1 1 0 0,0-1-1 0 0,0 1 1 0 0,0 0-1 0 0,1 0-10 0 0,0 1 0 0 0,0 0 0 0 0,0-1-1 0 0,0 1 1 0 0,0 0 0 0 0,1-1 0 0 0,-1 0 0 0 0,0 1 0 0 0,1-1 0 0 0,-1 0-1 0 0,1 1 1 0 0,-1-1 0 0 0,1 0 0 0 0,-1 0 0 0 0,1 0 0 0 0,3 1 0 0 0,4 1-44 0 0,0 1-1 0 0,13 2 1 0 0,2-1 11 0 0,1-1 0 0 0,41 1 0 0 0,54-6 109 0 0,-99 0-51 0 0,676-56-458 0 0,-684 54 287 0 0,-18 2-82 0 0,-23 2 140 0 0,-113 17 78 0 0,39-4-22 0 0,-291 37 43 0 0,67 8 262 0 0,621-127-375 0 0,-16 4-104 0 0,-198 44 209 0 0,91-21-77 0 0,-169 40 4 0 0,-10 1-198 0 0,1 1 211 0 0,0 0 1 0 0,0 0 0 0 0,-8 3 0 0 0,-9 2-12 0 0,-104 24 68 0 0,2-1 147 0 0,8-4 22 0 0,-82 13 932 0 0,199-39-1081 0 0,1 0-1 0 0,-1 0 1 0 0,1 0 0 0 0,0 0-1 0 0,-1 0 1 0 0,1 0-1 0 0,0 1 1 0 0,0-1-1 0 0,-1 0 1 0 0,1 1 0 0 0,0-1-1 0 0,1 0 1 0 0,0-1 7 0 0,10-6 16 0 0,0 1-1 0 0,1 0 1 0 0,0 1-1 0 0,0 0 1 0 0,15-4-1 0 0,-9 3-46 0 0,479-155-247 0 0,-221 102 218 0 0,-117 29 24 0 0,6 0 96 0 0,175-9 0 0 0,-1 16 88 0 0,2 17-21 0 0,-252 9-132 0 0,288 9 69 0 0,-1 16-30 0 0,36 21 4 0 0,-121 6 67 0 0,-154-25 38 0 0,154 39 321 0 0,-273-64-454 0 0,-17-3 50 0 0,-17-1 70 0 0,-339 12-544 0 0,299-9 307 0 0,-309 22-274 0 0,-2 13 93 0 0,341-35 229 0 0,0 1 0 0 0,0 1 0 0 0,1 2-1 0 0,-33 11 1 0 0,55-17-21 0 0,5 6-579 0 0,-1-3 607 0 0,0-1 0 0 0,0 1 0 0 0,1-1 0 0 0,0 0 1 0 0,-1 1-1 0 0,1-1 0 0 0,0-1 0 0 0,0 1 1 0 0,1 0-1 0 0,-1-1 0 0 0,0 1 0 0 0,1-1 1 0 0,0 0-1 0 0,-1 0 0 0 0,7 2 0 0 0,8 3 28 0 0,1-1 0 0 0,25 6 0 0 0,29 1 8 0 0,100 5 0 0 0,-111-13 0 0 0,25 7-12 0 0,-85-11-46 0 0,-8 0-16 0 0,1-1 65 0 0,-1 1 1 0 0,0-1-1 0 0,0 0 1 0 0,0-1-1 0 0,-6 0 1 0 0,-5-1 3 0 0,-519-25 589 0 0,501 24-829 0 0,0 2-1 0 0,-1 2 1 0 0,1 1-1 0 0,0 2 1 0 0,-55 12-1 0 0,88-15 7 0 0,3 9-1049 0 0,0-8 1251 0 0,-1-1 1 0 0,1 1-1 0 0,0 0 0 0 0,-1 0 1 0 0,1 0-1 0 0,0 0 0 0 0,0-1 1 0 0,0 1-1 0 0,0 0 1 0 0,1-1-1 0 0,1 3 0 0 0,0-1 36 0 0,0-1-1 0 0,0 1 0 0 0,1-1 0 0 0,-1 0 1 0 0,1 0-1 0 0,-1 0 0 0 0,8 2 0 0 0,4 1 112 0 0,0-1 0 0 0,1-1-1 0 0,19 2 1 0 0,-28-4-111 0 0,45 3 213 0 0,0-1 0 0 0,60-6 0 0 0,106-18-23 0 0,-182 17-206 0 0,-14 2 7 0 0,99-15-242 0 0,-118 17 129 0 0,-13-7-220 0 0,2 4 368 0 0,1 0 0 0 0,0 0 0 0 0,-1 1 1 0 0,1 0-1 0 0,-12-1 0 0 0,-41-1 73 0 0,42 3-49 0 0,-137-5 231 0 0,-170-13-28 0 0,296 17-242 0 0,20 4-10 0 0,9 3 0 0 0,5 2 0 0 0,0-3 4 0 0,-1 1-1 0 0,1-1 0 0 0,0 0 1 0 0,0-1-1 0 0,0 1 0 0 0,0-1 1 0 0,1 0-1 0 0,7 3 0 0 0,51 16 120 0 0,-42-16-52 0 0,61 18 270 0 0,2-5 0 0 0,121 13 0 0 0,176-8 268 0 0,-247-20-424 0 0,201 4 126 0 0,-87-13-295 0 0,-247 6-16 0 0,-5 0 0 0 0,-11 5 0 0 0,-22 4 0 0 0,-236 17 0 0 0,119-14 0 0 0,128-11-1 0 0,-356 49-12 0 0,352-45-46 0 0,-136 31-165 0 0,163-37 136 0 0,14 6-741 0 0,-7-2 805 0 0,5 0 0 0 0,-1-1 0 0 0,1 0-1 0 0,0 0 1 0 0,0-1 0 0 0,0 0 0 0 0,0 0 0 0 0,18-1 0 0 0,76-7 27 0 0,-26-1-7 0 0,41 1 5 0 0,65-1-18 0 0,-181 7-63 0 0,-8 0-476 0 0,2 0 534 0 0,1 0 0 0 0,-1 1 0 0 0,1-1 0 0 0,-1 1 0 0 0,-4 1 0 0 0,-5 1-12 0 0,-158 21-97 0 0,142-21 135 0 0,-101 20 261 0 0,65-11-275 0 0,-114 6-1 0 0,124-14-66 0 0,-24-1-573 0 0,75-2 421 0 0,13 3-972 0 0,-3-1 1191 0 0,0 0 0 0 0,0-1 0 0 0,1 0-1 0 0,-1 0 1 0 0,1-1 0 0 0,-1 0 0 0 0,12 0 0 0 0,66-3 75 0 0,-75 1-71 0 0,17-1-254 0 0,44-8 0 0 0,-69 9 46 0 0,2 0-230 0 0,-5-12-1392 0 0,-2 10 1824 0 0,0 1-1 0 0,0 0 0 0 0,0 0 1 0 0,-1 1-1 0 0,1-1 1 0 0,-1 1-1 0 0,1-1 0 0 0,-5 0 1 0 0,-44-9 561 0 0,46 10-481 0 0,-36-7 503 0 0,0-1 0 0 0,1-2 0 0 0,0-2-1 0 0,-62-29 1 0 0,99 40-517 0 0,-2-1 74 0 0,-1-3-267 0 0,22 4 1363 0 0,1 2-1181 0 0,1 3-33 0 0,3 3-5 0 0,-14-4 14 0 0,15 10 11 0 0,3-1 28 0 0,0 0 0 0 0,1-2 0 0 0,0-1 0 0 0,35 7 0 0 0,6-2 134 0 0,-51-10-128 0 0,-2-2-34 0 0,-10-1 67 0 0,-18-2-502 0 0,-29-3 251 0 0,-128-21 125 0 0,155 23 80 0 0,8 1-51 0 0,-12-1 56 0 0,20 3-65 0 0,1-1 0 0 0,0 1 1 0 0,0 0-1 0 0,0 0 0 0 0,0 0 0 0 0,0 0 1 0 0,-1 0-1 0 0,1 0 0 0 0,0 0 1 0 0,0 0-1 0 0,0 0 0 0 0,0 0 1 0 0,-1 0-1 0 0,1 0 0 0 0,0 0 0 0 0,0 0 1 0 0,0 0-1 0 0,0 0 0 0 0,-1 0 1 0 0,1 0-1 0 0,0 0 0 0 0,0 0 1 0 0,0 0-1 0 0,0 0 0 0 0,-1 0 0 0 0,1 0 1 0 0,0 0-1 0 0,0 0 0 0 0,0 0 1 0 0,0 0-1 0 0,-1 0 0 0 0,1 0 1 0 0,0 1-1 0 0,0-1 0 0 0,0 0 0 0 0,0 0 1 0 0,0 0-1 0 0,0 0 0 0 0,-1 0 1 0 0,1 1-1 0 0,0-1 0 0 0,0 0 1 0 0,0 0-1 0 0,0 0 0 0 0,0 0 0 0 0,0 1 1 0 0,0-1-1 0 0,0 0 0 0 0,0 0 1 0 0,0 0-1 0 0,0 1 0 0 0,7 9-68 0 0,18 10 235 0 0,-13-12-67 0 0,0-1 0 0 0,0-1 0 0 0,1 0 0 0 0,0 0 0 0 0,23 5 0 0 0,70 10 271 0 0,-93-19-328 0 0,160 14 353 0 0,2-16 10 0 0,-87 0-245 0 0,-48 0-129 0 0,63-1 126 0 0,110-13-1 0 0,-267 18-155 0 0,-73 8-10 0 0,-140 44-41 0 0,190-35 20 0 0,-105 44 1 0 0,87-30-33 0 0,63-25-256 0 0,-1 2 0 0 0,-43 23 0 0 0,73-34 75 0 0,18 9-1453 0 0,-9-7 1689 0 0,-1-1 0 0 0,0 1 0 0 0,1-1 0 0 0,-1-1-1 0 0,1 1 1 0 0,0-1 0 0 0,-1 0 0 0 0,11 0 0 0 0,5 0-5 0 0,22-3 0 0 0,-26 1-13 0 0,185-28-194 0 0,-110 12 231 0 0,-23 7 11 0 0,-67 9 133 0 0,-36 2 171 0 0,-54 7-1 0 0,-6 5-67 0 0,-67 12 242 0 0,115-20-429 0 0,36-3-78 0 0,8-1-56 0 0,3 2-280 0 0,-1-2 333 0 0,0 1 1 0 0,1-1-1 0 0,-1 0 0 0 0,1 1 1 0 0,0-1-1 0 0,-1 0 1 0 0,1 0-1 0 0,0 0 0 0 0,0 1 1 0 0,0-1-1 0 0,0 0 0 0 0,0 0 1 0 0,0 0-1 0 0,0 0 1 0 0,0 0-1 0 0,0-1 0 0 0,0 1 1 0 0,1 0-1 0 0,1 0 1 0 0,28 13 0 0 0,-29-13 14 0 0,22 5 11 0 0,0-1 0 0 0,0 0 0 0 0,1-2-1 0 0,33 0 1 0 0,-31-1 79 0 0,377-6 493 0 0,-239-2-120 0 0,-146 6-365 0 0,97-9 685 0 0,-104 8-688 0 0,-9 1 103 0 0,-6-1-85 0 0,-33-1-51 0 0,-1 1 0 0 0,0 1-1 0 0,-52 9 1 0 0,23-3-35 0 0,-378 54 156 0 0,349-39-264 0 0,37-8 4 0 0,46-10 61 0 0,0 1 0 0 0,-16 6 0 0 0,27-10 16 0 0,-1 0 0 0 0,1 1 0 0 0,0-1 0 0 0,-1 1 0 0 0,1 0 0 0 0,0-1 0 0 0,-1 1 0 0 0,1 0 0 0 0,0 0 0 0 0,0 0 0 0 0,0 0 0 0 0,0 0 0 0 0,0 0 0 0 0,-1 1 0 0 0,-3 0-153 0 0,4-2 138 0 0,1 0-1 0 0,0 1 1 0 0,-1-1 0 0 0,1 0-1 0 0,0 0 1 0 0,0 1 0 0 0,-1-1-1 0 0,1 0 1 0 0,0 0 0 0 0,0 1-1 0 0,-1-1 1 0 0,1 0 0 0 0,0 1 0 0 0,0-1-1 0 0,0 0 1 0 0,-1 1 0 0 0,1-1-1 0 0,0 0 1 0 0,0 1 0 0 0,0-1-1 0 0,0 1 1 0 0,0-1 0 0 0,0 0-1 0 0,0 1 1 0 0,0-1 0 0 0,0 1-1 0 0,0-1 1 0 0,0 0 0 0 0,0 1-1 0 0,0-1 1 0 0,0 0 0 0 0,0 1-1 0 0,0-1 1 0 0,0 1 0 0 0,1-1 0 0 0,2 13-303 0 0,-2-11 294 0 0,1 0-1 0 0,-1 0 0 0 0,1 0 0 0 0,0 0 1 0 0,-1-1-1 0 0,1 1 0 0 0,0-1 1 0 0,0 1-1 0 0,0-1 0 0 0,0 1 1 0 0,0-1-1 0 0,1 0 0 0 0,-1 0 0 0 0,5 1 1 0 0,37 9-69 0 0,-34-9 54 0 0,27 3-77 0 0,0-1 0 0 0,60-1 0 0 0,-39-3 0 0 0,92-3 36 0 0,9-2 39 0 0,-96 2 184 0 0,-24 0 579 0 0,-42 3-560 0 0,-17-4-95 0 0,0 1 0 0 0,0 2-1 0 0,-1 0 1 0 0,-21 2-1 0 0,-86 12-65 0 0,76-7 66 0 0,-5 1 51 0 0,-1 3-1 0 0,-90 27 1 0 0,145-36-206 0 0,15 7-92 0 0,-8-6 168 0 0,0 0 1 0 0,0-1 0 0 0,1 1-1 0 0,-1-1 1 0 0,0 0 0 0 0,1 0-1 0 0,8 0 1 0 0,-10 0 12 0 0,-1-1 1 0 0,1 1-1 0 0,0-1 0 0 0,0 0 1 0 0,-1 0-1 0 0,1 0 0 0 0,0-1 1 0 0,0 1-1 0 0,-1-1 0 0 0,1 1 1 0 0,4-3-1 0 0,6-1-66 0 0,-1 1-68 0 0,-11 3 82 0 0,0 0 0 0 0,0 0 1 0 0,0-1-1 0 0,0 1 0 0 0,0 0 0 0 0,-1-1 1 0 0,1 1-1 0 0,0 0 0 0 0,0-1 1 0 0,0 1-1 0 0,-1-1 0 0 0,1 1 0 0 0,0-1 1 0 0,0 0-1 0 0,-1 1 0 0 0,1-2 0 0 0,-2 1 47 0 0,0 0-1 0 0,0-1 0 0 0,0 1 0 0 0,-1 0 0 0 0,1 0 1 0 0,0 0-1 0 0,-1 0 0 0 0,1 0 0 0 0,-1 0 1 0 0,1 0-1 0 0,-1 0 0 0 0,-2 0 0 0 0,-10-4 22 0 0,0 1 0 0 0,0 1-1 0 0,0 0 1 0 0,0 1 0 0 0,0 1 0 0 0,-23 0-1 0 0,-33-4 205 0 0,38 3-80 0 0,23 2-68 0 0,0 0 0 0 0,0-1 1 0 0,0 0-1 0 0,0-1 0 0 0,-17-4 0 0 0,15 2-7 0 0,0 1-10 0 0,0 0-44 0 0,-2 2-10 0 0,4 1-12 0 0,5 0-36 0 0,-4 1 26 0 0,3-1-21 0 0,-3-1 22 0 0,6 1 13 0 0,-7 12-1142 0 0,1-7 1017 0 0,7-4 45 0 0,-1 0 99 0 0,-17 25 1519 0 0,18-24-1359 0 0,-3 0-114 0 0,-9 11 222 0 0,10-10-226 0 0,-3 5 1 0 0,-1 2-44 0 0,1 1-10 0 0,0-3 11 0 0,4-5 32 0 0,-4 3-22 0 0,4-5 32 0 0,4 2 11 0 0,6 7-10 0 0,0-1-33 0 0,-4-5 22 0 0,5 3-33 0 0,2 3-10 0 0,0 0 0 0 0,-1 1 0 0 0,-3-2 11 0 0,-5-5 32 0 0,-2-2-42 0 0,1 0 0 0 0,0-1 0 0 0,-1 1 0 0 0,1-1 1 0 0,-1 1-1 0 0,0 0 0 0 0,1 0 0 0 0,-1-1 0 0 0,0 1 0 0 0,0 0 1 0 0,-1 2-1 0 0,1-1 6 0 0,0 0 46 0 0,0-1 1 0 0,2 11-44 0 0,1 1-10 0 0,1 1 0 0 0,3-1 0 0 0,3-3 0 0 0,3 0 0 0 0,-6-7 10 0 0,-1-1-1 0 0,1 0 0 0 0,0 0 1 0 0,1 0-1 0 0,-1-1 0 0 0,0 0 1 0 0,1 0-1 0 0,11 0 0 0 0,8 0 60 0 0,30-1-1 0 0,-9-1-33 0 0,-1 0 19 0 0,49-6 0 0 0,-7 0-34 0 0,-74 6-20 0 0,-2 0-14 0 0,-38 12-113 0 0,-84 26 116 0 0,48-17 11 0 0,-138 40-181 0 0,194-59 174 0 0,-16 9-7 0 0,8-4-45 0 0,-8 7-129 0 0,19-13 84 0 0,4 6-947 0 0,-2-5 1029 0 0,1-2 0 0 0,-1 1-1 0 0,1 0 1 0 0,-1 0 0 0 0,1 0 0 0 0,0 0-1 0 0,0 0 1 0 0,-1 0 0 0 0,1-1-1 0 0,0 1 1 0 0,0 0 0 0 0,1 0 0 0 0,21 11-129 0 0,-15-10 93 0 0,0 0 0 0 0,1 0-1 0 0,0 0 1 0 0,-1-1 0 0 0,1-1-1 0 0,0 1 1 0 0,11-2-1 0 0,64-10-542 0 0,-55 6 336 0 0,-2 2 201 0 0,-17 3 52 0 0,0-1 1 0 0,-1-1 0 0 0,1 1-1 0 0,10-4 1 0 0,-18 4-43 0 0,-6 2-300 0 0,2-1 345 0 0,1 1 0 0 0,-1 0 0 0 0,0 0 1 0 0,0 0-1 0 0,0 0 0 0 0,-2 2 0 0 0,-6 2 9 0 0,-15 4 84 0 0,0-2-1 0 0,-47 8 0 0 0,-24 7 411 0 0,71-14-324 0 0,-2 0 81 0 0,-30 14 0 0 0,44-16-251 0 0,1-2 0 0 0,2 5 0 0 0,1 1 0 0 0,1-2-17 0 0,7-4-63 0 0,-1 6 32 0 0,2-5 96 0 0,-1 4 19 0 0,0-6 10 0 0,-4 2 91 0 0,0 2 12 0 0,-14 8 303 0 0,9-8-413 0 0,0 0 0 0 0,0 0 0 0 0,-11 12 0 0 0,-15 10-69 0 0,26-21-16 0 0,-5 4 15 0 0,-1-1 0 0 0,-7 0 0 0 0,12-4 0 0 0,0 0 0 0 0,2-2-10 0 0,9-4 6 0 0,-1-1 0 0 0,1 0 1 0 0,0 1-1 0 0,-1-1 0 0 0,1 1 1 0 0,-1-1-1 0 0,1 1 0 0 0,0-1 1 0 0,0 0-1 0 0,-1 1 0 0 0,1-1 1 0 0,0 1-1 0 0,0 0 0 0 0,0-1 0 0 0,0 1 1 0 0,-1-1-1 0 0,1 1 0 0 0,0-1 1 0 0,0 1-1 0 0,0-1 0 0 0,0 1 1 0 0,0-1-1 0 0,0 1 0 0 0,0 0 1 0 0,1-1-1 0 0,-1 1 0 0 0,0-1 1 0 0,0 2-1 0 0,10 6-7 0 0,1 0 11 0 0,3-3 0 0 0,1-1 0 0 0,-8-3 0 0 0,8 2 0 0 0,8-3 0 0 0,9 1 11 0 0,-10-1 34 0 0,-8 0 1 0 0,-1 0-1 0 0,17 2 0 0 0,-14 1 9 0 0,-1 2-44 0 0,-4-1 5 0 0,-9-3 186 0 0,-2 1-131 0 0,-2 7 20 0 0,1-7-46 0 0,0 0-1 0 0,0 1 1 0 0,0-1-1 0 0,-1 0 0 0 0,1 0 1 0 0,-1 0-1 0 0,0 0 1 0 0,1-1-1 0 0,-1 1 0 0 0,0 0 1 0 0,0-1-1 0 0,0 1 1 0 0,-3 1-1 0 0,5-3-44 0 0,-2 1 66 0 0,0 0-1 0 0,-14 10 61 0 0,24-10-67 0 0,-2-1-83 0 0,11 1-25 0 0,-1-1 0 0 0,25-2 0 0 0,9-1-110 0 0,-35 2 90 0 0,24-3 0 0 0,4-1 234 0 0,-40 4 92 0 0,-29 21-112 0 0,3-8-58 0 0,-37 14-1 0 0,7-4-8 0 0,43-17-5 0 0,5-3-18 0 0,1-1 0 0 0,0 2 0 0 0,0-1 0 0 0,0 0 0 0 0,0 1 0 0 0,0 0 0 0 0,-4 3 0 0 0,-5 7 77 0 0,12-12-126 0 0,0-1 1 0 0,0 1 0 0 0,0 0 0 0 0,0 1 0 0 0,0-1 0 0 0,0 0 0 0 0,0 0 0 0 0,1 0 0 0 0,-1 0 0 0 0,0 1 0 0 0,1-1 0 0 0,-1 0 0 0 0,0 2 0 0 0,-1 10-10 0 0,2-12-2 0 0,0 0 0 0 0,0 0 0 0 0,1 0 1 0 0,-1 0-1 0 0,0 0 0 0 0,1 0 0 0 0,-1 0 0 0 0,1 0 1 0 0,-1 0-1 0 0,1 0 0 0 0,0 1 0 0 0,1 0-6 0 0,0 0-1 0 0,0 0 1 0 0,1 0-1 0 0,-1 0 0 0 0,0 0 1 0 0,0-1-1 0 0,1 1 1 0 0,-1-1-1 0 0,1 0 1 0 0,0 0-1 0 0,-1 0 1 0 0,1 0-1 0 0,0 0 0 0 0,0 0 1 0 0,-1-1-1 0 0,1 1 1 0 0,5-1-1 0 0,4 0-78 0 0,0 0 0 0 0,23-4 1 0 0,-22 2-24 0 0,69-11-224 0 0,-13 0 212 0 0,-56 11 116 0 0,-10 1-44 0 0,-6 2 1 0 0,-131 38 371 0 0,59-19-81 0 0,63-16-171 0 0,2 1-11 0 0,3-2-83 0 0,1 0-405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27.25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15237 1037 455 0 0,'37'-9'2511'0'0,"46"-19"0"0"0,-2 1-191 0 0,-55 20-2261 0 0,126-34 329 0 0,-107 31-282 0 0,65-6-1 0 0,150-19 66 0 0,-31 6 698 0 0,2 20 289 0 0,-11 1-348 0 0,-163 4-628 0 0,428-22 1036 0 0,-34-1-728 0 0,-173 8-300 0 0,151-17-126 0 0,-117 9-10 0 0,428-17-44 0 0,-414 26-13 0 0,-121 6 72 0 0,84 2 107 0 0,-45 3-66 0 0,471-13 30 0 0,-340 12-88 0 0,-273 6-39 0 0,154-6 38 0 0,-205 5-51 0 0,55-4 0 0 0,-103 7 0 0 0,-4-1 0 0 0,-8-2 0 0 0,-17 0 0 0 0,-263 15-336 0 0,229-7 299 0 0,-104 7 27 0 0,-381 23 9 0 0,-150-2 72 0 0,368-13-20 0 0,-26 2-111 0 0,-59 2 22 0 0,84-3 22 0 0,-56 5 16 0 0,-1-1 0 0 0,48-4 0 0 0,-88 4 0 0 0,-57 14 11 0 0,173-11 30 0 0,113-12-29 0 0,-320 21-12 0 0,163-14 0 0 0,-350 21 0 0 0,517-30 33 0 0,-112 3 52 0 0,203-17 117 0 0,143 7-138 0 0,149-9 6 0 0,2-18 52 0 0,-90 9-82 0 0,135-6 128 0 0,-21 1-10 0 0,272-10 38 0 0,-149 10-136 0 0,-61 4-23 0 0,72-6 11 0 0,63-3 36 0 0,-74 5 3 0 0,207-5 9 0 0,-226 11-54 0 0,51 9-4 0 0,-76 2-12 0 0,175 3-26 0 0,-177-3 0 0 0,19 2 0 0 0,181-5 64 0 0,-188 3-66 0 0,2 0 15 0 0,29-3 45 0 0,49-2-52 0 0,-370 3 8 0 0,361-5 89 0 0,17 0-51 0 0,-48-1 99 0 0,87 9 334 0 0,-154-4-341 0 0,-141 7-112 0 0,194-19 0 0 0,8 11-32 0 0,-101 6 0 0 0,-24-13 25 0 0,43-2 25 0 0,-203 12-39 0 0,255-14 31 0 0,-108-8-32 0 0,414-53 44 0 0,-150 16-54 0 0,-313 42 0 0 0,328-26 0 0 0,238 13 0 0 0,-615 24 0 0 0,454-32 0 0 0,-434 26-39 0 0,233-28-174 0 0,-98 9-65 0 0,-219 27 196 0 0,28-7-183 0 0,-62 9 254 0 0,-3-1-2 0 0,-5 2-40 0 0,3-3 29 0 0,-5 3-35 0 0,-5-2-89 0 0,3 3 138 0 0,0-1-1 0 0,-1 1 1 0 0,1-1 0 0 0,0 1 0 0 0,0-1 0 0 0,0 1-1 0 0,-1 0 1 0 0,1-1 0 0 0,0 1 0 0 0,-1 0-1 0 0,1-1 1 0 0,0 1 0 0 0,0 0 0 0 0,-1 0 0 0 0,1-1-1 0 0,-1 1 1 0 0,1 0 0 0 0,0 0 0 0 0,-1-1-1 0 0,0 1 1 0 0,-13-5-115 0 0,-1 1-1 0 0,0 1 0 0 0,-21-3 0 0 0,-52 0-56 0 0,49 4 142 0 0,-211-13 28 0 0,-239-18 13 0 0,44 12-1 0 0,225 15 0 0 0,-180 2 0 0 0,264 5 0 0 0,-334 11 0 0 0,51-1-3 0 0,87-3 18 0 0,-150-4 148 0 0,92-3-170 0 0,79 0 7 0 0,-69 3 0 0 0,104 0 0 0 0,-61 3 0 0 0,-175 25 0 0 0,85-4 0 0 0,-223-1 0 0 0,587-25 0 0 0,-227 4 0 0 0,-141 7 0 0 0,171 0 1 0 0,-130 8-18 0 0,88 1-67 0 0,-808 54-232 0 0,-101-44 66 0 0,734-33 475 0 0,207 2-80 0 0,-224-5 422 0 0,-169 0-198 0 0,-127 20-257 0 0,246 5-112 0 0,320-8 0 0 0,-71 2 0 0 0,-266 12 0 0 0,195-11 0 0 0,42-4 0 0 0,-83 1-76 0 0,369-13 70 0 0,-261 18-31 0 0,29-2 20 0 0,132-14 17 0 0,-191 11 0 0 0,-30 3 0 0 0,-46 2 0 0 0,341-14 0 0 0,-271 2 0 0 0,8-1 0 0 0,-132-7 0 0 0,85 3 0 0 0,72 2 0 0 0,171-5 0 0 0,-154 17 0 0 0,-67-6-133 0 0,59-6 16 0 0,-211 21-137 0 0,391-19 189 0 0,-24 0-22 0 0,3 2 87 0 0,0 0 0 0 0,-42-9-5 0 0,-179 4 21 0 0,169 12-27 0 0,-16-22 11 0 0,99 2 0 0 0,-254 15 0 0 0,258-2-32 0 0,-129-7 0 0 0,59-4 143 0 0,81 3-70 0 0,-70 4-86 0 0,7-1 2 0 0,-64-14 87 0 0,85 3-24 0 0,-83 11-126 0 0,95 3 48 0 0,-121-6-5 0 0,-144 5-206 0 0,-50-5-19 0 0,39 12-274 0 0,161 1-124 0 0,-199 11-933 0 0,18 0 966 0 0,16 0 741 0 0,125-22 161 0 0,168-4-172 0 0,-179-4 277 0 0,256 6 128 0 0,-49-8 424 0 0,81 6-665 0 0,17-5-134 0 0,26-6-183 0 0,39 2 46 0 0,170-3 0 0 0,-121 9 251 0 0,142-24-1 0 0,-223 23-138 0 0,223-17 265 0 0,10-1-25 0 0,-123 9-290 0 0,183 7 0 0 0,-111 1-32 0 0,0 0 0 0 0,-32 10 24 0 0,151-2 7 0 0,-28 7 18 0 0,64-4-106 0 0,9 0 178 0 0,-54-4-185 0 0,-194-3 64 0 0,-1 8 0 0 0,-18 1 0 0 0,-30-4 0 0 0,133-4 0 0 0,120-4 0 0 0,60-4 11 0 0,-91-11 40 0 0,-202 16-49 0 0,156-25 13 0 0,30-1 410 0 0,56 7 32 0 0,-50 3-330 0 0,-132 19-83 0 0,7 0-13 0 0,-79-4-11 0 0,165-6 13 0 0,165-5-11 0 0,253-2 20 0 0,-612 19-38 0 0,144 3 31 0 0,-1 16-10 0 0,-168-10-41 0 0,49 7 41 0 0,-85-11-147 0 0,0 1 1 0 0,38 15-1 0 0,-57-19 13 0 0,-12 4-623 0 0,4-1 681 0 0,-4-2 25 0 0,-1 0-1 0 0,0-1 1 0 0,1 0-1 0 0,-1 0 0 0 0,0-1 1 0 0,0-1-1 0 0,-11-1 1 0 0,-6 0 4 0 0,-549 0-400 0 0,288 4 172 0 0,-102 11-398 0 0,42-1 101 0 0,4-1 403 0 0,1-1 107 0 0,-4 2 6 0 0,-107-1 8 0 0,60-11 599 0 0,67-3-26 0 0,36 1-93 0 0,97 2-197 0 0,-246 7 13 0 0,41 3-257 0 0,-185 11-169 0 0,213-5 143 0 0,214-12 9 0 0,-38 8 126 0 0,-83 1 100 0 0,-270 2 28 0 0,238-12-219 0 0,-14 1-15 0 0,298-1-19 0 0,-390 13 0 0 0,113-21 0 0 0,175 12 0 0 0,2 1 0 0 0,30-10-114 0 0,-166-8-468 0 0,173 5 435 0 0,-11-1 30 0 0,-42-2 120 0 0,11 1-18 0 0,28 0-166 0 0,-1 3 0 0 0,1 6 0 0 0,-140 19 0 0 0,30-5 154 0 0,-17 4-20 0 0,-42 23-188 0 0,271-43 448 0 0,4-1-149 0 0,14-7 6 0 0,-1 1 0 0 0,2 0 0 0 0,-1 1 0 0 0,33-7 0 0 0,6-2 84 0 0,-26 7-100 0 0,0 2-1 0 0,40-5 0 0 0,62 1 147 0 0,-44 4-144 0 0,58-8-21 0 0,160-8 117 0 0,191 35 118 0 0,-308-6-279 0 0,-30 0 9 0 0,237 0 0 0 0,-172-11 0 0 0,208-16 0 0 0,-89-27 0 0 0,-5-22 0 0 0,-279 50-138 0 0,-55 18 22 0 0,-3 0 16 0 0,0-1 105 0 0,0 1 1 0 0,-1-1-1 0 0,1 1 0 0 0,0-1 1 0 0,-1 1-1 0 0,1 0 1 0 0,-1-1-1 0 0,1 1 1 0 0,-1 0-1 0 0,0-1 0 0 0,1 1 1 0 0,-1 0-1 0 0,0 0 1 0 0,0-1-1 0 0,0 1 1 0 0,-1-1-1 0 0,-1 0 14 0 0,0 0 1 0 0,0 0-1 0 0,0 0 1 0 0,0 0-1 0 0,0 0 0 0 0,0 1 1 0 0,-4-2-1 0 0,-7-1 82 0 0,1 0 0 0 0,-26-2-1 0 0,34 5-81 0 0,-205-15 517 0 0,139 12-430 0 0,-257-9 30 0 0,-286-19-136 0 0,129 22 50 0 0,394 10-36 0 0,-258 9-14 0 0,1-1 0 0 0,305-5-85 0 0,40-3 10 0 0,16 5-543 0 0,-3-2 596 0 0,0-1-1 0 0,0 0 1 0 0,0-1 0 0 0,13 1-1 0 0,57-2-34 0 0,-38 0 68 0 0,493-20 16 0 0,-391 12 80 0 0,1120-126-118 0 0,-1220 127 22 0 0,16-3-10 0 0,68-21 0 0 0,-128 31-1 0 0,1 0 0 0 0,0 0 0 0 0,-1 0 0 0 0,1 0 0 0 0,0-1 0 0 0,-1 1 0 0 0,1 0 0 0 0,-1 0 0 0 0,1-1 0 0 0,0 1 0 0 0,-1-1 0 0 0,1 1 0 0 0,-1 0 0 0 0,1-1 0 0 0,-1 1 0 0 0,1-2 0 0 0,-1 1 3 0 0,0 1-1 0 0,-1-1 1 0 0,1 0 0 0 0,-1 0-1 0 0,0 0 1 0 0,1 1 0 0 0,-1-1-1 0 0,1 0 1 0 0,-1 1-1 0 0,0-1 1 0 0,0 0 0 0 0,0 1-1 0 0,1-1 1 0 0,-1 1-1 0 0,0-1 1 0 0,0 1 0 0 0,0 0-1 0 0,0-1 1 0 0,0 1-1 0 0,0 0 1 0 0,1 0 0 0 0,-1-1-1 0 0,-2 1 1 0 0,-27-6 76 0 0,-2 4-73 0 0,1 1 0 0 0,-39 5 0 0 0,-64 12 2 0 0,74-7-8 0 0,-610 53-171 0 0,493-48 140 0 0,-337 36-23 0 0,-331 18 104 0 0,471-44-36 0 0,253-17-14 0 0,-114 11 0 0 0,192-15 1 0 0,-77-4 0 0 0,79-1 8 0 0,2-2 43 0 0,22 1-51 0 0,1 2-1 0 0,-1 0 0 0 0,-20 1 0 0 0,52-1-94 0 0,25-6-1 0 0,2 0 92 0 0,167-23 3 0 0,-154 20 0 0 0,198-27 27 0 0,61-11 10 0 0,157 0 27 0 0,-452 47-64 0 0,361-6 0 0 0,-160 14 72 0 0,251 4 184 0 0,-346-10-270 0 0,111-2-44 0 0,35 10 107 0 0,-146-2-34 0 0,403 41-69 0 0,-360-29 44 0 0,171 10 11 0 0,-232-22 12 0 0,231 13 246 0 0,-17-1-76 0 0,-160-13-183 0 0,-65-3 0 0 0,-59-3 160 0 0,-43-10 19 0 0,3 7-166 0 0,1 1-1 0 0,-1 0 1 0 0,0 0 0 0 0,1 0-1 0 0,-1 1 1 0 0,0-1 0 0 0,0 1 0 0 0,0 0-1 0 0,-4-2 1 0 0,-32-7 101 0 0,26 7-102 0 0,-76-13 15 0 0,-116-8 0 0 0,106 15-31 0 0,-428-38-70 0 0,-475-26 74 0 0,939 70 0 0 0,-99-8 0 0 0,150 9-4 0 0,6 1-13 0 0,-1 1-1 0 0,1 0 1 0 0,-1 0-1 0 0,-9 1 0 0 0,20 0-118 0 0,22 4 85 0 0,1-1-1 0 0,-1 0 1 0 0,1-2 0 0 0,27-2-1 0 0,-16-2-10 0 0,0-1 0 0 0,51-12-1 0 0,-74 11 63 0 0,-3 1 11 0 0,-12 2-6 0 0,-1 0 0 0 0,1 0-1 0 0,-1 1 1 0 0,0-1 0 0 0,1 0 0 0 0,-1 0 0 0 0,0 0 0 0 0,1 0 0 0 0,-1 0-1 0 0,-2 0 1 0 0,0-2-8 0 0,-1 1-1 0 0,0 0 0 0 0,0 0 0 0 0,0 0 1 0 0,0 1-1 0 0,0-1 0 0 0,0 1 1 0 0,-1 0-1 0 0,1 1 0 0 0,-7-2 1 0 0,-7 1-85 0 0,-22 2 1 0 0,24 0 38 0 0,-125 10-160 0 0,59-4 138 0 0,78-7 71 0 0,-36 3-12 0 0,0 1 0 0 0,1 2-1 0 0,-51 15 1 0 0,88-21 87 0 0,4 3 3 0 0,2 1-73 0 0,1-1 0 0 0,0 1 0 0 0,0-1-1 0 0,0 0 1 0 0,0-1 0 0 0,0 1 0 0 0,0-1 0 0 0,1 0-1 0 0,-1 0 1 0 0,1 0 0 0 0,0-1 0 0 0,8 1-1 0 0,10 1 21 0 0,42-2-1 0 0,-52-1-23 0 0,535-25 63 0 0,-324 11-42 0 0,118-10 20 0 0,252 7 16 0 0,-457 17-52 0 0,192 18-6 0 0,-17-4 50 0 0,-175-11-36 0 0,211 24-14 0 0,-57-1 0 0 0,-49-13 0 0 0,-134-9-2 0 0,62 0 15 0 0,4-5 43 0 0,137 1 69 0 0,17 18 79 0 0,4-8-80 0 0,-263-8-122 0 0,94 5 50 0 0,-111-4-25 0 0,1-2 1 0 0,56-7 0 0 0,-41 2-37 0 0,204-16 40 0 0,9 0 2 0 0,352-13 159 0 0,-426 24-154 0 0,164-13 52 0 0,-151 4-90 0 0,-85 8 58 0 0,6 0 23 0 0,109-9-4 0 0,-40 14-66 0 0,-58 3 143 0 0,60-1 55 0 0,-9-4-124 0 0,192-3 32 0 0,-281 5-120 0 0,122 1 70 0 0,83 5 17 0 0,-166-2-40 0 0,253-6 196 0 0,-232 11-240 0 0,-92-1 0 0 0,143 3 0 0 0,60 2 75 0 0,183-11 186 0 0,-249 1-62 0 0,-162 2-206 0 0,215 4 7 0 0,-85-9 0 0 0,14 5 0 0 0,11-2 0 0 0,-10 1 0 0 0,-148-2 0 0 0,34 0 0 0 0,5 0 0 0 0,-20 0 0 0 0,90-6 128 0 0,-106 9-128 0 0,253-8 0 0 0,-109-3 0 0 0,-25 7 0 0 0,-21 1 0 0 0,-56-1 0 0 0,51-4 0 0 0,219-3 0 0 0,-327 11 0 0 0,335-16 0 0 0,-317 12 0 0 0,88-1 0 0 0,-104 4 0 0 0,46 6 0 0 0,-11-1 0 0 0,-44-3 0 0 0,245-1 0 0 0,-164 2 0 0 0,-38 1 0 0 0,45 5 0 0 0,-47-2 0 0 0,214 0 0 0 0,-20-6 0 0 0,-131 9 0 0 0,177-6 0 0 0,-205-4 0 0 0,-33-1 0 0 0,-18 2 0 0 0,122 1 0 0 0,-91-2 0 0 0,-24-1 0 0 0,166-11 0 0 0,-209 11 0 0 0,263-2 0 0 0,-82 3 0 0 0,-164 0 0 0 0,7 0 0 0 0,0-2 0 0 0,53-10 0 0 0,-62 7-23 0 0,80-1 0 0 0,-85 5 9 0 0,131 4 1 0 0,-117 0 14 0 0,34-1-1 0 0,165-18 0 0 0,-114 6 0 0 0,-73 7 0 0 0,84-14 0 0 0,-110 13 0 0 0,55-1 0 0 0,-16 2 0 0 0,197-26 70 0 0,-242 26-68 0 0,74-1-2 0 0,-62 4 0 0 0,91 4 0 0 0,-32 0 0 0 0,155-13 0 0 0,-98 5 50 0 0,-88 2-36 0 0,-7 5-14 0 0,-11 1 0 0 0,54 4 0 0 0,-21 0 0 0 0,-58-7-3 0 0,40-6 0 0 0,15 0 69 0 0,13-1-53 0 0,-1 1-14 0 0,7 4 1 0 0,-30 0 0 0 0,74 7 0 0 0,-86-1 0 0 0,65-4 0 0 0,-79-4 0 0 0,9-1 0 0 0,60 3 0 0 0,101 3 0 0 0,-116 6 0 0 0,161-10 0 0 0,-165-3 0 0 0,43 1 0 0 0,-53 4 0 0 0,-35 3 0 0 0,-30-1 0 0 0,22-2 0 0 0,-8 0 0 0 0,53 4 0 0 0,-57-1 0 0 0,-1-1 0 0 0,53-4 0 0 0,139-14 0 0 0,-155 14 0 0 0,114 10 0 0 0,-85 0 0 0 0,14 2 0 0 0,-79-6 0 0 0,1-2 0 0 0,58-4 0 0 0,-4-1 0 0 0,17 0 0 0 0,-48 2 0 0 0,67 4 0 0 0,-78 1 0 0 0,33 5 0 0 0,-26-4 0 0 0,-13-2 0 0 0,102 0 0 0 0,-80-3 0 0 0,65-7 0 0 0,-72 4 0 0 0,-10 0 0 0 0,42-3 0 0 0,-1 3 0 0 0,89 7 0 0 0,-60 0 0 0 0,-73-4 0 0 0,18 2 0 0 0,143-4 0 0 0,-54-2 0 0 0,183 7 0 0 0,-260-4 0 0 0,-38 0-21 0 0,0 2-1 0 0,48 4 1 0 0,-47 1-51 0 0,48 8-156 0 0,-74-12 214 0 0,12 7-26 0 0,-12-6 34 0 0,25 11-54 0 0,-17-8 38 0 0,0 1-21 0 0,-1 4 32 0 0,-3 0-7 0 0,-5-6-97 0 0,-3-4 106 0 0,-1 0 1 0 0,0 1-1 0 0,1-1 1 0 0,-1 0 0 0 0,1 1-1 0 0,-1-1 1 0 0,0 0-1 0 0,0 1 1 0 0,1-1-1 0 0,-1 1 1 0 0,0-1 0 0 0,0 1-1 0 0,1-1 1 0 0,-1 1-1 0 0,0-1 1 0 0,0 1-1 0 0,0-1 1 0 0,0 1-1 0 0,0-1 1 0 0,0 1 0 0 0,0-1-1 0 0,0 1 1 0 0,0 0-1 0 0,-2 11-63 0 0,-4 0-4 0 0,-2-4 54 0 0,0-1 0 0 0,0-1-1 0 0,-1 0 1 0 0,0 0 0 0 0,0 0 0 0 0,-17 7-1 0 0,-4-1 2 0 0,0-1 0 0 0,-60 15-1 0 0,63-22 23 0 0,-31 2 0 0 0,12-1-13 0 0,-144 12-28 0 0,47-4 26 0 0,66-6 2 0 0,-92 12-56 0 0,-207 44-352 0 0,4 20 72 0 0,259-57 326 0 0,-60 18-20 0 0,162-40 42 0 0,0 0 0 0 0,1 1 0 0 0,-1 0 0 0 0,1 0 0 0 0,-15 11 0 0 0,15-6-12 0 0,-2 14-69 0 0,11-22-26 0 0,2 1-19 0 0,1 0 97 0 0,0 1 0 0 0,0 0 0 0 0,0-1 0 0 0,0 0 0 0 0,1 1 0 0 0,-1-1 0 0 0,1 0 0 0 0,0 0 0 0 0,0 0 0 0 0,0 0 0 0 0,0-1 0 0 0,0 1 0 0 0,1-1 0 0 0,6 4 0 0 0,5 1-33 0 0,1-1 0 0 0,23 7 0 0 0,-21-8 45 0 0,33 8-62 0 0,-1-3 0 0 0,101 7 0 0 0,-98-12 16 0 0,204 28-25 0 0,12-4 46 0 0,-51-8 12 0 0,-185-16 52 0 0,1 1-1 0 0,46 14 0 0 0,-63-13-10 0 0,-4 2 32 0 0,-13-9-43 0 0,1 0 1 0 0,-1 1-1 0 0,1-1 1 0 0,-1 1-1 0 0,0-1 1 0 0,1 1-1 0 0,-1-1 1 0 0,0 1-1 0 0,0-1 1 0 0,1 1-1 0 0,-1-1 1 0 0,0 1 0 0 0,0 0-1 0 0,0-1 1 0 0,0 1-1 0 0,0-1 1 0 0,1 1-1 0 0,-1 0 1 0 0,0 0-1 0 0,-1 0-2 0 0,0 0 0 0 0,1 0-1 0 0,-1 0 1 0 0,1 1 0 0 0,-1-1 0 0 0,0 0-1 0 0,0 0 1 0 0,0 0 0 0 0,0 0 0 0 0,0-1-1 0 0,0 1 1 0 0,0 0 0 0 0,0 0-1 0 0,0-1 1 0 0,0 1 0 0 0,0 0 0 0 0,0-1-1 0 0,0 1 1 0 0,-1-1 0 0 0,1 1 0 0 0,0-1-1 0 0,-2 0 1 0 0,-32 7-73 0 0,32-6 69 0 0,-372 31 47 0 0,241-24-29 0 0,91-5-9 0 0,-150 15 48 0 0,185-16-47 0 0,-91 18 2 0 0,89-15-4 0 0,10 0 0 0 0,6 0-17 0 0,-6-5 12 0 0,4 3-4 0 0,0 0 0 0 0,0 0 0 0 0,1 0 0 0 0,-1 0 0 0 0,1-1 0 0 0,-1 0 0 0 0,1 0 1 0 0,0 0-1 0 0,8 1 0 0 0,6 1-28 0 0,23 1 0 0 0,-21-3 28 0 0,489 27 7 0 0,-178-13 6 0 0,-300-14-1 0 0,107-2 49 0 0,-103 0-4 0 0,-316-12-355 0 0,193 7 303 0 0,2 1-4 0 0,-268-22-52 0 0,338 24 58 0 0,-3 0 2 0 0,0-1 0 0 0,0 0 1 0 0,0-2-1 0 0,-30-10 0 0 0,45 14 51 0 0,3-1-45 0 0,1 0 1 0 0,-1 0-1 0 0,1 0 0 0 0,-1 1 0 0 0,1-1 0 0 0,0 0 0 0 0,0 1 0 0 0,0-1 1 0 0,0 1-1 0 0,0-1 0 0 0,0 1 0 0 0,0-1 0 0 0,2-1 0 0 0,18-16 46 0 0,-14 15-37 0 0,0 0 0 0 0,1 0-1 0 0,-1 1 1 0 0,1 0 0 0 0,14-4-1 0 0,45-6 129 0 0,-12 3-86 0 0,-8-3-102 0 0,60-24-1 0 0,44-29-97 0 0,-61 26 105 0 0,165-60 36 0 0,-236 95 0 0 0,16-6 0 0 0,-33 10-6 0 0,0-1-1 0 0,-1 1 0 0 0,1 1 1 0 0,0-1-1 0 0,0 0 0 0 0,1 0 1 0 0,-1 1-1 0 0,0-1 0 0 0,0 1 1 0 0,0 0-1 0 0,4-1 1 0 0,7 0-48 0 0,-10 0 38 0 0,-4 0 30 0 0,1 1-10 0 0,34-4-167 0 0,-23 4 137 0 0,1-1 0 0 0,0 2 1 0 0,16 1-1 0 0,16 1-9 0 0,-13 0 35 0 0,7 0 0 0 0,51-4 0 0 0,-43 1 472 0 0,-53 1-478 0 0,-1 0 0 0 0,1 0 0 0 0,0 1-1 0 0,0 0 1 0 0,0 0 0 0 0,1 1-1 0 0,-1-1 1 0 0,0 2 0 0 0,1-1 0 0 0,0 1-1 0 0,0 0 1 0 0,0 0 0 0 0,0 0 0 0 0,1 1-1 0 0,-1 0 1 0 0,1 0 0 0 0,1 0 0 0 0,-1 1-1 0 0,1 0 1 0 0,0 0 0 0 0,0 0 0 0 0,0 0-1 0 0,1 1 1 0 0,0-1 0 0 0,-4 15 0 0 0,5-8-37 0 0,1-9 42 0 0,1 0-1 0 0,0 1 1 0 0,-1-1 0 0 0,2 1-1 0 0,-1-1 1 0 0,0 1 0 0 0,2 3 0 0 0,0 2 0 0 0,2 11 1 0 0,-1-1 0 0 0,-3-7 0 0 0,-2 4 0 0 0,0-13 0 0 0,-1-1 0 0 0,1 0 0 0 0,0 1 0 0 0,0-1 0 0 0,-1 1 0 0 0,1-1 0 0 0,-1 0 0 0 0,0 0 0 0 0,0 0 0 0 0,0-1 0 0 0,0 1 0 0 0,-1-1 0 0 0,1 1 0 0 0,-1-1 0 0 0,1 0 0 0 0,-1 0 0 0 0,0-1 0 0 0,-5 2 0 0 0,-8 3 0 0 0,0-2 0 0 0,-28 4 0 0 0,24-5 0 0 0,-344 47 0 0 0,158-24 0 0 0,-299 36 0 0 0,-214 3 0 0 0,655-63 2 0 0,-54 5-80 0 0,119-7 77 0 0,0 0 1 0 0,0 0-1 0 0,0 1 0 0 0,0-1 0 0 0,0 0 0 0 0,0 0 0 0 0,0 0 0 0 0,0 0 1 0 0,0 0-1 0 0,0 0 0 0 0,0 0 0 0 0,0 0 0 0 0,0 0 0 0 0,0 0 0 0 0,0 0 1 0 0,0 0-1 0 0,0 0 0 0 0,0 0 0 0 0,0 0 0 0 0,0 0 0 0 0,0 0 0 0 0,0 0 1 0 0,0 1-1 0 0,0-1 0 0 0,0 0 0 0 0,0 0 0 0 0,0 0 0 0 0,0 0 0 0 0,0 0 1 0 0,0 0-1 0 0,0 0 0 0 0,0 0 0 0 0,0 0 0 0 0,0 0 0 0 0,0 0 0 0 0,0 0 1 0 0,0 0-1 0 0,0 0 0 0 0,0 0 0 0 0,0 0 0 0 0,0 0 0 0 0,0 0 0 0 0,0 1 1 0 0,0-1-1 0 0,0 0 0 0 0,0 0 0 0 0,0 0 0 0 0,0 0 0 0 0,-1 0 0 0 0,1 0 1 0 0,0 0-1 0 0,0 0 0 0 0,0 0 0 0 0,0 0 0 0 0,0 0 0 0 0,5 5-12 0 0,0-1-1 0 0,1 1 1 0 0,-1-1 0 0 0,1 0-1 0 0,0-1 1 0 0,0 0-1 0 0,0 1 1 0 0,1-2-1 0 0,-1 1 1 0 0,1-1 0 0 0,8 2-1 0 0,17 3-79 0 0,35 3 1 0 0,-47-7 82 0 0,400 20-195 0 0,-306-20 146 0 0,250-3-242 0 0,-165-2 202 0 0,87 14 243 0 0,-283-11 96 0 0,-65 8-176 0 0,-183-2-141 0 0,11 1 82 0 0,-356 36-69 0 0,493-36 51 0 0,-134 16-38 0 0,229-24 51 0 0,-90 13 0 0 0,-146 41 0 0 0,228-50-11 0 0,0-1 0 0 0,0 1-1 0 0,-16 10 1 0 0,22-12 2 0 0,0 1 1 0 0,0 0 0 0 0,0 0-1 0 0,1 0 1 0 0,-1 1-1 0 0,1 0 1 0 0,-1-1-1 0 0,1 1 1 0 0,0 0-1 0 0,-2 5 1 0 0,5-8-5 0 0,-1 0 1 0 0,1 0 0 0 0,-1 1 0 0 0,1-1-1 0 0,0 0 1 0 0,-1 0 0 0 0,1 0 0 0 0,0 1 0 0 0,0-1-1 0 0,0 0 1 0 0,0 0 0 0 0,0 1 0 0 0,0-1-1 0 0,0 0 1 0 0,1 0 0 0 0,-1 1 0 0 0,0-1 0 0 0,1 0-1 0 0,-1 0 1 0 0,1 0 0 0 0,-1 0 0 0 0,1 0-1 0 0,0 1 1 0 0,-1-1 0 0 0,1 0 0 0 0,0 0-1 0 0,0-1 1 0 0,-1 1 0 0 0,1 0 0 0 0,0 0 0 0 0,2 1-1 0 0,1 1-27 0 0,1 1-1 0 0,0-1 0 0 0,0 0 0 0 0,0-1 0 0 0,9 4 1 0 0,18 4-45 0 0,0-3 0 0 0,0 0 0 0 0,55 3 0 0 0,-67-8 103 0 0,251 16 190 0 0,-211-16-160 0 0,67-2 29 0 0,133-17-1 0 0,-97 4-15 0 0,29 7-50 0 0,69-6-12 0 0,-179 5 1 0 0,-41 5 0 0 0,77-15 0 0 0,-114 16 0 0 0,17-5 0 0 0,-18 4 0 0 0,6-5-29 0 0,-9 5 5 0 0,1 1 0 0 0,-1 0 0 0 0,1-1 0 0 0,-1 1 0 0 0,0-1 0 0 0,0 1 1 0 0,0-1-1 0 0,0 1 0 0 0,0 0 0 0 0,0-1 0 0 0,0 1 0 0 0,0-1 0 0 0,-1 1 0 0 0,1-1 0 0 0,0 1 0 0 0,-2-2 0 0 0,2 1-12 0 0,-3-7-62 0 0,0 0 0 0 0,-1 0 0 0 0,0 0 0 0 0,-1 0 0 0 0,-8-12 0 0 0,-34-40-617 0 0,9 12 66 0 0,24 31 313 0 0,-17-35-1 0 0,27 44 353 0 0,0-1-1 0 0,0 1 1 0 0,1-1-1 0 0,0 0 0 0 0,1 0 1 0 0,-2-12-1 0 0,4 18 37 0 0,-1-1 0 0 0,2 0-1 0 0,-1 0 1 0 0,0 0 0 0 0,1 0-1 0 0,0 0 1 0 0,0 0 0 0 0,1 1 0 0 0,-1-1-1 0 0,1 0 1 0 0,0 1 0 0 0,0 0 0 0 0,0-1-1 0 0,1 1 1 0 0,3-5 0 0 0,-2 4 7 0 0,0 1-1 0 0,0-1 1 0 0,1 1 0 0 0,-1 0 0 0 0,1 0 0 0 0,0 1-1 0 0,0-1 1 0 0,0 1 0 0 0,0 0 0 0 0,0 0 0 0 0,12-3-1 0 0,8-1-40 0 0,0 1 0 0 0,1 1-1 0 0,0 1 1 0 0,0 1 0 0 0,0 2 0 0 0,46 2-1 0 0,-18 5 3 0 0,0 2 0 0 0,64 19 0 0 0,-95-21 4 0 0,-1 1 0 0 0,1 0 0 0 0,-1 2 0 0 0,-1 1 0 0 0,1 0 0 0 0,32 23 0 0 0,-50-30-24 0 0,1 1 0 0 0,-1-1 0 0 0,0 1 0 0 0,0 0 0 0 0,0 0 0 0 0,-1 1 0 0 0,1-1 0 0 0,2 7 0 0 0,0 4 0 0 0,-5-12-4 0 0,0 0-1 0 0,-1 0 1 0 0,1 1-1 0 0,-1-1 1 0 0,0 0-1 0 0,0 0 1 0 0,0 0-1 0 0,0 0 1 0 0,0 1-1 0 0,-1-1 0 0 0,1 0 1 0 0,-1 0-1 0 0,0 0 1 0 0,0 0-1 0 0,0 0 1 0 0,-1 0-1 0 0,1 0 1 0 0,-1 0-1 0 0,1-1 1 0 0,-1 1-1 0 0,0 0 1 0 0,0-1-1 0 0,0 0 1 0 0,0 1-1 0 0,-1-1 0 0 0,1 0 1 0 0,-1 0-1 0 0,1 0 1 0 0,-7 3-1 0 0,-3 2 13 0 0,-2-1 0 0 0,1 0 0 0 0,-27 8 0 0 0,-45 6 50 0 0,61-15-44 0 0,-82 13 92 0 0,-129 6 0 0 0,214-22-110 0 0,-79 5 36 0 0,-138 29 0 0 0,200-25-32 0 0,26-4 0 0 0,11-6 0 0 0,0-1 0 0 0,1 1-1 0 0,-1 0 1 0 0,0 0 0 0 0,1-1-1 0 0,-1 1 1 0 0,1 0 0 0 0,-1 0-1 0 0,1 0 1 0 0,-1 0 0 0 0,1 0 0 0 0,0 0-1 0 0,-1 0 1 0 0,1 0 0 0 0,0 0-1 0 0,0 0 1 0 0,0 0 0 0 0,0 0-1 0 0,0 0 1 0 0,0 0 0 0 0,0 0-1 0 0,0 2 1 0 0,1-2-1 0 0,0 1 0 0 0,0-1-1 0 0,-1 0 1 0 0,1 1 0 0 0,0-1-1 0 0,0 0 1 0 0,0 0 0 0 0,0 0-1 0 0,0 1 1 0 0,1-1 0 0 0,-1 0-1 0 0,0 0 1 0 0,2 0 0 0 0,5 4-11 0 0,0-1-1 0 0,1 0 1 0 0,17 4 0 0 0,-22-6 6 0 0,293 70-10 0 0,-100-28 16 0 0,-17-4 0 0 0,-153-35 0 0 0,40 8 0 0 0,86 27 0 0 0,-135-32 0 0 0,-7-1 11 0 0,-11-7-10 0 0,1 0 0 0 0,-1 0 0 0 0,0 0 0 0 0,0 0 0 0 0,0 0 0 0 0,0 0 0 0 0,0 0-1 0 0,0 0 1 0 0,0 0 0 0 0,0 0 0 0 0,0 0 0 0 0,0 0 0 0 0,0 1 0 0 0,1-1 0 0 0,-1 0 0 0 0,0 0 0 0 0,0 0 0 0 0,0 0 0 0 0,0 0 0 0 0,0 0 0 0 0,0 0 0 0 0,0 0 0 0 0,0 0-1 0 0,0 0 1 0 0,0 0 0 0 0,0 0 0 0 0,0 0 0 0 0,0 1 0 0 0,0-1 0 0 0,0 0 0 0 0,0 0 0 0 0,0 0 0 0 0,0 0 0 0 0,0 0 0 0 0,0 0 0 0 0,0 0 0 0 0,0 0 0 0 0,0 0-1 0 0,0 0 1 0 0,0 1 0 0 0,0-1 0 0 0,0 0 0 0 0,0 0 0 0 0,0 0 0 0 0,0 0 0 0 0,0 0 0 0 0,0 0 0 0 0,0 0 0 0 0,0 0 0 0 0,0 0 0 0 0,-1 0 0 0 0,1 0 0 0 0,0 0 0 0 0,0 0-1 0 0,0 1 1 0 0,0-1 0 0 0,-3 3 4 0 0,0 0 0 0 0,0-1 0 0 0,0 1-1 0 0,-1 0 1 0 0,1-1 0 0 0,-1 0-1 0 0,1 0 1 0 0,-1 0 0 0 0,0 0 0 0 0,0 0-1 0 0,0-1 1 0 0,0 0 0 0 0,0 0 0 0 0,-4 1-1 0 0,-14 2 23 0 0,-30 1 0 0 0,36-4-24 0 0,-197 8 70 0 0,35-3-18 0 0,-281 35 38 0 0,220-17-58 0 0,-154 25 243 0 0,377-44-267 0 0,8-3-34 0 0,0 0-1 0 0,0 0 1 0 0,-12 0 0 0 0,20-2 22 0 0,0 0 0 0 0,0 0 0 0 0,0 0 0 0 0,0 0 0 0 0,0 0 0 0 0,0 0 0 0 0,0 0-1 0 0,0 0 1 0 0,0 0 0 0 0,0 0 0 0 0,1 0 0 0 0,-1 1 0 0 0,0-1 0 0 0,0 0 0 0 0,0 0 0 0 0,0 0 0 0 0,0 0-1 0 0,0 0 1 0 0,0 0 0 0 0,0 0 0 0 0,0 0 0 0 0,0 0 0 0 0,0 0 0 0 0,0 0 0 0 0,0 0 0 0 0,0 0 0 0 0,0 0-1 0 0,0 1 1 0 0,0-1 0 0 0,0 0 0 0 0,0 0 0 0 0,0 0 0 0 0,-1 0 0 0 0,1 0 0 0 0,0 0 0 0 0,0 0-1 0 0,0 0 1 0 0,0 0 0 0 0,0 0 0 0 0,0 0 0 0 0,0 0 0 0 0,0 0 0 0 0,0 0 0 0 0,0 0 0 0 0,0 0 0 0 0,0 0-1 0 0,0 0 1 0 0,0 0 0 0 0,0 0 0 0 0,0 1 0 0 0,0-1 0 0 0,0 0 0 0 0,-1 0 0 0 0,1 0 0 0 0,0 0 0 0 0,0 0-1 0 0,0 0 1 0 0,4 4 0 0 0,0 0 0 0 0,1 0 0 0 0,-1-1 1 0 0,1 1-1 0 0,0-1 0 0 0,0 0 0 0 0,0 0 0 0 0,0 0 0 0 0,0-1 0 0 0,1 0 0 0 0,-1 0 0 0 0,1 0 0 0 0,8 1 0 0 0,14 2 2 0 0,42 2 0 0 0,-58-6-2 0 0,486 8 1 0 0,-309-10 0 0 0,-61-5-77 0 0,-125 6 5 0 0,-6 1-83 0 0,-159 18-83 0 0,65-9 220 0 0,-276 47 18 0 0,312-43 0 0 0,0 2 0 0 0,1 4 0 0 0,1 1 0 0 0,-55 30 0 0 0,88-39 0 0 0,17-8 0 0 0,0 0 0 0 0,1 1 0 0 0,-1-1 0 0 0,1 2 0 0 0,0-1 0 0 0,0 1 0 0 0,-8 9 0 0 0,15-15 0 0 0,1 0 0 0 0,0 1 0 0 0,-1-1 0 0 0,1 1 0 0 0,-1-1 0 0 0,1 1 0 0 0,0-1 0 0 0,0 1 0 0 0,-1-1 0 0 0,1 1 0 0 0,0-1 0 0 0,0 1 0 0 0,-1 0 0 0 0,1-1 0 0 0,0 1 0 0 0,0-1 0 0 0,0 2 0 0 0,1-1-1 0 0,-1 1 0 0 0,1-1 0 0 0,-1 0 0 0 0,1 1 0 0 0,0-1 0 0 0,0 1 0 0 0,0-1 0 0 0,0 0 0 0 0,0 0 0 0 0,0 1 0 0 0,0-1 0 0 0,0 0 0 0 0,1 0-1 0 0,-1 0 1 0 0,0 0 0 0 0,1-1 0 0 0,-1 1 0 0 0,1 0 0 0 0,-1 0 0 0 0,0-1 0 0 0,1 1 0 0 0,0-1 0 0 0,2 1 0 0 0,7 2 33 0 0,23 4 0 0 0,12-3 202 0 0,91-3 0 0 0,-63-2-194 0 0,-8 0 6 0 0,86 3 36 0 0,161 10-33 0 0,-232-10-45 0 0,-36 0 39 0 0,0 3 0 0 0,60 14-1 0 0,-90-14 86 0 0,-15-5-126 0 0,0 0 0 0 0,0 1 0 0 0,1-1 0 0 0,-1 0 0 0 0,0 0 0 0 0,0 0 0 0 0,0 1 0 0 0,0-1 0 0 0,0 0 0 0 0,0 0 0 0 0,0 1 0 0 0,0-1 0 0 0,0 0 0 0 0,0 0 0 0 0,0 0 0 0 0,0 1 0 0 0,0-1 0 0 0,0 0 0 0 0,0 0 0 0 0,0 1 0 0 0,0-1 0 0 0,0 0 0 0 0,0 0 0 0 0,-1 0 0 0 0,1 1 0 0 0,0-1 0 0 0,0 0 0 0 0,0 0 0 0 0,0 0 0 0 0,0 0 0 0 0,0 1 0 0 0,-1-1 0 0 0,1 0 0 0 0,-4 6-6 0 0,4-6 4 0 0,-2 2 0 0 0,-1 0 0 0 0,1 0 0 0 0,0 0 0 0 0,0-1 0 0 0,-1 1 0 0 0,1-1 0 0 0,-1 1 0 0 0,0-1 0 0 0,-4 2-1 0 0,-28 6-34 0 0,25-6 11 0 0,-36 7-97 0 0,-64 5 0 0 0,-49-4-22 0 0,113-9 127 0 0,-590 40-496 0 0,633-42 510 0 0,-211 7-311 0 0,212-7 227 0 0,41 5-379 0 0,-3-3 476 0 0,1-1 1 0 0,43-4-1 0 0,-53 2 2 0 0,257-17 179 0 0,86-2-42 0 0,-330 19-140 0 0,475-1 536 0 0,-445 4-510 0 0,44 4 562 0 0,-127 1-514 0 0,-2-2-84 0 0,-1-1 0 0 0,1-1 0 0 0,-1 0 0 0 0,-29 0 0 0 0,19-1 0 0 0,-71 7 0 0 0,-146 15 0 0 0,-131 16 48 0 0,332-34-101 0 0,-35 4 34 0 0,-80 21-1 0 0,171-23-40 0 0,1-3 60 0 0,0-1 0 0 0,0-1-1 0 0,0 0 1 0 0,25 2 0 0 0,64-3 25 0 0,-70-2 5 0 0,71-1 41 0 0,299 6-34 0 0,-3 30-17 0 0,-392-33-7 0 0,38 9 60 0 0,-45-11 26 0 0,-14 8 113 0 0,10-7-184 0 0,-6 3-1 0 0,-1-1-1 0 0,0-1 1 0 0,1 0-1 0 0,-1 0 1 0 0,0 0-1 0 0,-1-1 1 0 0,-14 0-1 0 0,-2 1-18 0 0,-347 14 45 0 0,112-6-53 0 0,18-1 0 0 0,172-5-2 0 0,-32 0 44 0 0,136 2-151 0 0,187-15 45 0 0,-135 3 53 0 0,26-2 11 0 0,140-29 0 0 0,-47-15 0 0 0,-179 44 0 0 0,-1-2 0 0 0,0 0 0 0 0,0-2 0 0 0,-1-1 0 0 0,42-30 0 0 0,-60 40-31 0 0,-1-1 1 0 0,0 0-1 0 0,1-1 0 0 0,-2 1 0 0 0,1-1 0 0 0,0 0 0 0 0,-1 0 0 0 0,0 0 1 0 0,0 0-1 0 0,-1 0 0 0 0,1-1 0 0 0,-1 1 0 0 0,0-1 0 0 0,-1 0 0 0 0,1 0 1 0 0,-1 1-1 0 0,0-1 0 0 0,-1 0 0 0 0,1 0 0 0 0,-1 0 0 0 0,0 0 0 0 0,-1 0 1 0 0,1 0-1 0 0,-1 0 0 0 0,-1 0 0 0 0,1 1 0 0 0,-5-12 0 0 0,0 1-69 0 0,0 0-1 0 0,-2 1 0 0 0,0 0 0 0 0,-10-15 0 0 0,1 4 33 0 0,2-1-1 0 0,1 0 0 0 0,-17-48 1 0 0,29 69 89 0 0,0 1 1 0 0,0-1-1 0 0,0 1 1 0 0,1-1-1 0 0,0 0 1 0 0,0 0-1 0 0,1 1 0 0 0,-1-1 1 0 0,1 0-1 0 0,1 0 1 0 0,-1 0-1 0 0,1 0 1 0 0,0 1-1 0 0,0-1 1 0 0,1 0-1 0 0,-1 1 1 0 0,4-7-1 0 0,-4 10-14 0 0,0-1-1 0 0,0 1 0 0 0,0 0 0 0 0,1 0 0 0 0,-1 0 1 0 0,1 0-1 0 0,-1 1 0 0 0,1-1 0 0 0,0 0 1 0 0,-1 1-1 0 0,1-1 0 0 0,0 1 0 0 0,0-1 0 0 0,0 1 1 0 0,0 0-1 0 0,1 0 0 0 0,-1 0 0 0 0,4-1 1 0 0,2-1 24 0 0,10-5-47 0 0,1 1 0 0 0,0 0 0 0 0,0 2 0 0 0,1 0 1 0 0,0 1-1 0 0,0 1 0 0 0,0 1 0 0 0,0 1 0 0 0,0 1 1 0 0,0 0-1 0 0,0 2 0 0 0,21 3 0 0 0,56 18 16 0 0,-95-23 0 0 0,1 0 0 0 0,0 0 0 0 0,0 1 0 0 0,-1 0 0 0 0,1-1 0 0 0,0 1 0 0 0,0 0 0 0 0,-1 1 0 0 0,1-1 0 0 0,-1 0 0 0 0,4 3 0 0 0,2 1 0 0 0,-3-4 0 0 0,16 12 0 0 0,4 6 0 0 0,-17-14-13 0 0,-5-3 7 0 0,0 0 1 0 0,-1 0-1 0 0,1 0 0 0 0,-1 0 1 0 0,1 1-1 0 0,-1-1 1 0 0,0 1-1 0 0,3 3 0 0 0,4 6 6 0 0,-2 1 0 0 0,-4 2-17 0 0,-3-13 1 0 0,0 0 0 0 0,-1-1 0 0 0,1 1-1 0 0,0 0 1 0 0,-1-1 0 0 0,1 1 0 0 0,-1 0 0 0 0,0-1 0 0 0,1 1-1 0 0,-1-1 1 0 0,0 1 0 0 0,0-1 0 0 0,0 1 0 0 0,0-1 0 0 0,0 1 0 0 0,-1-1-1 0 0,1 0 1 0 0,0 0 0 0 0,0 0 0 0 0,-1 0 0 0 0,1 0 0 0 0,-1 0-1 0 0,-2 1 1 0 0,-3 2-12 0 0,-1 0-1 0 0,1-1 0 0 0,-14 4 0 0 0,-43 10 51 0 0,-68 9 0 0 0,-67-1 154 0 0,-99 18 138 0 0,195-19-149 0 0,-184 69 0 0 0,282-91-165 0 0,-1 0 0 0 0,1 0 0 0 0,0 1 0 0 0,-8 6 0 0 0,5 1 0 0 0,8-9 1 0 0,0-1 0 0 0,0 1-1 0 0,0 0 1 0 0,0 0 0 0 0,0-1-1 0 0,0 1 1 0 0,0 0 0 0 0,0 0-1 0 0,0 0 1 0 0,0-1 0 0 0,0 1-1 0 0,0 0 1 0 0,0 0 0 0 0,1 0-1 0 0,0 0 1 0 0,0 2 5 0 0,1-1 1 0 0,0 1-1 0 0,0-1 0 0 0,0 0 0 0 0,0 0 1 0 0,1 0-1 0 0,-1 0 0 0 0,1 0 0 0 0,-1 0 1 0 0,1-1-1 0 0,0 1 0 0 0,-1-1 0 0 0,5 2 1 0 0,41 12 66 0 0,-43-13-69 0 0,39 8 95 0 0,1-2 0 0 0,47 2 0 0 0,-15-2-60 0 0,161 14-43 0 0,-87-9 62 0 0,-40-5 21 0 0,78 10 131 0 0,-189-18-206 0 0,1 0 0 0 0,-1 0 1 0 0,1 0-1 0 0,0 0 0 0 0,-1 0 0 0 0,1 0 0 0 0,-1 0 0 0 0,1 0 1 0 0,0 0-1 0 0,-1 1 0 0 0,1-1 0 0 0,-1 0 0 0 0,1 0 1 0 0,-1 1-1 0 0,1-1 0 0 0,-1 1 0 0 0,1-1 0 0 0,0 1 1 0 0,-9 3 147 0 0,-24 3 99 0 0,29-6-245 0 0,-114 9-6 0 0,58-8 0 0 0,3 2 0 0 0,-268 25 0 0 0,234-17 0 0 0,-139 38 0 0 0,196-41 0 0 0,17-6 0 0 0,-1 2 0 0 0,2 0 0 0 0,-1 0 0 0 0,1 2 0 0 0,-20 10 0 0 0,25-9-21 0 0,8-7-79 0 0,14 12-75 0 0,-6-9 170 0 0,1 0-1 0 0,-1 0 0 0 0,1 0 1 0 0,0-1-1 0 0,1 0 1 0 0,-1 0-1 0 0,0 0 0 0 0,1-1 1 0 0,8 1-1 0 0,12 1-5 0 0,33 1-1 0 0,-44-4 11 0 0,210 5 80 0 0,-62-4-30 0 0,197 3 5 0 0,-422 10-118 0 0,-161 17 25 0 0,18-5-3 0 0,162-19 35 0 0,0 2 0 0 0,-75 29 0 0 0,27 3-48 0 0,81-37 45 0 0,0 0 0 0 0,1 0 0 0 0,-1 0 0 0 0,1 1 0 0 0,0 0 0 0 0,1 1 0 0 0,-1-1 0 0 0,-7 11 0 0 0,14-16 3 0 0,0 0 0 0 0,-1-1 0 0 0,1 1 0 0 0,0 0 0 0 0,-1 0 0 0 0,1 0 0 0 0,0 0 0 0 0,0 0 0 0 0,0-1 0 0 0,0 1-1 0 0,0 0 1 0 0,0 0 0 0 0,0 0 0 0 0,0 0 0 0 0,0 0 0 0 0,0 0 0 0 0,1-1 0 0 0,-1 1 0 0 0,0 0 0 0 0,1 0 0 0 0,-1 0 0 0 0,0-1 0 0 0,1 1 0 0 0,-1 0 0 0 0,1 0 0 0 0,0 0 0 0 0,1 2-7 0 0,0-1 1 0 0,0 0-1 0 0,0 0 0 0 0,0 0 1 0 0,0 0-1 0 0,3 2 1 0 0,3 0-20 0 0,0 1 1 0 0,0-1-1 0 0,1-1 1 0 0,-1 0 0 0 0,19 5-1 0 0,47 3-37 0 0,-44-7 77 0 0,125 7-7 0 0,-88-8 0 0 0,126 2 110 0 0,-30-2-92 0 0,-132 0 25 0 0,-47 5-150 0 0,-14 1 87 0 0,-1-2-1 0 0,-39 6 1 0 0,18-4 17 0 0,-87 15 3 0 0,-51 10 0 0 0,132-20 0 0 0,-70 25 0 0 0,113-34 0 0 0,8-3 0 0 0,-1 1 0 0 0,0 0 0 0 0,1 1 0 0 0,-10 5 0 0 0,5 2 0 0 0,11-11-25 0 0,0 1 0 0 0,1 0-1 0 0,-1 0 1 0 0,1 0 0 0 0,-1 0-1 0 0,1 0 1 0 0,-1 0 0 0 0,1 0 0 0 0,0 0-1 0 0,-1 0 1 0 0,1 0 0 0 0,0 1-1 0 0,0-1 1 0 0,0 0 0 0 0,0 0-1 0 0,0 0 1 0 0,0 0 0 0 0,0 0-1 0 0,0 0 1 0 0,0 0 0 0 0,0 0 0 0 0,1 1-1 0 0,-1-1 1 0 0,0 0 0 0 0,1 0-1 0 0,-1 0 1 0 0,1 0 0 0 0,-1 0-1 0 0,1-1 1 0 0,0 1 0 0 0,-1 0-1 0 0,1 0 1 0 0,0 0 0 0 0,0 0 0 0 0,-1-1-1 0 0,1 1 1 0 0,0 0 0 0 0,1 0-1 0 0,3 3-19 0 0,-1-1 0 0 0,1 0 0 0 0,0 0 0 0 0,0 0 0 0 0,0-1 0 0 0,7 3 0 0 0,13 3 22 0 0,1-2 0 0 0,0 0 1 0 0,0-2-1 0 0,31 1 1 0 0,108-4-75 0 0,-85-2 81 0 0,274-6-196 0 0,-584 24 87 0 0,124-7 110 0 0,38-5 34 0 0,-103 13 122 0 0,148-14-125 0 0,0 1 0 0 0,0 1 0 0 0,1 1 0 0 0,0 1 0 0 0,-27 14 0 0 0,36-14-16 0 0,6 2 0 0 0,7-8-6 0 0,0-1 0 0 0,0 0 0 0 0,0 0 0 0 0,0 0 0 0 0,0 0 0 0 0,0 0 0 0 0,0 0 0 0 0,0 0 0 0 0,1 0 0 0 0,-1 0 0 0 0,0 0 0 0 0,1 0 0 0 0,-1 0 0 0 0,0 0 0 0 0,1 0 0 0 0,-1 0 0 0 0,1 0 0 0 0,0 0 0 0 0,-1 0 0 0 0,1-1 0 0 0,0 1 0 0 0,0 0 0 0 0,-1 0 0 0 0,1-1 0 0 0,0 1 0 0 0,0 0 0 0 0,0-1 0 0 0,1 2 0 0 0,4 1-9 0 0,0 0 0 0 0,1 0 0 0 0,7 3 0 0 0,-12-5 17 0 0,14 4-1 0 0,1 0 0 0 0,0-1 0 0 0,23 3 0 0 0,54 1 102 0 0,-73-7-58 0 0,404 32 774 0 0,-354-32-655 0 0,-50-2-108 0 0,0 1-1 0 0,0 1 1 0 0,1 0 0 0 0,-1 2 0 0 0,32 8 0 0 0,-51-10-124 0 0,-2 1-31 0 0,-1-1 89 0 0,1 1 0 0 0,0-1-1 0 0,-1 1 1 0 0,1 0 0 0 0,-1-1 0 0 0,0 1-1 0 0,0-1 1 0 0,1 1 0 0 0,-1-1-1 0 0,0 1 1 0 0,0-1 0 0 0,0 0-1 0 0,0 0 1 0 0,-1 1 0 0 0,1-1 0 0 0,0 0-1 0 0,0 0 1 0 0,-1 0 0 0 0,1 0-1 0 0,-3 1 1 0 0,-4 2-19 0 0,0 0-1 0 0,-15 5 1 0 0,18-8 6 0 0,-35 12 41 0 0,-65 11-1 0 0,-43-3 191 0 0,-42 8-59 0 0,182-27-153 0 0,-2 0 15 0 0,0 1 0 0 0,-1 0 1 0 0,1 1-1 0 0,-11 5 0 0 0,18-6-75 0 0,-2 3-28 0 0,5-6 84 0 0,0 1 0 0 0,1 0-1 0 0,-1-1 1 0 0,0 1 0 0 0,0 0 0 0 0,1-1-1 0 0,-1 1 1 0 0,0 0 0 0 0,1-1 0 0 0,-1 1-1 0 0,1-1 1 0 0,-1 1 0 0 0,1-1-1 0 0,-1 1 1 0 0,1-1 0 0 0,-1 1 0 0 0,1-1-1 0 0,-1 1 1 0 0,2-1 0 0 0,-2 1-3 0 0,5 2 9 0 0,0 1 0 0 0,0-1 0 0 0,0 0 0 0 0,0 0-1 0 0,1-1 1 0 0,0 0 0 0 0,8 3 0 0 0,45 7 5 0 0,-33-7-5 0 0,139 15-175 0 0,-103-15-22 0 0,101 1-121 0 0,-151-6 232 0 0,-14 0 69 0 0,-19 1 94 0 0,-15 4 125 0 0,-47-2 0 0 0,32-1-148 0 0,-48 3 106 0 0,-137 26 0 0 0,218-27-158 0 0,0 0 0 0 0,1 1 0 0 0,-1 1 0 0 0,-31 15 0 0 0,38-13-16 0 0,11-8 5 0 0,-1 1 0 0 0,1-1 0 0 0,-1 1 0 0 0,1-1 0 0 0,0 1 0 0 0,-1 0 0 0 0,1-1 0 0 0,-1 1 1 0 0,1-1-1 0 0,0 1 0 0 0,0 0 0 0 0,-1-1 0 0 0,1 1 0 0 0,0 0 0 0 0,0-1 0 0 0,0 1 0 0 0,0 0 0 0 0,0 0 0 0 0,0-1 0 0 0,0 1 0 0 0,0 1 0 0 0,0-2-14 0 0,1 5-141 0 0,2-1 141 0 0,-1 0-1 0 0,1-1 0 0 0,0 1 0 0 0,0-1 0 0 0,1 0 0 0 0,-1 0 1 0 0,1 0-1 0 0,-1-1 0 0 0,1 1 0 0 0,0-1 0 0 0,0 0 1 0 0,0 0-1 0 0,0 0 0 0 0,1 0 0 0 0,8 1 0 0 0,7 2 5 0 0,0-1 1 0 0,26 1-1 0 0,-42-4 14 0 0,251 3-465 0 0,-153-5 269 0 0,-58 1 155 0 0,82 1-72 0 0,-98 1 237 0 0,-1 1-1 0 0,39 9 0 0 0,-53-7 60 0 0,-11-4 16 0 0,-1 1-101 0 0,3 8-22 0 0,-5-5-15 0 0,-3 0-77 0 0,0-1 1 0 0,0 1-1 0 0,0-1 1 0 0,0 0-1 0 0,-1 0 1 0 0,0-1 0 0 0,1 1-1 0 0,-1-1 1 0 0,-1 0-1 0 0,1-1 1 0 0,0 1-1 0 0,-10 2 1 0 0,-9 3 14 0 0,-44 6 0 0 0,43-9 57 0 0,-229 37-104 0 0,6 0 123 0 0,234-39-68 0 0,-25 4 16 0 0,37-7 224 0 0,3 2-176 0 0,4 1-40 0 0,-1 0-1 0 0,0-1 0 0 0,1 1 1 0 0,-1-1-1 0 0,1 0 0 0 0,0 0 0 0 0,0-1 1 0 0,9 3-1 0 0,46 3 56 0 0,-43-5-58 0 0,184 7 8 0 0,-115-7-96 0 0,11 0 38 0 0,104 6-64 0 0,-155-4 75 0 0,0 2 0 0 0,59 16 0 0 0,-87-17 18 0 0,-6 2-16 0 0,-5 3-64 0 0,-6-9 72 0 0,-1 0 0 0 0,0 0 0 0 0,0 0-1 0 0,0 0 1 0 0,0 0 0 0 0,0 0 0 0 0,0 0 0 0 0,0 0-1 0 0,0 0 1 0 0,0 0 0 0 0,-1 2 0 0 0,0-1-2 0 0,-1 1 0 0 0,1-1 0 0 0,-1 1 0 0 0,1-1 0 0 0,-1 0 0 0 0,0 1 0 0 0,0-1 0 0 0,0 0 0 0 0,0 0 0 0 0,0-1 0 0 0,0 1 0 0 0,-1 0 0 0 0,1-1 0 0 0,0 1 0 0 0,-1-1 0 0 0,-4 2 0 0 0,-6 2-36 0 0,0-1 0 0 0,-15 4 0 0 0,23-7 44 0 0,-111 19 73 0 0,21-4-2 0 0,-361 46 231 0 0,398-57-256 0 0,1 2-1 0 0,-112 28 1 0 0,165-33 36 0 0,-3 4 8 0 0,6-6-87 0 0,1 0 0 0 0,0 0 0 0 0,0 0 0 0 0,0 0 0 0 0,0 0 0 0 0,0 0 0 0 0,0 0 0 0 0,0 0 0 0 0,0 1 0 0 0,0-1 0 0 0,0 0 0 0 0,0 0 0 0 0,0 0 0 0 0,0 0 0 0 0,0 0 0 0 0,-1 0 0 0 0,1 0 0 0 0,0 0 0 0 0,0 0 0 0 0,0 0 0 0 0,0 0 0 0 0,0 0 0 0 0,0 0 0 0 0,0 1 0 0 0,0-1 0 0 0,0 0 0 0 0,0 0 0 0 0,0 0 0 0 0,0 0 0 0 0,0 0 0 0 0,0 0 0 0 0,0 0 0 0 0,0 0 0 0 0,0 0 0 0 0,0 0 0 0 0,0 1 0 0 0,0-1 0 0 0,0 0 0 0 0,0 0 0 0 0,0 0 0 0 0,0 0 0 0 0,0 0 0 0 0,1 0 1 0 0,-1 0-1 0 0,0 0 0 0 0,0 0 0 0 0,0 0 0 0 0,0 0 0 0 0,0 0 0 0 0,0 0 0 0 0,0 1 0 0 0,0-1 0 0 0,0 0 0 0 0,0 0 0 0 0,0 0 0 0 0,0 0 0 0 0,1 0 0 0 0,3 5-15 0 0,2-1-1 0 0,-1 1 1 0 0,0-1 0 0 0,1 0 0 0 0,0 0 0 0 0,0-1 0 0 0,0 1 0 0 0,0-1 0 0 0,1-1 0 0 0,-1 1 0 0 0,1-1 0 0 0,12 2-1 0 0,10 1-269 0 0,53 2 0 0 0,-39-5 57 0 0,76 3-683 0 0,160-13 0 0 0,-129 6 1207 0 0,-136 3-286 0 0,-11 0 234 0 0,-14 9-197 0 0,5-5-62 0 0,0-1-1 0 0,-1-1 1 0 0,0 1-1 0 0,0-1 1 0 0,-10 4-1 0 0,-40 8 29 0 0,45-12-21 0 0,-112 21 7 0 0,75-15 0 0 0,-24 3 63 0 0,-75 16 368 0 0,31 6-138 0 0,97-27-236 0 0,1 1 1 0 0,0 1-1 0 0,-32 20 0 0 0,36-16-124 0 0,13-8-78 0 0,-1-3-11 0 0,5 1 4 0 0,2 1 104 0 0,0 1-1 0 0,1-1 1 0 0,0 0-1 0 0,0 0 0 0 0,0-1 1 0 0,1 0-1 0 0,-1 0 0 0 0,1 0 1 0 0,-1 0-1 0 0,1-1 1 0 0,0 0-1 0 0,0 0 0 0 0,0-1 1 0 0,10 2-1 0 0,9 1-153 0 0,1-2 0 0 0,31 0-1 0 0,357-13-3765 0 0,-385 10 3839 0 0,-9 0 97 0 0,0-1 1 0 0,35-8-1 0 0,-53 9 240 0 0,-31-4 88 0 0,0 1 0 0 0,-1 2 0 0 0,-58 2 0 0 0,40 0-96 0 0,-339 2 1547 0 0,366-2-1694 0 0,-206 8 683 0 0,173-3-531 0 0,-1 2 1 0 0,-58 15-1 0 0,103-19-181 0 0,6-2-23 0 0,-1 0 1 0 0,0 0 0 0 0,1 1-1 0 0,0 0 1 0 0,-1 0-1 0 0,1 0 1 0 0,0 0 0 0 0,0 1-1 0 0,0-1 1 0 0,-7 7 0 0 0,10-8-124 0 0,3 1-55 0 0,5 4 104 0 0,0 0 1 0 0,0-1-1 0 0,1 0 0 0 0,0-1 1 0 0,0 0-1 0 0,0 0 1 0 0,0 0-1 0 0,1-1 0 0 0,15 4 1 0 0,86 12-268 0 0,-96-17 297 0 0,236 22-476 0 0,-187-19 388 0 0,85 13 12 0 0,-23-3 137 0 0,-36-8 103 0 0,85 12 379 0 0,-159-15-428 0 0,7 1 320 0 0,-33 0-324 0 0,5-2-77 0 0,-6 2-6 0 0,-1 0 0 0 0,0-1 0 0 0,0-1 0 0 0,-17 3 0 0 0,-55 2 67 0 0,55-6-12 0 0,-200 5 47 0 0,24-3 94 0 0,178-2-160 0 0,-358 14 1318 0 0,277-8-479 0 0,121 3-776 0 0,-6-7-80 0 0,-1 0 0 0 0,1-1-1 0 0,0 1 1 0 0,0-1 0 0 0,1 0-1 0 0,-1-1 1 0 0,1 1 0 0 0,10 1 0 0 0,5 1 35 0 0,28 1 0 0 0,289-1-484 0 0,-146-7 194 0 0,253 3 199 0 0,-315-1 104 0 0,-82 2-52 0 0,58 9 0 0 0,-92-8-10 0 0,-10-2-33 0 0,5 0 22 0 0,-8-1-43 0 0,-33 9-318 0 0,4-5 271 0 0,-53-1 0 0 0,30-2 64 0 0,-451 3 208 0 0,308-5-50 0 0,-21 7-57 0 0,100-2-55 0 0,93-3 36 0 0,-32 5 0 0 0,44-5-30 0 0,22 8 48 0 0,-3-5-52 0 0,1 0-1 0 0,-1-1 0 0 0,1 0 0 0 0,19 2 0 0 0,46 0-7 0 0,-59-5 0 0 0,126 4-144 0 0,88 5-101 0 0,107 1 67 0 0,-89-5 346 0 0,-119 3 14 0 0,-128-7-32 0 0,-5-1-69 0 0,-35 5-68 0 0,0-1-1 0 0,-56-3 0 0 0,33-1 6 0 0,-518-5 650 0 0,159 1 196 0 0,326 5-682 0 0,60 0-327 0 0,48 7-8 0 0,-2-3 103 0 0,1-1-1 0 0,0 0 0 0 0,0 0 0 0 0,0-1 1 0 0,27 2-1 0 0,72-3-91 0 0,-74-2 74 0 0,420 13-1489 0 0,-146-1 1493 0 0,-207-6 471 0 0,-173-2-189 0 0,-168-4 5 0 0,34 1-158 0 0,-166 0 6 0 0,290 6-176 0 0,82-7 84 0 0,-1 1-1 0 0,0-1 1 0 0,0 1-1 0 0,0 0 1 0 0,1 0-1 0 0,2 2 1 0 0,11 2-22 0 0,16 2-45 0 0,65 4-1 0 0,35-9-303 0 0,-58-1 157 0 0,332-5-333 0 0,-344 4 1229 0 0,-66 0-573 0 0,-198-2 49 0 0,-315 11 927 0 0,483-7-1041 0 0,18-2-5 0 0,-1 1 0 0 0,0 1 1 0 0,1 1-1 0 0,-20 5 0 0 0,33-8-93 0 0,3 1-57 0 0,0-1 124 0 0,0 0-1 0 0,0 0 1 0 0,0 1 0 0 0,0-1-1 0 0,0 0 1 0 0,0 1 0 0 0,0-1-1 0 0,0 1 1 0 0,0-1 0 0 0,1 2-1 0 0,4 1-20 0 0,11 3-54 0 0,0 0-1 0 0,0-2 0 0 0,1 0 1 0 0,34 3-1 0 0,74-4-640 0 0,-97-3 501 0 0,429 5-1081 0 0,-345-3 2931 0 0,-121-2-1542 0 0,0 1 1 0 0,-14 3-1 0 0,-8 2-12 0 0,-123 0-62 0 0,16-2 148 0 0,4 2 321 0 0,55-4-314 0 0,59-2-102 0 0,2 1-40 0 0,-27 3 0 0 0,42-4 40 0 0,24 5 58 0 0,-6-1-66 0 0,230 7-1154 0 0,107 0 125 0 0,-330-10 1033 0 0,27 6 1287 0 0,-85 16-512 0 0,23-19-779 0 0,1-1-1 0 0,-1 0 0 0 0,0 0 1 0 0,0-1-1 0 0,0-1 0 0 0,-21 0 1 0 0,7 1-20 0 0,-65-1-188 0 0,-109-11 0 0 0,59 1 53 0 0,126 8 106 0 0,-1-1 0 0 0,1 0 0 0 0,0-1 0 0 0,-25-7 0 0 0,26 7 0 0 0,-2 2 0 0 0,5 1-13 0 0,9 0-56 0 0,13 9-475 0 0,2 0 501 0 0,7 6 32 0 0,-16-13 12 0 0,16 3-15 0 0,7 1-72 0 0,1 0 0 0 0,-1-2 0 0 0,1-1 0 0 0,34-1 0 0 0,11 2 143 0 0,-58-4 1249 0 0,-18 0-1242 0 0,-192 8 0 0 0,88-2 186 0 0,-79 9 260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43.46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1181 343 2303 0 0,'-2'-2'167'0'0,"0"1"-141"0"0,-2-3-30 0 0,0-15 126 0 0,3 9 335 0 0,1-1 1 0 0,-1 0-1 0 0,2 1 0 0 0,-1-1 1 0 0,2 1-1 0 0,3-18 0 0 0,-4 24-435 0 0,0-1 0 0 0,1 0 0 0 0,0 0 0 0 0,-1 1-1 0 0,1-1 1 0 0,1 1 0 0 0,-1 0 0 0 0,1-1-1 0 0,0 1 1 0 0,0 0 0 0 0,0 1 0 0 0,0-1 0 0 0,1 0-1 0 0,-1 1 1 0 0,1 0 0 0 0,0 0 0 0 0,0 0-1 0 0,0 0 1 0 0,1 1 0 0 0,7-4 0 0 0,5-1 303 0 0,27-9 612 0 0,-17 4 1495 0 0,-40 5-2109 0 0,6 5-318 0 0,1-1-1 0 0,-1 1 1 0 0,1 1-1 0 0,-1-1 1 0 0,1 1 0 0 0,-14 0-1 0 0,-41 2-9 0 0,40 1 7 0 0,-401 29-66 0 0,-97 29-752 0 0,461-52 642 0 0,55-7 108 0 0,272-19-290 0 0,-30 1-625 0 0,111 14-280 0 0,-333 4 3006 0 0,-19 0-1629 0 0,-136 17 62 0 0,78-13-147 0 0,-269 35 41 0 0,281-34 59 0 0,-86 24 0 0 0,125-25-294 0 0,3-2-445 0 0,6 9 13 0 0,0-11 576 0 0,0-1 0 0 0,1 1 0 0 0,-1 0 0 0 0,0 0 0 0 0,0-1 0 0 0,1 1-1 0 0,-1 0 1 0 0,0-1 0 0 0,1 1 0 0 0,-1 0 0 0 0,1-1 0 0 0,-1 1 0 0 0,1-1 0 0 0,-1 1-1 0 0,1-1 1 0 0,-1 1 0 0 0,1-1 0 0 0,0 1 0 0 0,-1-1 0 0 0,2 1 0 0 0,0 0-30 0 0,7 5-50 0 0,0 0 1 0 0,1-1-1 0 0,-1 0 1 0 0,1-1-1 0 0,21 6 1 0 0,10 5-118 0 0,-37-13 156 0 0,7 2 1297 0 0,-12-2-1202 0 0,0 0-1 0 0,0 0 1 0 0,0 0-1 0 0,0-1 1 0 0,0 1-1 0 0,0-1 1 0 0,-1 1-1 0 0,1-1 0 0 0,0 1 1 0 0,-1-1-1 0 0,1 0 1 0 0,-1 1-1 0 0,0-1 1 0 0,1 0-1 0 0,-1 0 1 0 0,0 0-1 0 0,0-1 1 0 0,-3 2-1 0 0,-9 1 3 0 0,-1 0 1 0 0,0-1-1 0 0,0-1 0 0 0,-19 0 0 0 0,-61-8-5 0 0,67 5 79 0 0,-88-8 308 0 0,41 2-296 0 0,62 8-126 0 0,3 3-65 0 0,8-3-20 0 0,0 1-16 0 0,1 0 84 0 0,1-1-1 0 0,0 0 1 0 0,-1 0-1 0 0,1 1 1 0 0,-1-1-1 0 0,1 0 1 0 0,0 0-1 0 0,-1 1 1 0 0,1-1-1 0 0,0 0 1 0 0,-1 1-1 0 0,1-1 1 0 0,0 0 0 0 0,0 1-1 0 0,-1-1 1 0 0,1 1-1 0 0,0-1 1 0 0,0 1-1 0 0,0 0 1 0 0,0-1 8 0 0,0 1 1 0 0,0 0-1 0 0,0-1 1 0 0,1 1-1 0 0,-1-1 1 0 0,0 1-1 0 0,1 0 1 0 0,-1-1-1 0 0,1 1 0 0 0,-1-1 1 0 0,0 1-1 0 0,1-1 1 0 0,-1 0-1 0 0,1 1 1 0 0,-1-1-1 0 0,2 1 1 0 0,3 2-18 0 0,0 1 1 0 0,0-1 0 0 0,1-1 0 0 0,-1 1 0 0 0,1-1-1 0 0,-1 0 1 0 0,11 2 0 0 0,44 6-46 0 0,-43-8 55 0 0,24 2-35 0 0,75-1 0 0 0,42-14-42 0 0,-102 6 65 0 0,780-90 2303 0 0,-810 91-2211 0 0,23-3-14 0 0,0-3-1 0 0,73-23 0 0 0,-99 25-49 0 0,-10 1-35 0 0,-1 0 21 0 0,-2-1 70 0 0,-1-1-40 0 0,-5 0-13 0 0,-3 7-44 0 0,-1-1 0 0 0,0 1 0 0 0,1-1 1 0 0,-1 1-1 0 0,-1-1 0 0 0,1 1 0 0 0,0-1 0 0 0,0 1 0 0 0,-1 0 0 0 0,0-1 0 0 0,1 1 0 0 0,-1 0 0 0 0,0-1 0 0 0,0 1 0 0 0,0 0 0 0 0,-1 0 0 0 0,1 0 0 0 0,0 0 0 0 0,-1 0 0 0 0,1 0 0 0 0,-1 0 0 0 0,0 0 0 0 0,-3-3 1 0 0,-5-2-190 0 0,0-1 1 0 0,0 1 0 0 0,-16-8 0 0 0,22 13 183 0 0,-23-12-121 0 0,0 2 0 0 0,-1 1-1 0 0,0 1 1 0 0,-1 1 0 0 0,-55-9-1 0 0,-154-5 499 0 0,164 18-75 0 0,-41-1 101 0 0,1 5 0 0 0,-150 17 1 0 0,33 16-373 0 0,86-11-330 0 0,133-18 174 0 0,15-2-87 0 0,22 0 247 0 0,220-11 684 0 0,-76 0-699 0 0,250 8-1611 0 0,-242 2 1582 0 0,-143 2 1844 0 0,-37-1-1468 0 0,-32 5-72 0 0,0-1-1 0 0,-1-2 1 0 0,-56-3 0 0 0,56 0-151 0 0,-43 0-30 0 0,-170 2 328 0 0,0 17-209 0 0,55 9-163 0 0,190-27 22 0 0,-11 5-33 0 0,13-5 3 0 0,-12 11-211 0 0,2 5-524 0 0,9-12 573 0 0,2-3 23 0 0,0 0 4 0 0,-1 8 6 0 0,-1-2 16 0 0,1 2 12 0 0,1 5 80 0 0,-1 6 8 0 0,2-21 0 0 0,-13 32 0 0 0,8-19 0 0 0,0 1 0 0 0,3 1 0 0 0,3 1 14 0 0,1-12 27 0 0,0-1 0 0 0,0 1 0 0 0,0-1 1 0 0,0 1-1 0 0,1-1 0 0 0,5 6 0 0 0,6 8 212 0 0,-12-14-229 0 0,1 1 22 0 0,-3-4-46 0 0,0 0 0 0 0,0 0 0 0 0,0-1 0 0 0,0 1 0 0 0,0 0 0 0 0,0 0 0 0 0,0 0 0 0 0,0 0 0 0 0,0 0 0 0 0,0 0-1 0 0,0 0 1 0 0,0 0 0 0 0,1 0 0 0 0,-1 0 0 0 0,0 0 0 0 0,0 0 0 0 0,0 0 0 0 0,0 0 0 0 0,0-1 0 0 0,0 1 0 0 0,0 0 0 0 0,0 0 0 0 0,0 0 0 0 0,0 0 0 0 0,0 0-1 0 0,0 0 1 0 0,1 0 0 0 0,-1 0 0 0 0,0 0 0 0 0,0 0 0 0 0,0 0 0 0 0,0 0 0 0 0,0 0 0 0 0,0 0 0 0 0,0 0 0 0 0,0 0 0 0 0,0 0 0 0 0,0 0 0 0 0,0 0 0 0 0,1 0-1 0 0,-1 0 1 0 0,0 0 0 0 0,0 0 0 0 0,0 0 0 0 0,0 1 0 0 0,0-1 0 0 0,0 0 0 0 0,0 0 0 0 0,0 0 0 0 0,0 0 0 0 0,0 0 0 0 0,0 0 0 0 0,0 0 0 0 0,0 0 0 0 0,1 0-1 0 0,-1 0 1 0 0,0 0 0 0 0,0 0 0 0 0,0 0 0 0 0,0 0 0 0 0,0 1 0 0 0,0-1 0 0 0,0 0 0 0 0,0 0 0 0 0,0 0 0 0 0,0 0 0 0 0,25 23 57 0 0,-14-11-47 0 0,11 10-10 0 0,6 4 0 0 0,-22-21 0 0 0,-2-1 0 0 0,1-1 0 0 0,-1 0 0 0 0,1 0 0 0 0,7 4 0 0 0,17 6 0 0 0,-20-9 3 0 0,23 14 58 0 0,32 22-61 0 0,-49-30 0 0 0,-13-6-4 0 0,-2-2-4 0 0,3 2-56 0 0,0 5-30 0 0,-2-7-10 0 0,-1 0-90 0 0,0-1 170 0 0,0-1 0 0 0,0 1-1 0 0,1-1 1 0 0,-1 1-1 0 0,-1 0 1 0 0,1-1 0 0 0,0 1-1 0 0,0-1 1 0 0,0 1-1 0 0,0-1 1 0 0,0 1 0 0 0,0 0-1 0 0,-1-1 1 0 0,1 1-1 0 0,0-1 1 0 0,0 1 0 0 0,-1-1-1 0 0,1 1 1 0 0,-1 0-1 0 0,0 0 20 0 0,0 1 0 0 0,0-1-1 0 0,0 0 1 0 0,-1 0 0 0 0,1 0-1 0 0,0 0 1 0 0,0 0 0 0 0,-1 0 0 0 0,1 0-1 0 0,0 0 1 0 0,-1-1 0 0 0,1 1-1 0 0,-1 0 1 0 0,1-1 0 0 0,-1 1-1 0 0,0-1 1 0 0,1 0 0 0 0,-3 1-1 0 0,-1-1 15 0 0,1 1 6 0 0,0 0-1 0 0,0 0 0 0 0,-1 0 1 0 0,1-1-1 0 0,-7 0 0 0 0,3 0 28 0 0,6 0-23 0 0,0 0 0 0 0,1 0 0 0 0,-1-1-1 0 0,0 1 1 0 0,0-1 0 0 0,0 1 0 0 0,0-1 0 0 0,-1 0-1 0 0,-4-2 20 0 0,-5 1 81 0 0,-17-1-253 0 0,16 3 81 0 0,0 0 42 0 0,2 4-3 0 0,8-3-62 0 0,18 14-419 0 0,-9-13 500 0 0,-2-1-9 0 0,20 9 7 0 0,-11-6-2 0 0,9 2 59 0 0,-6-4-60 0 0,5-1 2 0 0,-19 0-1 0 0,19 8-100 0 0,-8-3 99 0 0,0 1 0 0 0,0 3 0 0 0,-1-1 0 0 0,1-1 0 0 0,1-1 11 0 0,-3-1 42 0 0,31 18 189 0 0,-38-22-301 0 0,8 4 44 0 0,3 0 15 0 0,-1 2 0 0 0,-1 1 0 0 0,40 30 128 0 0,-39-28-128 0 0,0-3 0 0 0,0 0 0 0 0,0 0 0 0 0,1-3 0 0 0,-1-1 0 0 0,1 0 0 0 0,0-1 0 0 0,1-1 0 0 0,-1-2 0 0 0,-1 0 0 0 0,1-2 0 0 0,-1-2 0 0 0,-3-3 0 0 0,-9 5 10 0 0,0 0-1 0 0,0-1 0 0 0,-1 1 0 0 0,1 0 0 0 0,0-1 0 0 0,1-2 0 0 0,-1-5-19 0 0,-2 6 3 0 0,-1 1 1 0 0,1 0 0 0 0,-1-1 0 0 0,0 1 0 0 0,0 0-1 0 0,0 0 1 0 0,0-1 0 0 0,-1 1 0 0 0,1 0-1 0 0,-1 0 1 0 0,0 1 0 0 0,0-1 0 0 0,0 0-1 0 0,0 0 1 0 0,0 1 0 0 0,-1 0 0 0 0,-4-5-1 0 0,-6-3 34 0 0,0 1 0 0 0,-23-13-1 0 0,4 3 84 0 0,-51-34 478 0 0,81 52-557 0 0,1 0 0 0 0,-1 0 0 0 0,1 1 0 0 0,0-1 0 0 0,-1 0 0 0 0,1 0 0 0 0,0 0 0 0 0,0 0 0 0 0,0-1 0 0 0,0 1 0 0 0,-1-2 0 0 0,2 3-23 0 0,0 0 0 0 0,0 0-1 0 0,-1 0 1 0 0,1-1 0 0 0,1 1-1 0 0,-1 0 1 0 0,0 0 0 0 0,0-1-1 0 0,0 1 1 0 0,0 0 0 0 0,0 0-1 0 0,0 0 1 0 0,0-1 0 0 0,0 1-1 0 0,0 0 1 0 0,0 0 0 0 0,0-1-1 0 0,1 1 1 0 0,-1 0 0 0 0,0 0 0 0 0,0 0-1 0 0,0 0 1 0 0,0-1 0 0 0,0 1-1 0 0,1 0 1 0 0,-1 0 0 0 0,0 0-1 0 0,0 0 1 0 0,0 0 0 0 0,1 0-1 0 0,-1-1 1 0 0,0 1 0 0 0,0 0-1 0 0,1 0 1 0 0,-1 0 0 0 0,0 0-1 0 0,0 0 1 0 0,0 0 0 0 0,1 0-1 0 0,-1 0 1 0 0,5-1 6 0 0,-1 1-1 0 0,1 0 1 0 0,-1 0 0 0 0,1 0 0 0 0,8 1-1 0 0,130 34-162 0 0,-50-11 154 0 0,-90-24-5 0 0,9 3 0 0 0,1 1 0 0 0,-1 0 0 0 0,14 7 0 0 0,-23-10 0 0 0,10 5 0 0 0,-13-5 0 0 0,1-1-1 0 0,0 0 0 0 0,-1 1 1 0 0,1-1-1 0 0,-1 1 0 0 0,1 0 0 0 0,-1-1 1 0 0,1 1-1 0 0,-1-1 0 0 0,1 1 1 0 0,-1 0-1 0 0,0-1 0 0 0,1 1 0 0 0,-1 1 1 0 0,1-1-6 0 0,-1 1 0 0 0,1 0 0 0 0,-1-1 0 0 0,0 1 0 0 0,0 0 0 0 0,0-1 1 0 0,0 1-1 0 0,0-1 0 0 0,0 1 0 0 0,-1 0 0 0 0,1-1 0 0 0,-1 1 0 0 0,1-1 0 0 0,-1 1 1 0 0,1-1-1 0 0,-1 1 0 0 0,-1 1 0 0 0,-1 3-17 0 0,-1-1-1 0 0,0 0 1 0 0,-1-1 0 0 0,1 1 0 0 0,-9 6-1 0 0,-11 6-55 0 0,-19 11 262 0 0,20-12-39 0 0,9-6-144 0 0,1-1 0 0 0,-3 5 4 0 0,15-12-8 0 0,-24 27-160 0 0,5-5 776 0 0,11-13-558 0 0,-1 0-44 0 0,2-2 1 0 0,4-5 32 0 0,-2 3-17 0 0,5-5 54 0 0,-1 0 16 0 0,-7 11 80 0 0,4 1-160 0 0,1 1-16 0 0,2 2 0 0 0,2-1 0 0 0,1 4-2 0 0,1-16 9 0 0,-2 31 52 0 0,-3 7-59 0 0,3-31 0 0 0,0 1 0 0 0,0 2 0 0 0,0 0 0 0 0,-1-3 11 0 0,-4-2 42 0 0,2-6-26 0 0,0 0-1 0 0,1-1 1 0 0,-1 1-1 0 0,0-1 1 0 0,-1 0-1 0 0,1 0 0 0 0,0 0 1 0 0,0 0-1 0 0,-6 1 1 0 0,2 1 12 0 0,0 0 43 0 0,-5 7-98 0 0,11-10-59 0 0,-2 2-20 0 0,2-3 91 0 0,1 0 0 0 0,0 0 0 0 0,0 1 0 0 0,-1-1 0 0 0,1 0 0 0 0,0 0 0 0 0,0 0 0 0 0,-1 0 0 0 0,1 0 0 0 0,0 1 0 0 0,0-1 0 0 0,-1 0 0 0 0,1 0 0 0 0,0 0 0 0 0,0 0 0 0 0,0 1 0 0 0,0-1 0 0 0,-1 0 0 0 0,1 0 0 0 0,0 1 0 0 0,0-1 0 0 0,0 0 0 0 0,0 0 0 0 0,0 1-1 0 0,0-1 1 0 0,0 0 0 0 0,0 0 0 0 0,0 1 0 0 0,0-1 0 0 0,0 0 0 0 0,0 1 0 0 0,0-1 0 0 0,0 0 0 0 0,0 0 0 0 0,0 1 0 0 0,0-1 0 0 0,0 3-3 0 0,1 2 4 0 0,12 10 2 0 0,-3-5 1 0 0,1-2 0 0 0,0-1-10 0 0,-7-5-33 0 0,6 6 32 0 0,1 0 11 0 0,-5 0-10 0 0,-4-4-33 0 0,-2 7 32 0 0,2 3 1 0 0,1-1-44 0 0,-2-9 1 0 0,1 8 42 0 0,-2 2 11 0 0,-7 1 11 0 0,1-4 42 0 0,4-6 1 0 0,-2 5-54 0 0,0 4-43 0 0,1-1 22 0 0,2-8-22 0 0,-3 6 43 0 0,2-6 53 0 0,-2 9 1 0 0,-2 1-44 0 0,3-3-20 0 0,-4 18-97 0 0,6-24 150 0 0,0 5-43 0 0,0-6-43 0 0,1 13 30 0 0,0-14 19 0 0,9 16-84 0 0,-7-15 35 0 0,6 7 32 0 0,2 1 11 0 0,-1 0 0 0 0,-9-12 0 0 0,1 0 0 0 0,-1 0 0 0 0,0 0 0 0 0,1 0 0 0 0,-1 0 0 0 0,0 1 0 0 0,0-1 0 0 0,0 0 0 0 0,0 0 0 0 0,0 2 0 0 0,-6 10 0 0 0,-2-4 12 0 0,6-7 52 0 0,0 0 12 0 0,-5 4-72 0 0,4-2-52 0 0,2 8 36 0 0,7 2 12 0 0,3-1 0 0 0,-2 1 0 0 0,-1 0 0 0 0,0 0 0 0 0,2-2 11 0 0,-5-8 4 0 0,12 9 106 0 0,-13-11-97 0 0,2 1-56 0 0,6 3 32 0 0,2 3 43 0 0,-1 0-33 0 0,-1 1-10 0 0,0 0 0 0 0,0 1 0 0 0,1-2 0 0 0,1 0 0 0 0,0-1 0 0 0,-1-1 0 0 0,7 2 29 0 0,-17-9-16 0 0,25 24 9 0 0,-15-15-22 0 0,-3 0 0 0 0,1 1 0 0 0,1 0 0 0 0,0 0 0 0 0,1-2 0 0 0,0-1 0 0 0,2-1 0 0 0,1-1 0 0 0,-1 2 0 0 0,1-3 0 0 0,0 2 0 0 0,0-1 0 0 0,-2 0 11 0 0,-1 0 42 0 0,-3-1 7 0 0,-9-5-56 0 0,40 12 60 0 0,-25-7-64 0 0,1-3 0 0 0,-1 1 0 0 0,1 2 0 0 0,-1-1 0 0 0,1-1 0 0 0,0 0 0 0 0,1 1 0 0 0,-1 1 0 0 0,-1 0 0 0 0,1 0 0 0 0,-1 1 0 0 0,-1 1 0 0 0,0 0 0 0 0,1 0 0 0 0,-1-1 0 0 0,2-1 0 0 0,-1 0 0 0 0,1 1 0 0 0,-1-1 0 0 0,1 0 0 0 0,-1 1 0 0 0,1-1 0 0 0,-1 0 0 0 0,1 0 0 0 0,-1 0 0 0 0,0 0 0 0 0,0-1 0 0 0,0-1 0 0 0,1 0 0 0 0,0 0 0 0 0,28 5-72 0 0,-13-1 6 0 0,-3 1 12 0 0,0-1 54 0 0,-26-6 0 0 0,79 17 0 0 0,-53-12 0 0 0,22 5 0 0 0,41 10 0 0 0,20-3 49 0 0,-41-8-26 0 0,130 12-19 0 0,-58-8-24 0 0,-126-11 13 0 0,27-1-1 0 0,-4-2 23 0 0,-24 1 49 0 0,-14 0-63 0 0,0 0-1 0 0,0 0 1 0 0,1 1-1 0 0,-1-1 1 0 0,0 0-1 0 0,0 0 1 0 0,0 0-1 0 0,1 0 1 0 0,-1 0-1 0 0,0 0 1 0 0,0 0-1 0 0,0 0 0 0 0,1 0 1 0 0,-1 0-1 0 0,0 0 1 0 0,0-1-1 0 0,0 1 1 0 0,1 0-1 0 0,-1 0 1 0 0,0 0-1 0 0,0 0 1 0 0,0 0-1 0 0,0 0 1 0 0,1 0-1 0 0,-1 0 1 0 0,0-1-1 0 0,0 1 1 0 0,0 0-1 0 0,0 0 0 0 0,1 0 1 0 0,-1 0-1 0 0,0 0 1 0 0,0-1-1 0 0,-5-3 4 0 0,-9-4-8 0 0,-13-1 4 0 0,-1 1 0 0 0,-39-5 0 0 0,-5-1 0 0 0,-456-119 1007 0 0,418 105-963 0 0,1-4 0 0 0,-123-55 0 0 0,173 62-399 0 0,58 24 275 0 0,3 1-96 0 0,11-2 67 0 0,0 0 0 0 0,0 1 0 0 0,-1 0 0 0 0,20 3-1 0 0,55 8-420 0 0,-50-4 281 0 0,43 2-832 0 0,129-4-1 0 0,-167-4 831 0 0,-14 0 68 0 0,40-4 0 0 0,-40-4 1444 0 0,-40 1-1076 0 0,0 1-1 0 0,-1 1 0 0 0,1 0 0 0 0,-1 1 0 0 0,0 0 1 0 0,-17-2-1 0 0,8 1-142 0 0,-47-10 128 0 0,-21-5 108 0 0,-120-31 173 0 0,-16-5-330 0 0,140 31-303 0 0,84 24 54 0 0,10 1-396 0 0,0 1 396 0 0,-1 1-1 0 0,11 2 0 0 0,1 0-3 0 0,347 38-2368 0 0,-325-40 2271 0 0,1-2 0 0 0,73-10 359 0 0,-115 10-97 0 0,-1-1 0 0 0,1 0 0 0 0,-1 0-1 0 0,0 0 1 0 0,1 1 0 0 0,-1-1 0 0 0,0 0-1 0 0,0 0 1 0 0,0 1 0 0 0,1-1 0 0 0,-3 0 0 0 0,2 0 44 0 0,-7-5 90 0 0,0 1 0 0 0,0 1-1 0 0,0-1 1 0 0,0 2 0 0 0,-1-1 0 0 0,-15-4 0 0 0,-58-9 188 0 0,46 10-203 0 0,-131-22 900 0 0,67 12-450 0 0,-116-26-242 0 0,137 20-465 0 0,79 22 98 0 0,1 0-1 0 0,-1 0 1 0 0,1 0-1 0 0,-1 0 1 0 0,1 1-1 0 0,-1-1 1 0 0,1 0-1 0 0,0 0 1 0 0,-1 0 0 0 0,1 1-1 0 0,1-2 1 0 0,2-1-6 0 0,0 1 0 0 0,0-1 0 0 0,1 1 0 0 0,-1-1 1 0 0,1 1-1 0 0,-1 1 0 0 0,10-3 0 0 0,37-5-58 0 0,-35 7 63 0 0,41-7-42 0 0,98-28 1 0 0,-134 31 24 0 0,-1-2 1 0 0,0 0-1 0 0,0-1 1 0 0,-1-1-1 0 0,0-1 1 0 0,-1-1-1 0 0,0 0 1 0 0,16-16-1 0 0,-26 22-12 0 0,3-6 9 0 0,5-19 40 0 0,-11 15 41 0 0,-5 12-26 0 0,0 0-1 0 0,1 1 1 0 0,-1-1-1 0 0,0 0 0 0 0,-1 1 1 0 0,1-1-1 0 0,-1 0 1 0 0,0 1-1 0 0,1-1 1 0 0,-2 0-1 0 0,1 1 0 0 0,-3-6 1 0 0,1 4 9 0 0,0-1 0 0 0,0 1 1 0 0,-1 0-1 0 0,0 0 0 0 0,0 0 1 0 0,-9-7-1 0 0,1 2-17 0 0,-1 1 0 0 0,0 1 0 0 0,0 0 0 0 0,-1 0 0 0 0,-16-6 0 0 0,-155-73 497 0 0,175 82-493 0 0,9 4 133 0 0,2 0-283 0 0,4-2 111 0 0,0 0 0 0 0,-1 1 0 0 0,1-1 0 0 0,0 1 0 0 0,0 0 0 0 0,1 1 0 0 0,-1-1 0 0 0,0 1 0 0 0,0 0 0 0 0,10 0 0 0 0,4-1-56 0 0,34 3 0 0 0,25 1-34 0 0,102-11-1 0 0,-156 9 95 0 0,-13 0 16 0 0,1 0 0 0 0,15-2 0 0 0,-27 2-3 0 0,0 0 1 0 0,0 0-1 0 0,1-1 0 0 0,-1 1 1 0 0,0 0-1 0 0,0 0 1 0 0,0 0-1 0 0,0 0 0 0 0,0 0 1 0 0,0 0-1 0 0,0 0 0 0 0,0-1 1 0 0,1 1-1 0 0,-1 0 0 0 0,0 0 1 0 0,0 0-1 0 0,0 0 0 0 0,0 0 1 0 0,0-1-1 0 0,0 1 1 0 0,0 0-1 0 0,0 0 0 0 0,0 0 1 0 0,0 0-1 0 0,0 0 0 0 0,0-1 1 0 0,0 1-1 0 0,0 0 0 0 0,0 0 1 0 0,0 0-1 0 0,0 0 0 0 0,0 0 1 0 0,0-1-1 0 0,0 1 1 0 0,0 0-1 0 0,0 0 0 0 0,0 0 1 0 0,-1 0-1 0 0,1 0 0 0 0,0-1 1 0 0,0 1-1 0 0,-3-5 6 0 0,2 3-3 0 0,-1 0 1 0 0,1 1-1 0 0,-1-1 1 0 0,0 1-1 0 0,0-1 0 0 0,0 1 1 0 0,0 0-1 0 0,0-1 1 0 0,0 1-1 0 0,0 0 0 0 0,0 0 1 0 0,-3-1-1 0 0,-31-7-11 0 0,29 8 10 0 0,-73-12 81 0 0,-132-5 1 0 0,130 14-62 0 0,63 3-26 0 0,3 0-18 0 0,-1 0-1 0 0,0-1 0 0 0,-28-7 0 0 0,44 8-48 0 0,15-1-698 0 0,38-1 384 0 0,77 4-1 0 0,-108 0 258 0 0,22 2-167 0 0,-28-1-27 0 0,1-1 0 0 0,28-2 0 0 0,-42 1 82 0 0,-5 0-145 0 0,-181 6 1743 0 0,-163 23-53 0 0,283-20-1347 0 0,52-8 63 0 0,1 0 0 0 0,0 1 0 0 0,1 1 0 0 0,-1 0 0 0 0,0 0 0 0 0,1 1 0 0 0,-14 7 0 0 0,14-6-27 0 0,9-4-23 0 0,-1 0 0 0 0,1 1-1 0 0,-1-1 1 0 0,1 0 0 0 0,-1 0 0 0 0,1 1-1 0 0,0-1 1 0 0,0 0 0 0 0,0 1 0 0 0,0-1-1 0 0,0 1 1 0 0,0 0 0 0 0,0-1 0 0 0,0 1 0 0 0,0 0-1 0 0,1 0 1 0 0,-1-1 0 0 0,1 1 0 0 0,-1 0-1 0 0,1 0 1 0 0,0 0 0 0 0,0 0 0 0 0,0-1-1 0 0,0 4 1 0 0,0-1-1 0 0,0 1-1 0 0,1 0 1 0 0,0-1-1 0 0,0 1 1 0 0,0-1 0 0 0,0 1-1 0 0,4 8 1 0 0,17 23-30 0 0,20 30 64 0 0,-39-62-6 0 0,7 19-86 0 0,-7-12 87 0 0,-3 1 0 0 0,-2 0 0 0 0,-3 0 0 0 0,1-3 11 0 0,2-5 32 0 0,-13 25-213 0 0,14-27 94 0 0,0 0-68 0 0,-7 15 71 0 0,-5 2 10 0 0,4-9 63 0 0,-1 0 0 0 0,-2 1 0 0 0,1 0 0 0 0,1 0 0 0 0,2 0-13 0 0,8-10 1 0 0,-1 0 0 0 0,1 1-1 0 0,-1-1 1 0 0,1 1 0 0 0,-1-1 0 0 0,1 1-1 0 0,0-1 1 0 0,0 1 0 0 0,0-1 0 0 0,0 1-1 0 0,0-1 1 0 0,0 1 0 0 0,0-1 0 0 0,1 1 0 0 0,-1-1-1 0 0,0 1 1 0 0,1-1 0 0 0,-1 0 0 0 0,2 3-1 0 0,-2-3 14 0 0,1 1-8 0 0,0 0-1 0 0,1 0 1 0 0,-1 0 0 0 0,0 0-1 0 0,1 0 1 0 0,-1 0-1 0 0,1 0 1 0 0,-1 0 0 0 0,1-1-1 0 0,2 3 1 0 0,1 1 1 0 0,4 3 16 0 0,0-1-1 0 0,1 1 1 0 0,-1-2 0 0 0,1 1-1 0 0,1-1 1 0 0,15 6-1 0 0,69 22-15 0 0,-57-22 9 0 0,211 70 8 0 0,-214-71 6 0 0,49 7 1 0 0,-67-15-15 0 0,1-1 1 0 0,0-1 0 0 0,0 0 0 0 0,32-5-1 0 0,-43 3-85 0 0,1 0 0 0 0,-1 0 0 0 0,1-1 0 0 0,-1-1 0 0 0,0 1 0 0 0,0-1 0 0 0,10-6 0 0 0,-16 8-147 0 0,2-3-36 0 0,-3 4 258 0 0,0 0 1 0 0,0 0-1 0 0,0 0 0 0 0,1 0 1 0 0,-1-1-1 0 0,0 1 0 0 0,0 0 0 0 0,0 0 1 0 0,1 0-1 0 0,-1 0 0 0 0,0-1 1 0 0,0 1-1 0 0,0 0 0 0 0,0 0 0 0 0,0 0 1 0 0,0-1-1 0 0,0 1 0 0 0,1 0 1 0 0,-1 0-1 0 0,0 0 0 0 0,0-1 0 0 0,0 1 1 0 0,0 0-1 0 0,0 0 0 0 0,0 0 1 0 0,0-1-1 0 0,0 1 0 0 0,0 0 0 0 0,0 0 1 0 0,0-1-1 0 0,0 1 0 0 0,0 0 1 0 0,0 0-1 0 0,-1 0 0 0 0,1-1 0 0 0,-1-1 35 0 0,0-1-1 0 0,0 1 0 0 0,-1-1 1 0 0,1 1-1 0 0,-1 0 0 0 0,0 0 1 0 0,0 0-1 0 0,0 0 0 0 0,0 0 1 0 0,0 0-1 0 0,0 0 0 0 0,0 1 1 0 0,-1-1-1 0 0,-2-1 1 0 0,-7-3 300 0 0,-21-9 0 0 0,19 10-243 0 0,-32-15 286 0 0,-187-69 1497 0 0,223 86-1811 0 0,-25-11 47 0 0,34 14-106 0 0,1 0 0 0 0,0 0 0 0 0,-1 0 0 0 0,1 0 0 0 0,0 0 0 0 0,0 0 0 0 0,-1 0 0 0 0,1 0 0 0 0,0 0 0 0 0,0 0 0 0 0,-1 0 0 0 0,1 0 0 0 0,0 0 0 0 0,-1 0 0 0 0,1-1 1 0 0,0 1-1 0 0,0 0 0 0 0,0 0 0 0 0,-1 0 0 0 0,1-1 0 0 0,0 1 0 0 0,0 0 0 0 0,0 0 0 0 0,-1 0 0 0 0,1-1 0 0 0,0 1 0 0 0,0 0 0 0 0,0 0 0 0 0,0-1 0 0 0,0 1 0 0 0,0 0 0 0 0,0 0 0 0 0,-1-1 0 0 0,1 1 0 0 0,0-1 0 0 0,11-3-115 0 0,-9 4 105 0 0,25-5-12 0 0,0 1-1 0 0,0 1 1 0 0,55 2-1 0 0,-15 1 131 0 0,20-4-106 0 0,-70 2 0 0 0,-3-2-14 0 0,-4 0-56 0 0,-8 1 13 0 0,-2 2 57 0 0,0 0-1 0 0,0 0 1 0 0,0 0 0 0 0,0-1-1 0 0,0 1 1 0 0,0 0 0 0 0,-1 0-1 0 0,1 0 1 0 0,0 0 0 0 0,-1-1-1 0 0,1 1 1 0 0,-1 0-1 0 0,1 0 1 0 0,-1 0 0 0 0,1 0-1 0 0,-1 0 1 0 0,0 0 0 0 0,1 0-1 0 0,-1 0 1 0 0,0 0 0 0 0,0 1-1 0 0,0-1 1 0 0,0 0 0 0 0,0 0-1 0 0,0 1 1 0 0,0-1 0 0 0,-2 0-1 0 0,-1-2 0 0 0,-17-8 1 0 0,0 0 0 0 0,-2 1 0 0 0,1 1 0 0 0,-1 1 0 0 0,-27-5 0 0 0,3-1 0 0 0,28 8-1 0 0,-16-5-4 0 0,0 2 0 0 0,-45-7 0 0 0,78 16-75 0 0,5 0-305 0 0,138 0-478 0 0,-113 0 655 0 0,-25 0 102 0 0,0 1-59 0 0,-2-1 149 0 0,-1 0 0 0 0,1 0-1 0 0,-1 0 1 0 0,1 0 0 0 0,-1 0-1 0 0,1 0 1 0 0,-1 1-1 0 0,1-1 1 0 0,-1 0 0 0 0,1 0-1 0 0,-1 0 1 0 0,1 1 0 0 0,-1-1-1 0 0,1 0 1 0 0,-1 0 0 0 0,0 1-1 0 0,1-1 1 0 0,-1 0-1 0 0,1 1 1 0 0,-1 0 0 0 0,-3 2 101 0 0,1 1 0 0 0,-1-1 1 0 0,-1 0-1 0 0,1 0 1 0 0,0 0-1 0 0,-1 0 0 0 0,-6 3 1 0 0,-32 16 268 0 0,14-7-267 0 0,18-11-77 0 0,7-3-10 0 0,-1 1 0 0 0,1-1 0 0 0,-1 1 0 0 0,1 0 0 0 0,0 0 0 0 0,-6 5 0 0 0,4-5 0 0 0,-15 16 0 0 0,16-15 0 0 0,-12 17 0 0 0,1 6 178 0 0,14-23-60 0 0,0 0 2 0 0,1 3-69 0 0,0 0-1 0 0,0 0 0 0 0,0 0 0 0 0,1 0 0 0 0,0 1 0 0 0,0-1 1 0 0,0 0-1 0 0,1 0 0 0 0,0-1 0 0 0,3 9 0 0 0,0-4-17 0 0,1 1-1 0 0,0-1 1 0 0,1 0-1 0 0,12 14 1 0 0,-13-17-3 0 0,0 0 1 0 0,0 0-1 0 0,1-1 1 0 0,11 9-1 0 0,0-1-1 0 0,-11-7-28 0 0,23 16 9 0 0,12 7 97 0 0,-28-21-97 0 0,6 4-10 0 0,-18-11 0 0 0,12 11 0 0 0,17 18 0 0 0,-22-22 0 0 0,-1 3 0 0 0,-1-1 0 0 0,2 0 0 0 0,0 0 0 0 0,21 24 0 0 0,-3-6 0 0 0,-17-20 0 0 0,1 0 0 0 0,6 6 0 0 0,-16-13 0 0 0,12 12 0 0 0,5 6 0 0 0,-10-9 0 0 0,-1 1 0 0 0,26 36 0 0 0,-26-38 0 0 0,1-2 0 0 0,11 4 0 0 0,-15-9 0 0 0,16 11 0 0 0,-7-6 0 0 0,1-1 0 0 0,-1-1 0 0 0,-1 1-14 0 0,-9-6-56 0 0,-1 0 13 0 0,0 0 37 0 0,-6-3-21 0 0,-15-5-71 0 0,-30-9-46 0 0,-144-47 664 0 0,175 57-481 0 0,-29-9 274 0 0,-27-10-17 0 0,62 19-282 0 0,-5-3-1 0 0,13 7 2 0 0,-7-11-61 0 0,10 13 60 0 0,0-1-1 0 0,0 0 1 0 0,0 0 0 0 0,0 0-1 0 0,0 0 1 0 0,0 1-1 0 0,0-1 1 0 0,0 0-1 0 0,1 0 1 0 0,-1-1 0 0 0,0 1-1 0 0,1 0 1 0 0,-1 0-1 0 0,1 0 1 0 0,-1 0 0 0 0,0-3-1 0 0,0 0 8 0 0,-8-21 145 0 0,0 0-1 0 0,2 0 0 0 0,1-1 1 0 0,1 0-1 0 0,-2-28 0 0 0,-3-42-27 0 0,-4-27-437 0 0,9 96-36 0 0,0 0 0 0 0,-14-39 0 0 0,15 57 215 0 0,0 0 0 0 0,0 0 0 0 0,0 0 0 0 0,-1 0 0 0 0,-1 1 0 0 0,1 0 0 0 0,-1 0 0 0 0,-1 1 0 0 0,1-1 0 0 0,-1 1 0 0 0,-1 1 0 0 0,1-1 0 0 0,-15-8 0 0 0,5 4 146 0 0,-1 1 0 0 0,0 0 0 0 0,-1 2 0 0 0,0 0 0 0 0,-38-10 0 0 0,43 15-172 0 0,1 0 0 0 0,-28 0 0 0 0,39 3-1 0 0,-1 0-94 0 0,3-1 216 0 0,-1 1-1 0 0,1 0 1 0 0,0 0 0 0 0,-1 0 0 0 0,1 0-1 0 0,0 0 1 0 0,-1 0 0 0 0,1 0 0 0 0,-1 0-1 0 0,1 0 1 0 0,0 0 0 0 0,-1 0-1 0 0,1 0 1 0 0,0 0 0 0 0,-1 0 0 0 0,1 0-1 0 0,0 1 1 0 0,-1-1 0 0 0,1 0 0 0 0,-1 0-1 0 0,1 0 1 0 0,0 0 0 0 0,0 1-1 0 0,-1-1 1 0 0,1 0 0 0 0,0 0 0 0 0,-1 1-1 0 0,5 16-16 0 0,1-13 39 0 0,-3-2 4 0 0,5 4 28 0 0,-1 0 0 0 0,1-1 0 0 0,1 0 0 0 0,-1 0 0 0 0,1 0 0 0 0,0-1 0 0 0,8 3 0 0 0,39 21 43 0 0,-40-19-58 0 0,4 3 3 0 0,-16-8-5 0 0,-2-1-11 0 0,2 2-35 0 0,2 8 36 0 0,-5 5 12 0 0,-3-1 0 0 0,-2-1 0 0 0,-5 13 0 0 0,9-23 0 0 0,-2 11 0 0 0,1 20 0 0 0,1-12 0 0 0,3-20 0 0 0,0 1 0 0 0,-1-1 10 0 0,-1 0-1 0 0,1 0 0 0 0,0-1 1 0 0,1 1-1 0 0,-1 0 0 0 0,1-1 0 0 0,0 1 1 0 0,0-1-1 0 0,5 8 0 0 0,3 4 24 0 0,-3-6 45 0 0,0-1 0 0 0,0 1 1 0 0,1-1-1 0 0,1-1 0 0 0,-1 0 1 0 0,20 14-1 0 0,18 18 184 0 0,-35-29-251 0 0,37 30 178 0 0,-27-21 15 0 0,33 28-32 0 0,-35-34-71 0 0,1-5-106 0 0,17 13 267 0 0,-35-20-154 0 0,8 4 130 0 0,27 19-54 0 0,-12-7-120 0 0,-12-7-64 0 0,-2-2 0 0 0,0-1 0 0 0,0 1 0 0 0,-2-2 11 0 0,-6-4 32 0 0,5 7-33 0 0,1 1-10 0 0,-2 1 16 0 0,-5-10 267 0 0,-15 0-126 0 0,7-2-113 0 0,0 0-1 0 0,0 0 0 0 0,0 0 1 0 0,-10-2-1 0 0,-35-13 29 0 0,45 13-62 0 0,-18-6 31 0 0,16 4-59 0 0,0 1-1 0 0,0 1 0 0 0,0 0 0 0 0,0 0 0 0 0,-1 0 0 0 0,1 1 1 0 0,-17 0-1 0 0,21 2-24 0 0,-5 3 22 0 0,7-3-33 0 0,1 1-127 0 0,-1 10 170 0 0,1 3 11 0 0,5-1 0 0 0,2 1 0 0 0,2-2 11 0 0,2-1 32 0 0,-1-1-33 0 0,0-3 1 0 0,-5-5 32 0 0,6 4-33 0 0,1 3-10 0 0,0-1 0 0 0,0-1 0 0 0,2 0 0 0 0,1-2 0 0 0,1 1 0 0 0,-1 0 0 0 0,-3-2 11 0 0,-7-3 32 0 0,7 4-33 0 0,1 3-10 0 0,0 2 0 0 0,-1 0 11 0 0,-1 3 32 0 0,0 0-33 0 0,6 3-20 0 0,-13-12 41 0 0,6 14 130 0 0,-4-9-140 0 0,-3-5 22 0 0,4 6-33 0 0,2 2-10 0 0,1-1 0 0 0,2-3 0 0 0,2-3 0 0 0,-9-4 25 0 0,1 0 0 0 0,0-1 0 0 0,0 1-1 0 0,10 0 1 0 0,-10-1 3 0 0,-3-1 36 0 0,0 1-25 0 0,1-2-91 0 0,18 7-87 0 0,-8-1 139 0 0,1 0 0 0 0,0 0 0 0 0,0 0 0 0 0,0 0 0 0 0,0-1 0 0 0,1 0 0 0 0,7 1-48 0 0,-9 0-115 0 0,7 3 118 0 0,23 8 261 0 0,-22-7-210 0 0,-19-5-22 0 0,17 8-72 0 0,7 3 186 0 0,-12-8-98 0 0,1 1 0 0 0,0-1 0 0 0,0-2-14 0 0,-4 0-56 0 0,-6-3 13 0 0,7 3 46 0 0,1 1 22 0 0,1 0 32 0 0,-1 1-43 0 0,1-1-43 0 0,-1 0 32 0 0,0 2 11 0 0,0 0 0 0 0,0 1 0 0 0,-1 0 0 0 0,-1-2 0 0 0,0 1 0 0 0,0 1 0 0 0,1 0 0 0 0,0-1 0 0 0,-1 1 0 0 0,0 0 0 0 0,0-1 0 0 0,1-1 0 0 0,-1 1 0 0 0,0-1 0 0 0,1 1 0 0 0,-2-1 11 0 0,24 24 34 0 0,-30-29-44 0 0,8 10 59 0 0,-7-6-25 0 0,5 4-35 0 0,3 5 5 0 0,4 1-106 0 0,-6-8 101 0 0,1-1 0 0 0,1 0 0 0 0,-2 0 0 0 0,0-1 0 0 0,1 1 0 0 0,1 1-12 0 0,-2-1-36 0 0,0 0 36 0 0,2 0 12 0 0,0 1 0 0 0,0-2 0 0 0,1-1 0 0 0,-1-2 0 0 0,1 1 0 0 0,6 2 0 0 0,-16-5 0 0 0,12 1 0 0 0,-12-1 0 0 0,19 0-64 0 0,-10-2 64 0 0,1-1 0 0 0,-2-3 299 0 0,-11 8-646 0 0,1 2 341 0 0,0-1 0 0 0,1 1 0 0 0,0 0 1 0 0,0-1-1 0 0,0 0 0 0 0,0 0 0 0 0,1 0 0 0 0,0 0 0 0 0,6 5 0 0 0,3 2 1 0 0,-9-6 13 0 0,1-1-1 0 0,1 1 0 0 0,-1-1 0 0 0,9 5 1 0 0,31 21 19 0 0,-20-10-27 0 0,-13-8 0 0 0,-2 0 0 0 0,-2 4 0 0 0,-7-14-35 0 0,-1 1 0 0 0,1 0 0 0 0,-1 0 0 0 0,1 0 0 0 0,-1 0 0 0 0,0 0 0 0 0,-1 5 0 0 0,1-5-77 0 0,-1-1 8 0 0,-2 8 26 0 0,0-5-13 0 0,-1 4 42 0 0,0 0 82 0 0,3-9-3 0 0,-15 23 56 0 0,8-11-129 0 0,6-9-21 0 0,1-2 11 0 0,-33 38-556 0 0,33-38 519 0 0,-8 10-174 0 0,8-9 233 0 0,0 0 0 0 0,-1 0 0 0 0,1-1 0 0 0,0 1 0 0 0,-1-1 0 0 0,1 1 0 0 0,-1-1 0 0 0,-3 3 0 0 0,-1 1-7 0 0,-1 1 17 0 0,3-3-22 0 0,-2 3 22 0 0,5-4-33 0 0,1-2-16 0 0,0 0 69 0 0,0 0 0 0 0,0 0 0 0 0,0 0 0 0 0,0 1 0 0 0,0-1-1 0 0,0 0 1 0 0,0 0 0 0 0,0 0 0 0 0,0 0 0 0 0,0 0-1 0 0,0 0 1 0 0,0 0 0 0 0,0 0 0 0 0,0 1 0 0 0,0-1-1 0 0,0 0 1 0 0,0 0 0 0 0,0 0 0 0 0,0 0 0 0 0,0 0 0 0 0,0 0-1 0 0,0 0 1 0 0,-1 0 0 0 0,1 0 0 0 0,0 1 0 0 0,0-1-1 0 0,0 0 1 0 0,0 0 0 0 0,0 0 0 0 0,0 0 0 0 0,0 0 0 0 0,0 0-1 0 0,0 0 1 0 0,0 0 0 0 0,-1 0 0 0 0,1 0 0 0 0,0 0-1 0 0,0 0 1 0 0,0 0 0 0 0,0 0 0 0 0,0 0 0 0 0,0 0 0 0 0,0 0-1 0 0,-1 0 1 0 0,1 0 0 0 0,0 0 0 0 0,0 0 0 0 0,0 0-1 0 0,-4 2 3 0 0,2 14-159 0 0,2-11 201 0 0,3 4-22 0 0,-3-4 22 0 0,-2 5-33 0 0,1-6 26 0 0,0-2 41 0 0,-16 14 14 0 0,0-1-7 0 0,14-12-82 0 0,-14 14-272 0 0,8-11 258 0 0,-2-2 23 0 0,9-3 186 0 0,0-2-137 0 0,-13-6-20 0 0,13 4-22 0 0,1 1 0 0 0,-1 0 46 0 0,1 0 0 0 0,-3-8-10 0 0,1-3-44 0 0,1-5-6 0 0,3 3-22 0 0,0 11-41 0 0,0-8 55 0 0,-1 3 57 0 0,-1 5 11 0 0,-1-3 0 0 0,1 1 0 0 0,-7-3-34 0 0,3 4 4 0 0,-2-1-50 0 0,6 4-61 0 0,1 14-272 0 0,0-9 423 0 0,1-1-14 0 0,3 10-48 0 0,3 3-12 0 0,-2-4 11 0 0,-3-7 32 0 0,2 8-33 0 0,-1 3-10 0 0,-2-1 0 0 0,-1-2 29 0 0,0-10-11 0 0,0-1 0 0 0,1 0 0 0 0,-1 0 0 0 0,0 0 0 0 0,0 0 0 0 0,-1 0 0 0 0,1 1 0 0 0,0-1 0 0 0,0 0 1 0 0,0 0-1 0 0,-1 0 0 0 0,1 0 0 0 0,-1 0 0 0 0,1 0 0 0 0,-1 0 0 0 0,1 0 0 0 0,-1 0 0 0 0,1 0 0 0 0,-1 0 0 0 0,-1 1 0 0 0,-4 8 38 0 0,3-7 11 0 0,-3 5-54 0 0,-1 1-13 0 0,-21 33 256 0 0,25-38-202 0 0,-2 6-33 0 0,-21 48 96 0 0,20-47-117 0 0,-1-1 0 0 0,0 0 0 0 0,-1 0 0 0 0,-5 3 21 0 0,-8 17 257 0 0,17-26-265 0 0,-8 14 209 0 0,6-7-226 0 0,0-5-81 0 0,4-4 6 0 0,-6 16 41 0 0,4-4 38 0 0,0 2 0 0 0,-2-3-17 0 0,5-11-63 0 0,-2 10 21 0 0,3-9 118 0 0,-1-1-4 0 0,0 12-45 0 0,-1 2-23 0 0,-1-2-58 0 0,2-4-31 0 0,0-8 104 0 0,-12 22 60 0 0,9-14-64 0 0,2-8 61 0 0,1 0-4 0 0,-7 7-45 0 0,1 0 1 0 0,5-7 208 0 0,2-1-219 0 0,0 0 1 0 0,0 0-1 0 0,-1 0 1 0 0,1 0-1 0 0,0 0 0 0 0,-1 0 1 0 0,1 0-1 0 0,-1 0 1 0 0,1 0-1 0 0,-1 0 1 0 0,1-1-1 0 0,-1 1 1 0 0,0 0-1 0 0,1 0 1 0 0,-1-1-1 0 0,-1 2 1 0 0,-5 4 20 0 0,5-4 96 0 0,0-1-53 0 0,-2 2-78 0 0,2-1 67 0 0,0 0-1 0 0,0 0 0 0 0,-1 0 0 0 0,1-1 0 0 0,-1 1 0 0 0,0-1 1 0 0,1 0-1 0 0,-1 0 0 0 0,0 0 0 0 0,-4 1 0 0 0,-6 2-36 0 0,0 0-16 0 0,0-1 0 0 0,1-1 0 0 0,-8 2 0 0 0,9-3 0 0 0,2-1 0 0 0,-4 1 0 0 0,-42 1 0 0 0,-12-2 0 0 0,42-1 0 0 0,14 2 0 0 0,-8 0 0 0 0,12-1-60 0 0,3-1 38 0 0,0 1 0 0 0,0 0 0 0 0,0 0-1 0 0,0 0 1 0 0,0 0 0 0 0,-5 2-1 0 0,-18 3 23 0 0,4-2-44 0 0,-20 1-168 0 0,41-4 212 0 0,-25 4 0 0 0,13-2 0 0 0,-1 1 0 0 0,-11 1 5 0 0,-17 0-74 0 0,16-1 69 0 0,12-1 0 0 0,1 1 0 0 0,-39 5 0 0 0,40-6 0 0 0,11-2 0 0 0,1 1 0 0 0,-1-1 0 0 0,1 0 0 0 0,-1 0 0 0 0,1 1 0 0 0,0-1 0 0 0,-1 1 0 0 0,1 0 0 0 0,-1-1 0 0 0,1 1 0 0 0,0 0 0 0 0,-1 0 0 0 0,0 1 0 0 0,-2 0 0 0 0,-13 1 0 0 0,4-3 0 0 0,-54 0-256 0 0,48 1 193 0 0,-29-5 44 0 0,10 0-255 0 0,25 2 226 0 0,0 2 36 0 0,1 2 2 0 0,-1-2-33 0 0,0 2 32 0 0,0-2 11 0 0,1 1 0 0 0,-1 0 0 0 0,0 0 0 0 0,0 0 0 0 0,1 0 0 0 0,-1-1 0 0 0,0 1 0 0 0,3 1-10 0 0,37 6-204 0 0,-7-4 66 0 0,0-2-1 0 0,0 0 0 0 0,0-2 0 0 0,26-1 1 0 0,0 0-29 0 0,-28 0 40 0 0,33-6 0 0 0,-7 0 54 0 0,182-18-860 0 0,-182 21 907 0 0,48-3-353 0 0,134-28 1 0 0,-141 21-1443 0 0,-57 10 427 0 0,-14 2 364 0 0,-10 1 904 0 0,7-2 702 0 0,-51 3-348 0 0,1-3 0 0 0,-44-8 0 0 0,-155-20 1414 0 0,218 31-1420 0 0,0 0 0 0 0,0 2 1 0 0,-21 4-1 0 0,-10 1-205 0 0,44-7-7 0 0,-31 9 0 0 0,21-4 0 0 0,10-3 0 0 0,0 0 0 0 0,-1 0 0 0 0,1-1 0 0 0,-1 0 0 0 0,-9 0 0 0 0,-52 5 0 0 0,63-5 0 0 0,-30-1 0 0 0,9 0 0 0 0,-13 0 132 0 0,29 0-109 0 0,9 0 32 0 0,0 0 15 0 0,-23 1 146 0 0,21-1-198 0 0,-18 3 28 0 0,10 0-46 0 0,-1-1 0 0 0,0-1 0 0 0,0-1 0 0 0,-4 0 112 0 0,-17-3 0 0 0,22 2-101 0 0,-1-1 32 0 0,2-1-33 0 0,0 2 1 0 0,7 1 32 0 0,-3-3-22 0 0,3 3 22 0 0,-6-2-33 0 0,-1 0 1 0 0,5 2 11 0 0,5 0 22 0 0,-20 4 15 0 0,11-3-48 0 0,6 0 42 0 0,-7 0 1 0 0,-2 2-44 0 0,3-1-20 0 0,7-1-44 0 0,49-7-652 0 0,-31 5 732 0 0,37-5-942 0 0,65 1-1 0 0,-103 5 902 0 0,1 0 15 0 0,-3 0 14 0 0,-7 0 50 0 0,5 0 8 0 0,-8 0-10 0 0,0 0-362 0 0,8 1 230 0 0,-7 0 318 0 0,9-1 1417 0 0,-22-4-1584 0 0,5 0-107 0 0,6 3 9 0 0,-1 1 0 0 0,0 0 0 0 0,0 0 0 0 0,1-1 1 0 0,-1 1-1 0 0,0 0 0 0 0,0 0 0 0 0,1 0 0 0 0,-1-1 1 0 0,0 1-1 0 0,1 0 0 0 0,-1 0 0 0 0,0 0 0 0 0,0 0 1 0 0,1 0-1 0 0,-1 0 0 0 0,0 0 0 0 0,1 0 0 0 0,-1 0 1 0 0,0 0-1 0 0,1 0 0 0 0,-1 0 0 0 0,0 0 1 0 0,1 0-1 0 0,4-1 33 0 0,21 2 34 0 0,-7 2-46 0 0,-17-2-10 0 0,-2 1 5 0 0,4-1 9 0 0,33 8 51 0 0,-23-7-72 0 0,1 3-40 0 0,-3-2 29 0 0,-7-1-19 0 0,7 0 32 0 0,2 0 11 0 0,-3-2 16 0 0,-9 0 60 0 0,-4-1-22 0 0,-1-1 0 0 0,0 1-1 0 0,0 0 1 0 0,0 0-1 0 0,0 0 1 0 0,-3-1 0 0 0,6 2-48 0 0,-20-5 474 0 0,1 1 0 0 0,-29-3 0 0 0,-2 1 26 0 0,36 5-436 0 0,1-1-56 0 0,-1 0-14 0 0,1 0 0 0 0,0 0 11 0 0,0 1 32 0 0,0-1-33 0 0,3 2 1 0 0,6-1 32 0 0,-7 0-33 0 0,-2-1-10 0 0,3 2-12 0 0,-5 2-58 0 0,13-2 16 0 0,-13 0-191 0 0,-6 7 170 0 0,19-7 11 0 0,0 1 0 0 0,-15 2-1091 0 0,43-7 828 0 0,-5 3 256 0 0,0 1 1 0 0,1 1-1 0 0,-1 1 1 0 0,0 1-1 0 0,0 0 1 0 0,27 9-1 0 0,-5-3 71 0 0,1-2 0 0 0,0-2 0 0 0,52 0 0 0 0,-74-4 0 0 0,119-2-442 0 0,16 1-404 0 0,-130 1 758 0 0,-10 0 56 0 0,0 1 1 0 0,1 0 0 0 0,-1 1-1 0 0,22 8 1 0 0,-34-10 40 0 0,0 0 0 0 0,-1 0 0 0 0,1 0 0 0 0,0 0 0 0 0,5-1 0 0 0,-1 1-20 0 0,-3 1-22 0 0,-2-2 11 0 0,20-1 13 0 0,-1 1-38 0 0,-11-1-76 0 0,13-4 79 0 0,2 0-9 0 0,-22 5 45 0 0,19-5-71 0 0,-1-2-83 0 0,-21 6 66 0 0,0 0 6 0 0,6-2 4 0 0,-7 2 4 0 0,10-6-584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56.46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712 474 6191 0 0,'0'0'282'0'0,"2"-3"-8"0"0,1 0-241 0 0,-1 0 0 0 0,1-1 0 0 0,-1 1 0 0 0,0 0 0 0 0,0-1 0 0 0,1-4 0 0 0,0 2 188 0 0,0 1 186 0 0,-1 0 0 0 0,11-30 4435 0 0,-13 41-4842 0 0,-1 1 0 0 0,1-1 0 0 0,-1 0 0 0 0,-2 7 0 0 0,1-2 0 0 0,-6 22 63 0 0,-2-1 18 0 0,8-23-81 0 0,-11 25 0 0 0,0-5 64 0 0,2-4-45 0 0,3-12 21 0 0,-4 3-35 0 0,7-8-5 0 0,-15 18 0 0 0,16-23 16 0 0,1 0 15 0 0,-5 17-14 0 0,3-6-17 0 0,2 0 0 0 0,1-1 0 0 0,2 1 0 0 0,5-1 0 0 0,1-3 11 0 0,-3-7 32 0 0,4 4-22 0 0,-5-6 160 0 0,1-1-117 0 0,6 2 6 0 0,-6-2 248 0 0,-1-1-242 0 0,1 1-64 0 0,21-8 88 0 0,-10 2-100 0 0,-1 1 0 0 0,-1-2 0 0 0,-2 1 16 0 0,-8 4 128 0 0,0 1-268 0 0,6-4 102 0 0,-6 4-32 0 0,-1 3-63 0 0,3 11 106 0 0,-3 1 1 0 0,-1-8-12 0 0,-6 19-10 0 0,5-15 32 0 0,-5 20 0 0 0,-7 8 0 0 0,8-25 0 0 0,-2 7 0 0 0,-1-2 0 0 0,4-9 0 0 0,-2 0 0 0 0,-8 4 0 0 0,6-4 0 0 0,-1 0 0 0 0,1 1 0 0 0,-4 4 0 0 0,12-14 0 0 0,-28 19 0 0 0,20-12-23 0 0,-3 0-52 0 0,-30 11 29 0 0,29-12 46 0 0,1 1 0 0 0,-1 0 0 0 0,0 0 0 0 0,-1-1 0 0 0,2 0 0 0 0,0 1 0 0 0,0 0 0 0 0,1 0 0 0 0,-5 0 4 0 0,-7 20-72 0 0,13-17 68 0 0,0 0 0 0 0,4 3 0 0 0,0 2 0 0 0,0-1 0 0 0,-2-1 0 0 0,-1-2 0 0 0,-1-3 0 0 0,-1 1 0 0 0,3 3 0 0 0,1 1 0 0 0,-2-1 0 0 0,0-2 0 0 0,0-3 11 0 0,6-3 32 0 0,-2 5-43 0 0,3-7-32 0 0,1 0 64 0 0,-2 10-22 0 0,-2 0-20 0 0,2-7-33 0 0,-5 3 32 0 0,-2 2 11 0 0,0-2 0 0 0,-2-1 0 0 0,-4 1-19 0 0,14-7 1 0 0,-13 13-9 0 0,4-5 27 0 0,0 0 0 0 0,2-3-13 0 0,2-1-87 0 0,6-5 105 0 0,-23 12-314 0 0,12-6 237 0 0,-2 1 13 0 0,1-1 47 0 0,-1 1 12 0 0,0-3 0 0 0,2 2 0 0 0,1 1 0 0 0,2-1-10 0 0,7-5-12 0 0,3-2 1 0 0,15-5 11 0 0,-5 0 35 0 0,6-5 13 0 0,-13 8-38 0 0,22-20 0 0 0,4-5 12 0 0,9-10 112 0 0,-29 28-124 0 0,-2 1 0 0 0,0 0 0 0 0,2 1 0 0 0,-2 0 0 0 0,-1 0-12 0 0,-5 6-36 0 0,4-5 26 0 0,1-2-32 0 0,2 1 1 0 0,0 0 42 0 0,1 1 11 0 0,-2 1-10 0 0,3 0-54 0 0,-10 5 10 0 0,-1 1 2 0 0,-1 0 44 0 0,1-1 0 0 0,-1 1 0 0 0,1 0 0 0 0,-1 0 0 0 0,1-1 0 0 0,-1 1 0 0 0,1 0-1 0 0,-1 0 1 0 0,1 0 0 0 0,-1 0 0 0 0,1 0 0 0 0,-1 0 0 0 0,1 0 0 0 0,-1 0 0 0 0,1 0 0 0 0,-1 0 0 0 0,1 0 0 0 0,0 0 0 0 0,-1 0 0 0 0,1 0 0 0 0,-1 0 0 0 0,1 0 0 0 0,0 1 0 0 0,3 12-3 0 0,-4 2 11 0 0,-5 0 0 0 0,0-3 0 0 0,-1 0 0 0 0,-1 2 0 0 0,0 0 0 0 0,-1-4 0 0 0,1 0 0 0 0,-2 0 0 0 0,0-1 0 0 0,-1 0 0 0 0,0-2 0 0 0,1-1 12 0 0,7-4 47 0 0,6-17 73 0 0,6-8-23 0 0,-4 10-109 0 0,-1 0 0 0 0,1 2 0 0 0,1-1 0 0 0,0 1 0 0 0,-1 1 0 0 0,5-6 2 0 0,-9 14-16 0 0,3-1-54 0 0,5-2 52 0 0,4 3 16 0 0,0 6 0 0 0,-2 5 0 0 0,-4 4 0 0 0,-3 2 0 0 0,-5-1 0 0 0,-4 1 0 0 0,-2-3 0 0 0,-2 0-12 0 0,1-2-36 0 0,-2-1 36 0 0,-3-1 12 0 0,0-1 0 0 0,2 1 0 0 0,-1-1 0 0 0,1 0 0 0 0,1-2-10 0 0,6-3-33 0 0,-3 4 43 0 0,3-3 43 0 0,-8 8-33 0 0,10-10-8 0 0,-19 24-14 0 0,17-22-31 0 0,-3 3 43 0 0,3-2 43 0 0,-6 4-43 0 0,0 2-43 0 0,2-1 32 0 0,0 2 11 0 0,0-1 0 0 0,1 1 0 0 0,-2 1 0 0 0,1-1 0 0 0,1-1 0 0 0,-1 0 0 0 0,-1-1 0 0 0,1 1 0 0 0,-1 0 0 0 0,0 0 0 0 0,1 0 0 0 0,-1-1 0 0 0,0 2 0 0 0,0 1 0 0 0,-3 3 4 0 0,-1 0-72 0 0,5-6 68 0 0,1 3 0 0 0,2-1 0 0 0,-1 0 0 0 0,-2 0 0 0 0,-1 0 0 0 0,-1 0 0 0 0,2-2 0 0 0,-2 0 0 0 0,0-1 0 0 0,1 2 0 0 0,0 0 0 0 0,0 1 0 0 0,3 1 0 0 0,-1-1 12 0 0,3 2 384 0 0,3-11-332 0 0,1 8 0 0 0,0-5-10 0 0,0 4-33 0 0,-1-6 35 0 0,1 0 8 0 0,8 22 232 0 0,-8-22-227 0 0,0 0-15 0 0,5 10-44 0 0,2 3-10 0 0,-2-3 11 0 0,-4-8 32 0 0,4 8-33 0 0,1 2-10 0 0,-1 1 0 0 0,-2-1 0 0 0,2 1 0 0 0,1-3 11 0 0,-4-9 32 0 0,4 7-33 0 0,2 1-10 0 0,1-1 0 0 0,2 0 0 0 0,-1-3 0 0 0,0 1 0 0 0,0 2 0 0 0,1-1 0 0 0,0 0 0 0 0,-2-1 0 0 0,1 2 0 0 0,-2 0 0 0 0,-1-1 0 0 0,3 1 14 0 0,4 6 57 0 0,-13-16-84 0 0,5 3-52 0 0,4 1 50 0 0,0-1 26 0 0,-6-3 32 0 0,7 4-33 0 0,3 0-10 0 0,-1 1-10 0 0,-3 3-33 0 0,-1 2 32 0 0,-1 0 11 0 0,-1 0 0 0 0,0 2 0 0 0,-3-1 0 0 0,1 1 0 0 0,1-1 0 0 0,1 1 0 0 0,1-2 0 0 0,2 0 0 0 0,1-2 0 0 0,-1 0 0 0 0,1-2 0 0 0,1-1 0 0 0,1-1 0 0 0,10 3 21 0 0,-20-6 3 0 0,0 1-15 0 0,-2-1 1 0 0,21 7-18 0 0,-8-3 8 0 0,1-1 0 0 0,-1 0 0 0 0,0-1 0 0 0,-1 0 0 0 0,0 2 0 0 0,0 0 0 0 0,0 0 0 0 0,1-2 0 0 0,-1 0 0 0 0,1 0 0 0 0,-1 0 0 0 0,1-2 0 0 0,-1 1 0 0 0,1 3-10 0 0,0 1-33 0 0,-1-1 32 0 0,-6-2 10 0 0,5 3-29 0 0,-7-2 1 0 0,3 1 17 0 0,3 5 12 0 0,0-1 0 0 0,1 0 0 0 0,0-1 0 0 0,-1 0 0 0 0,1-2 0 0 0,2 0 0 0 0,-1-1 0 0 0,0 0 0 0 0,-3 0-10 0 0,-6-4-33 0 0,12 6 29 0 0,-16-7 22 0 0,22 7-109 0 0,-8-3 101 0 0,-3-2-10 0 0,-7-1-33 0 0,7 2 32 0 0,2 2 11 0 0,1-3 0 0 0,0-1 0 0 0,-1 0 0 0 0,-2-2-10 0 0,-7 1-33 0 0,7 4 32 0 0,3 0 11 0 0,-1-2 0 0 0,1 0 0 0 0,-3-2-13 0 0,-7-1-56 0 0,5 0-19 0 0,-8 0 18 0 0,0 0 6 0 0,11 1 11 0 0,1 0 42 0 0,1-1 11 0 0,-1 0 0 0 0,1 0 0 0 0,-1-3 0 0 0,1 1 0 0 0,43-4 54 0 0,-28 1-108 0 0,-15 2 54 0 0,0 0 0 0 0,-1 1 0 0 0,0-1 0 0 0,0-1 0 0 0,-1-1 0 0 0,0 1 0 0 0,-1-3 0 0 0,0 2 0 0 0,-1 1-10 0 0,-6 3-44 0 0,2-4-10 0 0,-3 2 11 0 0,5-3 42 0 0,0 0 1 0 0,-6 3-33 0 0,6-4 22 0 0,-1-1-33 0 0,-5 6 1 0 0,5-3 32 0 0,-4 3-22 0 0,6-3 32 0 0,3 1 11 0 0,-2 0-10 0 0,-7 2-33 0 0,6-1 32 0 0,3-2 1 0 0,-2 0-44 0 0,-4 2-7 0 0,22-12-144 0 0,-27 14 151 0 0,4 2-11 0 0,-3-2 72 0 0,18-5-205 0 0,-13 4 134 0 0,-4 0 0 0 0,3-1 0 0 0,-5 2-5 0 0,0 0-150 0 0,7-1 155 0 0,-7 1 0 0 0,0 0 0 0 0,10-2 11 0 0,0-3 42 0 0,0 1 11 0 0,1 2 0 0 0,1-1 0 0 0,1 1 0 0 0,-2-1 0 0 0,1 3 0 0 0,-1-1 0 0 0,1-1 11 0 0,2 1 44 0 0,-12 2-69 0 0,19-7 216 0 0,50-10 454 0 0,-59 14-646 0 0,2-2-10 0 0,-1 1 0 0 0,0 1 11 0 0,0-1 32 0 0,0 0-33 0 0,0 1-10 0 0,-1-1 0 0 0,1 1 0 0 0,0 1 0 0 0,-1-1 0 0 0,1 0 0 0 0,-1-1 0 0 0,1-1 0 0 0,-1 0 0 0 0,1 3 0 0 0,-1 2 0 0 0,1 1 0 0 0,0-4 0 0 0,-1 1 0 0 0,-1 0 0 0 0,0-1 0 0 0,-1-1 0 0 0,1 1 0 0 0,1 0 0 0 0,-1 0 0 0 0,0-2 0 0 0,1 2 0 0 0,41-6-72 0 0,-40 6 72 0 0,5-3 21 0 0,-18 6 2 0 0,18 2-3 0 0,-6-2-20 0 0,0-3 0 0 0,0 4 0 0 0,0-2 0 0 0,1 2 0 0 0,-1-3 0 0 0,6-1 24 0 0,-6 0 125 0 0,10 0-68 0 0,-9 2-71 0 0,7-1-10 0 0,-14 2 0 0 0,9 0 0 0 0,14 0 0 0 0,-2-3-96 0 0,-14 2 96 0 0,0 1 0 0 0,1-2 0 0 0,-2 1 16 0 0,-1-1 32 0 0,-9 1-96 0 0,9 0 32 0 0,1-3 16 0 0,-1 0 0 0 0,1 0 0 0 0,1 1 0 0 0,-1-2 0 0 0,1-1 0 0 0,0 2 0 0 0,-1 1 0 0 0,-1 0 0 0 0,0-1 0 0 0,-1-1 0 0 0,1 0 0 0 0,-2 0 0 0 0,0 0 0 0 0,1-2 0 0 0,0 1 0 0 0,-1 1 0 0 0,-1-1 0 0 0,2 1 0 0 0,0-1 0 0 0,1 1 0 0 0,-1 1 0 0 0,0-1 0 0 0,0 1 0 0 0,-3 0 2 0 0,-1 1 23 0 0,21-14 12 0 0,-18 12-37 0 0,1 1 0 0 0,1 1 0 0 0,0-1 0 0 0,0 0 0 0 0,-1 0 0 0 0,0 0 0 0 0,0 0 0 0 0,-1 0 0 0 0,2 0 0 0 0,-1 0 0 0 0,-2 0 14 0 0,-9 3 55 0 0,3 1 0 0 0,-2 0-42 0 0,16-7 34 0 0,-5 3-61 0 0,1 0 0 0 0,-1 0 0 0 0,0 0 0 0 0,1 0 0 0 0,-1 1 0 0 0,0 1 0 0 0,1 0 0 0 0,1 0 0 0 0,-2-2 0 0 0,0 1 0 0 0,1-1 0 0 0,-2 0 0 0 0,0-3 0 0 0,0 1 0 0 0,-1-1 0 0 0,-2 0 0 0 0,-1-2 0 0 0,-1 0 0 0 0,-1-2 0 0 0,0 0 11 0 0,2-4 41 0 0,-1-12 13 0 0,-3 14-65 0 0,-3 1 0 0 0,-2 1 11 0 0,1 7 32 0 0,0-5-19 0 0,0 7 40 0 0,0 0-8 0 0,2-9-35 0 0,2-27 96 0 0,-3 25-117 0 0,3-1 0 0 0,1 1 0 0 0,1 1 0 0 0,3 0 0 0 0,1 0 0 0 0,0-1 0 0 0,-1 2 0 0 0,0-2 0 0 0,-2 1 0 0 0,0-1 0 0 0,-1-1 0 0 0,-1 1 0 0 0,1 0 0 0 0,-2-2 0 0 0,-1 1 0 0 0,1 1 0 0 0,-2 0 0 0 0,1 1 0 0 0,1-1 0 0 0,-2 0 0 0 0,2-4 6 0 0,-4 13 11 0 0,-5-17 14 0 0,4 9-21 0 0,-19-72 118 0 0,11 43-53 0 0,2-1-22 0 0,-1-8-16 0 0,6 43-20 0 0,-2-12-15 0 0,-1 0 1 0 0,-1 0-1 0 0,-1 1 0 0 0,-17-32 1 0 0,1 2-5 0 0,5 9-42 0 0,-22-35 0 0 0,-24-19-132 0 0,-27-43-64 0 0,73 109 240 0 0,-2 0 0 0 0,-37-39 0 0 0,-55-38 0 0 0,76 75 0 0 0,-41-25 0 0 0,43 31 0 0 0,20 14 0 0 0,-11-9 0 0 0,-48-24 0 0 0,-50-11 84 0 0,22 18-23 0 0,-84-26 10 0 0,156 51-71 0 0,-31-13 0 0 0,33 11 0 0 0,-39-10 0 0 0,-63-9-25 0 0,-66-18-22 0 0,104 22 31 0 0,-89-30-32 0 0,146 46 48 0 0,0 2 0 0 0,-1 1 0 0 0,-45-3 0 0 0,57 8 0 0 0,-21-5 0 0 0,-19-2 0 0 0,-66-1 0 0 0,78 9 0 0 0,-13-1 0 0 0,-69 6 0 0 0,89-1 0 0 0,28-2 0 0 0,-1 1 0 0 0,-27 5 0 0 0,16 0-12 0 0,1 1-1 0 0,0 1 0 0 0,1 2 0 0 0,-26 12 0 0 0,43-16 3 0 0,1 0 0 0 0,0 0 0 0 0,0 1 0 0 0,1 0 0 0 0,0 1 1 0 0,-8 10-1 0 0,-11 11 15 0 0,-123 104-133 0 0,23-25 128 0 0,88-77-48 0 0,-20 19-21 0 0,45-37 19 0 0,-18 12 1 0 0,17-15 11 0 0,2 1 1 0 0,-1 1-1 0 0,1 0 0 0 0,1 0 1 0 0,0 1-1 0 0,-12 20 0 0 0,16-23 28 0 0,6-5-33 0 0,3 6 32 0 0,-1-10 11 0 0,0 0 0 0 0,-1-1 0 0 0,1 1 0 0 0,0 0 0 0 0,0 0 0 0 0,-1 0 0 0 0,1-1 0 0 0,0 1 0 0 0,0-1 0 0 0,0 1 0 0 0,2 0 0 0 0,12 5 0 0 0,-10-5 11 0 0,0-1 1 0 0,0 1-1 0 0,0-1 0 0 0,0 0 0 0 0,0-1 0 0 0,0 1 0 0 0,0-1 1 0 0,0 0-1 0 0,9-2 0 0 0,-7 1 3 0 0,-4 1-9 0 0,117-27 139 0 0,84-2-27 0 0,-110 20-74 0 0,-1-5 0 0 0,132-37-1 0 0,-146 27-41 0 0,-40 12 62 0 0,50-11 1 0 0,-43 13 1 0 0,66-25-1 0 0,-102 32-65 0 0,32-8 31 0 0,-32 9-19 0 0,-1 1 1 0 0,17-8-1 0 0,-13 5-11 0 0,3 1 0 0 0,0 1 0 0 0,1 1 0 0 0,-3 0 0 0 0,1 0 0 0 0,8-2 0 0 0,-23 4 0 0 0,41 4 0 0 0,-27-2 0 0 0,3 0 0 0 0,-1 0 0 0 0,0-1 0 0 0,-1 1 0 0 0,-3 0-12 0 0,-12-2 10 0 0,0 0 0 0 0,0 0 0 0 0,0 0 0 0 0,0 0 0 0 0,0 0 0 0 0,0 0 0 0 0,0 0 0 0 0,0 0 0 0 0,0 0-1 0 0,0 0 1 0 0,0 0 0 0 0,0 0 0 0 0,0 0 0 0 0,0 0 0 0 0,0 0 0 0 0,0 0 0 0 0,0 0 0 0 0,0 0 0 0 0,0 0 0 0 0,0 0-1 0 0,0 1 1 0 0,0-1 0 0 0,-19 5-49 0 0,0-1-1 0 0,0-1 0 0 0,-26 2 0 0 0,2-1-78 0 0,-8 3 45 0 0,51-7 83 0 0,0 0 1 0 0,0 0 0 0 0,0 0-1 0 0,0 0 1 0 0,1 0-1 0 0,-1 0 1 0 0,0 0 0 0 0,0 0-1 0 0,0 0 1 0 0,0 0 0 0 0,0 0-1 0 0,0 0 1 0 0,0 0-1 0 0,0 0 1 0 0,0 0 0 0 0,0 0-1 0 0,0 0 1 0 0,0 1-1 0 0,0-1 1 0 0,0 0 0 0 0,0 0-1 0 0,0 0 1 0 0,0 0 0 0 0,0 0-1 0 0,0 0 1 0 0,0 0-1 0 0,-1 0 1 0 0,1 0 0 0 0,0 0-1 0 0,0 0 1 0 0,11 4-10 0 0,9 3 11 0 0,-17-6 0 0 0,20 1 0 0 0,0-1 0 0 0,19 5 0 0 0,6 5 0 0 0,-17-4 0 0 0,-16-4-2 0 0,-5-1-18 0 0,1 0-1 0 0,18 8 0 0 0,-5-4 21 0 0,16 8 0 0 0,23 13 0 0 0,-43-20 0 0 0,-15-7 0 0 0,-1 0 0 0 0,15 4 0 0 0,12 7 0 0 0,1 0 0 0 0,-17-6 0 0 0,-1 1 0 0 0,8 3 10 0 0,19 12-136 0 0,-32-16 26 0 0,-6-4 4 0 0,-1 0-136 0 0,8 2 168 0 0,-8-2 0 0 0,-14-1-440 0 0,-85 0 112 0 0,84-1 392 0 0,-7-1 0 0 0,-12-1 0 0 0,23 2-10 0 0,5 1-33 0 0,-5 0 19 0 0,14 1-44 0 0,-3 1 68 0 0,0-1 0 0 0,0 1 0 0 0,0-1 0 0 0,0 0 1 0 0,1 0-1 0 0,-1 0 0 0 0,1 0 0 0 0,3 1 0 0 0,19 6-5 0 0,-19-8 17 0 0,4 0-22 0 0,27 8-64 0 0,-22-4 18 0 0,1-2 45 0 0,-1 1 11 0 0,0 1-10 0 0,0 0-33 0 0,0-1 43 0 0,5 3 58 0 0,16-3-116 0 0,-28-1 114 0 0,30 1-123 0 0,-23-2 67 0 0,-1-1-10 0 0,1 0-33 0 0,-1 1 32 0 0,1 0 11 0 0,0-1 0 0 0,-1 0 0 0 0,1 0 0 0 0,-1 0 0 0 0,18 0 54 0 0,-6 0-108 0 0,-11 1 54 0 0,-2-1 0 0 0,3 0 0 0 0,-2 0 0 0 0,0 0 0 0 0,0 0 12 0 0,1 0 36 0 0,-1 0-52 0 0,1 1-60 0 0,-3 1 36 0 0,-10-1-34 0 0,1 0-284 0 0,9 3 289 0 0,2 0 46 0 0,-2-2 22 0 0,-7-2 32 0 0,7 0-33 0 0,3 0-10 0 0,0 0 0 0 0,-1 2 0 0 0,1 0 0 0 0,-1 3 0 0 0,1-1 0 0 0,-1-1 0 0 0,1 1 0 0 0,1 1 0 0 0,-1-1 0 0 0,-6-1-3 0 0,5 3 6 0 0,-8-1-56 0 0,5 3 42 0 0,0 1 11 0 0,0-2 0 0 0,10 3 20 0 0,-18-8 2 0 0,23 19 3 0 0,-16-13-25 0 0,-7-5-53 0 0,7 4 39 0 0,0 3 14 0 0,-1 0 0 0 0,-1 1 0 0 0,-1 0 0 0 0,2 0 0 0 0,2 1 0 0 0,0-2 0 0 0,0-1 0 0 0,1-1 0 0 0,0 0 0 0 0,-3-2 11 0 0,-6-3 32 0 0,7 5-33 0 0,4 1-10 0 0,-2 0 11 0 0,6 1 45 0 0,-17-9-59 0 0,26 22 3 0 0,-18-15-14 0 0,-4-5-45 0 0,6 3 44 0 0,0 4 15 0 0,-2 0 0 0 0,-1 1 0 0 0,-3 0 0 0 0,1 0 0 0 0,1 1 0 0 0,1-1 0 0 0,1 0 0 0 0,2 0 0 0 0,-1 0 0 0 0,0 0 0 0 0,-2 0 0 0 0,0 0 0 0 0,0 0 0 0 0,2-1 16 0 0,-1-2 64 0 0,-5-4 0 0 0,3 3-53 0 0,0 0 6 0 0,5 13 334 0 0,-10-16-324 0 0,3 6-17 0 0,-4-7 54 0 0,1-1 0 0 0,4 10-64 0 0,1 1-16 0 0,1 1 0 0 0,-1-5 11 0 0,-6-7 106 0 0,1 1-53 0 0,7 8-10 0 0,2 1-44 0 0,-2-2 1 0 0,-7-7 4 0 0,0-1 0 0 0,1 0 1 0 0,-1 1-1 0 0,0-1 0 0 0,1 0 0 0 0,-1-1 1 0 0,5 4-1 0 0,25 15 268 0 0,-21-12-203 0 0,1 0-64 0 0,-3 6-16 0 0,-1-1 0 0 0,1-1 0 0 0,2-1 0 0 0,-1 1 0 0 0,1 1 0 0 0,0-1 0 0 0,-1 2 0 0 0,-1-1 0 0 0,-1-2 0 0 0,-2 2 0 0 0,1 1 0 0 0,-1-5 11 0 0,-4-7 42 0 0,3 4 11 0 0,2 1-10 0 0,-6-4-45 0 0,1 0-12 0 0,14 9 125 0 0,-4-4-112 0 0,9 12 1 0 0,-18-17 32 0 0,6 12-31 0 0,-4-12-12 0 0,-1-1-2 0 0,24 29 13 0 0,-27-30-9 0 0,1 1 8 0 0,1 0 0 0 0,-1 0 0 0 0,0 0-1 0 0,1 0 1 0 0,-1 0 0 0 0,1-1 0 0 0,0 1 0 0 0,-1-1 0 0 0,1 0-1 0 0,3 1 1 0 0,9 5-3 0 0,10 4 22 0 0,0-2 0 0 0,0-1 0 0 0,34 7 0 0 0,80 7 154 0 0,-80-14-146 0 0,145 7 494 0 0,2-16-25 0 0,128 7 27 0 0,181 19-327 0 0,-232-3-206 0 0,-137-7 0 0 0,472 61-251 0 0,-168-17 94 0 0,-432-57 151 0 0,87 6-149 0 0,-93-9 74 0 0,-10 1-30 0 0,-27-8-368 0 0,-15-2 223 0 0,-197-12-257 0 0,132 14 394 0 0,-829-44 314 0 0,767 45-182 0 0,-174 2 15 0 0,218 6 19 0 0,120-1 102 0 0,46 7-80 0 0,0-1 0 0 0,0-1 0 0 0,65-3 0 0 0,378-24-917 0 0,-400 13 743 0 0,-17 3-139 0 0,72-17-1 0 0,-118 18-176 0 0,1-1 1 0 0,-2 0 0 0 0,1-2 0 0 0,-1-1 0 0 0,31-16-1 0 0,-52 25 367 0 0,0-1 0 0 0,0 1 0 0 0,0-1-1 0 0,0 1 1 0 0,0-1 0 0 0,-1 0-1 0 0,1 1 1 0 0,0-1 0 0 0,0 0 0 0 0,0 0-1 0 0,-1 1 1 0 0,1-1 0 0 0,-1 0-1 0 0,1 0 1 0 0,0 0 0 0 0,-1 0 0 0 0,1 0-1 0 0,-1 0 1 0 0,0 0 0 0 0,1 0-1 0 0,-1 0 1 0 0,0 0 0 0 0,0 0 0 0 0,1 0-1 0 0,-1 0 1 0 0,0 0 0 0 0,0 0-1 0 0,0 0 1 0 0,0 0 0 0 0,-1-2 0 0 0,0 1-3 0 0,0 0 1 0 0,0 0 0 0 0,0 0 0 0 0,0 0 0 0 0,0 1 0 0 0,-1-1-1 0 0,1 0 1 0 0,-1 1 0 0 0,1-1 0 0 0,-1 1 0 0 0,1 0 0 0 0,-1-1-1 0 0,0 1 1 0 0,-3-2 0 0 0,-10-4 26 0 0,1 0 1 0 0,-1 2-1 0 0,0-1 0 0 0,-26-4 0 0 0,-66-7 437 0 0,42 8-164 0 0,-93-18 850 0 0,-205-27 1388 0 0,-206 16-1551 0 0,284 30-972 0 0,151 7-138 0 0,2 4-852 0 0,91-1 493 0 0,9 3-180 0 0,51 8-1217 0 0,-12-10 1864 0 0,0 0 0 0 0,-1-1 0 0 0,1 0 1 0 0,0 0-1 0 0,13 1 0 0 0,65 4 87 0 0,-59-5 92 0 0,331-9 791 0 0,-257 1-809 0 0,534-44 490 0 0,-334 22-92 0 0,-119 17-180 0 0,108-13 346 0 0,-249 17-29 0 0,-51 0-376 0 0,1 3-224 0 0,-1 0 0 0 0,0 1-1 0 0,-1 0 1 0 0,1 1-1 0 0,0 1 1 0 0,-1 0 0 0 0,-15 0-1 0 0,9 0-9 0 0,-268-4 137 0 0,153 5-25 0 0,-281 3 578 0 0,46 3-281 0 0,-4 1-110 0 0,42 0-865 0 0,310-5-46 0 0,0 1 0 0 0,-27 6 0 0 0,45 6-152 0 0,2-13 710 0 0,0 1-1 0 0,1-1 1 0 0,-1 0-1 0 0,1 1 1 0 0,0-1-1 0 0,-1 0 1 0 0,1 0 0 0 0,0 0-1 0 0,0 0 1 0 0,0 1-1 0 0,1-1 1 0 0,-1-1-1 0 0,0 1 1 0 0,1 0-1 0 0,0 0 1 0 0,-1 0-1 0 0,1-1 1 0 0,0 1-1 0 0,2 1 1 0 0,4 3-41 0 0,1-1 0 0 0,0 0 1 0 0,10 5-1 0 0,-13-7 31 0 0,25 9 17 0 0,1 0 0 0 0,63 13 0 0 0,-58-16 34 0 0,256 56-18 0 0,-54-6-2420 0 0,-216-54 307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53.19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6526 142 3279 0 0,'0'0'150'0'0,"-2"1"39"0"0,-2 1-17 0 0,1-1-8 0 0,1 1 1 0 0,-1-1-1 0 0,1 1 0 0 0,-1-1 1 0 0,1 1-1 0 0,-4 4 1 0 0,-2 3-96 0 0,0 1-56 0 0,-1 0-13 0 0,-1 0 0 0 0,-1 0 0 0 0,0-3 0 0 0,0 0 11 0 0,-1-1 48 0 0,-1-3 30 0 0,-8 1 45 0 0,12-4-27 0 0,-10 3 31 0 0,-7 0 180 0 0,-1 2-1 0 0,-46 15 1 0 0,47-12-236 0 0,14-4-21 0 0,0 0-1 0 0,-25 3 1 0 0,30-5-5 0 0,0-1-1 0 0,1 0 1 0 0,-1 0-1 0 0,0-1 1 0 0,-13-1-1 0 0,-1 0 161 0 0,-14-1 42 0 0,-45-9 0 0 0,46 6 338 0 0,13 2-251 0 0,-84-8 510 0 0,92 10-855 0 0,-1 1 0 0 0,1 0 251 0 0,-1 0-1 0 0,-16 2 1 0 0,25-1-227 0 0,-4 0 66 0 0,-24 6 90 0 0,-16 7-95 0 0,45-13-32 0 0,-6 3 11 0 0,-3 1-10 0 0,0 0-44 0 0,-16 5 99 0 0,5-3 102 0 0,13-3-170 0 0,1 0 9 0 0,-1-1 1 0 0,-20 3-1 0 0,11-1-50 0 0,6-4 0 0 0,-5-1 0 0 0,-21 0 0 0 0,12 0 16 0 0,-3-3 214 0 0,-85-1 868 0 0,90 4-836 0 0,6 1-157 0 0,-5 1 21 0 0,-37-1 0 0 0,-34-3 167 0 0,69 1-135 0 0,1 2 0 0 0,-28 4 0 0 0,3 0-8 0 0,22-2-80 0 0,1 2-1 0 0,-29 8 1 0 0,-31 6 73 0 0,-18-6-79 0 0,29-4-66 0 0,1 0 15 0 0,60-7 15 0 0,-24 1-1 0 0,-4-1-15 0 0,34 0 29 0 0,0-2 0 0 0,0 1 0 0 0,-13-2 0 0 0,-24 0-43 0 0,15 3 7 0 0,20-1-52 0 0,0-1 1 0 0,0 0-1 0 0,1 0 1 0 0,-15-3-1 0 0,0 4 23 0 0,19-1 18 0 0,-20 0-93 0 0,-46-7 0 0 0,52 3 102 0 0,0 1-59 0 0,-5 1 45 0 0,-39-9 11 0 0,52 9 0 0 0,0 0 0 0 0,-51-7-10 0 0,50 8-33 0 0,0-2 32 0 0,1-1 11 0 0,-5 0 12 0 0,15 4-6 0 0,-27-8-13 0 0,17 5-4 0 0,0-1 11 0 0,3 1 11 0 0,5 2 32 0 0,-5-2-43 0 0,-8-3-67 0 0,-10-8 16 0 0,17 8 51 0 0,0 1 0 0 0,-1 1 0 0 0,-1-1 0 0 0,1 1 0 0 0,0-1 0 0 0,2 1-10 0 0,-4-1-155 0 0,-7-1 63 0 0,8 2 91 0 0,2 1 11 0 0,-1-1 0 0 0,0 1 11 0 0,-3-2 19 0 0,12 4 32 0 0,-29-13 51 0 0,19 8-113 0 0,-34-14 0 0 0,38 16-22 0 0,6 3 11 0 0,0-1 0 0 0,-1 1 0 0 0,1 0 0 0 0,-1 0 0 0 0,-5-1 0 0 0,-41-11 155 0 0,33 7-144 0 0,15 5 0 0 0,-33-1 0 0 0,8-4 0 0 0,0 2-13 0 0,-14-7-107 0 0,-24-9 99 0 0,38 11 42 0 0,16 5-2 0 0,0 0 1 0 0,0 0-1 0 0,-14-2 0 0 0,-27-1-19 0 0,44 5 0 0 0,-24-5 0 0 0,-6-1 0 0 0,-14-4 0 0 0,-41-8 0 0 0,-15 8 0 0 0,1 0 0 0 0,-3-2 0 0 0,23 4 118 0 0,-61-6 336 0 0,109 12-370 0 0,-151 4 181 0 0,167 1-228 0 0,-97 6 37 0 0,37-4-74 0 0,-78 1 0 0 0,-58 4 0 0 0,117-1 0 0 0,-251-4 39 0 0,85-3-14 0 0,242 0-28 0 0,-85 5-66 0 0,-41 3-322 0 0,52-5 38 0 0,70-2 260 0 0,14 3-8 0 0,13-2 78 0 0,2 0-5 0 0,-1-1-80 0 0,8 6-356 0 0,-2-2 445 0 0,0-1 1 0 0,0 1-1 0 0,1-1 1 0 0,-1-1-1 0 0,1 1 1 0 0,0-1-1 0 0,0 1 1 0 0,0-1-1 0 0,0-1 0 0 0,1 1 1 0 0,9 2-1 0 0,69 21 3 0 0,115 18 0 0 0,91-5-16 0 0,-153-26 25 0 0,179 22-39 0 0,-161-13 1 0 0,170 27-57 0 0,73 32 102 0 0,218 58 0 0 0,-479-110 0 0 0,141 24 0 0 0,151-11 0 0 0,-328-33 0 0 0,307 17 0 0 0,-269-19 0 0 0,114 16 0 0 0,-246-23 3 0 0,20 5-20 0 0,-69 2-162 0 0,-130-5-55 0 0,90-3 189 0 0,-260-12 38 0 0,1-17 54 0 0,167 15 129 0 0,-158-27-5 0 0,7 2-118 0 0,-108-20-113 0 0,284 37 48 0 0,0 1 12 0 0,-229-43 0 0 0,-134-36 64 0 0,477 95-75 0 0,-130-13-194 0 0,127 18-161 0 0,67 23-2084 0 0,-17-19 2436 0 0,-10-2-56 0 0,-13-3-254 0 0,-35-7 658 0 0,0-2-1 0 0,-58-22 0 0 0,66 17-112 0 0,19 9 35 0 0,-33-12 1 0 0,27 13-161 0 0,-1 1 0 0 0,1 1 0 0 0,0 1 0 0 0,-44 1 0 0 0,58 3-16 0 0,-12 2-582 0 0,22-1 449 0 0,-6 18 102 0 0,6-17-25 0 0,1-1 82 0 0,0 1-160 0 0,1 9 38 0 0,4 2 16 0 0,5-1 0 0 0,1-2 0 0 0,4-3 0 0 0,1-3 0 0 0,0-3 0 0 0,-8 2 0 0 0,-10-1 0 0 0,-5 0 0 0 0,5-2 8 0 0,-1 0 0 0 0,0 0 0 0 0,1-1-1 0 0,-1 1 1 0 0,1-1 0 0 0,-1 0 0 0 0,0 1-1 0 0,1-1 1 0 0,-1-1 0 0 0,0 1-1 0 0,-4-1 1 0 0,-5 0 17 0 0,-5-2-15 0 0,-13-4 1 0 0,-5 1 197 0 0,29 4-170 0 0,-33 0 29 0 0,35 3-144 0 0,-3 1 1 0 0,5-1 9 0 0,3 1 14 0 0,4 10 42 0 0,6 1 1 0 0,-8-9-12 0 0,1 0 0 0 0,16 8 12 0 0,-6-6 10 0 0,-1 1 0 0 0,0 2 0 0 0,0-1 0 0 0,-4 1 11 0 0,-6-6 32 0 0,6 4-33 0 0,2 3-10 0 0,0-1 0 0 0,1-1 0 0 0,2-2 0 0 0,0-1 0 0 0,2-3 0 0 0,-1-2 0 0 0,0 1 0 0 0,1 0 0 0 0,0 2 0 0 0,-2 1-10 0 0,-9-3-33 0 0,7 4 32 0 0,15 10-233 0 0,-7-2 62 0 0,-16-11 139 0 0,6 4 32 0 0,2 2 11 0 0,1-1 0 0 0,-2 2 11 0 0,0-2 42 0 0,34 21 151 0 0,-43-27-140 0 0,0 1 12 0 0,7 3-76 0 0,-7-4-76 0 0,0 0 12 0 0,10 3 52 0 0,3 1 12 0 0,-1 0 0 0 0,1 1 0 0 0,0 0 0 0 0,-1 0-16 0 0,-2-2-64 0 0,-7-2 0 0 0,7 0 64 0 0,3 0 16 0 0,-1 0 0 0 0,1 0 0 0 0,1 0 0 0 0,-1 2 0 0 0,-1-1 0 0 0,1 0 0 0 0,6-1 0 0 0,-18-3 0 0 0,2 0 0 0 0,32 5 0 0 0,-21-4 0 0 0,0 1 0 0 0,-1 1 0 0 0,-1 1 0 0 0,1-1 0 0 0,0 0 0 0 0,0 0 0 0 0,1 0 0 0 0,0 0 0 0 0,0 0 0 0 0,0 0 0 0 0,-1 0 0 0 0,1-3 0 0 0,1 1 0 0 0,-3 1 0 0 0,1 1 0 0 0,1 2 0 0 0,-1 0 0 0 0,-1 1 0 0 0,1 0 0 0 0,0 1 0 0 0,-1-1 0 0 0,1-1 0 0 0,0 1 0 0 0,1-1 0 0 0,0 0 0 0 0,-1-1 0 0 0,1 1 11 0 0,-2-2 32 0 0,1 1-33 0 0,0 1-10 0 0,-3 1 11 0 0,-7-4 32 0 0,7 2-33 0 0,2 1-10 0 0,1 0-10 0 0,1 1-33 0 0,46 11 96 0 0,-50-13-42 0 0,-7-2 32 0 0,7 3-33 0 0,3 1-10 0 0,-1 0 0 0 0,1 1 0 0 0,1-1 0 0 0,-1 1 0 0 0,-1 3 0 0 0,1-2 0 0 0,-1 1 0 0 0,1 0 0 0 0,-2-3 0 0 0,1-2 0 0 0,1 1 0 0 0,-1 3 0 0 0,1 0 0 0 0,0 2 0 0 0,-1-1 0 0 0,-1 0 0 0 0,1 1 0 0 0,1-2 0 0 0,-1 1 0 0 0,-1 1 0 0 0,-2 1 0 0 0,0 0 0 0 0,2-1 0 0 0,1-1 0 0 0,1-1 0 0 0,-2-2 0 0 0,1-1 0 0 0,1-1 0 0 0,-1 0 0 0 0,1 0 0 0 0,-1-2 0 0 0,-1 1-10 0 0,-9-1-33 0 0,9 2 32 0 0,1-1 11 0 0,1 0 0 0 0,-1 0 0 0 0,1-1 0 0 0,-2 0 0 0 0,1 2 0 0 0,1 1 0 0 0,-1-2 0 0 0,1-1 0 0 0,-1 0 0 0 0,1 2 0 0 0,0 1 0 0 0,1-2 0 0 0,-2 0 0 0 0,1 0 0 0 0,0-3 0 0 0,-1 0 0 0 0,1 1 0 0 0,8 0 0 0 0,-1 5 0 0 0,9-2 0 0 0,-8-3 3 0 0,0-1-59 0 0,7 2 109 0 0,-15-1-53 0 0,0-1 0 0 0,1-1 0 0 0,-1 2 0 0 0,3-2 0 0 0,-16 0 0 0 0,3 1 0 0 0,28 1 0 0 0,-19 0 0 0 0,-1 0 0 0 0,2 3 0 0 0,0-1 0 0 0,0 0 0 0 0,0 0 0 0 0,0 0 0 0 0,-1 1 0 0 0,1 1 0 0 0,-1-1 0 0 0,1 1 0 0 0,0-2 0 0 0,-1 3 0 0 0,0-1 0 0 0,0 0 0 0 0,1 1 0 0 0,0-1 0 0 0,0 1 0 0 0,-2 1 0 0 0,-1 1 0 0 0,-1-3-10 0 0,-7-1-33 0 0,3 5 32 0 0,-2 2 1 0 0,-5-6-33 0 0,-6 7 32 0 0,-3 0 11 0 0,5-6 4 0 0,-5 4-9 0 0,5-7 12 0 0,-2-1 41 0 0,-6 2-38 0 0,9-3-10 0 0,-1 1 0 0 0,1 0 0 0 0,0-1 0 0 0,0 1 0 0 0,0-1 0 0 0,-1 0 0 0 0,1 0 0 0 0,-5 0 0 0 0,0-2 0 0 0,0 2 0 0 0,-1-1 0 0 0,1 0 0 0 0,0 0 0 0 0,0-1 0 0 0,-12-4 0 0 0,6 1 0 0 0,-111-37 54 0 0,70 23-43 0 0,-54-16-32 0 0,82 28-186 0 0,7 1 6 0 0,-31-3 0 0 0,12 6 190 0 0,19 2 10 0 0,13 3 56 0 0,-2 0-34 0 0,7-2 195 0 0,4 2-140 0 0,2 4-4 0 0,0-1 1 0 0,1 0-1 0 0,0 0 0 0 0,7 5 0 0 0,-9-8-8 0 0,-1-1 0 0 0,1 1-29 0 0,21 11-6 0 0,-19-10-29 0 0,21 7 0 0 0,1-1 29 0 0,-11-4 78 0 0,8 1-67 0 0,23 1-112 0 0,-15-2 72 0 0,-17-2 0 0 0,0 0 0 0 0,0-1 0 0 0,1 0 0 0 0,1 1 0 0 0,-1 2 0 0 0,-1-1 0 0 0,-1 1 0 0 0,1 3 0 0 0,-1 1 0 0 0,-1 0 0 0 0,26 18 0 0 0,-25-19 0 0 0,0-1 0 0 0,1-2 0 0 0,-1 1 0 0 0,5 4-28 0 0,-3-3-5 0 0,6 1 30 0 0,-10-2 3 0 0,0 1 0 0 0,0-1 0 0 0,0-1 0 0 0,2 0 0 0 0,0-3 0 0 0,-2-2-10 0 0,20 0-108 0 0,-17 1 118 0 0,-1 0 0 0 0,2 1 0 0 0,-3-2-10 0 0,30 0-310 0 0,-38 0 277 0 0,7-2 32 0 0,3 1 11 0 0,0 0 0 0 0,2 0 0 0 0,0-1 0 0 0,-1 0 0 0 0,7-1-29 0 0,-5-2-5 0 0,-12 4 33 0 0,9-4 1 0 0,0 1 0 0 0,-1 0 0 0 0,0 2 0 0 0,-1-3 0 0 0,2 3 0 0 0,96-11 0 0 0,-96 11 0 0 0,-1-1 0 0 0,1 1 0 0 0,1 0 11 0 0,-1 2 42 0 0,1-2 1 0 0,-1 0-44 0 0,-1 1-10 0 0,1-1 0 0 0,1 0 0 0 0,0 0 0 0 0,-1-1 0 0 0,7 0 32 0 0,16-10 0 0 0,19-8 32 0 0,-44 17-64 0 0,1 0 0 0 0,18-4 0 0 0,5-3 0 0 0,2-2 0 0 0,-12 6 0 0 0,0 1 0 0 0,17-6 0 0 0,-27 9 0 0 0,0 0 0 0 0,32-1 0 0 0,-20 2 0 0 0,1-2 0 0 0,1 3 0 0 0,-1-2 0 0 0,-1-1 0 0 0,-14 0 0 0 0,0 0 0 0 0,-1 0 0 0 0,4-2 3 0 0,-16 5-9 0 0,20-2 73 0 0,-16 1-822 0 0,-10 2 363 0 0,-21 1 211 0 0,-2 0-20 0 0,-304-20 22 0 0,2-26-22 0 0,-133-27 390 0 0,324 48-21 0 0,-178-18 320 0 0,250 42-330 0 0,64 0-228 0 0,11 9-197 0 0,-5-5 274 0 0,3 0 31 0 0,0 1 1 0 0,0-1-1 0 0,0-1 0 0 0,1 1 0 0 0,-1-1 0 0 0,1-1 0 0 0,0 1 1 0 0,0-1-1 0 0,10 1 0 0 0,6 2 120 0 0,30 6 0 0 0,70 5-1 0 0,-29-5-61 0 0,60 4 18 0 0,-61-8-57 0 0,173 15 135 0 0,-66-11-118 0 0,46 3 54 0 0,-79-4-101 0 0,42 1 10 0 0,-190-11-37 0 0,-1 1 0 0 0,0 1 0 0 0,0 1 0 0 0,19 5 0 0 0,-7 0 44 0 0,33 7 94 0 0,-35-12-128 0 0,2 4-10 0 0,-16-5 0 0 0,-1 1 0 0 0,1 1 0 0 0,-1 0 11 0 0,-1 1 32 0 0,0 0-33 0 0,-1 0 1 0 0,-7-3 42 0 0,7 1 1 0 0,3 0-44 0 0,0-1-10 0 0,0 2 0 0 0,0-1 0 0 0,-1 0 11 0 0,1 1 32 0 0,0-1-33 0 0,-1 3-10 0 0,1-2 0 0 0,-1 0 0 0 0,1-1 0 0 0,-1-1 0 0 0,1-1 0 0 0,0 0 0 0 0,-1 1 0 0 0,2 0 0 0 0,-1 0 0 0 0,0-1 0 0 0,-1 0 0 0 0,2 0 0 0 0,-1-1 0 0 0,0 1 0 0 0,-1 2 0 0 0,1 1 0 0 0,-1-1 0 0 0,0 1 0 0 0,1 1 0 0 0,0 1 0 0 0,-1 1 0 0 0,0 0 0 0 0,0-1 0 0 0,1-3 11 0 0,0 1 32 0 0,0-1-33 0 0,0-1-10 0 0,-3-3 11 0 0,-10 1 42 0 0,1 0 1 0 0,9 0-44 0 0,3 1-10 0 0,-1-2 0 0 0,1 0 0 0 0,-1 1 0 0 0,1 0 0 0 0,-1 1 0 0 0,1-1 0 0 0,-1 0 0 0 0,1 0 0 0 0,1 0 0 0 0,-1 2 0 0 0,-12-1-5 0 0,-1 0 0 0 0,1-1 0 0 0,0 1 1 0 0,0-1-1 0 0,0 0 0 0 0,-1 0 0 0 0,1 1 0 0 0,0-2 0 0 0,0 1 0 0 0,0 0 0 0 0,4-2 0 0 0,0 1-8 0 0,8-1 13 0 0,0 0 0 0 0,1 0 0 0 0,-1 0 0 0 0,-1 0 0 0 0,1-1 0 0 0,-1 0 0 0 0,-1-1 0 0 0,1 1 0 0 0,1 0 0 0 0,0 2 0 0 0,-1 0 0 0 0,1-1 0 0 0,-1 1 0 0 0,1-1 0 0 0,43-5-64 0 0,-36 3 67 0 0,-11 3-35 0 0,2 0-3 0 0,1 1 35 0 0,0 0-9 0 0,-8 0 23 0 0,32-4-136 0 0,-23 3 111 0 0,7 1-4 0 0,-19 0-9 0 0,19 5-1 0 0,-7-2 25 0 0,-1 0 0 0 0,1-2 0 0 0,1 1 0 0 0,-1 0 0 0 0,1 0 0 0 0,-1 1 0 0 0,-1-1 0 0 0,15 1 0 0 0,-1 2 0 0 0,-23-4 0 0 0,10 1 0 0 0,5 0 0 0 0,-18-2 0 0 0,20-2 0 0 0,10-1 0 0 0,-1 5-53 0 0,-19-3 42 0 0,16-6 11 0 0,16 1 0 0 0,-16 0 0 0 0,1 0 0 0 0,27-3 0 0 0,-51 8 0 0 0,3 0 0 0 0,0 0 0 0 0,0 0 0 0 0,0 1 0 0 0,10 0 0 0 0,66-2 0 0 0,-78 2 0 0 0,18 2 0 0 0,-5-1 0 0 0,37-2 0 0 0,-13-1 0 0 0,-34 2 0 0 0,26 2 0 0 0,57 3 0 0 0,0-1 0 0 0,12 0-5 0 0,-23-3 64 0 0,-79 0-53 0 0,1-1 1 0 0,-1 0 0 0 0,1 1-1 0 0,-1-1 1 0 0,1 0 0 0 0,-1-1-1 0 0,0 1 1 0 0,4-1 0 0 0,3 0 12 0 0,28 5 34 0 0,-7-2-127 0 0,-4 1 0 0 0,-23-3 20 0 0,-21-8-522 0 0,3 2 562 0 0,0 1 1 0 0,0 1-1 0 0,-1 0 0 0 0,-28-4 1 0 0,-85 1-90 0 0,60 5 82 0 0,-87-5-175 0 0,-287-20-1609 0 0,5-37 470 0 0,-352-106 671 0 0,522 127 664 0 0,165 29 0 0 0,-191-22-2530 0 0,268 33 500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54.1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277 197 2615 0 0,'350'23'927'0'0,"-186"-15"850"0"0,665 21 4847 0 0,-774-29-6524 0 0,521-7-121 0 0,-565 6-12 0 0,53 0-143 0 0,0-4 0 0 0,89-17 0 0 0,-139 17 229 0 0,2-2-40 0 0,-13 4-21 0 0,-1 1-9 0 0,-1 0-108 0 0,-3-2-225 0 0,1 2 290 0 0,0 0 0 0 0,-1 0 0 0 0,0-1 0 0 0,0 1 0 0 0,1 1 0 0 0,-1-1 0 0 0,0 0 0 0 0,0 0 0 0 0,-1 1-1 0 0,1-1 1 0 0,0 1 0 0 0,-1-1 0 0 0,1 1 0 0 0,0 0 0 0 0,-5-1 0 0 0,-8-4-126 0 0,-24-4 0 0 0,34 9 165 0 0,-45-9-64 0 0,0 2 1 0 0,-53-1-1 0 0,-104 6 18 0 0,53 2 42 0 0,-229 0-39 0 0,265 10 60 0 0,-35 2 78 0 0,151-11 160 0 0,117 3 14 0 0,172-14-596 0 0,98-7 495 0 0,-292 11-34 0 0,79-9 90 0 0,-130 10-351 0 0,0-2 0 0 0,42-13 0 0 0,-58 11-108 0 0,-24 9 503 0 0,-4-1-86 0 0,-3-2-142 0 0,0 0-1 0 0,-1 0 1 0 0,0 0 0 0 0,1 1-1 0 0,-1 0 1 0 0,0 0-1 0 0,0 1 1 0 0,-1 0 0 0 0,1 0-1 0 0,-1 0 1 0 0,-11-1 0 0 0,-10-1 53 0 0,-39 1 1 0 0,67 3-73 0 0,-64 1 13 0 0,-64 10 0 0 0,7 0 15 0 0,57-7 10 0 0,-349 29 462 0 0,207-12-324 0 0,-365-10 0 0 0,487-13-161 0 0,-379-4 216 0 0,434 7-232 0 0,0 1 0 0 0,1 2 0 0 0,-43 11 0 0 0,71-15-23 0 0,-1 0 0 0 0,1 0 0 0 0,-1 0 0 0 0,1 1 0 0 0,-1-1 0 0 0,1 0 0 0 0,0 0 0 0 0,-1 0 0 0 0,1 0 0 0 0,-1 0 0 0 0,1 1 0 0 0,-1-1 0 0 0,1 0 0 0 0,0 0 0 0 0,-1 1 0 0 0,1-1 0 0 0,0 0 0 0 0,-1 1 0 0 0,1-1 0 0 0,0 0 0 0 0,0 1 0 0 0,-1-1 0 0 0,1 1 0 0 0,0-1 0 0 0,0 0 0 0 0,-1 1 0 0 0,1-1 0 0 0,0 1 0 0 0,0-1 1 0 0,0 1-1 0 0,0 0 0 0 0,0-1 13 0 0,0 1 0 0 0,1 0 0 0 0,-1 0 0 0 0,0 0 0 0 0,1 0 0 0 0,-1-1 1 0 0,1 1-1 0 0,-1 0 0 0 0,1 0 0 0 0,0-1 0 0 0,-1 1 0 0 0,1 0 0 0 0,0-1 1 0 0,0 1-1 0 0,4 3 57 0 0,1 0 1 0 0,-1-1-1 0 0,8 4 1 0 0,12 1 153 0 0,-1-1-1 0 0,1-1 1 0 0,46 6 0 0 0,-59-11-145 0 0,279 20 196 0 0,0-25-275 0 0,-138 0 37 0 0,6-2-21 0 0,80 0-354 0 0,-230 7 336 0 0,-9 2 27 0 0,-7 2 24 0 0,6-5-25 0 0,-6 4 31 0 0,-1-1 0 0 0,0 1 0 0 0,-1-1 1 0 0,1-1-1 0 0,-16 4 0 0 0,-45 2 146 0 0,48-6-147 0 0,-292 20 79 0 0,124-11-62 0 0,-41-5 73 0 0,30-3-196 0 0,155 0-3 0 0,-150 9-1404 0 0,145-7-2219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11.65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8429 98 9871 0 0,'2'-1'455'0'0,"18"-17"196"0"0,-16 16-601 0 0,0 0-38 0 0,5-11 828 0 0,-9 12-835 0 0,1 1 0 0 0,-1-1 0 0 0,0 0 0 0 0,0 1-1 0 0,1-1 1 0 0,-1 0 0 0 0,0 0 0 0 0,0 1 0 0 0,0-1-1 0 0,0 0 1 0 0,0 0 0 0 0,0 1 0 0 0,0-1 0 0 0,0 0-1 0 0,0 0 1 0 0,0 1 0 0 0,0-1 0 0 0,-1 0 0 0 0,1 1-1 0 0,0-1 1 0 0,-1 0 0 0 0,1 0 0 0 0,0 1 0 0 0,-1-1-1 0 0,1 1 1 0 0,-1-1 0 0 0,1 0 0 0 0,-1 1 0 0 0,1-1-1 0 0,-1 1 1 0 0,1-1 0 0 0,-1 1 0 0 0,0-1 0 0 0,-1-1 5 0 0,0 0 0 0 0,-1 1 0 0 0,1-1 1 0 0,0 1-1 0 0,-1 0 0 0 0,1-1 0 0 0,-4 0 1 0 0,-3 0 10 0 0,0 1 0 0 0,0-1 0 0 0,0 1 0 0 0,0 1 0 0 0,-12 0 0 0 0,-47 8 46 0 0,56-7-58 0 0,-183 35 199 0 0,40-6-165 0 0,-78 13 41 0 0,-84 13 13 0 0,128-35-97 0 0,40-5 0 0 0,-63 5 40 0 0,100-11-16 0 0,74-9-26 0 0,19-1 47 0 0,1 1-1 0 0,-33 6 0 0 0,49-7 31 0 0,75-3 161 0 0,122-23 1 0 0,-40 4-142 0 0,407-32 115 0 0,-167 34 124 0 0,-323 18-276 0 0,635 37 22 0 0,-678-33-80 0 0,65 10 0 0 0,-82-9-18 0 0,-9-2-72 0 0,-31 6-72 0 0,-36 8 24 0 0,-230 10 181 0 0,106-12-22 0 0,-620 49 107 0 0,390-29-64 0 0,-210 19 0 0 0,581-50-74 0 0,45-2-48 0 0,9 4-416 0 0,-2-2 444 0 0,1 0 0 0 0,-1 0-1 0 0,1-1 1 0 0,-1 1 0 0 0,1-1 0 0 0,0 0-1 0 0,8-1 1 0 0,51-1 16 0 0,-46 0 12 0 0,94-6 28 0 0,169-3 76 0 0,205-4-102 0 0,-211 15 0 0 0,-61 3 0 0 0,36-7 0 0 0,-190 4 0 0 0,-47 0 0 0 0,1 0 0 0 0,-1 2 0 0 0,1 1 0 0 0,-1 0 0 0 0,1-1 0 0 0,0-1 0 0 0,-1 4 0 0 0,1-1 0 0 0,-1-2 0 0 0,1 0 0 0 0,-1 2 0 0 0,-1 0 0 0 0,-1 2-10 0 0,-9-5-44 0 0,1 1 139 0 0,2 13-958 0 0,-5-14 799 0 0,-3 0-117 0 0,1-2 181 0 0,1 1 1 0 0,-1 0-1 0 0,0-1 1 0 0,0 1-1 0 0,0-1 0 0 0,0 1 1 0 0,0-1-1 0 0,0 0 1 0 0,0 1-1 0 0,0-1 1 0 0,-1 1-1 0 0,-10 0-56 0 0,-2 1 52 0 0,-10-2-20 0 0,16-2 2 0 0,-28 0-135 0 0,22 2 16 0 0,12 0 87 0 0,0 0 11 0 0,-9 0 42 0 0,0 0-2 0 0,9 0-54 0 0,23 8-558 0 0,2-6 626 0 0,-8 1 10 0 0,1-3 46 0 0,0 0 23 0 0,-1 1-12 0 0,-2-3-4 0 0,1 1 608 0 0,-16 0-592 0 0,-12-9-62 0 0,9 9-20 0 0,1 1 2 0 0,-17-5 0 0 0,-2 2 0 0 0,-19-3 0 0 0,29 5 0 0 0,0 0 0 0 0,0 1 0 0 0,0 0 0 0 0,-17 3 0 0 0,-9 0 0 0 0,34-3 0 0 0,0 1 0 0 0,0-1 0 0 0,0 1 0 0 0,0 0 0 0 0,0 0 0 0 0,0 1 0 0 0,0 0 0 0 0,0 0 0 0 0,-9 5 0 0 0,7-4 4 0 0,-24 9 56 0 0,3-1 7 0 0,15-4-36 0 0,-26 7-1 0 0,34-14-30 0 0,3 1 0 0 0,1-1 0 0 0,-1 0 0 0 0,1 0 0 0 0,-1 1 0 0 0,1-1 0 0 0,-1 1 0 0 0,1 0 0 0 0,0-1 0 0 0,-1 1 0 0 0,1 0 0 0 0,0 0 0 0 0,-3 2 0 0 0,-27 18 64 0 0,-3 4 75 0 0,23-17-96 0 0,0-1-22 0 0,2 2 38 0 0,1-1 31 0 0,5-5 1 0 0,-3 3-22 0 0,5-5-5 0 0,0 0-59 0 0,0-1 0 0 0,0 0 1 0 0,0 1-1 0 0,1-1 0 0 0,-1 1 0 0 0,0-1 0 0 0,0 1 0 0 0,1-1 0 0 0,-1 1 0 0 0,0-1 0 0 0,1 1 0 0 0,-2 0 0 0 0,2 0 4 0 0,-2 1 50 0 0,0-1 15 0 0,-20 16-35 0 0,11-8-54 0 0,-1-2 15 0 0,-48 29 152 0 0,47-29-152 0 0,0-2 0 0 0,2 0 11 0 0,7-2 32 0 0,-6 3-33 0 0,2 0 1 0 0,4-3 32 0 0,-6 4-33 0 0,-3 2-10 0 0,0 0 0 0 0,1-1 0 0 0,1 1 0 0 0,-1-2 0 0 0,0 0 0 0 0,1 0 0 0 0,0-2-14 0 0,7-3-45 0 0,-6 3 44 0 0,-3 0 15 0 0,2 0-10 0 0,7-3-33 0 0,-5 3 22 0 0,5-3-22 0 0,-4 6 32 0 0,0 0 1 0 0,5-5-33 0 0,-2 5 32 0 0,1 2 1 0 0,3-6-33 0 0,-2 9 32 0 0,1 3 11 0 0,2-2 0 0 0,0 1 0 0 0,0 1 0 0 0,0-1 0 0 0,0-1 0 0 0,-2 1 0 0 0,0-2 0 0 0,0 2 0 0 0,-1 0 0 0 0,-1-1 0 0 0,-1 0 0 0 0,1-1 0 0 0,0-1 0 0 0,-1 1 0 0 0,0-2 0 0 0,0 0-10 0 0,3-7-33 0 0,-2 6 32 0 0,-2 1 11 0 0,-1-1 0 0 0,-3 5 4 0 0,10-12-15 0 0,-7 13-46 0 0,2-7 57 0 0,-2 0 0 0 0,0 0 0 0 0,1 1 0 0 0,1 1 0 0 0,2 1-10 0 0,2-8-33 0 0,-1 7 32 0 0,2 2 11 0 0,-2-1 0 0 0,-1 1 0 0 0,-1 0 0 0 0,-1-1 0 0 0,-4 4 0 0 0,6-14-3 0 0,1-1-4 0 0,1 1-47 0 0,0-2 36 0 0,-2 0-26 0 0,2 5 49 0 0,-14 7-252 0 0,6-6 221 0 0,0-1-28 0 0,5-3 1 0 0,-5 4 42 0 0,-2 0 11 0 0,2 1 0 0 0,-2 0 0 0 0,0 2 0 0 0,-2-2 0 0 0,-4 4 0 0 0,16-10 0 0 0,-28 11 0 0 0,15-7 0 0 0,-4 3 3 0 0,4-3-23 0 0,-20 8-27 0 0,22-9 47 0 0,0 1 0 0 0,11-4 1 0 0,-1 0-1 0 0,1 0 1 0 0,-1 0-1 0 0,1-1 1 0 0,-1 1-1 0 0,1 0 1 0 0,-1-1-1 0 0,0 1 1 0 0,1-1 0 0 0,-1 0-1 0 0,0 1 1 0 0,1-1-1 0 0,-3 0 1 0 0,-3 1-12 0 0,-25 14-103 0 0,19-8 103 0 0,1 1 1 0 0,4-1-44 0 0,5-4-10 0 0,-3 3 0 0 0,2-2 11 0 0,-3 6 42 0 0,0 3 11 0 0,2 2 0 0 0,4-2-10 0 0,1-7-33 0 0,2 7 32 0 0,2 2 11 0 0,-1-1 0 0 0,-1-1 0 0 0,-1 2 0 0 0,-2-1 0 0 0,-3 2 0 0 0,1-1 0 0 0,-1-1 0 0 0,-1-2 0 0 0,4 1 0 0 0,1-2 11 0 0,1-8 100 0 0,-2-1-161 0 0,0 8 50 0 0,1-8 50 0 0,-1 1-93 0 0,-3 7 28 0 0,2 2 5 0 0,2-7-33 0 0,0 3 43 0 0,0-3 57 0 0,-1 7 13 0 0,-1 0-56 0 0,-3-2-28 0 0,2-7-45 0 0,-2 5 44 0 0,-1 3 5 0 0,1 0-33 0 0,0 1 32 0 0,0-1 23 0 0,1-2 52 0 0,3-7 23 0 0,0-1-81 0 0,-2 3 60 0 0,-4 14-55 0 0,2-8 53 0 0,4-8-41 0 0,-1 2 59 0 0,2-4-81 0 0,0 0-1 0 0,0 0 0 0 0,0 0 1 0 0,0 0-1 0 0,0 0 1 0 0,0 0-1 0 0,0 0 0 0 0,0 0 1 0 0,0 0-1 0 0,0 0 1 0 0,0 0-1 0 0,0 0 0 0 0,0 0 1 0 0,0 0-1 0 0,0 0 1 0 0,0 0-1 0 0,0 0 0 0 0,0 0 1 0 0,0 0-1 0 0,0 0 1 0 0,0 0-1 0 0,0 0 0 0 0,0 0 1 0 0,-1 0-1 0 0,1 0 1 0 0,0 0-1 0 0,0 0 0 0 0,0 0 1 0 0,0 0-1 0 0,0 0 1 0 0,0 0-1 0 0,0 0 0 0 0,0 0 1 0 0,0 0-1 0 0,0 0 1 0 0,0 0-1 0 0,0 0 0 0 0,0 0 1 0 0,0 0-1 0 0,0 0 1 0 0,0 0-1 0 0,0 0 0 0 0,0 0 1 0 0,0 0-1 0 0,-16 25 143 0 0,10-14-143 0 0,2 0 0 0 0,1-1 11 0 0,1-6 32 0 0,-4 5-33 0 0,-3 0-10 0 0,-1-1 0 0 0,0-1 0 0 0,-1 0 0 0 0,-1-1 0 0 0,1 1 0 0 0,1 0 0 0 0,0 1 0 0 0,-2-1 0 0 0,0-2 0 0 0,1 1 0 0 0,0 0-10 0 0,8-4-33 0 0,-6 3 32 0 0,2 4 1 0 0,6-5-33 0 0,1 6 22 0 0,1-5-22 0 0,5 8 32 0 0,-1 2 11 0 0,-6 1 0 0 0,-3-1 0 0 0,1 1 0 0 0,-1-1 0 0 0,0 0 0 0 0,1 0 0 0 0,0-2 11 0 0,2-8 32 0 0,-3 8-33 0 0,-2 0 1 0 0,5-11 42 0 0,0 0 13 0 0,-4 5 8 0 0,4-5 20 0 0,1 1 6 0 0,-1 1-91 0 0,-8 14 456 0 0,8-16-390 0 0,1-1-71 0 0,0-1 0 0 0,-1 0 1 0 0,1 0-1 0 0,0 0 0 0 0,0 1 0 0 0,-1-1 1 0 0,1 0-1 0 0,0 0 0 0 0,0 0 0 0 0,0 1 1 0 0,-1-1-1 0 0,1 0 0 0 0,0 0 0 0 0,0 1 1 0 0,0-1-1 0 0,0 0 0 0 0,0 1 0 0 0,0-1 1 0 0,0 0-1 0 0,0 0 0 0 0,-1 1 0 0 0,1-1 1 0 0,0 1-1 0 0,0-1 0 0 0,0 0 0 0 0,0 1 0 0 0,0-1 0 0 0,0 0 0 0 0,0 1 0 0 0,0-1 0 0 0,0 0 0 0 0,0 0 0 0 0,0 1 0 0 0,0-1 0 0 0,0 0 0 0 0,0 1 0 0 0,-1-1-1 0 0,1 0 1 0 0,0 0 0 0 0,0 1 0 0 0,0-1 0 0 0,-1 0 0 0 0,1 0 0 0 0,0 0 0 0 0,0 1 0 0 0,0-1 0 0 0,-1 0 0 0 0,0 2 50 0 0,-3 7-33 0 0,2-5 22 0 0,-3 5-22 0 0,3-5 22 0 0,-4 6-33 0 0,-1 3-10 0 0,-1 0 0 0 0,1-2 0 0 0,1 3 0 0 0,0-1 0 0 0,-1 0 0 0 0,0-1 0 0 0,1 0 0 0 0,1 2 0 0 0,0-1 0 0 0,1 0 0 0 0,1 0 0 0 0,-1 1 0 0 0,1-1 0 0 0,1-3 11 0 0,2-6 32 0 0,1 7-33 0 0,3 2-10 0 0,16 38 64 0 0,-16-39-64 0 0,-3 0 0 0 0,0-2 11 0 0,-1-6 32 0 0,0 5-33 0 0,0 2 1 0 0,0-7 32 0 0,-1 7-33 0 0,0 1-10 0 0,-1 1 0 0 0,0-1 0 0 0,-3 0 0 0 0,3 1 0 0 0,2 1 0 0 0,0-1 0 0 0,0-1 0 0 0,0 2 0 0 0,0 0 0 0 0,0 0 0 0 0,-2 1 0 0 0,1 1 0 0 0,2-1 0 0 0,-1 0 0 0 0,0 0 0 0 0,0 1 0 0 0,0 0 0 0 0,0 0 0 0 0,0-13-10 0 0,1-1 0 0 0,-1 0 1 0 0,0 0-1 0 0,0 1 0 0 0,0-1 0 0 0,-1 0 0 0 0,1 0 0 0 0,-1 0 0 0 0,1 1 0 0 0,-2 1 0 0 0,5 12-146 0 0,-2-9 141 0 0,1-1-75 0 0,1 4 20 0 0,0-4 17 0 0,3 6 42 0 0,1 2 11 0 0,0 1 0 0 0,-1-3-12 0 0,-3-7-36 0 0,5 7 36 0 0,0 4 12 0 0,1-2 0 0 0,1-2 0 0 0,-1-2-12 0 0,-4-2-47 0 0,10 5-21 0 0,-10-8 42 0 0,3 1 39 0 0,-6-4 58 0 0,-2-2-59 0 0,-6-4 55 0 0,-6-7-45 0 0,10 10-10 0 0,-4-4 38 0 0,0-1-1 0 0,-1 1 0 0 0,2-1 0 0 0,-1-1 0 0 0,1 1 0 0 0,-7-10 0 0 0,9 9-14 0 0,-1 2 31 0 0,-4-12-55 0 0,7 16 1 0 0,0-1 0 0 0,0 0 0 0 0,0 0 0 0 0,1 1 0 0 0,-1-1 0 0 0,1 0 0 0 0,-1 0 0 0 0,1 0 0 0 0,-1 0-1 0 0,1 0 1 0 0,0 1 0 0 0,0-1 0 0 0,0 0 0 0 0,0-4 0 0 0,1 2-9 0 0,0-7-37 0 0,-3-32-34 0 0,1 30 91 0 0,0 1 32 0 0,1 2-45 0 0,0 8-60 0 0,-2-9-290 0 0,2 9 298 0 0,2 3-63 0 0,40 23 106 0 0,-23-12 12 0 0,-18-10-5 0 0,13 15 71 0 0,-3-6-67 0 0,-2 2 0 0 0,0 0 0 0 0,-2 1 0 0 0,1-1 0 0 0,0 1 0 0 0,0 1 0 0 0,-3 0 0 0 0,-1-1 0 0 0,-4 1 0 0 0,0-1 0 0 0,2 0 0 0 0,0 0 0 0 0,2 0 0 0 0,3 0 0 0 0,0 0 0 0 0,0 0 0 0 0,1-2 0 0 0,2 0 0 0 0,-2-1 0 0 0,-1-1 0 0 0,-2 2 0 0 0,-1 2 0 0 0,-2-1 0 0 0,-2 1 0 0 0,0 0 0 0 0,2-2 0 0 0,-1-2-10 0 0,0-5-33 0 0,-1 5 32 0 0,-5-1 11 0 0,-4-1 0 0 0,-3-2 0 0 0,1-2 0 0 0,2-3 0 0 0,1 0 0 0 0,-1 0 0 0 0,0-1 0 0 0,1 0 0 0 0,-1-1 0 0 0,0 1 0 0 0,1-2 0 0 0,-9-1 0 0 0,-8-2 0 0 0,-139-25 80 0 0,-196-60 0 0 0,101 21 492 0 0,190 52-441 0 0,-218-49-51 0 0,-56-14-7 0 0,307 71-198 0 0,1-1-1 0 0,-53-25 0 0 0,82 33-56 0 0,35-6-1452 0 0,-6 7 1518 0 0,1 0 1 0 0,33 4-1 0 0,-6 0 24 0 0,-3-1 102 0 0,114 1 100 0 0,-125-5-83 0 0,1-1-1 0 0,46-10 1 0 0,-5-11-27 0 0,-69 21 0 0 0,-7 2 2 0 0,0-1-1 0 0,0 1 0 0 0,0-1 1 0 0,0 1-1 0 0,0-1 0 0 0,0 0 1 0 0,4-3-1 0 0,6-9 80 0 0,-12 8-68 0 0,-1 2 0 0 0,1 2 3 0 0,0 0 0 0 0,-1 0 0 0 0,1-1 0 0 0,-1 1 1 0 0,0 0-1 0 0,0-1 0 0 0,0 1 0 0 0,0-1 0 0 0,0 1 0 0 0,0 0 1 0 0,-1-1-1 0 0,1 1 0 0 0,-1 0 0 0 0,1 0 0 0 0,-1-1 1 0 0,0 1-1 0 0,0 0 0 0 0,0 0 0 0 0,0 0 0 0 0,-1 0 0 0 0,1 0 1 0 0,0 0-1 0 0,-1 0 0 0 0,1 1 0 0 0,-1-1 0 0 0,0 0 1 0 0,-3-2-1 0 0,-4-3 64 0 0,-1 1 1 0 0,0 0 0 0 0,0 1 0 0 0,-16-6 0 0 0,11 4 0 0 0,-39-14 145 0 0,-97-25 0 0 0,39 15-31 0 0,-135-28 188 0 0,-3 0-37 0 0,241 56-356 0 0,1 0 0 0 0,0 0 0 0 0,-1 0-1 0 0,1-1 1 0 0,0 0 0 0 0,1-1 0 0 0,-1 0 0 0 0,-10-9-1 0 0,16 11-37 0 0,1 2 47 0 0,0 0-1 0 0,1 0 1 0 0,0 1-1 0 0,-1-1 0 0 0,1 0 1 0 0,-1 0-1 0 0,1 0 1 0 0,0 0-1 0 0,0 1 1 0 0,-1-1-1 0 0,1 0 1 0 0,0 0-1 0 0,0 0 0 0 0,0 0 1 0 0,0 0-1 0 0,0 0 1 0 0,0 0-1 0 0,0 0 1 0 0,0 0-1 0 0,1 1 0 0 0,-1-1 1 0 0,0 0-1 0 0,1 0 1 0 0,-1 0-1 0 0,0 0 1 0 0,1 1-1 0 0,-1-1 1 0 0,1 0-1 0 0,-1 0 0 0 0,1 1 1 0 0,-1-1-1 0 0,1 0 1 0 0,1 0-1 0 0,-1-1-10 0 0,3-2 6 0 0,0 1 0 0 0,1 0-1 0 0,-1 0 1 0 0,1 0 0 0 0,-1 0 0 0 0,1 1 0 0 0,0-1-1 0 0,0 1 1 0 0,0 0 0 0 0,8-1 0 0 0,11-5-11 0 0,132-53-265 0 0,137-62-971 0 0,24-18 83 0 0,-230 104 1141 0 0,-72 31 32 0 0,79-37 204 0 0,-82 37-100 0 0,-1-1 0 0 0,-1 0 0 0 0,0-1-1 0 0,0 0 1 0 0,18-18 0 0 0,-26 24-52 0 0,0-1 1 0 0,0 0-1 0 0,0 0 0 0 0,0 0 1 0 0,-1 0-1 0 0,1 0 0 0 0,-1 0 1 0 0,0 0-1 0 0,0 0 0 0 0,0-1 1 0 0,0-3-1 0 0,-1 7-38 0 0,0-1 0 0 0,0 0 0 0 0,0 0 1 0 0,0 1-1 0 0,0-1 0 0 0,0 0 0 0 0,0 0 0 0 0,-1 0 0 0 0,1 1 0 0 0,0-1 1 0 0,0 0-1 0 0,-1 1 0 0 0,1-1 0 0 0,-1 0 0 0 0,1 1 0 0 0,-1-1 1 0 0,1 0-1 0 0,-1 0 0 0 0,-1-2 38 0 0,-2-1-37 0 0,0-1-1 0 0,0 0 0 0 0,0 1 1 0 0,-1 0-1 0 0,1 0 0 0 0,-1 0 0 0 0,0 0 1 0 0,0 1-1 0 0,0 0 0 0 0,-11-5 1 0 0,-6-1 61 0 0,-34-8 0 0 0,27 8-60 0 0,-374-87 61 0 0,129 54 343 0 0,139 24-319 0 0,-139-26 37 0 0,4-17-118 0 0,246 55-50 0 0,-32-15 1 0 0,48 18 18 0 0,1-1 0 0 0,0 1 1 0 0,1-1-1 0 0,-1-1 0 0 0,1 1 0 0 0,0-1 1 0 0,0-1-1 0 0,-9-8 0 0 0,15 13 4 0 0,-1 0 0 0 0,0 0-1 0 0,1 0 1 0 0,-1 0-1 0 0,0 0 1 0 0,1 0 0 0 0,-1 0-1 0 0,1 0 1 0 0,0 0 0 0 0,-1 0-1 0 0,1 0 1 0 0,0 0-1 0 0,0 0 1 0 0,0 0 0 0 0,-1 0-1 0 0,1 0 1 0 0,0-1 0 0 0,0 1-1 0 0,1 0 1 0 0,-1 0-1 0 0,0 0 1 0 0,0 0 0 0 0,0 0-1 0 0,1 0 1 0 0,-1 0 0 0 0,1 0-1 0 0,-1 0 1 0 0,1 0-1 0 0,-1 0 1 0 0,1 0 0 0 0,-1 0-1 0 0,1 0 1 0 0,0 0 0 0 0,0 0-1 0 0,-1 1 1 0 0,1-1-1 0 0,0 0 1 0 0,0 1 0 0 0,2-2-1 0 0,4-3-45 0 0,0 1-1 0 0,0-1 1 0 0,1 2-1 0 0,9-5 1 0 0,-9 5 25 0 0,62-26-136 0 0,1 3 0 0 0,83-19-1 0 0,55 1-163 0 0,74-20-338 0 0,145-36-53 0 0,33-28 716 0 0,-442 121 1 0 0,70-25-3 0 0,-77 26 5 0 0,1 0 0 0 0,-1-1 0 0 0,0 0 0 0 0,18-15 0 0 0,-28 21 7 0 0,0 0 1 0 0,-1 0-1 0 0,1-1 1 0 0,-1 1-1 0 0,1-1 1 0 0,-1 1-1 0 0,0-1 0 0 0,0 0 1 0 0,0 1-1 0 0,1-1 1 0 0,-2 0-1 0 0,1 0 1 0 0,0 0-1 0 0,0 0 1 0 0,-1 0-1 0 0,1 0 1 0 0,-1 0-1 0 0,1 0 1 0 0,-1 0-1 0 0,0 0 1 0 0,0 0-1 0 0,0 0 1 0 0,0 0-1 0 0,0 0 1 0 0,-1-4-1 0 0,0 2 30 0 0,-1 0-1 0 0,0 0 1 0 0,0 1 0 0 0,0-1-1 0 0,0 0 1 0 0,-1 1 0 0 0,0 0-1 0 0,1-1 1 0 0,-1 1-1 0 0,0 0 1 0 0,-6-4 0 0 0,-7-6 75 0 0,-1 2 0 0 0,-1 0 0 0 0,1 0 0 0 0,-37-14 0 0 0,-82-22-65 0 0,-36 1 104 0 0,-195-26 0 0 0,199 47-32 0 0,-116-22-16 0 0,-202-26-1 0 0,134 23-53 0 0,-115-21-52 0 0,181 16 64 0 0,278 54-86 0 0,1-2 0 0 0,0 1 0 0 0,0-1 0 0 0,0 0-1 0 0,0-1 1 0 0,1 0 0 0 0,-9-6 0 0 0,14 10-66 0 0,11-9-211 0 0,-9 9 255 0 0,6-4-16 0 0,0 2 0 0 0,0-1 0 0 0,1 1 1 0 0,-1 0-1 0 0,0 0 0 0 0,1 1 0 0 0,11-1 0 0 0,-4 0 5 0 0,324-27-405 0 0,-264 25 433 0 0,1003-23 16 0 0,-848 25 11 0 0,150 9 0 0 0,-205-1 0 0 0,-120-3 0 0 0,-166-12 517 0 0,23 3-207 0 0,-397-24-237 0 0,86 8 59 0 0,-1156-67 156 0 0,1061 75-201 0 0,-36-2-148 0 0,525 16 97 0 0,-42-3-397 0 0,41 1 28 0 0,29 0 161 0 0,1359-36-425 0 0,-1174 34 524 0 0,492-3-173 0 0,183 4-266 0 0,220 37-277 0 0,-920-27 781 0 0,161 15 2791 0 0,-349-22-2617 0 0,0-1 0 0 0,0 0 1 0 0,0 0-1 0 0,-6-2 1 0 0,-11-2 71 0 0,-225-13 337 0 0,161 14-550 0 0,-531 0-25 0 0,-2 36 0 0 0,-203 38-320 0 0,-163 10-40 0 0,49-78 768 0 0,927-3-377 0 0,-18-1-44 0 0,785-5-697 0 0,30 5 694 0 0,2 18-53 0 0,-704-14 54 0 0,425 14 15 0 0,-3 21 0 0 0,-482-35-2 0 0,47 5-66 0 0,121 28 0 0 0,-190-34 49 0 0,0 0 0 0 0,0 0 0 0 0,0 1 0 0 0,-1-1 0 0 0,1 1 1 0 0,-1 0-1 0 0,6 4 0 0 0,-7-5-84 0 0,-4 1-1 0 0,-10 2 27 0 0,1-1 0 0 0,0 0-1 0 0,-1-1 1 0 0,1 0 0 0 0,-1 0-1 0 0,-19-1 1 0 0,11 0 2 0 0,-384 1-75 0 0,152-7 124 0 0,-274-4 80 0 0,77-11 131 0 0,-116-6 99 0 0,-6-10-129 0 0,-875-48 1695 0 0,1327 79-1701 0 0,-248-10 283 0 0,2 15-127 0 0,274 5-620 0 0,-121 20 0 0 0,186-18 128 0 0,21-5 85 0 0,-1 0 0 0 0,1-1 0 0 0,0 0 0 0 0,-1 0-1 0 0,-8 1 1 0 0,15 0-34 0 0,0 1 109 0 0,0 1 0 0 0,1-1 0 0 0,0 0 0 0 0,-1 0-1 0 0,1 0 1 0 0,0 0 0 0 0,1 0 0 0 0,-1-1 0 0 0,0 1-1 0 0,1-1 1 0 0,0 1 0 0 0,-1-1 0 0 0,1 0 0 0 0,0 0 0 0 0,0 0-1 0 0,0 0 1 0 0,6 2 0 0 0,7 3 7 0 0,1-1 0 0 0,22 6 0 0 0,-34-10 25 0 0,37 8 11 0 0,82 10 0 0 0,44-8 23 0 0,-138-10-38 0 0,767 22 54 0 0,-549-19-46 0 0,244 19 41 0 0,-279-12-36 0 0,429 57 114 0 0,-621-66-142 0 0,-37 3-60 0 0,-40 4 54 0 0,-2-3 0 0 0,-74 0 0 0 0,50-3 70 0 0,-429 27-40 0 0,20 1-10 0 0,215-12 0 0 0,-629 57-10 0 0,510-32-191 0 0,131-14-180 0 0,249-27 340 0 0,13-3 6 0 0,0-1 1 0 0,0 1 0 0 0,0-1 0 0 0,0 1-1 0 0,-1-1 1 0 0,1 0 0 0 0,-2 0-1 0 0,49 13-530 0 0,-10-9 415 0 0,-1-2 0 0 0,43-2 0 0 0,72-13 0 0 0,-66 6 149 0 0,351-21-59 0 0,-296 20 13 0 0,600-16-26 0 0,-659 22 71 0 0,901 9 2 0 0,-635 18-58 0 0,-292-15-153 0 0,-50-9 88 0 0,-5 1-133 0 0,-3 1 236 0 0,-1 0 0 0 0,0-1 0 0 0,1 0 1 0 0,-1 0-1 0 0,0 0 0 0 0,-9 1 0 0 0,-42 4 45 0 0,35-5-25 0 0,-304 24 416 0 0,198-18-286 0 0,-275 15 146 0 0,90-6-253 0 0,-900 58 222 0 0,395-24 11 0 0,759-51-255 0 0,12 0-14 0 0,90 5-247 0 0,323-23 80 0 0,-338 16 168 0 0,1407-100 58 0 0,-325 70 92 0 0,-1068 31-169 0 0,77 3-249 0 0,-95-1 203 0 0,-1 2-1 0 0,43 9 0 0 0,-63-11 12 0 0,-14 4 261 0 0,4-1-148 0 0,-23 6 154 0 0,0-2 0 0 0,0-1 0 0 0,-1-1 0 0 0,-35 2-1 0 0,26-3-57 0 0,-632 75 142 0 0,126-15-215 0 0,-106 10-76 0 0,561-67-42 0 0,-317 17-470 0 0,641-46 183 0 0,-93 5 300 0 0,183-20 35 0 0,4-1 0 0 0,718-30-66 0 0,-773 66-2056 0 0,-256 2 1893 0 0,7 1 89 0 0,-27-1 332 0 0,0 0 0 0 0,0 0 0 0 0,0 0 0 0 0,-6 4 0 0 0,-9 2 247 0 0,-79 10 320 0 0,32-6-464 0 0,0 0-589 0 0,-44 10-418 0 0,13-4 555 0 0,-30 8 16 0 0,2 0 170 0 0,2 0 30 0 0,47-8 7 0 0,-143 14 0 0 0,196-29-70 0 0,17-2 5 0 0,-1 1-1 0 0,1-1 1 0 0,-11-2-1 0 0,7 1 32 0 0,0 1-1 0 0,0-1 1 0 0,1 2 0 0 0,-16 1-1 0 0,12 0 49 0 0,-10 5 3 0 0,20-7 154 0 0,3 2-170 0 0,-4 5-43 0 0,4-6-21 0 0,0 0 0 0 0,0 0-1 0 0,0 0 1 0 0,0-1 0 0 0,0 1 0 0 0,0 0 0 0 0,0 0-1 0 0,1-1 1 0 0,-1 1 0 0 0,0 0 0 0 0,0 0-1 0 0,1-1 1 0 0,-1 1 0 0 0,1 0 0 0 0,-1-1 0 0 0,0 1-1 0 0,1-1 1 0 0,-1 1 0 0 0,2 0 0 0 0,-1 1 5 0 0,9 10 45 0 0,0-6-29 0 0,0 0 0 0 0,0-1 0 0 0,0-1 0 0 0,0 0-1 0 0,1 0 1 0 0,19 3 0 0 0,-22-5-15 0 0,13 2 32 0 0,0 0 0 0 0,0-2 0 0 0,35-1 0 0 0,-26-1-13 0 0,139-8 59 0 0,-2 0-94 0 0,44 7 7 0 0,-75 0 0 0 0,-133 1 0 0 0,40-4-8 0 0,-34 3 2 0 0,-7 1-64 0 0,-15-1 2 0 0,-71 1 109 0 0,32 1 6 0 0,-59-1 129 0 0,37 3-95 0 0,13-1-28 0 0,19-2-43 0 0,-111 4-10 0 0,141-2 0 0 0,1-1-14 0 0,9 0-56 0 0,-1 6-761 0 0,1-5 817 0 0,1-1-1 0 0,0 1 0 0 0,0-1 0 0 0,-1 1 1 0 0,1-1-1 0 0,-1 1 0 0 0,1-1 0 0 0,-1 0 1 0 0,0 0-1 0 0,1 0 0 0 0,-3 1 0 0 0,2-1 83 0 0,0 0-14 0 0,-9 3-44 0 0,10-3-10 0 0,0 0-1 0 0,0-1 1 0 0,0 1-1 0 0,0-1 1 0 0,-1 1-1 0 0,1-1 1 0 0,0 0-1 0 0,0 1 1 0 0,0-1-1 0 0,0 0 1 0 0,-1 0-1 0 0,1 0 1 0 0,0 0-1 0 0,-2 0 1 0 0,-16 9 125 0 0,8-3-115 0 0,2-1-24 0 0,5-3-45 0 0,-4 5 44 0 0,1 4 15 0 0,7 1-10 0 0,2-8-33 0 0,6 8 32 0 0,3 1 11 0 0,2-4 0 0 0,-9-6-15 0 0,1 0 45 0 0,0-1 0 0 0,0 1 1 0 0,0-1-1 0 0,1 0 0 0 0,-1 0 0 0 0,0-1 0 0 0,1 1 0 0 0,7 0 0 0 0,2 0-30 0 0,6 1 5 0 0,22-4-84 0 0,-27 1 36 0 0,-1 0 32 0 0,-3 1 1 0 0,21 4-204 0 0,-18-2 134 0 0,-1-1 64 0 0,1 1 16 0 0,1 1 0 0 0,-1 0 0 0 0,-1-1 0 0 0,1 1 0 0 0,-1 1 0 0 0,1 1 0 0 0,-1 1 0 0 0,0 1 0 0 0,-4 1-10 0 0,-7-5-33 0 0,4 5 22 0 0,-5-4-22 0 0,4 6 32 0 0,2 3 11 0 0,-1 1 0 0 0,0-3 11 0 0,-3-7 32 0 0,3 7-33 0 0,2-2-20 0 0,-3-2-73 0 0,-6-4 69 0 0,11 15-71 0 0,-4-8 75 0 0,-4-6-33 0 0,2 3 43 0 0,-3-3 43 0 0,2 4-22 0 0,-4-6 96 0 0,2-1-63 0 0,2 9-54 0 0,-1-5-43 0 0,3 3 43 0 0,-2-4 32 0 0,12 11-35 0 0,-10-13 12 0 0,-3-2-4 0 0,23 9-48 0 0,-12-4 86 0 0,0-2-43 0 0,-9-2-43 0 0,7 3 32 0 0,2-2 22 0 0,-9-1 32 0 0,7 3-33 0 0,3 2-10 0 0,-1-1 0 0 0,0 0 0 0 0,0 1 0 0 0,0-1 0 0 0,1 1 0 0 0,1-2 0 0 0,-2 1 0 0 0,13 1 91 0 0,-10 0 51 0 0,-4-1-95 0 0,1 1-47 0 0,-3 2 0 0 0,0 0-14 0 0,-3-1-34 0 0,-5-5 76 0 0,3 6-18 0 0,1 3-10 0 0,1 5 0 0 0,-6-15-2 0 0,4 3-49 0 0,2 3 40 0 0,3-1 11 0 0,0 0 0 0 0,1-2 0 0 0,1 1 0 0 0,-1-2-10 0 0,-7-3-33 0 0,5 4 32 0 0,3 0 11 0 0,0 1 0 0 0,-1 1 0 0 0,0 0 0 0 0,-2-4-10 0 0,21 7-140 0 0,-18-6 70 0 0,0 1 54 0 0,-1 1-28 0 0,-7-4-10 0 0,4 0 0 0 0,-4 0 11 0 0,7 3 42 0 0,1 2 1 0 0,-2-1-46 0 0,-7-4-22 0 0,5 4 1 0 0,3 0 21 0 0,-1 2 45 0 0,1 0 11 0 0,1-3 0 0 0,-1 1 0 0 0,0 0 0 0 0,0 1 0 0 0,1 0 0 0 0,0-2 0 0 0,1-1 0 0 0,0 1 0 0 0,-1-1 0 0 0,0 2 0 0 0,0-1 0 0 0,1 1 0 0 0,-1-1 0 0 0,1 3 0 0 0,0 0 0 0 0,-1 0 0 0 0,0-1 0 0 0,0 0 0 0 0,0 0 0 0 0,-3 0-10 0 0,17 9-572 0 0,-23-13 516 0 0,6 5 52 0 0,1 2 14 0 0,-2-1-10 0 0,-6-5-33 0 0,6 6 32 0 0,2 2 11 0 0,0 1 0 0 0,-2 1 0 0 0,-1 2 0 0 0,1-3 0 0 0,0 1 0 0 0,2-1 0 0 0,-1 0 0 0 0,-2-1 11 0 0,-5-7 42 0 0,0 9 1 0 0,-2 2-44 0 0,-2 5-11 0 0,3-17-2 0 0,-1 35-3 0 0,-1-25 27 0 0,0-9 32 0 0,0 5 15 0 0,0-8 18 0 0,-1 1-8 0 0,-1 6-51 0 0,1-4 16 0 0,0 5-22 0 0,0-5 22 0 0,0 7-33 0 0,-1 1 1 0 0,2-10 42 0 0,0 0 11 0 0,0 6 0 0 0,0-6 0 0 0,0-1-10 0 0,-3 10-44 0 0,-1 3-10 0 0,0-1 0 0 0,0-1 0 0 0,-3-2 0 0 0,-1 0 0 0 0,0 0 11 0 0,0-4 45 0 0,-13 13 117 0 0,11-11-173 0 0,-8 3 0 0 0,0-3 0 0 0,8-2 0 0 0,-2 4 5 0 0,-21 15-92 0 0,32-25 33 0 0,-1 0 1 0 0,-2 5 30 0 0,2-4-38 0 0,1-1-4 0 0,-7 6 51 0 0,-4 0 14 0 0,4-1-12 0 0,6-5-46 0 0,4-3 46 0 0,-1-1 19 0 0,15-17-78 0 0,-7 10 17 0 0,-2 3-10 0 0,19-24-138 0 0,-25 29 147 0 0,-3 3-156 0 0,-9 2 189 0 0,-1 1-32 0 0,-4 5-10 0 0,7-2 54 0 0,0 2-33 0 0,0 2 32 0 0,1 0 11 0 0,2-2-10 0 0,4-5-33 0 0,-3 6 32 0 0,-1 3 11 0 0,-1-2 0 0 0,0-2 0 0 0,0 1 0 0 0,3 2 0 0 0,0-3 11 0 0,-5 2 53 0 0,8-9-11 0 0,-1-2 1 0 0,-7 4-44 0 0,3-1-22 0 0,-6 5 24 0 0,8-3-193 0 0,-2 2 181 0 0,5-5 53 0 0,-1 0 1 0 0,-3 7-44 0 0,4 6-10 0 0,4-2 11 0 0,-2-10 42 0 0,0 0 1 0 0,3 10-44 0 0,-2 3-10 0 0,0-3 12 0 0,-2-11 50 0 0,1 1 3 0 0,1 9-52 0 0,0 4-13 0 0,-5 0 0 0 0,-2 0 0 0 0,4 1 0 0 0,-1-1 0 0 0,-4 2 14 0 0,3-14-43 0 0,2-1 60 0 0,-1 18 177 0 0,2-3-208 0 0,4-1 0 0 0,1-1 0 0 0,0-1 0 0 0,-1 2 0 0 0,1 0 0 0 0,-1-1 0 0 0,0 1 0 0 0,0-1 0 0 0,0-2-13 0 0,-2 1-71 0 0,-1-13 4 0 0,-2 1-88 0 0,-1 8 93 0 0,0-7-5 0 0,-6 4 23 0 0,-1 3 46 0 0,0 1 1 0 0,0-3-33 0 0,0 1 32 0 0,1-3 1 0 0,5-4-33 0 0,-3 6 32 0 0,-1-1 1 0 0,5-6-44 0 0,1-1 1 0 0,-5 4 53 0 0,-1-1 64 0 0,6-4-65 0 0,-22 24-181 0 0,13-15 230 0 0,2-1-49 0 0,4-5-52 0 0,-3 1 50 0 0,3-1 46 0 0,-5 3-33 0 0,0-1-20 0 0,2-4-49 0 0,-16 16 195 0 0,22-16-128 0 0,-2 2 35 0 0,-3 3-43 0 0,2-4-43 0 0,-6 3 32 0 0,-2 0 11 0 0,0 1 0 0 0,1 0 0 0 0,2 1 0 0 0,1 2 0 0 0,2-2 11 0 0,4-3 32 0 0,-6 4-33 0 0,-1 0-10 0 0,0 1 0 0 0,0-2 0 0 0,0 1 0 0 0,0-1 0 0 0,1-1 11 0 0,5-3 32 0 0,-5 4-33 0 0,-1 2-10 0 0,0-1 0 0 0,0 1 0 0 0,0 0 0 0 0,-2-1 0 0 0,0 0 0 0 0,0 1 0 0 0,1-1 0 0 0,0 1 11 0 0,1 0 32 0 0,0 0-33 0 0,-2-2-10 0 0,-37 21 86 0 0,32-18 91 0 0,7-5-106 0 0,0 0-1 0 0,0 0 1 0 0,-1-1 0 0 0,-11 4-1 0 0,-17 6-70 0 0,-135 45-665 0 0,130-46 342 0 0,27-8 284 0 0,13-4 26 0 0,-13 8-19 0 0,5-3 32 0 0,10-6 0 0 0,1 0 0 0 0,-1 1 0 0 0,0-1 0 0 0,1 0 0 0 0,-1 1 0 0 0,1-1 0 0 0,-1 1 0 0 0,1-1 0 0 0,-1 1 0 0 0,1-1 0 0 0,0 1 0 0 0,-1-1 0 0 0,1 1 0 0 0,-1-1 0 0 0,1 2 0 0 0,1 9 19 0 0,2-7 69 0 0,9 6-5 0 0,4-2-17 0 0,-6-5-16 0 0,0-1 0 0 0,0 1 0 0 0,1-2 0 0 0,18 2 0 0 0,44-5 37 0 0,-55 1-104 0 0,212-23 266 0 0,-221 23-256 0 0,102-18-13 0 0,-5 0 31 0 0,-34 4-12 0 0,268-34-1231 0 0,-132 32 1056 0 0,-8 8 240 0 0,-48-6 25 0 0,0-1 42 0 0,-96 11 51 0 0,-29 1-131 0 0,44 1 0 0 0,-57 3-51 0 0,0 3 0 0 0,0 1 0 0 0,-3 1-14 0 0,-9-5-56 0 0,9 10-1494 0 0,-13-8 1504 0 0,-1 0 0 0 0,0 0 0 0 0,0 0-1 0 0,0 0 1 0 0,0-1 0 0 0,-1 1 0 0 0,1-1 0 0 0,0 0-1 0 0,-1 0 1 0 0,1 0 0 0 0,-1 0 0 0 0,-4 0-1 0 0,-9 1-2 0 0,-23-1 1 0 0,14-1 2 0 0,-122 3 35 0 0,-44 3-14 0 0,-63 8-1607 0 0,226-14-284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12.25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9 278 1375 0 0,'-2'0'160'0'0,"2"0"-135"0"0,0 0-1 0 0,-1 0 0 0 0,1 0 0 0 0,0 1 1 0 0,-1-1-1 0 0,1 0 0 0 0,0 0 0 0 0,0 0 1 0 0,-1 0-1 0 0,1 0 0 0 0,0 0 0 0 0,0 0 1 0 0,0 0-1 0 0,-1 0 0 0 0,1 1 0 0 0,0-1 1 0 0,0 0-1 0 0,0 0 0 0 0,-1 0 0 0 0,1 1 0 0 0,0-1 1 0 0,0 0-1 0 0,0 0 0 0 0,0 0 0 0 0,-1 1 1 0 0,1-1-1 0 0,0 0 0 0 0,0 0 0 0 0,0 1 1 0 0,0-1-1 0 0,0 0 0 0 0,0 0 0 0 0,0 1 1 0 0,0-1-1 0 0,0 0 0 0 0,0 0 0 0 0,0 1 0 0 0,0-1 1 0 0,0 0-1 0 0,0 0 0 0 0,0 1 0 0 0,0-1 1 0 0,0 0-1 0 0,0 0 0 0 0,0 1 0 0 0,0-1 1 0 0,1 0-1 0 0,0 2 3 0 0,0-1-1 0 0,1 0 1 0 0,-1 0 0 0 0,0 0 0 0 0,1-1 0 0 0,-1 1-1 0 0,1 0 1 0 0,2 0 0 0 0,39 11 60 0 0,21-4 91 0 0,81 0 0 0 0,-128-7-170 0 0,219-7-127 0 0,-145 1 653 0 0,155 11 1 0 0,-117 15-165 0 0,-118-19-497 0 0,-5 0 82 0 0,-1-1 0 0 0,1 1 0 0 0,-1 1 0 0 0,10 4 0 0 0,-1 0 29 0 0,1-1 16 0 0,-7-3 31 0 0,0 0 0 0 0,0 0 0 0 0,0 0 0 0 0,0-1 0 0 0,0 0 0 0 0,1-1-1 0 0,11 1 1 0 0,1 0 37 0 0,6 0 35 0 0,44-1 0 0 0,-7-2-48 0 0,-18 1-55 0 0,-14 0-96 0 0,-17 0 96 0 0,1-2 0 0 0,-1-2 0 0 0,5-1 25 0 0,-15 2 47 0 0,-2-1 145 0 0,8-13 261 0 0,-10 16-302 0 0,-2-2-29 0 0,-1 0-154 0 0,0-1 0 0 0,0 1 0 0 0,0-1 0 0 0,0 1-1 0 0,-1 0 1 0 0,1 0 0 0 0,-1 0 0 0 0,0 1 0 0 0,1-1 0 0 0,-1 0 0 0 0,-1 1-1 0 0,1 0 1 0 0,0 0 0 0 0,-1 0 0 0 0,1 0 0 0 0,-1 0 0 0 0,-4-1 0 0 0,-9-3-111 0 0,-1 1 1 0 0,-27-4-1 0 0,29 6 112 0 0,-167-23 76 0 0,-82-40 1667 0 0,247 61-1652 0 0,11 3-45 0 0,-1 0 0 0 0,1 0 0 0 0,0 0 0 0 0,0-1 0 0 0,0 0 0 0 0,1-1 0 0 0,-1 1 0 0 0,-6-6 0 0 0,12 8-41 0 0,0 1-1 0 0,1-1 0 0 0,-1 1 0 0 0,0-1 0 0 0,1 1 0 0 0,-1-1 0 0 0,1 0 0 0 0,-1 0 1 0 0,1 1-1 0 0,-1-1 0 0 0,1 0 0 0 0,0 0 0 0 0,-1 1 0 0 0,1-2 0 0 0,0 0-17 0 0,0 0 1 0 0,0 1-1 0 0,0-1 0 0 0,0 0 0 0 0,1 0 0 0 0,-1 1 0 0 0,0-1 0 0 0,1 0 0 0 0,0 1 1 0 0,-1-1-1 0 0,1 0 0 0 0,0 1 0 0 0,0-1 0 0 0,0 1 0 0 0,0-1 0 0 0,0 1 0 0 0,0 0 0 0 0,0-1 1 0 0,0 1-1 0 0,1 0 0 0 0,-1 0 0 0 0,1 0 0 0 0,2-2 0 0 0,4-3-128 0 0,1 1-1 0 0,17-8 0 0 0,117-44-1130 0 0,-141 56 1271 0 0,67-23-448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23.32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3164 2723 6767 0 0,'93'4'798'0'0,"-108"5"-673"0"0,-1-4-214 0 0,1 0 0 0 0,-1 0 0 0 0,1-2 0 0 0,-31 4 0 0 0,14-3-21 0 0,-10 3 56 0 0,-279 35-532 0 0,-265 27 1081 0 0,174-23-875 0 0,311-37-424 0 0,0 5 0 0 0,-145 39 0 0 0,244-53 724 0 0,14 3-278 0 0,-7-1 357 0 0,8 0 10 0 0,0 0-1 0 0,0-2 1 0 0,0 1-1 0 0,1-2 1 0 0,-1 0-1 0 0,14-2 1 0 0,18-2 62 0 0,369-6 173 0 0,-237 3 420 0 0,-100 4-112 0 0,-65 5-419 0 0,-16 2 262 0 0,-20 5-8 0 0,-25 2 208 0 0,-90 7-1 0 0,66-10-385 0 0,-43 1 253 0 0,34-4-28 0 0,-384 58 1838 0 0,437-56-2028 0 0,27-5 16 0 0,4 0-206 0 0,6 3-50 0 0,1-1 0 0 0,0 0 1 0 0,0-1-1 0 0,-1 0 0 0 0,1 0 0 0 0,1-1 1 0 0,-1 0-1 0 0,13-1 0 0 0,77-8 137 0 0,-78 6-107 0 0,151-21 120 0 0,121-10 441 0 0,-226 27-433 0 0,-1-2 0 0 0,0-2 0 0 0,120-37 0 0 0,-177 42-162 0 0,-10 3 0 0 0,-8 0 0 0 0,9 2 0 0 0,-16 0 0 0 0,1 0 0 0 0,0 1 0 0 0,0 1 0 0 0,-21 5 0 0 0,-8 1 0 0 0,-315 30-98 0 0,150-22-37 0 0,-298 12-488 0 0,411-28 207 0 0,94 0 320 0 0,6-1-80 0 0,102-17 274 0 0,-18 5 4 0 0,144-42 86 0 0,67-13 7 0 0,393-61 1877 0 0,-593 111-1875 0 0,46-11-31 0 0,-81 13-151 0 0,61-20-16 0 0,-112 31 1 0 0,-5-3 16 0 0,-8 8-10 0 0,1-1 0 0 0,-1 1-1 0 0,0-1 1 0 0,0 0 0 0 0,0 1-1 0 0,1-1 1 0 0,-1 1 0 0 0,0-1-1 0 0,0 0 1 0 0,0 1-1 0 0,0-1 1 0 0,0 1 0 0 0,0-1-1 0 0,0 0 1 0 0,-1 1 0 0 0,1-1-1 0 0,0 1 1 0 0,0-1 0 0 0,0 0-1 0 0,0 1 1 0 0,-1-1 0 0 0,1 1-1 0 0,0-1 1 0 0,-1 1 0 0 0,1-1-1 0 0,0 1 1 0 0,-1-1 0 0 0,1 1-1 0 0,-1-1 1 0 0,1 1 0 0 0,-1-1-1 0 0,1 1 1 0 0,-1 0-1 0 0,1-1 1 0 0,-1 1 0 0 0,1 0-1 0 0,-1 0 1 0 0,-1-1 0 0 0,-23-8-63 0 0,0 5-10 0 0,0 1 0 0 0,-1 1 0 0 0,-42 2 0 0 0,29 0-2 0 0,-291 25 58 0 0,293-20 11 0 0,-386 56 140 0 0,362-51-144 0 0,56-9-3 0 0,-53 8-470 0 0,-90 4 1 0 0,136-13-99 0 0,17-4 7 0 0,1 1 695 0 0,19-10-141 0 0,1 2-1 0 0,0 1 0 0 0,1 1 0 0 0,42-8 1 0 0,-27 6 7 0 0,330-70 98 0 0,-195 46 114 0 0,-31 12-20 0 0,-135 22-183 0 0,-9 1 115 0 0,-4 2-51 0 0,-8 5-18 0 0,0 0 0 0 0,0 0 0 0 0,-1-1 0 0 0,0 0 1 0 0,0-1-1 0 0,-14 5 0 0 0,-77 19 134 0 0,70-21-159 0 0,-273 57 92 0 0,-3-19-560 0 0,173-36 394 0 0,8 0 24 0 0,27-3 75 0 0,73-5-616 0 0,25 0 622 0 0,2 0-54 0 0,-1-1-1 0 0,0 0 1 0 0,1 1 0 0 0,-1-1 0 0 0,0 0 0 0 0,0 0 0 0 0,0 0 0 0 0,0 0 0 0 0,0 0-1 0 0,0 0 1 0 0,0 0 0 0 0,-2 1 0 0 0,1 2 100 0 0,5-4-6 0 0,5 1-52 0 0,0-1 0 0 0,0-1-1 0 0,0 1 1 0 0,0-1 0 0 0,-1-1 0 0 0,1 1 0 0 0,0-1 0 0 0,-1-1 0 0 0,1 1 0 0 0,-1-1 0 0 0,8-5 0 0 0,11-7 44 0 0,41-30 1 0 0,2-2-81 0 0,8 5 79 0 0,3 4 0 0 0,1 3-1 0 0,141-40 1 0 0,-153 55-67 0 0,218-61 166 0 0,4 17-53 0 0,-210 50-146 0 0,0-4-1 0 0,82-29 1 0 0,-160 46 284 0 0,-4 1-261 0 0,0-1 1 0 0,0 1-1 0 0,0-1 1 0 0,1 1-1 0 0,-1 0 0 0 0,0-1 1 0 0,0 1-1 0 0,0 0 1 0 0,0 0-1 0 0,0 0 0 0 0,0 0 1 0 0,-1 0-1 0 0,-2 0 12 0 0,-24-3 7 0 0,1 2 0 0 0,-1 2 0 0 0,-43 5 0 0 0,5-1-7 0 0,-418 45-188 0 0,287-25 183 0 0,102-14 18 0 0,-102 24-1 0 0,176-29-213 0 0,18-4 134 0 0,1-1-83 0 0,4 5-634 0 0,-2-4 746 0 0,1-1-1 0 0,0 1 1 0 0,-1-1-1 0 0,1 1 1 0 0,0-1-1 0 0,0 1 1 0 0,0-1 0 0 0,0 0-1 0 0,0 1 1 0 0,0-1-1 0 0,1 0 1 0 0,-1 0-1 0 0,0 0 1 0 0,1 0-1 0 0,-1 0 1 0 0,1 0-1 0 0,-1 0 1 0 0,1-1-1 0 0,-1 1 1 0 0,1 0-1 0 0,-1-1 1 0 0,3 1-1 0 0,7 2-6 0 0,-1 0 0 0 0,19 2 0 0 0,-27-5 18 0 0,19 2-41 0 0,1-1 0 0 0,-1-1-1 0 0,1-1 1 0 0,24-4 0 0 0,85-21-162 0 0,-81 14 108 0 0,-1-3 0 0 0,0-1-1 0 0,-1-3 1 0 0,79-42-1 0 0,-117 54 114 0 0,-8 6 42 0 0,-5 1-47 0 0,1-1 0 0 0,0 1-1 0 0,-1 0 1 0 0,1 0 0 0 0,0 0-1 0 0,-1 1 1 0 0,1-1-1 0 0,0 0 1 0 0,-1 1 0 0 0,-3 1-1 0 0,1-1-3 0 0,-116 37-2 0 0,4-2 0 0 0,-161 21-248 0 0,96-23 96 0 0,138-24 71 0 0,-54 9-350 0 0,96-18 287 0 0,7-16-1601 0 0,28-9 2284 0 0,-33 24-541 0 0,42-24 384 0 0,0 2 0 0 0,1 1 0 0 0,53-17 0 0 0,74-21 161 0 0,76-30 90 0 0,217-83 683 0 0,-263 103-1192 0 0,-192 64-70 0 0,-9 2 130 0 0,-15-3 29 0 0,11 4-280 0 0,-11-1 67 0 0,0 1 0 0 0,-1 0 0 0 0,1 1 0 0 0,-1 0 0 0 0,-18 3 0 0 0,10-1 0 0 0,-163 12-48 0 0,21 0 8 0 0,-31-2 147 0 0,-107 2 98 0 0,261-13-217 0 0,42 0-46 0 0,3 0 51 0 0,0 0 1 0 0,0-1 0 0 0,1 1 0 0 0,-1 0 0 0 0,0-1-1 0 0,0 1 1 0 0,0 0 0 0 0,1 0 0 0 0,-1 0 0 0 0,2 0-1 0 0,4 0-2 0 0,135-22-113 0 0,-2-6 0 0 0,156-54 0 0 0,-111 29 68 0 0,-158 43 108 0 0,-151 57-51 0 0,26-11-70 0 0,-148 53 19 0 0,98-37-254 0 0,-12 13-732 0 0,7-3-1710 0 0,148-60 2642 0 0,-29 5-442 0 0,26-4 549 0 0,6-3 1 0 0,0 1-1 0 0,0-1 1 0 0,0 1 0 0 0,0-1-1 0 0,0 0 1 0 0,0 1-1 0 0,0-1 1 0 0,0 0 0 0 0,-1 0-1 0 0,1-1 1 0 0,-3 1-1 0 0,-60 0-210 0 0,53 0 194 0 0,1-2 22 0 0,10 2 24 0 0,0 0 0 0 0,-1 0 0 0 0,1-1 0 0 0,0 1-1 0 0,0-1 1 0 0,0 1 0 0 0,0-1 0 0 0,0 0 0 0 0,0 1 0 0 0,0-1 0 0 0,0 0-1 0 0,0 0 1 0 0,0 1 0 0 0,0-1 0 0 0,0 0 0 0 0,1 0 0 0 0,-1 0 0 0 0,0 0 0 0 0,1 0-1 0 0,-1 0 1 0 0,0 0 0 0 0,1 0 0 0 0,0-1 0 0 0,-1 1 0 0 0,1 0 0 0 0,0 0 0 0 0,-1-3-1 0 0,0-2 249 0 0,0-1-1 0 0,1 1 0 0 0,1-13 0 0 0,-1 9-56 0 0,0 6-176 0 0,1 0 0 0 0,0 1 0 0 0,-1-1 0 0 0,1 0 1 0 0,1 0-1 0 0,-1 1 0 0 0,0-1 0 0 0,1 0 0 0 0,0 1 1 0 0,0 0-1 0 0,0-1 0 0 0,0 1 0 0 0,1 0 0 0 0,-1 0 1 0 0,4-3-1 0 0,2-2 37 0 0,-1 1 0 0 0,1 1 1 0 0,1 0-1 0 0,11-8 1 0 0,16-5-60 0 0,0 2 0 0 0,53-18 0 0 0,80-14 30 0 0,198-31 310 0 0,-234 61-106 0 0,150-3 0 0 0,-136 13-199 0 0,-35 0 10 0 0,143 8-1 0 0,-240 2-72 0 0,0 0 2 0 0,1 1 1 0 0,-1 0 0 0 0,22 7 0 0 0,-22-6 40 0 0,-3 0-47 0 0,-10-2-66 0 0,-15-5-62 0 0,-55-6 132 0 0,-97-2 0 0 0,83 7 0 0 0,-333-3 0 0 0,311 9 0 0 0,-213 9 32 0 0,3 0 0 0 0,276-11-31 0 0,-97 4-12 0 0,128-2-622 0 0,16 4 38 0 0,23 3 545 0 0,10-4-74 0 0,1-2-1 0 0,-1-2 0 0 0,48-5 1 0 0,-54 2 21 0 0,365-41-929 0 0,-275 28 1025 0 0,-66 7 19 0 0,-58 9 58 0 0,-30-8 336 0 0,-8 4-264 0 0,-1 2 0 0 0,-36 2-1 0 0,-76 11 139 0 0,42-3-79 0 0,-133 5 239 0 0,-96 5 214 0 0,307-14-583 0 0,16-1-18 0 0,-1-2 0 0 0,-24 1 0 0 0,29-2-59 0 0,6 0-95 0 0,30 3-959 0 0,3 0 1029 0 0,378-26-342 0 0,-4-30-203 0 0,-381 49 568 0 0,6-1 12 0 0,36-11 0 0 0,-51 10 49 0 0,-13 6-44 0 0,-1-1-1 0 0,1 1 0 0 0,-1 0 1 0 0,1-1-1 0 0,-1 1 0 0 0,1 0 1 0 0,-1-1-1 0 0,1 1 0 0 0,-1 0 1 0 0,1-1-1 0 0,-1 1 0 0 0,0-1 1 0 0,1 1-1 0 0,-1-1 0 0 0,0 1 1 0 0,1-1-1 0 0,3-3 234 0 0,-14-5 78 0 0,5 6-269 0 0,1 0-1 0 0,-1 1 1 0 0,0-1-1 0 0,0 1 1 0 0,0 0 0 0 0,-1 0-1 0 0,1 1 1 0 0,0 0-1 0 0,-8-1 1 0 0,-8-1 66 0 0,-24 1 1 0 0,20 1-85 0 0,-144 1 245 0 0,45 2-71 0 0,-235-18 84 0 0,220 13-286 0 0,89 4-9 0 0,0-2-1 0 0,0-2 0 0 0,-52-11 0 0 0,97 13 7 0 0,-16-7-16 0 0,19 7-48 0 0,13-5-130 0 0,-7 2 170 0 0,9-2-26 0 0,1 0 1 0 0,0 1-1 0 0,0 1 0 0 0,0 0 0 0 0,25-4 0 0 0,11-2-35 0 0,416-82-808 0 0,-114 43 648 0 0,-182 14 415 0 0,-121 24 328 0 0,-51 10-390 0 0,-5-1-71 0 0,-1 0 1 0 0,1 0 0 0 0,-1 1-1 0 0,1-1 1 0 0,-1 2 0 0 0,1-1-1 0 0,-10 1 1 0 0,-58 6 10 0 0,58-4-55 0 0,-207 19 5 0 0,-202 25 0 0 0,-129 19 64 0 0,511-60-81 0 0,16-2-24 0 0,-49 0-1 0 0,64-4-24 0 0,11 1-37 0 0,98-5-862 0 0,146-27 572 0 0,-151 18 228 0 0,183-33-710 0 0,46-7 6 0 0,-205 39 716 0 0,211-33 226 0 0,-306 44 20 0 0,24-9 525 0 0,-43 13-585 0 0,-1-1 0 0 0,0 0 0 0 0,0 1 0 0 0,0-1 1 0 0,0 0-1 0 0,0 1 0 0 0,0-1 0 0 0,0 0 0 0 0,0 1 0 0 0,0-1 0 0 0,0 0 0 0 0,0 1 0 0 0,-1-1 0 0 0,1 0 1 0 0,0 1-1 0 0,0-1 0 0 0,-1 1 0 0 0,1-1 0 0 0,0 0 0 0 0,-1 1 0 0 0,1-1 0 0 0,-1 1 0 0 0,1-1 1 0 0,-1 1-1 0 0,1-1 0 0 0,-2 0 0 0 0,-15-10 360 0 0,4 6-318 0 0,0 1 0 0 0,0 1 0 0 0,0 1 0 0 0,-18-2 0 0 0,-57 0 320 0 0,49 3-331 0 0,-695 5 347 0 0,360-6-358 0 0,337 0 26 0 0,-69-13 0 0 0,106 15-75 0 0,-1 0-1 0 0,1 0 1 0 0,-1 0 0 0 0,1-1 0 0 0,-1 1 0 0 0,1 0 0 0 0,-1 0 0 0 0,1 0 0 0 0,-1 0 0 0 0,1-1-1 0 0,0 1 1 0 0,-1 0 0 0 0,1 0 0 0 0,-1-1 0 0 0,1 1 0 0 0,0 0 0 0 0,-1-1 0 0 0,1 1 0 0 0,-1 0 0 0 0,1-1-1 0 0,-1 0 1 0 0,1 1 2 0 0,1 0 0 0 0,-1-1 0 0 0,0 1 0 0 0,0 0 0 0 0,0-1 0 0 0,0 1-1 0 0,0 0 1 0 0,0-1 0 0 0,1 1 0 0 0,-1 0 0 0 0,0 0 0 0 0,0-1 0 0 0,1 1 0 0 0,-1 0-1 0 0,0 0 1 0 0,0-1 0 0 0,1 1 0 0 0,-1 0 0 0 0,0 0 0 0 0,0 0 0 0 0,1-1 0 0 0,0 1-1 0 0,22-10 192 0 0,-21 10-196 0 0,43-14-84 0 0,78-11 1 0 0,-71 16 39 0 0,624-97-583 0 0,1 33 1080 0 0,-580 58-319 0 0,-94 14-12 0 0,-4 0-108 0 0,0 0 0 0 0,0 0 0 0 0,1 0 1 0 0,-1 1-1 0 0,0-1 0 0 0,0 0 0 0 0,0 0 0 0 0,0 1 1 0 0,0-1-1 0 0,-2 0 0 0 0,1-1 12 0 0,-9-4-10 0 0,0 0-1 0 0,-1 1 0 0 0,1 0 0 0 0,-1 1 1 0 0,0 0-1 0 0,-1 0 0 0 0,-15-1 0 0 0,-89-6 62 0 0,-163 6-78 0 0,97 4 0 0 0,-307 15 0 0 0,377-9 0 0 0,-202-19 0 0 0,300 13 2 0 0,5 0-7 0 0,0-1 0 0 0,-18-4 0 0 0,26 5-59 0 0,5 1 8 0 0,44-11-183 0 0,88-6 0 0 0,8-1-30 0 0,-54 0 123 0 0,288-46-708 0 0,331-13 829 0 0,-583 68 198 0 0,74-7 95 0 0,-164 13 404 0 0,-37 2-520 0 0,-7-3-87 0 0,0 0-1 0 0,-1 0 1 0 0,0 0 0 0 0,0 2-1 0 0,0-1 1 0 0,-16-1-1 0 0,-67-3 30 0 0,57 6-96 0 0,-209 1 8 0 0,0 18-54 0 0,176-12-11 0 0,-506 69-544 0 0,288-33 171 0 0,321-44 359 0 0,146-17-56 0 0,579-72 75 0 0,-364 68 215 0 0,-278 17-52 0 0,245-12 40 0 0,-241 6-96 0 0,-108 11-42 0 0,-10 1 362 0 0,-5-12-109 0 0,1 10-248 0 0,0 1-1 0 0,0-1 1 0 0,0 0-1 0 0,0 1 1 0 0,0-1-1 0 0,0 1 1 0 0,0 0-1 0 0,-1-1 1 0 0,1 1-1 0 0,0 0 1 0 0,-1 0-1 0 0,1 0 1 0 0,-1 0-1 0 0,1 0 1 0 0,-1 0-1 0 0,1 0 1 0 0,-1 0 0 0 0,-2 0-1 0 0,-33-9 88 0 0,27 9-73 0 0,-31-5-26 0 0,-1 2-1 0 0,0 1 0 0 0,-43 4 1 0 0,26 0-6 0 0,-950 55-182 0 0,213 48 184 0 0,608-73 0 0 0,-105 12 0 0 0,-137-24 60 0 0,414-20-37 0 0,5 0 36 0 0,9 1 31 0 0,8-9-7 0 0,-3 3-146 0 0,8-3 37 0 0,-3 4-18 0 0,10-8 27 0 0,-13 10 19 0 0,10-5-1 0 0,-9 5-1 0 0,1 0 0 0 0,-1 0 0 0 0,1 1 0 0 0,12-4 0 0 0,-3 1 0 0 0,123-56 65 0 0,-102 44-46 0 0,103-37 19 0 0,12-5-16 0 0,-73 23 25 0 0,152-46 0 0 0,92 2 62 0 0,-271 69-84 0 0,305-58 195 0 0,-28 29-309 0 0,-172 22 80 0 0,-84 11-5 0 0,-1 4 1 0 0,1 2 0 0 0,143 19-1 0 0,-73-1-28 0 0,33 4-33 0 0,-116-8-46 0 0,0 2 0 0 0,108 43 0 0 0,-92-27 25 0 0,78 29-208 0 0,-128-51 231 0 0,-9-2-9 0 0,1-1 0 0 0,0-1 0 0 0,1 0 1 0 0,26 2-1 0 0,-43-6-29 0 0,8-4-744 0 0,-8 2 795 0 0,2-2 25 0 0,6-13-38 0 0,-3 6 73 0 0,-4 7 0 0 0,0 0 0 0 0,-1 0 0 0 0,1 1 0 0 0,0-1 0 0 0,5-3 0 0 0,-2 2-10 0 0,-2-1-8 0 0,-2 4-2 0 0,15-9 4 0 0,0-1-11 0 0,0 2-1 0 0,1 0 0 0 0,0 0 0 0 0,31-8 1 0 0,62-25-20 0 0,-8 4 203 0 0,-34 11 24 0 0,-47 18-11 0 0,43-13-1 0 0,106-8-80 0 0,-128 27-158 0 0,-29 3 72 0 0,-1-1 0 0 0,20-3 0 0 0,-22 4 39 0 0,-18 5 63 0 0,-20 8-67 0 0,-33 6 4 0 0,0-2 1 0 0,-98 13 0 0 0,12-3 113 0 0,60-8-165 0 0,-193 42-20 0 0,-2-16 46 0 0,217-36-59 0 0,61-9 70 0 0,7 0-97 0 0,135-18-434 0 0,218-34-634 0 0,-418 73 1084 0 0,-197 36 26 0 0,121-30 146 0 0,-91 28 92 0 0,-27 6-102 0 0,6-9 66 0 0,-253 51 308 0 0,168-52-231 0 0,228-36-251 0 0,-136 29 165 0 0,164-31-131 0 0,-86 11 12 0 0,148-22-46 0 0,-165 20 0 0 0,133-14 0 0 0,-82 26 0 0 0,124-32 0 0 0,-15 5 0 0 0,-1 0 0 0 0,-29 17 0 0 0,31-14-79 0 0,-36 17-58 0 0,45-20 137 0 0,3 2 0 0 0,1 2 0 0 0,-2 0 0 0 0,3-1-10 0 0,-2 3-60 0 0,7-11-10 0 0,1 1 0 0 0,-3 9 64 0 0,1 3 16 0 0,1 1 0 0 0,6 0 0 0 0,2 0 0 0 0,3-1 0 0 0,0-1 0 0 0,3-1 0 0 0,1-2 0 0 0,-1 2 0 0 0,0-3 0 0 0,3 0 0 0 0,-3-1 62 0 0,1-1 0 0 0,0-1-1 0 0,1 0 1 0 0,18 5 0 0 0,5 3-11 0 0,-11-3-65 0 0,1-2-1 0 0,0-1 1 0 0,0-1-1 0 0,1-1 0 0 0,36 3 1 0 0,147 3-82 0 0,-197-13 95 0 0,560-27 233 0 0,-517 21-227 0 0,410-45 8 0 0,-4-29-15 0 0,-426 69 34 0 0,63-26-1 0 0,-47 16 40 0 0,208-77-61 0 0,-221 83 14 0 0,322-128 112 0 0,-280 93-141 0 0,1 0 138 0 0,182-68-77 0 0,-114 68-122 0 0,42-15 68 0 0,-82 25-66 0 0,-106 37 64 0 0,4-1 0 0 0,1 0 0 0 0,0 1 0 0 0,16-3 0 0 0,8-4-15 0 0,39-16 0 0 0,40-13-451 0 0,-109 37 456 0 0,7-1-20 0 0,-1 0-1 0 0,1 0 1 0 0,-1 2-1 0 0,1-1 0 0 0,0 1 1 0 0,20 2-1 0 0,52 3-358 0 0,-57-1 122 0 0,-1-1 1 0 0,46-4-1 0 0,-70 2 163 0 0,13 2 280 0 0,-14 0-232 0 0,2 6 56 0 0,-2-5 34 0 0,3 7 30 0 0,-4-2 83 0 0,1 6-93 0 0,-1 3-44 0 0,-1-12-1 0 0,-1 0 0 0 0,1 0-1 0 0,-1 0 1 0 0,0-1 0 0 0,0 1 0 0 0,0 0-1 0 0,-1-1 1 0 0,0 0 0 0 0,1 1-1 0 0,-2-1 1 0 0,1 0 0 0 0,0-1 0 0 0,-1 1-1 0 0,0 0 1 0 0,0-1 0 0 0,0 0-1 0 0,-7 4 1 0 0,-7 4 11 0 0,-1-1 0 0 0,0-2 0 0 0,-21 8 1 0 0,10-4-43 0 0,-237 96 86 0 0,84-21-64 0 0,110-49 11 0 0,-60 15 43 0 0,110-45-44 0 0,-247 72 45 0 0,86-28-57 0 0,76-20 5 0 0,-125 41-258 0 0,219-67 230 0 0,3 0-39 0 0,9-5-9 0 0,3 2-270 0 0,5 9 276 0 0,-4-9 62 0 0,1-1-1 0 0,0 0 1 0 0,0 0-1 0 0,0 0 0 0 0,0 0 1 0 0,0 0-1 0 0,0-1 1 0 0,0 1-1 0 0,1-1 0 0 0,-1 0 1 0 0,0 0-1 0 0,1 0 1 0 0,5 1-1 0 0,6-1 68 0 0,28 1 0 0 0,-41-2-46 0 0,46-3 94 0 0,-1-2 0 0 0,0-2 1 0 0,46-13-1 0 0,-27 6-23 0 0,184-32 41 0 0,-112 22-45 0 0,146-17 436 0 0,-207 34-343 0 0,-63 7-176 0 0,-14 0 0 0 0,1-1 0 0 0,0 1 0 0 0,-1 0 0 0 0,1 0 0 0 0,0 0 0 0 0,0 0 0 0 0,-1 0 0 0 0,1 1 0 0 0,0-1 0 0 0,-1 0 0 0 0,1 0 0 0 0,0 0 0 0 0,-1 1 0 0 0,1-1 0 0 0,1 1 0 0 0,-2-1 0 0 0,0 1 0 0 0,1-1 0 0 0,-1 1 0 0 0,0 0 0 0 0,0-1 0 0 0,0 1 0 0 0,1-1 0 0 0,-1 1 0 0 0,0-1 0 0 0,0 1 0 0 0,0 0 0 0 0,0-1 0 0 0,0 1 0 0 0,0-1 0 0 0,0 1 0 0 0,0 0 0 0 0,0-1 0 0 0,0 2 0 0 0,-1 0 1 0 0,0 0-1 0 0,0 0 1 0 0,0 1-1 0 0,0-1 1 0 0,0 0-1 0 0,-1 0 0 0 0,1 0 1 0 0,0 0-1 0 0,-1-1 1 0 0,0 1-1 0 0,1 0 1 0 0,-1-1-1 0 0,0 1 1 0 0,0-1-1 0 0,0 1 0 0 0,0-1 1 0 0,-4 2-1 0 0,-5 2 24 0 0,0 0-1 0 0,-14 4 0 0 0,16-6-7 0 0,-602 167 287 0 0,396-118-300 0 0,37-13-2 0 0,97-24-8 0 0,-136 45 1 0 0,204-54-144 0 0,11-5 80 0 0,5 0-250 0 0,4 1 321 0 0,-1 0-1 0 0,1 0 0 0 0,0-1 0 0 0,0 0 1 0 0,-1 0-1 0 0,1 0 0 0 0,0-1 0 0 0,7-1 0 0 0,62-7 136 0 0,-55 5-106 0 0,46-5 61 0 0,186-29-70 0 0,-58 13-21 0 0,-183 23 0 0 0,25 1 0 0 0,-21 2 0 0 0,0 3 0 0 0,-1 1 0 0 0,-2 1 0 0 0,-2 4 0 0 0,-3 3 0 0 0,-4 2 0 0 0,-6-1 0 0 0,0-10 3 0 0,0 1 0 0 0,0-1-1 0 0,-1 0 1 0 0,0 0 0 0 0,0 0-1 0 0,0 0 1 0 0,-1-1 0 0 0,0 1-1 0 0,0-1 1 0 0,0 0 0 0 0,-5 5-1 0 0,-4 1 9 0 0,0 0 0 0 0,-25 13-1 0 0,-209 116-10 0 0,177-104-45 0 0,-110 38-1 0 0,23-10 1 0 0,148-57-39 0 0,9-6 75 0 0,0 0 0 0 0,-1 1 0 0 0,1-1 0 0 0,0 0 0 0 0,0 0 0 0 0,0 0 0 0 0,0 0 0 0 0,0 1-1 0 0,0-1 1 0 0,0 0 0 0 0,0 0 0 0 0,0 0 0 0 0,0 1 0 0 0,0-1 0 0 0,0 0 0 0 0,0 0 0 0 0,0 0 0 0 0,0 0 0 0 0,0 1 0 0 0,0-1 0 0 0,0 0 0 0 0,0 0-1 0 0,0 0 1 0 0,0 0 0 0 0,0 1 0 0 0,0-1 0 0 0,0 0 0 0 0,1 0 0 0 0,-1 0 0 0 0,0 0 0 0 0,0 1 0 0 0,1 0-9 0 0,1 0 0 0 0,-1-1-1 0 0,1 1 1 0 0,-1 0 0 0 0,1-1 0 0 0,-1 1 0 0 0,1 0 0 0 0,-1-1 0 0 0,1 0 0 0 0,0 1-1 0 0,1-1 1 0 0,13 1 18 0 0,-1-1-1 0 0,1-1 1 0 0,-1 0-1 0 0,1-1 1 0 0,28-7-1 0 0,-20 3 4 0 0,237-58-12 0 0,-254 62 8 0 0,175-40-245 0 0,-21 13 258 0 0,-151 28 47 0 0,11-8 81 0 0,-20 8-129 0 0,14-5 27 0 0,-8 2-6 0 0,3-5-28 0 0,3-2 51 0 0,-1-1-1 0 0,11-15 0 0 0,-3 4-9 0 0,7-5-45 0 0,1 0 0 0 0,44-34 0 0 0,-39 37-16 0 0,55-37-121 0 0,-72 53 118 0 0,1 0 0 0 0,0 1 0 0 0,1 1 0 0 0,27-7 0 0 0,-41 12 19 0 0,19-2 0 0 0,-11 4 11 0 0,-12 0-10 0 0,0 0-1 0 0,0 0 1 0 0,0 0 0 0 0,0 0-1 0 0,0 0 1 0 0,0 0-1 0 0,0 0 1 0 0,0 0 0 0 0,1 0-1 0 0,-1 0 1 0 0,0 0 0 0 0,0 0-1 0 0,0 0 1 0 0,0 0 0 0 0,0 0-1 0 0,0 0 1 0 0,0 0-1 0 0,0 0 1 0 0,0 0 0 0 0,0 0-1 0 0,0 0 1 0 0,0 0 0 0 0,0 0-1 0 0,1 0 1 0 0,-1 0 0 0 0,0 0-1 0 0,0 0 1 0 0,0 0-1 0 0,0 0 1 0 0,0 0 0 0 0,0 1-1 0 0,0-1 1 0 0,0 0 0 0 0,0 0-1 0 0,0 0 1 0 0,0 0 0 0 0,0 0-1 0 0,0 0 1 0 0,0 0-1 0 0,0 0 1 0 0,0 0 0 0 0,0 0-1 0 0,0 0 1 0 0,0 0 0 0 0,0 0-1 0 0,0 1 1 0 0,0-1 0 0 0,0 0-1 0 0,0 0 1 0 0,0 0-1 0 0,0 0 1 0 0,0 0 0 0 0,0 0-1 0 0,0 0 1 0 0,0 0 0 0 0,0 0-1 0 0,0 0 1 0 0,0 0 0 0 0,0 0-1 0 0,0 0 1 0 0,0 1-1 0 0,0-1 1 0 0,0 0 0 0 0,0 0-1 0 0,0 0 1 0 0,0 0 0 0 0,-2 6 2 0 0,0 0 0 0 0,-1 0 1 0 0,1 0-1 0 0,-1-1 0 0 0,0 1 1 0 0,-1-1-1 0 0,1 0 0 0 0,-1 0 1 0 0,0 0-1 0 0,0 0 0 0 0,-1-1 1 0 0,0 1-1 0 0,-4 3 0 0 0,-14 9 52 0 0,-41 23 1 0 0,26-17-21 0 0,-13 8-32 0 0,-83 36 1 0 0,-61 12 32 0 0,-9 4 49 0 0,-216 85-75 0 0,193-81 54 0 0,207-77-126 0 0,17-7-86 0 0,16-4-161 0 0,-9 0 268 0 0,211-39 0 0 0,-41 6-8 0 0,-96 21 5 0 0,84-12 32 0 0,-129 22 13 0 0,1 1 0 0 0,61 5-1 0 0,-90-3 2 0 0,19 4 60 0 0,-15 1-27 0 0,-1-4 410 0 0,-8 2-341 0 0,2 14 9 0 0,-5-11-98 0 0,1-4 3 0 0,1 1-9 0 0,-1 0 1 0 0,0 0 0 0 0,-1-1 0 0 0,1 1 0 0 0,0 0-1 0 0,-1-1 1 0 0,1 1 0 0 0,-1-1 0 0 0,0 0 0 0 0,-5 3 0 0 0,-35 16 45 0 0,25-13-49 0 0,-192 69 153 0 0,120-47-83 0 0,1 3-65 0 0,-29 11-12 0 0,36-14-17 0 0,82-30-1 0 0,-1 0 1 0 0,1 0-1 0 0,-1 0 0 0 0,1 0 1 0 0,0 0-1 0 0,-1 0 1 0 0,1 0-1 0 0,-1 0 1 0 0,1 1-1 0 0,0-1 0 0 0,-1 0 1 0 0,1 0-1 0 0,0 0 1 0 0,-1 1-1 0 0,1-1 1 0 0,0 0-1 0 0,0 1 0 0 0,-1-1 1 0 0,1 0-1 0 0,0 0 1 0 0,0 1-1 0 0,-1-1 1 0 0,1 0-1 0 0,0 1 0 0 0,0-1 1 0 0,0 1-1 0 0,-1-1 1 0 0,10 6-95 0 0,16-2 122 0 0,-11-4-31 0 0,1-2 0 0 0,-1 1 1 0 0,0-2-1 0 0,15-4 1 0 0,-1 1 1 0 0,213-52-34 0 0,-213 51 44 0 0,6 0 10 0 0,0 2 0 0 0,59-2 1 0 0,-57 5 106 0 0,-32 2-36 0 0,-1 0 1 0 0,1 1 0 0 0,-1-1 0 0 0,1 1-1 0 0,-1 0 1 0 0,1 0 0 0 0,-1 0 0 0 0,1 0-1 0 0,4 3 1 0 0,-6-3 121 0 0,0 1-98 0 0,5 4-7 0 0,-6-5-84 0 0,-1-1 0 0 0,0 1-1 0 0,1 0 1 0 0,-1-1 0 0 0,0 1 0 0 0,0 0-1 0 0,1-1 1 0 0,-1 1 0 0 0,0 0 0 0 0,0 0-1 0 0,0-1 1 0 0,0 1 0 0 0,0 0 0 0 0,0-1 0 0 0,0 1-1 0 0,0 0 1 0 0,0 0 0 0 0,0-1 0 0 0,0 1-1 0 0,-1 1 1 0 0,0 0-2 0 0,1 2 0 0 0,-1-1 0 0 0,0 1 0 0 0,0-1 0 0 0,-1 1 0 0 0,1-1 0 0 0,-1 1 0 0 0,0-1 0 0 0,0 0 0 0 0,0 0 0 0 0,0 0 0 0 0,0 0 0 0 0,-1 0 0 0 0,1 0 0 0 0,-1 0 0 0 0,0-1 0 0 0,0 1 0 0 0,-4 1 0 0 0,-8 6 19 0 0,0-1-1 0 0,-25 11 1 0 0,9-6-1 0 0,-43 23 17 0 0,-88 31 0 0 0,116-51-126 0 0,-2-3-1 0 0,-79 15 0 0 0,109-27 37 0 0,11-3 40 0 0,8-2 11 0 0,8-3 4 0 0,-9 5-3 0 0,36-19 21 0 0,0 2 1 0 0,48-17-1 0 0,35-17 37 0 0,-27 4-46 0 0,146-83-1 0 0,-231 127-7 0 0,9-6-14 0 0,0-1-1 0 0,-1 0 1 0 0,15-14-1 0 0,-17 13 23 0 0,-10 8 18 0 0,7-13-5 0 0,-1 1-394 0 0,0 1-1 0 0,10-27 0 0 0,-5 10 63 0 0,-12 26 280 0 0,1 1-1 0 0,-1 0 0 0 0,1-1 0 0 0,0 1 1 0 0,8-9-1 0 0,-6 11 13 0 0,-1-1 1 0 0,1 1 0 0 0,0 0-1 0 0,0 0 1 0 0,6-2 0 0 0,7-5-37 0 0,-11 6 21 0 0,-3 2 25 0 0,0 0 0 0 0,-1 0-1 0 0,2 1 1 0 0,-1-1 0 0 0,0 1 0 0 0,8-1 0 0 0,3-1-37 0 0,-3 2 44 0 0,-12 1 5 0 0,1 0 0 0 0,0 0 0 0 0,-1 0 0 0 0,1 1 0 0 0,0-1 0 0 0,0 0 1 0 0,-1 0-1 0 0,1 0 0 0 0,-1 1 0 0 0,1-1 0 0 0,0 0 0 0 0,-1 1 0 0 0,1-1 0 0 0,-1 0 0 0 0,1 1 0 0 0,-1-1 0 0 0,1 1 0 0 0,-1-1 0 0 0,1 1 0 0 0,-1-1 0 0 0,1 1 0 0 0,-1-1 0 0 0,0 1 0 0 0,1 1 0 0 0,1-1-3 0 0,-1 1 0 0 0,0 0 0 0 0,0 0 0 0 0,0 0-1 0 0,0 0 1 0 0,0 0 0 0 0,-1 0 0 0 0,1 0 0 0 0,0 0 0 0 0,-1 1 0 0 0,0-1 0 0 0,1 0 0 0 0,-1 0-1 0 0,0 0 1 0 0,0 1 0 0 0,0-1 0 0 0,-1 0 0 0 0,1 0 0 0 0,0 0 0 0 0,-1 0 0 0 0,-1 4 0 0 0,0 3 2 0 0,-3 7 8 0 0,-1-1-1 0 0,0 1 0 0 0,-1-1 1 0 0,0 0-1 0 0,-15 22 0 0 0,-56 67 102 0 0,41-57-94 0 0,-48 53-20 0 0,75-90 43 0 0,0-1 1 0 0,0-1-1 0 0,-1 0 0 0 0,0 0 0 0 0,-17 8 0 0 0,3-3 94 0 0,-41 14 1 0 0,51-22-128 0 0,-23 13 0 0 0,16-7 44 0 0,13-6 10 0 0,7-4 64 0 0,15 5-64 0 0,0-2-64 0 0,0-2 1 0 0,-1-1-1 0 0,22-2 0 0 0,-19 1-36 0 0,23 1-1 0 0,-23 2 37 0 0,-1 1 592 0 0,-21 7-440 0 0,1-5-126 0 0,-1 0-1 0 0,1-1 0 0 0,-1 1 0 0 0,0-1 1 0 0,-1 0-1 0 0,1-1 0 0 0,-15 6 0 0 0,-1 2 19 0 0,-39 27 78 0 0,61-38-159 0 0,0 0-1 0 0,1 0 0 0 0,-1 0 0 0 0,0-1 1 0 0,0 1-1 0 0,0 0 0 0 0,0 0 0 0 0,1 0 1 0 0,-1 0-1 0 0,1 0 0 0 0,-1 0 0 0 0,0 1 1 0 0,1-1-1 0 0,0 0 0 0 0,-1 0 0 0 0,1 0 1 0 0,0 0-1 0 0,-1 1 0 0 0,1-1 0 0 0,0 1 1 0 0,0 0 93 0 0,0 0-184 0 0,1 0 0 0 0,10 14-33 0 0,-5-14 153 0 0,-2 0-11 0 0,-1 0-1 0 0,0-1 0 0 0,1 1 0 0 0,0 0 0 0 0,-1-1 0 0 0,1 0 0 0 0,0 0 0 0 0,0 0 0 0 0,-1-1 0 0 0,7 1 0 0 0,8-1-78 0 0,25-4 1 0 0,-39 3 96 0 0,23-1 85 0 0,-25 2-16 0 0,13 0 326 0 0,-3 2-46 0 0,-10-2-34 0 0,0 0-287 0 0,0 0 0 0 0,0 1-1 0 0,0-1 1 0 0,0 0 0 0 0,0 1 0 0 0,0-1-1 0 0,0 1 1 0 0,0 0 0 0 0,0 0-1 0 0,0-1 1 0 0,-1 1 0 0 0,1 0 0 0 0,2 2-1 0 0,13 5 64 0 0,-3 0-90 0 0,-1-1 0 0 0,-2 2 0 0 0,0 0 0 0 0,3-1 0 0 0,1-1 0 0 0,-2 2 0 0 0,-13-9 0 0 0,1 1 0 0 0,0-1 0 0 0,0 1 0 0 0,-1-1 0 0 0,1 1 0 0 0,0 0 0 0 0,-1-1 0 0 0,1 1 0 0 0,0 0 0 0 0,-1-1 0 0 0,1 1 0 0 0,-1 0 0 0 0,1 1 0 0 0,-1-1 0 0 0,0-1 0 0 0,0 1 0 0 0,0 0 0 0 0,0 0 0 0 0,0 0 0 0 0,-1-1 0 0 0,1 1 0 0 0,0 0 0 0 0,0 0 0 0 0,-1-1 0 0 0,1 1 0 0 0,0 0 0 0 0,-1 0 0 0 0,1-1 0 0 0,-1 1 0 0 0,0 0 0 0 0,-3 3-29 0 0,0 0-1 0 0,0 0 1 0 0,-1 0-1 0 0,1-1 1 0 0,-1 1-1 0 0,0-1 1 0 0,0-1-1 0 0,-10 5 1 0 0,-4 3-138 0 0,17-9 95 0 0,8-14-658 0 0,-2 3 586 0 0,0 0 0 0 0,0-1 1 0 0,-1 1-1 0 0,0-1 1 0 0,-1 0-1 0 0,1-16 0 0 0,-3 24-24 0 0,0-11-285 0 0,0 7 448 0 0,1 6 8 0 0,-1 0 0 0 0,0 1 0 0 0,0-1 0 0 0,1 1 0 0 0,-1-1 0 0 0,1 0 0 0 0,-1 1 0 0 0,0-1 1 0 0,1 1-1 0 0,-1-1 0 0 0,1 1 0 0 0,-1 0 0 0 0,1-1 0 0 0,-1 1 0 0 0,1-1 0 0 0,-1 1 0 0 0,1 0 0 0 0,0-1 1 0 0,0 1-1 0 0,1-1 1 0 0,11-5-4 0 0,-9 5-1 0 0,9-1 4 0 0,19 7-19 0 0,-27-5-15 0 0,-3 0 28 0 0,0 1-1 0 0,0-1 0 0 0,0 0 1 0 0,0 1-1 0 0,0-1 1 0 0,0 1-1 0 0,0-1 1 0 0,-1 1-1 0 0,1 0 0 0 0,0 0 1 0 0,2 1-1 0 0,38 16 4 0 0,-28-12 0 0 0,-1 2 0 0 0,-2 4 0 0 0,-3-1 11 0 0,-7-6 42 0 0,-1 6 22 0 0,0-8-40 0 0,0-1-1 0 0,0 0 1 0 0,0 1 0 0 0,0-1-1 0 0,-1 0 1 0 0,1 1 0 0 0,-1-1-1 0 0,0 0 1 0 0,1 1 0 0 0,-1-1-1 0 0,0 0 1 0 0,0 0 0 0 0,-1 0-1 0 0,1 0 1 0 0,0 0 0 0 0,-3 3-1 0 0,-9 13 145 0 0,7-7-155 0 0,4-6 19 0 0,-2 7-33 0 0,0 8-9 0 0,4-15 2 0 0,1-2 4 0 0,1 2 36 0 0,4 9-22 0 0,0-2 32 0 0,-5-7 1 0 0,1 5-66 0 0,-2-8-100 0 0,-1 1-301 0 0,0 0-1 0 0,0 0 1 0 0,-16 21-2891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26.75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3708 43 3223 0 0,'5'1'40'0'0,"3"1"16"0"0,-1-1-1 0 0,0 0 1 0 0,0 0 0 0 0,9-1-1 0 0,-7 1-61 0 0,0 0 600 0 0,0-1-1 0 0,-1 0 0 0 0,1-1 0 0 0,19-2 1098 0 0,-29-10-1291 0 0,-2 10-283 0 0,0 0-1 0 0,1 1 0 0 0,-1-1 0 0 0,0 1 0 0 0,0 0 0 0 0,0-1 1 0 0,-1 1-1 0 0,1 0 0 0 0,0 1 0 0 0,-1-1 0 0 0,1 1 0 0 0,-1-1 1 0 0,0 1-1 0 0,-5-1 0 0 0,-1 1 84 0 0,1 0-1 0 0,0 1 1 0 0,-1 0-1 0 0,1 0 1 0 0,-12 2-1 0 0,-58 12 316 0 0,-81 26 0 0 0,136-34-509 0 0,-21 6-6 0 0,-146 36 0 0 0,-2 1 0 0 0,76-18 0 0 0,-103 31-108 0 0,0 0 0 0 0,194-56 88 0 0,-23 6-310 0 0,-89 34 0 0 0,112-32-342 0 0,45 5-1794 0 0,-15-16 2428 0 0,1-1 0 0 0,0 0 0 0 0,0 0 0 0 0,0 0 0 0 0,0 0 0 0 0,0-1 0 0 0,10 1 0 0 0,5 0 105 0 0,24-1 0 0 0,-38-1-63 0 0,82-4 526 0 0,149-27-1 0 0,-116 12-109 0 0,329-53 693 0 0,-800 154-1041 0 0,-138 44 424 0 0,308-87-407 0 0,-106 20-250 0 0,217-44 92 0 0,-26 3-32 0 0,92-18 37 0 0,7 0-158 0 0,251-58-370 0 0,-52 6 592 0 0,-68 18 0 0 0,-90 22 7 0 0,48-22-1 0 0,-68 24 37 0 0,-1-2-1 0 0,-1 0 1 0 0,32-24-1 0 0,-50 33 16 0 0,0-1 0 0 0,0 0-1 0 0,0 0 1 0 0,-1-1 0 0 0,1 1 0 0 0,-1-1-1 0 0,0 0 1 0 0,-1 0 0 0 0,1 0 0 0 0,-1-1 0 0 0,3-6-1 0 0,-6 11-19 0 0,0 0-1 0 0,0 0 0 0 0,0 0 0 0 0,0 0 1 0 0,0 1-1 0 0,0-1 0 0 0,0 0 0 0 0,0 0 0 0 0,-1 0 1 0 0,1 0-1 0 0,0 0 0 0 0,-1 0 0 0 0,1 0 1 0 0,0 1-1 0 0,-1-1 0 0 0,1 0 0 0 0,-1 0 1 0 0,0 1-1 0 0,1-1 0 0 0,-2-1 0 0 0,-13-11 387 0 0,8 9-298 0 0,0 0 1 0 0,-1 1 0 0 0,1 0 0 0 0,-1 0 0 0 0,0 1 0 0 0,0-1-1 0 0,0 2 1 0 0,0-1 0 0 0,-13 1 0 0 0,-10 0-65 0 0,-36 3 0 0 0,53-1-12 0 0,-120 11-80 0 0,-137 31 0 0 0,81 6 34 0 0,121-28-11 0 0,-1-4 0 0 0,-88 11 0 0 0,156-27-74 0 0,5 0-286 0 0,16 2 257 0 0,-1 0 0 0 0,1-1 0 0 0,0-1 0 0 0,0 0 0 0 0,-1-2 0 0 0,22-3 1 0 0,115-24-217 0 0,-143 25 302 0 0,292-61-232 0 0,-230 48 235 0 0,0-3 0 0 0,110-44-1 0 0,-168 55 22 0 0,-5 0 11 0 0,-11 7-7 0 0,1 1 0 0 0,-1-1 0 0 0,0 0 0 0 0,1 0 0 0 0,-1 1 1 0 0,0-1-1 0 0,0 0 0 0 0,1 0 0 0 0,-1 1 0 0 0,0-1 0 0 0,0 0 0 0 0,0 0 0 0 0,0-1 0 0 0,0 0 11 0 0,-1 1 1 0 0,1-1-1 0 0,-1 1 0 0 0,1-1 0 0 0,-1 1 0 0 0,0-1 0 0 0,1 1 0 0 0,-1-1 0 0 0,0 1 0 0 0,0-1 0 0 0,0 1 1 0 0,0 0-1 0 0,0 0 0 0 0,-1 0 0 0 0,1-1 0 0 0,0 1 0 0 0,-1 0 0 0 0,1 1 0 0 0,0-1 0 0 0,-1 0 0 0 0,1 0 1 0 0,-1 0-1 0 0,1 1 0 0 0,-4-1 0 0 0,-2-2 67 0 0,-1 1 0 0 0,0 0 0 0 0,-14-1 0 0 0,-23 0 220 0 0,-75 4 0 0 0,-46 16-66 0 0,-185 46-326 0 0,221-36 102 0 0,-25 6-140 0 0,-221 76 0 0 0,362-103 16 0 0,10-4-157 0 0,0 0 0 0 0,0-1-1 0 0,0 1 1 0 0,0-1 0 0 0,0 0-1 0 0,0 0 1 0 0,-4 0 0 0 0,32 0-711 0 0,14-1 408 0 0,184-35 136 0 0,-72 8 282 0 0,72-9 174 0 0,-120 15 184 0 0,-29 4 71 0 0,-41 10 95 0 0,-2-1 0 0 0,56-23-1 0 0,-84 30-73 0 0,-10-6-153 0 0,5 5-108 0 0,0 0-1 0 0,0 0 1 0 0,0 1 0 0 0,0 0-1 0 0,0 0 1 0 0,0-1 0 0 0,0 2-1 0 0,0-1 1 0 0,-1 0 0 0 0,1 1-1 0 0,0-1 1 0 0,-5 1 0 0 0,-42 4 257 0 0,42-4-251 0 0,-671 97 1360 0 0,529-62-1436 0 0,-41 6 1 0 0,71-24 87 0 0,104-14-70 0 0,13-3-79 0 0,16 3-740 0 0,-6-1 761 0 0,9 0-31 0 0,0 0 0 0 0,0-2 0 0 0,0 0 0 0 0,17-2 0 0 0,64-13-25 0 0,-82 12 99 0 0,166-44 21 0 0,-75 16 11 0 0,-28 6 19 0 0,-75 25 266 0 0,-6-1-193 0 0,-8-2-39 0 0,0 0 0 0 0,0 1-1 0 0,0 1 1 0 0,0 0 0 0 0,0 0-1 0 0,0 1 1 0 0,-18 2 0 0 0,-82 18 414 0 0,82-14-386 0 0,7-1-50 0 0,-400 76 442 0 0,404-79-458 0 0,4-1 12 0 0,1 2 0 0 0,0 0 1 0 0,-15 5-1 0 0,26-7-97 0 0,4 0-247 0 0,6 2 266 0 0,-1 0 0 0 0,1-1 0 0 0,0 0 0 0 0,0 0 0 0 0,0-1 0 0 0,0 0 0 0 0,0-1 0 0 0,14 0 0 0 0,-2-1 6 0 0,1-1 0 0 0,25-6 1 0 0,-33 3-58 0 0,-20 2-47 0 0,-22 0 37 0 0,-14 5 105 0 0,1 3 0 0 0,-72 15 0 0 0,-3 9-111 0 0,94-25 135 0 0,15-3-3 0 0,0 0 0 0 0,0 1 1 0 0,0 0-1 0 0,0 0 1 0 0,0 1-1 0 0,-9 5 1 0 0,6-2-5 0 0,0 0-23 0 0,3 0-51 0 0,7-5-3 0 0,0 1 14 0 0,-6 7 42 0 0,-1 1 11 0 0,-6 3 0 0 0,8-11 0 0 0,3-2 0 0 0,-10 4 5 0 0,1 0-1 0 0,-1-1 1 0 0,-15 1-1 0 0,20-2 38 0 0,-12 1 196 0 0,-24 1 0 0 0,43-4-116 0 0,-1 1-278 0 0,-25 16 430 0 0,18-7-143 0 0,4-7-117 0 0,0 0 1 0 0,1-1-1 0 0,-1 0 0 0 0,0 0 1 0 0,0 0-1 0 0,0-1 0 0 0,-1 1 1 0 0,1-1-1 0 0,0-1 1 0 0,-1 1-1 0 0,1-1 0 0 0,-11 0 1 0 0,7 0 49 0 0,0 0 9 0 0,7 0 22 0 0,-1 1 23 0 0,-14-8 14 0 0,9 3-116 0 0,7 3 160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6:41.66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1353 48 919 0 0,'0'0'2567'0'0,"1"-3"-2310"0"0,2-24 2706 0 0,-4 25-2880 0 0,0 1 0 0 0,0-1 0 0 0,0 1 0 0 0,-1 0 0 0 0,1 0 0 0 0,0 0 0 0 0,-1 0 0 0 0,1 0 0 0 0,-1 0 0 0 0,1 0 0 0 0,-1 0 0 0 0,1 1 1 0 0,-1-1-1 0 0,0 0 0 0 0,1 1 0 0 0,-1-1 0 0 0,0 1 0 0 0,1 0 0 0 0,-1 0 0 0 0,0 0 0 0 0,1 0 0 0 0,-1 0 0 0 0,0 0 0 0 0,0 0 0 0 0,1 0 0 0 0,-3 1 0 0 0,-7 1-150 0 0,0 1 1 0 0,0 0-1 0 0,-11 5 0 0 0,5-2 209 0 0,-340 100 1130 0 0,77-48-1096 0 0,266-56-67 0 0,-6 0-1186 0 0,28 0 341 0 0,30-4 528 0 0,-1-2 0 0 0,42-10-1 0 0,-64 12 214 0 0,79-20-59 0 0,-66 14 48 0 0,85-23 152 0 0,-84 23 1644 0 0,-54 1-1344 0 0,3 9-272 0 0,1 0 0 0 0,-1 2 0 0 0,-33 10 1 0 0,29-8 18 0 0,-88 20 336 0 0,-66 17-468 0 0,178-42-120 0 0,13 2-1398 0 0,-9-2 1401 0 0,-1 0 0 0 0,4 2 0 0 0,5 3-130 0 0,-3-4 34 0 0,1 0-1 0 0,-1-1 1 0 0,1 0-1 0 0,0 0 0 0 0,-1 0 1 0 0,1-1-1 0 0,0 0 1 0 0,10-2-1 0 0,33 0-362 0 0,-48 2 435 0 0,-16 0 242 0 0,-21 4 104 0 0,1 2 1 0 0,-33 10 0 0 0,51-13-173 0 0,-72 26 229 0 0,16-5 45 0 0,58-20-355 0 0,1 3-13 0 0,-1 0 0 0 0,2-2-14 0 0,9-5-56 0 0,-4 4-6 0 0,-1 1-360 0 0,-2 1 372 0 0,0 2 63 0 0,7-7 54 0 0,1 0 1 0 0,-16 11 244 0 0,15-10-234 0 0,-10 4 118 0 0,4-2-186 0 0,4-3-55 0 0,-6 2 44 0 0,-3 1 15 0 0,-25 11 75 0 0,36-14 110 0 0,-1 0-195 0 0,1-1 0 0 0,-1 0-1 0 0,0 1 1 0 0,0-1 0 0 0,1 0-1 0 0,-7-1 1 0 0,9 1 14 0 0,-4-1-57 0 0,-5 1 54 0 0,5 0 61 0 0,-5-1 14 0 0,5 1-20 0 0,-8 3-46 0 0,-2 3-10 0 0,4 2 0 0 0,1 0 0 0 0,1-2-12 0 0,7-5-46 0 0,-1 0 3 0 0,-9 3 44 0 0,-2 0 11 0 0,1-2 0 0 0,-1-2 0 0 0,2 0 0 0 0,-2 1 0 0 0,3 1-10 0 0,7-1-49 0 0,6-2-121 0 0,37-14-467 0 0,-30 12 567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6:55.64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1512 443 3679 0 0,'0'0'284'0'0,"-2"-3"-186"0"0,1 2-87 0 0,0-1 1 0 0,0 1 0 0 0,1-1-1 0 0,-1 1 1 0 0,0-1 0 0 0,1 1-1 0 0,-1-1 1 0 0,1 1 0 0 0,-1-1-1 0 0,1 1 1 0 0,0-1-1 0 0,0 1 1 0 0,0-1 0 0 0,0-2-1 0 0,0-1 356 0 0,1 0 0 0 0,0 0-1 0 0,0 0 1 0 0,2-6 0 0 0,-1 4 112 0 0,1-1 0 0 0,-1 0-1 0 0,-1-1 1 0 0,0 1 0 0 0,1-10 0 0 0,-2 16-471 0 0,0 0 0 0 0,0 0 0 0 0,0-1 0 0 0,0 1 0 0 0,0 0 0 0 0,0 0 0 0 0,-1-1 0 0 0,1 1 0 0 0,-1 0 0 0 0,0 0 0 0 0,1 0 0 0 0,-1 0 0 0 0,0 0 0 0 0,0 0 0 0 0,0 0 0 0 0,-1 0 0 0 0,1 0 0 0 0,0 0 0 0 0,-1 1 0 0 0,1-1 0 0 0,-3-1 0 0 0,1 0 47 0 0,1 1-8 0 0,0 0 0 0 0,0 1 0 0 0,0 0 0 0 0,0-1 0 0 0,0 1 0 0 0,0 0 0 0 0,0 0 1 0 0,-1 0-1 0 0,1 0 0 0 0,0 1 0 0 0,-1-1 0 0 0,-3 0 0 0 0,-29 0 633 0 0,28 1-474 0 0,-11 0-122 0 0,0 1 1 0 0,0 0-1 0 0,0 2 0 0 0,1 0 0 0 0,-1 1 0 0 0,1 1 0 0 0,0 1 1 0 0,-17 7-1 0 0,-166 85-330 0 0,189-92 236 0 0,9-4-44 0 0,9-4-857 0 0,-5 1 880 0 0,0 0 1 0 0,0 0-1 0 0,0 0 1 0 0,-1 0-1 0 0,1 0 1 0 0,2-2-1 0 0,2-1-36 0 0,112-74-57 0 0,-110 72 101 0 0,0 1 0 0 0,15-7 0 0 0,-12 6 52 0 0,0 0 0 0 0,0 0 0 0 0,-1-1 0 0 0,12-10 0 0 0,-1-4 1411 0 0,-22 20-1429 0 0,-1-1 0 0 0,0 1 1 0 0,0 0-1 0 0,0 0 0 0 0,-1 0 0 0 0,1 0 0 0 0,0 0 0 0 0,0 1 0 0 0,-1-1 0 0 0,1 1 0 0 0,0-1 0 0 0,0 1 0 0 0,-1 0 0 0 0,1 0 0 0 0,0 0 0 0 0,-1 0 0 0 0,1 0 0 0 0,0 1 0 0 0,-1-1 1 0 0,-3 2-1 0 0,-7 1 58 0 0,0 2 1 0 0,-16 7 0 0 0,22-9-64 0 0,-86 33 58 0 0,80-30-64 0 0,-49 26 0 0 0,52-26-12 0 0,7-4-46 0 0,17-10-581 0 0,123-84 508 0 0,-85 52 131 0 0,-40 30 0 0 0,-3 1 522 0 0,-11 9-445 0 0,-4-1-41 0 0,3 0-26 0 0,1 1 0 0 0,-1 0 0 0 0,1-1-1 0 0,-1 1 1 0 0,0 0 0 0 0,1 1 0 0 0,-1-1 0 0 0,1 0 0 0 0,-1 1-1 0 0,0-1 1 0 0,1 1 0 0 0,-1 0 0 0 0,1 0 0 0 0,0 0-1 0 0,-4 2 1 0 0,-14 7-109 0 0,-28 19-1 0 0,16-9-13 0 0,30-19 20 0 0,36-18-1526 0 0,25-22 1619 0 0,6-5 0 0 0,-53 36 0 0 0,0-1 432 0 0,-25 10-109 0 0,6 0-309 0 0,1 1 0 0 0,0-1 0 0 0,1 2 0 0 0,-1-1 0 0 0,0 0 0 0 0,-10 7 0 0 0,-32 25-24 0 0,39-28 15 0 0,-41 37-14 0 0,35-28-18 0 0,-28 20-1 0 0,20-18 28 0 0,-30 30 0 0 0,37-32 0 0 0,-15 17 0 0 0,29-31-25 0 0,1 1-1 0 0,-1 0 1 0 0,1-1 0 0 0,-1 1-1 0 0,1 0 1 0 0,0 0-1 0 0,-1 0 1 0 0,1 0-1 0 0,0 0 1 0 0,1 0-1 0 0,-1 1 1 0 0,0-1-1 0 0,0 0 1 0 0,1 0 0 0 0,0 0-1 0 0,-1 1 1 0 0,1-1-1 0 0,0 0 1 0 0,0 1-1 0 0,0-1 1 0 0,1 4-1 0 0,-1-3-54 0 0,9 10-974 0 0,-10-11 999 0 0,0-1 54 0 0,1 0 0 0 0,-1 1 1 0 0,0-1-1 0 0,0 0 0 0 0,0 1 0 0 0,1-1 1 0 0,-1 0-1 0 0,-1 0 0 0 0,1 0 0 0 0,0 0 0 0 0,0 0 1 0 0,-3 2-1 0 0,1-1 0 0 0,-6 5 29 0 0,0-1-16 0 0,-12 2 184 0 0,-26 15-120 0 0,38-18-89 0 0,5-3-40 0 0,-5 4 27 0 0,-1-1-22 0 0,0 1 36 0 0,-1 2 2 0 0,3-1-44 0 0,5-4-10 0 0,-3 3 0 0 0,4-2 11 0 0,-3 7 42 0 0,-4 0 11 0 0,0-3 0 0 0,2-3 15 0 0,5-4 126 0 0,10 1-1132 0 0,-2-1 867 0 0,1 1 0 0 0,0-1 0 0 0,-1-1 1 0 0,13 1-1 0 0,16-5-18 0 0,-8-1 454 0 0,0-1 0 0 0,0-1 0 0 0,31-13 0 0 0,-11-1-82 0 0,65-45 2426 0 0,-118 66-2963 0 0,1 0 361 0 0,0 0 0 0 0,0 1 0 0 0,0-1 0 0 0,0 1 0 0 0,0 0 0 0 0,1 1-1 0 0,-8 2 1 0 0,-35 17-42 0 0,20-8 48 0 0,4-2-35 0 0,-150 60 184 0 0,122-60-241 0 0,40-8 32 0 0,-1-2 0 0 0,1 1 0 0 0,-2 1 0 0 0,2-2 0 0 0,1 1 11 0 0,6-1 32 0 0,-6-1-33 0 0,-1 0-10 0 0,-1 0 0 0 0,2 2 0 0 0,-1 0 0 0 0,0-1 0 0 0,-1 1 0 0 0,-1 2 0 0 0,0-3 0 0 0,1-1 0 0 0,0-1 0 0 0,1-1 0 0 0,-1 3 0 0 0,-1 2 0 0 0,1 2 0 0 0,2 1-18 0 0,8-5-69 0 0,10 14-736 0 0,-6-13 841 0 0,0-1 0 0 0,0 1 0 0 0,1 0-1 0 0,-1-1 1 0 0,1 1 0 0 0,-1-1 0 0 0,1 0-1 0 0,0 0 1 0 0,-1 0 0 0 0,1 0-1 0 0,0 0 1 0 0,0 0 0 0 0,0-1 0 0 0,0 0-1 0 0,-1 1 1 0 0,6-1 0 0 0,-1 0 8 0 0,8 0 207 0 0,1 0-1 0 0,-1-1 0 0 0,0-1 0 0 0,19-4 1 0 0,7-4 783 0 0,-39 9-916 0 0,1 0-18 0 0,35-14 196 0 0,-25 11-257 0 0,-1 2 1202 0 0,-11 4-1163 0 0,5 4-38 0 0,-4-2 40 0 0,-4 4 16 0 0,1-4-11 0 0,-5 3-68 0 0,4-5-18 0 0,0 0 0 0 0,0 0 1 0 0,-1-1-1 0 0,1 1 0 0 0,0-1 1 0 0,0 1-1 0 0,-1-1 0 0 0,1 0 1 0 0,-1 0-1 0 0,-4 2 0 0 0,-6 1 7 0 0,-1 0 12 0 0,2-1 0 0 0,-1 1 0 0 0,0-2 0 0 0,0-1 0 0 0,3 0-10 0 0,6-1-33 0 0,-7 1 32 0 0,-3 1 11 0 0,1-2 0 0 0,2 0 12 0 0,7 0 36 0 0,-7 0-52 0 0,-1 0-76 0 0,11 0 71 0 0,-6 1-73 0 0,5 2 79 0 0,-18 3-247 0 0,17-4 238 0 0,-21 1-56 0 0,10-3 68 0 0,0 0 0 0 0,0-1-12 0 0,2-1-48 0 0,7 1 0 0 0,-4 0 38 0 0,4 0-21 0 0,-5 0 22 0 0,4 0-20 0 0,4 1 25 0 0,-16-6 6 0 0,16 5-57 0 0,0 1-78 0 0,-8-1 73 0 0,5 0 7 0 0,-7 1 51 0 0,1-1 25 0 0,5 0 45 0 0,4 1-82 0 0,-1 0-1 0 0,0-1 1 0 0,1 2-1 0 0,-1-1 1 0 0,0 0-1 0 0,1 0 0 0 0,-1 1 1 0 0,0 0-1 0 0,1-1 1 0 0,-5 3-1 0 0,5-3 10 0 0,-1 1-42 0 0,-6 7-266 0 0,7-7 271 0 0,1 1-70 0 0,-5 5 100 0 0,3-3-24 0 0,-4 5 36 0 0,-2 1 12 0 0,-1-2 0 0 0,-3-3 0 0 0,-1-3 0 0 0,-1-1 0 0 0,1 0 0 0 0,-1-1 0 0 0,2-1 0 0 0,1 0 0 0 0,0-2 0 0 0,0 3 0 0 0,0 0 0 0 0,-2-2 0 0 0,2-2 0 0 0,1 1 0 0 0,0-1 0 0 0,0 1 0 0 0,2 1-10 0 0,5 2-33 0 0,-3 0 22 0 0,5 0-33 0 0,-5 1-250 0 0,5-1 240 0 0,10 13-544 0 0,3-4 555 0 0,-8-8 44 0 0,12 4-46 0 0,4 0 44 0 0,-14-5 9 0 0,20-2 4 0 0,-17 2-2 0 0,-1-1 0 0 0,0 1 0 0 0,0-1 0 0 0,-1-1 0 0 0,8-1 0 0 0,17-8 0 0 0,-9 5 29 0 0,-1-3 17 0 0,7-5 7 0 0,-3 2 11 0 0,-10 6-64 0 0,-1 0 0 0 0,1-1 0 0 0,-1 0 0 0 0,-1-2 0 0 0,0 2 0 0 0,-1 0 0 0 0,-1-1 0 0 0,0 0 0 0 0,6-5-1 0 0,-12 7 56 0 0,7-7-44 0 0,-11 9-12 0 0,25-30 1 0 0,-7 13 106 0 0,0 5-44 0 0,-8 5-62 0 0,-1 1 0 0 0,31-24 0 0 0,-38 30 0 0 0,16-10 0 0 0,-11 8 0 0 0,-5 3 0 0 0,1 1 0 0 0,-1-1 0 0 0,1 1 0 0 0,0-1 0 0 0,6-1 0 0 0,17-9 0 0 0,-20 8 0 0 0,25-10 0 0 0,22-5 0 0 0,-41 15 0 0 0,1-1 0 0 0,-1 1 0 0 0,0-1 0 0 0,1 1 0 0 0,-1-1 0 0 0,-2 1 0 0 0,0-1 0 0 0,24-15 0 0 0,-23 15 0 0 0,-3 3-12 0 0,-2 1-50 0 0,-9 2 75 0 0,6 1-37 0 0,0-1 0 0 0,0 0 0 0 0,0 0 0 0 0,0 0 0 0 0,0-1 0 0 0,0 1 0 0 0,3-2 0 0 0,8 0 13 0 0,-1-2 11 0 0,12-6-1 0 0,-21 7 3 0 0,0 0 0 0 0,-1 1 0 0 0,1-1 0 0 0,0 1 0 0 0,11-3 0 0 0,-3 0 41 0 0,-1 0-22 0 0,1-2 22 0 0,-1 0-33 0 0,0-1-10 0 0,0 0 0 0 0,1 0 0 0 0,-2 2 0 0 0,0-1 0 0 0,1 0 0 0 0,-2 2 11 0 0,-7 4 24 0 0,0-1-21 0 0,11-14 118 0 0,-1 2-68 0 0,-2 6-37 0 0,3-2 21 0 0,5-5 81 0 0,-4 6 29 0 0,-5 4-72 0 0,2-1-22 0 0,0 0-10 0 0,2 1-33 0 0,6-4 34 0 0,16-4-46 0 0,35-13 44 0 0,-57 22-42 0 0,75-26 642 0 0,-75 26-599 0 0,0 1-33 0 0,-1-1 22 0 0,0-1-33 0 0,1 1-10 0 0,-1-1 0 0 0,0 1 0 0 0,-1 2 14 0 0,-5 1 52 0 0,-5 1-72 0 0,18 3 162 0 0,1-1-143 0 0,-11 0-15 0 0,-1 0 1 0 0,5 1 1 0 0,0 3 0 0 0,1-1 0 0 0,1 0 0 0 0,-1-1 0 0 0,27 6 0 0 0,-1-3 0 0 0,-12-1 0 0 0,-14-2 0 0 0,1 2 0 0 0,-1-1 0 0 0,1 1 0 0 0,0 0 0 0 0,0 0 0 0 0,5 4 0 0 0,-18-9 0 0 0,20 3 0 0 0,10 2 0 0 0,0 1 0 0 0,1-4 0 0 0,5 1 0 0 0,6 0 0 0 0,60 14 0 0 0,-56-5 0 0 0,-35-8 0 0 0,9 8 0 0 0,-18-9 0 0 0,-2-3 0 0 0,0 0 0 0 0,0 1 0 0 0,-1 0 0 0 0,1-1 0 0 0,-1 1 0 0 0,1 0 0 0 0,-1 1-1 0 0,1-1 1 0 0,2 4 0 0 0,-1-1 17 0 0,0-1 48 0 0,0 4-43 0 0,0 3 62 0 0,-2 2-18 0 0,-2-9-63 0 0,-2 10 9 0 0,0-9-2 0 0,0 0 0 0 0,0-1 0 0 0,0 1 0 0 0,-1-1 0 0 0,0 0 0 0 0,0 1 0 0 0,0-1 0 0 0,0-1 0 0 0,-1 1 0 0 0,1 0 0 0 0,-1-1 1 0 0,-8 6-1 0 0,1-1 19 0 0,-1 0 1 0 0,0-1 0 0 0,-19 8 0 0 0,-88 23 164 0 0,26-9-92 0 0,-95 27 9 0 0,85-27-92 0 0,-115 39-396 0 0,26-6 112 0 0,175-57 213 0 0,0 1 0 0 0,0 1 0 0 0,1 1 1 0 0,-22 14-1 0 0,36-21-92 0 0,0 3-228 0 0,2-4 349 0 0,0 0 0 0 0,-1 0 1 0 0,1 1-1 0 0,0-1 0 0 0,-1 0 0 0 0,1 0 1 0 0,0 1-1 0 0,0-1 0 0 0,-1 0 1 0 0,1 1-1 0 0,0-1 0 0 0,0 1 1 0 0,0-1-1 0 0,0 0 0 0 0,-1 1 0 0 0,1-1 1 0 0,0 0-1 0 0,0 1 0 0 0,0-1 1 0 0,0 1-1 0 0,0-1 0 0 0,0 1 0 0 0,0-1 1 0 0,0 0-1 0 0,0 1 0 0 0,1 2-26 0 0,0-1-1 0 0,0 0 1 0 0,0 0-1 0 0,1 0 1 0 0,-1 0-1 0 0,1 0 1 0 0,-1 0-1 0 0,1 0 1 0 0,0-1 0 0 0,-1 1-1 0 0,1-1 1 0 0,0 1-1 0 0,4 1 1 0 0,-1 0-8 0 0,-1-1 1 0 0,1 1 0 0 0,1-2 0 0 0,-1 1-1 0 0,10 2 1 0 0,1-2 34 0 0,0 0-1 0 0,0-2 1 0 0,21 0-1 0 0,114-7 151 0 0,-139 7-117 0 0,-9 0 132 0 0,-16 3 73 0 0,-59 6 194 0 0,12-1-300 0 0,-10 0-42 0 0,-15 4-4 0 0,22-1-41 0 0,-16 3 96 0 0,64-10-107 0 0,0-2-12 0 0,3-2-13 0 0,1 2-123 0 0,9-1 108 0 0,0-1-48 0 0,0 1-9 0 0,-9 0 165 0 0,-1-3-14 0 0,-6-2-1 0 0,15 3-63 0 0,-27-4 59 0 0,17 3-74 0 0,9 1-25 0 0,0 0 0 0 0,1 1 0 0 0,-1-1 1 0 0,0 1-1 0 0,0 0 0 0 0,0 0 0 0 0,0 0 0 0 0,0 1 0 0 0,-7 1 0 0 0,8-1 44 0 0,1 0-60 0 0,0-1 1 0 0,-5 4 32 0 0,5-3-33 0 0,4 1-191 0 0,5 4 224 0 0,-3-4-22 0 0,7 4 32 0 0,2 1 11 0 0,-1-1 0 0 0,1 1 0 0 0,1 1 0 0 0,-1 1 11 0 0,4 7 45 0 0,-15-14-48 0 0,-1 0 45 0 0,1 0 1 0 0,0 0-46 0 0,18 15 133 0 0,-7-8-88 0 0,2-1 11 0 0,1-3 0 0 0,0 1-10 0 0,-1-1-44 0 0,1-1-10 0 0,0 0 0 0 0,0 1 0 0 0,0-1 0 0 0,-3-1 11 0 0,-10-3 192 0 0,-5-3-178 0 0,-1 0 0 0 0,1 0 0 0 0,0 0 0 0 0,-1 0 0 0 0,0 0 0 0 0,1 1 0 0 0,-1-1 0 0 0,0 1 0 0 0,-1-1 0 0 0,1 1 0 0 0,0 0-1 0 0,0 1 1 0 0,-1-1 0 0 0,0 0 0 0 0,1 1 0 0 0,-8-2 0 0 0,-7-1-64 0 0,0 0 0 0 0,-25 0 0 0 0,18 1-79 0 0,14 1 79 0 0,-31 0-69 0 0,12 2 44 0 0,8 2 61 0 0,20-1-4 0 0,0 0-47 0 0,11 9-468 0 0,3-2 1194 0 0,-19-20-582 0 0,5 8-99 0 0,-7-7-118 0 0,-4 0 87 0 0,10 8 32 0 0,0 0 7 0 0,0 1 0 0 0,-1-1 0 0 0,1 1 1 0 0,0 0-1 0 0,-1 0 0 0 0,0 0 0 0 0,1 1 0 0 0,-7-3 0 0 0,4 1 6 0 0,0 1 17 0 0,0 0 0 0 0,0 0 0 0 0,0 0-1 0 0,0 1 1 0 0,-7-1 0 0 0,9 2 32 0 0,-6 0-54 0 0,8 0-56 0 0,3 2-102 0 0,-1-1 153 0 0,1 0 1 0 0,-1-1-1 0 0,1 1 0 0 0,-1 0 1 0 0,1 0-1 0 0,0 0 0 0 0,-1 0 0 0 0,1-1 1 0 0,0 1-1 0 0,1 1 0 0 0,0 0 1 0 0,0 1 22 0 0,1-1-1 0 0,0 1 1 0 0,0-1-1 0 0,0 1 0 0 0,0-1 1 0 0,0 0-1 0 0,0 0 1 0 0,1 0-1 0 0,-1-1 0 0 0,1 1 1 0 0,-1-1-1 0 0,5 1 1 0 0,14 7 97 0 0,-7-3-98 0 0,-12-6-30 0 0,2-1 27 0 0,16 9 96 0 0,-9-4-100 0 0,1 2-10 0 0,0 2 0 0 0,11 10 30 0 0,-21-16-19 0 0,0 0 0 0 0,0 0 0 0 0,0 0 0 0 0,0 0 0 0 0,0-1 0 0 0,1 1 0 0 0,3 0 0 0 0,22 9-65 0 0,-14-6 54 0 0,1-1 0 0 0,0 0 0 0 0,1-2 0 0 0,-1 0 0 0 0,-1 0 0 0 0,1 0 0 0 0,2 1 0 0 0,0 0 0 0 0,1-1 0 0 0,-1-3 0 0 0,0 2 0 0 0,0-1 0 0 0,-2 0 0 0 0,1-1 0 0 0,6-1 32 0 0,23-9 0 0 0,14-4-32 0 0,-31 8 0 0 0,-14 2 0 0 0,-1-1 0 0 0,1 1 0 0 0,-3 2 11 0 0,-7 1 32 0 0,7-3-33 0 0,1-1-10 0 0,3 0 0 0 0,-2 0 0 0 0,-1 1 0 0 0,0 0 0 0 0,1 0 0 0 0,-2 0 0 0 0,0 0 0 0 0,0 0 0 0 0,2 0 0 0 0,44-14 182 0 0,-45 15-172 0 0,0-1-10 0 0,0 1 0 0 0,1 2 0 0 0,0 0 0 0 0,-1 1 0 0 0,0 1 0 0 0,1 0 0 0 0,1-1 0 0 0,0 0 0 0 0,-1 1 0 0 0,1 2 0 0 0,-1-1 0 0 0,1 2 0 0 0,0 0 0 0 0,0 1 0 0 0,-2 3 0 0 0,-3 2-10 0 0,-8-7-20 0 0,-1-1 25 0 0,-1-1 1 0 0,1 1 0 0 0,0 0 0 0 0,-1-1 0 0 0,1 1 0 0 0,-1 0-1 0 0,1 0 1 0 0,-1-1 0 0 0,1 1 0 0 0,-1 0 0 0 0,1 0 0 0 0,-1 0-1 0 0,1 1 1 0 0,0 3-78 0 0,3 7 71 0 0,-6 2 23 0 0,-5-3 55 0 0,4-7-29 0 0,0-1 1 0 0,-1 0-1 0 0,0 0 0 0 0,1 0 1 0 0,-1 0-1 0 0,0 0 1 0 0,0-1-1 0 0,-8 3 0 0 0,-6 2 114 0 0,-25 4 0 0 0,42-10-152 0 0,-4 0-3 0 0,-19 3 22 0 0,-21 0 141 0 0,33-2-236 0 0,-8 0 34 0 0,15-3-552 0 0,6 4 541 0 0,5 16 41 0 0,-2-14 14 0 0,0-3-3 0 0,7 9 16 0 0,5 4 59 0 0,-10-13-77 0 0,-1-1 5 0 0,9 5-2 0 0,8 4 0 0 0,-20-9 0 0 0,21 6 0 0 0,9 2 54 0 0,35 4 84 0 0,-51-9-138 0 0,1 2 0 0 0,-1 5 0 0 0,-2 2 0 0 0,0 0 0 0 0,0-1 0 0 0,3-3 0 0 0,-11-6 0 0 0,23 8 0 0 0,-23-10-1 0 0,0 1-1 0 0,0-1 0 0 0,0-1 0 0 0,0 1 1 0 0,1-1-1 0 0,-1 0 0 0 0,0 0 0 0 0,0-1 1 0 0,6 0-1 0 0,42-4-5 0 0,-44 5 7 0 0,-4-1 0 0 0,1 1 0 0 0,-1-1 0 0 0,1 0 0 0 0,8-3 0 0 0,42-6 0 0 0,-43 7 0 0 0,-1-1 0 0 0,-1 1 0 0 0,-3-2-12 0 0,-7 4-50 0 0,-7 3-562 0 0,2-1 611 0 0,0 1 0 0 0,1-1 0 0 0,-1 1 0 0 0,1-1 0 0 0,-1 1 0 0 0,-1 2 0 0 0,-5 4 2 0 0,-2 2 11 0 0,3 2 12 0 0,0-1 36 0 0,0 1-36 0 0,2 0-12 0 0,0 1 0 0 0,0 2 0 0 0,1-1 0 0 0,1 1 0 0 0,4-1 0 0 0,3-4 14 0 0,-3-9 116 0 0,2-2-76 0 0,1 0-45 0 0,-1-1 0 0 0,1 1 0 0 0,-1-1 0 0 0,1 0 0 0 0,-1 0 0 0 0,0 1 0 0 0,0-2 0 0 0,3-2 0 0 0,0-2 48 0 0,1-1-3 0 0,1-2-33 0 0,0-3 22 0 0,4-4-32 0 0,-11 17-11 0 0,13-34-1 0 0,-2 8 1 0 0,-4 10 4 0 0,-8 14-10 0 0,2-2 13 0 0,11-25 52 0 0,-6 17-59 0 0,-2-1 0 0 0,0-1 0 0 0,-1 1 0 0 0,1 0 0 0 0,-1 0 0 0 0,0-1 11 0 0,0 1 32 0 0,1 0-33 0 0,0-1-10 0 0,1 1 0 0 0,-2 2 0 0 0,1-2 0 0 0,-1-1 0 0 0,0 1 0 0 0,-2-1 0 0 0,-1 1 0 0 0,0 0 0 0 0,-1-1 0 0 0,-1 1 0 0 0,2 0 0 0 0,0 0 0 0 0,3-1 0 0 0,-1 0 0 0 0,2 1 0 0 0,-3 0 0 0 0,0 2 0 0 0,-1 0 11 0 0,-2 8 32 0 0,-9 0-33 0 0,-3 2-10 0 0,7 3 0 0 0,0 0 0 0 0,1 0 0 0 0,0 1 0 0 0,-1 0 0 0 0,1 0 0 0 0,-9 6 0 0 0,-6 3 0 0 0,-8 2 0 0 0,-1 0 0 0 0,-48 13 0 0 0,-29 11 192 0 0,89-32-192 0 0,15-5 0 0 0,-20 2 11 0 0,21-2 42 0 0,1 0 1 0 0,-5 4-56 0 0,6-5 1 0 0,0 0 0 0 0,0 0 0 0 0,0 0 1 0 0,0 0-1 0 0,0 0 0 0 0,0 0 0 0 0,0 0 0 0 0,0 0 0 0 0,0 0 0 0 0,0 0 0 0 0,0 0 0 0 0,1 0 0 0 0,-1 0 0 0 0,0 0 0 0 0,0 0 0 0 0,0 0 0 0 0,0 0 0 0 0,0 0 0 0 0,0 0 0 0 0,0 0 1 0 0,0 0-1 0 0,0 0 0 0 0,0 0 0 0 0,0 0 0 0 0,0 0 0 0 0,0 0 0 0 0,0 0 0 0 0,0 0 0 0 0,0 0 0 0 0,0 0 0 0 0,0 1 0 0 0,0-1 0 0 0,0 0 0 0 0,0 0 0 0 0,0 0 0 0 0,0 0 0 0 0,0 0 1 0 0,0 0-1 0 0,0 0 0 0 0,0 0 0 0 0,0 0 0 0 0,0 0 0 0 0,0 0 0 0 0,0 0 0 0 0,0 0 0 0 0,0 0 0 0 0,0 0 0 0 0,0 0 0 0 0,0 1 0 0 0,0-1 0 0 0,33 4-11 0 0,-30-3 12 0 0,0-1 0 0 0,1 0 0 0 0,-1 0 0 0 0,0 0 0 0 0,0 0 0 0 0,0 0 0 0 0,0 0 0 0 0,0-1 0 0 0,1 0 0 0 0,4-1 0 0 0,2-2 0 0 0,10-1 11 0 0,1 0 0 0 0,-1-2-1 0 0,0 0 1 0 0,-1-1 0 0 0,26-16-1 0 0,-21 10-10 0 0,-17 12 0 0 0,-1-1 0 0 0,0-1 0 0 0,0 1 0 0 0,-1-1 0 0 0,1 0 0 0 0,-1-1 0 0 0,0 1 0 0 0,0-1 0 0 0,0 0 0 0 0,-1 0 0 0 0,7-10 0 0 0,-9 10 0 0 0,11-14 0 0 0,-9 16 0 0 0,-2 1 0 0 0,-1 0 0 0 0,1 1 0 0 0,-1-1 0 0 0,0 0 0 0 0,1 0 0 0 0,-1 0 0 0 0,0 0 0 0 0,0 0 0 0 0,1-3 0 0 0,2-3 7 0 0,-1 3 0 0 0,-1 1 0 0 0,0-1 1 0 0,0 0-1 0 0,0 0 0 0 0,-1 0 0 0 0,1 0 0 0 0,0-6 0 0 0,0-1-7 0 0,-1 5 0 0 0,-2-12 0 0 0,1 15 0 0 0,1 3 0 0 0,-1-1 0 0 0,0 1 0 0 0,0 0 0 0 0,0 0 0 0 0,0-1 0 0 0,0 1 0 0 0,0 0 0 0 0,0 0 0 0 0,0-1 0 0 0,-1 1 0 0 0,1 0 0 0 0,-1-2 0 0 0,-1-5-13 0 0,1 5-51 0 0,-1-6-3 0 0,-1 0-25 0 0,1 3 57 0 0,2-21-56 0 0,0 23 48 0 0,0-6 22 0 0,0 0-22 0 0,2 0 32 0 0,0 0 11 0 0,5-24 0 0 0,-5 31 0 0 0,1-25 0 0 0,-1 17 0 0 0,0 0 0 0 0,-1 0 0 0 0,0 0 0 0 0,-1-3 0 0 0,0 3 0 0 0,0-2 0 0 0,0 1 0 0 0,1 0 0 0 0,1 0 0 0 0,0 1-10 0 0,-1 7-33 0 0,3-6 32 0 0,2-2 11 0 0,-1 1 0 0 0,1 0 0 0 0,-3 1-10 0 0,-2 6-33 0 0,3-6 32 0 0,1 1 22 0 0,-5 9-10 0 0,0 1-1 0 0,0-1 1 0 0,0 0 0 0 0,0 0-1 0 0,0 0 1 0 0,0 0-1 0 0,0 0 1 0 0,0 0 0 0 0,0 0-1 0 0,0 0 1 0 0,0 0 0 0 0,0 0-1 0 0,0 0 1 0 0,0 0 0 0 0,0 0-1 0 0,0 0 1 0 0,0 0 0 0 0,0 0-1 0 0,0 0 1 0 0,1 0 0 0 0,-1 1-1 0 0,0-1 1 0 0,0 0-1 0 0,0 0 1 0 0,0 0 0 0 0,0 0-1 0 0,0 0 1 0 0,0 0 0 0 0,0 0-1 0 0,0 0 1 0 0,0 0 0 0 0,0 0-1 0 0,0 0 1 0 0,0 0 0 0 0,0 0-1 0 0,0 0 1 0 0,0 0 0 0 0,0 0-1 0 0,0 0 1 0 0,1 0-1 0 0,-1 0 1 0 0,0 0 0 0 0,0 0-1 0 0,0 0 1 0 0,0 0 0 0 0,0 0-1 0 0,0 0 1 0 0,0 0 0 0 0,0 0-1 0 0,0 0 1 0 0,0 0 0 0 0,0 0-1 0 0,0 0 1 0 0,0 0 0 0 0,0 0-1 0 0,0 0 1 0 0,0-1-1 0 0,0 1 1 0 0,0 0 0 0 0,0 0-1 0 0,0 0 1 0 0,1 0 0 0 0,-1 0-1 0 0,0 0 1 0 0,0 0 0 0 0,5 11 9 0 0,1 2-10 0 0,-4 1 0 0 0,-2-2 11 0 0,0-7 32 0 0,-2 9-33 0 0,0 2-10 0 0,1 1 0 0 0,-2-2 0 0 0,-1-1 0 0 0,-1 0 0 0 0,0 1 0 0 0,1 0 0 0 0,1 1 0 0 0,1 0 0 0 0,3 1 0 0 0,2 0 0 0 0,1 0 0 0 0,3-4 0 0 0,0-1 0 0 0,2-5 11 0 0,-7-6 44 0 0,2-4 13 0 0,-3 4-63 0 0,-1-1 0 0 0,1 0-1 0 0,-1-1 1 0 0,0 1-1 0 0,1 0 1 0 0,-1 0 0 0 0,1 0-1 0 0,-1 0 1 0 0,0 0-1 0 0,1 0 1 0 0,-1 0-1 0 0,0 0 1 0 0,1-1 0 0 0,-1 1-1 0 0,0 0 1 0 0,1 0-1 0 0,-1-1 1 0 0,0 1 0 0 0,0 0-1 0 0,1 0 1 0 0,-1-1-1 0 0,0 1 1 0 0,0 0-1 0 0,1-1 1 0 0,-1 1 0 0 0,3-9 16 0 0,-3-2 22 0 0,-2 1-33 0 0,-2-6-5 0 0,3-2-68 0 0,1 11 35 0 0,0 2 1 0 0,0 1 1 0 0,1-1 0 0 0,0 1-1 0 0,-1 0 1 0 0,2-1 0 0 0,-1 1 0 0 0,0 0-1 0 0,1 0 1 0 0,0 0 0 0 0,2-5-1 0 0,2-4 27 0 0,-2 3-10 0 0,-3 8-44 0 0,0 1-31 0 0,-1 1 69 0 0,1-1 0 0 0,-1 0 0 0 0,1 0 0 0 0,0 1 0 0 0,-1-1 0 0 0,1 0 0 0 0,0 1 0 0 0,-1-1 0 0 0,1 1 0 0 0,0-1 0 0 0,0 1 0 0 0,-1-1 0 0 0,3 0 0 0 0,7-3 5 0 0,3 0 11 0 0,1 0 0 0 0,1 1 0 0 0,8-2-10 0 0,-20 4 6 0 0,-5 2-88 0 0,-7 6 102 0 0,-2 3-10 0 0,2 0 0 0 0,0 0 0 0 0,1 1 0 0 0,1 1 0 0 0,0 2 0 0 0,1-2 0 0 0,-1 0 0 0 0,-26 40 0 0 0,27-39 0 0 0,0-2 0 0 0,5-9 0 0 0,-8 15 33 0 0,2 6-2 0 0,2-10-31 0 0,-2 7 21 0 0,7-19-2 0 0,-4 20 5 0 0,3-16-26 0 0,-1 0 16 0 0,1 0 1 0 0,0 0-1 0 0,0 0 1 0 0,1 0-1 0 0,-1 0 1 0 0,1 0-1 0 0,0 0 1 0 0,2 10-1 0 0,-1-7 50 0 0,3 24 64 0 0,10 32 54 0 0,-12-51-172 0 0,0 1 1 0 0,-2-2 32 0 0,1 1-33 0 0,0 0 1 0 0,-2 6 41 0 0,1-18-57 0 0,7 23 129 0 0,-7-20-126 0 0,1-1 38 0 0,-1 1 0 0 0,1-1 0 0 0,0 0 0 0 0,0 0-1 0 0,0 0 1 0 0,0 0 0 0 0,4 5 0 0 0,-3-4 7 0 0,4 5-33 0 0,1 2-10 0 0,1-1 0 0 0,1-1 0 0 0,1-2 11 0 0,-7-6 292 0 0,-8 11-897 0 0,4-9 460 0 0,0-1-1 0 0,0 1 0 0 0,-1-1 0 0 0,1 0 0 0 0,-1 1 1 0 0,1-1-1 0 0,-3 2 0 0 0,3-2 109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7:32.30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1065 1009 6967 0 0,'0'0'630'0'0,"3"-1"-520"0"0,0 0-77 0 0,0 0-1 0 0,0 0 1 0 0,1 0-1 0 0,-1 0 0 0 0,0 0 1 0 0,4-4-1 0 0,5-1 345 0 0,-2 1-203 0 0,4-2-154 0 0,-11 5 7 0 0,13-12-181 0 0,-7 8 191 0 0,-7 5 29 0 0,-1-1 56 0 0,20-24 589 0 0,-13 14-54 0 0,1 0 0 0 0,0 1 0 0 0,1 0 0 0 0,0 1-1 0 0,20-16 1 0 0,21-9-843 0 0,144-104-1452 0 0,-179 124 1405 0 0,-9 8 191 0 0,0 1-1 0 0,0 0 1 0 0,12-7 602 0 0,-20 15-448 0 0,-21 24 53 0 0,0 0-1 0 0,-50 42 0 0 0,-7 8-105 0 0,19-12-24 0 0,-104 115-6 0 0,158-171 5 0 0,0-1-1 0 0,-1 0 1 0 0,0-1-1 0 0,0 0 1 0 0,0 0-1 0 0,-1 0 0 0 0,0-1 1 0 0,0 0-1 0 0,-1 0 1 0 0,-16 6 487 0 0,27-14-461 0 0,100-135-9 0 0,-10 15-434 0 0,-74 96 275 0 0,28-37 3 0 0,-39 55 438 0 0,-8 11-253 0 0,-173 259 0 0 0,164-246-106 0 0,-1-1 0 0 0,-26 25 0 0 0,-46 28-32 0 0,75-61 70 0 0,44-48 112 0 0,-10 11-238 0 0,0 0 0 0 0,-2-2-1 0 0,-2 0 1 0 0,-1-2 0 0 0,-1 0 0 0 0,16-43-1 0 0,-15 31-89 0 0,37-57 0 0 0,-56 99 204 0 0,11-11 0 0 0,-9 11 0 0 0,1-1 0 0 0,-1 1 0 0 0,-1-1 0 0 0,5-8 0 0 0,-1 1 0 0 0,1 1 0 0 0,11-15 0 0 0,51-53-760 0 0,-24 30 358 0 0,-32 29 364 0 0,-10 14 78 0 0,1 0 0 0 0,0 0 0 0 0,0 0 0 0 0,13-11 0 0 0,-10 7-8 0 0,0 0-1 0 0,0 0 1 0 0,-1 0-1 0 0,0-1 1 0 0,8-21-1 0 0,-8 18 20 0 0,-4 7-17 0 0,1 2 27 0 0,-2 0-1 0 0,1-1 1 0 0,-1 1 0 0 0,0-1 0 0 0,0 0 0 0 0,-1 1 0 0 0,2-12-1 0 0,-3 1-137 0 0,0 16 48 0 0,-2 1-121 0 0,-2 2 142 0 0,0-1-1 0 0,0 1 0 0 0,1 0 0 0 0,-1 0 1 0 0,1 0-1 0 0,-1 0 0 0 0,1 0 0 0 0,0 1 1 0 0,-4 3-1 0 0,-25 32 73 0 0,7-7 31 0 0,-128 138-79 0 0,109-114-16 0 0,35-44 11 0 0,9-11-10 0 0,0 1 0 0 0,-1-1 1 0 0,1 0-1 0 0,0 0 0 0 0,0 0 0 0 0,0 0 0 0 0,0 0 0 0 0,0 0 1 0 0,0 0-1 0 0,-1 0 0 0 0,1 1 0 0 0,0-1 0 0 0,0 0 0 0 0,0 0 1 0 0,0 0-1 0 0,0 0 0 0 0,0 0 0 0 0,0 0 0 0 0,0 1 0 0 0,0-1 1 0 0,0 0-1 0 0,0 0 0 0 0,0 0 0 0 0,0 0 0 0 0,-1 1 0 0 0,1-1 1 0 0,0 0-1 0 0,0 0 0 0 0,0 0 0 0 0,1 0 0 0 0,-1 1 1 0 0,0-1-1 0 0,0 0 0 0 0,0 0 0 0 0,0 0 0 0 0,0 0 0 0 0,0 0 1 0 0,0 1-1 0 0,0-1 0 0 0,0 0 0 0 0,0 0 0 0 0,8-1 8 0 0,9-5-14 0 0,0-3-69 0 0,-1-1 0 0 0,0 0 0 0 0,-1-1 0 0 0,0-1 0 0 0,19-20 0 0 0,-16 11-103 0 0,0 0 1 0 0,-2-1 0 0 0,23-41 0 0 0,-35 56 290 0 0,0-1-1 0 0,4-13 1 0 0,3-9-156 0 0,-10 29 18 0 0,-1 1 1 0 0,0-1-1 0 0,1 0 1 0 0,-1 0-1 0 0,1 0 1 0 0,-1 0-1 0 0,0 0 1 0 0,0 0-1 0 0,0 0 1 0 0,0 0-1 0 0,0 0 1 0 0,0 0-1 0 0,0 0 1 0 0,0 0-1 0 0,0 0 1 0 0,0 1-1 0 0,0-1 1 0 0,0 0-1 0 0,-1 0 1 0 0,1 0-1 0 0,0 0 1 0 0,-1 0-1 0 0,1 0 1 0 0,-1 0-1 0 0,1 0 1 0 0,-1 1-1 0 0,1-1 1 0 0,-1 0-1 0 0,1 0 1 0 0,-1 1-1 0 0,0-1 1 0 0,0 0-1 0 0,1 1 1 0 0,-1-1-1 0 0,0 1 1 0 0,0-1-1 0 0,0 1 1 0 0,1-1-1 0 0,-2 1 1 0 0,-1-1 74 0 0,0 0 0 0 0,0 0 0 0 0,1 1 0 0 0,-1-1 1 0 0,0 1-1 0 0,0 0 0 0 0,0 0 0 0 0,0 0 1 0 0,0 0-1 0 0,1 0 0 0 0,-6 2 0 0 0,4-1-41 0 0,0 0-1 0 0,-1 1 0 0 0,1-1 1 0 0,0 1-1 0 0,0 0 0 0 0,1 0 1 0 0,-6 4-1 0 0,-15 8 52 0 0,18-10-141 0 0,0 1 0 0 0,0 0 0 0 0,-8 8 0 0 0,12-11-40 0 0,35-28-125 0 0,-30 24 251 0 0,16-17 2 0 0,-8 8-9 0 0,-6 5-36 0 0,0 0-1 0 0,0 0 1 0 0,-1 0-1 0 0,7-12 0 0 0,-10 16-52 0 0,6-8-58 0 0,4-9 124 0 0,4-1-30 0 0,-9 12 62 0 0,33-36-282 0 0,-37 43 220 0 0,-1 0 1 0 0,3-7 794 0 0,-7 8-707 0 0,1-1 0 0 0,-1 1-1 0 0,0 0 1 0 0,0 0 0 0 0,1 0-1 0 0,-6 1 1 0 0,7-1-30 0 0,-3 1 60 0 0,-30 12 202 0 0,32-12-336 0 0,7-7-597 0 0,-4 4 701 0 0,0 0 0 0 0,0 1 0 0 0,0-1 0 0 0,1-3 0 0 0,-2 4-33 0 0,1 1 0 0 0,-1 0 0 0 0,0 0 0 0 0,0 0 0 0 0,0 0 0 0 0,0 0-1 0 0,0 0 1 0 0,0 0 0 0 0,0 0 0 0 0,0 0 0 0 0,0 0 0 0 0,0 0 0 0 0,0 0 0 0 0,0 0 0 0 0,0 0 0 0 0,0 0 0 0 0,0 0 0 0 0,0 0-1 0 0,0 0 1 0 0,0 0 0 0 0,0 0 0 0 0,0-1 0 0 0,0 1 0 0 0,0 0 0 0 0,0 0 0 0 0,0 0 0 0 0,0 0 0 0 0,0 0 0 0 0,0 0 0 0 0,0 0-1 0 0,0 0 1 0 0,0 0 0 0 0,0 0 0 0 0,0 0 0 0 0,0 0 0 0 0,0 0 0 0 0,0 0 0 0 0,0 0 0 0 0,0 0 0 0 0,0 0 0 0 0,0-1 0 0 0,0 1-1 0 0,0 0 1 0 0,0 0 0 0 0,0 0 0 0 0,0 0 0 0 0,-1 0 0 0 0,1 0 0 0 0,0 0 0 0 0,0 0 0 0 0,0 0 0 0 0,0 0 0 0 0,0 0 0 0 0,0 0-1 0 0,0 0 1 0 0,0 0 0 0 0,0 0 0 0 0,0 0 0 0 0,0 0 0 0 0,0 0 0 0 0,0 0 0 0 0,0 0 0 0 0,0 0 0 0 0,-10-3 9 0 0,-2 1-10 0 0,3 1-26 0 0,7 0-104 0 0,22-17-1322 0 0,-11 11 1463 0 0,-8 6-5 0 0,-1 1 0 0 0,1-1-1 0 0,-1 1 1 0 0,1-1 0 0 0,0 0 0 0 0,-1 1-1 0 0,1-1 1 0 0,-1 1 0 0 0,0-1 0 0 0,1 0 0 0 0,-1 0-1 0 0,1 1 1 0 0,-1-1 0 0 0,0 0 0 0 0,0 0-1 0 0,1-1 1 0 0,-1 0-13 0 0,1 0-1 0 0,0 1 1 0 0,-1-1-1 0 0,1 0 1 0 0,0 0-1 0 0,0 1 1 0 0,0-1-1 0 0,0 0 1 0 0,4-4 776 0 0,-7 6-692 0 0,-19 3 170 0 0,18-2-132 0 0,-7 4 139 0 0,4-3-156 0 0,2 0-53 0 0,-1 0 1 0 0,1 1-1 0 0,-1-1 0 0 0,1 1 0 0 0,0 0 0 0 0,0 0 1 0 0,-6 6-1 0 0,8-7-18 0 0,-40 32 141 0 0,8-7-70 0 0,-32 33 0 0 0,39-36 124 0 0,20-18-185 0 0,0 0 1 0 0,1 0 0 0 0,-1 1 0 0 0,1 0-1 0 0,-7 10 1 0 0,-32 43 79 0 0,32-45-117 0 0,-1-1 0 0 0,-5 6 0 0 0,-11 9 11 0 0,10-13 53 0 0,9-8-26 0 0,-9 7 199 0 0,-39 20 0 0 0,48-29-194 0 0,-1-1-33 0 0,-23 13-10 0 0,26-12 0 0 0,-2 3 0 0 0,0-2 0 0 0,0 2 0 0 0,1 0 0 0 0,-1-1 0 0 0,-1 0 0 0 0,3 2 0 0 0,0 1 0 0 0,0 0 0 0 0,2 0 0 0 0,1 0 0 0 0,-3 4 3 0 0,9-15-7 0 0,-20 28 69 0 0,14-19-54 0 0,5-7 48 0 0,0 0 31 0 0,-6 5 1 0 0,5-3-22 0 0,-15 30 59 0 0,6-8 0 0 0,9-24-125 0 0,-9 14 138 0 0,-1-3-103 0 0,4-4-28 0 0,-4 3-12 0 0,-9 12 68 0 0,14-14-66 0 0,0 2 0 0 0,1 2 0 0 0,-1-1 0 0 0,0 0 0 0 0,-1-2 0 0 0,-1-2 0 0 0,0 1 0 0 0,2-2 11 0 0,4-4 32 0 0,-5 4-33 0 0,1 2-10 0 0,0 1 0 0 0,-1 0 0 0 0,1 0 0 0 0,0 0 0 0 0,-1 0 0 0 0,-1 1 0 0 0,0-2 0 0 0,0 1 0 0 0,0-1 0 0 0,0 0 0 0 0,0-1 0 0 0,2 0 0 0 0,-1 1 0 0 0,1 0 0 0 0,0 1 0 0 0,1 0 0 0 0,0 0 0 0 0,0 0 0 0 0,2-1 0 0 0,-2 0 0 0 0,-1 0 0 0 0,1-2 11 0 0,4-5 32 0 0,-5 6-22 0 0,0-1 32 0 0,3-3 13 0 0,3-2-67 0 0,-19 18 64 0 0,11-12-63 0 0,0 0 0 0 0,0-2 0 0 0,-1 1 0 0 0,1-1 0 0 0,0 0 0 0 0,0 2 0 0 0,0 0 0 0 0,0 0 0 0 0,-1 1 0 0 0,1-2 0 0 0,1 1 0 0 0,0 1 11 0 0,1-1 32 0 0,-2 1-33 0 0,1-2-10 0 0,-1 1 0 0 0,-1 0 0 0 0,1-1 0 0 0,-5 5 83 0 0,14-12-75 0 0,-1 1-1 0 0,1-1 1 0 0,-1 0-1 0 0,1 1 1 0 0,-1-1 0 0 0,0 0-1 0 0,0 1 1 0 0,0-1-1 0 0,0 0 1 0 0,0 0-1 0 0,0 0 1 0 0,-2 2 0 0 0,-4 6 2 0 0,0 2-10 0 0,0-1 0 0 0,-1 0 0 0 0,1 1 0 0 0,-1 1 0 0 0,0-1 0 0 0,0 0 0 0 0,1 2 0 0 0,0-3 0 0 0,1 0 0 0 0,0-1 12 0 0,-19 25 48 0 0,19-26-46 0 0,4-5 26 0 0,-5 6-80 0 0,-1 1 26 0 0,2 1 14 0 0,-2-1 0 0 0,-1-2 0 0 0,-1 0 0 0 0,2 2 0 0 0,1 2-13 0 0,0 0-40 0 0,2-3 29 0 0,3-5-19 0 0,-2 8 32 0 0,-2 1 11 0 0,1 0 0 0 0,0-1-10 0 0,4-8-33 0 0,-2 7 32 0 0,3 1 23 0 0,1-7 36 0 0,2 5-25 0 0,-2-8 36 0 0,0 0 15 0 0,0 7-47 0 0,-1-7 26 0 0,0 0 1 0 0,-1 12-44 0 0,2 1-10 0 0,6-1 11 0 0,13 8 58 0 0,-18-20 11 0 0,3 0-28 0 0,1 0 0 0 0,-1 0-1 0 0,0 0 1 0 0,6 5 0 0 0,-3-3 25 0 0,-6-3 83 0 0,1 0-82 0 0,6 1-6 0 0,4 1 34 0 0,-1-1 0 0 0,0-1 0 0 0,17 1 0 0 0,-21-3-72 0 0,1 0-1 0 0,-1-1 1 0 0,0 0 0 0 0,0 0 0 0 0,1-1 0 0 0,-2 0 0 0 0,1 0 0 0 0,0-1 0 0 0,10-6 0 0 0,-14 8-21 0 0,0 0 7 0 0,1 0 1 0 0,-1-1 0 0 0,1 0-1 0 0,-1 1 1 0 0,0-1 0 0 0,5-5-1 0 0,-1 0-2 0 0,4-3 32 0 0,-2 0 0 0 0,1 0-1 0 0,-2-2 1 0 0,10-14 0 0 0,1 0 35 0 0,16-23 78 0 0,50-60-36 0 0,46-25-63 0 0,-106 111-64 0 0,0 1 0 0 0,2 1 0 0 0,54-32 0 0 0,0 10 0 0 0,88-64 0 0 0,-157 97 0 0 0,0-1 0 0 0,-1-1 0 0 0,0 0 0 0 0,0-1 0 0 0,12-20 0 0 0,1 0 0 0 0,1-2-150 0 0,41-74 0 0 0,15-59-150 0 0,-50 112 162 0 0,-31 54 127 0 0,0 0 0 0 0,0 0 1 0 0,1 0-1 0 0,-1 1 1 0 0,1-1-1 0 0,-1 0 0 0 0,4-2 1 0 0,12-17-31 0 0,0-4 41 0 0,-15 21 0 0 0,45-59 0 0 0,-45 59 0 0 0,13-12 0 0 0,-3 4 0 0 0,-2-1 0 0 0,5-8 0 0 0,25-38-226 0 0,-39 58 223 0 0,0 1 0 0 0,0-1 1 0 0,-1 1-1 0 0,1-1 1 0 0,0 1-1 0 0,0 0 0 0 0,0-1 1 0 0,1 1-1 0 0,-1 0 1 0 0,0 0-1 0 0,3-2 0 0 0,1-2-12 0 0,13-23 8 0 0,1-7-3 0 0,0-9-124 0 0,-18 42 57 0 0,0 1-78 0 0,0-3 128 0 0,8-16-101 0 0,-4-2 35 0 0,-3 13 67 0 0,-2 7 17 0 0,1-10-32 0 0,-2-1-27 0 0,0 10 33 0 0,1 1 0 0 0,-1-1 1 0 0,0 1-1 0 0,0-1 0 0 0,0 1 0 0 0,0 0 0 0 0,-1-1 0 0 0,1 1 0 0 0,0 0 0 0 0,-3-2 0 0 0,4 4 35 0 0,-1-1-64 0 0,0 0 0 0 0,-7-2 11 0 0,6 2 52 0 0,0 1 0 0 0,0-1 1 0 0,0 1-1 0 0,0-1 0 0 0,0 1 0 0 0,-1 0 1 0 0,1-1-1 0 0,0 1 0 0 0,0 0 0 0 0,0 1 0 0 0,0-1 1 0 0,0 0-1 0 0,0 0 0 0 0,-1 1 0 0 0,-1 0 0 0 0,-4 2-10 0 0,0-1-2 0 0,0 1-1 0 0,1 0 1 0 0,-1 0 0 0 0,0 1 0 0 0,1 0-1 0 0,0 0 1 0 0,0 1 0 0 0,0 0 0 0 0,1 0-1 0 0,-8 7 1 0 0,10-8 12 0 0,-23 17-44 0 0,10-8-10 0 0,-20 19-1 0 0,15-13-3 0 0,-24 25-14 0 0,-46 41 73 0 0,44-42 0 0 0,26-25 0 0 0,0 2 0 0 0,16-13 0 0 0,4-4 0 0 0,-1 0 0 0 0,0-1 0 0 0,0 1 0 0 0,0 0 0 0 0,-6 4 0 0 0,-13 11 0 0 0,-3-2 0 0 0,1-1 64 0 0,8-6-53 0 0,15-8-7 0 0,0 0 1 0 0,0-1-1 0 0,0 1 1 0 0,0 0 0 0 0,0-1-1 0 0,0 1 1 0 0,0-1-1 0 0,0 0 1 0 0,-1 1-1 0 0,1-1 1 0 0,0 0 0 0 0,0 0-1 0 0,-2 1 1 0 0,-16 1 59 0 0,-1 1-14 0 0,18-2-47 0 0,-19-2 115 0 0,16 3-108 0 0,3-6-5 0 0,4-6 1 0 0,0 6-14 0 0,9-14-59 0 0,-8 15 67 0 0,5-18 0 0 0,-3 7 0 0 0,1 1 0 0 0,-3 0 0 0 0,-1 0 0 0 0,0 1 0 0 0,0-1 0 0 0,1 2-10 0 0,-2 7-33 0 0,2-7 32 0 0,0-3 11 0 0,-2 5 11 0 0,-1 8-6 0 0,0 0 1 0 0,0 1 0 0 0,-1-1-1 0 0,1 0 1 0 0,0 1-1 0 0,0-1 1 0 0,0 0-1 0 0,-1 1 1 0 0,1-1-1 0 0,0 0 1 0 0,-1 1-1 0 0,1-1 1 0 0,-1 1-1 0 0,1-1 1 0 0,-1 0-1 0 0,1 1 1 0 0,-1-1-1 0 0,1 1 1 0 0,-1 0-1 0 0,1-1 1 0 0,-2 0-1 0 0,-6-3 81 0 0,-2 1-8 0 0,-10 1-22 0 0,16 3-42 0 0,-8 0-20 0 0,10-1-5 0 0,1 1 0 0 0,0-1 0 0 0,-1 0-1 0 0,1 1 1 0 0,0-1 0 0 0,-1 1 0 0 0,1-1-1 0 0,0 1 1 0 0,-1 0 0 0 0,1-1 0 0 0,0 1-1 0 0,0 0 1 0 0,-1 1 0 0 0,-1 0-25 0 0,-10 5-123 0 0,11-6 86 0 0,-5 4-130 0 0,-1-2 101 0 0,1 2 99 0 0,3-2 46 0 0,-3 2-43 0 0,0-3-81 0 0,4-1 68 0 0,-6 11-85 0 0,7-8 44 0 0,-2 5-10 0 0,4-7 0 0 0,-1 0 11 0 0,-2 7 42 0 0,-3 2 11 0 0,0-1 0 0 0,-10 5 0 0 0,13-14 0 0 0,-6 6 0 0 0,-2-2 0 0 0,0 2 0 0 0,2 1 0 0 0,-2-1 0 0 0,2 0 0 0 0,1 1-10 0 0,7-7-44 0 0,4-2 52 0 0,9-5 68 0 0,56-27 136 0 0,-35 18-275 0 0,-20 10 94 0 0,-2 0 0 0 0,14-8 0 0 0,28-19-47 0 0,-22 13 7 0 0,29-21 0 0 0,-43 22 19 0 0,-14 13 0 0 0,0 1 0 0 0,1 0 0 0 0,0 0 0 0 0,0 0 0 0 0,0 1 0 0 0,1-1 0 0 0,5-2 0 0 0,25-17 0 0 0,-24 16 0 0 0,-1 1 0 0 0,4 3 0 0 0,-1-1 0 0 0,1-1 0 0 0,1 2 0 0 0,-1 0 0 0 0,-2 0-10 0 0,-7 3-33 0 0,11-1 30 0 0,-12 0 17 0 0,-3 0-9 0 0,1 0 1 0 0,-1 0-1 0 0,0 0 1 0 0,1 0-1 0 0,-1 0 0 0 0,1 1 1 0 0,-1-1-1 0 0,1 0 1 0 0,0 1-1 0 0,-1-1 1 0 0,3 1-1 0 0,9-4-6 0 0,-1 0 11 0 0,-1-1 0 0 0,0-2 0 0 0,-2-2 0 0 0,2 2 0 0 0,-2 1 0 0 0,2-1 0 0 0,0 1 0 0 0,0-1 0 0 0,0 0 0 0 0,7-4 28 0 0,-14 10-14 0 0,12-5 19 0 0,-3 2 20 0 0,15-5 61 0 0,3 2-36 0 0,-3 2 24 0 0,48-1-1 0 0,-36 5 14 0 0,1 1-119 0 0,48 5 0 0 0,-75-2 14 0 0,1 0-10 0 0,0 1 0 0 0,-3 1-10 0 0,-6-3-33 0 0,-5-2 46 0 0,-1 0 0 0 0,1 1 0 0 0,0-1-1 0 0,0 0 1 0 0,-1 1 0 0 0,1-1 0 0 0,0 1-1 0 0,-1-1 1 0 0,1 1 0 0 0,0-1 0 0 0,-1 1 0 0 0,1 0-1 0 0,0 0 1 0 0,0 0 1 0 0,7 8 6 0 0,-1 3-23 0 0,-7-11 9 0 0,1-1 0 0 0,-1 1 1 0 0,0 0-1 0 0,0-1 0 0 0,1 1 0 0 0,-1 0 1 0 0,0-1-1 0 0,0 1 0 0 0,0 0 0 0 0,0-1 0 0 0,0 1 1 0 0,0 0-1 0 0,0 0 0 0 0,0-1 0 0 0,0 1 1 0 0,0 1-1 0 0,-1 2 1 0 0,0 9 3 0 0,-4-1 0 0 0,-1 2 9 0 0,3-7 0 0 0,-1-1 1 0 0,1 1-1 0 0,-1-1 0 0 0,-1 1 0 0 0,-7 8 0 0 0,11-13-9 0 0,-1-1 0 0 0,1 1 0 0 0,0-1 0 0 0,0 1 0 0 0,-1-1 0 0 0,1 1 0 0 0,-1-1 0 0 0,0 0 0 0 0,1 0 0 0 0,-1 1 0 0 0,0-1 0 0 0,-2 1 0 0 0,-6 3 0 0 0,1 4 0 0 0,-4-1 0 0 0,-1-2 0 0 0,0-2 0 0 0,1 0 0 0 0,0-1 0 0 0,1-5 0 0 0,2-5 0 0 0,8 5 3 0 0,-8-12-22 0 0,10 12 3 0 0,-1 1 1 0 0,0-1-1 0 0,1 0 0 0 0,0 1 0 0 0,-1-1 0 0 0,1 1 0 0 0,0-1 0 0 0,0-2 0 0 0,-2-6-30 0 0,0-2-18 0 0,3 1-3 0 0,0 6 3 0 0,5-4 0 0 0,-5 8 56 0 0,-1-1 0 0 0,1 1 0 0 0,0 0 1 0 0,0-1-1 0 0,0 1 0 0 0,0 0 0 0 0,0-1 0 0 0,0 1 0 0 0,0 0 0 0 0,0 0 0 0 0,0 0 0 0 0,2-1 0 0 0,1 0-6 0 0,10-9 2 0 0,-9 10 10 0 0,3 1-48 0 0,16-1-35 0 0,-24 1 82 0 0,1 0 0 0 0,0 0 0 0 0,-1 0 0 0 0,1 0 0 0 0,0 1 0 0 0,-1-1 0 0 0,1 0 0 0 0,-1 1 0 0 0,1-1 1 0 0,-1 0-1 0 0,1 1 0 0 0,-1-1 0 0 0,1 1 0 0 0,-1-1 0 0 0,1 1 0 0 0,-1-1 0 0 0,1 1 0 0 0,-1-1 0 0 0,0 1 0 0 0,1-1 1 0 0,-1 2-1 0 0,2 0-4 0 0,0 0 1 0 0,0 0-1 0 0,0 1 1 0 0,0-1-1 0 0,-1 1 1 0 0,1 0-1 0 0,0 3 1 0 0,1 0-6 0 0,-1-3 1 0 0,0 0 0 0 0,-1 0 1 0 0,0 0-1 0 0,1 0 1 0 0,-1 1-1 0 0,0-1 0 0 0,0 0 1 0 0,-1 1-1 0 0,1-1 0 0 0,-1 1 1 0 0,0-1-1 0 0,0 0 0 0 0,0 5 1 0 0,-1 2-12 0 0,2-5 15 0 0,-3 16 15 0 0,1-14 0 0 0,-1 6 45 0 0,0 0 0 0 0,-1 0 0 0 0,0 0 1 0 0,-1-1-1 0 0,-1 1 0 0 0,-10 21 0 0 0,4-13-30 0 0,-1 0 0 0 0,-1 0-1 0 0,-19 21 1 0 0,17-24 57 0 0,-1-2-1 0 0,0 0 1 0 0,-2 0-1 0 0,0-2 1 0 0,-35 22-1 0 0,45-31-48 0 0,-1 0-1 0 0,1 0 1 0 0,0 1-1 0 0,-10 10 0 0 0,-33 33-30 0 0,41-38 0 0 0,3 0-14 0 0,6-9-58 0 0,3-1-87 0 0,12 10 145 0 0,-9-11 58 0 0,-3 0-18 0 0,0 0-9 0 0,1 0 0 0 0,-1 0 0 0 0,0 0-1 0 0,1 0 1 0 0,-1 0 0 0 0,0-1 0 0 0,0 1 0 0 0,1-1 0 0 0,-1 0 0 0 0,0 1 0 0 0,0-1-1 0 0,3-2 1 0 0,0 1 7 0 0,0 0-7 0 0,1-1 1 0 0,-1 0-1 0 0,1 0 1 0 0,-1-1-1 0 0,0 0 1 0 0,-1 1-1 0 0,1-1 1 0 0,-1-1-1 0 0,1 1 1 0 0,4-7-1 0 0,3-3-146 0 0,25-22-1 0 0,-14 19 119 0 0,1-2 11 0 0,-17 13 7 0 0,23-14 40 0 0,-20 14-26 0 0,-6 3 22 0 0,7-4-33 0 0,1 1-10 0 0,-1 0 12 0 0,-9 5 263 0 0,3 8-434 0 0,1-1 106 0 0,12 18-134 0 0,-9-14 161 0 0,1 1-17 0 0,3-4 32 0 0,3-3 11 0 0,-1-5 0 0 0,-5-5 11 0 0,-9 5-7 0 0,-1 1-1 0 0,1-1 1 0 0,-1 1-1 0 0,1-1 1 0 0,-1 1-1 0 0,1-1 1 0 0,-1 1-1 0 0,1-1 1 0 0,-1 0-1 0 0,1 1 1 0 0,-1-1 0 0 0,0 0-1 0 0,1 1 1 0 0,-1-1-1 0 0,0 0 1 0 0,1-2 7 0 0,0 1 58 0 0,0 0-1 0 0,0 1-24 0 0,1-2 13 0 0,-4-14-30 0 0,-2-10 37 0 0,2 14-64 0 0,-1 0-12 0 0,1 0-36 0 0,2-1 36 0 0,2-1 12 0 0,-2 2-10 0 0,1 3-49 0 0,0 8-30 0 0,0 0-67 0 0,5-4 130 0 0,-4 4-32 0 0,0 2 3 0 0,10 0 44 0 0,1-1 22 0 0,-10-1 32 0 0,4-4-22 0 0,-6 2 34 0 0,1-4 19 0 0,-2 6 13 0 0,0 0-28 0 0,0-7-61 0 0,0 7-56 0 0,16-21-125 0 0,-10 15 162 0 0,5 1-22 0 0,-2 2 22 0 0,-9 5 20 0 0,0 0 0 0 0,0 0 0 0 0,0 0 0 0 0,0 0 0 0 0,0 0 0 0 0,0 0 0 0 0,0 0 1 0 0,0 0-1 0 0,0 0 0 0 0,1 0 0 0 0,-1 0 0 0 0,0 0 0 0 0,0 0 0 0 0,0 0 0 0 0,0 0 0 0 0,0 0 1 0 0,0 0-1 0 0,0 0 0 0 0,0 0 0 0 0,0 0 0 0 0,0 0 0 0 0,1 0 0 0 0,-1 0 0 0 0,0 0 0 0 0,0 0 1 0 0,0 0-1 0 0,0 0 0 0 0,0 0 0 0 0,0 0 0 0 0,0 0 0 0 0,0 0 0 0 0,0 0 0 0 0,0 0 0 0 0,0 0 1 0 0,1 0-1 0 0,-1 0 0 0 0,0 0 0 0 0,0 0 0 0 0,0 0 0 0 0,0 1 0 0 0,0-1 0 0 0,0 0 0 0 0,0 0 1 0 0,0 0-1 0 0,0 0 0 0 0,0 0 0 0 0,0 0 0 0 0,7 10-10 0 0,-3 4 11 0 0,-3-9 0 0 0,0 0 0 0 0,-5 16 0 0 0,1-7 0 0 0,-1-1 0 0 0,-1 2 11 0 0,2-1 32 0 0,2 1-33 0 0,-1-1-10 0 0,0 1 0 0 0,-2-1 0 0 0,-1-1 11 0 0,0 1 32 0 0,-4 4-31 0 0,6-15-14 0 0,-3 2 56 0 0,-9 13 31 0 0,11-14-42 0 0,-4 4-33 0 0,-2 4-10 0 0,1 0 12 0 0,3-2 50 0 0,-3 12-71 0 0,7-17 27 0 0,1-3 38 0 0,0 0 19 0 0,-2 11-19 0 0,0 0-35 0 0,2-7 22 0 0,-2 7-22 0 0,0 1 32 0 0,2-9 1 0 0,-3 5-33 0 0,4-10-18 0 0,-1 1 0 0 0,1 0 1 0 0,0-1-1 0 0,-1 1 0 0 0,1 0 0 0 0,0-1 1 0 0,0 1-1 0 0,0 0 0 0 0,0-1 0 0 0,0 1 0 0 0,0 0 1 0 0,0 0-1 0 0,0-1 0 0 0,0 1 0 0 0,0 1 1 0 0,1 7 61 0 0,-1 5-11 0 0,0 2-44 0 0,0 0 1 0 0,0 0 32 0 0,0-1-33 0 0,1-2 1 0 0,0-8 32 0 0,2 10-22 0 0,5 46 96 0 0,4-3-106 0 0,0-5 106 0 0,-10-40-117 0 0,2-1 0 0 0,13 28 0 0 0,-12-25 0 0 0,1-1 0 0 0,-1 1 0 0 0,-1-1 0 0 0,-2-1 0 0 0,-2 0 0 0 0,-1 3 11 0 0,-2 5 14 0 0,0-17-4 0 0,0 0-14 0 0,0 3-4 0 0,-1-1-1 0 0,0 1 0 0 0,0-1 0 0 0,0 0 1 0 0,-1 0-1 0 0,0-1 0 0 0,-1 1 1 0 0,1-1-1 0 0,-1 0 0 0 0,-12 7 1 0 0,-2 0 8 0 0,0-1 1 0 0,-27 10 0 0 0,18-9-9 0 0,-226 90 286 0 0,121-51-140 0 0,-49 27-77 0 0,70-30-70 0 0,-57 20 24 0 0,-50 21 12 0 0,46-6-126 0 0,-1 10 152 0 0,115-52-141 0 0,58-40 56 0 0,1 0 0 0 0,0 0 0 0 0,0 1 0 0 0,0-1 0 0 0,0 0 0 0 0,0 1 0 0 0,0-1 0 0 0,0 1 1 0 0,0-1-1 0 0,0 1 0 0 0,1 0 0 0 0,-2 2 0 0 0,2-3-18 0 0,-1 2-141 0 0,2-1-4 0 0,1 1 167 0 0,-1-1 0 0 0,1 0-1 0 0,-1 0 1 0 0,1 0-1 0 0,0 1 1 0 0,0-2 0 0 0,0 1-1 0 0,0 0 1 0 0,0 0 0 0 0,0-1-1 0 0,0 1 1 0 0,1-1 0 0 0,-1 1-1 0 0,0-1 1 0 0,1 0-1 0 0,-1 0 1 0 0,1 0 0 0 0,0-1-1 0 0,3 2 1 0 0,9 0-134 0 0,0 0 0 0 0,23 0 0 0 0,4 1 23 0 0,-17 0 156 0 0,1-2-1 0 0,0 0 0 0 0,39-5 0 0 0,78-18 146 0 0,-80 11-137 0 0,-12 3-6 0 0,351-67 204 0 0,-8-5-160 0 0,-36 12-74 0 0,-344 65 11 0 0,-11 3 170 0 0,-8 0-163 0 0,0 1 0 0 0,0 0 0 0 0,0 0 0 0 0,1 0 1 0 0,-7 3-1 0 0,-4 1 1 0 0,-32 6-5 0 0,-81 10-1 0 0,-51-8 22 0 0,134-10-33 0 0,-182-1-2 0 0,215-2-22 0 0,1-1 0 0 0,0 0-1 0 0,-1-1 1 0 0,1 0 0 0 0,0-1 0 0 0,-16-5-1 0 0,24 6 14 0 0,-1 1 0 0 0,1-1 1 0 0,-1 0-1 0 0,1 0 0 0 0,0 0 0 0 0,-1-1 0 0 0,1 1 0 0 0,1-1 0 0 0,-1 0 0 0 0,0 0 0 0 0,0 0 0 0 0,1 0 0 0 0,0 0 1 0 0,0 0-1 0 0,0-1 0 0 0,0 1 0 0 0,0-1 0 0 0,1 0 0 0 0,-1 1 0 0 0,1-1 0 0 0,-2-7 0 0 0,2-2-49 0 0,0 1 0 0 0,1-1-1 0 0,0 0 1 0 0,0 1 0 0 0,2-1 0 0 0,0 1-1 0 0,5-22 1 0 0,4-2-218 0 0,20-44 0 0 0,84-139-939 0 0,-84 167 1166 0 0,-16 29-173 0 0,2 0 0 0 0,0 2 0 0 0,38-37 0 0 0,-53 55 89 0 0,1 1 0 0 0,0-1 0 0 0,0 0 0 0 0,1 1 0 0 0,-1 0 0 0 0,0-1 0 0 0,1 1 0 0 0,-1 1 0 0 0,1-1 1 0 0,0 0-1 0 0,0 1 0 0 0,-1 0 0 0 0,1 0 0 0 0,0 0 0 0 0,8 0 0 0 0,-6 0 18 0 0,-4 2 106 0 0,18 4-158 0 0,40 10 91 0 0,-34-10 112 0 0,0-1-1 0 0,1 0 0 0 0,0-2 1 0 0,-1-2-1 0 0,1 0 0 0 0,0-1 1 0 0,28-6-1 0 0,-40 3 8 0 0,-3 1-6 0 0,-12 3-23 0 0,1 0-1 0 0,-1 0 1 0 0,0 0 0 0 0,1-1 0 0 0,-1 1-1 0 0,0 0 1 0 0,1 0 0 0 0,-1-1-1 0 0,0 1 1 0 0,0 0 0 0 0,1-1 0 0 0,-1 1-1 0 0,0 0 1 0 0,0 0 0 0 0,0-1-1 0 0,1 1 1 0 0,-1 0 0 0 0,0-1 0 0 0,0 1-1 0 0,0-1 1 0 0,0 1 0 0 0,0 0-1 0 0,0-1 1 0 0,0 1 0 0 0,0 0-1 0 0,0-1 1 0 0,0 1 0 0 0,0-1 0 0 0,0 1-1 0 0,0 0 1 0 0,0-1 0 0 0,0 1-1 0 0,0 0 1 0 0,0-1 0 0 0,-1 1 0 0 0,1 0-1 0 0,0-1 1 0 0,0 1 0 0 0,-9-4 24 0 0,0 1 1 0 0,0 1-1 0 0,-1 0 0 0 0,1 0 1 0 0,0 1-1 0 0,-1 0 1 0 0,1 0-1 0 0,-1 1 0 0 0,-15 2 1 0 0,-19-1-49 0 0,-70 1 183 0 0,25 1 168 0 0,52-1-144 0 0,28 0-141 0 0,0-1 0 0 0,0-1 1 0 0,0 0-1 0 0,-18-2 0 0 0,17-1-46 0 0,9 3-224 0 0,1-3-70 0 0,1 0 215 0 0,0 0 0 0 0,1 0 0 0 0,-1 0 0 0 0,0 1 0 0 0,1-1 0 0 0,0 0 0 0 0,0 1 0 0 0,0-1 0 0 0,0 1 0 0 0,0-1 0 0 0,0 1 0 0 0,0 0-1 0 0,1 0 1 0 0,-1 0 0 0 0,1 0 0 0 0,3-1 0 0 0,7-4-184 0 0,-1 1-1 0 0,22-7 1 0 0,-11 5 259 0 0,60-18 165 0 0,-48 16-78 0 0,-19 7 283 0 0,0 0 0 0 0,30-1 0 0 0,-7 0 968 0 0,-25 8 184 0 0,-14-1-1341 0 0,0 1-184 0 0,-1-1-1 0 0,0 1 1 0 0,0 0-1 0 0,0 0 1 0 0,0-1 0 0 0,-1 1-1 0 0,0-1 1 0 0,1 1 0 0 0,-1-1-1 0 0,0 0 1 0 0,-1 0-1 0 0,1 0 1 0 0,-1 0 0 0 0,1 0-1 0 0,-1 0 1 0 0,0-1 0 0 0,-5 5-1 0 0,-9 5-31 0 0,0 0 1 0 0,-20 9-1 0 0,31-17 7 0 0,-104 51-38 0 0,-29 17 314 0 0,-61 53 82 0 0,125-81-207 0 0,-83 35-1 0 0,78-41-41 0 0,31-14-43 0 0,-91 47 101 0 0,109-54-153 0 0,1 2-1 0 0,-38 32 1 0 0,55-41-23 0 0,13-10 21 0 0,0 0 0 0 0,-1 0 0 0 0,1 0 1 0 0,0 1-1 0 0,-1-1 0 0 0,1 0 0 0 0,0 0 0 0 0,0 0 0 0 0,-1 1 1 0 0,1-1-1 0 0,0 0 0 0 0,-1 0 0 0 0,1 1 0 0 0,0-1 0 0 0,0 0 0 0 0,0 1 1 0 0,-1-1-1 0 0,1 0 0 0 0,0 0 0 0 0,0 1 0 0 0,0-1 0 0 0,0 1 1 0 0,0-1-1 0 0,0 0 0 0 0,-1 1 0 0 0,4 1-323 0 0,10 2 292 0 0,0 0 0 0 0,-1-1-1 0 0,1-1 1 0 0,0 0 0 0 0,0-1-1 0 0,1-1 1 0 0,-1 0 0 0 0,25-3-1 0 0,260-30-254 0 0,-184 19 132 0 0,-28 0 49 0 0,12-1 16 0 0,-80 14 97 0 0,1 0-1 0 0,-1 0 0 0 0,23 4 0 0 0,-26 3 508 0 0,-15-4-422 0 0,-2 2-69 0 0,1 0 0 0 0,-1 0 0 0 0,0-1 1 0 0,0 1-1 0 0,0-1 0 0 0,0 1 0 0 0,0-1 0 0 0,-1 0 0 0 0,1 0 0 0 0,-1 0 1 0 0,0 0-1 0 0,0 0 0 0 0,0-1 0 0 0,-1 1 0 0 0,1-1 0 0 0,-5 3 1 0 0,-10 5 9 0 0,0-1 1 0 0,-22 7-1 0 0,17-7-21 0 0,-34 12 50 0 0,-1-2 0 0 0,-1-2-1 0 0,-114 17 1 0 0,106-26 9 0 0,-126 25-60 0 0,180-28-95 0 0,11-4-39 0 0,16 7-1393 0 0,-8-5 1448 0 0,0 0 1 0 0,0 0-1 0 0,0-1 0 0 0,1 0 0 0 0,-1-1 0 0 0,10 2 0 0 0,58 4-276 0 0,287-16-983 0 0,-30-1-586 0 0,-321 10 1868 0 0,0 1 0 0 0,0 1-1 0 0,0 0 1 0 0,10 3-1 0 0,-17-5 11 0 0,-13 8 486 0 0,6-5-342 0 0,-7 3 81 0 0,0-1 1 0 0,0 0 0 0 0,0-1-1 0 0,-1 0 1 0 0,0 0-1 0 0,-21 2 1 0 0,12-1 17 0 0,-46 10 320 0 0,-139 28 772 0 0,152-34-976 0 0,-160 22 648 0 0,129-19-907 0 0,-1 3 0 0 0,-134 43 0 0 0,181-42-790 0 0,71-5-2648 0 0,-22-9 3207 0 0,1 0 0 0 0,-1-1 1 0 0,18 0-1 0 0,69-8 71 0 0,-57 3 95 0 0,567-72-1448 0 0,-357 43 4218 0 0,-275 34-2325 0 0,0 2 0 0 0,-32 7 0 0 0,-13 2-424 0 0,-34 1-12 0 0,-50 5 16 0 0,-301 32 416 0 0,442-49-432 0 0,4 0-12 0 0,7-1-49 0 0,4 1-97 0 0,0-1 142 0 0,0 0 0 0 0,0 1 1 0 0,0 0-1 0 0,0-1 0 0 0,0 1 1 0 0,3 2-1 0 0,10 3 3 0 0,5-4-12 0 0,0 0 1 0 0,0-1 0 0 0,1-1 0 0 0,23-3 0 0 0,-8 1 27 0 0,479-38-1029 0 0,-238 8 195 0 0,42-5 364 0 0,-116 21 461 0 0,-129 12 175 0 0,-53 3-95 0 0,-21 1-77 0 0,41 1 152 0 0,-29-1-65 0 0,-10 0-55 0 0,-1 0 1 0 0,0-1-1 0 0,0 1 0 0 0,1 0 0 0 0,-1 0 1 0 0,0-1-1 0 0,0 1 0 0 0,1-1 1 0 0,-1 1-1 0 0,0-1 0 0 0,0 1 1 0 0,0-1-1 0 0,0 0 0 0 0,0 0 0 0 0,0 1 1 0 0,0-1-1 0 0,2-2 0 0 0,-3 3-24 0 0,2-2 112 0 0,-2 0-88 0 0,0 1 1 0 0,1-1-1 0 0,-1 1 0 0 0,0-1 0 0 0,0 0 0 0 0,0 1 0 0 0,0-1 0 0 0,0 1 0 0 0,-1-1 0 0 0,1 0 0 0 0,0 1 0 0 0,-1-2 0 0 0,0 2-36 0 0,0-3-11 0 0,-1 0 0 0 0,0 0 0 0 0,0 0 0 0 0,0 0 0 0 0,0 1 0 0 0,-1-1 0 0 0,1 1-1 0 0,-1-1 1 0 0,-5-4 0 0 0,1 2-28 0 0,-1-1 0 0 0,-16-10 0 0 0,6 6 20 0 0,-14-8 140 0 0,-33-27 1 0 0,55 38-98 0 0,1 0 0 0 0,0-1 0 0 0,0 0 1 0 0,1-1-1 0 0,0 0 0 0 0,1 0 0 0 0,-8-15 0 0 0,3 2-99 0 0,2-1 0 0 0,0 0-1 0 0,-6-28 1 0 0,-12-76-333 0 0,5 18 175 0 0,20 101 240 0 0,2 5 0 0 0,0-1 0 0 0,0 0 0 0 0,1 0 0 0 0,-1 1 0 0 0,1-1 0 0 0,0 0 0 0 0,0 0 0 0 0,2-6 0 0 0,0-1 0 0 0,-1 6-4 0 0,3-9 14 0 0,5-3-112 0 0,-3 8 1 0 0,-5 8 47 0 0,0 1-1 0 0,0-1 1 0 0,0 1-1 0 0,1-1 1 0 0,-1 1 0 0 0,1 0-1 0 0,-1-1 1 0 0,1 1-1 0 0,-1 0 1 0 0,4-2 0 0 0,-4 2 73 0 0,1 0-107 0 0,1 1-80 0 0,8 2 112 0 0,-8-1 90 0 0,-1 1-1 0 0,0-1 1 0 0,0 1-1 0 0,0-1 1 0 0,0 1-1 0 0,0 0 1 0 0,0 0-1 0 0,0 0 1 0 0,0 0-1 0 0,-1 0 1 0 0,1 0-1 0 0,-1 0 1 0 0,2 4-1 0 0,14 35 428 0 0,-12-29-311 0 0,-1 1-129 0 0,2 0 0 0 0,0 0-1 0 0,1 0 1 0 0,0-1 0 0 0,0 0 0 0 0,1 0-1 0 0,1-1 1 0 0,0 0 0 0 0,1-1-1 0 0,0 0 1 0 0,0 0 0 0 0,1-1 0 0 0,1-1-1 0 0,-1 0 1 0 0,1 0 0 0 0,18 8-1 0 0,38 10-300 0 0,-18-7-208 0 0,-48-18 379 0 0,-5-3-208 0 0,1 2 345 0 0,0-1 1 0 0,1 0-1 0 0,-1 0 0 0 0,1 0 0 0 0,-1 0 1 0 0,-1-2-1 0 0,-4-2 23 0 0,-50-18-185 0 0,17 8-67 0 0,-49-20-159 0 0,43 18 242 0 0,-48-24-1 0 0,83 35 277 0 0,1-1-1 0 0,0 0 1 0 0,0 0 0 0 0,0-1 0 0 0,-8-8-1 0 0,13 10 15 0 0,0 1-1 0 0,0-1 0 0 0,1 0 1 0 0,-1 0-1 0 0,1 0 1 0 0,1-1-1 0 0,-1 1 0 0 0,1-1 1 0 0,-2-9-1 0 0,4 14-183 0 0,1-1 0 0 0,0 0 0 0 0,0 0 0 0 0,0 0 0 0 0,0 0 0 0 0,0 0 0 0 0,1 1 0 0 0,-1-1 0 0 0,2-4 1 0 0,11-27-413 0 0,-8 24 334 0 0,0 1-1 0 0,7-11 0 0 0,-2 11 91 0 0,3-4-7 0 0,-8 9-18 0 0,2 1 4 0 0,15-6 7 0 0,-17 8 7 0 0,16-3-47 0 0,-16 4 50 0 0,0 1-8 0 0,16 1-99 0 0,-16 1 93 0 0,0 0 1 0 0,0-2 7 0 0,0 0 7 0 0,13 8 2 0 0,1 3 30 0 0,0 2 0 0 0,22 18-1 0 0,-20-14 31 0 0,27 18 0 0 0,-29-25 44 0 0,-2 1 0 0 0,31 28-1 0 0,-35-28-86 0 0,1 0-16 0 0,-3-1 0 0 0,-3-2 11 0 0,-8-9-9 0 0,0 1 0 0 0,0-1 0 0 0,0 0 0 0 0,0 0 0 0 0,0 1 0 0 0,0-1 0 0 0,0 0 0 0 0,0 1 0 0 0,0-1 0 0 0,0 0 0 0 0,0 0 0 0 0,-1 1 0 0 0,1-1 0 0 0,0 0 0 0 0,0 0 0 0 0,0 0 0 0 0,0 1 0 0 0,0-1 0 0 0,-1 0 0 0 0,1 0 0 0 0,0 0 0 0 0,0 1 0 0 0,0-1 0 0 0,-1 0 0 0 0,1 0 0 0 0,0 0 0 0 0,-5 4-16 0 0,4-3-14 0 0,-1 0 0 0 0,0 0 0 0 0,0 0 0 0 0,0 0 1 0 0,0 0-1 0 0,0-1 0 0 0,0 1 0 0 0,0-1 0 0 0,0 1 0 0 0,-1-1 0 0 0,1 1 0 0 0,0-1 0 0 0,0 0 0 0 0,0 0 1 0 0,0 0-1 0 0,0-1 0 0 0,-3 1 0 0 0,-6-3-138 0 0,1 1 1 0 0,-14-6 0 0 0,6 3-168 0 0,15 4 309 0 0,-17-5-96 0 0,0-4 67 0 0,18 9 274 0 0,48 14 324 0 0,0 3-1 0 0,64 30 1 0 0,-54-14 139 0 0,-14-6-248 0 0,40 25 744 0 0,-18-16-490 0 0,-62-34-500 0 0,-1 0-108 0 0,1 1-54 0 0,17 9 171 0 0,-17-10-189 0 0,1 1-1 0 0,-1-1 1 0 0,1 0 0 0 0,-1 1 0 0 0,1-1-1 0 0,-1 1 1 0 0,0 0 0 0 0,0-1 0 0 0,0 1-1 0 0,3 4 1 0 0,-1-1 24 0 0,-2-3 30 0 0,0 0 0 0 0,5 7-10 0 0,2 2-44 0 0,-1 0-10 0 0,4-1 0 0 0,-2-1 0 0 0,-4-4 0 0 0,17 20 0 0 0,-3-7 0 0 0,-17-15 0 0 0,12 12 0 0 0,-13-13 0 0 0,12 15-1 0 0,-14-17-2 0 0,29 20 61 0 0,-18-10-48 0 0,0-2-10 0 0,0-1 0 0 0,1-1 0 0 0,0 0 0 0 0,-1 0 0 0 0,1 2 0 0 0,1 0 0 0 0,-2 0 0 0 0,0-1 0 0 0,2-1 0 0 0,-1-1 0 0 0,1 1 0 0 0,0 1 0 0 0,-1 0 11 0 0,-2-1 42 0 0,-6-4 11 0 0,6 3-10 0 0,3 2-44 0 0,0 0-10 0 0,-3-2 12 0 0,8 2 115 0 0,-63-19-142 0 0,-77-13 0 0 0,24 7-6 0 0,54 10 21 0 0,28 6 0 0 0,-1-1 0 0 0,0-1 0 0 0,1 0 0 0 0,-31-14 0 0 0,37 13 0 0 0,4-1-10 0 0,3 3-33 0 0,-3-3 16 0 0,4 2-53 0 0,1-6-10 0 0,1 6 31 0 0,6-4 48 0 0,4 0 11 0 0,1 3 0 0 0,3 3 0 0 0,1 4 0 0 0,8 3 0 0 0,-14-2 0 0 0,4 2 0 0 0,15 7 0 0 0,34 10 0 0 0,-34-12 83 0 0,-14-6-28 0 0,0 0 17 0 0,2 0 4 0 0,0-1-20 0 0,-3 0-34 0 0,-4-1 28 0 0,3 2 19 0 0,0 2-64 0 0,1 1-5 0 0,0-1 0 0 0,0 2 11 0 0,7 5 49 0 0,13 11-3 0 0,-19-15-57 0 0,1-1 0 0 0,11 3 0 0 0,-4-2 0 0 0,-13-4 19 0 0,-5-2-12 0 0,0-1 1 0 0,0 0 0 0 0,0 0-1 0 0,1 0 1 0 0,6 1-1 0 0,3 3-7 0 0,-1 1 0 0 0,0 1 0 0 0,1 0 0 0 0,1-1 0 0 0,1-1 0 0 0,0-2 0 0 0,-1 0 0 0 0,0-1 0 0 0,-1 2 0 0 0,1 0-14 0 0,-3-1-61 0 0,-10-3 7 0 0,-4-2 137 0 0,-32-3-26 0 0,5-1-1 0 0,-36 0 1 0 0,45 4-43 0 0,0-1 0 0 0,1-1 0 0 0,-25-7 0 0 0,35 8 0 0 0,0 0 0 0 0,-9-5 0 0 0,-20-10 0 0 0,27 13-12 0 0,41 9-104 0 0,-11-2 100 0 0,38 11 39 0 0,-29-7-3 0 0,32 5 1 0 0,-55-12-21 0 0,20 6 0 0 0,23 8 0 0 0,-16-5 0 0 0,1 3 118 0 0,-23-10-92 0 0,-8-1 26 0 0,1 0-84 0 0,6 4 34 0 0,0-2 68 0 0,14 12-154 0 0,-9-5 84 0 0,-1-1 0 0 0,-2-3 14 0 0,-9-4 50 0 0,-15-6 14 0 0,-212-48-113 0 0,141 32-72 0 0,43 11 98 0 0,19 4-122 0 0,0 0 0 0 0,1-1-1 0 0,-41-17 1 0 0,26 4-373 0 0,34 18 343 0 0,-10-6-123 0 0,4 1 609 0 0,12 4-193 0 0,-2-1-140 0 0,18 0-68 0 0,-15 1 75 0 0,21 4-51 0 0,6 4 41 0 0,114 36 257 0 0,-140-40-236 0 0,20 4 1 0 0,-5-1 32 0 0,33 6 21 0 0,-39-8-43 0 0,6-3 32 0 0,-16 2-46 0 0,12 6 61 0 0,-2-1-25 0 0,0 2-33 0 0,-1 0-10 0 0,-1-1 0 0 0,1-1 0 0 0,-1-1 11 0 0,-8-4 32 0 0,6 1-22 0 0,-6-1 22 0 0,16 4-37 0 0,-20-5-6 0 0,22 11 122 0 0,-11-6-112 0 0,3 1-10 0 0,-2 1 0 0 0,-1 0 0 0 0,2 1 0 0 0,0 1 0 0 0,-2-3-10 0 0,-5-1-44 0 0,-5-4 53 0 0,27 17-51 0 0,-26-17 105 0 0,-1-1 1 0 0,6 6-33 0 0,-4-4 22 0 0,5 6-33 0 0,2 0-10 0 0,2 0 0 0 0,-3-3-10 0 0,-7-5-44 0 0,-3 0 50 0 0,0 0 1 0 0,0-1-1 0 0,0 1 0 0 0,1-1 0 0 0,-1 1 0 0 0,0-1 0 0 0,0 1 0 0 0,1-1 0 0 0,-1 1 1 0 0,1-1-1 0 0,-1 0 0 0 0,0 1 0 0 0,1-1 0 0 0,-1 1 0 0 0,1-1 0 0 0,0 1 1 0 0,4 3-134 0 0,2 3 134 0 0,-5-5 147 0 0,-1 0-75 0 0,7 7-15 0 0,-1 0-33 0 0,-6-7-7 0 0,6 4 25 0 0,0-1 15 0 0,4 2-44 0 0,3-1-10 0 0,-2-2 11 0 0,-9-3 184 0 0,-1 0-139 0 0,8 2 508 0 0,-8-2-843 0 0,7 4 279 0 0,-7-4 155 0 0,-4-1-406 0 0,-7 2 228 0 0,5-2-25 0 0,-8 1 36 0 0,0 1 32 0 0,0-2 0 0 0,0 0 0 0 0,-19-2 0 0 0,5 1 39 0 0,-4 4 12 0 0,-32 7 1 0 0,40-5-16 0 0,-24 0 1 0 0,23-2 15 0 0,-27 6 0 0 0,25-4-35 0 0,7-3-37 0 0,-36 0 0 0 0,18-1 0 0 0,-58 0 46 0 0,-39 4-28 0 0,-73 7-158 0 0,90-8 80 0 0,-13-1 20 0 0,-128-15 0 0 0,195 7 21 0 0,-126-7-78 0 0,142 12 77 0 0,1 2 0 0 0,-53 8 0 0 0,-45 11-169 0 0,141-20 92 0 0,41-6-1030 0 0,54-13 1033 0 0,38-20 112 0 0,-12 4-113 0 0,271-80-745 0 0,-370 107 767 0 0,99-34-470 0 0,-93 27 543 0 0,-19 12 1 0 0,-5 1 21 0 0,0 0 0 0 0,0 0-1 0 0,0 0 1 0 0,0 0-1 0 0,0 0 1 0 0,0 0-1 0 0,-1 0 1 0 0,1-1-1 0 0,0 1 1 0 0,-1-1 0 0 0,1 1-1 0 0,2-4 1 0 0,-4 5-13 0 0,1-1 0 0 0,-1 1 1 0 0,1-1-1 0 0,-1 1 1 0 0,1-1-1 0 0,-1 1 0 0 0,0-1 1 0 0,1 1-1 0 0,-1-1 0 0 0,0 0 1 0 0,1 1-1 0 0,-1-1 1 0 0,0 0-1 0 0,0 1 0 0 0,1-2 1 0 0,-1 0 13 0 0,1 0 42 0 0,-8-17 111 0 0,6 18-167 0 0,0-1 1 0 0,0 0-1 0 0,0 1 0 0 0,0-1 0 0 0,0 1 0 0 0,-1 0 0 0 0,1-1 0 0 0,0 1 0 0 0,-1 0 1 0 0,1 0-1 0 0,-1 0 0 0 0,0 0 0 0 0,1 0 0 0 0,-1 0 0 0 0,0 0 0 0 0,-1 0 0 0 0,-29-8 44 0 0,9 7-53 0 0,-1 0 0 0 0,1 2 0 0 0,0 0 0 0 0,-1 2 0 0 0,-25 5 0 0 0,-18 0 64 0 0,-446 72 1024 0 0,415-61-1472 0 0,96-18 192 0 0,94-15-2380 0 0,111-34 1494 0 0,-183 44 936 0 0,55-15-194 0 0,113-15 0 0 0,-114 24 433 0 0,80-22 1414 0 0,-167 37-832 0 0,-39 10-129 0 0,-77 10 0 0 0,-28 6-233 0 0,-408 151 651 0 0,555-177-984 0 0,0 1 0 0 0,0 0 0 0 0,1 0 0 0 0,0 1 0 0 0,-15 11 0 0 0,14-7 16 0 0,4 4 0 0 0,6-12-4 0 0,0-1-1 0 0,-1 1 1 0 0,1-1 0 0 0,0 1-1 0 0,0 0 1 0 0,0-1-1 0 0,0 1 1 0 0,0-1-1 0 0,1 1 1 0 0,-1 0-1 0 0,0-1 1 0 0,1 1 0 0 0,-1-1-1 0 0,1 1 1 0 0,0-1-1 0 0,-1 0 1 0 0,2 3-1 0 0,0-2-14 0 0,0 1-1 0 0,1-1 1 0 0,-1 0-1 0 0,0 1 1 0 0,1-1-1 0 0,-1 0 0 0 0,1-1 1 0 0,3 3-1 0 0,4 1-31 0 0,0 0 0 0 0,0-1 0 0 0,0-1 0 0 0,13 4-1 0 0,1-2 28 0 0,1-1-1 0 0,0-1 1 0 0,40 1-1 0 0,75-12-123 0 0,-108 5 130 0 0,14 0-113 0 0,332-39-778 0 0,-372 41 909 0 0,24-6 0 0 0,-19 3 973 0 0,-15 3-546 0 0,-23 3-334 0 0,14-1 76 0 0,-30 3-160 0 0,-54 13 1 0 0,77-14-15 0 0,-15 5-10 0 0,-1 1 0 0 0,2 2 0 0 0,-57 25 0 0 0,78-31 15 0 0,1 1 0 0 0,4 0-16 0 0,6-5-64 0 0,4 3-482 0 0,-2-4 545 0 0,0 1 0 0 0,1-1-1 0 0,-1 1 1 0 0,0-1 0 0 0,1 0 0 0 0,-1 1 0 0 0,1-1 0 0 0,-1 0-1 0 0,0 1 1 0 0,1-1 0 0 0,-1 0 0 0 0,1 0 0 0 0,-1 1 0 0 0,1-1 0 0 0,-1 0-1 0 0,2 0 1 0 0,7 5-57 0 0,-1-3 50 0 0,0 0 0 0 0,0-1 0 0 0,0 0 0 0 0,0 0-1 0 0,1 0 1 0 0,-1-1 0 0 0,0-1 0 0 0,9 0 0 0 0,13-1-79 0 0,10 0-32 0 0,-29 1 134 0 0,1 0 0 0 0,0 1 1 0 0,20 2-1 0 0,-1-1 11 0 0,-16 0 350 0 0,-18 1-280 0 0,-5 3-43 0 0,0 1 0 0 0,-1-2-1 0 0,0 1 1 0 0,0-1-1 0 0,-15 4 1 0 0,-55 12 145 0 0,35-10-33 0 0,-11 5 120 0 0,21-5 40 0 0,-68 10 1 0 0,62-18-397 0 0,38-2 17 0 0,16-3-1038 0 0,-12 3 1086 0 0,121-13-193 0 0,-51 8 28 0 0,142-5-1088 0 0,-188 9 2102 0 0,-38 2-449 0 0,-152 8 37 0 0,-38 4-344 0 0,-66 6 308 0 0,240-18-449 0 0,-124-7-1393 0 0,103 3 943 0 0,-202 0 1228 0 0,191 6-644 0 0,49-3-64 0 0,0 0-24 0 0,9 0-104 0 0,-7 0-125 0 0,238-31-3878 0 0,-120 19 2747 0 0,-94 7 3483 0 0,-21 2-1854 0 0,-1 1-1 0 0,1 0 1 0 0,-1 0-1 0 0,1 0 1 0 0,-1 1-1 0 0,0 0 0 0 0,-11 0 1 0 0,-55 4 94 0 0,21 0-146 0 0,-50-2 432 0 0,-172-8 1683 0 0,59-15-1988 0 0,206 22-320 0 0,-31-10-16 0 0,37 9-62 0 0,118 12-3336 0 0,-113-11 3306 0 0,1 0 4 0 0,9-1 1688 0 0,-16-3-1514 0 0,1 1 0 0 0,-1-1-1 0 0,0 1 1 0 0,-1 0 0 0 0,1 1-1 0 0,0-1 1 0 0,-1 1 0 0 0,0-1-1 0 0,1 2 1 0 0,-1-1-1 0 0,-7-1 1 0 0,-12-3 36 0 0,-24-3 1 0 0,40 8-108 0 0,-103-16 273 0 0,17 4 96 0 0,81 11-368 0 0,4-1 0 0 0,0 0 0 0 0,3-1-16 0 0,4 3-62 0 0,-5-3-673 0 0,3 2 804 0 0,-3-2 11 0 0,5 4 0 0 0,0-1-10 0 0,1 1-54 0 0,-1 0 1 0 0,0-1-1 0 0,1 1 1 0 0,-1-1-1 0 0,0 1 1 0 0,1-1 0 0 0,-1 0-1 0 0,1 1 1 0 0,-1-1-1 0 0,1 0 1 0 0,-1 0-1 0 0,1 0 1 0 0,-2-1 0 0 0,0-1-15 0 0,2 2-66 0 0,0 0 0 0 0,-4-3 54 0 0,2 3-17 0 0,-4-4 32 0 0,1-1 23 0 0,-13-10 146 0 0,-14-13 293 0 0,22 20-292 0 0,0-1 0 0 0,0 0-1 0 0,-14-19 1 0 0,4-6-47 0 0,21 32-112 0 0,0 2-1 0 0,0-1 0 0 0,-1 1 1 0 0,1 0-1 0 0,-1 0 0 0 0,1 0 0 0 0,0 0 1 0 0,-1 0-1 0 0,0 0 0 0 0,1 0 0 0 0,-1 0 0 0 0,0 0 1 0 0,1 0-1 0 0,-1 0 0 0 0,-1-1 0 0 0,-33-49-365 0 0,33 48 264 0 0,1 0 0 0 0,-1 1 0 0 0,1-1 0 0 0,0 0 0 0 0,0 0 0 0 0,0 0 0 0 0,0 0 0 0 0,1 0 0 0 0,-1-6 0 0 0,0 4 28 0 0,1 3-118 0 0,-4 17 832 0 0,4-13-576 0 0,-1 2-78 0 0,1-1 102 0 0,-1-1-1 0 0,1 1 0 0 0,-1-1 1 0 0,0 1-1 0 0,0-1 1 0 0,0 0-1 0 0,0 0 0 0 0,0 1 1 0 0,-1-1-1 0 0,1 0 1 0 0,-3 2-1 0 0,3-2-34 0 0,-8 2 156 0 0,9-4-198 0 0,0 1-1 0 0,-1-1 0 0 0,1 0 0 0 0,-1 1 0 0 0,1-1 0 0 0,-1 0 0 0 0,1 0 0 0 0,-1 1 0 0 0,1-1 0 0 0,-1 0 0 0 0,0 0 0 0 0,1 0 0 0 0,-1 0 0 0 0,1 1 0 0 0,-1-1 0 0 0,1 0 1 0 0,-1 0-1 0 0,0 0 0 0 0,1 0 0 0 0,-1-1 0 0 0,1 1 0 0 0,-1 0 0 0 0,0 0 0 0 0,-4-1 44 0 0,2 0-39 0 0,0 1 0 0 0,1-1 0 0 0,-1 0 0 0 0,1 0 0 0 0,-1 0 0 0 0,1 0 0 0 0,-1 0 0 0 0,-3-3 0 0 0,-5-3-15 0 0,1-1 0 0 0,3 2-14 0 0,5 5-16 0 0,0-1 0 0 0,0 1 0 0 0,1-1 1 0 0,-1 0-1 0 0,1 1 0 0 0,-1-1 1 0 0,0-2-1 0 0,-12-28-302 0 0,13 31 252 0 0,5-8-314 0 0,-1 5 351 0 0,5-3 32 0 0,1-1 22 0 0,-6 5 32 0 0,8-3-33 0 0,2-1-10 0 0,-4 1 11 0 0,-7 5 170 0 0,-2-1-127 0 0,3-9-44 0 0,-3-4-10 0 0,-3 3 11 0 0,2 8 42 0 0,-4-2 11 0 0,2 4-10 0 0,-5-2-54 0 0,7 3 74 0 0,0 1-55 0 0,-4-3 24 0 0,-6-9 34 0 0,7 9-37 0 0,1-1-29 0 0,-7-12 70 0 0,8 11-59 0 0,-1 1 0 0 0,1-1 0 0 0,0 0 0 0 0,0 0 0 0 0,-1-7 0 0 0,1 6-17 0 0,1 2-5 0 0,-1-1 0 0 0,1 0 0 0 0,0 0 0 0 0,0 0 0 0 0,1 1 0 0 0,-1-1 0 0 0,1 0 0 0 0,0 0 0 0 0,1-6 0 0 0,0 0 0 0 0,1-4-81 0 0,1 0 0 0 0,1 0 1 0 0,0 0-1 0 0,7-16 0 0 0,3-11-67 0 0,49-133-15 0 0,-25 75-42 0 0,-30 80 81 0 0,2-1-1 0 0,17-25 1 0 0,-13 23 60 0 0,35-74 125 0 0,-42 84-137 0 0,4-7 19 0 0,-4 1 38 0 0,-6 18 19 0 0,2-14 0 0 0,-3 1 0 0 0,-2-5 43 0 0,0 16 47 0 0,-1-5-1 0 0,2 4-76 0 0,-6-24 100 0 0,12 23-177 0 0,0 3 55 0 0,-3 2-34 0 0,1-1 0 0 0,0 0 0 0 0,-1 0 0 0 0,1 1 0 0 0,0-1 0 0 0,-1 1 0 0 0,1 0 0 0 0,0 0 0 0 0,-1 0 0 0 0,1 0 0 0 0,0 1 0 0 0,-1-1 0 0 0,1 1 0 0 0,0-1 0 0 0,-1 1 0 0 0,3 1 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7:44.17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2958 1247 6335 0 0,'211'-14'867'0'0,"-164"10"-512"0"0,-25 2-223 0 0,0 0 1 0 0,40-10 1618 0 0,-72 6-949 0 0,7 3-634 0 0,-3 0-44 0 0,0 0 0 0 0,0 0 0 0 0,-1 1-1 0 0,1 0 1 0 0,0 0 0 0 0,-1 1 0 0 0,0 0-1 0 0,1 0 1 0 0,-1 0 0 0 0,-7 1 0 0 0,-12 1-87 0 0,-34 6 1 0 0,17-2 13 0 0,-256 13-171 0 0,24-3 107 0 0,-167 6 137 0 0,-2-22-105 0 0,396 1 83 0 0,-249-12 630 0 0,280 10-656 0 0,-57-6 471 0 0,-87-19 1 0 0,7-14-269 0 0,147 39-277 0 0,1-1 1 0 0,-1 0 0 0 0,-11-7 0 0 0,11 5-4 0 0,-7-4-62 0 0,12 4-53 0 0,2 5 95 0 0,1-2-1 0 0,0 0-1 0 0,0 0 0 0 0,0 1 0 0 0,1-1 0 0 0,-1 0 1 0 0,0 1-1 0 0,0-1 0 0 0,1 1 0 0 0,-1 0 1 0 0,1-1-1 0 0,0 1 0 0 0,2-2 0 0 0,9-3-31 0 0,0 1 0 0 0,0-1 0 0 0,1 2 0 0 0,0 0 0 0 0,19-3 0 0 0,-28 6 54 0 0,224-31-127 0 0,-120 19 130 0 0,319-38-39 0 0,195-28 88 0 0,-354 30-132 0 0,-209 35 155 0 0,-57 14-22 0 0,-4-3 11 0 0,0 1-55 0 0,0 0 0 0 0,0 0 0 0 0,-1 0 0 0 0,1 0 0 0 0,-1 0 0 0 0,1 0 0 0 0,-1 1 0 0 0,0-1 0 0 0,0 0 0 0 0,0 1 0 0 0,0 0 0 0 0,0-1 0 0 0,0 1 0 0 0,0 0 0 0 0,0 0 0 0 0,0 0 0 0 0,-1 0 0 0 0,1 0 0 0 0,-3 0 0 0 0,-8-3 49 0 0,0 1-1 0 0,-15-2 0 0 0,-29-1-29 0 0,-1 3 1 0 0,-73 6-1 0 0,69-1-25 0 0,-275 19 117 0 0,102-4-37 0 0,138-12-30 0 0,-166 8 13 0 0,2-20-82 0 0,257 6 9 0 0,-81-9-69 0 0,73 8 92 0 0,0 0 1 0 0,0-2 0 0 0,0 1 0 0 0,-18-9 0 0 0,30 11-15 0 0,0 1-1 0 0,-1 0 1 0 0,1-1 0 0 0,0 1-1 0 0,0-1 1 0 0,-1 1 0 0 0,1-1-1 0 0,0 0 1 0 0,0 1 0 0 0,0-1-1 0 0,0 1 1 0 0,0-1 0 0 0,0 1-1 0 0,0-1 1 0 0,0 1 0 0 0,0-1-1 0 0,0 1 1 0 0,0-1 0 0 0,0 0-1 0 0,0 1 1 0 0,0-1 0 0 0,1 1-1 0 0,-1-1 1 0 0,0 0-2 0 0,1-1-9 0 0,0 1 1 0 0,-1-1-1 0 0,1 0 0 0 0,0 0 1 0 0,0 1-1 0 0,0-1 0 0 0,0 0 1 0 0,1 1-1 0 0,-1-1 0 0 0,0 1 1 0 0,1-1-1 0 0,-1 1 0 0 0,1 0 1 0 0,-1 0-1 0 0,4-2 0 0 0,29-14-219 0 0,-26 13 168 0 0,26-9-40 0 0,0 2-1 0 0,53-11 1 0 0,-36 10 65 0 0,196-41-144 0 0,-79 19 78 0 0,112-26 280 0 0,-244 53-135 0 0,-12 2 1 0 0,43-14-1 0 0,-64 18 98 0 0,-5-1 3 0 0,-3-3-109 0 0,0 1 0 0 0,0 0 0 0 0,0 0 1 0 0,-1 1-1 0 0,0 0 0 0 0,1-1 0 0 0,-1 2 0 0 0,0-1 1 0 0,0 1-1 0 0,-1 0 0 0 0,1 0 0 0 0,0 0 0 0 0,-13 0 0 0 0,-5-1 9 0 0,0 2 0 0 0,-38 2 0 0 0,-157 21-45 0 0,3-1 0 0 0,139-16 0 0 0,-372 17 0 0 0,2-34 0 0 0,363 6 8 0 0,24 3 12 0 0,-64-13 0 0 0,114 13-63 0 0,8 2-13 0 0,0 0-1 0 0,0 1 1 0 0,0-1 0 0 0,1 1 0 0 0,-1-1 0 0 0,-1 1-1 0 0,1 0 1 0 0,-2 0 0 0 0,9-13-507 0 0,-3 11 500 0 0,0-1 0 0 0,0 1-1 0 0,0 0 1 0 0,0 0-1 0 0,1-1 1 0 0,-1 2 0 0 0,1-1-1 0 0,-1 0 1 0 0,1 0-1 0 0,0 1 1 0 0,-1 0 0 0 0,6-2-1 0 0,40-11-585 0 0,-29 10 422 0 0,53-14 81 0 0,129-15-1 0 0,96-14 740 0 0,-286 45-539 0 0,-1-1-1 0 0,1 0 0 0 0,-1 0 1 0 0,0-1-1 0 0,11-5 0 0 0,-19 7 82 0 0,1-2 21 0 0,-2 3-146 0 0,-1 1 0 0 0,0 0 0 0 0,0 0 0 0 0,1-1-1 0 0,-1 1 1 0 0,0 0 0 0 0,0 0 0 0 0,1-1 0 0 0,-1 1 0 0 0,0 0-1 0 0,0-1 1 0 0,0 1 0 0 0,1 0 0 0 0,-1-1 0 0 0,0 1 0 0 0,0 0 0 0 0,0-1-1 0 0,0 1 1 0 0,0-1 0 0 0,0 1 0 0 0,0 0 0 0 0,0-1 0 0 0,0 1-1 0 0,0 0 1 0 0,0-1 0 0 0,0 1 0 0 0,0-1 0 0 0,0 1 0 0 0,0 0-1 0 0,0-1 1 0 0,-1 1 0 0 0,1 0 0 0 0,0-1 0 0 0,0 1 0 0 0,0 0-1 0 0,-1-1 1 0 0,1 1 0 0 0,0 0 0 0 0,0-1 0 0 0,-1 1 0 0 0,1 0-1 0 0,0 0 1 0 0,0-1 0 0 0,-1 1 0 0 0,1 0 0 0 0,-1 0 0 0 0,-3-3 43 0 0,0 1 0 0 0,0-1 0 0 0,0 1 0 0 0,-1 0 0 0 0,1 1 1 0 0,-1-1-1 0 0,0 1 0 0 0,1 0 0 0 0,-1 0 0 0 0,0 0 0 0 0,-5 0 0 0 0,-58 0 57 0 0,57 2-99 0 0,-295 19-24 0 0,216-12 16 0 0,60-6-42 0 0,0-1-1 0 0,-52-5 1 0 0,69 2 39 0 0,2-1-16 0 0,9 2-58 0 0,3-1-147 0 0,0 1 201 0 0,0-1 0 0 0,0 1 0 0 0,0-1 0 0 0,0 0 1 0 0,0 1-1 0 0,1 0 0 0 0,-1-1 0 0 0,1 1 1 0 0,-1 0-1 0 0,1 0 0 0 0,1-2 0 0 0,-2 3 17 0 0,9-7-36 0 0,0 1-1 0 0,1 0 0 0 0,0 1 0 0 0,17-6 0 0 0,50-11-45 0 0,-41 12 89 0 0,235-65 60 0 0,-259 71-53 0 0,-11 3 210 0 0,-2 0-200 0 0,0-1-1 0 0,0 1 1 0 0,-1 0 0 0 0,1 0-1 0 0,-1 0 1 0 0,1 0-1 0 0,-1-1 1 0 0,1 1 0 0 0,-1 0-1 0 0,1 0 1 0 0,-1 0-1 0 0,0 0 1 0 0,0 0 0 0 0,1 1-1 0 0,-1-1 1 0 0,0 0-1 0 0,0 0 1 0 0,0 0-1 0 0,0 1 1 0 0,0-1 0 0 0,0 0-1 0 0,0 1 1 0 0,0-1-1 0 0,0 1 1 0 0,-1-1 0 0 0,1 1-1 0 0,0 0 1 0 0,-2-1-1 0 0,-4-1 9 0 0,-1 1 0 0 0,0 0 0 0 0,-8-1 0 0 0,12 2 2 0 0,-40-2-56 0 0,-68 8-1 0 0,4-1-27 0 0,94-5 42 0 0,-6 0-83 0 0,-33-3-1 0 0,51 2 31 0 0,-10-2-64 0 0,-6-3-1 0 0,-3-4-78 0 0,20 10 196 0 0,0-1 0 0 0,0 1 0 0 0,-1-1 1 0 0,1 1-1 0 0,0-1 0 0 0,0 0 0 0 0,0 0 0 0 0,0 1 0 0 0,0-1 0 0 0,-1-2 0 0 0,-1 0-24 0 0,0 0 0 0 0,-1 0 0 0 0,1 1 0 0 0,-1-1 0 0 0,0 1 0 0 0,0 0 0 0 0,-7-4 0 0 0,-14-1-231 0 0,22 6 212 0 0,2 1-74 0 0,-20-9-256 0 0,9 6 384 0 0,1-1 0 0 0,2 1 11 0 0,5 2 32 0 0,-5-2-21 0 0,7 3 42 0 0,0-1 12 0 0,-8 0-60 0 0,-1 1 311 0 0,24 4-138 0 0,-10-3-157 0 0,28 5 220 0 0,26 7 19 0 0,-18-4-110 0 0,-3-4-34 0 0,38 12 0 0 0,29 4 57 0 0,-59-10-24 0 0,5-5-139 0 0,2-1 102 0 0,15 4 63 0 0,-61-8-185 0 0,89 15 124 0 0,14 1 13 0 0,-79-13-127 0 0,-6-2 63 0 0,0-2 0 0 0,0 0 0 0 0,37-6 0 0 0,2 0 27 0 0,-7 4-101 0 0,-30 0 0 0 0,-11 2 0 0 0,7 0 0 0 0,12 0 0 0 0,-28 0 0 0 0,21-2 0 0 0,6 0 0 0 0,16 0 54 0 0,-15 0-44 0 0,-13 0-10 0 0,-17 0 0 0 0,36 3 0 0 0,-9 1 0 0 0,-8-1 0 0 0,-7 0 0 0 0,14 2 0 0 0,-23-2 0 0 0,22 0 0 0 0,-6-2 0 0 0,18 2 0 0 0,-8 3 0 0 0,-1-3 0 0 0,-1 1 0 0 0,75 6 0 0 0,76 20 0 0 0,-83-11 0 0 0,178 38 88 0 0,-111-21-34 0 0,376 54 1238 0 0,-446-74-1157 0 0,-1 3 1 0 0,93 32-1 0 0,-91-18-59 0 0,185 69-72 0 0,-266-93-22 0 0,-1 1-1 0 0,0 1 0 0 0,-1 0 1 0 0,0 1-1 0 0,0 0 0 0 0,-1 1 1 0 0,-1 1-1 0 0,16 19 0 0 0,-25-29 6 0 0,-1-1 0 0 0,0 1-1 0 0,0 0 1 0 0,0-1 0 0 0,-1 1-1 0 0,1 0 1 0 0,0 0 0 0 0,-1 0-1 0 0,1 0 1 0 0,-1 0 0 0 0,0 0-1 0 0,1 0 1 0 0,-1 0-1 0 0,0 0 1 0 0,0 0 0 0 0,0 0-1 0 0,0 0 1 0 0,-1 3 0 0 0,0-2-2 0 0,0 0 0 0 0,0 0-1 0 0,0 0 1 0 0,0 0 0 0 0,0-1 0 0 0,-1 1 0 0 0,1 0 0 0 0,-1 0 0 0 0,0-1-1 0 0,-2 4 1 0 0,-2-1 14 0 0,0 0-1 0 0,0 0 0 0 0,-1 0 1 0 0,1-1-1 0 0,-1 0 0 0 0,0-1 1 0 0,0 1-1 0 0,-14 3 0 0 0,-5 1 4 0 0,-33 5-1 0 0,-358 47-197 0 0,243-38 110 0 0,-245 23-139 0 0,169-20 160 0 0,-637 51 48 0 0,383-36 86 0 0,390-29-77 0 0,-169 8-429 0 0,261-19 203 0 0,-1-1 0 0 0,1-1 0 0 0,0 0 0 0 0,-25-8 1 0 0,45 10 47 0 0,4-2-7 0 0,0 0 140 0 0,1 0 0 0 0,0 0 1 0 0,0 0-1 0 0,-1 0 0 0 0,2 1 0 0 0,-1-1 0 0 0,0 1 1 0 0,0 0-1 0 0,4-1 0 0 0,36-7-234 0 0,-15 3 127 0 0,588-112-219 0 0,-325 68 389 0 0,267-36 575 0 0,-372 54-381 0 0,-177 29-13 0 0,-8-1 42 0 0,-14-2-29 0 0,-1 2-67 0 0,-1 1 0 0 0,1 1-1 0 0,-1 0 1 0 0,-29 1-1 0 0,-61 9 205 0 0,82-6-327 0 0,-712 87 8 0 0,375-27 25 0 0,134-22-34 0 0,-76 20-13 0 0,201-35-136 0 0,99-25 64 0 0,5 12-610 0 0,-2-11 648 0 0,0 0-1 0 0,0 0 1 0 0,0 0 0 0 0,0 0 0 0 0,1 0 0 0 0,-1 0 0 0 0,0 0 0 0 0,0 0 0 0 0,1-1-1 0 0,-1 1 1 0 0,0 0 0 0 0,1-1 0 0 0,-1 1 0 0 0,0-1 0 0 0,2 1 0 0 0,25 3-259 0 0,-18-4 200 0 0,48 4-160 0 0,0-4 1 0 0,104-11 0 0 0,-32 1 266 0 0,-6 3 39 0 0,150-5 1 0 0,49 5 13 0 0,2 0 216 0 0,-213 10-66 0 0,22-1 109 0 0,-104-2-111 0 0,0 1 1 0 0,0 1-1 0 0,45 9 400 0 0,-79-9-520 0 0,-40 11 61 0 0,0-2 0 0 0,-54 5 0 0 0,0 1 5 0 0,-144 41-142 0 0,-4 1 36 0 0,-347 71 30 0 0,428-93-64 0 0,-215 61 11 0 0,362-92-29 0 0,3-1-14 0 0,1 0 0 0 0,0 2-1 0 0,-23 12 1 0 0,35-17-201 0 0,4 1-38 0 0,1 0 196 0 0,0 1 0 0 0,1-1 0 0 0,-1 0 0 0 0,1 0 0 0 0,0 0 0 0 0,0-1 0 0 0,0 1 0 0 0,0-1 0 0 0,6 3 0 0 0,-1-2-50 0 0,1 0-1 0 0,-1 0 1 0 0,20 3-1 0 0,4-4-159 0 0,57-1-1 0 0,-77-1 222 0 0,415-27 188 0 0,-1-18 157 0 0,180-16 156 0 0,-366 44-302 0 0,384-20 55 0 0,-578 36-187 0 0,88-1 28 0 0,-108 4 74 0 0,1 0 1 0 0,47 11 0 0 0,-73-13 115 0 0,-4 2-114 0 0,-5 2-81 0 0,1 0 0 0 0,-1-1 0 0 0,0 0 1 0 0,0-1-1 0 0,0 1 0 0 0,-1-1 0 0 0,-7 1 0 0 0,-3 1 16 0 0,-191 51 51 0 0,-441 106 228 0 0,121-30-278 0 0,280-73-35 0 0,-37 10 6 0 0,-221 64-35 0 0,463-123 9 0 0,-113 32 36 0 0,123-26-204 0 0,32-14 48 0 0,4 2-50 0 0,1 0 89 0 0,0-1 0 0 0,0 1 1 0 0,0 0-1 0 0,0-1 0 0 0,0 0 0 0 0,1 0 1 0 0,-1 0-1 0 0,1 0 0 0 0,-1-1 0 0 0,1 1 1 0 0,0-1-1 0 0,0 0 0 0 0,0 0 1 0 0,4 1-1 0 0,11 0-249 0 0,33 2 0 0 0,-50-4 310 0 0,64 0-186 0 0,71-9 0 0 0,66-18 101 0 0,-49 5 178 0 0,96-10 49 0 0,343-38 10 0 0,-489 60-127 0 0,548-42 110 0 0,-547 47-122 0 0,267-10 31 0 0,1 23 11 0 0,-330-5-1 0 0,124 11 101 0 0,-129-8 8 0 0,-1 0-1 0 0,51 17 0 0 0,-50-8 172 0 0,-37-14-311 0 0,-1-1-1 0 0,0 0 1 0 0,1 0 0 0 0,-1 0-1 0 0,0 0 1 0 0,1 1 0 0 0,-1-1 0 0 0,1 0-1 0 0,-1 0 1 0 0,0 1 0 0 0,0-1-1 0 0,1 0 1 0 0,-1 0 0 0 0,0 1 0 0 0,1-1-1 0 0,-1 0 1 0 0,0 1 0 0 0,0-1-1 0 0,0 0 1 0 0,1 1 0 0 0,-1-1 0 0 0,0 1-1 0 0,0-1 1 0 0,0 0 0 0 0,0 1-1 0 0,0-1 1 0 0,0 1 0 0 0,0-1 0 0 0,0 0-1 0 0,0 1 1 0 0,0-1 0 0 0,0 1-1 0 0,0-1 1 0 0,0 0 0 0 0,0 1 0 0 0,0-1-1 0 0,0 1 1 0 0,0-1 0 0 0,0 0-1 0 0,-1 1 1 0 0,1-1 0 0 0,0 0 0 0 0,0 1-1 0 0,0-1 1 0 0,-1 1 0 0 0,-12 12 170 0 0,13-13-180 0 0,-10 7 54 0 0,-1-1 0 0 0,0 1 0 0 0,0-2 0 0 0,0 0 0 0 0,-1 0 1 0 0,1-1-1 0 0,-23 4 0 0 0,13-2 1 0 0,-326 77 347 0 0,193-50-309 0 0,-807 162-15 0 0,220-48-155 0 0,531-105 74 0 0,-272 67-83 0 0,411-91-223 0 0,68-17 178 0 0,40-4-885 0 0,-3 0 601 0 0,57-14 0 0 0,-34 5 198 0 0,132-20-46 0 0,33-7 274 0 0,568-109 142 0 0,5 42-91 0 0,-583 88 159 0 0,218 12-1 0 0,-396 8-64 0 0,-1 2-1 0 0,49 11 0 0 0,-78-15 259 0 0,-5 3-272 0 0,-1 0-121 0 0,0 0-1 0 0,0 0 0 0 0,0 0 1 0 0,0-1-1 0 0,-1 1 1 0 0,1-1-1 0 0,-1 1 0 0 0,0-1 1 0 0,0 0-1 0 0,1 0 0 0 0,-1 0 1 0 0,0 0-1 0 0,-1-1 1 0 0,1 1-1 0 0,-4 0 0 0 0,-12 5 67 0 0,-30 6-1 0 0,28-9-31 0 0,-444 109 301 0 0,42-32-321 0 0,186-40 0 0 0,-195 34-37 0 0,-686 115 0 0 0,1080-183-56 0 0,-1-2 0 0 0,-55 2 0 0 0,92-7-24 0 0,18 3-625 0 0,15 0 218 0 0,59-3 1 0 0,-51-1 342 0 0,522-35-270 0 0,-188 7 505 0 0,485-8 270 0 0,-775 36-302 0 0,172-1 112 0 0,-3 22 263 0 0,-181-6 656 0 0,-74-12-909 0 0,-25 8 6 0 0,0-1-1 0 0,-39 8 1 0 0,-66 5-3 0 0,89-16-119 0 0,-255 44-5 0 0,-176 26-24 0 0,-498 75-295 0 0,912-141 248 0 0,-361 74-396 0 0,80-14-688 0 0,338-69 843 0 0,17 4-465 0 0,-4-3 539 0 0,1 1 1 0 0,-1-1-1 0 0,0-1 0 0 0,18 1 1 0 0,54-3-505 0 0,-79 1 671 0 0,205-25-512 0 0,-110 11 399 0 0,260-38 261 0 0,129-16 47 0 0,485-26 352 0 0,-602 84 199 0 0,-341 11-518 0 0,0 1 1 0 0,39 7 692 0 0,-70-7-668 0 0,-16 6-36 0 0,-1-1 0 0 0,0-1 0 0 0,-24 4 0 0 0,10-2-64 0 0,-747 150 194 0 0,116-51-790 0 0,337-55 304 0 0,-116 20-6 0 0,349-54 108 0 0,-228 42-141 0 0,10 5-278 0 0,310-64 307 0 0,19 2-584 0 0,-5 0 600 0 0,7 0-45 0 0,-1-2-1 0 0,1 0 1 0 0,21-2 0 0 0,57-8-42 0 0,-55 4 181 0 0,-25 3 26 0 0,510-65-2 0 0,452-68 154 0 0,-202 73-52 0 0,-700 58-27 0 0,208-7 170 0 0,-223 12 3 0 0,-1 2-1 0 0,99 20 0 0 0,-119-12 35 0 0,-38-10 32 0 0,-4 1-128 0 0,-9 4-81 0 0,-1 0-1 0 0,1 0 1 0 0,-1-2-1 0 0,0 1 0 0 0,0-1 1 0 0,-19 3-1 0 0,8-1-3 0 0,-608 134 176 0 0,2-30-558 0 0,317-48 110 0 0,13-3-110 0 0,-109 28-64 0 0,254-52 118 0 0,72-14-199 0 0,79-21 191 0 0,19 3-752 0 0,10-4 622 0 0,-1 0-1 0 0,0-2 1 0 0,32-8 0 0 0,-13 2 228 0 0,1167-160 780 0 0,-1167 165-562 0 0,482-36 491 0 0,-397 37-243 0 0,0 6 0 0 0,138 20-1 0 0,-174-5 3 0 0,-78-14-195 0 0,-2 1 1 0 0,1 0-1 0 0,0 0 0 0 0,15 10 0 0 0,-28-14-98 0 0,-1-1 0 0 0,1 1 0 0 0,-1-1 0 0 0,1 1 0 0 0,-1-1 0 0 0,1 1 0 0 0,-1-1 0 0 0,0 1 0 0 0,1-1 0 0 0,-1 1 0 0 0,0 0 0 0 0,0-1 0 0 0,1 1 0 0 0,-1 0 0 0 0,0-1 0 0 0,0 1 0 0 0,0 0 0 0 0,0-1 0 0 0,0 1 0 0 0,0 0 0 0 0,0-1 0 0 0,0 1 0 0 0,0 0 0 0 0,0-1 0 0 0,0 2 0 0 0,0-1 28 0 0,0 1-23 0 0,-1-1-1 0 0,1 1 1 0 0,0-1-1 0 0,0 1 0 0 0,-1-1 1 0 0,1 1-1 0 0,-1-1 1 0 0,0 1-1 0 0,1-1 0 0 0,-1 1 1 0 0,0-1-1 0 0,0 0 1 0 0,0 1-1 0 0,0-1 0 0 0,0 0 1 0 0,0 0-1 0 0,0 0 1 0 0,-2 2-1 0 0,-27 15 148 0 0,25-16-137 0 0,-83 39 117 0 0,-1-5 1 0 0,-149 39-1 0 0,-190 27-370 0 0,-6-20-209 0 0,13-2 159 0 0,66-17-107 0 0,97-18 255 0 0,89-12 17 0 0,-177 29-622 0 0,265-57-67 0 0,78-5 550 0 0,6-1 8 0 0,61-10-319 0 0,94-19-478 0 0,433-90 1099 0 0,-289 62 150 0 0,419-58 376 0 0,-701 113-554 0 0,55-7 444 0 0,135-1 0 0 0,-199 13-3 0 0,-11-2-466 0 0,0 0 0 0 0,0 0 0 0 0,0 0 0 0 0,0 0 0 0 0,0 0 0 0 0,0 0 1 0 0,0 0-1 0 0,0 0 0 0 0,0 0 0 0 0,0 0 0 0 0,0 1 0 0 0,0-1 1 0 0,0 0-1 0 0,0 0 0 0 0,0 0 0 0 0,0 0 0 0 0,0 0 8 0 0,0 0-8 0 0,0 0 0 0 0,0 0 14 0 0,0 0-14 0 0,-24 5 774 0 0,14-4-821 0 0,-309 72 1139 0 0,130-26-1078 0 0,-364 66-317 0 0,124-28 134 0 0,237-43 121 0 0,-318 61-76 0 0,488-99 70 0 0,7-1-84 0 0,0-1-1 0 0,-20 1 1 0 0,38-4 26 0 0,1 1 1 0 0,-1-1-1 0 0,0 0 0 0 0,1 1 0 0 0,-1-2 1 0 0,5-1-1 0 0,8-3-134 0 0,275-84-1317 0 0,165-42 1853 0 0,23 28 95 0 0,188-9 35 0 0,-446 90-82 0 0,-183 21-150 0 0,1 2 0 0 0,-1 1 0 0 0,66 12 0 0 0,-91-10-43 0 0,-10-3 0 0 0,-4 2 0 0 0,-1 1-124 0 0,1 0-1 0 0,-1 0 0 0 0,0-1 1 0 0,0 1-1 0 0,0-1 0 0 0,0 1 1 0 0,0-1-1 0 0,-1 0 0 0 0,1 0 1 0 0,-1 0-1 0 0,0 0 1 0 0,-2 1-1 0 0,-41 19 141 0 0,29-15-108 0 0,-628 225 204 0 0,318-126-330 0 0,-91 28 8 0 0,85-36-1202 0 0,331-97 1008 0 0,28-1-589 0 0,-4-1 621 0 0,0-1 0 0 0,0 0 0 0 0,43-12-1 0 0,-17 3 59 0 0,215-43 287 0 0,282-53 686 0 0,-334 70-684 0 0,175-27-8 0 0,0 25-39 0 0,-340 36-56 0 0,0 3 1 0 0,0 1 0 0 0,69 11-1 0 0,-108-10 20 0 0,-1-1 0 0 0,0 1 0 0 0,11 5 0 0 0,-14-6 67 0 0,-3 1-71 0 0,-1 0 0 0 0,1 0 0 0 0,0 0 1 0 0,-1 0-1 0 0,1 0 0 0 0,-1 0 0 0 0,1 0 0 0 0,-1 0 0 0 0,0 0 0 0 0,0 0 0 0 0,0 0 1 0 0,0 0-1 0 0,0 0 0 0 0,0-1 0 0 0,0 1 0 0 0,-1-1 0 0 0,1 1 0 0 0,-1-1 1 0 0,1 1-1 0 0,-4 1 0 0 0,-4 4 71 0 0,0-1 1 0 0,-15 9-1 0 0,21-13-71 0 0,-43 20 233 0 0,-1-2 0 0 0,-70 20 0 0 0,81-28-257 0 0,-875 228-36 0 0,415-124-391 0 0,290-65 298 0 0,173-40-178 0 0,32-11 131 0 0,5 1-342 0 0,16 1 229 0 0,0-1 0 0 0,1 0 0 0 0,29-4 0 0 0,65-13 5 0 0,-110 15 261 0 0,127-20-111 0 0,183-28 603 0 0,-226 36-338 0 0,398-45 368 0 0,-288 40-446 0 0,116-8 79 0 0,0 16 59 0 0,382 44 745 0 0,75 70-8 0 0,-15-19-928 0 0,-139-64 25 0 0,1-36-4 0 0,-391 8-40 0 0,1519-69 708 0 0,-1540 64-313 0 0,192-8 388 0 0,-257 16-529 0 0,223-1 362 0 0,43 19-135 0 0,185 26-206 0 0,25 1-200 0 0,-411-31-62 0 0,423 0 103 0 0,-455-10-98 0 0,265-8 245 0 0,-133 1 88 0 0,36-3-235 0 0,102 0 78 0 0,-301 9-175 0 0,298 9-48 0 0,191 0 96 0 0,-508-12-92 0 0,47-3-16 0 0,135-10 276 0 0,48-4 56 0 0,164-12 20 0 0,-293 24-244 0 0,-35 3-68 0 0,155-14 4 0 0,-159 11 22 0 0,67-7-582 0 0,-252 16 418 0 0,-9-1-646 0 0,4 0 718 0 0,0 0 0 0 0,-1 0 0 0 0,-5-2 0 0 0,-10-3-12 0 0,-57-5-196 0 0,-89-2 0 0 0,150 12 258 0 0,-302-1-168 0 0,130 3 126 0 0,-604 17-78 0 0,628-12 128 0 0,-267 17-91 0 0,201-9 17 0 0,-367 32-574 0 0,403-29 269 0 0,-50 5-44 0 0,-519 33-268 0 0,53-6 575 0 0,479-29 65 0 0,-513 48-167 0 0,-13 0 21 0 0,369-36 220 0 0,-717 51 42 0 0,1026-79-55 0 0,-926 39-177 0 0,265-37 112 0 0,-86 7-101 0 0,616-6 105 0 0,-128 2-22 0 0,50-5 92 0 0,-286-8 54 0 0,-237-87-1058 0 0,457 44 714 0 0,34 24 332 0 0,-2 20 33 0 0,295 3-77 0 0,-553 12 123 0 0,175-11-128 0 0,185-3 0 0 0,-503-20 392 0 0,268-3 196 0 0,-204 3-512 0 0,649 22-76 0 0,-468 4 288 0 0,423-3-234 0 0,-65 12 0 0 0,117-13-122 0 0,3 2-146 0 0,0 0 185 0 0,0 0 0 0 0,0 0-1 0 0,0 0 1 0 0,0 0 0 0 0,0 0 0 0 0,1-1 0 0 0,-1 1 0 0 0,1 0 0 0 0,-1-1 0 0 0,1 1-1 0 0,2 0 1 0 0,1 2-3 0 0,0-1 1 0 0,0-1-1 0 0,0 1 0 0 0,0-1 0 0 0,1 0 0 0 0,-1 0 0 0 0,1-1 1 0 0,6 2-1 0 0,48 3-103 0 0,-45-5 136 0 0,102 9 47 0 0,184 7 208 0 0,87-22 30 0 0,620 7 184 0 0,-848 5-354 0 0,34 1 50 0 0,306 14-52 0 0,-154-3-58 0 0,239 7-45 0 0,-36-12 144 0 0,951-67 253 0 0,-1354 44-390 0 0,391-16 46 0 0,-71 12-64 0 0,-150 3 0 0 0,980-41 303 0 0,-1239 48-302 0 0,741-43-1 0 0,-238 8 0 0 0,-325 20 0 0 0,627-50 0 0 0,-586 51 0 0 0,16 0 0 0 0,-95 1 17 0 0,191-13 30 0 0,-36-4-20 0 0,-67 5 26 0 0,36-4 159 0 0,107-8 80 0 0,-203 25-345 0 0,189-6-99 0 0,-247 25 140 0 0,-22 1 13 0 0,262 0 1300 0 0,-149 0-2226 0 0,99-10 165 0 0,-60 0 400 0 0,204-5 588 0 0,-465 9-216 0 0,447-1 591 0 0,-242 4-239 0 0,37 4 1 0 0,90-1-27 0 0,11-1-134 0 0,0-1-166 0 0,30-4-38 0 0,-55 2 0 0 0,150-5 216 0 0,-186-8-157 0 0,-44 0-54 0 0,153-9-5 0 0,-74 10 0 0 0,-51 3 0 0 0,-213 1 0 0 0,303-13 0 0 0,-56 8 0 0 0,-33-3 0 0 0,-172 11-19 0 0,371-17-114 0 0,-296 15 133 0 0,-55 4 0 0 0,187-21 0 0 0,63-1 0 0 0,614 31-144 0 0,-684 11 92 0 0,-111-5 24 0 0,349 25 28 0 0,-372-29 0 0 0,-100-7 0 0 0,94 0 27 0 0,50 2 10 0 0,-88 2-37 0 0,168-14 0 0 0,-110 0-294 0 0,-167 7 268 0 0,87 1-32 0 0,40-2-28 0 0,-2-2 6 0 0,-79 2-228 0 0,0 3-1 0 0,98 14 1 0 0,-101-10-14 0 0,-5 0 143 0 0,-64-4 177 0 0,-1-1 1 0 0,31-3 0 0 0,8-1 173 0 0,1 3-304 0 0,88-13 1 0 0,-137 13 106 0 0,6-1-1 0 0,0-1-22 0 0,0-1 26 0 0,-1 1-33 0 0,-11 2-17 0 0,11-3-77 0 0,-4 4 81 0 0,9 2-8 0 0,-14-1 74 0 0,4 3-51 0 0,31 8-124 0 0,1 1-142 0 0,-25-10 308 0 0,-1-1 11 0 0,0 0 0 0 0,-2-2 0 0 0,-3-2 11 0 0,-5 1 45 0 0,9-5 40 0 0,-10 5-78 0 0,14-2 21 0 0,-6 1-14 0 0,0 0 0 0 0,22-1-1 0 0,8-1-206 0 0,-37 4 171 0 0,8-2-48 0 0,0 0 0 0 0,0-1 1 0 0,0 0-1 0 0,14-6 0 0 0,-26 9 56 0 0,1 0-10 0 0,-1 0 0 0 0,0 0-1 0 0,0 0 1 0 0,1 0 0 0 0,-1 0 0 0 0,0 0 0 0 0,0 0 0 0 0,1 0 0 0 0,-1 0 0 0 0,0 0 0 0 0,0-1 0 0 0,1 1 0 0 0,-1 0 0 0 0,0 0 0 0 0,0 0 0 0 0,0 0 0 0 0,1-1 0 0 0,-1 1 0 0 0,0 0 0 0 0,0 0-1 0 0,0 0 1 0 0,0-1 0 0 0,0 1 0 0 0,1 0 0 0 0,-1 0 0 0 0,0-1 0 0 0,0 1 0 0 0,0 0 0 0 0,0 0 0 0 0,0-1 0 0 0,-1 0-6 0 0,0-1-1 0 0,0 1 1 0 0,0 0 0 0 0,-1 0 0 0 0,1-1 0 0 0,0 1-1 0 0,-1 0 1 0 0,1 0 0 0 0,-1 0 0 0 0,1 0-1 0 0,-1 1 1 0 0,1-1 0 0 0,-3 0 0 0 0,0-2 5 0 0,-21-5-56 0 0,-85-14-29 0 0,94 20 102 0 0,-91-10-19 0 0,-131 1 1 0 0,181 10 46 0 0,-61 4-16 0 0,42 0 34 0 0,-396 18-34 0 0,178-4-73 0 0,108-9 22 0 0,-638 13-243 0 0,-698-70 1379 0 0,3-24 0 0 0,1055 57-1100 0 0,93 5 0 0 0,-844-50-505 0 0,452 11-998 0 0,707 45 1319 0 0,-148-12-208 0 0,150 8 292 0 0,52 9 32 0 0,5 0-45 0 0,13 0 16 0 0,173-4-429 0 0,541-32 150 0 0,-126 5 428 0 0,506-39 814 0 0,-1006 61-788 0 0,397-40 252 0 0,-2-16-24 0 0,-430 54-262 0 0,391-74 352 0 0,85-83 515 0 0,-503 151-813 0 0,47-26 0 0 0,-73 35-69 0 0,-1-2-1 0 0,0 0 0 0 0,-1-1 1 0 0,0 0-1 0 0,24-26 1 0 0,-36 34-9 0 0,0 0 1 0 0,1 0-1 0 0,-1 0 1 0 0,0 0 0 0 0,-1 0-1 0 0,1 0 1 0 0,-1 0 0 0 0,1-1-1 0 0,-1 1 1 0 0,0-1-1 0 0,1-5 1 0 0,-2 7-269 0 0,0 0 0 0 0,0-1 1 0 0,0 1-1 0 0,0 0 0 0 0,0-1 0 0 0,-1 1 1 0 0,1 0-1 0 0,-1-1 0 0 0,0 1 0 0 0,0 0 1 0 0,1 0-1 0 0,-1 0 0 0 0,0 0 0 0 0,-1 0 1 0 0,1 0-1 0 0,0 0 0 0 0,-1 0 0 0 0,-2-3 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7:17.80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12589 2899 1375 0 0,'0'0'66'0'0,"-3"0"-8"0"0,-23-2 1159 0 0,0-1-1 0 0,0-1 0 0 0,-46-14 1 0 0,-25-4 457 0 0,4 4-992 0 0,-34-4-116 0 0,21 8-242 0 0,-64-5-56 0 0,128 15-302 0 0,0 2 0 0 0,0 2-1 0 0,0 1 1 0 0,-43 8-1 0 0,73-5-43 0 0,14 12-1936 0 0,4-12 2065 0 0,0 0 1 0 0,1 0-1 0 0,-1-1 1 0 0,1 0 0 0 0,0 0-1 0 0,0-1 1 0 0,0 0-1 0 0,0 0 1 0 0,0-1 0 0 0,0 1-1 0 0,0-2 1 0 0,11 1-1 0 0,13 0 282 0 0,0-2-1 0 0,33-6 0 0 0,-24 3-178 0 0,173-29 481 0 0,239-46 628 0 0,-306 58-866 0 0,554-77 1063 0 0,-537 76-1362 0 0,-149 20-88 0 0,52-7 31 0 0,64-18 0 0 0,-130 26-34 0 0,0 1 0 0 0,-1-1 0 0 0,1 1 0 0 0,0-1 0 0 0,-1 1 0 0 0,1-1 0 0 0,0 1 0 0 0,-1-1 0 0 0,1 1 0 0 0,-1 0 0 0 0,1-1 0 0 0,-1 1 0 0 0,1 0 0 0 0,-1-1 1 0 0,1 1-1 0 0,-2-1 0 0 0,-7-2-7 0 0,1 1 1 0 0,-2-1 0 0 0,1 2 0 0 0,0-1-1 0 0,0 1 1 0 0,0 0 0 0 0,-17 2 0 0 0,9-1-9 0 0,-207 5-113 0 0,68 0 118 0 0,-772-8 75 0 0,512 1-373 0 0,210 4 184 0 0,134-6-3585 0 0,6-4 3619 0 0,-77-11 86 0 0,21 4 1245 0 0,125 15-1193 0 0,0 1 0 0 0,0-1-1 0 0,0-1 1 0 0,-1 1 0 0 0,1 0-1 0 0,6-2 1 0 0,2 0-16 0 0,69-2 24 0 0,125 10 1 0 0,-71-1-117 0 0,622-34 663 0 0,-313-14 289 0 0,-62 5-353 0 0,306-30-305 0 0,-668 66-244 0 0,197-34-226 0 0,-195 30 163 0 0,-20 6 65 0 0,0 0 0 0 0,0-1 0 0 0,0 1 1 0 0,-1-1-1 0 0,1 1 0 0 0,0 0 0 0 0,-1-1 1 0 0,1 0-1 0 0,0 1 0 0 0,-1-1 0 0 0,1 1 1 0 0,0-1-1 0 0,-1 0 0 0 0,1 1 1 0 0,-1-1-1 0 0,0 0 0 0 0,1 0 0 0 0,0 0 3 0 0,-1 0-1 0 0,0-1 1 0 0,1 1-1 0 0,-1 0 1 0 0,0 0-1 0 0,0 0 1 0 0,0-1 0 0 0,0 1-1 0 0,0 0 1 0 0,0 0-1 0 0,0 0 1 0 0,0 0-1 0 0,0-1 1 0 0,-1 1-1 0 0,1 0 1 0 0,0 0-1 0 0,-1 0 1 0 0,1 0-1 0 0,-1-2 1 0 0,-1 1 5 0 0,1 1 0 0 0,-1-1 0 0 0,1 0-1 0 0,-1 0 1 0 0,0 0 0 0 0,0 1 0 0 0,0-1 0 0 0,0 1 0 0 0,-2-2 0 0 0,-5-2 21 0 0,0 1 1 0 0,-1-1 0 0 0,-15-3 0 0 0,21 7-28 0 0,-214-61-17 0 0,-127-3-76 0 0,-1009-13-34 0 0,574 87-1216 0 0,605 0 1017 0 0,103-2 326 0 0,86 2 139 0 0,0-5-113 0 0,1 0-1 0 0,0-1 1 0 0,0 0 0 0 0,0-1-1 0 0,0-1 1 0 0,15-1-1 0 0,-18 1-1 0 0,431-5 225 0 0,2-23-236 0 0,-204 11-9 0 0,678-32-5 0 0,-246 49 0 0 0,-613 2-22 0 0,-56-3-90 0 0,-5 1 90 0 0,-1 0 1 0 0,1-1 0 0 0,-1 1-1 0 0,0-1 1 0 0,1 0-1 0 0,-1 0 1 0 0,1 1 0 0 0,-1-1-1 0 0,-2 0 1 0 0,-6 0-23 0 0,-396 28-361 0 0,225-20 432 0 0,-628 47 541 0 0,478-31-555 0 0,-91 9-16 0 0,298-22 3 0 0,-145 16 0 0 0,251-25 1 0 0,10-1-2 0 0,-1 0-1 0 0,1 0 0 0 0,-1 1 0 0 0,1 1 1 0 0,0-1-1 0 0,0 2 0 0 0,0-1 0 0 0,-9 6 1 0 0,17-9-5 0 0,-1 0-1 0 0,1 1 1 0 0,-1-1 0 0 0,1 1 0 0 0,-1-1 0 0 0,1 0 0 0 0,-1 1 0 0 0,1-1 0 0 0,0 1-1 0 0,-1 0 1 0 0,1-1 0 0 0,0 1 0 0 0,-1-1 0 0 0,1 1 0 0 0,0-1 0 0 0,0 1 0 0 0,0 0 0 0 0,0-1-1 0 0,-1 1 1 0 0,1 0 0 0 0,0-1 0 0 0,0 2 0 0 0,0-2-7 0 0,0 1 5 0 0,0 0 0 0 0,0-1 0 0 0,0 1 0 0 0,0 0 0 0 0,0 0 0 0 0,0 0 0 0 0,0 0 0 0 0,0-1-1 0 0,0 1 1 0 0,1 0 0 0 0,-1 0 0 0 0,0 0 0 0 0,0 0 0 0 0,1-1 0 0 0,-1 1 0 0 0,1 0 0 0 0,-1 0 0 0 0,0-1 0 0 0,1 1-1 0 0,0 0 1 0 0,10 11-48 0 0,-6-8 53 0 0,0-1 1 0 0,1 1 0 0 0,-1-1 0 0 0,1 0 0 0 0,-1-1-1 0 0,11 4 1 0 0,36 7 16 0 0,-52-12-14 0 0,70 12 91 0 0,136 8 0 0 0,74-17-306 0 0,-199-4 36 0 0,216-9 19 0 0,-294 9 336 0 0,-6-1-96 0 0,-19-5-53 0 0,0 2-1 0 0,-1 0 1 0 0,-25 0-1 0 0,-73 1 74 0 0,103 3-98 0 0,-120 5-42 0 0,-31-1-16 0 0,-185-25 56 0 0,174 8 0 0 0,-1 0 0 0 0,137 8-37 0 0,1-1 0 0 0,-50-14-1 0 0,91 19 6 0 0,-1 0 0 0 0,0 0 0 0 0,1-1 0 0 0,-1 1 0 0 0,1-1 0 0 0,-4-2 0 0 0,5 3-80 0 0,3 0 0 0 0,18-11 28 0 0,1 0 0 0 0,1 2-1 0 0,-1 1 1 0 0,38-11-1 0 0,-12 4 10 0 0,323-92-32 0 0,9 30 20 0 0,-290 60 82 0 0,1389-223 1173 0 0,-1103 208-991 0 0,-81 10 12 0 0,-281 21-67 0 0,-13 2-118 0 0,0 0 0 0 0,0 0 0 0 0,1 0 0 0 0,-1 0 0 0 0,0 1 0 0 0,0-1 1 0 0,0 0-1 0 0,0 0 0 0 0,0 0 0 0 0,0 0 0 0 0,0 0 0 0 0,0 0 0 0 0,0 0 0 0 0,0 0 0 0 0,0 0 0 0 0,0 0 1 0 0,0 0-1 0 0,0 0 0 0 0,0 0 0 0 0,0 0 0 0 0,1 0 0 0 0,-1 0 0 0 0,0-1 0 0 0,0 1 0 0 0,0 0 0 0 0,0 0 0 0 0,0 0 1 0 0,0 0-1 0 0,0 0 0 0 0,0 0 0 0 0,0 0 0 0 0,0 0 0 0 0,0 0 0 0 0,0 0 0 0 0,0 0 0 0 0,0 0 0 0 0,0 0 1 0 0,0 0-1 0 0,0 0 0 0 0,0 0 0 0 0,0 0 0 0 0,0 0 0 0 0,0 0 0 0 0,0 0 0 0 0,0 0 0 0 0,0-1 0 0 0,0 1 1 0 0,0 0-1 0 0,0 0 0 0 0,0 0 0 0 0,0 0 0 0 0,0 0 0 0 0,0 0 0 0 0,0 0 0 0 0,0 0 0 0 0,0 0 0 0 0,0 0 1 0 0,0 0-1 0 0,0 0 0 0 0,0 0 0 0 0,0 0 0 0 0,0 0 0 0 0,0 0 0 0 0,0 0 0 0 0,0-1 0 0 0,0 1 0 0 0,0 0 1 0 0,0 0-1 0 0,-21-4 217 0 0,-62-5-93 0 0,-136 2 0 0 0,208 7-128 0 0,-438 13-62 0 0,256-5 44 0 0,-716 57 73 0 0,622-40-46 0 0,-474-1-9 0 0,654-31 26 0 0,88 5-10 0 0,0-1 0 0 0,0-1 1 0 0,-27-9-1 0 0,44 12 269 0 0,2 0-265 0 0,1 0 0 0 0,-1 0-1 0 0,0 0 1 0 0,1 0 0 0 0,-1 0-1 0 0,1 0 1 0 0,-1 0 0 0 0,1 0-1 0 0,-1 0 1 0 0,1 0 0 0 0,0 1-1 0 0,-1-1 1 0 0,1 0 0 0 0,0 0-1 0 0,0 1 1 0 0,1-2 0 0 0,16-10 111 0 0,15-2 29 0 0,0 2-1 0 0,59-16 1 0 0,-64 21-137 0 0,388-76-56 0 0,-245 54 13 0 0,294-47-439 0 0,-172 30 266 0 0,253-26 66 0 0,-365 56 211 0 0,-179 16 48 0 0,-6-2-78 0 0,-13-2-51 0 0,-1 0 0 0 0,0 1 1 0 0,-21-1-1 0 0,-60 1-5 0 0,67 3 1 0 0,-617 19 1 0 0,528-13 0 0 0,-897 90 0 0 0,651-58 0 0 0,3 1 0 0 0,10-8 18 0 0,352-31 318 0 0,3-1-322 0 0,1 0 0 0 0,0 1 1 0 0,-1-1-1 0 0,1 1 1 0 0,0 0-1 0 0,-1-1 1 0 0,1 1-1 0 0,0 0 0 0 0,3 0 1 0 0,5 0 15 0 0,748-109 132 0 0,-592 79-255 0 0,97-14-88 0 0,818-82-1121 0 0,-840 107 958 0 0,256-17-162 0 0,-432 33 478 0 0,278-10 224 0 0,-341 13 148 0 0,-5 0-216 0 0,-219 19 175 0 0,136-14-227 0 0,-892 80-87 0 0,375-7 11 0 0,537-71 0 0 0,0 0 0 0 0,-106 24 0 0 0,155-27 11 0 0,38 0 137 0 0,51 0-4 0 0,123-7 0 0 0,75-24-73 0 0,7-1 7 0 0,823 0-82 0 0,-685 43-279 0 0,-325-11 198 0 0,8 3-99 0 0,138 26 0 0 0,-223-31 154 0 0,-1 1-1 0 0,1 1 0 0 0,21 9 1 0 0,-32-12-24 0 0,-2 0 39 0 0,-1 0 0 0 0,0 0 0 0 0,0 0-1 0 0,1 0 1 0 0,-1 0 0 0 0,0 0 0 0 0,0 0-1 0 0,0-1 1 0 0,0 1 0 0 0,0 0 0 0 0,0-1 0 0 0,-2 2-1 0 0,2-2-11 0 0,-8 5-20 0 0,0-2 1 0 0,-1 1-1 0 0,1-2 0 0 0,0 1 1 0 0,-1-1-1 0 0,0 0 0 0 0,1-1 1 0 0,-1 0-1 0 0,-10-1 0 0 0,3 1 10 0 0,-319 11-229 0 0,174-9 237 0 0,-121 2 29 0 0,-46 1 0 0 0,-775 8 0 0 0,-153-39 64 0 0,1193 24-61 0 0,-258-17 65 0 0,266 12-43 0 0,1-2 1 0 0,0-4 0 0 0,-91-30 0 0 0,146 42-26 0 0,-9-3 48 0 0,0-1 0 0 0,0 0 0 0 0,0 0 0 0 0,-14-10 0 0 0,21 13-24 0 0,1 0 1 0 0,0 0-1 0 0,0 0 0 0 0,0 0 0 0 0,0 0 1 0 0,0 0-1 0 0,0 0 0 0 0,0 0 1 0 0,0 0-1 0 0,0 0 0 0 0,0 0 0 0 0,1-1 1 0 0,-1 1-1 0 0,1 0 0 0 0,-1-1 0 0 0,1 1 1 0 0,-1 0-1 0 0,1-1 0 0 0,-1 1 0 0 0,1-1 1 0 0,0 1-1 0 0,0-1 0 0 0,0 1 0 0 0,0 0 1 0 0,0-1-1 0 0,0 1 0 0 0,0-1 0 0 0,1 1 1 0 0,-1-1-1 0 0,0 1 0 0 0,1 0 1 0 0,-1-1-1 0 0,1 1 0 0 0,-1 0 0 0 0,1-1 1 0 0,0 1-1 0 0,0 0 0 0 0,0 0 0 0 0,-1 0 1 0 0,1 0-1 0 0,0 0 0 0 0,0 0 0 0 0,2-1 1 0 0,5-5 70 0 0,0 0 0 0 0,1 1-1 0 0,0 1 1 0 0,0-1 0 0 0,0 1 0 0 0,1 1 0 0 0,20-7 0 0 0,-15 5-25 0 0,218-70 406 0 0,7 16-409 0 0,-227 57-59 0 0,1037-188 2 0 0,-297 107-266 0 0,-549 68 172 0 0,65-4 70 0 0,-10 25-41 0 0,-181-1 32 0 0,-66-4-310 0 0,-22 0 244 0 0,-27-1 77 0 0,-21-3-15 0 0,-39-2 0 0 0,-69 13 27 0 0,-41 1 0 0 0,-292 2 0 0 0,-230 31 0 0 0,202-14 0 0 0,273-15 0 0 0,231-11 1 0 0,-256 2 73 0 0,261-5-10 0 0,14 2 180 0 0,7-1-123 0 0,290-45 553 0 0,-18 2-681 0 0,619-55 67 0 0,-584 67-267 0 0,174-2-134 0 0,-246 21 214 0 0,-15 5 14 0 0,-223 9 113 0 0,0-1 0 0 0,0 0 0 0 0,0 0-1 0 0,1 0 1 0 0,-1 0 0 0 0,0 0 0 0 0,0 0 0 0 0,0 0 0 0 0,1 0 0 0 0,-1 0-1 0 0,0 0 1 0 0,0 0 0 0 0,0 0 0 0 0,1 0 0 0 0,-1 0 0 0 0,0 0 0 0 0,0 0 0 0 0,0 0-1 0 0,1 0 1 0 0,-1 0 0 0 0,0-1 0 0 0,0 1 0 0 0,0 0 0 0 0,0 0 0 0 0,1 0-1 0 0,-1 0 1 0 0,0 0 0 0 0,0 0 0 0 0,0 0 0 0 0,0-1 0 0 0,0 1 0 0 0,1 0 0 0 0,-1 0-1 0 0,0 0 1 0 0,0 0 0 0 0,0-1 0 0 0,0 1 0 0 0,0 0 0 0 0,0-1 0 0 0,-7-4 20 0 0,-15-5 46 0 0,-5 2-48 0 0,-1 1 0 0 0,-40-6-1 0 0,-61 1 5 0 0,82 8-21 0 0,-1078-60-1 0 0,-666-14 128 0 0,1394 42-64 0 0,395 36 0 0 0,648-28-131 0 0,-401 12-208 0 0,906-27-1513 0 0,-911 53 1768 0 0,-200-8 18 0 0,-211-5 97 0 0,-567 18 336 0 0,522-9-357 0 0,-177 4 60 0 0,-445 16 236 0 0,51 27-151 0 0,-188 9-83 0 0,783-61-30 0 0,104-1-112 0 0,86 0-87 0 0,6 0-197 0 0,383-33-892 0 0,-252 16 1151 0 0,1180-99-97 0 0,-852 101 50 0 0,-274 10 81 0 0,-146 5 71 0 0,-869 1 1332 0 0,603-1-1273 0 0,-155 3 118 0 0,-48 4-150 0 0,-62 2-47 0 0,306-4 0 0 0,-242 15-55 0 0,343-9-21 0 0,80-11-90 0 0,8 5-368 0 0,-1-2 403 0 0,-1 0-1 0 0,1-1 0 0 0,0 1 0 0 0,0-1 0 0 0,0-1 0 0 0,0 1 1 0 0,13 1-1 0 0,55 0-222 0 0,-56-3 275 0 0,338-9-98 0 0,-2-20 58 0 0,-209 17-12 0 0,-78 6 35 0 0,105-10-87 0 0,-151 12 108 0 0,-10 0-3 0 0,-11 0 29 0 0,-7 0 20 0 0,1 0 30 0 0,-1 1 0 0 0,0 0-1 0 0,1 1 1 0 0,-1 0 0 0 0,0 0-1 0 0,-9-2 1 0 0,-46-2 355 0 0,27 2-263 0 0,-408-18-105 0 0,151 13-44 0 0,-84-20 67 0 0,198 14-66 0 0,-53-18 64 0 0,-9 0-62 0 0,120 29 29 0 0,96 5-219 0 0,0 1 1 0 0,-44 9-1 0 0,67-11 139 0 0,1 0 0 0 0,-1 0-1 0 0,1 0 1 0 0,-1 0 0 0 0,1 0-1 0 0,-1 0 1 0 0,1 0 0 0 0,-1 1-1 0 0,1-1 1 0 0,0 0 0 0 0,-1 0-1 0 0,1 0 1 0 0,-1 1 0 0 0,1-1-1 0 0,0 0 1 0 0,-2 3-303 0 0,1-2 303 0 0,1-1 34 0 0,0 1 0 0 0,0-1 0 0 0,0 1 0 0 0,0-1 0 0 0,1 0 0 0 0,-1 1 0 0 0,0-1 0 0 0,0 1 0 0 0,0-1 0 0 0,1 0 0 0 0,-1 1 1 0 0,0-1-1 0 0,0 0 0 0 0,1 1 0 0 0,-1-1 0 0 0,0 0 0 0 0,1 1 0 0 0,-1-1 0 0 0,1 1 0 0 0,23 12 6 0 0,-22-12-85 0 0,18 7 20 0 0,1-1-1 0 0,0-1 1 0 0,0 0-1 0 0,36 4 1 0 0,-9-5-800 0 0,49-2-1 0 0,-108-8 674 0 0,5 1 250 0 0,-3 1 13 0 0,-1-1 0 0 0,0 1 0 0 0,0 1-1 0 0,0 0 1 0 0,-12-1 0 0 0,-54-1-7 0 0,54 4-63 0 0,-106 0 295 0 0,-45-1 163 0 0,133-2-359 0 0,-111-3-3 0 0,47-1-87 0 0,74 3 0 0 0,1 2 0 0 0,-1 1 0 0 0,-39 4 0 0 0,38-1 1 0 0,22-2-5 0 0,1 1 0 0 0,-1 0-1 0 0,-11 2 1 0 0,8 0-164 0 0,1-1 0 0 0,-1-1 0 0 0,-20 1 0 0 0,30-2 23 0 0,-31 7 1121 0 0,34-4-908 0 0,-1 0-42 0 0,1-1 0 0 0,-1 1 0 0 0,1 0 0 0 0,-1 0 0 0 0,1-1 0 0 0,0 1-1 0 0,0 0 1 0 0,1-1 0 0 0,-1 1 0 0 0,0-1 0 0 0,1 0 0 0 0,2 4 0 0 0,-1-3 10 0 0,-2 0 99 0 0,2-1-6 0 0,35 30 234 0 0,86 59-70 0 0,-106-81-278 0 0,1 0 0 0 0,0-2 0 0 0,0 0-1 0 0,33 8 1 0 0,-36-12 9 0 0,48 14 102 0 0,1-4 1 0 0,96 9 0 0 0,135-6 56 0 0,-187-12-60 0 0,205 4 214 0 0,-70-2-242 0 0,-64-1-65 0 0,318 15-45 0 0,-1 18 59 0 0,-360-24 115 0 0,555 75-57 0 0,-461-52-102 0 0,118 22 11 0 0,-225-40 190 0 0,160 6-1 0 0,-193-20-164 0 0,170 28-36 0 0,-51-5 0 0 0,56 2 0 0 0,-253-31 5 0 0,-9 0-9 0 0,-1 0 1 0 0,1 0-1 0 0,-1 0 1 0 0,1 1-1 0 0,0-1 0 0 0,-1 1 1 0 0,7 2-1 0 0,-8-2-110 0 0,-5 0-2 0 0,-12 3 81 0 0,-1-1 0 0 0,0-1-1 0 0,0 0 1 0 0,0 0 0 0 0,-1-2 0 0 0,-17-1 0 0 0,2 0-1 0 0,-281-16 105 0 0,20 0-74 0 0,-43 6 5 0 0,-236-6-26 0 0,265 12-208 0 0,37 7-175 0 0,99 0 250 0 0,-495 12-37 0 0,421-8 89 0 0,-60 3-42 0 0,182-2 129 0 0,-163 6-88 0 0,285-13 108 0 0,1 0 0 0 0,0 0 0 0 0,0 0 0 0 0,0-1 0 0 0,0 1 0 0 0,0 0 0 0 0,0 0 0 0 0,-1 0 0 0 0,1 0 0 0 0,0 0 0 0 0,0 0 0 0 0,0 0 0 0 0,0 0 0 0 0,0 0 0 0 0,0 0 0 0 0,-1 0 0 0 0,1 0 0 0 0,0 0 0 0 0,0 0 0 0 0,0 0 0 0 0,0 0 0 0 0,0 0 0 0 0,-1 0 0 0 0,1 0 0 0 0,0 0 0 0 0,0 0 0 0 0,0 0 0 0 0,0 0 0 0 0,0 0 0 0 0,0 0 0 0 0,0 0 0 0 0,-1 1 0 0 0,1-1 0 0 0,0 0 0 0 0,0 0 0 0 0,0 0 0 0 0,0 0 0 0 0,0 0 0 0 0,0 0 0 0 0,0 0 0 0 0,0 0 0 0 0,0 1 0 0 0,-1-1 0 0 0,1 0 0 0 0,0 0 0 0 0,0 0 0 0 0,0 0 0 0 0,0 0 0 0 0,0 1 0 0 0,8 3 1 0 0,16 2-12 0 0,260 17-75 0 0,-121-14 1 0 0,256 7-111 0 0,-127-7 189 0 0,98 5 7 0 0,-139-6 0 0 0,-89 4 1 0 0,16 1-12 0 0,-68-7-96 0 0,-108-6 250 0 0,-5-1-49 0 0,-44-12 78 0 0,-78-9-1 0 0,-55 3-241 0 0,100 12 61 0 0,-162-10 9 0 0,-32-4 11 0 0,-106-13 47 0 0,-81-8-52 0 0,226 20 67 0 0,-5-1-533 0 0,217 21 310 0 0,15 2 57 0 0,0-1-1 0 0,-1 0 1 0 0,1 0 0 0 0,-9-3 0 0 0,10 1-23 0 0,5 3 16 0 0,0 0 20 0 0,-7-2 52 0 0,6 1-20 0 0,-5-3 36 0 0,-2 0 2 0 0,-1 1-94 0 0,-1 1 0 0 0,0 0 1 0 0,-23 0-1 0 0,0 0-157 0 0,11 1 112 0 0,18 1 122 0 0,1 0 1 0 0,0 0-1 0 0,-11-3 1 0 0,2 1-55 0 0,-1 0 0 0 0,1 1-1 0 0,-1 1 1 0 0,1 0 0 0 0,-28 4 0 0 0,21-2-53 0 0,-37-1 0 0 0,22-1 134 0 0,-4 5-293 0 0,18-1 96 0 0,8-1-82 0 0,-4 1-37 0 0,0-1 1 0 0,-19 0-1 0 0,24 0 304 0 0,12-3 12 0 0,1 0 0 0 0,-1 1 0 0 0,0-1 0 0 0,0 0 0 0 0,1 1 0 0 0,-1-1 0 0 0,0 1 0 0 0,1-1 0 0 0,-1 1 0 0 0,1 0 0 0 0,-1-1 0 0 0,1 1 0 0 0,-2 0 0 0 0,-1 13 0 0 0,1 0 0 0 0,1-2 16 0 0,0-9 128 0 0,1-2-121 0 0,0-1 0 0 0,0 1-1 0 0,0 0 1 0 0,0-1-1 0 0,-1 1 1 0 0,1 0 0 0 0,0 0-1 0 0,-1-1 1 0 0,1 1-1 0 0,0 0 1 0 0,-1-1 0 0 0,1 1-1 0 0,-1-1 1 0 0,1 1-1 0 0,-1-1 1 0 0,1 1-1 0 0,-2 0 1 0 0,-31 24 277 0 0,32-24-113 0 0,-1 1-102 0 0,-3 4-10 0 0,3-3 15 0 0,-3 3 1 0 0,2-3-32 0 0,-6 4 309 0 0,9-4-283 0 0,0 11 464 0 0,2-12-378 0 0,4 8 10 0 0,-5-8 3 0 0,10 6 143 0 0,-7-5-297 0 0,0 1 0 0 0,0-1 0 0 0,0 0 0 0 0,1 0 0 0 0,-1-1 0 0 0,10 4-1 0 0,0 1-29 0 0,0-1 0 0 0,0-1 0 0 0,0 0 0 0 0,1-1 0 0 0,22 3 0 0 0,125 19-472 0 0,72-11 232 0 0,226-21 240 0 0,-210 12 0 0 0,-87 0 0 0 0,-89-4-13 0 0,407 19 466 0 0,-291-3-192 0 0,148 18-346 0 0,-136-10 643 0 0,256 2 0 0 0,-289-21-160 0 0,-48-1-328 0 0,-28-1-31 0 0,34 1-14 0 0,153 12-25 0 0,-120-3 0 0 0,-93-11 0 0 0,1-2 0 0 0,-1-3 0 0 0,82-12 0 0 0,-136 11 0 0 0,-1-2-14 0 0,-9 3-56 0 0,-36-6-1109 0 0,2 2 881 0 0,1 1 0 0 0,-42 0 0 0 0,25 2 255 0 0,-408-31 107 0 0,-367-10 296 0 0,161 41-432 0 0,504 5 72 0 0,-57 3 0 0 0,193-5-4 0 0,-538 43 88 0 0,350-17-172 0 0,-16-1 88 0 0,201-24 0 0 0,-138 21 0 0 0,61-7 0 0 0,-105 28-104 0 0,24-3-1277 0 0,113-34 759 0 0,41-5 553 0 0,15 0 69 0 0,1 1 0 0 0,1-1 12 0 0,9-2 86 0 0,5 0-344 0 0,10-2 230 0 0,2-3 1504 0 0,-16 4-1428 0 0,-4-3-37 0 0,4 3 69 0 0,-1 2-140 0 0,-5 0 33 0 0,-3 0 15 0 0,-4 0 0 0 0,11 1 0 0 0,1 0 0 0 0,-11-1 0 0 0,2-2 0 0 0,-2 0 0 0 0,4-1-16 0 0,7 1-58 0 0,0 1 15 0 0,-8-2 48 0 0,0 1-24 0 0,0 0-1 0 0,0 0 1 0 0,0 1-1 0 0,-12 1 1 0 0,2-1-156 0 0,8 1 93 0 0,2 0 22 0 0,6-1 21 0 0,-5 0 44 0 0,-2-2 1395 0 0,21-8-1060 0 0,-6 7-303 0 0,0 0 0 0 0,1 1 0 0 0,-1-1 0 0 0,1 1 0 0 0,0 0 0 0 0,0 0 0 0 0,0 0-1 0 0,0 1 1 0 0,7-2 0 0 0,9 0-46 0 0,21 0 1 0 0,-11 1-140 0 0,98-13-1348 0 0,-114 13 1512 0 0,1-1 14 0 0,10-4 40 0 0,-14 6 57 0 0,14 0-74 0 0,-9 1-37 0 0,-1 3 0 0 0,-2 3 0 0 0,1 1 0 0 0,-3 3-13 0 0,-9-7-11 0 0,0 0 1 0 0,0 1-1 0 0,-1-1 1 0 0,1 1-1 0 0,-1 0 0 0 0,0 0 1 0 0,0 0-1 0 0,-1 0 1 0 0,1 0-1 0 0,-1 0 0 0 0,0 0 1 0 0,0 0-1 0 0,0 1 1 0 0,-1-1-1 0 0,1 8 1 0 0,-1-4-17 0 0,-1 0 0 0 0,0-1 0 0 0,0 1 0 0 0,0-1 0 0 0,-1 1 1 0 0,0-1-1 0 0,-1 1 0 0 0,-3 7 0 0 0,1-6 91 0 0,0 0 0 0 0,-1-1 0 0 0,-1 0 0 0 0,1 0 0 0 0,-1-1 1 0 0,-14 13-1 0 0,-10 11 84 0 0,17-16-113 0 0,-28 22 0 0 0,-1 1 6 0 0,19-6-564 0 0,23-30 394 0 0,2 1-30 0 0,0-1 183 0 0,0 0-1 0 0,0 0 1 0 0,0 0 0 0 0,1 0 0 0 0,-1-1 0 0 0,1 1-1 0 0,-1 0 1 0 0,1-1 0 0 0,-1 1 0 0 0,1-1 0 0 0,0 0 0 0 0,0 1-1 0 0,0-1 1 0 0,2 1 0 0 0,0 0 26 0 0,1 0 1 0 0,0-1-1 0 0,-1 1 1 0 0,1-1-1 0 0,0 0 0 0 0,6 0 1 0 0,8 0 132 0 0,0-1 1 0 0,30-4-1 0 0,-33 2-107 0 0,151-12 154 0 0,158-18-599 0 0,-198 15 366 0 0,166-17 240 0 0,242-22 401 0 0,-381 35-854 0 0,-120 17 184 0 0,-4 0 24 0 0,-3 0 488 0 0,30 1 0 0 0,-54 3-343 0 0,-29 10-900 0 0,2-2 803 0 0,0 0-1 0 0,0-2 1 0 0,-39 5-1 0 0,8-2-47 0 0,-247 41 75 0 0,-353 17 1234 0 0,318-47-1161 0 0,91-7-602 0 0,220-12 383 0 0,17-2-311 0 0,-1 2 0 0 0,0 0 1 0 0,-12 2-1 0 0,23-3 389 0 0,0 0 1 0 0,0 0-1 0 0,0 0 0 0 0,0 1 0 0 0,0-1 0 0 0,0 0 1 0 0,0 0-1 0 0,-1 1 0 0 0,1-1 0 0 0,0 0 1 0 0,0 1-1 0 0,0-1 0 0 0,0 1 0 0 0,-1-1 1 0 0,2 2-1 0 0,-1-1-9 0 0,0 0 1 0 0,1-1 0 0 0,-1 1-1 0 0,0 0 1 0 0,0-1-1 0 0,0 1 1 0 0,1-1 0 0 0,-1 1-1 0 0,0-1 1 0 0,3 1-1 0 0,8 3-129 0 0,-9-3 64 0 0,-1-3-257 0 0,-2 2 361 0 0,1-1-1 0 0,-1 1 1 0 0,1 0 0 0 0,-1-1 0 0 0,0 1 0 0 0,0 0 0 0 0,1-1 0 0 0,-1 1 0 0 0,0 0 0 0 0,0-1-1 0 0,1 1 1 0 0,-1-1 0 0 0,0 1 0 0 0,0-1 0 0 0,0 1 0 0 0,0-1 0 0 0,0 1 0 0 0,1-1-1 0 0,-1 0 1 0 0,-1-6 42 0 0,1 7-54 0 0,0-1 1 0 0,0 0-1 0 0,0 1 0 0 0,0-1 1 0 0,0 0-1 0 0,0 1 0 0 0,0-1 1 0 0,0 0-1 0 0,-1 1 0 0 0,1-1 1 0 0,0 1-1 0 0,0-1 0 0 0,-1 0 1 0 0,1 1-1 0 0,0-1 0 0 0,0 1 0 0 0,-1-1 1 0 0,1 1-1 0 0,-1-1 0 0 0,0 0 1 0 0,-2-2 64 0 0,3 2-66 0 0,-1 0 1 0 0,0 0-1 0 0,0 0 1 0 0,1 0-1 0 0,-1 1 1 0 0,0-1-1 0 0,0 0 1 0 0,0 0-1 0 0,0 1 0 0 0,0-1 1 0 0,0 0-1 0 0,0 1 1 0 0,0-1-1 0 0,-2 0 1 0 0,0 0 8 0 0,0 0-11 0 0,1 0-1 0 0,0 0 1 0 0,-1 0 0 0 0,1 0 0 0 0,-1 1 0 0 0,1-1 0 0 0,-1 0-1 0 0,1 1 1 0 0,-1 0 0 0 0,1 0 0 0 0,-5 0 0 0 0,-2 0-1 0 0,-10 0-66 0 0,0 1-1 0 0,-34 6 1 0 0,-1 0-36 0 0,15-2 89 0 0,-29 4 15 0 0,55-9 1166 0 0,24-1-1057 0 0,-1-1-1 0 0,0 1 1 0 0,1-2-1 0 0,17-6 1 0 0,-9 3-28 0 0,22-6-72 0 0,113-40-10 0 0,-129 40-1 0 0,-22 8 0 0 0,9-5 0 0 0,-3-1 0 0 0,-3 2 11 0 0,-6 7-9 0 0,1 1-1 0 0,-1-1 1 0 0,0 0 0 0 0,0 1-1 0 0,0-1 1 0 0,1 1 0 0 0,-1-1-1 0 0,0 0 1 0 0,0 1 0 0 0,0-1-1 0 0,0 0 1 0 0,0 1 0 0 0,0-1-1 0 0,0 1 1 0 0,0-1 0 0 0,-1 0-1 0 0,1 1 1 0 0,0-1 0 0 0,0 1-1 0 0,-1-2 1 0 0,1 2-5 0 0,0-3-98 0 0,-12-6-85 0 0,9 7 170 0 0,0 1 0 0 0,0-1-1 0 0,0 0 1 0 0,0 1 0 0 0,-1 0 0 0 0,1-1-1 0 0,-1 1 1 0 0,1 1 0 0 0,-1-1-1 0 0,1 0 1 0 0,-1 1 0 0 0,1 0-1 0 0,-5 0 1 0 0,-3 1-3 0 0,0 0 0 0 0,0 1 0 0 0,0 1 0 0 0,-12 4-1 0 0,11-5 32 0 0,1 1 52 0 0,9-2 23 0 0,3 0-28 0 0,-1 1-56 0 0,1-1 1 0 0,-1 0 0 0 0,1 0-1 0 0,0 0 1 0 0,-1 0-1 0 0,1 0 1 0 0,0 0 0 0 0,-1-1-1 0 0,1 1 1 0 0,0 0 0 0 0,0 0-1 0 0,0 0 1 0 0,0-1-1 0 0,0 1 1 0 0,0 0 0 0 0,0-1-1 0 0,0 1 1 0 0,2 0 0 0 0,1 0 11 0 0,8 4 8 0 0,0-1-1 0 0,0 0 1 0 0,1-1 0 0 0,0 0 0 0 0,-1-1 0 0 0,19 0 0 0 0,-5 1-25 0 0,284 19 687 0 0,2-20-116 0 0,-217-2-351 0 0,429 21 1031 0 0,-480-19-1183 0 0,-41-1-66 0 0,161 13 28 0 0,-135-10-44 0 0,-1 1-1 0 0,1 2 0 0 0,42 15 0 0 0,-62-19 15 0 0,-1 1 0 0 0,0 0-1 0 0,-1 0 1 0 0,15 10-1 0 0,-10-2 3 0 0,-3 2 0 0 0,-4-1 11 0 0,-4-7 32 0 0,-1-3-43 0 0,-1 0 1 0 0,1 0 0 0 0,-1 1 0 0 0,0-1 0 0 0,1 0-1 0 0,-3 4 1 0 0,-7 3-37 0 0,6-7 13 0 0,-2 1 4 0 0,0 0-1 0 0,0 0 1 0 0,0-1 0 0 0,-1 1-1 0 0,1-1 1 0 0,-14 3-1 0 0,-43 10 34 0 0,55-15-20 0 0,-539 70-190 0 0,320-49 136 0 0,68-4 60 0 0,-183 20 0 0 0,232-25 0 0 0,-125 20 0 0 0,200-27 0 0 0,24-3-16 0 0,9-3-64 0 0,3 1-40 0 0,-1-1 115 0 0,0 0 1 0 0,1 0 0 0 0,-1 0 0 0 0,0 0 0 0 0,0 0 0 0 0,0 0 0 0 0,0 0-1 0 0,0 0 1 0 0,0 0 0 0 0,1 1 0 0 0,-1-1 0 0 0,0 0 0 0 0,0 0 0 0 0,0 0-1 0 0,0 0 1 0 0,0 0 0 0 0,0 0 0 0 0,0 1 0 0 0,0-1 0 0 0,0 0 0 0 0,0 0-1 0 0,0 0 1 0 0,0 0 0 0 0,0 1 0 0 0,1-1 0 0 0,-1 0 0 0 0,0 0 0 0 0,0 1-4 0 0,0-1 1 0 0,0 1 0 0 0,0-1 0 0 0,0 0-1 0 0,0 1 1 0 0,0-1 0 0 0,0 1-1 0 0,1-1 1 0 0,-1 0 0 0 0,0 1 0 0 0,0-1-1 0 0,1 0 1 0 0,-1 1 0 0 0,0-1-1 0 0,1 0 1 0 0,-1 1 0 0 0,0-1 0 0 0,1 0-1 0 0,-1 0 1 0 0,0 1 0 0 0,1-1 0 0 0,-1 0-1 0 0,0 0 1 0 0,1 0 0 0 0,17 6-92 0 0,0-1 0 0 0,0 0 1 0 0,0-2-1 0 0,0 0 0 0 0,27 0 1 0 0,-11 0 34 0 0,181 10-286 0 0,76-8-72 0 0,-285-5 412 0 0,154-9-182 0 0,-113 6 192 0 0,26-1 11 0 0,-109-3 106 0 0,-17 8-81 0 0,-74 10 0 0 0,-40 0 78 0 0,7-9 189 0 0,-304 44 0 0 0,437-42-546 0 0,1 0 0 0 0,-1-2 0 0 0,0-1 0 0 0,-33-3-1 0 0,58 2-41 0 0,-5 1 105 0 0,2-14-1451 0 0,4 10 1648 0 0,0 0-1 0 0,0 1 0 0 0,-1-1 0 0 0,1 1 0 0 0,-1-1 0 0 0,1 1 0 0 0,-1 0 1 0 0,0 0-1 0 0,1-1 0 0 0,-1 1 0 0 0,-1 1 0 0 0,1-1 0 0 0,0 0 0 0 0,0 0 1 0 0,-1 1-1 0 0,1-1 0 0 0,-5-1 0 0 0,-3-2 144 0 0,0 1 0 0 0,-19-5 0 0 0,29 9-155 0 0,-26-5 1127 0 0,29 5-1042 0 0,34-2-45 0 0,1-2 1 0 0,48-12-1 0 0,-19 4-28 0 0,-40 6 115 0 0,1-1 0 0 0,-2-1 1 0 0,1-2-1 0 0,-1 0 0 0 0,29-17 0 0 0,-47 23-80 0 0,1-1-1 0 0,-1 0 0 0 0,0-1 0 0 0,10-8 0 0 0,-9 5 13 0 0,0-5-19 0 0,-9 9-31 0 0,0 3-3 0 0,1-13 1 0 0,-4 11-10 0 0,2 2 5 0 0,0 0-2 0 0,0 0 0 0 0,0 0 0 0 0,0-1 0 0 0,0 1 0 0 0,0 0 0 0 0,-1 0 0 0 0,1 1 0 0 0,-1-1 1 0 0,0 0-1 0 0,0 0 0 0 0,1 1 0 0 0,-1-1 0 0 0,0 1 0 0 0,0-1 0 0 0,-4-1 0 0 0,0 0 4 0 0,-1 0 0 0 0,0 0 0 0 0,-11-3 0 0 0,-24-4 189 0 0,-48-5-1 0 0,64 8-66 0 0,24 7 79 0 0,5 2-156 0 0,14 6-41 0 0,0 1 0 0 0,1-2 0 0 0,0 0 1 0 0,0-1-1 0 0,37 6 0 0 0,101 6 57 0 0,230-28 325 0 0,-335 7-318 0 0,503-63 951 0 0,-535 63-1019 0 0,90-15 23 0 0,156-47 0 0 0,-168 36-14 0 0,-5 3 39 0 0,87-38-1 0 0,-169 60-26 0 0,-1 0 1 0 0,0-1-1 0 0,-1 0 1 0 0,16-12-1 0 0,-23 17-27 0 0,0-1 0 0 0,0 0 0 0 0,-1 1 1 0 0,1-1-1 0 0,0 0 0 0 0,-1 0 0 0 0,1 0 0 0 0,0 1 0 0 0,-1-1 0 0 0,1 0 1 0 0,-1 0-1 0 0,1 0 0 0 0,-1 0 0 0 0,0-1 0 0 0,2-3 3 0 0,3-10-6 0 0,-4 9-35 0 0,-1-1 1 0 0,0 1-1 0 0,0-1 0 0 0,-1 0 0 0 0,0 1 0 0 0,0-1 1 0 0,0 1-1 0 0,-1-1 0 0 0,0 1 0 0 0,0 0 0 0 0,-1 0 0 0 0,1 0 1 0 0,-1 0-1 0 0,-8-11 0 0 0,-2-1-150 0 0,-1 0-1 0 0,-32-32 1 0 0,26 29 103 0 0,-2 1 0 0 0,-36-25 1 0 0,48 38 68 0 0,0 1 0 0 0,0 0 0 0 0,-1 1 0 0 0,0 0 0 0 0,0 1 0 0 0,0 0 0 0 0,-1 1 0 0 0,1 0 0 0 0,-14-1 0 0 0,-25 1-35 0 0,0 3 0 0 0,1 2 0 0 0,-91 14 0 0 0,-160 45 74 0 0,221-39 69 0 0,-132 56 0 0 0,1 31 18 0 0,181-93-109 0 0,-24 10-2 0 0,39-20-3 0 0,1 0-1 0 0,-1 1 0 0 0,1 0 0 0 0,1 1 1 0 0,0 0-1 0 0,0 1 0 0 0,-11 11 0 0 0,10-4-98 0 0,11-10 80 0 0,2-2 0 0 0,-1-1-27 0 0,0 1-1 0 0,0-1 1 0 0,1 1-1 0 0,-1 0 1 0 0,1-1-1 0 0,0 1 1 0 0,0-1-1 0 0,0 1 1 0 0,0 0-1 0 0,1-1 1 0 0,-1 1-1 0 0,1-1 1 0 0,0 1-1 0 0,2 5 1 0 0,-1-4 6 0 0,1-1 1 0 0,0 1-1 0 0,-1-1 1 0 0,2 0 0 0 0,-1 0-1 0 0,0 0 1 0 0,1 0-1 0 0,0 0 1 0 0,5 3 0 0 0,4 2-38 0 0,0 0 0 0 0,1-1 0 0 0,0-1 0 0 0,1 0 0 0 0,25 7 0 0 0,32 6 58 0 0,2-3 0 0 0,88 8-1 0 0,-70-12-90 0 0,33 3 29 0 0,65 12-24 0 0,-173-24 87 0 0,-14-2 3 0 0,1-1 1 0 0,-1 0-1 0 0,1 0 0 0 0,0-1 1 0 0,4 1-1 0 0,-9 2-68 0 0,0 0 80 0 0,0 0 0 0 0,0 0 0 0 0,0-1 0 0 0,-1 1 0 0 0,1-1 0 0 0,-1 1 0 0 0,0-1-1 0 0,0 1 1 0 0,0-1 0 0 0,0 0 0 0 0,0 0 0 0 0,0 0 0 0 0,-1 0 0 0 0,1 0 0 0 0,-1 0 0 0 0,1-1 0 0 0,-4 2 0 0 0,-8 4 8 0 0,-1 0 0 0 0,-16 4 0 0 0,12-4-10 0 0,-177 54 216 0 0,34-11 116 0 0,-253 65 165 0 0,402-113-474 0 0,-136 35 7 0 0,147-36-88 0 0,13 10-182 0 0,-8-8 225 0 0,1-1 1 0 0,-1 0-1 0 0,1-1 0 0 0,0 1 1 0 0,0 0-1 0 0,0-1 1 0 0,0 0-1 0 0,0 0 1 0 0,5 0-1 0 0,40 3-155 0 0,-39-3 168 0 0,39-1 0 0 0,85-9 1 0 0,48-19-26 0 0,-116 17 21 0 0,244-17-178 0 0,-87 12 270 0 0,-210 15 19 0 0,-1 0 1 0 0,1 1 0 0 0,15 2 0 0 0,14 1 254 0 0,-13-3 423 0 0,-31 2-673 0 0,-8 3-85 0 0,0 0-1 0 0,0 0 0 0 0,-1-1 0 0 0,0-1 1 0 0,0 0-1 0 0,0 0 0 0 0,-11 1 1 0 0,-8 2-6 0 0,-197 39-13 0 0,-4 1 0 0 0,-185 33 47 0 0,199-42-30 0 0,-172 37-17 0 0,216-35-33 0 0,189-32-434 0 0,-3-3 329 0 0,0-2-1 0 0,0 1 1 0 0,0-2-1 0 0,18 1 0 0 0,57-6 1 0 0,-56 2 85 0 0,474-21 294 0 0,1 17 490 0 0,-445 8-668 0 0,120 19 0 0 0,-179-20-133 0 0,-4 0-82 0 0,0 0 144 0 0,1 0 0 0 0,-1 0 0 0 0,0 0 1 0 0,1-1-1 0 0,-1 1 0 0 0,0 0 0 0 0,0-1 1 0 0,0 1-1 0 0,-1 0 0 0 0,0 1-6 0 0,-3 1 10 0 0,-1 1-1 0 0,1-1 0 0 0,-1 0 1 0 0,0 0-1 0 0,0 0 1 0 0,-9 2-1 0 0,-43 8 187 0 0,31-7-134 0 0,-367 57 308 0 0,201-38-272 0 0,-88 9-6 0 0,171-21-82 0 0,-186 10 79 0 0,263-22-11 0 0,30-1-36 0 0,7 0-87 0 0,91 3-175 0 0,132-14 0 0 0,-44 0 58 0 0,57 8 318 0 0,40-1 76 0 0,-246 3-139 0 0,0 0 0 0 0,0 3-1 0 0,54 8 1 0 0,-86-9-51 0 0,-3-1-37 0 0,0 1 0 0 0,1-1 1 0 0,-1 1-1 0 0,0-1 0 0 0,0 0 0 0 0,0 1 1 0 0,0 0-1 0 0,1-1 0 0 0,-1 1 0 0 0,0-1 0 0 0,-1 2 1 0 0,-2 2-14 0 0,-6 1 3 0 0,-1 0-1 0 0,0 0 0 0 0,0-1 1 0 0,0 0-1 0 0,-19 3 1 0 0,6-1 8 0 0,-52 12 48 0 0,-82 9 1 0 0,-80-3 98 0 0,8-1-67 0 0,-212 16-69 0 0,29-19 11 0 0,29-3 218 0 0,150-14-334 0 0,232-3-16 0 0,9 4-699 0 0,-3-2 701 0 0,1-1-1 0 0,0 1 1 0 0,-1-1-1 0 0,1 0 1 0 0,0 0-1 0 0,0 0 1 0 0,7 0-1 0 0,43-3-226 0 0,-36 1 286 0 0,408-35-268 0 0,-359 29-38 0 0,-65 7 196 0 0,-25 8-1374 0 0,2-2 1458 0 0,-1-1 0 0 0,-24 4 0 0 0,-66 3 124 0 0,54-7-58 0 0,-42 0 397 0 0,-118-7 0 0 0,53-3 203 0 0,49 3-407 0 0,-216-32 0 0 0,-37-2 1140 0 0,333 34-939 0 0,-175-11 587 0 0,59 2-961 0 0,-178 11 0 0 0,-44 2 87 0 0,7 0 250 0 0,51-3-273 0 0,96-20-64 0 0,-11-1 0 0 0,-20 0 80 0 0,194 12-62 0 0,55 9 116 0 0,5 1-187 0 0,49-8-174 0 0,147-24 71 0 0,-10-11 144 0 0,192-37 27 0 0,38-13 125 0 0,-207 42-159 0 0,-138 34 99 0 0,-1-3 0 0 0,97-40 0 0 0,-170 60-34 0 0,0-1 0 0 0,0 1-1 0 0,0 0 1 0 0,-1-1 0 0 0,1 1-1 0 0,0 0 1 0 0,0-1 0 0 0,-1 1-1 0 0,1-1 1 0 0,0 1 0 0 0,0-1-1 0 0,-1 1 1 0 0,1-1 0 0 0,-1 0-1 0 0,1 1 1 0 0,-1-1 0 0 0,1 0-1 0 0,-1 1 1 0 0,1-1 0 0 0,-1 0-1 0 0,1 0 1 0 0,-1 0-1 0 0,0 1 1 0 0,1-1 0 0 0,-1 0-1 0 0,0 0 1 0 0,0 0 0 0 0,0 0-1 0 0,0 1 1 0 0,0-1 0 0 0,0 0-1 0 0,0 0 1 0 0,0 0 0 0 0,0 0-1 0 0,0 0 1 0 0,0 1 0 0 0,0-1-1 0 0,-1 0 1 0 0,1 0 0 0 0,0 0-1 0 0,-1 0 1 0 0,1 1 0 0 0,-1-1-1 0 0,1 0 1 0 0,-1 0 0 0 0,1 1-1 0 0,-1-2 1 0 0,-2 0-5 0 0,1-1 1 0 0,-1 0-1 0 0,1 0 1 0 0,-1 1-1 0 0,0 0 1 0 0,0-1-1 0 0,0 1 1 0 0,0 0-1 0 0,-5-1 1 0 0,-2-1 16 0 0,-1 1 1 0 0,0 0-1 0 0,0 1 1 0 0,-21-2-1 0 0,-47 2-94 0 0,47 1 16 0 0,-522 27-596 0 0,324-10 357 0 0,-15 0-127 0 0,-299 13-716 0 0,500-28 1034 0 0,-285-6-272 0 0,303 0 374 0 0,21 4-191 0 0,0 0-1 0 0,-1 0 1 0 0,-10-1-1 0 0,19-1-71 0 0,7-3 113 0 0,0-1 0 0 0,0 2-1 0 0,0-1 1 0 0,0 1 0 0 0,1 1 0 0 0,18-6 0 0 0,75-13-340 0 0,-85 19 388 0 0,162-24 26 0 0,17-4 60 0 0,-157 23 13 0 0,332-56 580 0 0,-291 55-379 0 0,290-42 262 0 0,-337 44-482 0 0,102-13 34 0 0,-134 20-128 0 0,-18-2-164 0 0,-8 3 310 0 0,-1 0-1 0 0,1 1 1 0 0,-31 6-1 0 0,19-2 1 0 0,-382 29 165 0 0,129-15-138 0 0,-119 2-65 0 0,-3 8-48 0 0,314-20-1384 0 0,-98-5 1 0 0,181-4 1086 0 0,10 0-18 0 0,82-15-1283 0 0,-45 10 1663 0 0,33-10-1 0 0,-54 11-10 0 0,111-38 222 0 0,-110 37-231 0 0,-1-2 0 0 0,0 1 1 0 0,0-2-1 0 0,-1 0 0 0 0,0 0 0 0 0,20-18 0 0 0,-26 18-37 0 0,-6 8 6 0 0,1-1 0 0 0,-1 1-1 0 0,0 0 1 0 0,0-1 0 0 0,0 1 0 0 0,0-1 0 0 0,1 1 0 0 0,-1-1 0 0 0,0 1 0 0 0,0-1 0 0 0,0 1 0 0 0,0-1-1 0 0,0 1 1 0 0,0 0 0 0 0,0-1 0 0 0,0 1 0 0 0,-1-1 0 0 0,1 1 0 0 0,0-1 0 0 0,0 1 0 0 0,0-1 0 0 0,0 1 0 0 0,-1 0-1 0 0,1-1 1 0 0,0 1 0 0 0,0-1 0 0 0,-1 1 0 0 0,1 0 0 0 0,0-1 0 0 0,-1 1 0 0 0,1 0 0 0 0,0 0 0 0 0,-1-1-1 0 0,-12-8-133 0 0,7 8 175 0 0,0 0 0 0 0,0 0 0 0 0,0 0-1 0 0,0 1 1 0 0,0-1 0 0 0,-10 2 0 0 0,-39 8 206 0 0,22-3-100 0 0,-433 67 2045 0 0,419-65-2012 0 0,0 3-1 0 0,0 2 0 0 0,-56 24 1 0 0,102-37-172 0 0,1 0 1 0 0,-1 0-1 0 0,1 0 1 0 0,-1 1-1 0 0,1-1 1 0 0,-1 0 0 0 0,1 0-1 0 0,0 1 1 0 0,-1-1-1 0 0,1 0 1 0 0,-1 1-1 0 0,1-1 1 0 0,-1 0 0 0 0,1 1-1 0 0,0-1 1 0 0,-1 1-1 0 0,1-1 1 0 0,0 1-1 0 0,0 0-4 0 0,0 1 0 0 0,0-1 0 0 0,0 0 0 0 0,0 0-1 0 0,1 0 1 0 0,-1 0 0 0 0,0 0 0 0 0,1 0 0 0 0,-1 0-1 0 0,1 0 1 0 0,-1 0 0 0 0,1 0 0 0 0,0 0 0 0 0,-1 0-1 0 0,1-1 1 0 0,0 1 0 0 0,0 0 0 0 0,-1 0 0 0 0,1-1-1 0 0,0 1 1 0 0,0 0 0 0 0,0-1 0 0 0,0 1 0 0 0,0-1-1 0 0,0 1 1 0 0,1 0 0 0 0,3 1-28 0 0,1 0 1 0 0,-1 0-1 0 0,0 0 0 0 0,7 1 0 0 0,20 1-27 0 0,-1-1 0 0 0,1-1-1 0 0,35-4 1 0 0,-7 1-48 0 0,124-3-9 0 0,211-32 0 0 0,-105 17 116 0 0,-220 16 0 0 0,-55 4-85 0 0,-19 1-257 0 0,-26 5-172 0 0,22-6 623 0 0,-37 8-25 0 0,-184 42 344 0 0,-174 31 596 0 0,142-32-160 0 0,252-48-848 0 0,1 0 0 0 0,-1 1 0 0 0,1 1 0 0 0,-1-1 0 0 0,1 1 0 0 0,0 1 0 0 0,0-1 0 0 0,1 1 0 0 0,-11 9 0 0 0,10-2-30 0 0,7-10-18 0 0,0 1 0 0 0,0 0 0 0 0,1-1 0 0 0,-1 1 1 0 0,1 0-1 0 0,0-1 0 0 0,0 1 0 0 0,0 0 0 0 0,0-1 0 0 0,0 1 1 0 0,0 0-1 0 0,1-1 0 0 0,-1 1 0 0 0,1 0 0 0 0,0-1 0 0 0,0 1 1 0 0,0-1-1 0 0,0 1 0 0 0,0-1 0 0 0,0 1 0 0 0,4 3 1 0 0,-2-1-37 0 0,1 1 0 0 0,1-1 0 0 0,-1 0 0 0 0,1 0 0 0 0,0-1 1 0 0,0 1-1 0 0,0-1 0 0 0,7 4 0 0 0,3 0 31 0 0,0-1 1 0 0,1 0-1 0 0,0-1 0 0 0,0-1 1 0 0,0 0-1 0 0,1-2 0 0 0,27 4 1 0 0,11-3 180 0 0,55-3 1 0 0,13-5 255 0 0,0-5-1 0 0,177-35 1 0 0,-297 43-367 0 0,-18 0-504 0 0,-1 1 445 0 0,0 1 0 0 0,0 1-1 0 0,1 0 1 0 0,-1 1-1 0 0,-15 6 1 0 0,-17 2 36 0 0,-212 48 562 0 0,190-42-396 0 0,-131 50 0 0 0,186-60-176 0 0,3 0 0 0 0,5 0-14 0 0,7-6 6 0 0,0 0 0 0 0,0 0 0 0 0,0 0 0 0 0,0-1 0 0 0,-1 1 1 0 0,1 0-1 0 0,0 0 0 0 0,1 0 0 0 0,-1-1 0 0 0,0 1 0 0 0,0 0 1 0 0,0 0-1 0 0,0-1 0 0 0,1 1 0 0 0,-1 0 0 0 0,0 0 0 0 0,0-1 0 0 0,1 1 1 0 0,0 1-1 0 0,-1-1-14 0 0,2 2-2 0 0,0 0 0 0 0,-1 0 0 0 0,1-1 0 0 0,0 1 1 0 0,1 0-1 0 0,-1-1 0 0 0,0 1 0 0 0,1-1 0 0 0,-1 0 0 0 0,1 0 0 0 0,0 0 0 0 0,0 0 0 0 0,0 0 1 0 0,0 0-1 0 0,0-1 0 0 0,0 0 0 0 0,0 1 0 0 0,4 0 0 0 0,9 2-74 0 0,-1 0-1 0 0,25 2 1 0 0,-35-5 80 0 0,63 6 4 0 0,83-2 0 0 0,70-13 14 0 0,-26 0 4 0 0,-79 6-107 0 0,150 0-363 0 0,-230 4-859 0 0,-37-1 1300 0 0,0-1 0 0 0,0 0 0 0 0,0 1 0 0 0,0-1 1 0 0,0 1-1 0 0,1-1 0 0 0,-1 1 0 0 0,0-1 0 0 0,0 1 1 0 0,0 0-1 0 0,0 1 0 0 0,-3 1-16 0 0,-8 3 37 0 0,1 0 1 0 0,-1-1-1 0 0,0-1 1 0 0,0 0-1 0 0,0 0 1 0 0,-16 2-1 0 0,4-1 14 0 0,-254 41 749 0 0,61-13 386 0 0,-165 23 503 0 0,245-40-984 0 0,156-7-874 0 0,-7-5 141 0 0,1-1 1 0 0,-1 0 0 0 0,1-1-1 0 0,23 1 1 0 0,53-4-48 0 0,-62 0 80 0 0,174-11-88 0 0,45-1 56 0 0,313-29-380 0 0,-549 41 357 0 0,147-13-1986 0 0,-189 12 1881 0 0,-6-1 340 0 0,-161 24 162 0 0,30-2-88 0 0,-42-8 246 0 0,-41 3 256 0 0,61-2-437 0 0,-250-18 0 0 0,426 5-273 0 0,7-3-34 0 0,8 4 22 0 0,-1 0 0 0 0,1 0 0 0 0,0 0 0 0 0,0 0 0 0 0,0 0-1 0 0,0 0 1 0 0,0 0 0 0 0,0 0 0 0 0,0 0 0 0 0,0 0 0 0 0,0 0 0 0 0,0-1-1 0 0,0 1 1 0 0,0 0 0 0 0,0 0 0 0 0,0 0 0 0 0,0 0 0 0 0,0 0 0 0 0,-1 0-1 0 0,1 0 1 0 0,0 0 0 0 0,0 0 0 0 0,0 0 0 0 0,0-1 0 0 0,0 1-1 0 0,0 0 1 0 0,0 0 0 0 0,0 0 0 0 0,0 0 0 0 0,0 0 0 0 0,0 0 0 0 0,0 0-1 0 0,1 0 1 0 0,-1 0 0 0 0,0-1 0 0 0,0 1 0 0 0,0 0 0 0 0,0 0 0 0 0,0 0-1 0 0,0 0 1 0 0,0 0 0 0 0,0 0 0 0 0,0 0 0 0 0,0 0 0 0 0,0 0-1 0 0,0 0 1 0 0,0 0 0 0 0,0 0 0 0 0,0-1 0 0 0,1 1 0 0 0,-1 0 0 0 0,0 0-1 0 0,0 0 1 0 0,3-4-42 0 0,1-1 0 0 0,0 1 0 0 0,0 0 0 0 0,0-1 0 0 0,0 2 0 0 0,1-1 0 0 0,-1 1 0 0 0,1-1 0 0 0,0 1 0 0 0,9-4-1 0 0,10-4-200 0 0,28-8-1 0 0,-22 9 132 0 0,135-59-826 0 0,-142 59 462 0 0,-1-1 1 0 0,-1 0 0 0 0,35-26-1 0 0,-54 35 446 0 0,-1 1 0 0 0,0-1 0 0 0,1 1 0 0 0,-1 0-1 0 0,0-1 1 0 0,0 0 0 0 0,0 1 0 0 0,-1-1 0 0 0,1 0-1 0 0,1-3 1 0 0,-1 2-22 0 0,0 1-6 0 0,-2 1 219 0 0,-2-4-23 0 0,-1 1 0 0 0,1 0 0 0 0,-1 0-1 0 0,1 0 1 0 0,-1 1 0 0 0,-1-1 0 0 0,1 1 0 0 0,0 0 0 0 0,-1 0 0 0 0,1 1-1 0 0,-1-1 1 0 0,0 1 0 0 0,0 0 0 0 0,0 0 0 0 0,0 1 0 0 0,0 0 0 0 0,0-1-1 0 0,-8 1 1 0 0,-52-9 320 0 0,-100 0 0 0 0,146 10-440 0 0,-1-1-1 0 0,0-1 1 0 0,1-1-1 0 0,-44-14 1857 0 0,63 17-1847 0 0,3-1-48 0 0,0 1-8 0 0,-1-1 0 0 0,1 0 0 0 0,0 1 0 0 0,-1 0 0 0 0,1 0 0 0 0,-1 0 0 0 0,1 0 0 0 0,0 0 0 0 0,-1 0 0 0 0,1 1 0 0 0,0-1 0 0 0,-1 1 0 0 0,1 0 0 0 0,-1-1 0 0 0,1 1 0 0 0,-1 1 0 0 0,0-1 0 0 0,4 2 0 0 0,-2 0-36 0 0,4 8 14 0 0,-2 3 32 0 0,-6-10-1 0 0,0-1 1 0 0,0 0-1 0 0,0 0 1 0 0,0 0-1 0 0,0 0 0 0 0,-1 1 1 0 0,1-1-1 0 0,-1 0 1 0 0,0 0-1 0 0,0 0 1 0 0,0 0-1 0 0,0 0 1 0 0,-1 0-1 0 0,1-1 1 0 0,-3 5-1 0 0,-4 3-129 0 0,1 0-1 0 0,-15 13 1 0 0,11-11 60 0 0,6-7 82 0 0,-3 5-20 0 0,0-1 1 0 0,0 1-1 0 0,-11 20 0 0 0,7-7 29 0 0,6-12 0 0 0,-3 18-39 0 0,4-1 14 0 0,-2-7 25 0 0,-1 27 0 0 0,7-32 0 0 0,1-1 0 0 0,3 12 0 0 0,-1-22 0 0 0,3 11 11 0 0,5 4 43 0 0,-6-17-53 0 0,-1 0 8 0 0,4 4 19 0 0,1 0 1 0 0,0 0-1 0 0,0 0 1 0 0,1-1-1 0 0,12 7 1 0 0,-4-4-6 0 0,0-2 1 0 0,0 0-1 0 0,0-1 1 0 0,1-1 0 0 0,34 6-1 0 0,95 3-30 0 0,-126-12 11 0 0,520 9 60 0 0,-514-11-64 0 0,50 0 0 0 0,505 10 0 0 0,-96 25 0 0 0,288-20 0 0 0,-606-15 0 0 0,-161-1 2 0 0,18 3-14 0 0,-22-2-42 0 0,-6 1 44 0 0,-63 9 76 0 0,-39 3 30 0 0,-254-1-365 0 0,28-2 2 0 0,162-3 203 0 0,-252 17 64 0 0,-475 83-2382 0 0,789-89 1862 0 0,-99 13 410 0 0,194-29 46 0 0,10-2-28 0 0,6 0 36 0 0,0-1-1 0 0,0 1 1 0 0,0-1-1 0 0,0 0 1 0 0,0 0-1 0 0,-1 0 0 0 0,7-3 1 0 0,9-3-92 0 0,237-57-416 0 0,12 5 517 0 0,2 16 268 0 0,-216 36-167 0 0,238-40 228 0 0,260-33 528 0 0,-173 56-686 0 0,-117 20-60 0 0,-149-5 0 0 0,-98 7-53 0 0,10-4 54 0 0,-23 5 7 0 0,11-4 332 0 0,-4-4-132 0 0,-6 7-104 0 0,24-22 504 0 0,-26 22-560 0 0,1 1-33 0 0,18-16 114 0 0,-1 1-16 0 0,1 1-1 0 0,1 1 0 0 0,1 1 0 0 0,0 0 0 0 0,0 2 0 0 0,26-9 1 0 0,-35 15-133 0 0,0 0 1 0 0,-1-1 0 0 0,0-1 0 0 0,0 0 0 0 0,-1-1 0 0 0,14-11 0 0 0,-19 15-6 0 0,-1-1 0 0 0,1-1 0 0 0,-1 1 0 0 0,0-1 0 0 0,-1 0 0 0 0,1 0 0 0 0,-1 0 0 0 0,0-1 0 0 0,-1 1 1 0 0,0-1-1 0 0,0 0 0 0 0,0 0 0 0 0,1-7 0 0 0,-3 9 12 0 0,0 0 0 0 0,0 0-1 0 0,0 0 1 0 0,-1 0 0 0 0,0 1 0 0 0,0-1-1 0 0,0 0 1 0 0,-1 0 0 0 0,0 0 0 0 0,0 0-1 0 0,0 1 1 0 0,0-1 0 0 0,-1 0 0 0 0,1 1 0 0 0,-1-1-1 0 0,-1 1 1 0 0,1 0 0 0 0,0 0 0 0 0,-1 0-1 0 0,0 0 1 0 0,0 0 0 0 0,0 0 0 0 0,-1 1 0 0 0,-5-6-1 0 0,-5-1-52 0 0,-1 0 1 0 0,0 1-1 0 0,0 0 0 0 0,0 1 0 0 0,-1 1 0 0 0,-1 1 0 0 0,-28-8 0 0 0,-4 2-20 0 0,-70-6-1 0 0,-387-14 187 0 0,68 9-32 0 0,428 22-132 0 0,-93-12 0 0 0,85 10 0 0 0,0-1 0 0 0,1-1 0 0 0,-28-11 0 0 0,31 9 0 0 0,1-3 0 0 0,11 6 0 0 0,2 2 0 0 0,-3-8 0 0 0,3 8-5 0 0,1-1 0 0 0,-1 1 0 0 0,1 0 1 0 0,0 0-1 0 0,0 0 0 0 0,0 0 0 0 0,0 0 0 0 0,0 0 0 0 0,0 0 0 0 0,1 1 0 0 0,-1-1 0 0 0,0 0 0 0 0,1 1 0 0 0,-1-1 0 0 0,1 1 0 0 0,3-3 0 0 0,33-22-58 0 0,-35 25 60 0 0,36-19-84 0 0,-1 1 1 0 0,48-14-1 0 0,2-1-7 0 0,295-141-114 0 0,-369 169 199 0 0,61-34 47 0 0,-68 36-34 0 0,0-1 0 0 0,-1 0 0 0 0,1 0 0 0 0,-1 0 0 0 0,0-1-1 0 0,0 0 1 0 0,-1 0 0 0 0,5-8 0 0 0,-8 12-4 0 0,-1 0 0 0 0,0 0 0 0 0,1 0 0 0 0,-1 0 0 0 0,0-1 0 0 0,0 1 0 0 0,-1 0 0 0 0,1-1 0 0 0,0 1 0 0 0,-1-1 0 0 0,0 1 0 0 0,1-1 0 0 0,-1 1 0 0 0,0-1 0 0 0,0 1 0 0 0,0-1 0 0 0,-1 1 0 0 0,1-1 0 0 0,-1 1 0 0 0,1 0 0 0 0,-1-1 0 0 0,0 1 0 0 0,0-1 0 0 0,0 1 0 0 0,0 0 0 0 0,0 0 0 0 0,0 0 0 0 0,-1 0 0 0 0,1 0 0 0 0,-1 0 0 0 0,1 0 0 0 0,-1 0 0 0 0,0 0 0 0 0,0 1 0 0 0,0-1 0 0 0,-3-2 0 0 0,-4-1 0 0 0,0-1 0 0 0,0 2 0 0 0,0-1 0 0 0,-1 1 0 0 0,1 0 0 0 0,-1 1 0 0 0,-16-3 0 0 0,-13-1 2 0 0,-70-2 0 0 0,-42 8-54 0 0,146 1 47 0 0,-208 9-41 0 0,0 8 0 0 0,-229 50-1 0 0,-124 10-273 0 0,460-76 256 0 0,95-2 83 0 0,8 0 170 0 0,4 0-175 0 0,-1 0 0 0 0,0-1 0 0 0,1 1 0 0 0,-1 0 0 0 0,0-1 0 0 0,1 1 0 0 0,0 0 0 0 0,-1 0 0 0 0,1-1 0 0 0,0 1 0 0 0,0 0 0 0 0,-1 0 0 0 0,1 0 0 0 0,0 0 0 0 0,0 0 0 0 0,2-1 0 0 0,18-13 19 0 0,16-5-17 0 0,1 2 0 0 0,0 1-1 0 0,46-12 1 0 0,-48 16-18 0 0,268-76-142 0 0,-44 13 100 0 0,-145 41 41 0 0,43-16 85 0 0,-146 47-7 0 0,-10 3 14 0 0,-2 0-80 0 0,0 0 0 0 0,0 0 1 0 0,-1 1-1 0 0,1-1 0 0 0,0 0 0 0 0,0 0 1 0 0,0 1-1 0 0,-1-1 0 0 0,1 0 1 0 0,0 0-1 0 0,-1 1 0 0 0,1-1 0 0 0,-1 0 1 0 0,1 1-1 0 0,-1-1 0 0 0,1 0 0 0 0,-1 1 1 0 0,0-1-1 0 0,1 1 0 0 0,-2-2 0 0 0,0 1 1 0 0,-1 0 0 0 0,1-1-1 0 0,0 1 1 0 0,-1 0 0 0 0,1 1-1 0 0,-5-2 1 0 0,-4 0 1 0 0,0 1-1 0 0,-15-1 0 0 0,23 2 1 0 0,-45 1-19 0 0,1 3 1 0 0,-78 15-1 0 0,30-3-4 0 0,30-7 8 0 0,-202 26-66 0 0,-2-16 16 0 0,235-18 30 0 0,-1-1 0 0 0,-67-10 0 0 0,91 7 10 0 0,9 3-56 0 0,10-9-132 0 0,-3 5 166 0 0,-1 0 0 0 0,1 1 0 0 0,1 0 0 0 0,-1 0 0 0 0,0 0 0 0 0,1 1-1 0 0,7-3 1 0 0,45-9-135 0 0,-30 7 101 0 0,364-65-427 0 0,-244 49 346 0 0,-69 9 38 0 0,256-35-72 0 0,-61 20 131 0 0,-308 31 95 0 0,-74 5 86 0 0,-209 54-127 0 0,81-13 0 0 0,-406 76 0 0 0,388-84 94 0 0,83-15-44 0 0,115-18-34 0 0,53-6 234 0 0,7-2-516 0 0,120-11-482 0 0,222-50 0 0 0,-68-15 449 0 0,-105 28 382 0 0,-89 24-107 0 0,0-4 0 0 0,-2-3 0 0 0,108-60 0 0 0,79-46 180 0 0,-11 16 584 0 0,-159 79-449 0 0,5 0-124 0 0,114-31-1 0 0,-73 37-50 0 0,-90 25-9 0 0,0-2 0 0 0,103-43 1 0 0,-150 53-90 0 0,12-5 138 0 0,20-13 0 0 0,-38 20 7 0 0,-2 1-137 0 0,1 1 0 0 0,-1-1 0 0 0,0 1 0 0 0,1-1-1 0 0,-1 0 1 0 0,0 1 0 0 0,1-1 0 0 0,-1 1 0 0 0,0-1 0 0 0,0 0 0 0 0,0 1 0 0 0,1-1 0 0 0,-1 0 0 0 0,0 1-1 0 0,0-1 1 0 0,0 0 0 0 0,0 1 0 0 0,0-2 0 0 0,-2-1-13 0 0,0 0-1 0 0,-1 0 1 0 0,1 0 0 0 0,-1 0-1 0 0,1 1 1 0 0,-1-1 0 0 0,0 1-1 0 0,0 0 1 0 0,0 0-1 0 0,0 0 1 0 0,0 0 0 0 0,-1 0-1 0 0,1 1 1 0 0,0-1 0 0 0,-1 1-1 0 0,1 0 1 0 0,-1 0 0 0 0,0 0-1 0 0,1 1 1 0 0,-5-1 0 0 0,-13-1-44 0 0,1 1-1 0 0,-31 2 1 0 0,31 0 6 0 0,-691 62-481 0 0,556-46 506 0 0,-46 7 0 0 0,96-12 0 0 0,105-12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 0 0 0 0,0 0 0 0 0,0 0 0 0 0,9-4 1 0 0,13-3-12 0 0,223-43-68 0 0,-67 18 40 0 0,342-72 39 0 0,-512 103 0 0 0,147-26 34 0 0,-112 18-19 0 0,65-24 0 0 0,-76 20-4 0 0,-30 12 182 0 0,-5 1-117 0 0,-35 2-68 0 0,-72 15 1 0 0,23-3-10 0 0,8-5-53 0 0,-215 37-60 0 0,-155 44 34 0 0,204-48-468 0 0,233-39 500 0 0,-48 12-238 0 0,58-14 192 0 0,13 4-64 0 0,-5-2 124 0 0,4 0 23 0 0,1-1-1 0 0,0-1 1 0 0,0 1-1 0 0,0-2 1 0 0,0 1-1 0 0,0-2 1 0 0,16-1-1 0 0,-6 0-2 0 0,145-14 88 0 0,204-48 0 0 0,-131 21-157 0 0,100-23 156 0 0,-219 34-74 0 0,76-16 56 0 0,-143 39-24 0 0,33-7 300 0 0,-13 3 13 0 0,-8 2 40 0 0,-63 11-252 0 0,1 0-138 0 0,9 4 16 0 0,2 1-10 0 0,7 3-36 0 0,-11-6-3 0 0,5 0 34 0 0,-10-2 6 0 0,19 6 62 0 0,-13-1-80 0 0,-9-4-64 0 0,0 0 15 0 0,1 1 49 0 0,-1-1 13 0 0,0 0 0 0 0,0 0 1 0 0,0 0-1 0 0,0 1 0 0 0,-1-1 1 0 0,1 1-1 0 0,0-1 0 0 0,-1 1 1 0 0,0 0-1 0 0,1-1 1 0 0,-1 1-1 0 0,0 0 0 0 0,0 0 1 0 0,0 0-1 0 0,1 3 0 0 0,8 17-6 0 0,-3-8-33 0 0,19 24 32 0 0,-19-26 11 0 0,-5-10 7 0 0,-1 0-1 0 0,1-1 0 0 0,-1 1 0 0 0,0 0 1 0 0,0 0-1 0 0,0 0 0 0 0,0 0 0 0 0,0 0 1 0 0,0 0-1 0 0,0 1 0 0 0,-1-1 0 0 0,1 0 1 0 0,-1 3-1 0 0,0-4 7 0 0,0 1 1 0 0,0-1-1 0 0,0 1 0 0 0,0-1 0 0 0,-1 1 1 0 0,1-1-1 0 0,-1 1 0 0 0,1-1 1 0 0,-1 1-1 0 0,1-1 0 0 0,-1 0 1 0 0,0 1-1 0 0,0-1 0 0 0,-1 2 0 0 0,-2 1 32 0 0,0 0-1 0 0,0-1 0 0 0,0 0 0 0 0,0 1 0 0 0,-1-1 0 0 0,1-1 0 0 0,-8 4 0 0 0,10-4-36 0 0,-44 18 60 0 0,-84 28 0 0 0,-17 6-60 0 0,-47 40-8 0 0,-57 25 0 0 0,205-100 0 0 0,-16 7 0 0 0,-74 43 0 0 0,-72 49 64 0 0,183-104-64 0 0,9-5-3 0 0,1 0 0 0 0,0 1 0 0 0,-13 13 0 0 0,26-22-61 0 0,5 0-188 0 0,2 0 242 0 0,0 0-1 0 0,0 0 0 0 0,0-1 0 0 0,0 0 1 0 0,0 0-1 0 0,-1 0 0 0 0,10-1 1 0 0,37-10-16 0 0,-16 2-7 0 0,30-6 236 0 0,106-43-1 0 0,-98 31-143 0 0,68-28 23 0 0,-44 15-36 0 0,53-24 39 0 0,-60 24-31 0 0,-77 34-45 0 0,-1-1 0 0 0,0 0 0 0 0,0-1 1 0 0,0 0-1 0 0,-1 0 0 0 0,18-19 0 0 0,-21 21 22 0 0,-5 5-28 0 0,-1 0 0 0 0,1-1 1 0 0,-1 1-1 0 0,0-1 0 0 0,0 0 1 0 0,0 1-1 0 0,0-1 0 0 0,0 0 1 0 0,3-3-1 0 0,3-3 3 0 0,-1 0 0 0 0,1-1 0 0 0,-1 0 0 0 0,-1-1 0 0 0,1 1 0 0 0,-2-1-1 0 0,1 0 1 0 0,7-22 0 0 0,-5 13-74 0 0,-4 10 25 0 0,0 0 0 0 0,4-14 0 0 0,8-19 32 0 0,-11 31 11 0 0,1 0 0 0 0,0 0 0 0 0,0 0 0 0 0,13-13 0 0 0,17-28 0 0 0,-26 38 14 0 0,-4 5 7 0 0,0 1 0 0 0,-1-1-1 0 0,0-1 1 0 0,5-11 0 0 0,3-19-11 0 0,-12 36-10 0 0,9-14 0 0 0,-3 6 0 0 0,3 3 0 0 0,2 4 0 0 0,2 2-10 0 0,1 1-33 0 0,1 1 32 0 0,-1 1 11 0 0,-1 3 0 0 0,1 1 0 0 0,-3 0-10 0 0,-12-4 8 0 0,0 0 1 0 0,1 0-1 0 0,-1 0 1 0 0,0 0-1 0 0,0 0 1 0 0,0 0-1 0 0,0 1 1 0 0,0-1-1 0 0,0 0 1 0 0,0 0-1 0 0,1 0 1 0 0,-1 0-1 0 0,0 0 1 0 0,0 0 0 0 0,0 0-1 0 0,0 0 1 0 0,0 0-1 0 0,0 0 1 0 0,0 0-1 0 0,0 1 1 0 0,0-1-1 0 0,1 0 1 0 0,-1 0-1 0 0,0 0 1 0 0,0 0-1 0 0,0 0 1 0 0,0 0-1 0 0,0 1 1 0 0,0-1-1 0 0,0 0 1 0 0,0 0-1 0 0,0 0 1 0 0,0 0 0 0 0,0 0-1 0 0,0 0 1 0 0,0 1-1 0 0,0-1 1 0 0,0 4-9 0 0,0 1 1 0 0,0-1 0 0 0,0 0 0 0 0,-1 1 0 0 0,1-1 0 0 0,-1 0 0 0 0,0 0-1 0 0,-1 1 1 0 0,1-1 0 0 0,-1 0 0 0 0,1 0 0 0 0,-4 4 0 0 0,-4 6-6 0 0,-20 26-1 0 0,10-15 14 0 0,9-13-8 0 0,0-1 0 0 0,-1 0 0 0 0,0 0 1 0 0,0-1-1 0 0,-20 13 0 0 0,-68 36 20 0 0,56-35-15 0 0,-378 203 65 0 0,232-155 102 0 0,97-41-109 0 0,-63 23 33 0 0,-95 35-1 0 0,-95 26-75 0 0,239-88 8 0 0,-95 26 28 0 0,185-48-46 0 0,-25 12 0 0 0,29-9 0 0 0,6 0-14 0 0,6-7 5 0 0,0 0 1 0 0,0-1-1 0 0,0 1 0 0 0,0 0 1 0 0,0-1-1 0 0,0 1 1 0 0,0 0-1 0 0,0 0 1 0 0,0-1-1 0 0,1 1 1 0 0,-1 0-1 0 0,0-1 1 0 0,0 1-1 0 0,1-1 1 0 0,-1 1-1 0 0,0 0 1 0 0,1-1-1 0 0,-1 1 1 0 0,1 0-1 0 0,0 1-7 0 0,0 0-1 0 0,0-1 1 0 0,0 1-1 0 0,1 0 1 0 0,-1-1-1 0 0,0 1 1 0 0,1-1-1 0 0,-1 0 1 0 0,1 0-1 0 0,0 1 1 0 0,-1-1-1 0 0,1 0 1 0 0,0 0 0 0 0,0 0-1 0 0,2 0 1 0 0,0 2-14 0 0,8 2 12 0 0,-1 0 0 0 0,1-1 0 0 0,0 0 0 0 0,0-1 0 0 0,0 0 1 0 0,1-1-1 0 0,20 1 0 0 0,92-6 7 0 0,-68 0 11 0 0,414-52 0 0 0,-407 44 0 0 0,159-30 64 0 0,123-46 0 0 0,-309 77-64 0 0,41-13 54 0 0,56-15 20 0 0,-115 31-74 0 0,-9 4 0 0 0,-1 0 0 0 0,1-1 0 0 0,15-9 0 0 0,13-8 0 0 0,-27 13 0 0 0,-1 2-10 0 0,-6 6-44 0 0,7 5 1 0 0,-9-3 47 0 0,2 3 2 0 0,3 17 3 0 0,-5-8 1 0 0,0 2 0 0 0,0-1 0 0 0,0 8 0 0 0,-2-20 0 0 0,-2 18 0 0 0,-5 20 0 0 0,4-27 11 0 0,3-12-2 0 0,0-1 0 0 0,-1 1 0 0 0,1 0 0 0 0,-1 0 0 0 0,0-1 0 0 0,1 1 0 0 0,-1 0 0 0 0,0 0 0 0 0,0-1 0 0 0,0 1-1 0 0,-2 2 1 0 0,-1 0 11 0 0,-7 22 90 0 0,-1 1-110 0 0,6-14 0 0 0,-1-2 0 0 0,1-3 0 0 0,-3 1-2 0 0,-7 0 15 0 0,13-7 4 0 0,-1-1 0 0 0,1 1 0 0 0,-1-1 0 0 0,1 1 0 0 0,-1-1 0 0 0,0 0 0 0 0,0-1 0 0 0,0 1 1 0 0,-4 0-1 0 0,6-1-16 0 0,1 0 0 0 0,-1 1-1 0 0,1-1 1 0 0,0 0 0 0 0,-1 0 0 0 0,1 0 0 0 0,-1 0 0 0 0,1 0 0 0 0,0 0 0 0 0,-1 0 0 0 0,1-1 0 0 0,-3 0 0 0 0,1 0-3 0 0,-16-4 2 0 0,12 0 0 0 0,-9-8 0 0 0,12 10 11 0 0,0 1 0 0 0,1-1 0 0 0,-1 0 0 0 0,-4-6 0 0 0,1-6 67 0 0,6 12-72 0 0,-3-16 47 0 0,5 13-54 0 0,0 1 2 0 0,-1-3 9 0 0,1-1 0 0 0,0 0 0 0 0,1 0-1 0 0,0 0 1 0 0,0 1 0 0 0,5-11 0 0 0,25-51-129 0 0,-7 17 7 0 0,-13 25 65 0 0,-8 15 37 0 0,0 2 0 0 0,1-1 0 0 0,1 1 0 0 0,0-1-1 0 0,0 1 1 0 0,13-15 0 0 0,24-32 10 0 0,-42 57 0 0 0,-1 0 0 0 0,1 0 0 0 0,0 0 0 0 0,-1 0 1 0 0,1 0-1 0 0,0 0 0 0 0,-1 0 0 0 0,1 1 0 0 0,0-1 0 0 0,0 0 0 0 0,0 0 0 0 0,-1 1 0 0 0,1-1 0 0 0,2 0 0 0 0,4-3-54 0 0,3-3 43 0 0,2 2 1 0 0,-3 2 4 0 0,-7 2-4 0 0,1 0 0 0 0,-1 0 0 0 0,1 0 0 0 0,0 0 0 0 0,-1 1 0 0 0,1-1 0 0 0,4 0 1 0 0,21-1-24 0 0,-23 1 33 0 0,20-1 0 0 0,-10 3 0 0 0,1 0 0 0 0,-2 0-10 0 0,-9 0-33 0 0,7 4 32 0 0,8 5 13 0 0,-17-7-3 0 0,-1 0-10 0 0,2 1-32 0 0,3 7 32 0 0,4 9 11 0 0,-11-15 0 0 0,0 0 0 0 0,11 40-55 0 0,-1-8 52 0 0,-2 1 0 0 0,3 39 0 0 0,-10-73 3 0 0,-1-1 0 0 0,0 1 0 0 0,0-1 0 0 0,0 1 0 0 0,0 0 0 0 0,0-1 0 0 0,-2 6 0 0 0,0 1 0 0 0,2-6 0 0 0,0-1 0 0 0,-1 1 0 0 0,1-1 0 0 0,-1 1 0 0 0,0-1 0 0 0,0 1 0 0 0,0-1 0 0 0,0 1 0 0 0,-1-1 0 0 0,1 0 0 0 0,-1 0 0 0 0,0 0 0 0 0,-2 4 0 0 0,-1 0 0 0 0,-1 1 7 0 0,-1 0-1 0 0,0-1 0 0 0,0 0 1 0 0,0 0-1 0 0,-1 0 0 0 0,-11 7 0 0 0,-55 29 64 0 0,34-22-56 0 0,24-14 2 0 0,9-3-8 0 0,-1-1 0 0 0,1 1 0 0 0,0 1 0 0 0,0-1 0 0 0,-12 11 0 0 0,16-12-8 0 0,-1-1 0 0 0,1 1 0 0 0,-1 0 0 0 0,1-1 0 0 0,-5 7 0 0 0,2-2 0 0 0,-3 3 0 0 0,0 2 0 0 0,-1-1 0 0 0,0 3 0 0 0,3 1 0 0 0,2 0 0 0 0,1-1 0 0 0,2 3 0 0 0,2 0 0 0 0,0 0 0 0 0,1 6 0 0 0,-2-19 0 0 0,-5 16 0 0 0,2-5 0 0 0,-3 3 0 0 0,5-14 0 0 0,-10 14 0 0 0,7-12 5 0 0,0 1 0 0 0,-1-1 0 0 0,1 0 0 0 0,-1-1 0 0 0,0 0 0 0 0,-1 1 0 0 0,1-2 0 0 0,-1 1 0 0 0,0-1-1 0 0,0 0 1 0 0,0-1 0 0 0,-1 1 0 0 0,1-2 0 0 0,-1 1 0 0 0,-11 2 0 0 0,-13 1 30 0 0,0-1 0 0 0,-50 1 1 0 0,46-3-29 0 0,-98-3 83 0 0,58-2-52 0 0,-220-9 101 0 0,268 9-86 0 0,26 2-99 0 0,0 0 0 0 0,-1 0 0 0 0,1 1 0 0 0,0-1 0 0 0,-1 1 0 0 0,1-1 0 0 0,-4 3 0 0 0,5-3-39 0 0,4 6-426 0 0,0-2 473 0 0,-1-1-1 0 0,1 1 1 0 0,0-1-1 0 0,0 0 1 0 0,0 0-1 0 0,1-1 1 0 0,-1 1-1 0 0,0-1 0 0 0,1 0 1 0 0,0 1-1 0 0,0-1 1 0 0,0-1-1 0 0,-1 1 1 0 0,6 1-1 0 0,6 1-9 0 0,0 0 1 0 0,30 4-1 0 0,10-3 45 0 0,0-3 1 0 0,0-2-1 0 0,100-14 0 0 0,-106 6 6 0 0,-1-1 0 0 0,0-3-1 0 0,90-34 1 0 0,-133 43 40 0 0,3-1-22 0 0,-7 3-18 0 0,0 1 1 0 0,-1-1-1 0 0,1 1 1 0 0,-1 0-1 0 0,1-1 1 0 0,0 1-1 0 0,-1-1 1 0 0,1 0-1 0 0,-1 1 0 0 0,1-1 1 0 0,-1 1-1 0 0,1-1 1 0 0,-1 0-1 0 0,1 1 1 0 0,-1-2-1 0 0,2-1 6 0 0,3-8 44 0 0,-5 9-44 0 0,0 0-1 0 0,1 0 0 0 0,-1 0 1 0 0,0 0-1 0 0,0 0 0 0 0,-1 0 1 0 0,1 0-1 0 0,0 0 0 0 0,-1 0 1 0 0,1 0-1 0 0,-1 0 0 0 0,0 0 1 0 0,-1-2-1 0 0,-14-24 78 0 0,15 27-84 0 0,1 0 1 0 0,-1 0-1 0 0,1 0 0 0 0,-1 0 0 0 0,0 0 1 0 0,1 1-1 0 0,-1-1 0 0 0,0 0 0 0 0,0 0 1 0 0,1 0-1 0 0,-1 1 0 0 0,0-1 0 0 0,0 0 1 0 0,-2 0-1 0 0,-6-13 17 0 0,8 12-19 0 0,0 1 0 0 0,0 1 0 0 0,1-1 0 0 0,0 1 0 0 0,-1-1 0 0 0,1 0 0 0 0,-1 1 0 0 0,1-1 0 0 0,0 0 0 0 0,-1 0 0 0 0,1 1 0 0 0,0-1 0 0 0,0 0 0 0 0,0 0 0 0 0,-1 0 0 0 0,1 1 0 0 0,0-1 0 0 0,0 0 0 0 0,0 0 0 0 0,0 0 0 0 0,1-1 0 0 0,-1 0-6 0 0,0 0-1 0 0,1 0 0 0 0,-1-1 1 0 0,1 1-1 0 0,-1 0 0 0 0,1 0 1 0 0,0 0-1 0 0,0 0 0 0 0,0 0 1 0 0,0 0-1 0 0,0 0 0 0 0,1 0 1 0 0,-1 0-1 0 0,1 0 0 0 0,-1 0 1 0 0,1 1-1 0 0,-1-1 0 0 0,1 1 1 0 0,0-1-1 0 0,0 1 0 0 0,2-2 1 0 0,5-3-35 0 0,0 1 0 0 0,1 0 1 0 0,10-4-1 0 0,-1 1 20 0 0,0 1-1 0 0,1 1 1 0 0,0 1 0 0 0,0 0-1 0 0,41-3 1 0 0,-29 3 10 0 0,-17 3 11 0 0,-1 2 727 0 0,-13 0-726 0 0,-1 0-1 0 0,0 0 1 0 0,0 1 0 0 0,0-1-1 0 0,0 0 1 0 0,0 0 0 0 0,0 0 0 0 0,0 0-1 0 0,0 0 1 0 0,0 0 0 0 0,0 0-1 0 0,0 0 1 0 0,0 1 0 0 0,0-1-1 0 0,0 0 1 0 0,0 0 0 0 0,0 0 0 0 0,0 0-1 0 0,0 0 1 0 0,0 0 0 0 0,0 0-1 0 0,0 1 1 0 0,0-1 0 0 0,0 0 0 0 0,-1 0-1 0 0,1 0 1 0 0,0 0 0 0 0,0 0-1 0 0,0 0 1 0 0,0 0 0 0 0,0 0-1 0 0,0 0 1 0 0,0 0 0 0 0,0 1 0 0 0,0-1-1 0 0,0 0 1 0 0,-1 0 0 0 0,1 0-1 0 0,0 0 1 0 0,0 0 0 0 0,0 0-1 0 0,0 0 1 0 0,0 0 0 0 0,0 0 0 0 0,0 0-1 0 0,0 0 1 0 0,-1 0 0 0 0,1 0-1 0 0,0 0 1 0 0,0 0 0 0 0,0 0-1 0 0,0 0 1 0 0,-6 2-20 0 0,-3 13-6 0 0,5-1 8 0 0,1 0-1 0 0,1 0 1 0 0,0 0 0 0 0,0 22-1 0 0,0-3-23 0 0,-4 42 41 0 0,-9 73 0 0 0,-10-7 0 0 0,20-124 0 0 0,3-15 0 0 0,-4 35 0 0 0,6-23 0 0 0,3-3-13 0 0,-2-10 9 0 0,-1 0 1 0 0,0-1-1 0 0,1 1 1 0 0,-1-1-1 0 0,1 1 1 0 0,-1-1-1 0 0,1 1 1 0 0,-1 0-1 0 0,1-1 0 0 0,-1 0 1 0 0,1 1-1 0 0,-1-1 1 0 0,1 1-1 0 0,0-1 1 0 0,-1 0-1 0 0,1 1 1 0 0,0-1-1 0 0,-1 0 1 0 0,2 1-1 0 0,-1-1-8 0 0,1 1-3 0 0,1 0 0 0 0,-1 0-1 0 0,0 0 1 0 0,0 0 0 0 0,1 0-1 0 0,-1 0 1 0 0,1-1-1 0 0,-1 1 1 0 0,0-1 0 0 0,1 0-1 0 0,3 0 1 0 0,-3 0 23 0 0,20 1-7 0 0,-18-3 2 0 0,0 0 4 0 0,17-3 36 0 0,-20 5-3 0 0,19-8-6 0 0,-8 2-23 0 0,-13 6-9 0 0,1 0 1 0 0,-1 0-1 0 0,1-1 1 0 0,-1 1-1 0 0,0 0 1 0 0,1-1-1 0 0,-1 1 1 0 0,0 0-1 0 0,1-1 1 0 0,-1 1-1 0 0,0 0 1 0 0,1-1-1 0 0,-1 1 1 0 0,0-1-1 0 0,0 1 1 0 0,0-1-1 0 0,1 1 1 0 0,-1 0-1 0 0,0-1 1 0 0,0 1-1 0 0,0-1 1 0 0,0-1 2 0 0,-1 1 0 0 0,1 0 1 0 0,-1-1-1 0 0,0 1 0 0 0,1 0 1 0 0,-1 0-1 0 0,0 0 1 0 0,0 0-1 0 0,0-1 0 0 0,0 1 1 0 0,0 0-1 0 0,0 1 0 0 0,0-1 1 0 0,0 0-1 0 0,-1 0 0 0 0,1 0 1 0 0,0 1-1 0 0,0-1 1 0 0,-1 1-1 0 0,1-1 0 0 0,0 1 1 0 0,-3-1-1 0 0,-2-1 22 0 0,0 0 1 0 0,-1 1-1 0 0,-11-2 1 0 0,-17 1 36 0 0,12 0 22 0 0,-26 1 1 0 0,2 3-35 0 0,-68 5 80 0 0,102-4-132 0 0,-1 2 0 0 0,4-1-10 0 0,27-1-110 0 0,-7-3 124 0 0,1-1 1 0 0,-1 0-1 0 0,1 0 0 0 0,-1-1 1 0 0,12-3-1 0 0,51-20 122 0 0,-49 16-100 0 0,0 0-160 0 0,0-1 1 0 0,0 0-1 0 0,-1-2 0 0 0,25-18 0 0 0,-43 26 53 0 0,-1 1 0 0 0,1-1-1 0 0,-1 0 1 0 0,0-1 0 0 0,0 1 0 0 0,0-1 0 0 0,-1 1 0 0 0,0-1-1 0 0,0 0 1 0 0,0 0 0 0 0,0-1 0 0 0,-1 1 0 0 0,0-1 0 0 0,0 1-1 0 0,2-10 1 0 0,-4 13 87 0 0,0 0 0 0 0,1-1 0 0 0,-1 1 0 0 0,0 0-1 0 0,0 0 1 0 0,-1 0 0 0 0,1 0 0 0 0,0 0 0 0 0,-1 0 0 0 0,1 0-1 0 0,-1 0 1 0 0,0 0 0 0 0,0 0 0 0 0,-1-2 0 0 0,-1-4 42 0 0,-4-7 15 0 0,3 9-62 0 0,-5-9-1 0 0,4 13 0 0 0,1 0 0 0 0,-5-2-9 0 0,1-1-1 0 0,-1 1 0 0 0,0 0 0 0 0,-1 1 0 0 0,1 0 0 0 0,0 1 1 0 0,-1 0-1 0 0,0 0 0 0 0,1 1 0 0 0,-20 0 0 0 0,-1 2-26 0 0,0 2 0 0 0,-37 7 0 0 0,36-3 136 0 0,0 2 0 0 0,1 1 0 0 0,0 1 0 0 0,1 2 0 0 0,-54 31 0 0 0,74-40-68 0 0,-1 2 14 0 0,-11 17 4 0 0,12-12-50 0 0,9-11 1 0 0,-1 1 0 0 0,1-1 0 0 0,0 0 0 0 0,0 1-1 0 0,-1-1 1 0 0,1 1 0 0 0,0-1 0 0 0,0 1 0 0 0,-1-1-1 0 0,1 1 1 0 0,0-1 0 0 0,0 1 0 0 0,0-1 0 0 0,0 1-1 0 0,0-1 1 0 0,0 1 0 0 0,0-1 0 0 0,0 1 0 0 0,0 0-1 0 0,0 0 5 0 0,1-1 0 0 0,-1 1 0 0 0,1-1 0 0 0,-1 1 0 0 0,1-1 0 0 0,0 1 0 0 0,-1-1 0 0 0,1 1 0 0 0,-1-1 0 0 0,1 1 0 0 0,0-1 0 0 0,-1 0 0 0 0,1 1 0 0 0,0-1 0 0 0,1 0 0 0 0,3 2 14 0 0,1-1-1 0 0,-1-1 0 0 0,1 1 0 0 0,-1-1 0 0 0,1 0 0 0 0,-1 0 1 0 0,1 0-1 0 0,-1-1 0 0 0,10-2 0 0 0,50-16 85 0 0,-60 17-100 0 0,227-93-155 0 0,-188 76 54 0 0,-16 6-6 0 0,-13 8 45 0 0,-2 1 38 0 0,-11 4-33 0 0,1 1 1 0 0,8 5 42 0 0,-9-4 11 0 0,7 9 0 0 0,-1 18 0 0 0,-5-10 23 0 0,1 0 0 0 0,1-1 1 0 0,1 0-1 0 0,0 0 0 0 0,1 0 0 0 0,1-1 0 0 0,1 0 0 0 0,0-1 0 0 0,14 18 0 0 0,-19-30 0 0 0,10 15 83 0 0,-9-12-74 0 0,-2-4-22 0 0,-1 0-1 0 0,0 0 1 0 0,-1 0-1 0 0,1 1 1 0 0,0-1-1 0 0,-1 1 1 0 0,0-1-1 0 0,2 8 1 0 0,0 5 0 0 0,-3-12-5 0 0,0 1 0 0 0,0-1-1 0 0,-1 1 1 0 0,1-1-1 0 0,-1 0 1 0 0,0 1 0 0 0,-1-1-1 0 0,1 0 1 0 0,-1 0 0 0 0,0 0-1 0 0,0 0 1 0 0,0 0-1 0 0,0 0 1 0 0,-1 0 0 0 0,1-1-1 0 0,-6 6 1 0 0,0 0 44 0 0,0-1-1 0 0,-1 0 1 0 0,0-1 0 0 0,0 0-1 0 0,-13 8 1 0 0,-19 10 6 0 0,-38 21 85 0 0,58-33-43 0 0,18-11-72 0 0,-1 1-1 0 0,1-1 1 0 0,-1 1-1 0 0,0-1 0 0 0,0 0 1 0 0,0-1-1 0 0,0 1 0 0 0,0-1 1 0 0,-8 2-1 0 0,14-2-34 0 0,1-1 0 0 0,0 1 0 0 0,0 0 0 0 0,-1 0 0 0 0,1 0 0 0 0,4 2 0 0 0,4 2-29 0 0,10 2-84 0 0,-16-6 46 0 0,-1 0 0 0 0,1 1 0 0 0,-1 0 0 0 0,0 0 0 0 0,1 0 0 0 0,5 5 0 0 0,1 3-195 0 0,-9-8 144 0 0,-1 1 0 0 0,1 1 29 0 0,-1 0 0 0 0,0 1 0 0 0,0-1-1 0 0,-1 0 1 0 0,1 5 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12.22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277 1600 2759 0 0,'-3'-8'1700'0'0,"-1"3"-1355"0"0,0 1 0 0 0,-1-1 0 0 0,1 1 0 0 0,-1 0 0 0 0,-1 0 0 0 0,1 0 0 0 0,-6-3 0 0 0,9 6-157 0 0,0 0-114 0 0,-19-6-49 0 0,19 6 36 0 0,-11-1 283 0 0,6 2-229 0 0,-1 0-19 0 0,-11 2-32 0 0,7 0-51 0 0,-57 15 51 0 0,-5 3 1760 0 0,75-24-1770 0 0,0 1 0 0 0,0 0-1 0 0,1 0 1 0 0,-1 0 0 0 0,1 0-1 0 0,0 0 1 0 0,0 0 0 0 0,3-3-1 0 0,-1 0 202 0 0,3-3-110 0 0,34-45 476 0 0,-32 44-610 0 0,2 1 32 0 0,0 0-33 0 0,0 2-10 0 0,7-6 1 0 0,-15 12 1 0 0,-4 2 9 0 0,-25 23 217 0 0,22-22-287 0 0,-6 1 1076 0 0,11-5-1065 0 0,5-6 32 0 0,3-2 4 0 0,-3 1-46 0 0,-3 5 3 0 0,6-4 55 0 0,2 1 43 0 0,1-1-33 0 0,-8 4-29 0 0,2 0-1 0 0,-1 0 0 0 0,0 0 1 0 0,9-3-1 0 0,18-11-74 0 0,2-7-66 0 0,-12 9 64 0 0,14-8 32 0 0,-26 15 64 0 0,1 2 0 0 0,1-2 0 0 0,0 3 0 0 0,1 1 0 0 0,0-1 0 0 0,-1 1 0 0 0,0 0 0 0 0,0-1 0 0 0,0 2 0 0 0,0-1 0 0 0,-1-2 0 0 0,-1 1 0 0 0,2 1 0 0 0,0 1 0 0 0,1 0 0 0 0,1-2 0 0 0,8-2-10 0 0,-21 8-10 0 0,6-5-19 0 0,22-11-404 0 0,-28 15 379 0 0,1 0-53 0 0,7-5 106 0 0,3-1 11 0 0,6 2 0 0 0,-15 5-3 0 0,0 0-4 0 0,0-1-47 0 0,-1 0 1 0 0,6-1 26 0 0,23-4-149 0 0,-18 2 176 0 0,0-1-10 0 0,-2-1-33 0 0,2 0 32 0 0,7-2 8 0 0,-11 7 74 0 0,-7 0-42 0 0,21-2 218 0 0,-7 2-247 0 0,-1 1 0 0 0,0 0 0 0 0,-1-1 0 0 0,7-3 0 0 0,-17 2 0 0 0,26-5 0 0 0,-18 5 11 0 0,-7 2 42 0 0,7 0-14 0 0,2 0-87 0 0,1-2 33 0 0,0 1 15 0 0,-1 0 0 0 0,1 1 0 0 0,1-1 0 0 0,-2 1 0 0 0,0 0 0 0 0,0 0 0 0 0,-1 2 0 0 0,1 1 0 0 0,1 2 0 0 0,-2-1 0 0 0,1-1 0 0 0,-1-3 0 0 0,1-1 0 0 0,-1 1 0 0 0,0-2 0 0 0,1 2 0 0 0,1 0 0 0 0,2 2-4 0 0,-16 0 11 0 0,3-1-15 0 0,29 0-51 0 0,-19-2 59 0 0,-1 0 0 0 0,1 0 0 0 0,-1 0 0 0 0,2-1 0 0 0,-1 1 0 0 0,-1 0 0 0 0,2 1 0 0 0,-1 1 0 0 0,7 2-26 0 0,-20-2 12 0 0,21-4-10 0 0,-8 3 24 0 0,1 2 0 0 0,4-1 9 0 0,-17-1 10 0 0,37-1 17 0 0,21-1-36 0 0,-45 2 0 0 0,1 0 0 0 0,-1-1 0 0 0,1 0 0 0 0,-1 1 0 0 0,-1 0 0 0 0,1 0 0 0 0,-1 0 0 0 0,1 0 0 0 0,-1 0 0 0 0,1 1 0 0 0,-1 0 0 0 0,1-1 0 0 0,-2 0-10 0 0,-1 0-44 0 0,-8 0 1 0 0,5 0 32 0 0,-5 0-22 0 0,6 2 22 0 0,-5-1-22 0 0,6 1 32 0 0,3 0 11 0 0,0-2 0 0 0,1 0 0 0 0,1-1 0 0 0,-5 1-13 0 0,-6-1-54 0 0,4 0-10 0 0,-4 0 21 0 0,7 0 45 0 0,3-1 11 0 0,-1-2 0 0 0,1 1 0 0 0,-3 1 11 0 0,-7 1 32 0 0,7-2-22 0 0,-1 0 32 0 0,1 0 28 0 0,19-9-98 0 0,-19 7 17 0 0,0-1 0 0 0,1 1 0 0 0,-1 1 0 0 0,-2 0 11 0 0,-6 1 32 0 0,6-3-33 0 0,3-1-10 0 0,-2 3 11 0 0,-7 2 32 0 0,11-3-38 0 0,-5 0 34 0 0,10-7 55 0 0,-16 10-40 0 0,5-3-54 0 0,-5 4-43 0 0,7 0 32 0 0,3-2 11 0 0,-1-1 0 0 0,0 1 0 0 0,-1-3 0 0 0,1-1 0 0 0,-2 0 0 0 0,2 0 0 0 0,0 1 0 0 0,1-1 0 0 0,-2 0 0 0 0,0 1 0 0 0,2 1 0 0 0,-1-1 0 0 0,0-1 0 0 0,-1 1 0 0 0,0-1 0 0 0,0 2 0 0 0,1-1 0 0 0,1 1 0 0 0,-1 1 0 0 0,0-1 0 0 0,1-1 0 0 0,1 1-10 0 0,-3-1-33 0 0,0 0 32 0 0,-3 1 1 0 0,-5 2-33 0 0,6-3 22 0 0,1-1-33 0 0,4-5-11 0 0,10-11 2 0 0,-14 14 63 0 0,2-6 0 0 0,-11 11 0 0 0,29-28 0 0 0,-23 23 0 0 0,9-8 3 0 0,-13 13-57 0 0,0 0 1 0 0,0 0 0 0 0,0 0 0 0 0,-1-1-1 0 0,4-4 1 0 0,-5 5-14 0 0,3-5 3 0 0,-1 0 0 0 0,11-20-176 0 0,-11 24 147 0 0,7-14-114 0 0,-1 1-135 0 0,3-13 310 0 0,5-18 448 0 0,-13 38-406 0 0,7-8 69 0 0,-9 14-10 0 0,0 1 1 0 0,1-1-1 0 0,-1 0 1 0 0,1 1-1 0 0,0 0 1 0 0,5-5-1 0 0,2-1 41 0 0,9-8 78 0 0,-18 16-166 0 0,0 0-1 0 0,0 0 1 0 0,0 0-1 0 0,0 0 0 0 0,0 0 1 0 0,0-1-1 0 0,-1 1 1 0 0,3-6-1 0 0,39-51 489 0 0,-24 33-353 0 0,-12 17-130 0 0,-6 7-103 0 0,-14 11-976 0 0,-16 9 1041 0 0,-38 32 1 0 0,28-20 9 0 0,32-24 1 0 0,-1 0 0 0 0,0 1 0 0 0,-11 12 0 0 0,-15 13-66 0 0,17-16 107 0 0,0 1-76 0 0,-30 39-1 0 0,39-45 36 0 0,-5 5 0 0 0,7-6 0 0 0,-6 11 0 0 0,2-3-2 0 0,10-17-1 0 0,-20 22 68 0 0,12-14-53 0 0,-6 6-12 0 0,0-1 0 0 0,8-8 0 0 0,-4 2 0 0 0,-8 3 0 0 0,5-3 0 0 0,2-3 11 0 0,4 0 1016 0 0,15-5-626 0 0,-5-1-336 0 0,-1 0-1 0 0,10-4 0 0 0,-1-3-10 0 0,-2-3-33 0 0,48-64 632 0 0,-30 37-490 0 0,-17 23-87 0 0,1 0 1 0 0,14-15-1 0 0,-3 7-76 0 0,-2 6 0 0 0,20-20 0 0 0,-20 16 0 0 0,-17 17 0 0 0,6-3 0 0 0,1 1 0 0 0,14-12 0 0 0,1 2 0 0 0,11-6 0 0 0,-12 7-12 0 0,1-2-48 0 0,-1 0-4 0 0,-4 0 64 0 0,23-13-293 0 0,-33 24 282 0 0,0 1-5 0 0,-8 4-61 0 0,1 1-6 0 0,8-4 17 0 0,3-1 52 0 0,0-2 1 0 0,1 0-40 0 0,-1 0 50 0 0,-1 1 46 0 0,1-1-33 0 0,-1-1-10 0 0,-2 1 0 0 0,0-2 0 0 0,0 0-10 0 0,0 0-33 0 0,7-5 32 0 0,-10 12 65 0 0,8-5-91 0 0,22-5-92 0 0,-23 7 129 0 0,-1-1 0 0 0,-1 1 0 0 0,-1-2 0 0 0,-1 1 0 0 0,-1 0-10 0 0,-7 3-33 0 0,7-4 32 0 0,2-1 11 0 0,-1 0 0 0 0,0 0 0 0 0,0 1 0 0 0,0 0 0 0 0,0-1 0 0 0,-2 2 11 0 0,-6 3 42 0 0,5-4 321 0 0,-8 5-321 0 0,0 1-50 0 0,0 0 1 0 0,0 1-1 0 0,0-1 0 0 0,0 1 1 0 0,0-1-1 0 0,0 0 0 0 0,0 1 1 0 0,0-1-1 0 0,0 1 0 0 0,0-1 1 0 0,-1 1-1 0 0,1-1 0 0 0,0 1 1 0 0,0-1-1 0 0,-1 0 0 0 0,1 1 1 0 0,0-1-1 0 0,-1 1 0 0 0,0-1 1 0 0,-7-6 6 0 0,-2 3-10 0 0,-3 2 0 0 0,-1 3 0 0 0,9-1 0 0 0,2 1 0 0 0,-16 8 0 0 0,-8 1 0 0 0,-13 5 118 0 0,35-14-106 0 0,-17 6-14 0 0,8 0-10 0 0,1 0-36 0 0,3 0 36 0 0,2 1-4 0 0,6-7-64 0 0,1 1-10 0 0,-4 7 20 0 0,3-5 17 0 0,-3 6 42 0 0,-4 0 435 0 0,9-10-424 0 0,6-2 46 0 0,13-11-28 0 0,-13 9-15 0 0,28-10 64 0 0,-3 4 102 0 0,1-2-72 0 0,-8 1-66 0 0,46-18 18 0 0,-42 19-49 0 0,-9 3 0 0 0,-15 6 0 0 0,18-1 0 0 0,-7 1 0 0 0,-1 1 0 0 0,1 3 0 0 0,-1 2 0 0 0,1 1 0 0 0,-1 0 0 0 0,-1 1 0 0 0,0 1 0 0 0,0-2 0 0 0,0 0 0 0 0,1-1 0 0 0,7 5-2 0 0,-15-9 18 0 0,11 2 20 0 0,-5-1-84 0 0,-1-3 114 0 0,-10 1-62 0 0,-1 0 0 0 0,0 0 0 0 0,0 0 0 0 0,0 0-1 0 0,0 0 1 0 0,0 0 0 0 0,0-1 0 0 0,0 1 0 0 0,1 0-1 0 0,-1 0 1 0 0,0 0 0 0 0,0 0 0 0 0,0 0 0 0 0,0-1-1 0 0,0 1 1 0 0,0 0 0 0 0,0 0 0 0 0,0 0 0 0 0,0 0-1 0 0,0-1 1 0 0,0 1 0 0 0,0 0 0 0 0,0 0 0 0 0,0 0-1 0 0,0 0 1 0 0,0-1 0 0 0,0 1 0 0 0,0 0 0 0 0,0 0-1 0 0,0 0 1 0 0,0 0 0 0 0,0-1 0 0 0,-1 1 0 0 0,-10-13 21 0 0,6 8-42 0 0,-2 1 25 0 0,-15-3-99 0 0,5 4 39 0 0,0 0-1 0 0,0 1 1 0 0,0 1 0 0 0,0 0-1 0 0,0 1 1 0 0,0 1 0 0 0,-31 6-1 0 0,-21 6 0 0 0,43-7 42 0 0,21-6 11 0 0,-19 5 0 0 0,-3 5 0 0 0,13-5 0 0 0,-6 1 0 0 0,19-6 0 0 0,-31 14 0 0 0,19-8-10 0 0,0-1-33 0 0,1 1 32 0 0,2 1 11 0 0,-2-2 0 0 0,-49 19 0 0 0,54-20 0 0 0,-33 8 0 0 0,26-8 0 0 0,3 0 0 0 0,0-1 0 0 0,0 1 0 0 0,-1-2 0 0 0,-40 8 0 0 0,40-8 0 0 0,1-1 0 0 0,0-1 0 0 0,0 1 0 0 0,0 1 0 0 0,-1-2 0 0 0,0 0 0 0 0,3 0 12 0 0,7 0 112 0 0,2-2-70 0 0,1-9-44 0 0,4-1-10 0 0,4 1 0 0 0,-6 7 16 0 0,18-9 32 0 0,-14 9-48 0 0,-4 2 0 0 0,1 0 0 0 0,-1 0 0 0 0,1 0 0 0 0,0 1 0 0 0,-1-1 0 0 0,7 0 0 0 0,-6 0 0 0 0,21-2 0 0 0,-20 3-9 0 0,21 1-66 0 0,98 6-121 0 0,-70 0 164 0 0,88 21 0 0 0,-98-16 32 0 0,-21-6 0 0 0,-6-2 0 0 0,0 1 0 0 0,0 1 0 0 0,23 10 0 0 0,-17-7 0 0 0,15 10 0 0 0,-24-10 0 0 0,6 4 46 0 0,-18-11-9 0 0,18 8 8 0 0,-8-4 19 0 0,-9-3 64 0 0,-1-1-64 0 0,13 8-5 0 0,-11-9-53 0 0,0 1-3 0 0,14 12 57 0 0,-3-3-60 0 0,-1 1 0 0 0,1-1 0 0 0,-1 2 11 0 0,-3-3 48 0 0,-9-7 95 0 0,0 0-100 0 0,5 8-60 0 0,-5-8-68 0 0,-3 1 4 0 0,-5 17 4 0 0,1-16 72 0 0,2-2-10 0 0,-2 2 18 0 0,0 0 0 0 0,-1 0 0 0 0,0-1 0 0 0,1 0-1 0 0,-1 0 1 0 0,0 0 0 0 0,-9 2 0 0 0,-47 11 101 0 0,58-15-127 0 0,-72 16 37 0 0,-83 31 0 0 0,96-26 126 0 0,-55 22 54 0 0,-222 116-194 0 0,17 31-18 0 0,271-160-14 0 0,-78 36-1 0 0,16-10 1 0 0,63-30 21 0 0,-9 5 0 0 0,-71 51 0 0 0,119-74 0 0 0,4 2 0 0 0,4 3-13 0 0,5-1-59 0 0,-1-13 69 0 0,0 0 0 0 0,0 0-1 0 0,0 0 1 0 0,0 0 0 0 0,0 1 0 0 0,0-1 0 0 0,0 0 0 0 0,1 0 0 0 0,-1 0-1 0 0,0 0 1 0 0,0 0 0 0 0,0 1 0 0 0,0-1 0 0 0,0 0 0 0 0,0 0 0 0 0,0 0-1 0 0,1 0 1 0 0,-1 0 0 0 0,0 0 0 0 0,0 1 0 0 0,0-1 0 0 0,0 0-1 0 0,0 0 1 0 0,1 0 0 0 0,-1 0 0 0 0,0 0 0 0 0,0 0 0 0 0,0 0 0 0 0,0 0-1 0 0,1 0 1 0 0,-1 0 0 0 0,0 0 0 0 0,20 6-47 0 0,1 0-1 0 0,-1-2 1 0 0,1 0 0 0 0,0-2 0 0 0,40 0 0 0 0,112-13 159 0 0,-120 6-88 0 0,366-43 118 0 0,-146 14 5 0 0,-139 18-106 0 0,150-13 41 0 0,-170 22-18 0 0,155-6 356 0 0,-193 12-260 0 0,117 17 0 0 0,-180-15-130 0 0,-3 0-2 0 0,0 1 0 0 0,0 0 0 0 0,0 1 0 0 0,0 0 0 0 0,0 0 0 0 0,0 1 0 0 0,13 8 0 0 0,-20-11-110 0 0,-2 2-15 0 0,-1-2 86 0 0,1 1 0 0 0,-1 0 1 0 0,0 0-1 0 0,1 0 1 0 0,-1-1-1 0 0,0 1 1 0 0,0 0-1 0 0,0 0 1 0 0,0 0-1 0 0,0 0 0 0 0,0-1 1 0 0,-1 1-1 0 0,1 0 1 0 0,-1 0-1 0 0,1 0 1 0 0,-1-1-1 0 0,0 1 0 0 0,1 0 1 0 0,-1-1-1 0 0,0 1 1 0 0,0-1-1 0 0,0 1 1 0 0,0-1-1 0 0,-1 1 1 0 0,1-1-1 0 0,0 0 0 0 0,-1 1 1 0 0,-2 1-1 0 0,-12 7-3 0 0,0-1 0 0 0,0 0-1 0 0,-21 8 1 0 0,-57 16-15 0 0,62-22 29 0 0,-25 5 41 0 0,-1-3-1 0 0,-83 9 1 0 0,50-9 0 0 0,-271 34 291 0 0,303-41-263 0 0,1-2-1 0 0,-1-3 1 0 0,0-2 0 0 0,-94-15-1 0 0,114 6 6 0 0,21 2 36 0 0,16 5-84 0 0,1 0 3 0 0,1 3-20 0 0,0-1 0 0 0,-1 1 0 0 0,1-1-1 0 0,0 0 1 0 0,-1 0 0 0 0,1 1 0 0 0,0-1 0 0 0,0 0 0 0 0,0 0 0 0 0,0 1-1 0 0,0-1 1 0 0,0 0 0 0 0,0 0 0 0 0,0 1 0 0 0,0-1 0 0 0,0 0 0 0 0,0 1 0 0 0,0-1-1 0 0,1 0 1 0 0,-1-1 0 0 0,1 1 12 0 0,0-4-4 0 0,0 1 0 0 0,1 0 0 0 0,-1 0 0 0 0,1 0 0 0 0,0 0 0 0 0,0 1 0 0 0,0-1 0 0 0,1 0 0 0 0,0 1 0 0 0,-1 0 0 0 0,1-1 0 0 0,0 1 0 0 0,7-5 0 0 0,5-3-68 0 0,30-19 1 0 0,-31 22 6 0 0,104-55-286 0 0,-81 45 216 0 0,185-92-491 0 0,-61 35 608 0 0,-51 25 0 0 0,23-11-92 0 0,-131 60 55 0 0,1-1 0 0 0,-1 1 0 0 0,1-1-1 0 0,-1 0 1 0 0,1 1 0 0 0,-1-1 0 0 0,0 0-1 0 0,0 0 1 0 0,0-1 0 0 0,0 1 0 0 0,0 0-1 0 0,-1-1 1 0 0,1 1 0 0 0,-1-1 0 0 0,2-3-1 0 0,-2 4-102 0 0,-1-8-157 0 0,1 8 241 0 0,-1 0 0 0 0,0-1 0 0 0,0 1-1 0 0,0-1 1 0 0,0 1 0 0 0,-1-1 0 0 0,1 1 0 0 0,-1 0 0 0 0,-1-5 0 0 0,0 3 18 0 0,0 0 1 0 0,-1 0 0 0 0,1 0 0 0 0,-1 0-1 0 0,0 1 1 0 0,-1-1 0 0 0,-6-6-1 0 0,-31-18-91 0 0,1-1 123 0 0,30 21-15 0 0,5 5 11 0 0,0-1 1 0 0,1 0-1 0 0,-1-1 0 0 0,1 1 0 0 0,-6-9 0 0 0,5 3 34 0 0,5 9-9 0 0,-1 0 0 0 0,1 0 0 0 0,0 0 0 0 0,0-1 0 0 0,0 1 0 0 0,0 0 0 0 0,0 0 0 0 0,1 0-1 0 0,-1 0 1 0 0,0-1 0 0 0,0 1 0 0 0,1 0 0 0 0,-1 0 0 0 0,1 0 0 0 0,-1 0 0 0 0,1 0 0 0 0,1-2 0 0 0,0 1 15 0 0,0-1 1 0 0,0 1-1 0 0,0 0 1 0 0,1 0 0 0 0,-1 0-1 0 0,5-3 1 0 0,3-1 52 0 0,1 1 0 0 0,18-7 0 0 0,-28 12-79 0 0,22-7 57 0 0,0 1-1 0 0,0 2 1 0 0,0 0 0 0 0,30 0-1 0 0,-13 1 37 0 0,114-3-49 0 0,-152 6-126 0 0,-5 6-415 0 0,1-2 495 0 0,0-1 0 0 0,0 0 0 0 0,0 0 0 0 0,-1 0 0 0 0,1 0 0 0 0,-1 0 0 0 0,0-1 0 0 0,0 1 0 0 0,0-1 0 0 0,0 1 0 0 0,-1-1 0 0 0,1 0 0 0 0,0 0 0 0 0,-1-1 0 0 0,0 1 0 0 0,1-1 1 0 0,-1 0-1 0 0,0 0 0 0 0,-7 1 0 0 0,-23 5 1 0 0,1-3 1 0 0,-66 2-1 0 0,66-6-21 0 0,0-1 0 0 0,1-1 0 0 0,-1-2 0 0 0,1-1 0 0 0,-46-14 0 0 0,73 18-1 0 0,3 0 18 0 0,0 1-1 0 0,0-1 0 0 0,1 0 0 0 0,-1 1 1 0 0,1-1-1 0 0,-1 0 0 0 0,0 0 0 0 0,1 0 1 0 0,-1 0-1 0 0,1 0 0 0 0,0 0 1 0 0,-1 0-1 0 0,1-1 0 0 0,0 1 0 0 0,-2-2 1 0 0,-2-3 86 0 0,5 5-56 0 0,-1-1-1 0 0,0 1 1 0 0,1-1-1 0 0,-1 1 1 0 0,1 0-1 0 0,0-1 1 0 0,-1 1-1 0 0,1-1 1 0 0,0 1-1 0 0,0-1 1 0 0,0 1-1 0 0,0-1 1 0 0,0 1-1 0 0,0-1 1 0 0,0 1 0 0 0,1-1-1 0 0,-1 1 1 0 0,0-1-1 0 0,1 1 1 0 0,-1 0-1 0 0,1-1 1 0 0,0 1-1 0 0,-1-1 1 0 0,1 1-1 0 0,0 0 1 0 0,0 0-1 0 0,1-2 1 0 0,2-2 5 0 0,0 0 0 0 0,0 1 0 0 0,0-1 0 0 0,1 1 0 0 0,5-4 0 0 0,23-14-282 0 0,-8 7 234 0 0,10-4-315 0 0,-34 18 218 0 0,13-6-793 0 0,-5-7 826 0 0,-11 5 18 0 0,1 5 17 0 0,-2-5 32 0 0,0 1 23 0 0,1 4 41 0 0,1-1-26 0 0,1 1 33 0 0,2-8-44 0 0,4 1-5 0 0,3 0 32 0 0,-7 9-41 0 0,-1 0 1 0 0,1 0-1 0 0,0 1 1 0 0,0-1-1 0 0,0 0 1 0 0,0 1-1 0 0,0-1 1 0 0,0 1-1 0 0,3-2 1 0 0,-3 2-22 0 0,0 0 0 0 0,1 0 0 0 0,-1-1 0 0 0,0 1 0 0 0,0-1 0 0 0,0 1 0 0 0,0-1 0 0 0,2-2 0 0 0,5-6 7 0 0,-2 2 27 0 0,-6 6 122 0 0,-1 0-83 0 0,1-5-28 0 0,0 5 120 0 0,7 4-398 0 0,1 1 308 0 0,3 0-35 0 0,17 4 34 0 0,-15-4-50 0 0,21 3 52 0 0,-20-2-57 0 0,-1-1 0 0 0,30 10 64 0 0,-28-7-64 0 0,-2 1 0 0 0,-1 2 0 0 0,-1 0 0 0 0,0 2 0 0 0,1-2 0 0 0,0 0 0 0 0,0-2 0 0 0,1-1 0 0 0,0-1 0 0 0,1-1 0 0 0,-1 2 0 0 0,0 1 0 0 0,-1 0 0 0 0,-1 2 11 0 0,1 0 32 0 0,0 0-33 0 0,2-2-10 0 0,0 1 0 0 0,-2-2 0 0 0,1-1 12 0 0,1 0 47 0 0,0-1-4 0 0,-1-1-45 0 0,1 1-10 0 0,-1 1 11 0 0,4 4 32 0 0,-12-7-4 0 0,13 3 130 0 0,9 0-95 0 0,-13-2-74 0 0,-1-3 0 0 0,1 0 0 0 0,9 4-2 0 0,-21-3 24 0 0,-1 0 73 0 0,0-1-3 0 0,11 0-24 0 0,1 1-55 0 0,1-1-13 0 0,-1 1 0 0 0,-2 0 11 0 0,-3-1 77 0 0,14 6 53 0 0,-10-1-141 0 0,0 0 0 0 0,1 0 0 0 0,6 2 57 0 0,-19-7-23 0 0,35 8 14 0 0,-30-6-5 0 0,7 2-22 0 0,0 1 22 0 0,0 0-33 0 0,-4 2 2 0 0,-3-1 47 0 0,14 7 68 0 0,-7-6-117 0 0,2-1-10 0 0,0 0 0 0 0,-4-2 12 0 0,-7-2 36 0 0,7 2-36 0 0,1 1-12 0 0,1 0 0 0 0,0 2 0 0 0,-2 0 0 0 0,2 0 0 0 0,3-1 0 0 0,-2-1 11 0 0,-1 0 44 0 0,-6-1 25 0 0,15 2 6 0 0,-7-2-86 0 0,-1 0 0 0 0,-1 0 0 0 0,2 0 0 0 0,-1 0 0 0 0,1 0 0 0 0,-2 1 0 0 0,0-2 0 0 0,1 0 0 0 0,0 0 0 0 0,-1 1 0 0 0,-1 2 0 0 0,2 0 0 0 0,-2-1 11 0 0,-7-3 32 0 0,6 1-33 0 0,0 0 4 0 0,-9-3 50 0 0,1 1-8 0 0,9 2-46 0 0,0 0 2 0 0,-9-2 50 0 0,-22-17 16 0 0,-3 5-86 0 0,1 1 0 0 0,-2 2-1 0 0,-35-10 1 0 0,8 3-12 0 0,-3 0-56 0 0,38 11-7 0 0,1-1 1 0 0,-1 0-1 0 0,1-1 1 0 0,-21-12-1 0 0,22 12 65 0 0,1-1 18 0 0,2 1 0 0 0,1-1 0 0 0,3 1 12 0 0,5 5 112 0 0,1-3-221 0 0,-1 4 50 0 0,1 0 46 0 0,0 0 0 0 0,-1 0-1 0 0,1 1 1 0 0,0-1 0 0 0,0 0 0 0 0,0 0 0 0 0,0 0 0 0 0,0 0-1 0 0,0 0 1 0 0,0 0 0 0 0,0 0 0 0 0,0 0 0 0 0,0 0-1 0 0,0 0 1 0 0,0 0 0 0 0,0 0 0 0 0,0 0 0 0 0,0 0 0 0 0,0 0-1 0 0,0 0 1 0 0,-1 0 0 0 0,1 0 0 0 0,0 0 0 0 0,0 0-1 0 0,0 0 1 0 0,0 0 0 0 0,0 0 0 0 0,0 0 0 0 0,0 0-1 0 0,0 0 1 0 0,0 0 0 0 0,0 0 0 0 0,0 0 0 0 0,0 0 0 0 0,0 0-1 0 0,0 0 1 0 0,0 0 0 0 0,-1 0 0 0 0,1 0 0 0 0,0 0-1 0 0,0 0 1 0 0,0 0 0 0 0,0 0 0 0 0,0 0 0 0 0,0-1-1 0 0,0 1 1 0 0,0 0 0 0 0,0 0 0 0 0,0 0 0 0 0,0 0 0 0 0,0 0-1 0 0,0 0 1 0 0,0 0 0 0 0,0 0 0 0 0,0 0 0 0 0,0 0-1 0 0,0 0 1 0 0,0 0 0 0 0,0 0 0 0 0,0 0 0 0 0,0 0-1 0 0,0-1 1 0 0,0 1 0 0 0,0 0 0 0 0,0 0 0 0 0,0 0 0 0 0,0 0-1 0 0,0 0 1 0 0,-1-24-37 0 0,1 15 49 0 0,0 7 21 0 0,12-1-64 0 0,-10 2 85 0 0,1 1 1 0 0,11 1-20 0 0,0 1 0 0 0,0 0 1 0 0,14 5-1 0 0,-23-6-33 0 0,42 12 63 0 0,-42-13-66 0 0,24 9 15 0 0,2 0 40 0 0,-2 2-53 0 0,-14-6 0 0 0,-1 0 0 0 0,-1 0 0 0 0,-9-2 0 0 0,8 5 0 0 0,-3 1 0 0 0,2 1 11 0 0,2 7 49 0 0,-11-16-24 0 0,14 12-15 0 0,6 5 43 0 0,-11-9-53 0 0,3-1 32 0 0,-3-1-22 0 0,2 2 22 0 0,4 3-30 0 0,-17-12-13 0 0,34 14-3 0 0,-21-9 3 0 0,-1 1 0 0 0,-1 0 0 0 0,4 4 0 0 0,-14-7 0 0 0,9 2 0 0 0,17 7 0 0 0,-13-7 0 0 0,1 1 0 0 0,0-1 0 0 0,-1 1 0 0 0,1 0 0 0 0,-1 0 0 0 0,4 1 0 0 0,-14-7 0 0 0,29 17 0 0 0,-20-10 0 0 0,1 0 0 0 0,0-1 0 0 0,0 0 0 0 0,0-1 0 0 0,-2-2 11 0 0,-7-2 32 0 0,7 2-33 0 0,3 0-10 0 0,-1 2 0 0 0,1 2 0 0 0,-1-2 0 0 0,-1 1 0 0 0,2-1 0 0 0,0-1 0 0 0,1-2 0 0 0,0 0 0 0 0,0-1 0 0 0,-3-1 11 0 0,-9 1 32 0 0,8 2-33 0 0,3 3-10 0 0,0-1 0 0 0,-1 0 0 0 0,0 1 0 0 0,1-2 0 0 0,0-2 0 0 0,-1-2 0 0 0,1-1 0 0 0,1 1 0 0 0,-1 0 0 0 0,-1 1 0 0 0,1 0 0 0 0,0 1 0 0 0,-1 0 0 0 0,1 1 0 0 0,0 1 0 0 0,1 0 0 0 0,0-1 0 0 0,-1-1 0 0 0,-1-1 0 0 0,1 0 0 0 0,47 1 0 0 0,-46-2 0 0 0,-1 2 0 0 0,1 0 0 0 0,-4 1-10 0 0,-7-2-33 0 0,9 2 32 0 0,0 1 11 0 0,-1 1-10 0 0,2 0-33 0 0,0 0 32 0 0,0 0 11 0 0,0-1 0 0 0,29 6-64 0 0,-30-8 64 0 0,-3-1-10 0 0,-3 0-45 0 0,-6-1 3 0 0,19 9 9 0 0,-6-4 43 0 0,-3 0-10 0 0,-7-3-33 0 0,7 2 32 0 0,3 0 11 0 0,1 1 0 0 0,-1-1 0 0 0,0-3 0 0 0,0 0 0 0 0,-3-1-10 0 0,-7 0-33 0 0,7 0 32 0 0,3-1 11 0 0,0 0 0 0 0,-1 1 0 0 0,1 0 0 0 0,-1 0 0 0 0,1 0 0 0 0,-1 0 0 0 0,1 0 0 0 0,0 0 0 0 0,6 0 112 0 0,19-6 0 0 0,-29 4-131 0 0,-6 1 10 0 0,0 0 0 0 0,0 0 0 0 0,1 0 0 0 0,8 0 0 0 0,16-1 9 0 0,-1-1 0 0 0,-14 1 0 0 0,8-2 0 0 0,-1 3 0 0 0,-21 1 0 0 0,15-1 0 0 0,-1 1 0 0 0,-1 0 0 0 0,1 0 0 0 0,0 0 0 0 0,-1 0 0 0 0,-2 0 11 0 0,-7 0 32 0 0,7-1-33 0 0,3-1-10 0 0,-1 0 0 0 0,1 0 0 0 0,0 0 11 0 0,-1-1 32 0 0,1 1-33 0 0,-1 0-10 0 0,1 0 0 0 0,-3 1-10 0 0,-7 0-33 0 0,7 0 32 0 0,2 0 11 0 0,1 0 0 0 0,0-1 0 0 0,-1-2 0 0 0,1 1 0 0 0,-1 1 0 0 0,1 0 0 0 0,-1 0 0 0 0,1 2 0 0 0,43-9 0 0 0,-29 4 64 0 0,-14 2-74 0 0,0 0-33 0 0,0 2 32 0 0,0 0 22 0 0,0 1 21 0 0,-1-1-64 0 0,1 0 32 0 0,5 2 59 0 0,18-4-129 0 0,-23 2 70 0 0,-1 1 0 0 0,1 0 0 0 0,0 2 0 0 0,1-1 0 0 0,-1-1 0 0 0,0 1 0 0 0,0 0 0 0 0,0 1 0 0 0,-1-2 0 0 0,-1 0-10 0 0,-8 0-33 0 0,8-1 18 0 0,45-5-227 0 0,-53 6 209 0 0,7 0 32 0 0,3-2 1 0 0,1 2-33 0 0,-2 0 32 0 0,1 0 11 0 0,0 0 0 0 0,-1 0 0 0 0,1 0 0 0 0,5 2-112 0 0,18-2 0 0 0,-23 0 112 0 0,1 0 0 0 0,-1 2 0 0 0,0-1 11 0 0,0 0 46 0 0,6-1-38 0 0,-18 1-32 0 0,32 3 3 0 0,-23-3 21 0 0,-7 0 32 0 0,54 6-113 0 0,-44-5 70 0 0,-1-2 0 0 0,1 1 11 0 0,4 1 6 0 0,-17-2-3 0 0,38-1 8 0 0,-25 1-22 0 0,0 0-10 0 0,-1 0-33 0 0,1 0 32 0 0,1 0 11 0 0,-1 0 0 0 0,0 2 0 0 0,1 0 0 0 0,0 1 0 0 0,-1 0 0 0 0,-1-1 0 0 0,1 0 0 0 0,-1-1 0 0 0,1 0 0 0 0,-1 1 0 0 0,1 0 0 0 0,41 6-84 0 0,-54-7-10 0 0,-416-25-1040 0 0,290 8 1194 0 0,-40-8 496 0 0,151 22-556 0 0,0 0 0 0 0,3-1-14 0 0,8 3-56 0 0,3-2 13 0 0,7-6 46 0 0,23-17-42 0 0,-22 19 105 0 0,0 4 13 0 0,4-2-11 0 0,-1 0-33 0 0,-8 3 22 0 0,-1 1-43 0 0,13-3 15 0 0,-14 3-22 0 0,-1 1 1 0 0,1-1 0 0 0,0 0 0 0 0,0 1 0 0 0,0-1-1 0 0,-1 0 1 0 0,1 0 0 0 0,0 0 0 0 0,0-1 0 0 0,3 1-1 0 0,11-1 7 0 0,-4 1-10 0 0,-7 0-33 0 0,7 1 32 0 0,3 0 11 0 0,0 1 0 0 0,0 0-10 0 0,1-1-33 0 0,-1 0 32 0 0,1-1 11 0 0,-1 1 0 0 0,0 0 0 0 0,0 2 0 0 0,-1 1 0 0 0,1 1 0 0 0,-5 1-10 0 0,-7-5-44 0 0,-1 1 1 0 0,10 5 42 0 0,3 1 11 0 0,-1-1 11 0 0,1-2 32 0 0,1-1-33 0 0,-1-1-10 0 0,-1-2 0 0 0,1 1 0 0 0,0 1 0 0 0,1 1 0 0 0,-1-2 0 0 0,0-1 11 0 0,0 1 32 0 0,0 0-33 0 0,-1 0-10 0 0,1 0 0 0 0,0 0 0 0 0,3 1-8 0 0,-16-2-11 0 0,39 3-18 0 0,-26-3 37 0 0,-3 0 11 0 0,-7 0 32 0 0,7 0-33 0 0,3-1-10 0 0,-1 0 0 0 0,1 0 0 0 0,1 1 0 0 0,-1 0 0 0 0,-1-1 0 0 0,1 0 0 0 0,-1 0 0 0 0,-1 0 11 0 0,-9 0 32 0 0,9-2-21 0 0,3 1 42 0 0,29-1 242 0 0,-28 2-296 0 0,-1 0 4 0 0,1 0 55 0 0,-1 0 24 0 0,32-2 111 0 0,44 2 88 0 0,-77 0-292 0 0,6-2 0 0 0,-21 2 0 0 0,39 0 0 0 0,-23 0 0 0 0,0 0 0 0 0,-1 0 0 0 0,-1 0 0 0 0,1 0 0 0 0,0 2 0 0 0,1-2 0 0 0,-1 0 0 0 0,-1-2 11 0 0,2 1 32 0 0,1 0-33 0 0,-2 0-10 0 0,0 1 0 0 0,0-2 0 0 0,0 2 0 0 0,-3 0 11 0 0,-7 0 32 0 0,9 0-33 0 0,1-1 1 0 0,0 0 32 0 0,1 0-19 0 0,-1 0 40 0 0,6-1 5 0 0,-20 2-76 0 0,36-7-13 0 0,-25 5 10 0 0,-7 1-33 0 0,7-1 32 0 0,3 1 11 0 0,-1 0 0 0 0,2 1 0 0 0,-1 1 0 0 0,0-1 0 0 0,-1 0 0 0 0,1 0-10 0 0,-1-1-33 0 0,1 0 32 0 0,0 0 11 0 0,1-1 11 0 0,-4 2 42 0 0,-7 0 1 0 0,9-2-44 0 0,2 1-20 0 0,-1 0-33 0 0,-1-1 32 0 0,-2 1 22 0 0,-7 1 32 0 0,7-1-33 0 0,3 0-20 0 0,9 0-47 0 0,-1 2 71 0 0,-8-1 29 0 0,-3 1-22 0 0,-7 0 22 0 0,7 0-33 0 0,-10-1-10 0 0,19 1 0 0 0,1-2 0 0 0,8 1 0 0 0,-2-1 0 0 0,-21 0 0 0 0,32-4 0 0 0,-16 3 0 0 0,0 2 0 0 0,8-1 0 0 0,31 1 0 0 0,-38-1 0 0 0,-20 1 0 0 0,15 2 0 0 0,-14-1-8 0 0,21 0-65 0 0,52 1-166 0 0,-63-2 239 0 0,78 2-64 0 0,-61-1-10 0 0,-17 0 31 0 0,45-1 32 0 0,-13-2 11 0 0,-41 2 0 0 0,19-2 0 0 0,-18 1 0 0 0,21 0 0 0 0,-19 1 0 0 0,100-4-64 0 0,-63 3 64 0 0,-15 1-53 0 0,-15 0 42 0 0,0 1 11 0 0,0 0 0 0 0,50-1 54 0 0,-35-1-97 0 0,-7-1 100 0 0,-17 2-67 0 0,9 0 6 0 0,15-3-39 0 0,10 0 46 0 0,-27 2-13 0 0,0 0 0 0 0,24 3 0 0 0,66 1 10 0 0,-74-3 0 0 0,-10 1-6 0 0,74 7-52 0 0,-89-6 58 0 0,-1-1 0 0 0,16-1 0 0 0,-4-2 0 0 0,3-1-11 0 0,-13 3-26 0 0,17 2-5 0 0,-9 0-1 0 0,-2 0 22 0 0,-3-2-34 0 0,-5 1 55 0 0,11 6-193 0 0,-13-6 115 0 0,-4 2-71 0 0,-2 1 119 0 0,-1 1 0 0 0,0 0-1 0 0,0-1 1 0 0,0 0 0 0 0,0-1 0 0 0,-1 1 0 0 0,1-1 0 0 0,-1 0 0 0 0,0 0-1 0 0,0-1 1 0 0,-7 3 0 0 0,-15 3-191 0 0,-35 6 1 0 0,29-8 27 0 0,-279 41-938 0 0,-2-24 1767 0 0,136-12-204 0 0,-172 8-248 0 0,17-2-221 0 0,117-4-70 0 0,-98 13 45 0 0,77-5 60 0 0,-213 31 621 0 0,105-14 389 0 0,129-19-407 0 0,114-7-299 0 0,-258 24 551 0 0,5-6-512 0 0,-110 5 55 0 0,171-18-396 0 0,-137 4 0 0 0,159-13-182 0 0,-193 1-228 0 0,67 1-70 0 0,366-7 392 0 0,-118 12-456 0 0,149-14 464 0 0,4 0 0 0 0,8 5 90 0 0,-1-1 0 0 0,1 0 0 0 0,0-1 0 0 0,0 0 0 0 0,0-1 0 0 0,1 0 0 0 0,-1 0 0 0 0,14 0 0 0 0,91 4 155 0 0,-66-6-140 0 0,571-1 39 0 0,-595 0-50 0 0,779-24 1060 0 0,-402 16-781 0 0,-102 4-154 0 0,67 8-151 0 0,-298 2-150 0 0,-66-5 66 0 0,-15 0-362 0 0,-336 9-215 0 0,239-10 529 0 0,-946-38-348 0 0,791 23 288 0 0,-296-24-283 0 0,297 15 352 0 0,-214-26 148 0 0,373 37 130 0 0,-124-21 900 0 0,220 32-918 0 0,-1 0-1 0 0,1 0 1 0 0,0-1-1 0 0,-16-7 1 0 0,22 9 20 0 0,7-9-1 0 0,-2 7-153 0 0,1 0 1 0 0,-1 0-1 0 0,1 0 0 0 0,-1 0 0 0 0,1 0 0 0 0,0 1 1 0 0,0 0-1 0 0,8-4 0 0 0,38-10-142 0 0,-43 13 113 0 0,235-51-507 0 0,5 20 500 0 0,-97 14-54 0 0,326-28 28 0 0,-384 41 67 0 0,-40 5 4 0 0,-45 0-1 0 0,-13-1 0 0 0,-12-2 14 0 0,-52-1 36 0 0,-115 4-1 0 0,97 3-150 0 0,-128 0-109 0 0,-456-7-32 0 0,450 1 212 0 0,-184-9 62 0 0,387 13-30 0 0,-2 0-40 0 0,-22-5 1 0 0,57-4-94 0 0,9 1 67 0 0,1 0 0 0 0,0 1 0 0 0,0 1 0 0 0,48-6 0 0 0,-46 8 30 0 0,275-39-26 0 0,-114 19 50 0 0,244-17 11 0 0,-269 30 0 0 0,-110 8 0 0 0,85 3 0 0 0,-120 3-10 0 0,-13-1-44 0 0,-4 1 49 0 0,-1 1 0 0 0,1-1-1 0 0,-1 1 1 0 0,1-1 0 0 0,-1 0-1 0 0,0 1 1 0 0,0-1 0 0 0,0 0 0 0 0,0 0-1 0 0,0 0 1 0 0,0 1 0 0 0,0-1-1 0 0,-1 0 1 0 0,1-1 0 0 0,-1 1-1 0 0,0 0 1 0 0,0 0 0 0 0,1-1 0 0 0,-1 1-1 0 0,0-1 1 0 0,0 1 0 0 0,-3 0-1 0 0,-6 4-25 0 0,0 0 0 0 0,0-2 0 0 0,-16 6-1 0 0,11-5 23 0 0,-37 12 86 0 0,-59 12 0 0 0,-57 2 189 0 0,86-17-182 0 0,-387 54 362 0 0,79-14-156 0 0,349-48-277 0 0,22-4 8 0 0,0 1 0 0 0,1 1 0 0 0,-23 7-1 0 0,42-11-19 0 0,0 0 0 0 0,-1 0 0 0 0,1 0 0 0 0,0 0 0 0 0,0 0 0 0 0,0 0 0 0 0,0 0 0 0 0,0 1 0 0 0,0-1 0 0 0,0 0 0 0 0,0 0 0 0 0,0 0 0 0 0,0 0 0 0 0,-1 0 0 0 0,1 0 0 0 0,0 0 0 0 0,0 0 0 0 0,0 0 0 0 0,0 0 0 0 0,0 0 0 0 0,0 0 0 0 0,0 0 0 0 0,0 0 0 0 0,0 0 0 0 0,0 0 0 0 0,0 1 0 0 0,0-1 0 0 0,0 0 0 0 0,0 0 0 0 0,0 0 0 0 0,0 0 0 0 0,0 0 0 0 0,0 0 0 0 0,0 0 0 0 0,0 0 0 0 0,0 0 0 0 0,0 1 0 0 0,0-1 0 0 0,0 0 0 0 0,0 0 0 0 0,0 0 0 0 0,0 0 0 0 0,0 0 0 0 0,0 0 0 0 0,0 0 0 0 0,0 0 0 0 0,0 0 0 0 0,0 0 0 0 0,0 0-1 0 0,0 1 1 0 0,0-1 0 0 0,0 0 0 0 0,0 0 0 0 0,0 0 0 0 0,0 0 0 0 0,0 0 0 0 0,0 0 0 0 0,0 0 0 0 0,1 0 0 0 0,-1 0 0 0 0,0 0 0 0 0,0 0 0 0 0,0 0 0 0 0,0 0 0 0 0,5 7 9 0 0,0-1 1 0 0,0 0-1 0 0,0-1 0 0 0,1 1 0 0 0,0-1 1 0 0,0 0-1 0 0,1 0 0 0 0,-1-1 0 0 0,1 0 0 0 0,0 0 1 0 0,15 5-1 0 0,11 4 107 0 0,46 10 0 0 0,-70-20-106 0 0,480 86 834 0 0,-300-61-732 0 0,345 42 164 0 0,4-15 58 0 0,-449-47-289 0 0,-37-2-15 0 0,1085 101 386 0 0,-103-44-498 0 0,-976-60 41 0 0,83 4-123 0 0,724 21-1593 0 0,-797-25 1472 0 0,-140-6 54 0 0,-87 8 1 0 0,81-1 116 0 0,-650 22-857 0 0,-992 65 412 0 0,1005-35 478 0 0,334-17 226 0 0,-87 5 348 0 0,364-36-330 0 0,-145 6 336 0 0,242-15-444 0 0,9-2-43 0 0,9-2-8 0 0,-11 5-4 0 0,41-13 15 0 0,-1 3 1 0 0,52-8-1 0 0,-35 8-26 0 0,841-139 422 0 0,344 24 30 0 0,-1072 114-359 0 0,1147-55 114 0 0,-492 49-285 0 0,-613 13 13 0 0,263-3-14 0 0,-8 0-75 0 0,-51 0-508 0 0,-401 7 621 0 0,30 0-186 0 0,43-6 1 0 0,-104 2 223 0 0,-14 0 14 0 0,-59 2-510 0 0,-153 15 0 0 0,119-3 151 0 0,-260 17-583 0 0,-447 26 410 0 0,787-51 550 0 0,-443 8 266 0 0,484-10-303 0 0,-13-2 233 0 0,31-4 108 0 0,163-37 104 0 0,-105 28-206 0 0,523-77 820 0 0,-471 77-842 0 0,244-17 509 0 0,-106 12-69 0 0,209-7 180 0 0,-14 13-603 0 0,-265 10-206 0 0,-186 4-10 0 0,-1 0-5 0 0,11 0-103 0 0,32 5 0 0 0,-48-4 41 0 0,-14-1-61 0 0,7 1 116 0 0,-1-1 1 0 0,1 0 0 0 0,0-1-1 0 0,0 1 1 0 0,0-1 0 0 0,-6-2-1 0 0,-18 0-173 0 0,23 5-220 0 0,17 4 238 0 0,29 10 178 0 0,0-2 0 0 0,48 10 0 0 0,19 5 9 0 0,-83-21-21 0 0,-21-7 13 0 0,-1 0 209 0 0,-3 2-138 0 0,-3 1-47 0 0,0 1 0 0 0,0 0 1 0 0,0-1-1 0 0,0 0 0 0 0,-1 0 1 0 0,1 0-1 0 0,-1-1 0 0 0,0 1 0 0 0,0-1 1 0 0,0 0-1 0 0,-1-1 0 0 0,-7 3 1 0 0,-10 4 58 0 0,-43 8 0 0 0,38-10-72 0 0,-470 100 345 0 0,415-92-371 0 0,-606 100-82 0 0,436-78 71 0 0,-269 40-46 0 0,201-32 34 0 0,-251 32-2 0 0,58-12 28 0 0,-468 52 0 0 0,771-96-23 0 0,-487 55-155 0 0,345-44-5 0 0,318-30 183 0 0,0-1 0 0 0,0-2 0 0 0,-64-9 0 0 0,99 10 0 0 0,-1 0 0 0 0,1 0 0 0 0,-1 0 0 0 0,1 0 0 0 0,0 0 0 0 0,-1 0 0 0 0,1 0 0 0 0,-1 0 0 0 0,1 0 0 0 0,0 0 0 0 0,-1 0 0 0 0,1-1 0 0 0,0 1 0 0 0,-1 0 0 0 0,1 0 0 0 0,0 0 0 0 0,-1-1 0 0 0,1 1 0 0 0,0 0 0 0 0,0-1 0 0 0,-1 1 0 0 0,1 0 0 0 0,0-1 0 0 0,0 0 2 0 0,0 1-1 0 0,1-1 0 0 0,-1 0 1 0 0,0 1-1 0 0,1-1 0 0 0,-1 0 1 0 0,1 1-1 0 0,0-1 0 0 0,-1 1 1 0 0,1-1-1 0 0,-1 1 1 0 0,1-1-1 0 0,0 1 0 0 0,-1-1 1 0 0,1 1-1 0 0,0 0 0 0 0,-1-1 1 0 0,2 1-1 0 0,19-9 69 0 0,-17 7-43 0 0,55-18 133 0 0,87-19 0 0 0,-62 18-75 0 0,264-44 235 0 0,-175 37-200 0 0,1669-202 38 0 0,-1598 213-105 0 0,206-18 40 0 0,99-5-142 0 0,41-5-30 0 0,-566 43 65 0 0,220-27-155 0 0,-165 17 127 0 0,82-25-1 0 0,4-3-8 0 0,-95 24 42 0 0,-18 3-51 0 0,38-8-98 0 0,-55 15 96 0 0,0 2 0 0 0,0 1 0 0 0,0 2 0 0 0,65 6 0 0 0,-8 2 62 0 0,-51-4 0 0 0,143 3 10 0 0,-77-4 98 0 0,-73-2-468 0 0,46-7 1 0 0,-68 5 336 0 0,0-1 39 0 0,-9 3 240 0 0,-8-10-168 0 0,4 8-77 0 0,-7-8 42 0 0,2 5-44 0 0,0 1-1 0 0,0 0 1 0 0,0 0-1 0 0,0 0 1 0 0,-1 1-1 0 0,-7-3 1 0 0,-45-13-217 0 0,9 3-84 0 0,-10-5-22 0 0,-21-8-98 0 0,42 15 359 0 0,30 11 73 0 0,-1 0 0 0 0,1 0 0 0 0,0-1 0 0 0,0-1 0 0 0,0 1 0 0 0,1-1-1 0 0,-1-1 1 0 0,-9-8 0 0 0,1-2 180 0 0,15 15-8 0 0,0-4-48 0 0,-4-3-8 0 0,6 7-126 0 0,0-1 0 0 0,0 1 0 0 0,0 0 0 0 0,0 0 0 0 0,0-1 0 0 0,0 1 0 0 0,0 0 0 0 0,1-1 1 0 0,-1 1-1 0 0,0 0 0 0 0,1-1 0 0 0,-1 1 0 0 0,1 0 0 0 0,-1 0 0 0 0,1 0 0 0 0,-1 0 0 0 0,1-1 0 0 0,0 1 0 0 0,0 0 0 0 0,0 0 0 0 0,-1 0 0 0 0,1 0 0 0 0,0 1 0 0 0,2-2 0 0 0,0-1-7 0 0,1 1 0 0 0,0-1 1 0 0,0 1-1 0 0,0 0 0 0 0,0 0 0 0 0,0 0 0 0 0,0 1 1 0 0,1 0-1 0 0,-1-1 0 0 0,0 2 0 0 0,8-2 1 0 0,7 0-47 0 0,26 2 0 0 0,-30 0 43 0 0,221 12-68 0 0,-177-8 4 0 0,36 7 64 0 0,-81-9 0 0 0,6 2-3 0 0,-19-4-4 0 0,20 9 151 0 0,-16-9-114 0 0,0 1-15 0 0,12 12 230 0 0,-7-5-234 0 0,-7-5 32 0 0,2 9-33 0 0,-1 3-24 0 0,-6 2-56 0 0,-12 40 2 0 0,9-23 58 0 0,4-12-15 0 0,3-16 4 0 0,0 0 13 0 0,0 4 8 0 0,1-1 0 0 0,0 1 0 0 0,0-1 0 0 0,1 0 0 0 0,0 0 0 0 0,0 0 0 0 0,11 14 0 0 0,0-4 0 0 0,0-1 0 0 0,19 18 0 0 0,-1-5-16 0 0,-18-18-4 0 0,-2 0 1 0 0,0 0 0 0 0,15 20 0 0 0,-26-30-1 0 0,-1-1-1 0 0,1 1 1 0 0,0 0 0 0 0,-1 0 0 0 0,0 0 0 0 0,1 0-1 0 0,-1 0 1 0 0,-1 0 0 0 0,1 0 0 0 0,0 0 0 0 0,-1 0-1 0 0,1 0 1 0 0,-1 0 0 0 0,0 1 0 0 0,0-1-1 0 0,0 0 1 0 0,-1 0 0 0 0,1 0 0 0 0,-1 0 0 0 0,1 0-1 0 0,-1 1 1 0 0,0-1 0 0 0,0 0 0 0 0,-1-1 0 0 0,1 1-1 0 0,-1 0 1 0 0,1 0 0 0 0,-1-1 0 0 0,0 1-1 0 0,-2 3 1 0 0,-3 1-56 0 0,-1-1 0 0 0,1 0 0 0 0,-1 0-1 0 0,0 0 1 0 0,-14 7 0 0 0,-46 19-243 0 0,37-21 212 0 0,-1-1 0 0 0,-64 10-1 0 0,64-14 70 0 0,-59 8 105 0 0,-145 1 0 0 0,50-5 151 0 0,-346 16 238 0 0,24-10-221 0 0,-315 27 354 0 0,646-32-421 0 0,-649 55 715 0 0,323-9-649 0 0,326-36-169 0 0,0 9-320 0 0,174-29 52 0 0,19 0-676 0 0,-5 1 813 0 0,95-1-141 0 0,165-19-1 0 0,-248 16 220 0 0,653-42 209 0 0,-411 31-207 0 0,1072-24 679 0 0,-557 71-621 0 0,-753-33-76 0 0,-8 0-23 0 0,-1 1 1 0 0,33 8-1 0 0,-48-10-73 0 0,-4 0-21 0 0,-1 1 104 0 0,1-1 0 0 0,-1 0 0 0 0,1 1 0 0 0,0-1 0 0 0,-1 1 0 0 0,1-1 0 0 0,0 1 0 0 0,-3 1 0 0 0,-5 3-21 0 0,-22 3-13 0 0,1-2-1 0 0,-1 0 0 0 0,-55 1 1 0 0,38-3-8 0 0,-3 1 13 0 0,-761 54-245 0 0,-842 48-200 0 0,1580-101 488 0 0,-690 84-69 0 0,513-45-95 0 0,193-34 118 0 0,45-9-63 0 0,10-1-2 0 0,7-1-12 0 0,35 4 10 0 0,-1-3 1 0 0,74-6-1 0 0,-70 3 171 0 0,566-45 623 0 0,-212 15-482 0 0,1782-34 918 0 0,-1558 89-1114 0 0,-224 17-89 0 0,-387-38 77 0 0,11 0-27 0 0,-1 2 1 0 0,1 0 0 0 0,27 11 0 0 0,-32-7-32 0 0,-14-8 68 0 0,-1 0 1 0 0,0 0-1 0 0,0 0 0 0 0,0 1 0 0 0,0-1 0 0 0,0 0 1 0 0,0 0-1 0 0,1 0 0 0 0,-1 0 0 0 0,0 0 0 0 0,0 1 0 0 0,0-1 1 0 0,0 0-1 0 0,0 0 0 0 0,0 0 0 0 0,0 1 0 0 0,0-1 1 0 0,0 0-1 0 0,0 0 0 0 0,0 0 0 0 0,0 0 0 0 0,0 1 0 0 0,0-1 1 0 0,0 0-1 0 0,0 0 0 0 0,0 0 0 0 0,0 1 0 0 0,0-1 1 0 0,0 0-1 0 0,0 0 0 0 0,0 0 0 0 0,0 0 0 0 0,0 1 0 0 0,-1-1 1 0 0,1 0-1 0 0,0 0 0 0 0,0 0 0 0 0,0 0 0 0 0,0 1 1 0 0,-1-1-1 0 0,-4 5-14 0 0,5-5 16 0 0,-3 3-23 0 0,-1 0 0 0 0,0-1 0 0 0,0 0 0 0 0,0 1 0 0 0,-1-2 0 0 0,1 1 0 0 0,0 0 0 0 0,-7 1 0 0 0,-39 5-103 0 0,38-6 97 0 0,-254 17-398 0 0,131-12 274 0 0,-471 20 27 0 0,318-16 96 0 0,-376 10 30 0 0,-224 6-53 0 0,650-20 42 0 0,-277 10 22 0 0,158-2 236 0 0,332-15-142 0 0,0 0 0 0 0,-32-5 1 0 0,57 5-106 0 0,-1 0 1 0 0,1 0 0 0 0,-1 0 0 0 0,1 0 0 0 0,-1 0 0 0 0,1-1 0 0 0,-1 1-1 0 0,1 0 1 0 0,-1 0 0 0 0,1 0 0 0 0,-1 0 0 0 0,1 0 0 0 0,-1-1-1 0 0,1 1 1 0 0,-1 0 0 0 0,1 0 0 0 0,-1-1 0 0 0,1 1 0 0 0,0 0 0 0 0,-1-1-1 0 0,0 0 1 0 0,2 0-1 0 0,0 1 0 0 0,0-1 0 0 0,-1 0 0 0 0,1 0 0 0 0,0 0 0 0 0,0 1 0 0 0,0-1 0 0 0,0 0 0 0 0,0 1 0 0 0,0-1 0 0 0,0 1 0 0 0,0-1 0 0 0,0 1 0 0 0,2-1 0 0 0,22-7 10 0 0,-22 7-8 0 0,202-48 188 0 0,-138 34-160 0 0,745-123 177 0 0,-775 133-203 0 0,859-97 371 0 0,5 44 325 0 0,-395 48-559 0 0,-404 9-117 0 0,13 1 21 0 0,118-3 41 0 0,63 4 215 0 0,-279 0-264 0 0,-37 8-245 0 0,-16 1 24 0 0,-64 7 0 0 0,41-9 48 0 0,-385 56-352 0 0,413-60 459 0 0,-524 76-56 0 0,386-52 35 0 0,-439 84-175 0 0,151-25 214 0 0,378-73 11 0 0,-285 67-80 0 0,304-66 55 0 0,-32 7-69 0 0,-248 69-307 0 0,337-90 239 0 0,6-1-198 0 0,-1 0 321 0 0,-1 0 0 0 0,0 1 0 0 0,0-1 0 0 0,0 0 0 0 0,0 1 0 0 0,0-1 0 0 0,0 0 0 0 0,1 2 0 0 0,7 1-64 0 0,13 1-21 0 0,1 0 1 0 0,-1-2-1 0 0,39-1 0 0 0,70-10 37 0 0,-83 5 40 0 0,903-55 578 0 0,462 69-211 0 0,-817 56-264 0 0,-582-64-77 0 0,64 15-109 0 0,-67-14 88 0 0,-1 0 0 0 0,0 1 0 0 0,0 0 0 0 0,-1 1 0 0 0,11 6 0 0 0,-9-2-163 0 0,-11-8 187 0 0,0-1 0 0 0,0 1 0 0 0,0 0 0 0 0,0-1 0 0 0,0 1 0 0 0,0-1 0 0 0,0 1 0 0 0,0 0 0 0 0,0-1 0 0 0,0 1 0 0 0,-1-1 0 0 0,1 1 0 0 0,0 0 0 0 0,0-1 0 0 0,-1 1 0 0 0,1-1 0 0 0,0 1 0 0 0,-1-1 0 0 0,1 1 0 0 0,-1-1 0 0 0,1 0 0 0 0,-1 1 0 0 0,1-1 0 0 0,-2 1 0 0 0,2 0-18 0 0,-3 2-13 0 0,-1 0-1 0 0,0 0 0 0 0,0-1 1 0 0,0 1-1 0 0,0-1 0 0 0,0 0 1 0 0,0 0-1 0 0,-8 2 0 0 0,-38 8-190 0 0,42-10 199 0 0,-274 34-419 0 0,233-31 440 0 0,-706 33 716 0 0,436-29-464 0 0,-965 43 256 0 0,-52 42 1176 0 0,1071-75-584 0 0,261-19-970 0 0,5 0-51 0 0,10 1-49 0 0,20 1-93 0 0,436-28-236 0 0,-235 5 230 0 0,2003-39 161 0 0,-1336 102-8 0 0,-815-36-63 0 0,103 14 52 0 0,-172-18-47 0 0,-6 0-8 0 0,1 0-1 0 0,-1 0 1 0 0,0 1 0 0 0,12 5-1 0 0,-38-2-149 0 0,-29 1 30 0 0,-69 2 0 0 0,48-5 46 0 0,-95 9-75 0 0,-254 16-178 0 0,-739 24 153 0 0,67 4 187 0 0,636-11 91 0 0,199-18 128 0 0,235-26-209 0 0,-342 47 535 0 0,342-46-605 0 0,10-2-26 0 0,0 1 0 0 0,-1 0 0 0 0,1 0 0 0 0,-12 6 0 0 0,23-7-125 0 0,16 4 50 0 0,1-1-1 0 0,-1-1 0 0 0,34 1 1 0 0,64-5-66 0 0,-99 1 182 0 0,326-19 150 0 0,-65 3 86 0 0,-75 7-37 0 0,252-9 63 0 0,326 8 32 0 0,2 28 119 0 0,-626-11-345 0 0,280 18 49 0 0,-5 26-56 0 0,-427-50-34 0 0,13 2-59 0 0,0 0 0 0 0,0 2 1 0 0,0 0-1 0 0,0 1 0 0 0,22 10 0 0 0,-41-16 61 0 0,0 0-1 0 0,0 0 0 0 0,0 0 1 0 0,0 0-1 0 0,0 1 0 0 0,0-1 0 0 0,1 0 1 0 0,-1 0-1 0 0,0 0 0 0 0,0 0 1 0 0,0 1-1 0 0,0-1 0 0 0,0 0 1 0 0,0 0-1 0 0,0 0 0 0 0,0 0 0 0 0,0 1 1 0 0,0-1-1 0 0,0 0 0 0 0,0 0 1 0 0,0 0-1 0 0,0 1 0 0 0,0-1 1 0 0,0 0-1 0 0,0 0 0 0 0,0 0 1 0 0,0 0-1 0 0,0 1 0 0 0,0-1 0 0 0,0 0 1 0 0,0 0-1 0 0,0 0 0 0 0,0 1 1 0 0,0-1-1 0 0,0 0 0 0 0,-1 0 1 0 0,1 0-1 0 0,0 0 0 0 0,0 0 1 0 0,0 1-1 0 0,-6 4-90 0 0,6-5 95 0 0,-3 3-42 0 0,-1-1-1 0 0,1 0 1 0 0,-1 0 0 0 0,0 0 0 0 0,0 0 0 0 0,1 0 0 0 0,-1-1 0 0 0,-7 2 0 0 0,-37 5-175 0 0,27-6 140 0 0,-316 27-148 0 0,230-23 176 0 0,-460 19-30 0 0,261-14 142 0 0,293-10-57 0 0,-918 43 71 0 0,3 24 318 0 0,210 17 813 0 0,704-81-1452 0 0,29-1-91 0 0,-8-2 375 0 0,38 3-192 0 0,66-1-1 0 0,46-11-173 0 0,-105 5 297 0 0,786-42 99 0 0,4 29 20 0 0,-258 32 57 0 0,-1 17 167 0 0,-528-30-272 0 0,-49-3-42 0 0,269 22 115 0 0,-206-13-117 0 0,128 33 1 0 0,-188-39-53 0 0,0 0 0 0 0,0 1 0 0 0,12 6 0 0 0,-18-8-147 0 0,-6 1 2 0 0,-3 1 155 0 0,1 0 0 0 0,-2 0-1 0 0,1 0 1 0 0,0-1-1 0 0,-1 0 1 0 0,0 0 0 0 0,1 0-1 0 0,-11 2 1 0 0,-64 10-145 0 0,72-13 164 0 0,-462 52-110 0 0,297-45 196 0 0,-874 49 294 0 0,744-38-313 0 0,-212 15 176 0 0,3 16 281 0 0,17 46 92 0 0,481-93-603 0 0,33 2-226 0 0,39 4 18 0 0,-1-2 0 0 0,63 0-1 0 0,119-9 173 0 0,-198 0 22 0 0,663-5 76 0 0,-380 5-34 0 0,925-2 233 0 0,-682 0-114 0 0,-338 12-13 0 0,-155-5-104 0 0,-429-5 160 0 0,199 4-130 0 0,-313-3-96 0 0,-336 6-62 0 0,-72 31 39 0 0,310 18 227 0 0,548-53-144 0 0,6-1-59 0 0,-25 6 0 0 0,36-6-126 0 0,6 1-16 0 0,8 3 122 0 0,0-1 0 0 0,0 0 0 0 0,0 0 1 0 0,0-1-1 0 0,1 0 0 0 0,21 1 0 0 0,78 0-21 0 0,-77-4 43 0 0,600-4 33 0 0,-439 1 18 0 0,861 3 198 0 0,-65 25 42 0 0,-672-1-405 0 0,-268-17-200 0 0,-66-4 169 0 0,4 1 162 0 0,-218 18 91 0 0,162-18-10 0 0,-597 24 415 0 0,274-14-148 0 0,-330 25-79 0 0,635-32-222 0 0,-366 29 452 0 0,2 23-94 0 0,415-53-400 0 0,32-6-90 0 0,16 6 62 0 0,0 0 0 0 0,0-1 0 0 0,1-1 1 0 0,0 0-1 0 0,16 2 0 0 0,78 4-320 0 0,-65-7 321 0 0,710 20 513 0 0,-368-17-268 0 0,-227-3-110 0 0,193 8 160 0 0,-66 2-121 0 0,223 13 13 0 0,-454-21-293 0 0,101 24-1 0 0,-183-24 141 0 0,0-1-1 0 0,-1-2 1 0 0,-52-2 0 0 0,13 0 14 0 0,-97 5 78 0 0,-178 4 5 0 0,-403 19 291 0 0,715-26-378 0 0,-344 34-453 0 0,359-34 277 0 0,12-2-29 0 0,21 8-697 0 0,-4-3 863 0 0,1 0 0 0 0,-1-1 1 0 0,2 0-1 0 0,16 2 0 0 0,84 4-180 0 0,-89-9 214 0 0,814 30 542 0 0,-524-23-373 0 0,112-2 231 0 0,4 0-47 0 0,-388-5-325 0 0,-86-7 221 0 0,6 1-182 0 0,-475-10-374 0 0,240 13-286 0 0,64 0 223 0 0,-59-3 66 0 0,211 3 248 0 0,52 2-6 0 0,6 0-102 0 0,244-9 92 0 0,48-4 502 0 0,-89 1-120 0 0,-139 9-237 0 0,262-4 398 0 0,-329 7-459 0 0,-4-1 0 0 0,-11-2 0 0 0,-23-3 0 0 0,-65-6-23 0 0,-320-50-214 0 0,388 54 164 0 0,16 2 5 0 0,15 4 67 0 0,2 0-9 0 0,0 1-48 0 0,1 0 52 0 0,0 1 0 0 0,0-1 0 0 0,1 0 0 0 0,-1 1 0 0 0,1-1 0 0 0,-1 1 0 0 0,0-1 0 0 0,1 1 0 0 0,-1-1 0 0 0,1 1 0 0 0,-1-1 0 0 0,1 1 0 0 0,-1 0 0 0 0,1-1 0 0 0,-1 1 0 0 0,1 0 0 0 0,0-1 0 0 0,-1 1 0 0 0,1 0 0 0 0,0 0 0 0 0,15-6-10 0 0,-16 6 12 0 0,19-4-26 0 0,-1 0-1 0 0,1 2 0 0 0,1 0 1 0 0,36 1-1 0 0,78 13-118 0 0,-120-11 147 0 0,398 69-8 0 0,-392-66-36 0 0,1 2 0 0 0,-1 0 0 0 0,0 1 0 0 0,36 18 0 0 0,-45-17 285 0 0,-10 0-68 0 0,0-7-144 0 0,-1 0 1 0 0,0 0-1 0 0,0 0 0 0 0,1 0 0 0 0,-1 0 1 0 0,0 1-1 0 0,0-1 0 0 0,0 0 1 0 0,0 0-1 0 0,0 0 0 0 0,-1 0 1 0 0,1 0-1 0 0,0 1 0 0 0,0-1 1 0 0,-1 0-1 0 0,1 0 0 0 0,-1 0 1 0 0,1 0-1 0 0,-1 1 0 0 0,-4 7 72 0 0,4-7 78 0 0,0 0-103 0 0,-1 9-49 0 0,1-10-23 0 0,1 0 1 0 0,0-1-1 0 0,0 1 1 0 0,0 0 0 0 0,0 0-1 0 0,0-1 1 0 0,0 1-1 0 0,0 0 1 0 0,0-1-1 0 0,1 1 1 0 0,-1 0-1 0 0,0-1 1 0 0,0 1-1 0 0,1 0 1 0 0,-1-1-1 0 0,0 1 1 0 0,1 0-1 0 0,-1-1 1 0 0,1 2-1 0 0,1 0 1 0 0,6 11-3 0 0,-4-9 0 0 0,1 0 0 0 0,0 0 0 0 0,0-1 0 0 0,0 0 0 0 0,0 0 0 0 0,1 0 0 0 0,-1 0 0 0 0,12 3 0 0 0,-14-5-6 0 0,-1 0-1 0 0,1 0 1 0 0,0 0-1 0 0,0 0 0 0 0,0-1 1 0 0,0 1-1 0 0,0-1 1 0 0,-1 0-1 0 0,1 1 1 0 0,6-2-1 0 0,-3 1-10 0 0,-4 0-64 0 0,-3 0-35 0 0,0-1 119 0 0,0 1 1 0 0,0 0-1 0 0,0 0 0 0 0,0 0 0 0 0,-1-1 1 0 0,1 1-1 0 0,0 0 0 0 0,0-1 0 0 0,0 1 1 0 0,-2-2-1 0 0,-2-1 7 0 0,-24-5-50 0 0,1 1-1 0 0,-36-4 1 0 0,-61-2-141 0 0,114 13 171 0 0,-59-6-111 0 0,-386-29-200 0 0,189 27 266 0 0,118 6 72 0 0,-434-14 391 0 0,-209-4 59 0 0,331 9-101 0 0,-390-7 417 0 0,404-8-1696 0 0,444 25 674 0 0,49-6-673 0 0,64 0 608 0 0,-60 5 208 0 0,214-16-86 0 0,82-4-172 0 0,441-7-646 0 0,-562 20 951 0 0,121-3 26 0 0,-298 12 15 0 0,181-9-302 0 0,-215 7-61 0 0,-34-6-1212 0 0,-65-1 826 0 0,-111 2 0 0 0,182 7 769 0 0,-928 8 2520 0 0,861-6-2242 0 0,-144 1 370 0 0,-125 3-176 0 0,69 2-231 0 0,-259 10 56 0 0,-24 2 89 0 0,432-20-740 0 0,185-6-558 0 0,299-12-367 0 0,193-24 1534 0 0,228-7-75 0 0,-491 26-82 0 0,34-2-126 0 0,-151 19-934 0 0,-161 6 520 0 0,-622 28 1137 0 0,0-33 2175 0 0,532 3-2580 0 0,72 2-260 0 0,-482-24 1217 0 0,468 22-1241 0 0,1-2 0 0 0,-1-1 0 0 0,-50-17 0 0 0,46 11-87 0 0,29 10-23 0 0,4 1 76 0 0,0-1 0 0 0,-1 0 0 0 0,1 0 0 0 0,-1 1 0 0 0,1-1 0 0 0,0 0 0 0 0,0 1 0 0 0,-1-1 0 0 0,1 1 0 0 0,0-1 0 0 0,0 1 0 0 0,1-1 0 0 0,-2 1 11 0 0,9-4-54 0 0,1 1 1 0 0,-1 0-1 0 0,0 1 1 0 0,1 0 0 0 0,12-1-1 0 0,4-1-32 0 0,276-31-240 0 0,3 19 488 0 0,-260 14-84 0 0,708-3 984 0 0,-1 34 53 0 0,207 28-760 0 0,-668-31-1033 0 0,133 8-756 0 0,-318-24-279 0 0,-103-10 1286 0 0,-29-17-2786 0 0,21 14 3109 0 0,-1 1-1 0 0,1-1 0 0 0,-9-1 1 0 0,-39-8-376 0 0,30 8 316 0 0,-314-43-688 0 0,-6 29 922 0 0,187 11-107 0 0,-764-16 2961 0 0,728 20-2248 0 0,-80-1-258 0 0,-355-9 56 0 0,-288-5-156 0 0,-2 22-98 0 0,437-1 71 0 0,-552 11 715 0 0,833-5-976 0 0,-48 1-130 0 0,227-10-71 0 0,0-1 1 0 0,0 0-1 0 0,-38-9 0 0 0,63 8-595 0 0,-3 2 699 0 0,-1-1 0 0 0,1 1 0 0 0,-1-1 0 0 0,3-1 0 0 0,6-2-114 0 0,104-26-1385 0 0,122-16 0 0 0,-111 24 1501 0 0,865-118 143 0 0,7 56 767 0 0,332 26-253 0 0,-752 65-572 0 0,-515-2-465 0 0,-58-4 194 0 0,-8 1-298 0 0,-11 3 376 0 0,0-1 0 0 0,-1 0 0 0 0,-25 3 0 0 0,-56 1-38 0 0,61-6 237 0 0,-1024 53 726 0 0,-487 14-193 0 0,1104-45-786 0 0,-168 11 410 0 0,-207 10 1412 0 0,664-37-1186 0 0,-355 6 712 0 0,492-15-1089 0 0,-1 0 0 0 0,-16-4-1 0 0,33 5-26 0 0,1 0 0 0 0,-1 0 0 0 0,1 0 0 0 0,-1 0 0 0 0,1 0 0 0 0,-1 0 0 0 0,1 0 0 0 0,-1 0 0 0 0,1-1 0 0 0,0 1 0 0 0,-1 0 0 0 0,1 0 0 0 0,-1 0 0 0 0,1-1 0 0 0,-1 1 0 0 0,1 0 0 0 0,0 0 0 0 0,-1-1 0 0 0,1 1 0 0 0,-1 0 0 0 0,1-1 0 0 0,0 1 0 0 0,-1 0 0 0 0,1-1 0 0 0,0 0 0 0 0,0 0 0 0 0,1 0 0 0 0,0 0 0 0 0,0 0 0 0 0,0 0 0 0 0,0 0 0 0 0,0 0 0 0 0,0 0 1 0 0,0 0-1 0 0,0 1 0 0 0,0-1 0 0 0,0 0 0 0 0,1 1 0 0 0,1-2 0 0 0,25-9-16 0 0,-24 9 10 0 0,317-96-218 0 0,7 28-77 0 0,-168 38 247 0 0,459-85 161 0 0,-363 71-62 0 0,513-91 147 0 0,70 0-22 0 0,-224 40-100 0 0,-195 31-18 0 0,-191 30-124 0 0,41-3-332 0 0,-264 38 374 0 0,26-6-111 0 0,-30 7 127 0 0,-1 0 1 0 0,1-1-1 0 0,-1 1 0 0 0,0-1 1 0 0,0 1-1 0 0,1-1 0 0 0,-1 1 0 0 0,0-1 1 0 0,0 0-1 0 0,0 0 0 0 0,0 0 0 0 0,0 0 1 0 0,0 1-1 0 0,0-1 0 0 0,0 0 1 0 0,0-1-1 0 0,0 1 0 0 0,1-1 0 0 0,-2 1 8 0 0,0 1 0 0 0,0 0 0 0 0,0-1 0 0 0,0 1 0 0 0,0-1 0 0 0,0 1 0 0 0,0 0 0 0 0,-1-1 0 0 0,1 1 0 0 0,0-1 0 0 0,0 1 0 0 0,0 0 0 0 0,0-1 0 0 0,0 1 0 0 0,-1 0 0 0 0,1-1 0 0 0,0 1 0 0 0,0 0 0 0 0,-1-1 0 0 0,1 1 0 0 0,0 0 0 0 0,0-1 0 0 0,-1 1 0 0 0,1 0 0 0 0,0 0 0 0 0,-1-1 0 0 0,1 1 0 0 0,0 0 0 0 0,-1 0-1 0 0,0 0 1 0 0,-13-6-95 0 0,-4 1 36 0 0,0 1-1 0 0,0 0 0 0 0,-25-1 0 0 0,-61 3-46 0 0,58 1 63 0 0,-474 7-1359 0 0,200 3 736 0 0,-241 11 258 0 0,308-6 749 0 0,-678 46 1263 0 0,-70 49 193 0 0,987-107-1774 0 0,-29 4 142 0 0,0-1-1 0 0,-87-3 1 0 0,127-2-280 0 0,4-1 98 0 0,0 0 0 0 0,0 1 0 0 0,0-1 0 0 0,1 0 0 0 0,-1 1 0 0 0,0-1 0 0 0,1 1 1 0 0,-1-1-1 0 0,0 1 0 0 0,1-1 0 0 0,1 1 0 0 0,4-2-45 0 0,153-34-648 0 0,-74 19 669 0 0,618-106 375 0 0,-364 69-21 0 0,249-31-214 0 0,-227 37-56 0 0,117-13 44 0 0,-38 10-5 0 0,222-24-13 0 0,-2 27-64 0 0,-628 46 1 0 0,257-2 0 0 0,-275 5-1 0 0,-6 0-23 0 0,-1-1 0 0 0,1 0 0 0 0,14-2 0 0 0,-194 22-623 0 0,-383 15 648 0 0,306-21-16 0 0,-670 18 937 0 0,-374-7 227 0 0,1288-25-1150 0 0,-651-12 92 0 0,635 12-73 0 0,-79-7 10 0 0,82 5-11 0 0,-1-1 0 0 0,1 0-1 0 0,-24-9 1 0 0,37 11-15 0 0,0-1 0 0 0,1 1 0 0 0,-1-1 0 0 0,1 0 0 0 0,0 0 0 0 0,-1 0 0 0 0,-3-3 0 0 0,7 4-3 0 0,-1 0 0 0 0,1 1 1 0 0,-1-1-1 0 0,1 1 0 0 0,-1-1 0 0 0,1 0 0 0 0,0 1 0 0 0,-1-1 1 0 0,1 0-1 0 0,0 1 0 0 0,0-1 0 0 0,-1 0 0 0 0,1 1 0 0 0,0-1 1 0 0,0 0-1 0 0,0 0 0 0 0,0 1 0 0 0,0-1 0 0 0,0 0 0 0 0,0 0 1 0 0,0 1-1 0 0,0-1 0 0 0,0 0 0 0 0,0 0 0 0 0,1 1 0 0 0,-1-1 1 0 0,0 0-1 0 0,1 1 0 0 0,-1-1 0 0 0,0 0 0 0 0,1 1 0 0 0,-1-1 1 0 0,1 0-1 0 0,-1 1 0 0 0,0-1 0 0 0,1 1 0 0 0,0-1 0 0 0,-1 1 1 0 0,1-1-1 0 0,-1 1 0 0 0,1-1 0 0 0,1 0 0 0 0,5-4-77 0 0,1-1 0 0 0,0 1 0 0 0,1 1 0 0 0,-1 0 0 0 0,17-7 0 0 0,52-11-292 0 0,-36 11 230 0 0,455-99-191 0 0,11 33 97 0 0,-484 74 233 0 0,465-51 1 0 0,1 17 0 0 0,-377 29 0 0 0,725-22 54 0 0,-811 29-51 0 0,-16 1-30 0 0,1 0 0 0 0,-1 0-1 0 0,1 1 1 0 0,16 3-1 0 0,-39-1-36 0 0,6-1 64 0 0,-16 3 22 0 0,0-2 0 0 0,-31 1 0 0 0,12-1-1 0 0,-715 32 508 0 0,340-22-337 0 0,-1872 113 720 0 0,2275-125-912 0 0,-85 5-10 0 0,-118-7-1 0 0,212 1-90 0 0,17-6-2 0 0,1 1-1 0 0,0 1 1 0 0,0 0 0 0 0,0 1 0 0 0,25-2 0 0 0,0-1-20 0 0,1548-210 11 0 0,-336 111 112 0 0,-864 84-68 0 0,-224 14-88 0 0,-112 5 77 0 0,248-5-706 0 0,-282 9 488 0 0,-17-1 285 0 0,0-1 0 0 0,0 0 1 0 0,0 0-1 0 0,0 0 0 0 0,0 0 1 0 0,0 1-1 0 0,0-1 0 0 0,0 0 1 0 0,0 0-1 0 0,-1 0 0 0 0,1 0 0 0 0,0 1 1 0 0,0-1-1 0 0,0 0 0 0 0,0 0 1 0 0,0 0-1 0 0,0 0 0 0 0,0 1 1 0 0,-1-1-1 0 0,1 0 0 0 0,0 0 0 0 0,0 0 1 0 0,0 0-1 0 0,0 0 0 0 0,-1 0 1 0 0,1 0-1 0 0,0 0 0 0 0,0 0 1 0 0,0 0-1 0 0,0 1 0 0 0,-1-1 1 0 0,1 0-1 0 0,0 0 0 0 0,0 0 0 0 0,0 0 1 0 0,-1 0-1 0 0,1 0 0 0 0,0 0 1 0 0,0-1-1 0 0,-37 9-391 0 0,-308 14 796 0 0,247-19-264 0 0,-6 1-42 0 0,-532 11 495 0 0,191-12 670 0 0,158 0-700 0 0,28-2-210 0 0,-264 1 117 0 0,172-2-433 0 0,-538-11 24 0 0,861 10-50 0 0,-111-10 0 0 0,121 8 0 0 0,0 0 0 0 0,1-2 0 0 0,-1 0 0 0 0,1 0 0 0 0,-26-14 0 0 0,40 18 0 0 0,-15-12-15 0 0,17 13 14 0 0,1 0-1 0 0,0 0 1 0 0,-1-1 0 0 0,1 1 0 0 0,0 0 0 0 0,0-1 0 0 0,-1 1-1 0 0,1 0 1 0 0,0-1 0 0 0,0 1 0 0 0,0 0 0 0 0,0-1 0 0 0,0 1-1 0 0,-1-1 1 0 0,1 1 0 0 0,0 0 0 0 0,0-1 0 0 0,0 1 0 0 0,0-1 0 0 0,0 1-1 0 0,0 0 1 0 0,0-1 0 0 0,0 1 0 0 0,0-1 0 0 0,1 1 0 0 0,-1 0-1 0 0,0-1 1 0 0,0 1 0 0 0,0-1 0 0 0,0 1 0 0 0,0 0 0 0 0,1-1-1 0 0,-1 1 1 0 0,0 0 0 0 0,0-1 0 0 0,1 1 0 0 0,-1 0 0 0 0,0-1 0 0 0,1 1-1 0 0,-1 0 1 0 0,0 0 0 0 0,1-1 0 0 0,-1 1 0 0 0,0 0 0 0 0,1 0-1 0 0,-1 0 1 0 0,0 0 0 0 0,1-1 0 0 0,-1 1 0 0 0,1 0 0 0 0,8-4-49 0 0,1 0 0 0 0,-1 1 0 0 0,13-4 0 0 0,-4 2 3 0 0,722-174-512 0 0,422 18 595 0 0,9 117 0 0 0,-911 57 90 0 0,-230-10-105 0 0,-15 0 25 0 0,-16-3-46 0 0,1 0 1 0 0,0 0-1 0 0,0 0 0 0 0,0 0 0 0 0,0 0 0 0 0,0 0 0 0 0,0 0 0 0 0,0 0 1 0 0,0 0-1 0 0,0 0 0 0 0,0 0 0 0 0,0 0 0 0 0,0 0 0 0 0,0 1 1 0 0,0-1-1 0 0,0 0 0 0 0,0 0 0 0 0,0 0 0 0 0,0 0 0 0 0,0 0 0 0 0,0 0 1 0 0,0 0-1 0 0,0 0 0 0 0,0 0 0 0 0,0 0 0 0 0,0 0 0 0 0,0 0 0 0 0,0 0 1 0 0,0 0-1 0 0,0 0 0 0 0,0 0 0 0 0,0 0 0 0 0,0 0 0 0 0,0 0 1 0 0,0 0-1 0 0,0 1 0 0 0,0-1 0 0 0,0 0 0 0 0,0 0 0 0 0,0 0 0 0 0,0 0 1 0 0,0 0-1 0 0,0 0 0 0 0,0 0 0 0 0,0 0 0 0 0,0 0 0 0 0,0 0 0 0 0,0 0 1 0 0,0 0-1 0 0,0 0 0 0 0,0 0 0 0 0,0 0 0 0 0,1 0 0 0 0,-1 0 1 0 0,0 0-1 0 0,0 0 0 0 0,0 0 0 0 0,0 0 0 0 0,0 0 0 0 0,0 0 0 0 0,0 0 1 0 0,0 0-1 0 0,-9 2-3 0 0,-69 1 3 0 0,20-2 12 0 0,-258 14 3 0 0,-550 23-348 0 0,-11 0 330 0 0,31-3 97 0 0,454-18-71 0 0,216-13-23 0 0,124-4 0 0 0,-69-11 0 0 0,108 8-21 0 0,12 3-25 0 0,5-2-19 0 0,167-33-542 0 0,7 12 254 0 0,-124 17 253 0 0,1754-171 224 0 0,-1715 171-173 0 0,601-40-362 0 0,-307 45 246 0 0,-190 4 32 0 0,-569 14 87 0 0,189-5 174 0 0,-972 19 861 0 0,-4-44 549 0 0,533-15-1145 0 0,568 24-193 0 0,1-3 0 0 0,-82-21 0 0 0,130 26-141 0 0,-22-8 126 0 0,29 9-158 0 0,0 0 0 0 0,0 0 0 0 0,0 1-1 0 0,0-2 1 0 0,1 1 0 0 0,-1 0 0 0 0,0 0-1 0 0,1 0 1 0 0,-1-1 0 0 0,1 1 0 0 0,-1-1-1 0 0,0-1 1 0 0,1 2-19 0 0,1 1 0 0 0,0 0 0 0 0,0-1-1 0 0,0 1 1 0 0,0 0 0 0 0,0-1 0 0 0,0 1 0 0 0,-1-1 0 0 0,1 1-1 0 0,0 0 1 0 0,0-1 0 0 0,0 1 0 0 0,0 0 0 0 0,0-1-1 0 0,0 1 1 0 0,1 0 0 0 0,-1-1 0 0 0,0 1 0 0 0,0-1-1 0 0,0 1 1 0 0,0 0 0 0 0,0-1 0 0 0,0 1 0 0 0,1 0-1 0 0,-1-1 1 0 0,0 1 0 0 0,0 0 0 0 0,0 0 0 0 0,1-1 0 0 0,-1 1-1 0 0,1-1 1 0 0,11-7 105 0 0,-10 7-94 0 0,24-11-84 0 0,1 1 1 0 0,0 1-1 0 0,29-7 1 0 0,8-3-45 0 0,422-100-443 0 0,-332 88 503 0 0,935-134-165 0 0,-867 156 49 0 0,-218 10-22 0 0,-8 1-178 0 0,-33 7 240 0 0,-74 6 0 0 0,34-6 108 0 0,-544 52 17 0 0,287-35 69 0 0,-99 5 121 0 0,336-26-155 0 0,-288 11 45 0 0,0-20-3 0 0,339 0-24 0 0,38 2-58 0 0,8-2-11 0 0,8-1-47 0 0,-7 5 53 0 0,9-4-21 0 0,0 0 1 0 0,1 1-1 0 0,0 0 1 0 0,0 0 0 0 0,0 1-1 0 0,14-2 1 0 0,-1 0-5 0 0,235-47-204 0 0,-89 19 274 0 0,400-68 342 0 0,-270 51-256 0 0,39 0-121 0 0,-162 25 0 0 0,-124 17-76 0 0,-79 1-16 0 0,-16 2 81 0 0,-82 0 1 0 0,-44 15-25 0 0,74-4 27 0 0,-1235 54 384 0 0,632-83-202 0 0,682 22-171 0 0,-2-1 26 0 0,1 0-1 0 0,-28-6 1 0 0,34 3 16 0 0,9 4-62 0 0,4 0-30 0 0,73-21-388 0 0,123-21 0 0 0,-135 31 285 0 0,680-101 54 0 0,-630 98 83 0 0,285-27 53 0 0,-120 16-27 0 0,-88 8 195 0 0,-384 43 182 0 0,62-7-196 0 0,-728 70-194 0 0,506-57 41 0 0,-28 3 6 0 0,358-33-46 0 0,-235 21-32 0 0,281-16-291 0 0,18 0 107 0 0,68 2 1 0 0,43-10 84 0 0,-115 1 89 0 0,244-8 158 0 0,324-5 80 0 0,-1 30-191 0 0,49 54-6 0 0,-449-31 10 0 0,-172-30-34 0 0,-1 1 0 0 0,0 1 0 0 0,0 2 0 0 0,34 21 0 0 0,-55-29-59 0 0,0 2 0 0 0,-1-1 0 0 0,0 1 0 0 0,0 0-1 0 0,-1 1 1 0 0,0 0 0 0 0,0 1 0 0 0,10 14 0 0 0,-15-19 54 0 0,-1 0-1 0 0,1 1 0 0 0,-1-1 1 0 0,0 1-1 0 0,-1 0 0 0 0,1-1 1 0 0,-1 1-1 0 0,0 0 0 0 0,0 0 1 0 0,0 0-1 0 0,-1 0 0 0 0,0 0 1 0 0,0 0-1 0 0,0 0 0 0 0,0 0 1 0 0,-1 0-1 0 0,0 0 0 0 0,0-1 1 0 0,0 1-1 0 0,-1 0 0 0 0,-3 8 1 0 0,-2 0 9 0 0,0 0 1 0 0,-1-1-1 0 0,-1 0 1 0 0,1 0 0 0 0,-2 0-1 0 0,0-1 1 0 0,0-1-1 0 0,-14 11 1 0 0,-1-1 61 0 0,-1-2 0 0 0,-49 27-1 0 0,-126 45 242 0 0,-10-17 127 0 0,132-46-261 0 0,-463 132 941 0 0,340-104-815 0 0,-161 33 133 0 0,-95 28 65 0 0,442-111-442 0 0,-8 2 14 0 0,1 1 0 0 0,0 0 0 0 0,1 2 0 0 0,-27 15 0 0 0,35-13-13 0 0,13-12-29 0 0,1 1 1 0 0,-1-1-1 0 0,1 1 0 0 0,0-1 0 0 0,-1 1 0 0 0,1-1 1 0 0,0 1-1 0 0,-1-1 0 0 0,1 1 0 0 0,0-1 0 0 0,0 1 1 0 0,0 0-1 0 0,-1-1 0 0 0,1 1 0 0 0,0-1 0 0 0,0 1 1 0 0,0 0-1 0 0,0-1 0 0 0,0 2 0 0 0,1 0-6 0 0,0 0-1 0 0,0 1 1 0 0,0-1-1 0 0,0 0 1 0 0,0 0-1 0 0,0 0 1 0 0,1 0-1 0 0,-1 0 1 0 0,1 0-1 0 0,-1-1 1 0 0,1 1-1 0 0,0 0 1 0 0,-1-1-1 0 0,1 1 1 0 0,0-1-1 0 0,0 1 1 0 0,0-1-1 0 0,1 0 1 0 0,-1 0-1 0 0,3 1 1 0 0,8 3-37 0 0,-1 0 0 0 0,20 3 0 0 0,31 5-27 0 0,0-3-1 0 0,78 3 1 0 0,132-10 280 0 0,-178-4-147 0 0,-56 1-56 0 0,624-7 208 0 0,39 2-154 0 0,-526 7-404 0 0,218 31 0 0 0,-390-33 327 0 0,80 16-296 0 0,-74-14 231 0 0,0 1 1 0 0,0 1-1 0 0,-1 0 1 0 0,1 0-1 0 0,-1 0 1 0 0,9 7-1 0 0,-16-10 60 0 0,-1 1-1 0 0,1-1 1 0 0,-1 0-1 0 0,1 0 1 0 0,-1 1-1 0 0,0-1 1 0 0,1 0 0 0 0,-1 1-1 0 0,0 0 1 0 0,2 2-1 0 0,-3-3 12 0 0,0 0 0 0 0,0 0 0 0 0,0 0 0 0 0,1-1 0 0 0,-1 1 0 0 0,0 0 0 0 0,0 0 0 0 0,0 0 0 0 0,0 0 0 0 0,0 0 0 0 0,-1-1 0 0 0,1 1 0 0 0,0 0 0 0 0,0 0 0 0 0,0 0 0 0 0,-1-1 0 0 0,1 1 0 0 0,-1 0 0 0 0,1 0 0 0 0,0-1 0 0 0,-1 1 0 0 0,1 0 0 0 0,-1-1 0 0 0,1 1 0 0 0,-1 0 0 0 0,0-1 0 0 0,0 1 0 0 0,-7 5-5 0 0,1-1-1 0 0,-1 0 0 0 0,0-1 0 0 0,-1 0 1 0 0,1 0-1 0 0,-1-1 0 0 0,0 0 0 0 0,-11 2 1 0 0,-10 4 18 0 0,-602 177 438 0 0,303-106-216 0 0,-235 55 84 0 0,-92 39-262 0 0,631-167-277 0 0,-26 12 0 0 0,48-18 25 0 0,7 0-181 0 0,14 3 124 0 0,0 0-1 0 0,0-2 1 0 0,0 0 0 0 0,0-1-1 0 0,26-2 1 0 0,97-15-232 0 0,-112 12 387 0 0,252-33-127 0 0,91-13 382 0 0,366-36 323 0 0,-583 70-297 0 0,411-17 218 0 0,-563 33-400 0 0,17 0-60 0 0,-1 0 0 0 0,0 2 1 0 0,1 0-1 0 0,28 7 1 0 0,-46-8-174 0 0,-4 3 13 0 0,-4 2 184 0 0,0 0 0 0 0,0-1-1 0 0,-1 1 1 0 0,0-1 0 0 0,0-1 0 0 0,0 1 0 0 0,0-1-1 0 0,-10 4 1 0 0,-70 23-117 0 0,-287 62 225 0 0,283-73 47 0 0,-417 77 471 0 0,-7-18-44 0 0,246-39-278 0 0,27-5-128 0 0,-134 21-62 0 0,298-39 7 0 0,77-18-80 0 0,0 1 0 0 0,1 0 0 0 0,-1 1 0 0 0,0-1 0 0 0,1 0 0 0 0,-1 0 0 0 0,1 0 0 0 0,-1 0 0 0 0,0 0 0 0 0,1 1 0 0 0,-1-1 0 0 0,1 0 0 0 0,-1 0 0 0 0,0 1 0 0 0,1-1 0 0 0,-1 1 0 0 0,1-1 0 0 0,-1 0 0 0 0,1 1 0 0 0,-1 0 0 0 0,6 1-10 0 0,0 0-1 0 0,1-1 0 0 0,-1 0 1 0 0,1 0-1 0 0,-1 0 0 0 0,1 0 1 0 0,7-1-1 0 0,-1 0-29 0 0,45 3-73 0 0,55-6 1 0 0,60-11 116 0 0,-130 10-10 0 0,282-30 136 0 0,317-25 44 0 0,-533 52-153 0 0,378-20 23 0 0,0 18 19 0 0,-137 17-25 0 0,-6 24-101 0 0,-230-11-186 0 0,-94-16 61 0 0,-1 0 1 0 0,1 1 0 0 0,30 15-1 0 0,-46-19 135 0 0,0 0 0 0 0,0 0 0 0 0,0 0 0 0 0,0 0 0 0 0,0 0 0 0 0,0 1 0 0 0,-1-1 1 0 0,1 1-1 0 0,-1 0 0 0 0,1 0 0 0 0,1 3 0 0 0,-3-4 18 0 0,0-1 0 0 0,-1 1 0 0 0,1 0 0 0 0,-1-1 0 0 0,1 1 1 0 0,-1 0-1 0 0,1 0 0 0 0,-1 0 0 0 0,0-1 0 0 0,0 1 0 0 0,0 0 0 0 0,0 0 1 0 0,0 0-1 0 0,-1 0 0 0 0,1-1 0 0 0,0 1 0 0 0,-1 0 0 0 0,1 0 1 0 0,-1-1-1 0 0,0 1 0 0 0,1 0 0 0 0,-1-1 0 0 0,-2 3 0 0 0,-1 2-7 0 0,-1 0 0 0 0,0-1-1 0 0,0 0 1 0 0,0 0 0 0 0,-1 0-1 0 0,1 0 1 0 0,-1-1 0 0 0,0 0-1 0 0,-11 5 1 0 0,-64 26 89 0 0,74-33-63 0 0,-262 83 577 0 0,-11-21 256 0 0,-246 16 401 0 0,313-53-814 0 0,-160 15 57 0 0,-130 19 140 0 0,458-53-500 0 0,42-7-58 0 0,8 0-370 0 0,14 4 198 0 0,0-2 0 0 0,0 0 0 0 0,26-1 0 0 0,63-4-213 0 0,-63 1 253 0 0,407-31 72 0 0,-170 10 76 0 0,-207 17-33 0 0,619-34 140 0 0,-660 37-160 0 0,859-18 576 0 0,-602 18-274 0 0,215 2 30 0 0,-450 1-343 0 0,155 9-582 0 0,-208-10 443 0 0,-7 1 24 0 0,-49 8 153 0 0,-104 4 0 0 0,114-11-19 0 0,-211 14-24 0 0,-225 10-68 0 0,13-6 58 0 0,-22 0-20 0 0,467-20-51 0 0,0 0 0 0 0,0-2 0 0 0,-26-4 0 0 0,44 5-61 0 0,22-7-853 0 0,-3 1 706 0 0,0 2 0 0 0,26-7 0 0 0,55-4-241 0 0,-68 11 374 0 0,339-60-506 0 0,8 9-1 0 0,-153 26 181 0 0,458-56-222 0 0,-581 74 705 0 0,181-19 9 0 0,-261 28-24 0 0,-17 3-90 0 0,-7 0-128 0 0,-139 25-562 0 0,-69 9 608 0 0,-386 15 1562 0 0,316-32-262 0 0,-50 3 310 0 0,-178 15-198 0 0,158-12-821 0 0,-798 74 354 0 0,744-50 37 0 0,-74 7 124 0 0,462-53-934 0 0,1 0 0 0 0,0-2 0 0 0,-24-3 0 0 0,39 4-70 0 0,19 2-509 0 0,169 1-696 0 0,-96-2 1260 0 0,53 1 42 0 0,-136-2-3 0 0,0 1 0 0 0,0 0 0 0 0,-1 0 0 0 0,1 1 0 0 0,0 0 0 0 0,-1 0 0 0 0,11 5 0 0 0,-6 2 0 0 0,-11-8 2 0 0,1 0-1 0 0,0 0 1 0 0,-1 0-1 0 0,1 0 0 0 0,-1 0 1 0 0,1 0-1 0 0,-1 0 1 0 0,1 0-1 0 0,-1 0 0 0 0,0 0 1 0 0,1 0-1 0 0,-1 0 1 0 0,0 0-1 0 0,0 0 0 0 0,0 0 1 0 0,0 0-1 0 0,0 0 1 0 0,0 1-1 0 0,0-1 0 0 0,0 1 1 0 0,-1 0 4 0 0,0 0 1 0 0,1 0 0 0 0,-1 0-1 0 0,0-1 1 0 0,0 1 0 0 0,0 0-1 0 0,-1 0 1 0 0,1-1 0 0 0,0 1-1 0 0,-3 1 1 0 0,-3 3 49 0 0,0 0-1 0 0,-1 0 1 0 0,-14 7-1 0 0,17-10-22 0 0,-123 61 654 0 0,52-28-364 0 0,59-27-274 0 0,-14 6-23 0 0,0 0 0 0 0,-38 11 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25.70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2815 91 3623 0 0,'0'0'2926'0'0,"6"-15"-849"0"0,-7 2-441 0 0,-8-3-364 0 0,8 14-1095 0 0,-2-1-20 0 0,1 0-1 0 0,-1 0 0 0 0,1 0 1 0 0,-1 0-1 0 0,0 1 0 0 0,0-1 1 0 0,-4-1-1 0 0,-27-5-71 0 0,27 7-83 0 0,0 1 1 0 0,1 0-1 0 0,-1 0 0 0 0,-11 1 0 0 0,13 0 41 0 0,-5 2-17 0 0,-3 0 54 0 0,0-1 14 0 0,1 1-14 0 0,-29 7 50 0 0,29-6-130 0 0,-1 2 0 0 0,1 0 0 0 0,-10 3 11 0 0,20-7 106 0 0,0 0-63 0 0,-4 4-33 0 0,3-3 22 0 0,-5 2-22 0 0,4-2 22 0 0,-6 2-33 0 0,-8 3 54 0 0,-6 11 0 0 0,15-11-64 0 0,-1-1 0 0 0,0 1 0 0 0,-1 0 0 0 0,0 0 0 0 0,2 0 0 0 0,-2-2 0 0 0,1 1 0 0 0,0 0-12 0 0,7-3-36 0 0,-3 6 36 0 0,-2 0 12 0 0,0 2 0 0 0,0-2 0 0 0,-2 5 11 0 0,9-15 11 0 0,-25 37 3 0 0,23-33-84 0 0,-7 6 7 0 0,9-8 40 0 0,1-1 0 0 0,-1 1 0 0 0,0 0 0 0 0,1-1 0 0 0,-1 1 0 0 0,0-1 0 0 0,1 1 0 0 0,-1-1 0 0 0,0 1 0 0 0,0-1 0 0 0,0 1 0 0 0,0-1 0 0 0,0 0 0 0 0,1 1 0 0 0,-1-1 0 0 0,0 0 0 0 0,0 0 0 0 0,0 0 0 0 0,-1 0 0 0 0,1 1-14 0 0,-1 0-1 0 0,1-1 1 0 0,0 1 0 0 0,0 0-1 0 0,-1 0 1 0 0,1 0 0 0 0,0 0 0 0 0,0 0-1 0 0,0 0 1 0 0,0 0 0 0 0,0 0-1 0 0,1 1 1 0 0,-2 0 0 0 0,-2 3-54 0 0,-3 4 69 0 0,-3 2 11 0 0,3-3 11 0 0,4-5 32 0 0,-3 5-33 0 0,-1 3-10 0 0,1 1-10 0 0,1 1-33 0 0,-1 0 32 0 0,-3 0 11 0 0,0 1 0 0 0,0 0 0 0 0,5-9 1 0 0,-6 8-1 0 0,9-9-13 0 0,0-2-56 0 0,-1 0-47 0 0,-4 7 1 0 0,5-7 3 0 0,-1 0 19 0 0,-2 6 62 0 0,0 0-27 0 0,-5 4-17 0 0,4-6 20 0 0,-4 5 55 0 0,0 0 0 0 0,0 0 0 0 0,0 0 0 0 0,0-2 0 0 0,1 2 0 0 0,-1 0 0 0 0,2 1 0 0 0,-2 0 0 0 0,3 2 0 0 0,1-1 0 0 0,0-3-10 0 0,0 3-54 0 0,4-11 10 0 0,-5 11-63 0 0,-5 9 42 0 0,5-13 65 0 0,-12 12-353 0 0,12-12 352 0 0,-2 2 11 0 0,0-1 0 0 0,0 1 0 0 0,0-2 11 0 0,5-6 32 0 0,-3 3-22 0 0,5-4 11 0 0,-1-1-64 0 0,-5 7 21 0 0,-2 1 11 0 0,0-1 0 0 0,2-1-10 0 0,5-4-33 0 0,-4 3 22 0 0,4-5-38 0 0,-18 21-304 0 0,12-14 347 0 0,-2 2 16 0 0,1-2 0 0 0,-1-1 0 0 0,-3 2 15 0 0,12-10 20 0 0,1 0-7 0 0,-4 2-3 0 0,-28 21 0 0 0,23-16-25 0 0,-1 1 0 0 0,0 0 0 0 0,2-2 11 0 0,5-2 32 0 0,-3 4-33 0 0,-1 1-10 0 0,0 1 0 0 0,1 2 0 0 0,1 0 0 0 0,-3 2 4 0 0,5-12-16 0 0,-2 3 144 0 0,-7 12-50 0 0,11-14 104 0 0,0 0-92 0 0,-1 5-14 0 0,0-3-14 0 0,-2 5-12 0 0,0 2-33 0 0,3-7 22 0 0,-4 8-33 0 0,0 1-10 0 0,-2-2 0 0 0,1-2 0 0 0,-1 1 0 0 0,-2 0 0 0 0,3-1-14 0 0,5-7-56 0 0,0 1 13 0 0,-3 18 49 0 0,3-17-17 0 0,-2 1-35 0 0,-3 7-18 0 0,-2-4 74 0 0,6-4 52 0 0,-2 7-36 0 0,2 1-1 0 0,2-10 234 0 0,1 0-191 0 0,7 8-33 0 0,-5-5 32 0 0,3 5 11 0 0,-4-8-22 0 0,-1 0-145 0 0,6 9 82 0 0,0 1-35 0 0,-6-10-19 0 0,1 1-45 0 0,5 9 109 0 0,-2 4 1 0 0,-1-1-33 0 0,-1-1 32 0 0,-4 1 11 0 0,0 0 0 0 0,0-1 0 0 0,-1 1 0 0 0,1-1 0 0 0,-1 1 0 0 0,2-3 11 0 0,0-7 32 0 0,0 7-33 0 0,1-2 1 0 0,0-5 32 0 0,0 6-33 0 0,2 2-10 0 0,-1-1 11 0 0,-1 1 32 0 0,-1-3-22 0 0,-1-6 22 0 0,-1 7-33 0 0,-1 2-10 0 0,2 1 0 0 0,1-1 0 0 0,1 0 0 0 0,-1 0 0 0 0,0-1 11 0 0,-3 1 32 0 0,-2 5-35 0 0,4-14 4 0 0,-4 10 42 0 0,-1 2 10 0 0,-12 14 0 0 0,11-19-64 0 0,-1-1 0 0 0,-1-1 0 0 0,-1-2 0 0 0,-1-1 0 0 0,0 0 0 0 0,0 0 11 0 0,3 0 42 0 0,5-4 1 0 0,-4 5-44 0 0,-2 3-10 0 0,2-1 11 0 0,5-5 32 0 0,-3 7-33 0 0,1-1 1 0 0,3-6 32 0 0,1 5-22 0 0,0-4 32 0 0,1 13 11 0 0,-7 23 0 0 0,4-25-64 0 0,-1-1 0 0 0,0-1-10 0 0,0 1-33 0 0,-1 0 32 0 0,-1-1 11 0 0,-1-1 0 0 0,1 1 0 0 0,0 1 0 0 0,0-3 11 0 0,3-7 42 0 0,0 5 11 0 0,1-5-10 0 0,-2 7-44 0 0,-1 2-10 0 0,0-3 11 0 0,2-7 32 0 0,0 5-22 0 0,0-5 22 0 0,-4 5-33 0 0,0 3-10 0 0,1 1-10 0 0,2 2-33 0 0,6-1 32 0 0,5 6 38 0 0,-8-17-4 0 0,4 16-9 0 0,-2-8-3 0 0,-2-7 32 0 0,1 7-33 0 0,1 2-10 0 0,0 0 11 0 0,-1-8 32 0 0,-1 6-33 0 0,-1 8 9 0 0,1-18-1 0 0,-6 19 20 0 0,-1-2 8 0 0,4-15-34 0 0,-6 29 165 0 0,5-22-167 0 0,-1 3-10 0 0,0-2 0 0 0,1 2 0 0 0,1-1 0 0 0,-1 1 0 0 0,1-4 11 0 0,2-5 32 0 0,-2 8-33 0 0,1-1-20 0 0,1-6-33 0 0,0 7 32 0 0,-3 2 11 0 0,1-1 0 0 0,1-1-10 0 0,2-7-33 0 0,0 6 32 0 0,0 3 11 0 0,0 0 0 0 0,0 1 0 0 0,0 0 0 0 0,-2-1 0 0 0,0 1 0 0 0,1-7-2 0 0,-1 16-137 0 0,3 8 35 0 0,-1-20 93 0 0,-1 0 1 0 0,0-7-33 0 0,-3 7 32 0 0,1 3 11 0 0,0-1 0 0 0,-1-1 0 0 0,0 2 0 0 0,-1-1 0 0 0,-1-1 0 0 0,3-7 1 0 0,-4 7 33 0 0,-6 4-5 0 0,5-6-29 0 0,-1 0 0 0 0,0-2 0 0 0,0 0 0 0 0,0-1 0 0 0,0-1 0 0 0,0 2 11 0 0,0-3 42 0 0,6-3 1 0 0,-25 22-108 0 0,5 3-138 0 0,10-16 145 0 0,-1 5-23 0 0,7-9 59 0 0,0 2 11 0 0,-2-1 0 0 0,0 0 0 0 0,0 0 0 0 0,0-1-10 0 0,1-2-44 0 0,5-3 1 0 0,-6 4 42 0 0,-17 10-66 0 0,-10 4 26 0 0,15-10 56 0 0,17-9-15 0 0,-1-1 0 0 0,1 1 0 0 0,-1 0 1 0 0,1 1-1 0 0,0-1 0 0 0,-5 4 0 0 0,2-2-31 0 0,1-1 1 0 0,0 1-1 0 0,0 0 0 0 0,0 0 0 0 0,0 1 0 0 0,-5 6 0 0 0,3-3-87 0 0,7-7 62 0 0,-1 0 13 0 0,-7 2 42 0 0,0 4 1 0 0,0 0-33 0 0,0-1 22 0 0,3-1-6 0 0,-1-1-70 0 0,0 1-1 0 0,0 0 1 0 0,1 1-1 0 0,-10 10 1 0 0,9-9 56 0 0,1 0 30 0 0,-3 2 11 0 0,0-1 0 0 0,-1 0 0 0 0,0 1 0 0 0,-3 0 13 0 0,12-8-19 0 0,-22 22-182 0 0,20-21 180 0 0,-12 15-69 0 0,6-6 34 0 0,-2-1 32 0 0,2 0 11 0 0,-4 2 0 0 0,-21 15 0 0 0,25-20 0 0 0,-1 1 0 0 0,0 0 0 0 0,-1 0 0 0 0,0 1 0 0 0,-11 8-66 0 0,-5 7-60 0 0,1 6-2 0 0,17-19 75 0 0,0-2 42 0 0,0 0 11 0 0,1-1-10 0 0,5-5-33 0 0,-4 4 32 0 0,-16 14 96 0 0,17-16 502 0 0,6-5-583 0 0,0 0-1 0 0,0 0 0 0 0,0 0 1 0 0,0 0-1 0 0,0 1 0 0 0,0-1 1 0 0,0 0-1 0 0,0 0 1 0 0,0 0-1 0 0,0 0 0 0 0,0 0 1 0 0,0 0-1 0 0,0 1 0 0 0,0-1 1 0 0,0 0-1 0 0,0 0 0 0 0,0 0 1 0 0,0 0-1 0 0,-1 0 0 0 0,1 0 1 0 0,0 1-1 0 0,0-1 1 0 0,0 0-1 0 0,0 0 0 0 0,0 0 1 0 0,0 0-1 0 0,0 0 0 0 0,0 0 1 0 0,0 0-1 0 0,-1 0 0 0 0,1 0 1 0 0,0 1-1 0 0,0-1 1 0 0,0 0-1 0 0,0 0 0 0 0,0 0 1 0 0,0 0-1 0 0,0 0 0 0 0,-1 0 1 0 0,1 0-1 0 0,0 0 0 0 0,-2 3 6 0 0,4 13 281 0 0,1-12-220 0 0,0-1-43 0 0,0-1 0 0 0,0 0-1 0 0,0 1 1 0 0,1-1 0 0 0,-1 0 0 0 0,0-1 0 0 0,1 1 0 0 0,-1-1 0 0 0,1 1 0 0 0,0-1 0 0 0,-1 0 0 0 0,6 1 0 0 0,3 0 81 0 0,28 5 341 0 0,78 4 0 0 0,-47-6-320 0 0,59 0 79 0 0,-82-5-211 0 0,191-9 283 0 0,-1-17 221 0 0,-118 11-290 0 0,-81 11-150 0 0,306-49 312 0 0,-315 46-318 0 0,559-115 872 0 0,-413 92-698 0 0,300-44 162 0 0,-131 37-461 0 0,2 15-1 0 0,483 31 0 0 0,-126 87-993 0 0,-524-54 585 0 0,-152-34 210 0 0,0 2 0 0 0,0 1-1 0 0,-1 1 1 0 0,28 17 0 0 0,-21-5-500 0 0,-34-24 750 0 0,1 1 0 0 0,-1-1 0 0 0,1 1 0 0 0,-1-1 0 0 0,1 1 0 0 0,-1-1 0 0 0,0 1 1 0 0,1-1-1 0 0,-1 1 0 0 0,0-1 0 0 0,1 1 0 0 0,-1 0 0 0 0,0-1 0 0 0,1 1 0 0 0,-1 0 0 0 0,0-1 1 0 0,0 1-1 0 0,0 0 0 0 0,0 0 0 0 0,1 1-39 0 0,-2 3-120 0 0,-1-1 176 0 0,0 0-1 0 0,0-1 1 0 0,0 1-1 0 0,-1-1 1 0 0,1 1-1 0 0,-1-1 1 0 0,0 0-1 0 0,0 0 1 0 0,0-1-1 0 0,-1 1 1 0 0,1-1-1 0 0,-1 1 0 0 0,1-1 1 0 0,-1 0-1 0 0,0 0 1 0 0,1-1-1 0 0,-1 1 1 0 0,-7 1-1 0 0,-22 7-8 0 0,-1-1-1 0 0,-63 9 0 0 0,-71-4-219 0 0,93-9 129 0 0,-108 10-119 0 0,-158 9 93 0 0,-561 32-38 0 0,859-53 140 0 0,-1841 159 2409 0 0,1189-115 57 0 0,366-43-2215 0 0,273-4-706 0 0,423 7-2203 0 0,20 5 2678 0 0,-97-2 73 0 0,912 16 284 0 0,-1184-26-347 0 0,1412 14 1774 0 0,-728-10-1420 0 0,-306 16-348 0 0,-390-19-9 0 0,138 17 82 0 0,-157-14 31 0 0,-16-1-62 0 0,-40-2 0 0 0,7-1 1 0 0,-623 34-632 0 0,260-11 275 0 0,64-4-178 0 0,-290 13-989 0 0,-473 13-713 0 0,143-5 2978 0 0,674-27 29 0 0,208-9-513 0 0,-529 18 810 0 0,540-21-1109 0 0,0-3 1 0 0,-95-16-1 0 0,170 15 5 0 0,11 2 59 0 0,6 0-16 0 0,37-6-155 0 0,74-6 0 0 0,-41 7 72 0 0,1130-109 253 0 0,-548 60 265 0 0,-150 12 17 0 0,-119 12-202 0 0,876-60 408 0 0,-482 40-489 0 0,201-9 124 0 0,-121 25-160 0 0,-702 29-182 0 0,390-2-10 0 0,-489 10-60 0 0,-353-2-96 0 0,-496 40-433 0 0,-14 0 464 0 0,48 11-366 0 0,462-30 293 0 0,-338 32 280 0 0,568-45-37 0 0,-14 1 54 0 0,-83 0 0 0 0,212-17-365 0 0,507-70-248 0 0,-164 22 733 0 0,134-17-113 0 0,86-2 49 0 0,-405 48-99 0 0,365-71 74 0 0,-440 62-130 0 0,-132 35-5 0 0,1-1 0 0 0,0 1 0 0 0,-1-1 0 0 0,1 0 0 0 0,-1 0-1 0 0,4-3 1 0 0,-6 4 4 0 0,-1 1 0 0 0,1-1 0 0 0,-1 1-1 0 0,1 0 1 0 0,-1-1 0 0 0,0 1 0 0 0,1-1-1 0 0,-1 1 1 0 0,0-1 0 0 0,1 1 0 0 0,-1-1-1 0 0,0 1 1 0 0,0-1 0 0 0,0 0 0 0 0,0 1-1 0 0,1-1 1 0 0,-1 1 0 0 0,0-1 0 0 0,0 0 0 0 0,0 0 0 0 0,-1 0 0 0 0,1 0 1 0 0,0 1-1 0 0,-1-1 1 0 0,1 0-1 0 0,0 1 0 0 0,-1-1 1 0 0,1 0-1 0 0,-1 1 1 0 0,1-1-1 0 0,-1 0 0 0 0,1 1 1 0 0,-1-1-1 0 0,0 1 1 0 0,1-1-1 0 0,-1 1 0 0 0,1-1 1 0 0,-2 0-1 0 0,-8-4 1 0 0,1 1 0 0 0,-1-1 0 0 0,0 1 0 0 0,0 1 0 0 0,-13-3 0 0 0,-56-8 0 0 0,-297-7-149 0 0,292 20 101 0 0,-1106-8-556 0 0,493 19 380 0 0,-158 13 92 0 0,586-12 122 0 0,-669 12 9 0 0,791-37 15 0 0,114 10 23 0 0,52-6-210 0 0,37-7 15 0 0,0 2 1 0 0,88-12 0 0 0,-75 15 135 0 0,159-31-94 0 0,159-27 172 0 0,139-6 241 0 0,-69 11-80 0 0,888-110 533 0 0,-1220 160-731 0 0,359-35 46 0 0,-348 38-81 0 0,100-5-48 0 0,-223 16-15 0 0,-12 1-3 0 0,-2 0-12 0 0,-18-1-171 0 0,10 1 315 0 0,-286 10 74 0 0,-1 18-423 0 0,0 1 2 0 0,-1384 108-281 0 0,1345-105 518 0 0,-638 50-136 0 0,354-38 274 0 0,613-44-74 0 0,-28 3 36 0 0,1-2-1 0 0,-1-1 1 0 0,-45-7-1 0 0,79 8-39 0 0,-1-1-1 0 0,1 0 1 0 0,0 0-1 0 0,-1 0 1 0 0,1 0-1 0 0,0 0 1 0 0,-1 0-1 0 0,1 0 1 0 0,-1 0-1 0 0,1-1 1 0 0,0 1-1 0 0,-1 0 1 0 0,1 0 0 0 0,0 0-1 0 0,-1 0 1 0 0,1 0-1 0 0,0-1 1 0 0,-1 1-1 0 0,1 0 1 0 0,0 0-1 0 0,-1-1 1 0 0,1 1-1 0 0,0 0 1 0 0,0 0-1 0 0,-1-1 1 0 0,1 1-1 0 0,0 0 1 0 0,0-1-1 0 0,0 1 1 0 0,-1 0-1 0 0,1-1 1 0 0,0 0-1 0 0,1 0-5 0 0,0 0-1 0 0,0 0 1 0 0,0 0-1 0 0,0 0 1 0 0,1 0-1 0 0,-1 0 1 0 0,0 0-1 0 0,1 0 1 0 0,-1 1-1 0 0,0-1 0 0 0,1 0 1 0 0,-1 1-1 0 0,1-1 1 0 0,1 0-1 0 0,30-7-92 0 0,-29 7 86 0 0,272-63-649 0 0,270-39 317 0 0,-372 73 306 0 0,406-65 277 0 0,-297 50-140 0 0,-255 41-86 0 0,656-97 142 0 0,-651 97-179 0 0,107-9-65 0 0,-114 11-97 0 0,-1 2 0 0 0,1 1 0 0 0,32 5 0 0 0,-55-5-100 0 0,-6 2 233 0 0,1 1 0 0 0,-1-1-1 0 0,0 0 1 0 0,0 0 0 0 0,-1 0-1 0 0,1 0 1 0 0,-1 0 0 0 0,1-1-1 0 0,-1 1 1 0 0,0-1 0 0 0,0 0-1 0 0,0-1 1 0 0,0 1 0 0 0,-5 1-1 0 0,-1 1-34 0 0,-74 29 342 0 0,0-4 1 0 0,-125 25-1 0 0,-180 13 190 0 0,223-41-270 0 0,-483 58 584 0 0,451-61-564 0 0,-435 44 593 0 0,358-60-52 0 0,126-7-534 0 0,45 1-446 0 0,101-1 85 0 0,97 12-1028 0 0,-6-1 1218 0 0,-73-9-38 0 0,-1 2 0 0 0,0 0 1 0 0,0 0-1 0 0,14 8 0 0 0,-23-10-54 0 0,1 0-94 0 0,0 1 0 0 0,-1 0 0 0 0,1 0 0 0 0,0 1 0 0 0,-1 0 0 0 0,0-1 0 0 0,8 9 0 0 0,-11-10 87 0 0,-1 0-1 0 0,0 0 0 0 0,0 0 1 0 0,0 0-1 0 0,-1 0 0 0 0,1 0 0 0 0,0 0 1 0 0,-1 0-1 0 0,1 0 0 0 0,-1 0 1 0 0,0 0-1 0 0,1 0 0 0 0,-1 1 1 0 0,0-1-1 0 0,-1 0 0 0 0,1 0 0 0 0,0 0 1 0 0,0 0-1 0 0,-1 0 0 0 0,1 0 1 0 0,-1 0-1 0 0,-1 4 0 0 0,0-3 56 0 0,1 1 0 0 0,-1-1 0 0 0,0 1 1 0 0,0-1-1 0 0,0 0 0 0 0,0 0 0 0 0,-1 0 0 0 0,1 0 0 0 0,-1 0 0 0 0,0-1 0 0 0,-4 4 0 0 0,-9 3 122 0 0,0-1 1 0 0,0 0-1 0 0,-1-1 0 0 0,-29 8 1 0 0,-75 10 167 0 0,88-19-134 0 0,-255 30 544 0 0,186-26-484 0 0,75-5-87 0 0,20-4-147 0 0,6 2 262 0 0,9 4 999 0 0,7 0-1228 0 0,-1-4 0 0 0,1-5 0 0 0,-1-1 0 0 0,-1-4 0 0 0,1-2 0 0 0,-1-1 0 0 0,0-1 0 0 0,-1 0 0 0 0,12-13 0 0 0,24-23 0 0 0,-15 19 52 0 0,1 3-1 0 0,2 0 1 0 0,0 3-1 0 0,1 0 0 0 0,1 3 1 0 0,55-20-1 0 0,18-4-413 0 0,-109 42 159 0 0,-11-1-1146 0 0,2 1 1267 0 0,0 1 0 0 0,0 0 0 0 0,0 0 0 0 0,-12 2 0 0 0,-40 9 103 0 0,10-1 5 0 0,-181 43 1233 0 0,106-21-409 0 0,123-31-849 0 0,-93 18 609 0 0,79-17-517 0 0,1 0-1 0 0,0-1 0 0 0,-1-1 0 0 0,-21-2 0 0 0,33 1 52 0 0,7-3-143 0 0,-1-1 0 0 0,1 1 0 0 0,0 0 0 0 0,0 0 0 0 0,0 0 0 0 0,1 1 0 0 0,-1-1 0 0 0,1 1-1 0 0,8-4 1 0 0,-2 0-7 0 0,10-5-44 0 0,42-18 0 0 0,-9 5 11 0 0,291-146-521 0 0,-334 165 534 0 0,0 0-1 0 0,14-11 0 0 0,-16 7 38 0 0,-8 9-3 0 0,-1 0 1 0 0,1 0-1 0 0,-1 0 0 0 0,1 0 0 0 0,-1 0 1 0 0,0 0-1 0 0,1 0 0 0 0,-1 0 0 0 0,0 0 1 0 0,0 0-1 0 0,1 0 0 0 0,-1 0 1 0 0,0 0-1 0 0,0 0 0 0 0,0 0 0 0 0,0 0 1 0 0,-1 0-1 0 0,1 0 0 0 0,0 0 0 0 0,0 0 1 0 0,-1 0-1 0 0,1 0 0 0 0,-1-2 1 0 0,0 2 6 0 0,-1-1 0 0 0,1 1 1 0 0,0-1-1 0 0,-1 1 1 0 0,1-1-1 0 0,-1 1 0 0 0,0 0 1 0 0,1 0-1 0 0,-1 0 1 0 0,0 0-1 0 0,-3-1 0 0 0,-3-2 7 0 0,-1 1 0 0 0,0 1 0 0 0,0-1 0 0 0,-14 0 0 0 0,-9 1-64 0 0,0 2-1 0 0,0 1 0 0 0,-59 10 0 0 0,70-9 38 0 0,-94 22 5 0 0,30-5 0 0 0,79-17 43 0 0,-21-1 154 0 0,26-14-133 0 0,2 11-62 0 0,0 0 0 0 0,0 0 0 0 0,0 0 0 0 0,0 0 0 0 0,0 0 0 0 0,0 0 0 0 0,0 1 0 0 0,1-1 0 0 0,-1 0 0 0 0,1 1 0 0 0,2-3-1 0 0,22-16 34 0 0,-15 13-29 0 0,191-126-153 0 0,-70 49-10 0 0,-125 79-35 0 0,-1 0 0 0 0,13-12 0 0 0,-18 15 96 0 0,-20-7-1 0 0,14 9 103 0 0,1-1-1 0 0,-1 0 1 0 0,0 1 0 0 0,0 0 0 0 0,0 0-1 0 0,1 0 1 0 0,-1 1 0 0 0,0 0 0 0 0,-6 1-1 0 0,-1 1-73 0 0,0-1-1 0 0,0-1 0 0 0,-14 0 1 0 0,20-1 8 0 0,-1 0 0 0 0,1 0 0 0 0,-1-1 1 0 0,-12-3-1 0 0,17 4-7 0 0,-10-8-114 0 0,5 1 160 0 0,5 4-22 0 0,-3-5 43 0 0,2 5 43 0 0,-1-5-22 0 0,1 5 22 0 0,-4-8-39 0 0,4 7 7 0 0,-10-2-144 0 0,12 5 91 0 0,-1 0 74 0 0,-5-6-22 0 0,-3-1-10 0 0,2 1 11 0 0,1 2 40 0 0,0-1 0 0 0,-16 0 116 0 0,11 6-167 0 0,-5 3 1 0 0,13 0 3 0 0,3-1 2 0 0,-3 0 37 0 0,-5 6-33 0 0,0 2-10 0 0,0 2 0 0 0,4-1-12 0 0,3-7-36 0 0,-1 6 26 0 0,-4 3-45 0 0,6-11 3 0 0,-1 0-120 0 0,-15 13 35 0 0,15-14 95 0 0,0 0 54 0 0,-6 1 64 0 0,6-1 0 0 0,1-3 0 0 0,-1-5 0 0 0,1 5-50 0 0,1 1 0 0 0,0-1 1 0 0,0 1-1 0 0,-1-1 0 0 0,1 1 0 0 0,0-1 0 0 0,0 1 0 0 0,0-1 0 0 0,1 1 0 0 0,-1 0 0 0 0,0-1 0 0 0,1 1 1 0 0,-1-1-1 0 0,1 1 0 0 0,0-2 0 0 0,0-1 6 0 0,3-5-10 0 0,4-1-10 0 0,2 1 0 0 0,1 0 0 0 0,-9 7-5 0 0,0 0 0 0 0,1 0 0 0 0,0 1 0 0 0,-1-1 0 0 0,1 0-1 0 0,0 1 1 0 0,3-2 0 0 0,17-9-82 0 0,27-21-30 0 0,-15 12 139 0 0,77-31 1 0 0,-107 50-15 0 0,125-59-8 0 0,82-14 190 0 0,-66 28 72 0 0,114-39 406 0 0,44-16-348 0 0,-187 56-198 0 0,227-85 127 0 0,-306 118-238 0 0,442-162 47 0 0,-118 50-58 0 0,-101 25 39 0 0,-163 61-18 0 0,-52 20-3 0 0,258-95 148 0 0,98-36 41 0 0,8-4-135 0 0,-352 139-41 0 0,13-4-9 0 0,-71 19-22 0 0,1-1 0 0 0,-1 1 0 0 0,1 0 0 0 0,-1 0 0 0 0,1 0 0 0 0,0 0 0 0 0,-1-1 0 0 0,1 1 0 0 0,-1 0 0 0 0,1-1 0 0 0,-1 1 0 0 0,1 0 0 0 0,-1-1 0 0 0,1 1 0 0 0,-1 0 0 0 0,0-1 0 0 0,1 1 0 0 0,-1-1 0 0 0,0 1 0 0 0,1-1 0 0 0,-1 0 0 0 0,0 0 0 0 0,-1 1 0 0 0,1-1 0 0 0,0 0 0 0 0,-1 1 0 0 0,1-1 0 0 0,-1 0 0 0 0,1 1 0 0 0,-1-1 0 0 0,1 1 0 0 0,-1-1 0 0 0,0 1 0 0 0,1-1 0 0 0,-1 1 0 0 0,1-1 0 0 0,-1 1 0 0 0,0 0 0 0 0,1-1 0 0 0,-1 1 0 0 0,0 0 0 0 0,0-1 0 0 0,-22-6 0 0 0,1 3-43 0 0,-1 1 1 0 0,0 1-1 0 0,-45 2 0 0 0,-70 14-231 0 0,106-10 233 0 0,-241 29-308 0 0,-133 16 432 0 0,-246 11 553 0 0,534-51-552 0 0,-8-1-102 0 0,-1-4-1 0 0,-148-16 0 0 0,263 10-50 0 0,-1 0 1 0 0,1 0-1 0 0,0-1 0 0 0,-18-7 0 0 0,30 9 66 0 0,0 1-1 0 0,0-1 1 0 0,0 0 0 0 0,0 1-1 0 0,0-1 1 0 0,0 0-1 0 0,0 1 1 0 0,0-1 0 0 0,0 0-1 0 0,0 1 1 0 0,1-1-1 0 0,-1 1 1 0 0,0-1-1 0 0,0 0 1 0 0,1 1 0 0 0,-1-1-1 0 0,0 1 1 0 0,1-1-1 0 0,-1 1 1 0 0,1-2-1 0 0,-1 2 4 0 0,3-3-4 0 0,0 0 0 0 0,0-1 0 0 0,0 1 0 0 0,0 0 0 0 0,0 1 0 0 0,1-1 0 0 0,-1 1 0 0 0,1-1-1 0 0,5-2 1 0 0,39-15-61 0 0,-35 15 54 0 0,173-74-138 0 0,121-43-481 0 0,-264 109 545 0 0,355-129-342 0 0,-66 10 310 0 0,-294 117 9 0 0,-35 14 21 0 0,-15-6-321 0 0,7 5 391 0 0,0 0 0 0 0,-1 1 0 0 0,1 0-1 0 0,0 0 1 0 0,0 1 0 0 0,-1-1 0 0 0,-8 2 0 0 0,-41 5 36 0 0,39-3-29 0 0,-214 46 9 0 0,92-17 18 0 0,-99 9 201 0 0,1 0-113 0 0,150-23-60 0 0,-223 38-37 0 0,281-54-30 0 0,1-1 0 0 0,-1-1 0 0 0,-36-6 0 0 0,62 6-63 0 0,5-2-140 0 0,19-9 123 0 0,0 1 1 0 0,0 0-1 0 0,1 2 1 0 0,31-7-1 0 0,-12 3-8 0 0,172-60-212 0 0,37-12-76 0 0,274-55-50 0 0,-381 102 432 0 0,-58 17 17 0 0,75-23 82 0 0,-158 42 171 0 0,-6 0-128 0 0,-9-3-68 0 0,1 1 0 0 0,-1 1 0 0 0,1 0 0 0 0,-1 1 0 0 0,-13-1 0 0 0,-65 4 54 0 0,56 0-62 0 0,-187 9 87 0 0,-255 2 131 0 0,383-16-172 0 0,-131-20 0 0 0,196 16 421 0 0,32 6-395 0 0,76-23-366 0 0,102-17 0 0 0,90-1 179 0 0,-119 21 72 0 0,227-35-385 0 0,-279 44 243 0 0,49-9-104 0 0,-147 21 158 0 0,-44-7-358 0 0,-26 2 487 0 0,-68 4-1 0 0,-69 13 152 0 0,47-2 33 0 0,22-4-79 0 0,-346 18 16 0 0,233-16-169 0 0,-64 5 0 0 0,294-10-1 0 0,11-2 20 0 0,0 0 1 0 0,0 0-1 0 0,0 0 1 0 0,-9-1-1 0 0,46 4-47 0 0,-6 1-81 0 0,69-1-27 0 0,123-8-1 0 0,93-26 362 0 0,-51 4-438 0 0,-167 19 83 0 0,234-28-770 0 0,-268 26 760 0 0,31-7-36 0 0,-78 13 183 0 0,-15 3 24 0 0,-17 3 71 0 0,-78 21 196 0 0,-41 7-248 0 0,49-16-87 0 0,-290 58 13 0 0,-81 34 584 0 0,-103 50 437 0 0,548-152-957 0 0,-1 2 0 0 0,1 0 0 0 0,-1 1 0 0 0,2 1 0 0 0,-19 13 0 0 0,35-22-41 0 0,0 1-1 0 0,0-1 1 0 0,1 1 0 0 0,-1 0-1 0 0,0-1 1 0 0,0 1-1 0 0,1 0 1 0 0,-1-1 0 0 0,0 1-1 0 0,1 0 1 0 0,-1 0-1 0 0,1 0 1 0 0,-1 0-1 0 0,1-1 1 0 0,-1 2 0 0 0,1 0-11 0 0,0-1 0 0 0,0 1 0 0 0,1-1 1 0 0,-1 1-1 0 0,0-1 0 0 0,1 1 1 0 0,-1-1-1 0 0,1 0 0 0 0,-1 1 0 0 0,1-1 1 0 0,0 1-1 0 0,0-1 0 0 0,-1 0 1 0 0,1 0-1 0 0,0 0 0 0 0,0 1 0 0 0,0-1 1 0 0,0 0-1 0 0,2 1 0 0 0,3 3-52 0 0,-1-1 1 0 0,1 0-1 0 0,7 4 0 0 0,-4-3 17 0 0,0-1-1 0 0,0 0 1 0 0,1-1-1 0 0,-1 0 1 0 0,1 0 0 0 0,11 1-1 0 0,63 4-92 0 0,-53-6 90 0 0,225-3 37 0 0,-170-2 12 0 0,218-15-261 0 0,-275 16 53 0 0,1 1 1 0 0,44 5-1 0 0,-58-1 29 0 0,-13-2-17 0 0,-5 4-250 0 0,0-3 431 0 0,1 1 0 0 0,-1-1 0 0 0,1 0 0 0 0,-1 0 1 0 0,0 0-1 0 0,0 0 0 0 0,0 0 0 0 0,0-1 0 0 0,0 1 0 0 0,-4 2 0 0 0,5-3 15 0 0,-16 10 49 0 0,0 0-1 0 0,-1-1 0 0 0,-1-1 0 0 0,-32 11 1 0 0,-83 19 286 0 0,117-34-313 0 0,-171 45 342 0 0,-334 78 164 0 0,445-114-301 0 0,15-4 141 0 0,-76 24 0 0 0,135-34-129 0 0,38 4-305 0 0,-26-3 28 0 0,-1 0 0 0 0,1 0 0 0 0,9-1-1 0 0,445-62 200 0 0,-151 12-226 0 0,116-30-1052 0 0,26 7-170 0 0,-408 66 1192 0 0,-43 7-8 0 0,-6-1-28 0 0,-8 0 83 0 0,0 1-1 0 0,-1 0 0 0 0,1 0 0 0 0,0 1 0 0 0,-1 0 0 0 0,-16 5 0 0 0,4-1 37 0 0,-264 53-194 0 0,-58 9 132 0 0,-3-7 224 0 0,166-27 68 0 0,-42 2-8 0 0,-58 10 818 0 0,266-40-918 0 0,14-4-54 0 0,-1 1-1 0 0,1-1 1 0 0,-1-1 0 0 0,1 1-1 0 0,-6 0 1 0 0,51 2-527 0 0,159-26 18 0 0,-99 8 517 0 0,238-36 507 0 0,-49 6-108 0 0,256-35 144 0 0,-280 40-372 0 0,-70 10-60 0 0,185-26 206 0 0,-53 11 22 0 0,138-17-118 0 0,-348 50-295 0 0,367-22-930 0 0,-475 36 584 0 0,-15 1-163 0 0,-22 5-128 0 0,19-6 773 0 0,-286 65-92 0 0,-5-22 382 0 0,203-31-303 0 0,-39 6 69 0 0,-88 13 86 0 0,-273 36-171 0 0,114-16-401 0 0,-48 8-272 0 0,228-25 240 0 0,-166 30 12 0 0,-51 30 464 0 0,357-75 313 0 0,59-20-163 0 0,6 0-145 0 0,19 3-219 0 0,0-1-1 0 0,0-1 1 0 0,1-1-1 0 0,-1-2 1 0 0,39-4 0 0 0,120-30-21 0 0,-98 16 226 0 0,162-25-119 0 0,34-8-420 0 0,-11 1-301 0 0,-273 51 986 0 0,-162 39 1203 0 0,-49 8-1492 0 0,-323 35 13 0 0,238-46 129 0 0,80-11-188 0 0,58-1-483 0 0,113-10 206 0 0,47-14 224 0 0,17 4-1343 0 0,-3-1 1360 0 0,0-1 0 0 0,0-1 0 0 0,1 0-1 0 0,-1 0 1 0 0,1-2 0 0 0,-1 1 0 0 0,19-5-1 0 0,102-26-329 0 0,-118 27 254 0 0,58-17-1329 0 0,-53 15 949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28.92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793 0 3223 0 0,'-155'41'2555'0'0,"6"-3"1249"0"0,118-29-3623 0 0,-116 31 495 0 0,110-28-692 0 0,36-11-69 0 0,2-1-55 0 0,-1 0 123 0 0,1 0 0 0 0,0 1 0 0 0,0-1 0 0 0,0 1 0 0 0,0-1 0 0 0,0 1 0 0 0,0-1 0 0 0,0 1 0 0 0,-1 0 0 0 0,1-1 0 0 0,1 2 0 0 0,2 1-35 0 0,6 2-73 0 0,1-1 1 0 0,0 0-1 0 0,0-1 1 0 0,0 0-1 0 0,18 1 1 0 0,-17-2 96 0 0,71 4 28 0 0,-64-3-8 0 0,32 7-57 0 0,-30-4-83 0 0,-18-3 106 0 0,-2-1-3 0 0,0 0 22 0 0,0-1-1 0 0,0 0 0 0 0,0 1 0 0 0,0-1 0 0 0,-1 1 0 0 0,1-1 0 0 0,0 1 1 0 0,-1-1-1 0 0,1 1 0 0 0,-1 0 0 0 0,1-1 0 0 0,-1 1 0 0 0,0 0 1 0 0,0-1-1 0 0,0 1 0 0 0,0 0 0 0 0,0-1 0 0 0,0 1 0 0 0,0 0 0 0 0,-1-1 1 0 0,1 1-1 0 0,0 0 0 0 0,-1-1 0 0 0,1 1 0 0 0,-2 1 0 0 0,1 0 25 0 0,-1 0-1 0 0,1 0 0 0 0,-1 0 0 0 0,0 0 1 0 0,0 0-1 0 0,0 0 0 0 0,0-1 0 0 0,0 1 1 0 0,-1-1-1 0 0,1 1 0 0 0,-1-1 0 0 0,-3 3 1 0 0,-5 1 91 0 0,0 0 1 0 0,-13 6 0 0 0,-12 7 253 0 0,-1 2 225 0 0,26-15-242 0 0,0 0-1 0 0,-12 10 238 0 0,22-16-539 0 0,1 0-1 0 0,0 0 1 0 0,-1 0 0 0 0,1 0 0 0 0,0 0 0 0 0,-1 0 0 0 0,1 0 0 0 0,0 0-1 0 0,-1 0 1 0 0,1 0 0 0 0,0 0 0 0 0,0 0 0 0 0,-1 0 0 0 0,1 0 0 0 0,0 0-1 0 0,-1 0 1 0 0,1 0 0 0 0,0 0 0 0 0,-1 0 0 0 0,1 1 0 0 0,0-1 0 0 0,0 0-1 0 0,-1 0 1 0 0,1 0 0 0 0,0 1 0 0 0,0-1 0 0 0,-1 0 0 0 0,1 0 0 0 0,0 1-1 0 0,0-1 1 0 0,0 0 0 0 0,0 0 0 0 0,-1 1 0 0 0,1-1 0 0 0,0 0 0 0 0,0 1 0 0 0,0-1-1 0 0,0 0 1 0 0,0 1 0 0 0,0-1 0 0 0,0 0 0 0 0,0 1 0 0 0,0-1 0 0 0,0 0-1 0 0,0 0 1 0 0,0 1 0 0 0,0-1 0 0 0,0 0 0 0 0,0 1 0 0 0,0-1 0 0 0,0 0-1 0 0,0 1 1 0 0,0-1 0 0 0,0 0 0 0 0,1 1 0 0 0,-1-1 0 0 0,0 0 0 0 0,0 0-1 0 0,0 1 1 0 0,1-1 0 0 0,-1 0 0 0 0,0 0 0 0 0,0 0 0 0 0,1 1 0 0 0,0 1 62 0 0,1 0 0 0 0,0 0 0 0 0,-1 0 1 0 0,1 0-1 0 0,0-1 0 0 0,4 4 0 0 0,3-1-40 0 0,-1 0-1 0 0,1-1 1 0 0,0 0-1 0 0,0-1 1 0 0,14 3 0 0 0,49 1 67 0 0,-42-3-60 0 0,573 0 826 0 0,-293-20-460 0 0,235-33 52 0 0,-207 28-487 0 0,-86 9-336 0 0,-9-4-123 0 0,-169 15 324 0 0,93 10 0 0 0,-140-6 95 0 0,-9 0 2 0 0,25 4 1 0 0,-41-5-8 0 0,-4 0-275 0 0,-33 4 300 0 0,0-1 1 0 0,-53-1-1 0 0,13-1-76 0 0,-153 17 16 0 0,-78 3-6 0 0,-90-2 99 0 0,92-3 0 0 0,-187 15 261 0 0,106-4-50 0 0,-9-5 381 0 0,345-23-450 0 0,68-6-566 0 0,-8 2 298 0 0,16-4-115 0 0,0 1 10 0 0,28-5-1 0 0,-21 8-136 0 0,1 1 0 0 0,0 1 0 0 0,0 2-1 0 0,36 4 1 0 0,-59 0-222 0 0,-9-3 472 0 0,5 12-1685 0 0,-8-13 1796 0 0,0 0 0 0 0,0 1 0 0 0,0-1 0 0 0,0 0-1 0 0,-1 1 1 0 0,1-1 0 0 0,0 0 0 0 0,0 1 0 0 0,0-1-1 0 0,-3 6 51 0 0,0-1 0 0 0,0 1 0 0 0,-1-1-1 0 0,1 0 1 0 0,-1 0 0 0 0,-1 0 0 0 0,1-1-1 0 0,0 1 1 0 0,-1-1 0 0 0,0 0 0 0 0,0 0-1 0 0,0-1 1 0 0,-1 0 0 0 0,-7 4 0 0 0,-13 5 285 0 0,-51 17 0 0 0,65-25-327 0 0,2-1 9 0 0,0-1 0 0 0,-1 0-1 0 0,-12 0 1 0 0,11-1 90 0 0,-24 6 0 0 0,-60 26 1278 0 0,30-8-866 0 0,46-18-378 0 0,-23 12 1 0 0,14-5-82 0 0,18-9-43 0 0,-33 21-10 0 0,37-22 0 0 0,0 0 0 0 0,0 0 0 0 0,0 0 0 0 0,-11 11 0 0 0,-13 10 0 0 0,-5-5 0 0 0,23-13 0 0 0,1 1 0 0 0,2-1 11 0 0,7-4 76 0 0,3-3-66 0 0,-1 0 0 0 0,1 0 1 0 0,-1 1-1 0 0,1-1 0 0 0,0 0 0 0 0,-1 0 1 0 0,1 1-1 0 0,0-1 0 0 0,-1 0 0 0 0,1 1 1 0 0,0-1-1 0 0,-1 1 0 0 0,1-1 1 0 0,0 0-1 0 0,0 1 0 0 0,-1-1 0 0 0,1 1 1 0 0,0-1-1 0 0,0 0 0 0 0,0 1 1 0 0,-1-1-1 0 0,1 1 0 0 0,0-1 0 0 0,0 1 1 0 0,0-1-1 0 0,0 1 0 0 0,5 11 59 0 0,10-1-46 0 0,0-4 75 0 0,25 8 0 0 0,-28-11-89 0 0,2 1-20 0 0,-12-4 0 0 0,18 5 0 0 0,-15-7 0 0 0,32 7 0 0 0,-4 0 112 0 0,62 6 0 0 0,-21-13 217 0 0,147-20-1 0 0,-150 11-265 0 0,670-88 212 0 0,-554 73-246 0 0,105-9-29 0 0,-62 8 0 0 0,454-21 0 0 0,144 64 0 0 0,-558-1 31 0 0,303 20 66 0 0,-326-20-70 0 0,63 6 10 0 0,-255-19-37 0 0,70 9-140 0 0,-117-11 118 0 0,-204-14-91 0 0,106 10 12 0 0,-235-2-11 0 0,167 4 112 0 0,-812 27-336 0 0,252 28-24 0 0,-132 48 294 0 0,633-72 52 0 0,-210 33 14 0 0,108-16-10 0 0,-63 12-105 0 0,235-27-87 0 0,109-23 55 0 0,30-5 133 0 0,9 0 11 0 0,7-1 6 0 0,6 2 1 0 0,0-1-1 0 0,1-1 0 0 0,-1 0 1 0 0,29 2-1 0 0,61-4 31 0 0,-76-2-25 0 0,-22 1-4 0 0,763-21 338 0 0,-605 15-259 0 0,86-5 112 0 0,452-25 549 0 0,-443 25-418 0 0,45 4-138 0 0,-14 1-66 0 0,240 8-59 0 0,-474 1-42 0 0,51 5 6 0 0,-104-8-98 0 0,-93 7 2 0 0,-5-4 40 0 0,-75 5-80 0 0,-365 29-269 0 0,-278 21-470 0 0,397-18 693 0 0,-106 9 4 0 0,57-1 545 0 0,263-25-254 0 0,150-17-46 0 0,6 0-176 0 0,-62 0 1 0 0,106-6 21 0 0,6 0-326 0 0,398-9 642 0 0,-302 9-142 0 0,1153-29 1253 0 0,-992 18-1254 0 0,368-11-16 0 0,1 44-100 0 0,-440 1 4 0 0,-115-13 50 0 0,-43-6-34 0 0,-1 1 1 0 0,0 2 0 0 0,48 16-1 0 0,-78-22-18 0 0,-1-1 0 0 0,1 0 0 0 0,-1 0 0 0 0,1 0 0 0 0,-1 0 0 0 0,1 0 0 0 0,-1 0 0 0 0,1 1 0 0 0,-1-1 0 0 0,1 0 0 0 0,-1 0 0 0 0,0 1 0 0 0,1-1 0 0 0,-1 0 0 0 0,1 0 0 0 0,-1 1 0 0 0,0-1 0 0 0,1 1 0 0 0,-1-1 0 0 0,0 0 0 0 0,1 1 0 0 0,-1 0 0 0 0,-1 0-1 0 0,0 0-1 0 0,-1 1 0 0 0,1-1 1 0 0,0 0-1 0 0,-1 0 1 0 0,1 0-1 0 0,-1 0 0 0 0,1-1 1 0 0,-1 1-1 0 0,0 0 1 0 0,1-1-1 0 0,-1 1 0 0 0,0-1 1 0 0,1 1-1 0 0,-4 0 1 0 0,-33 6-47 0 0,-224 5-54 0 0,129-9-35 0 0,-201 8-46 0 0,-193 8 6 0 0,-316 47-287 0 0,776-59 437 0 0,-575 77 25 0 0,604-78 10 0 0,-433 66-83 0 0,41-5-558 0 0,364-53 418 0 0,-1-4 1 0 0,-133 5-1 0 0,198-15 396 0 0,4-1-147 0 0,152-38-1490 0 0,-78 21 386 0 0,-67 16 934 0 0,0-1-1 0 0,0 0 1 0 0,0 0-1 0 0,-1-1 0 0 0,1 0 1 0 0,-1-1-1 0 0,0 0 1 0 0,8-6-1 0 0,1-2-481 0 0,-1-1 0 0 0,26-29 1 0 0,-34 32 599 0 0,1 1 18 0 0,-2-1 0 0 0,0-1 0 0 0,-1 0 0 0 0,-4 1 0 0 0,-2-9-1 0 0,-2 17 13 0 0,2-1 27 0 0,-1 0 0 0 0,0-1 0 0 0,0 1 0 0 0,0 0 0 0 0,0 1 0 0 0,0-1 0 0 0,-1 0 0 0 0,0 0 1 0 0,0 1-1 0 0,-4-6 0 0 0,2 2 136 0 0,1 2-67 0 0,-1 1-1 0 0,0 0 0 0 0,0-1 0 0 0,-1 1 1 0 0,1 1-1 0 0,-1-1 0 0 0,-8-4 0 0 0,-38-19-109 0 0,29 17-326 0 0,0 2 0 0 0,-1 0 0 0 0,0 2-1 0 0,-32-6 1 0 0,16 7 929 0 0,-71-1-1 0 0,108 6-344 0 0,0 1-28 0 0,-7 0 336 0 0,12 10-283 0 0,-3-9-218 0 0,1 0 1 0 0,-1-1-1 0 0,1 1 0 0 0,-1 0 0 0 0,1 0 0 0 0,0 0 1 0 0,0 0-1 0 0,0 0 0 0 0,0-1 0 0 0,2 4 0 0 0,72 74 1122 0 0,-48-53-602 0 0,-25-24-449 0 0,1 1 0 0 0,-1 0-1 0 0,0 1 1 0 0,4 5 0 0 0,-4-5-35 0 0,-1-2 93 0 0,0 1-13 0 0,1 1-136 0 0,0-2-14 0 0,-1 1 1 0 0,0 0-1 0 0,0 0 1 0 0,0-1-1 0 0,0 1 1 0 0,0 0 0 0 0,0 0-1 0 0,-1 0 1 0 0,0 0-1 0 0,1 0 1 0 0,-2 6-1 0 0,1 21-121 0 0,0-22 115 0 0,0 0 0 0 0,1 0 0 0 0,1 9 0 0 0,-2-13-431 0 0,1-1 0 0 0,0 0 0 0 0,0 1 1 0 0,1-1-1 0 0,-1 0 0 0 0,1 0 0 0 0,-1 0 0 0 0,1 0 0 0 0,0 0 1 0 0,5 5-1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50.15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2226 4607 0 0,'3'1'2314'0'0,"0"0"-2276"0"0,0-1 0 0 0,0 0-1 0 0,0 0 1 0 0,0 0 0 0 0,0 0 0 0 0,0 0 0 0 0,0-1 0 0 0,0 1 0 0 0,0-1 0 0 0,0 0-1 0 0,0 1 1 0 0,0-2 0 0 0,0 1 0 0 0,3-2 0 0 0,11-6-789 0 0,18-11-1 0 0,-14 7-145 0 0,-9 5 1267 0 0,0 0 1 0 0,0 0 0 0 0,-1-1-1 0 0,0-1 1 0 0,0 0 0 0 0,-1 0-1 0 0,0-1 1 0 0,13-20 0 0 0,-12 12-74 0 0,0 0 0 0 0,-1 0 0 0 0,-1-1 0 0 0,-1-1 0 0 0,6-21 0 0 0,9-25 88 0 0,5-18-434 0 0,-1-38 769 0 0,-22 106-592 0 0,-2 0 0 0 0,0 0 0 0 0,-1 0 0 0 0,0 0 0 0 0,-2-26 0 0 0,-1 34-128 0 0,0 6 0 0 0,1-1 0 0 0,0 0 0 0 0,0 0 0 0 0,0 0 0 0 0,1 1 0 0 0,0-6 0 0 0,3-18 0 0 0,-3 12 11 0 0,10-39 194 0 0,-7 28-141 0 0,3-14-64 0 0,-5 33 1 0 0,7-22 9 0 0,-2 14 48 0 0,14-21 0 0 0,-12 22 20 0 0,10-24 0 0 0,7-32 402 0 0,-6 16 101 0 0,-13 40-486 0 0,1 1 0 0 0,1 1-1 0 0,11-13 1 0 0,54-72 62 0 0,-57 73-157 0 0,-16 21 0 0 0,14-14 0 0 0,2-1 0 0 0,-8 9 0 0 0,-3 4 0 0 0,2-1 0 0 0,21-12 0 0 0,-17 9-10 0 0,10-4-72 0 0,0-5-18 0 0,-6 6 100 0 0,-12 11 0 0 0,22-15 0 0 0,-15 9 0 0 0,1-1 0 0 0,33-21 0 0 0,-22 16 0 0 0,-12 7 0 0 0,3-3-12 0 0,-10 7-17 0 0,7-12 17 0 0,-5 9 65 0 0,-4 3-56 0 0,7-12 134 0 0,-8 12-67 0 0,-1-2-6 0 0,1 3-55 0 0,12-20 118 0 0,-7 11-111 0 0,1-1-10 0 0,0 1 0 0 0,1-2 0 0 0,-1 1 0 0 0,0 1 0 0 0,-1 0 0 0 0,2 1 0 0 0,0 0 0 0 0,2 0 0 0 0,-1 0-10 0 0,2 1-33 0 0,-2 2 22 0 0,-3 3-30 0 0,1-3 23 0 0,11-8-75 0 0,-7 5 103 0 0,-1 2 0 0 0,-2 1-10 0 0,-5 3-33 0 0,5-3 32 0 0,6-5-74 0 0,-11 8 12 0 0,23-12 39 0 0,-15 9 34 0 0,-2 0-13 0 0,17-7-326 0 0,-8 4 242 0 0,-16 8 16 0 0,0 1-125 0 0,1 0 142 0 0,-1 0-1 0 0,1-1 1 0 0,-1 1 0 0 0,1-1 0 0 0,-1 1-1 0 0,5-3 1 0 0,2 0-40 0 0,-6 1 61 0 0,4-1 22 0 0,-3 1-33 0 0,5 0-10 0 0,-7 1 0 0 0,-1 0-106 0 0,2-1 155 0 0,18-1-130 0 0,-16 2 91 0 0,4 1-10 0 0,-6 0 0 0 0,-1 0 11 0 0,10-2 32 0 0,1-1-33 0 0,-9 2 1 0 0,7-2 32 0 0,1-1-22 0 0,-1-1 32 0 0,4-4 11 0 0,-12 6 0 0 0,34-16 0 0 0,-26 13 11 0 0,3-3 29 0 0,-14 7-22 0 0,30-12-87 0 0,-3 3 133 0 0,6-7-128 0 0,-22 13 64 0 0,1 0 0 0 0,0 0-10 0 0,-2 2-44 0 0,-8 3-10 0 0,0-1-64 0 0,9-4 75 0 0,1 1 42 0 0,1-1 11 0 0,23-7-432 0 0,-34 11 343 0 0,0 0-108 0 0,1 0 130 0 0,-1 0-1 0 0,0 0 1 0 0,0 0-1 0 0,1 0 1 0 0,-1 0-1 0 0,3 0 1 0 0,-2 1 44 0 0,-1-1-41 0 0,5-1-253 0 0,0 0 131 0 0,0-1 0 0 0,10-5 0 0 0,-8 3 157 0 0,0 1-39 0 0,-7 3-15 0 0,0 0-49 0 0,18-8-196 0 0,-18 8 239 0 0,0 0 10 0 0,27-17-395 0 0,-27 17 419 0 0,8-10-1149 0 0,-2 4 1183 0 0,2 2-39 0 0,-5 3-31 0 0,3-3 11 0 0,-6 4-24 0 0,-23-13-2641 0 0,19 13 2911 0 0,-1 0-83 0 0,-5-2-10 0 0,6 2-1 0 0,-1 0-12 0 0,-9-1-48 0 0,-6-1 1 0 0,15 3 10 0 0,-18 5 19 0 0,-47 12 904 0 0,63-16-852 0 0,-12 6-42 0 0,-4 2-22 0 0,2 2-30 0 0,1 1 0 0 0,-8 4 0 0 0,-30 11 0 0 0,39-19 0 0 0,-29 11 292 0 0,-79 22 0 0 0,58-16 215 0 0,29-9-231 0 0,-97 38 657 0 0,98-38-857 0 0,-3 2-1 0 0,15-6-22 0 0,6-5-54 0 0,14-4 3 0 0,-19 14 11 0 0,8-6 21 0 0,-10 8 474 0 0,-39 19-1 0 0,38-25-361 0 0,-6 6 83 0 0,-8 12-3 0 0,30-24-226 0 0,-38 15 64 0 0,37-17-64 0 0,-12 7 0 0 0,19-10 0 0 0,-1 1 0 0 0,0-1 0 0 0,1 0 0 0 0,-7 1 0 0 0,5-1 0 0 0,-30 7 0 0 0,13-3 0 0 0,12-2 11 0 0,-10 2 2227 0 0,20-6-2129 0 0,3-11-99 0 0,5-1 1 0 0,4-1 42 0 0,1 4 11 0 0,-8 6-57 0 0,-1 1 0 0 0,1-1 0 0 0,1 1 0 0 0,-1 0 0 0 0,0 0 0 0 0,0 0 0 0 0,1 1 0 0 0,3-2 0 0 0,0 0 5 0 0,19-7 46 0 0,15-3-63 0 0,89-34-67 0 0,-118 42 62 0 0,0 0-1 0 0,0 0 0 0 0,-1-1 1 0 0,0-1-1 0 0,17-12 0 0 0,-15 12 11 0 0,-4 3 0 0 0,37-20 0 0 0,6-3 0 0 0,24-15 0 0 0,-46 24 0 0 0,27-15 0 0 0,-21 11 0 0 0,-22 13 0 0 0,24-11 0 0 0,-18 10 0 0 0,21-13 0 0 0,18-9 0 0 0,44-20 0 0 0,-88 45 0 0 0,7-3 0 0 0,-2 3 0 0 0,7-4 0 0 0,-8 4 0 0 0,-19 6 0 0 0,31-17 0 0 0,-18 10 0 0 0,-2 2-13 0 0,-8 5-51 0 0,-1 0 8 0 0,7-4 45 0 0,2-1 1 0 0,-1 1-44 0 0,16-3-84 0 0,-24 8 84 0 0,0 1-251 0 0,-2-1 303 0 0,0 0-1 0 0,1 0 1 0 0,-1 0-1 0 0,0 0 1 0 0,0 0-1 0 0,0 0 1 0 0,0 0-1 0 0,1 0 1 0 0,-1 0-1 0 0,0 0 1 0 0,0 0-1 0 0,0 0 1 0 0,0 0-1 0 0,0 0 1 0 0,1 0-1 0 0,-1 0-49 0 0,1 0-1 0 0,-1-1 0 0 0,0 1 1 0 0,1 0-1 0 0,-1 0 1 0 0,0 0-1 0 0,1 0 1 0 0,-1 0-1 0 0,1 0 1 0 0,-1 0-1 0 0,0 0 0 0 0,1 0 1 0 0,-1 1-1 0 0,1-1 1 0 0,-1 0-1 0 0,0 0 1 0 0,3 2-316 0 0,-2-2 350 0 0,-1 0 9 0 0,1 1 0 0 0,-1-1 0 0 0,0 0 1 0 0,1 0-1 0 0,-1 1 0 0 0,1-1 0 0 0,-1 0 0 0 0,0 1 0 0 0,1-1 0 0 0,-1 1 1 0 0,0-1-1 0 0,1 0 0 0 0,-1 1 0 0 0,0-1 0 0 0,1 1 0 0 0,-1-1 0 0 0,0 1 1 0 0,0-1-1 0 0,0 1 0 0 0,0-1 0 0 0,1 1 0 0 0,-1 0 0 0 0,0 11-11 0 0,0-9 20 0 0,0 0 0 0 0,0-1 0 0 0,0 1 0 0 0,0 0 0 0 0,0 0 0 0 0,-1 0 0 0 0,1 0 0 0 0,-1-1 0 0 0,0 1 0 0 0,-2 5 0 0 0,0 2 0 0 0,0 0 9 0 0,0 0 0 0 0,0 1 0 0 0,-1-1 0 0 0,0-1 0 0 0,-9 15 0 0 0,3-4 12 0 0,-4 4 22 0 0,-1 0-1 0 0,-1-1 1 0 0,-1-1 0 0 0,-33 33-1 0 0,-45 34 15 0 0,34-33 73 0 0,3-8 28 0 0,-5 6 137 0 0,-60 56 126 0 0,2-2-346 0 0,46-43-75 0 0,45-40 0 0 0,-48 49 0 0 0,75-70-15 0 0,1-3 18 0 0,1 0-1 0 0,0 0 0 0 0,0 0 1 0 0,0 1-1 0 0,0-1 0 0 0,0 0 0 0 0,0 0 1 0 0,0 0-1 0 0,1 1 0 0 0,-1-1 1 0 0,0 1-1 0 0,1-1 0 0 0,-1 0 0 0 0,1 1 1 0 0,-1-1-1 0 0,1 1 0 0 0,0-1 1 0 0,-1 1-1 0 0,1-1 0 0 0,0 1 0 0 0,0 0 1 0 0,0-1-1 0 0,1 3 0 0 0,-1-2-31 0 0,1 0 0 0 0,0 0 0 0 0,0 0-1 0 0,0 0 1 0 0,0 0 0 0 0,0 0-1 0 0,1 0 1 0 0,-1 0 0 0 0,0 0 0 0 0,1-1-1 0 0,-1 1 1 0 0,1 0 0 0 0,0-1 0 0 0,0 0-1 0 0,-1 1 1 0 0,1-1 0 0 0,0 0 0 0 0,3 2-1 0 0,0-2-22 0 0,-1 1 0 0 0,0-1-1 0 0,1 1 1 0 0,-1-1-1 0 0,1 0 1 0 0,-1-1 0 0 0,1 1-1 0 0,-1-1 1 0 0,6 0-1 0 0,4-2 45 0 0,-1 0 0 0 0,0 0 0 0 0,0-1 0 0 0,22-8 0 0 0,48-25-32 0 0,-54 22 53 0 0,-1-1 0 0 0,0-1 0 0 0,-1-2 0 0 0,43-36-1 0 0,-59 45-12 0 0,0 0 0 0 0,-2 0 0 0 0,-1 0 11 0 0,-2 2 43 0 0,-5 5-56 0 0,10-16 75 0 0,-5 7-62 0 0,-5 10-13 0 0,0 0 1 0 0,0 0-1 0 0,0 0 0 0 0,1 0 1 0 0,-1 0-1 0 0,0 0 0 0 0,1 0 0 0 0,-1 0 1 0 0,0 1-1 0 0,1-1 0 0 0,-1 0 1 0 0,1 1-1 0 0,-1 0 0 0 0,1-1 1 0 0,0 1-1 0 0,1 0 0 0 0,-2-1 10 0 0,1 1-35 0 0,0 1 91 0 0,7 5 9 0 0,-9-5-56 0 0,1-1 0 0 0,0 1 0 0 0,-1-1 0 0 0,1 1 0 0 0,-1 0-1 0 0,1-1 1 0 0,-1 1 0 0 0,1 0 0 0 0,-1-1 0 0 0,1 1 0 0 0,-1 0-1 0 0,0-1 1 0 0,1 1 0 0 0,-1 0 0 0 0,0 0 0 0 0,1-1 0 0 0,-1 1 0 0 0,0 0-1 0 0,0 0 1 0 0,0 0 0 0 0,0-1 0 0 0,0 1 0 0 0,0 0 0 0 0,0 0-1 0 0,0 0 1 0 0,0-1 0 0 0,0 1 0 0 0,-1 0 0 0 0,1 0 0 0 0,-1 0 0 0 0,0 4 72 0 0,-1-1 0 0 0,-1 0 1 0 0,1 0-1 0 0,-4 5 0 0 0,2-3-91 0 0,-1 1 26 0 0,4-5 32 0 0,0 0 8 0 0,-3 6-35 0 0,3-5 51 0 0,1-1 16 0 0,-3 8 8 0 0,3-8 28 0 0,1 1-9 0 0,-1 0-83 0 0,13 21 409 0 0,1 0-383 0 0,-14-20-57 0 0,1-2 108 0 0,-1 1-53 0 0,-1 3-27 0 0,2 32 230 0 0,-1-29-250 0 0,0-3 31 0 0,0-1 0 0 0,1 1 0 0 0,0 0-1 0 0,3 10 1 0 0,2 3-105 0 0,0-6 42 0 0,2-2 26 0 0,-5-6 32 0 0,4 7-33 0 0,-1-2-23 0 0,-4-7-51 0 0,-4-5 24 0 0,-11-11 169 0 0,-13-13-103 0 0,21 20 25 0 0,1 0 1 0 0,-1 0-1 0 0,1-1 1 0 0,0 0-1 0 0,1 1 1 0 0,-5-14-1 0 0,7 19-49 0 0,-1-4 6 0 0,1 0-1 0 0,-1 0 0 0 0,1 0 0 0 0,0 0 1 0 0,1-1-1 0 0,-1 1 0 0 0,1 0 1 0 0,1-10-1 0 0,-1 10-1 0 0,2-34-6 0 0,0 26 0 0 0,-1-5 0 0 0,-1 14 0 0 0,6-14 0 0 0,7-22 0 0 0,-4 14 0 0 0,-4 14 0 0 0,3 0 0 0 0,1 2 0 0 0,2 1 0 0 0,1 3-12 0 0,3 3-36 0 0,-1 4 36 0 0,-9 0-4 0 0,7 1-53 0 0,10 14 26 0 0,-10-4 43 0 0,-2 1 0 0 0,-4 1-10 0 0,0 0-44 0 0,-3 2 1 0 0,-4 0 42 0 0,-1 0 11 0 0,0-1 0 0 0,1 1 0 0 0,0-1 0 0 0,0 0 0 0 0,0 1 0 0 0,-1 0 0 0 0,-1-1 0 0 0,0 1 0 0 0,1 0 0 0 0,2-2 15 0 0,0-9 44 0 0,3 8-45 0 0,3 2-14 0 0,1 0 0 0 0,-1-3 11 0 0,-3-7 32 0 0,4 6-33 0 0,2 3-10 0 0,-1 0 0 0 0,1-1 0 0 0,0 0 0 0 0,27 47-152 0 0,-29-49 152 0 0,-1 0 0 0 0,1 0 0 0 0,0 0 0 0 0,-1 0 0 0 0,-2 1 0 0 0,0-1 0 0 0,1 1 0 0 0,1-2-10 0 0,-4-6-33 0 0,2 7 20 0 0,2-1-37 0 0,0-2-10 0 0,-2-3 4 0 0,12 26 2 0 0,-9-20 64 0 0,0 0 0 0 0,2-1 0 0 0,0 0 0 0 0,-1 0 0 0 0,1-1 11 0 0,-6-6 32 0 0,6 4-33 0 0,2 3-10 0 0,0-2 0 0 0,0 0 0 0 0,6 0 1 0 0,-13-8 2 0 0,-2 0 5 0 0,1 1 51 0 0,-1-1-4 0 0,10 0 361 0 0,-10 2-470 0 0,0 0 42 0 0,12 18-74 0 0,-6-7 32 0 0,-1 0 1 0 0,-1-1 42 0 0,-2 3 1 0 0,-4-11 7 0 0,0 16-65 0 0,-1-18 63 0 0,1 0 0 0 0,-1 0 1 0 0,0 0-1 0 0,1 0 0 0 0,-1 0 1 0 0,1 0-1 0 0,0 0 1 0 0,-1 0-1 0 0,1 3 0 0 0,-2 11 5 0 0,1 2 0 0 0,1-2 0 0 0,0 0 0 0 0,-1 0 0 0 0,0 0 0 0 0,-3 0 0 0 0,-1 1 0 0 0,-1-1 0 0 0,1-3 0 0 0,0 1 0 0 0,1 1 0 0 0,0 0 0 0 0,3 1 0 0 0,4 0 0 0 0,1-1 0 0 0,1-1 0 0 0,2 0 0 0 0,1-2 0 0 0,1 1 0 0 0,0-1 0 0 0,0-1 0 0 0,0-1 0 0 0,2 0 0 0 0,1 1 0 0 0,0-2 0 0 0,-2 0 0 0 0,2-1 0 0 0,0-1 0 0 0,-1 1 0 0 0,1 0 11 0 0,-2-2 44 0 0,1 0 17 0 0,-8-6-63 0 0,-1 1 44 0 0,0 0 1 0 0,9 5-44 0 0,2 0-10 0 0,1-1 0 0 0,-2-2 11 0 0,-7-2 32 0 0,5-3-22 0 0,-5 1 22 0 0,6-4-33 0 0,-4-5-10 0 0,-7-1-16 0 0,-1 8 9 0 0,0 1 0 0 0,0 0 0 0 0,-1 0-1 0 0,1-1 1 0 0,-1 1 0 0 0,1 0 0 0 0,-1 0-1 0 0,0 1 1 0 0,0-1 0 0 0,0 0-1 0 0,0 1 1 0 0,0-1 0 0 0,0 1 0 0 0,0-1-1 0 0,0 1 1 0 0,-1 0 0 0 0,1 0 0 0 0,-4-1-1 0 0,-7-2-45 0 0,0 0 0 0 0,-18-2-1 0 0,16 3 40 0 0,2 0-4 0 0,-6-1-87 0 0,-29-11 0 0 0,24 8 40 0 0,20 6 57 0 0,-1-1-2 0 0,-9-6-47 0 0,5 5 68 0 0,12 5 68 0 0,-1 2-66 0 0,13 7 23 0 0,11 3 17 0 0,-14-6-53 0 0,2-2 0 0 0,0 1 0 0 0,0 2 0 0 0,-2-1 0 0 0,-1 2 0 0 0,0 0 0 0 0,0 0 0 0 0,0-1 0 0 0,35 28 128 0 0,-22-19-138 0 0,-14-10-49 0 0,-5-5-16 0 0,6 4 59 0 0,2 0 6 0 0,0 1-33 0 0,0-1 32 0 0,-1 1 11 0 0,0 0 0 0 0,2 1 0 0 0,0-1 0 0 0,-2-1 0 0 0,0 2 0 0 0,1 0 0 0 0,0 1 0 0 0,1 0 0 0 0,1-2 0 0 0,-1-1 0 0 0,1-2 0 0 0,0-1 0 0 0,1-1 0 0 0,-1-2 0 0 0,1-1 0 0 0,-2 1 0 0 0,1 1 0 0 0,0 0 0 0 0,45 9-128 0 0,-44-9 128 0 0,11 3-16 0 0,-25-5-64 0 0,-21 4-1537 0 0,10-2 1586 0 0,0-2 0 0 0,0 1-1 0 0,-11-2 1 0 0,-48-6 11 0 0,46 5 22 0 0,-1-2 32 0 0,0 0 0 0 0,0-1 0 0 0,1-1 0 0 0,-40-17 436 0 0,113 30-44 0 0,-13-4-271 0 0,-30-2-139 0 0,0 0 0 0 0,0 0 0 0 0,-1 0 0 0 0,1 1 0 0 0,0 1 0 0 0,-1-1 0 0 0,12 6 0 0 0,-3-1 27 0 0,-4-1-22 0 0,-7-4 22 0 0,9 3-33 0 0,19 6 44 0 0,-23-8-33 0 0,-7-3 32 0 0,-1 1 11 0 0,2 0-42 0 0,22 3 138 0 0,-9-3-139 0 0,-1 0 32 0 0,-1-1 11 0 0,1-1-10 0 0,8 1-13 0 0,-16-1-27 0 0,22-3 5 0 0,-3 1 56 0 0,-13 2-22 0 0,0 0 14 0 0,0-1 13 0 0,-2 2 8 0 0,-7 0-29 0 0,9-2-49 0 0,1 2-10 0 0,-1 0 0 0 0,1 0 0 0 0,-1 0 0 0 0,1 0 0 0 0,-1 0 0 0 0,1 0 0 0 0,0 0 0 0 0,1 0 0 0 0,-2-2 0 0 0,1-1 0 0 0,5-4 49 0 0,-20 7-34 0 0,40-4 39 0 0,-9 0 20 0 0,-15 2-74 0 0,-1-1 0 0 0,-1 1 0 0 0,1-2 0 0 0,4-4 43 0 0,18-2 78 0 0,-22 6-133 0 0,1 1 12 0 0,-1-1 0 0 0,-1 2 0 0 0,-1-3 0 0 0,0-1 0 0 0,0 1 0 0 0,6-2 12 0 0,-17 6-6 0 0,15-11-13 0 0,-8 6-4 0 0,0-2 11 0 0,2 0-10 0 0,4-3-43 0 0,-15 10 53 0 0,29-12-65 0 0,-20 8 55 0 0,-6 3-49 0 0,5-3-32 0 0,-5 3-5 0 0,5-3 0 0 0,-5 2 16 0 0,3-3 54 0 0,-3 3-17 0 0,2-5 32 0 0,1-2 11 0 0,0 0 0 0 0,1 1 0 0 0,-1 0 11 0 0,-3 6 32 0 0,3-2-22 0 0,-3 2 22 0 0,7-11-35 0 0,4-1 58 0 0,-5 6-66 0 0,2 2 11 0 0,-2-1 32 0 0,0 1-33 0 0,-1 1 1 0 0,-5 4 32 0 0,4-4-33 0 0,2-2 1 0 0,1 0 32 0 0,1 2-33 0 0,3 2-10 0 0,-1 0 0 0 0,1 1 0 0 0,-3-3 0 0 0,-2 2 11 0 0,-5 2 32 0 0,3-2-22 0 0,-3 2 22 0 0,5-4-33 0 0,0 2 1 0 0,-7 3 45 0 0,13-1 92 0 0,-4 0-93 0 0,3 0-45 0 0,-4-1 6 0 0,2 2 107 0 0,-9 2-102 0 0,-1-1 43 0 0,1-1-10 0 0,8 0-44 0 0,0-1-24 0 0,-4 0-66 0 0,2 2 104 0 0,7 0 32 0 0,15 4-247 0 0,-19-1 180 0 0,3-2 22 0 0,-3 0 42 0 0,-9 0-30 0 0,1-1 0 0 0,-1 0-1 0 0,1 1 1 0 0,-1-1 0 0 0,1-1-1 0 0,-1 1 1 0 0,7-1 0 0 0,2-2-13 0 0,0 1 1 0 0,-7 2 32 0 0,14-4-34 0 0,-3 3 32 0 0,-8 1-17 0 0,50-4 104 0 0,-43 4-74 0 0,-1 0-44 0 0,-1 0-10 0 0,2 0 0 0 0,-1 0 0 0 0,1-1 0 0 0,-2 0 0 0 0,0 1 11 0 0,48-5 106 0 0,-47 4-117 0 0,0 0 0 0 0,5-1 78 0 0,-17 2-23 0 0,33 0-20 0 0,-21-1-35 0 0,1 0 0 0 0,4 0 142 0 0,-16 0-44 0 0,31-6-34 0 0,-20 5-64 0 0,1 0 0 0 0,0 1 0 0 0,1 1 0 0 0,-1 1 0 0 0,0-1 0 0 0,1 1-10 0 0,0 0-33 0 0,-1-1 32 0 0,0 0 11 0 0,-1 0 0 0 0,1 0 11 0 0,-1 0 32 0 0,1 0-47 0 0,1 0-55 0 0,-1 0 44 0 0,-1 2 15 0 0,1 0 0 0 0,1 1-10 0 0,-1-1-33 0 0,1-3 32 0 0,-1 0 1 0 0,0 1-33 0 0,0 0 32 0 0,0-1 11 0 0,-2-1 0 0 0,1 0 0 0 0,1 0 0 0 0,0 0 0 0 0,-1-1 0 0 0,-1-1 0 0 0,1 2 0 0 0,1-1 0 0 0,-1 1 0 0 0,0 0 0 0 0,0 0 0 0 0,0 2 0 0 0,-1 0 0 0 0,2-2 0 0 0,-1 1 0 0 0,1 0 0 0 0,-1 1 0 0 0,1 0 0 0 0,-1-1 0 0 0,0 0 0 0 0,-3 0 11 0 0,-6 0 32 0 0,4-3-33 0 0,3 2-10 0 0,1 1 0 0 0,0 1 0 0 0,0-1 0 0 0,1-1 0 0 0,0 0 0 0 0,-3 1 11 0 0,-3-2 45 0 0,14 2-51 0 0,-9 1-21 0 0,1 0 16 0 0,1 3 0 0 0,-1-1 0 0 0,1 0 0 0 0,-1-2 0 0 0,1-1 0 0 0,-1 2 0 0 0,1-1 0 0 0,12 1 16 0 0,-25 0 34 0 0,1-1-93 0 0,9 2 28 0 0,2 2 15 0 0,8 6 0 0 0,-5-6 0 0 0,-12-2 0 0 0,0-1 0 0 0,21 3 0 0 0,-12-3 0 0 0,-3 3-10 0 0,-6-3-33 0 0,7 2 32 0 0,0 0 1 0 0,-7-1-33 0 0,7 2 32 0 0,1 2 11 0 0,-3-2-10 0 0,-5-2-33 0 0,7 2 32 0 0,0 0 1 0 0,-10-4-44 0 0,-4-1 1 0 0,-19-5 41 0 0,0 1-1 0 0,-1 1 1 0 0,0 1 0 0 0,-35-1-1 0 0,-9-2 0 0 0,-10-1-177 0 0,23 2-124 0 0,-58-12 0 0 0,58 6 236 0 0,29 6 78 0 0,12 3 0 0 0,-1 1 0 0 0,-7 2-44 0 0,15-3 11 0 0,3 1 36 0 0,-6-4 7 0 0,2-4-10 0 0,5 0 0 0 0,7-1 0 0 0,3 1 0 0 0,2 2 11 0 0,1-2 40 0 0,-12 8-53 0 0,5-2 14 0 0,25-9 98 0 0,-16 7-89 0 0,-2-1 32 0 0,-2 2 11 0 0,-6 2-10 0 0,7-1-44 0 0,0 0-20 0 0,-7 3-33 0 0,4 0 43 0 0,-3 0 43 0 0,7 0-33 0 0,0 0-20 0 0,-7 0-33 0 0,9 1 32 0 0,1 0 11 0 0,-1 0 0 0 0,-2 1 11 0 0,-7-2 32 0 0,9 2-22 0 0,3-2 22 0 0,-4 1-19 0 0,-7 0 40 0 0,7 1 8 0 0,2-1 2 0 0,8-2-69 0 0,-14 3 65 0 0,5 2 61 0 0,-10-3-131 0 0,-3-1 0 0 0,0 0 1 0 0,0 0-1 0 0,1 0 0 0 0,-1 0 0 0 0,0 0 1 0 0,0 1-1 0 0,0-1 0 0 0,1 1 1 0 0,-1-1-1 0 0,0 1 0 0 0,0-1 0 0 0,0 1 1 0 0,0-1-1 0 0,0 1 0 0 0,1 1 1 0 0,4 4-56 0 0,4 3 33 0 0,3 2-21 0 0,-2-1 32 0 0,0 0 11 0 0,4 1-7 0 0,-13-9-10 0 0,33 21-23 0 0,-23-16 40 0 0,0 1 0 0 0,1 0 0 0 0,-2 0 0 0 0,1 1 0 0 0,1-2 0 0 0,2-3 0 0 0,6 2-1 0 0,-20-6 0 0 0,18-1 78 0 0,-14 1-34 0 0,9-2-22 0 0,1-1 32 0 0,-3 0 11 0 0,-5 1 0 0 0,-6 2-67 0 0,22-2 142 0 0,-8 0-139 0 0,-1 2 0 0 0,1 1 11 0 0,0-2 32 0 0,-1-1-33 0 0,-1 1-10 0 0,1 1 0 0 0,1 1 0 0 0,0 1 0 0 0,-1 0 0 0 0,1 0 0 0 0,-1-1 0 0 0,1 0 0 0 0,-1 0 0 0 0,1 1 0 0 0,-1 0 0 0 0,1 3 0 0 0,-2-1 0 0 0,3 0 0 0 0,-2 0 0 0 0,0 4 0 0 0,3 0 0 0 0,-12-8 0 0 0,-1 0 0 0 0,13 7 0 0 0,-2 0 0 0 0,1-2 0 0 0,-1-1 0 0 0,-1-3 0 0 0,2 0 0 0 0,-1 2 0 0 0,0-1 0 0 0,-1 1 0 0 0,1 0 0 0 0,-1 1 0 0 0,1 0 0 0 0,-1 2 0 0 0,-3-1-14 0 0,-6-3-56 0 0,7 4 0 0 0,27 11-72 0 0,-28-11 132 0 0,-8-5-44 0 0,-1 0-191 0 0,6 2 224 0 0,-1-1-32 0 0,3 7-135 0 0,-6-6 87 0 0,-2 1 48 0 0,5 6 42 0 0,0 1 11 0 0,2-2 0 0 0,2-1 0 0 0,-2 1 0 0 0,2 0 11 0 0,-1-4 42 0 0,-5-5 1 0 0,5-1-33 0 0,-6 0 22 0 0,7-4-33 0 0,2 0-10 0 0,-3 0 12 0 0,-5 4 36 0 0,3-2-25 0 0,-3 3 20 0 0,5 5-33 0 0,-10-4-10 0 0,0-1-1 0 0,1 1 0 0 0,-1 0 1 0 0,0-1-1 0 0,1 1 0 0 0,-1-1 1 0 0,0 1-1 0 0,0 0 0 0 0,0-1 1 0 0,0 1-1 0 0,1 0 0 0 0,-1 0 1 0 0,0-1-1 0 0,0 1 0 0 0,0 0 1 0 0,0-1-1 0 0,-1 2 0 0 0,-3 11-47 0 0,-11 10 36 0 0,-15 20 12 0 0,-3 1-13 0 0,0-3-118 0 0,31-39 131 0 0,0 0 0 0 0,1 0 0 0 0,-1 0 0 0 0,1 1 0 0 0,-1-1 0 0 0,1 0 0 0 0,0 1 0 0 0,0-1 0 0 0,-2 5 0 0 0,-1 4 0 0 0,-18 22 0 0 0,4-13 0 0 0,3-1 0 0 0,4 2 0 0 0,-5 3 0 0 0,1 0 0 0 0,-12 14 0 0 0,-13 9-64 0 0,29-33 64 0 0,-27 28 0 0 0,22-28 0 0 0,11-9 0 0 0,-14 20 0 0 0,4-7 0 0 0,13-14 0 0 0,-6 10 0 0 0,2-1 0 0 0,3 1 0 0 0,0 2 4 0 0,2-6 29 0 0,3-4-6 0 0,1 2 37 0 0,-3-6 0 0 0,1 1-10 0 0,4 9-44 0 0,2 0 5 0 0,1-2 60 0 0,-7-9 17 0 0,0 0-78 0 0,0 0 0 0 0,-1 0 0 0 0,1 0 0 0 0,0 0 0 0 0,0 0 1 0 0,0 0-1 0 0,0-1 0 0 0,0 1 0 0 0,2 1 0 0 0,-1-1 7 0 0,1 1-3 0 0,0 0 0 0 0,0-1-1 0 0,0 1 1 0 0,0-1 0 0 0,1 0-1 0 0,-1 1 1 0 0,1-1 0 0 0,-1-1-1 0 0,1 1 1 0 0,-1 0 0 0 0,1-1-1 0 0,-1 0 1 0 0,1 0 0 0 0,-1 0-1 0 0,1 0 1 0 0,0-1 0 0 0,-1 1-1 0 0,1-1 1 0 0,6-2 0 0 0,-3 1 3 0 0,0-1 0 0 0,1 0 0 0 0,-1-1 0 0 0,0 1 0 0 0,-1-1 1 0 0,1-1-1 0 0,11-9 0 0 0,30-33 96 0 0,-13 10-117 0 0,-9 9 0 0 0,-6 7 0 0 0,3 3 0 0 0,-13 10 0 0 0,-1 0 0 0 0,0-1 0 0 0,0 0 0 0 0,13-19 0 0 0,-4 8 0 0 0,-11 11 0 0 0,15-27 0 0 0,-20 32-20 0 0,6-12-31 0 0,-7 12 50 0 0,5-10 1 0 0,-1 1 0 0 0,0 2-10 0 0,-3 7-33 0 0,4-6 32 0 0,3-2 11 0 0,0 1 0 0 0,0 2 0 0 0,1-3 0 0 0,-2-1 0 0 0,-3 1-10 0 0,-4 7-33 0 0,0-7 32 0 0,0 1 1 0 0,-2 7-33 0 0,-1-4 22 0 0,0 3-33 0 0,-2-3-15 0 0,3 6-16 0 0,1 0-82 0 0,-3-7 90 0 0,3 7-14 0 0,-3-3-469 0 0,5 12 368 0 0,2 7 161 0 0,3-1 134 0 0,0 0-1 0 0,13 20 0 0 0,1-12 175 0 0,-1 5-186 0 0,-9-11-48 0 0,-2 1-22 0 0,-3 0 22 0 0,-1-1-33 0 0,1 1-10 0 0,0 0 0 0 0,1 1 0 0 0,-2-5-13 0 0,3 3-43 0 0,-7-13 109 0 0,-1-2-51 0 0,0 0-1 0 0,0 0 0 0 0,0 0 0 0 0,0 0 0 0 0,0 0 1 0 0,0 0-1 0 0,1 0 0 0 0,-1 0 0 0 0,0 0 0 0 0,0 0 1 0 0,0 0-1 0 0,0 0 0 0 0,0 0 0 0 0,0 0 1 0 0,0 0-1 0 0,0 0 0 0 0,1 0 0 0 0,-1 0 0 0 0,0 0 1 0 0,0 0-1 0 0,0 0 0 0 0,0 0 0 0 0,0 0 1 0 0,0 0-1 0 0,0 0 0 0 0,0 0 0 0 0,1 0 0 0 0,-1 0 1 0 0,0 0-1 0 0,0 0 0 0 0,0 0 0 0 0,0 0 1 0 0,0 0-1 0 0,0 1 0 0 0,0-1 0 0 0,0 0 0 0 0,0 0 1 0 0,0 0-1 0 0,0 0 0 0 0,0 0 0 0 0,0 0 1 0 0,0 0-1 0 0,0 0 0 0 0,0 1 0 0 0,0-1 0 0 0,0 0 1 0 0,0 0-1 0 0,0 0 0 0 0,0 0 0 0 0,0 0 1 0 0,0 0-1 0 0,0 0 0 0 0,0 1 0 0 0,2 3-7 0 0,14 3-67 0 0,-14-7 88 0 0,-1 1-13 0 0,-1-1 0 0 0,0 0-1 0 0,1 0 1 0 0,-1 0-1 0 0,0 0 1 0 0,1 0 0 0 0,-1 1-1 0 0,0-1 1 0 0,1 0 0 0 0,-1 0-1 0 0,1 0 1 0 0,-1 0 0 0 0,0 0-1 0 0,1 0 1 0 0,-1-1-1 0 0,1 1 1 0 0,-1 0 0 0 0,0 0-1 0 0,1 0 1 0 0,-1 0 0 0 0,0 0-1 0 0,1 0 1 0 0,-1-1 0 0 0,21-7-4 0 0,0 3 15 0 0,-9-1-173 0 0,-9 5 129 0 0,1-1-12 0 0,9 1 32 0 0,3 1 1 0 0,7 4 7 0 0,-20-2 12 0 0,18 2-5 0 0,12 2-84 0 0,-17-2 80 0 0,-4-1-13 0 0,-9-2-54 0 0,-4 1-82 0 0,-6 8 128 0 0,0-2-11 0 0,4-5 64 0 0,-3 4-38 0 0,2 0-13 0 0,-10 8 22 0 0,3-6-3 0 0,2-3-10 0 0,0 0 2 0 0,-15 15 26 0 0,23-19-18 0 0,-15 12 28 0 0,14-11-1 0 0,-7 11-18 0 0,3-3-9 0 0,2 0 0 0 0,-1 7 18 0 0,4-15 22 0 0,0 21 56 0 0,-1-9-18 0 0,2-4-20 0 0,-1 1 1 0 0,0 0-1 0 0,-1-1 0 0 0,0 1 0 0 0,-5 14 0 0 0,5-21-71 0 0,2-1 13 0 0,-8 14 0 0 0,-1 0 1 0 0,4-15 4 0 0,2-1 4 0 0,-14 14 20 0 0,-66 56 175 0 0,59-53-204 0 0,1 2 0 0 0,-27 30 0 0 0,41-40 0 0 0,0 1 0 0 0,-2-1 0 0 0,2-1 0 0 0,3 1 0 0 0,5-10 0 0 0,1 0 0 0 0,0-1 0 0 0,0 1 0 0 0,-1 0 0 0 0,1 0 0 0 0,0 0 0 0 0,0 0 0 0 0,0-1 0 0 0,0 1 0 0 0,0 0 0 0 0,0 0 0 0 0,1 0 0 0 0,-1 0 0 0 0,0 1 0 0 0,1-1 0 0 0,-1 0 0 0 0,1 0 0 0 0,0 0 0 0 0,0 0 0 0 0,-1 0 0 0 0,1 0 0 0 0,0 0 0 0 0,0-1 0 0 0,0 1 0 0 0,0 0 0 0 0,1 0 0 0 0,13 6 0 0 0,-9-6 5 0 0,0-1-1 0 0,0 1 1 0 0,0-1-1 0 0,0 0 1 0 0,0 0-1 0 0,0-1 1 0 0,0 1-1 0 0,0-1 1 0 0,-1-1-1 0 0,8-1 1 0 0,5-4 28 0 0,32-16 1 0 0,-49 22-33 0 0,59-25 73 0 0,-34 11-74 0 0,44-21 0 0 0,-56 29 0 0 0,0 0 0 0 0,1 0 0 0 0,-1 0 0 0 0,1 0 0 0 0,-1 1-10 0 0,1 0-33 0 0,-3 1 22 0 0,-7 4-22 0 0,15-5 45 0 0,7 1-225 0 0,-17 4 193 0 0,-8 1-55 0 0,1 0-222 0 0,6 3 218 0 0,-6-3-6 0 0,-1 2 15 0 0,6 5 75 0 0,-2 7 58 0 0,-1 2 1 0 0,-3 0-44 0 0,0 6-18 0 0,-2-21 15 0 0,5 19 125 0 0,-4-17-57 0 0,0-1-19 0 0,2 9-30 0 0,-2-8 49 0 0,-1 0-16 0 0,2 8-34 0 0,-2-9 47 0 0,0 1-4 0 0,1 0-56 0 0,-2 20 117 0 0,1-21-117 0 0,-1 1 0 0 0,0-1 1 0 0,0 1-1 0 0,0-1 0 0 0,-1 0 0 0 0,1 1 0 0 0,0-1 0 0 0,-1 0 0 0 0,1 0 0 0 0,-1 0 0 0 0,0 0 0 0 0,0 0 0 0 0,0 0 1 0 0,-3 2-1 0 0,-1 1-4 0 0,4-3-8 0 0,-1 0 1 0 0,0 0-1 0 0,0 0 0 0 0,-1 0 0 0 0,1-1 1 0 0,0 1-1 0 0,-1-1 0 0 0,-4 2 0 0 0,-71 27 64 0 0,74-28-64 0 0,1-1 0 0 0,0 1 0 0 0,1 0 0 0 0,-1 0 0 0 0,1 1 0 0 0,-1-1 0 0 0,-4 5 0 0 0,2-2 0 0 0,2-3 0 0 0,1 1 0 0 0,0-1 0 0 0,0 1 0 0 0,1 0 0 0 0,-1 0 0 0 0,0 0 0 0 0,-2 6 0 0 0,-4 3 0 0 0,-5 6 0 0 0,14-17 0 0 0,-17 35 0 0 0,10-22 0 0 0,3 2 0 0 0,2-1 0 0 0,5 0 0 0 0,5 0 0 0 0,2-3 0 0 0,-6-8-14 0 0,1 0 1 0 0,0 0-1 0 0,0-1 0 0 0,0 0 0 0 0,1 0 0 0 0,-1 0 1 0 0,1-1-1 0 0,-1 0 0 0 0,1 0 0 0 0,10 2 0 0 0,-1-3 4 0 0,30 0-44 0 0,-30 1 54 0 0,-3 1-13 0 0,-10-2-56 0 0,0 1-22 0 0,5 4 11 0 0,-4-3 24 0 0,1 8 45 0 0,0 2 711 0 0,-2-16-624 0 0,18-34 36 0 0,-19 35-108 0 0,0 0 1 0 0,-1 0-1 0 0,1 1 0 0 0,0-1 0 0 0,-1 0 0 0 0,1 0 1 0 0,-1 0-1 0 0,0 0 0 0 0,1 0 0 0 0,-1 0 0 0 0,0 0 1 0 0,0 0-1 0 0,0-1 0 0 0,-1-2 0 0 0,-1-2-3 0 0,0-6-1 0 0,-4-10 0 0 0,1-1-84 0 0,5 12 16 0 0,0 9 59 0 0,0 1-1 0 0,1-1 0 0 0,-1 0 1 0 0,1 0-1 0 0,0 0 1 0 0,0 1-1 0 0,0-1 0 0 0,2-4 1 0 0,1-2-22 0 0,-1-1 15 0 0,-2 6-16 0 0,0 0-1 0 0,0 0 1 0 0,1 0 0 0 0,-1 0-1 0 0,1 0 1 0 0,0 0-1 0 0,0 1 1 0 0,0-1 0 0 0,1 1-1 0 0,-1 0 1 0 0,1-1-1 0 0,0 1 1 0 0,6-4 0 0 0,-5 0-118 0 0,8 0 61 0 0,-3 3 13 0 0,4-2 23 0 0,-1-1 27 0 0,10-2-36 0 0,-19 8 54 0 0,0 0-48 0 0,-3 4-86 0 0,5 15 112 0 0,-5-12 5 0 0,-2 16 16 0 0,1-5 9 0 0,0-1 0 0 0,1-2 0 0 0,1 1 0 0 0,2 4 0 0 0,-1-15 0 0 0,0 0 0 0 0,3 16 0 0 0,-4-15 0 0 0,0 20 0 0 0,-2-9 0 0 0,-2 0 0 0 0,-1 2 0 0 0,2-12 0 0 0,-10 11 0 0 0,-12 24 0 0 0,-32 54 0 0 0,55-93 0 0 0,-1 0 0 0 0,1 1 0 0 0,0-1 0 0 0,-1 1 0 0 0,1-1 0 0 0,0 1 0 0 0,1-1 0 0 0,-1 1 0 0 0,0-1 0 0 0,1 1 0 0 0,-1 0 0 0 0,1 5 0 0 0,-1 3 0 0 0,-2 11 0 0 0,2-17 1 0 0,0 25 57 0 0,1-25-49 0 0,-2 63 267 0 0,1-53-276 0 0,-4 0 11 0 0,2-10-5 0 0,0 0 0 0 0,0-1 0 0 0,0 1-1 0 0,-1 0 1 0 0,1-1 0 0 0,-1 0 0 0 0,0 0 0 0 0,-7 5 0 0 0,-6 3 22 0 0,-28 13 1 0 0,42-24-22 0 0,-8 5-7 0 0,0-1-14 0 0,9-4-56 0 0,23 0-424 0 0,-15-1 485 0 0,1 0-1 0 0,-1 0 1 0 0,0 0 0 0 0,8-1 0 0 0,-14 1 9 0 0,19-4-6 0 0,0 0-1 0 0,-1-1 0 0 0,0-1 1 0 0,21-10-1 0 0,-24 11-66 0 0,-1-1-5 0 0,1 2 12 0 0,-1-1 52 0 0,-2 2 4 0 0,-7 2-33 0 0,7-2 32 0 0,3-1 11 0 0,-3 1 11 0 0,-12 3-10 0 0,0 0-1 0 0,0 0 1 0 0,0 0 0 0 0,0 0 0 0 0,0 0-1 0 0,0 0 1 0 0,0 1 0 0 0,0-1-1 0 0,0 0 1 0 0,0 0 0 0 0,0 0-1 0 0,0 0 1 0 0,0 0 0 0 0,0 0 0 0 0,0 0-1 0 0,0 0 1 0 0,0 0 0 0 0,0 0-1 0 0,0 0 1 0 0,0 0 0 0 0,0 0 0 0 0,0 0-1 0 0,0 0 1 0 0,0 0 0 0 0,0 1-1 0 0,0-1 1 0 0,0 0 0 0 0,0 0 0 0 0,0 0-1 0 0,0 0 1 0 0,0 0 0 0 0,0 0-1 0 0,0 0 1 0 0,0 0 0 0 0,0 0 0 0 0,1 0-1 0 0,-1 0 1 0 0,0 0 0 0 0,0 0-1 0 0,0 0 1 0 0,0 0 0 0 0,0 0 0 0 0,0 0-1 0 0,0 0 1 0 0,0 0 0 0 0,0 0-1 0 0,0 0 1 0 0,0 0 0 0 0,0 0 0 0 0,0 0-1 0 0,0 0 1 0 0,0 0 0 0 0,0 0-1 0 0,1 0 1 0 0,-1 0 0 0 0,0 0-1 0 0,0 0 1 0 0,0 0 0 0 0,0 0 0 0 0,-1 4 0 0 0,0 1 0 0 0,0-1 1 0 0,-1 1-1 0 0,1-1 0 0 0,-1 0 1 0 0,0 0-1 0 0,0 0 0 0 0,-5 6 0 0 0,1 0-2 0 0,-10 12 1 0 0,4-4 0 0 0,11-15 0 0 0,-6 18 0 0 0,-4 10 76 0 0,0-2-16 0 0,7-13-60 0 0,-4 6-9 0 0,2-3 148 0 0,6-16-66 0 0,-2 3 11 0 0,2-4-62 0 0,-1-1 0 0 0,1 1 0 0 0,0-1 0 0 0,0 1-1 0 0,-1-1 1 0 0,1 1 0 0 0,0-1 0 0 0,0 1 0 0 0,0-1-1 0 0,0 1 1 0 0,1-1 0 0 0,-1 1 0 0 0,0-1 0 0 0,1 1-1 0 0,0 2 1 0 0,5 4 2 0 0,-2-4 24 0 0,-1-2-42 0 0,0-1-1 0 0,-1 1 0 0 0,1-1 1 0 0,0 0-1 0 0,0 0 0 0 0,0 0 0 0 0,3 1 1 0 0,6-3 39 0 0,-9 0-46 0 0,12 0 65 0 0,-13 0 53 0 0,-2 4-53 0 0,1 18-25 0 0,-2-15-18 0 0,-5 12-17 0 0,-4 9-4 0 0,0-5 0 0 0,4-6 0 0 0,2 3 0 0 0,0-5 0 0 0,2 0 0 0 0,0-1 0 0 0,1 0 0 0 0,1 0 0 0 0,4-3 0 0 0,7-1 0 0 0,-9-7-9 0 0,1-1 0 0 0,0 0 0 0 0,0 0 0 0 0,0 0 0 0 0,0-1 0 0 0,1 1 0 0 0,5 0 0 0 0,6-1 9 0 0,5-1 0 0 0,-14 0 0 0 0,17-6 0 0 0,-9 3 0 0 0,-2 1 11 0 0,-7 2 32 0 0,3-1-22 0 0,-6 1 122 0 0,3-10-50 0 0,-5 10-81 0 0,2-11 31 0 0,-1 7-32 0 0,-5-19-12 0 0,1 12-85 0 0,0 0 0 0 0,-1-1 0 0 0,0 1 0 0 0,-1 1 0 0 0,-10-19 0 0 0,-10-24-182 0 0,24 53 195 0 0,2-3-5 0 0,-1 4 72 0 0,0-1 0 0 0,0 1 0 0 0,0-1 0 0 0,0 1-1 0 0,0-1 1 0 0,0 1 0 0 0,0-1 0 0 0,0 1-1 0 0,0 0 1 0 0,0-1 0 0 0,0 1 0 0 0,1-1-1 0 0,-1 1 1 0 0,0 0 0 0 0,0-1 0 0 0,0 1-1 0 0,1-1 1 0 0,-1 0 0 0 0,1 0-3 0 0,0 0 6 0 0,-1 1 0 0 0,0-1-1 0 0,1 1 1 0 0,-1-1 0 0 0,1 1 0 0 0,-1-1-1 0 0,1 1 1 0 0,-1-1 0 0 0,1 1 0 0 0,-1 0-1 0 0,1-1 1 0 0,-1 1 0 0 0,1 0 0 0 0,-1 0-1 0 0,1-1 1 0 0,0 1 0 0 0,10-4-8 0 0,3 0 11 0 0,2 0 4 0 0,-16 3-2 0 0,1 1 0 0 0,0 0 0 0 0,-1 0 0 0 0,1-1 0 0 0,-1 1 0 0 0,1 0 0 0 0,-1 0 0 0 0,1 0 1 0 0,-1 0-1 0 0,1 0 0 0 0,0 0 0 0 0,-1 0 0 0 0,1 0 0 0 0,-1 0 0 0 0,1 0 0 0 0,-1 0 1 0 0,2 0-1 0 0,5 3 32 0 0,2-1 56 0 0,-4 0-10 0 0,5 3-14 0 0,-6-3-12 0 0,3 5-33 0 0,-6-7-18 0 0,0 1 0 0 0,-1-1 0 0 0,1 1 0 0 0,0 0 0 0 0,-1-1 0 0 0,1 1 0 0 0,-1 0 0 0 0,1 0 0 0 0,-1-1 0 0 0,0 1 0 0 0,1 0 0 0 0,-1 0 0 0 0,0 0 0 0 0,1 0 0 0 0,-1-1 0 0 0,0 2 0 0 0,1 2-1 0 0,5 16-1 0 0,-7-15 2 0 0,0-3 4 0 0,2 7 47 0 0,-3-1-46 0 0,-3 9 47 0 0,-13 40 9 0 0,5-6-53 0 0,12-46 32 0 0,-1 7-33 0 0,-1 1-10 0 0,0-1 0 0 0,-9 40 0 0 0,8-38 0 0 0,-1 7 0 0 0,4-19 0 0 0,0 17 0 0 0,1-6 0 0 0,1 4 13 0 0,-1-12 10 0 0,0 0 0 0 0,1 0-1 0 0,-1 0 1 0 0,1 0 0 0 0,0 0 0 0 0,1 0 0 0 0,-1 0 0 0 0,1 0 0 0 0,0 0-1 0 0,4 8 1 0 0,-3-10 3 0 0,-1 1 1 0 0,1-1-1 0 0,-1 0 0 0 0,1 0 0 0 0,0 0 0 0 0,0 0 0 0 0,0 0 0 0 0,1-1 0 0 0,6 5 1 0 0,1-2-17 0 0,4 0-10 0 0,0-4 0 0 0,0-1 0 0 0,-1-4 0 0 0,-11 2 18 0 0,-3 2-14 0 0,1 0 0 0 0,-1-1-1 0 0,1 1 1 0 0,-1-1 0 0 0,1 1 0 0 0,-1 0 0 0 0,1-1 0 0 0,0 1 0 0 0,-1 0 0 0 0,1 0 0 0 0,-1-1 0 0 0,1 1 0 0 0,0 0 0 0 0,-1 0 0 0 0,1 0 0 0 0,0 0 0 0 0,-1 0-1 0 0,1 0 1 0 0,0 0 0 0 0,0 0 0 0 0,9 4-28 0 0,-6-1-24 0 0,-1 0 55 0 0,-2-3-8 0 0,0 1 1 0 0,0 0-1 0 0,0-1 0 0 0,0 1 0 0 0,0 0 1 0 0,-1 0-1 0 0,1 0 0 0 0,0 0 1 0 0,0-1-1 0 0,-1 1 0 0 0,1 0 1 0 0,-1 0-1 0 0,1 0 0 0 0,-1 0 1 0 0,1 2-1 0 0,1 5 192 0 0,2 6-110 0 0,-2 2-1 0 0,-1-4 0 0 0,0-3 1 0 0,-4 2-58 0 0,-1 2 44 0 0,0 0-14 0 0,1-11 1 0 0,2-1-57 0 0,0-1 0 0 0,0 0 1 0 0,1 0-1 0 0,-1 0 0 0 0,0 0 1 0 0,0 0-1 0 0,0 0 0 0 0,0 0 1 0 0,1 0-1 0 0,-1 0 0 0 0,0 0 1 0 0,0 0-1 0 0,0 0 0 0 0,1 0 1 0 0,-1-1-1 0 0,0 1 0 0 0,0 0 1 0 0,0-1-1 0 0,1 1 0 0 0,-1-1 1 0 0,0 1-1 0 0,1-1 0 0 0,-1 1 1 0 0,0-1-1 0 0,1 1 0 0 0,-1-1 1 0 0,1 1-1 0 0,-1-1 0 0 0,0-1 1 0 0,0 0-9 0 0,-1 1-56 0 0,13 10-494 0 0,-3-2 543 0 0,0 0 0 0 0,-1 1 0 0 0,11 14 0 0 0,24 28 111 0 0,-37-44-74 0 0,8 9 81 0 0,0 0 0 0 0,-1 1 1 0 0,18 34-1 0 0,-17-20-36 0 0,-9-16-64 0 0,-4-13 0 0 0,0 0 0 0 0,0 0 0 0 0,0 0 0 0 0,0 0 0 0 0,0-1 0 0 0,0 1 0 0 0,0 0 0 0 0,0 0 0 0 0,0 0 0 0 0,-1-1 0 0 0,1 1 0 0 0,0 0 0 0 0,-1 1 0 0 0,1-1 0 0 0,-1-1 0 0 0,1 0 0 0 0,-1 1 0 0 0,1-1 0 0 0,-1 0 0 0 0,1 1 0 0 0,-1-1 0 0 0,1 0 0 0 0,-1 1 0 0 0,1-1 0 0 0,-1 0 0 0 0,0 0 0 0 0,1 0 0 0 0,-1 0 0 0 0,1 1 0 0 0,-1-1 0 0 0,-1 0 0 0 0,-11-2 0 0 0,4-2-43 0 0,1 0-1 0 0,-1-1 0 0 0,1 0 0 0 0,0 0 0 0 0,-13-11 1 0 0,14 10-4 0 0,-1 0 0 0 0,0 1 0 0 0,0 0-1 0 0,0 0 1 0 0,-1 0 0 0 0,-10-3 0 0 0,7 4-42 0 0,0 1-1 0 0,-1 1 1 0 0,1 0-1 0 0,0 0 1 0 0,-1 1-1 0 0,-24 2 1 0 0,35-1 34 0 0,11 3-416 0 0,-2 0 455 0 0,0-2 0 0 0,0 1 0 0 0,-1-1 0 0 0,1 0 0 0 0,0-1-1 0 0,0 0 1 0 0,0 0 0 0 0,14-2 0 0 0,8-2 37 0 0,30-10 1 0 0,-50 12-13 0 0,5-2 34 0 0,1-1-33 0 0,-4 2 1 0 0,-9 2 234 0 0,-8-9-90 0 0,5 7-132 0 0,-1 0-4 0 0,-13-4 58 0 0,1 1-143 0 0,8 5 58 0 0,-2 0-52 0 0,6 0 51 0 0,-1 1-1 0 0,0-1 1 0 0,0 1-1 0 0,0 0 1 0 0,1 0-1 0 0,-1 0 1 0 0,0 0-1 0 0,-5 1 1 0 0,4 0 8 0 0,2-1-53 0 0,-1 15-74 0 0,2-1 128 0 0,2-10 5 0 0,3 8-15 0 0,16 11 79 0 0,-15-17-36 0 0,0-2-12 0 0,-1 0 0 0 0,1 0 0 0 0,0-1 0 0 0,7 5 0 0 0,-4-2 18 0 0,-1-1-27 0 0,-1-1 1 0 0,0 0-1 0 0,13 4 1 0 0,6 6 37 0 0,-8-5 12 0 0,0-1 0 0 0,0-1 1 0 0,23 8-1 0 0,22 3 12 0 0,-57-17-74 0 0,20 12 0 0 0,-4-2 0 0 0,-3 1 0 0 0,-14-8 0 0 0,-2-3 0 0 0,-1 1 0 0 0,1-1 0 0 0,-1 0 0 0 0,1 1 0 0 0,0-1 0 0 0,0 0 0 0 0,0 0 0 0 0,-1 0 0 0 0,1 0 0 0 0,4 0 0 0 0,21 11 0 0 0,-19-9 4 0 0,-5-2 11 0 0,-1 1 1 0 0,0-1-1 0 0,0 0 1 0 0,0 0-1 0 0,1 0 0 0 0,-1-1 1 0 0,1 1-1 0 0,-1-1 1 0 0,0 1-1 0 0,1-1 1 0 0,3 0-1 0 0,0 0 12 0 0,7 0 45 0 0,1-2-12 0 0,-2-2-58 0 0,-8 2-45 0 0,6-4 32 0 0,4 2 22 0 0,1 1 32 0 0,-3 2-43 0 0,-10 1-54 0 0,-14-3-154 0 0,-2-1 191 0 0,1 1 1 0 0,-1 0-1 0 0,1 1 0 0 0,-1 1 0 0 0,-27 0 1 0 0,-54-2-16 0 0,84 2 30 0 0,9 1-72 0 0,5 1-171 0 0,40 16 323 0 0,60 14 0 0 0,-81-25 3 0 0,35 12 337 0 0,104 52 0 0 0,-137-59-422 0 0,30 15 143 0 0,79 25 0 0 0,-101-41-58 0 0,-11-3-43 0 0,0-1 0 0 0,27 4-1 0 0,-38-9-37 0 0,-2 0 0 0 0,-1 0 0 0 0,1 1 0 0 0,11 4 0 0 0,7 2 67 0 0,27 13-1 0 0,22 9 385 0 0,-60-24-387 0 0,18 9 60 0 0,-8-3 16 0 0,-12-6-86 0 0,7 4-73 0 0,23 14-16 0 0,-26-15 35 0 0,-1 1 0 0 0,-2-1-10 0 0,-9-7-33 0 0,8 4 32 0 0,3 3 11 0 0,1-1 0 0 0,0 1 0 0 0,-1-2 0 0 0,-2-1 11 0 0,-11-4 42 0 0,-5 1 1 0 0,0 0-52 0 0,0 0 0 0 0,0 0 0 0 0,0 0 0 0 0,0 0 0 0 0,-1 0 0 0 0,1-1 0 0 0,-1 1 1 0 0,0-1-1 0 0,0 1 0 0 0,0-1 0 0 0,0 0 0 0 0,0 0 0 0 0,0 0 0 0 0,-1-1 0 0 0,1 1 0 0 0,-1-1 1 0 0,-4 2-1 0 0,-7 0 6 0 0,-1 0 0 0 0,1-1 1 0 0,-17 0-1 0 0,6 0-5 0 0,-96 2 1 0 0,12-1-22 0 0,-70 8-93 0 0,-212 20 23 0 0,233-6 120 0 0,-22 3-11 0 0,175-27-20 0 0,-244 32 1046 0 0,196-23-780 0 0,1 3 1 0 0,-82 30 0 0 0,102-31-769 0 0,11-4-225 0 0,-33 16 0 0 0,55-24 702 0 0,-1 1 1 0 0,1-1 0 0 0,0 0-1 0 0,-1 0 1 0 0,1 1 0 0 0,-1-1 0 0 0,1 0-1 0 0,0 1 1 0 0,-1-1 0 0 0,1 0-1 0 0,0 1 1 0 0,-1-1 0 0 0,1 0 0 0 0,0 1-1 0 0,-1-1 1 0 0,1 1 0 0 0,0-1-1 0 0,0 1 1 0 0,0-1 0 0 0,-1 1 0 0 0,1-1-1 0 0,0 0 1 0 0,0 1 0 0 0,0-1-1 0 0,0 1 1 0 0,0-1 0 0 0,0 1 0 0 0,0-1-1 0 0,0 1 1 0 0,0-1 0 0 0,0 1-1 0 0,0 0 1 0 0,8 11-289 0 0,-8-12 323 0 0,4 4-43 0 0,0-1-1 0 0,0 0 0 0 0,0 0 1 0 0,0 0-1 0 0,1-1 0 0 0,-1 1 1 0 0,1-1-1 0 0,0 0 0 0 0,-1 0 1 0 0,11 2-1 0 0,7 1-25 0 0,24 2 0 0 0,-37-6 69 0 0,191 12 328 0 0,-136-11-314 0 0,315 3 188 0 0,12 0-132 0 0,-204 1 47 0 0,182 11 122 0 0,-325-12-254 0 0,-1 2 0 0 0,43 13 0 0 0,-83-19-54 0 0,-4 0 53 0 0,1 0 1 0 0,0 0-1 0 0,-1 0 0 0 0,0 0 1 0 0,1 0-1 0 0,-1 0 1 0 0,1 0-1 0 0,-1 0 1 0 0,0 0-1 0 0,0-1 1 0 0,0 1-1 0 0,1 0 1 0 0,-2 1-1 0 0,0-1 3 0 0,-2 2 4 0 0,1 0-1 0 0,-1 0 0 0 0,1-1 0 0 0,-1 0 1 0 0,0 0-1 0 0,0 0 0 0 0,1 0 0 0 0,-2-1 1 0 0,-4 2-1 0 0,-43 8 26 0 0,27-7-13 0 0,-93 20-4 0 0,-98 17 50 0 0,-569 49 320 0 0,232-29-532 0 0,462-44 175 0 0,19-3 8 0 0,72-14-54 0 0,0 0 1 0 0,-1 0-1 0 0,1 0 1 0 0,-1 0 0 0 0,1 0-1 0 0,0 0 1 0 0,-1 0-1 0 0,1 0 1 0 0,-1 0-1 0 0,1 0 1 0 0,0 0 0 0 0,-1 1-1 0 0,1-1 1 0 0,-1 0-1 0 0,1 0 1 0 0,0 0 0 0 0,-1 0-1 0 0,1 1 1 0 0,0-1-1 0 0,-1 0 1 0 0,1 0 0 0 0,0 1-1 0 0,-1-1 1 0 0,1 0-1 0 0,0 1 1 0 0,0-1-1 0 0,-1 0 1 0 0,1 1 0 0 0,9 5-270 0 0,23 4-69 0 0,-7-5 141 0 0,-1-1 0 0 0,1-1 1 0 0,30-1-1 0 0,75-7 35 0 0,-76 2 92 0 0,1264-22-437 0 0,-918 30 760 0 0,-371-5-220 0 0,-3-1-2 0 0,39 6 0 0 0,-62-5 136 0 0,-7-1-93 0 0,-1 1 0 0 0,0-1 0 0 0,1 1 0 0 0,-1 0 0 0 0,-6 1 0 0 0,-6 0 51 0 0,-229 6 551 0 0,-6 0-578 0 0,-240 4-249 0 0,197-3 52 0 0,57-3 88 0 0,-746 17-364 0 0,0 18 110 0 0,792-31 275 0 0,-277 20-38 0 0,54-7 294 0 0,206-13-158 0 0,199-8-112 0 0,11 0-42 0 0,16 1-113 0 0,-9-1 124 0 0,25 2-159 0 0,0-1-1 0 0,49-4 0 0 0,67-14-317 0 0,-98 9 394 0 0,330-42-47 0 0,377-42-95 0 0,306-21 283 0 0,-516 39 64 0 0,-539 72-68 0 0,23-8 35 0 0,-32 9-26 0 0,0 0-1 0 0,0 0 1 0 0,0-1-1 0 0,0 1 1 0 0,0 0 0 0 0,0 0-1 0 0,0 0 1 0 0,1 0-1 0 0,-1 0 1 0 0,0 0-1 0 0,0 0 1 0 0,0 0 0 0 0,0-1-1 0 0,0 1 1 0 0,0 0-1 0 0,0 0 1 0 0,0 0 0 0 0,0 0-1 0 0,0 0 1 0 0,0 0-1 0 0,0-1 1 0 0,0 1 0 0 0,0 0-1 0 0,0 0 1 0 0,0 0-1 0 0,0 0 1 0 0,0 0 0 0 0,0 0-1 0 0,0-1 1 0 0,0 1-1 0 0,0 0 1 0 0,0 0 0 0 0,0 0-1 0 0,0 0 1 0 0,0 0-1 0 0,0 0 1 0 0,0-1-1 0 0,0 1 1 0 0,0 0 0 0 0,-1 0-1 0 0,1 0 1 0 0,0 0-1 0 0,0 0 1 0 0,0 0 0 0 0,0 0-1 0 0,0 0 1 0 0,0 0-1 0 0,0-1 1 0 0,-5-3 63 0 0,-2 0-14 0 0,1 1 0 0 0,-1 0 0 0 0,0 0 0 0 0,1 1 0 0 0,-1 0 0 0 0,0 0 0 0 0,-1 0 0 0 0,-10 0-1 0 0,2 0 50 0 0,-57-9 315 0 0,-88-1 0 0 0,-74 11-477 0 0,200 1 29 0 0,-1738 83-697 0 0,1677-74 723 0 0,-451 46-56 0 0,331-29 50 0 0,-572 75-33 0 0,650-77 171 0 0,-33 3 191 0 0,160-26-293 0 0,7-1-10 0 0,-1 0 0 0 0,1 1 1 0 0,0 0-1 0 0,-1 0 0 0 0,1 0 0 0 0,-5 3 1 0 0,6-4 23 0 0,110-5-911 0 0,146-25 1 0 0,-146 14 624 0 0,551-68 267 0 0,12 23-21 0 0,-561 53 0 0 0,1213-55 0 0 0,-1000 63 99 0 0,-320 0 108 0 0,-6-1 31 0 0,-102-10 529 0 0,-128 4 1 0 0,155 6-623 0 0,-690-6-392 0 0,251 3 110 0 0,-1726-34-471 0 0,1976 32 552 0 0,-464-24-69 0 0,682 26 113 0 0,-145-15-8 0 0,3-13 265 0 0,121 12-49 0 0,64 17-144 0 0,-1 0 0 0 0,1 0 0 0 0,0-1 0 0 0,0 0 0 0 0,1 0 0 0 0,-13-10 0 0 0,18 13-51 0 0,0 0-1 0 0,0 0 0 0 0,0 0 1 0 0,1 0-1 0 0,-1 0 0 0 0,0 0 0 0 0,0 0 1 0 0,1 0-1 0 0,-1 0 0 0 0,1 0 1 0 0,-1 0-1 0 0,1-1 0 0 0,-1 1 1 0 0,1 0-1 0 0,0 0 0 0 0,-1-1 1 0 0,1 1-1 0 0,0 0 0 0 0,0 0 1 0 0,0-1-1 0 0,0 1 0 0 0,0-2 0 0 0,1 1-15 0 0,0 0-1 0 0,-1 0 0 0 0,1-1 0 0 0,0 1 1 0 0,0 0-1 0 0,1 0 0 0 0,-1 0 0 0 0,0 0 0 0 0,1 0 1 0 0,-1 1-1 0 0,3-3 0 0 0,5-4-79 0 0,0 1-1 0 0,0 0 0 0 0,19-10 1 0 0,-28 17 94 0 0,49-25-353 0 0,66-26-1 0 0,57-10 88 0 0,-106 39 296 0 0,481-160-309 0 0,-485 160-216 0 0,-59 21 272 0 0,-23 0-912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56.96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722 510 2759 0 0,'3'-11'5867'0'0,"-3"8"-5671"0"0,1 0 1 0 0,0 0 0 0 0,0 1-1 0 0,0-1 1 0 0,0 0-1 0 0,0 1 1 0 0,0-1 0 0 0,1 1-1 0 0,-1-1 1 0 0,1 1-1 0 0,0 0 1 0 0,0 0 0 0 0,0 0-1 0 0,0 0 1 0 0,0 0-1 0 0,0 0 1 0 0,4-2 0 0 0,6-3-103 0 0,1 1-1 0 0,0 0 1 0 0,21-5 0 0 0,47-8 200 0 0,-11 3-139 0 0,-54 13-145 0 0,-1-1 457 0 0,-39 4-333 0 0,10-2-100 0 0,-23 4-42 0 0,-71 10 0 0 0,-35 19-41 0 0,38-8 31 0 0,-20 1-56 0 0,96-19 36 0 0,10-2-194 0 0,-36 3 0 0 0,53-6 212 0 0,0 0-1 0 0,0 1 0 0 0,-1-1 1 0 0,1 1-1 0 0,0 0 0 0 0,0-1 1 0 0,-2 2-1 0 0,0 0 10 0 0,0-1-69 0 0,-5 1-16 0 0,2 1-26 0 0,-13 0-97 0 0,9-3 208 0 0,0 0 11 0 0,0 0 0 0 0,-2 0 0 0 0,3 0 11 0 0,5 0 32 0 0,-5-1-33 0 0,1-1-20 0 0,5 1-33 0 0,-3 0 22 0 0,5 1-33 0 0,-2 0-152 0 0,-6-4 139 0 0,0-2-225 0 0,4 2 271 0 0,5 3-33 0 0,-1 0 1 0 0,-9-3 42 0 0,2 1 1 0 0,3 0-40 0 0,-24-6-18 0 0,19 6 68 0 0,-37-10-64 0 0,44 12 83 0 0,-17-6 26 0 0,10 2-45 0 0,2 2 344 0 0,41 5 24 0 0,-23-1-323 0 0,-1 0-1 0 0,1-1 1 0 0,9 0 0 0 0,19-1-5 0 0,10 1 13 0 0,-30 2-53 0 0,14 3 0 0 0,22 1 64 0 0,174 8 592 0 0,-27-11-480 0 0,-178-5-178 0 0,16-4 15 0 0,-17 3 11 0 0,35-3 5 0 0,-42 5 6 0 0,0-1 0 0 0,0 0-1 0 0,19-5 1 0 0,-32 7-33 0 0,0-1 1 0 0,0 1-1 0 0,0-1 1 0 0,0 1-1 0 0,0 0 0 0 0,0 0 1 0 0,0-1-1 0 0,1 1 0 0 0,-1 0 1 0 0,0 0-1 0 0,0 0 1 0 0,0 0-1 0 0,0 0 0 0 0,1 1 1 0 0,28 0 14 0 0,-14-2-6 0 0,-15 1-11 0 0,22-1 37 0 0,0 1-21 0 0,40-1 150 0 0,-61 1-77 0 0,1 0-8 0 0,11 0-14 0 0,2 0-54 0 0,1 0-13 0 0,-1 0 0 0 0,61 0 0 0 0,-49 0 91 0 0,-26 0-22 0 0,1 0-5 0 0,11 0-10 0 0,2 0-44 0 0,0 0-10 0 0,-1-1 0 0 0,0 0 0 0 0,-1-1 0 0 0,1 2 0 0 0,-1 2 11 0 0,0-1 32 0 0,0-1-33 0 0,0-1-10 0 0,44-5 0 0 0,-30 3 64 0 0,-15 1-64 0 0,1 2 0 0 0,0 0 11 0 0,1 0 32 0 0,0 0-22 0 0,-1 2 22 0 0,-1-1-22 0 0,1 1 22 0 0,-1-2-22 0 0,-9 0 22 0 0,9-1-33 0 0,1 0 1 0 0,8 3 20 0 0,16-4-9 0 0,-8 1 42 0 0,-25 1-64 0 0,20-2 0 0 0,-10 0 0 0 0,0 2 0 0 0,0 0 0 0 0,1-2 0 0 0,-1 0 0 0 0,1 1 0 0 0,0-1 11 0 0,0 0 32 0 0,7-2-2 0 0,18 1-8 0 0,-25 2-33 0 0,0 0 0 0 0,-1 0 0 0 0,32-2 64 0 0,-16 1 0 0 0,30 2-53 0 0,-47 1 32 0 0,0 0-33 0 0,1-1-10 0 0,0 0 0 0 0,18-4 60 0 0,-8-1 16 0 0,-11 3-76 0 0,-3 1 11 0 0,-7 0 32 0 0,8 0-33 0 0,7-3-10 0 0,-16 4 0 0 0,29 0 0 0 0,-17 0 0 0 0,0 0 0 0 0,0 0 0 0 0,-2 0 0 0 0,1 1 0 0 0,0-1 0 0 0,0-1 0 0 0,0 1 0 0 0,1 0 0 0 0,-1-2 0 0 0,2 2 0 0 0,7-1 25 0 0,-14 2 4 0 0,19-1 56 0 0,-7 1-33 0 0,22-7 13 0 0,-11 2-65 0 0,-17 4 0 0 0,13-2 24 0 0,-1 0 69 0 0,-5-1-82 0 0,-6 3-11 0 0,0 1 0 0 0,-1 0 0 0 0,49-1 0 0 0,-49 0 0 0 0,-1 0 0 0 0,2 0 0 0 0,-1 1 0 0 0,-2 1 0 0 0,1 0 0 0 0,1-2 0 0 0,-2 0 0 0 0,1 0 0 0 0,1 2 0 0 0,-2-2 0 0 0,1 1 0 0 0,0 0 0 0 0,0-1 0 0 0,0 0 0 0 0,0 0 0 0 0,-1 0 0 0 0,0 0 0 0 0,2 0 0 0 0,-1 1 0 0 0,1 1 0 0 0,0 0 0 0 0,0 0 0 0 0,0 0 0 0 0,1 0 0 0 0,-1-1 0 0 0,0 0 0 0 0,1 0 0 0 0,-1 1 0 0 0,-1-2 0 0 0,1 2 0 0 0,1 0 11 0 0,-4-1 42 0 0,-7-1 1 0 0,5 0-54 0 0,-5 1-43 0 0,7 0 32 0 0,4 1 11 0 0,-1 0 0 0 0,0 0 0 0 0,0 0 0 0 0,0-1 0 0 0,0 0 0 0 0,-1 1 0 0 0,1 1 0 0 0,1 1 0 0 0,0-1 0 0 0,7 4-2 0 0,17 2 15 0 0,-30-7-8 0 0,-1-1-5 0 0,-6-2-10 0 0,31 2 4 0 0,-20 0 6 0 0,1-1 0 0 0,-1 2 0 0 0,0-2 0 0 0,0 0 0 0 0,0 0 0 0 0,-1 2 0 0 0,2 0 0 0 0,-1 1 0 0 0,-1-3 0 0 0,1-2 0 0 0,0 0 0 0 0,1-1 0 0 0,0 1 0 0 0,-2 2 0 0 0,2-2 0 0 0,-1 1 0 0 0,1-1 0 0 0,1 0 0 0 0,-1 0 0 0 0,5 2-2 0 0,-15 2 4 0 0,24 2 9 0 0,-16-3 21 0 0,2 1-80 0 0,-1-2-27 0 0,1 2 59 0 0,-1 2 16 0 0,-1-1 0 0 0,1 1 0 0 0,1-1 0 0 0,0 0-10 0 0,1 2-33 0 0,0-2 32 0 0,0 1 11 0 0,0 0 0 0 0,-1-1 0 0 0,0 1 0 0 0,0 1 0 0 0,-1 1 0 0 0,1-2 0 0 0,-1-1 0 0 0,1 0 0 0 0,0-2 0 0 0,-1 0 0 0 0,1 0 0 0 0,-12-1 0 0 0,16 0 0 0 0,1 5 0 0 0,-3-3 0 0 0,-11-2 0 0 0,16-2 0 0 0,-6 1 0 0 0,1 0 11 0 0,-3-1 32 0 0,1-1-33 0 0,-1-1-10 0 0,1 1 0 0 0,0 0 0 0 0,-1 0 0 0 0,1 1 0 0 0,-1 1 0 0 0,1 0 0 0 0,-1-2 0 0 0,1-1 0 0 0,0 1 0 0 0,1 0 0 0 0,-2 0 0 0 0,-1-1 0 0 0,1 1 0 0 0,-1-1 0 0 0,0 1 0 0 0,0-1 0 0 0,2 0 0 0 0,-1-1 0 0 0,1 1 0 0 0,-1 1 0 0 0,0-1 0 0 0,0 0 0 0 0,0 1 0 0 0,1-1 0 0 0,-1 0 0 0 0,1-1 0 0 0,6-1 0 0 0,16-6 0 0 0,-23 6 0 0 0,0 1 0 0 0,0-1 0 0 0,-1 1 0 0 0,-1-1 0 0 0,0-1 0 0 0,2 1 0 0 0,0 0 0 0 0,1 0 0 0 0,12-8-53 0 0,-2 4-42 0 0,-13 4 47 0 0,-3 1 26 0 0,-5 2-21 0 0,4-3 19 0 0,-1 1-29 0 0,-5 4 9 0 0,12-13 10 0 0,-4 4 34 0 0,0 0 0 0 0,0 3 0 0 0,32-31-64 0 0,-9 12 52 0 0,-24 17-48 0 0,0 0-16 0 0,0 3-10 0 0,-5 4 27 0 0,3-3 38 0 0,-3 3-35 0 0,4-2-19 0 0,-4 2 19 0 0,6-1 45 0 0,0-1 1 0 0,-5 3-33 0 0,7-1 32 0 0,2-1 11 0 0,1 1 0 0 0,-1 0 0 0 0,-1 0 0 0 0,0 0 0 0 0,2-1 0 0 0,4 0-3 0 0,-16 4 12 0 0,27-5 60 0 0,-17 3-26 0 0,19-2-33 0 0,13 2 108 0 0,-44 1-118 0 0,19 0 53 0 0,-1 1 0 0 0,0 0 1 0 0,38 9-1 0 0,-15-3 182 0 0,70 1-1 0 0,1-1 254 0 0,-68-5-314 0 0,65 9 52 0 0,-95-9-226 0 0,1 1 0 0 0,-1 1 11 0 0,1 0 32 0 0,-1-1-33 0 0,-3 0 1 0 0,-7-1 32 0 0,4 0-22 0 0,-6-1 74 0 0,-68 1-238 0 0,0-2 1 0 0,0-2 0 0 0,-120-22-1 0 0,161 16-93 0 0,22 7 178 0 0,1-1 3 0 0,-1-12 42 0 0,6 9 14 0 0,-3 4 0 0 0,1-2-5 0 0,1 0 1 0 0,0 0-1 0 0,0 0 0 0 0,0 0 0 0 0,0 0 1 0 0,0 1-1 0 0,0-1 0 0 0,1 1 0 0 0,5-3 1 0 0,38-15-61 0 0,-30 14 48 0 0,-11 3 18 0 0,119-42-37 0 0,-108 40 28 0 0,-1 1 0 0 0,1 1 0 0 0,0 0 0 0 0,0 2 0 0 0,30-1 0 0 0,-42 2 7 0 0,20 6 0 0 0,-17-4 0 0 0,31 12 0 0 0,-29-10 0 0 0,-5-3 0 0 0,1 1 0 0 0,0 1 0 0 0,-1-1 0 0 0,6 5 0 0 0,-6-5 0 0 0,17 12 0 0 0,4 5 0 0 0,-2 1 0 0 0,0-1 0 0 0,-19-16 0 0 0,0 0 0 0 0,0 0 0 0 0,0-1 0 0 0,1 1 0 0 0,-1-1 0 0 0,9 2 0 0 0,2 1 11 0 0,-2 0 42 0 0,-12-4 161 0 0,-4 1-158 0 0,-6 5-54 0 0,-1 0 0 0 0,0 0 0 0 0,0-1 0 0 0,0 0 0 0 0,-20 9 0 0 0,-60 20-47 0 0,29-13 24 0 0,5 1 16 0 0,-215 78-62 0 0,45-41 67 0 0,97-26 0 0 0,-195 54 0 0 0,191-57-26 0 0,47-12-1 0 0,-12 1-54 0 0,47-10-24 0 0,-54 16 0 0 0,53-9-72 0 0,48-17 101 0 0,6 6-588 0 0,0-3 642 0 0,-1 0 1 0 0,0-1 0 0 0,1 1-1 0 0,-1-1 1 0 0,1 1 0 0 0,0-1-1 0 0,0 0 1 0 0,-1 0-1 0 0,2 0 1 0 0,-1 0 0 0 0,0-1-1 0 0,0 1 1 0 0,0-1-1 0 0,1 0 1 0 0,-1 0 0 0 0,1 0-1 0 0,6 1 1 0 0,8 0-8 0 0,0 0 0 0 0,26-1 0 0 0,-42-1 29 0 0,79-1 111 0 0,0-4 0 0 0,120-22 0 0 0,151-28 43 0 0,2 14 12 0 0,-334 39-166 0 0,40-4 0 0 0,102 2 0 0 0,-51 16 60 0 0,-91-9 20 0 0,-1 0-1 0 0,0 2 1 0 0,32 10-1 0 0,13 5 55 0 0,-38-14-137 0 0,12 3-20 0 0,1-1 0 0 0,51 4 0 0 0,-72-11 23 0 0,-2-2 0 0 0,-1-2 0 0 0,0-1 380 0 0,-14 3-305 0 0,5-7-10 0 0,-4 6-1 0 0,-1 1-10 0 0,2-7-32 0 0,-2 8-19 0 0,-1-1 1 0 0,0 0-1 0 0,0 1 0 0 0,0-1 0 0 0,0 0 0 0 0,1 1 0 0 0,-1-1 1 0 0,0 0-1 0 0,0 1 0 0 0,0-1 0 0 0,0 0 0 0 0,-1 1 0 0 0,1-1 1 0 0,0 0-1 0 0,0 1 0 0 0,0-1 0 0 0,-1-1 0 0 0,0-1 0 0 0,1-3-18 0 0,-1 1-1 0 0,-1-1 1 0 0,1 0-1 0 0,-1 1 1 0 0,0-1-1 0 0,0 1 1 0 0,0 0-1 0 0,-1-1 1 0 0,0 1-1 0 0,0 0 1 0 0,0 1-1 0 0,-1-1 1 0 0,0 0-1 0 0,1 1 1 0 0,-2 0-1 0 0,-4-4 0 0 0,-2 0-54 0 0,-1 0 0 0 0,0 1-1 0 0,-1 1 1 0 0,-22-9 0 0 0,12 5 45 0 0,-109-50 25 0 0,77 28 75 0 0,53 31 128 0 0,6 1-129 0 0,16-1-84 0 0,0 1-1 0 0,1 1 1 0 0,21 4-1 0 0,64 16 77 0 0,-83-15-66 0 0,-1 1 0 0 0,0 1 0 0 0,0 0 0 0 0,37 23 0 0 0,-53-29 0 0 0,19 8 0 0 0,0 7 0 0 0,-12-8 0 0 0,-4-1 11 0 0,-6-5 32 0 0,6 11-32 0 0,-9-9-16 0 0,0-3-1 0 0,0 1-3 0 0,0-1 0 0 0,0 0 1 0 0,0 1-1 0 0,-1-1 0 0 0,1 0 1 0 0,-1 1-1 0 0,1-1 0 0 0,-1 0 1 0 0,0 0-1 0 0,0 1 0 0 0,0-1 1 0 0,0 0-1 0 0,0 0 0 0 0,-2 2 1 0 0,0 1-8 0 0,-9 14-15 0 0,-1-1 0 0 0,0-1 0 0 0,-28 28 0 0 0,32-37 31 0 0,-2 3-4 0 0,0-1 0 0 0,-2 0-1 0 0,1-1 1 0 0,-1 0 0 0 0,-27 13 0 0 0,-76 27-32 0 0,81-36 33 0 0,-289 94 57 0 0,-156-4-45 0 0,435-94-8 0 0,-451 69-89 0 0,155-26-26 0 0,-34 3 22 0 0,-101 16-14 0 0,97-6 106 0 0,189-33 0 0 0,-104 31-43 0 0,78-14-36 0 0,197-45 46 0 0,-27 4-80 0 0,1 3 1 0 0,-71 26-1 0 0,113-37 38 0 0,5 1-64 0 0,-1-1 119 0 0,1 0 1 0 0,-1 0-1 0 0,1 1 0 0 0,-1-1 1 0 0,0 1-1 0 0,1-1 1 0 0,-1 1-1 0 0,0-1 0 0 0,2 2 1 0 0,7 3-30 0 0,4-2-17 0 0,-1 0 0 0 0,1 0 0 0 0,0-1 0 0 0,19-1 0 0 0,58-3-184 0 0,-77 1 214 0 0,360-37 67 0 0,-242 22-6 0 0,323-49 140 0 0,-96 12-100 0 0,-40 8-39 0 0,158-20 22 0 0,-253 35-40 0 0,118-11-346 0 0,-323 40 343 0 0,-16 1 34 0 0,-5 0 13 0 0,-10 3 46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20.96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2958 759 9151 0 0,'0'0'1228'0'0,"2"-1"-974"0"0,-1 1-215 0 0,0-1 0 0 0,0 1 0 0 0,0-1 0 0 0,1 0 1 0 0,-1 0-1 0 0,0 0 0 0 0,0 0 0 0 0,0 0 0 0 0,0 0 0 0 0,0 0 1 0 0,0 0-1 0 0,1-2 0 0 0,-1 1 133 0 0,-5-9 89 0 0,2 7-246 0 0,-1 1 0 0 0,1 0 0 0 0,-1-1 0 0 0,0 1 0 0 0,1 0 0 0 0,-1 1 0 0 0,0-1 0 0 0,-1 0 0 0 0,1 1 0 0 0,0 0 0 0 0,-1 0 0 0 0,0 0 0 0 0,1 0 0 0 0,-1 0 0 0 0,0 1 0 0 0,0-1 0 0 0,-5 0 1 0 0,-9-2-36 0 0,1 1 0 0 0,-30-1 1 0 0,38 3-7 0 0,-31-1-57 0 0,0 1 0 0 0,-1 1 0 0 0,-51 9 0 0 0,-269 53 93 0 0,51-22-10 0 0,192-28 0 0 0,-312 27-240 0 0,-35-14 22 0 0,338-20 159 0 0,-141-12 0 0 0,221 0 563 0 0,59 6-448 0 0,0 0-1 0 0,15-4 0 0 0,11-2-61 0 0,364-46 322 0 0,-244 31-184 0 0,42-3-75 0 0,157-24 14 0 0,-5 2 9 0 0,-113 17-21 0 0,245-21 489 0 0,-89 11 389 0 0,-364 36-818 0 0,105-18 1206 0 0,-135 13-897 0 0,-2 8-410 0 0,1 0-1 0 0,0 0 1 0 0,-1 0-1 0 0,1-1 1 0 0,-1 1-1 0 0,0 0 1 0 0,1 0-1 0 0,-1 0 0 0 0,0 0 1 0 0,1 0-1 0 0,-1 0 1 0 0,0 0-1 0 0,0 0 1 0 0,0 1-1 0 0,0-1 1 0 0,0 0-1 0 0,0 0 1 0 0,0 1-1 0 0,0-1 1 0 0,0 1-1 0 0,0-1 0 0 0,-3 0 1 0 0,-29-8 133 0 0,30 8-128 0 0,-41-6-54 0 0,0 2 0 0 0,-69 0-1 0 0,-90 14-132 0 0,183-8 169 0 0,-256 21-327 0 0,-114 5-20 0 0,211-16 310 0 0,-128 4-11 0 0,160-12 22 0 0,144-3-82 0 0,6 1-5 0 0,49 3-201 0 0,73-4-1 0 0,57-12 267 0 0,-147 9 77 0 0,447-45 409 0 0,-274 20-422 0 0,116-13-25 0 0,130-20 4 0 0,-147 19 0 0 0,-185 29 0 0 0,33-4 0 0 0,-98 10 6 0 0,88-18 52 0 0,-143 24 105 0 0,-2 1-147 0 0,0-1-1 0 0,-1 0 1 0 0,1 1-1 0 0,0-1 1 0 0,-1 0-1 0 0,1 1 1 0 0,-1-1-1 0 0,1 1 1 0 0,-1-1 0 0 0,1 1-1 0 0,-1-1 1 0 0,0 1-1 0 0,1-1 1 0 0,-1 1-1 0 0,0 0 1 0 0,1-1 0 0 0,-1 1-1 0 0,-1-1 1 0 0,-13-4 77 0 0,-13-2-66 0 0,-1 1 1 0 0,0 1-1 0 0,-37 0 0 0 0,-91 5-156 0 0,91 2 91 0 0,-91-2-155 0 0,-173 7-148 0 0,19 5 9 0 0,17-2 0 0 0,226-6 281 0 0,-220 23-31 0 0,309-22 125 0 0,6-1-157 0 0,0-1 1 0 0,54-2-1 0 0,56-12 6 0 0,-94 7 173 0 0,611-85 201 0 0,-519 67-206 0 0,82-16 83 0 0,-202 35-119 0 0,-8 2-8 0 0,0 0 0 0 0,-1-1 0 0 0,1 0 0 0 0,-1-1 0 0 0,7-2 0 0 0,-11 4 285 0 0,-4-1-77 0 0,-6-4-145 0 0,0 2 0 0 0,0-1 0 0 0,-1 1 0 0 0,1 0 0 0 0,-1 1 0 0 0,0 0 0 0 0,-16-3 0 0 0,-72-9 83 0 0,85 14-130 0 0,-50-4-45 0 0,-86 4 0 0 0,-64 15-53 0 0,89-4 74 0 0,-549 30-311 0 0,568-32 229 0 0,-468 40-239 0 0,498-39 304 0 0,-276 22 6 0 0,315-30-34 0 0,33-1-152 0 0,4 0-116 0 0,0 1 272 0 0,-1-1-1 0 0,1 0 1 0 0,-1 0-1 0 0,0 0 1 0 0,1 0 0 0 0,-1 0-1 0 0,1 0 1 0 0,-1 0-1 0 0,3-1 1 0 0,3 0-47 0 0,241-21-1052 0 0,0-17 981 0 0,34-5 30 0 0,83-26-284 0 0,-362 69 419 0 0,-28-6 552 0 0,-9 4-224 0 0,-58 2 0 0 0,73 2-309 0 0,-474 47 85 0 0,245-17-91 0 0,171-23-34 0 0,-296 37-74 0 0,-61 13 81 0 0,393-50 102 0 0,44-6-166 0 0,5 4 37 0 0,0-1 0 0 0,1 0 1 0 0,0-1-1 0 0,0 0 1 0 0,0 0-1 0 0,1-1 1 0 0,-1 0-1 0 0,16 3 1 0 0,87 8-117 0 0,-86-12 115 0 0,166 5 228 0 0,-40-3-84 0 0,954 99 60 0 0,-1049-96-178 0 0,-16-2 8 0 0,0 1 0 0 0,50 15 0 0 0,-78-17 74 0 0,-11-3 160 0 0,-5 0-168 0 0,-35 11 92 0 0,0-1-1 0 0,-1-3 0 0 0,-51 5 1 0 0,37-5-154 0 0,10-1-9 0 0,-864 144 62 0 0,648-93-63 0 0,49-10 0 0 0,82-23-13 0 0,-121 28-60 0 0,195-39 53 0 0,1 3 0 0 0,-78 35 0 0 0,126-49-18 0 0,0-1 0 0 0,0 1 0 0 0,0 0 0 0 0,1 0 0 0 0,-1 1 0 0 0,1-1 0 0 0,0 1 0 0 0,-4 5 0 0 0,7-9 26 0 0,1 1 0 0 0,0-1 1 0 0,0 1-1 0 0,-1-1 0 0 0,1 1 0 0 0,0 0 0 0 0,0-1 0 0 0,0 1 0 0 0,0-1 0 0 0,0 1 0 0 0,0 0 0 0 0,0-1 0 0 0,0 1 0 0 0,0 0 1 0 0,0-1-1 0 0,0 1 0 0 0,1-1 0 0 0,-1 1 0 0 0,0 0 0 0 0,0-1 0 0 0,1 1 0 0 0,-1-1 0 0 0,1 2 0 0 0,-1-1-30 0 0,1 1-4 0 0,1 0-1 0 0,-1 1 0 0 0,1-1 0 0 0,0 0 1 0 0,0 0-1 0 0,0 0 0 0 0,0 0 1 0 0,0 0-1 0 0,0 0 0 0 0,0-1 1 0 0,0 1-1 0 0,1-1 0 0 0,-1 1 1 0 0,1-1-1 0 0,4 2 0 0 0,3 1-118 0 0,1-1 0 0 0,17 4 0 0 0,35 3-69 0 0,84 4 0 0 0,67-9 439 0 0,-157-5-108 0 0,440-18 171 0 0,-372 11-237 0 0,287-30 89 0 0,-3-17 15 0 0,-393 52-129 0 0,399-67 317 0 0,-406 68-312 0 0,21-8 71 0 0,-27 8 104 0 0,-20-4 73 0 0,3 0-182 0 0,-4 2-23 0 0,0 1 1 0 0,-1 0 0 0 0,-30 3 0 0 0,-57 10 181 0 0,71-7-213 0 0,-543 100-152 0 0,251-38 61 0 0,-531 132 57 0 0,780-176-38 0 0,0 3-1 0 0,-139 65 0 0 0,211-87 35 0 0,0 0-1 0 0,0 1 1 0 0,0-1 0 0 0,1 1-1 0 0,-1 1 1 0 0,1-1 0 0 0,-7 8-1 0 0,12-11 8 0 0,-1 0-1 0 0,1-1 0 0 0,0 1 0 0 0,0 0 0 0 0,0-1 1 0 0,0 1-1 0 0,0 0 0 0 0,0-1 0 0 0,0 1 1 0 0,1 0-1 0 0,-1-1 0 0 0,0 1 0 0 0,0 0 0 0 0,0-1 1 0 0,1 1-1 0 0,-1 0 0 0 0,0-1 0 0 0,1 1 1 0 0,-1-1-1 0 0,1 1 0 0 0,-1-1 0 0 0,0 1 1 0 0,2 0-1 0 0,-2 0-14 0 0,3 2-9 0 0,1 0 0 0 0,-1 0 0 0 0,0 0 0 0 0,1-1-1 0 0,-1 1 1 0 0,1-1 0 0 0,0 0 0 0 0,0 0 0 0 0,0 0 0 0 0,0 0 0 0 0,8 2 0 0 0,8 1-49 0 0,25 3 1 0 0,-40-7 78 0 0,69 8 13 0 0,0-3 1 0 0,0-3-1 0 0,88-8 0 0 0,222-40 385 0 0,-217 22-336 0 0,950-100 239 0 0,-379 52-187 0 0,1 20-96 0 0,-112 35 341 0 0,-479 25 403 0 0,-151-9-568 0 0,-105 9 245 0 0,44-5-330 0 0,-932 115-159 0 0,-219 75-605 0 0,393-29-138 0 0,805-161 773 0 0,-224 56-343 0 0,171-39 78 0 0,-92 41 0 0 0,153-58 259 0 0,0-1-11 0 0,1 1-1 0 0,-1 0 1 0 0,1 1-1 0 0,0 0 1 0 0,0 0 0 0 0,0 0-1 0 0,0 1 1 0 0,-7 8-1 0 0,14-13 29 0 0,1 0 0 0 0,-1 0 0 0 0,0 0 0 0 0,1 0 0 0 0,-1 0 0 0 0,1 0 0 0 0,0 0 0 0 0,-1 1 0 0 0,1-1 0 0 0,0 0 0 0 0,-1 0 0 0 0,1 0 0 0 0,0 0 0 0 0,0 0 0 0 0,0 0 0 0 0,0 1 0 0 0,0-1 0 0 0,0 0 0 0 0,1 0 0 0 0,-1 0 0 0 0,0 0 0 0 0,0 0 0 0 0,1 0 0 0 0,-1 1 0 0 0,1-1 0 0 0,-1 0 0 0 0,1 0 1 0 0,0 0-1 0 0,-1 0 0 0 0,1-1 0 0 0,0 1 0 0 0,-1 0 0 0 0,1 0 0 0 0,0 0 0 0 0,0 0 0 0 0,1 0 0 0 0,5 4-68 0 0,-1 0 1 0 0,1 0 0 0 0,14 7-1 0 0,5 0 9 0 0,1-1-1 0 0,1-1 0 0 0,0-1 0 0 0,0-1 0 0 0,1-2 1 0 0,45 5-1 0 0,182-2 248 0 0,-214-10-97 0 0,436-14 470 0 0,1-18-334 0 0,-183 11-189 0 0,1176-53 90 0 0,-1449 75-115 0 0,692-9 127 0 0,-1 33 996 0 0,-446-1-301 0 0,-265-22-552 0 0,-166 1 224 0 0,53-1-446 0 0,-721 23-64 0 0,84 14-364 0 0,-15 1-52 0 0,0 17 98 0 0,-56 30 20 0 0,462-47 219 0 0,-15 15 8 0 0,368-53-3 0 0,7 0-156 0 0,24 7-78 0 0,0-1 0 0 0,0-2 1 0 0,48 4-1 0 0,91-5-322 0 0,-163-4 629 0 0,502-21-301 0 0,-347 11 308 0 0,584-53 234 0 0,1-26 73 0 0,-421 49-220 0 0,-97 13-29 0 0,687-93 843 0 0,-703 89-665 0 0,223-38 321 0 0,-386 60-462 0 0,-28 7-22 0 0,-1-1 0 0 0,0-1 0 0 0,0-1-1 0 0,0-1 1 0 0,27-12 0 0 0,-45 18-57 0 0,1 0-1 0 0,-1-1 0 0 0,0 1 1 0 0,1-1-1 0 0,-1 1 0 0 0,1 0 1 0 0,-1-1-1 0 0,0 1 0 0 0,0-1 1 0 0,1 1-1 0 0,-1-1 1 0 0,0 1-1 0 0,0-1 0 0 0,1 0 1 0 0,-1 1-1 0 0,0-1 0 0 0,0 1 1 0 0,0-1-1 0 0,0 1 0 0 0,0-1 1 0 0,0 0-1 0 0,0 1 0 0 0,0-1 1 0 0,0 1-1 0 0,0-1 1 0 0,0 1-1 0 0,-1-2 0 0 0,1 1 15 0 0,0-1-7 0 0,-1 0-1 0 0,0 0 0 0 0,1 1 1 0 0,-1-1-1 0 0,0 0 0 0 0,0 0 1 0 0,0 0-1 0 0,0 1 0 0 0,-1-1 0 0 0,1 0 1 0 0,0 1-1 0 0,-1-1 0 0 0,1 1 1 0 0,-1 0-1 0 0,-2-3 0 0 0,-29-16 183 0 0,10 10-92 0 0,1 0 0 0 0,-2 1 0 0 0,1 1 0 0 0,-44-7 0 0 0,-102-7-38 0 0,124 18-85 0 0,-383-19-204 0 0,-2 26-33 0 0,395-3 242 0 0,-2164 99-1937 0 0,1534-46 810 0 0,315-23 220 0 0,-17 9-524 0 0,134-13 126 0 0,223-24 1208 0 0,13-1 89 0 0,16 0 17 0 0,285-10-52 0 0,0-19 572 0 0,-100 8-117 0 0,678-75 1486 0 0,-405 39-1447 0 0,44-5-119 0 0,-175 16-148 0 0,826-90 522 0 0,-546 113 483 0 0,-623 22-1024 0 0,-4 2 0 0 0,-2 0-123 0 0,1 0-1 0 0,-1 1 0 0 0,1-1 1 0 0,-1 0-1 0 0,0 0 0 0 0,0-1 1 0 0,0 1-1 0 0,0-1 0 0 0,-6 3 1 0 0,-33 7 60 0 0,34-9-72 0 0,-251 46 223 0 0,60-13-102 0 0,-790 131 75 0 0,805-138-202 0 0,-711 117-11 0 0,7 39 0 0 0,867-178 0 0 0,-795 202 11 0 0,617-156 8 0 0,-60 18 5 0 0,176-44-19 0 0,-84 39 0 0 0,155-59-5 0 0,-1-1 0 0 0,1 0 0 0 0,0 2 0 0 0,1-1 0 0 0,-19 14 0 0 0,30-19 0 0 0,0-1 0 0 0,-1 0 0 0 0,1 0 0 0 0,0 0 0 0 0,-1 1 0 0 0,1-1 0 0 0,0 0 0 0 0,-1 1 0 0 0,1-1 0 0 0,0 0 0 0 0,0 1 0 0 0,-1-1 0 0 0,1 0 0 0 0,0 1 0 0 0,0-1 0 0 0,0 1 0 0 0,-1-1 0 0 0,1 0 0 0 0,0 1 0 0 0,0-1 0 0 0,0 1 0 0 0,0-1 0 0 0,0 1 0 0 0,0-1 0 0 0,0 0 0 0 0,0 1 0 0 0,2 2-15 0 0,1 0 0 0 0,0-1 0 0 0,-1 0-1 0 0,1 1 1 0 0,0-1 0 0 0,0 0 0 0 0,0 0 0 0 0,1-1-1 0 0,-1 1 1 0 0,6 1 0 0 0,-8-2 10 0 0,22 8-64 0 0,1-1-1 0 0,1-1 0 0 0,-1-1 1 0 0,1-1-1 0 0,32 2 0 0 0,128-2 98 0 0,360-45 98 0 0,-398 25-92 0 0,720-91-54 0 0,-280 30-182 0 0,-338 46 131 0 0,191-22-87 0 0,-256 34 173 0 0,291-28-66 0 0,0 18 332 0 0,-470 28-336 0 0,27-1 390 0 0,-28 2-39 0 0,-20 2-124 0 0,-204 19 293 0 0,-16 2-414 0 0,-111 27-48 0 0,-380 53-78 0 0,-115 24-66 0 0,586-87 80 0 0,-474 96-521 0 0,562-101 479 0 0,-545 128-410 0 0,656-148 513 0 0,-281 86 14 0 0,321-95 22 0 0,14-5-116 0 0,8 0-59 0 0,7 2 74 0 0,1 0 0 0 0,-1-1 0 0 0,1 0-1 0 0,0-1 1 0 0,17 0 0 0 0,74-1-247 0 0,488-49-82 0 0,-3-39 645 0 0,46-6-20 0 0,706-27-76 0 0,-111 110 1202 0 0,-1223 11-1335 0 0,76 3 508 0 0,95 18 1 0 0,-175-22-246 0 0,-21 2-15 0 0,-409 24 242 0 0,-635 78-584 0 0,7 34-462 0 0,-66 54 142 0 0,892-147 350 0 0,-4 2 20 0 0,163-31-4 0 0,0 3-1 0 0,-104 42 0 0 0,171-59-121 0 0,3-1 125 0 0,1 0 0 0 0,-1 0 0 0 0,1 0 0 0 0,-1 0-1 0 0,1 0 1 0 0,-1 0 0 0 0,1 0 0 0 0,-1 0 0 0 0,1 0-1 0 0,0 0 1 0 0,0 0 0 0 0,0 0 0 0 0,1 1 0 0 0,0-1-17 0 0,1 2 1 0 0,1 1 0 0 0,0-1 0 0 0,0-1 1 0 0,1 1-1 0 0,-1-1 0 0 0,1 1 0 0 0,-1-1 0 0 0,1-1 0 0 0,-1 1 0 0 0,7 1 0 0 0,7 1-136 0 0,28 1 1 0 0,200 3-214 0 0,5-22 153 0 0,728-89 497 0 0,-465 44-150 0 0,553-61-102 0 0,-231 37 333 0 0,-731 73-300 0 0,-82 8-2 0 0,231-18 620 0 0,-215 16-498 0 0,6-1 594 0 0,-84-2-213 0 0,-23 5-277 0 0,-122 10-1 0 0,81-1-271 0 0,-530 55-69 0 0,442-39 4 0 0,-592 82-174 0 0,365-46-16 0 0,-263 53-411 0 0,4 24-90 0 0,62 7 432 0 0,546-126 322 0 0,-68 18 51 0 0,-141 57 0 0 0,272-89-12 0 0,6-3-31 0 0,0 0 0 0 0,0 0-1 0 0,-1 0 1 0 0,1 0-1 0 0,0 0 1 0 0,0 0 0 0 0,0 0-1 0 0,0 0 1 0 0,0 0 0 0 0,0 0-1 0 0,0 1 1 0 0,0-1-1 0 0,0 0 1 0 0,0 0 0 0 0,0 0-1 0 0,0 0 1 0 0,0 0 0 0 0,0 0-1 0 0,0 0 1 0 0,0 0-1 0 0,0 0 1 0 0,0 0 0 0 0,0 0-1 0 0,0 1 1 0 0,0-1 0 0 0,0 0-1 0 0,0 0 1 0 0,0 0-1 0 0,0 0 1 0 0,0 0 0 0 0,0 0-1 0 0,0 0 1 0 0,0 0 0 0 0,0 0-1 0 0,0 0 1 0 0,0 0-1 0 0,0 0 1 0 0,0 1 0 0 0,0-1-1 0 0,0 0 1 0 0,0 0 0 0 0,1 0-1 0 0,-1 0 1 0 0,0 0-1 0 0,0 0 1 0 0,0 0 0 0 0,0 0-1 0 0,0 0 1 0 0,0 0 0 0 0,0 0-1 0 0,9 3-14 0 0,0 0 0 0 0,0 0 0 0 0,0-1 0 0 0,1 0 0 0 0,11 1 0 0 0,-20-3 13 0 0,66 5-327 0 0,121-4 1 0 0,-155-2 283 0 0,491-38 181 0 0,-385 25-82 0 0,738-77 137 0 0,95 7-192 0 0,2 48 0 0 0,-299 40 448 0 0,-428 12 160 0 0,-244-15-400 0 0,-6-2-92 0 0,-78-12 183 0 0,1 3-1 0 0,-106 0 1 0 0,-167 21-367 0 0,235-5 110 0 0,-713 56-387 0 0,531-36 216 0 0,-412 47-215 0 0,-127 45-168 0 0,-7 38 48 0 0,802-147 464 0 0,1 2 0 0 0,-67 25 0 0 0,93-28-10 0 0,17-8 8 0 0,-1 0 1 0 0,1 0 0 0 0,0 0 0 0 0,0 0 0 0 0,0 0 0 0 0,0 0-1 0 0,0 0 1 0 0,0 0 0 0 0,0 0 0 0 0,0 0 0 0 0,0 0 0 0 0,-1 0-1 0 0,1 0 1 0 0,0 0 0 0 0,0 0 0 0 0,0 0 0 0 0,0 1 0 0 0,0-1-1 0 0,0 0 1 0 0,0 0 0 0 0,0 0 0 0 0,0 0 0 0 0,0 0 0 0 0,0 0-1 0 0,0 0 1 0 0,-1 0 0 0 0,1 0 0 0 0,0 0 0 0 0,0 0 0 0 0,0 1 0 0 0,0-1-1 0 0,0 0 1 0 0,0 0 0 0 0,0 0 0 0 0,0 0 0 0 0,0 0 0 0 0,0 0-1 0 0,0 0 1 0 0,0 0 0 0 0,0 1 0 0 0,0-1 0 0 0,0 0 0 0 0,0 0-1 0 0,0 0 1 0 0,0 0 0 0 0,0 0 0 0 0,0 0 0 0 0,0 0 0 0 0,0 0-1 0 0,1 0 1 0 0,-1 1 0 0 0,0-1 0 0 0,0 0 0 0 0,0 0 0 0 0,0 0-1 0 0,0 0 1 0 0,0 0 0 0 0,0 0 0 0 0,0 0 0 0 0,0 0 0 0 0,0 0-1 0 0,0 0 1 0 0,3 4-33 0 0,0-1 0 0 0,0 0 0 0 0,1 0 0 0 0,-1 0-1 0 0,0-1 1 0 0,1 1 0 0 0,0-1 0 0 0,-1 0 0 0 0,1 0-1 0 0,0 0 1 0 0,0 0 0 0 0,0-1 0 0 0,7 2 0 0 0,10 2-112 0 0,32 4 1 0 0,-50-9 134 0 0,54 6-226 0 0,76-2 0 0 0,59-12-67 0 0,-177 7 285 0 0,568-45-10 0 0,103-5 98 0 0,-384 36-3 0 0,889-38 108 0 0,1 32 222 0 0,-195 43 371 0 0,-787-16-445 0 0,121-1 494 0 0,-328-5-644 0 0,-6 0-30 0 0,-36-10 131 0 0,-77-6 1 0 0,-43 6-238 0 0,120 9 6 0 0,-310-1-27 0 0,0 16-24 0 0,259-10 3 0 0,-848 49-162 0 0,484-26-51 0 0,-457 52-761 0 0,6 30 115 0 0,651-77 736 0 0,4 3 4 0 0,-248 68 0 0 0,422-85 369 0 0,74-18-109 0 0,4 2 22 0 0,6 2-118 0 0,0 0-1 0 0,1 0 0 0 0,-1-1 1 0 0,1 0-1 0 0,-1-1 0 0 0,1 0 1 0 0,13 2-1 0 0,70 2-247 0 0,-66-5 185 0 0,483-16 155 0 0,-479 13-125 0 0,531-41 300 0 0,12-1-188 0 0,-336 30-79 0 0,644-32 107 0 0,-626 37-97 0 0,415-11 170 0 0,-139 13-143 0 0,732-15 120 0 0,-1206 20-196 0 0,296-18 0 0 0,-315 13 11 0 0,-36 7 10 0 0,-5-2 1 0 0,-32-10-30 0 0,0 2 1 0 0,-1 1-1 0 0,-70-8 1 0 0,-115 5-41 0 0,216 12 48 0 0,-649 20-149 0 0,532-12 138 0 0,-835 72-50 0 0,809-66 58 0 0,-1034 159 3 0 0,1057-142 55 0 0,109-27-59 0 0,14-3-23 0 0,5 2 1 0 0,9 3-33 0 0,1 0 1 0 0,0 0 0 0 0,0-1-1 0 0,0-1 1 0 0,1 0 0 0 0,26 4 0 0 0,90 2-216 0 0,302-24 263 0 0,-306 7 66 0 0,267-25 118 0 0,-201 15-130 0 0,265-23 5 0 0,404-31 94 0 0,-702 59-112 0 0,343-22 146 0 0,32-10 128 0 0,-309 23-252 0 0,646-88 164 0 0,-535 49-216 0 0,-291 51-128 0 0,-1-2 0 0 0,80-30 0 0 0,-124 41 126 0 0,0 0-1 0 0,0 0 0 0 0,1-1 0 0 0,-1 1 1 0 0,0 0-1 0 0,0 0 0 0 0,0 0 1 0 0,0-1-1 0 0,0 1 0 0 0,0 0 0 0 0,0 0 1 0 0,0 0-1 0 0,0-1 0 0 0,0 1 1 0 0,0 0-1 0 0,0 0 0 0 0,0 0 0 0 0,0-1 1 0 0,0 1-1 0 0,0 0 0 0 0,0 0 1 0 0,0-1-1 0 0,0 1 0 0 0,0 0 0 0 0,0 0 1 0 0,0 0-1 0 0,0-1 0 0 0,0 1 1 0 0,0 0-1 0 0,-1 0 0 0 0,1 0 0 0 0,0 0 1 0 0,0-1-1 0 0,0 1 0 0 0,0 0 1 0 0,0 0-1 0 0,-1 0 0 0 0,-4-7-7 0 0,-2 1-10 0 0,0 0-1 0 0,-1 1 1 0 0,1 0 0 0 0,-1 0 0 0 0,0 1-1 0 0,0 0 1 0 0,-1 0 0 0 0,-12-4 0 0 0,-75-15-18 0 0,91 22 35 0 0,-73-12-12 0 0,-89-2 0 0 0,-79 8-19 0 0,230 6 34 0 0,-571 11 50 0 0,0 20 43 0 0,525-27-84 0 0,-578 68 634 0 0,631-69-634 0 0,-26 6 6 0 0,32-7 16 0 0,14 3-256 0 0,-3 0 184 0 0,15 1-80 0 0,0-1 0 0 0,1 0-1 0 0,0-2 1 0 0,42-1 0 0 0,-41-1 55 0 0,363-9-145 0 0,5-18 276 0 0,-160 10 39 0 0,290-13-91 0 0,-99 6-16 0 0,116-4 226 0 0,-218 12-94 0 0,267-19 239 0 0,-565 34-331 0 0,2-1 14 0 0,0-1-1 0 0,28-6 0 0 0,-51 8 9 0 0,-5-1 6 0 0,-4-2-53 0 0,0 1 0 0 0,0 0 0 0 0,0 0-1 0 0,0 0 1 0 0,0 0 0 0 0,-1 1 0 0 0,1 0 0 0 0,-8-1 0 0 0,-57-5 38 0 0,42 5-25 0 0,18 2-26 0 0,-423-32-48 0 0,335 30-67 0 0,210 3-248 0 0,283-8 114 0 0,362-30-29 0 0,-569 31 276 0 0,1 9-3 0 0,-57 1 76 0 0,-43 4 274 0 0,-64-4-273 0 0,-18-3 44 0 0,38-1-13 0 0,-30 1-91 0 0,0-2 32 0 0,0-1-19 0 0,-2 0 40 0 0,-8 2-8 0 0,8-1-34 0 0,11-6 43 0 0,-17 5-72 0 0,26-6 9 0 0,20-4-2 0 0,-25 6 0 0 0,3 2 0 0 0,1 1 0 0 0,0 1-53 0 0,-26 3 44 0 0,-3 0 0 0 0,1 0-1 0 0,-1 0 1 0 0,0-1 0 0 0,0 1 0 0 0,1-1 0 0 0,-1 1-1 0 0,0-1 1 0 0,0 0 0 0 0,4-1 0 0 0,21-7-159 0 0,3 2 20 0 0,-23 5 118 0 0,-1 1 0 0 0,1-2 0 0 0,-1 1 0 0 0,9-5 0 0 0,-10 5 5 0 0,15-9-10 0 0,10-12 35 0 0,-25 19 3 0 0,19-20 48 0 0,-21 22-22 0 0,1-6 12 0 0,2-3-37 0 0,6-14-4 0 0,-1-1 0 0 0,-5 13 0 0 0,0 2 0 0 0,0 0 0 0 0,0-2 0 0 0,-1 1 0 0 0,1 0 0 0 0,-2-1 0 0 0,-3 0 0 0 0,0 3-16 0 0,0 4-64 0 0,1 1 66 0 0,4-4-132 0 0,-6 8 140 0 0,1 1 1 0 0,-1-1-1 0 0,1 0 0 0 0,-1 1 0 0 0,1-1 1 0 0,-1 1-1 0 0,1-1 0 0 0,-1 0 0 0 0,1 1 0 0 0,0-1 1 0 0,-1 1-1 0 0,1 0 0 0 0,1-1 0 0 0,1-1-5 0 0,8-4-47 0 0,8-2 6 0 0,-17 7 7 0 0,19-1 12 0 0,-14-1 39 0 0,-8 0 7 0 0,-5-1 22 0 0,-7-1-36 0 0,-1 0 0 0 0,1 1 0 0 0,-1 1 0 0 0,0 0 0 0 0,-15-1 0 0 0,10 2-36 0 0,-45-6-2 0 0,-99 1 1 0 0,-66 14-63 0 0,198-5 87 0 0,-409 17-61 0 0,58 1 50 0 0,-129 5-14 0 0,-447 26 39 0 0,243 3 72 0 0,137-10-5 0 0,355-27-12 0 0,-250 13-3 0 0,217-17-40 0 0,-415 16 28 0 0,-3-19-18 0 0,383-4-89 0 0,-12 0-44 0 0,264-7 56 0 0,-192 2-320 0 0,-85-3-234 0 0,-110 6-314 0 0,326 1 818 0 0,44-3 30 0 0,-96 16-1 0 0,70-2 75 0 0,79-15 28 0 0,6 1-243 0 0,2 3 186 0 0,1 0-1 0 0,0-1 1 0 0,1 0 0 0 0,-1 0 0 0 0,0 0 0 0 0,1-1 0 0 0,0 0 0 0 0,0 0 0 0 0,0-1 0 0 0,0 0-1 0 0,13 2 1 0 0,9 0 47 0 0,49 1-1 0 0,-64-5-22 0 0,389-18 391 0 0,-259 7-257 0 0,101-12 11 0 0,-43 3 26 0 0,-2 2 15 0 0,166-12 96 0 0,34 5 9 0 0,36-2 30 0 0,343-21 413 0 0,-181 12-245 0 0,-181 10-214 0 0,166-10-50 0 0,107-14-6 0 0,-387 28-210 0 0,-99 11 51 0 0,85-8-1 0 0,-136 4-43 0 0,499-62 54 0 0,-576 65-64 0 0,181-33 0 0 0,-233 37-97 0 0,-22 7 20 0 0,-1-8-173 0 0,-2 7 239 0 0,0 0 1 0 0,0 0-1 0 0,0 1 0 0 0,0-1 0 0 0,0 0 1 0 0,0 1-1 0 0,0-1 0 0 0,-1 0 1 0 0,1 1-1 0 0,0 0 0 0 0,-1-1 0 0 0,-2-1 1 0 0,-22-13-7 0 0,1 6-1 0 0,-1 1-1 0 0,0 1 0 0 0,0 1 0 0 0,-37-4 1 0 0,-112-5-90 0 0,118 12 97 0 0,-156-14-9 0 0,-102-6-34 0 0,162 16 15 0 0,-643-24 24 0 0,447 28 16 0 0,-521 5 9 0 0,454 10 48 0 0,-150 6-63 0 0,-231 10 5 0 0,543-21 1 0 0,-57 2-15 0 0,-218 3-268 0 0,338-9 155 0 0,-45 5 48 0 0,-43 2-81 0 0,154-2 122 0 0,57-2-11 0 0,57-5-11 0 0,9 0-18 0 0,4 2-26 0 0,10 4 55 0 0,0 0 1 0 0,1 0-1 0 0,-1-1 1 0 0,1-1-1 0 0,0 0 1 0 0,0-1-1 0 0,20 2 1 0 0,102 4 14 0 0,-96-8 17 0 0,272-3 270 0 0,-107-1 11 0 0,287-15 424 0 0,-268 0-405 0 0,226-23 72 0 0,495-70-273 0 0,-260 40-217 0 0,180-23-98 0 0,-633 64 94 0 0,444-62-947 0 0,-255 39 337 0 0,196-32-405 0 0,-591 80 1186 0 0,105-23 480 0 0,-132 26-322 0 0,-1-2-136 0 0,0 1 0 0 0,-1-1 1 0 0,1 1-1 0 0,-1 0 0 0 0,0 0 0 0 0,0 1 1 0 0,0-1-1 0 0,0 1 0 0 0,0 0 1 0 0,-1 0-1 0 0,1 0 0 0 0,-1 1 1 0 0,-4-2-1 0 0,-13-2 68 0 0,-34-4 0 0 0,31 5-102 0 0,-295-31 89 0 0,210 25-25 0 0,-102-2 110 0 0,54 4-133 0 0,-420-15 96 0 0,263 13-104 0 0,-392-2 10 0 0,651 12-62 0 0,-248 4-1 0 0,76 1 0 0 0,-869 39 0 0 0,554-14 0 0 0,197-5 0 0 0,68-4 0 0 0,-209 14 36 0 0,70-5-8 0 0,142-3-120 0 0,-66 2-472 0 0,307-28 388 0 0,31-1 83 0 0,29 5-648 0 0,-3-1 512 0 0,0-1 0 0 0,47-2 0 0 0,-45 0 170 0 0,622-23 223 0 0,-531 15-28 0 0,1162-82 850 0 0,-977 67-892 0 0,408-43 53 0 0,-139 10-94 0 0,338-30-53 0 0,-419 52 176 0 0,-419 31-107 0 0,353 9 670 0 0,-455 2-436 0 0,-125 2-86 0 0,-227 28-145 0 0,-44 7-72 0 0,228-22 0 0 0,-44 5-22 0 0,-123 14-20 0 0,-224 30 5 0 0,166-18 0 0 0,-568 76-394 0 0,814-103 253 0 0,-994 141-797 0 0,1080-163 959 0 0,55-4 18 0 0,25-1 9 0 0,11-1 48 0 0,4-1 3 0 0,18-6-122 0 0,0 0 0 0 0,0 2 0 0 0,33-5-1 0 0,-5 1-14 0 0,1324-227-149 0 0,-784 144 224 0 0,-194 28 0 0 0,394-71 0 0 0,-136-13 74 0 0,-422 91-148 0 0,-170 40 226 0 0,-55 15-128 0 0,1 0 0 0 0,0-1 1 0 0,-1 0-1 0 0,0 0 0 0 0,1 0 0 0 0,-1-1 0 0 0,7-6 1 0 0,-12 10-17 0 0,0-1-1 0 0,1 1 1 0 0,-1-1 0 0 0,0 1 0 0 0,0-1 0 0 0,1 1 0 0 0,-1-1 0 0 0,0 1 0 0 0,0-1 0 0 0,0 1 0 0 0,0-1 0 0 0,0 1 0 0 0,0-1 0 0 0,0 1 0 0 0,0-1 0 0 0,0 0-1 0 0,0 1 1 0 0,0-1 0 0 0,0 1 0 0 0,-1-1 0 0 0,1 1 0 0 0,0-1 0 0 0,-1 0 0 0 0,-5-11 64 0 0,3 9-46 0 0,0-1-1 0 0,-1 1 0 0 0,1 0 1 0 0,-1 0-1 0 0,1 1 0 0 0,-1-1 1 0 0,0 1-1 0 0,0-1 0 0 0,0 1 1 0 0,-7-2-1 0 0,-8-3 95 0 0,-20-4 0 0 0,30 9-87 0 0,-44-10 26 0 0,-76-7-1 0 0,-57 5-15 0 0,172 14-43 0 0,-688-7-120 0 0,652 8 115 0 0,-710 25-70 0 0,496-14 75 0 0,-153 7 0 0 0,-407 13 0 0 0,484-31 54 0 0,314-1-46 0 0,-16-1 60 0 0,-44-6 0 0 0,84 7 18 0 0,4-1-10 0 0,15-2-60 0 0,1 1-1 0 0,-1 1 1 0 0,27 1-1 0 0,3-1-94 0 0,446-50-115 0 0,-215 16 341 0 0,548-76-3 0 0,-132 21-402 0 0,-642 86 222 0 0,81-13-34 0 0,-130 16 129 0 0,-10-1-11 0 0,-3 0 40 0 0,-1-1 0 0 0,-21-1 0 0 0,-349 4 45 0 0,277 2-217 0 0,-196 12-147 0 0,161-6 125 0 0,-468 32-279 0 0,349-22 283 0 0,-650 60-162 0 0,898-76 261 0 0,12 0-11 0 0,8-1-59 0 0,37 2-195 0 0,85-5 0 0 0,-122 1 257 0 0,449-53-142 0 0,-269 27 269 0 0,165-27-103 0 0,36-5-16 0 0,-99 12-42 0 0,-86 12 18 0 0,-100 23 39 0 0,-103 11 320 0 0,-43-7 116 0 0,-49 2-205 0 0,-113 8 1 0 0,37 1-263 0 0,137-3 5 0 0,-271 0-200 0 0,-22 0-2 0 0,217 1 211 0 0,-114-13 0 0 0,174 4-49 0 0,36 3 54 0 0,8 1-1 0 0,8 0-7 0 0,-7 4 7 0 0,7-4-49 0 0,1 1 1 0 0,0 0-1 0 0,0 1 1 0 0,18-3-1 0 0,2-1-60 0 0,178-34-87 0 0,6-1 74 0 0,300-68-10 0 0,-366 78 96 0 0,215-56-65 0 0,-266 59 102 0 0,-78 23 11 0 0,-17 5-5 0 0,0 0-1 0 0,-1-1 1 0 0,1 1 0 0 0,-1-1 0 0 0,1 1-1 0 0,-1 0 1 0 0,1-1 0 0 0,-1 1 0 0 0,1-1-1 0 0,-1 1 1 0 0,1-1 0 0 0,-1 1 0 0 0,0-1-1 0 0,1 0 1 0 0,-1 1 0 0 0,0-1 0 0 0,1 1-1 0 0,-1-1 1 0 0,0 0 0 0 0,0 1 0 0 0,0-1-1 0 0,1 0 1 0 0,-1 1 0 0 0,0-1 0 0 0,0 0-1 0 0,0 1 1 0 0,0-1 0 0 0,0 0 0 0 0,0 0-1 0 0,-1 1 1 0 0,1-1 0 0 0,0 0 0 0 0,0 1-1 0 0,0-1 1 0 0,-1 1 0 0 0,1-1 0 0 0,0 0-1 0 0,-1 1 1 0 0,1-1 0 0 0,0 1-1 0 0,-1-1 1 0 0,1 1 0 0 0,-1-1 0 0 0,1 1-1 0 0,-1-2 1 0 0,-3-1 26 0 0,1-1 0 0 0,-1 1-1 0 0,1 0 1 0 0,-1 0 0 0 0,-5-4 0 0 0,-3 1-6 0 0,0 0 0 0 0,0 0 0 0 0,0 1 0 0 0,-1 1 0 0 0,0 0 0 0 0,1 1 0 0 0,-19-3 0 0 0,-97-4 146 0 0,114 10-170 0 0,-612-4-114 0 0,43 8 32 0 0,376-6 80 0 0,-216-10 0 0 0,405 10 11 0 0,17 2-10 0 0,1 0 0 0 0,0 0 0 0 0,-1 0 0 0 0,1 0 0 0 0,-1 0 0 0 0,1 0 0 0 0,0 0 0 0 0,-1 0 0 0 0,1-1 0 0 0,-1 1 0 0 0,1 0 0 0 0,0 0 1 0 0,-1 0-1 0 0,1 0 0 0 0,-1-1 0 0 0,1 1 0 0 0,0 0 0 0 0,0-1 0 0 0,-1 1 0 0 0,1 0 0 0 0,0 0 0 0 0,-1-1 0 0 0,5-1-27 0 0,-1 1-1 0 0,1 0 1 0 0,0 0 0 0 0,-1 0 0 0 0,1 1-1 0 0,0-1 1 0 0,0 1 0 0 0,4 0 0 0 0,-3 0-6 0 0,515-47-556 0 0,-72-1 679 0 0,-219 21-81 0 0,266-30-70 0 0,-409 50 40 0 0,67-12-124 0 0,-143 16 144 0 0,-11 1 0 0 0,-8 0 0 0 0,9 2 0 0 0,-22-1 71 0 0,1 0 0 0 0,-1 1 0 0 0,0 1-1 0 0,-27 5 1 0 0,8-2-10 0 0,-349 20 20 0 0,80-9-105 0 0,72-1 22 0 0,106-11 22 0 0,-260 14 34 0 0,268-13-69 0 0,87-4 30 0 0,71-8 25 0 0,9 2-222 0 0,185-24-54 0 0,-64 12 288 0 0,203-49 0 0 0,-26 2-226 0 0,-323 62 144 0 0,59-7-74 0 0,-40 6-11 0 0,0-2-1 0 0,55-15 1 0 0,-87 19 62 0 0,2-1 53 0 0,-5 2 263 0 0,-11-10 167 0 0,1 5-369 0 0,0 1-1 0 0,0 0 0 0 0,-1 0 1 0 0,0 1-1 0 0,0 0 1 0 0,-11-3-1 0 0,-5-3 11 0 0,-86-31-296 0 0,23 10-1 0 0,73 25 218 0 0,-7-2 7 0 0,-30-17-1 0 0,41 18 2 0 0,3 1-10 0 0,9 5 0 0 0,0 0 0 0 0,0 1 1 0 0,-1-1-1 0 0,1 0 0 0 0,0 0 0 0 0,0 1 1 0 0,0-1-1 0 0,0 1 0 0 0,0-1 1 0 0,2 0-1 0 0,7-1 18 0 0,0 0 0 0 0,0 0 0 0 0,0 1 0 0 0,0 1 1 0 0,0 0-1 0 0,0 0 0 0 0,0 1 0 0 0,16 3 0 0 0,2-1 91 0 0,162 13-14 0 0,264 31 119 0 0,-421-39-120 0 0,-19-3-20 0 0,-7-3-17 0 0,8 5 55 0 0,-8-1 1 0 0,-5-4-88 0 0,1 0 0 0 0,0 0 0 0 0,-1 0 0 0 0,1 0 0 0 0,-1 0-1 0 0,0 0 1 0 0,1 1 0 0 0,-1-1 0 0 0,2 5 0 0 0,6 6 76 0 0,4 2-77 0 0,0-1 0 0 0,1-1 0 0 0,0-1 0 0 0,23 14 0 0 0,-23-16-6 0 0,3 2 5 0 0,2 0 0 0 0,-1-1 1 0 0,1-1-1 0 0,26 9 0 0 0,61 9 191 0 0,158 22 0 0 0,-161-34-224 0 0,2-4 0 0 0,139-3 0 0 0,-191-18-568 0 0,-65 3 462 0 0,6 2 111 0 0,-11-4-11 0 0,-1 1 0 0 0,0 0 0 0 0,-28-7 0 0 0,-57-7-46 0 0,69 15 28 0 0,-182-21-585 0 0,113 16 347 0 0,-126-4-257 0 0,48 6 142 0 0,179 8 395 0 0,-249-18-644 0 0,1 19 445 0 0,243 1 621 0 0,6 1-156 0 0,13 3-74 0 0,29 6-212 0 0,-38-10 73 0 0,38 9 21 0 0,1-3 1 0 0,51 2 0 0 0,89-5 262 0 0,-133-3-246 0 0,252-9 191 0 0,-55 0-136 0 0,266-1-69 0 0,-373 5-57 0 0,504-22 81 0 0,-536 18-123 0 0,0-6-1 0 0,146-36 1 0 0,-247 48-11 0 0,1 0 0 0 0,0 0 0 0 0,-1-1 0 0 0,0 0 0 0 0,1 0 0 0 0,-1-1-1 0 0,-1 0 1 0 0,1 0 0 0 0,7-6 0 0 0,-13 7-47 0 0,0 1 67 0 0,-1 0 0 0 0,0 1 0 0 0,0-1 0 0 0,0 0 0 0 0,0 0 0 0 0,0 1 0 0 0,0-1 0 0 0,0 0 0 0 0,0 1 0 0 0,-1-1 0 0 0,1 0 0 0 0,-1 1 1 0 0,0-1-1 0 0,1 1 0 0 0,-1-1 0 0 0,0 1 0 0 0,0-1 0 0 0,0 1 0 0 0,0-1 0 0 0,0 1 0 0 0,-2-2 0 0 0,0 0-1 0 0,-1 0-1 0 0,1 1 0 0 0,-1 0 1 0 0,0 0-1 0 0,1 0 1 0 0,-6-2-1 0 0,1 0 16 0 0,-74-33-191 0 0,57 29 32 0 0,17 5 24 0 0,0 1 0 0 0,1-1 0 0 0,-14-7 0 0 0,16 7 100 0 0,1 0 0 0 0,-1 0 0 0 0,1-1-1 0 0,-6-5 1 0 0,9 7 89 0 0,1 0 23 0 0,-1 2-56 0 0,1-1 0 0 0,0 1 0 0 0,0 0 0 0 0,0-1-1 0 0,0 1 1 0 0,0-1 0 0 0,-1 1 0 0 0,1 0 0 0 0,0-1 0 0 0,0 1-1 0 0,0 0 1 0 0,0-1 0 0 0,0 1 0 0 0,0 0 0 0 0,0-1-1 0 0,0 1 1 0 0,0-1 0 0 0,1 1 0 0 0,-1 0 0 0 0,0-1-1 0 0,0 1 1 0 0,0 0 0 0 0,0-1 0 0 0,0 1 0 0 0,1 0 0 0 0,-1-1-1 0 0,0 1 1 0 0,0 0 0 0 0,6-3 7 0 0,0 0 0 0 0,0 0 0 0 0,0 1 1 0 0,0 0-1 0 0,0 0 0 0 0,1 0 0 0 0,-1 1 0 0 0,12-1 0 0 0,57 2 247 0 0,-36 1-219 0 0,56-4 87 0 0,26 0 4 0 0,-70 5-79 0 0,132 4 74 0 0,-154-4-141 0 0,55-4 0 0 0,-84 2 0 0 0,0 0 0 0 0,0 0 0 0 0,1 0 0 0 0,-1 0 0 0 0,0 0 0 0 0,0 0 0 0 0,0 0 0 0 0,0 0 0 0 0,0 0 0 0 0,1 0 0 0 0,-1 0 0 0 0,0 0 0 0 0,0 0 0 0 0,0 0 0 0 0,0 0 0 0 0,1 0 0 0 0,-1 0 0 0 0,0 0 0 0 0,0 0 0 0 0,0 0 0 0 0,0 0 0 0 0,1 0 0 0 0,-1 0 0 0 0,0 0 0 0 0,0 0 0 0 0,0-1 0 0 0,0 1 0 0 0,0 0 0 0 0,0 0 0 0 0,1 0 0 0 0,-1 0 0 0 0,0 0 0 0 0,0 0 0 0 0,0-1 0 0 0,0 1 0 0 0,0 0 0 0 0,0 0 0 0 0,0 0 0 0 0,0 0 0 0 0,0-1 0 0 0,-7-3 0 0 0,-11-1 0 0 0,-13 0 0 0 0,1 2 0 0 0,0 1-1 0 0,-35 3 1 0 0,16 0-13 0 0,-516 8-119 0 0,459-6 116 0 0,-29-2-14 0 0,-49 2 6 0 0,4 7 85 0 0,0 7-1 0 0,-215 49 1 0 0,393-66-115 0 0,4 1-357 0 0,-1-1 385 0 0,0 0 0 0 0,0 1 0 0 0,0-1-1 0 0,0 1 1 0 0,0-1 0 0 0,0 0 0 0 0,-1 1-1 0 0,3 1 1 0 0,1 1-39 0 0,5 0 17 0 0,0 1-1 0 0,0-2 1 0 0,0 1-1 0 0,0-1 1 0 0,1-1-1 0 0,16 2 1 0 0,60-5 38 0 0,-69 1 10 0 0,477-23 541 0 0,-195 14-194 0 0,-84 4-104 0 0,176-7 303 0 0,11 11-50 0 0,-129 17-496 0 0,-221-10-2 0 0,-25-1 7 0 0,0-2-1 0 0,50-2 0 0 0,-62 0 39 0 0,-2 0-22 0 0,1 0 43 0 0,-11 0 137 0 0,9-6 97 0 0,-10 5-224 0 0,4-5-47 0 0,-4 2 16 0 0,0-7-33 0 0,-3-3-10 0 0,0 12-3 0 0,0-1-1 0 0,0 0 1 0 0,-1 1-1 0 0,1-1 1 0 0,-1 1-1 0 0,1 0 0 0 0,-1-1 1 0 0,0 1-1 0 0,0 0 1 0 0,0 0-1 0 0,0 0 1 0 0,0 0-1 0 0,-4-2 1 0 0,-3-2-55 0 0,-1 0 1 0 0,-12-4-1 0 0,3 0-18 0 0,-8-3-23 0 0,-1 1 1 0 0,-1 1 0 0 0,-31-7-1 0 0,-90-13-249 0 0,123 27 287 0 0,63 19 114 0 0,141 25 129 0 0,-67-18-28 0 0,-11-1-124 0 0,89 23-4 0 0,-128-21-26 0 0,-56-21 0 0 0,10 5 0 0 0,-1 1 0 0 0,-3 0-10 0 0,-7-5-33 0 0,4 8 32 0 0,3 1 1 0 0,-3-2-49 0 0,-5-8-26 0 0,-4-2-142 0 0,1 1 216 0 0,0-1-1 0 0,0 0 1 0 0,0 1 0 0 0,0-1 0 0 0,0 1-1 0 0,0 0 1 0 0,0-1 0 0 0,0 1-1 0 0,-1 1 1 0 0,-2 1-4 0 0,-5 2 0 0 0,0-1 1 0 0,-1 0 0 0 0,1 0-1 0 0,-1-1 1 0 0,-12 3-1 0 0,-52 4-26 0 0,15-2 22 0 0,-326 36-135 0 0,-198 19 39 0 0,514-55 112 0 0,-778 117 466 0 0,529-75-331 0 0,-762 126 761 0 0,622-90-850 0 0,432-81-284 0 0,-45 18-1 0 0,68-22 40 0 0,12 11-764 0 0,-5-9 912 0 0,-1 0-1 0 0,1-1 1 0 0,-1 1-1 0 0,1-1 1 0 0,0 0-1 0 0,0 0 1 0 0,0 0-1 0 0,0-1 1 0 0,1 1-1 0 0,4 0 1 0 0,47 7-115 0 0,-55-9 169 0 0,203 7 202 0 0,-84-6-148 0 0,437-5 144 0 0,-462 2-188 0 0,1411-71 65 0 0,-1176 47-13 0 0,-70 5-131 0 0,-212 18 59 0 0,49-5-82 0 0,-89 6 112 0 0,-15-1 24 0 0,-14-1 37 0 0,-51 1-12 0 0,-142 11 1 0 0,151-4-64 0 0,-409 22-96 0 0,169-10 92 0 0,44-4-20 0 0,-211 14-28 0 0,315-13 58 0 0,-322 32 56 0 0,213-15-56 0 0,246-27 22 0 0,-21 6 0 0 0,32-8-30 0 0,5 0 20 0 0,5 1 0 0 0,8 4-24 0 0,1 0-1 0 0,0-1 1 0 0,0 0-1 0 0,0-1 0 0 0,1 0 1 0 0,-1-1-1 0 0,17 2 1 0 0,96 6-44 0 0,236-18 509 0 0,-276 3-392 0 0,426-28 204 0 0,-242 13-160 0 0,406-36-54 0 0,-252 18-46 0 0,-153 23-17 0 0,-37 4 0 0 0,-23-9 0 0 0,-193 17 0 0 0,-2-1 544 0 0,-23-7-368 0 0,3 5-174 0 0,0 0 0 0 0,0 1 0 0 0,0 0 0 0 0,-1 0-1 0 0,0 0 1 0 0,1 1 0 0 0,-1 0 0 0 0,-9-3 0 0 0,-33-19-3 0 0,38 19 1 0 0,1-1 0 0 0,0 0 0 0 0,4-3 0 0 0,3-1 0 0 0,3 3-14 0 0,0 6 4 0 0,-1 1 1 0 0,1 0 0 0 0,0 0 0 0 0,0-1 0 0 0,0 1-1 0 0,0 0 1 0 0,0 0 0 0 0,0 0 0 0 0,0 0 0 0 0,0 0 0 0 0,0 0-1 0 0,0 0 1 0 0,2 0 0 0 0,17-10 0 0 0,-11 8 12 0 0,0 0-1 0 0,1 1 1 0 0,-1-1 0 0 0,1 2-1 0 0,-1 0 1 0 0,17-1-1 0 0,-2 3 21 0 0,35 4 0 0 0,71 21-58 0 0,-74-12 6 0 0,-41-10 29 0 0,-1 1-12 0 0,-2-1-48 0 0,-8-1 0 0 0,-4-3 60 0 0,0 1-1 0 0,1-1 1 0 0,-1 1-1 0 0,0-1 0 0 0,1 1 0 0 0,-1-1 0 0 0,0 1 1 0 0,0-1-1 0 0,1 1 0 0 0,-1 0 0 0 0,0-1 0 0 0,0 1 1 0 0,0 0-1 0 0,0-1 0 0 0,0 2 0 0 0,-1 1 1 0 0,0-1 0 0 0,0 1 0 0 0,0-1 0 0 0,0 1-1 0 0,-1-1 1 0 0,1 0 0 0 0,-1 1 0 0 0,1-1 0 0 0,-1 0 0 0 0,0 0-1 0 0,0 0 1 0 0,0 0 0 0 0,0 0 0 0 0,0-1 0 0 0,0 1-1 0 0,-3 1 1 0 0,-6 4 8 0 0,-23 11-1 0 0,-61 22-5 0 0,-135 39-1 0 0,-106 6-16 0 0,144-37 15 0 0,-167 33 0 0 0,-718 59 0 0 0,578-87-190 0 0,178-17 74 0 0,-12 13-42 0 0,320-46 133 0 0,10-2-103 0 0,13 5-138 0 0,-4-2 205 0 0,3 0-3 0 0,-1-1 1 0 0,1 0-1 0 0,0-1 0 0 0,0 0 0 0 0,0-1 0 0 0,10 1 0 0 0,60 0-241 0 0,-39-2 184 0 0,645-29 208 0 0,-459 14-61 0 0,119-9-103 0 0,127-8-46 0 0,-163 5 169 0 0,-209 16-25 0 0,16 1-4 0 0,-17 2 19 0 0,136-29 0 0 0,-98 5 24 0 0,-112 27-60 0 0,52-14 0 0 0,-4 3 0 0 0,-59 12 16 0 0,0 1-1 0 0,18-1 0 0 0,-20 3 3 0 0,0-1 0 0 0,0 0 0 0 0,18-6 0 0 0,-12 2 140 0 0,1 0 1 0 0,28-3 0 0 0,-3 1-49 0 0,-2-2-46 0 0,-29 7-64 0 0,-5 0 0 0 0,0 1 0 0 0,1 0 0 0 0,13 0 0 0 0,-15 1 0 0 0,6-1 0 0 0,0 1 0 0 0,17 1 0 0 0,7 0 4 0 0,-20-1-10 0 0,0 1 0 0 0,21 3 0 0 0,23 6-4 0 0,-46-7 10 0 0,0-1 0 0 0,0 0 0 0 0,-1 1 0 0 0,1 3 0 0 0,0-1 0 0 0,13 2 64 0 0,-20-4 6 0 0,14 11-36 0 0,5 5 20 0 0,-16-10-44 0 0,-2 1-20 0 0,-6-5-33 0 0,-1-1 36 0 0,-1 0 1 0 0,1 0-1 0 0,-1-1 1 0 0,0 1-1 0 0,0 0 0 0 0,0 0 1 0 0,0 0-1 0 0,0 1 0 0 0,-1-1 1 0 0,1 0-1 0 0,-1 0 1 0 0,0 7-1 0 0,0-4 0 0 0,-1-4 3 0 0,1 1 1 0 0,0 0 0 0 0,-1 0-1 0 0,1-1 1 0 0,-1 1 0 0 0,0-1-1 0 0,0 1 1 0 0,0-1 0 0 0,0 1-1 0 0,-1-1 1 0 0,1 1 0 0 0,-1-1-1 0 0,1 0 1 0 0,-1 0 0 0 0,0 0-1 0 0,1 0 1 0 0,-1 0 0 0 0,0 0-1 0 0,-4 2 1 0 0,0 0-7 0 0,-1 1 0 0 0,0-1 0 0 0,0 0-1 0 0,-15 5 1 0 0,-5-1 3 0 0,0 0 0 0 0,-1-2 0 0 0,1-1-1 0 0,-31 2 1 0 0,-114-3-53 0 0,12-12-151 0 0,74 2 141 0 0,-92 6-1 0 0,78 6 58 0 0,-114 9 76 0 0,2 17 181 0 0,191-28-195 0 0,1 1 0 0 0,-1 1 0 0 0,1 1 0 0 0,0 1 0 0 0,1 1 0 0 0,0 0 0 0 0,-22 15 0 0 0,37-21-42 0 0,-1 0-4 0 0,-8 13-3 0 0,7-3-22 0 0,5-11 16 0 0,0 0 0 0 0,1 0 0 0 0,0 0 0 0 0,-1 0 0 0 0,1 0 0 0 0,0 0 0 0 0,0 0 0 0 0,0 0 1 0 0,1 0-1 0 0,-1 0 0 0 0,0-1 0 0 0,1 1 0 0 0,-1 0 0 0 0,1 0 0 0 0,1 3 0 0 0,0-1-14 0 0,0-1-1 0 0,0 0 1 0 0,0 0 0 0 0,0 0-1 0 0,1 0 1 0 0,-1 0-1 0 0,6 4 1 0 0,-1-2-8 0 0,-1 0 0 0 0,1-1 0 0 0,-1 0 0 0 0,1 0 0 0 0,0-1 0 0 0,0 0 0 0 0,12 3 0 0 0,46 8 46 0 0,1-2-1 0 0,87 2 1 0 0,134-9 52 0 0,-212-5-65 0 0,375-15 71 0 0,-414 14-77 0 0,-29 1 14 0 0,-5 1 7 0 0,0-1-1 0 0,1 0 1 0 0,-1 0-1 0 0,1 1 1 0 0,-1-2-1 0 0,0 1 1 0 0,1 0-1 0 0,-1 0 0 0 0,3-2 1 0 0,-7 2-1 0 0,0 0 0 0 0,0 0 0 0 0,0-1 0 0 0,-1 1 0 0 0,1-1 0 0 0,0 1 0 0 0,-3-2 0 0 0,-9-3 26 0 0,-35 0 7 0 0,-1 2-1 0 0,-90 6 0 0 0,25 0-13 0 0,-93-8-96 0 0,-28 0-12 0 0,-222 25 38 0 0,4 40 0 0 0,446-59 32 0 0,-24 5 0 0 0,0 1 0 0 0,-53 19 0 0 0,72-20-14 0 0,11-5-64 0 0,2 2-31 0 0,1 0 89 0 0,1 0-1 0 0,-1 0 1 0 0,0-1-1 0 0,1 1 1 0 0,-1 0 0 0 0,1 0-1 0 0,0-1 1 0 0,0 1-1 0 0,0-1 1 0 0,0 0-1 0 0,0 0 1 0 0,1 0 0 0 0,-1 0-1 0 0,1 0 1 0 0,-1 0-1 0 0,1 0 1 0 0,-1-1 0 0 0,1 1-1 0 0,0-1 1 0 0,0 0-1 0 0,4 1 1 0 0,8 3-42 0 0,-1-1-1 0 0,1-1 1 0 0,18 2-1 0 0,23 0 95 0 0,1-3-1 0 0,77-7 0 0 0,-89 2 1 0 0,531-48 78 0 0,-446 38-110 0 0,117-16 0 0 0,30-25 67 0 0,-169 27-50 0 0,19-4-21 0 0,-114 28 20 0 0,1 0-1 0 0,-1-1 1 0 0,0 0-1 0 0,-1 0 0 0 0,1-2 1 0 0,-1 0-1 0 0,0 0 1 0 0,21-15-1 0 0,-31 19 38 0 0,0 0 1 0 0,10-15-44 0 0,-9 13-9 0 0,12-8-16 0 0,-11 10-5 0 0,-1 0 1 0 0,1 0-1 0 0,-1 0 0 0 0,1 0 1 0 0,0 0-1 0 0,0 1 1 0 0,0 0-1 0 0,0-1 1 0 0,0 2-1 0 0,0-1 1 0 0,0 0-1 0 0,6 0 0 0 0,5 1-57 0 0,29 3-1 0 0,-33-1 52 0 0,31 4-33 0 0,67 19 0 0 0,-96-21 59 0 0,1 3 0 0 0,1-1 0 0 0,-4-2 11 0 0,-9-3 48 0 0,-1 2 26 0 0,4 9-16 0 0,-4-9 147 0 0,-3 1-136 0 0,-2 4-51 0 0,-1 0 0 0 0,0-1 1 0 0,0 0-1 0 0,-1 1 0 0 0,1-2 0 0 0,-2 1 0 0 0,1-1 0 0 0,-1 0 0 0 0,0 0 0 0 0,-14 9 0 0 0,-9 2 48 0 0,-1-1-1 0 0,-41 16 1 0 0,-161 49-65 0 0,99-37-14 0 0,124-40 4 0 0,-1 0 18 0 0,-1 1 0 0 0,1 0 1 0 0,-18 11-1 0 0,16-8 68 0 0,9-4-29 0 0,-3 5-65 0 0,7-9 4 0 0,0 0 0 0 0,0 0 0 0 0,0 0 0 0 0,-1 0 0 0 0,1 1 0 0 0,0-1 0 0 0,0 0 0 0 0,0 0 0 0 0,0 0 0 0 0,0 0 0 0 0,0 0 0 0 0,0 0 0 0 0,0 1 0 0 0,0-1-1 0 0,0 0 1 0 0,0 0 0 0 0,0 0 0 0 0,0 0 0 0 0,-1 0 0 0 0,1 1 0 0 0,0-1 0 0 0,0 0 0 0 0,0 0 0 0 0,1 0 0 0 0,-1 0 0 0 0,0 0 0 0 0,0 1 0 0 0,0-1 0 0 0,0 0 0 0 0,0 0 0 0 0,0 0 0 0 0,0 0 0 0 0,0 0-1 0 0,0 1 1 0 0,0-1 0 0 0,0 0 0 0 0,8 14-62 0 0,-5-11 62 0 0,1 0 0 0 0,-1 0 0 0 0,1-1 0 0 0,0 0 0 0 0,-1 1 0 0 0,1-1 0 0 0,0 0 0 0 0,0-1 0 0 0,0 1 0 0 0,1-1 0 0 0,-1 0 0 0 0,5 1 0 0 0,7 1-18 0 0,0-1 0 0 0,16 0 0 0 0,280-19 53 0 0,-239 10 96 0 0,-8 3 31 0 0,-37 3 160 0 0,-28 4-266 0 0,-1 1-53 0 0,1 0 0 0 0,-1 1 1 0 0,0-1-1 0 0,0 1 0 0 0,-1-1 1 0 0,1 0-1 0 0,-3 5 0 0 0,-4 1-1 0 0,7-8 0 0 0,1-1 0 0 0,-1 1 0 0 0,-1-1 0 0 0,1 0 0 0 0,0 0 0 0 0,0 1 0 0 0,0-1 0 0 0,-1 0 0 0 0,1 0 0 0 0,0 0 0 0 0,-1 0 0 0 0,-2 1 0 0 0,-1 0 0 0 0,-19 15 0 0 0,20-15 0 0 0,-15 13 0 0 0,3 2 0 0 0,14-13 0 0 0,-3 8 0 0 0,3 1 0 0 0,4 1 0 0 0,-1-12 0 0 0,1 1 0 0 0,-1-1 0 0 0,0 0 0 0 0,1 0 0 0 0,0 0 0 0 0,-1 0 0 0 0,1 0 0 0 0,0 0 0 0 0,0-1 0 0 0,0 1 0 0 0,4 2 0 0 0,-3-2 0 0 0,-2 0 0 0 0,1-1 0 0 0,0 1 0 0 0,0-1 0 0 0,0 1 0 0 0,0-1 0 0 0,0 0 0 0 0,0 0 0 0 0,0 0 0 0 0,0 0 0 0 0,1 0 0 0 0,-1 0 0 0 0,0 0 0 0 0,1-1 0 0 0,2 1 0 0 0,4 0 0 0 0,64 10 97 0 0,-26-6 17 0 0,-45-5 155 0 0,-2 2-215 0 0,0 1-50 0 0,-1-1 0 0 0,1 1 1 0 0,-1-1-1 0 0,0 0 0 0 0,0 1 1 0 0,0-1-1 0 0,0 0 0 0 0,-1 0 1 0 0,1 0-1 0 0,0 0 0 0 0,-1 0 1 0 0,0 0-1 0 0,1 0 0 0 0,-4 3 1 0 0,-33 27 63 0 0,29-26-63 0 0,-1 2-5 0 0,0 1 0 0 0,0 0 0 0 0,1 0 0 0 0,0 0 0 0 0,-11 17 0 0 0,-8 9-60 0 0,26-33 45 0 0,0 0 0 0 0,1 0 1 0 0,-1 1-1 0 0,1-1 0 0 0,0 1 0 0 0,-1-1 0 0 0,1 1 0 0 0,0 0 0 0 0,1-1 0 0 0,-1 1 0 0 0,0 0 1 0 0,1-1-1 0 0,0 1 0 0 0,-1 0 0 0 0,1 0 0 0 0,0 0 0 0 0,1 3 0 0 0,-1-4 3 0 0,0 1 1 0 0,1-1-1 0 0,-1 0 0 0 0,1 0 0 0 0,0 0 1 0 0,-1 0-1 0 0,1 0 0 0 0,0 0 0 0 0,0 0 1 0 0,0 0-1 0 0,0 0 0 0 0,1 0 0 0 0,-1 0 1 0 0,1-1-1 0 0,-1 1 0 0 0,1-1 0 0 0,-1 1 0 0 0,1-1 1 0 0,0 1-1 0 0,0-1 0 0 0,-1 0 0 0 0,5 2 1 0 0,0 0 0 0 0,0 0 1 0 0,0 0-1 0 0,1-1 1 0 0,-1 0-1 0 0,13 2 1 0 0,0-2-28 0 0,0 0 0 0 0,0-2-1 0 0,0 0 1 0 0,32-6 0 0 0,-38 5 34 0 0,-7 0 4 0 0,19-2 0 0 0,1-1 0 0 0,26-8 0 0 0,-37 8 0 0 0,-5 1 15 0 0,-9 3-13 0 0,-1 0 0 0 0,0 0 1 0 0,1 0-1 0 0,-1 0 0 0 0,0 0 0 0 0,1 0 1 0 0,-1 0-1 0 0,0 0 0 0 0,0 0 0 0 0,1 0 1 0 0,-1 0-1 0 0,0 0 0 0 0,1 0 0 0 0,-1-1 1 0 0,0 1-1 0 0,0 0 0 0 0,1 0 0 0 0,-1 0 0 0 0,0 0 1 0 0,0-1-1 0 0,1 1 0 0 0,-1 0 0 0 0,0 0 1 0 0,0 0-1 0 0,0-1 0 0 0,1 1 0 0 0,-1 0 1 0 0,0 0-1 0 0,0-1 0 0 0,0 1 0 0 0,0 0 1 0 0,0-1-1 0 0,0 1 0 0 0,0 0 0 0 0,1 0 1 0 0,-1-1-1 0 0,0 1 0 0 0,-11-7 157 0 0,-21-2 62 0 0,-99-7-221 0 0,-52-15-117 0 0,177 31 104 0 0,-16-3 15 0 0,10-2-2 0 0,1-5 0 0 0,4-2 0 0 0,3-1 0 0 0,5 10-2 0 0,-1-1 0 0 0,0 0 0 0 0,1 1 0 0 0,0-1 0 0 0,0 1 0 0 0,0-1 0 0 0,0 1 0 0 0,0-1 0 0 0,1 1 0 0 0,0 0 0 0 0,-1-1 0 0 0,1 1 0 0 0,0 0 0 0 0,1 0 0 0 0,3-3 0 0 0,5-6-15 0 0,0 1-1 0 0,15-11 1 0 0,-25 21 16 0 0,23-15-50 0 0,0 0 0 0 0,1 2-1 0 0,0 1 1 0 0,41-15 0 0 0,-55 24 49 0 0,0 0 1 0 0,0 1-1 0 0,0 1 0 0 0,0 0 1 0 0,1 1-1 0 0,14-1 1 0 0,70 7-132 0 0,-87-3 132 0 0,0-1 0 0 0,1 2-1 0 0,-2-1 1 0 0,1 1 0 0 0,0 0 0 0 0,0 1 0 0 0,-1 0-1 0 0,10 6 1 0 0,-15-8 1 0 0,-1-1 1 0 0,1 0-1 0 0,-1 1 0 0 0,0-1 0 0 0,1 1 0 0 0,-1 0 0 0 0,0-1 0 0 0,0 1 0 0 0,0 0 1 0 0,0 0-1 0 0,2 4 0 0 0,0 0 10 0 0,7 12 77 0 0,-10-12-74 0 0,-1-1 1 0 0,1 1-3 0 0,0 1 1 0 0,0-1-1 0 0,0 1 1 0 0,-1 0-1 0 0,0-1 1 0 0,-1 1-1 0 0,0 0 1 0 0,0-1-1 0 0,0 1 0 0 0,-1-1 1 0 0,0 1-1 0 0,0-1 1 0 0,-6 12-1 0 0,-2 1 52 0 0,-2-1 0 0 0,0-1-1 0 0,-15 17 1 0 0,-17 26 16 0 0,32-41-79 0 0,-8 12 0 0 0,-14 34 0 0 0,25-51 0 0 0,1-3-16 0 0,7-9-61 0 0,10-2-479 0 0,-2 0 545 0 0,0-1-1 0 0,-1 0 1 0 0,1 0 0 0 0,0 0 0 0 0,-1-1 0 0 0,9-2 0 0 0,3-2 0 0 0,1 0 0 0 0,0 2 0 0 0,0 0 1 0 0,1 1-1 0 0,-1 1 0 0 0,25 1 1 0 0,-23 3-8 0 0,-16 0 45 0 0,0 1-6 0 0,-4-2-16 0 0,6 1 53 0 0,-1 1-1 0 0,0 0 0 0 0,0 0 0 0 0,0 1 0 0 0,8 5 0 0 0,-4 1 17 0 0,-2 0 4 0 0,-6-5-11 0 0,-1 16-53 0 0,-4-15-16 0 0,0-2 3 0 0,1 0 0 0 0,0-1 1 0 0,0 1-1 0 0,-1-1 0 0 0,0 1 0 0 0,0-1 0 0 0,1 0 1 0 0,-2 0-1 0 0,1 0 0 0 0,0 0 0 0 0,-1-1 0 0 0,1 0 1 0 0,-1 1-1 0 0,0-1 0 0 0,-6 2 0 0 0,-7 3 43 0 0,0-1 0 0 0,-20 4 0 0 0,21-6-2 0 0,-18 5 27 0 0,-1-1 0 0 0,1-2 0 0 0,-1-1 1 0 0,-58 0-1 0 0,91-5 0 0 0,8 3-92 0 0,0-1-1 0 0,1 0 1 0 0,-1 0 0 0 0,0-1 0 0 0,1 1 0 0 0,0-1-1 0 0,11 0 1 0 0,48-4-144 0 0,-53 2 177 0 0,216-14-10 0 0,-117 13 0 0 0,-102 4 20 0 0,-11 2-7 0 0,-5 2 8 0 0,-5 3 0 0 0,0-1 1 0 0,0 0 0 0 0,-25 12 0 0 0,24-14-1 0 0,0 0 0 0 0,1 1 0 0 0,0 1 0 0 0,-20 17 0 0 0,25-17-11 0 0,2 2-23 0 0,4-9 6 0 0,0-1 1 0 0,0 1-1 0 0,0-1 0 0 0,0 1 1 0 0,1 0-1 0 0,-1-1 0 0 0,0 1 1 0 0,0-1-1 0 0,1 1 0 0 0,-1 0 1 0 0,0-1-1 0 0,1 1 0 0 0,-1-1 1 0 0,0 1-1 0 0,1-1 0 0 0,-1 0 1 0 0,1 1-1 0 0,-1-1 0 0 0,1 1 1 0 0,-1-1-1 0 0,2 1 0 0 0,-1 0-13 0 0,3 2-5 0 0,0 0-1 0 0,0-1 0 0 0,0 1 1 0 0,1-1-1 0 0,-1 1 1 0 0,1-1-1 0 0,-1-1 0 0 0,1 1 1 0 0,0-1-1 0 0,0 1 1 0 0,8 0-1 0 0,7 0-36 0 0,32-1 0 0 0,-14-1 33 0 0,-4 0-11 0 0,18 2 16 0 0,-34 0 25 0 0,-13-1-3 0 0,17 7 15 0 0,-12-4 79 0 0,0 0-1 0 0,-1 0 1 0 0,0 1-1 0 0,0 0 1 0 0,14 10-1 0 0,-6-3-3 0 0,1-1 0 0 0,19 9-1 0 0,-10-9 33 0 0,0-1 0 0 0,35 7 0 0 0,-22-7-21 0 0,-29-4-53 0 0,-7-4-39 0 0,6 6-7 0 0,-3-1-14 0 0,-6-5 8 0 0,0 0 1 0 0,0 0 0 0 0,0 0-1 0 0,-1 0 1 0 0,1 0 0 0 0,-1 0-1 0 0,1 0 1 0 0,-1 0 0 0 0,0 0-1 0 0,1 1 1 0 0,-1-1 0 0 0,-1 2-1 0 0,1 1 2 0 0,0 62 24 0 0,-1-50-322 0 0,1 0 0 0 0,0 0 0 0 0,1 0 0 0 0,1 0 0 0 0,4 19 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31.690"/>
    </inkml:context>
    <inkml:brush xml:id="br0">
      <inkml:brushProperty name="width" value="0.05" units="cm"/>
      <inkml:brushProperty name="height" value="0.05" units="cm"/>
    </inkml:brush>
  </inkml:definitions>
  <inkml:trace contextRef="#ctx0" brushRef="#br0">30 0 1375 0 0,'0'0'10000'0'0,"0"1"-9953"0"0,-1-1 0 0 0,1 0 0 0 0,0 0 0 0 0,0 1 0 0 0,0-1-1 0 0,0 0 1 0 0,0 0 0 0 0,0 1 0 0 0,0-1 0 0 0,0 0 0 0 0,0 0 0 0 0,0 1-1 0 0,0-1 1 0 0,0 0 0 0 0,0 0 0 0 0,1 1 0 0 0,-1-1 0 0 0,0 0 0 0 0,0 0-1 0 0,0 1 1 0 0,0-1 0 0 0,0 0 0 0 0,0 0 0 0 0,1 1 0 0 0,-1-1 0 0 0,0 0-1 0 0,0 0 1 0 0,16 20 740 0 0,-15-17-718 0 0,4 9 202 0 0,0-2-29 0 0,-4-9-151 0 0,0 1 0 0 0,0-1-1 0 0,0 0 1 0 0,0 1 0 0 0,-1-1 0 0 0,1 1 0 0 0,-1-1 0 0 0,1 1 0 0 0,-1-1-1 0 0,1 3 1 0 0,-1 9 103 0 0,0-5 13 0 0,0 0 0 0 0,0-1 0 0 0,2 11 0 0 0,-2-14-117 0 0,3 6 4 0 0,-3-7-12 0 0,1-1-15 0 0,2 8-42 0 0,-3-8 35 0 0,2 13 107 0 0,-2-13-79 0 0,-2 8-7 0 0,2-8-1 0 0,0 1 0 0 0,0 6 0 0 0,0-6 3 0 0,0-1 5 0 0,2 8-13 0 0,-2-8 79 0 0,1 1-84 0 0,1 6 15 0 0,-1-4-26 0 0,0 7-49 0 0,1 1 2 0 0,-2-9 47 0 0,-1 6 6 0 0,-4 22 123 0 0,2-9-37 0 0,3-21-95 0 0,0 1 19 0 0,2 6-7 0 0,0-1 2 0 0,0 16 56 0 0,-2-13-116 0 0,0 1 1 0 0,-1-8 32 0 0,-4 34 85 0 0,1-22-107 0 0,1-13-45 0 0,2 0 50 0 0,-2 14 149 0 0,2-7-151 0 0,-1-3 36 0 0,1 0-51 0 0,2 19 65 0 0,-1-22-31 0 0,0 7-33 0 0,2 8-18 0 0,-5 15 134 0 0,0 15 55 0 0,3-45-138 0 0,0 7-22 0 0,-1 8 26 0 0,1-17-44 0 0,-5 32 140 0 0,4-22-83 0 0,1-8 0 0 0,0 4-37 0 0,-1-3 20 0 0,-6 47 85 0 0,5-41-118 0 0,0 0 1 0 0,1-7 32 0 0,-1 35 31 0 0,2-12 1 0 0,0-12-32 0 0,0 0-33 0 0,2-1-10 0 0,0 1 0 0 0,0 0 0 0 0,1 16 54 0 0,-3-2 74 0 0,0-17-118 0 0,0 3-10 0 0,2 0 0 0 0,-2-1 0 0 0,2 1 0 0 0,0-1 0 0 0,0 1 0 0 0,1-1 0 0 0,-1 1 0 0 0,-2-2 0 0 0,0-1 0 0 0,0 1 0 0 0,0 0 0 0 0,0 0 0 0 0,0 1 0 0 0,1-1 0 0 0,0 0 0 0 0,-1-1 0 0 0,0 1 0 0 0,0 0 0 0 0,0 0 0 0 0,0 1 0 0 0,0-1 0 0 0,0 0 0 0 0,1-1 0 0 0,0-1 0 0 0,-2 0 0 0 0,0 2 0 0 0,1 0 0 0 0,0 1 0 0 0,0-1 0 0 0,-1 1 0 0 0,0 3 8 0 0,-1-15 10 0 0,1 2 8 0 0,0 35-14 0 0,1-26-12 0 0,-1 2 0 0 0,0 4 27 0 0,3-16-2 0 0,-2 29-13 0 0,0-19-1 0 0,1 16 93 0 0,2-5-27 0 0,-1-7-80 0 0,-6 19 70 0 0,4-22-67 0 0,0-3 11 0 0,0-7 32 0 0,0 7-33 0 0,2 41 65 0 0,-2-48-32 0 0,0 7-33 0 0,5 29 54 0 0,-3-15 0 0 0,1-8-32 0 0,-1 23 0 0 0,1-20-34 0 0,-3-17 3 0 0,-1 41 11 0 0,1-33 31 0 0,0 2-22 0 0,0-1 22 0 0,1 5-34 0 0,1-13-4 0 0,1 26 55 0 0,-3-19-60 0 0,0 1 0 0 0,-2 0 0 0 0,2 1 0 0 0,0-2 11 0 0,0 3 32 0 0,-2 2-34 0 0,-3 28 56 0 0,5-31-65 0 0,-2 0 0 0 0,0-1 0 0 0,0 0 11 0 0,0 0 32 0 0,-1 1-33 0 0,1-1-10 0 0,0 0 0 0 0,0-1 0 0 0,-1 1 0 0 0,1 1 0 0 0,0 0 0 0 0,1-3 11 0 0,0-8 42 0 0,1-4 1 0 0,-1-10-44 0 0,-1-3-10 0 0,2 1 0 0 0,-1-18 0 0 0,2 1 0 0 0,1 1 0 0 0,-1-29 0 0 0,-1 29 0 0 0,1 0 0 0 0,-2 1 0 0 0,0 15 0 0 0,-1-1 0 0 0,1-1 0 0 0,0 0 0 0 0,1 0 0 0 0,0 1 0 0 0,-2-6 0 0 0,2 21 0 0 0,0-36 0 0 0,0 24 0 0 0,-1-1 0 0 0,0-1 0 0 0,1 1 0 0 0,0 0 0 0 0,-1 0 0 0 0,0-1 0 0 0,0-1 0 0 0,-1 1 0 0 0,0-5 0 0 0,2 12 0 0 0,0-19 0 0 0,0 13 0 0 0,0-1 0 0 0,-2 0 0 0 0,2 1 0 0 0,-1 0 0 0 0,0-1 0 0 0,3-5 0 0 0,-4-15 0 0 0,1 21 0 0 0,0 0 0 0 0,0 0 0 0 0,-1-1 0 0 0,0 1 0 0 0,2-1 0 0 0,-1 1 0 0 0,0 0 0 0 0,1-27 0 0 0,0 4 0 0 0,0 22 0 0 0,-1-6 0 0 0,-1 16 0 0 0,2-25 0 0 0,-1 3 0 0 0,0 13 0 0 0,-1 1 0 0 0,2-1 0 0 0,-2-1 0 0 0,0-6 0 0 0,2 14 0 0 0,0-22 0 0 0,0 14 0 0 0,0-5 0 0 0,0 19 0 0 0,4-48 0 0 0,-3 33 0 0 0,0 1 0 0 0,-1 1 0 0 0,1 0 0 0 0,-1-1 0 0 0,-1 1 0 0 0,-1 0 0 0 0,-1-35 0 0 0,3 44 0 0 0,-2-13 0 0 0,2 15 0 0 0,2-15 0 0 0,0-1 0 0 0,0 14 0 0 0,2-24 0 0 0,2-9 0 0 0,-5 20 0 0 0,-2 13 0 0 0,6-39 0 0 0,1-6 0 0 0,-3 37 0 0 0,-1-6 0 0 0,-3 14 0 0 0,6-24 0 0 0,0 1 0 0 0,-3 15 0 0 0,-1-7 0 0 0,-1 17 0 0 0,5-16 0 0 0,-3 14 0 0 0,1-15 0 0 0,-2-21 0 0 0,-2 3 0 0 0,1 8 0 0 0,6-51 0 0 0,-5 71 0 0 0,1-21 0 0 0,-2 4 0 0 0,0 0 0 0 0,2 12 0 0 0,1-1 0 0 0,-2 2 0 0 0,-1 11 0 0 0,0 0 0 0 0,0-1 0 0 0,0 1 0 0 0,0 0 0 0 0,1-1 0 0 0,-1 1 0 0 0,1 0 0 0 0,0 0 0 0 0,1-4 0 0 0,-1 4 0 0 0,0 0 0 0 0,0 0 0 0 0,-1 0 0 0 0,1 0 0 0 0,-1 0 0 0 0,1-1 0 0 0,-1 1 0 0 0,0 0 0 0 0,0-4 0 0 0,1-6 0 0 0,-2-4 0 0 0,2 12 0 0 0,2-13 0 0 0,-1-21 0 0 0,0 25 0 0 0,-1-1 0 0 0,0 1 0 0 0,-1 0 0 0 0,1 0 14 0 0,-1 1 50 0 0,1 0-8 0 0,0 0-46 0 0,1 3 2 0 0,-2 8-18 0 0,0 1 1 0 0,0-1-1 0 0,0 0 0 0 0,0 1 1 0 0,0-1-1 0 0,0 0 0 0 0,1 1 0 0 0,-1-1 1 0 0,0 1-1 0 0,0-1 0 0 0,1 0 1 0 0,-1 1-1 0 0,0-1 0 0 0,1 1 1 0 0,-1-1-1 0 0,1 0 0 0 0,8 2-395 0 0,-5 0 299 0 0,10 2-1151 0 0,2-1-370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39.824"/>
    </inkml:context>
    <inkml:brush xml:id="br0">
      <inkml:brushProperty name="width" value="0.05" units="cm"/>
      <inkml:brushProperty name="height" value="0.05" units="cm"/>
    </inkml:brush>
  </inkml:definitions>
  <inkml:trace contextRef="#ctx0" brushRef="#br0">0 0 919 0 0,'0'0'6532'0'0,"9"12"-5377"0"0,17 4-194 0 0,-24-15-890 0 0,12 3 64 0 0,-11-4-45 0 0,2 2 150 0 0,0 0 0 0 0,0 0 0 0 0,0 1 0 0 0,0 0 0 0 0,0-1 0 0 0,-1 1 0 0 0,7 6 0 0 0,-9-8-48 0 0,6 4-88 0 0,-5-3-17 0 0,1 0-1 0 0,-1-1 0 0 0,0 1 0 0 0,1-1 0 0 0,0 0 0 0 0,-1 0 0 0 0,1 0 0 0 0,0 0 1 0 0,4 0-1 0 0,-5-1-1 0 0,-1 1-26 0 0,6 1-38 0 0,-4 0 38 0 0,-2-1-17 0 0,0 0 0 0 0,0 0 0 0 0,0 1 0 0 0,0-1 0 0 0,0 0 0 0 0,-1 1 0 0 0,1-1 0 0 0,0 1 0 0 0,-1-1 1 0 0,1 1-1 0 0,-1 0 0 0 0,0 0 0 0 0,2 2 0 0 0,-2-1-61 0 0,0-1 219 0 0,1 0-96 0 0,4 7-5 0 0,3-1-23 0 0,-2-3-19 0 0,0-1-1 0 0,0 1 1 0 0,12 4 0 0 0,-10-4-8 0 0,-7-5 4 0 0,10 9 145 0 0,19 12 15 0 0,-29-20-41 0 0,2 3-72 0 0,-4 0-91 0 0,12 12 379 0 0,-4-9-322 0 0,3 0-8 0 0,-2-2-35 0 0,-2-4 28 0 0,-4 0-49 0 0,12 8 128 0 0,-1 0-59 0 0,-10-6-67 0 0,0 2 87 0 0,2 3 4 0 0,12 15 140 0 0,-6-10-165 0 0,-8-11-71 0 0,4 1 66 0 0,2 3-1 0 0,2 1 2 0 0,4 2 5 0 0,-16-9-72 0 0,29 19 119 0 0,-16-12-97 0 0,34 24 160 0 0,-34-24-117 0 0,-3-1 3 0 0,-5-3 8 0 0,20 13 162 0 0,2-2 71 0 0,-16-7-220 0 0,-7-4-4 0 0,6 4 9 0 0,1 3-2 0 0,0-1-22 0 0,7 6 6 0 0,-5-6-9 0 0,9 3-7 0 0,-17-10-58 0 0,16 12 82 0 0,-3 0-27 0 0,-18-14-59 0 0,24 11 142 0 0,1 2-63 0 0,-14-8-12 0 0,46 22 128 0 0,-27-17-128 0 0,-24-8-64 0 0,18 8 0 0 0,28 15 0 0 0,-41-21 0 0 0,20 14 0 0 0,4 0 54 0 0,37 22-44 0 0,-66-37-10 0 0,8 3 0 0 0,32 10 0 0 0,-19-6 0 0 0,2-1 0 0 0,-14-6 0 0 0,1 1 0 0 0,-1 0 0 0 0,1-1 0 0 0,0 1 0 0 0,9 0 0 0 0,-22-3 0 0 0,17 9 0 0 0,-11-7 1 0 0,-7-2 4 0 0,1 0 0 0 0,-1 0 0 0 0,1 0 0 0 0,-1 0 0 0 0,0 1 0 0 0,1-1 0 0 0,-1 1 0 0 0,3 2 0 0 0,15 13 13 0 0,-16-14-18 0 0,-3-1 0 0 0,1-1 0 0 0,0 1 0 0 0,0-1 0 0 0,0 0 0 0 0,0 0 0 0 0,0 0 0 0 0,0 0 0 0 0,0 0 0 0 0,0 0 0 0 0,2 0 0 0 0,4 3 0 0 0,-3-2 0 0 0,1 0 0 0 0,0 0 0 0 0,-1 0 0 0 0,11 1 0 0 0,29 8 0 0 0,32 3 0 0 0,-68-12 0 0 0,-5-1 0 0 0,1 0 0 0 0,-1 0 0 0 0,1 1 0 0 0,-1-1 0 0 0,7 4 0 0 0,32 12 0 0 0,-11-5 0 0 0,45 21 0 0 0,-68-29 0 0 0,0-1 0 0 0,1 0 0 0 0,-1 0 0 0 0,11 1 0 0 0,-5-1 0 0 0,-1 1 0 0 0,0 0 0 0 0,0 1 0 0 0,0 1 0 0 0,21 11 0 0 0,-21-10 0 0 0,8 6-2 0 0,3-2 15 0 0,-11-7 30 0 0,1 2-33 0 0,11 6-10 0 0,-6-1 0 0 0,12 11 0 0 0,-4-5 54 0 0,-1 0-44 0 0,-23-13-10 0 0,0 0 0 0 0,17 4 0 0 0,-5-4 0 0 0,8 4-26 0 0,-14-8-7 0 0,4-1 28 0 0,17 0 5 0 0,-9 0 0 0 0,1-1 0 0 0,-19 1 0 0 0,0 1 0 0 0,-1-1 0 0 0,1 1 0 0 0,0 0 0 0 0,0 1 0 0 0,0-1 0 0 0,5 2 0 0 0,0 0 0 0 0,12 2 0 0 0,-1 3 0 0 0,-16-5 0 0 0,21 1 0 0 0,13 2 0 0 0,-11-2 0 0 0,1 0 64 0 0,-15 0-64 0 0,6 3-2 0 0,-1 3 15 0 0,-5-3 30 0 0,-2 1-33 0 0,9 4-10 0 0,-18-11 0 0 0,-1 0 0 0 0,1 0 0 0 0,-1 0 0 0 0,1 1 0 0 0,-1-1 0 0 0,1 0 0 0 0,-1 1 0 0 0,0-1 0 0 0,1 1 0 0 0,-1 0 0 0 0,3 1 0 0 0,7 5 0 0 0,0 0 0 0 0,0-2 0 0 0,2 0 0 0 0,-1-1 0 0 0,1 1 0 0 0,0 0 0 0 0,1 1 0 0 0,-1 0 0 0 0,0 0 0 0 0,-2 1 0 0 0,-1-2 11 0 0,-5-3 32 0 0,5 4-33 0 0,3 2-10 0 0,0 0 0 0 0,-1 0 0 0 0,17 14 73 0 0,-23-16-28 0 0,5 7-37 0 0,5 2 58 0 0,2-1-67 0 0,-10-10 56 0 0,10 9 206 0 0,-16-11-206 0 0,1 7-1098 0 0,-2-7-204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47.911"/>
    </inkml:context>
    <inkml:brush xml:id="br0">
      <inkml:brushProperty name="width" value="0.05" units="cm"/>
      <inkml:brushProperty name="height" value="0.05" units="cm"/>
    </inkml:brush>
  </inkml:definitions>
  <inkml:trace contextRef="#ctx0" brushRef="#br0">2880 1602 4087 0 0,'0'0'474'0'0,"2"0"-430"0"0,2 0-53 0 0,-2 0-67 0 0,0 1 1 0 0,1-1-1 0 0,-1 1 1 0 0,1-1-1 0 0,-1 1 1 0 0,0 0-1 0 0,0 0 0 0 0,1 0 1 0 0,-1 0-1 0 0,3 3 1 0 0,15 9 176 0 0,-18-12 939 0 0,3 2-802 0 0,2 4 3753 0 0,-17 14-3463 0 0,8-19-80 0 0,2-2-442 0 0,0 0-1 0 0,0 1 1 0 0,0-1-1 0 0,-1 0 0 0 0,1 0 1 0 0,0 1-1 0 0,0-1 1 0 0,0 0-1 0 0,-1 0 0 0 0,1 0 1 0 0,0 1-1 0 0,0-1 0 0 0,-1 0 1 0 0,1 0-1 0 0,0 0 1 0 0,0 0-1 0 0,-1 0 0 0 0,1 0 1 0 0,0 0-1 0 0,0 1 1 0 0,-1-1-1 0 0,1 0 0 0 0,-1 0 1 0 0,-6 3 94 0 0,5-3-15 0 0,-6 2-12 0 0,5-2-24 0 0,0 0-1 0 0,1 0 0 0 0,-1 0 1 0 0,1-1-1 0 0,-1 1 0 0 0,0-1 1 0 0,1 1-1 0 0,-1-1 0 0 0,-4-2 1 0 0,-5-1 126 0 0,-18-7 314 0 0,28 10-361 0 0,0 1-21 0 0,-7-3-64 0 0,7 3 63 0 0,-1-2 43 0 0,0 1 1 0 0,-1 1-1 0 0,1-1 0 0 0,0 0 0 0 0,-4 1 0 0 0,0-2 20 0 0,3 1-105 0 0,-11-6 252 0 0,4 2-233 0 0,2 0-4 0 0,2 1 41 0 0,1 0 1 0 0,-1 0-1 0 0,1 0 1 0 0,-10-10-1 0 0,14 12 71 0 0,-2 1-64 0 0,-12-10 91 0 0,12 9-151 0 0,0 0-51 0 0,0-1-1 0 0,-1 1 1 0 0,1 0 0 0 0,-8-2 0 0 0,-18-9 122 0 0,17 5-90 0 0,2 0-36 0 0,-22-18 42 0 0,2 0 20 0 0,22 20-68 0 0,0 0-13 0 0,1 3 92 0 0,6 2-60 0 0,-19-6 148 0 0,7 4-104 0 0,-13-1 55 0 0,-1 2 23 0 0,14 0-137 0 0,-7-3-13 0 0,1-1 70 0 0,17 5-62 0 0,0 0-1 0 0,0 0 1 0 0,0 0-1 0 0,0 0 1 0 0,0-1-1 0 0,1 0 1 0 0,-1 1-1 0 0,0-1 1 0 0,1 0-1 0 0,-4-3 1 0 0,-3-3 9 0 0,-44-30 104 0 0,43 33-97 0 0,-3-1 25 0 0,8 4-40 0 0,-13-1 55 0 0,-4-1 15 0 0,17 3-69 0 0,-6 0 23 0 0,0 0 1 0 0,0-2-1 0 0,-11-2 0 0 0,-32-8-19 0 0,36 7 45 0 0,-10-1-59 0 0,18 6 3 0 0,0 1 0 0 0,0 0 0 0 0,-2 0 0 0 0,-4 0 32 0 0,-13-6 0 0 0,18 4-32 0 0,5 1 0 0 0,-10-5 0 0 0,4 2 0 0 0,-4-2 13 0 0,14 5 8 0 0,-17-8 9 0 0,-19-6-30 0 0,22 9 0 0 0,13 6 0 0 0,-38-14 0 0 0,28 9 11 0 0,2-1 42 0 0,-6-3 41 0 0,15 9-89 0 0,-26-9 78 0 0,24 9-76 0 0,-16-9-4 0 0,6 1 24 0 0,-22-13-1 0 0,10 3 124 0 0,14 11-97 0 0,-1 1 14 0 0,-84-30 210 0 0,37 8-213 0 0,35 16-12 0 0,11 5-23 0 0,1 1 1 0 0,-1 1 0 0 0,0 0 0 0 0,-21-5-1 0 0,-15-3 35 0 0,37 9-44 0 0,9 2-4 0 0,-11-9 12 0 0,-35-21 36 0 0,46 29-59 0 0,0 1-1 0 0,0-1 0 0 0,0 0 1 0 0,0 0-1 0 0,1 0 0 0 0,-5-6 1 0 0,-2-1 18 0 0,8 7-11 0 0,-14-9-14 0 0,-8-3 2 0 0,20 12 0 0 0,-16-8 0 0 0,-5-2 0 0 0,21 12 0 0 0,-15-9 0 0 0,8 3 0 0 0,-7-5 0 0 0,5 5 0 0 0,-6-3 0 0 0,10 7 0 0 0,6 1 0 0 0,-1 1 0 0 0,0-1 0 0 0,1 0 0 0 0,-1 1 0 0 0,1-2 0 0 0,-3-1 0 0 0,-33-19 0 0 0,9 8 0 0 0,9 3 0 0 0,20 12 0 0 0,-13-9 0 0 0,-30-11 0 0 0,-34-7 0 0 0,68 25 0 0 0,6 1 0 0 0,0 0 0 0 0,0 0 0 0 0,0 0 0 0 0,0 0 0 0 0,-5-3 0 0 0,-29-15 0 0 0,23 11 0 0 0,-22-9 0 0 0,24 11 11 0 0,1-1 0 0 0,-1 0 0 0 0,2 0 1 0 0,-21-18-1 0 0,11 8-3 0 0,-33-26-8 0 0,30 22 0 0 0,-40-26 0 0 0,55 41 0 0 0,0-1 0 0 0,1 0 0 0 0,-11-11 0 0 0,-5-5 0 0 0,-91-66 0 0 0,91 71 1 0 0,16 13-12 0 0,1-1 0 0 0,-1 0 0 0 0,1 0 1 0 0,-10-12-1 0 0,-12-7-64 0 0,27 24 50 0 0,1 0-1 0 0,0 0 1 0 0,0 0-1 0 0,-1 0 0 0 0,1 0 1 0 0,0 0-1 0 0,0 0 1 0 0,0 0-1 0 0,0 0 1 0 0,1-1-1 0 0,-1 1 1 0 0,0 0-1 0 0,-1-3 0 0 0,13 8-494 0 0,-8-3 452 0 0,27 10 54 0 0,-8 1 104 0 0,-1 0-1 0 0,34 26 0 0 0,-8-6-42 0 0,66 51 70 0 0,-26-15-44 0 0,-48-37-4 0 0,45 30 0 0 0,-54-43-30 0 0,49 29 69 0 0,47 22-42 0 0,-109-59-46 0 0,-1 1-1 0 0,18 14 0 0 0,-11-7-13 0 0,-11-9-6 0 0,-1-1 11 0 0,-9-7 274 0 0,-4-3-218 0 0,-198-141-98 0 0,102 78 11 0 0,46 25 20 0 0,-53-52 0 0 0,30 26 0 0 0,65 57-7 0 0,-128-114 30 0 0,97 83-147 0 0,-44-55 0 0 0,60 66 55 0 0,12 14 19 0 0,1 0 0 0 0,-11-17 1 0 0,17 20 25 0 0,5 4-30 0 0,2 7 45 0 0,-1 1 1 0 0,1-1-1 0 0,0 1 0 0 0,0 0 0 0 0,0-1 1 0 0,0 1-1 0 0,0 0 0 0 0,0 0 0 0 0,0 0 1 0 0,-1 0-1 0 0,1 0 0 0 0,0 0 0 0 0,0 0 1 0 0,1 0-1 0 0,-2 0 3 0 0,5 0-9 0 0,-1 1-1 0 0,0-1 1 0 0,1 1 0 0 0,-1 0 0 0 0,0 1-1 0 0,0-1 1 0 0,0 1 0 0 0,0-1 0 0 0,0 1-1 0 0,7 5 1 0 0,4 3 5 0 0,18 17 0 0 0,-6-4-38 0 0,43 34 328 0 0,100 109 1 0 0,-62-58 91 0 0,-74-78-337 0 0,42 28 0 0 0,-34-26-22 0 0,-13-12 41 0 0,59 33 1 0 0,-23-16 161 0 0,-63-36 92 0 0,-4-1-454 0 0,-3 1 138 0 0,0 0 1 0 0,0-1 0 0 0,0 0 0 0 0,0 0 0 0 0,1 0-1 0 0,-1-1 1 0 0,0 1 0 0 0,0-1 0 0 0,1 0 0 0 0,-1-1-1 0 0,-5-1 1 0 0,-10-5-29 0 0,-23-13-1 0 0,18 8 27 0 0,-22-12-5 0 0,2-2-1 0 0,1-2 1 0 0,1-3-1 0 0,-54-50 1 0 0,54 47-68 0 0,25 21 25 0 0,-20-18 0 0 0,9 3-71 0 0,19 18 58 0 0,6 5 59 0 0,15 7 23 0 0,5 5 44 0 0,0 1 1 0 0,-1 0-1 0 0,0 2 0 0 0,0-1 1 0 0,18 15-1 0 0,2 1 116 0 0,50 40 256 0 0,-24-16-160 0 0,86 50 210 0 0,6 4-74 0 0,-99-63-319 0 0,63 47 3 0 0,-50-40-36 0 0,-21-17 5 0 0,-32-21-35 0 0,-1-1 22 0 0,-4 0-43 0 0,-7-5-59 0 0,-3 0-104 0 0,0-1 153 0 0,0 1 0 0 0,0-1 0 0 0,-1 0 0 0 0,1 1-1 0 0,0-1 1 0 0,-1 0 0 0 0,1 0 0 0 0,-1 0 0 0 0,1 0 0 0 0,-1 0-1 0 0,0 0 1 0 0,1 0 0 0 0,-1-1 0 0 0,0 1 0 0 0,0 0 0 0 0,1-1-1 0 0,-1 0 1 0 0,0 1 0 0 0,0-1 0 0 0,0 0 0 0 0,0 0 0 0 0,1 0 0 0 0,-1 0-1 0 0,-4-1 1 0 0,-5 0-62 0 0,0-1-1 0 0,-20-5 0 0 0,3-3 57 0 0,0-1 1 0 0,1-2-1 0 0,-30-17 0 0 0,48 25 15 0 0,-18-12-26 0 0,-39-30-1 0 0,38 25 19 0 0,15 14 9 0 0,0 2-10 0 0,5 0-44 0 0,21 3-10 0 0,-7 3 64 0 0,0 0 0 0 0,0 1 0 0 0,0 0 0 0 0,0 0 0 0 0,0 0 0 0 0,9 4 0 0 0,34 15 0 0 0,0 4 95 0 0,-1 1-1 0 0,-1 3 0 0 0,-1 2 1 0 0,77 67-1 0 0,-91-70-43 0 0,1-2 0 0 0,2-1-1 0 0,50 27 1 0 0,-70-44 2 0 0,-5-2 11 0 0,-24-22 0 0 0,-3 4-108 0 0,0 1 0 0 0,-30-14-1 0 0,29 16 18 0 0,0-1-1 0 0,-27-19 0 0 0,-44-37 13 0 0,32 27-34 0 0,-80-56 7 0 0,62 46 20 0 0,10-2 22 0 0,16 12 0 0 0,17 15-10 0 0,46 21-57 0 0,-6 4 55 0 0,-1 0 0 0 0,1 1 0 0 0,-1 0 0 0 0,1 1 0 0 0,-1-1 0 0 0,13 6 1 0 0,43 20-53 0 0,7 9 125 0 0,-2 2-1 0 0,78 57 1 0 0,174 104 315 0 0,-293-183-330 0 0,52 34 206 0 0,91 74-1 0 0,-89-58 106 0 0,-79-64-313 0 0,-4-3-261 0 0,-1 0 201 0 0,1-1 1 0 0,0 1-1 0 0,0-1 0 0 0,1 1 0 0 0,-1-1 1 0 0,-2-2-1 0 0,-3-2-29 0 0,-9-5 6 0 0,-1 1-1 0 0,0 1 1 0 0,-32-13-1 0 0,-12-7-28 0 0,-9-5-49 0 0,-1 2 1 0 0,-119-36-1 0 0,147 52 117 0 0,94 34 59 0 0,72 14 0 0 0,27 9 46 0 0,108 62 376 0 0,-191-69-444 0 0,-38-19-28 0 0,1-1 0 0 0,0-1-1 0 0,40 12 1 0 0,-10-6 39 0 0,-58-18-122 0 0,-4-1 15 0 0,-19-1 13 0 0,0-1-1 0 0,1 0 1 0 0,-1-1 0 0 0,-28-9 0 0 0,16 1 6 0 0,-61-28 0 0 0,-163-86-44 0 0,68 43 84 0 0,-47-23 0 0 0,202 87 1 0 0,9 6-37 0 0,-39-27-1 0 0,56 34 36 0 0,6 4-4 0 0,-1 0 0 0 0,1 0 0 0 0,0-1 0 0 0,0 1 1 0 0,0 0-1 0 0,1-1 0 0 0,-1 0 0 0 0,0 1 0 0 0,0-1 0 0 0,1 0 0 0 0,-3-4 0 0 0,2 4-5 0 0,-4-8-52 0 0,4-1 50 0 0,2 11 12 0 0,0-1 0 0 0,0 1 0 0 0,0-1 0 0 0,0 1 0 0 0,0-1 0 0 0,0 1 0 0 0,1-1 0 0 0,-1 1 0 0 0,0-1 0 0 0,0 1 0 0 0,0-1 0 0 0,1 1 0 0 0,-1 0 0 0 0,0-1 0 0 0,0 1 0 0 0,1-1 0 0 0,-1 1 0 0 0,0 0 0 0 0,1-1 0 0 0,0 0 0 0 0,1 0 0 0 0,1 0 0 0 0,-1 0 0 0 0,1 0 0 0 0,0 0 0 0 0,0 0 0 0 0,-1 1 0 0 0,1-1 0 0 0,0 1 0 0 0,0-1 0 0 0,0 1 0 0 0,0 0 0 0 0,4 1 0 0 0,36 5 0 0 0,-23 0 0 0 0,0 0 0 0 0,0 2 0 0 0,-1 0 0 0 0,27 16 0 0 0,-5-3 0 0 0,-27-14 1 0 0,134 61 76 0 0,-69-33 43 0 0,78 48 1 0 0,69 55-18 0 0,-169-102-106 0 0,148 77 56 0 0,-198-110-53 0 0,155 69 60 0 0,-132-60-56 0 0,-26-9-4 0 0,-2-2 0 0 0,-1-1 0 0 0,1 1 0 0 0,-1-1 0 0 0,1 1 0 0 0,-1-1 0 0 0,1 0 0 0 0,-1 0 0 0 0,1 1 0 0 0,-1-1 0 0 0,1 0 0 0 0,2-1 0 0 0,-4 1-8 0 0,0 0-1 0 0,0 0 1 0 0,0 0-1 0 0,0 0 1 0 0,0 0-1 0 0,0 0 0 0 0,-1 0 1 0 0,1 0-1 0 0,0 0 1 0 0,0 0-1 0 0,0-1 1 0 0,0 1-1 0 0,0 0 1 0 0,0 0-1 0 0,0 0 1 0 0,0 0-1 0 0,1 0 1 0 0,-1 0-1 0 0,0 0 1 0 0,0 0-1 0 0,0 0 0 0 0,0-1 1 0 0,0 1-1 0 0,0 0 1 0 0,0 0-1 0 0,0 0 1 0 0,0 0-1 0 0,0 0 1 0 0,0 0-1 0 0,0 0 1 0 0,0 0-1 0 0,0 0 1 0 0,0 0-1 0 0,0 0 1 0 0,0 0-1 0 0,1 0 0 0 0,-1 0 1 0 0,0-1-1 0 0,0 1 1 0 0,0 0-1 0 0,0 0 1 0 0,0 0-1 0 0,0 0 1 0 0,0 0-1 0 0,0 0 1 0 0,0 0-1 0 0,0 0 1 0 0,1 0-1 0 0,-1 0 1 0 0,-15-9-106 0 0,-23-8 38 0 0,-128-48-52 0 0,109 41 96 0 0,-222-115-67 0 0,100 45 70 0 0,-81-12 29 0 0,178 75 0 0 0,71 27 0 0 0,4 2 0 0 0,0-1 0 0 0,0 0 0 0 0,0-1 0 0 0,0 0 0 0 0,-8-6 0 0 0,10 4 0 0 0,9 4 0 0 0,6 1 0 0 0,-10 1 0 0 0,24 2 31 0 0,1 1-1 0 0,-1 1 1 0 0,40 12-1 0 0,-38-9-2 0 0,40 9 57 0 0,-15-4-24 0 0,56 20-1 0 0,-10 5-16 0 0,109 59-1 0 0,-42-22 54 0 0,-73-35-77 0 0,128 57 44 0 0,-74-29 0 0 0,-63-37-64 0 0,-67-25 0 0 0,-3 0-10 0 0,-8-3-33 0 0,4 1 22 0 0,-7-2-38 0 0,-16-3-827 0 0,3 2 847 0 0,-18-7-8 0 0,-45-18 0 0 0,-99-39-17 0 0,162 61 75 0 0,106 35 169 0 0,14 5-179 0 0,31 6 37 0 0,-31-8-12 0 0,-93-30-26 0 0,1 1 0 0 0,-1-1 0 0 0,-1 3 0 0 0,-4-1-13 0 0,-9-6-55 0 0,-3-1-159 0 0,-8 0 215 0 0,10 0 12 0 0,0 0 0 0 0,0 0 0 0 0,-1 0 0 0 0,1 0 0 0 0,0-1 0 0 0,0 1 0 0 0,0 0 0 0 0,0 0 0 0 0,0 0 0 0 0,0 0 0 0 0,0 0 0 0 0,0 0 0 0 0,-1 0 0 0 0,1 0 0 0 0,0 0 0 0 0,0 0 0 0 0,0 0 0 0 0,0 0 0 0 0,0 0 0 0 0,0 0 0 0 0,0 0 0 0 0,0 0 0 0 0,-1 0 0 0 0,1 0 0 0 0,0 0 0 0 0,0 0 0 0 0,0 0 0 0 0,0 0 0 0 0,0 0 0 0 0,0 0 0 0 0,0 0 0 0 0,0 0 0 0 0,-1 1 0 0 0,1-1 0 0 0,0 0 0 0 0,0 0 0 0 0,0 0 0 0 0,0 0 0 0 0,0 0 0 0 0,0 0 0 0 0,0 0 0 0 0,0 0 0 0 0,0 0 0 0 0,0 0 0 0 0,0 1 0 0 0,0-1 0 0 0,0 0 0 0 0,0 0 0 0 0,0 0 0 0 0,0 0 0 0 0,0 0 0 0 0,0 0 0 0 0,0 0 0 0 0,0 0 0 0 0,0 1 0 0 0,0-1 0 0 0,0 0 0 0 0,0 0 0 0 0,0 0 0 0 0,0 0 0 0 0,0 0 0 0 0,0 0 0 0 0,7 9 0 0 0,12 6 0 0 0,-1-4-50 0 0,30 14 0 0 0,26 13-122 0 0,-63-32 172 0 0,-1 0-12 0 0,-26-26-60 0 0,12 16 57 0 0,-1-1 6 0 0,-1 0 0 0 0,1 0 0 0 0,-1 1 0 0 0,0 0 0 0 0,0 0 0 0 0,-1 0 0 0 0,1 1-1 0 0,-1 0 1 0 0,0 0 0 0 0,1 1 0 0 0,-14-4 0 0 0,7 3 9 0 0,-1 2 0 0 0,4 6 0 0 0,4 6 0 0 0,6-6-60 0 0,-1 0 0 0 0,1 0 0 0 0,0 0 0 0 0,1 0-1 0 0,-1 0 1 0 0,1-1 0 0 0,1 7 0 0 0,2 5-203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53.157"/>
    </inkml:context>
    <inkml:brush xml:id="br0">
      <inkml:brushProperty name="width" value="0.05" units="cm"/>
      <inkml:brushProperty name="height" value="0.05" units="cm"/>
    </inkml:brush>
  </inkml:definitions>
  <inkml:trace contextRef="#ctx0" brushRef="#br0">18 13 1375 0 0,'0'0'2646'0'0,"4"-2"-2496"0"0,8-7 30 0 0,-12 9-176 0 0,0 0 0 0 0,0 0 0 0 0,0 0-1 0 0,0 0 1 0 0,0 0 0 0 0,0 0 0 0 0,0-1-1 0 0,0 1 1 0 0,0 0 0 0 0,0 0 0 0 0,1 0-1 0 0,-1 0 1 0 0,0 0 0 0 0,0 0 0 0 0,0 0 0 0 0,0 0-1 0 0,0 0 1 0 0,0 0 0 0 0,0 0 0 0 0,0 0-1 0 0,1 0 1 0 0,-1 0 0 0 0,0 0 0 0 0,0 0-1 0 0,0 0 1 0 0,0 0 0 0 0,0 0 0 0 0,0 0-1 0 0,1 0 1 0 0,-1 0 0 0 0,0 0 0 0 0,0 0-1 0 0,0 0 1 0 0,0 0 0 0 0,0 0 0 0 0,0 0-1 0 0,0 0 1 0 0,1 0 0 0 0,-1 0 0 0 0,0 0-1 0 0,0 0 1 0 0,0 0 0 0 0,0 0 0 0 0,0 0-1 0 0,0 1 1 0 0,0-1 0 0 0,0 0 0 0 0,0 0-1 0 0,2 1 272 0 0,-1 1-1 0 0,0-1 0 0 0,0 1 0 0 0,0-1 1 0 0,0 1-1 0 0,0-1 0 0 0,-1 1 0 0 0,1-1 0 0 0,0 1 1 0 0,-1 0-1 0 0,1 2 0 0 0,-1-1-53 0 0,0 9 6 0 0,0-10 669 0 0,-6 23-312 0 0,5-23-435 0 0,-9 42 451 0 0,4 11 97 0 0,4 1 0 0 0,4 64 0 0 0,1-80-424 0 0,17 77-1 0 0,23 38 476 0 0,-12-48-564 0 0,-27-94-173 0 0,-3-7 32 0 0,2 3-45 0 0,-3-6 8 0 0,0-8 14 0 0,-1 1 0 0 0,0-1 0 0 0,0 1 0 0 0,0-1 1 0 0,0 1-1 0 0,-3-5 0 0 0,3 5-1 0 0,-1-1 1 0 0,0 0-1 0 0,1 0 1 0 0,-2-10-1 0 0,-8-102-91 0 0,-2-55-98 0 0,12 125-6 0 0,3-64-254 0 0,1 75 505 0 0,-3 34 722 0 0,-3 16-717 0 0,1 6-57 0 0,1 0-1 0 0,1-1 0 0 0,0 1 1 0 0,2 0-1 0 0,6 33 0 0 0,1 5 147 0 0,2 38 130 0 0,8 81 291 0 0,-9-86-367 0 0,-3-32-134 0 0,-2-29-89 0 0,-4-20 11 0 0,-1-8 125 0 0,-3-2-59 0 0,1 0-80 0 0,0 0 1 0 0,0 0-1 0 0,-1-1 0 0 0,1 1 0 0 0,0-1 1 0 0,0 0-1 0 0,0 1 0 0 0,0-1 0 0 0,0 0 1 0 0,0 0-1 0 0,0 0 0 0 0,0-1 0 0 0,1 1 1 0 0,-1 0-1 0 0,0-1 0 0 0,1 1 0 0 0,-1-1 1 0 0,1 1-1 0 0,-1-1 0 0 0,1 0 0 0 0,0 0 1 0 0,0 0-1 0 0,-2-3 0 0 0,-2-5-42 0 0,0-1 1 0 0,1 0-1 0 0,-3-16 0 0 0,2 9 25 0 0,-5-18-95 0 0,2 1 0 0 0,-5-57 1 0 0,4-74-229 0 0,11 52 287 0 0,1-19 63 0 0,-3 130 266 0 0,-1 14-237 0 0,0 0 0 0 0,0 0 0 0 0,1-1 0 0 0,1 1-1 0 0,0 0 1 0 0,3 16 0 0 0,0 4 17 0 0,20 414 531 0 0,-37-159-498 0 0,5-164 92 0 0,7-110-114 0 0,1-10-24 0 0,4-17-400 0 0,0-23 340 0 0,-2-1 0 0 0,-4-66 1 0 0,-1 51 14 0 0,0-60-90 0 0,7-356-210 0 0,-3 452 305 0 0,5-40 15 0 0,-6 56 632 0 0,0 50-444 0 0,4 104-22 0 0,19 312 753 0 0,-18-302-671 0 0,0 38-100 0 0,-3-132-95 0 0,0-41-17 0 0,-2 0-1 0 0,-4 45 1 0 0,3-69-3 0 0,1-6-65 0 0,0 1 1 0 0,-1-1-1 0 0,1 1 0 0 0,-1 0 1 0 0,0-1-1 0 0,-2-3 1 0 0,-3-11 0 0 0,-19-153-153 0 0,13 77 50 0 0,-37-340-1039 0 0,40 299 1006 0 0,8 123 166 0 0,26 150 356 0 0,-7 17-7 0 0,-3 187 0 0 0,-16-207 220 0 0,-22 156 0 0 0,23-290-547 0 0,-4-103-768 0 0,11-35 492 0 0,-1 43 159 0 0,32-319-1118 0 0,-38 410 1631 0 0,0 6-333 0 0,10 487 575 0 0,-11-338-517 0 0,-1-66-57 0 0,-14 92 0 0 0,7-131-90 0 0,2-26 65 0 0,7-20 18 0 0,-5-21-176 0 0,0 6 44 0 0,1-14-8 0 0,0-1 1 0 0,2 0 0 0 0,2-46 0 0 0,0-8 25 0 0,-3-154-100 0 0,4 143 114 0 0,1 22 18 0 0,-2 69 298 0 0,0 28-271 0 0,3 54 52 0 0,39 419 286 0 0,-33-277-136 0 0,-9-183-225 0 0,0-37 54 0 0,-1 0-20 0 0,1-2-58 0 0,1 0 0 0 0,-1 0 0 0 0,0 1 1 0 0,0-1-1 0 0,0 0 0 0 0,0 0 0 0 0,0 0 0 0 0,0 1 0 0 0,0-1 0 0 0,0 0 0 0 0,0 0 0 0 0,-1 0 0 0 0,1 1 0 0 0,0-1 0 0 0,0 0 0 0 0,0 0 0 0 0,0 0 1 0 0,0 0-1 0 0,0 1 0 0 0,0-1 0 0 0,0 0 0 0 0,0 0 0 0 0,0 0 0 0 0,-1 0 0 0 0,1 0 0 0 0,0 1 0 0 0,0-1 0 0 0,0 0 0 0 0,0 0 0 0 0,0 0 1 0 0,-1 0-1 0 0,1 0 0 0 0,0 0 0 0 0,0 0 0 0 0,0 0 0 0 0,-1 0 0 0 0,1 0 0 0 0,0 1 0 0 0,0-1 0 0 0,-5-21-66 0 0,2 0 0 0 0,0 0 0 0 0,2 0 0 0 0,0-26 0 0 0,0-9-6 0 0,-1-36 43 0 0,-10-101-68 0 0,10 182 117 0 0,2 9 274 0 0,12 263 128 0 0,-1 0-78 0 0,-11-200-221 0 0,0-58-168 0 0,0-5-322 0 0,-2-25 173 0 0,1-41 0 0 0,1 12 111 0 0,-2-48 614 0 0,2 160-442 0 0,3-1 0 0 0,10 58 0 0 0,-12-102-84 0 0,-1-7-5 0 0,0 0 1 0 0,1 0-1 0 0,-1 0 1 0 0,1-1-1 0 0,0 1 1 0 0,3 6-1 0 0,7 20-8 0 0,-10-26-6 0 0,1 0 1 0 0,0 0-1 0 0,0-1 0 0 0,1 1 1 0 0,-1 0-1 0 0,1-1 0 0 0,0 1 1 0 0,0-1-1 0 0,4 4 0 0 0,-5-6-119 0 0,-1 0 0 0 0,1 0 0 0 0,0 1-1 0 0,0-1 1 0 0,0-1 0 0 0,0 1 0 0 0,0 0-1 0 0,3 0 1 0 0,-2 0-449 0 0,-1-1-1 0 0,1 1 1 0 0,0-1-1 0 0,0 0 1 0 0,-1 0-1 0 0,1-1 1 0 0,4 0-1 0 0,11-4-5048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7:31.32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1123 424 5063 0 0,'2'-2'390'0'0,"14"-23"533"0"0,1 0 0 0 0,21-24 0 0 0,46-44 1710 0 0,-69 76-2633 0 0,59-64 0 0 0,-67 71 0 0 0,-2 0 18 0 0,-4 8 66 0 0,-3 0 5 0 0,1 0-84 0 0,-1 0-1 0 0,0 1 1 0 0,0-1 0 0 0,0 0-1 0 0,0 1 1 0 0,0 0 0 0 0,0-1-1 0 0,0 1 1 0 0,-1 0 0 0 0,1 0-1 0 0,0 1 1 0 0,-1-1 0 0 0,1 0-1 0 0,-1 1 1 0 0,1-1 0 0 0,0 1-1 0 0,-6 0 1 0 0,-2 0-72 0 0,-1 1-1 0 0,0 0 1 0 0,-10 3 0 0 0,-3 0 65 0 0,-132 27-125 0 0,-23 3 130 0 0,-141-17 212 0 0,318-17-214 0 0,-306 25 10 0 0,277-22 129 0 0,26-5-77 0 0,19-3-129 0 0,57-18-108 0 0,94-25 176 0 0,-89 30-2 0 0,39-9 0 0 0,1-3-1 0 0,-14 0 13 0 0,-102 30-7 0 0,0 0 1 0 0,1 0-1 0 0,-1 0 0 0 0,0 0 1 0 0,0 0-1 0 0,0 0 0 0 0,1 0 1 0 0,-1-1-1 0 0,0 1 0 0 0,0 0 1 0 0,0 0-1 0 0,0 0 0 0 0,1 0 1 0 0,-1-1-1 0 0,0 1 0 0 0,0 0 1 0 0,0 0-1 0 0,0 0 0 0 0,0-1 1 0 0,0 1-1 0 0,0 0 0 0 0,0 0 1 0 0,0-1-1 0 0,0 1 0 0 0,0 0 1 0 0,0 0-1 0 0,0-1 0 0 0,0 1 1 0 0,0 0-1 0 0,0 0 0 0 0,0 0 1 0 0,0-1-1 0 0,0 1 0 0 0,0 0 1 0 0,0 0-1 0 0,0-1 0 0 0,0 1 1 0 0,0 0-1 0 0,0 0 0 0 0,-1 0 1 0 0,1 0-1 0 0,0-1 0 0 0,0 1 1 0 0,-6-8 164 0 0,3 6-134 0 0,-1 1 0 0 0,1-1 0 0 0,-1 1-1 0 0,0 0 1 0 0,1 0 0 0 0,-1 1 0 0 0,0-1 0 0 0,0 1-1 0 0,1-1 1 0 0,-1 1 0 0 0,0 1 0 0 0,-6 0-1 0 0,-8-1 35 0 0,-37 1 104 0 0,-103 15-1 0 0,156-16-167 0 0,-25 5 47 0 0,1 0-1 0 0,0 2 1 0 0,0 1-1 0 0,-36 17 1 0 0,-94 57 68 0 0,155-81-121 0 0,-89 55 18 0 0,79-48-2 0 0,-1 1 0 0 0,1 1 0 0 0,1 0 0 0 0,0 0 0 0 0,-12 16 0 0 0,21-25-27 0 0,-1 1 0 0 0,1 0 0 0 0,0 0 0 0 0,0 0 0 0 0,0 0 0 0 0,0 0 0 0 0,0 1 0 0 0,1-1 1 0 0,-1 0-1 0 0,0 0 0 0 0,1 0 0 0 0,0 1 0 0 0,-1-1 0 0 0,1 0 0 0 0,0 1 0 0 0,0-1 0 0 0,1 4 0 0 0,0-3-6 0 0,0 0 0 0 0,0 0 0 0 0,0 0-1 0 0,1 0 1 0 0,-1-1 0 0 0,1 1 0 0 0,-1 0-1 0 0,1-1 1 0 0,0 1 0 0 0,0-1 0 0 0,4 4-1 0 0,1 0-20 0 0,1 0-1 0 0,0 0 0 0 0,0-1 0 0 0,0 0 1 0 0,0-1-1 0 0,1 0 0 0 0,15 5 0 0 0,19 2-5 0 0,0-2-1 0 0,1-2 0 0 0,64 2 0 0 0,-97-8 43 0 0,129 4 93 0 0,243-21-1 0 0,-286 2-88 0 0,24-1-121 0 0,-108 15 98 0 0,-24 9-22 0 0,-33 17 79 0 0,-1-2-1 0 0,-69 26 1 0 0,74-33-26 0 0,-114 43 182 0 0,151-59-62 0 0,6 0-72 0 0,4 2-42 0 0,-1-1 0 0 0,1-1 0 0 0,0 1-1 0 0,-1-1 1 0 0,1-1 0 0 0,0 1 0 0 0,0-1 0 0 0,0 0-1 0 0,0 0 1 0 0,6-2 0 0 0,73-16 60 0 0,-79 16-74 0 0,123-38 8 0 0,-36 9-125 0 0,-68 24 25 0 0,217-57-1256 0 0,-228 61 1286 0 0,-1 0-5 0 0,1 1 1 0 0,20 0 0 0 0,-19 1 21 0 0,0 2 32 0 0,-5 1 11 0 0,-12 2 0 0 0,-6 0 0 0 0,-12 6 69 0 0,-1 0-1 0 0,-1-2 1 0 0,-28 9-1 0 0,-9 2 130 0 0,-111 54 74 0 0,100-42-139 0 0,-108 54 358 0 0,163-76-486 0 0,-119 64 182 0 0,118-66-150 0 0,-1 0 36 0 0,-1 2 0 0 0,-26 17 0 0 0,8-3-48 0 0,19-14 21 0 0,-26 21 1 0 0,34-22-37 0 0,3 1-22 0 0,4-8-52 0 0,4 1 54 0 0,0 0 0 0 0,0 0 0 0 0,1-1 0 0 0,-1 0 0 0 0,0 0 0 0 0,1 0 0 0 0,-1 0-1 0 0,6 0 1 0 0,-9 0 9 0 0,13 0 1 0 0,-1-1 1 0 0,0 0-1 0 0,1-1 0 0 0,-1 0 0 0 0,1 0 0 0 0,16-5 0 0 0,3 0 11 0 0,208-52 49 0 0,-212 50-60 0 0,-1 0 0 0 0,2 2 0 0 0,-1 2 0 0 0,1 0 0 0 0,41 1 0 0 0,-64 3-2 0 0,18 4-80 0 0,-22-3 77 0 0,-1-1 0 0 0,0 0-1 0 0,0 0 1 0 0,0 0 0 0 0,0 1 0 0 0,0-1-1 0 0,0 1 1 0 0,1-1 0 0 0,-1 1-1 0 0,0-1 1 0 0,0 1 0 0 0,0-1-1 0 0,0 1 1 0 0,-1 0 0 0 0,1 0 0 0 0,0-1-1 0 0,0 1 1 0 0,0 0 0 0 0,-1 0-1 0 0,1 0 1 0 0,0 0 0 0 0,-1 0-1 0 0,1 0 1 0 0,-1 0 0 0 0,1 0 0 0 0,-1 0-1 0 0,1 0 1 0 0,-1 1 0 0 0,0-1-1 0 0,1 0 1 0 0,-1 0 0 0 0,0 0 0 0 0,0 0-1 0 0,0 1 1 0 0,0-1 0 0 0,0 2-1 0 0,-1 0 8 0 0,0 1-1 0 0,-1-1 0 0 0,1 0 0 0 0,0 0 1 0 0,-1 0-1 0 0,0 0 0 0 0,1 0 1 0 0,-1 0-1 0 0,0-1 0 0 0,-1 1 1 0 0,-3 4-1 0 0,-33 24 72 0 0,22-18-24 0 0,-35 25-18 0 0,-2-2-1 0 0,-1-2 1 0 0,-1-3 0 0 0,-2-3 0 0 0,-70 25 0 0 0,94-39 1 0 0,1 1 0 0 0,0 1 0 0 0,-57 39 0 0 0,87-52 11 0 0,-3 3-59 0 0,4-4-118 0 0,5 0-26 0 0,0 1 133 0 0,1 0 0 0 0,-1-1 0 0 0,1 0-1 0 0,0 1 1 0 0,0-1 0 0 0,0-1 0 0 0,0 1-1 0 0,0-1 1 0 0,0 1 0 0 0,0-1 0 0 0,1 0 0 0 0,-1-1-1 0 0,0 1 1 0 0,1-1 0 0 0,7 0 0 0 0,10-1 14 0 0,0-1 0 0 0,21-5 0 0 0,-25 3-1 0 0,269-61 14 0 0,-272 62 0 0 0,-2 1 12 0 0,-11 2 266 0 0,-2 1-257 0 0,-1 0 1 0 0,1 1-1 0 0,-1-1 1 0 0,1 0-1 0 0,-1 1 1 0 0,0-1-1 0 0,1 0 1 0 0,-1 0-1 0 0,0 0 1 0 0,0 0-1 0 0,0 0 1 0 0,0 1-1 0 0,0-2 1 0 0,-2 3-1 0 0,-18 12 161 0 0,20-14-158 0 0,-39 23 97 0 0,-1-2 1 0 0,-1-1 0 0 0,-1-3 0 0 0,-47 15 0 0 0,10-4-84 0 0,0 2-23 0 0,69-27-39 0 0,9-3-94 0 0,17-3-280 0 0,130-23 167 0 0,-27 3 226 0 0,-52 11 5 0 0,-33 4 0 0 0,1 2 0 0 0,63-1 0 0 0,-84 8 0 0 0,-13-2 0 0 0,1 0 0 0 0,-1 0 0 0 0,1 1 0 0 0,-1-1 0 0 0,1 0 0 0 0,-1 1 0 0 0,0-1 0 0 0,1 1 0 0 0,-1-1 0 0 0,1 1 0 0 0,-1-1 0 0 0,0 0 0 0 0,0 1 0 0 0,1-1 0 0 0,-1 1 0 0 0,0-1 0 0 0,0 1 0 0 0,0 0 0 0 0,1 0 0 0 0,-1 0 3 0 0,0 1 0 0 0,-1-1 1 0 0,1 1-1 0 0,0-1 0 0 0,0 1 0 0 0,-1-1 0 0 0,1 1 0 0 0,-1-1 0 0 0,1 0 0 0 0,-1 1 0 0 0,1-1 0 0 0,-1 0 1 0 0,0 1-1 0 0,0-1 0 0 0,0 0 0 0 0,0 0 0 0 0,0 0 0 0 0,0 0 0 0 0,0 0 0 0 0,-1 1 0 0 0,-28 20 179 0 0,23-18-149 0 0,-36 23 34 0 0,-72 34 0 0 0,-313 99-46 0 0,399-150 6 0 0,-29 14-1 0 0,56-23-34 0 0,3 0-16 0 0,8-2-52 0 0,13-4-94 0 0,28-12 28 0 0,77-38 0 0 0,-25 10 112 0 0,243-113 30 0 0,-316 146-1 0 0,-20 8-43 0 0,0 0 1 0 0,0 0-1 0 0,10-7 0 0 0,-10 5 28 0 0,-2-3 32 0 0,-5-2 68 0 0,-3 8-52 0 0,1 1 0 0 0,-1-1 0 0 0,1 1 0 0 0,-1-1 0 0 0,0 1 0 0 0,0-1-1 0 0,0 1 1 0 0,0 0 0 0 0,0-1 0 0 0,-4-3 0 0 0,-7-9-19 0 0,5 10 41 0 0,0 0-51 0 0,-32-31-222 0 0,38 35 215 0 0,0 0 1 0 0,0 0 0 0 0,-1-1 0 0 0,1 1 0 0 0,0 0 0 0 0,0 0-1 0 0,0 0 1 0 0,0-1 0 0 0,0 1 0 0 0,1 0 0 0 0,-1-1 0 0 0,0 1-1 0 0,1-1 1 0 0,-1 1 0 0 0,1-1 0 0 0,-1-2 0 0 0,-1-5-50 0 0,-1-2 42 0 0,0-3 15 0 0,3 5-1 0 0,2 3 44 0 0,-2 4-41 0 0,1 0 0 0 0,-1-1 0 0 0,1 1-1 0 0,-1 0 1 0 0,1 0 0 0 0,0-1 0 0 0,0 1 0 0 0,0 0 0 0 0,0 0 0 0 0,1 0 0 0 0,-1 0 0 0 0,0 0 0 0 0,3-2 0 0 0,0 1-15 0 0,6-7 20 0 0,1 3 32 0 0,3 1-33 0 0,0 1-10 0 0,-12 4 0 0 0,1 1 0 0 0,-1-1 0 0 0,0 0 0 0 0,0 1 0 0 0,0-1 0 0 0,0 1 0 0 0,1 0 0 0 0,-1 0 0 0 0,4 0 0 0 0,-1 0 0 0 0,9 0 0 0 0,1 3 0 0 0,0 2-10 0 0,-1 2-44 0 0,6 8-10 0 0,-16-10 66 0 0,-1 0-4 0 0,2-1 1 0 0,11 17-51 0 0,13 22 41 0 0,-17-27 13 0 0,-8-11 14 0 0,0 0 0 0 0,0 0-1 0 0,-1 0 1 0 0,0 1 0 0 0,4 8 0 0 0,-5-8 5 0 0,11 22-24 0 0,-7-13-50 0 0,-1 1 39 0 0,-3-1 26 0 0,-3-12 5 0 0,1 0-1 0 0,-1 0 0 0 0,1 0 0 0 0,-1 0 1 0 0,0 0-1 0 0,0 0 0 0 0,0-1 0 0 0,-1 1 1 0 0,1 0-1 0 0,0-1 0 0 0,-1 1 0 0 0,0-1 1 0 0,0 1-1 0 0,-2 1 0 0 0,-3 4 79 0 0,-1-1-1 0 0,-15 10 1 0 0,18-13-91 0 0,-137 80 268 0 0,56-36-237 0 0,20-10 130 0 0,-3-4 1 0 0,0-2-1 0 0,-78 22 0 0 0,-195 76 163 0 0,120-23-381 0 0,193-94 72 0 0,-21 9-67 0 0,2 2 1 0 0,-61 41-1 0 0,99-58-139 0 0,8-5-34 0 0,4 3-296 0 0,-2-2 472 0 0,1-1 0 0 0,0 1 0 0 0,0-1 0 0 0,1 0 0 0 0,-1 1 0 0 0,0-1 0 0 0,1 0 0 0 0,-1 0 0 0 0,1 0 0 0 0,0 0 0 0 0,-1 0 0 0 0,1 0 0 0 0,0 0-1 0 0,0-1 1 0 0,0 1 0 0 0,1-1 0 0 0,-1 1 0 0 0,0-1 0 0 0,1 0 0 0 0,-1 0 0 0 0,0 0 0 0 0,1 0 0 0 0,4 0 0 0 0,6 2-49 0 0,-1-1 1 0 0,1-1-1 0 0,0 0 0 0 0,13-2 0 0 0,-14 1 58 0 0,63-4-112 0 0,139-25-1 0 0,-119 13 30 0 0,131-19 82 0 0,478-64-54 0 0,-665 95 73 0 0,0 2-1 0 0,1 1 0 0 0,67 9 1 0 0,-104-8-38 0 0,-4 3-37 0 0,1-1 78 0 0,-1 0 0 0 0,0 0 0 0 0,0 0 0 0 0,-1 1 0 0 0,1-1 0 0 0,0 0-1 0 0,-1-1 1 0 0,1 1 0 0 0,-1 0 0 0 0,1 0 0 0 0,-1-1 0 0 0,0 1 0 0 0,-3 1 0 0 0,-5 5 12 0 0,-1-1 0 0 0,1-1 0 0 0,-2 0 0 0 0,-17 8 0 0 0,-53 13 5 0 0,50-16-3 0 0,-287 96 1 0 0,5-10 57 0 0,-21 8 460 0 0,307-95-495 0 0,-4 1 26 0 0,1 1-1 0 0,-34 18 1 0 0,52-22 5 0 0,11-6-14 0 0,15 3-232 0 0,-4-5 145 0 0,-1 1 1 0 0,0-1 0 0 0,1 0 0 0 0,-1-1-1 0 0,0 0 1 0 0,0-1 0 0 0,1 1-1 0 0,8-4 1 0 0,5-1 43 0 0,223-40-12 0 0,54-13-32 0 0,-213 39 48 0 0,155-34 0 0 0,2 19 0 0 0,-237 35 1 0 0,61-2 8 0 0,-63 2-7 0 0,-40 13 129 0 0,-25 4-94 0 0,-423 128 559 0 0,191-59-534 0 0,0 0 15 0 0,265-76-43 0 0,7-4-24 0 0,-38 19-1 0 0,49-19 2 0 0,9-5 7 0 0,4 0-16 0 0,5 1-40 0 0,0 0 1 0 0,0-1-1 0 0,0 0 0 0 0,0 0 1 0 0,0 0-1 0 0,13-2 1 0 0,53-8-9 0 0,-56 6 52 0 0,631-113-216 0 0,-380 66 148 0 0,57-13 124 0 0,-269 49-44 0 0,190-39 254 0 0,-222 49-239 0 0,-3 0-34 0 0,0 0-1 0 0,24-9 0 0 0,-43 12-179 0 0,-3-1-42 0 0,-1 1 197 0 0,1 0 0 0 0,-1 0 0 0 0,0 1 0 0 0,1-1 1 0 0,-1 0-1 0 0,0 0 0 0 0,0 0 0 0 0,1 0 0 0 0,-1 1 0 0 0,0-1 0 0 0,0 0 0 0 0,0 1 0 0 0,0-1 0 0 0,0 0 0 0 0,0 1 0 0 0,0-1 0 0 0,0 1 0 0 0,0 0 0 0 0,0-1 0 0 0,-1 1 0 0 0,1 0 0 0 0,0 0 0 0 0,0 0 0 0 0,-1 0 0 0 0,-37-3-83 0 0,34 3 59 0 0,-29 0-81 0 0,-34 6-1 0 0,-13 0-1 0 0,-41-6 63 0 0,-192-24 0 0 0,275 18 211 0 0,0-1 0 0 0,0-3 0 0 0,-41-15 0 0 0,59 17-52 0 0,0 0-1 0 0,1-2 1 0 0,0-1 0 0 0,1 0 0 0 0,0-1-1 0 0,1-2 1 0 0,-17-15 0 0 0,28 23 9 0 0,1-1 0 0 0,0 0 1 0 0,0 0-1 0 0,0-1 1 0 0,1 0-1 0 0,0 0 1 0 0,1 0-1 0 0,0 0 0 0 0,0-1 1 0 0,1 1-1 0 0,0-1 1 0 0,0 0-1 0 0,1 0 0 0 0,0 0 1 0 0,-1-13-1 0 0,3 17-116 0 0,1 0-1 0 0,-1-1 0 0 0,1 1 0 0 0,0 0 1 0 0,1 0-1 0 0,-1-1 0 0 0,1 1 1 0 0,0 0-1 0 0,0 1 0 0 0,1-1 0 0 0,-1 0 1 0 0,5-6-1 0 0,1 1-48 0 0,1 0 0 0 0,-1 1-1 0 0,21-16 1 0 0,-12 12 35 0 0,3 3 0 0 0,-16 7 32 0 0,19-10 0 0 0,-11 7 0 0 0,1-1 0 0 0,-2 0 0 0 0,0 0 0 0 0,1 1 0 0 0,0 1 0 0 0,10-1 0 0 0,-17 6 0 0 0,0 0 0 0 0,0-1 0 0 0,20 1-10 0 0,9 4-16 0 0,1 2 0 0 0,-1 1 0 0 0,56 21 0 0 0,-32-10 12 0 0,26 8 78 0 0,94 44 0 0 0,-118-46-35 0 0,113 29 0 0 0,-51-19-23 0 0,-94-26-6 0 0,30 8 0 0 0,-41-11 0 0 0,-3-1-10 0 0,-47-1-172 0 0,-410 52-634 0 0,349-40 800 0 0,-17 5 68 0 0,-120 39-1 0 0,-102 59 377 0 0,142-45-348 0 0,-71 30 80 0 0,184-69-117 0 0,-95 59-1 0 0,163-87-39 0 0,-3 2 6 0 0,1 0-1 0 0,0 0 1 0 0,1 1-1 0 0,-19 20 1 0 0,29-29-11 0 0,1 0 0 0 0,0 0 0 0 0,0 0 1 0 0,0 0-1 0 0,0 0 0 0 0,0 0 0 0 0,0 0 1 0 0,0 0-1 0 0,0 0 0 0 0,0 0 0 0 0,0 0 1 0 0,0 1-1 0 0,-1-1 0 0 0,1 0 0 0 0,0 0 1 0 0,0 0-1 0 0,0 0 0 0 0,0 0 0 0 0,0 0 1 0 0,0 0-1 0 0,0 0 0 0 0,0 0 0 0 0,0 1 1 0 0,0-1-1 0 0,0 0 0 0 0,0 0 0 0 0,0 0 1 0 0,0 0-1 0 0,0 0 0 0 0,0 0 0 0 0,0 0 1 0 0,0 0-1 0 0,0 1 0 0 0,0-1 0 0 0,0 0 1 0 0,0 0-1 0 0,0 0 0 0 0,1 0 0 0 0,-1 0 1 0 0,0 0-1 0 0,0 0 0 0 0,0 0 0 0 0,0 0 1 0 0,0 1-1 0 0,0-1 0 0 0,0 0 0 0 0,0 0 1 0 0,0 0-1 0 0,0 0 0 0 0,1 0 0 0 0,1 2-8 0 0,0 1 1 0 0,1-1-1 0 0,0 0 0 0 0,-1 1 0 0 0,1-1 0 0 0,0-1 0 0 0,0 1 0 0 0,0 0 1 0 0,0-1-1 0 0,1 0 0 0 0,-1 1 0 0 0,0-1 0 0 0,1 0 0 0 0,-1-1 0 0 0,1 1 1 0 0,-1-1-1 0 0,0 1 0 0 0,1-1 0 0 0,6-1 0 0 0,9 0-60 0 0,0-1-1 0 0,28-7 1 0 0,-23 4 50 0 0,545-91-12 0 0,3 33 0 0 0,-408 50 32 0 0,94-6 0 0 0,-215 16-2 0 0,1 3-1 0 0,-1 1 0 0 0,66 12 1 0 0,-96-9-20 0 0,9 0-442 0 0,-24-1 304 0 0,-2 2 137 0 0,0 0-1 0 0,0 0 1 0 0,-1-1-1 0 0,0 0 0 0 0,0 0 1 0 0,0 0-1 0 0,0 0 1 0 0,-1-1-1 0 0,-6 3 1 0 0,-61 25-33 0 0,52-23 43 0 0,-138 53 13 0 0,-199 49 0 0 0,164-63 23 0 0,-208 49 104 0 0,-4-15-45 0 0,235-44 30 0 0,169-36-37 0 0,6-2-16 0 0,175-38-239 0 0,-64 11 82 0 0,11 1 117 0 0,485-94 234 0 0,-61 33 443 0 0,-205 36-295 0 0,-62 11-154 0 0,-250 35-229 0 0,36-6 39 0 0,-66 12-30 0 0,-7 0-95 0 0,-40-1-16 0 0,0 2 1 0 0,-66 10-1 0 0,0 0 5 0 0,-20-3 7 0 0,-150-11 0 0 0,277 3 72 0 0,-10-1 0 0 0,0 0 0 0 0,-1-1 0 0 0,1 0 0 0 0,0-1 0 0 0,-18-6 0 0 0,19 2 0 0 0,11 6 3 0 0,1 1 0 0 0,0 0 0 0 0,-1 0 0 0 0,1-1 0 0 0,0 1 0 0 0,-1 0 0 0 0,1-1-1 0 0,0 1 1 0 0,-1-1 0 0 0,1 1 0 0 0,0 0 0 0 0,0-1 0 0 0,0 1 0 0 0,-1-1 0 0 0,1 1 0 0 0,0 0 0 0 0,0-1-1 0 0,0 1 1 0 0,0-1 0 0 0,0 1 0 0 0,0-1 0 0 0,0 1 0 0 0,0-1 0 0 0,0 1 0 0 0,0 0 0 0 0,0-1-1 0 0,0 1 1 0 0,0-2 0 0 0,1 1 1 0 0,0 0 0 0 0,-1 0-1 0 0,1 0 1 0 0,0 0 0 0 0,0 0-1 0 0,-1 0 1 0 0,1 0 0 0 0,0 0-1 0 0,0 0 1 0 0,2-1 0 0 0,29-16 45 0 0,-30 17-41 0 0,23-10-11 0 0,2 1 1 0 0,-1 1 0 0 0,30-6 0 0 0,86-11-34 0 0,-66 13 27 0 0,133-31 9 0 0,58-10 0 0 0,441-94 550 0 0,-487 102-457 0 0,-4 0-88 0 0,-209 45-5 0 0,-5 0-2 0 0,1 1 0 0 0,-1-1-1 0 0,1 0 1 0 0,-1-1 0 0 0,0 1 0 0 0,6-3-1 0 0,-7 2-73 0 0,-11-2-102 0 0,2 0 163 0 0,-3 1-4 0 0,-1 0 0 0 0,1 1 0 0 0,-1 0 0 0 0,1 1 0 0 0,-21 0 0 0 0,-56 7-97 0 0,64-4 79 0 0,-352 38-210 0 0,-37 4 238 0 0,209-26 9 0 0,-217 14 0 0 0,236-32 0 0 0,23 0 0 0 0,53 5 0 0 0,-70 1 0 0 0,172-6 0 0 0,4 0-1 0 0,0 0 0 0 0,-1 0-1 0 0,1 0 1 0 0,0-1 0 0 0,0 1 0 0 0,0-1 0 0 0,-1 1 0 0 0,-3-3 0 0 0,27-1-69 0 0,397-53-238 0 0,-50 8 302 0 0,-110 7 0 0 0,232-41 356 0 0,-285 39-247 0 0,-43 10-86 0 0,-150 30-213 0 0,-17 3-309 0 0,-19 1 72 0 0,-27 4 273 0 0,-90 21-1 0 0,81-13 138 0 0,-760 111 237 0 0,522-84-94 0 0,210-29-59 0 0,-61 10 80 0 0,145-18-219 0 0,14 0 15 0 0,17-2-34 0 0,241-34 154 0 0,-135 14 147 0 0,514-66 477 0 0,-223 21-514 0 0,-98 14-78 0 0,-39-11 83 0 0,-258 55-162 0 0,72-25 79 0 0,-5 1 72 0 0,110-36 226 0 0,-126 38-87 0 0,84-34 96 0 0,-122 45-515 0 0,2 1 0 0 0,77-18 0 0 0,-119 34 24 0 0,-19-4-408 0 0,3 3 485 0 0,1 1 0 0 0,-1 0 0 0 0,0 1 0 0 0,-21 2 0 0 0,-57 13-112 0 0,33-5 97 0 0,-298 23-44 0 0,143-17 90 0 0,180-12 20 0 0,0-2 0 0 0,0-1 0 0 0,-59-6 0 0 0,86 4 0 0 0,5 1-18 0 0,1 0 0 0 0,-1-1-1 0 0,0 1 1 0 0,0 0 0 0 0,0-1 0 0 0,0 0 0 0 0,0 1 0 0 0,0-1 0 0 0,1 0-1 0 0,-1 0 1 0 0,0 0 0 0 0,1 0 0 0 0,-1 0 0 0 0,1-1 0 0 0,-3-1 0 0 0,4 3-10 0 0,-1-1 0 0 0,1 1-1 0 0,-1 0 1 0 0,1-1 0 0 0,0 1 0 0 0,-1 0 0 0 0,1-1 0 0 0,0 1 0 0 0,-1-1 0 0 0,1 1 0 0 0,0-1 0 0 0,-1 1 0 0 0,1-1 0 0 0,0 1 0 0 0,0-1 0 0 0,0 1 0 0 0,0-1 0 0 0,-1 1-1 0 0,1-1 1 0 0,0 1 0 0 0,0-1 0 0 0,0 1 0 0 0,0-1 0 0 0,0 1 0 0 0,0-1 0 0 0,0 1 0 0 0,0-1 0 0 0,1 1 0 0 0,-1-1 0 0 0,0 1 0 0 0,0-1 0 0 0,0 1 0 0 0,1-1 0 0 0,-1 1 0 0 0,0-1-1 0 0,0 1 1 0 0,1-1 0 0 0,-1 1 0 0 0,1-1 0 0 0,15-13-24 0 0,-15 13 27 0 0,15-8-33 0 0,1 0-1 0 0,25-11 1 0 0,-8 5-75 0 0,-15 7 65 0 0,1 0-1 0 0,0 1 1 0 0,0 1-1 0 0,34-5 0 0 0,-16 6 1 0 0,62 1 0 0 0,-88 3 35 0 0,-6 1 0 0 0,-1-1 0 0 0,1 1 0 0 0,0 1 0 0 0,10 1 0 0 0,-10-1 0 0 0,23 2-53 0 0,-13-2 29 0 0,-2 2-40 0 0,-9-2 8 0 0,6 1 35 0 0,-8-1-33 0 0,-5 2-332 0 0,1-2 372 0 0,0 0 0 0 0,1-1 0 0 0,-1 1 0 0 0,0 0 0 0 0,0 0 0 0 0,0 0 0 0 0,0-1 0 0 0,-1 2 0 0 0,0-1-12 0 0,-6 4-37 0 0,0 0 0 0 0,-1-1 1 0 0,1 0-1 0 0,-1 0 0 0 0,0 0 1 0 0,-15 2-1 0 0,-1 2-81 0 0,-35 10-198 0 0,28-9 269 0 0,0 1 1 0 0,-31 15-1 0 0,61-25 210 0 0,5 1-73 0 0,11 2-11 0 0,-1 0 0 0 0,1-1-1 0 0,0-1 1 0 0,24-1 0 0 0,60-9 76 0 0,-53 4-90 0 0,320-47 249 0 0,46-16 336 0 0,-355 62-571 0 0,217-23 278 0 0,-267 28-332 0 0,19 3 13 0 0,-20-1 47 0 0,7 2 479 0 0,-14-1-422 0 0,-4 6-91 0 0,0-1-1 0 0,0-1 1 0 0,-1 1 0 0 0,0-1-1 0 0,0 0 1 0 0,0-1-1 0 0,-1 1 1 0 0,-11 5-1 0 0,-72 31 143 0 0,-127 40-167 0 0,-33 14 0 0 0,42-17 0 0 0,34-15 0 0 0,54-7 0 0 0,111-51-10 0 0,8-5-50 0 0,4 1-150 0 0,1 1 180 0 0,0 0-1 0 0,1 0 0 0 0,-1-1 0 0 0,1 1 0 0 0,0-1 1 0 0,-1 0-1 0 0,1 0 0 0 0,0-1 0 0 0,0 1 0 0 0,0-1 1 0 0,0 0-1 0 0,1 0 0 0 0,-1 0 0 0 0,0-1 0 0 0,0 1 1 0 0,5-1-1 0 0,12 0-74 0 0,0-1 0 0 0,22-3 0 0 0,-30 2 81 0 0,266-46-383 0 0,38-5 308 0 0,9 38 110 0 0,-325 15-8 0 0,-1 1-1 0 0,0-1 1 0 0,0 0-1 0 0,0 0 1 0 0,0 0 0 0 0,0 0-1 0 0,0 0 1 0 0,0 1-1 0 0,0-1 1 0 0,0 0 0 0 0,0 0-1 0 0,0 0 1 0 0,0 0 0 0 0,0 0-1 0 0,1 1 1 0 0,-1-1-1 0 0,0 0 1 0 0,0 0 0 0 0,-1 0-1 0 0,1 0 1 0 0,0 1-1 0 0,0-1 1 0 0,0 0 0 0 0,0 0-1 0 0,0 0 1 0 0,0 0-1 0 0,0 1 1 0 0,0-1 0 0 0,0 0-1 0 0,0 0 1 0 0,0 0-1 0 0,0 0 1 0 0,0 0 0 0 0,-1 0-1 0 0,1 1 1 0 0,0-1 0 0 0,0 0-1 0 0,0 0 1 0 0,0 0-1 0 0,0 0 1 0 0,-5 7 38 0 0,1-4-21 0 0,1 0 1 0 0,-1 0-1 0 0,0 0 1 0 0,0 0-1 0 0,0-1 1 0 0,-1 1-1 0 0,1-1 1 0 0,-6 2-1 0 0,-41 11 49 0 0,34-10-62 0 0,-134 38 19 0 0,-331 88 65 0 0,-114 42-91 0 0,131-51 30 0 0,224-66-6 0 0,199-45-10 0 0,-88 25 110 0 0,128-35-96 0 0,4-1-338 0 0,27-2-23 0 0,-1-2 1 0 0,0-1 0 0 0,-1 0 0 0 0,42-15-1 0 0,33-8-41 0 0,94-1 13 0 0,-25 5 286 0 0,-4-6 356 0 0,202-10 0 0 0,-82 38 479 0 0,-280 2-669 0 0,-3 1 25 0 0,0-1 0 0 0,1 0 0 0 0,-1 1-1 0 0,0-1 1 0 0,0 1 0 0 0,7 3 0 0 0,-13-2 14 0 0,-1 3-96 0 0,0-1 0 0 0,0 0-1 0 0,-1 0 1 0 0,0 0 0 0 0,0 0-1 0 0,0-1 1 0 0,0 0 0 0 0,0 0-1 0 0,-1 0 1 0 0,1 0 0 0 0,-1-1 0 0 0,0 1-1 0 0,-8 1 1 0 0,-10 4 116 0 0,-40 8-1 0 0,50-13-104 0 0,-95 20 22 0 0,-186 47 10 0 0,-131 17-79 0 0,125-31 15 0 0,139-22 50 0 0,-45 10 221 0 0,199-43-277 0 0,-17 7 7 0 0,22-7 17 0 0,4-1-36 0 0,-1 0 0 0 0,0 0 0 0 0,0 1 0 0 0,1-1 0 0 0,-1 0 0 0 0,0 1 0 0 0,0-1 1 0 0,0 1-1 0 0,0-1 0 0 0,2 2 0 0 0,5 1-8 0 0,6 0-36 0 0,-1 0 0 0 0,1-1 0 0 0,0-1 0 0 0,0 0 0 0 0,16-2 0 0 0,70-9-180 0 0,-97 10 224 0 0,94-14-117 0 0,238-27-27 0 0,-142 20 103 0 0,202-16 28 0 0,53 29 18 0 0,-426 8 0 0 0,-1 2 0 0 0,22 4 0 0 0,-27 0 0 0 0,-15-6 4 0 0,0 0 0 0 0,-1 1-1 0 0,1-1 1 0 0,-1 1 0 0 0,1-1-1 0 0,-1 1 1 0 0,1-1 0 0 0,-1 1-1 0 0,1-1 1 0 0,-1 1-1 0 0,1-1 1 0 0,-1 1 0 0 0,0 0-1 0 0,1-1 1 0 0,-1 1 0 0 0,0 0-1 0 0,1-1 1 0 0,-1 1 0 0 0,0 0-1 0 0,0-1 1 0 0,0 1 0 0 0,0 0-1 0 0,0-1 1 0 0,0 1 0 0 0,0 0-1 0 0,0 0 1 0 0,0-1 0 0 0,0 1-1 0 0,0 0 1 0 0,0 0 0 0 0,0-1-1 0 0,-1 1 1 0 0,1 0 0 0 0,0-1-1 0 0,-1 1 1 0 0,1 0-1 0 0,0-1 1 0 0,-1 1 0 0 0,1-1-1 0 0,-1 1 1 0 0,1-1 0 0 0,-1 1-1 0 0,1-1 1 0 0,-1 1 0 0 0,1-1-1 0 0,-2 2 1 0 0,-2 1 18 0 0,-1 1-1 0 0,1 0 1 0 0,-1-1 0 0 0,-8 4-1 0 0,-13 6 34 0 0,0-2 0 0 0,-42 12-1 0 0,-58 7 23 0 0,77-19-82 0 0,-395 91 65 0 0,-11-24-60 0 0,384-70 25 0 0,-88-1 0 0 0,173-20-212 0 0,12-3 27 0 0,1 2-1 0 0,0 1 1 0 0,47-16 0 0 0,-53 21 90 0 0,265-88-197 0 0,-92 33 177 0 0,268-67 69 0 0,-441 125 33 0 0,165-41 127 0 0,-151 35 38 0 0,-1-2 1 0 0,0-1-1 0 0,38-21 0 0 0,-68 33-116 0 0,-2 1-22 0 0,-1 1 1 0 0,1-1 0 0 0,-1 0-1 0 0,0 1 1 0 0,1-1 0 0 0,-1 0-1 0 0,0 0 1 0 0,0 0 0 0 0,0 0-1 0 0,0 0 1 0 0,0 0-1 0 0,0-1 1 0 0,0 1 0 0 0,0 0-1 0 0,0 0 1 0 0,0-1 0 0 0,0 1-1 0 0,-1 0 1 0 0,1-1 0 0 0,-1 1-1 0 0,1-1 1 0 0,-1 1-1 0 0,0-1 1 0 0,1 1 0 0 0,-1-1-1 0 0,0 1 1 0 0,0-1 0 0 0,0-1-1 0 0,0 0-37 0 0,-1 1 1 0 0,0-1-1 0 0,0 1 0 0 0,0-1 0 0 0,0 1 0 0 0,0 0 1 0 0,0-1-1 0 0,0 1 0 0 0,-1 0 0 0 0,1 0 0 0 0,-1 0 0 0 0,-2-3 1 0 0,2 3-36 0 0,-20-19-312 0 0,18 19 291 0 0,1-1-1 0 0,0 0 1 0 0,0 0-1 0 0,0 0 1 0 0,-3-4-1 0 0,4 6 53 0 0,1-1 0 0 0,0 1 0 0 0,0-1 0 0 0,0 1 0 0 0,0-1 1 0 0,0 0-1 0 0,0 0 0 0 0,0 1 0 0 0,1-1 0 0 0,-1 0 0 0 0,0-3 0 0 0,-1-4 7 0 0,-5-20 123 0 0,4 13-86 0 0,-8-21 0 0 0,9 29-102 0 0,-7-12-151 0 0,8 17 136 0 0,0 2 70 0 0,1 0-1 0 0,0 0 1 0 0,-1 0-1 0 0,1 0 0 0 0,0 0 1 0 0,0 0-1 0 0,-1 0 0 0 0,1 0 1 0 0,0 0-1 0 0,0-1 1 0 0,0 1-1 0 0,1 0 0 0 0,-1 0 1 0 0,0 0-1 0 0,0 0 0 0 0,0 0 1 0 0,1 0-1 0 0,0-1 1 0 0,2-9-54 0 0,5 1 48 0 0,-5 7 14 0 0,1 1 0 0 0,0-1-1 0 0,0 1 1 0 0,1 0 0 0 0,-1 0-1 0 0,0 0 1 0 0,1 1 0 0 0,-1-1-1 0 0,1 1 1 0 0,-1 0 0 0 0,8 0-1 0 0,0-1 6 0 0,0 2 0 0 0,-1 0 0 0 0,19 2 0 0 0,-25-2-8 0 0,19 6 0 0 0,-18-5 0 0 0,21 9 0 0 0,-13-2 0 0 0,-2 3 0 0 0,-3 3 0 0 0,-7-10 0 0 0,-1 0 0 0 0,0 1 0 0 0,0-1 0 0 0,0 0 0 0 0,-1 0 0 0 0,1 1 0 0 0,-1-1 0 0 0,0 1 0 0 0,-1-1 0 0 0,1 0 0 0 0,-1 1 0 0 0,0-1 0 0 0,0 0 0 0 0,0 0 0 0 0,0 0 0 0 0,-1 0 0 0 0,1 0 0 0 0,-5 7 0 0 0,-2 4 0 0 0,-1-1 0 0 0,-1 0 0 0 0,-17 20 0 0 0,-4 1 28 0 0,-2-1 0 0 0,-2-2-1 0 0,-1-1 1 0 0,-62 42 0 0 0,-4-13 32 0 0,-123 53 0 0 0,135-70-47 0 0,-261 100 24 0 0,-11-27 31 0 0,98-33-34 0 0,177-56 77 0 0,0-3-1 0 0,-143 18 1 0 0,13-9 406 0 0,215-33-577 0 0,6 0-59 0 0,0 1 72 0 0,0-1-1 0 0,0 1 1 0 0,7 2-1 0 0,8 2-44 0 0,19-1-65 0 0,0-2 0 0 0,68-5 1 0 0,-66 0 99 0 0,174-9-69 0 0,82-4-20 0 0,165-15 146 0 0,142-11 64 0 0,-593 42-64 0 0,24-3-1 0 0,-16 2 4 0 0,0 0 0 0 0,0 1 0 0 0,26 3 0 0 0,-41-3 209 0 0,-6 1-124 0 0,-14 5-45 0 0,-1 0 0 0 0,1-2 0 0 0,-23 4 0 0 0,-59 2-57 0 0,13-1-56 0 0,-431 67-9 0 0,350-57 79 0 0,-3 1 0 0 0,167-20 0 0 0,-138 28 0 0 0,131-25-10 0 0,31 1-108 0 0,10-4 69 0 0,1-1 0 0 0,57-9 0 0 0,-44 4 15 0 0,373-59 23 0 0,-351 53 11 0 0,200-24 127 0 0,52-9 98 0 0,23-3 258 0 0,-338 48-445 0 0,-5 1-10 0 0,-12 3 6 0 0,-22 4-6 0 0,-153 36-45 0 0,-44 8-150 0 0,147-37 159 0 0,-322 63 5 0 0,270-48 3 0 0,126-28-18 0 0,9-1-81 0 0,5 0-41 0 0,8 1 94 0 0,1 1-1 0 0,-1-1 1 0 0,1-1 0 0 0,20 0 0 0 0,50-6-230 0 0,-31 1 208 0 0,516-58 335 0 0,-180 13-78 0 0,-148 17 54 0 0,-225 30-190 0 0,-32-5 11 0 0,5 4-64 0 0,0 0 0 0 0,0 2 0 0 0,-27-2 0 0 0,-44 7 0 0 0,50-2 0 0 0,-417 60 0 0 0,289-33 0 0 0,-345 78 0 0 0,437-88 0 0 0,30-9 0 0 0,-1 1 0 0 0,-68 32 0 0 0,81-27-85 0 0,26-15 10 0 0,6 1-83 0 0,8 3 83 0 0,0-1 0 0 0,1 0 0 0 0,-1-1 0 0 0,1-1 0 0 0,0 0 0 0 0,0 0 0 0 0,16-1-1 0 0,96-8-21 0 0,123-28 81 0 0,-55 7-50 0 0,103-14-53 0 0,236-22 88 0 0,-365 50 18 0 0,-164 14-56 0 0,-5 1-9 0 0,-30 10 25 0 0,0-1 0 0 0,-1-2-1 0 0,-45 6 1 0 0,0 0 58 0 0,-232 59 96 0 0,45-9 132 0 0,240-59-213 0 0,-252 61 144 0 0,198-43-155 0 0,-110 48 0 0 0,176-66-21 0 0,10-4-57 0 0,7 0-306 0 0,7 1 320 0 0,0 0 0 0 0,0 0-1 0 0,-1-1 1 0 0,1 0 0 0 0,0-1-1 0 0,13-1 1 0 0,72-12-167 0 0,-63 8 161 0 0,-16 3 38 0 0,448-65-339 0 0,3 18 260 0 0,-132 25 507 0 0,-280 20-267 0 0,-19 1 109 0 0,0 2 1 0 0,56 4 439 0 0,-95-2-599 0 0,-7 4-53 0 0,0-1 0 0 0,-1 0-1 0 0,1-1 1 0 0,-16 3 0 0 0,-46 7 168 0 0,42-9-172 0 0,-534 106 172 0 0,416-70-150 0 0,139-39-52 0 0,3 0-2 0 0,0 1-1 0 0,1-1 1 0 0,-1 1 0 0 0,0 0-1 0 0,1 0 1 0 0,0 0 0 0 0,-1 0 0 0 0,1 1-1 0 0,0-1 1 0 0,0 1 0 0 0,-6 6 0 0 0,8-7-69 0 0,5 0-33 0 0,-1 0 68 0 0,1 0 0 0 0,-1-1 0 0 0,1 1 0 0 0,0-1 0 0 0,0 1 0 0 0,0-1 0 0 0,-1 0 1 0 0,1 0-1 0 0,0 0 0 0 0,1 0 0 0 0,4 0 0 0 0,5 0-84 0 0,22 0 0 0 0,-20-2 78 0 0,39-2-72 0 0,86-15-1 0 0,-93 11 66 0 0,428-64-384 0 0,-149 39 729 0 0,-263 27-252 0 0,93 2 293 0 0,-132 3-274 0 0,-21 0 224 0 0,-13 8-168 0 0,9-7-108 0 0,-10 5 3 0 0,0-1-1 0 0,-1 0 1 0 0,0 0-1 0 0,-22 5 0 0 0,1-1-2 0 0,-178 52-12 0 0,-6 1 0 0 0,-231 50 62 0 0,384-98-60 0 0,-30 13-49 0 0,63-17 17 0 0,0-2-1 0 0,-32 5 1 0 0,61-13-32 0 0,364-31-2187 0 0,-301 24 2122 0 0,117-26 44 0 0,-72 12 105 0 0,-13 4 719 0 0,-108 15-594 0 0,-3 2-108 0 0,-1 1 0 0 0,1 0 1 0 0,-1 1-1 0 0,-30 8 0 0 0,23-5-30 0 0,-339 46 493 0 0,-57 1 66 0 0,397-48-563 0 0,-63 8 126 0 0,76-11-133 0 0,9-1-63 0 0,5 1-163 0 0,-1-1 219 0 0,0 0 0 0 0,0 0 0 0 0,0 0 0 0 0,0 1 1 0 0,0-1-1 0 0,0 0 0 0 0,0 0 0 0 0,0 0 0 0 0,2-1 1 0 0,0 1 1 0 0,13 0 7 0 0,0-2 0 0 0,-3 0 14 0 0,-11 1 148 0 0,-3 0-71 0 0,-3-5-16 0 0,4 5-67 0 0,0 0 0 0 0,-1 1 0 0 0,1-1 0 0 0,0 1 0 0 0,-1-1 0 0 0,1 1 0 0 0,-1-1 0 0 0,1 1 0 0 0,-1 0 0 0 0,1-1 0 0 0,-1 1 0 0 0,0 0 0 0 0,1-1 1 0 0,-1 1-1 0 0,-1-1 0 0 0,0 0 7 0 0,-10-4-5 0 0,0 1-10 0 0,0 2 0 0 0,0 2 0 0 0,1 0 0 0 0,-1 3 0 0 0,0 1 0 0 0,-1 1 0 0 0,1-1 0 0 0,1 0 0 0 0,-6 1-40 0 0,1-4 8 0 0,-8 4 32 0 0,-18-2 0 0 0,-26 3 0 0 0,64-5 0 0 0,-28 9 0 0 0,22-7-13 0 0,9-3-52 0 0,3 2-153 0 0,6 1 210 0 0,0 0-1 0 0,-1 0 0 0 0,1 0 0 0 0,0-1 0 0 0,1-1 1 0 0,-1 1-1 0 0,0-1 0 0 0,9 0 0 0 0,72-3-33 0 0,-81 1 27 0 0,68-7 15 0 0,-61 6 0 0 0,-1 1 0 0 0,-12 0 32 0 0,0 1-1 0 0,0 0 1 0 0,0 0-1 0 0,0 0 1 0 0,0 0-1 0 0,0 0 1 0 0,0 1 0 0 0,0-1-1 0 0,-1 1 1 0 0,1-1-1 0 0,2 2 1 0 0,-4-2-28 0 0,0 1 0 0 0,0-1 0 0 0,-1 1 0 0 0,1-1 0 0 0,-1 1 0 0 0,1-1 1 0 0,0 1-1 0 0,-1-1 0 0 0,1 0 0 0 0,-1 1 0 0 0,1-1 0 0 0,-1 0 0 0 0,1 1 0 0 0,-1-1 1 0 0,1 0-1 0 0,-1 0 0 0 0,0 1 0 0 0,1-1 0 0 0,-1 0 0 0 0,1 0 0 0 0,-1 0 0 0 0,0 0 1 0 0,-16 5 41 0 0,-27 5 0 0 0,22-7-36 0 0,9-3-10 0 0,1-2 0 0 0,-3 1 0 0 0,-26 2 0 0 0,33-1 0 0 0,-25 2 0 0 0,19 0 0 0 0,2 1 0 0 0,0-1 0 0 0,-1 0 0 0 0,3 1-10 0 0,8-2-44 0 0,0 0-76 0 0,-6 7 116 0 0,-4-1 14 0 0,-1-1 0 0 0,1-1 0 0 0,11-4 1 0 0,0-1-1 0 0,1 0 1 0 0,-1 0 0 0 0,1 1-1 0 0,-1-1 1 0 0,1 0-1 0 0,-1 1 1 0 0,1-1-1 0 0,0 0 1 0 0,-1 1-1 0 0,1-1 1 0 0,-1 1 0 0 0,1-1-1 0 0,0 1 1 0 0,-1-1-1 0 0,1 1 1 0 0,0-1-1 0 0,-1 2 1 0 0,1-2 1 0 0,0 1 1 0 0,0 0-1 0 0,1-1 0 0 0,-1 1 1 0 0,0 0-1 0 0,0 0 1 0 0,0-1-1 0 0,1 1 0 0 0,-1 0 1 0 0,0-1-1 0 0,1 1 0 0 0,-1 0 1 0 0,0-1-1 0 0,1 1 1 0 0,-1-1-1 0 0,1 1 0 0 0,0 0 1 0 0,0 0-13 0 0,1 1 1 0 0,-1-1-1 0 0,1 0 1 0 0,-1 0-1 0 0,1 0 1 0 0,0 0-1 0 0,-1 0 1 0 0,1 0 0 0 0,0 0-1 0 0,0-1 1 0 0,0 1-1 0 0,-1-1 1 0 0,1 1-1 0 0,3 0 1 0 0,29-2-17 0 0,-10 0 28 0 0,4 1-2 0 0,54-7 1 0 0,-34 1-12 0 0,-41 5-6 0 0,92-13-20 0 0,-87 11 48 0 0,-10 3 44 0 0,-3-1-9 0 0,-2-2-52 0 0,0 1 0 0 0,0 0-1 0 0,0 0 1 0 0,0 1-1 0 0,0-1 1 0 0,0 1 0 0 0,-1-1-1 0 0,1 1 1 0 0,-1 0-1 0 0,1 0 1 0 0,-1 1 0 0 0,1-1-1 0 0,-1 1 1 0 0,-5-1 0 0 0,-6 0-11 0 0,9 0 17 0 0,-19 1 0 0 0,19 1 0 0 0,-62 0-62 0 0,13-2-68 0 0,-11 1 130 0 0,41 0 0 0 0,16 1 0 0 0,-22-2 0 0 0,27 1 2 0 0,-21-1-35 0 0,-50 2 0 0 0,48 2 44 0 0,-53 1 42 0 0,53-3-53 0 0,-14 4 64 0 0,14-2-64 0 0,-26 0 0 0 0,17-1 0 0 0,-46 4 0 0 0,-61 7-464 0 0,121-11 376 0 0,-37 0 0 0 0,19-4 88 0 0,13 3 0 0 0,-14 3 0 0 0,4-3 0 0 0,10 4 0 0 0,14-4 0 0 0,0 0 0 0 0,-1 0 0 0 0,-4 3 0 0 0,8-3 0 0 0,-28 1 0 0 0,13-1 0 0 0,17-1 0 0 0,-19 0 0 0 0,-49 0 128 0 0,28 0-128 0 0,-1 0 0 0 0,6 1 0 0 0,-44 7 0 0 0,52-8 0 0 0,28 0 0 0 0,0 0 0 0 0,0 0 0 0 0,0 0 0 0 0,-7 2 0 0 0,-12 5 0 0 0,-77 18 75 0 0,56-12 48 0 0,-59 25-1 0 0,81-30-122 0 0,-32 11-2 0 0,-29 7 58 0 0,-192 51-46 0 0,147-37-10 0 0,-38 22 0 0 0,131-45 0 0 0,-17 8 0 0 0,-15 7 0 0 0,7-3 0 0 0,-221 75 0 0 0,-82 47-64 0 0,333-137-60 0 0,-1-1-1 0 0,0-1 0 0 0,-1-2 0 0 0,-40 6 0 0 0,73-16 43 0 0,23-3-748 0 0,-4-2 686 0 0,0 1 0 0 0,24-11 0 0 0,149-79-293 0 0,93-42 110 0 0,126-59-514 0 0,-69 43-125 0 0,9 23 396 0 0,-228 86 482 0 0,281-79 557 0 0,-378 115-417 0 0,224-75 585 0 0,-112 34-320 0 0,-3 3-45 0 0,139-44-78 0 0,-181 57-206 0 0,-87 31 170 0 0,-6 0-106 0 0,0 0 1 0 0,1 0-1 0 0,-1 0 1 0 0,0 0 0 0 0,0 1-1 0 0,1-1 1 0 0,-1 1-1 0 0,0-1 1 0 0,0 1 0 0 0,0 0-1 0 0,0 0 1 0 0,1-1-1 0 0,-5 2 1 0 0,2-1 23 0 0,-34 0 298 0 0,-1 1 0 0 0,-71 14 0 0 0,-75 27-72 0 0,33-1-147 0 0,-141 32 76 0 0,-57 5-49 0 0,-227 59-110 0 0,476-115-70 0 0,-310 57 48 0 0,-3-33 28 0 0,354-44-14 0 0,58-2 128 0 0,5-2-138 0 0,15-11-123 0 0,0 2 1 0 0,1 0-1 0 0,0 1 1 0 0,23-9-1 0 0,88-27-165 0 0,-72 27 149 0 0,305-104-39 0 0,37-4 64 0 0,-100 19 223 0 0,-142 48 20 0 0,224-73 423 0 0,-363 126-449 0 0,35-18 0 0 0,-51 24 3 0 0,-9-8 180 0 0,4 7-308 0 0,0 0 1 0 0,-1 1-1 0 0,1-1 0 0 0,-1 1 1 0 0,1-1-1 0 0,-1 1 1 0 0,1 0-1 0 0,-1 0 1 0 0,0 0-1 0 0,-4-1 1 0 0,-32-3 189 0 0,35 5-191 0 0,-35-3 45 0 0,1 3 0 0 0,-65 7 0 0 0,-77 21-114 0 0,85-11 38 0 0,-501 92-140 0 0,360-64 114 0 0,13-9 29 0 0,-1-19-18 0 0,156-17-129 0 0,68 0 139 0 0,0 0-1 0 0,-1 0 0 0 0,1 0 1 0 0,0 0-1 0 0,-1 0 1 0 0,1 0-1 0 0,0 0 0 0 0,-1 0 1 0 0,1 0-1 0 0,0 0 1 0 0,-1 0-1 0 0,1 0 0 0 0,0 0 1 0 0,-1 0-1 0 0,1 0 1 0 0,0-1-1 0 0,0 1 0 0 0,-1 0 1 0 0,1 0-1 0 0,0 0 1 0 0,-1 0-1 0 0,1-1 0 0 0,0 1 1 0 0,0 0-1 0 0,0 0 1 0 0,-1-1-1 0 0,1 1 0 0 0,0 0 1 0 0,0 0-1 0 0,0-1 1 0 0,-1 1-1 0 0,1 0 0 0 0,0 0 1 0 0,0-1-1 0 0,0 1 1 0 0,0 0-1 0 0,0-1 0 0 0,0 1 1 0 0,0 0-1 0 0,0-1 1 0 0,0 1-1 0 0,0 0 0 0 0,0-1 1 0 0,0 1-1 0 0,0 0 1 0 0,0-1-1 0 0,0 1 0 0 0,0-1 1 0 0,8-11-155 0 0,-7 11 166 0 0,11-9-60 0 0,0 0-1 0 0,0 0 0 0 0,1 1 1 0 0,1 0-1 0 0,-1 1 0 0 0,18-7 1 0 0,-17 8 28 0 0,244-108-93 0 0,-86 43 78 0 0,172-64 41 0 0,68-17 0 0 0,-332 121 31 0 0,4 0 87 0 0,83-46 0 0 0,-164 76 105 0 0,-6-9 119 0 0,2 10-320 0 0,-1 0 0 0 0,1-1-1 0 0,0 1 1 0 0,-1 0 0 0 0,1-1 0 0 0,0 1-1 0 0,-1 0 1 0 0,1 0 0 0 0,-1 0 0 0 0,0 1-1 0 0,1-1 1 0 0,-1 0 0 0 0,0 0-1 0 0,0 1 1 0 0,1-1 0 0 0,-1 1 0 0 0,0 0-1 0 0,-3-1 1 0 0,-37 0 87 0 0,37 1-95 0 0,-26 2 23 0 0,1 1 1 0 0,-42 10-1 0 0,-60 22-165 0 0,41-10 67 0 0,-136 28-14 0 0,-77 20 22 0 0,-15 10-7 0 0,-5-26-308 0 0,302-56 244 0 0,22-1 119 0 0,0 0 1 0 0,0 0-1 0 0,0 0 1 0 0,0 0-1 0 0,0 0 0 0 0,0 0 1 0 0,0 0-1 0 0,0 0 1 0 0,0 0-1 0 0,0-1 1 0 0,0 1-1 0 0,0 0 0 0 0,0 0 1 0 0,0 0-1 0 0,0 0 1 0 0,0 0-1 0 0,0 0 1 0 0,0 0-1 0 0,0 0 0 0 0,0 0 1 0 0,0 0-1 0 0,0 0 1 0 0,0 0-1 0 0,0 0 1 0 0,0-1-1 0 0,0 1 0 0 0,0 0 1 0 0,0 0-1 0 0,0 0 1 0 0,0 0-1 0 0,0 0 1 0 0,0 0-1 0 0,0 0 0 0 0,0 0 1 0 0,-1 0-1 0 0,1 0 1 0 0,0 0-1 0 0,0 0 1 0 0,0 0-1 0 0,0 0 0 0 0,0 0 1 0 0,0 0-1 0 0,0 0 1 0 0,0 0-1 0 0,0 0 0 0 0,0 0 1 0 0,34-12-278 0 0,-29 10 292 0 0,125-36-374 0 0,105-37 188 0 0,924-324 124 0 0,-861 313 1256 0 0,-301 85-1036 0 0,-16-1-104 0 0,0 1 0 0 0,1 0-1 0 0,-1 2 1 0 0,-35 4 0 0 0,-77 22 185 0 0,126-26-249 0 0,-742 192-80 0 0,536-123 80 0 0,-21 6 0 0 0,-207 43 0 0 0,144-44 0 0 0,196-55 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16.623"/>
    </inkml:context>
    <inkml:brush xml:id="br0">
      <inkml:brushProperty name="width" value="0.05" units="cm"/>
      <inkml:brushProperty name="height" value="0.05" units="cm"/>
    </inkml:brush>
  </inkml:definitions>
  <inkml:trace contextRef="#ctx0" brushRef="#br0">12 281 4031 0 0,'0'0'4144'0'0,"1"-2"-4054"0"0,-1 1 87 0 0,1-1 0 0 0,0 1 0 0 0,0-1 0 0 0,0 1 1 0 0,0 0-1 0 0,0 0 0 0 0,0 0 0 0 0,1 0 0 0 0,-1 0 1 0 0,0 0-1 0 0,0 0 0 0 0,1 0 0 0 0,-1 0 0 0 0,1 0 1 0 0,-1 1-1 0 0,1-1 0 0 0,-1 0 0 0 0,3 0 0 0 0,-1 1 278 0 0,1-1-242 0 0,0 1-1 0 0,1-1 1 0 0,-1 1-1 0 0,5 0 1 0 0,26-7 672 0 0,-29 6-703 0 0,0-1 0 0 0,1 1 0 0 0,-1 0-1 0 0,7 0 1 0 0,149 1 1150 0 0,-46 9-718 0 0,-110-8-569 0 0,39 0 215 0 0,2-1-116 0 0,-17 1-102 0 0,4-2-7 0 0,29-6 96 0 0,-54 7-90 0 0,28 0 75 0 0,-15 2-119 0 0,-22-2 3 0 0,25 0 79 0 0,-10 0-17 0 0,16-2 142 0 0,14 4-20 0 0,-16-4-120 0 0,-14 2-54 0 0,-1-2-10 0 0,1 0 11 0 0,7-2 40 0 0,-13 3 22 0 0,-6 2-50 0 0,15-4 97 0 0,-12 2-80 0 0,9-2-19 0 0,-1 1 22 0 0,2-1-33 0 0,-1-1-10 0 0,0-1 0 0 0,-1 1 0 0 0,3 1 11 0 0,-1-1 32 0 0,-2 2-33 0 0,-2 1-10 0 0,0-1 0 0 0,8-5 0 0 0,1 2 0 0 0,-15 6 0 0 0,0 0 0 0 0,25-4 64 0 0,-1 0 0 0 0,-15 1-64 0 0,0 0 0 0 0,1 0 11 0 0,0 0 42 0 0,-3 2 17 0 0,82 0 436 0 0,-80 2-506 0 0,-1-1 11 0 0,10-1 40 0 0,1-1 26 0 0,-10 0-34 0 0,-1 0-22 0 0,-2 1 38 0 0,86 0 562 0 0,-68 0-608 0 0,0-2 51 0 0,1 2-64 0 0,0 0 11 0 0,13 5 42 0 0,1-6 11 0 0,-14 1-53 0 0,29-2 96 0 0,-55 1-99 0 0,21 4 64 0 0,-18-2-36 0 0,-1 0 0 0 0,0-1 0 0 0,12 0 0 0 0,20 0 6 0 0,55-3 12 0 0,-62 2-44 0 0,17 1-10 0 0,-2-4 0 0 0,-2 2 64 0 0,-14-1-64 0 0,29-3 0 0 0,-16 1 0 0 0,2 3 0 0 0,-15-2 60 0 0,14 0 16 0 0,-14 3-65 0 0,18-2 42 0 0,-16 2-26 0 0,44-4 10 0 0,1-1-37 0 0,-47 3 60 0 0,0 1 19 0 0,-12 2 26 0 0,25-4-1 0 0,-29 3-56 0 0,8-1-33 0 0,-18 2-16 0 0,26 0-1 0 0,-3 0 2 0 0,1-1 0 0 0,-13 0 0 0 0,2 0 0 0 0,-14 1 0 0 0,33 1 0 0 0,-21-1 0 0 0,-1 0 0 0 0,0 0 11 0 0,70 0 106 0 0,-52 0-117 0 0,-3 1 0 0 0,-13 0 0 0 0,4-1 7 0 0,-7-1 32 0 0,13 0-21 0 0,18-5-18 0 0,-14 2 0 0 0,67-8 0 0 0,-65 9 0 0 0,-4 2 0 0 0,2-2 0 0 0,-20 2 0 0 0,-6 2 0 0 0,1-2 0 0 0,-1 1 0 0 0,0-1 0 0 0,9-1 0 0 0,18-4 0 0 0,-1 1 0 0 0,-7 0 25 0 0,-24 5-11 0 0,25-2 11 0 0,-19 2-25 0 0,19-6 0 0 0,-12 3 0 0 0,2-1 0 0 0,-1 1 0 0 0,-1-1 0 0 0,2 1 0 0 0,0 0 0 0 0,0 0 0 0 0,0-1 0 0 0,8 0 0 0 0,-23 4 0 0 0,39-4 0 0 0,-23 3 0 0 0,-3 0 0 0 0,-1 0 0 0 0,10-2 0 0 0,-17 1 0 0 0,20 1 0 0 0,47 2 0 0 0,-67-1 0 0 0,19-2 0 0 0,-9 0 0 0 0,6 2-2 0 0,-20 0 2 0 0,39-5 13 0 0,-20 1 43 0 0,18 1-59 0 0,-23 2 3 0 0,1 1 0 0 0,5-2-7 0 0,4 5 131 0 0,-15-2-98 0 0,-8-1 402 0 0,-4 2-476 0 0,-7 5-8 0 0,7-5 55 0 0,0 0 0 0 0,-1-1-1 0 0,1 1 1 0 0,0 0 0 0 0,-1-1 0 0 0,0 0 0 0 0,1 0 0 0 0,-1 0 0 0 0,0 0 0 0 0,-5 1 0 0 0,0 0 2 0 0,-12 5-11 0 0,0-2-1 0 0,-1 0 1 0 0,0-2 0 0 0,-21 2-1 0 0,3-1-12 0 0,-106 5-69 0 0,94-7 99 0 0,-100-1-1 0 0,9-1-76 0 0,-220 6 17 0 0,110-7-6 0 0,89-1-37 0 0,143 2 96 0 0,-76 0 0 0 0,-119 15 0 0 0,114-7-35 0 0,12-2 6 0 0,-293 12 29 0 0,202-8 0 0 0,0-1 0 0 0,-8-7 0 0 0,90 5 83 0 0,7 1-25 0 0,-27 0-63 0 0,99-7-23 0 0,-20 4 0 0 0,20-3 8 0 0,-23 1 0 0 0,-155 1 36 0 0,138-3-16 0 0,-52-2 13 0 0,95 1 11 0 0,0 1-1 0 0,-18 3 0 0 0,-11 0-26 0 0,-55 8-7 0 0,65-7-88 0 0,-50 1 1 0 0,41-5 73 0 0,-181-7-459 0 0,216 5 430 0 0,5 1 22 0 0,1-1 1 0 0,-1 1 0 0 0,0 0 0 0 0,1 0 0 0 0,-1 1-1 0 0,0-1 1 0 0,1 1 0 0 0,-7 1 0 0 0,0 1 9 0 0,8-3-33 0 0,4 1 12 0 0,18 5 54 0 0,-14-6 10 0 0,0-1-14 0 0,171-10 94 0 0,-82 4-65 0 0,-23 0 20 0 0,48-1-50 0 0,94-1 78 0 0,-57 1-53 0 0,13 2 130 0 0,265 0 479 0 0,-335 8-528 0 0,-60-1-28 0 0,52 6 0 0 0,-29-1 2 0 0,99-2 35 0 0,-53-2-97 0 0,44-2 44 0 0,-81 0 38 0 0,-3-1 35 0 0,86 3 88 0 0,-9 4-218 0 0,96-17 166 0 0,-193 8-164 0 0,209-10 125 0 0,-54-6-86 0 0,68-24-13 0 0,-248 39-42 0 0,21-4-15 0 0,0 2 0 0 0,69 0 0 0 0,-84 5 38 0 0,-10 1-10 0 0,-1 0-1 0 0,25 3 1 0 0,-14 1-91 0 0,-7 0 60 0 0,13-1 24 0 0,-23-3 7 0 0,-11 0 79 0 0,-42-7-426 0 0,-47 0 223 0 0,-137 7-1 0 0,36 3 16 0 0,50 0 98 0 0,23 1 0 0 0,-309-13 0 0 0,174 2 15 0 0,-395 2 58 0 0,402 13-73 0 0,104-2 0 0 0,-298 1 0 0 0,359-7 13 0 0,0-1 39 0 0,-112 12 0 0 0,122 0-40 0 0,24-4-6 0 0,-78 4 0 0 0,-124-6 445 0 0,109 3-398 0 0,67 2 131 0 0,57-9-83 0 0,11-1-94 0 0,-1 0 1 0 0,0 0-1 0 0,0 0 0 0 0,1 1 0 0 0,-1-1 0 0 0,1 1 0 0 0,-6 2 0 0 0,-30 4 46 0 0,11-1-42 0 0,3-4 42 0 0,16 0 7 0 0,-31 2 152 0 0,30-3-135 0 0,5-1-10 0 0,-14-2 8 0 0,16 2-22 0 0,0 0 0 0 0,-9 2-42 0 0,1 2-55 0 0,9-3 21 0 0,1-1 1 0 0,-1 1-1 0 0,1-1 0 0 0,0 1 1 0 0,-1-1-1 0 0,1 1 0 0 0,0-1 1 0 0,0 1-1 0 0,-1-1 0 0 0,1 1 1 0 0,0 0-1 0 0,0-1 0 0 0,0 1 1 0 0,0-1-1 0 0,0 1 0 0 0,0 0 1 0 0,0-1-1 0 0,0 1 0 0 0,0-1 1 0 0,0 2-1 0 0,0 1-233 0 0,1-1-48 0 0,1 3-83 0 0,1 0 1 0 0,0 0-1 0 0,0 0 0 0 0,0-1 1 0 0,0 1-1 0 0,1-1 1 0 0,6 6-1 0 0,7 1-7128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42.738"/>
    </inkml:context>
    <inkml:brush xml:id="br0">
      <inkml:brushProperty name="width" value="0.05" units="cm"/>
      <inkml:brushProperty name="height" value="0.05" units="cm"/>
    </inkml:brush>
  </inkml:definitions>
  <inkml:trace contextRef="#ctx0" brushRef="#br0">15 838 919 0 0,'0'0'14432'0'0,"2"1"-14360"0"0,6 0 4 0 0,1 0 65 0 0,0-1 0 0 0,0 0 0 0 0,10 0 0 0 0,-17-1 75 0 0,1 1-144 0 0,54 0 555 0 0,-41 0-584 0 0,16-2 63 0 0,-22 2-11 0 0,-8 0 82 0 0,1 0-89 0 0,26-4 348 0 0,-17 3-413 0 0,0-1 36 0 0,-10 2 118 0 0,1 0-96 0 0,23-3 143 0 0,-24 2-152 0 0,10 0 14 0 0,-6 1-20 0 0,42-1 361 0 0,65-9 0 0 0,-103 8-406 0 0,53-7 166 0 0,-7-2-29 0 0,135-17 402 0 0,-131 22-475 0 0,27 0 38 0 0,-20 3 24 0 0,68-12 0 0 0,-28 2-39 0 0,89-5-34 0 0,-171 15-69 0 0,28-2 51 0 0,69-16 1 0 0,-50 8-47 0 0,-32 8-10 0 0,88-10 198 0 0,15 1 6 0 0,-80 10-166 0 0,88-18-1 0 0,23-25 100 0 0,-45 21-95 0 0,17-3-10 0 0,-106 21-17 0 0,59-3 1 0 0,-60 8 0 0 0,71-15 1 0 0,-4-11 36 0 0,161-35 158 0 0,-127 50-132 0 0,-81 9-83 0 0,80-16 1 0 0,-73 10 2 0 0,-42 8 7 0 0,33-8 0 0 0,122-31 47 0 0,-144 35-53 0 0,53-6 0 0 0,-16 4 0 0 0,-24 2 112 0 0,49-1 0 0 0,41 2-184 0 0,172-21 123 0 0,-228 16-27 0 0,76-7 5 0 0,61-2 26 0 0,-150 13-46 0 0,-3 0 9 0 0,152-19 92 0 0,-175 22-110 0 0,10-2 0 0 0,-22 1 23 0 0,36-1-1 0 0,-12 2-3 0 0,105-15-19 0 0,-125 13 0 0 0,37-4 0 0 0,-3 3 0 0 0,24-1 0 0 0,-88 6 0 0 0,20 1 0 0 0,67-3 0 0 0,-61 1 0 0 0,-1-1 14 0 0,3 2 34 0 0,-20 2-46 0 0,1 0-2 0 0,0 0 0 0 0,-4-1 11 0 0,-18 0 14 0 0,4 1-22 0 0,1 0 1 0 0,-1-1-1 0 0,1 1 1 0 0,-1 1 0 0 0,1-1-1 0 0,-1 0 1 0 0,-5 2-1 0 0,-85 9-3 0 0,18-4 53 0 0,60-5-62 0 0,0-1-1 0 0,-31-1 0 0 0,-14 1-22 0 0,-396 28 32 0 0,319-18 0 0 0,74-5 0 0 0,-96 10 0 0 0,-299 36 0 0 0,354-37 0 0 0,-220 26-2 0 0,158-20 16 0 0,17-5 40 0 0,-104 15 32 0 0,152-5-86 0 0,19-4 0 0 0,-170 23 64 0 0,215-39-60 0 0,-173 25 56 0 0,182-28-44 0 0,0 2 0 0 0,1 1 0 0 0,-43 15 0 0 0,48-14-16 0 0,1-1 0 0 0,-40 4 0 0 0,2 1 0 0 0,23-5 0 0 0,-74 4 0 0 0,17 1 0 0 0,1 0 0 0 0,43-7 37 0 0,-51 12 0 0 0,55-9-36 0 0,-81 15 50 0 0,-153 20 79 0 0,148-21-80 0 0,74-11-36 0 0,-311 39 178 0 0,198-36-22 0 0,66-5-73 0 0,36 1-40 0 0,-12 1-50 0 0,-2 1 28 0 0,3 0-17 0 0,-46-1 163 0 0,-82 5 201 0 0,168-12-344 0 0,0 1 0 0 0,-1 2 1 0 0,-58 17-1 0 0,-3 0 217 0 0,77-16-189 0 0,-66 5 261 0 0,87-11-279 0 0,-5 2-25 0 0,5-2 19 0 0,-5 2-31 0 0,-3 1-11 0 0,4 0-31 0 0,6-3-119 0 0,3 13-189 0 0,0-11 121 0 0,-1 0 1 0 0,1 0-1 0 0,0 0 0 0 0,0 0 1 0 0,1 0-1 0 0,-1 0 0 0 0,0-1 1 0 0,1 1-1 0 0,0 0 0 0 0,3 4 1 0 0,25 21-2535 0 0,-28-26 2442 0 0,14 11-1490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50.888"/>
    </inkml:context>
    <inkml:brush xml:id="br0">
      <inkml:brushProperty name="width" value="0.05" units="cm"/>
      <inkml:brushProperty name="height" value="0.05" units="cm"/>
    </inkml:brush>
  </inkml:definitions>
  <inkml:trace contextRef="#ctx0" brushRef="#br0">61 1 3223 0 0,'0'0'822'0'0,"-2"2"-708"0"0,-6 7-2 0 0,5-7 536 0 0,2-4-442 0 0,-14-10 5348 0 0,20 22-5392 0 0,-1 1 0 0 0,0-1 0 0 0,0 1 0 0 0,-1 0 0 0 0,-1 0 0 0 0,2 14 0 0 0,3 73 903 0 0,-6-77-876 0 0,1 133 680 0 0,0 9-302 0 0,8 159 481 0 0,-6-186-553 0 0,1-94-351 0 0,-2-27-107 0 0,1 27-1 0 0,-1 36 40 0 0,-3-64-14 0 0,-1-3 18 0 0,1-8 310 0 0,-2-5-336 0 0,0 1-54 0 0,1 0 1 0 0,-1 0-1 0 0,1 0 1 0 0,-1-1-1 0 0,1 1 1 0 0,0 0-1 0 0,0-1 1 0 0,-1 0-1 0 0,1 1 1 0 0,0-1 0 0 0,0 1-1 0 0,0-1 1 0 0,1 0-1 0 0,-1 0 1 0 0,0 0-1 0 0,1 1 1 0 0,-1-4-1 0 0,-1-2 1 0 0,-6-22-1 0 0,1 0 0 0 0,2 0 0 0 0,-3-41 0 0 0,5-92 0 0 0,3 130 0 0 0,8-191 0 0 0,-7 197 0 0 0,6-52 0 0 0,22-106 0 0 0,-29 182 0 0 0,20-123 0 0 0,-20 114 12 0 0,0 9 396 0 0,1 4-380 0 0,-1 1-1 0 0,0-1 1 0 0,-1 1-1 0 0,1-1 1 0 0,0 1 0 0 0,-1-1-1 0 0,0 0 1 0 0,0 4-1 0 0,-3 7 49 0 0,1 33 332 0 0,6 92-1 0 0,-1-87-222 0 0,4 340 575 0 0,-3-128-648 0 0,24 50 247 0 0,-23-283-307 0 0,-4-9-40 0 0,0-12 16 0 0,1 0 0 0 0,1 17 0 0 0,-1-24 27 0 0,-2-7-44 0 0,1 0 1 0 0,0 0 0 0 0,-1 0 0 0 0,0 0 0 0 0,-2-5 0 0 0,-2-10-13 0 0,-15-125 1 0 0,-7-118 2 0 0,16-2-45 0 0,9 178 0 0 0,9-220-89 0 0,-6 279 132 0 0,5-48 0 0 0,-7 176-2 0 0,2-45 16 0 0,8 234 252 0 0,10 250 48 0 0,-7-296-226 0 0,-12-165-13 0 0,-11-113-99 0 0,-8-80-108 0 0,13 70 121 0 0,-45-585-1393 0 0,49 401 1340 0 0,4 174 76 0 0,-2 53 47 0 0,-1 4 13 0 0,-3 22 47 0 0,1 0-1 0 0,-1 46 1 0 0,9 52 129 0 0,0-4-75 0 0,-2 443 350 0 0,1-487-450 0 0,2 25 37 0 0,-19-419-103 0 0,8 235-82 0 0,0-99-68 0 0,2 52-18 0 0,-5-90-81 0 0,7 126 182 0 0,-1 88 90 0 0,0 10-9 0 0,-1 6 22 0 0,-1 19 13 0 0,0-1 1 0 0,2 1-1 0 0,1 0 1 0 0,2 29 0 0 0,0-7-20 0 0,15 495 389 0 0,-6-409-371 0 0,7 68-26 0 0,-15-187 12 0 0,-2-8-26 0 0,1 0 1 0 0,1 0 0 0 0,-1-1-1 0 0,4 10 1 0 0,2-28-83 0 0,-2-1 53 0 0,-1 1 1 0 0,-1-1-1 0 0,0 0 0 0 0,-1 0 0 0 0,0 0 1 0 0,0-18-1 0 0,-5-76-24 0 0,0 61 36 0 0,-26-323-427 0 0,11 167-14 0 0,17 192 414 0 0,-10-94-68 0 0,7 151 277 0 0,14 98-29 0 0,-4-89-78 0 0,58 448 353 0 0,-32-314-286 0 0,-48-271-90 0 0,-18-129-352 0 0,-14-146-695 0 0,47 318 927 0 0,-7-67-65 0 0,8 102 233 0 0,-1 5 44 0 0,-1 9-62 0 0,-1-1 0 0 0,2 1 1 0 0,0 0-1 0 0,0 15 0 0 0,6 52 125 0 0,-1-29-97 0 0,4 47 201 0 0,3-1-1 0 0,32 121 1 0 0,-34-176-299 0 0,-6-23-14 0 0,1-1 0 0 0,0 0 0 0 0,11 23 0 0 0,-9-29-230 0 0,-6-10 139 0 0,0-1 0 0 0,1 1 0 0 0,-1 0 1 0 0,0-1-1 0 0,1 1 0 0 0,-1-1 0 0 0,1 1 1 0 0,-1-1-1 0 0,1 1 0 0 0,-1-1 0 0 0,1 1 1 0 0,0-1-1 0 0,-1 1 0 0 0,1-1 0 0 0,-1 0 1 0 0,1 0-1 0 0,1 1 0 0 0,-1 0-249 0 0,2 0-852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1:48.2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0 135 455 0 0,'0'0'10563'0'0,"2"-2"-10471"0"0,4-4-11 0 0,-5 5-3 0 0,1-1-2 0 0,0 0-68 0 0,4-9 666 0 0,-3-18-298 0 0,-3 9-508 0 0,0-3 68 0 0,2 19 54 0 0,-1 1 5 0 0,0-12 32 0 0,-2 13 82 0 0,2-2-82 0 0,11-6 244 0 0,-10 9-218 0 0,0 3 1 0 0,8 7-44 0 0,0 4-10 0 0,-2 0 0 0 0,0 3 0 0 0,-1-1 0 0 0,-3 1 0 0 0,2 3 0 0 0,-6-15 0 0 0,-2 17 0 0 0,-2 46-1476 0 0,4-63 848 0 0,-1 8-4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22:51:59.569"/>
    </inkml:context>
    <inkml:brush xml:id="br0">
      <inkml:brushProperty name="width" value="0.05" units="cm"/>
      <inkml:brushProperty name="height" value="0.05" units="cm"/>
    </inkml:brush>
  </inkml:definitions>
  <inkml:trace contextRef="#ctx0" brushRef="#br0">0 0 20460,'0'2397'0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2.845"/>
    </inkml:context>
    <inkml:brush xml:id="br0">
      <inkml:brushProperty name="width" value="0.05" units="cm"/>
      <inkml:brushProperty name="height" value="0.05" units="cm"/>
    </inkml:brush>
  </inkml:definitions>
  <inkml:trace contextRef="#ctx0" brushRef="#br0">5 293 2759 0 0,'0'0'2694'0'0,"-1"-2"-2492"0"0,0-7-2 0 0,1 7-1 0 0,0 0-6 0 0,0-21 191 0 0,0 21-25 0 0,-1 0-198 0 0,0-21 319 0 0,1 21-160 0 0,0 0-144 0 0,1-20 600 0 0,0 20-206 0 0,-1 0-268 0 0,0-36 5874 0 0,2 40-6070 0 0,5 4-29 0 0,-3-2-44 0 0,1 0 0 0 0,-1 0 0 0 0,0 0 0 0 0,0 1 0 0 0,0 0 0 0 0,0 0 0 0 0,4 10 0 0 0,11 15 56 0 0,-17-27-81 0 0,0 0 0 0 0,0 0-1 0 0,0 1 1 0 0,0-1-1 0 0,2 8 1 0 0,-3-8 4 0 0,1 0-1 0 0,-1 1 1 0 0,1-1-1 0 0,0 0 1 0 0,0 0 0 0 0,0 0-1 0 0,3 3 1 0 0,14 21 41 0 0,1-3-53 0 0,-2-5 47 0 0,13 14 66 0 0,-21-20-19 0 0,-2-2-12 0 0,0 1 62 0 0,-7-10-80 0 0,-1 1 0 0 0,10 26 278 0 0,-10-23-405 0 0,3-4 191 0 0,4-7 668 0 0,-4 1-753 0 0,3-12-18 0 0,-5 15-2 0 0,11-20 3 0 0,8-18-26 0 0,-6 10 0 0 0,1 2 0 0 0,25-34 0 0 0,-26 42 0 0 0,2 0 0 0 0,0 1 0 0 0,38-32 0 0 0,-31 30 74 0 0,36-39 0 0 0,-23 22-30 0 0,-24 22-44 0 0,-2-3 0 0 0,3-2 11 0 0,-11 18 428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3.401"/>
    </inkml:context>
    <inkml:brush xml:id="br0">
      <inkml:brushProperty name="width" value="0.05" units="cm"/>
      <inkml:brushProperty name="height" value="0.05" units="cm"/>
    </inkml:brush>
  </inkml:definitions>
  <inkml:trace contextRef="#ctx0" brushRef="#br0">16 0 4631 0 0,'0'0'456'0'0,"-7"11"-200"0"0,-2-4-456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4.130"/>
    </inkml:context>
    <inkml:brush xml:id="br0">
      <inkml:brushProperty name="width" value="0.05" units="cm"/>
      <inkml:brushProperty name="height" value="0.05" units="cm"/>
    </inkml:brush>
  </inkml:definitions>
  <inkml:trace contextRef="#ctx0" brushRef="#br0">120 268 2303 0 0,'0'0'922'0'0,"-1"2"-128"0"0,-24 46 2946 0 0,24-45-3605 0 0,0-1-7 0 0,-3 6-7 0 0,3-6 121 0 0,0 1-114 0 0,-29 100 3270 0 0,3-14-2555 0 0,26-86-837 0 0,0 0 1 0 0,-1 1-1 0 0,2-1 0 0 0,-1 0 1 0 0,0 1-1 0 0,1-1 0 0 0,-1 6 1 0 0,1-8-2 0 0,0 0-1 0 0,0 0 1 0 0,0 0 0 0 0,0 0-1 0 0,-1 0 1 0 0,1 0 0 0 0,0 0-1 0 0,0 0 1 0 0,-1 0 0 0 0,1 0 0 0 0,-1 0-1 0 0,1 0 1 0 0,-1 0 0 0 0,0 1-1 0 0,-11 19 256 0 0,11-19-166 0 0,0-1 6 0 0,1-1 0 0 0,-1 1 0 0 0,1-1 0 0 0,0 1 0 0 0,0 0 1 0 0,-1-1-1 0 0,1 1 0 0 0,0 0 0 0 0,0-1 0 0 0,0 1 0 0 0,-1 0 1 0 0,1 0-1 0 0,0-1 0 0 0,0 1 0 0 0,0 1 0 0 0,4-5-38 0 0,0 0 0 0 0,0 0-1 0 0,0 0 1 0 0,-1-1 0 0 0,0 1-1 0 0,1-1 1 0 0,-2 0 0 0 0,5-6-1 0 0,21-39 440 0 0,-13 19-325 0 0,24-47 166 0 0,2-6-9 0 0,52-59 343 0 0,-65 91-472 0 0,52-82 28 0 0,-79 132-115 0 0,0 0-68 0 0,-1 0-1 0 0,0 1 0 0 0,1-1 1 0 0,-1 1-1 0 0,1-1 1 0 0,-1 1-1 0 0,1-1 1 0 0,-1 1-1 0 0,1 0 0 0 0,-1-1 1 0 0,1 1-1 0 0,0 0 1 0 0,-1-1-1 0 0,1 1 1 0 0,-1 0-1 0 0,1 0 0 0 0,0-1 1 0 0,0 1-1 0 0,2 3-27 0 0,0 0-1 0 0,0 1 0 0 0,-1-1 0 0 0,0 1 1 0 0,1-1-1 0 0,-1 1 0 0 0,-1 0 1 0 0,1 0-1 0 0,2 7 0 0 0,0 2-1 0 0,-1-1-1 0 0,2 17 1 0 0,-2 75 198 0 0,-3-83-151 0 0,-3 27 134 0 0,0-26-112 0 0,0 33 0 0 0,4-50-80 0 0,-4 24 54 0 0,1-13-50 0 0,-1-1-12 0 0,1-3-60 0 0,3-2-327 0 0,0-3-1507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7.859"/>
    </inkml:context>
    <inkml:brush xml:id="br0">
      <inkml:brushProperty name="width" value="0.05" units="cm"/>
      <inkml:brushProperty name="height" value="0.05" units="cm"/>
    </inkml:brush>
  </inkml:definitions>
  <inkml:trace contextRef="#ctx0" brushRef="#br0">246 2155 1375 0 0,'0'0'9595'0'0,"0"-2"-9375"0"0,3-18 563 0 0,-2 18-493 0 0,0-12 30 0 0,0 11-240 0 0,2-31 323 0 0,-3 32-308 0 0,2-10 111 0 0,9-51 546 0 0,-6 36-568 0 0,-1 1 1 0 0,-1-1-1 0 0,-1-40 1 0 0,4-237 1635 0 0,-6 240-1405 0 0,-2-112 343 0 0,1 163-706 0 0,-4-60 223 0 0,6-75 1 0 0,6 78-140 0 0,-6 45 4 0 0,8-48 0 0 0,-8 66-119 0 0,1-8 19 0 0,0-1-36 0 0,0-1 1 0 0,-1-22-1 0 0,-2-39 89 0 0,2-83 470 0 0,6 128-563 0 0,-5-5 11 0 0,2 14 42 0 0,0-1-53 0 0,0 1 0 0 0,-1 11 0 0 0,0 1 0 0 0,3-15 0 0 0,-4 5 0 0 0,1 11 11 0 0,-2 7 3 0 0,0 0 0 0 0,0 0 0 0 0,0 0 0 0 0,0 0 0 0 0,-1-8 0 0 0,1-13 19 0 0,4 0 31 0 0,-5 12-64 0 0,3-23 64 0 0,-3 33-41 0 0,0 1 17 0 0,0 0 0 0 0,0 0 0 0 0,0 0 1 0 0,0 0-1 0 0,0 0 0 0 0,-1 0 1 0 0,1 0-1 0 0,-1 0 0 0 0,1 0 0 0 0,-1 0 1 0 0,0 0-1 0 0,0 0 0 0 0,0 1 1 0 0,-2-5-1 0 0,0 6 3 0 0,-8 2-22 0 0,-2 5 22 0 0,1 5-33 0 0,1-1 1 0 0,2 2 32 0 0,0 1-33 0 0,-1-1-10 0 0,6-6 0 0 0,-8 14 0 0 0,-8 9 64 0 0,10-15-64 0 0,-32 40 0 0 0,-44 69 0 0 0,65-88 0 0 0,-5 11 0 0 0,13-29 0 0 0,-6 16 0 0 0,13-20 0 0 0,0 0 0 0 0,1-2-10 0 0,4-9-45 0 0,2-5-4 0 0,6-9 46 0 0,-5 8 11 0 0,3-15 5 0 0,13-18-3 0 0,39-96 64 0 0,-35 76-64 0 0,-19 47 0 0 0,-2 4 0 0 0,1-1 0 0 0,1 1 0 0 0,-1 0 0 0 0,5-8 0 0 0,14-30 0 0 0,28-83 0 0 0,-41 104 0 0 0,3-2 0 0 0,31-68 0 0 0,-28 68 0 0 0,-6 11 0 0 0,0 1 0 0 0,1 2 0 0 0,-2 3 11 0 0,-4 4 45 0 0,4-2 19 0 0,-5 4 55 0 0,0 3-76 0 0,10 6-33 0 0,1 2 22 0 0,-2 3-33 0 0,-1 1-5 0 0,-5-7-13 0 0,7 19 75 0 0,1-4-71 0 0,5 20 83 0 0,-5-14-53 0 0,-7-16-4 0 0,14 25-17 0 0,-6-6-5 0 0,-9-22 19 0 0,-2-4-10 0 0,0 0 0 0 0,-1 1 0 0 0,1-1 0 0 0,1 8 0 0 0,-3-7-9 0 0,8 21 54 0 0,-3-11-41 0 0,-5-12-20 0 0,2 19 86 0 0,4 21 49 0 0,-7-29-85 0 0,0-3-62 0 0,-2 0-288 0 0,1-10 233 0 0,1 1-172 0 0,-1-1-206 0 0,-3 6-856 0 0,3-6-364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9.334"/>
    </inkml:context>
    <inkml:brush xml:id="br0">
      <inkml:brushProperty name="width" value="0.05" units="cm"/>
      <inkml:brushProperty name="height" value="0.05" units="cm"/>
    </inkml:brush>
  </inkml:definitions>
  <inkml:trace contextRef="#ctx0" brushRef="#br0">11 147 4895 0 0,'0'0'1882'0'0,"0"-2"-1413"0"0,-11-29 9148 0 0,15 32-9587 0 0,0 0-1 0 0,0 0 1 0 0,0 1 0 0 0,-1-1-1 0 0,1 1 1 0 0,0 0 0 0 0,-1 0-1 0 0,0 0 1 0 0,1 0-1 0 0,-1 1 1 0 0,4 3 0 0 0,-5-4 4 0 0,16 12 123 0 0,-15-12-127 0 0,-1 0 0 0 0,1 1 0 0 0,-1-1 1 0 0,1 1-1 0 0,-1-1 0 0 0,0 1 0 0 0,0 0 1 0 0,3 5-1 0 0,-1-2 26 0 0,7 11 89 0 0,0 1 0 0 0,15 36 0 0 0,-23-49-139 0 0,71 161 438 0 0,-62-138-380 0 0,-7-17 0 0 0,-2-6-10 0 0,2 5-30 0 0,-3-5 42 0 0,1 4 14 0 0,-2-6 78 0 0,1-1-102 0 0,2 5-35 0 0,-2-5 379 0 0,0-3-324 0 0,1 0-54 0 0,7-2 43 0 0,-7 0-44 0 0,0 0 0 0 0,0 0 0 0 0,-1 0 0 0 0,1 0 0 0 0,2-5 0 0 0,13-19 39 0 0,-3 0-60 0 0,0-2 0 0 0,32-37 134 0 0,-29 40-129 0 0,33-36 0 0 0,-18 23-5 0 0,18-15-1 0 0,-20 22 13 0 0,72-78 159 0 0,-94 100-161 0 0,-2 0 1 0 0,-3 0-795 0 0,-9 15-483 0 0,5-4 1270 0 0,-2 1-1086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00.53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4525 53 3279 0 0,'0'0'242'0'0,"-2"-2"-164"0"0,2 1-69 0 0,-3-3-3 0 0,-14 0-5 0 0,-118-3 2332 0 0,41 5-1426 0 0,19-5 1459 0 0,73 6-2133 0 0,3 1-302 0 0,0 0 59 0 0,0 0 0 0 0,1 0 0 0 0,-1 1 0 0 0,0-1 0 0 0,0 0 0 0 0,0 0 0 0 0,0 0 0 0 0,0 1 0 0 0,0-1 0 0 0,1 1 0 0 0,3 1 6 0 0,-1 0 1 0 0,1-1-1 0 0,0 1 0 0 0,0-1 0 0 0,9 1 1 0 0,17 2-18 0 0,38-1 0 0 0,5 0-152 0 0,-58-2 97 0 0,1-1-15 0 0,-4 0-1 0 0,-8 0 28 0 0,5-1 63 0 0,-30-12 437 0 0,5 9-324 0 0,0 0-1 0 0,0 1 0 0 0,-1 1 1 0 0,1 0-1 0 0,-1 1 1 0 0,-23 2-1 0 0,14-1 0 0 0,-33-4-1 0 0,-56-6 115 0 0,48 6-162 0 0,53 3-63 0 0,0 0 0 0 0,1 1 0 0 0,-1 2 0 0 0,-1 1 0 0 0,1 1 0 0 0,0 0 0 0 0,2 0-12 0 0,8-2-36 0 0,-3 3 26 0 0,4-4-34 0 0,1 2-22 0 0,1-3 66 0 0,0 1 1 0 0,0 0-1 0 0,-1-1 0 0 0,1 1 0 0 0,0 0 0 0 0,0 0 0 0 0,0 0 0 0 0,0-1 0 0 0,0 1 0 0 0,0 0 0 0 0,0 0 0 0 0,0-1 0 0 0,0 1 0 0 0,0 0 1 0 0,0 0-1 0 0,1-1 0 0 0,-1 1 0 0 0,0 0 0 0 0,1-1 0 0 0,-1 1 0 0 0,0 0 0 0 0,1-1 0 0 0,-1 1 0 0 0,1 0 0 0 0,-1-1 0 0 0,1 1 0 0 0,-1-1 1 0 0,1 1-1 0 0,-1-1 0 0 0,1 1 0 0 0,-1-1 0 0 0,1 1 0 0 0,1 0 0 0 0,8 6 1 0 0,10 4 11 0 0,-14-10 0 0 0,-1 0 0 0 0,45 11-1 0 0,-31-9 56 0 0,31 7 9 0 0,1-1 0 0 0,-6-3 10 0 0,-31-2 326 0 0,-19-4-283 0 0,-1 0 0 0 0,0 0 0 0 0,1-1 0 0 0,-8-1 0 0 0,-14-1 80 0 0,-32 0-113 0 0,-71-12 1 0 0,118 13-84 0 0,-1 1-1 0 0,0 0 0 0 0,0-2 0 0 0,1-1 0 0 0,-9 2-46 0 0,18 2 0 0 0,1 0-34 0 0,0 0 4 0 0,-7 0 44 0 0,7 0-42 0 0,1 1-129 0 0,-7 4 283 0 0,6-3 13 0 0,-19 3 110 0 0,21-5-201 0 0,0 0 0 0 0,0 0-1 0 0,0 0 1 0 0,0 0 0 0 0,0 0 0 0 0,0 0-1 0 0,0 0 1 0 0,0 0 0 0 0,0 0 0 0 0,0 0 0 0 0,0 0-1 0 0,0 0 1 0 0,0 0 0 0 0,0 0 0 0 0,0 0-1 0 0,0 0 1 0 0,0 0 0 0 0,0 0 0 0 0,0 0 0 0 0,0 0-1 0 0,0 0 1 0 0,0 0 0 0 0,0 1 0 0 0,11 1 8 0 0,3 0-10 0 0,5 1 0 0 0,-12-3 0 0 0,17-1 0 0 0,10 2 0 0 0,1-1 0 0 0,-1 3 0 0 0,-1-1 0 0 0,-27-2 0 0 0,21 4 0 0 0,7 1 0 0 0,-18-2 0 0 0,0 1 0 0 0,1 0 0 0 0,-1-1 0 0 0,-1 1 0 0 0,0 1 0 0 0,9 5 0 0 0,-19-8 0 0 0,13 1 0 0 0,-3-2 0 0 0,-1-3 0 0 0,1 2 0 0 0,-3 1 14 0 0,-11-1-8 0 0,16 4 89 0 0,10 4-2 0 0,-12-3-93 0 0,-2 1 0 0 0,-2-1 0 0 0,2 0 0 0 0,1 2 0 0 0,-1-1 0 0 0,2-1 0 0 0,-1 0 0 0 0,1 1 0 0 0,-2-1 0 0 0,-1 1 0 0 0,1 3 0 0 0,-2 0 0 0 0,1 0 0 0 0,-1 1 0 0 0,-1 1 0 0 0,-1 2 0 0 0,-3-2-12 0 0,-4-6-36 0 0,5 5 36 0 0,1 4 12 0 0,2-2 0 0 0,0-1 0 0 0,-3 3 11 0 0,0 2 32 0 0,0 1-33 0 0,0-1 1 0 0,0 0 44 0 0,-2-3 14 0 0,-4-11 60 0 0,-1 1-75 0 0,5 9-44 0 0,0 3-10 0 0,-2-2 11 0 0,-1-7 42 0 0,0 7 11 0 0,-2-12-62 0 0,0 1 10 0 0,1 0 0 0 0,-1-1 0 0 0,1 1 0 0 0,-1 0 0 0 0,1 0 0 0 0,-1-1 1 0 0,1 1-1 0 0,0 0 0 0 0,0-1 0 0 0,0 1 0 0 0,0 0 0 0 0,0-1 0 0 0,2 2 1 0 0,8 13 7 0 0,-4-5-9 0 0,-4-7 32 0 0,5 9-22 0 0,-1-1 32 0 0,-4-8 1 0 0,3 7-44 0 0,2 1-10 0 0,1 0 0 0 0,3-2 0 0 0,-3-2 11 0 0,-7-7 42 0 0,0 1 1 0 0,9 7-44 0 0,11 8-22 0 0,-20-16-25 0 0,0 1 68 0 0,8 4-31 0 0,-8-5-67 0 0,1-11-1373 0 0,-3 8 1365 0 0,0 0 0 0 0,0 1 0 0 0,0-1 0 0 0,0 0 0 0 0,0 0 0 0 0,0 0 0 0 0,0 0 0 0 0,-1 0 0 0 0,1 0 0 0 0,-1 1 0 0 0,0-1 0 0 0,1 0 0 0 0,-1 0 0 0 0,0 1 0 0 0,0-1 0 0 0,0 0 0 0 0,0 1 0 0 0,0-1 0 0 0,0 1 0 0 0,-2-3 0 0 0,-3-2-108 0 0,0-1 1 0 0,0 0-1 0 0,0 1 1 0 0,-1 0 0 0 0,0 0 0 0 0,-16-10 0 0 0,-15-6 56 0 0,-60-33 560 0 0,14 6-264 0 0,35 18-112 0 0,42 28-10 0 0,0-1 0 0 0,0 0 0 0 0,1-1 0 0 0,0 1 0 0 0,-1-2 0 0 0,2 1 0 0 0,-1 0 0 0 0,1-1 0 0 0,0 0 0 0 0,0 0 0 0 0,-6-11 0 0 0,11 17-48 0 0,-1-2-114 0 0,0 2 105 0 0,1 0 0 0 0,0-1 0 0 0,0 1 0 0 0,0 0 0 0 0,0-1 0 0 0,0 1 0 0 0,0 0 0 0 0,-1-1 1 0 0,1 1-1 0 0,0 0 0 0 0,0 0 0 0 0,-1-1 0 0 0,1 1 0 0 0,0 0 0 0 0,0 0 0 0 0,-1 0 0 0 0,1-1 0 0 0,0 1 0 0 0,-1 0 1 0 0,1 0-1 0 0,-1-1 0 0 0,0 1-25 0 0,0-1 0 0 0,-1 0 0 0 0,1 0 0 0 0,0 0 1 0 0,0 0-1 0 0,-1 0 0 0 0,1 0 0 0 0,0-1 0 0 0,0 1 0 0 0,0 0 0 0 0,1 0 1 0 0,-2-3-1 0 0,-1 0-26 0 0,2 2-22 0 0,-3 2 65 0 0,-15-18 78 0 0,13 11-79 0 0,-21-20-653 0 0,24 25 612 0 0,-3-2 37 0 0,5 3 3 0 0,21 16 490 0 0,-13-10-378 0 0,0-1 1 0 0,1 1 0 0 0,8 2 0 0 0,-11-4-87 0 0,-3-2 68 0 0,1 1-3 0 0,21 13 165 0 0,-22-14-149 0 0,1 0 32 0 0,32 22 584 0 0,-33-21-552 0 0,0-1-107 0 0,0 0 0 0 0,0 0 0 0 0,0 1 0 0 0,0-1-1 0 0,0 1 1 0 0,-1-1 0 0 0,1 1 0 0 0,-1-1 0 0 0,3 4-1 0 0,-3-4-20 0 0,0 1 75 0 0,6 4 14 0 0,-1 0-21 0 0,1 2-22 0 0,15 12 180 0 0,-20-18-186 0 0,0-1 0 0 0,7 9 6 0 0,2 0 20 0 0,22 27 60 0 0,-22-28-124 0 0,1 2 54 0 0,-1 0 11 0 0,-2 2-22 0 0,0-1-15 0 0,0-1-44 0 0,0-1-10 0 0,0 0 0 0 0,1 1 0 0 0,-1 0 0 0 0,0 1 0 0 0,0 0 11 0 0,0 0 32 0 0,-1-2-22 0 0,-5-7 22 0 0,4 6-33 0 0,4 2-10 0 0,0 0 0 0 0,-2 0 0 0 0,2 0 0 0 0,0-2 0 0 0,0 0 0 0 0,3 0 0 0 0,1-1 0 0 0,-2 1 0 0 0,-1 2 0 0 0,-1-1 0 0 0,0 0 0 0 0,-2-3-12 0 0,-5-3-36 0 0,3 8 36 0 0,3-1 12 0 0,1 0 0 0 0,4 6 0 0 0,-11-14 0 0 0,31 30 0 0 0,-24-24 0 0 0,-2-2 11 0 0,-5-3 46 0 0,11 10 30 0 0,-14-12-74 0 0,1 0 167 0 0,0 0-69 0 0,5 5-19 0 0,-5-5-11 0 0,-1-1-14 0 0,7 7-54 0 0,1 3-13 0 0,2-2 0 0 0,7 3-1 0 0,-15-11 13 0 0,-1 1 47 0 0,9 2 47 0 0,-7-2-42 0 0,7 4-48 0 0,3 0-5 0 0,0 0 32 0 0,-1 1-33 0 0,1 0-10 0 0,-1 0 0 0 0,1 2 0 0 0,0-1 0 0 0,-3 0 11 0 0,0 0 32 0 0,1 1-33 0 0,-3 0 1 0 0,0 2 53 0 0,-8-9-11 0 0,1-1 1 0 0,0 2-46 0 0,0 0-9 0 0,14 7 58 0 0,-7-5-36 0 0,-5-2 22 0 0,5 3-22 0 0,3 6 43 0 0,-10-10-11 0 0,0 0 11 0 0,9 6 0 0 0,-2 1 0 0 0,-5-6-10 0 0,3 4-33 0 0,-3-3 22 0 0,5 5-33 0 0,0 0 1 0 0,-3-1 41 0 0,8 2 35 0 0,-6-4-13 0 0,2 1-58 0 0,3 2-16 0 0,-4-1 11 0 0,-5-5 32 0 0,6 5-33 0 0,1 2-10 0 0,0 1-10 0 0,0 0-33 0 0,1 0 32 0 0,0-1 11 0 0,-1 0 0 0 0,0 1 0 0 0,-2 2 0 0 0,-1-3 11 0 0,-5-5 32 0 0,6 5-33 0 0,2 1-10 0 0,20 22-53 0 0,-22-25 42 0 0,3 1 11 0 0,0-1 0 0 0,0 1 0 0 0,-3-2 11 0 0,-5-5 32 0 0,5 3-49 0 0,-5-2-58 0 0,5 4 48 0 0,3 1 16 0 0,0 2 0 0 0,-2 0 0 0 0,2-1 0 0 0,1 1 0 0 0,-1 0 0 0 0,-3-1 0 0 0,0 0 0 0 0,0 3 0 0 0,0-2 0 0 0,-1 1 0 0 0,1-1 0 0 0,1 0 0 0 0,0-1 0 0 0,-1 0 0 0 0,1 0 0 0 0,-1 0 0 0 0,-1 2 0 0 0,0-3 12 0 0,-6-5 36 0 0,3 3-49 0 0,-2-4-52 0 0,6 5 39 0 0,2 2 14 0 0,0 0 0 0 0,-2 2 0 0 0,-1 0 11 0 0,-2-1 42 0 0,-2-4-34 0 0,-3-4-29 0 0,6 16 1 0 0,-2-4 9 0 0,0-1 0 0 0,-1 2 0 0 0,-2-1 0 0 0,0-2 11 0 0,2 22 160 0 0,0-5 42 0 0,-1-15-170 0 0,0-1-22 0 0,-2-9 22 0 0,4 9-33 0 0,3 1-10 0 0,1-1 0 0 0,-1-3 11 0 0,-4-5 32 0 0,7 5-33 0 0,0 1-10 0 0,0-1 0 0 0,-2-2 11 0 0,-5-4 32 0 0,4 7-33 0 0,2 0-10 0 0,-1 0 0 0 0,0 2 0 0 0,-1-1 0 0 0,0 0 0 0 0,1 0 0 0 0,-1-1 0 0 0,-1 2 0 0 0,-1-1 0 0 0,3 1 0 0 0,0 0 0 0 0,2-2 0 0 0,-1 0 0 0 0,0 0 0 0 0,1-1 0 0 0,-1 1 0 0 0,0 0 0 0 0,1-2 0 0 0,1-1 0 0 0,1-1 0 0 0,0 1 0 0 0,-1 2 0 0 0,-1 1 0 0 0,1 0 0 0 0,0-2-10 0 0,3 0-33 0 0,-1-1 32 0 0,-1-1 11 0 0,-2 2 0 0 0,0 2 0 0 0,2-1 0 0 0,0 0 0 0 0,0-1 0 0 0,0 0 0 0 0,0-2 0 0 0,7 2-7 0 0,13 7 142 0 0,-20-10-135 0 0,2-2 0 0 0,0-4 0 0 0,1 0 0 0 0,0 2 0 0 0,0 1 0 0 0,-1 1 0 0 0,-1 1 0 0 0,0 1 0 0 0,-1 1 0 0 0,0-1 0 0 0,1-1 0 0 0,-1 2 0 0 0,-3-1 11 0 0,-7-3 32 0 0,6 3-33 0 0,2 1-10 0 0,0-1-10 0 0,-7-3-33 0 0,7 4 32 0 0,1 1 11 0 0,1-3 0 0 0,0 1 0 0 0,1-1 0 0 0,1 1 0 0 0,-1-1 0 0 0,0 0 0 0 0,0 0 0 0 0,0 2-10 0 0,1 0-33 0 0,-2-1 32 0 0,2 1 11 0 0,-1 1 0 0 0,-1 0 0 0 0,0 0 0 0 0,1 2 0 0 0,1 1 0 0 0,-8-5 0 0 0,17 16 0 0 0,-8-7 0 0 0,0 1 11 0 0,-4-3 42 0 0,-2-2 16 0 0,8 14-84 0 0,-9-15 9 0 0,13 17 22 0 0,0 4-69 0 0,-20-29 110 0 0,-1 2 13 0 0,5 12-70 0 0,3 2-48 0 0,0-3 76 0 0,-4-1-28 0 0,-4-8-43 0 0,2 8 43 0 0,-3 3 43 0 0,-3-1-43 0 0,1 1-43 0 0,-4 5 33 0 0,2-15-44 0 0,-11 33-138 0 0,-14 7-85 0 0,-8-3 106 0 0,27-33 52 0 0,-20 19-1 0 0,17-22 62 0 0,0-3 3 0 0,0 0 44 0 0,-1 1 11 0 0,2 0 0 0 0,0-1 0 0 0,1 1 0 0 0,2-2-10 0 0,6-1-33 0 0,-5 1 22 0 0,5-1-33 0 0,-4 3-10 0 0,3-3 0 0 0,-6 3 11 0 0,0-1 32 0 0,8-5-38 0 0,-1-12-384 0 0,1 1 433 0 0,2 9-44 0 0,5-38-426 0 0,-5 38 400 0 0,0-10-16 0 0,1 5 22 0 0,-2 5 71 0 0,-1-17-213 0 0,1 9 195 0 0,0 7-33 0 0,1 1 1 0 0,-8-19-70 0 0,7 19 42 0 0,-3-11-246 0 0,2 7 218 0 0,-10-24-158 0 0,11 22 257 0 0,0 7-44 0 0,3-8-372 0 0,-2 7 372 0 0,0 0 1 0 0,0-5 32 0 0,0 5 74 0 0,-6 3-684 0 0,-7 4 855 0 0,11-3-143 0 0,0 0 0 0 0,0 0 0 0 0,0 1 1 0 0,0-1-1 0 0,0 0 0 0 0,1 1 0 0 0,-1-1 0 0 0,-1 5 0 0 0,-7 14 86 0 0,-3 3 316 0 0,6-13-483 0 0,1-3 11 0 0,3-5 32 0 0,-2 3-22 0 0,4-5 7 0 0,0 1-336 0 0,-3 9 297 0 0,-2 2 11 0 0,2-3 11 0 0,3-7 42 0 0,0-2 1 0 0,1 2-41 0 0,-15 10 246 0 0,12-12-228 0 0,-8 13 248 0 0,10-9-343 0 0,-1 7 52 0 0,-2 2 12 0 0,-1-1 0 0 0,1 0 0 0 0,1 1 0 0 0,2-1 12 0 0,0-1 47 0 0,1-9 6 0 0,0-1-1 0 0,-2 8 3 0 0,2-3 5 0 0,-1-7-68 0 0,-8 22 147 0 0,6-12-141 0 0,-1-2 6 0 0,1-1-43 0 0,-1-5 45 0 0,-13 21 183 0 0,15-20-147 0 0,-6 6-44 0 0,-3 0-10 0 0,2-2 0 0 0,-5 1 0 0 0,10-6 0 0 0,-11 1 0 0 0,5-1 0 0 0,0 0 0 0 0,-1 0 0 0 0,1-1 0 0 0,0 1 0 0 0,-2 1 0 0 0,-1 0 0 0 0,11-3 1 0 0,1 1 0 0 0,-1-1 0 0 0,1 1 0 0 0,-1-1 0 0 0,1 0 0 0 0,-1 0 0 0 0,1 0 0 0 0,-1 1 0 0 0,1-1 0 0 0,-1-1 0 0 0,1 1 0 0 0,-3 0 0 0 0,-5 0-155 0 0,-11 5 143 0 0,1-1-42 0 0,-17 3-54 0 0,24-5 107 0 0,1 1 0 0 0,2-1 0 0 0,-1-1 0 0 0,-3 3 0 0 0,11-1 0 0 0,-19 8 0 0 0,15-9-20 0 0,-15 9-98 0 0,12-4 75 0 0,0 2 32 0 0,0 0 11 0 0,-3 5-8 0 0,11-13 12 0 0,-25 15 139 0 0,23-13-100 0 0,-5 2-21 0 0,4-3 42 0 0,-4 1 26 0 0,4-1-10 0 0,-5 2-14 0 0,-4 4 9 0 0,11-6-22 0 0,-11 4 75 0 0,5-2-61 0 0,6-3 13 0 0,-9 5 24 0 0,7-4-61 0 0,-5 0-22 0 0,5 0 22 0 0,-4 1-22 0 0,4-1 22 0 0,-6 2-33 0 0,-2 0 1 0 0,8-3 32 0 0,-5 3-22 0 0,5-2 22 0 0,-3 1-22 0 0,3-1 22 0 0,-6 1-33 0 0,-3 2-10 0 0,2 1 0 0 0,-2 1 0 0 0,3-2 11 0 0,6-4 32 0 0,-6 4-33 0 0,-2 0-10 0 0,-1 1 0 0 0,2-2-12 0 0,9-3-46 0 0,0 0 3 0 0,-8 4 44 0 0,-6 2-32 0 0,-15 3-60 0 0,26-8 15 0 0,-5 1 29 0 0,-3 0 48 0 0,0 1 11 0 0,-1 0 0 0 0,-5 0 0 0 0,15-5 0 0 0,-29 7 0 0 0,1-4 0 0 0,10 0 0 0 0,-2-1 0 0 0,-12-1 0 0 0,-7 0 0 0 0,39 1 0 0 0,-11-3 0 0 0,1 0 0 0 0,3 0 0 0 0,0 1 0 0 0,2 0 0 0 0,0-1 0 0 0,-5-3-1 0 0,13 5-3 0 0,-17-3 63 0 0,-13-2-49 0 0,12 1-5 0 0,15 2-11 0 0,-22-2-57 0 0,19 1-4 0 0,4 0 73 0 0,-13-2-9 0 0,4 4 3 0 0,-1-2 0 0 0,-38-10 147 0 0,15 7-40 0 0,12 1-43 0 0,7 3-28 0 0,17 3-22 0 0,-4 0-1 0 0,-36-3-2 0 0,30 1 0 0 0,3 1 39 0 0,-13-6 17 0 0,9 2-67 0 0,-24-6 64 0 0,13 2-64 0 0,-139-34 321 0 0,86 24-240 0 0,-51-22-325 0 0,25 9 190 0 0,14 4 7 0 0,42 12 30 0 0,-44-16 17 0 0,37 12 0 0 0,-71-16 0 0 0,-302-38-64 0 0,380 66 64 0 0,-224-28 0 0 0,-317-5 492 0 0,453 32-388 0 0,-206-6 403 0 0,-421 3 208 0 0,48-5 355 0 0,494 9-1550 0 0,263-6-1724 0 0,-41 13 2072 0 0,277-37-348 0 0,38-6 1024 0 0,-115 8-70 0 0,118-22 34 0 0,-216 33-337 0 0,104-38-1 0 0,-164 46-85 0 0,0-2 1 0 0,-1-2-1 0 0,80-48 0 0 0,-111 59-15 0 0,-1-1-1 0 0,0 0 1 0 0,0-1-1 0 0,-1 0 1 0 0,16-19-1 0 0,-25 26-24 0 0,1-1-1 0 0,-1 0 0 0 0,0 0 0 0 0,0 0 0 0 0,-1-1 0 0 0,1 1 0 0 0,-1-1 1 0 0,0 1-1 0 0,-1-1 0 0 0,0 0 0 0 0,1 1 0 0 0,-2-1 0 0 0,1 0 0 0 0,-1 0 1 0 0,0 0-1 0 0,0 0 0 0 0,0 1 0 0 0,-3-11 0 0 0,2 9-8 0 0,-1 1-1 0 0,0 0 1 0 0,0 0-1 0 0,0 0 1 0 0,-1 0-1 0 0,0 0 1 0 0,0 1-1 0 0,0-1 1 0 0,-1 1-1 0 0,0 0 1 0 0,0 0-1 0 0,-8-8 1 0 0,-19-19 18 0 0,20 20-48 0 0,0 1-1 0 0,-1 0 1 0 0,0 1 0 0 0,-21-14-1 0 0,5 9-85 0 0,-1 1-1 0 0,-1 1 1 0 0,0 2-1 0 0,0 1 1 0 0,-1 2-1 0 0,-42-7 1 0 0,-195-10-753 0 0,207 21 653 0 0,-480-6-1087 0 0,211 8 1392 0 0,74 2 67 0 0,-177-9 118 0 0,428 8-311 0 0,-16 0-72 0 0,0-1 0 0 0,-1-1-1 0 0,1-1 1 0 0,-35-12-1 0 0,53 15-75 0 0,5-9-510 0 0,-2 8 637 0 0,1 1 0 0 0,0-1 0 0 0,0 1 0 0 0,0 0 0 0 0,0 0 0 0 0,0 0 1 0 0,0-1-1 0 0,1 1 0 0 0,-1 0 0 0 0,0 0 0 0 0,1 1 0 0 0,-1-1 0 0 0,0 0 0 0 0,1 0 0 0 0,2-1 0 0 0,29-8-67 0 0,-22 7 41 0 0,287-71-49 0 0,-180 47 196 0 0,95-22 39 0 0,153-37 109 0 0,-366 86-247 0 0,14-3-9 0 0,0-1-1 0 0,0 0 1 0 0,-1-1-1 0 0,1-1 0 0 0,-1 0 1 0 0,18-11-1 0 0,-21 8 10 0 0,-6-2 0 0 0,-4 9 0 0 0,0-1 0 0 0,0 0 0 0 0,0 0 0 0 0,0 0 0 0 0,-1 0 0 0 0,0 0 0 0 0,-1-4 0 0 0,-6-5 0 0 0,3 8 8 0 0,-1 0-1 0 0,1 0 0 0 0,-1 1 0 0 0,0 0 1 0 0,0 0-1 0 0,0 0 0 0 0,-1 1 1 0 0,1 0-1 0 0,-9-1 0 0 0,-63-9 11 0 0,-160 0-254 0 0,-52-6-459 0 0,277 16 653 0 0,-1-1-1 0 0,-24-8 0 0 0,24 5 43 0 0,5 0 11 0 0,9 6-10 0 0,0 0 0 0 0,0 0-1 0 0,0 0 1 0 0,0 0 0 0 0,0 0 0 0 0,0 0-1 0 0,-1 0 1 0 0,1 0 0 0 0,0 0 0 0 0,0 0 0 0 0,0 0-1 0 0,0 0 1 0 0,0 0 0 0 0,0 0 0 0 0,0-1-1 0 0,0 1 1 0 0,0 0 0 0 0,0 0 0 0 0,0 0-1 0 0,0 0 1 0 0,0 0 0 0 0,0 0 0 0 0,0 0 0 0 0,0 0-1 0 0,0 0 1 0 0,0 0 0 0 0,0-1 0 0 0,0 1-1 0 0,0 0 1 0 0,0 0 0 0 0,0 0 0 0 0,0 0 0 0 0,0 0-1 0 0,0 0 1 0 0,0 0 0 0 0,0 0 0 0 0,0 0-1 0 0,0 0 1 0 0,0 0 0 0 0,0-1 0 0 0,0 1 0 0 0,0 0-1 0 0,0 0 1 0 0,1 0 0 0 0,-1 0 0 0 0,0 0-1 0 0,0 0 1 0 0,0 0 0 0 0,0 0 0 0 0,0 0 0 0 0,0 0-1 0 0,0 0 1 0 0,0 0 0 0 0,0 0 0 0 0,10-11-4 0 0,-1 0 1 0 0,1 1 0 0 0,1 1-1 0 0,0-1 1 0 0,0 2 0 0 0,15-9-1 0 0,81-41-92 0 0,-100 54 89 0 0,302-130-450 0 0,-183 82 347 0 0,-99 39 241 0 0,0 0-1 0 0,48-35 1 0 0,-45 27-12 0 0,-19 14-86 0 0,0 0-1 0 0,-1 0 0 0 0,0-1 0 0 0,0-1 1 0 0,-1 1-1 0 0,0-2 0 0 0,8-10 0 0 0,-7 2-33 0 0,-9 15 0 0 0,3-11 0 0 0,-5 9 0 0 0,0 2 0 0 0,1 1-2 0 0,0 0-1 0 0,0 0 1 0 0,-1 0-1 0 0,1 1 0 0 0,0-1 1 0 0,-1 0-1 0 0,1 0 1 0 0,-1 1-1 0 0,1-1 1 0 0,-1 0-1 0 0,0 1 0 0 0,0-1 1 0 0,0 0-1 0 0,0 1 1 0 0,0-1-1 0 0,0 1 1 0 0,-2-2-1 0 0,-1-1-35 0 0,1 1 18 0 0,0 0 1 0 0,0 0-1 0 0,0 1 0 0 0,0-1 0 0 0,0 1 0 0 0,-1 0 1 0 0,1 0-1 0 0,-1 0 0 0 0,0 0 0 0 0,1 1 0 0 0,-8-2 0 0 0,-4-1-65 0 0,-27-3 1 0 0,27 5 39 0 0,-20-2-49 0 0,-1 2-1 0 0,-47 3 0 0 0,-73 13-108 0 0,60-5 125 0 0,93-8 74 0 0,-278 15-133 0 0,279-16 59 0 0,14-9-354 0 0,-1 3 422 0 0,1 0 0 0 0,0 1-1 0 0,0 0 1 0 0,0 1-1 0 0,13-3 1 0 0,14-4 8 0 0,346-100 298 0 0,-297 95-192 0 0,31-8 184 0 0,-36-1-10 0 0,-5 1 575 0 0,-89 21-619 0 0,5 1-183 0 0,-12 1-29 0 0,0 1 0 0 0,0 0 1 0 0,0 1-1 0 0,0 1 0 0 0,-19 5 0 0 0,1-1-23 0 0,-217 33-347 0 0,-302 50-142 0 0,419-65 470 0 0,-214 51-14 0 0,323-66 38 0 0,-35 10-24 0 0,60-18-60 0 0,31 0-431 0 0,19-1 382 0 0,153-35 151 0 0,-88 12 172 0 0,309-70 366 0 0,-282 61-408 0 0,26-7-10 0 0,-101 23-116 0 0,-39 11-14 0 0,0-2 0 0 0,-1-1 0 0 0,44-19 0 0 0,-60 21-12 0 0,-2 3 0 0 0,0-1 0 0 0,0 1 0 0 0,12-3 0 0 0,23-12 0 0 0,-37 16 0 0 0,17-8 0 0 0,17-8 0 0 0,19-7-141 0 0,36-17 130 0 0,-70 32 11 0 0,32-13 0 0 0,-41 18 11 0 0,28-9 137 0 0,-35 11-165 0 0,1 0 0 0 0,-1 0 0 0 0,0-1 0 0 0,0 0-1 0 0,13-9 1 0 0,-18 11 17 0 0,1 0 0 0 0,0 0 0 0 0,-1 0 0 0 0,1-1 0 0 0,-1 0 0 0 0,0 1 0 0 0,5-7 0 0 0,22-22 0 0 0,-21 23 0 0 0,-4 2 0 0 0,1 0 0 0 0,-1 0 0 0 0,7-9 0 0 0,-10 12 3 0 0,3-6 13 0 0,-1 0 19 0 0,5-12-25 0 0,-2 10-10 0 0,3-8 0 0 0,1 3 0 0 0,-3 6 0 0 0,0 0 0 0 0,-1 1 0 0 0,-6 6-12 0 0,1 1-1 0 0,-1 0 0 0 0,1 0 0 0 0,-1 1 1 0 0,1-1-1 0 0,0 0 0 0 0,0 0 0 0 0,0 1 1 0 0,0-1-1 0 0,0 1 0 0 0,3-2 1 0 0,1 0-20 0 0,26-16-160 0 0,-28 17 139 0 0,4 0 32 0 0,21-2-219 0 0,-27 4 170 0 0,1-1 6 0 0,-1 0 41 0 0,2 0 14 0 0,16 3-183 0 0,1-1 96 0 0,-19 0 101 0 0,13 6-138 0 0,-13-6 69 0 0,0 0-144 0 0,18 13-256 0 0,-18-13 348 0 0,8 4-1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04.125"/>
    </inkml:context>
    <inkml:brush xml:id="br0">
      <inkml:brushProperty name="width" value="0.05" units="cm"/>
      <inkml:brushProperty name="height" value="0.05" units="cm"/>
    </inkml:brush>
  </inkml:definitions>
  <inkml:trace contextRef="#ctx0" brushRef="#br0">4768 2005 2815 0 0,'0'0'512'0'0,"2"3"-452"0"0,2 5-62 0 0,-1-4-57 0 0,5 7 44 0 0,5 7 13 0 0,-12-12 4032 0 0,-8-9-3682 0 0,0 1-46 0 0,-26-9 340 0 0,31 10 982 0 0,0 1-1512 0 0,-25-13 728 0 0,25 12-776 0 0,-27-19 624 0 0,4 3 294 0 0,23 15-897 0 0,0 1-16 0 0,-7-3-5 0 0,-3-5 1 0 0,10 6-73 0 0,-2-3 143 0 0,-20-12 396 0 0,22 18-478 0 0,-8-9 75 0 0,2 3-64 0 0,1 0 0 0 0,3 3 0 0 0,-5-4 0 0 0,0-1 3 0 0,0 1 9 0 0,-2 2-4 0 0,2-1-5 0 0,-2-1 5 0 0,0 1 8 0 0,2 1 8 0 0,4 2-20 0 0,0 0 0 0 0,-1 0 0 0 0,1 1 0 0 0,0 0 0 0 0,-1 0 0 0 0,-11-3 1 0 0,-36-10 348 0 0,47 13-400 0 0,-18-4 48 0 0,10 3 5 0 0,-34-10 138 0 0,39 11-125 0 0,0-1-1 0 0,0 0 0 0 0,-15-8 1 0 0,2 1 102 0 0,-28-10 98 0 0,47 18-275 0 0,-1 0-6 0 0,-14 0 62 0 0,10 1-53 0 0,5 1-4 0 0,1 0 0 0 0,-1 0 0 0 0,0-1 0 0 0,0 1 0 0 0,1-1 0 0 0,-1 0 1 0 0,0 0-1 0 0,-4-2 0 0 0,-5-2 36 0 0,-16-7 21 0 0,16 5 27 0 0,4 2-24 0 0,-1 0-1 0 0,-18-7 0 0 0,12 7-66 0 0,1 1 0 0 0,-28-12 0 0 0,2 3 0 0 0,12 4 0 0 0,-15-9 64 0 0,16 7-64 0 0,1 0 0 0 0,-75-19 0 0 0,71 22 0 0 0,24 6 0 0 0,-18-3 0 0 0,17 5 0 0 0,-23-8 0 0 0,11 5 0 0 0,-19-6 11 0 0,17 3 45 0 0,19 6-57 0 0,0-1 1 0 0,1 1-1 0 0,-1-1 0 0 0,0 0 1 0 0,1 1-1 0 0,-1-1 1 0 0,1 0-1 0 0,-1 0 0 0 0,-1-2 1 0 0,-3-1 3 0 0,-16-8-3 0 0,1-1 0 0 0,18 11 0 0 0,-17-7 0 0 0,16 8 0 0 0,-16-7 0 0 0,16 5 0 0 0,-19-5 0 0 0,-17-5 0 0 0,13 6 0 0 0,0-2 0 0 0,-53-16 1195 0 0,25 4-2270 0 0,46 18 1075 0 0,-22-10 0 0 0,-4-7 0 0 0,26 15 0 0 0,0 1 0 0 0,-19-7 0 0 0,19 8 0 0 0,1 0 0 0 0,-1-1 0 0 0,-13-8 0 0 0,-82-48 64 0 0,50 29-64 0 0,-70-54 0 0 0,77 48 163 0 0,-61-38 0 0 0,60 43-40 0 0,20 13-115 0 0,-37-20-1 0 0,45 28-7 0 0,-43-13 64 0 0,25 11 0 0 0,-62-17-53 0 0,-51-16 106 0 0,136 39-109 0 0,-1 0-1 0 0,1-1 1 0 0,1 0 0 0 0,-23-17-1 0 0,19 13 2 0 0,0 0 0 0 0,-20-9-1 0 0,12 6-8 0 0,14 9 0 0 0,0-1 0 0 0,-16-5 0 0 0,-57-28 44 0 0,33 15-24 0 0,27 14-20 0 0,-32-17 0 0 0,46 23 0 0 0,0-1 0 0 0,-14-3 0 0 0,14 5 0 0 0,1 0 0 0 0,0 0 0 0 0,-14-9 0 0 0,12 6 0 0 0,0 1 0 0 0,0 1 0 0 0,-1 0 0 0 0,-15-4 0 0 0,-2-1 0 0 0,-4-2 0 0 0,-43-16 0 0 0,-22-8 0 0 0,14 7 0 0 0,-64-25 0 0 0,141 52 0 0 0,-19-10 0 0 0,-9-6 0 0 0,25 12 0 0 0,5 3 0 0 0,0 0 0 0 0,0 1 0 0 0,0 0 0 0 0,-9-2 0 0 0,-102-39 64 0 0,109 40-64 0 0,-16-5 0 0 0,-33-7 0 0 0,32 9 0 0 0,0 1 0 0 0,16 4 0 0 0,0-1 0 0 0,0 0 0 0 0,0 0 0 0 0,-17-8 0 0 0,-8-3 0 0 0,27 12 0 0 0,4 0 0 0 0,-1-1 0 0 0,1 1 0 0 0,-1-1 0 0 0,1 1 0 0 0,0-1 0 0 0,-4-2 0 0 0,-88-43 0 0 0,92 44 0 0 0,-15-5 0 0 0,-5 0 0 0 0,-1-2 0 0 0,23 9 0 0 0,-1 0 0 0 0,1 0 0 0 0,-1 1 0 0 0,1-1 0 0 0,-1 1 0 0 0,0-1 0 0 0,1 1 0 0 0,-1 0 0 0 0,0-1 0 0 0,1 1 0 0 0,-1 0 0 0 0,1 0 0 0 0,-4 0 0 0 0,3 1 0 0 0,1-1 0 0 0,-1 0 0 0 0,1 0 0 0 0,-1 0 0 0 0,0 0 0 0 0,1-1 0 0 0,-1 1 0 0 0,1 0 0 0 0,-1-1 0 0 0,1 1 0 0 0,-1-1 0 0 0,1 1 0 0 0,0-1 0 0 0,-2-1 0 0 0,-17-7 0 0 0,0 3 0 0 0,11 5 0 0 0,5 0 0 0 0,1 1 0 0 0,-1-1 0 0 0,1 0 0 0 0,-1 0 0 0 0,1 0 0 0 0,-5-2 0 0 0,-16-8 0 0 0,-10-5 0 0 0,22 12 0 0 0,0 0 0 0 0,1 1 11 0 0,7 2 32 0 0,-4-1-22 0 0,6 1 544 0 0,9 2-504 0 0,-5-1-55 0 0,0 0 0 0 0,1 0 0 0 0,-1 0 0 0 0,0 0 1 0 0,0 1-1 0 0,0-1 0 0 0,0 1 0 0 0,0 0 0 0 0,0-1 0 0 0,2 2 0 0 0,-2-1-6 0 0,0-1 0 0 0,0 0 0 0 0,0 1 0 0 0,0 0 0 0 0,0-1 0 0 0,0 1 0 0 0,0 0 0 0 0,0 0 0 0 0,0 0 0 0 0,-1 0 0 0 0,3 2 0 0 0,1 0 0 0 0,40 14 0 0 0,-27-11 7 0 0,-3 0 7 0 0,-1 0 1 0 0,-1 0-1 0 0,23 15 0 0 0,42 24 55 0 0,45 28-74 0 0,-72-36 80 0 0,-23-20-49 0 0,47 22 1 0 0,-18-11-16 0 0,88 42 42 0 0,-125-60-53 0 0,-10-5 0 0 0,0 0 0 0 0,16 12 0 0 0,-19-12 0 0 0,1-1 0 0 0,-1 0 0 0 0,10 4 0 0 0,-9-4 0 0 0,0 0 0 0 0,-1 0 0 0 0,9 6 0 0 0,32 25 0 0 0,-31-24 0 0 0,-11-9 0 0 0,-1-1 0 0 0,52 27 0 0 0,-8-8 64 0 0,-3 7-64 0 0,-8-3 0 0 0,40 24 0 0 0,-59-35 0 0 0,-1 0 0 0 0,2-2 0 0 0,-1 0 0 0 0,2-2 0 0 0,29 11 0 0 0,-45-19-3 0 0,118 30 70 0 0,-75-20-29 0 0,91 35-1 0 0,-72-15 70 0 0,-13-10-43 0 0,6 6-54 0 0,-29-13-10 0 0,-22-8 0 0 0,-5-4 0 0 0,1 1 0 0 0,-1-1 0 0 0,1 0 0 0 0,0 0 0 0 0,5 1 0 0 0,110 41 128 0 0,-112-41-115 0 0,0 0 0 0 0,0 0 0 0 0,1 0 0 0 0,16 1-1 0 0,-4 0-12 0 0,22 5 0 0 0,49 14 0 0 0,-67-13 4 0 0,0 0-1 0 0,26 16 1 0 0,25 13 49 0 0,-69-36-58 0 0,9 4 44 0 0,0 1-1 0 0,23 14 1 0 0,26 19-22 0 0,-56-35-29 0 0,-7-4-46 0 0,-3-4 41 0 0,0 0 1 0 0,0 0 0 0 0,-1 0-1 0 0,1 1 1 0 0,0-1 0 0 0,-1 0-1 0 0,0 1 1 0 0,1 0 0 0 0,-4-3-1 0 0,4 3 6 0 0,-47-37-112 0 0,-79-48-1 0 0,-60-19 144 0 0,75 53-20 0 0,64 31 0 0 0,-64-20 0 0 0,16 7 0 0 0,-69-26 0 0 0,-110-58 64 0 0,166 61 19 0 0,64 37-26 0 0,-9-5-61 0 0,-6-8 4 0 0,47 26 5 0 0,10 7-14 0 0,0-1 20 0 0,-18-10 65 0 0,19 10 169 0 0,20 2-135 0 0,0 2 0 0 0,0 0 0 0 0,0 1 0 0 0,-1 0 0 0 0,0 2 0 0 0,19 8 1 0 0,21 6-39 0 0,23 6-15 0 0,40 11 3 0 0,63 27-6 0 0,-204-65-119 0 0,-26-4 0 0 0,-7-5 61 0 0,0-3-1 0 0,-84-33 1 0 0,53 17-55 0 0,14 3 53 0 0,-76-41 0 0 0,39 16 6 0 0,-56-36 0 0 0,41 19 0 0 0,-23-8 0 0 0,128 66 0 0 0,0 0 0 0 0,0-2 0 0 0,1 0 0 0 0,-23-20 0 0 0,-13-17 0 0 0,26 25 0 0 0,17 15 0 0 0,3 3-12 0 0,5 5-48 0 0,5 2-65 0 0,71 46 169 0 0,14 9 83 0 0,184 109 139 0 0,-9 24 142 0 0,-256-184-405 0 0,110 77 48 0 0,-100-73-41 0 0,-5-4 1 0 0,-12-5-9 0 0,1-1 0 0 0,-1 1 0 0 0,0-1 0 0 0,0 0 0 0 0,0 1 0 0 0,0-1 0 0 0,0 0 0 0 0,0 1 0 0 0,0-1 0 0 0,0 1 0 0 0,0-1 0 0 0,0 0 0 0 0,0 1 0 0 0,0-1 0 0 0,0 1 0 0 0,0-1 0 0 0,-1 0 0 0 0,0-2-16 0 0,0 0 1 0 0,-1 0-1 0 0,1 1 0 0 0,-1-1 1 0 0,0 1-1 0 0,0-1 0 0 0,0 1 1 0 0,0-1-1 0 0,0 1 0 0 0,0 0 1 0 0,-1 0-1 0 0,1 0 0 0 0,-1 1 1 0 0,1-1-1 0 0,-1 0 0 0 0,-5-1 1 0 0,-6-3-27 0 0,0 1-1 0 0,-18-4 1 0 0,18 4 13 0 0,-174-53-48 0 0,21 2 75 0 0,-78-35 0 0 0,106 36 0 0 0,-48-34 0 0 0,127 56 0 0 0,47 27 0 0 0,4 1 11 0 0,9 5-6 0 0,-1-1-1 0 0,1 1 1 0 0,-1 0-1 0 0,1 0 1 0 0,-1 0 0 0 0,1-1-1 0 0,0 1 1 0 0,-1 0 0 0 0,1-1-1 0 0,0 1 1 0 0,-1 0 0 0 0,1 0-1 0 0,0-1 1 0 0,-1 1 0 0 0,1-1-1 0 0,0 1 1 0 0,0 0 0 0 0,-1-1-1 0 0,1 1 1 0 0,0-1 0 0 0,0 1-1 0 0,0-1 1 0 0,0 1 0 0 0,0 0-1 0 0,-1-1 1 0 0,1 1 0 0 0,0-2-1 0 0,7-3 76 0 0,13 0-45 0 0,-12 5-35 0 0,-1 0-1 0 0,1 0 1 0 0,0 1 0 0 0,-1 0-1 0 0,1 0 1 0 0,8 3 0 0 0,47 17 4 0 0,-36-11 5 0 0,169 72 99 0 0,-46-17-99 0 0,8 9 84 0 0,-41-18 17 0 0,41 16 8 0 0,87 38-31 0 0,-189-85-87 0 0,16 6 0 0 0,-12-6 0 0 0,100 57 0 0 0,-43-26 0 0 0,-109-52 0 0 0,0 0 0 0 0,1-1 0 0 0,13 4 0 0 0,34 12 0 0 0,-24-6 0 0 0,-13-6 0 0 0,240 86 0 0 0,-148-66-64 0 0,-44-11 64 0 0,-45-12-18 0 0,0 2 0 0 0,0 0 0 0 0,39 17 0 0 0,-53-18 18 0 0,25 8 0 0 0,-10-4 0 0 0,42 13 11 0 0,-56-20 11 0 0,6 2 10 0 0,6-1-22 0 0,19 8 43 0 0,-9-7-53 0 0,60 11 0 0 0,52 16 0 0 0,-132-27 0 0 0,0 0 0 0 0,1 1 0 0 0,17 12 0 0 0,-17-9 0 0 0,26 10 0 0 0,1 1 0 0 0,-28-13 0 0 0,0 0 0 0 0,13 4 0 0 0,1 0 0 0 0,11 1 0 0 0,6-1 0 0 0,-15-2 0 0 0,-6-2 0 0 0,-20-6 0 0 0,35 7 0 0 0,-22-4 0 0 0,1 1 0 0 0,-1 0 0 0 0,0 1-11 0 0,-1 1-23 0 0,-4 0 15 0 0,9 9 8 0 0,5 3-42 0 0,-1 2 53 0 0,-4-8 0 0 0,-13-10 0 0 0,1-1 0 0 0,116 59 0 0 0,12-5 0 0 0,-71-31 0 0 0,19 7 0 0 0,-15-5 0 0 0,-49-18 0 0 0,40 20 0 0 0,-35-16 0 0 0,30 12 0 0 0,-40-18 0 0 0,10 10 0 0 0,2 0 0 0 0,-22-13 0 0 0,20 10 0 0 0,78 32 6 0 0,-1-1-76 0 0,5-5-33 0 0,-97-36 78 0 0,3 1 25 0 0,1-1 0 0 0,-1 1-11 0 0,0 1-31 0 0,0 0 14 0 0,-1 0 1 0 0,13 8-1 0 0,-21-12 36 0 0,9 7-8 0 0,4 2 0 0 0,-11-7 0 0 0,10 10 0 0 0,-9-9 39 0 0,-6-1-109 0 0,-10-2-363 0 0,-5-4 424 0 0,1 0 0 0 0,0-1 0 0 0,0 0 0 0 0,0-1 0 0 0,1-1 0 0 0,-19-9 0 0 0,-27-10 8 0 0,-206-83-64 0 0,6 2 2 0 0,24 37 63 0 0,194 57 0 0 0,1-1 0 0 0,-47-24 0 0 0,-3-9 0 0 0,-28-11 0 0 0,41 27 0 0 0,-143-57 0 0 0,107 45 0 0 0,59 19 0 0 0,-46-21 0 0 0,-79-45 64 0 0,120 53-64 0 0,38 22 0 0 0,-27-13 0 0 0,-71-21 73 0 0,83 35-82 0 0,-48-13 11 0 0,54 18 29 0 0,-36-15 0 0 0,31 9-36 0 0,14 6 41 0 0,0-2 1 0 0,1 0-1 0 0,-26-18 0 0 0,45 27 159 0 0,5 2-176 0 0,0-1 1 0 0,-1 1-1 0 0,1 0 0 0 0,0 0 1 0 0,-1 0-1 0 0,1 0 0 0 0,2 1 1 0 0,6 3-3 0 0,86 32 74 0 0,179 97-1 0 0,-227-106-90 0 0,151 92 0 0 0,-142-81 1 0 0,-26-16 25 0 0,67 35 0 0 0,-7-11-15 0 0,-51-24-11 0 0,62 28 0 0 0,32 18 0 0 0,46 29 0 0 0,-111-62 0 0 0,206 89 0 0 0,-154-64 0 0 0,12 5 0 0 0,-4-7-15 0 0,-2-1-103 0 0,-101-48 68 0 0,1-2 0 0 0,53 11 0 0 0,-55-15-9 0 0,43 15 1 0 0,32 10-356 0 0,-97-28 379 0 0,-1-1 0 0 0,-1 1-1 0 0,1 0 1 0 0,0-1 0 0 0,0 0-1 0 0,-1 1 1 0 0,1-1 0 0 0,3-1-1 0 0,3 0-40 0 0,4-4-36 0 0,-11 3 89 0 0,0 1-4 0 0,-1 0-49 0 0,3-10-88 0 0,-5 7 143 0 0,1 0 0 0 0,-1 0 0 0 0,0 0 1 0 0,-1 0-1 0 0,1 0 0 0 0,-1 1 0 0 0,1-1 1 0 0,-1 0-1 0 0,0 1 0 0 0,0-1 1 0 0,-1 1-1 0 0,1 0 0 0 0,-1 0 0 0 0,-3-4 1 0 0,-3-2-53 0 0,-1-1 1 0 0,-22-15 0 0 0,-169-99-99 0 0,103 70 157 0 0,-137-68-26 0 0,179 97 33 0 0,-1 2 0 0 0,-77-20 0 0 0,-19 11 7 0 0,153 33 19 0 0,5 1 32 0 0,17 7 105 0 0,31 9 85 0 0,227 76-124 0 0,-227-72-119 0 0,-27-10 6 0 0,1-1 1 0 0,40 9-1 0 0,-62-18 39 0 0,4 0-22 0 0,-6-1 32 0 0,-5-3 1 0 0,-7-5-65 0 0,0 1 0 0 0,-1 0 0 0 0,1 0 0 0 0,-1 1 0 0 0,-17-6 0 0 0,-61-17-116 0 0,42 15 98 0 0,-197-53-35 0 0,204 61 76 0 0,38 5 50 0 0,4 2 3 0 0,104 45 48 0 0,3 1-21 0 0,-42-12-7 0 0,-1 3-1 0 0,74 56 1 0 0,-129-85-380 0 0,0 0 1 0 0,-1 0 0 0 0,0 1 0 0 0,0 1 0 0 0,-1 0 0 0 0,16 25 0 0 0,-18-23-766 0 0,2-2-11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06.238"/>
    </inkml:context>
    <inkml:brush xml:id="br0">
      <inkml:brushProperty name="width" value="0.05" units="cm"/>
      <inkml:brushProperty name="height" value="0.05" units="cm"/>
    </inkml:brush>
  </inkml:definitions>
  <inkml:trace contextRef="#ctx0" brushRef="#br0">0 1 455 0 0,'0'0'0'0'0,"17"5"0"0"0,-1-3 0 0 0,-1 5 912 0 0,3-5 144 0 0,-2 0 24 0 0,-1-2-1872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09.729"/>
    </inkml:context>
    <inkml:brush xml:id="br0">
      <inkml:brushProperty name="width" value="0.05" units="cm"/>
      <inkml:brushProperty name="height" value="0.05" units="cm"/>
    </inkml:brush>
  </inkml:definitions>
  <inkml:trace contextRef="#ctx0" brushRef="#br0">1160 650 1375 0 0,'0'0'66'0'0,"-2"-1"-8"0"0,-9-4 723 0 0,-13-8 903 0 0,0 2 0 0 0,-1 0 1 0 0,-33-8-1 0 0,-394-57 437 0 0,424 74-2068 0 0,28 2-57 0 0,0 0 0 0 0,0 0-1 0 0,0 0 1 0 0,0 0 0 0 0,0 0-1 0 0,0 0 1 0 0,0 0-1 0 0,0 1 1 0 0,0-1 0 0 0,0 0-1 0 0,1 0 1 0 0,-1 0 0 0 0,0 0-1 0 0,0 0 1 0 0,0 0 0 0 0,0 0-1 0 0,0 0 1 0 0,0 0 0 0 0,0 1-1 0 0,0-1 1 0 0,0 0 0 0 0,0 0-1 0 0,0 0 1 0 0,-1 0-1 0 0,1 0 1 0 0,0 0 0 0 0,0 0-1 0 0,0 0 1 0 0,0 0 0 0 0,0 1-1 0 0,0-1 1 0 0,0 0 0 0 0,0 0-1 0 0,0 0 1 0 0,0 0 0 0 0,0 0-1 0 0,0 0 1 0 0,0 0-1 0 0,0 0 1 0 0,0 0 0 0 0,-1 0-1 0 0,1 0 1 0 0,0 0 0 0 0,0 0-1 0 0,19 9-428 0 0,29 8-214 0 0,70 24 633 0 0,66 20 16 0 0,-63-36 478 0 0,-40-8-144 0 0,-51-12 808 0 0,-29-5-1127 0 0,-1 0 0 0 0,0 0 0 0 0,1 0-1 0 0,-1 0 1 0 0,0 0 0 0 0,1 0 0 0 0,-1 0 0 0 0,0 0-1 0 0,0 0 1 0 0,1 0 0 0 0,-1 0 0 0 0,0-1 0 0 0,1 1-1 0 0,-1 0 1 0 0,0 0 0 0 0,0 0 0 0 0,1 0 0 0 0,-1-1-1 0 0,0 1 1 0 0,0 0 0 0 0,0 0 0 0 0,1 0-1 0 0,-1-1 1 0 0,0 1 0 0 0,0 0 0 0 0,0 0 0 0 0,0-1-1 0 0,1 1 1 0 0,-1 0 0 0 0,0-1 0 0 0,-1-11 555 0 0,-8-9-153 0 0,2 12-353 0 0,-1 1-1 0 0,1 1 0 0 0,-1-1 1 0 0,-1 2-1 0 0,1-1 0 0 0,-1 1 1 0 0,0 0-1 0 0,-1 1 0 0 0,-10-5 0 0 0,-17-6 113 0 0,-40-11-1 0 0,-146-40 699 0 0,223 67-876 0 0,-15-4 3 0 0,0 0 0 0 0,0 1 0 0 0,-26-2 0 0 0,29 3-19 0 0,9 2-60 0 0,3 2-172 0 0,0-1 206 0 0,0 1-1 0 0,0-1 1 0 0,0 0-1 0 0,0 1 1 0 0,0-1 0 0 0,1 1-1 0 0,-1-1 1 0 0,0 0-1 0 0,1 1 1 0 0,-1-1-1 0 0,1 0 1 0 0,-1 0 0 0 0,1 1-1 0 0,0-1 1 0 0,-1 0-1 0 0,1 0 1 0 0,2 2-1 0 0,2 3-11 0 0,1 0 1 0 0,0-1-1 0 0,0 0 0 0 0,1 0 0 0 0,-1 0 0 0 0,1-1 0 0 0,0 0 1 0 0,1 0-1 0 0,7 2 0 0 0,14 5 35 0 0,30 7 0 0 0,-48-15 11 0 0,171 43 60 0 0,-128-36 230 0 0,79 6 0 0 0,-121-15-194 0 0,-9-1 114 0 0,-3 0-186 0 0,1 0 0 0 0,-1 0 0 0 0,1-1 0 0 0,0 1 0 0 0,-1 0 0 0 0,1 0 1 0 0,-1 0-1 0 0,1-1 0 0 0,-1 1 0 0 0,1 0 0 0 0,-1 0 0 0 0,1-1 0 0 0,-1 1 1 0 0,1 0-1 0 0,-1-1 0 0 0,1 1 0 0 0,-1-1 0 0 0,0 1 0 0 0,1 0 0 0 0,-1-1 1 0 0,0 1-1 0 0,1-1 0 0 0,-1 1 0 0 0,0-1 0 0 0,1 0 0 0 0,-1 1 0 0 0,0-1 1 0 0,0 1-1 0 0,0-1 0 0 0,0 1 0 0 0,1-1 0 0 0,-1 0 0 0 0,0 1 0 0 0,0-2 0 0 0,0 0 24 0 0,0 0-1 0 0,0 0 0 0 0,0 0 1 0 0,0 0-1 0 0,-1 0 0 0 0,1-1 1 0 0,-1 1-1 0 0,0-2 0 0 0,-1-1 11 0 0,-1 1 0 0 0,1 0 0 0 0,-1 0 1 0 0,0 0-1 0 0,0 0 0 0 0,0 0 0 0 0,0 1 0 0 0,-1 0 0 0 0,0-1 0 0 0,1 1 0 0 0,-1 1 0 0 0,-8-5 0 0 0,-6-3 33 0 0,-33-12 0 0 0,31 14-70 0 0,-129-40 79 0 0,67 24-8 0 0,50 14-42 0 0,-6-3-36 0 0,0 2 0 0 0,0 1 0 0 0,-67-7 0 0 0,80 20-87 0 0,23-3-8 0 0,1 2-149 0 0,0 0 213 0 0,1-1 1 0 0,-1 0-1 0 0,1 1 0 0 0,-1-1 0 0 0,1 1 0 0 0,0-1 0 0 0,0 1 0 0 0,0-1 0 0 0,0 0 1 0 0,0 1-1 0 0,0-1 0 0 0,0 1 0 0 0,0-1 0 0 0,0 1 0 0 0,1-1 0 0 0,-1 1 0 0 0,1-1 1 0 0,-1 0-1 0 0,2 3 0 0 0,0-1-18 0 0,0-1 1 0 0,0 1 0 0 0,0-1-1 0 0,0 1 1 0 0,0-1-1 0 0,1 0 1 0 0,-1 0 0 0 0,6 4-1 0 0,4 1-51 0 0,1 0-1 0 0,0-1 1 0 0,17 5-1 0 0,-25-9 88 0 0,35 11-11 0 0,0-2 0 0 0,0-2 0 0 0,80 7 0 0 0,-100-14 43 0 0,0 0 0 0 0,0-2 0 0 0,0 0 1 0 0,34-5-1 0 0,-51 4 89 0 0,-2 1-74 0 0,0 0 0 0 0,0 0 0 0 0,-1-1 0 0 0,1 1 0 0 0,0 0 0 0 0,0-1 0 0 0,0 1 0 0 0,0-1 0 0 0,0 1 0 0 0,0-1 0 0 0,-1 0 0 0 0,1 1 0 0 0,1-2 0 0 0,-2 0-16 0 0,1 1 0 0 0,-1-1 0 0 0,0 1 0 0 0,0-1 0 0 0,0 0-1 0 0,0 1 1 0 0,0-1 0 0 0,0 1 0 0 0,0-1 0 0 0,-1 0 0 0 0,1 1 0 0 0,0-1-1 0 0,-1 1 1 0 0,0-1 0 0 0,1 1 0 0 0,-1 0 0 0 0,0-1 0 0 0,1 1 0 0 0,-1-1-1 0 0,0 1 1 0 0,0 0 0 0 0,0 0 0 0 0,0 0 0 0 0,-1-1 0 0 0,1 1 0 0 0,0 0-1 0 0,0 0 1 0 0,-2-1 0 0 0,-5-2 59 0 0,-1-1-1 0 0,1 1 1 0 0,-17-6 0 0 0,11 4-82 0 0,-379-150 390 0 0,222 90-174 0 0,154 61-222 0 0,14 5-6 0 0,1 0-69 0 0,2 2-360 0 0,1 2 399 0 0,-1 0-1 0 0,1-1 1 0 0,0 1-1 0 0,0-1 1 0 0,0 1-1 0 0,1 0 0 0 0,-1-1 1 0 0,1 0-1 0 0,0 1 1 0 0,0-1-1 0 0,0 0 1 0 0,0 0-1 0 0,0 0 1 0 0,1 0-1 0 0,-1-1 0 0 0,1 1 1 0 0,0-1-1 0 0,0 1 1 0 0,0-1-1 0 0,4 3 1 0 0,10 5-33 0 0,0-1-1 0 0,30 13 1 0 0,-35-17 89 0 0,24 9-9 0 0,1-2 0 0 0,49 9 0 0 0,-84-21 24 0 0,0 1 1 0 0,1-1 0 0 0,-1 0 0 0 0,0 0 0 0 0,0 0 0 0 0,0 0 0 0 0,4-1 0 0 0,7 0 416 0 0,-10-12-133 0 0,-3 10-273 0 0,0 1 0 0 0,-1-1 0 0 0,1 1 0 0 0,0-1 0 0 0,-1 1 0 0 0,1-1 0 0 0,-1 1 0 0 0,0-1 0 0 0,0 1 0 0 0,0-1 0 0 0,0 1 0 0 0,0 0 0 0 0,-1 0 0 0 0,1 0 0 0 0,-1-1 0 0 0,1 1 0 0 0,-1 1 0 0 0,0-1 0 0 0,0 0 0 0 0,-4-3 0 0 0,-3-2 37 0 0,-1 0 0 0 0,-21-12-1 0 0,-11-4-24 0 0,-6-4-15 0 0,-66-27-1 0 0,-20 2-37 0 0,14 12-40 0 0,118 40-40 0 0,3 2-1320 0 0,4 4 1373 0 0,0-1-1 0 0,0 0 0 0 0,0 0 0 0 0,0-1 1 0 0,1 0-1 0 0,0 0 0 0 0,11 6 0 0 0,3 0-33 0 0,26 9 0 0 0,-24-10 61 0 0,-19-8 0 0 0,18 4 0 0 0,-7-2 546 0 0,-13-4-406 0 0,-1-12 54 0 0,-4 5-191 0 0,0 0-1 0 0,-1 1 0 0 0,0 0 1 0 0,-1 0-1 0 0,1 0 1 0 0,-1 1-1 0 0,-1 0 0 0 0,1 0 1 0 0,-1 0-1 0 0,0 1 1 0 0,0 0-1 0 0,-1 0 0 0 0,1 1 1 0 0,-13-5-1 0 0,-10-4-8 0 0,-1 1-1 0 0,-50-11 0 0 0,65 19 9 0 0,10 2-4 0 0,-1 0 0 0 0,0 0 0 0 0,1 1 1 0 0,-1 0-1 0 0,0 1 0 0 0,-10-1 1 0 0,17 1-5 0 0,0 0 0 0 0,-1 0 0 0 0,1 0 0 0 0,0 0 0 0 0,-1 0 0 0 0,1 0 1 0 0,-1 0-1 0 0,1 0 0 0 0,0 0 0 0 0,-1 1 0 0 0,1-1 0 0 0,0 0 0 0 0,-1 0 0 0 0,1 0 1 0 0,0 0-1 0 0,-1 0 0 0 0,1 1 0 0 0,0-1 0 0 0,0 0 0 0 0,-1 0 0 0 0,1 0 0 0 0,0 1 1 0 0,0-1-1 0 0,-1 0 0 0 0,1 0 0 0 0,0 1 0 0 0,0-1 0 0 0,-1 0 0 0 0,1 1 1 0 0,0-1-1 0 0,0 1 0 0 0,2 11-193 0 0,13 9 55 0 0,-6-12 110 0 0,0-1 1 0 0,1 0-1 0 0,0 0 0 0 0,19 10 1 0 0,48 20 27 0 0,-60-29 13 0 0,147 60 149 0 0,122 57-156 0 0,-266-117 22 0 0,-1 1-1 0 0,23 16 0 0 0,-7-4-21 0 0,7 4 0 0 0,17 10 0 0 0,80 32-12 0 0,-38-19 168 0 0,-58-23-82 0 0,-22-13-75 0 0,28 15 0 0 0,-40-24 1 0 0,26 17 0 0 0,52 36 64 0 0,-83-54-64 0 0,0 0 0 0 0,0 0 0 0 0,1-1 0 0 0,-1 1 0 0 0,7 2 0 0 0,22 9 0 0 0,0 0 0 0 0,1-1 11 0 0,61 16 282 0 0,-64-18-293 0 0,35 11 0 0 0,15 9 0 0 0,-79-31 0 0 0,0 0 0 0 0,1 1 0 0 0,-1-1 0 0 0,0 1 0 0 0,0 0 0 0 0,0 0 0 0 0,0 0 0 0 0,0 0 0 0 0,0 0 0 0 0,3 2 0 0 0,0 0 0 0 0,26 11 0 0 0,0-1 0 0 0,0-1 0 0 0,-19-7 16 0 0,-9-4 200 0 0,-4-4-162 0 0,1 2-51 0 0,-1-1 0 0 0,1 0 0 0 0,-1 0 1 0 0,0 1-1 0 0,1-1 0 0 0,-1 0 1 0 0,0 1-1 0 0,0-1 0 0 0,0 1 1 0 0,0-1-1 0 0,-1 1 0 0 0,1-1 1 0 0,0 1-1 0 0,0 0 0 0 0,-1-1 0 0 0,1 1 1 0 0,-1 0-1 0 0,1 0 0 0 0,-1 0 1 0 0,1 0-1 0 0,-1 0 0 0 0,-3 0 1 0 0,-2-3 2 0 0,-4-3-31 0 0,-1 1 1 0 0,1 0-1 0 0,-1 1 0 0 0,0 0 0 0 0,-1 0 1 0 0,-23-4-1 0 0,26 6-16 0 0,7 2 24 0 0,0 1 0 0 0,0-1 1 0 0,0 1-1 0 0,0-1 0 0 0,0 1 0 0 0,-6 0 0 0 0,8 0-43 0 0,1 2-134 0 0,0 0 173 0 0,0-1 1 0 0,1 1-1 0 0,-1 0 0 0 0,1-1 0 0 0,-1 1 1 0 0,1-1-1 0 0,0 1 0 0 0,-1-1 0 0 0,1 1 0 0 0,0-1 1 0 0,0 1-1 0 0,0-1 0 0 0,0 0 0 0 0,1 1 1 0 0,-1-1-1 0 0,0 0 0 0 0,2 1 0 0 0,27 18 38 0 0,-22-16-34 0 0,15 7-29 0 0,0 0-1 0 0,32 9 1 0 0,-21-7-72 0 0,-20-8 58 0 0,1-2 49 0 0,-3-1 23 0 0,-10-1 735 0 0,-2-4-676 0 0,-1-1-70 0 0,-1-1 1 0 0,1 0 0 0 0,-1 0 0 0 0,0 1-1 0 0,-3-5 1 0 0,4 7-82 0 0,-1 1 14 0 0,-13-8 99 0 0,23 13-650 0 0,4 1 569 0 0,-10-4 954 0 0,-11-10-665 0 0,7 8-212 0 0,-7-8-3 0 0,-1 2 0 0 0,-1 0 0 0 0,1 0 1 0 0,-18-8-1 0 0,-48-15 69 0 0,-28 1-95 0 0,22 7 0 0 0,72 19-13 0 0,8 2-54 0 0,5 1-645 0 0,-1 1 695 0 0,0-1 1 0 0,0 1-1 0 0,0 0 1 0 0,1 0-1 0 0,-1 0 1 0 0,2 1-1 0 0,9 3 21 0 0,-1-1-12 0 0,-6-2-16 0 0,1 0 0 0 0,0-1 0 0 0,0 0 0 0 0,-1 0 0 0 0,11-1 0 0 0,-1 1-42 0 0,-4-1 67 0 0,-9 0 320 0 0,-7-13 11 0 0,3 11-284 0 0,0-1 0 0 0,-1 1 0 0 0,1-1 0 0 0,-1 1 0 0 0,0 0 1 0 0,1 0-1 0 0,-1-1 0 0 0,0 1 0 0 0,0 0 0 0 0,0 1 0 0 0,-1-1 0 0 0,-3-2 0 0 0,-4-2 23 0 0,1 1 1 0 0,-12-3 0 0 0,1-1-20 0 0,1 0-20 0 0,-119-52 126 0 0,74 40-77 0 0,-15-5 22 0 0,57 17-67 0 0,-41-17-23 0 0,-1 3 1 0 0,-71-17 0 0 0,124 38-28 0 0,-20-5-75 0 0,21 6-192 0 0,9 6-289 0 0,10 6 197 0 0,2-1 293 0 0,0-2 0 0 0,1 1-1 0 0,0-2 1 0 0,0 1 0 0 0,24 9 0 0 0,-13-6 43 0 0,-7-4 4 0 0,1-1-1 0 0,-1 0 1 0 0,2-1 0 0 0,25 4 0 0 0,-37-8 33 0 0,21 0 0 0 0,2-3 280 0 0,-23-8-16 0 0,-5 8-226 0 0,-1 0-1 0 0,1 0 0 0 0,-1 0 1 0 0,0 0-1 0 0,0 0 0 0 0,0 0 1 0 0,0 0-1 0 0,-1 0 0 0 0,1 0 1 0 0,0 0-1 0 0,-1 0 0 0 0,1 0 1 0 0,-1 0-1 0 0,0 0 0 0 0,0 0 1 0 0,1 0-1 0 0,-1 1 0 0 0,-2-3 1 0 0,2 2 20 0 0,-2-4-17 0 0,-1 0 0 0 0,0 1 0 0 0,-1-1 0 0 0,1 1-1 0 0,-1 0 1 0 0,0 0 0 0 0,-1 0 0 0 0,1 1 0 0 0,-1 0 0 0 0,-9-6-1 0 0,-10-4 173 0 0,-33-13 0 0 0,45 22-200 0 0,-177-62-13 0 0,6 3 0 0 0,176 61-30 0 0,0 0 0 0 0,-16-3 0 0 0,-39-13-105 0 0,62 19 28 0 0,2 2-690 0 0,4 4 767 0 0,0-1-1 0 0,0 0 1 0 0,0 0-1 0 0,1-1 1 0 0,-1 1 0 0 0,1-1-1 0 0,0-1 1 0 0,0 1 0 0 0,1-1-1 0 0,9 4 1 0 0,9 2 1 0 0,40 8 1 0 0,-39-11 20 0 0,-12-2 8 0 0,10-1 7 0 0,-21-4 8 0 0,0 1 429 0 0,-4-3-403 0 0,1 0 1 0 0,0 0-1 0 0,-1-1 0 0 0,0 1 1 0 0,0 0-1 0 0,0 0 1 0 0,0 1-1 0 0,0-1 1 0 0,0 0-1 0 0,-1 0 1 0 0,1 0-1 0 0,-1 1 1 0 0,0-1-1 0 0,0 1 1 0 0,0-1-1 0 0,0 1 1 0 0,0 0-1 0 0,-3-2 1 0 0,-6-5 1 0 0,-1 1 0 0 0,-23-12 1 0 0,10 6 15 0 0,-52-25-15 0 0,37 20-35 0 0,16 8-86 0 0,0 2-1 0 0,-33-8 0 0 0,37 12 47 0 0,19 5 43 0 0,1-1 0 0 0,-1 1 0 0 0,1 0 1 0 0,-1 0-1 0 0,1-1 0 0 0,-1 1 0 0 0,1 0 0 0 0,-1 0 0 0 0,1 0 0 0 0,-1 0 0 0 0,1 0 0 0 0,-1 0 0 0 0,1 0 0 0 0,-1 0 0 0 0,0 0 0 0 0,1 0 0 0 0,-1 0 1 0 0,1 0-1 0 0,-1 0 0 0 0,1 1 0 0 0,-1-1 0 0 0,1 0 0 0 0,-1 0 0 0 0,1 1 0 0 0,-1-1 0 0 0,1 0 0 0 0,-1 1 0 0 0,1-1 0 0 0,0 0 0 0 0,-1 1 1 0 0,1-1-1 0 0,-1 0 0 0 0,1 1 0 0 0,0-1 0 0 0,-1 1 0 0 0,1 0 0 0 0,-1 1-345 0 0,0-1-382 0 0,5 12-172 0 0,-3-10 790 0 0,1 1 41 0 0,1 1-1 0 0,-1-1 1 0 0,1 0 0 0 0,-1 0-1 0 0,1 0 1 0 0,0-1 0 0 0,1 1-1 0 0,-1-1 1 0 0,1 0-1 0 0,6 5 1 0 0,7 3 35 0 0,30 14-1 0 0,-41-22 10 0 0,8 3-58 0 0,-11-5 576 0 0,-4-4-473 0 0,-1 1 0 0 0,1 0 0 0 0,0 0-1 0 0,0 0 1 0 0,-1 0 0 0 0,1 0 0 0 0,-1 0-1 0 0,0 1 1 0 0,1-1 0 0 0,-1 0 0 0 0,0 1-1 0 0,0-1 1 0 0,-4-1 0 0 0,2 0 22 0 0,-7-4-40 0 0,-1 0 0 0 0,0 0 0 0 0,0 2 0 0 0,0 0 0 0 0,-25-7 0 0 0,3 0-29 0 0,24 9-41 0 0,1 1-14 0 0,7 2 3 0 0,2 2-51 0 0,1 1 100 0 0,-1 0 1 0 0,1 0-1 0 0,0 0 0 0 0,-1 0 1 0 0,1 0-1 0 0,1 0 0 0 0,-1-1 1 0 0,0 1-1 0 0,1 0 0 0 0,-1-1 1 0 0,1 1-1 0 0,0-1 0 0 0,0 1 1 0 0,0-1-1 0 0,0 0 1 0 0,0 0-1 0 0,0 0 0 0 0,5 3 1 0 0,7 5-109 0 0,0-1 0 0 0,20 9 0 0 0,-20-11 16 0 0,2 1 36 0 0,0 0 0 0 0,0-2 0 0 0,1 0 0 0 0,30 7 0 0 0,-30-10 1098 0 0,-20-15-672 0 0,1 9-327 0 0,0 0-1 0 0,0 0 0 0 0,0 0 0 0 0,0 0 1 0 0,-1 0-1 0 0,1 1 0 0 0,-1-1 1 0 0,0 1-1 0 0,0 0 0 0 0,0-1 1 0 0,0 1-1 0 0,0 0 0 0 0,-1 1 0 0 0,-5-3 1 0 0,-4-2-35 0 0,-1 1-1 0 0,-21-4 1 0 0,18 5-76 0 0,4 1 625 0 0,0 0-1 0 0,-26-2 1 0 0,37 5-991 0 0,1 4-832 0 0,1-4 1274 0 0,0 1 0 0 0,0-1 0 0 0,-1 0 1 0 0,1 1-1 0 0,0-1 0 0 0,0 1 0 0 0,0-1 0 0 0,0 0 0 0 0,-1 1 0 0 0,1-1 0 0 0,0 1 0 0 0,0-1 0 0 0,0 1 0 0 0,0-1 0 0 0,0 0 0 0 0,0 1 1 0 0,0-1-1 0 0,0 1 0 0 0,0-1 0 0 0,0 1 0 0 0,0-1 0 0 0,1 0 0 0 0,-1 1 0 0 0,0-1 0 0 0,0 1 0 0 0,4 4-27 0 0,0-1 0 0 0,1 0-1 0 0,-1 0 1 0 0,0 0 0 0 0,1-1 0 0 0,0 1-1 0 0,0-1 1 0 0,0 0 0 0 0,0-1 0 0 0,1 1-1 0 0,5 1 1 0 0,11 3-775 0 0,34 6 0 0 0,-47-11 423 0 0,9 2-879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11.459"/>
    </inkml:context>
    <inkml:brush xml:id="br0">
      <inkml:brushProperty name="width" value="0.05" units="cm"/>
      <inkml:brushProperty name="height" value="0.05" units="cm"/>
    </inkml:brush>
  </inkml:definitions>
  <inkml:trace contextRef="#ctx0" brushRef="#br0">4 9 919 0 0,'0'0'10416'0'0,"-4"-9"-7810"0"0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14.539"/>
    </inkml:context>
    <inkml:brush xml:id="br0">
      <inkml:brushProperty name="width" value="0.05" units="cm"/>
      <inkml:brushProperty name="height" value="0.05" units="cm"/>
    </inkml:brush>
  </inkml:definitions>
  <inkml:trace contextRef="#ctx0" brushRef="#br0">315 924 1375 0 0,'0'0'630'0'0,"1"-3"-74"0"0,3-10-60 0 0,-1 0 0 0 0,0 0 0 0 0,-1-1 1 0 0,-1 0-1 0 0,0 1 0 0 0,-1-19 0 0 0,-1 12 954 0 0,-5-29-1 0 0,4 36-1047 0 0,-6-29 850 0 0,3-55 952 0 0,5 85 950 0 0,0 14-3052 0 0,5 23 298 0 0,-5-23-304 0 0,2 10 15 0 0,-1-4-34 0 0,-1-8-88 0 0,-1 26 260 0 0,1-13-67 0 0,0 7 364 0 0,-5 34 0 0 0,3-39-466 0 0,1-1-22 0 0,-2 11-16 0 0,2-2 1 0 0,4 8 10 0 0,15 66 346 0 0,-9-18-170 0 0,-5-45-169 0 0,-4-9-10 0 0,0-1 0 0 0,-2 0 0 0 0,-7 36 0 0 0,2 1 78 0 0,1-12-10 0 0,3-18-97 0 0,3-15 22 0 0,-2 7-2 0 0,4 14-8 0 0,1-7 21 0 0,-1-15-44 0 0,0 8 21 0 0,-1 0 2 0 0,-2 23-22 0 0,-1 13 42 0 0,0-40-53 0 0,0-16 0 0 0,0 1 0 0 0,-1 31 0 0 0,1-4 0 0 0,2 0 0 0 0,0-2 0 0 0,-2-2 0 0 0,2-13 0 0 0,1 1 0 0 0,0-2 0 0 0,1 3 0 0 0,2 0 0 0 0,-1 0 0 0 0,1 0 11 0 0,-3 0 32 0 0,0 0-33 0 0,-3 12-14 0 0,2 0 72 0 0,2-13-68 0 0,1 0 0 0 0,-1 6-2 0 0,-3-18 9 0 0,2 32 52 0 0,1-21-59 0 0,-2 0 0 0 0,1-1 0 0 0,-1-1 0 0 0,-1 1 0 0 0,1 0 0 0 0,2 0 0 0 0,-1-3 11 0 0,0-8 593 0 0,-7-12-527 0 0,3 5-29 0 0,-1-5-24 0 0,-3-6 36 0 0,7 13-59 0 0,-4-18-2 0 0,-6-26 1 0 0,1 9 0 0 0,4-5 0 0 0,3 12 0 0 0,1 16 16 0 0,0 0 0 0 0,1 0 0 0 0,2-22 0 0 0,-2 30-16 0 0,0-56 0 0 0,-1 40 0 0 0,1 1 0 0 0,3-23 0 0 0,0 26 0 0 0,-1 5 0 0 0,0 1 0 0 0,-1 0 0 0 0,-1-16 0 0 0,0-12 0 0 0,-4 1 11 0 0,2 16 40 0 0,0 6-50 0 0,-5-25 0 0 0,5 17-1 0 0,-5-14 0 0 0,3 11 0 0 0,-1-37 0 0 0,3 36 0 0 0,2 13 0 0 0,1-24 0 0 0,1 17 0 0 0,-3-33 0 0 0,-5-56 0 0 0,5 106 0 0 0,3-39 0 0 0,5-2 0 0 0,-4 35 0 0 0,-1 0 0 0 0,2-21 0 0 0,-5 29 0 0 0,5-17 0 0 0,24-79 0 0 0,-19 59 0 0 0,0 15 0 0 0,-6 19 0 0 0,0-1 0 0 0,-1 0 0 0 0,0-1 0 0 0,0 1 0 0 0,-1 0 0 0 0,0 0 0 0 0,-1-11 0 0 0,0 12 0 0 0,0 1 0 0 0,1 0 0 0 0,2-14 0 0 0,-1 9 0 0 0,3-14 0 0 0,-4 18 0 0 0,1 0 0 0 0,-2-1 0 0 0,1 1 0 0 0,-2-10 0 0 0,0-22 0 0 0,2 27 0 0 0,0 1 0 0 0,4-19 0 0 0,-2 19 0 0 0,-1-1 0 0 0,1-19 0 0 0,-4 25 0 0 0,1 4 0 0 0,0 1 0 0 0,0 0 0 0 0,0-1 0 0 0,0 1 0 0 0,0 0 0 0 0,0-1 0 0 0,1 1 0 0 0,-1 0 0 0 0,1-1 0 0 0,1-3 0 0 0,1-8 0 0 0,-2 7 0 0 0,0 1 0 0 0,0 0 0 0 0,4-11 0 0 0,-5 14 0 0 0,1 1 0 0 0,0-1 0 0 0,-1 0 0 0 0,0 1 0 0 0,1-1 0 0 0,-1 0 0 0 0,-1-5 0 0 0,1-27 0 0 0,2 21 0 0 0,2-2 0 0 0,-4 14 0 0 0,0-15 0 0 0,0-19 0 0 0,-1 25 0 0 0,0 0 0 0 0,0 0 0 0 0,-1 2-13 0 0,1 7-52 0 0,0 4-141 0 0,-7 7 194 0 0,-3 2 12 0 0,-67 70 54 0 0,48-43-44 0 0,27-34-13 0 0,-33 42 37 0 0,-61 99-1 0 0,71-99-10 0 0,12-22 4 0 0,0 0-1 0 0,2 1 0 0 0,-12 38 0 0 0,20-49-26 0 0,0 0 0 0 0,0 0 0 0 0,1-1 11 0 0,2-9 32 0 0,-2 9-33 0 0,2-1 1 0 0,0-10 210 0 0,3-16-58 0 0,30-188-6 0 0,-11 105-157 0 0,-12 59 0 0 0,-8 32 0 0 0,4-12 0 0 0,0 0 0 0 0,11-25 0 0 0,-7 20 0 0 0,-7 18 0 0 0,18-28 0 0 0,-14 23 0 0 0,1 0 0 0 0,2 2 0 0 0,0 0 0 0 0,2 2 0 0 0,4-3-31 0 0,-8 7-5 0 0,4-1 31 0 0,2 1 5 0 0,-1 2 0 0 0,0 2 0 0 0,1 2 0 0 0,-6-3 15 0 0,0 0 0 0 0,0 1-1 0 0,-1 0 1 0 0,1 1 0 0 0,-1 0-1 0 0,1 0 1 0 0,-1 0 0 0 0,0 0-1 0 0,10 9 1 0 0,-12-9-1 0 0,0 0 1 0 0,0 0 0 0 0,0 1-1 0 0,0-1 1 0 0,0 1-1 0 0,4 6 1 0 0,0 1 8 0 0,20 20 31 0 0,1 4 32 0 0,-9-3-4 0 0,-15-23-36 0 0,0-1 0 0 0,1 0 1 0 0,7 9-1 0 0,-7-10-15 0 0,0-1 19 0 0,-1 1-1 0 0,0 0 1 0 0,7 12-1 0 0,-5-9 11 0 0,-5-6 0 0 0,4 4-37 0 0,-4-7 30 0 0,-1 1 0 0 0,4 6-31 0 0,-4-7 7 0 0,2 5-352 0 0,-3-5 286 0 0,1-1 1 0 0,-1 1-1 0 0,1-1 0 0 0,-1 0 1 0 0,0 1-1 0 0,1-1 0 0 0,-1 1 1 0 0,0-1-1 0 0,1 1 0 0 0,-1-1 1 0 0,0 1-1 0 0,0 0 0 0 0,1-1 1 0 0,-1 1-1 0 0,0-1 0 0 0,0 2 1 0 0,3 11-1335 0 0,-1 4-3649 0 0,-2-1-1651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15.871"/>
    </inkml:context>
    <inkml:brush xml:id="br0">
      <inkml:brushProperty name="width" value="0.05" units="cm"/>
      <inkml:brushProperty name="height" value="0.05" units="cm"/>
    </inkml:brush>
  </inkml:definitions>
  <inkml:trace contextRef="#ctx0" brushRef="#br0">86 115 1375 0 0,'0'0'2024'0'0,"-1"-1"-1802"0"0,-24-17 476 0 0,24 17-540 0 0,-17-13 1484 0 0,14 10-1283 0 0,0 0 0 0 0,0 0 0 0 0,0-1 0 0 0,1 1 0 0 0,0-1 0 0 0,-3-6-1 0 0,5 9-86 0 0,0 0 8 0 0,-9-34 6279 0 0,12 36-6342 0 0,9-3-1 0 0,-8 3-4 0 0,0 0-16 0 0,1 1-119 0 0,0 1 0 0 0,0-1 0 0 0,0 1 0 0 0,0-1 1 0 0,-1 1-1 0 0,1 1 0 0 0,0-1 0 0 0,-1 0 0 0 0,0 1 0 0 0,1 0 0 0 0,-1 0 0 0 0,3 4 0 0 0,4 5 17 0 0,0 1-1 0 0,-1 0 1 0 0,9 17-1 0 0,26 58-18 0 0,-33-62-34 0 0,-5-13-11 0 0,0-1 0 0 0,12 18 0 0 0,39 61 351 0 0,-50-78-338 0 0,1 1-33 0 0,-1 0-10 0 0,4 3 28 0 0,-2 2 204 0 0,6 18-100 0 0,-14-36-108 0 0,-1-1-1 0 0,0 1 1 0 0,0 0 0 0 0,0-1-1 0 0,1 1 1 0 0,-1 0-1 0 0,0-1 1 0 0,1 1-1 0 0,-1-1 1 0 0,0 1 0 0 0,1-1-1 0 0,-1 1 1 0 0,1-1-1 0 0,-1 1 1 0 0,1-1-1 0 0,-1 1 1 0 0,1-1 0 0 0,-1 0-1 0 0,1 1 1 0 0,-1-1-1 0 0,1 0 1 0 0,-1 1 0 0 0,1-1-1 0 0,0 0 1 0 0,-1 0-1 0 0,2 1 1 0 0,0-2 8 0 0,-1 0 1 0 0,1 1-1 0 0,0-1 1 0 0,0 0-1 0 0,-1 0 0 0 0,1 0 1 0 0,-1 0-1 0 0,1-1 1 0 0,-1 1-1 0 0,1 0 1 0 0,-1-1-1 0 0,0 1 0 0 0,2-3 1 0 0,1 2-21 0 0,-1-1 4 0 0,6-11 9 0 0,-1-3-23 0 0,1 0-1 0 0,1 1 1 0 0,14-18 0 0 0,-4 6 45 0 0,-1 4-37 0 0,89-110 54 0 0,-103 127-64 0 0,0 1 0 0 0,0-1 0 0 0,3-8 0 0 0,1 0 0 0 0,-6 11 0 0 0,8-21 0 0 0,-5 11 0 0 0,11-22 135 0 0,-16 34-91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0.122"/>
    </inkml:context>
    <inkml:brush xml:id="br0">
      <inkml:brushProperty name="width" value="0.05" units="cm"/>
      <inkml:brushProperty name="height" value="0.05" units="cm"/>
    </inkml:brush>
  </inkml:definitions>
  <inkml:trace contextRef="#ctx0" brushRef="#br0">496 38 5815 0 0,'0'0'8138'0'0,"-7"10"-7740"0"0,4 9 36 0 0,1-1 1 0 0,-1 33-1 0 0,3-49-329 0 0,0 1-1 0 0,-6 96 512 0 0,1 10 1980 0 0,4-97-2888 0 0,0-2 56 0 0,0 1 1 0 0,0-1 0 0 0,-4 12 0 0 0,-7 58 552 0 0,2-7-119 0 0,6-51-108 0 0,-2 26 1 0 0,2-9 6 0 0,-8 109 375 0 0,11-120-436 0 0,-1-14-25 0 0,-7 45 42 0 0,3-28-42 0 0,-1-1 42 0 0,1-1-8 0 0,5-8 35 0 0,1-9-77 0 0,0 19 61 0 0,0 16-64 0 0,0-32 0 0 0,0 0 0 0 0,-2 57 0 0 0,4-1 11 0 0,-2-41 42 0 0,1-8-53 0 0,-1-19 0 0 0,-3 30 0 0 0,3-19 0 0 0,0 2 0 0 0,0-1 0 0 0,0-1 0 0 0,-1-1 0 0 0,0 0 0 0 0,1 2 0 0 0,0-1 0 0 0,0-1 0 0 0,0-1 11 0 0,0-10 780 0 0,0-4-733 0 0,-3-8-46 0 0,-8-29-1 0 0,5-3 53 0 0,1-29-40 0 0,4-85-1 0 0,2 76-17 0 0,-1 50-6 0 0,-7-55 0 0 0,3 21 64 0 0,0 32-64 0 0,-1-33 0 0 0,3 41 0 0 0,-3-89 54 0 0,3 24-44 0 0,-6-32-10 0 0,0 31 0 0 0,2 12 0 0 0,4 48 0 0 0,-2-66 0 0 0,3 71 0 0 0,4-5 0 0 0,1 5 0 0 0,-2 11 0 0 0,1 1 0 0 0,-1 0 0 0 0,2 0 0 0 0,-1 0 0 0 0,-1 1 0 0 0,0-1 0 0 0,0 2 0 0 0,1 2-10 0 0,-2 8-12 0 0,-1 3 1 0 0,5 12 10 0 0,0 3 11 0 0,1 0 0 0 0,-1 0 0 0 0,1 0 0 0 0,-1-1 0 0 0,0 1 0 0 0,-1 0 0 0 0,-2-14 0 0 0,-1 1 0 0 0,0-1 0 0 0,-1 1 0 0 0,1-1 0 0 0,0 1 0 0 0,-1 0 0 0 0,0-1 0 0 0,0 5 0 0 0,-2 24 0 0 0,2-16 18 0 0,0 35 36 0 0,-2-35-38 0 0,0 34 32 0 0,2-35-48 0 0,1 0 0 0 0,1-3 11 0 0,-1-10 272 0 0,4-14-129 0 0,-3 5-123 0 0,0 1-1 0 0,-1-1 1 0 0,0 1 0 0 0,0-1-1 0 0,-1 1 1 0 0,0-13 0 0 0,-7-41 62 0 0,4 39-97 0 0,1 12 4 0 0,0-35 0 0 0,2 17 0 0 0,2 17-12 0 0,-2 8-52 0 0,1 4-178 0 0,3 4 228 0 0,4 9-29 0 0,1 9 10 0 0,-7-19 33 0 0,4 19 0 0 0,-5-22 0 0 0,3 12 0 0 0,-1 1 0 0 0,-1-5 0 0 0,-2-19 0 0 0,2-43 0 0 0,4 5-38 0 0,2-26 4 0 0,-8 9-119 0 0,0 63 131 0 0,0 1 16 0 0,1-1 0 0 0,-1 0 0 0 0,0 0 1 0 0,0 1-1 0 0,0-1 0 0 0,-1 0 0 0 0,1 1 0 0 0,0-1 0 0 0,0 0 0 0 0,0 0 0 0 0,0 1 1 0 0,-1-1-1 0 0,1 0 0 0 0,0 1 0 0 0,-1-1 0 0 0,1 0 0 0 0,0 1 0 0 0,-1-1 0 0 0,1 1 0 0 0,-2-2 1 0 0,-6-5-9 0 0,-4 3 2 0 0,1 5-49 0 0,6-1 29 0 0,-4 4-1 0 0,-10 13-34 0 0,2 4 46 0 0,1 1 1 0 0,1 0-1 0 0,-19 40 0 0 0,30-55 21 0 0,-1 0 0 0 0,0 0 0 0 0,-8 8 0 0 0,-11 15 0 0 0,-91 170 156 0 0,104-179-97 0 0,-2 0 0 0 0,-20 27 1 0 0,31-45-56 0 0,-6 7 16 0 0,1 1 1 0 0,0 0 0 0 0,-10 21-1 0 0,14-27 28 0 0,-4 2-46 0 0,7-7-3 0 0,0 0 0 0 0,0 0 0 0 0,0 0 0 0 0,0 0 0 0 0,0 0 0 0 0,0 0 0 0 0,0 0 0 0 0,0 0 0 0 0,0 0 0 0 0,0 0 0 0 0,0 0 0 0 0,0 0 0 0 0,0 0 1 0 0,0 1-1 0 0,0-1 0 0 0,0 0 0 0 0,0 0 0 0 0,0 0 0 0 0,0 0 0 0 0,0 0 0 0 0,0 0 0 0 0,0 0 0 0 0,0 0 0 0 0,0 0 0 0 0,0 0 0 0 0,0 0 0 0 0,0 0 1 0 0,0 0-1 0 0,0 0 0 0 0,0 0 0 0 0,0 0 0 0 0,0 0 0 0 0,0 0 0 0 0,0 0 0 0 0,0 0 0 0 0,0 1 0 0 0,0-1 0 0 0,0 0 0 0 0,0 0 0 0 0,0 0 0 0 0,0 0 1 0 0,0 0-1 0 0,0 0 0 0 0,0 0 0 0 0,0 0 0 0 0,9-1-10 0 0,3-4 11 0 0,-6 0 6 0 0,1 1 1 0 0,-2-1-1 0 0,1-1 0 0 0,0 1 1 0 0,-1-1-1 0 0,0 0 0 0 0,0 0 0 0 0,-1 0 1 0 0,6-11-1 0 0,2-7 3 0 0,13-35 0 0 0,-15 35 28 0 0,15-41-28 0 0,-5 14-8 0 0,2 0-1 0 0,31-53 0 0 0,-2 21 64 0 0,-42 71-64 0 0,1 3 0 0 0,3 5 11 0 0,-8 4 32 0 0,15 7-32 0 0,-16-4-8 0 0,-2-1 5 0 0,1 1 4 0 0,1 0 1 0 0,-1 0-1 0 0,0 0 0 0 0,0 0 1 0 0,0 0-1 0 0,-1 1 0 0 0,1-1 1 0 0,2 5-1 0 0,0 0 1 0 0,31 50 51 0 0,-20-35-24 0 0,26 37 127 0 0,31 45 166 0 0,-26-31-209 0 0,-40-62-124 0 0,0-1 12 0 0,3 6 49 0 0,-9-15-71 0 0,3 15 174 0 0,-4-15-144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1.599"/>
    </inkml:context>
    <inkml:brush xml:id="br0">
      <inkml:brushProperty name="width" value="0.05" units="cm"/>
      <inkml:brushProperty name="height" value="0.05" units="cm"/>
    </inkml:brush>
  </inkml:definitions>
  <inkml:trace contextRef="#ctx0" brushRef="#br0">21 177 2303 0 0,'0'0'1235'0'0,"-1"-2"-88"0"0,-2-14 2058 0 0,-4-9-2516 0 0,5 20-371 0 0,2 3-184 0 0,-2-5-54 0 0,-3-14 2058 0 0,5 10 2900 0 0,12 13-4854 0 0,-10-2-96 0 0,0 1-59 0 0,1 0-1 0 0,-1 0 0 0 0,0 0 1 0 0,0 1-1 0 0,0-1 0 0 0,0 0 0 0 0,0 1 1 0 0,3 3-1 0 0,-3-3 21 0 0,4 3 86 0 0,0 1 1 0 0,-1 0-1 0 0,1 0 0 0 0,-1 0 0 0 0,5 9 0 0 0,5 5 182 0 0,-12-16-283 0 0,0-1 0 0 0,0 2-1 0 0,-1-1 1 0 0,1 0 0 0 0,3 8 0 0 0,-2-4-15 0 0,12 26 100 0 0,-10-21-45 0 0,13 24-1 0 0,-10-21-73 0 0,1-1 0 0 0,0 0 11 0 0,4 5 43 0 0,-12-17-55 0 0,2 6 55 0 0,9 15 98 0 0,-9-19-96 0 0,7 9-40 0 0,-8-12-28 0 0,11 20 136 0 0,-9-14-103 0 0,-4-6 119 0 0,1 2-57 0 0,-2-4-47 0 0,0 1 0 0 0,0-1 0 0 0,0 0 0 0 0,0 1 0 0 0,0-1 0 0 0,0 0 0 0 0,0 1 0 0 0,0-1 0 0 0,1 0 0 0 0,-1 1 0 0 0,0-1 0 0 0,0 0 0 0 0,0 1 0 0 0,0-1 0 0 0,1 0 0 0 0,-1 0 0 0 0,0 1 0 0 0,0-1 0 0 0,1 0 0 0 0,-1 0 0 0 0,0 0 0 0 0,0 1 0 0 0,1-1 0 0 0,-1 0 0 0 0,0 0 0 0 0,0 0 0 0 0,1 0 0 0 0,-1 1 0 0 0,10-9-26 0 0,-9 7-10 0 0,1 0 1 0 0,0 0-1 0 0,-1 0 0 0 0,1-1 1 0 0,-1 1-1 0 0,1 0 0 0 0,-1-1 1 0 0,0 1-1 0 0,1-1 0 0 0,0-2 1 0 0,1 0 6 0 0,8-11 40 0 0,-8 11-39 0 0,6-16-10 0 0,-7 17 2 0 0,1-3 0 0 0,0 0 0 0 0,1 1 0 0 0,0-1 0 0 0,4-4 0 0 0,3-4 0 0 0,14-18 5 0 0,118-137-82 0 0,-102 122 77 0 0,-29 32 0 0 0,0 2 0 0 0,20-19 0 0 0,-23 22 0 0 0,0-4-4 0 0,-3 9 45 0 0,0 0-3 0 0,-5 4 215 0 0,-3 2-199 0 0,-8 5-44 0 0,6-4-23 0 0,1 0 0 0 0,0 0 1 0 0,-1 0-1 0 0,1 0 0 0 0,0 0 0 0 0,0 0 0 0 0,-4 5 0 0 0,-16 14-60 0 0,-2-1 117 0 0,1 0 0 0 0,1 2 0 0 0,-25 29 0 0 0,-16 15 208 0 0,36-36-88 0 0,-32 34 268 0 0,47-51-371 0 0,2 0-1 0 0,-19 29 1 0 0,21-30-55 0 0,4-5 27 0 0,2-5-29 0 0,1 1 0 0 0,0 0 0 0 0,0-1 0 0 0,0 1-1 0 0,1 0 1 0 0,-3 6 0 0 0,-4 8-3 0 0,7-12-2 0 0,-10 23-12 0 0,10-26-102 0 0,0 0 1 0 0,1 1-1 0 0,-1-1 0 0 0,1 0 1 0 0,-1 1-1 0 0,1-1 0 0 0,0 1 1 0 0,0 3-1 0 0,0-4 118 0 0,0 0-751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5.854"/>
    </inkml:context>
    <inkml:brush xml:id="br0">
      <inkml:brushProperty name="width" value="0.05" units="cm"/>
      <inkml:brushProperty name="height" value="0.05" units="cm"/>
    </inkml:brush>
  </inkml:definitions>
  <inkml:trace contextRef="#ctx0" brushRef="#br0">457 443 5615 0 0,'0'0'2648'0'0,"-1"-2"-2268"0"0,-5-4 3993 0 0,2 28-1449 0 0,4-19-3486 0 0,0-1 593 0 0,-7 84 1423 0 0,1 12-952 0 0,4-74-329 0 0,-7 25 0 0 0,1-2 6 0 0,2 5 40 0 0,5-39-196 0 0,-2 4 78 0 0,-7 31 0 0 0,8-39-61 0 0,1 1 0 0 0,-1 17 0 0 0,1-7 27 0 0,-5 25 1 0 0,5-39-56 0 0,-1 19-14 0 0,0-2 48 0 0,-1-1-1 0 0,-7 27 0 0 0,7-35-33 0 0,0 6 49 0 0,2-18-63 0 0,-8 16 67 0 0,-6 20-1 0 0,10-26-64 0 0,0 1 0 0 0,3 2 0 0 0,0-3 11 0 0,1-7 32 0 0,0 7-19 0 0,1 2 40 0 0,0 1-8 0 0,2 1-46 0 0,0-1-10 0 0,-1-1 0 0 0,-1-1 0 0 0,0-1 11 0 0,0-7 32 0 0,-1 5-21 0 0,0-6 26 0 0,-3 24 18 0 0,1-18-56 0 0,-3-1 1 0 0,4-5 45 0 0,1-3-52 0 0,1-1 0 0 0,-1 1 0 0 0,1 0 0 0 0,-1 0 0 0 0,1-1 0 0 0,-1 1 0 0 0,1 0 0 0 0,0 0 0 0 0,-1 0 1 0 0,1 0-1 0 0,0-1 0 0 0,0 1 0 0 0,0 0 0 0 0,-1 0 0 0 0,1 0 0 0 0,0 0 0 0 0,0 0 0 0 0,0 1 0 0 0,2 5 50 0 0,-2 5-44 0 0,3-1 2 0 0,-3-9 480 0 0,1-4-425 0 0,2-9-54 0 0,1-8-13 0 0,-4 14 0 0 0,7-29 0 0 0,-4 19 0 0 0,0 3 0 0 0,-1 0 0 0 0,0 0 0 0 0,0-17 0 0 0,13-75 0 0 0,-8 60 54 0 0,-5 31-46 0 0,0 2-7 0 0,-1 1 0 0 0,0-21-1 0 0,2-10 13 0 0,-1 6 38 0 0,-2 6-61 0 0,-7-317 159 0 0,1 294-91 0 0,3 28-55 0 0,-1-25 0 0 0,2 2 90 0 0,-3-1-50 0 0,3-45 89 0 0,2 56-93 0 0,1 14-29 0 0,3-61 118 0 0,-2 11-128 0 0,-1 37 0 0 0,1 18 0 0 0,0 14 0 0 0,3-25 0 0 0,-3-9 0 0 0,-1 27 0 0 0,1 0 0 0 0,-2 8-2 0 0,4-13 8 0 0,-1 18-19 0 0,1 11-42 0 0,-1-7 55 0 0,4 21-10 0 0,-2 1-46 0 0,-4-1 58 0 0,3 26-2 0 0,-1-38 0 0 0,-2-8 0 0 0,0-1 0 0 0,0 1 0 0 0,-1 0 0 0 0,0 0 0 0 0,-1 11 0 0 0,0 24 0 0 0,7 58 0 0 0,0-18 0 0 0,-6-72 0 0 0,-1-5 0 0 0,1-1 0 0 0,0 0 0 0 0,0 1 0 0 0,1-1 0 0 0,-1 0 0 0 0,2 6 0 0 0,2 16 22 0 0,-2 0 1 0 0,-1 45-1 0 0,-1-68-25 0 0,0 29 3 0 0,0 17 0 0 0,0-22 43 0 0,0-2-33 0 0,-4 37-1 0 0,3-56-7 0 0,-5 77-2 0 0,-6 17 0 0 0,-3-7 0 0 0,13-70 0 0 0,1-8 0 0 0,-1 1 0 0 0,-6 21 0 0 0,1 6 0 0 0,-6 18 0 0 0,7-40 0 0 0,4-14 0 0 0,0 0 0 0 0,0 0 0 0 0,1-1 0 0 0,0 1 0 0 0,-1 10 0 0 0,2-3 0 0 0,0 8 0 0 0,-3 2 0 0 0,-1-9 0 0 0,0 7-3 0 0,5-21 7 0 0,-1 0 1 0 0,1 0-1 0 0,-1 1 1 0 0,0-1-1 0 0,1 1 1 0 0,-1-1-1 0 0,0 0 1 0 0,0 1-1 0 0,0-1 1 0 0,0 0-1 0 0,0 1 1 0 0,0-1-1 0 0,-1 1 1 0 0,1 1-1 0 0,-2 9-4 0 0,-1-2 11 0 0,2-6 32 0 0,-3 3-22 0 0,2-4 22 0 0,-5 3-33 0 0,-5 1-10 0 0,7-8 0 0 0,3 1 0 0 0,-7 0 0 0 0,8 0 2 0 0,0 0 0 0 0,0 1 0 0 0,0-1 1 0 0,1 0-1 0 0,-1 0 0 0 0,0-1 0 0 0,0 1 0 0 0,0 0 0 0 0,1 0 0 0 0,-1 0 0 0 0,0-1 0 0 0,0 1 0 0 0,0 0 0 0 0,1 0 1 0 0,-1-1-1 0 0,0 1 0 0 0,1-1 0 0 0,-2 0 0 0 0,-1-1 12 0 0,-10-1-4 0 0,11 2-9 0 0,-13-8-2 0 0,3 3-16 0 0,-1-1-1 0 0,1 0 1 0 0,1-1-1 0 0,-1 0 1 0 0,1-1-1 0 0,1-1 1 0 0,0 1 0 0 0,0-2-1 0 0,1 1 1 0 0,-13-19-1 0 0,11 13 18 0 0,1 1 0 0 0,0-2 0 0 0,-12-25 0 0 0,19 35 0 0 0,-8-17 0 0 0,-6-26-64 0 0,14 38 51 0 0,2 0-40 0 0,0 1 29 0 0,1 9-30 0 0,3 3 1 0 0,11 2 42 0 0,2 3 11 0 0,0 4 0 0 0,7 2 0 0 0,-15-5 0 0 0,1 3 0 0 0,13 14 0 0 0,10 10 0 0 0,-13-8 0 0 0,-10-14 0 0 0,17 19 0 0 0,-2 2 0 0 0,-4-11 0 0 0,13 9 0 0 0,-12-12 0 0 0,-8-4 0 0 0,-2 1 0 0 0,-7-14 18 0 0,10 17 28 0 0,-6-8-46 0 0,1-2 0 0 0,-1-1 11 0 0,-6-7 234 0 0,0-2-191 0 0,5-7-33 0 0,6-5 34 0 0,-7 5-56 0 0,0 0 11 0 0,20-34 43 0 0,-21 35-36 0 0,0-1 0 0 0,-1 1 0 0 0,5-12-1 0 0,1 0-19 0 0,14-25 3 0 0,21-47 0 0 0,-32 66 0 0 0,-5 11 0 0 0,-3 5 18 0 0,5-5 19 0 0,20-18 44 0 0,-21 21-81 0 0,-2 3-10 0 0,-5 7-45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7.174"/>
    </inkml:context>
    <inkml:brush xml:id="br0">
      <inkml:brushProperty name="width" value="0.05" units="cm"/>
      <inkml:brushProperty name="height" value="0.05" units="cm"/>
    </inkml:brush>
  </inkml:definitions>
  <inkml:trace contextRef="#ctx0" brushRef="#br0">329 77 7135 0 0,'0'0'2656'0'0,"-2"0"-2485"0"0,0-1-155 0 0,-1 0-13 0 0,-12 8 71 0 0,12-5-42 0 0,0-1-1 0 0,0 1 0 0 0,0-1 0 0 0,0 1 0 0 0,0 0 1 0 0,1 0-1 0 0,-3 3 0 0 0,0-1 79 0 0,4-3 32 0 0,-8 10 196 0 0,-6 9 45 0 0,1 1 0 0 0,2 1 0 0 0,0 0 0 0 0,-14 35 0 0 0,13-26 220 0 0,-30 49-1 0 0,27-51-358 0 0,-18 41-1 0 0,10-18-18 0 0,-5 16 161 0 0,12-24-32 0 0,7-22-30 0 0,9-20 12 0 0,1 0-224 0 0,-1 2 127 0 0,5-9 348 0 0,3-13-170 0 0,3-18-277 0 0,2 0 0 0 0,2 1 1 0 0,1 0-1 0 0,25-40 0 0 0,62-81 150 0 0,-66 104-236 0 0,-7 14-26 0 0,48-49-1 0 0,-43 50-18 0 0,-15 19-9 0 0,0-2 0 0 0,-10 13 0 0 0,0 2 19 0 0,-7 4 402 0 0,-1 1-403 0 0,1 1 1 0 0,0-1-1 0 0,-1 0 0 0 0,1 1 1 0 0,-1-1-1 0 0,0 1 0 0 0,1 0 0 0 0,-1-1 1 0 0,1 1-1 0 0,-1 0 0 0 0,0 0 1 0 0,0 0-1 0 0,1 0 0 0 0,-1 0 0 0 0,0 0 1 0 0,0 0-1 0 0,0 0 0 0 0,1 3 1 0 0,17 27 59 0 0,-13-21-44 0 0,45 87 234 0 0,-39-73-180 0 0,2 8 214 0 0,-1 1-1 0 0,10 36 1 0 0,1 7 333 0 0,-23-74-576 0 0,0 1-4 0 0,4 7-34 0 0,-4-8 72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4:49.501"/>
    </inkml:context>
    <inkml:brush xml:id="br0">
      <inkml:brushProperty name="width" value="0.05" units="cm"/>
      <inkml:brushProperty name="height" value="0.05" units="cm"/>
    </inkml:brush>
  </inkml:definitions>
  <inkml:trace contextRef="#ctx0" brushRef="#br0">94 1212 1375 0 0,'0'0'4475'0'0,"1"0"-4152"0"0,0 0-294 0 0,0-1 0 0 0,0 1 0 0 0,-1 0 0 0 0,1-1 0 0 0,0 1 0 0 0,0-1 0 0 0,-1 1 0 0 0,1-1 0 0 0,-1 1 1 0 0,1-1-1 0 0,0 0 0 0 0,-1 1 0 0 0,1-1 0 0 0,-1 0 0 0 0,0 1 0 0 0,1-1 0 0 0,-1 0 0 0 0,1 0 0 0 0,-1 1 0 0 0,1-3 0 0 0,-1 1 258 0 0,9-18 594 0 0,-7 14-764 0 0,24-63 612 0 0,-17 52-699 0 0,-3 6 70 0 0,-1 0 0 0 0,7-22 0 0 0,12-58 743 0 0,-22 80-773 0 0,0-1-1 0 0,-1 1 1 0 0,0 0-1 0 0,0-1 1 0 0,-2-12-1 0 0,1 6 235 0 0,-2-27 202 0 0,1 35-477 0 0,3-31 16 0 0,-1 28-45 0 0,-1-1 0 0 0,4-18 54 0 0,-4 28-22 0 0,0 1-22 0 0,0 0 1 0 0,0 0 0 0 0,0 0-1 0 0,1 0 1 0 0,-1 0 0 0 0,1 1-1 0 0,0-1 1 0 0,0 0 0 0 0,2-5-1 0 0,8-17 54 0 0,3-1 0 0 0,0 0 0 0 0,41-61 64 0 0,-44 65-54 0 0,-10 20-84 0 0,7-17 10 0 0,-7 18 0 0 0,1 0 0 0 0,-1-1 0 0 0,0 1 0 0 0,0-1 0 0 0,1 1 0 0 0,-1-1 0 0 0,0 1 0 0 0,0-1 0 0 0,-1 1 0 0 0,2-3 0 0 0,0-1 1 0 0,7-6 33 0 0,-4 4-5 0 0,-1 4-29 0 0,9-17 0 0 0,-11 17 0 0 0,-1-1 0 0 0,1 1 0 0 0,0 0 0 0 0,1 0 0 0 0,-1 0 0 0 0,5-4 0 0 0,10-12 0 0 0,-15 15 0 0 0,17-21 0 0 0,-12 16 0 0 0,4-6 18 0 0,1-5 28 0 0,-5 11-46 0 0,0 0 0 0 0,-1-1 0 0 0,1 0 0 0 0,-1-1 0 0 0,-1 0 0 0 0,1 0 0 0 0,-1-2 0 0 0,3-5 0 0 0,-8 17 0 0 0,18-25 0 0 0,-4 5 64 0 0,0 2 0 0 0,-12 15-48 0 0,4-1 27 0 0,4-3-38 0 0,10-8 49 0 0,-18 12-47 0 0,-1 3-7 0 0,1 0 0 0 0,-1 0 1 0 0,0 0-1 0 0,0 0 0 0 0,1 0 0 0 0,-1 1 1 0 0,0-1-1 0 0,1 0 0 0 0,-1 0 1 0 0,1 1-1 0 0,-1-1 0 0 0,2 0 0 0 0,5-3 0 0 0,21-8 0 0 0,-16 8 0 0 0,6-4 0 0 0,3 2 0 0 0,-1 2 0 0 0,-17 3 0 0 0,19 1 0 0 0,-7 0 0 0 0,10 2 2 0 0,-5 2-18 0 0,-14-3-1 0 0,-2 1-20 0 0,18 9 17 0 0,-21-11 20 0 0,1 1 0 0 0,-1 0 0 0 0,1 0 0 0 0,-1 0 0 0 0,1 1 0 0 0,-1-1 0 0 0,1 1 0 0 0,3 2 0 0 0,-2 0 0 0 0,9 7 0 0 0,-2 2 0 0 0,-1 1 0 0 0,0-2 0 0 0,-1 2 0 0 0,0-1 0 0 0,-1 2 0 0 0,-1-1 0 0 0,2 2 0 0 0,0-1 11 0 0,0 1 32 0 0,5 4-30 0 0,-11-13-15 0 0,11 23 1 0 0,-11-25 1 0 0,7 21 0 0 0,-9-22 3 0 0,0-1 0 0 0,0 0-1 0 0,0 1 1 0 0,1-1 0 0 0,0 0 0 0 0,-1 0-1 0 0,1 0 1 0 0,2 3 0 0 0,4 8 26 0 0,7 20-19 0 0,-13-29-10 0 0,8 14 0 0 0,9 15 0 0 0,-6-10 0 0 0,-4-7 0 0 0,-7-15 0 0 0,9 12 0 0 0,5 4 0 0 0,-2-6 0 0 0,-9-10 0 0 0,-1-2 0 0 0,0 3 0 0 0,27 7 0 0 0,-18-6 0 0 0,8 4 0 0 0,-17-7 0 0 0,13 2 0 0 0,-12-2 1 0 0,18 0 9 0 0,-2-2 21 0 0,-14 2-11 0 0,6 1-18 0 0,2 2-2 0 0,-1 1 0 0 0,-1 2 0 0 0,-1 1 0 0 0,0 1 0 0 0,-1 4 0 0 0,-1-1 0 0 0,-1 0 0 0 0,-1 0 0 0 0,-1 2 0 0 0,0 0 0 0 0,23 50 0 0 0,-14-27 0 0 0,-7-22 0 0 0,0 1 0 0 0,0 0 0 0 0,-3 1 0 0 0,-1-1 0 0 0,1-1 0 0 0,-1 1 0 0 0,1 0 0 0 0,3 8 0 0 0,-8-21 0 0 0,12 20 0 0 0,4 9 0 0 0,-4-7 0 0 0,-12-24 0 0 0,0 1 0 0 0,0-1 0 0 0,0 1 0 0 0,0-1 0 0 0,-1 1 0 0 0,1 0 0 0 0,-1-1 0 0 0,1 1 0 0 0,-1 2 0 0 0,5 17 0 0 0,-2-8 0 0 0,-1-5 0 0 0,0 1 0 0 0,-1-1 0 0 0,0 1 0 0 0,-1 0 0 0 0,0 12 0 0 0,-2 21 22 0 0,-2-8 10 0 0,-5 61-21 0 0,8-84-12 0 0,-9 42 1 0 0,4-32-2 0 0,-6 9 15 0 0,7-17 14 0 0,-12 22-1 0 0,-4 5-15 0 0,15-28 32 0 0,-8 7-32 0 0,3 0-12 0 0,0 8 1 0 0,9-22 0 0 0,-5 19 0 0 0,3-8 0 0 0,2 1 0 0 0,1-1 0 0 0,1-1 0 0 0,0 0 0 0 0,-1 0 0 0 0,-1 8 0 0 0,2-20 0 0 0,5 20 0 0 0,2 25 0 0 0,-6-33 0 0 0,1 1 0 0 0,0-7 0 0 0,-2 0 0 0 0,1 1 0 0 0,-1 10 0 0 0,-1-6 0 0 0,1-10 0 0 0,1 0 0 0 0,-2 0 0 0 0,1 0 0 0 0,0 0 0 0 0,-1 0 0 0 0,-1 6 0 0 0,-1 0 0 0 0,2-1 0 0 0,-2 3 0 0 0,-7 7 0 0 0,-1 8 0 0 0,8-19 0 0 0,-11 19 0 0 0,10-21 18 0 0,-1 1 0 0 0,0-1 0 0 0,-1 0-1 0 0,-6 6 1 0 0,-2 1 11 0 0,9-8-15 0 0,-1-1 1 0 0,1 0 0 0 0,-9 5 0 0 0,-13 10 11 0 0,22-14 18 0 0,1-3-35 0 0,-16 9 2 0 0,-1 0 5 0 0,0-1 0 0 0,-1-1 0 0 0,0-1 0 0 0,0-1 0 0 0,0-1 0 0 0,-1-1 0 0 0,-39 4 0 0 0,35-7 13 0 0,-1-1 1 0 0,1-1-1 0 0,-29-5 0 0 0,41 3-29 0 0,-1 1 0 0 0,0 0 0 0 0,0 1 0 0 0,-17 2 0 0 0,19-1 33 0 0,-1 1-1 0 0,1 1 0 0 0,-22 6 0 0 0,16-3-25 0 0,-6 2-7 0 0,-53 17 0 0 0,51-14 0 0 0,25-10 0 0 0,1 0 0 0 0,-1 1 0 0 0,0-1 0 0 0,1-1 0 0 0,-1 1 0 0 0,0 0 0 0 0,-5 0 0 0 0,4-1 0 0 0,2 0 0 0 0,1 0 0 0 0,-1 0 0 0 0,1 0 0 0 0,0 0 0 0 0,-1 0 0 0 0,1 1 0 0 0,-1-1 0 0 0,1 0 0 0 0,0 1 0 0 0,-1-1 0 0 0,1 1 0 0 0,-2 1 0 0 0,-2 0 0 0 0,-18 6 0 0 0,3-2 0 0 0,16-5 0 0 0,-13 1 0 0 0,13-1 0 0 0,-18 0 0 0 0,0 0 0 0 0,6-1 27 0 0,-23-1 0 0 0,17 0-16 0 0,-35-4-12 0 0,-34-2 1 0 0,64 4 0 0 0,5 2 0 0 0,-47-8 0 0 0,65 9 0 0 0,-12-4 0 0 0,8 3 13 0 0,5 0-10 0 0,-1 0 1 0 0,1 0 0 0 0,-1 0-1 0 0,1-1 1 0 0,0 1 0 0 0,0-1 0 0 0,-1 0-1 0 0,1 0 1 0 0,0 0 0 0 0,0 0-1 0 0,1 0 1 0 0,-1-1 0 0 0,-3-2-1 0 0,-6-7 33 0 0,11 12-34 0 0,0-1 1 0 0,1 0-1 0 0,-1 0 0 0 0,0 0 1 0 0,0 0-1 0 0,1 0 1 0 0,-1 0-1 0 0,0 0 0 0 0,1 0 1 0 0,-1 0-1 0 0,1 0 1 0 0,-1 0-1 0 0,0-3 1 0 0,-2-4 2 0 0,1 3 14 0 0,-7-23 15 0 0,2 2-34 0 0,1 0 54 0 0,3 16-52 0 0,2 3 44 0 0,-1 0 0 0 0,1-1 0 0 0,-1-11 0 0 0,2 13-42 0 0,0 0 0 0 0,0 1 0 0 0,0-1 0 0 0,3-11 0 0 0,13-35-8 0 0,-14 44 4 0 0,11-23 0 0 0,12-12 0 0 0,-13 25 0 0 0,16-22 0 0 0,-21 31 0 0 0,0-1 0 0 0,0-1 0 0 0,-1 1 0 0 0,7-16 0 0 0,15-24 0 0 0,-11 15 0 0 0,-12 23 0 0 0,-1 0 0 0 0,0-2 0 0 0,-3 8 0 0 0,-2-11 0 0 0,2 0 19 0 0,-1 15 0 0 0,-10-24 18 0 0,6 15 6 0 0,-2 0-33 0 0,-1 2 1 0 0,-2 2 32 0 0,-2-4-8 0 0,9 10-31 0 0,-16-10 98 0 0,0-3-25 0 0,14 12-59 0 0,-12-10 28 0 0,7 3-46 0 0,-5-1 22 0 0,12 7 8 0 0,-4-12-18 0 0,-3-2 7 0 0,9 15 5 0 0,-2-17-3 0 0,-3-21 103 0 0,1 13-48 0 0,-1-13-1 0 0,1 13-22 0 0,4-12 11 0 0,0 25-64 0 0,1 3 0 0 0,0-2 0 0 0,1-21-10 0 0,-2 32-48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02.65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1 286 455 0 0,'15'-14'64'0'0,"-11"9"672"0"0,35-54 592 0 0,23-12 1903 0 0,-55 60-2790 0 0,24-27-161 0 0,-22 25-280 0 0,6-5-17 0 0,-11 16-29 0 0,-1 1-4 0 0,-1 0-35 0 0,0 0 11 0 0,6-4-3 0 0,-6 4-15 0 0,4-3 22 0 0,-2 1 71 0 0,12-14-183 0 0,2-4-536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0.644"/>
    </inkml:context>
    <inkml:brush xml:id="br0">
      <inkml:brushProperty name="width" value="0.05" units="cm"/>
      <inkml:brushProperty name="height" value="0.05" units="cm"/>
    </inkml:brush>
  </inkml:definitions>
  <inkml:trace contextRef="#ctx0" brushRef="#br0">6 418 5815 0 0,'-6'-7'8695'0'0,"12"1"-8523"0"0,-1 1 0 0 0,0-1-1 0 0,-1-1 1 0 0,7-10 0 0 0,6-8 74 0 0,6-8-19 0 0,-13 19-167 0 0,14-18 33 0 0,-19 26-36 0 0,1-1-1 0 0,-1 0 1 0 0,7-12-1 0 0,4-5 138 0 0,-12 17-156 0 0,0 1 0 0 0,7-14-1 0 0,4-6 5 0 0,-11 21-29 0 0,-1 0 0 0 0,0-1 0 0 0,4-7 0 0 0,-1 1-1 0 0,5-10 41 0 0,10-8-53 0 0,-5 9 0 0 0,5-8 1662 0 0,-8 34-1436 0 0,0 5-6 0 0,3 8 64 0 0,-14-16-189 0 0,4 8 82 0 0,-3-4-66 0 0,-1 1 0 0 0,1-1-1 0 0,1 14 1 0 0,0-8-26 0 0,10 55 342 0 0,-8-39-375 0 0,-6-18 9 0 0,9 36 34 0 0,-5-14-42 0 0,1 0 11 0 0,-3-17-53 0 0,-2 1 32 0 0,-3-1-33 0 0,0-3-22 0 0,2-10-46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1.787"/>
    </inkml:context>
    <inkml:brush xml:id="br0">
      <inkml:brushProperty name="width" value="0.05" units="cm"/>
      <inkml:brushProperty name="height" value="0.05" units="cm"/>
    </inkml:brush>
  </inkml:definitions>
  <inkml:trace contextRef="#ctx0" brushRef="#br0">33 131 8263 0 0,'0'0'3135'0'0,"-6"-11"-2487"0"0,4 4-560 0 0,1 5-7 0 0,1 0 14 0 0,0-2 64 0 0,0 0 1 0 0,1 0-1 0 0,-1 0 0 0 0,1 0 1 0 0,0 1-1 0 0,0-1 0 0 0,0 0 1 0 0,1 0-1 0 0,2-6 0 0 0,-2 8 33 0 0,7-8 184 0 0,-4 5-319 0 0,1 0 0 0 0,0 0-1 0 0,0 1 1 0 0,0 0 0 0 0,0 0 0 0 0,1 1-1 0 0,-1 0 1 0 0,1 0 0 0 0,0 0 0 0 0,10-2-1 0 0,-10 3-45 0 0,0 0-1 0 0,0 1 0 0 0,0 0 0 0 0,0 0 1 0 0,0 0-1 0 0,13 1 0 0 0,-7 0-18 0 0,-4 1 12 0 0,-1 0 0 0 0,0 0 0 0 0,14 5 0 0 0,2 0 71 0 0,-18-5-48 0 0,0 2-1 0 0,0-1 1 0 0,0 1 0 0 0,0 0-1 0 0,-1 0 1 0 0,0 0-1 0 0,1 1 1 0 0,-1 0 0 0 0,5 5-1 0 0,-3-3 17 0 0,-4-3-18 0 0,0 1 0 0 0,0-1 0 0 0,0 1 0 0 0,0 0 0 0 0,-1 0 0 0 0,0 0 0 0 0,1 1 0 0 0,-2-1 0 0 0,1 1 0 0 0,0-1 0 0 0,0 7 0 0 0,4 7 99 0 0,-4-13-91 0 0,-1 0 0 0 0,0 0-1 0 0,-1 0 1 0 0,1 0 0 0 0,-1 0-1 0 0,0 7 1 0 0,0-9-8 0 0,-1 2 32 0 0,0 0 0 0 0,0-1 0 0 0,-1 0 0 0 0,1 1 0 0 0,-1-1 0 0 0,0 0 0 0 0,0 1 0 0 0,0-1 0 0 0,-6 7 0 0 0,1-2-4 0 0,-1-1-1 0 0,0 0 1 0 0,-1 0-1 0 0,1 0 0 0 0,-13 7 1 0 0,-55 31 153 0 0,20-13 105 0 0,3-3-32 0 0,35-20-216 0 0,-1 0-1 0 0,-20 17 1 0 0,38-26-59 0 0,0-1 0 0 0,0 1 1 0 0,0 0-1 0 0,0 0 0 0 0,0 0 1 0 0,0 0-1 0 0,0 0 0 0 0,0 0 1 0 0,0 0-1 0 0,0 0 0 0 0,1 0 0 0 0,-2 1 1 0 0,-13 8-8 0 0,15-10 13 0 0,-1 0 0 0 0,1 1 0 0 0,0-1 0 0 0,-1 0 0 0 0,1 0 0 0 0,0 0 0 0 0,-1 0 0 0 0,1 1 0 0 0,0-1 0 0 0,-1 0 0 0 0,1 1 0 0 0,0-1 0 0 0,-1 0 0 0 0,1 0-1 0 0,0 1 1 0 0,-1-1 0 0 0,1 0 0 0 0,0 1 0 0 0,0-1 0 0 0,0 1 0 0 0,-1-1 0 0 0,1 1 0 0 0,1 0 0 0 0,-1 0-1 0 0,1-1 1 0 0,-1 1 0 0 0,1 0-1 0 0,-1-1 1 0 0,1 1 0 0 0,0 0-1 0 0,0-1 1 0 0,-1 1-1 0 0,1-1 1 0 0,0 1 0 0 0,0-1-1 0 0,0 1 1 0 0,1 0 0 0 0,-1 0-1 0 0,0 0-5 0 0,0-1 1 0 0,-1 1-1 0 0,1-1 0 0 0,0 1 1 0 0,-1-1-1 0 0,1 0 0 0 0,0 1 1 0 0,-1-1-1 0 0,1 0 0 0 0,0 0 1 0 0,0 1-1 0 0,-1-1 0 0 0,1 0 1 0 0,1 0-1 0 0,13 3 60 0 0,0-1-10 0 0,-12-2-52 0 0,18 1 5 0 0,1-2 48 0 0,-17 2-48 0 0,19-4-4 0 0,10 0-821 0 0,1 2-1 0 0,45 4 0 0 0,-31 3-2098 0 0,-33-3 1578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3.044"/>
    </inkml:context>
    <inkml:brush xml:id="br0">
      <inkml:brushProperty name="width" value="0.05" units="cm"/>
      <inkml:brushProperty name="height" value="0.05" units="cm"/>
    </inkml:brush>
  </inkml:definitions>
  <inkml:trace contextRef="#ctx0" brushRef="#br0">0 172 10391 0 0,'0'0'1746'0'0,"1"2"-1412"0"0,4 6-68 0 0,-4-6-285 0 0,0-2-730 0 0,0 0 784 0 0,0 0-1 0 0,0-1 0 0 0,0 1 0 0 0,0-1 0 0 0,0 1 0 0 0,0-1 0 0 0,-1 1 0 0 0,1-1 0 0 0,0 1 1 0 0,0-1-1 0 0,-1 0 0 0 0,1 1 0 0 0,0-1 0 0 0,-1 0 0 0 0,1 0 0 0 0,-1 0 0 0 0,1 1 0 0 0,0-2 1 0 0,10-20 218 0 0,-9 16-266 0 0,0 2 23 0 0,10-14 47 0 0,11-18-47 0 0,-8 15-10 0 0,-10 14 9 0 0,-1 2-19 0 0,0 0 0 0 0,0 1 0 0 0,0-1 0 0 0,0 1 0 0 0,1 0 0 0 0,0 0-1 0 0,6-4 1 0 0,10-6 10 0 0,-8 10 0 0 0,-1 7 0 0 0,6 4 31 0 0,-15-3-5 0 0,-2-2-1 0 0,2 1 66 0 0,-1 1 1 0 0,0-1 0 0 0,0 1 0 0 0,0 0 0 0 0,0 0-1 0 0,-1-1 1 0 0,1 1 0 0 0,1 8 0 0 0,-1-5 56 0 0,0-1-75 0 0,-1-1 0 0 0,1 1 0 0 0,-1-1 0 0 0,0 9 0 0 0,-1 3 239 0 0,-4 25-1 0 0,2-29-288 0 0,2-8 20 0 0,-2 4-22 0 0,2-6 10 0 0,2-4-69 0 0,0 0 37 0 0,0-1 0 0 0,0 1 0 0 0,-1 0 0 0 0,1 0 0 0 0,0-1 0 0 0,-1 1 0 0 0,1-1 0 0 0,-1 0 0 0 0,1 1 1 0 0,-1-1-1 0 0,0 0 0 0 0,1 0 0 0 0,0-3 0 0 0,2-2 2 0 0,42-64-65 0 0,-34 51 64 0 0,-9 16 0 0 0,6-7 0 0 0,0 1 0 0 0,0 4 12 0 0,-8 4 47 0 0,2 5-4 0 0,7 6-33 0 0,-10-8-17 0 0,1 0 0 0 0,0 0 0 0 0,0-1 0 0 0,0 1 0 0 0,-1 0-1 0 0,1 0 1 0 0,-1 0 0 0 0,1 0 0 0 0,0 0 0 0 0,-1 0 0 0 0,1 0 0 0 0,-1 1-1 0 0,2 2 8 0 0,-1-2 57 0 0,1 1-1 0 0,16 26 60 0 0,-15-24-119 0 0,15 19 36 0 0,-5-10-24 0 0,-1-2 22 0 0,4-1-33 0 0,-1-6 1 0 0,-9-4 32 0 0,9 0-22 0 0,2-4 22 0 0,-1-3-33 0 0,0-1-10 0 0,3-4 26 0 0,-15 7-11 0 0,-2 0-2 0 0,7-6-3 0 0,9-16 50 0 0,-13 18-56 0 0,1-2 2 0 0,-2 3-16 0 0,0-9 89 0 0,-4 14-26 0 0,8 13 25 0 0,-5-7-12 0 0,5 8 14 0 0,2 3 0 0 0,0-1-13 0 0,-1-1-54 0 0,0-2-13 0 0,3 2 18 0 0,-6-7 0 0 0,12 4 10 0 0,-12-6-31 0 0,-1 0 0 0 0,1-1-1 0 0,0 0 1 0 0,0 0-1 0 0,0 0 1 0 0,7 1 0 0 0,6-2-1043 0 0,2-2-3455 0 0,-9-2-145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3.267"/>
    </inkml:context>
    <inkml:brush xml:id="br0">
      <inkml:brushProperty name="width" value="0.05" units="cm"/>
      <inkml:brushProperty name="height" value="0.05" units="cm"/>
    </inkml:brush>
  </inkml:definitions>
  <inkml:trace contextRef="#ctx0" brushRef="#br0">1 0 12895 0 0,'0'0'3024'0'0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3.839"/>
    </inkml:context>
    <inkml:brush xml:id="br0">
      <inkml:brushProperty name="width" value="0.05" units="cm"/>
      <inkml:brushProperty name="height" value="0.05" units="cm"/>
    </inkml:brush>
  </inkml:definitions>
  <inkml:trace contextRef="#ctx0" brushRef="#br0">20 1 8287 0 0,'0'0'5076'0'0,"0"2"-4501"0"0,0 10-87 0 0,0 6-117 0 0,-5 33-1 0 0,-4 40-138 0 0,5-48 912 0 0,3 84-1 0 0,2-62-252 0 0,-1-53-764 0 0,0-4-38 0 0,0 0 0 0 0,1 0 0 0 0,0 0 1 0 0,4 16-1 0 0,8 25 54 0 0,-12-43-131 0 0,6 22-14 0 0,-2-13 2 0 0,4-1 0 0 0,5 4 3 0 0,-10-15-4 0 0,-1-2-14 0 0,2 2-38 0 0,5 4 27 0 0,-7-6-119 0 0,1 0-1 0 0,-1 0 1 0 0,1 0-1 0 0,0 0 1 0 0,0 0-1 0 0,-1-1 0 0 0,1 0 1 0 0,0 0-1 0 0,0 0 1 0 0,0 0-1 0 0,-1 0 1 0 0,8-2-1 0 0,-8 1-1166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6.798"/>
    </inkml:context>
    <inkml:brush xml:id="br0">
      <inkml:brushProperty name="width" value="0.05" units="cm"/>
      <inkml:brushProperty name="height" value="0.05" units="cm"/>
    </inkml:brush>
  </inkml:definitions>
  <inkml:trace contextRef="#ctx0" brushRef="#br0">0 436 455 0 0,'0'0'10127'0'0,"4"-3"-9750"0"0,9-11-1 0 0,-10 11-25 0 0,-1 1-106 0 0,9-8 39 0 0,0-1-1 0 0,-1 0 1 0 0,0-1-1 0 0,-1 0 1 0 0,-1 0-1 0 0,0-1 1 0 0,10-20-1 0 0,-5-3 206 0 0,17-70 1 0 0,-3 7-397 0 0,-21 74-93 0 0,6-6 11 0 0,-12 29 1002 0 0,3 4-917 0 0,8 7-16 0 0,7 7-62 0 0,-16-12-15 0 0,-1-1 7 0 0,2 2 59 0 0,3 9 46 0 0,0 0-1 0 0,0 1 1 0 0,4 19-1 0 0,0 6-58 0 0,-8-30-26 0 0,0 0 1 0 0,0 0 0 0 0,-1 20 0 0 0,0-6-8 0 0,1 9 7 0 0,-2-27-3 0 0,1 1 0 0 0,-1 0 1 0 0,-2 11-1 0 0,-1 12 40 0 0,1-15-46 0 0,0 0 22 0 0,1 1-22 0 0,-1-5-1 0 0,2-9-117 0 0,-1 1-11 0 0,-1 6-24 0 0,1-6-144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7.828"/>
    </inkml:context>
    <inkml:brush xml:id="br0">
      <inkml:brushProperty name="width" value="0.05" units="cm"/>
      <inkml:brushProperty name="height" value="0.05" units="cm"/>
    </inkml:brush>
  </inkml:definitions>
  <inkml:trace contextRef="#ctx0" brushRef="#br0">1 133 7999 0 0,'0'0'3814'0'0,"0"-2"-3620"0"0,0-1-129 0 0,2-18 201 0 0,-1 13-68 0 0,1-1 0 0 0,0 1 0 0 0,0-1 0 0 0,1 1 0 0 0,-1 0 1 0 0,7-11-1 0 0,-6 16-127 0 0,1-1 1 0 0,0 1-1 0 0,0 0 1 0 0,0 0 0 0 0,0 0-1 0 0,0 0 1 0 0,1 1-1 0 0,-1 0 1 0 0,6-3 0 0 0,-5 4-44 0 0,-3 0-9 0 0,1 0 0 0 0,0 0 1 0 0,0 0-1 0 0,0 0 0 0 0,0 1 1 0 0,0-1-1 0 0,0 1 1 0 0,0 0-1 0 0,0 0 0 0 0,0 0 1 0 0,0 1-1 0 0,0-1 1 0 0,0 1-1 0 0,5 1 0 0 0,8 1 8 0 0,-10-3-2 0 0,1 2 0 0 0,-1-1 0 0 0,0 1 1 0 0,1 0-1 0 0,-1 0 0 0 0,0 1 0 0 0,0-1 1 0 0,-1 1-1 0 0,1 1 0 0 0,9 6 0 0 0,-13-9-24 0 0,7 7 41 0 0,10 12-1 0 0,-15-17-26 0 0,0 0 2 0 0,9 15 11 0 0,-10-15-27 0 0,7 20 62 0 0,1 6-9 0 0,-6-15-33 0 0,-3 2 22 0 0,-2 0-22 0 0,-2-1 22 0 0,-5 14 4 0 0,1-19 11 0 0,2-6-57 0 0,-6 8 63 0 0,-4 2-29 0 0,-20 16 0 0 0,4-5 29 0 0,-21 20-43 0 0,49-43-10 0 0,1 0 0 0 0,-1 0 0 0 0,1 0 0 0 0,-1-1 1 0 0,0 1-1 0 0,0-1 0 0 0,0 1 0 0 0,0-1 0 0 0,0 0 0 0 0,0 0 0 0 0,0 0 0 0 0,-3 1 1 0 0,1 0 3 0 0,0 0 1 0 0,0 0-1 0 0,0 0 1 0 0,0 0 0 0 0,0 1-1 0 0,0-1 1 0 0,1 1 0 0 0,-6 5-1 0 0,-5 5 9 0 0,5-2-5 0 0,9-8-51 0 0,8 6 28 0 0,-8-8 5 0 0,0-1-1 0 0,1 1 1 0 0,-1 0-1 0 0,0-1 1 0 0,1 1-1 0 0,-1-1 0 0 0,1 1 1 0 0,-1-1-1 0 0,1 1 1 0 0,-1-1-1 0 0,1 0 1 0 0,-1 1-1 0 0,1-1 0 0 0,-1 0 1 0 0,1 1-1 0 0,0-1 1 0 0,0 0-1 0 0,5 2 56 0 0,-2 1-28 0 0,-1-2-8 0 0,0 0 0 0 0,1 1 1 0 0,-1-1-1 0 0,0 0 0 0 0,1 0 0 0 0,-1-1 0 0 0,0 1 0 0 0,7 0 0 0 0,18 0 72 0 0,-23 0-76 0 0,22-1 39 0 0,0-1 0 0 0,-19 0-61 0 0,35-8 85 0 0,-12 5-26 0 0,-1 0-177 0 0,-28 3-96 0 0,20-7-870 0 0,-15 6 407 0 0,-5 1-389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9.272"/>
    </inkml:context>
    <inkml:brush xml:id="br0">
      <inkml:brushProperty name="width" value="0.05" units="cm"/>
      <inkml:brushProperty name="height" value="0.05" units="cm"/>
    </inkml:brush>
  </inkml:definitions>
  <inkml:trace contextRef="#ctx0" brushRef="#br0">0 92 1839 0 0,'0'0'5291'0'0,"3"0"-3664"0"0,-2 0-1435 0 0,0-1 1 0 0,0 1 0 0 0,0 0-1 0 0,0 0 1 0 0,0 1-1 0 0,0-1 1 0 0,0 0 0 0 0,0 0-1 0 0,0 0 1 0 0,0 1 0 0 0,0-1-1 0 0,0 1 1 0 0,0-1 0 0 0,0 1-1 0 0,0-1 1 0 0,0 1-1 0 0,-1-1 1 0 0,1 1 0 0 0,0 0-1 0 0,1 0 1 0 0,0 1-12 0 0,-1 0-114 0 0,5 7-42 0 0,-4-7 409 0 0,0-3-378 0 0,9-4-46 0 0,-1-5-10 0 0,-8 8 0 0 0,10-17 0 0 0,-4 3 0 0 0,-1 3 0 0 0,3-9 0 0 0,-4 14 0 0 0,1 0 0 0 0,4 0 0 0 0,2 7 16 0 0,-10 1 143 0 0,0 1-86 0 0,2 2-77 0 0,-2-2 55 0 0,-1 0 0 0 0,1 1 1 0 0,-1-1-1 0 0,0 1 0 0 0,1-1 1 0 0,-1 1-1 0 0,3 3 0 0 0,0 1 33 0 0,-1 0 0 0 0,1 0 1 0 0,-1 1-1 0 0,5 10 0 0 0,-8-14-65 0 0,0-1 0 0 0,0 0-1 0 0,0 1 1 0 0,0-1 0 0 0,-1 1 0 0 0,1-1 0 0 0,0 1-1 0 0,-1 0 1 0 0,0-1 0 0 0,0 1 0 0 0,0-1 0 0 0,0 1-1 0 0,0 0 1 0 0,0-1 0 0 0,-1 1 0 0 0,0 4 0 0 0,-1 8-6 0 0,0-1-13 0 0,0-2 11 0 0,2-9 17 0 0,2-5-115 0 0,4-6 45 0 0,-3 4 34 0 0,0 0 1 0 0,0 0-1 0 0,-1-1 0 0 0,0 1 1 0 0,3-10-1 0 0,-4 11 5 0 0,1-1 0 0 0,-1 1 0 0 0,1-1 0 0 0,0 1-1 0 0,0 0 1 0 0,0 0 0 0 0,0 0 0 0 0,0 0-1 0 0,4-3 1 0 0,4-5 3 0 0,1 2 0 0 0,2 0 0 0 0,-2 3 0 0 0,7 1-2 0 0,-14 6 4 0 0,-1 0 9 0 0,-1-1 20 0 0,1 0-1 0 0,-1 0 1 0 0,1 1 0 0 0,-1-1-1 0 0,0 1 1 0 0,1 0-1 0 0,-1 0 1 0 0,0 0 0 0 0,1 0-1 0 0,-1 0 1 0 0,0 0 0 0 0,0 1-1 0 0,0-1 1 0 0,0 1 0 0 0,0 0-1 0 0,0-1 1 0 0,-1 1-1 0 0,1 0 1 0 0,-1 0 0 0 0,1 0-1 0 0,1 3 1 0 0,12 13 79 0 0,-6-9-86 0 0,0 2 19 0 0,1-2-33 0 0,5 8-10 0 0,-7-10 0 0 0,2 0 0 0 0,2 0 0 0 0,-10-5 1 0 0,0 0 0 0 0,0-1 0 0 0,1 1 0 0 0,-1-1 0 0 0,1 1 0 0 0,0-1 0 0 0,-1 0 0 0 0,1 0 0 0 0,0 0 0 0 0,4 1 0 0 0,1-1 42 0 0,1 0-33 0 0,2-1-23 0 0,-8 1-9 0 0,0-1 0 0 0,-1 0 0 0 0,1 0 0 0 0,0 0-1 0 0,-1-1 1 0 0,1 1 0 0 0,0-1 0 0 0,-1 1 0 0 0,1-1 0 0 0,4-2 0 0 0,-2 1 30 0 0,12-5-34 0 0,-14 4 11 0 0,0 0 3 0 0,-2 2 11 0 0,1 0-1 0 0,0 0 1 0 0,-1-1 0 0 0,1 1-1 0 0,0-1 1 0 0,-1 1 0 0 0,0-1-1 0 0,1 1 1 0 0,1-4 0 0 0,-1 2 1 0 0,0 0 0 0 0,0 1 1 0 0,0-1-1 0 0,1 0 0 0 0,-1 1 1 0 0,1-1-1 0 0,5-3 0 0 0,-5 4 0 0 0,4-7 0 0 0,-2 2 0 0 0,2-4 0 0 0,-1 1 0 0 0,-1 2 11 0 0,-5 6 125 0 0,2 4-48 0 0,7 4-13 0 0,3 2 10 0 0,4 5-12 0 0,-13-9-80 0 0,23 16 10 0 0,-15-13-3 0 0,17 8-53 0 0,-11-13-1304 0 0,-6-7-3031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9.479"/>
    </inkml:context>
    <inkml:brush xml:id="br0">
      <inkml:brushProperty name="width" value="0.05" units="cm"/>
      <inkml:brushProperty name="height" value="0.05" units="cm"/>
    </inkml:brush>
  </inkml:definitions>
  <inkml:trace contextRef="#ctx0" brushRef="#br0">51 17 10135 0 0,'0'0'1080'0'0,"-15"-2"3656"0"0,3 1-2104 0 0,-1-5-3432 0 0,2-1-1224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9.987"/>
    </inkml:context>
    <inkml:brush xml:id="br0">
      <inkml:brushProperty name="width" value="0.05" units="cm"/>
      <inkml:brushProperty name="height" value="0.05" units="cm"/>
    </inkml:brush>
  </inkml:definitions>
  <inkml:trace contextRef="#ctx0" brushRef="#br0">1 0 5527 0 0,'0'0'6891'0'0,"1"3"-6071"0"0,3 12-436 0 0,1 1 1 0 0,-2-1-1 0 0,4 33 0 0 0,7 76 519 0 0,1 7 200 0 0,-14-46-146 0 0,2 36-626 0 0,0-90-321 0 0,-3-25-10 0 0,4 20 0 0 0,1-10 0 0 0,3-2 0 0 0,2-4 0 0 0,6 5 0 0 0,-11-13 0 0 0,-1-1 0 0 0,21 8-103 0 0,-14-10-119 0 0,-4 0 81 0 0,0 0-83 0 0,0 0 0 0 0,-1-1 0 0 0,1 0 0 0 0,-1 0 1 0 0,1-1-1 0 0,11-5 0 0 0,2-2-575 0 0,-2 3 167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18.07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3140 1689 3223 0 0,'0'0'616'0'0,"1"-2"-548"0"0,3-8-113 0 0,-4 8-34 0 0,10-26 871 0 0,-4 18-426 0 0,8-16 434 0 0,-13 24-574 0 0,18-16-31 0 0,1-1-131 0 0,-16 17-21 0 0,21-15-193 0 0,-2 4-66 0 0,-10 7 156 0 0,-4-1 59 0 0,-7 5 54 0 0,0 1 11 0 0,4-7 0 0 0,-4 4-10 0 0,4-13-131 0 0,-6 15 42 0 0,0 0-67 0 0,0-1-239 0 0,0-6 342 0 0,0 6 58 0 0,-6-28 350 0 0,8 21-409 0 0,5-4-10 0 0,-5 13-12 0 0,1-3 5 0 0,-1 5 58 0 0,8 1 23 0 0,-6 0-10 0 0,5 4-33 0 0,-7-4 43 0 0,-1-2-42 0 0,-1 1 1 0 0,1-1-1 0 0,-1 0 1 0 0,1 1-1 0 0,-1-1 1 0 0,0 1-1 0 0,1-1 0 0 0,-1 1 1 0 0,1-1-1 0 0,-1 1 1 0 0,0-1-1 0 0,1 1 1 0 0,-1-1-1 0 0,0 1 0 0 0,0 0 1 0 0,0-1-1 0 0,1 1 1 0 0,-1-1-1 0 0,0 1 1 0 0,0 0-1 0 0,0 0 0 0 0,2 10 178 0 0,-2-9-72 0 0,0 1-5 0 0,0 1-87 0 0,-1-2-2 0 0,1 1-1 0 0,0-1 0 0 0,-1 0 0 0 0,0 1 0 0 0,0-1 1 0 0,1 1-1 0 0,-1-1 0 0 0,-1 0 0 0 0,1 0 0 0 0,0 0 1 0 0,-3 4-1 0 0,1-2 52 0 0,-7 7-14 0 0,8-7-75 0 0,-4 12 6 0 0,-4 7 110 0 0,9-20-36 0 0,0-1 0 0 0,-8 19 156 0 0,8-19 16 0 0,-3 13-33 0 0,3-13-150 0 0,-2 8-11 0 0,-7 10 1570 0 0,20-58-1104 0 0,-8 33-540 0 0,-1 0 1 0 0,0 0 0 0 0,1 0-1 0 0,0 0 1 0 0,0 0-1 0 0,1 0 1 0 0,3-6 0 0 0,-3 7 16 0 0,5-6 3 0 0,4-3 4 0 0,-12 14-11 0 0,28-36 74 0 0,-21 26-67 0 0,2 0 0 0 0,5-3 2 0 0,-11 11 1 0 0,20-16-6 0 0,-19 15-52 0 0,17-6-54 0 0,-19 8 33 0 0,1-1-59 0 0,-2 0 83 0 0,-1 1 30 0 0,1-1-1 0 0,-1 1 0 0 0,1-1 1 0 0,-1 1-1 0 0,1 0 0 0 0,-1 0 0 0 0,1-1 1 0 0,0 1-1 0 0,-1 0 0 0 0,1 0 1 0 0,0 0-1 0 0,-1-1 0 0 0,1 1 1 0 0,-1 0-1 0 0,1 0 0 0 0,0 0 1 0 0,-1 0-1 0 0,1 0 0 0 0,0 0 1 0 0,0 1-1 0 0,9 1 2 0 0,-8-1-33 0 0,-1-1 41 0 0,-1 0 0 0 0,1 0 0 0 0,-1 0 0 0 0,1 1 0 0 0,-1-1 0 0 0,0 0 0 0 0,1 0 0 0 0,-1 1 0 0 0,1-1 0 0 0,-1 0 0 0 0,0 1 0 0 0,1-1 0 0 0,-1 0 0 0 0,0 1 0 0 0,0-1 0 0 0,1 0 0 0 0,-1 1 0 0 0,0-1 0 0 0,0 1 0 0 0,1-1 0 0 0,-1 1 0 0 0,0-1 0 0 0,0 0 0 0 0,0 1 0 0 0,0-1 0 0 0,0 1 0 0 0,0-1 0 0 0,0 1 0 0 0,0-1 0 0 0,0 1 0 0 0,0-1 0 0 0,0 1 0 0 0,-1 14-102 0 0,-3 1 115 0 0,-1-3 11 0 0,0-6 44 0 0,2-4-58 0 0,-14 24 4 0 0,10-13-1 0 0,1-1 0 0 0,-20 45 218 0 0,25-56-61 0 0,0 0-92 0 0,-1 8 10 0 0,1-8 172 0 0,1 1-113 0 0,-3 19 465 0 0,3-19-534 0 0,0 0-11 0 0,-2 10-44 0 0,2-1 6 0 0,0-9 64 0 0,0 12 192 0 0,2-5-245 0 0,2 19 144 0 0,-1-16 223 0 0,-2-10-340 0 0,3 10-44 0 0,0 2-10 0 0,-3 1 0 0 0,2 1 0 0 0,0-1 11 0 0,-1 1 32 0 0,-2-1-33 0 0,0 2-10 0 0,-1 5 98 0 0,4-19 9 0 0,6 30-45 0 0,-8-28-19 0 0,0 7-33 0 0,2 1 1 0 0,-1-9 32 0 0,1 6-22 0 0,-1-5 22 0 0,3 7-33 0 0,0 3-10 0 0,2-1 0 0 0,1 0 0 0 0,-1 1 0 0 0,-1-3 0 0 0,1 0 0 0 0,0 1 0 0 0,2-1 0 0 0,0-2 0 0 0,1 1 0 0 0,0-2 0 0 0,-1 0 0 0 0,0 0 0 0 0,-1 1 0 0 0,-2-2 11 0 0,-3-6 32 0 0,6 5-33 0 0,3 1-10 0 0,-1 0 0 0 0,-1-2 11 0 0,-7-4 32 0 0,6 4-22 0 0,-5-5 22 0 0,7 3-33 0 0,0 4-10 0 0,-1 0 0 0 0,0 0 0 0 0,-1 1 0 0 0,0 0 0 0 0,0 3 0 0 0,0-1 0 0 0,0-1 0 0 0,-1 0 0 0 0,-1 0 0 0 0,2 2 0 0 0,-6-10 0 0 0,12 10 0 0 0,-4-4 0 0 0,2-2 11 0 0,1-1 32 0 0,-2-1-22 0 0,20 6 96 0 0,-18-5-117 0 0,0 0 0 0 0,0 1 11 0 0,-1 0 32 0 0,0 2-33 0 0,1-2-10 0 0,0-1 11 0 0,1-1 32 0 0,-1 1-33 0 0,0-1-10 0 0,0 2 0 0 0,-2-2 11 0 0,-7-3 32 0 0,5 3-22 0 0,-5-3 22 0 0,8 1-33 0 0,0 0 4 0 0,20 5 202 0 0,-17-5-206 0 0,-1 1-10 0 0,-1 0 0 0 0,-1-1 0 0 0,2 1 0 0 0,-1 1 0 0 0,-2-2 11 0 0,-7-1 32 0 0,5 0-17 0 0,-1-1 84 0 0,-5-2-97 0 0,17 4 72 0 0,-6 0-85 0 0,1 1 0 0 0,-1 1 0 0 0,0 2 0 0 0,0 1 0 0 0,-1-1 0 0 0,1 0 0 0 0,-1 0 0 0 0,1-3 0 0 0,1 1 0 0 0,-1-1 0 0 0,0 0 0 0 0,1-1 0 0 0,0 0 0 0 0,0 0 0 0 0,46 12 0 0 0,-47-12 0 0 0,1-1 0 0 0,4 1 56 0 0,-19-3-10 0 0,37 1 124 0 0,-26 0-182 0 0,-8 0-36 0 0,7 0 36 0 0,1-1 23 0 0,-7 1 32 0 0,7 3-33 0 0,3 0-23 0 0,-1 0-40 0 0,-2-1 51 0 0,-7-2 50 0 0,7 3-36 0 0,0 0-24 0 0,-7-2-36 0 0,7 3 36 0 0,1 2 12 0 0,2-1 0 0 0,-1 0 0 0 0,1 0 0 0 0,-1-1 0 0 0,1 1 0 0 0,-3-2 11 0 0,-7-2 32 0 0,5 0-22 0 0,-6 0 22 0 0,7 3-33 0 0,3 0-10 0 0,-1 2 0 0 0,2-2 0 0 0,-3 0 11 0 0,-7-3 32 0 0,7 2-33 0 0,2 2-10 0 0,1-1 0 0 0,-1 1 0 0 0,-1 1 0 0 0,0 0 0 0 0,1-1 0 0 0,1-1 0 0 0,0 1 0 0 0,-1-1 0 0 0,0-1 0 0 0,-1 3 0 0 0,-2 0 0 0 0,0-1 0 0 0,0 1 0 0 0,2 0 0 0 0,0-1 0 0 0,1 0 0 0 0,0 1 0 0 0,0-1 0 0 0,0 1 0 0 0,-1 0 0 0 0,1-1 0 0 0,1 0 0 0 0,-4-1-10 0 0,-8-3-33 0 0,6 5 32 0 0,1 2 11 0 0,1-1 0 0 0,0 2 0 0 0,-1 0 0 0 0,9 7-10 0 0,-18-16-44 0 0,1 1 1 0 0,11 8 14 0 0,-7 0 5 0 0,-1-2 32 0 0,1 4 2 0 0,1-1 0 0 0,0 0 0 0 0,-1-3 11 0 0,-5-7 42 0 0,0 1 1 0 0,1 0-50 0 0,2 16-98 0 0,-3-16 36 0 0,-1 13-296 0 0,0-5 301 0 0,0-1 53 0 0,0-5 43 0 0,3 3-43 0 0,-2-3-43 0 0,1 5 48 0 0,-1-7 243 0 0,-12-4-182 0 0,3 2-139 0 0,-6-5 77 0 0,6 2-9 0 0,-46-17 5 0 0,49 20 0 0 0,-17-10 0 0 0,11 3 11 0 0,-4-3 39 0 0,14 10-44 0 0,-21-23-9 0 0,13 14 3 0 0,1 0 0 0 0,-1-5 7 0 0,-11-9-131 0 0,16 19 99 0 0,0-1 0 0 0,-1 1 0 0 0,1 0 0 0 0,-1 1 1 0 0,-9-7-1 0 0,12 9-30 0 0,0-1-35 0 0,-1 0 78 0 0,-12-4-177 0 0,6 2 97 0 0,5 3 12 0 0,-5-4 64 0 0,-4-1 16 0 0,10 3 0 0 0,-6-10 0 0 0,-6-3 0 0 0,12 14 0 0 0,-12-18 0 0 0,14 17 0 0 0,-15-22 0 0 0,15 22 1 0 0,0-1-1 0 0,-16-14 63 0 0,2 6-40 0 0,-4-11 186 0 0,18 22-35 0 0,-1-16 23 0 0,2 14-136 0 0,1 0-52 0 0,5-12 166 0 0,-5 10-106 0 0,-1 5-67 0 0,0-1-1 0 0,0 1 1 0 0,1-1 0 0 0,-1 1 0 0 0,0-1 0 0 0,1 1 0 0 0,-1 0-1 0 0,0-1 1 0 0,1 1 0 0 0,-1-1 0 0 0,0 1 0 0 0,1-1 0 0 0,-1 1-1 0 0,1 0 1 0 0,-1-1 0 0 0,1 1 0 0 0,-1 0 0 0 0,0 0 0 0 0,2-1-1 0 0,5-4 84 0 0,-5 2-73 0 0,-1 2-13 0 0,0 0 1 0 0,0 0 0 0 0,0 0 0 0 0,0 0 0 0 0,1 0 0 0 0,-1 0 0 0 0,0 0 0 0 0,0 0 0 0 0,1 1 0 0 0,-1-1-1 0 0,0 1 1 0 0,3-1 0 0 0,8-4-12 0 0,0-1-36 0 0,5-2 37 0 0,-15 8 8 0 0,17-2 61 0 0,-10 1-140 0 0,1 0 88 0 0,19-1-22 0 0,-2 1-252 0 0,-22 2 215 0 0,6 3 42 0 0,0 2 1 0 0,-6-3-33 0 0,5 6 32 0 0,3 2 1 0 0,0-2-33 0 0,0 0 32 0 0,1-2 11 0 0,0-1 0 0 0,-3 0 11 0 0,-7-3 32 0 0,5 5-33 0 0,1 3-10 0 0,-3 3 0 0 0,0-1 0 0 0,0 1 0 0 0,-1 1 0 0 0,1-1 0 0 0,0-1 0 0 0,-1 0 0 0 0,1-2 0 0 0,0 0 0 0 0,0 0 0 0 0,1 0 0 0 0,-1 0 0 0 0,0 4 0 0 0,-1-3 0 0 0,-1-1 0 0 0,14 25 222 0 0,-3-5-84 0 0,-12-20-127 0 0,0-5 41 0 0,-2-5-52 0 0,11 27 129 0 0,-7-16-129 0 0,-1-1 0 0 0,-1 2 0 0 0,1 0 0 0 0,1-1 0 0 0,1 0 0 0 0,0 0 0 0 0,-1-1 0 0 0,-2 2 0 0 0,1-1 0 0 0,-2-2-16 0 0,3 15-226 0 0,3 2 156 0 0,-3-12 86 0 0,-1-2 0 0 0,1 1 0 0 0,-1 1 0 0 0,3-1 0 0 0,0 0 0 0 0,2-2 0 0 0,0 0 0 0 0,0 0 0 0 0,-1 2 0 0 0,0 0 0 0 0,2-1 0 0 0,0-2 0 0 0,-1 0 0 0 0,1 0 0 0 0,-2 0 0 0 0,1 0 0 0 0,0 0 0 0 0,-2 3 0 0 0,1-1 0 0 0,0 0 0 0 0,0-3 11 0 0,-5-6 32 0 0,5 5-33 0 0,0 2 2 0 0,0-2 47 0 0,-6-5-4 0 0,5 7-45 0 0,1 0-10 0 0,0 1 0 0 0,0 0-16 0 0,0-1-48 0 0,0-1 48 0 0,0 1 16 0 0,-1 1 0 0 0,-1 1-12 0 0,0-1-36 0 0,1-1 36 0 0,-1 0 12 0 0,6 13-35 0 0,-11-18 17 0 0,0-1-1 0 0,1 1 1 0 0,0-1-1 0 0,6 10 0 0 0,-2-4 19 0 0,1 0 0 0 0,2 0 0 0 0,0-1 0 0 0,1 0 0 0 0,2-1 0 0 0,-1-1 0 0 0,0 0 0 0 0,-2 1 0 0 0,-1 1 0 0 0,-2 2 0 0 0,2-1 0 0 0,0-1 0 0 0,-1 1 0 0 0,2-1 0 0 0,0 0 0 0 0,0 0 0 0 0,0 0 0 0 0,-2-1-16 0 0,-4-4-66 0 0,-3-3 102 0 0,6 22-342 0 0,-1-10 322 0 0,3 0 0 0 0,0 0 0 0 0,2-1 0 0 0,0-1 0 0 0,0 1 0 0 0,-1-1 0 0 0,-1 2 0 0 0,1 7 0 0 0,-10-21 0 0 0,28 35 0 0 0,6 7 0 0 0,-28-33 0 0 0,-4-5 0 0 0,1 0 0 0 0,0 0 0 0 0,0 0 0 0 0,0-1 0 0 0,1 1 0 0 0,5 4 0 0 0,134 131 0 0 0,-121-115 0 0 0,-8-11 0 0 0,-10-12 0 0 0,-3 0 0 0 0,1-1 0 0 0,-1 0 0 0 0,1 1 0 0 0,0-1 0 0 0,-1 1 0 0 0,1 0 0 0 0,-1-1 0 0 0,1 1 0 0 0,-1 0 0 0 0,0 0 0 0 0,1 0 0 0 0,0 1 0 0 0,38 22 64 0 0,-15-8-64 0 0,1-1 0 0 0,-1 1 0 0 0,29 19-12 0 0,-41-28-10 0 0,-5-3-49 0 0,15-1 24 0 0,7 3 47 0 0,-25-5 0 0 0,19-1 0 0 0,22 2 0 0 0,-12-4-125 0 0,-17 0 72 0 0,-1 0-1 0 0,1-1 1 0 0,-1-1 0 0 0,0-1-1 0 0,21-8 1 0 0,-18 6 21 0 0,-15 6 18 0 0,19-3-15 0 0,9-2-24 0 0,-8 2 41 0 0,-19 4 14 0 0,14 2-3 0 0,5 1-16 0 0,-11-1-32 0 0,7 4-95 0 0,-6 0 60 0 0,-13-5-22 0 0,0 0 0 0 0,0 0 0 0 0,0-1 0 0 0,0 1 0 0 0,0-1 0 0 0,0 1 0 0 0,1-1 0 0 0,-1 1 0 0 0,0-1 0 0 0,0 0 0 0 0,3 1 0 0 0,-10 11-24 0 0,4-10 124 0 0,0 1 0 0 0,1-1-1 0 0,-1 0 1 0 0,0 0 0 0 0,-1 0 0 0 0,1-1-1 0 0,0 1 1 0 0,0 0 0 0 0,-1-1 0 0 0,-3 2-1 0 0,-29 12-9 0 0,26-12-16 0 0,-40 17 28 0 0,-1-3 1 0 0,-59 12-1 0 0,22-13 25 0 0,-1-4 0 0 0,-1-4-1 0 0,-131-4 1 0 0,-453-51 283 0 0,562 35-393 0 0,-341-43 74 0 0,-176-39 1140 0 0,174 11-683 0 0,179 31-342 0 0,-288-57-903 0 0,459 89 311 0 0,-306-50-2003 0 0,408 70 2350 0 0,13-1-957 0 0,-6 0 911 0 0,0 0 0 0 0,6-2 0 0 0,11-2-110 0 0,318-15-1455 0 0,-212 17 1713 0 0,313-15 1418 0 0,179-7 1616 0 0,-402 22-3070 0 0,-215 3-8 0 0,-7 0-118 0 0,-385-7 2140 0 0,287 9-1737 0 0,-956-28 674 0 0,945 21-879 0 0,-71-6 21 0 0,154 7-55 0 0,-1-1 0 0 0,1-2 1 0 0,-55-19-1 0 0,80 24 32 0 0,0 0-1 0 0,1 0 1 0 0,0 0-1 0 0,-1-1 1 0 0,1 1-1 0 0,0-1 1 0 0,0 0-1 0 0,-6-6 1 0 0,9 8-7 0 0,1 0 0 0 0,-1 0 1 0 0,0 0-1 0 0,1 0 0 0 0,-1 0 0 0 0,1 0 1 0 0,-1 0-1 0 0,1 0 0 0 0,0 0 0 0 0,-1 0 1 0 0,1 0-1 0 0,0 0 0 0 0,0-1 0 0 0,-1 1 1 0 0,1 0-1 0 0,0-2 0 0 0,1 1-11 0 0,-1 1 1 0 0,1-1-1 0 0,-1 1 0 0 0,1-1 1 0 0,0 1-1 0 0,-1-1 0 0 0,1 1 1 0 0,0-1-1 0 0,0 1 0 0 0,0 0 1 0 0,0-1-1 0 0,0 1 0 0 0,1 0 1 0 0,-1 0-1 0 0,2-1 0 0 0,7-6-117 0 0,1 0 0 0 0,0 1 0 0 0,0 1 0 0 0,1 0 0 0 0,15-6 0 0 0,66-19-440 0 0,-76 27 504 0 0,529-125 547 0 0,-370 92-72 0 0,117-15 641 0 0,-76 15-366 0 0,-103 19-261 0 0,-54 9 254 0 0,112-30 1 0 0,-172 39-657 0 0,1 0-1 0 0,-1-1 0 0 0,1 1 1 0 0,0 0-1 0 0,-1 0 0 0 0,1 0 1 0 0,-1 0-1 0 0,1 0 1 0 0,-1-1-1 0 0,1 1 0 0 0,-1 0 1 0 0,1-1-1 0 0,-1 1 0 0 0,1 0 1 0 0,-1-1-1 0 0,1 1 0 0 0,-1 0 1 0 0,0-1-1 0 0,1 1 1 0 0,-1-1-1 0 0,0 1 0 0 0,1-1 1 0 0,-1 1-1 0 0,0-1 0 0 0,1 1 1 0 0,-1-1-1 0 0,0 1 0 0 0,0-1 1 0 0,0 1-1 0 0,0-1 1 0 0,1 0-1 0 0,-1 1 0 0 0,0-1 1 0 0,0 1-1 0 0,0-1 0 0 0,0 0 1 0 0,0 1-1 0 0,0-1 0 0 0,0 1 1 0 0,-1-1-1 0 0,1 1 1 0 0,0-1-1 0 0,0 0 0 0 0,0 1 1 0 0,-1-1-1 0 0,1 1 0 0 0,0-1 1 0 0,0 1-1 0 0,-1-1 1 0 0,-1-2-3 0 0,0 1 0 0 0,0 0 0 0 0,0-1 0 0 0,-1 1 1 0 0,1 0-1 0 0,0 0 0 0 0,-5-2 0 0 0,-2-1-3 0 0,-1 1-1 0 0,-1-1 0 0 0,1 2 0 0 0,-1-1 0 0 0,1 1 1 0 0,-21-2-1 0 0,-69-3-74 0 0,82 8 38 0 0,-621 2-234 0 0,508 2 192 0 0,-321 23-375 0 0,1 20-334 0 0,377-38 661 0 0,13-3 44 0 0,-402 64-1110 0 0,359-48 492 0 0,-32 8-1409 0 0,133-29 1782 0 0,17 3-357 0 0,-3-1 611 0 0,0-1 1 0 0,0 0 0 0 0,0-1-1 0 0,0 0 1 0 0,1-1-1 0 0,15-1 1 0 0,87-16-48 0 0,-70 9 127 0 0,1468-194 57 0 0,-1114 178 64 0 0,-390 25-49 0 0,-11 2-21 0 0,-11 1 59 0 0,14-4-115 0 0,-222 35 1607 0 0,116-21-778 0 0,-479 50 1220 0 0,-4-26-1021 0 0,263-18-721 0 0,158-11-268 0 0,-218-17 0 0 0,366 7-21 0 0,0-1-1 0 0,1 0 1 0 0,-1-2 0 0 0,1 0-1 0 0,-35-13 1 0 0,53 16-13 0 0,-1 1 0 0 0,0-1 0 0 0,1 0 0 0 0,-1 0 1 0 0,1 0-1 0 0,-1 0 0 0 0,1 0 0 0 0,0 0 1 0 0,-1 0-1 0 0,1 0 0 0 0,0 0 0 0 0,0 0 0 0 0,0-1 1 0 0,0 1-1 0 0,0 0 0 0 0,0-1 0 0 0,0 1 1 0 0,0-1-1 0 0,1 0 0 0 0,-1 1 0 0 0,0-1 0 0 0,0-1 1 0 0,2 0 4 0 0,-1 1 1 0 0,0 0 0 0 0,0 0-1 0 0,1 0 1 0 0,-1 0 0 0 0,1 0 0 0 0,-1 0-1 0 0,1 0 1 0 0,0 0 0 0 0,0 0-1 0 0,0 0 1 0 0,0 0 0 0 0,0 0-1 0 0,1 0 1 0 0,-1 1 0 0 0,0-1 0 0 0,3-1-1 0 0,6-7-2 0 0,0 0 0 0 0,1 1 0 0 0,0 0-1 0 0,17-9 1 0 0,54-27-190 0 0,-79 44 177 0 0,346-142-202 0 0,-225 97 176 0 0,315-100 62 0 0,-19 7-2 0 0,-120 31 97 0 0,-293 106-133 0 0,-5 1 1 0 0,0 1-1 0 0,0-1 1 0 0,0 0 0 0 0,0 1-1 0 0,0-1 1 0 0,0 0-1 0 0,0 0 1 0 0,0-1 0 0 0,-1 1-1 0 0,4-2 1 0 0,2-5-7 0 0,-1-3-3 0 0,-6 10 5 0 0,0 0 0 0 0,0 0 0 0 0,0-1-1 0 0,0 1 1 0 0,0 0 0 0 0,-1 0 0 0 0,1 0 0 0 0,0-1 0 0 0,-1 1 0 0 0,1 0 0 0 0,-1 0 0 0 0,1 0 0 0 0,-1 0 0 0 0,1 0 0 0 0,-1 0 0 0 0,0 0 0 0 0,1 0 0 0 0,-1 0 0 0 0,0 0 0 0 0,-2-1 0 0 0,-20-15-137 0 0,5 8 71 0 0,-1 2 1 0 0,1 0-1 0 0,-22-5 1 0 0,23 8 38 0 0,1-1 0 0 0,0-1 0 0 0,0 0 0 0 0,1-1 0 0 0,-16-9 0 0 0,17 6 36 0 0,13 6-6 0 0,0 2-4 0 0,1 1 2 0 0,-1 0 0 0 0,1 0 0 0 0,0 0 0 0 0,-1 0-1 0 0,1 0 1 0 0,0 0 0 0 0,0 0 0 0 0,-1 0 0 0 0,1 0 0 0 0,0 0-1 0 0,0 0 1 0 0,0 0 0 0 0,0 0 0 0 0,1 0 0 0 0,-1 0-1 0 0,0 0 1 0 0,0 0 0 0 0,1 0 0 0 0,-1 0 0 0 0,0 0 0 0 0,1 0-1 0 0,-1 0 1 0 0,1 1 0 0 0,0-3 0 0 0,16-17-92 0 0,-4 9 76 0 0,0 1-1 0 0,1 0 0 0 0,0 1 1 0 0,0 1-1 0 0,16-7 0 0 0,79-29 153 0 0,-27 15 44 0 0,65-26-44 0 0,-112 42-74 0 0,-23 4-44 0 0,-2-1-10 0 0,-1 0 0 0 0,-4 1 22 0 0,-4 7 87 0 0,-2 1-89 0 0,1 0 1 0 0,-1 1-1 0 0,1-1 0 0 0,-1 0 0 0 0,1 0 1 0 0,-1 0-1 0 0,0 0 0 0 0,1 1 0 0 0,-1-1 1 0 0,0 0-1 0 0,-1 0 0 0 0,0-1 22 0 0,-2-2-19 0 0,0 1-1 0 0,-1 0 0 0 0,1 0 0 0 0,0 0 0 0 0,-1 1 1 0 0,1-1-1 0 0,-1 1 0 0 0,0 0 0 0 0,0 0 0 0 0,-9-2 1 0 0,-3 1 100 0 0,-33-2 0 0 0,30 4-102 0 0,-284-21-107 0 0,0 24-17 0 0,297-2 100 0 0,-6 1-27 0 0,-1-1-1 0 0,1 0 1 0 0,-1-1 0 0 0,-15-3-1 0 0,27 4-33 0 0,4-1-90 0 0,97-25-106 0 0,56-11 77 0 0,-93 28 126 0 0,200-23 39 0 0,-213 31 65 0 0,23-2 242 0 0,-17 1-82 0 0,-53 2 106 0 0,-4-2-247 0 0,-4-1-51 0 0,-1 0 0 0 0,0 0 0 0 0,0 0 1 0 0,0 1-1 0 0,0 0 0 0 0,-13-2 1 0 0,-51-3 19 0 0,42 5-32 0 0,-326-46 50 0 0,324 41-234 0 0,-1-2 0 0 0,-47-20-1 0 0,78 28 172 0 0,-1 1-1 0 0,0-1 1 0 0,0 0-1 0 0,1 0 1 0 0,-1 0-1 0 0,1 0 1 0 0,-1 0-1 0 0,0 0 1 0 0,1 0-1 0 0,0-1 1 0 0,-1 1-1 0 0,1 0 1 0 0,0-1-1 0 0,0 1 1 0 0,0-1-1 0 0,0 1 1 0 0,0-1-1 0 0,0 0 1 0 0,0 1-1 0 0,0-1 1 0 0,1 0-1 0 0,-1 0 1 0 0,1 0-1 0 0,-1 1 1 0 0,1-1-1 0 0,0 0 1 0 0,-1 0-1 0 0,1-4 1 0 0,1 3-7 0 0,0 0 0 0 0,0-1 0 0 0,0 1 0 0 0,0 0 0 0 0,1 0 0 0 0,-1 0 0 0 0,1 0 0 0 0,0 0 0 0 0,-1 0 0 0 0,1 0 0 0 0,1 1 0 0 0,-1-1 0 0 0,0 1 0 0 0,1-1 0 0 0,4-2 0 0 0,28-21-113 0 0,42-22-1 0 0,-48 31 83 0 0,2-1 37 0 0,-14 8 17 0 0,29-21-1 0 0,-44 29 24 0 0,0 0-1 0 0,-1 0 1 0 0,0 0 0 0 0,1 0 0 0 0,-1 0-1 0 0,0 0 1 0 0,0 0 0 0 0,0-1 0 0 0,0 1-1 0 0,-1 0 1 0 0,1-1 0 0 0,-1 1 0 0 0,1 0-1 0 0,-1-1 1 0 0,0 1 0 0 0,0-1 0 0 0,0-2-1 0 0,0 4-4 0 0,0 0-1 0 0,0 0 1 0 0,0 1 0 0 0,-1-1-1 0 0,1 0 1 0 0,0 0-1 0 0,0 0 1 0 0,-1 0-1 0 0,1 0 1 0 0,0 0 0 0 0,-1 1-1 0 0,1-1 1 0 0,-1 0-1 0 0,1 0 1 0 0,-1 1 0 0 0,-1-2-1 0 0,-1-2 44 0 0,-1-1-29 0 0,-1-1-1 0 0,0 1 0 0 0,0 0 0 0 0,0 0 1 0 0,0 0-1 0 0,-1 1 0 0 0,0 0 1 0 0,0 0-1 0 0,-11-5 0 0 0,-5-1 99 0 0,-35-11-1 0 0,1 6-179 0 0,-114-16 0 0 0,72 16 7 0 0,-638-159-342 0 0,592 133-289 0 0,-154-69 0 0 0,95 31 98 0 0,-5-2-252 0 0,162 58 622 0 0,32 14 200 0 0,14 8-6 0 0,0 1 0 0 0,-1-1 0 0 0,1 1 0 0 0,-1-1 0 0 0,1 1 0 0 0,0-1 0 0 0,-1 1 0 0 0,1-1 0 0 0,0 0 0 0 0,0 1 0 0 0,-1-1 0 0 0,1 0 0 0 0,0 1 0 0 0,0-1 0 0 0,0 0-1 0 0,0 1 1 0 0,0-1 0 0 0,0 0 0 0 0,0 1 0 0 0,0-1 0 0 0,0 0 0 0 0,0 1 0 0 0,1-2 0 0 0,-1 1-4 0 0,1-1 1 0 0,-1 1-1 0 0,1-1 1 0 0,0 1-1 0 0,0 0 0 0 0,0 0 1 0 0,0-1-1 0 0,0 1 1 0 0,2-2-1 0 0,2-1-19 0 0,0 1 0 0 0,0-1 1 0 0,0 1-1 0 0,8-4 0 0 0,36-12-75 0 0,0 2 1 0 0,72-15-1 0 0,-59 17 115 0 0,53-16 232 0 0,135-55-1 0 0,-241 82-216 0 0,39-18 110 0 0,-45 21-123 0 0,-1-1 1 0 0,1 1-1 0 0,-1-1 0 0 0,1 0 0 0 0,-1 0 0 0 0,0 0 1 0 0,0 0-1 0 0,0 0 0 0 0,0 0 0 0 0,0 0 0 0 0,0-1 1 0 0,-1 1-1 0 0,3-5 0 0 0,-4 5 17 0 0,0 0 0 0 0,-1 0 0 0 0,1 1 0 0 0,0-1 0 0 0,-1 0 0 0 0,0 0 0 0 0,1 1 0 0 0,-1-1 0 0 0,0 1 0 0 0,0-1 0 0 0,0 0 0 0 0,0 1 1 0 0,0 0-1 0 0,0-1 0 0 0,0 1 0 0 0,-3-2 0 0 0,0-2 42 0 0,-1 1 0 0 0,1 0 0 0 0,-1 1 1 0 0,0-1-1 0 0,0 1 0 0 0,-1 0 0 0 0,1 0 1 0 0,-11-3-1 0 0,-4-1 87 0 0,-26-4 0 0 0,11 3-9 0 0,-87-18 191 0 0,-127-10 0 0 0,214 31-243 0 0,-556-58 490 0 0,408 33-524 0 0,172 27-50 0 0,9 3 50 0 0,25 4-81 0 0,-5 1-44 0 0,45 4 37 0 0,0-3 0 0 0,73-3 0 0 0,319-44 466 0 0,54-40 172 0 0,-390 59-593 0 0,345-80 38 0 0,-97 15-90 0 0,16-6-2 0 0,-122 35 347 0 0,3 20 88 0 0,-206 30-382 0 0,18 4-60 0 0,-9 0-10 0 0,-65 4 37 0 0,1 0 1 0 0,0 0 0 0 0,-1 0 0 0 0,1 0-1 0 0,-1 1 1 0 0,1-1 0 0 0,0 1-1 0 0,-1 0 1 0 0,4 1 0 0 0,-4-1 4 0 0,0 0-59 0 0,0 2-293 0 0,-1-2 343 0 0,-1 0 1 0 0,0 0-1 0 0,1 0 0 0 0,-1 0 1 0 0,0 0-1 0 0,1 0 1 0 0,-1 0-1 0 0,0 1 1 0 0,0-1-1 0 0,0 0 0 0 0,0 0 1 0 0,0 0-1 0 0,0 0 1 0 0,0 0-1 0 0,-1 1 1 0 0,1-1-1 0 0,0 0 0 0 0,-1 2 1 0 0,0-1-3 0 0,-1 1 1 0 0,1-1-1 0 0,-1 1 1 0 0,0-1-1 0 0,1 0 1 0 0,-1 0-1 0 0,-4 4 1 0 0,-3 2-19 0 0,-1-1 1 0 0,0-1-1 0 0,-11 7 1 0 0,-18 7-42 0 0,-78 29 1 0 0,-46 2-115 0 0,69-23 148 0 0,77-22 23 0 0,0 0 0 0 0,-19 10-1 0 0,24-8 22 0 0,11-7 0 0 0,0 0 0 0 0,1 0 0 0 0,-1-1 0 0 0,0 1 0 0 0,1 0 0 0 0,-1 0 0 0 0,1 0 0 0 0,-1 0 0 0 0,1 0 0 0 0,0 0 0 0 0,-1 1 0 0 0,1-1 0 0 0,0 0-1 0 0,0 0 1 0 0,0-1-1 0 0,0 1 0 0 0,0 0 1 0 0,0 0-1 0 0,0-1 1 0 0,0 1-1 0 0,0 0 0 0 0,0 0 1 0 0,0-1-1 0 0,1 1 1 0 0,-1 0-1 0 0,0-1 0 0 0,0 1 1 0 0,1 0-1 0 0,0 0 1 0 0,1 1-7 0 0,0 1 0 0 0,0-1 1 0 0,1 0-1 0 0,-1-1 0 0 0,1 1 1 0 0,0 0-1 0 0,-1-1 0 0 0,1 1 1 0 0,0-1-1 0 0,0 0 0 0 0,0 0 1 0 0,0 0-1 0 0,6 1 0 0 0,6 1 8 0 0,23 1 1 0 0,-27-3 25 0 0,41 2 20 0 0,60-6 0 0 0,38 2 21 0 0,-138 2-68 0 0,78 1 698 0 0,-103 4-372 0 0,-65 15-136 0 0,32-9-148 0 0,-287 67 17 0 0,265-64-54 0 0,14-1-287 0 0,-57 22 0 0 0,-49 29-710 0 0,34-14 596 0 0,-196 102 256 0 0,13 28 163 0 0,224-130-34 0 0,70-42 14 0 0,-181 112-38 0 0,9 13-71 0 0,157-109 75 0 0,-160 142 8 0 0,158-137 92 0 0,0-1-1 0 0,-68 46 1 0 0,67-53-68 0 0,-96 67 58 0 0,96-64 36 0 0,-52 52 0 0 0,76-69-91 0 0,1 2 0 0 0,1-1 0 0 0,0 1-1 0 0,0 0 1 0 0,0 0 0 0 0,-6 15 0 0 0,12-21-9 0 0,-1-1 0 0 0,1 1 1 0 0,0-1-1 0 0,0 1 1 0 0,0-1-1 0 0,0 1 1 0 0,1 0-1 0 0,0 0 0 0 0,-1-1 1 0 0,1 1-1 0 0,1 0 1 0 0,-1 0-1 0 0,0-1 1 0 0,1 1-1 0 0,0 0 0 0 0,0-1 1 0 0,0 1-1 0 0,0-1 1 0 0,1 1-1 0 0,-1-1 1 0 0,1 1-1 0 0,0-1 0 0 0,0 0 1 0 0,3 4-1 0 0,0-2-5 0 0,0 0 0 0 0,0-1 0 0 0,0 1 0 0 0,1-1 0 0 0,0 0 0 0 0,-1-1 0 0 0,2 1 0 0 0,-1-1 0 0 0,0 0 0 0 0,1-1 0 0 0,-1 1 0 0 0,1-2 0 0 0,9 3 0 0 0,10 0 55 0 0,1-1 1 0 0,31 0-1 0 0,-27-2-11 0 0,55 0-1 0 0,93-13 0 0 0,-93 5-41 0 0,116-14-143 0 0,-55 4 46 0 0,49-6-3 0 0,16-1 48 0 0,-145 18 67 0 0,190-14-131 0 0,-185 18 94 0 0,211-17-127 0 0,-268 17 157 0 0,0-2 0 0 0,0 0 0 0 0,-2-3 0 0 0,-2 0 0 0 0,3-4 10 0 0,-11 9 16 0 0,11-16 2 0 0,-12 15-27 0 0,18-12 124 0 0,-16 11-117 0 0,21-5 58 0 0,-17 6-66 0 0,28-3 0 0 0,-31 5 0 0 0,21 0 0 0 0,-16 2 0 0 0,-4 0 11 0 0,-1-1-1 0 0,0 1 1 0 0,1-1 0 0 0,8-1 0 0 0,18-2 52 0 0,1 3 0 0 0,0 0 1 0 0,50 8-1 0 0,-79-7-52 0 0,19 0 55 0 0,-19 0-12 0 0,9 2-44 0 0,5 5 30 0 0,-13-3-24 0 0,-5-5-12 0 0,0 0 0 0 0,0 0 0 0 0,0 0 0 0 0,0 0-1 0 0,0 1 1 0 0,1-1 0 0 0,-1 0 0 0 0,0 0 0 0 0,0 0 0 0 0,0 0-1 0 0,0 0 1 0 0,1 0 0 0 0,-1 0 0 0 0,0 1 0 0 0,0-1 0 0 0,0 0-1 0 0,0 0 1 0 0,1 0 0 0 0,-1 0 0 0 0,0 0 0 0 0,0 0 0 0 0,0 0 0 0 0,1 0-1 0 0,-1 0 1 0 0,0 0 0 0 0,0 0 0 0 0,0 0 0 0 0,1 0 0 0 0,-1 0-1 0 0,0 0 1 0 0,0 0 0 0 0,1 0 0 0 0,1 1 57 0 0,7 8-38 0 0,2 3 20 0 0,1 0-33 0 0,-2 2-10 0 0,2-1 0 0 0,-1 0 0 0 0,0 2 0 0 0,0-1 0 0 0,-1 1 0 0 0,-2 1 0 0 0,0-1 0 0 0,0 0 0 0 0,-5-1 11 0 0,-3-8 32 0 0,-3 6-33 0 0,-3 2-10 0 0,5-12 2 0 0,-1 0 0 0 0,0 0 0 0 0,0 0 0 0 0,0 0 0 0 0,0 0 0 0 0,-1 0 0 0 0,1-1 0 0 0,0 1 0 0 0,-1-1 0 0 0,1 0 0 0 0,-1 1 0 0 0,1-1 0 0 0,-6 1 0 0 0,-39 8 33 0 0,39-9-34 0 0,-187 19-171 0 0,4-1-53 0 0,172-16 169 0 0,-150 28-387 0 0,149-26 414 0 0,0 1-1 0 0,1 1 1 0 0,0 0 0 0 0,0 2-1 0 0,1 0 1 0 0,-26 17-1 0 0,30-14 28 0 0,12-8-4 0 0,2-2-2 0 0,-1-1-2 0 0,1 0 1 0 0,-1 0 0 0 0,1 0 0 0 0,0 0 0 0 0,0 0 0 0 0,-1 0 0 0 0,1 0-1 0 0,0-1 1 0 0,0 1 0 0 0,0 0 0 0 0,0 0 0 0 0,0 0 0 0 0,0 0-1 0 0,0 0 1 0 0,0 0 0 0 0,1 0 0 0 0,-1 0 0 0 0,0 0 0 0 0,1 0-1 0 0,-1 0 1 0 0,1 1 0 0 0,11 14-81 0 0,-5-10 61 0 0,1-1 0 0 0,-1-1 0 0 0,1 1-1 0 0,0-1 1 0 0,1-1 0 0 0,-1 1 0 0 0,1-1-1 0 0,14 3 1 0 0,75 8 23 0 0,-87-13 8 0 0,452 36 225 0 0,-261-23-95 0 0,-150-8-161 0 0,75 17 0 0 0,-102-16-21 0 0,0 0 0 0 0,25 12 0 0 0,-46-17 12 0 0,1 1 0 0 0,-1-1 0 0 0,1 1 0 0 0,-1 0 0 0 0,0 0 0 0 0,0 0 0 0 0,6 7 0 0 0,-3 0 20 0 0,-4 4 27 0 0,-8 0 46 0 0,3-12-48 0 0,0 1 0 0 0,0 0 0 0 0,0-1-1 0 0,0 1 1 0 0,-1-1 0 0 0,1 0-1 0 0,-1 0 1 0 0,0 0 0 0 0,1 0 0 0 0,-1 0-1 0 0,0-1 1 0 0,0 1 0 0 0,0-1 0 0 0,0 0-1 0 0,-1 0 1 0 0,-5 2 0 0 0,-6-1 47 0 0,1 0 0 0 0,-24 1 1 0 0,13-2-35 0 0,-414 52-22 0 0,405-48 32 0 0,0 2 0 0 0,0 1 0 0 0,-53 20 0 0 0,73-21-21 0 0,13-7-7 0 0,0 1-1 0 0,0-1 1 0 0,1 1-1 0 0,-1 0 1 0 0,0-1-1 0 0,0 1 1 0 0,1 0-1 0 0,-1 0 1 0 0,0 0 0 0 0,1-1-1 0 0,-2 3 1 0 0,2-2-11 0 0,0 0 0 0 0,-1 0 0 0 0,1 0 0 0 0,0 1 0 0 0,0-1 0 0 0,0 0 1 0 0,0 0-1 0 0,0 0 0 0 0,0 0 0 0 0,0 1 0 0 0,0-1 0 0 0,1 0 0 0 0,-1 0 1 0 0,0 0-1 0 0,1 0 0 0 0,-1 0 0 0 0,1 1 0 0 0,-1-1 0 0 0,1 0 0 0 0,-1 0 0 0 0,1 0 1 0 0,0 0-1 0 0,0-1 0 0 0,-1 1 0 0 0,1 0 0 0 0,0 0 0 0 0,0 0 0 0 0,0 0 1 0 0,0-1-1 0 0,1 1 0 0 0,3 3-25 0 0,0-1 0 0 0,0 0 0 0 0,1 0-1 0 0,8 3 1 0 0,5-1 66 0 0,0-1 1 0 0,0 0-1 0 0,0-1 0 0 0,0-2 0 0 0,32 0 0 0 0,-30-1-36 0 0,236-2 60 0 0,65 1 1 0 0,-281 3-20 0 0,0 1 1 0 0,53 12-1 0 0,-77-8-29 0 0,-17-7-10 0 0,1 1 0 0 0,0 0 0 0 0,-1-1 0 0 0,1 1 0 0 0,-1-1 0 0 0,1 1 0 0 0,-1 0 0 0 0,0-1 0 0 0,1 1 0 0 0,-1 0 0 0 0,0-1 0 0 0,1 1 0 0 0,-1 0 0 0 0,0 0 0 0 0,0-1 0 0 0,1 1 0 0 0,-1 1 0 0 0,0 0 3 0 0,-1 0-1 0 0,1 0 1 0 0,0 0-1 0 0,-1 0 0 0 0,0 0 1 0 0,1 0-1 0 0,-1-1 1 0 0,0 1-1 0 0,0 0 0 0 0,0 0 1 0 0,0 0-1 0 0,0-1 1 0 0,0 1-1 0 0,0-1 0 0 0,-1 1 1 0 0,1-1-1 0 0,-1 1 1 0 0,1-1-1 0 0,-1 0 1 0 0,1 0-1 0 0,-4 2 0 0 0,-4 3 44 0 0,0-1 0 0 0,-17 7 0 0 0,23-11-38 0 0,-51 20 121 0 0,-68 18-1 0 0,-60 4 211 0 0,93-22-278 0 0,-250 30-61 0 0,317-49-54 0 0,-40 11-1 0 0,60-12-16 0 0,14 4-438 0 0,-1-2 442 0 0,-1 0 0 0 0,1-1 0 0 0,0 0 0 0 0,-1 0 0 0 0,1-1 0 0 0,0-1 0 0 0,11 0 0 0 0,94-13-183 0 0,-78 8 181 0 0,20-3-51 0 0,94-12-397 0 0,154 1 0 0 0,-148 18 510 0 0,172 2 1022 0 0,-314-1-944 0 0,-4 0 1 0 0,-1 1 0 0 0,0 0 0 0 0,0 1 0 0 0,0 0 0 0 0,19 6 1 0 0,-17-3 17 0 0,-12-5-85 0 0,-1 0 0 0 0,1 0 0 0 0,-1 1 0 0 0,1-1 0 0 0,-1 0 0 0 0,1 0-1 0 0,-1 1 1 0 0,1-1 0 0 0,-1 1 0 0 0,1-1 0 0 0,-1 0 0 0 0,1 1 0 0 0,-1-1 0 0 0,0 1 0 0 0,1-1-1 0 0,-1 1 1 0 0,0-1 0 0 0,1 1 0 0 0,-1 0 0 0 0,1 1 9 0 0,-1-2-4 0 0,0 1-1 0 0,1 0 0 0 0,-1-1 1 0 0,0 1-1 0 0,0 0 0 0 0,0-1 1 0 0,0 1-1 0 0,0 0 0 0 0,0-1 1 0 0,0 1-1 0 0,0 0 1 0 0,0-1-1 0 0,0 1 0 0 0,-1-1 1 0 0,1 1-1 0 0,0 0 0 0 0,0-1 1 0 0,0 1-1 0 0,-1 0 0 0 0,1-1 1 0 0,-1 2-1 0 0,0-1 20 0 0,0 2 2 0 0,-1 0 1 0 0,0 0-1 0 0,0 0 0 0 0,0 0 0 0 0,0 0 1 0 0,-1 0-1 0 0,1 0 0 0 0,-1-1 0 0 0,0 0 1 0 0,0 1-1 0 0,0-1 0 0 0,-4 2 1 0 0,-6 4 87 0 0,-23 9 1 0 0,22-12-57 0 0,-22 10-34 0 0,0-2 0 0 0,-41 9 0 0 0,-77 10-268 0 0,136-29 198 0 0,0-1 0 0 0,0-1 0 0 0,-21-1 0 0 0,18 0 19 0 0,18 0-38 0 0,7-1-150 0 0,218-31-398 0 0,-114 15 580 0 0,195-5-1 0 0,-273 23 97 0 0,-3-1 36 0 0,50-5 0 0 0,-74 4 13 0 0,-7 0-53 0 0,-53-9-26 0 0,0 2-1 0 0,-76-1 0 0 0,42 3-21 0 0,1 0-14 0 0,-65-6 0 0 0,114 7-12 0 0,-71-19 0 0 0,95 21-48 0 0,12 2 19 0 0,1 0 1 0 0,0 0 0 0 0,0 0-1 0 0,-1 0 1 0 0,1-1 0 0 0,0 0 0 0 0,0 1-1 0 0,1-1 1 0 0,-1-1 0 0 0,-6-3-1 0 0,3-1 5 0 0,3-2-9 0 0,4 8 45 0 0,0-1 1 0 0,1 1-1 0 0,-1-1 1 0 0,1 1-1 0 0,-1-1 0 0 0,1 1 1 0 0,0-1-1 0 0,0 1 1 0 0,0 0-1 0 0,0-1 0 0 0,-1 1 1 0 0,2 0-1 0 0,-1 0 1 0 0,0 0-1 0 0,0 0 0 0 0,0 0 1 0 0,0 0-1 0 0,1 0 1 0 0,-1 0-1 0 0,2-1 0 0 0,36-17-64 0 0,-25 13 27 0 0,11-4-84 0 0,0 1 0 0 0,0 2 0 0 0,38-8 0 0 0,-60 15-1 0 0,0-1 35 0 0,8 0 18 0 0,-8 1 3 0 0,-16 0-104 0 0,-15 2 206 0 0,-12 1-34 0 0,-1-1 0 0 0,-72-8 0 0 0,90 6-94 0 0,15 0 78 0 0,1 0-1 0 0,0-1 1 0 0,0 0-1 0 0,0 0 1 0 0,-1 0-1 0 0,1-1 1 0 0,-10-4-1 0 0,15 6 289 0 0,6-1-182 0 0,21-2-134 0 0,1 0 1 0 0,50 3 0 0 0,58 10 8 0 0,-77-4 38 0 0,220 30-7 0 0,-220-26-16 0 0,146 30 312 0 0,-62-14-74 0 0,-37-7-92 0 0,-75-12-67 0 0,-1 1-1 0 0,36 16 0 0 0,-62-23-38 0 0,-2-1-37 0 0,1 0 1 0 0,-1 0 0 0 0,1 0-1 0 0,-1 1 1 0 0,1-1-1 0 0,-1 0 1 0 0,0 0-1 0 0,1 0 1 0 0,-1 1-1 0 0,1-1 1 0 0,-1 0-1 0 0,0 0 1 0 0,1 1-1 0 0,-1-1 1 0 0,0 0-1 0 0,1 1 1 0 0,-1-1-1 0 0,0 1 1 0 0,0-1-1 0 0,1 0 1 0 0,-1 1-1 0 0,0-1 1 0 0,0 1-1 0 0,0-1 1 0 0,1 0-1 0 0,-1 1 1 0 0,0-1-1 0 0,0 1 1 0 0,0-1-1 0 0,0 1 1 0 0,0-1-1 0 0,0 1 1 0 0,0-1-1 0 0,0 1 1 0 0,0-1-1 0 0,0 1 1 0 0,0-1-1 0 0,0 0 1 0 0,-1 1-1 0 0,1-1 1 0 0,0 1-1 0 0,0-1 1 0 0,-1 1-1 0 0,-6 19-248 0 0,5-16 261 0 0,2-3 0 0 0,-1 1 0 0 0,1-1 0 0 0,-1 0 0 0 0,1 0 0 0 0,-1 0 0 0 0,0 0 0 0 0,0 0 0 0 0,0 0 0 0 0,1 0 0 0 0,-1 0 0 0 0,0 0 0 0 0,0 0 0 0 0,0-1 0 0 0,-3 2 0 0 0,1 2 0 0 0,-16 9 0 0 0,8-8-13 0 0,-1 1-51 0 0,0-1 8 0 0,-7 1 43 0 0,14-7 14 0 0,1 0 0 0 0,-159 0-391 0 0,-125 2-601 0 0,43 16 1768 0 0,91-5-13 0 0,48-2-60 0 0,91-7-547 0 0,1 0 0 0 0,0 0 0 0 0,-1 1-1 0 0,-26 12 1 0 0,40-15-148 0 0,0 0-1 0 0,1-1 1 0 0,-1 1-1 0 0,0 0 0 0 0,0 0 1 0 0,1 0-1 0 0,-1 0 1 0 0,0 0-1 0 0,1 0 1 0 0,-1 0-1 0 0,1 0 0 0 0,-1 0 1 0 0,1 1-1 0 0,0-1 1 0 0,-1 0-1 0 0,1 0 1 0 0,0 0-1 0 0,0 0 0 0 0,0 1 1 0 0,0 0-1 0 0,0-1-6 0 0,0 0-4 0 0,0-1 0 0 0,0 1 0 0 0,0 0 0 0 0,0-1 0 0 0,0 1 0 0 0,1 0-1 0 0,-1-1 1 0 0,0 1 0 0 0,0 0 0 0 0,1-1 0 0 0,-1 1 0 0 0,0-1 0 0 0,1 1 0 0 0,-1 0 0 0 0,1-1 0 0 0,-1 1 0 0 0,1-1 0 0 0,-1 0 0 0 0,1 1 0 0 0,-1-1 0 0 0,1 1-1 0 0,0 0 1 0 0,1 0-15 0 0,5 4-51 0 0,1 0 1 0 0,0 0-1 0 0,0-1 1 0 0,0 1-1 0 0,0-2 1 0 0,1 1-1 0 0,0-1 1 0 0,13 3 0 0 0,74 9-356 0 0,-95-15 419 0 0,359 26-750 0 0,76 10-236 0 0,-425-35 968 0 0,6 1 30 0 0,-1 1 0 0 0,1 1 0 0 0,0 1 0 0 0,20 8 0 0 0,-37-13-7 0 0,0 0 0 0 0,0 0 0 0 0,1 0 1 0 0,-1 0-1 0 0,0 0 0 0 0,0 0 1 0 0,0 0-1 0 0,0 0 0 0 0,0 0 0 0 0,0 0 1 0 0,0 0-1 0 0,0 0 0 0 0,0 0 0 0 0,0 0 1 0 0,0 0-1 0 0,0 0 0 0 0,1 0 1 0 0,-1 0-1 0 0,0 0 0 0 0,0 0 0 0 0,0 1 1 0 0,0-1-1 0 0,0 0 0 0 0,0 0 0 0 0,0 0 1 0 0,0 0-1 0 0,0 0 0 0 0,0 0 1 0 0,0 0-1 0 0,0 0 0 0 0,0 0 0 0 0,0 0 1 0 0,0 0-1 0 0,0 0 0 0 0,0 1 0 0 0,0-1 1 0 0,0 0-1 0 0,0 0 0 0 0,0 0 1 0 0,0 0-1 0 0,0 0 0 0 0,0 0 0 0 0,0 0 1 0 0,0 0-1 0 0,0 0 0 0 0,0 0 0 0 0,0 1 1 0 0,0-1-1 0 0,0 0 0 0 0,0 0 0 0 0,0 0 1 0 0,0 0-1 0 0,0 0 0 0 0,0 0 1 0 0,0 0-1 0 0,0 0 0 0 0,0 0 0 0 0,0 0 1 0 0,-1 0-1 0 0,1 0 0 0 0,0 0 0 0 0,0 0 1 0 0,0 1-1 0 0,-3 3 17 0 0,0 0 1 0 0,-1 0-1 0 0,1 0 1 0 0,-1 0-1 0 0,0 0 0 0 0,0-1 1 0 0,-1 0-1 0 0,1 0 0 0 0,-1 0 1 0 0,1 0-1 0 0,-1-1 1 0 0,0 1-1 0 0,-6 1 0 0 0,-10 3 64 0 0,-40 9 0 0 0,-340 57 542 0 0,323-60-618 0 0,-252 26 146 0 0,-62 11-142 0 0,-11 25 165 0 0,271-48-78 0 0,-144 51-1 0 0,164-39-97 0 0,-27 8 66 0 0,24-6-81 0 0,114-40 1 0 0,-1-1-1 0 0,0 1 1 0 0,1 0-1 0 0,-1 0 0 0 0,0-1 1 0 0,1 1-1 0 0,-1 0 1 0 0,1 0-1 0 0,-1 1 1 0 0,1-1-1 0 0,-2 1 0 0 0,8 11-1650 0 0,-3-11 1606 0 0,0 0 0 0 0,0 0 0 0 0,0 0 0 0 0,0 0 1 0 0,1 0-1 0 0,-1-1 0 0 0,5 3 0 0 0,1-1 11 0 0,-1-1 0 0 0,0 0 0 0 0,14 3 0 0 0,306 37 423 0 0,5-21-190 0 0,-103-8-11 0 0,-111 1-60 0 0,-99-10-101 0 0,-7 1-28 0 0,-12-5 24 0 0,0 1 0 0 0,0 0-1 0 0,0-1 1 0 0,-1 1-1 0 0,1 0 1 0 0,0-1 0 0 0,0 1-1 0 0,-1 0 1 0 0,1-1 0 0 0,-1 1-1 0 0,1-1 1 0 0,-1 1 0 0 0,1-1-1 0 0,-1 1 1 0 0,1-1-1 0 0,-1 1 1 0 0,0 0 0 0 0,-3 2 78 0 0,-1 0 0 0 0,1 0-1 0 0,-1 0 1 0 0,1-1 0 0 0,-1 0 0 0 0,0 0 0 0 0,-8 2 0 0 0,-40 7 327 0 0,29-7-267 0 0,-240 36 373 0 0,-11 3-78 0 0,186-29-399 0 0,44-8-7 0 0,-87 23 0 0 0,130-28-113 0 0,3 1 58 0 0,0 0 0 0 0,1 0 1 0 0,0-1-1 0 0,-1 1 0 0 0,1 0 1 0 0,0 0-1 0 0,0-1 0 0 0,0 1 1 0 0,0-1-1 0 0,0 0 0 0 0,3 2 1 0 0,7 3 16 0 0,1 0 0 0 0,-1-1 0 0 0,1 0-1 0 0,0-1 1 0 0,17 3 0 0 0,68 6 62 0 0,297-9 256 0 0,-198-8-212 0 0,-128 2-187 0 0,-66 2 16 0 0,-5 0 34 0 0,-50 3 391 0 0,-96 18 1 0 0,68-8-183 0 0,-59 5-175 0 0,-47 7 0 0 0,109-8 0 0 0,39-7 11 0 0,35-9 10 0 0,6-1-113 0 0,8 3 55 0 0,-1-1-1 0 0,0 0 1 0 0,1-1-1 0 0,-1-1 1 0 0,14 0-1 0 0,56-7 66 0 0,-47 3-43 0 0,401-57-67 0 0,203-94-508 0 0,-82-44-1546 0 0,-507 180 2313 0 0,-36 16-15 0 0,-1-1 1 0 0,0-1-1 0 0,0 0 1 0 0,0 0 0 0 0,-1-1-1 0 0,1 0 1 0 0,-1-1 0 0 0,10-9-1 0 0,-18 14-139 0 0,0 0 0 0 0,-1 0 0 0 0,1 0 0 0 0,-1 0 0 0 0,0 0 0 0 0,1 0 0 0 0,-1 0 0 0 0,0 0 0 0 0,0-1 0 0 0,0 1 0 0 0,-1 0 0 0 0,1-1 0 0 0,-1 1 0 0 0,1-1 0 0 0,-1 1 0 0 0,0-1 0 0 0,0 1 0 0 0,0-1 0 0 0,0 1 0 0 0,0-1 0 0 0,-1 1 0 0 0,1-1 0 0 0,-1 1 0 0 0,1 0 0 0 0,-1-1 0 0 0,0 1 0 0 0,0 0-1 0 0,0-1 1 0 0,-2-1 0 0 0,0-2-39 0 0,-1 0-1 0 0,0 0 0 0 0,0 0 0 0 0,-1 1 0 0 0,0 0 0 0 0,0 0 0 0 0,0 0 1 0 0,-10-7-1 0 0,-11-7-173 0 0,-31-31 1 0 0,43 39 42 0 0,10 8 128 0 0,1-1 0 0 0,-1 1 1 0 0,0-1-1 0 0,1 0 0 0 0,-1 0 0 0 0,1 0 1 0 0,0 0-1 0 0,1 0 0 0 0,-3-5 0 0 0,-1-12 99 0 0,5 20-74 0 0,1 0-1 0 0,-1 0 1 0 0,1 0-1 0 0,0 0 0 0 0,0 0 1 0 0,0 0-1 0 0,-1 0 1 0 0,1 0-1 0 0,0 0 1 0 0,0 0-1 0 0,0 0 0 0 0,1-1 1 0 0,-1 1-1 0 0,0 0 1 0 0,0 0-1 0 0,0 0 0 0 0,1 0 1 0 0,-1 0-1 0 0,1 0 1 0 0,-1 0-1 0 0,1 0 1 0 0,-1 0-1 0 0,1 0 0 0 0,-1 1 1 0 0,1-1-1 0 0,0 0 1 0 0,0 0-1 0 0,0 0 0 0 0,2-3 9 0 0,2-1-7 0 0,-1 1 1 0 0,1-1-1 0 0,0 0 0 0 0,0 1 0 0 0,0 0 1 0 0,0 0-1 0 0,9-4 0 0 0,45-19-16 0 0,-35 17 13 0 0,23-9-10 0 0,55-14 0 0 0,-78 26-47 0 0,90-29-52 0 0,-107 33 25 0 0,-5 2 50 0 0,23 0-66 0 0,-1-1 97 0 0,-1 4-12 0 0,-10-2-16 0 0,-4-1-9 0 0,0 1 0 0 0,1 1 0 0 0,16 3 0 0 0,23 3 100 0 0,-39-6-39 0 0,26 5 14 0 0,-5 1 14 0 0,0-1 1 0 0,-22-4-37 0 0,36 11 416 0 0,-43-12-266 0 0,0 0-52 0 0,7 1 27 0 0,-13-7-25 0 0,-19-9-90 0 0,-194-61-448 0 0,173 63 290 0 0,0-2 1 0 0,0-2-1 0 0,-53-29 0 0 0,86 37 67 0 0,0-1 0 0 0,2-3 11 0 0,2 0 54 0 0,5-1 63 0 0,2 13-60 0 0,0-1 0 0 0,0 0 0 0 0,0 0 0 0 0,1 1 0 0 0,-1-1 0 0 0,0 0-1 0 0,0 1 1 0 0,1-1 0 0 0,-1 0 0 0 0,1 1 0 0 0,-1-1 0 0 0,0 0 0 0 0,1 1 0 0 0,-1-1 0 0 0,1 1-1 0 0,-1-1 1 0 0,1 1 0 0 0,-1-1 0 0 0,1 1 0 0 0,0-1 0 0 0,0 0 0 0 0,1 0 2 0 0,3-3-6 0 0,0 1 0 0 0,0-1 0 0 0,0 1 0 0 0,1 0 0 0 0,0 0 0 0 0,-1 1 0 0 0,1 0 0 0 0,0 0 0 0 0,0 0 0 0 0,9-1 0 0 0,9-1 0 0 0,32 0 0 0 0,-43 3 0 0 0,4 1 10 0 0,0 1 0 0 0,-1 1 0 0 0,1 0 0 0 0,20 7 0 0 0,-16-4 131 0 0,40 3 0 0 0,-38-6 21 0 0,0 2 0 0 0,29 6 0 0 0,-37-6-148 0 0,5 2-12 0 0,-16-4-4 0 0,3 2 98 0 0,5 3-16 0 0,-1 2-64 0 0,-5 1-28 0 0,-3-5-36 0 0,0 4 26 0 0,-2-6-32 0 0,1-1 1 0 0,10 18 42 0 0,-7-16 12 0 0,-1-2-2 0 0,5 4 34 0 0,0 0-1 0 0,0-1 0 0 0,0 0 0 0 0,1-1 0 0 0,-1 0 1 0 0,1-1-1 0 0,0 0 0 0 0,17 3 0 0 0,-10-2-21 0 0,29 11 0 0 0,-31-8-11 0 0,0 0 0 0 0,-1 1 0 0 0,18 14 0 0 0,-29-20 0 0 0,0 0 0 0 0,1 1 0 0 0,-1-1 0 0 0,0 1 0 0 0,0 0 0 0 0,4 6 0 0 0,-2-3-14 0 0,3 5-100 0 0,-4-3 37 0 0,6 19 60 0 0,-11-15-13 0 0,0-7 2 0 0,0-1 19 0 0,0 0-1 0 0,0 0 0 0 0,-1-1 0 0 0,1 1 0 0 0,-1 0 0 0 0,0-1 1 0 0,0 1-1 0 0,0-1 0 0 0,-1 0 0 0 0,-2 4 0 0 0,-1-2 17 0 0,1 0 0 0 0,-1 0 1 0 0,0 0-1 0 0,0-1 0 0 0,0 0 0 0 0,-1 0 0 0 0,1-1 0 0 0,-1 1 0 0 0,0-1 0 0 0,0-1 0 0 0,-11 3 0 0 0,-8 1 17 0 0,-49 5-1 0 0,-115 3-303 0 0,123-12 280 0 0,45-3 0 0 0,-35 5 0 0 0,-58 8 0 0 0,65-9 0 0 0,-63 13 0 0 0,73-9-128 0 0,38-6 47 0 0,2 5-778 0 0,0-6 832 0 0,0 1 0 0 0,0-1 0 0 0,1 1 0 0 0,-1-1 0 0 0,0 1 0 0 0,0-1 0 0 0,1 1 0 0 0,-1-1 0 0 0,0 0-1 0 0,1 1 1 0 0,-1-1 0 0 0,0 1 0 0 0,1-1 0 0 0,-1 0 0 0 0,1 0 0 0 0,-1 1 0 0 0,1-1 0 0 0,0 0 0 0 0,12 8-359 0 0,1-2 223 0 0,0-1 0 0 0,0-1-1 0 0,0 0 1 0 0,30 3 0 0 0,61-1 74 0 0,1 0 234 0 0,-32 2 31 0 0,108 17 54 0 0,-154-20-213 0 0,-8-2 18 0 0,1 1 0 0 0,35 17 1692 0 0,-56-21-1697 0 0,-13 6 382 0 0,-29 2-633 0 0,34-7 340 0 0,-70 10-119 0 0,-56 11 0 0 0,119-19 0 0 0,3 0 0 0 0,1 0 0 0 0,-20 8 0 0 0,18-4 0 0 0,5 0 11 0 0,3 2-18 0 0,3-3-198 0 0,4-4 46 0 0,1 2 133 0 0,1-1-1 0 0,-1 0 0 0 0,1 0 0 0 0,0 0 0 0 0,0 0 0 0 0,0-1 1 0 0,0 0-1 0 0,1 1 0 0 0,-1-1 0 0 0,1-1 0 0 0,-1 1 0 0 0,1-1 1 0 0,-1 0-1 0 0,1 0 0 0 0,0 0 0 0 0,6 0 0 0 0,12 0 14 0 0,0 0 0 0 0,24-3-1 0 0,93-4 10 0 0,109-10 587 0 0,-247 16-450 0 0,13-2 891 0 0,-15 0-957 0 0,6-15-59 0 0,-4 14-19 0 0,-1 2-67 0 0,0-1-92 0 0,8-5 104 0 0,3 0 42 0 0,8 0-29 0 0,-15 7 54 0 0,0 1-3 0 0,15-4 2 0 0,-16 3 1 0 0,17 5-12 0 0,-16-5-1 0 0,0 1 0 0 0,1 0 0 0 0,-1 1 0 0 0,0-1 0 0 0,0 1 0 0 0,0 0 0 0 0,0 0 0 0 0,7 4 0 0 0,-4-2 2 0 0,-5-2-13 0 0,0-1 0 0 0,0 1 0 0 0,-1-1 0 0 0,1 1 0 0 0,0 0 0 0 0,-1 0 0 0 0,0 0 0 0 0,1 0 0 0 0,-1 1 0 0 0,0-1 0 0 0,0 1 0 0 0,0-1 0 0 0,3 6 0 0 0,-1-2-47 0 0,-3-4-52 0 0,4 9-359 0 0,-4-10 455 0 0,0 2-41 0 0,1-1 3 0 0,4 10 22 0 0,0 1 84 0 0,-4-9 22 0 0,3 5 0 0 0,-2-5-10 0 0,6 5 911 0 0,-23-6-861 0 0,-12 3-51 0 0,15-3-341 0 0,0 0 0 0 0,0 1 0 0 0,1 0 0 0 0,0 0 0 0 0,-11 7 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13.14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1513 237 3223 0 0,'154'-28'1166'0'0,"-40"9"1380"0"0,-53 7-1723 0 0,148-26 574 0 0,2 18-1145 0 0,172-2-160 0 0,-68 3-24 0 0,-3 5 17 0 0,312-11 248 0 0,182-15 1225 0 0,-750 40-1108 0 0,-296 14 918 0 0,184-9-1262 0 0,-233 29 146 0 0,20-1-350 0 0,89-18-62 0 0,-216 21-54 0 0,-1095 82 168 0 0,1141-94 44 0 0,178-12 0 0 0,-149 10 15 0 0,303-21-9 0 0,-361 17 155 0 0,0-25 97 0 0,191 3-1025 0 0,159 4-284 0 0,30 0 909 0 0,1 0-1 0 0,-1 0 0 0 0,0 0 0 0 0,1 1 1 0 0,-1-1-1 0 0,1 1 0 0 0,-1-1 0 0 0,0 1 1 0 0,3 0-1 0 0,5 3-413 0 0,24 4-1997 0 0,7-1-581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17.7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6247 369 3679 0 0,'519'34'1270'0'0,"-59"-4"1428"0"0,-327-20-2066 0 0,179 18 412 0 0,-294-26-1029 0 0,-6 0 33 0 0,-1 0 0 0 0,1 0 0 0 0,22 8 0 0 0,-47-4 461 0 0,0-3-321 0 0,-1 0-1 0 0,0 0 1 0 0,-25 0-1 0 0,3 0-18 0 0,-188 7 285 0 0,-1-17-321 0 0,65 1 153 0 0,-409-37 2 0 0,323 18-446 0 0,-46-7-148 0 0,38-1-83 0 0,-291-33 114 0 0,-335-9 507 0 0,821 71-184 0 0,-781-31 1298 0 0,-64 84-58 0 0,811-41-1457 0 0,-48 6 8 0 0,94-7 109 0 0,14-4-47 0 0,0 2 0 0 0,0 2 0 0 0,-39 12 0 0 0,67-17 28 0 0,0 1 0 0 0,0-1-1 0 0,-8 7 1 0 0,11-7-148 0 0,3 11-290 0 0,-1-12 488 0 0,0-1 0 0 0,0 0 0 0 0,0 0 0 0 0,1 1 0 0 0,-1-1 0 0 0,0 0 1 0 0,0 1-1 0 0,0-1 0 0 0,0 0 0 0 0,0 0 0 0 0,0 0 0 0 0,0 1 0 0 0,1-1 0 0 0,-1 0 0 0 0,0 0 0 0 0,0 1 0 0 0,0-1 0 0 0,1 0 0 0 0,-1 0 1 0 0,0 0-1 0 0,0 0 0 0 0,0 1 0 0 0,1-1 0 0 0,-1 0 0 0 0,1 0 0 0 0,9 7-214 0 0,0-1 0 0 0,1 0-1 0 0,0 0 1 0 0,0-1 0 0 0,0-1 0 0 0,1 0-1 0 0,0 0 1 0 0,-1-1 0 0 0,14 1 0 0 0,19 2-402 0 0,54-1-1 0 0,158-13-157 0 0,-141 2 713 0 0,376-20-1 0 0,-111-7 166 0 0,-152 11-14 0 0,493-50 2762 0 0,-573 49-614 0 0,-151 22-2030 0 0,-11-2 23 0 0,-1 1 0 0 0,1 0-1 0 0,0 1 1 0 0,-20 2 0 0 0,-62 7 184 0 0,51-3-416 0 0,-167 19-104 0 0,-114 9-200 0 0,-189-6 104 0 0,-21-22-176 0 0,427-11 276 0 0,-275-18-430 0 0,-20-23 514 0 0,88 10 90 0 0,136 19 658 0 0,-209 7 0 0 0,313 13-567 0 0,-236 12-35 0 0,222-5-335 0 0,-128 27 1 0 0,29 23 212 0 0,135-32 14 0 0,43-20-13 0 0,10-6 8 0 0,1 0 0 0 0,-1 1 0 0 0,1-1 1 0 0,0 0-1 0 0,-1 1 0 0 0,1-1 0 0 0,0 0 0 0 0,0 1 0 0 0,0-1 1 0 0,0 0-1 0 0,0 1 0 0 0,0-1 0 0 0,0 0 0 0 0,1 1 0 0 0,-1-1 0 0 0,0 0 1 0 0,1 0-1 0 0,-1 1 0 0 0,1-1 0 0 0,-1 0 0 0 0,1 0 0 0 0,0 0 1 0 0,0 1-1 0 0,-1-1 0 0 0,1 0 0 0 0,0 0 0 0 0,2 1 0 0 0,0 2-19 0 0,0-1 0 0 0,1 0-1 0 0,-1 0 1 0 0,1 0-1 0 0,0 0 1 0 0,7 3-1 0 0,1 0 1 0 0,1-2-1 0 0,1 1 0 0 0,-1-2 0 0 0,0 0 0 0 0,1-1 1 0 0,24 2-1 0 0,84-6 40 0 0,-119 1-17 0 0,451-33 130 0 0,49-7 0 0 0,-269 31-37 0 0,-107 5-16 0 0,364 17 975 0 0,-392-6-770 0 0,331 23 656 0 0,-107-20-760 0 0,371-37 0 0 0,-461 3-176 0 0,-45 4 0 0 0,603-56 0 0 0,-132 46-4 0 0,-308 21 72 0 0,486-5-68 0 0,-491 22 0 0 0,-85 6 0 0 0,98 3 0 0 0,293-1 0 0 0,-460-14 0 0 0,1 0 0 0 0,19 2 0 0 0,45-1 0 0 0,259-31 0 0 0,-278 20 0 0 0,-50-1 0 0 0,62-4 0 0 0,-12-5-2 0 0,154-15-350 0 0,147-18-732 0 0,-530 51 1056 0 0,114-8-286 0 0,-105 9 148 0 0,1 0 0 0 0,-1 1 1 0 0,0 1-1 0 0,29 8 0 0 0,-45-10-33 0 0,-13 6-644 0 0,7-3 804 0 0,-24 8 22 0 0,1-1 0 0 0,-1-2 0 0 0,-1 0 0 0 0,-40 4 0 0 0,31-5 74 0 0,-276 35 531 0 0,-3-23 16 0 0,210-14-422 0 0,-407 13 401 0 0,128-7-350 0 0,68-3 7 0 0,69-3-38 0 0,-129 2 282 0 0,-109 4-58 0 0,-179 24-2 0 0,469-15-563 0 0,54-4 14 0 0,113-13 60 0 0,1-2-125 0 0,0 2 0 0 0,0 2 0 0 0,-47 12 0 0 0,75-17 151 0 0,0 0 1 0 0,1 1-1 0 0,-1-1 1 0 0,1 0-1 0 0,-1 0 1 0 0,1 0-1 0 0,-1 0 1 0 0,1 1-1 0 0,-1-1 1 0 0,1 0-1 0 0,-1 1 0 0 0,1-1 1 0 0,0 0-1 0 0,-1 1 1 0 0,1-1-1 0 0,-1 0 1 0 0,1 1-1 0 0,0-1 1 0 0,-1 1-1 0 0,1-1 1 0 0,0 1-1 0 0,0-1 0 0 0,-1 1 1 0 0,1 0-1 0 0,0-1 7 0 0,0 1-1 0 0,1 0 0 0 0,-1 0 0 0 0,0-1 1 0 0,0 1-1 0 0,1 0 0 0 0,-1-1 0 0 0,1 1 1 0 0,-1 0-1 0 0,1-1 0 0 0,-1 1 1 0 0,1 0-1 0 0,-1-1 0 0 0,2 1 0 0 0,1 2-22 0 0,0-1 0 0 0,0 1 0 0 0,1-1 0 0 0,-1 0 0 0 0,1 0 0 0 0,-1-1 0 0 0,1 1 0 0 0,0-1 0 0 0,0 1 0 0 0,6 0 0 0 0,42 5-284 0 0,-40-6 259 0 0,64 3-16 0 0,0-4-1 0 0,83-11 0 0 0,-57 4-35 0 0,527-53-73 0 0,-55 3 35 0 0,-418 45 208 0 0,241-10 584 0 0,-381 21-587 0 0,-8 1-13 0 0,-1 0 1 0 0,0 0-1 0 0,0 1 1 0 0,0 0-1 0 0,12 3 0 0 0,-4-1 173 0 0,-12-2-119 0 0,-6 0-11 0 0,-9 6 6 0 0,-1-1-1 0 0,0-1 1 0 0,0 0-1 0 0,-20 4 1 0 0,-60 8 54 0 0,42-9-131 0 0,-686 82-190 0 0,685-87 100 0 0,-95 7-2 0 0,-154-9 0 0 0,282-2 83 0 0,1-1 0 0 0,0-1 0 0 0,0 0 0 0 0,0-1 0 0 0,0-1 0 0 0,-20-9 0 0 0,37 13-66 0 0,2-9-61 0 0,0 8 130 0 0,0 0 1 0 0,0 1-1 0 0,0-1 0 0 0,1 1 0 0 0,-1 0 0 0 0,0-1 1 0 0,1 1-1 0 0,-1 0 0 0 0,0 0 0 0 0,1-1 0 0 0,0 1 0 0 0,2-1 1 0 0,22-9-125 0 0,-21 9 113 0 0,45-15-128 0 0,85-17 0 0 0,56 3 206 0 0,-184 30-52 0 0,754-68 617 0 0,3 54-22 0 0,-675 15-502 0 0,494-6 194 0 0,-30-4-295 0 0,-151 2 70 0 0,673-17 1098 0 0,-242 8-525 0 0,-281 8-603 0 0,-336 7-40 0 0,226-10 0 0 0,-362 7-563 0 0,-78 4 328 0 0,-14-3-1002 0 0,2 0 1094 0 0,0 1-1 0 0,0 1 1 0 0,-1 0-1 0 0,1 1 1 0 0,-16-1 0 0 0,-67 5-309 0 0,11 1 246 0 0,-59-9 155 0 0,-42-1 2 0 0,12 9 77 0 0,-79-2 42 0 0,-269 2 120 0 0,88 1-138 0 0,-535-14 1627 0 0,491 9-378 0 0,443 2-1285 0 0,-1-1-14 0 0,0-1 0 0 0,-35-6 0 0 0,66 7-66 0 0,6 0-194 0 0,609-33-315 0 0,19 30 652 0 0,-444 7-74 0 0,354 14 0 0 0,53 6 29 0 0,94 6 6 0 0,-434-17-22 0 0,363 23 38 0 0,-435-23-37 0 0,247 20 36 0 0,-146-6-50 0 0,-255-25 0 0 0,-11-1 0 0 0,-1 0 0 0 0,19 5 0 0 0,-23-4-12 0 0,-11-1-46 0 0,-5-1-8 0 0,-468-16-110 0 0,295 3-203 0 0,-54-6-794 0 0,220 18 1088 0 0,0-1 0 0 0,-18-5-1 0 0,26 7 86 0 0,3-1 5 0 0,-1 0 0 0 0,1 0 0 0 0,0 0 0 0 0,-1 0 0 0 0,1 1 0 0 0,0-1 0 0 0,0 0 0 0 0,-1 1 0 0 0,1-1 0 0 0,0 0 0 0 0,2 0 0 0 0,-2 0-1 0 0,6-3 0 0 0,-1 1-1 0 0,1-1 0 0 0,0 1 1 0 0,0 1-1 0 0,0-1 1 0 0,11-1-1 0 0,48-7 32 0 0,-40 8-30 0 0,663-56 177 0 0,-462 62-55 0 0,-142-1-62 0 0,-55-1-61 0 0,-6 0 31 0 0,42-3 0 0 0,-60 1-35 0 0,-4 0-1 0 0,0 1 0 0 0,1 0 0 0 0,-1-1 0 0 0,0 1 0 0 0,0 0 0 0 0,1 1 0 0 0,-1-1 0 0 0,0 0 0 0 0,3 1 0 0 0,-2 0-31 0 0,-6 0 80 0 0,-40 15 493 0 0,0-2 1 0 0,-75 15 0 0 0,107-26-455 0 0,9-3-47 0 0,36-1-401 0 0,1-2 224 0 0,-1-2 0 0 0,45-11 1 0 0,-34 6-22 0 0,50-4 1 0 0,26-2 149 0 0,25-2 36 0 0,-99 17 656 0 0,-87 14-393 0 0,28-9-204 0 0,-1 0 0 0 0,-21 11 0 0 0,32-14-12 0 0,1-1-94 0 0,0 1 1 0 0,0-1-1 0 0,1 1 1 0 0,-1-1-1 0 0,0 0 1 0 0,0 1-1 0 0,1 0 1 0 0,-1-1-1 0 0,1 1 1 0 0,-1-1-1 0 0,0 1 1 0 0,1 0-1 0 0,-1-1 1 0 0,1 1-1 0 0,0 0 1 0 0,-1-1-1 0 0,1 1 1 0 0,-1 0-1 0 0,1 0 1 0 0,0 0-1 0 0,0-1 1 0 0,0 1-1 0 0,-1 0 1 0 0,1 0-1 0 0,0 0 1 0 0,0-1-1 0 0,0 2 1 0 0,0-1 44 0 0,0-1-37 0 0,0 1 0 0 0,1-1 0 0 0,-1 1 1 0 0,0 0-1 0 0,0-1 0 0 0,1 1 0 0 0,-1 0 0 0 0,0-1 0 0 0,1 1 1 0 0,-1-1-1 0 0,0 1 0 0 0,1-1 0 0 0,-1 1 0 0 0,1-1 0 0 0,-1 1 0 0 0,1-1 1 0 0,-1 1-1 0 0,1-1 0 0 0,0 0 0 0 0,-1 1 0 0 0,2 0 0 0 0,-1-1-21 0 0,4 4-7 0 0,1-1-1 0 0,-1 0 1 0 0,1 0-1 0 0,0-1 1 0 0,-1 0-1 0 0,1 0 1 0 0,0 0-1 0 0,1 0 1 0 0,-1-1-1 0 0,11 1 1 0 0,8-1 2 0 0,34-3 1 0 0,-31 1 50 0 0,54-3 13 0 0,89-1-361 0 0,-178 16 262 0 0,-5-2 72 0 0,-1-3 0 0 0,2-2-12 0 0,-2 2-145 0 0,11-5 73 0 0,17 1-687 0 0,-4-1 713 0 0,1 0 0 0 0,0-1 0 0 0,18-2 1 0 0,53-11 156 0 0,-59 9-65 0 0,72-10 40 0 0,-81 12 668 0 0,-17 3-654 0 0,-50 14-23 0 0,0-3-1 0 0,-100 11 1 0 0,-112-12-128 0 0,155-10 46 0 0,-312 12 321 0 0,29-5 105 0 0,199-5-282 0 0,-756-16 218 0 0,722 6-266 0 0,-880-2 931 0 0,138 52-1020 0 0,166 22-774 0 0,272-13-173 0 0,45-4 650 0 0,217-15 180 0 0,185-21 73 0 0,-369 33-13 0 0,104-12-37 0 0,36-14 527 0 0,39-5 66 0 0,-230 22 175 0 0,126-15-463 0 0,-3-1-414 0 0,163-7-569 0 0,67-3-2785 0 0,14-4-848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21.3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748 1189 3679 0 0,'-3'0'284'0'0,"0"0"-229"0"0,1 0-51 0 0,0 0 0 0 0,1 0-1 0 0,-1 0 1 0 0,0 1 0 0 0,0-1 0 0 0,0 0 0 0 0,1 1 0 0 0,-1-1-1 0 0,0 1 1 0 0,1-1 0 0 0,-1 1 0 0 0,0 0 0 0 0,-1 1-1 0 0,-3 6 46 0 0,5-7-17 0 0,1 0 0 0 0,-1 0 0 0 0,1-1-1 0 0,-1 1 1 0 0,0 0 0 0 0,1 0 0 0 0,-1-1 0 0 0,0 1 0 0 0,0 0-1 0 0,1-1 1 0 0,-1 1 0 0 0,0-1 0 0 0,0 1 0 0 0,0-1 0 0 0,0 1-1 0 0,0-1 1 0 0,0 0 0 0 0,0 1 0 0 0,0-1 0 0 0,0 0 0 0 0,0 0-1 0 0,0 0 1 0 0,0 1 0 0 0,0-1 0 0 0,0 0 0 0 0,0-1 0 0 0,-1 1-1 0 0,-169-12 4660 0 0,122 6-4357 0 0,0 2-1 0 0,-95 5 1 0 0,26 19 1210 0 0,80-12-1072 0 0,-1 5 23 0 0,23-7 24 0 0,41-4-482 0 0,-19-2-40 0 0,0 1 1 0 0,1-1-1 0 0,9 0 0 0 0,18-6 46 0 0,0-2-1 0 0,0-1 1 0 0,52-22-1 0 0,-45 15 6 0 0,29-8 28 0 0,82-34-13 0 0,-117 42-26 0 0,-2-1 0 0 0,55-38 0 0 0,-86 53 23 0 0,-2-2-15 0 0,0 3-27 0 0,0 0-1 0 0,0 1 1 0 0,0-1-1 0 0,0 0 1 0 0,0 0-1 0 0,0 0 1 0 0,-1 0-1 0 0,1 0 1 0 0,0 0-1 0 0,0 1 1 0 0,-1-1-1 0 0,1 0 1 0 0,0 0-1 0 0,-1 0 1 0 0,1 1-1 0 0,-1-1 1 0 0,1 0-1 0 0,-1 1 1 0 0,0-1-1 0 0,1 0 1 0 0,-1 1-1 0 0,1-1 1 0 0,-1 1-1 0 0,0-1 1 0 0,0 1-1 0 0,1-1 1 0 0,-1 1-1 0 0,0-1 1 0 0,0 1-1 0 0,0 0 1 0 0,1-1-1 0 0,-1 1 1 0 0,0 0-1 0 0,-2 0 1 0 0,-4-2 71 0 0,-1 1 1 0 0,0 0 0 0 0,0 0-1 0 0,0 1 1 0 0,-15 2 0 0 0,-41 9-52 0 0,43-7 11 0 0,-81 20 22 0 0,-134 48-1 0 0,105-23 90 0 0,119-46-176 0 0,10-2-62 0 0,5-3-304 0 0,544-302-878 0 0,-413 227 885 0 0,-55 29 149 0 0,-24 20 201 0 0,-53 26-7 0 0,-2 1 43 0 0,0 0 0 0 0,0 0 1 0 0,-1 0-1 0 0,1 0 1 0 0,-1 0-1 0 0,1 0 0 0 0,-1 0 1 0 0,1 0-1 0 0,-1 0 0 0 0,0 0 1 0 0,1 0-1 0 0,-1 0 1 0 0,0 0-1 0 0,0 1 0 0 0,0-1 1 0 0,1 0-1 0 0,-1 1 1 0 0,0-1-1 0 0,0 0 0 0 0,0 1 1 0 0,0-1-1 0 0,0 1 1 0 0,0-1-1 0 0,-1 1 0 0 0,1 0 1 0 0,0-1-1 0 0,0 1 0 0 0,0 0 1 0 0,-2 0-1 0 0,-5-2 122 0 0,-1 1 0 0 0,-13 1 0 0 0,20 0-129 0 0,-22 1 65 0 0,-1 1 0 0 0,-33 9 1 0 0,-19 1-60 0 0,-134 4 28 0 0,144-14-139 0 0,-77-7 0 0 0,141 5 59 0 0,-1-1 0 0 0,1 1 0 0 0,-1-1-1 0 0,1 0 1 0 0,0 0 0 0 0,-1-1 0 0 0,1 1 0 0 0,0 0-1 0 0,0-1 1 0 0,0 0 0 0 0,0 0 0 0 0,-5-4 0 0 0,7 5 11 0 0,0 0 1 0 0,0 0-1 0 0,0 0 1 0 0,0 0-1 0 0,0-1 1 0 0,1 1 0 0 0,-1 0-1 0 0,0-1 1 0 0,0 1-1 0 0,1 0 1 0 0,-1-1-1 0 0,1 1 1 0 0,-1-1 0 0 0,1 1-1 0 0,0-1 1 0 0,0 1-1 0 0,0-1 1 0 0,0 0-1 0 0,0 1 1 0 0,0-1 0 0 0,0 1-1 0 0,0-1 1 0 0,0 1-1 0 0,1-1 1 0 0,-1 1-1 0 0,0-1 1 0 0,1 1 0 0 0,0-1-1 0 0,-1 1 1 0 0,2-2-1 0 0,2-4-67 0 0,0 1-1 0 0,1 0 0 0 0,0 0 1 0 0,0 0-1 0 0,0 1 0 0 0,8-7 0 0 0,40-28-122 0 0,-34 27 149 0 0,187-129-96 0 0,-156 105 168 0 0,-30 22 0 0 0,31-20 0 0 0,-44 32 19 0 0,0-1-1 0 0,0 0 1 0 0,-1 0-1 0 0,0-1 1 0 0,0 0-1 0 0,0 0 1 0 0,9-12-1 0 0,-14 15 114 0 0,-1 0-91 0 0,0 1-1 0 0,0-1 0 0 0,-1 1 0 0 0,1-1 1 0 0,-1 1-1 0 0,1-1 0 0 0,-1 1 1 0 0,1-1-1 0 0,-1 1 0 0 0,0-1 0 0 0,0 1 1 0 0,0 0-1 0 0,0-1 0 0 0,0 1 0 0 0,0 0 1 0 0,0 0-1 0 0,0 0 0 0 0,0 0 1 0 0,-1 0-1 0 0,1 0 0 0 0,0 0 0 0 0,-1 0 1 0 0,1 1-1 0 0,-1-1 0 0 0,1 0 0 0 0,-1 1 1 0 0,1-1-1 0 0,-1 1 0 0 0,1 0 1 0 0,-4-1-1 0 0,-5-1 113 0 0,0 1 1 0 0,-1 0-1 0 0,-15 1 0 0 0,20 0-112 0 0,-27 1 136 0 0,1 1 0 0 0,-44 10 0 0 0,-62 20-115 0 0,-45 8-6 0 0,177-39-56 0 0,4 0 0 0 0,0-1 0 0 0,0 0 0 0 0,0 1 0 0 0,0-1 0 0 0,0 0 0 0 0,0 0 0 0 0,0-1 0 0 0,0 1 0 0 0,0 0 0 0 0,-4-2 0 0 0,6 2-23 0 0,-1 0-1 0 0,1 0 1 0 0,0 0-1 0 0,-1 0 1 0 0,1 0-1 0 0,-1 0 1 0 0,1 0-1 0 0,-1 0 1 0 0,1 0-1 0 0,0 0 1 0 0,-1 0-1 0 0,1-1 0 0 0,-1 1 1 0 0,1 0-1 0 0,0 0 1 0 0,-1 0-1 0 0,1-1 1 0 0,-1 1-1 0 0,1 0 1 0 0,0 0-1 0 0,0-1 1 0 0,-1 1-1 0 0,1 0 1 0 0,0-1-1 0 0,-1 0 1 0 0,6-10-407 0 0,-5 11 445 0 0,7-9-138 0 0,0 1-1 0 0,0 1 1 0 0,0-1 0 0 0,1 1 0 0 0,0 0 0 0 0,17-10 0 0 0,2-3 19 0 0,32-24 8 0 0,64-37 0 0 0,-44 32 96 0 0,-65 42 0 0 0,-5-1 14 0 0,-7 7 216 0 0,-4 0-50 0 0,0 0-146 0 0,-1 0-1 0 0,0 0 0 0 0,1 0 1 0 0,-1 0-1 0 0,0 0 0 0 0,0 1 1 0 0,0 0-1 0 0,1-1 0 0 0,-1 1 1 0 0,0 0-1 0 0,0 0 0 0 0,0 1 1 0 0,0-1-1 0 0,1 1 0 0 0,-1-1 0 0 0,0 1 1 0 0,0 0-1 0 0,1 0 0 0 0,-6 2 1 0 0,-5 4 14 0 0,-1 0 0 0 0,-18 15 0 0 0,18-13-8 0 0,7-5-46 0 0,1 1 0 0 0,0-1-1 0 0,0 1 1 0 0,0 1 0 0 0,0-1 0 0 0,1 1 0 0 0,0-1 0 0 0,0 2-1 0 0,1-1 1 0 0,-1 0 0 0 0,2 1 0 0 0,-1 0 0 0 0,0 0 0 0 0,1 0-1 0 0,1 0 1 0 0,-1 1 0 0 0,1-1 0 0 0,0 1 0 0 0,1-1 0 0 0,0 1-1 0 0,0 0 1 0 0,1 0 0 0 0,0 14 0 0 0,2-9-68 0 0,0 0 0 0 0,0 0-1 0 0,1-1 1 0 0,1 1 0 0 0,0-1 0 0 0,9 20 0 0 0,-3-14-29 0 0,0-1 1 0 0,1 0 0 0 0,22 26 0 0 0,6-2-34 0 0,1-1 0 0 0,49 36 0 0 0,-71-62 129 0 0,26 24-59 0 0,55 59 0 0 0,-78-73 57 0 0,-1 2 0 0 0,-1-1 1 0 0,-2 2-1 0 0,17 33 0 0 0,-28-48 9 0 0,-1 1 0 0 0,0 0 0 0 0,-1-1 0 0 0,0 2 0 0 0,-1-1 0 0 0,-1 0 0 0 0,0 1 0 0 0,-1-1 0 0 0,0 1 0 0 0,-1-1 0 0 0,-1 1 0 0 0,0-1 0 0 0,-1 1 0 0 0,-6 24 0 0 0,3-21 11 0 0,-1 0-1 0 0,-1-1 1 0 0,-1 1 0 0 0,0-1-1 0 0,-1-1 1 0 0,0 1 0 0 0,-1-2 0 0 0,-1 1-1 0 0,0-2 1 0 0,-24 23 0 0 0,-15 5 82 0 0,-95 62 0 0 0,-16 11 139 0 0,43-9-157 0 0,101-89-89 0 0,1 2 0 0 0,1 0-1 0 0,0 1 1 0 0,-18 33 0 0 0,29-47-28 0 0,2 1 0 0 0,-1 0 0 0 0,1 0 0 0 0,-1 0 1 0 0,-1 10-1 0 0,4-14 9 0 0,-1 0 1 0 0,1 0-1 0 0,0 0 1 0 0,0 0-1 0 0,0 0 1 0 0,0 0 0 0 0,1 0-1 0 0,-1 0 1 0 0,0 0-1 0 0,1 0 1 0 0,-1 0-1 0 0,1 0 1 0 0,0 0-1 0 0,0 0 1 0 0,0 0 0 0 0,0-1-1 0 0,0 1 1 0 0,0 0-1 0 0,0-1 1 0 0,0 1-1 0 0,3 2 1 0 0,1 0-37 0 0,1 0 0 0 0,-1-1 0 0 0,1 1 0 0 0,-1-1 0 0 0,1 0 0 0 0,0-1 0 0 0,0 1 0 0 0,0-1-1 0 0,0 0 1 0 0,1-1 0 0 0,-1 0 0 0 0,9 1 0 0 0,11 0 34 0 0,46-3 0 0 0,-44 0 30 0 0,286-8 547 0 0,-219 6 242 0 0,-95 5-560 0 0,-1 1-169 0 0,0 0-1 0 0,0-1 0 0 0,0 1 0 0 0,0-1 1 0 0,-1 1-1 0 0,1-1 0 0 0,0 0 0 0 0,-1 1 1 0 0,0-1-1 0 0,0 0 0 0 0,0 0 0 0 0,1 0 1 0 0,-2 0-1 0 0,1 0 0 0 0,0-1 0 0 0,0 1 1 0 0,-1-1-1 0 0,-3 3 0 0 0,-9 4 283 0 0,-31 11-1 0 0,25-11-165 0 0,-39 16 29 0 0,0 1 339 0 0,-104 57-1 0 0,134-65-529 0 0,-28 20 29 0 0,53-33-39 0 0,-1 0 1 0 0,1 0-1 0 0,0 1 1 0 0,0 0-1 0 0,1 0 1 0 0,0 0-1 0 0,-6 9 1 0 0,10-13-22 0 0,-1 0-1 0 0,1 0 1 0 0,-1 1 0 0 0,1-1-1 0 0,0 0 1 0 0,0 1 0 0 0,0-1-1 0 0,0 0 1 0 0,0 1 0 0 0,0-1-1 0 0,0 0 1 0 0,0 1 0 0 0,0-1-1 0 0,0 0 1 0 0,1 0 0 0 0,-1 1-1 0 0,1-1 1 0 0,-1 0 0 0 0,1 0-1 0 0,-1 0 1 0 0,2 2 0 0 0,-2-2 4 0 0,4 4-208 0 0,5-1 175 0 0,0 0-1 0 0,0 0 0 0 0,1 0 0 0 0,-1-1 1 0 0,1-1-1 0 0,0 1 0 0 0,-1-2 0 0 0,1 1 1 0 0,18-1-1 0 0,9-2-249 0 0,50-7 0 0 0,-37 3 216 0 0,150-20 121 0 0,-28 3-8 0 0,-160 20-27 0 0,-6 2 1 0 0,0-1-1 0 0,0 1 1 0 0,0 0 0 0 0,0 0-1 0 0,10 3 1 0 0,-13-3 51 0 0,-3 2 11 0 0,0 0-45 0 0,0 0-1 0 0,0 1 1 0 0,0-1-1 0 0,0 0 0 0 0,-1 0 1 0 0,1 0-1 0 0,-1 0 1 0 0,0 0-1 0 0,1 0 1 0 0,-1 0-1 0 0,0 0 0 0 0,0 0 1 0 0,0-1-1 0 0,0 1 1 0 0,0 0-1 0 0,-1-1 1 0 0,-1 3-1 0 0,-4 4 83 0 0,-1-1 0 0 0,-11 9 0 0 0,8-7-36 0 0,-34 26 153 0 0,-1-1-1 0 0,-52 27 0 0 0,74-47-204 0 0,-353 212 246 0 0,357-213-308 0 0,1 1 0 0 0,1 1 0 0 0,0 0 0 0 0,-15 19 0 0 0,31-32-167 0 0,5 3-395 0 0,-2-3 547 0 0,1 0 0 0 0,-1 0 0 0 0,1 0 1 0 0,0 0-1 0 0,0-1 0 0 0,0 1 0 0 0,0 0 0 0 0,0-1 0 0 0,0 0 0 0 0,1 1 0 0 0,-1-1 0 0 0,0 0 0 0 0,1 0 0 0 0,-1 0 0 0 0,1-1 0 0 0,-1 1 0 0 0,1 0 0 0 0,-1-1 0 0 0,1 0 0 0 0,-1 1 0 0 0,1-1 1 0 0,0 0-1 0 0,2-1 0 0 0,12 0-201 0 0,-1-1 0 0 0,29-6 0 0 0,-25 3 188 0 0,465-118-650 0 0,-424 104 722 0 0,90-18-1 0 0,-135 35 17 0 0,-26 17 329 0 0,-8-1-84 0 0,0 0 0 0 0,-1-2 0 0 0,-1 0 0 0 0,-27 13 0 0 0,7-4-32 0 0,-297 134 768 0 0,244-115-800 0 0,34-15-125 0 0,2 3 0 0 0,0 3 0 0 0,3 1 0 0 0,0 4-1 0 0,-51 44 1 0 0,100-76-110 0 0,0 1 0 0 0,1 0 0 0 0,-1 0 0 0 0,1 0 0 0 0,0 0 0 0 0,-6 11 0 0 0,8-14-281 0 0,3 0 251 0 0,0 0 0 0 0,-1 0 0 0 0,1 0 0 0 0,0 0 0 0 0,0 0 0 0 0,0 0 0 0 0,0 0 0 0 0,1-1 0 0 0,-1 1 0 0 0,0-1-1 0 0,1 1 1 0 0,-1-1 0 0 0,1 1 0 0 0,-1-1 0 0 0,1 0 0 0 0,0 1 0 0 0,0-1 0 0 0,-1 0 0 0 0,1 0 0 0 0,0-1 0 0 0,0 1 0 0 0,2 0 0 0 0,5 1-121 0 0,0 0 0 0 0,-1-1 0 0 0,1 0 1 0 0,0-1-1 0 0,13 0 0 0 0,46-8-113 0 0,-46 5 218 0 0,161-33 162 0 0,-58 9 224 0 0,157-35 408 0 0,-263 57-676 0 0,103-15 62 0 0,-101 18-48 0 0,-8 3-22 0 0,-10 0 248 0 0,-4 2-228 0 0,1 0-1 0 0,-1 0 1 0 0,0 0-1 0 0,0 0 1 0 0,0 0-1 0 0,0-1 0 0 0,-1 1 1 0 0,1 0-1 0 0,-1 0 1 0 0,1-1-1 0 0,-5 5 1 0 0,-5 8 191 0 0,-1-1 1 0 0,-1 0 0 0 0,-24 20 0 0 0,-49 32 76 0 0,64-51-245 0 0,-47 33 112 0 0,-83 42 0 0 0,140-83-176 0 0,-17 8-12 0 0,-49 35 0 0 0,76-49-131 0 0,9 5-417 0 0,-2-3 504 0 0,0 0 0 0 0,0-1 0 0 0,1 1 0 0 0,-1-1 0 0 0,0 0 0 0 0,1 0 1 0 0,-1-1-1 0 0,1 0 0 0 0,0 0 0 0 0,-1 0 0 0 0,1 0 0 0 0,0-1 0 0 0,0 0 0 0 0,6-1 0 0 0,16-2-129 0 0,50-10 0 0 0,-63 9 139 0 0,176-47-59 0 0,-126 31 146 0 0,1 3 1 0 0,96-13-1 0 0,-147 28-15 0 0,-6 1 5 0 0,-1 0 0 0 0,1 0-1 0 0,11 1 1 0 0,-17 0 305 0 0,-4 1-308 0 0,1 0-1 0 0,-1 0 0 0 0,1-1 0 0 0,-1 1 1 0 0,1 0-1 0 0,-1 0 0 0 0,0 0 1 0 0,1 0-1 0 0,-1-1 0 0 0,0 1 1 0 0,1 0-1 0 0,-2 0 0 0 0,0 1 50 0 0,-10 8 194 0 0,-1 0-1 0 0,0-1 0 0 0,0-1 1 0 0,-26 13-1 0 0,-5 3-62 0 0,-131 92 301 0 0,38-23-226 0 0,125-86-250 0 0,-46 29 31 0 0,1 3-1 0 0,-74 66 1 0 0,126-100-141 0 0,0 0 0 0 0,1 0 0 0 0,-1 0-1 0 0,1 1 1 0 0,1 0 0 0 0,-1 0 0 0 0,1 0 0 0 0,0 0-1 0 0,0 0 1 0 0,-4 14 0 0 0,7-18 33 0 0,0 1 1 0 0,0 0-1 0 0,0-1 0 0 0,0 1 0 0 0,0 0 1 0 0,1 0-1 0 0,-1-1 0 0 0,1 1 1 0 0,0-1-1 0 0,1 4 0 0 0,0 2-66 0 0,0-2 84 0 0,0 1-1 0 0,0-1 0 0 0,1 0 1 0 0,-1-1-1 0 0,1 1 0 0 0,1 0 0 0 0,-1-1 1 0 0,1 1-1 0 0,0-1 0 0 0,0 0 1 0 0,0-1-1 0 0,7 6 0 0 0,-4-4-439 0 0,0-1 0 0 0,0-1 0 0 0,1 1 0 0 0,-1-1 0 0 0,1-1 0 0 0,0 1 0 0 0,0-1 0 0 0,14 3 0 0 0,8 1-3705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30.29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656 25 5983 0 0,'0'-1'612'0'0,"1"1"-599"0"0,-1 0 0 0 0,0 0 1 0 0,0 0-1 0 0,0 0 0 0 0,0 0 1 0 0,0 0-1 0 0,0-1 1 0 0,0 1-1 0 0,0 0 0 0 0,0 0 1 0 0,0 0-1 0 0,0 0 0 0 0,0 0 1 0 0,0 0-1 0 0,0 0 1 0 0,0-1-1 0 0,0 1 0 0 0,0 0 1 0 0,0 0-1 0 0,-1-1 188 0 0,1 1-188 0 0,0 0 14 0 0,0 0-14 0 0,-1-1 1 0 0,1 1-1 0 0,0 0 0 0 0,0 0 1 0 0,0 0-1 0 0,0 0 0 0 0,0 0 1 0 0,0 0-1 0 0,0 0 1 0 0,0 0-1 0 0,-1 0 0 0 0,1 0 1 0 0,0 0-1 0 0,-5-1 304 0 0,1-1 0 0 0,-1 1 0 0 0,0 0-1 0 0,0 0 1 0 0,-7 0 0 0 0,-20-3 211 0 0,11 0-146 0 0,0 2-1 0 0,-1 0 0 0 0,0 1 1 0 0,1 1-1 0 0,-30 5 0 0 0,22-1-328 0 0,1 2-1 0 0,0 1 1 0 0,0 1-1 0 0,0 1 1 0 0,1 2-1 0 0,1 0 0 0 0,0 2 1 0 0,-30 20-1 0 0,43-24-52 0 0,5 1-13 0 0,4 1-51 0 0,3-8-3 0 0,2 0 1 0 0,0 0 45 0 0,1 1 1 0 0,-1-1 0 0 0,1 0 0 0 0,0 0-1 0 0,0 0 1 0 0,0 0 0 0 0,0 0 0 0 0,0 0-1 0 0,1 0 1 0 0,-1 0 0 0 0,1-1-1 0 0,0 0 1 0 0,0 1 0 0 0,3 1 0 0 0,8 2 17 0 0,-1 0 1 0 0,1-1-1 0 0,0-1 1 0 0,0 0-1 0 0,16 1 1 0 0,74 6 4 0 0,-90-10-3 0 0,119 5 1 0 0,-85-4 0 0 0,-40-2 2 0 0,105 7 276 0 0,-94-7 566 0 0,-19 1-824 0 0,-1 1 0 0 0,1-1 0 0 0,0 0 0 0 0,-1 0 0 0 0,0 0-1 0 0,1 0 1 0 0,-1 0 0 0 0,1 0 0 0 0,-1 0 0 0 0,0 0 0 0 0,-1 2-1 0 0,0-2 19 0 0,-6 8 36 0 0,-1 0-1 0 0,0-1 0 0 0,-1-1 0 0 0,0 0 1 0 0,0 0-1 0 0,-15 7 0 0 0,-4 4 38 0 0,-65 39 260 0 0,-70 50 188 0 0,151-97-587 0 0,0 0 0 0 0,-20 22 1 0 0,31-30-110 0 0,0 13-181 0 0,2-14 294 0 0,1 1 0 0 0,-1-1 1 0 0,1 1-1 0 0,-1 0 0 0 0,1-1 0 0 0,-1 1 0 0 0,1-1 0 0 0,0 1 0 0 0,0-1 0 0 0,0 0 0 0 0,0 1 0 0 0,0-1 0 0 0,0 0 0 0 0,0 0 0 0 0,0 0 1 0 0,1 1-1 0 0,-1-1 0 0 0,0 0 0 0 0,1-1 0 0 0,-1 1 0 0 0,1 0 0 0 0,-1 0 0 0 0,1-1 0 0 0,-1 1 0 0 0,1 0 0 0 0,0-1 0 0 0,2 1 0 0 0,5 1-29 0 0,0 0-1 0 0,1 0 1 0 0,12 0-1 0 0,-1-1 19 0 0,-1-1 0 0 0,1 0 0 0 0,0-2 1 0 0,21-4-1 0 0,9-4-36 0 0,1 3 1 0 0,99-2 0 0 0,-140 10 64 0 0,-1 0 0 0 0,1 0 0 0 0,-1 1 0 0 0,12 3 0 0 0,-20-5 3 0 0,1 1 0 0 0,0 0 0 0 0,0 0-1 0 0,0 1 1 0 0,-1-1 0 0 0,1 1 0 0 0,0-1 0 0 0,-1 1 0 0 0,0 0 0 0 0,1 0 0 0 0,-1 0 0 0 0,0 0 0 0 0,0 0 0 0 0,0 0 0 0 0,0 0 0 0 0,0 1 0 0 0,2 4 0 0 0,-3-6 0 0 0,-1 0 0 0 0,0 0 0 0 0,0 0 0 0 0,1 0 0 0 0,-1 0 0 0 0,0 0 0 0 0,0 0 0 0 0,0 0 0 0 0,0 0 0 0 0,0 0 0 0 0,0 0 0 0 0,-1 0 0 0 0,1 0 0 0 0,0 0 0 0 0,0 0 0 0 0,-1 2 0 0 0,-1 1 0 0 0,0 5 3 0 0,-1 0-1 0 0,-1 0 1 0 0,1 0-1 0 0,-1 0 1 0 0,-1 0-1 0 0,0-1 1 0 0,-8 11-1 0 0,-48 53 34 0 0,38-47 29 0 0,-137 146 182 0 0,119-125-198 0 0,1 2 0 0 0,-47 76-1 0 0,80-114-113 0 0,1 0 0 0 0,0 1 0 0 0,1 0 0 0 0,0 0-1 0 0,-7 23 1 0 0,12-31 51 0 0,-1 0 0 0 0,0-1 0 0 0,1 1 0 0 0,-1 0 0 0 0,1 0 0 0 0,0-1 0 0 0,0 1 0 0 0,0 0-1 0 0,0 0 1 0 0,1 0 0 0 0,-1-1 0 0 0,1 1 0 0 0,0 0 0 0 0,-1-1 0 0 0,1 1 0 0 0,1 0 0 0 0,-1-1 0 0 0,0 1 0 0 0,0-1-1 0 0,1 0 1 0 0,0 1 0 0 0,-1-1 0 0 0,1 0 0 0 0,0 0 0 0 0,0 0 0 0 0,0 0 0 0 0,0 0 0 0 0,0-1 0 0 0,1 1 0 0 0,-1 0-1 0 0,3 1 1 0 0,5 1-137 0 0,-1-1-1 0 0,1 0 0 0 0,0 0 1 0 0,-1 0-1 0 0,1-1 1 0 0,0-1-1 0 0,16 1 0 0 0,73-6-1016 0 0,-79 3 927 0 0,142-17-556 0 0,-92 10 702 0 0,26-1 87 0 0,-83 9 24 0 0,1 0 0 0 0,0 1 0 0 0,-1 1 0 0 0,26 5 0 0 0,-39-7 2 0 0,1 0 0 0 0,0 0-1 0 0,-1 0 1 0 0,1 1 0 0 0,-1-1 0 0 0,1 0-1 0 0,0 0 1 0 0,-1 0 0 0 0,1 1-1 0 0,-1-1 1 0 0,1 0 0 0 0,-1 1-1 0 0,1-1 1 0 0,-1 0 0 0 0,1 1-1 0 0,-1-1 1 0 0,1 1 0 0 0,-1-1 0 0 0,0 1-1 0 0,1-1 1 0 0,-1 1 0 0 0,0-1-1 0 0,1 1 1 0 0,-1-1 0 0 0,0 1-1 0 0,0-1 1 0 0,1 1 0 0 0,-1 0-1 0 0,0-1 1 0 0,0 1 0 0 0,0-1 0 0 0,0 1-1 0 0,0 0 1 0 0,0-1 0 0 0,0 1-1 0 0,0-1 1 0 0,0 1 0 0 0,0 0-1 0 0,0-1 1 0 0,0 1 0 0 0,0-1 0 0 0,-1 1-1 0 0,1 0 1 0 0,0-1 0 0 0,0 1-1 0 0,-1-1 1 0 0,1 1 0 0 0,-1 0-1 0 0,0 2 49 0 0,-1 1-1 0 0,-1-1 1 0 0,1 1-1 0 0,0-1 1 0 0,-1 0-1 0 0,0 0 1 0 0,1 0-1 0 0,-1 0 1 0 0,-6 3-1 0 0,-33 23 402 0 0,33-23-362 0 0,-130 80 854 0 0,-125 80 419 0 0,182-113-1036 0 0,19-13-314 0 0,-115 95 0 0 0,172-129-161 0 0,-1 1 0 0 0,1 0 1 0 0,1 0-1 0 0,-1 1 0 0 0,-7 14 0 0 0,12-21 84 0 0,1 0 0 0 0,0 0 0 0 0,-1 0 0 0 0,1 0 0 0 0,0 1 0 0 0,-1-1 0 0 0,1 0 0 0 0,0 0 0 0 0,0 0-1 0 0,0 0 1 0 0,0 0 0 0 0,0 1 0 0 0,0-1 0 0 0,0 0 0 0 0,1 0 0 0 0,-1 0 0 0 0,0 0 0 0 0,1 0 0 0 0,-1 0 0 0 0,1 1 0 0 0,-1-1-1 0 0,1 0 1 0 0,-1 0 0 0 0,1-1 0 0 0,0 1 0 0 0,-1 0 0 0 0,1 0 0 0 0,0 0 0 0 0,0 0 0 0 0,0 0 0 0 0,0-1 0 0 0,1 2 0 0 0,2 1-56 0 0,0-1 0 0 0,0 0 1 0 0,1 1-1 0 0,-1-1 1 0 0,0-1-1 0 0,6 3 0 0 0,2-2-59 0 0,-1 0-1 0 0,0-1 0 0 0,0 0 1 0 0,21 0-1 0 0,46-8-231 0 0,115-34 296 0 0,-100 18 409 0 0,-15 7 627 0 0,0 3-1 0 0,113-5 1 0 0,-178 19-797 0 0,0-1 0 0 0,-1 2 0 0 0,1-1 0 0 0,0 2 0 0 0,13 4 0 0 0,-23-6 6 0 0,-1 1-13 0 0,-1-2-111 0 0,0 1 0 0 0,0 0 0 0 0,0 1 0 0 0,0-1 0 0 0,-1 0 0 0 0,1 0 0 0 0,0 0 0 0 0,-1 0 0 0 0,1 0 0 0 0,-1 1 0 0 0,1-1 0 0 0,-1 0 0 0 0,0 1 0 0 0,1-1 0 0 0,-1 0 0 0 0,0 1 0 0 0,0-1 0 0 0,0 0 0 0 0,0 1 0 0 0,0 0 1 0 0,-1 1 18 0 0,0 0 1 0 0,0 0-1 0 0,0 0 1 0 0,0 0-1 0 0,0 0 1 0 0,0-1-1 0 0,-1 1 1 0 0,-2 4-1 0 0,-5 3 93 0 0,0 1 1 0 0,0-1-1 0 0,-13 10 1 0 0,18-16-88 0 0,-123 92 631 0 0,34-27-396 0 0,-84 85 72 0 0,155-132-342 0 0,1 1 1 0 0,0 1-1 0 0,2 1 1 0 0,1 1-1 0 0,-20 40 0 0 0,35-61-64 0 0,0 1 0 0 0,1-1 0 0 0,0 1 0 0 0,0 0 0 0 0,1 0 0 0 0,0 0-1 0 0,0 0 1 0 0,0 0 0 0 0,0 0 0 0 0,1 0 0 0 0,0 0 0 0 0,1 0 0 0 0,1 11 0 0 0,-1-13-1 0 0,0 0 0 0 0,0-1 1 0 0,1 0-1 0 0,-1 1 1 0 0,1-1-1 0 0,0 0 0 0 0,0 0 1 0 0,0 0-1 0 0,0 0 1 0 0,0 0-1 0 0,1 0 0 0 0,0 0 1 0 0,-1-1-1 0 0,1 0 1 0 0,0 1-1 0 0,0-1 0 0 0,0 0 1 0 0,0 0-1 0 0,1-1 1 0 0,-1 1-1 0 0,0-1 0 0 0,1 1 1 0 0,6 0-1 0 0,6 2-118 0 0,0-1-1 0 0,0-1 1 0 0,1-1-1 0 0,17 0 0 0 0,67-8-284 0 0,244-51 138 0 0,-100 13 458 0 0,-228 43-2 0 0,28 0 408 0 0,-48 5-406 0 0,-24 19 241 0 0,-1 0-1 0 0,-58 32 0 0 0,-70 25-153 0 0,22-17-132 0 0,-110 54 93 0 0,-187 127 653 0 0,426-240-828 0 0,-122 82 103 0 0,111-72-167 0 0,0 0-1 0 0,1 0 0 0 0,1 1 0 0 0,0 1 1 0 0,-17 24-1 0 0,29-35-15 0 0,0-1 0 0 0,0 1 0 0 0,0-1-1 0 0,0 1 1 0 0,1 0 0 0 0,-1-1 0 0 0,1 1 0 0 0,0 0 0 0 0,0 0 0 0 0,1 0 0 0 0,-1 5 0 0 0,1-7 18 0 0,0 0 1 0 0,0 0-1 0 0,0 0 1 0 0,1 0 0 0 0,-1 0-1 0 0,1 0 1 0 0,0 0-1 0 0,-1 0 1 0 0,1-1 0 0 0,0 1-1 0 0,0 0 1 0 0,0 0 0 0 0,0-1-1 0 0,0 1 1 0 0,1 0-1 0 0,-1-1 1 0 0,0 1 0 0 0,1-1-1 0 0,-1 0 1 0 0,1 0-1 0 0,-1 1 1 0 0,1-1 0 0 0,3 2-1 0 0,4 1-127 0 0,0-1-1 0 0,1 1 0 0 0,-1-1 0 0 0,1-1 1 0 0,-1 0-1 0 0,1 0 0 0 0,0-1 1 0 0,10 0-1 0 0,79-4-709 0 0,227-43-180 0 0,-299 41 1066 0 0,48-9 357 0 0,-1 4 0 0 0,101-1 1 0 0,-83 16 244 0 0,-79-4-441 0 0,0 1-1 0 0,1 1 1 0 0,-1 0-1 0 0,21 7 1 0 0,-32-9 27 0 0,-2 2-148 0 0,0-1-1 0 0,0 0 1 0 0,0 1-1 0 0,-1-1 1 0 0,1 0-1 0 0,-1 1 1 0 0,1-1-1 0 0,-1 0 1 0 0,0 0-1 0 0,0 1 1 0 0,0-1-1 0 0,0 0 1 0 0,0 0 0 0 0,0 0-1 0 0,0 0 1 0 0,-1 0-1 0 0,1-1 1 0 0,-4 4-1 0 0,-2 2 63 0 0,-1-1-1 0 0,1 0 1 0 0,-12 6-1 0 0,-126 73 616 0 0,50-32-554 0 0,38-20-66 0 0,-125 78 342 0 0,-69 49 144 0 0,130-85-359 0 0,90-56-233 0 0,2 1 0 0 0,0 2 0 0 0,2 1 0 0 0,-36 38 0 0 0,59-57-45 0 0,1-1 0 0 0,0 1 1 0 0,0 0-1 0 0,0 1 0 0 0,1-1 0 0 0,-1 1 1 0 0,1-1-1 0 0,-2 9 0 0 0,3-12 21 0 0,1 1-1 0 0,0 0 1 0 0,-1-1-1 0 0,1 1 0 0 0,0-1 1 0 0,0 1-1 0 0,1 0 1 0 0,-1-1-1 0 0,0 1 1 0 0,0-1-1 0 0,1 1 0 0 0,-1 0 1 0 0,1-1-1 0 0,-1 1 1 0 0,1-1-1 0 0,0 0 1 0 0,0 1-1 0 0,-1-1 0 0 0,1 1 1 0 0,0-1-1 0 0,0 0 1 0 0,0 0-1 0 0,1 0 1 0 0,-1 1-1 0 0,0-1 0 0 0,0 0 1 0 0,1 0-1 0 0,-1-1 1 0 0,0 1-1 0 0,3 1 1 0 0,4 2-116 0 0,0-1 0 0 0,-1 0 1 0 0,1-1-1 0 0,0 0 0 0 0,0 0 1 0 0,1 0-1 0 0,-1-1 1 0 0,15 0-1 0 0,70-7-514 0 0,-78 4 618 0 0,93-14-263 0 0,166-48 0 0 0,18-4 512 0 0,-258 63-149 0 0,131-21 331 0 0,-117 21 46 0 0,70 1-1 0 0,-111 4-320 0 0,0 1-1 0 0,-1 0 1 0 0,1 0-1 0 0,0 0 1 0 0,-1 0-1 0 0,9 4 1 0 0,-13-4 163 0 0,3 13 277 0 0,-5-12-508 0 0,0 0 0 0 0,0 0 1 0 0,0 0-1 0 0,0 0 0 0 0,0-1 0 0 0,0 1 1 0 0,-1 0-1 0 0,1 0 0 0 0,-1 0 0 0 0,1-1 1 0 0,-1 1-1 0 0,0 0 0 0 0,0 0 0 0 0,0-1 1 0 0,0 1-1 0 0,-2 2 0 0 0,-23 24 376 0 0,20-22-325 0 0,-14 12 137 0 0,-1-1 0 0 0,0-1 0 0 0,-28 16-1 0 0,-75 33 266 0 0,-20 14-119 0 0,82-41-175 0 0,-67 46 246 0 0,108-69-364 0 0,0 2 0 0 0,2 1-1 0 0,-31 33 1 0 0,45-45-82 0 0,-1 1 1 0 0,1 0-1 0 0,1 1 0 0 0,-7 11 0 0 0,10-17-27 0 0,0 0-1 0 0,1 0 1 0 0,-1 0 0 0 0,0 1 0 0 0,1-1-1 0 0,-1 0 1 0 0,1 1 0 0 0,-1-1 0 0 0,1 0-1 0 0,0 1 1 0 0,0-1 0 0 0,0 1-1 0 0,1-1 1 0 0,-1 0 0 0 0,1 1 0 0 0,-1-1-1 0 0,1 0 1 0 0,0 0 0 0 0,1 4 0 0 0,-1-5 2 0 0,-1 0 1 0 0,1 0-1 0 0,0 0 1 0 0,0 0-1 0 0,0 0 0 0 0,-1 0 1 0 0,1 0-1 0 0,0-1 1 0 0,0 1-1 0 0,0 0 1 0 0,0-1-1 0 0,0 1 1 0 0,0-1-1 0 0,1 1 1 0 0,1 0-1 0 0,2 1-54 0 0,0 0 0 0 0,1 1 1 0 0,0-1-1 0 0,0 0 0 0 0,0-1 1 0 0,0 1-1 0 0,1-1 0 0 0,-1-1 0 0 0,0 1 1 0 0,9-1-1 0 0,6-1-169 0 0,30-6 0 0 0,-35 5 212 0 0,312-73-72 0 0,-166 34 93 0 0,-55 24 241 0 0,-97 15 286 0 0,-11 4-467 0 0,0 0 1 0 0,1-1-1 0 0,-1 1 1 0 0,0 0-1 0 0,0-1 1 0 0,0 1-1 0 0,0-1 1 0 0,0 1-1 0 0,-1-1 1 0 0,1 0-1 0 0,0 1 1 0 0,-1-1-1 0 0,-1 1 0 0 0,1 0 15 0 0,-121 93 909 0 0,-11 10-711 0 0,129-101-252 0 0,1 1 0 0 0,-1-1-1 0 0,1 1 1 0 0,1 0 0 0 0,-1 0 0 0 0,1 1 0 0 0,-1-1-1 0 0,1 1 1 0 0,1-1 0 0 0,-1 1 0 0 0,1 0 0 0 0,0 0 0 0 0,1 0-1 0 0,-2 7 1 0 0,5-8-100 0 0,1 0 45 0 0,0-1 0 0 0,0 0 1 0 0,0 0-1 0 0,1 0 0 0 0,0-1 0 0 0,0 1 0 0 0,0-1 0 0 0,0 0 0 0 0,0 0 0 0 0,1-1 0 0 0,-1 1 1 0 0,1-1-1 0 0,0 0 0 0 0,0 0 0 0 0,0 0 0 0 0,0-1 0 0 0,0 0 0 0 0,0 0 0 0 0,6 1 0 0 0,11-1-152 0 0,0 0-1 0 0,0-1 1 0 0,27-4-1 0 0,-32 3 138 0 0,83-12-9 0 0,10-1 684 0 0,-113 16-335 0 0,-40 35 630 0 0,-58 53-1200 0 0,84-70-382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1:26.057"/>
    </inkml:context>
    <inkml:brush xml:id="br0">
      <inkml:brushProperty name="width" value="0.05" units="cm"/>
      <inkml:brushProperty name="height" value="0.05" units="cm"/>
    </inkml:brush>
  </inkml:definitions>
  <inkml:trace contextRef="#ctx0" brushRef="#br0">1187 1 1375 0 0,'0'0'5808'0'0,"-2"1"-5681"0"0,-4 5-6 0 0,5-4 133 0 0,-1-1-164 0 0,-18 10 442 0 0,18-10-152 0 0,0-1-182 0 0,-29 13 1708 0 0,30-12-1714 0 0,-2 0 0 0 0,-5 1-1 0 0,6-1 842 0 0,0-1-873 0 0,-34 3 768 0 0,34-3-712 0 0,0 1-112 0 0,-5 0-25 0 0,0 0 0 0 0,0 0-1 0 0,0 1 1 0 0,1 0 0 0 0,-11 4-1 0 0,15-5-8 0 0,0 0 15 0 0,-10 3-16 0 0,1 1-5 0 0,7-3 3 0 0,-7 4 10 0 0,1-1 1 0 0,2-3-11 0 0,7-1-70 0 0,-17 13 80 0 0,-18 15 40 0 0,33-26-117 0 0,-6 2 34 0 0,-7 3 56 0 0,-8 5-2 0 0,-28 14 394 0 0,29-15-322 0 0,-1 0-90 0 0,21-10-67 0 0,-12 7 9 0 0,-2 4-15 0 0,-8 5 121 0 0,2-4-9 0 0,14-9-31 0 0,0 0 0 0 0,-12 11 1 0 0,13-9-69 0 0,-2 2-10 0 0,1 1 0 0 0,0 0 0 0 0,1 1 0 0 0,0 0 0 0 0,-1-2 0 0 0,0 1 0 0 0,1 0 0 0 0,1 0 0 0 0,-2-1 0 0 0,1 0 0 0 0,0 2 0 0 0,0 0 0 0 0,-1 4-3 0 0,7-11 12 0 0,-17 19 49 0 0,11-13-58 0 0,1 1 0 0 0,-1 0 0 0 0,0 0 0 0 0,2 0 0 0 0,1 0 0 0 0,1 2 0 0 0,0-1 0 0 0,-2 0 0 0 0,0 0 0 0 0,-2 4 0 0 0,1-5 0 0 0,-4 6 0 0 0,-20 30 0 0 0,24-36 0 0 0,0 2 0 0 0,-7 29 0 0 0,9-30 0 0 0,-2 0 0 0 0,1 0 0 0 0,1 2 11 0 0,0 0 32 0 0,1 0-33 0 0,0 0-10 0 0,-6 30-72 0 0,7-31 72 0 0,2 1 0 0 0,-1 1 0 0 0,0-1 0 0 0,0 1 0 0 0,-1 1 0 0 0,0 2 0 0 0,4-15 0 0 0,-10 32 0 0 0,8-34 0 0 0,-3 12 0 0 0,-7 27 0 0 0,8-22 0 0 0,3-15 0 0 0,-6 16 0 0 0,0-2 0 0 0,-5 13 0 0 0,1-3 0 0 0,3-10 0 0 0,-7 15 0 0 0,3-4 0 0 0,-2-3 0 0 0,2-1 0 0 0,2 2 0 0 0,-5-1 0 0 0,-1-1 0 0 0,-2-1 0 0 0,14-20 0 0 0,-10 16 0 0 0,-1 7 0 0 0,5-13 0 0 0,6-7 0 0 0,-6 15 0 0 0,-5 4 0 0 0,5 2 0 0 0,4-12 0 0 0,-1 1 0 0 0,3-1 0 0 0,1 0 0 0 0,0 0 0 0 0,-1 0 0 0 0,1 8 0 0 0,3-17 0 0 0,1-1 0 0 0,1 12 0 0 0,0-2 0 0 0,-1 0 0 0 0,3 7 0 0 0,0 17 0 0 0,-1-6 0 0 0,-5-10 0 0 0,4-2 0 0 0,0-7 0 0 0,7 30 0 0 0,-10-39 0 0 0,9 17 0 0 0,-8-17 0 0 0,9 16 0 0 0,-4-11 0 0 0,0 1 0 0 0,1 7 0 0 0,1-8 0 0 0,-2-3 0 0 0,15 13 0 0 0,-10-11 0 0 0,0 0 0 0 0,0 0 0 0 0,0 0 0 0 0,3-1 0 0 0,1-1 0 0 0,-2 0 0 0 0,1 1 11 0 0,1 0 32 0 0,1 0-33 0 0,6 4-10 0 0,4-1 0 0 0,-9-5 0 0 0,0-1 0 0 0,-1-2 0 0 0,39 1 64 0 0,-38-3-64 0 0,0-1 0 0 0,-1-1 0 0 0,5 0 9 0 0,-16 1 16 0 0,23-7 5 0 0,21-4 34 0 0,-16 4 7 0 0,25-1 69 0 0,-43 8-97 0 0,1-2-22 0 0,0 0 22 0 0,1 1-33 0 0,-1-1 1 0 0,-2 0 32 0 0,30-2-33 0 0,-17 1 66 0 0,-14 3-34 0 0,-1 0 17 0 0,30-9 115 0 0,-33 9-110 0 0,16-9 61 0 0,29-11 197 0 0,-43 15-237 0 0,-7 3-26 0 0,7-4-38 0 0,2-1 22 0 0,3 1-33 0 0,-3 3 1 0 0,-7 2 32 0 0,7-2-33 0 0,-2 0 1 0 0,-3 0 39 0 0,-3 2-31 0 0,15-1 155 0 0,-6 0-153 0 0,-9 2 22 0 0,6 0-22 0 0,-5 0 22 0 0,7 2-33 0 0,1-1 1 0 0,-9 0 32 0 0,7 0-33 0 0,2 1 1 0 0,-9-2 32 0 0,5 2-22 0 0,-5-2 22 0 0,9 0-33 0 0,-1 1 1 0 0,-8 0 32 0 0,5 0-22 0 0,-5 0 22 0 0,9 2-33 0 0,2 1-10 0 0,0 0 0 0 0,-3-1 11 0 0,-9-2 32 0 0,7 3-33 0 0,3 0-10 0 0,1 0 0 0 0,-3-1 11 0 0,-7-2 32 0 0,7 2-33 0 0,2 2-10 0 0,0 0 0 0 0,-1 0 0 0 0,4 1 0 0 0,-17-6-3 0 0,26 20 81 0 0,-23-18-35 0 0,5 5-33 0 0,3 1-10 0 0,1-1 0 0 0,0-1 0 0 0,0-2 0 0 0,1-1 0 0 0,0 1 0 0 0,1-2 0 0 0,1-2 0 0 0,-1 1 0 0 0,1 0 0 0 0,-1-1 0 0 0,-5 0 11 0 0,-5 0 42 0 0,5 0 11 0 0,-5 0-10 0 0,7 0-44 0 0,2 0 1 0 0,-8-1 32 0 0,4-1-22 0 0,-5 1 32 0 0,8 0 1 0 0,3 1-33 0 0,0 0 22 0 0,-1-1-33 0 0,1-2-10 0 0,-1 1 0 0 0,-2 2 11 0 0,-7-1 32 0 0,7-2-33 0 0,0 0 1 0 0,-7 2 32 0 0,7-2-33 0 0,9-2 54 0 0,17-7 0 0 0,-24 7-64 0 0,13-3 11 0 0,-25 7 42 0 0,0 0 11 0 0,5-4 2 0 0,-3 3 3 0 0,5-2-4 0 0,-5 2-11 0 0,7-4-44 0 0,-3 2-7 0 0,5-1-4 0 0,-5 5 42 0 0,5-2-73 0 0,1 0 21 0 0,2 0 11 0 0,-1-1 0 0 0,0 1 0 0 0,-1 0 0 0 0,1-2 0 0 0,-1 1 0 0 0,-1 2 0 0 0,0 0 0 0 0,1-2 9 0 0,-10 1-24 0 0,0-1 28 0 0,21-11 98 0 0,-12 9-101 0 0,0 0-10 0 0,1 2 0 0 0,-1 2 0 0 0,1-1 0 0 0,-2 0 0 0 0,0 1 0 0 0,1-2 0 0 0,1 0 0 0 0,-2 1 0 0 0,0 0 0 0 0,1-2 0 0 0,-1 1 0 0 0,0-1 0 0 0,2 2 0 0 0,-1 0 0 0 0,-1 0 0 0 0,1-1 0 0 0,0-1 0 0 0,-2-1 0 0 0,0-2 0 0 0,1 1 0 0 0,0 1 0 0 0,0 1 0 0 0,1 0 0 0 0,-2-4 0 0 0,0 0 0 0 0,0-1 0 0 0,-2 3 11 0 0,-6 3 32 0 0,5-4-33 0 0,1-3-10 0 0,-2 0 0 0 0,-1 0 0 0 0,-3 1 0 0 0,-1 2 11 0 0,-1 3 32 0 0,1-5-33 0 0,1-2-10 0 0,0 1 0 0 0,-1-1 0 0 0,0 1 0 0 0,-1 0 0 0 0,0 0 0 0 0,2 1 0 0 0,1-2 0 0 0,0 1 0 0 0,1 0 0 0 0,-1-2 0 0 0,-1 3 0 0 0,1-1 0 0 0,-1 0 0 0 0,0-1 0 0 0,2 0 0 0 0,1 2 0 0 0,1 0 0 0 0,0-1 0 0 0,-1 0 0 0 0,0-1 0 0 0,0 1 0 0 0,-1 0 0 0 0,1 0 0 0 0,-1-2 0 0 0,1 1 0 0 0,1 0 0 0 0,-1 2 0 0 0,3 0 0 0 0,-1 0 0 0 0,0 0 0 0 0,0 1-10 0 0,-7 6-44 0 0,-1 5 1 0 0,0 11 42 0 0,-2 2 11 0 0,-2-2 0 0 0,-1 0 0 0 0,-1 0 0 0 0,-1 1 0 0 0,-2-1 0 0 0,8-12 0 0 0,-11 14 0 0 0,-4-1 0 0 0,2 1 7 0 0,4-5 28 0 0,-18 27-13 0 0,19-26-22 0 0,2 2 0 0 0,2-1 0 0 0,1-3-10 0 0,3-5-33 0 0,0 7 32 0 0,1-12 11 0 0,0 1 0 0 0,0 0 0 0 0,0-1 0 0 0,0 1 0 0 0,0 0 0 0 0,0-1 0 0 0,0 1 0 0 0,0 0 0 0 0,1-1 0 0 0,-1 1 0 0 0,0 0 0 0 0,0-1 0 0 0,1 1 0 0 0,-1 0 0 0 0,1 0 0 0 0,0 0 0 0 0,-1-1 0 0 0,1 0 0 0 0,-1 1 0 0 0,1-1 0 0 0,0 0 0 0 0,-1 1 0 0 0,1-1 0 0 0,0 0 0 0 0,-1 0 0 0 0,1 1 0 0 0,0-1 0 0 0,-1 0 0 0 0,1 0 0 0 0,0 0 0 0 0,0 0 0 0 0,0 0 0 0 0,12-4 0 0 0,-4-2 11 0 0,-5 3 32 0 0,10-10-6 0 0,-11 10-10 0 0,5-12-17 0 0,-2 4-10 0 0,1-2 0 0 0,1 1 0 0 0,-1 0 0 0 0,-2 2 0 0 0,0-2 0 0 0,0 0 0 0 0,0-1 0 0 0,-2 2 0 0 0,1 0 0 0 0,0-1 0 0 0,-1-1 0 0 0,1 0 0 0 0,0 0 0 0 0,-1 1 0 0 0,-1-1 0 0 0,1 2 0 0 0,0 0 0 0 0,0-1 0 0 0,2-3 31 0 0,-5 15-24 0 0,2-33 19 0 0,0 22-26 0 0,2-2 0 0 0,0 1 0 0 0,-1-1 0 0 0,-2 0 0 0 0,2 0 0 0 0,-2 1 0 0 0,-2-1 0 0 0,1 0 0 0 0,0 0 0 0 0,0 0 0 0 0,1-1 0 0 0,0 1 0 0 0,1-1 0 0 0,1 1 0 0 0,3-1 0 0 0,0 1 0 0 0,2 3 0 0 0,-2-2 0 0 0,-1 1 0 0 0,1 0 0 0 0,2 0 0 0 0,0 1 0 0 0,0 2-10 0 0,-5 5-33 0 0,4-5 32 0 0,3-1 11 0 0,0 2 0 0 0,1-1 0 0 0,0 0 0 0 0,0 0 0 0 0,-1 1 0 0 0,-2-2 0 0 0,0 0 0 0 0,0 0 0 0 0,0-1 0 0 0,2-4 0 0 0,-10 10 0 0 0,0 1 0 0 0,1-7 11 0 0,-1 7 32 0 0,0-8-33 0 0,1 0 1 0 0,-1 7 32 0 0,-3-7-33 0 0,-3-1-10 0 0,1 3 0 0 0,-1 1 11 0 0,5 7-6 0 0,0 0 0 0 0,0 0 0 0 0,1 0 0 0 0,-1 0 0 0 0,0 0 0 0 0,0 0-1 0 0,0 0 1 0 0,-1 1 0 0 0,1-1 0 0 0,-1-1 0 0 0,-15-8-6 0 0,8 6 1 0 0,-2 1 0 0 0,-1 0 0 0 0,1 1 0 0 0,1-1 0 0 0,-59-24 64 0 0,60 23-53 0 0,2-1 42 0 0,1 2-4 0 0,2 1-34 0 0,-31-5 57 0 0,24 4-72 0 0,1-1 0 0 0,1 0 11 0 0,6 2 32 0 0,-5-3-33 0 0,-2 0-10 0 0,1-1 0 0 0,-1-1 0 0 0,3 1 11 0 0,4 4 32 0 0,-6-3-33 0 0,-5-3-14 0 0,9 5 38 0 0,-4 1 11 0 0,6 0 8 0 0,-5-4 1 0 0,-23-15-44 0 0,4 0 54 0 0,18 13-64 0 0,-2-1 11 0 0,1 0 32 0 0,1 1-33 0 0,-1 0-10 0 0,-5-2-7 0 0,15 10 5 0 0,-22-23 142 0 0,1 2 55 0 0,19 18-167 0 0,-7-3 16 0 0,2 1-42 0 0,-3-2-2 0 0,-2 0 0 0 0,0 0 0 0 0,0 1 0 0 0,1 0 0 0 0,-1-2 0 0 0,2 0 0 0 0,-2-1 0 0 0,2 0 11 0 0,1 0 42 0 0,0-1 0 0 0,-4-5-39 0 0,12 11-15 0 0,-16-16-1 0 0,-3 0 66 0 0,10 9-64 0 0,0 2 0 0 0,1 1 0 0 0,-22-15 0 0 0,22 18 0 0 0,-2 0 0 0 0,-6 0-3 0 0,-2 2 70 0 0,-5 0-67 0 0,20 2 1 0 0,-25-4 62 0 0,24 4-63 0 0,-26-6 0 0 0,18 6 0 0 0,0-1 0 0 0,-10 0-4 0 0,20 1 9 0 0,1 1 1 0 0,0 0 0 0 0,0 0-1 0 0,0 0 1 0 0,0 0 0 0 0,0 0-1 0 0,0 1 1 0 0,-1-1-1 0 0,1 1 1 0 0,0-1 0 0 0,0 1-1 0 0,0 0 1 0 0,-3 1 0 0 0,-22 8 47 0 0,16-8-53 0 0,1-3 0 0 0,2 0 12 0 0,5-1 36 0 0,0 0-38 0 0,-4-7 26 0 0,0-6 5 0 0,1 6 1 0 0,2-3-31 0 0,-1 2-11 0 0,1-1 0 0 0,1 1 0 0 0,-1-2 0 0 0,0 0 0 0 0,-3-6 0 0 0,4 3 0 0 0,4 4 0 0 0,-3-2 0 0 0,2 12 0 0 0,0-1 0 0 0,0 0 0 0 0,0 1 0 0 0,-1-1 0 0 0,1 0 0 0 0,0 1 0 0 0,-1-1 0 0 0,0 1 0 0 0,1-1 0 0 0,-1 1 0 0 0,-1-3 0 0 0,-1 1 0 0 0,-3-6 11 0 0,4 6 31 0 0,-4-6-31 0 0,-1-3-11 0 0,1 2 0 0 0,0 0 0 0 0,-2 3 0 0 0,-2-1 0 0 0,1 1 0 0 0,0 1 0 0 0,-2 1 0 0 0,-2 2 0 0 0,0 0 0 0 0,1-1 0 0 0,1 1 0 0 0,-2-1 0 0 0,1 0 0 0 0,-1 1 0 0 0,0-1 11 0 0,-6-1 40 0 0,18 5-54 0 0,-33-13 72 0 0,29 12-47 0 0,-29-13 80 0 0,11 3-18 0 0,1 1-12 0 0,0-1-8 0 0,-11-2 0 0 0,30 10-64 0 0,-27-7 0 0 0,6 5 30 0 0,21 5-25 0 0,-1 0-1 0 0,0-1 0 0 0,0 1 0 0 0,1-1 0 0 0,-1 1 1 0 0,0-1-1 0 0,-4-2 0 0 0,-3 0-4 0 0,0 1 0 0 0,-1 0 0 0 0,-2 0 0 0 0,11 1 0 0 0,-11 2 0 0 0,1-2 25 0 0,10-1 1 0 0,-28 2-13 0 0,14-1 38 0 0,-12 7 15 0 0,18-4-55 0 0,-1 0-11 0 0,0-1 0 0 0,2 1 11 0 0,0-2 42 0 0,4 1 37 0 0,6-1-90 0 0,0 0 0 0 0,0 0 0 0 0,0 0 1 0 0,0 0-1 0 0,0 0 0 0 0,0 0 0 0 0,0 0 0 0 0,0 0 1 0 0,0 0-1 0 0,0 0 0 0 0,0 0 0 0 0,0 0 0 0 0,0 0 1 0 0,0 0-1 0 0,0 0 0 0 0,-1 0 0 0 0,1 0 1 0 0,0 0-1 0 0,0 0 0 0 0,0 0 0 0 0,0 0 0 0 0,0 0 1 0 0,0 0-1 0 0,0 0 0 0 0,0 0 0 0 0,0 1 0 0 0,0-1 1 0 0,0 0-1 0 0,0 0 0 0 0,0 0 0 0 0,0 0 1 0 0,0 0-1 0 0,0 0 0 0 0,0 0 0 0 0,0 0 0 0 0,0 0 1 0 0,0 0-1 0 0,0 0 0 0 0,-1 0 0 0 0,1 0 0 0 0,0 0 1 0 0,0 0-1 0 0,0 0 0 0 0,0 0 0 0 0,0 0 1 0 0,0 1-1 0 0,0-1 0 0 0,0 0 0 0 0,0 0 0 0 0,0 0 1 0 0,0 0-1 0 0,0 0 0 0 0,1 0 0 0 0,-30 1 208 0 0,25-1-141 0 0,-20 0 305 0 0,-30 4 0 0 0,51-4-344 0 0,-17 5 104 0 0,-18 3-120 0 0,30-4 46 0 0,-16 0 88 0 0,10-3-66 0 0,3 1-3 0 0,7 0-21 0 0,-16 4-42 0 0,-1 4-17 0 0,-3 2 3 0 0,11-6 0 0 0,1 3 0 0 0,2 0 0 0 0,1 1 0 0 0,0 0 0 0 0,2 3-13 0 0,6-10-65 0 0,0 1 1 0 0,0-1 0 0 0,1 1-1 0 0,-1-1 1 0 0,1 1 0 0 0,0 0-1 0 0,0-1 1 0 0,0 1-1 0 0,0 0 1 0 0,0-1 0 0 0,3 7-1 0 0,0 5-2674 0 0,10 21 1 0 0,-10-27 174 0 0,8 20-4409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1:42.53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941 572 4775 0 0,'0'0'216'0'0,"-2"0"-10"0"0,1-1-145 0 0,0 1 0 0 0,-1-1 0 0 0,1 1-1 0 0,0-1 1 0 0,0 0 0 0 0,0 1 0 0 0,0-1 0 0 0,0 0 0 0 0,0 0 0 0 0,0 0 0 0 0,0 0 0 0 0,0 0 0 0 0,0 0 0 0 0,0 0 0 0 0,1 0 0 0 0,-1-1-1 0 0,0 1 1 0 0,1 0 0 0 0,-1 0 0 0 0,1 0 0 0 0,-1-1 0 0 0,1-1 0 0 0,-9-13 852 0 0,7 14-826 0 0,-5-6-70 0 0,-1 1-6 0 0,8 7-5 0 0,-1 0 0 0 0,0 0 0 0 0,0 0-1 0 0,1 0 1 0 0,-1 0 0 0 0,0 0 0 0 0,0 0 0 0 0,1 0 0 0 0,-1 0-1 0 0,0 0 1 0 0,1 0 0 0 0,-1 1 0 0 0,0-1 0 0 0,1 0-1 0 0,-1 1 1 0 0,0-1 0 0 0,1 0 0 0 0,-1 1 0 0 0,-1 0 0 0 0,2 0 4 0 0,-5 2-3 0 0,0 1 0 0 0,1-1 1 0 0,-1 1-1 0 0,1 0 1 0 0,0 1-1 0 0,0-1 0 0 0,0 1 1 0 0,-3 5-1 0 0,-4 7 15 0 0,-8 18 0 0 0,-21 50 80 0 0,16-31 67 0 0,-37 58 0 0 0,-18 2 74 0 0,76-109-227 0 0,-6 7 37 0 0,1-3 631 0 0,9-15-587 0 0,1-1 0 0 0,-1 1 0 0 0,1 0 0 0 0,0-1 0 0 0,1 1-1 0 0,-1 0 1 0 0,1 0 0 0 0,0 1 0 0 0,6-9 0 0 0,0-1 10 0 0,31-55-45 0 0,-4-1-1 0 0,37-103 0 0 0,-13-38 3 0 0,-58 202-53 0 0,-2 7 42 0 0,1-3 15 0 0,0 5-10 0 0,-2 3-92 0 0,-75 137-42 0 0,69-126 76 0 0,1-4-12 0 0,5-7-52 0 0,2-5-132 0 0,17-42 10 0 0,3 0 0 0 0,44-72 0 0 0,0 2-561 0 0,-64 110 667 0 0,2-5 20 0 0,0-10 95 0 0,-4 16 303 0 0,0 3-214 0 0,0 0-116 0 0,1 1-1 0 0,-1 0 0 0 0,0-1 1 0 0,1 1-1 0 0,-1 0 0 0 0,0-1 1 0 0,0 1-1 0 0,1 0 0 0 0,-1 0 1 0 0,0-1-1 0 0,1 1 0 0 0,-1 0 1 0 0,0 0-1 0 0,0 0 0 0 0,1 0 1 0 0,-1 0-1 0 0,0 0 0 0 0,0 0 0 0 0,0 0 1 0 0,1 1-1 0 0,-1-1 0 0 0,0 0 1 0 0,1 0-1 0 0,-2 1 0 0 0,-1 1 32 0 0,1-1-1 0 0,-1 1 1 0 0,1-1-1 0 0,0 1 1 0 0,0 0-1 0 0,0 0 1 0 0,-2 2-1 0 0,-4 6 104 0 0,0 0 0 0 0,-7 14-1 0 0,15-24-141 0 0,-119 183-40 0 0,97-153 30 0 0,-2-1 0 0 0,-1 0 0 0 0,-50 43 0 0 0,70-68 32 0 0,1 0 4 0 0,-1 0 0 0 0,1-1 0 0 0,0 1 0 0 0,-1-1 0 0 0,0 0 0 0 0,1-1 0 0 0,-1 1 0 0 0,-9 2 0 0 0,14-5-9 0 0,-1 0-1 0 0,1 0 0 0 0,-1 0 0 0 0,1 0 1 0 0,-1 0-1 0 0,1 0 0 0 0,0 0 0 0 0,-1 0 1 0 0,1 0-1 0 0,-1 0 0 0 0,1 0 0 0 0,0 0 1 0 0,-1 0-1 0 0,1-1 0 0 0,-1 1 0 0 0,1 0 1 0 0,0 0-1 0 0,-1 0 0 0 0,1-1 0 0 0,0 1 1 0 0,-1 0-1 0 0,1 0 0 0 0,0-1 0 0 0,-1 1 1 0 0,1 0-1 0 0,0-1 0 0 0,0 1 0 0 0,-1 0 1 0 0,1-1-1 0 0,0 1 0 0 0,0-1 0 0 0,0 1 1 0 0,0 0-1 0 0,-1-1 0 0 0,1 1 0 0 0,0-1 1 0 0,0 1-1 0 0,0 0 0 0 0,0-1 1 0 0,0 1-1 0 0,0-1 0 0 0,0 1 0 0 0,0-1 1 0 0,0 1-1 0 0,0 0 0 0 0,0-1 0 0 0,1 1 1 0 0,-1-1-1 0 0,0 0 0 0 0,8-23 305 0 0,-7 20-271 0 0,24-52 94 0 0,47-80-1 0 0,-52 103-259 0 0,38-45-1 0 0,-45 61 111 0 0,-4 5 6 0 0,0 0 0 0 0,-2 0 0 0 0,0 0-10 0 0,1 0-33 0 0,-2 1 16 0 0,-4 7-53 0 0,3-3-17 0 0,-4 5 0 0 0,-6 7-356 0 0,1-2 451 0 0,1 0 1 0 0,-1-1-1 0 0,0 1 0 0 0,-5 1 0 0 0,5-2 1 0 0,0 1-1 0 0,1-1 1 0 0,-1 0-1 0 0,1 1 1 0 0,-1 0-1 0 0,-4 4 1 0 0,4-4-14 0 0,-23 23-24 0 0,16-16 39 0 0,3-2-10 0 0,6-6-44 0 0,7-2 51 0 0,0 0 1 0 0,0-1-1 0 0,-1 0 0 0 0,1 0 0 0 0,0 0 0 0 0,-1-1 0 0 0,1 1 1 0 0,-1-1-1 0 0,1 0 0 0 0,-1-1 0 0 0,0 1 0 0 0,0-1 0 0 0,0 1 1 0 0,4-5-1 0 0,5-5 37 0 0,0-1 1 0 0,16-22-1 0 0,-4 5-31 0 0,-15 19-3 0 0,-6 7 0 0 0,16-23 0 0 0,-14 18 280 0 0,-8 9-226 0 0,-7 2-33 0 0,-5 3-7 0 0,8-3 12 0 0,-10 10-13 0 0,-4-1-13 0 0,17-9 0 0 0,-13 12 0 0 0,5-5 0 0 0,1-1 0 0 0,0 1 0 0 0,1 1 0 0 0,-14 17 0 0 0,5-8 0 0 0,1 4 0 0 0,15-16 8 0 0,8-7 12 0 0,7-6 32 0 0,-7 3-23 0 0,1-1 0 0 0,-1-1 0 0 0,0 1 0 0 0,-1-1 0 0 0,9-8 0 0 0,-6 3-12 0 0,0-1-1 0 0,-1 0 1 0 0,10-18-1 0 0,-5 1-16 0 0,4-10 0 0 0,-13 34 0 0 0,-1-6 2 0 0,1-9 7 0 0,-4 15 34 0 0,-1-3-22 0 0,1 7-16 0 0,0 0 0 0 0,0 1-1 0 0,0-1 1 0 0,0 0 0 0 0,0 0 0 0 0,0 1 0 0 0,1-1 0 0 0,-1 1 0 0 0,0-1-1 0 0,0 1 1 0 0,0-1 0 0 0,-1 2 1 0 0,-6 5 0 0 0,1 1 0 0 0,0 0 0 0 0,0 0 0 0 0,0 1-1 0 0,1 0 1 0 0,1 0 0 0 0,-6 10 0 0 0,-1 2-12 0 0,5-9-4 0 0,-9 16-47 0 0,-32 39 0 0 0,46-64 57 0 0,-1 0 0 0 0,0 0 0 0 0,1 1 0 0 0,0-1 0 0 0,0 1 0 0 0,-3 6 0 0 0,3-6 0 0 0,0-1 0 0 0,0 1 0 0 0,0 0 0 0 0,0-1 0 0 0,-1 0 0 0 0,-5 6 0 0 0,1 1 0 0 0,-3 2 0 0 0,-13 25 0 0 0,20-33 0 0 0,-8 19 0 0 0,6-9 0 0 0,1 1 0 0 0,0 2 0 0 0,2 0 0 0 0,0 31-53 0 0,-1-32 42 0 0,-1-1 11 0 0,4-15 0 0 0,-6 19 1 0 0,3-16-1 0 0,-2 2 53 0 0,-1 2-43 0 0,-3 2-10 0 0,1-1 11 0 0,7-7 18 0 0,2-6-54 0 0,0 0 0 0 0,0-1 0 0 0,0 1 0 0 0,1 0 0 0 0,0 0 0 0 0,0 0 0 0 0,1 0 0 0 0,-1 0 0 0 0,4-4 0 0 0,6-14 27 0 0,8-12-2 0 0,-15 27-16 0 0,0-1 0 0 0,-1 1 0 0 0,6-14 0 0 0,28-76-37 0 0,-27 69 42 0 0,5-26 11 0 0,-13 43 0 0 0,-5-1 0 0 0,-2 2 11 0 0,-1 3 53 0 0,4 7 51 0 0,-12 1 111 0 0,8 1-215 0 0,0 0-1 0 0,0 0 0 0 0,0 1 0 0 0,0-1 1 0 0,0 1-1 0 0,0 0 0 0 0,1 0 0 0 0,-1 1 1 0 0,1 0-1 0 0,-1 0 0 0 0,-6 6 0 0 0,-4 4-21 0 0,-22 25-1 0 0,35-35 14 0 0,-13 17-56 0 0,6-9 54 0 0,-15 24 0 0 0,14-22 0 0 0,7-7 0 0 0,-4 15 0 0 0,-16 38 0 0 0,18-44 0 0 0,1-1 0 0 0,2 1 0 0 0,-1-3-13 0 0,2-10-51 0 0,2 1-120 0 0,1 9 173 0 0,-3 4 11 0 0,1-1-10 0 0,-1 1-33 0 0,0 1 32 0 0,1-1 11 0 0,0-1 0 0 0,-1-1 0 0 0,1 1 0 0 0,3 7 3 0 0,-3-21-4 0 0,-3 39-65 0 0,2-25 66 0 0,0 7 1 0 0,0-17-3 0 0,-6 14 14 0 0,6-14 8 0 0,-16 26 13 0 0,-7 19-33 0 0,14-29 0 0 0,3-5 0 0 0,-12 21 0 0 0,-5-3 0 0 0,16-20 0 0 0,-13 21 0 0 0,16-28-12 0 0,-8 9 70 0 0,-13 12-40 0 0,18-19-18 0 0,-2 0 0 0 0,2 1 0 0 0,-5 1-2 0 0,-7 14 68 0 0,12-16-66 0 0,2-1-10 0 0,6-8 9 0 0,0 0 0 0 0,0 0 0 0 0,0 0 0 0 0,0 0 0 0 0,1 0 0 0 0,-1-1 0 0 0,0 1 0 0 0,0 0 0 0 0,0 0 0 0 0,0 0 0 0 0,0 0 0 0 0,0 1 0 0 0,0-1 1 0 0,0 0-1 0 0,0 0 0 0 0,0 0 0 0 0,0 0 0 0 0,0 0 0 0 0,0 0 0 0 0,0 0 0 0 0,0 0 0 0 0,0 0 0 0 0,0 0 0 0 0,0 0 0 0 0,1 0 0 0 0,-1 0 0 0 0,0 0 0 0 0,0 0 1 0 0,0 0-1 0 0,0 0 0 0 0,0 0 0 0 0,0 0 0 0 0,0 0 0 0 0,0 0 0 0 0,0 0 0 0 0,0 0 0 0 0,0 0 0 0 0,0 0 0 0 0,0 0 0 0 0,0 0 0 0 0,0 1 0 0 0,0-1 0 0 0,0 0 0 0 0,0 0 1 0 0,0 0-1 0 0,0 0 0 0 0,0 0 0 0 0,0 0 0 0 0,0 0 0 0 0,0 0 0 0 0,0 0 0 0 0,0 0 0 0 0,0 0 0 0 0,0 0 0 0 0,0 0 0 0 0,0 0 0 0 0,4 1-11 0 0,0-1-1 0 0,0 0 1 0 0,0-1 0 0 0,1 1-1 0 0,5-2 1 0 0,5-4-42 0 0,0-5-14 0 0,0-1-1 0 0,-1 0 1 0 0,0-1-1 0 0,-1 0 0 0 0,-1-1 1 0 0,0 0-1 0 0,-1-1 1 0 0,14-24-1 0 0,-18 26 1 0 0,-1 0 0 0 0,0-1-1 0 0,-1 1 1 0 0,0-1 0 0 0,-1-1 0 0 0,0 1 0 0 0,-2-1-1 0 0,1 1 1 0 0,-2-1 0 0 0,0 0 0 0 0,-1 1 0 0 0,-2-19-1 0 0,1 5 69 0 0,2 5 0 0 0,-2-1-10 0 0,1 3-54 0 0,-1 19 6 0 0,1 0-202 0 0,-3-5 176 0 0,3 4 13 0 0,-1 1 0 0 0,0 0 0 0 0,0 0 0 0 0,0 0 0 0 0,0-1 0 0 0,0 1 0 0 0,-1 0 0 0 0,1 0 0 0 0,-4-3 0 0 0,4 4-61 0 0,-10 1-302 0 0,2-3 434 0 0,1 0 11 0 0,5 1 48 0 0,-6-1 309 0 0,7 4-498 0 0,-5 3 130 0 0,5-3 252 0 0,4-2-198 0 0,7 0-56 0 0,-5 2-46 0 0,8 2 36 0 0,-1 3 27 0 0,-9-5 292 0 0,-1-2-292 0 0,-1 1 0 0 0,1 0 0 0 0,0-1 0 0 0,-1 1 0 0 0,1-1 0 0 0,-1 1 1 0 0,1-1-1 0 0,-1 1 0 0 0,1-1 0 0 0,-1 0 0 0 0,0 1 0 0 0,1-1 0 0 0,-1 0 1 0 0,1 1-1 0 0,-1-1 0 0 0,0 0 0 0 0,0 1 0 0 0,0-1 0 0 0,1 0 0 0 0,-1-1 0 0 0,4-17 240 0 0,-4 10-234 0 0,0-3 22 0 0,-2 0-33 0 0,0 1-10 0 0,1-3 0 0 0,-2-4 0 0 0,3 14 0 0 0,3-21 0 0 0,-3 24-9 0 0,0 1 4 0 0,0-1-1 0 0,0 1 0 0 0,0-1 0 0 0,0 1 0 0 0,0 0 1 0 0,0-1-1 0 0,0 1 0 0 0,0-1 0 0 0,0 1 0 0 0,0-1 0 0 0,0 1 1 0 0,0-1-1 0 0,0 1 0 0 0,0-1 0 0 0,0 1 0 0 0,0 0 0 0 0,0-1 1 0 0,-1 1-1 0 0,1-1 0 0 0,-12 6-5 0 0,1 5 11 0 0,2 2 0 0 0,0 1 0 0 0,2 1 0 0 0,1-1 0 0 0,2-2 0 0 0,0 12 0 0 0,-3 10 0 0 0,0-2 0 0 0,0 12 0 0 0,3-12 12 0 0,1-3 48 0 0,2-23-60 0 0,2 20 0 0 0,0-9 0 0 0,2-1 0 0 0,1 1 0 0 0,0-1 0 0 0,-2 0 0 0 0,-2-1 0 0 0,0 7 30 0 0,0-18-10 0 0,-2 4 74 0 0,-6 29-82 0 0,7-34 56 0 0,0 1-14 0 0,-3 8-44 0 0,-1 8-10 0 0,2-15 0 0 0,-8 8 0 0 0,9-9 35 0 0,0 0 0 0 0,0 0-1 0 0,0 0 1 0 0,0 1 0 0 0,1-1-1 0 0,-2 4 1 0 0,-1 1 32 0 0,1-1 1 0 0,-1 0-1 0 0,-7 11 0 0 0,5-9-56 0 0,5-7 42 0 0,-1-1 11 0 0,-8 9 88 0 0,7-8-106 0 0,0 1-1 0 0,1 0 0 0 0,-1-1 1 0 0,1 1-1 0 0,0 0 0 0 0,0 0 1 0 0,0 0-1 0 0,-3 6 0 0 0,2-2 38 0 0,0-3 10 0 0,-2 5-29 0 0,-1 3-112 0 0,0 1 32 0 0,1 0 16 0 0,1 1 0 0 0,1 1 0 0 0,-1-2 0 0 0,2 1 0 0 0,0 1 0 0 0,1 1 0 0 0,-1-1 0 0 0,-1-1 0 0 0,-1 1 0 0 0,-1-2 0 0 0,-1-1 0 0 0,0 1 11 0 0,0 0 32 0 0,-1-2-33 0 0,0 1-10 0 0,1-2 11 0 0,3-7 32 0 0,-3 3-19 0 0,3-3 45 0 0,-4 6 8 0 0,1 1-50 0 0,3-7 16 0 0,0 8-33 0 0,0 1 4 0 0,4-11-4 0 0,-1-1 1 0 0,1 0 0 0 0,-1 0 0 0 0,1 0-1 0 0,-1 1 1 0 0,1-1 0 0 0,-1 0 0 0 0,1 0 0 0 0,-1 0-1 0 0,1 0 1 0 0,-1 0 0 0 0,1 0 0 0 0,0 0-1 0 0,-1 0 1 0 0,1 0 0 0 0,-1 0 0 0 0,1 0-1 0 0,-1 0 1 0 0,1 0 0 0 0,-1-1 0 0 0,1 1-1 0 0,-1 0 1 0 0,1 0 0 0 0,-1-1 0 0 0,1 1 0 0 0,0-1-1 0 0,17-15 57 0 0,-12 5-52 0 0,-4 7 21 0 0,0-1-28 0 0,1-1 0 0 0,-1 1 1 0 0,-1 0-1 0 0,1-1 0 0 0,-1 1 1 0 0,0-1-1 0 0,0 0 0 0 0,-1 1 1 0 0,1-1-1 0 0,-1 0 0 0 0,-1-7 1 0 0,0-6 125 0 0,1 17 58 0 0,-2-10-114 0 0,2 4-211 0 0,-2 1 78 0 0,-1-3-29 0 0,3 7 30 0 0,-7 9-575 0 0,1 12 554 0 0,3-3 65 0 0,1-1-33 0 0,2 1 32 0 0,4-1 11 0 0,2 0 0 0 0,2-2 0 0 0,1-1 0 0 0,2 0 0 0 0,0-1 0 0 0,2 0 0 0 0,1-1 0 0 0,0 0 0 0 0,1-2 0 0 0,0-1 0 0 0,5 2 4 0 0,-17-9-10 0 0,35 19 72 0 0,-23-11-66 0 0,0-1 0 0 0,0 1 0 0 0,-1 2 0 0 0,0-3 0 0 0,1-1 0 0 0,-1 0 0 0 0,7 4-3 0 0,-4-6 53 0 0,-11-2-33 0 0,9 0-17 0 0,1 0 0 0 0,-4-1 11 0 0,3 0 53 0 0,-13 0-11 0 0,0-1 1 0 0,5-2-33 0 0,-5 2 32 0 0,-3-1 11 0 0,-3-8 0 0 0,-4 2-10 0 0,5 6-43 0 0,-1-1-9 0 0,-13 1-5 0 0,0 1 3 0 0,12 3 0 0 0,2 0 0 0 0,-10 2 0 0 0,-8 5 0 0 0,17-6 0 0 0,-6 6 0 0 0,10-9 0 0 0,-1 0-4 0 0,1 0-1 0 0,0 1 1 0 0,-1-1-1 0 0,1 0 1 0 0,0 1-1 0 0,-1-1 1 0 0,1 1-1 0 0,0-1 1 0 0,-1 1-1 0 0,1-1 1 0 0,0 1-1 0 0,0-1 1 0 0,0 1-1 0 0,-1-1 1 0 0,1 1-1 0 0,0-1 1 0 0,0 1-1 0 0,0-1 1 0 0,0 1-1 0 0,0-1 1 0 0,0 1-1 0 0,0 0 1 0 0,0-1-1 0 0,0 1 1 0 0,1 0-1 0 0,9 6-6 0 0,5-2 11 0 0,-10-4 30 0 0,-1 0 0 0 0,1 0 0 0 0,-1-1-1 0 0,10 0 1 0 0,32-6 112 0 0,-11-1-86 0 0,-6 0-59 0 0,-20 4 3 0 0,-6 2 0 0 0,0 0 0 0 0,0 0 0 0 0,0 0 0 0 0,0 1 0 0 0,1-1 0 0 0,-1 1 0 0 0,0 0 0 0 0,7 0 0 0 0,15 0 0 0 0,-1-1 0 0 0,1-1 0 0 0,0-1 0 0 0,-1-1 0 0 0,1-2 0 0 0,25-8 0 0 0,-41 10 0 0 0,0 1 0 0 0,1-1 0 0 0,16-10 0 0 0,31-18 0 0 0,12-3 0 0 0,-45 19 0 0 0,1 2 0 0 0,3-1 0 0 0,39-19 0 0 0,-54 28 0 0 0,1 1 0 0 0,-1-1 0 0 0,-1-1 0 0 0,-1 2 11 0 0,-7 4 42 0 0,5-2 11 0 0,-5 2-10 0 0,6 0-58 0 0,-5 1-55 0 0,7-2 44 0 0,2 0 15 0 0,0 1 0 0 0,31-3-64 0 0,-3 4 64 0 0,-37-1 0 0 0,-4 1 0 0 0,1-1 0 0 0,0 1 0 0 0,0 0 0 0 0,-1 0 0 0 0,1 0 0 0 0,0 0 0 0 0,0 0 0 0 0,-1 1 0 0 0,1-1 0 0 0,3 1 0 0 0,6 2 0 0 0,3 0 0 0 0,-1 0 0 0 0,0-1 0 0 0,0 1 0 0 0,25 9 0 0 0,-26-7 0 0 0,0 2 0 0 0,-2-1 0 0 0,1 1 0 0 0,-2 1 0 0 0,-2 2 0 0 0,-7-8 4 0 0,0-1-2 0 0,1-1 1 0 0,-1 1-1 0 0,0-1 1 0 0,0 1-1 0 0,0 0 1 0 0,0-1-1 0 0,0 1 1 0 0,1-1-1 0 0,-1 1 1 0 0,0 0-1 0 0,-1-1 1 0 0,1 1-1 0 0,0 0 1 0 0,0-1-1 0 0,0 1 1 0 0,0-1-1 0 0,0 1 1 0 0,-1-1-1 0 0,1 2 1 0 0,-5 9 7 0 0,-1 3-10 0 0,1-2 0 0 0,-2 0 0 0 0,-2-2 0 0 0,0-2 11 0 0,5-5 32 0 0,-8 1-33 0 0,-1 2-20 0 0,2-2-44 0 0,7-2 1 0 0,-7 4 42 0 0,-3 0 11 0 0,1-1 0 0 0,-1 0 0 0 0,1-3 0 0 0,0-1 0 0 0,0-1 0 0 0,7-1 0 0 0,-11-4 0 0 0,6 1 0 0 0,-4-3 32 0 0,13 6-23 0 0,-32-10 4 0 0,32 10-67 0 0,4 1-138 0 0,8 0 128 0 0,-5 0 11 0 0,7 2 42 0 0,1 4 11 0 0,-9-2 0 0 0,21 6-74 0 0,-11-5 31 0 0,31 8 32 0 0,-41-10 11 0 0,1-2 0 0 0,16-1 0 0 0,19-2 0 0 0,-14-1 0 0 0,17-3 0 0 0,-28 5 0 0 0,-1 0 0 0 0,1 2 0 0 0,-2 4 0 0 0,1 1 0 0 0,0 1 0 0 0,-1 1 11 0 0,-5 4 32 0 0,-2 0-43 0 0,-5-10-54 0 0,0 1 1 0 0,3 6 26 0 0,-4-6-53 0 0,11-12-336 0 0,-3 1 414 0 0,-1 3-26 0 0,15-9-6 0 0,-9 4 34 0 0,1 3 0 0 0,-5-1-10 0 0,-5 5-33 0 0,5-4 32 0 0,2-2 11 0 0,2 1 0 0 0,1 1 0 0 0,-3-2 0 0 0,2 2 0 0 0,0-1 0 0 0,0 1 0 0 0,1 0 0 0 0,38-22 0 0 0,-39 21 0 0 0,0 1 0 0 0,-2-1 0 0 0,2 2 0 0 0,1 1 0 0 0,-2 4-10 0 0,-7 3-33 0 0,4 6 32 0 0,6 0 11 0 0,-11-5 0 0 0,1-1 0 0 0,16 0 0 0 0,-16-1 0 0 0,18 0 0 0 0,7-6-64 0 0,-11 3 64 0 0,-18 2-3 0 0,33-7 60 0 0,24-8-47 0 0,-44 12-10 0 0,-1-1 0 0 0,0 0 0 0 0,2-1 0 0 0,-1 2 0 0 0,-2 0 0 0 0,-1-2 0 0 0,-2-2 0 0 0,1-1 0 0 0,-3 1 11 0 0,-4 4 32 0 0,3-3-22 0 0,-4 4 96 0 0,-4 3-53 0 0,-9 4-10 0 0,-11 4-71 0 0,13-4-16 0 0,-2 1 29 0 0,0 3-6 0 0,-6 10-40 0 0,16-16 57 0 0,1-3-6 0 0,0 0 0 0 0,-1 0 0 0 0,1 0 0 0 0,0 0 0 0 0,0 0 0 0 0,0 0 0 0 0,0 0 0 0 0,0 0 0 0 0,0 0-1 0 0,0 0 1 0 0,0 0 0 0 0,0 0 0 0 0,0 1 0 0 0,0-1 0 0 0,0 0 0 0 0,0 0 0 0 0,0 0 0 0 0,0 0 0 0 0,0 0 0 0 0,0 0 0 0 0,0 0 0 0 0,0 0 0 0 0,0 0 0 0 0,0 1 0 0 0,0-1 0 0 0,0 0 0 0 0,0 0 0 0 0,0 0-1 0 0,0 0 1 0 0,0 0 0 0 0,0 0 0 0 0,0 0 0 0 0,0 0 0 0 0,0 0 0 0 0,0 1 0 0 0,0-1 0 0 0,0 0 0 0 0,0 0 0 0 0,0 0 0 0 0,0 0 0 0 0,0 0 0 0 0,0 0 0 0 0,0 0 0 0 0,0 0 0 0 0,5 8 21 0 0,-4-8-12 0 0,1 1-1 0 0,-1-1 0 0 0,0 0 0 0 0,0 0 1 0 0,0 1-1 0 0,1-1 0 0 0,-1 0 0 0 0,0 0 1 0 0,0 0-1 0 0,1 0 0 0 0,-1 0 0 0 0,0 0 1 0 0,0 0-1 0 0,1-1 0 0 0,-1 1 0 0 0,1-1 1 0 0,-1 1-1 0 0,3-1 34 0 0,7-4-33 0 0,-2 1-26 0 0,-7 3-60 0 0,-4-1 54 0 0,-4-4 22 0 0,5 5-54 0 0,-29 5-255 0 0,-137 53 352 0 0,137-46 36 0 0,-58 29 1 0 0,35-14-37 0 0,44-22-43 0 0,-2 4 0 0 0,-1 0 4 0 0,2-3 33 0 0,5-4-12 0 0,-2 0 49 0 0,0 1 20 0 0,6 2-96 0 0,-21 6 77 0 0,21-9-54 0 0,3-1 1 0 0,12 3-12 0 0,11 0-10 0 0,-20-3 0 0 0,1-1 0 0 0,17-1 0 0 0,-18 0 0 0 0,0-1 0 0 0,16-2 0 0 0,-7 1 0 0 0,-1 0 0 0 0,0 0 0 0 0,15-8 0 0 0,105-51 0 0 0,-76 39-12 0 0,-26 9-44 0 0,1-3-65 0 0,-6 1-50 0 0,-17 9 155 0 0,0-4 16 0 0,0 0 0 0 0,-2 2 0 0 0,0-1 0 0 0,-1 0 0 0 0,1 0 0 0 0,0-1 0 0 0,-1-1 0 0 0,-2 0 0 0 0,0 1 0 0 0,1-1 0 0 0,0 2 0 0 0,-1 0 12 0 0,1-1 36 0 0,1 0-48 0 0,2-4-54 0 0,4 0-85 0 0,-7 4 128 0 0,0 0 11 0 0,-2 1 0 0 0,1 0 0 0 0,1 0 0 0 0,1 1 0 0 0,-6 8 0 0 0,1 1 0 0 0,0 0 0 0 0,-1-1 0 0 0,1 1 1 0 0,0 0-1 0 0,0 0 0 0 0,0 0 0 0 0,0 0 0 0 0,0 0 0 0 0,0 0 0 0 0,0 0 0 0 0,0 0 0 0 0,2-1 0 0 0,4-1-65 0 0,4-5 1 0 0,1 0 11 0 0,-2 0 32 0 0,-1 0-39 0 0,-7 6-43 0 0,-9 33-924 0 0,-3 9 963 0 0,6-27 64 0 0,-1 2 0 0 0,0-1 0 0 0,-1-1 0 0 0,1 0 0 0 0,1 1 0 0 0,-3-1 0 0 0,1-2 0 0 0,2 0-12 0 0,3-9-53 0 0,0-4-27 0 0,-1-7 32 0 0,1 8 57 0 0,1 0 0 0 0,-1 0 0 0 0,1 0 1 0 0,0 0-1 0 0,-1 0 0 0 0,1 0 0 0 0,0 0 0 0 0,0 0 0 0 0,-1 0 1 0 0,1 0-1 0 0,0 0 0 0 0,0 0 0 0 0,1 0 0 0 0,-1 0 0 0 0,0 0 0 0 0,0 0 1 0 0,1-2-1 0 0,0-1-10 0 0,0-9 2 0 0,3-5 11 0 0,-1 13 0 0 0,0 1 0 0 0,10-34 0 0 0,1 9-37 0 0,-9 20 30 0 0,-1 0 1 0 0,1 0-1 0 0,3-13 0 0 0,-4 9-3 0 0,0 0-33 0 0,2-6 33 0 0,-4 15 9 0 0,10-13 1 0 0,-3 1 3 0 0,-7 13-8 0 0,11-12 61 0 0,-5 4-56 0 0,2 1-43 0 0,-2 0 32 0 0,0 1 11 0 0,1 1-10 0 0,-5 5-33 0 0,3-3 22 0 0,-5 4-33 0 0,-2-1-462 0 0,0 2 508 0 0,0 1 0 0 0,0-1-1 0 0,0 0 1 0 0,0 1 0 0 0,0-1 0 0 0,0 1 0 0 0,0-1-1 0 0,0 0 1 0 0,0 1 0 0 0,-1-1 0 0 0,1 1 0 0 0,0-1-1 0 0,0 1 1 0 0,-1-1 0 0 0,1 1 0 0 0,0-1 0 0 0,-1 1-1 0 0,1-1 1 0 0,0 1 0 0 0,-1-1 0 0 0,1 1 0 0 0,-1-1-1 0 0,1 1 1 0 0,-1-1 0 0 0,-2 0-68 0 0,-5 0 9 0 0,5 0 14 0 0,-6 0 42 0 0,-2-1 11 0 0,0 0 404 0 0,13 1-336 0 0,5-4-1 0 0,-5 4 10 0 0,0-5 1 0 0,2-4 50 0 0,-4 8-122 0 0,0 0 0 0 0,0 1 0 0 0,-1-1 0 0 0,1 1 0 0 0,-1-1 0 0 0,1 0 0 0 0,-1 1 0 0 0,0-1 0 0 0,1 1 0 0 0,-3-3 0 0 0,-2-3 5 0 0,2 5 21 0 0,-4-2-12 0 0,-7 0-8 0 0,-13-4 233 0 0,0 1-181 0 0,9 2-64 0 0,15 2 0 0 0,1 0 0 0 0,-7-4 12 0 0,1-1 36 0 0,1-1-36 0 0,-1-3-12 0 0,1 1 0 0 0,0 0 0 0 0,-6-6 46 0 0,11 16 0 0 0,0-1 30 0 0,1 1-4 0 0,-7-7-12 0 0,1 2-32 0 0,4 4 17 0 0,0 0 17 0 0,-1 2-46 0 0,-14-7 133 0 0,6 0-149 0 0,1 0 0 0 0,1-1 0 0 0,2-1 0 0 0,-1-1 0 0 0,-1 2 0 0 0,-8-3-5 0 0,15 11-4 0 0,1-1-61 0 0,-9-2-8 0 0,3 1 50 0 0,-13-4 2 0 0,11 0 16 0 0,3 0-44 0 0,4 4 1 0 0,-4-6 32 0 0,-22-27-97 0 0,25 31 143 0 0,1 1 0 0 0,-1-1 0 0 0,1 0 0 0 0,0 0 0 0 0,1-1-1 0 0,-1 1 1 0 0,1-1 0 0 0,-3-7 0 0 0,2 5 50 0 0,-3-8 13 0 0,5 11-45 0 0,1-4-21 0 0,-3 0 40 0 0,3 6 15 0 0,0 1-38 0 0,-1-1-6 0 0,0 1-20 0 0,0 0-1 0 0,0 0 1 0 0,1 1 0 0 0,-1-1 0 0 0,0 0 0 0 0,0 0 0 0 0,0 0 0 0 0,1 0 0 0 0,-1 0 0 0 0,0 0 0 0 0,1 0 0 0 0,-1-1 0 0 0,1 1-1 0 0,-1-2 1 0 0,-15-29 51 0 0,11 21-64 0 0,1 0 0 0 0,-2 3 11 0 0,5 7 42 0 0,0-1 11 0 0,-4-4 0 0 0,3 3-10 0 0,-3-2-33 0 0,2 3 22 0 0,-6-4-33 0 0,-1 3-10 0 0,-2 1 0 0 0,1 4 0 0 0,1 1-14 0 0,0 1-45 0 0,-1-1 44 0 0,0-3 15 0 0,-9 2 29 0 0,4-4 17 0 0,12 2-3 0 0,-33 7 95 0 0,14-5 1 0 0,14-2-82 0 0,-28 0 433 0 0,28 0-480 0 0,-2 0-10 0 0,0 0 0 0 0,-5 0 4 0 0,14 1-1 0 0,1-1 0 0 0,-1 0 1 0 0,1 0-1 0 0,-1 0 0 0 0,1 0 1 0 0,0 0-1 0 0,-1-1 0 0 0,1 1 1 0 0,-1 0-1 0 0,1-1 0 0 0,0 1 1 0 0,-1-1-1 0 0,1 1 0 0 0,-3-2 1 0 0,-39-17 70 0 0,30 13-74 0 0,3-2 0 0 0,2-2 0 0 0,1 1 0 0 0,0 1 11 0 0,5 5 32 0 0,-4-6-33 0 0,-1-4-10 0 0,0 0 0 0 0,1-1 0 0 0,0-1 0 0 0,1 1 0 0 0,1 2 0 0 0,2 6 0 0 0,-13-25 0 0 0,11 18 0 0 0,0 0 0 0 0,0 0 0 0 0,-1 1 0 0 0,0 1 11 0 0,5 10-8 0 0,0 1 0 0 0,0-1 0 0 0,-1 1 0 0 0,1-1 0 0 0,0 1-1 0 0,0-1 1 0 0,-1 1 0 0 0,1-1 0 0 0,-1 1 0 0 0,1-1 0 0 0,0 1 0 0 0,-1-1 0 0 0,1 1 0 0 0,-1 0 0 0 0,1-1-1 0 0,-1 1 1 0 0,1 0 0 0 0,-2-1 0 0 0,-3-2 49 0 0,-5-4-42 0 0,-2 0-10 0 0,1 3 11 0 0,7 2 32 0 0,-7-5-33 0 0,1 1 1 0 0,5 4 32 0 0,-5-2-33 0 0,-1-1-10 0 0,-2 1 0 0 0,-4-2-3 0 0,-15 0 70 0 0,20 3-67 0 0,9 3 0 0 0,1-1-1 0 0,0 0 1 0 0,0 1 0 0 0,0-1-1 0 0,0 0 1 0 0,0 0-1 0 0,0 0 1 0 0,1 0-1 0 0,-4-2 1 0 0,-6-2 58 0 0,-27-4 16 0 0,-13 2 44 0 0,22 5-30 0 0,21 1-73 0 0,1 1 0 0 0,-1-1 1 0 0,-11 2-1 0 0,3 2 32 0 0,13-1-38 0 0,2-1-10 0 0,0-1 1 0 0,0 1 0 0 0,0 0 0 0 0,0-1 0 0 0,0 1 0 0 0,0 0-1 0 0,0-1 1 0 0,0 0 0 0 0,-1 1 0 0 0,1-1 0 0 0,0 1 0 0 0,0-1-1 0 0,-3 0 1 0 0,0 2 0 0 0,-20 3 11 0 0,-11-3 42 0 0,32-1-49 0 0,2-1-5 0 0,0 1 0 0 0,0-1 0 0 0,0 0 1 0 0,0 1-1 0 0,0-1 0 0 0,0 0 0 0 0,0 0 0 0 0,0 0 1 0 0,0 0-1 0 0,0 0 0 0 0,0 0 0 0 0,0 0 0 0 0,0 0 1 0 0,-1-1-1 0 0,-2 0 16 0 0,-1 0 0 0 0,1 0 0 0 0,-1 0 0 0 0,1 0-1 0 0,-1 1 1 0 0,-5-1 0 0 0,-3-1 75 0 0,6 0-57 0 0,1 0 1 0 0,-1 1-1 0 0,0 0 0 0 0,-8 0 0 0 0,4 0-33 0 0,-1 3 0 0 0,1 3-12 0 0,0 3-36 0 0,2 0 36 0 0,1 0 2 0 0,6-4-33 0 0,0 4 22 0 0,1-6-33 0 0,3-1 1 0 0,8 3 32 0 0,-5-4-22 0 0,7-3 19 0 0,1-2-40 0 0,4-3 2 0 0,-14 5 57 0 0,-1 0 1 0 0,16-5-56 0 0,-4 5 50 0 0,-9 2-33 0 0,-2 0 37 0 0,0 1 0 0 0,0-1-1 0 0,-1 1 1 0 0,1 0 0 0 0,0 0 0 0 0,0 0 0 0 0,0 0-1 0 0,0 1 1 0 0,0-1 0 0 0,0 1 0 0 0,-1 0 0 0 0,5 1-1 0 0,0 1 13 0 0,16 4-6 0 0,0-4 0 0 0,39-2 0 0 0,-48 1 0 0 0,0 5 0 0 0,3 5 0 0 0,-15-9-3 0 0,0 0-4 0 0,-1-2 2 0 0,0 1 1 0 0,1 0 0 0 0,-1 0-1 0 0,0-1 1 0 0,0 1 0 0 0,0 0-1 0 0,0 0 1 0 0,0 0 0 0 0,0 0 0 0 0,0 3-1 0 0,1 2-1 0 0,0-2 6 0 0,0-1 0 0 0,0 1 0 0 0,0 0 0 0 0,-1 0 0 0 0,0-1 0 0 0,0 1 1 0 0,0 0-1 0 0,-1 8 0 0 0,1 0-11 0 0,-1-2 5 0 0,1-1 1 0 0,-2 0 0 0 0,0 1 0 0 0,0-1-1 0 0,-1 0 1 0 0,0 0 0 0 0,-1 0-1 0 0,0 0 1 0 0,0 0 0 0 0,-8 13 0 0 0,-3 3 6 0 0,-1 0 1 0 0,-25 32-1 0 0,13-26 26 0 0,-53 51 1 0 0,43-47-19 0 0,29-28-8 0 0,-16 15 12 0 0,2 0-1 0 0,0 1 1 0 0,2 2 0 0 0,-20 30-1 0 0,34-44-89 0 0,0-1-1 0 0,1 1 0 0 0,-6 18 1 0 0,10-27-37 0 0,1 1-21 0 0,1 7-400 0 0,0-11 521 0 0,-1 1 1 0 0,1-1-1 0 0,-1 0 1 0 0,1 1-1 0 0,-1-1 1 0 0,1 0-1 0 0,-1 0 1 0 0,1 1-1 0 0,-1-1 0 0 0,1 0 1 0 0,0 0-1 0 0,-1 0 1 0 0,1 0-1 0 0,-1 0 1 0 0,1 0-1 0 0,0 0 0 0 0,-1 0 1 0 0,1 0-1 0 0,-1 0 1 0 0,1 0-1 0 0,0 0 1 0 0,-1 0-1 0 0,1 0 1 0 0,0-1-1 0 0,8-1-65 0 0,0-1 0 0 0,-1 0 0 0 0,1-1 0 0 0,-1 0-1 0 0,0 0 1 0 0,0 0 0 0 0,0-1 0 0 0,-1-1 0 0 0,12-9 0 0 0,-4 1-38 0 0,0-1-1 0 0,-1 0 1 0 0,16-23 0 0 0,-20 25 23 0 0,-4 5 21 0 0,0 0-1 0 0,0-1 1 0 0,-1 0 0 0 0,-1 0 0 0 0,5-11 0 0 0,-6 7 30 0 0,-3 0 32 0 0,-4 3 29 0 0,3 9 6 0 0,0 0 0 0 0,0 0 0 0 0,0 0 0 0 0,0 0 0 0 0,0 0 0 0 0,-1 1 0 0 0,1-1 0 0 0,0 0 0 0 0,-1 1 0 0 0,1-1 0 0 0,0 1 0 0 0,-1-1 0 0 0,1 1 0 0 0,-1 0 0 0 0,1-1 0 0 0,-1 1 0 0 0,1 0 0 0 0,-1 0 0 0 0,1 0 0 0 0,0 0 0 0 0,-1 1 0 0 0,1-1 0 0 0,-1 0 0 0 0,1 0 0 0 0,-1 1 0 0 0,-1 0 0 0 0,-6 2 159 0 0,0 1 0 0 0,-15 7 0 0 0,23-10-166 0 0,-12 6 4 0 0,0 1-1 0 0,1 1 0 0 0,0 0 0 0 0,0 1 1 0 0,1 0-1 0 0,0 1 0 0 0,-15 20 0 0 0,7-5-2 0 0,1 1 0 0 0,-22 46 0 0 0,11-21-18 0 0,-57 77 0 0 0,5-10 0 0 0,64-88-100 0 0,1 0 0 0 0,2 1 0 0 0,-12 42 0 0 0,15-45-215 0 0,5-13-234 0 0,1 0 1 0 0,-6 26 0 0 0,11-40 484 0 0,4 3-502 0 0,-3-5 538 0 0,-1 1-1 0 0,1-1 1 0 0,0 1 0 0 0,0-1 0 0 0,-1 1 0 0 0,1-1 0 0 0,0 1-1 0 0,0-1 1 0 0,0 0 0 0 0,0 1 0 0 0,0-1 0 0 0,0 0 0 0 0,1 0-1 0 0,1 0 5 0 0,-1 0-1 0 0,1-1 0 0 0,-1 0 1 0 0,0 1-1 0 0,1-1 0 0 0,-1 0 0 0 0,0 0 1 0 0,0 0-1 0 0,0-1 0 0 0,1 1 0 0 0,-1 0 1 0 0,0-1-1 0 0,-1 1 0 0 0,3-3 0 0 0,5-6 13 0 0,-5 0 2 0 0,-4 10 5 0 0,0-1 0 0 0,0 0 0 0 0,0 0 0 0 0,0 0 0 0 0,0 1 0 0 0,-1-1 0 0 0,1 0 0 0 0,0 0 0 0 0,0 1 0 0 0,0-1 0 0 0,-1 0 0 0 0,1 0 0 0 0,0 1 1 0 0,-1-1-1 0 0,1 0 0 0 0,-1 1 0 0 0,1-1 0 0 0,-1 0 0 0 0,1 1 0 0 0,-1-1 0 0 0,0 1 0 0 0,1-1 0 0 0,-2 0 0 0 0,-14-9-98 0 0,8 7 171 0 0,0 1-1 0 0,-1 0 1 0 0,1 1 0 0 0,0 0-1 0 0,-15-1 1 0 0,-44 5 464 0 0,57-2-502 0 0,-35 9 326 0 0,45-10-354 0 0,0 0-1 0 0,0 0 0 0 0,0 0 0 0 0,0 0 1 0 0,0 0-1 0 0,-1 0 0 0 0,1 0 1 0 0,0 0-1 0 0,0 1 0 0 0,0-1 0 0 0,0 0 1 0 0,0 0-1 0 0,-1 0 0 0 0,1 0 1 0 0,0 0-1 0 0,0 0 0 0 0,0 0 0 0 0,0 0 1 0 0,0 0-1 0 0,-1 0 0 0 0,1 0 0 0 0,0 0 1 0 0,0-1-1 0 0,0 1 0 0 0,0 0 1 0 0,0 0-1 0 0,-1 0 0 0 0,1 0 0 0 0,0 0 1 0 0,0 0-1 0 0,0 0 0 0 0,0 0 0 0 0,0 0 1 0 0,0 0-1 0 0,0-1 0 0 0,-1 1 1 0 0,1 0-1 0 0,0 0 0 0 0,0 0 0 0 0,0 0 1 0 0,0 0-1 0 0,0 0 0 0 0,0 0 0 0 0,0-1 1 0 0,0 1-1 0 0,3-5 8 0 0,0 1 1 0 0,0-1-1 0 0,1 1 0 0 0,0 0 0 0 0,0 0 1 0 0,6-5-1 0 0,-1 1-9 0 0,22-19 46 0 0,61-38 0 0 0,-73 52-20 0 0,59-38 19 0 0,113-84 864 0 0,-145 97-559 0 0,76-48-1 0 0,-36 34-322 0 0,102-45-1 0 0,-79 43-57 0 0,50-21-18 0 0,-145 70 49 0 0,-1 4 0 0 0,-2 5-10 0 0,-11-3 7 0 0,1-1 1 0 0,-1 1 0 0 0,1 0 0 0 0,-1-1-1 0 0,1 1 1 0 0,-1-1 0 0 0,0 1 0 0 0,1 0-1 0 0,-1 0 1 0 0,0-1 0 0 0,0 1 0 0 0,1 0-1 0 0,-1-1 1 0 0,0 1 0 0 0,0 0 0 0 0,0 0-1 0 0,0-1 1 0 0,0 1 0 0 0,0 0 0 0 0,0 0-1 0 0,0 0 1 0 0,0 1-2 0 0,-2 13 4 0 0,-1-6 4 0 0,0-1-1 0 0,-1 0 0 0 0,0 1 0 0 0,0-2 0 0 0,-1 1 0 0 0,0 0 1 0 0,0-1-1 0 0,-10 10 0 0 0,-8 7 19 0 0,-26 19 0 0 0,27-24-31 0 0,-104 77 67 0 0,95-73-52 0 0,-16 12 10 0 0,2 3 0 0 0,1 2 0 0 0,-68 79 0 0 0,90-89-16 0 0,22-29 0 0 0,-1 0-1 0 0,1-1 1 0 0,0 0-1 0 0,-1 1 0 0 0,1-1 0 0 0,0 1 0 0 0,0-1 0 0 0,-1 1 0 0 0,1-1 0 0 0,0 0 0 0 0,0 1 1 0 0,0-1-1 0 0,-1 1 0 0 0,1-1 0 0 0,0 1 0 0 0,0-1 0 0 0,0 1 0 0 0,0 1 0 0 0,1-2-3 0 0,-1 1-1 0 0,0 0 0 0 0,1-1 1 0 0,-1 1-1 0 0,1 0 0 0 0,-1-1 0 0 0,1 1 1 0 0,0-1-1 0 0,-1 1 0 0 0,1-1 1 0 0,-1 1-1 0 0,1-1 0 0 0,0 1 0 0 0,0-1 1 0 0,-1 0-1 0 0,2 1 0 0 0,1 0-1 0 0,1 0-1 0 0,0 0 1 0 0,-1 0-1 0 0,1-1 1 0 0,0 0-1 0 0,0 1 0 0 0,-1-1 1 0 0,1 0-1 0 0,0-1 1 0 0,0 1-1 0 0,-1-1 1 0 0,1 0-1 0 0,0 0 0 0 0,-1 0 1 0 0,6-2-1 0 0,7-4 12 0 0,0-1 0 0 0,15-9 0 0 0,-24 13-11 0 0,86-49 35 0 0,43-25 15 0 0,-102 56-44 0 0,59-50-1 0 0,-14-9 1 0 0,-51 51 0 0 0,7-4 32 0 0,-34 49 312 0 0,-4 2-285 0 0,-1-1 0 0 0,-1 1 0 0 0,-1-1 0 0 0,0 0-1 0 0,-13 22 1 0 0,-1 5-44 0 0,-23 48-15 0 0,30-65 0 0 0,6-13 0 0 0,2-1 0 0 0,0 1 0 0 0,-4 13 0 0 0,6-11 0 0 0,6 0 0 0 0,5-4-10 0 0,4-3-44 0 0,3-5-10 0 0,-9-4 49 0 0,0 1-1 0 0,0-1 1 0 0,0 0-1 0 0,0-1 0 0 0,0 1 1 0 0,0-1-1 0 0,-1 0 1 0 0,11-6-1 0 0,43-30-69 0 0,-24 15 86 0 0,122-73-74 0 0,-131 81-206 0 0,1 1 1 0 0,0 2-1 0 0,31-10 0 0 0,-55 21 203 0 0,-4 6-9 0 0,1-1 118 0 0,-1 1 0 0 0,1 0 0 0 0,-1 0 1 0 0,-1 0-1 0 0,1-1 0 0 0,-1 1 0 0 0,0-1 0 0 0,0 1 1 0 0,0-1-1 0 0,-5 7 0 0 0,-2 2-16 0 0,-1 0 0 0 0,-15 13 0 0 0,-1 2 4 0 0,-22 22-23 0 0,31-32 19 0 0,0 0-1 0 0,0 1 1 0 0,-14 23-1 0 0,24-30-16 0 0,0 2 0 0 0,4-1-10 0 0,3-12 1 0 0,0 0 1 0 0,0-1-1 0 0,0 1 1 0 0,0 0 0 0 0,0 0-1 0 0,0-1 1 0 0,0 1-1 0 0,1 0 1 0 0,-1-1-1 0 0,0 1 1 0 0,0 0-1 0 0,1-1 1 0 0,-1 1 0 0 0,1 0-1 0 0,-1-1 1 0 0,0 1-1 0 0,1-1 1 0 0,-1 1-1 0 0,1-1 1 0 0,-1 1 0 0 0,2 0-1 0 0,-2 0-5 0 0,1-1 3 0 0,-1 1 0 0 0,0-1 0 0 0,1 1 0 0 0,-1-1 0 0 0,1 0 1 0 0,-1 1-1 0 0,1-1 0 0 0,-1 1 0 0 0,1-1 0 0 0,-1 0 0 0 0,1 1 1 0 0,-1-1-1 0 0,1 0 0 0 0,0 0 0 0 0,-1 0 0 0 0,1 1 0 0 0,-1-1 1 0 0,1 0-1 0 0,0 0 0 0 0,1 0 0 0 0,-2 0-23 0 0,4 1 13 0 0,-1 0 0 0 0,0 0 0 0 0,0-1 0 0 0,1 0 0 0 0,-1 1 0 0 0,0-1 0 0 0,1 0 0 0 0,-1 0 0 0 0,0-1 0 0 0,0 1 0 0 0,5-2 0 0 0,31-11-89 0 0,-39 13 107 0 0,90-44-118 0 0,-16 6 103 0 0,-35 19-222 0 0,-2-1-1 0 0,57-41 1 0 0,-29 8-549 0 0,-65 53 796 0 0,0-1-1 0 0,0 1 1 0 0,0 0 0 0 0,0-1 0 0 0,0 1-1 0 0,0 0 1 0 0,0-1 0 0 0,0 1 0 0 0,0 0 0 0 0,0-1-1 0 0,0 1 1 0 0,0 0 0 0 0,0-1 0 0 0,0 1 0 0 0,0 0-1 0 0,0-1 1 0 0,-1 1 0 0 0,1 0 0 0 0,0 0-1 0 0,0-1 1 0 0,0 1 0 0 0,-1-1 0 0 0,-2-3 97 0 0,3 3-82 0 0,-1 1 0 0 0,1-1 0 0 0,-1 1 1 0 0,1-1-1 0 0,-1 0 0 0 0,1 1 0 0 0,-1-1 0 0 0,1 1 0 0 0,-1 0 1 0 0,0-1-1 0 0,1 1 0 0 0,-1-1 0 0 0,0 1 0 0 0,1 0 1 0 0,-1 0-1 0 0,0-1 0 0 0,0 1 0 0 0,0 0 0 0 0,-3-1 55 0 0,-2-1 41 0 0,0 0-1 0 0,-1 0 0 0 0,0 0 0 0 0,1 1 1 0 0,-1 0-1 0 0,0 1 0 0 0,0-1 1 0 0,-8 2-1 0 0,-57 8 436 0 0,52-6-575 0 0,-238 53 75 0 0,185-42-53 0 0,62-12 0 0 0,2-2-32 0 0,22-9-302 0 0,13-9 270 0 0,0 2 0 0 0,1 0 0 0 0,1 2 0 0 0,52-19 0 0 0,-61 27 38 0 0,-1 1 0 0 0,1 1 0 0 0,0 1 0 0 0,0 0 0 0 0,0 1 0 0 0,1 1 0 0 0,-1 1 0 0 0,36 5 0 0 0,-35-2 26 0 0,-6-2 0 0 0,0 2 0 0 0,0 0 0 0 0,-1 1 0 0 0,1 0 0 0 0,-1 1 0 0 0,13 6 0 0 0,-17-6-10 0 0,-9-5 7 0 0,1 0 1 0 0,-1 1-1 0 0,0-1 1 0 0,0 0-1 0 0,0 1 1 0 0,1-1-1 0 0,-1 0 1 0 0,0 0-1 0 0,0 1 1 0 0,0-1-1 0 0,0 0 1 0 0,0 1-1 0 0,0-1 1 0 0,0 1-1 0 0,0-1 1 0 0,0 0 0 0 0,0 1-1 0 0,0-1 1 0 0,0 0-1 0 0,0 1 1 0 0,0-1-1 0 0,0 1 1 0 0,-1 4-5 0 0,0-4 4 0 0,1 0 0 0 0,0-1 0 0 0,0 1 0 0 0,0 0 0 0 0,-1 0 0 0 0,1 0 0 0 0,0 0 0 0 0,-1-1 0 0 0,1 1 0 0 0,0 0 0 0 0,-1 0 0 0 0,1-1 0 0 0,-1 1 0 0 0,1 0 0 0 0,-2 0 0 0 0,-1 2-3 0 0,-7 8 6 0 0,2-5 52 0 0,-1-1-1 0 0,0 0 1 0 0,0 0-1 0 0,0-1 1 0 0,0 0-1 0 0,-1-1 1 0 0,0 0 0 0 0,1 0-1 0 0,-1-1 1 0 0,0-1-1 0 0,0 1 1 0 0,0-2-1 0 0,0 1 1 0 0,0-1-1 0 0,-12-2 1 0 0,4 0 56 0 0,0-1 1 0 0,-1-1 0 0 0,1 0 0 0 0,1-2 0 0 0,-1 0-1 0 0,1 0 1 0 0,-24-14 0 0 0,34 17-70 0 0,0-1 1 0 0,1 0-1 0 0,-1-1 1 0 0,1 0-1 0 0,0 0 1 0 0,0 0-1 0 0,0-1 1 0 0,1 1-1 0 0,0-1 1 0 0,0-1-1 0 0,0 1 0 0 0,1-1 1 0 0,0 0-1 0 0,0 0 1 0 0,1 0-1 0 0,0 0 1 0 0,0-1-1 0 0,0 1 1 0 0,1-1-1 0 0,0 0 1 0 0,-1-13-1 0 0,2 9-52 0 0,1 0 1 0 0,0 1-1 0 0,1-1 1 0 0,0 0-1 0 0,1 1 1 0 0,0-1-1 0 0,1 1 1 0 0,0 0-1 0 0,1 0 1 0 0,0 0-1 0 0,1 0 1 0 0,9-17-1 0 0,-7 16 13 0 0,6-7 3 0 0,-11 15-43 0 0,-1 1 24 0 0,-1 3 13 0 0,0-1 0 0 0,0 1 1 0 0,0-1-1 0 0,0 1 0 0 0,0-1 0 0 0,1 1 0 0 0,-1-1 0 0 0,0 0 1 0 0,0 1-1 0 0,-1-1 0 0 0,1 1 0 0 0,0-1 0 0 0,0 1 1 0 0,0-1-1 0 0,0 1 0 0 0,0-1 0 0 0,0 1 0 0 0,-1-1 0 0 0,1 0 1 0 0,0 1-1 0 0,-1 0 0 0 0,1-1 0 0 0,0 1 0 0 0,-1-1 1 0 0,1 1-1 0 0,0-1 0 0 0,-1 1 0 0 0,1 0 0 0 0,-1-1 1 0 0,1 1-1 0 0,-1 0 0 0 0,1-1 0 0 0,0 1 0 0 0,-1 0 0 0 0,0 0 1 0 0,1-1-1 0 0,-1 1 0 0 0,1 0 0 0 0,-1 0 0 0 0,1 0 1 0 0,-1 0-1 0 0,1 0 0 0 0,-1 0 0 0 0,1 0 0 0 0,-1 0 0 0 0,0 0 1 0 0,0 0-1 0 0,0 0-9 0 0,-7 0-20 0 0,-1 0 0 0 0,1 0 1 0 0,-1 1-1 0 0,1 0 0 0 0,-1 1 0 0 0,-11 4 0 0 0,0-2 39 0 0,-56 18 20 0 0,10-2 64 0 0,39-12-17 0 0,14-4-20 0 0,-1-2-44 0 0,-1-4-10 0 0,15 2 0 0 0,-1-1 0 0 0,1 1 0 0 0,-1-1 0 0 0,1 1 0 0 0,-1-1 0 0 0,1 1 0 0 0,0-1 0 0 0,-1 1 0 0 0,1-1 0 0 0,0 0 0 0 0,-1 1 0 0 0,1-1 0 0 0,0 1 0 0 0,0-1 0 0 0,-1 0 0 0 0,1 1 0 0 0,0-2 0 0 0,0-2-8 0 0,-1 1 0 0 0,1-1 0 0 0,0 0 0 0 0,0 0 0 0 0,1 0 0 0 0,-1 1 0 0 0,1-1 0 0 0,0 0 0 0 0,0 0 0 0 0,0 1 0 0 0,1-1 0 0 0,2-5 0 0 0,-1 2-4 0 0,0 1 1 0 0,-1-1-1 0 0,0 0 1 0 0,0 1-1 0 0,-1-1 1 0 0,1 0-1 0 0,-1 0 1 0 0,-1-7-1 0 0,1 2 34 0 0,-2 0 0 0 0,-2-18 0 0 0,2 25-14 0 0,0 1 0 0 0,-1-1 0 0 0,1 1 0 0 0,-1-1 0 0 0,0 1 0 0 0,0 0 1 0 0,-1 0-1 0 0,1 0 0 0 0,-6-6 0 0 0,1 2 17 0 0,-1 1-1 0 0,1 0 1 0 0,-1 0 0 0 0,-1 1 0 0 0,1 0-1 0 0,-16-8 1 0 0,-60-24 397 0 0,63 29-300 0 0,-2-1 41 0 0,0 0 0 0 0,-29-19-1 0 0,44 23-162 0 0,1-1 0 0 0,1-2 0 0 0,0 0 0 0 0,-2 3-12 0 0,-1 2-36 0 0,-4 4 36 0 0,8 1 6 0 0,0 0-1 0 0,0 1 1 0 0,0 0-1 0 0,0 0 0 0 0,0 0 1 0 0,0 1-1 0 0,0-1 1 0 0,1 1-1 0 0,0 0 0 0 0,-1 1 1 0 0,1-1-1 0 0,-7 8 1 0 0,3-1-13 0 0,-1 0-1 0 0,2 0 1 0 0,-1 0 0 0 0,-6 15 0 0 0,-9 19-424 0 0,16-26 219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1:59.40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834 350 3423 0 0,'2'-4'158'0'0,"6"-12"-10"0"0,-8 16-146 0 0,0-1 0 0 0,0 1 0 0 0,0-1 0 0 0,0 1 0 0 0,0-1 1 0 0,0 1-1 0 0,0-1 0 0 0,0 1 0 0 0,0-1 0 0 0,0 1 0 0 0,0-1 0 0 0,0 1 0 0 0,-1-1 0 0 0,1 1 1 0 0,0-1-1 0 0,0 1 0 0 0,0-1 0 0 0,-1 1 0 0 0,1-1 0 0 0,0 1 0 0 0,-1-1 0 0 0,-15-17 622 0 0,14 16-509 0 0,-1 0 41 0 0,0 0 0 0 0,0 1 1 0 0,0-1-1 0 0,0 0 0 0 0,0 1 0 0 0,0 0 0 0 0,-1 0 0 0 0,-3-1 0 0 0,5 1-86 0 0,-13 0 74 0 0,4 0-134 0 0,-16-2 40 0 0,21 1-25 0 0,5 2 98 0 0,-23 0 93 0 0,15 2-206 0 0,-1 0-10 0 0,-7 1 0 0 0,15-2 0 0 0,-13-2 11 0 0,12 2 4 0 0,-2-1 2 0 0,-19-4 4 0 0,-11 2 51 0 0,25 1-72 0 0,4 0 0 0 0,-11-6 0 0 0,13 6 0 0 0,-12-6 0 0 0,-2-3 0 0 0,11 4 0 0 0,-1-1 0 0 0,1 2 0 0 0,-5-3 9 0 0,8 5 12 0 0,10 3 1 0 0,15-2-10 0 0,-6 0-12 0 0,-1 0 0 0 0,1-2 0 0 0,0-1 0 0 0,-2-1 0 0 0,-5-3 14 0 0,-6 8 122 0 0,-3-1-50 0 0,-2-2-41 0 0,1 1-1 0 0,-1 0 1 0 0,0 0 0 0 0,0 1-1 0 0,0-1 1 0 0,0 1-1 0 0,-1-1 1 0 0,1 1-1 0 0,0 0 1 0 0,-1 0-1 0 0,0 0 1 0 0,1 1-1 0 0,-1-1 1 0 0,-8-1-1 0 0,-9-2 373 0 0,-34-4 0 0 0,31 6-163 0 0,-8 0-38 0 0,-24 0-160 0 0,38 4-46 0 0,10-3-96 0 0,1 0 10 0 0,6 1 4 0 0,-8-8-549 0 0,1 3 610 0 0,-5 1 11 0 0,0 4 0 0 0,0 0 0 0 0,2-2 11 0 0,6 2 32 0 0,-19 0-22 0 0,20-1 22 0 0,-2-4-22 0 0,3 3 22 0 0,-2-6-43 0 0,4 7-59 0 0,-12-6-640 0 0,0 1 710 0 0,3 3 45 0 0,8 3 63 0 0,0 0-169 0 0,-9-4-10 0 0,0-2 48 0 0,3 0 2 0 0,7 5-49 0 0,-1 2-225 0 0,-8 2 209 0 0,7-2-5 0 0,1-1 23 0 0,-6-1 33 0 0,4 2-29 0 0,-6 1 39 0 0,-4-1 14 0 0,4 2 11 0 0,7-2 42 0 0,4-2 1 0 0,1-5-33 0 0,-1 5 187 0 0,-3 1-139 0 0,-7-3-3 0 0,0-1 3 0 0,4 2 28 0 0,-5 1-10 0 0,0 2 146 0 0,8 0-179 0 0,-6-3-32 0 0,7 3 80 0 0,3-1-140 0 0,10-3 26 0 0,3 2 12 0 0,-3 2-12 0 0,-7 0-36 0 0,36 2 36 0 0,-19 0 12 0 0,-18 0 0 0 0,30 2 0 0 0,-5 0 0 0 0,-14-2 0 0 0,-1-2 0 0 0,1 0 0 0 0,0 1 0 0 0,1 0 0 0 0,0-1 0 0 0,-1 2 0 0 0,1 2 0 0 0,1-1 0 0 0,0 2 0 0 0,0-1 0 0 0,1-1 0 0 0,-3 0 0 0 0,3 0 0 0 0,-2 1 0 0 0,1-1 0 0 0,-1 1 0 0 0,0 2 0 0 0,-3 1 22 0 0,-11-5 84 0 0,-1 0 22 0 0,4 8 0 0 0,-4-8 14 0 0,1 12 278 0 0,-1 0 61 0 0,-1 28 0 0 0,-1-30-441 0 0,1 1-1 0 0,1-1 1 0 0,0 0 0 0 0,0 0 0 0 0,5 17 0 0 0,-2-14 3 0 0,9 28-21 0 0,-6-13 50 0 0,-3-14-24 0 0,8 49-36 0 0,-4-33-12 0 0,0-1 0 0 0,16 37 0 0 0,-20-56 0 0 0,17 34 0 0 0,-14-33 0 0 0,14 33 0 0 0,-18-41 0 0 0,7 21 0 0 0,-7-17 0 0 0,-2-5 0 0 0,0 0 0 0 0,0 0 0 0 0,0 0 0 0 0,0 1 0 0 0,-1-1 0 0 0,1 0 0 0 0,-1 6 0 0 0,2 20 0 0 0,-2-22 1 0 0,0 7 20 0 0,-2 8 11 0 0,0-9-22 0 0,-1 0-10 0 0,-1 0 11 0 0,2 0 32 0 0,0 1-33 0 0,0-1-10 0 0,1 0 0 0 0,-1-1 0 0 0,0 1 0 0 0,3-1 0 0 0,2 1 0 0 0,2-2 0 0 0,3 1 0 0 0,0-2 0 0 0,1 0 0 0 0,-3 0 0 0 0,-2 1 0 0 0,0-1 11 0 0,-7-51 106 0 0,-3 10-109 0 0,-2 0-1 0 0,-1 0 0 0 0,-19-41 1 0 0,-42-93-126 0 0,63 147 103 0 0,-33-94-147 0 0,37 101 46 0 0,1 4 44 0 0,0 1-1 0 0,1-1 1 0 0,0 0-1 0 0,0 0 1 0 0,0-11-1 0 0,0 4 61 0 0,2 2-36 0 0,2-1 36 0 0,-2 1 12 0 0,0 0 0 0 0,-1 2-10 0 0,0 7-46 0 0,-1 7-102 0 0,1-4 159 0 0,8 22-66 0 0,3 11 1 0 0,-6-19 64 0 0,1 0 0 0 0,2 4 0 0 0,-5-13 0 0 0,8 15 0 0 0,-6-12-2 0 0,11 27-60 0 0,6 26 62 0 0,-16-46 0 0 0,0 0 0 0 0,6 26 0 0 0,-8-19 0 0 0,0-13 0 0 0,1 1 0 0 0,15 29 0 0 0,-18-36 0 0 0,11 16 0 0 0,-8-14 0 0 0,0 0 0 0 0,1 0 0 0 0,-1 0 0 0 0,1-1 0 0 0,0 0 0 0 0,14 9 0 0 0,30 23 0 0 0,-10 0 0 0 0,-10-13 0 0 0,-20-18 0 0 0,3-2 0 0 0,-1 2 0 0 0,0 1 0 0 0,0 0 0 0 0,-1 2 0 0 0,0 2 0 0 0,-2 0 0 0 0,-1 2 0 0 0,0-1 11 0 0,0 1 32 0 0,-1 0-22 0 0,-1 0 22 0 0,-2-1-22 0 0,-2-7 22 0 0,17 54-33 0 0,-17-51-9 0 0,2 5 43 0 0,5 28 61 0 0,2 6 15 0 0,-10-34-111 0 0,5 24 46 0 0,-2-3-45 0 0,-2-29-10 0 0,1 20 11 0 0,0 23 42 0 0,-3-36-53 0 0,2 24 0 0 0,4 9 0 0 0,1-14 0 0 0,-6-26 0 0 0,7 21 0 0 0,26 62-672 0 0,-32-83 592 0 0,4 5-13 0 0,-4-2 16 0 0,-6-10 48 0 0,-5-8-21 0 0,-4-12-121 0 0,2-1-1 0 0,0-1 1 0 0,-14-46-1 0 0,9 24-253 0 0,-1-1-50 0 0,-2-8-451 0 0,-33-63-1 0 0,18 48 416 0 0,17 33 494 0 0,-2 1 1 0 0,-1 1-1 0 0,-33-45 0 0 0,51 76 24 0 0,2 3-6 0 0,-1 0 0 0 0,1 1 0 0 0,-1-1 0 0 0,1 0 0 0 0,-1 0 0 0 0,0 0-1 0 0,0 0 1 0 0,1 1 0 0 0,-1-1 0 0 0,0 0 0 0 0,0 1 0 0 0,0-1 0 0 0,0 0 0 0 0,0 1 0 0 0,1-1 0 0 0,-3 1-1 0 0,-7-5 48 0 0,9 4-37 0 0,0 1-1 0 0,0 0 0 0 0,0 0 1 0 0,0 0-1 0 0,-1 0 0 0 0,1 0 0 0 0,0 0 1 0 0,0 0-1 0 0,0 0 0 0 0,0 1 1 0 0,0-1-1 0 0,0 0 0 0 0,0 1 0 0 0,0-1 1 0 0,0 0-1 0 0,0 1 0 0 0,0-1 1 0 0,0 1-1 0 0,-1 1 0 0 0,0 0 12 0 0,0-1 0 0 0,0 1 1 0 0,1 0-1 0 0,-1 0 0 0 0,1 0 0 0 0,0 1 0 0 0,-1-1 1 0 0,0 3-1 0 0,-1 3 54 0 0,0 0 1 0 0,1 0-1 0 0,0 0 1 0 0,-1 12-1 0 0,-2 19 93 0 0,3 1-1 0 0,1 0 1 0 0,2 0-1 0 0,2-1 1 0 0,2 1-1 0 0,1-1 1 0 0,2 0-1 0 0,23 68 0 0 0,-23-81-157 0 0,-6-17 1 0 0,1-1 0 0 0,-1 1 0 0 0,2-1 0 0 0,-1 0 0 0 0,1 0 0 0 0,7 10 0 0 0,-2-5 31 0 0,-1-5-49 0 0,-7-7-80 0 0,6-13-465 0 0,-5 6 551 0 0,0 1 0 0 0,0-1 1 0 0,0 1-1 0 0,-1-1 0 0 0,0 1 0 0 0,0-1 0 0 0,-1 0 1 0 0,1-9-1 0 0,-7-50 50 0 0,2 27-70 0 0,-3-117-1431 0 0,6 142 2563 0 0,-1 30-745 0 0,0 0-1 0 0,0 0 0 0 0,2 1 1 0 0,2 27-1 0 0,-1 33-70 0 0,-3-42-282 0 0,-7 62 36 0 0,8-83-50 0 0,-2 0 11 0 0,-1-6 48 0 0,1-7 15 0 0,3-2-73 0 0,-1 0-1 0 0,0 0 1 0 0,0 0-1 0 0,0 0 1 0 0,0 0-1 0 0,1 0 0 0 0,-1 0 1 0 0,0 0-1 0 0,0 0 1 0 0,0 0-1 0 0,0-1 1 0 0,1 1-1 0 0,-1 0 0 0 0,0-1 1 0 0,0 1-1 0 0,1-1 1 0 0,-1 1-1 0 0,0-1 1 0 0,0 1-1 0 0,1-1 0 0 0,-1 1 1 0 0,1-1-1 0 0,-1 0 1 0 0,1 1-1 0 0,-1-1 1 0 0,1 0-1 0 0,-1 1 0 0 0,1-1 1 0 0,-1 0-1 0 0,1 0 1 0 0,0 0-1 0 0,-1 1 1 0 0,1-3-1 0 0,-1 0 1 0 0,-4-11-21 0 0,1 0-1 0 0,1-1 0 0 0,0 1 1 0 0,1-1-1 0 0,-1-23 0 0 0,-2-21-212 0 0,-5-16-422 0 0,-3-19-587 0 0,10 79 964 0 0,-1 0-1 0 0,0 0 1 0 0,-1 0-1 0 0,-9-16 1 0 0,14 30 344 0 0,-1 0 0 0 0,0-1 0 0 0,0 1 0 0 0,0 0 0 0 0,0 0 0 0 0,0 0 0 0 0,0 0 0 0 0,0 0 0 0 0,-1 0 0 0 0,1 0 0 0 0,0 0 0 0 0,-6-1 652 0 0,5 3-661 0 0,0 0 0 0 0,0 0 0 0 0,1 0-1 0 0,-1 1 1 0 0,0-1 0 0 0,0 0 0 0 0,1 1-1 0 0,-1 0 1 0 0,1-1 0 0 0,-1 1 0 0 0,1 0-1 0 0,0 0 1 0 0,-1 0 0 0 0,1 0 0 0 0,0 0-1 0 0,1 0 1 0 0,-1 0 0 0 0,0 0 0 0 0,0 0 0 0 0,0 4-1 0 0,-2 7 46 0 0,1 1 0 0 0,-1 18-1 0 0,0-7 17 0 0,-12 120-101 0 0,15-128-17 0 0,0 0 0 0 0,2-1 0 0 0,4 27 0 0 0,-5-38-7 0 0,0 20-69 0 0,-1-23 74 0 0,0-2-3 0 0,0 0 0 0 0,0 0 0 0 0,0 0 0 0 0,0-1 0 0 0,0 1 0 0 0,0 0 0 0 0,1 0 0 0 0,-1 0 0 0 0,0 0-1 0 0,0 0 1 0 0,0 0 0 0 0,0 0 0 0 0,0 0 0 0 0,0 0 0 0 0,0 0 0 0 0,0 0 0 0 0,0 0 0 0 0,1 0 0 0 0,-1 0 0 0 0,0 0 0 0 0,0 0 0 0 0,0 0 0 0 0,0 0 0 0 0,0 0 0 0 0,0 0 0 0 0,0 0 0 0 0,0 0 0 0 0,1 0-1 0 0,-1 0 1 0 0,0 0 0 0 0,0 0 0 0 0,0 1 0 0 0,0-1 0 0 0,0 0 0 0 0,0 0 0 0 0,0 0 0 0 0,0 0 0 0 0,0 0 0 0 0,0 0 0 0 0,0 0 0 0 0,0 0 0 0 0,1 0 0 0 0,-1 1 0 0 0,8-22-422 0 0,9-29-175 0 0,45-191-214 0 0,-60 266 1438 0 0,-2 46 0 0 0,-12 39-360 0 0,9-84-264 0 0,1-10 2 0 0,0 11-13 0 0,2-25-70 0 0,5 0-434 0 0,-3 2 493 0 0,16 4-191 0 0,6-3 138 0 0,-2 4 18 0 0,-17-7 46 0 0,17 11 14 0 0,-10-4-1 0 0,0 0 0 0 0,18 20 0 0 0,-27-27-7 0 0,0 1-1 0 0,0 0 0 0 0,-1 1 0 0 0,1-1 0 0 0,4 7 0 0 0,-1-1-9 0 0,3 4 17 0 0,-2 0 0 0 0,1 1 73 0 0,-2 0 0 0 0,0 1-1 0 0,0 0 1 0 0,-1 0 0 0 0,3 16 0 0 0,-5-7 278 0 0,1 44 0 0 0,-3-46-234 0 0,-1 43 123 0 0,-1-37-96 0 0,3 32 0 0 0,-3-48-119 0 0,3 21 0 0 0,-2-31-95 0 0,2-17-610 0 0,-1 1 714 0 0,0-1 1 0 0,-1 1-1 0 0,-1-1 0 0 0,-3-18 0 0 0,-16-57-447 0 0,9 42-30 0 0,10 44 345 0 0,-1-1 1 0 0,1 1-1 0 0,0-1 1 0 0,-1 1-1 0 0,0 0 0 0 0,0 0 1 0 0,-1 0-1 0 0,-4-7 0 0 0,6 9-11 0 0,-4 4 135 0 0,5-2-21 0 0,-1 0 0 0 0,1 0 0 0 0,-1 0 0 0 0,1 0 0 0 0,-1 0 0 0 0,1 0 0 0 0,-1 0 0 0 0,1 0 0 0 0,-1 0 0 0 0,1 1 0 0 0,0-1 0 0 0,-1 0 0 0 0,1 0 0 0 0,-1 0 0 0 0,1 1 0 0 0,-1-1 0 0 0,1 0-1 0 0,0 1 1 0 0,-1-1 0 0 0,-3 7 29 0 0,1-1 0 0 0,1 0-1 0 0,-1 1 1 0 0,1 0-1 0 0,0 0 1 0 0,0-1 0 0 0,1 1-1 0 0,0 0 1 0 0,0 0 0 0 0,1 10-1 0 0,0 13 138 0 0,5 31 0 0 0,-4-57-171 0 0,6 47 0 0 0,-6-35 0 0 0,-2-4 11 0 0,1-9 16 0 0,-1-5-98 0 0,-4-6 23 0 0,1-1 1 0 0,0 0-1 0 0,0-1 1 0 0,1 1-1 0 0,-3-13 1 0 0,-5-52-37 0 0,8 49-48 0 0,-1 1-1 0 0,-7-24 0 0 0,9 38 80 0 0,-8-19 18 0 0,5 19 35 0 0,-1 1 0 0 0,-1 2 14 0 0,-2 5 60 0 0,8 2-45 0 0,-1 1 0 0 0,0-1 0 0 0,1 1 0 0 0,-1-1 0 0 0,0 1 0 0 0,1 0 0 0 0,-1-1 0 0 0,1 1 0 0 0,-1 0 0 0 0,1 0 0 0 0,-1 0 0 0 0,1 0 0 0 0,0 1 0 0 0,0-1 0 0 0,0 0-1 0 0,-1 1 1 0 0,1-1 0 0 0,0 0 0 0 0,0 1 0 0 0,1-1 0 0 0,-2 3 0 0 0,-3 5 114 0 0,1 0-1 0 0,-4 14 0 0 0,2-5-63 0 0,2 0-1 0 0,0 1 0 0 0,1 0 0 0 0,0 0 0 0 0,2 0 0 0 0,0 0 0 0 0,1 0 0 0 0,2 0 1 0 0,3 25-1 0 0,-2-23-67 0 0,5 15-1 0 0,-6-32 33 0 0,4 5-33 0 0,5-1-10 0 0,3-4 11 0 0,0-5 32 0 0,-1-5-49 0 0,-2-3-95 0 0,-6 3-33 0 0,0-1-1 0 0,-1-1 1 0 0,0 1-1 0 0,0-1 1 0 0,-1 1-1 0 0,0-1 1 0 0,0 0-1 0 0,0 0 1 0 0,-1-1-1 0 0,-1 1 1 0 0,1 0-1 0 0,-1-1 1 0 0,-1-15 743 0 0,1 39-387 0 0,0 35 57 0 0,-1-28-157 0 0,1 1 0 0 0,8 41 0 0 0,-9-60-102 0 0,1 0 0 0 0,0 1 1 0 0,0-1-1 0 0,1 0 0 0 0,-1 0 0 0 0,1-1 0 0 0,2 6 0 0 0,1 0 0 0 0,7 16 112 0 0,-6-18-123 0 0,-2-4 5 0 0,-2-1 39 0 0,-2-1-47 0 0,1 0 0 0 0,-1 0-1 0 0,1 0 1 0 0,-1 0-1 0 0,1 0 1 0 0,0 0 0 0 0,-1-1-1 0 0,1 1 1 0 0,0 0 0 0 0,-1 0-1 0 0,3 1 1 0 0,-1 1 6 0 0,22 24 122 0 0,7 8-60 0 0,-20-23-74 0 0,4 9 19 0 0,-11-18 6 0 0,1 0-15 0 0,7 4 0 0 0,3 1-10 0 0,1-3 0 0 0,1-5 0 0 0,0-6 0 0 0,-15 5-28 0 0,0 0 1 0 0,0 0-1 0 0,1-1 0 0 0,-1 1 0 0 0,0-1 0 0 0,0 0 0 0 0,-1 1 0 0 0,1-1 0 0 0,0 0 0 0 0,0 0 0 0 0,-1 0 0 0 0,1-1 1 0 0,-1 1-1 0 0,0 0 0 0 0,0 0 0 0 0,0-1 0 0 0,2-3 0 0 0,-2 2-11 0 0,-1 0 0 0 0,1 0 0 0 0,-1 0 1 0 0,0 0-1 0 0,0 0 0 0 0,0 0 0 0 0,0 0 0 0 0,0 0 0 0 0,-1 0 0 0 0,0 0 0 0 0,0 0 0 0 0,0 0 1 0 0,-2-5-1 0 0,2 8-52 0 0,-1 0 31 0 0,2 0 76 0 0,-1 1-1 0 0,1-1 1 0 0,-1 1 0 0 0,0-1 0 0 0,1 1-1 0 0,-1-1 1 0 0,0 1 0 0 0,0-1-1 0 0,1 1 1 0 0,-1 0 0 0 0,0 0 0 0 0,0-1-1 0 0,1 1 1 0 0,-1 0 0 0 0,0 0-1 0 0,0 0 1 0 0,0 0 0 0 0,0 0-1 0 0,1 0 1 0 0,-1 0 0 0 0,0 0 0 0 0,0 0-1 0 0,0 0 1 0 0,1 1 0 0 0,-1-1-1 0 0,0 0 1 0 0,0 0 0 0 0,1 1-1 0 0,-1-1 1 0 0,0 0 0 0 0,0 1 0 0 0,1-1-1 0 0,-1 1 1 0 0,0-1 0 0 0,0 2-1 0 0,0-1 13 0 0,0 0-1 0 0,0 0 0 0 0,0 0 0 0 0,0 0 1 0 0,0 0-1 0 0,0 1 0 0 0,0-1 0 0 0,1 0 1 0 0,-1 0-1 0 0,0 1 0 0 0,1-1 0 0 0,-1 0 1 0 0,1 1-1 0 0,0-1 0 0 0,-1 1 0 0 0,1 1 1 0 0,-1 0 52 0 0,-1 4-23 0 0,1 0-1 0 0,0 0 1 0 0,1 0-1 0 0,-1 0 1 0 0,1 1-1 0 0,1-1 1 0 0,-1 0-1 0 0,1 0 1 0 0,0 0-1 0 0,3 8 1 0 0,0-1-47 0 0,3 1-10 0 0,3-3 0 0 0,2-1 0 0 0,8 3 0 0 0,-14-12-4 0 0,0-1-4 0 0,-1 2-6 0 0,0-1-3 0 0,17 2-25 0 0,-15-3 16 0 0,-1-1 7 0 0,0 0 1 0 0,0 0-1 0 0,0 0 1 0 0,0-1-1 0 0,6-1 1 0 0,-2 2-40 0 0,1-1 1 0 0,-1-1-1 0 0,0 0 1 0 0,0-1-1 0 0,0 1 1 0 0,0-2 0 0 0,0 0-1 0 0,-1 0 1 0 0,0 0-1 0 0,0-1 1 0 0,15-11-1 0 0,-10 4-188 0 0,-2 0-1 0 0,1-1 0 0 0,-2 0 1 0 0,1-1-1 0 0,17-31 864 0 0,-28 46-595 0 0,0 5 48 0 0,-4 18-63 0 0,1 7 46 0 0,1-27-63 0 0,4 19-53 0 0,0-9 38 0 0,3-1-18 0 0,3-4 32 0 0,7 3 11 0 0,-10-10 0 0 0,-1-1 0 0 0,26 9 0 0 0,13 6-72 0 0,-2-4 72 0 0,-17-5 0 0 0,-22-5-25 0 0,17-3-99 0 0,-16 0 55 0 0,4-3-9 0 0,-7 3 312 0 0,-3 2-195 0 0,1 0 0 0 0,-1 1 0 0 0,0-1 0 0 0,0 1 0 0 0,1-1 0 0 0,-1 1 0 0 0,1-1 0 0 0,-1 1 0 0 0,0 2 0 0 0,1-3 11 0 0,-1 2 0 0 0,0 1 1 0 0,0-1 0 0 0,1 1-1 0 0,0-1 1 0 0,-1 1 0 0 0,1-1-1 0 0,1 1 1 0 0,-1-1 0 0 0,0 1 0 0 0,1 5-1 0 0,-1-4-21 0 0,1-1-19 0 0,0 1-1 0 0,0-1 0 0 0,0 0 1 0 0,1 1-1 0 0,0-1 0 0 0,0 0 1 0 0,0 0-1 0 0,0 0 0 0 0,0 0 0 0 0,4 7 1 0 0,-2-4-5 0 0,7 15-5 0 0,-7-18 0 0 0,7 12 0 0 0,-6-13-1 0 0,4 1-58 0 0,-6-2 46 0 0,0 0 1 0 0,1 0 1 0 0,0 0-1 0 0,-1-1 0 0 0,1 1 1 0 0,0-1-1 0 0,0 1 1 0 0,-1-1-1 0 0,1 0 0 0 0,0 0 1 0 0,5 1-1 0 0,5-3-60 0 0,0 0-5 0 0,-12 1 72 0 0,0 0 0 0 0,0 0 0 0 0,0 0 0 0 0,0-1 0 0 0,0 1 0 0 0,0 0 0 0 0,0-1 0 0 0,-1 1 0 0 0,1-1 0 0 0,0 1 0 0 0,0-1 0 0 0,0 1 0 0 0,0-1 0 0 0,0 0 0 0 0,3-2-4 0 0,14-9-109 0 0,-15 8 73 0 0,-2 0-3 0 0,4-1-45 0 0,-1-1 1 0 0,-1 1-1 0 0,1-1 0 0 0,-1 0 1 0 0,0 0-1 0 0,0 0 0 0 0,-1 0 1 0 0,0 0-1 0 0,2-8 1 0 0,-2 1-237 0 0,0-1 0 0 0,-1 0 0 0 0,0-15 1 0 0,-1 26 142 0 0,-6-7 380 0 0,-4 19 403 0 0,10-8-586 0 0,-3 2 55 0 0,1 1 1 0 0,0-1 0 0 0,1 1-1 0 0,-1 0 1 0 0,1 0-1 0 0,-1 5 1 0 0,1-3-34 0 0,0 1-1 0 0,1-1 1 0 0,0 1 0 0 0,0-1-1 0 0,1 1 1 0 0,2 7-1 0 0,0 3-16 0 0,2-1-16 0 0,1 0 0 0 0,-2-1 0 0 0,3 6 20 0 0,-4-17 24 0 0,-4-16 20 0 0,-2 5-89 0 0,-1 1-1 0 0,1-1 1 0 0,-1 1-1 0 0,0 0 1 0 0,-1 0-1 0 0,0 1 1 0 0,-6-7-1 0 0,-3-1-88 0 0,-25-18 0 0 0,27 24 29 0 0,-1 0-1 0 0,0 1 1 0 0,-1 0-1 0 0,1 1 1 0 0,-29-7-1 0 0,28 8 53 0 0,1 1-1 0 0,-1 1 1 0 0,0 0 0 0 0,0 1-1 0 0,-1 1 1 0 0,-20 1 0 0 0,25 1-10 0 0,-1 2 22 0 0,2 3-22 0 0,3 2 22 0 0,4-6-22 0 0,1 0 54 0 0,0-3-10 0 0,0 1 1 0 0,1 0-1 0 0,-1 0 1 0 0,1 0-1 0 0,-1-1 1 0 0,1 1-1 0 0,-1 0 1 0 0,1 0-1 0 0,0 0 1 0 0,-1 0-1 0 0,1 0 1 0 0,0 0-1 0 0,0 0 1 0 0,0 0-1 0 0,0 0 1 0 0,0 0-1 0 0,0 0 1 0 0,0 1-1 0 0,1 3 263 0 0,0 5-186 0 0,-1-8 66 0 0,2 1-74 0 0,-1 1-34 0 0,1-1 1 0 0,1 1-1 0 0,-1 0 1 0 0,0-1-1 0 0,1 0 1 0 0,0 1-1 0 0,0-1 1 0 0,0 0 0 0 0,6 4-1 0 0,-1-2 18 0 0,0 0 1 0 0,1-1-1 0 0,-1 0 0 0 0,1-1 0 0 0,14 4 0 0 0,-19-5-54 0 0,0-1 0 0 0,0 0 0 0 0,-1 0 0 0 0,1 0 0 0 0,0 0 0 0 0,0-1 0 0 0,4 1 0 0 0,1-1 0 0 0,10 1 0 0 0,-15-1 0 0 0,15-3 0 0 0,21-4 0 0 0,-11 3 64 0 0,-17 3-53 0 0,-9 0 42 0 0,-1 3 1 0 0,7 6-44 0 0,3 2-10 0 0,0-1 0 0 0,1 1 0 0 0,3-2 0 0 0,0-2 0 0 0,2-3 0 0 0,0-3 0 0 0,-1-3 0 0 0,-1 1 0 0 0,1 1 0 0 0,0 3 0 0 0,-1 7 0 0 0,-7 2 16 0 0,-7-5 59 0 0,4 7 0 0 0,2 6-22 0 0,-7-17-1 0 0,2 21-3 0 0,1-8-49 0 0,3-2 0 0 0,4-3-10 0 0,-6-6-33 0 0,6 4 32 0 0,-4 6 11 0 0,0 9-1 0 0,-7-20 13 0 0,-1 2 31 0 0,-4 3-43 0 0,0 0-60 0 0,2-5-20 0 0,-2 3 74 0 0,4-4 41 0 0,3-3-143 0 0,3-1 102 0 0,-4 2 5 0 0,0 0 1 0 0,0 0-1 0 0,0 0 1 0 0,0-1-1 0 0,0 1 0 0 0,0 0 1 0 0,0-1-1 0 0,0 1 0 0 0,0 0 1 0 0,-1-1-1 0 0,1 0 0 0 0,0 1 1 0 0,0-1-1 0 0,0 1 0 0 0,0-1 1 0 0,0-1-1 0 0,3-3-46 0 0,1-1 26 0 0,-3 3-22 0 0,4-3 20 0 0,-4 4-37 0 0,-1 5 0 0 0,2 9 48 0 0,-4 2 12 0 0,-3-3 15 0 0,3-9 57 0 0,0 0 8 0 0,1-2-46 0 0,0 0-22 0 0,-1 1 1 0 0,1-1 0 0 0,-1 1 0 0 0,1-1 0 0 0,0 0 0 0 0,0 1 0 0 0,-1-1 0 0 0,1 1-1 0 0,0-1 1 0 0,0 0 0 0 0,0 1 0 0 0,-1-1 0 0 0,1 1 0 0 0,0-1 0 0 0,0 1 0 0 0,0-1 0 0 0,0 1-1 0 0,0-1 1 0 0,0 1 0 0 0,0-1 0 0 0,0 1 0 0 0,0-1 0 0 0,0 1 0 0 0,3 9-15 0 0,0-7-46 0 0,9 1 36 0 0,4-2 12 0 0,-1-4 0 0 0,-3-2-16 0 0,-3 2-64 0 0,3-5 43 0 0,-4 1-20 0 0,-2 2 23 0 0,-2 1 11 0 0,-1 1 0 0 0,1-1 0 0 0,-1 0 0 0 0,1-1 0 0 0,-1 1 1 0 0,0-1-1 0 0,0 1 0 0 0,4-9 0 0 0,-4 7-15 0 0,11-15 10 0 0,-5 9 28 0 0,-2 0 0 0 0,1-1 0 0 0,-2 4-10 0 0,-5 7-49 0 0,-3 3-254 0 0,-24 34 247 0 0,-52 57 805 0 0,75-90-696 0 0,-2 6-19 0 0,0 1 42 0 0,4-9 78 0 0,3 0-102 0 0,16 0-59 0 0,-12-4-8 0 0,-3 1 17 0 0,9-4 8 0 0,-10 6 0 0 0,0-1 0 0 0,-1 0 0 0 0,1 1 0 0 0,-1-1 0 0 0,1 0 0 0 0,-1 0 0 0 0,1 0 0 0 0,-1 0 0 0 0,0 0 0 0 0,0 0 0 0 0,3-3 0 0 0,-2 1 0 0 0,22-21 0 0 0,-19 17 0 0 0,-2 4 0 0 0,-1 1 0 0 0,0-1 0 0 0,0 1 0 0 0,0-1 0 0 0,-1 0 0 0 0,1 0 0 0 0,2-6 0 0 0,1-1 0 0 0,37-68 0 0 0,-5 9 0 0 0,-32 59 0 0 0,-1 0 0 0 0,0 1 0 0 0,0-1 0 0 0,-1-1 0 0 0,3-14 0 0 0,1-6 0 0 0,38-108 0 0 0,-23 74 0 0 0,4-11 0 0 0,-14 41 0 0 0,11-48 0 0 0,-18 62 0 0 0,4-24 0 0 0,-2 0 0 0 0,-3 0 0 0 0,0-74 0 0 0,-4 106 0 0 0,3 4-16 0 0,-2 7-61 0 0,0 19-70 0 0,-2 12 257 0 0,-1 1-1 0 0,-1 0 0 0 0,-2-1 0 0 0,-12 44 1 0 0,13-54-41 0 0,-19 72 347 0 0,19-75-358 0 0,-2-1-1 0 0,0 0 0 0 0,-7 14 0 0 0,-3 6 38 0 0,-20 41 210 0 0,21-46 189 0 0,-21 56-1 0 0,33-71-381 0 0,1-1-33 0 0,1-9-24 0 0,0 4-61 0 0,1-6-100 0 0,7-4-681 0 0,-6 1 767 0 0,1-1 1 0 0,0 0-1 0 0,-1 1 1 0 0,1-1-1 0 0,-1 0 1 0 0,1 0 0 0 0,-1 1-1 0 0,1-1 1 0 0,-1 0-1 0 0,1-1 1 0 0,-1 1-1 0 0,0 0 1 0 0,1 0 0 0 0,-1-1-1 0 0,0 1 1 0 0,1-2-1 0 0,3-4 19 0 0,-1-1-1 0 0,0 1 0 0 0,3-9 1 0 0,1-2-9 0 0,33-68-45 0 0,43-133 0 0 0,-9-54-2261 0 0,-73 267 2280 0 0,-1-1-18 0 0,1 0 0 0 0,0 1 0 0 0,6-12 0 0 0,-8 18 65 0 0,0 0 0 0 0,0-1 1 0 0,0 1-1 0 0,0-1 0 0 0,0 1 1 0 0,1 0-1 0 0,-1-1 0 0 0,0 1 1 0 0,0 0-1 0 0,0 0 0 0 0,0-1 0 0 0,0 1 1 0 0,1 0-1 0 0,-1-1 0 0 0,0 1 1 0 0,0 0-1 0 0,0-1 0 0 0,1 1 1 0 0,-1 0-1 0 0,0 0 0 0 0,0 0 1 0 0,1-1-1 0 0,-1 1 0 0 0,0 0 1 0 0,1 0-1 0 0,-1 0 0 0 0,0 0 1 0 0,1-1-1 0 0,-1 1 0 0 0,0 0 0 0 0,1 0 1 0 0,-1 0-1 0 0,0 0 0 0 0,1 0 1 0 0,-1 0-1 0 0,1 0 0 0 0,-1 1-1 0 0,1-1 0 0 0,0 1 0 0 0,-1 0-1 0 0,1 0 1 0 0,-1 0 0 0 0,1 0 0 0 0,-1-1-1 0 0,0 1 1 0 0,1 0 0 0 0,-1 0 0 0 0,0 0-1 0 0,1 1 1 0 0,3 34 107 0 0,-4-18-50 0 0,-2 0 0 0 0,0 0 0 0 0,-7 28 0 0 0,-20 50-78 0 0,24-82 18 0 0,0 3-18 0 0,-8 23 181 0 0,-36 75-1 0 0,35-88-60 0 0,3-5 212 0 0,-1 0 0 0 0,-26 34 0 0 0,36-54-89 0 0,18-44-136 0 0,-10 30-99 0 0,16-32-20 0 0,-1-1-1 0 0,25-80 1 0 0,33-222-815 0 0,-12 42-153 0 0,-53 249 878 0 0,9-69 0 0 0,-19 104 304 0 0,-3 14-90 0 0,0 0 0 0 0,0 0 0 0 0,0 0 0 0 0,-1-13 0 0 0,-10 32 133 0 0,1 0-196 0 0,1 0 0 0 0,1 1 0 0 0,0 0 1 0 0,1 0-1 0 0,0 0 0 0 0,1 1 0 0 0,-4 17 0 0 0,-4 9-41 0 0,7-23 15 0 0,-84 248 467 0 0,-30 41 447 0 0,65-178-764 0 0,46-107-88 0 0,-19 31 0 0 0,12-24 61 0 0,15-26 46 0 0,4-13-73 0 0,-3 6-93 0 0,84-328-122 0 0,-75 298 80 0 0,85-332-2142 0 0,-87 329 1628 0 0,-1 0 0 0 0,1-73 0 0 0,-7 111 553 0 0,0-1-1 0 0,0 1 0 0 0,0-1 0 0 0,1 0 0 0 0,-1 1 0 0 0,0-1 1 0 0,-1 0-1 0 0,1 1 0 0 0,0-1 0 0 0,0 1 0 0 0,0-1 0 0 0,0 0 0 0 0,0 1 1 0 0,-1-1-1 0 0,1 1 0 0 0,0-1 0 0 0,-1 0 0 0 0,1 1 0 0 0,0-1 1 0 0,-1 1-1 0 0,0-1 0 0 0,1 1 10 0 0,-1 0 1 0 0,0 0-1 0 0,1 0 1 0 0,-1 0-1 0 0,0 0 0 0 0,0 0 1 0 0,1 0-1 0 0,-1 1 1 0 0,0-1-1 0 0,1 0 0 0 0,-1 1 1 0 0,0-1-1 0 0,1 0 1 0 0,-1 1-1 0 0,1-1 0 0 0,-2 1 1 0 0,-3 3 133 0 0,1-1 0 0 0,0 1 1 0 0,0 0-1 0 0,0 0 0 0 0,0 1 1 0 0,0-1-1 0 0,-3 7 1 0 0,-21 38 825 0 0,19-32-704 0 0,-207 443 1078 0 0,29-36-1202 0 0,54-185-25 0 0,124-226-85 0 0,-1-4-33 0 0,0-4-26 0 0,9-5 12 0 0,1 0 1 0 0,-1 0-1 0 0,1 0 0 0 0,-1 0 0 0 0,1 0 0 0 0,-1 0 0 0 0,0 0 1 0 0,1 0-1 0 0,-1 0 0 0 0,1-1 0 0 0,-1 1 0 0 0,1 0 0 0 0,-1 0 0 0 0,1-1 1 0 0,-1 1-1 0 0,1 0 0 0 0,0-1 0 0 0,-1 1 0 0 0,1 0 0 0 0,-1-1 0 0 0,1 1 1 0 0,0-1-1 0 0,-1 0 0 0 0,0 1-10 0 0,0-2-8 0 0,0 0 0 0 0,-1 1 0 0 0,1-1 0 0 0,0 0 0 0 0,0 0 0 0 0,0 0 0 0 0,0 0 0 0 0,0 0 0 0 0,0 0 0 0 0,0 0 0 0 0,1 0 0 0 0,-1 0 0 0 0,1 0 0 0 0,-1-4 0 0 0,2-34-239 0 0,-1 27 124 0 0,5-39-498 0 0,17-81 0 0 0,-14 91 363 0 0,-3 18 122 0 0,5-35-811 0 0,37-114 0 0 0,-42 160 1536 0 0,-6 16-461 0 0,0 1 1 0 0,0-1-1 0 0,0 0 0 0 0,0 1 0 0 0,-1-1 1 0 0,0 0-1 0 0,1 0 0 0 0,-4 4 0 0 0,0 2 111 0 0,-1 1-138 0 0,-1 0-1 0 0,0 0 0 0 0,0 0 1 0 0,-1 0-1 0 0,0-1 1 0 0,-1-1-1 0 0,0 0 0 0 0,0 0 1 0 0,-1 0-1 0 0,0-1 0 0 0,0-1 1 0 0,0 1-1 0 0,-1-2 0 0 0,0 0 1 0 0,-1 0-1 0 0,1-1 1 0 0,-1 0-1 0 0,1-1 0 0 0,-1 0 1 0 0,0-1-1 0 0,-19 1 0 0 0,-2 0 0 0 0,-73 3 50 0 0,93-6-111 0 0,0-1 1 0 0,1 0-1 0 0,-1-1 1 0 0,1 0-1 0 0,0-1 1 0 0,-16-6-1 0 0,26 8-24 0 0,-1 0 0 0 0,1 0-1 0 0,0-1 1 0 0,0 1 0 0 0,0-1-1 0 0,-1 1 1 0 0,1-1 0 0 0,1 0-1 0 0,-1 0 1 0 0,0 0-1 0 0,0 0 1 0 0,1 0 0 0 0,-1 0-1 0 0,1 0 1 0 0,-1-1 0 0 0,1 1-1 0 0,0-1 1 0 0,0 1 0 0 0,0 0-1 0 0,1-1 1 0 0,-1 0 0 0 0,0 1-1 0 0,1-1 1 0 0,0 1 0 0 0,-1-1-1 0 0,1 0 1 0 0,0 1-1 0 0,1-1 1 0 0,-1 0 0 0 0,1-3-1 0 0,1-5-39 0 0,0 0-1 0 0,1 0 1 0 0,0 1-1 0 0,1-1 1 0 0,9-18-1 0 0,-1 7-7 0 0,1 1-1 0 0,0 0 1 0 0,2 1 0 0 0,31-34 0 0 0,-21 30 30 0 0,1 0 0 0 0,54-37 0 0 0,-63 50-1 0 0,1 1 0 0 0,0 1 0 0 0,1 0 0 0 0,30-8 0 0 0,-29 12-77 0 0,-15 6 71 0 0,-3 0-1 0 0,-1-1 17 0 0,-1 0 1 0 0,1 0-1 0 0,0 1 1 0 0,0-1-1 0 0,0 0 1 0 0,0 0-1 0 0,-1 0 1 0 0,1 1-1 0 0,0-1 1 0 0,0 0-1 0 0,-1 1 0 0 0,1-1 1 0 0,0 1-1 0 0,0 0 1 0 0,1 1-14 0 0,-1-2 18 0 0,0 0 0 0 0,0 1-1 0 0,-1 0 1 0 0,1-1 0 0 0,-1 1 0 0 0,1-1-1 0 0,0 1 1 0 0,-1 0 0 0 0,1-1-1 0 0,-1 1 1 0 0,1 0 0 0 0,-1-1 0 0 0,0 1-1 0 0,1 0 1 0 0,-1 0 0 0 0,0 0-1 0 0,1-1 1 0 0,-1 1 0 0 0,0 1 0 0 0,1 1-8 0 0,0 2 10 0 0,1 0 0 0 0,-1 0-1 0 0,-1 0 1 0 0,1 0-1 0 0,-1 0 1 0 0,0 1-1 0 0,0-1 1 0 0,0 0 0 0 0,-1 0-1 0 0,0 0 1 0 0,-2 10-1 0 0,-3 4 95 0 0,-13 29-1 0 0,7-24-3 0 0,0-1 0 0 0,-2 0 0 0 0,-1-1-1 0 0,0-1 1 0 0,-1 0 0 0 0,-2-1-1 0 0,-34 31 1 0 0,20-24 92 0 0,-1-1-1 0 0,-2-2 0 0 0,-1-1 1 0 0,-41 19-1 0 0,66-36-95 0 0,-1 0-1 0 0,0-2 1 0 0,-14 4 0 0 0,22-7-57 0 0,0 0 0 0 0,-1 0 1 0 0,1 0-1 0 0,0-1 0 0 0,-1 0 1 0 0,1 0-1 0 0,-1 0 0 0 0,1 0 1 0 0,-1-1-1 0 0,1 1 0 0 0,0-1 1 0 0,-7-2-1 0 0,9 2-22 0 0,1 0 0 0 0,-1-1 0 0 0,1 1 0 0 0,-1 0 0 0 0,1 0 0 0 0,-1-1 0 0 0,1 1 0 0 0,0 0-1 0 0,0-1 1 0 0,0 1 0 0 0,0-1 0 0 0,0 0 0 0 0,0 1 0 0 0,0-1 0 0 0,0 0 0 0 0,0 0 0 0 0,1 0 0 0 0,-1 1 0 0 0,1-1 0 0 0,0 0 0 0 0,-1 0 0 0 0,1 0 0 0 0,0 0 0 0 0,0 0 0 0 0,0-3 0 0 0,1-7-32 0 0,0 0 1 0 0,1 0-1 0 0,3-11 1 0 0,-3 13-32 0 0,11-47-102 0 0,3 0-1 0 0,2 2 1 0 0,3 0 0 0 0,36-68 0 0 0,-19 53 24 0 0,4 2 1 0 0,82-103 0 0 0,-75 106 59 0 0,-28 36 56 0 0,1 1 0 0 0,1 1 0 0 0,27-25-1 0 0,-39 44 31 0 0,-10 7-8 0 0,-1 1-1 0 0,1 0 1 0 0,-1-1-1 0 0,1 1 1 0 0,0 0 0 0 0,-1 0-1 0 0,1 0 1 0 0,0 0 0 0 0,-1-1-1 0 0,1 1 1 0 0,0 0-1 0 0,0 0 1 0 0,-1 0 0 0 0,1 1-1 0 0,0-1 1 0 0,-1 0 0 0 0,1 0-1 0 0,0 0 1 0 0,-1 0-1 0 0,1 1 1 0 0,0-1 0 0 0,0 1 3 0 0,3 1 37 0 0,-1 3-32 0 0,0-1 0 0 0,-1 1 0 0 0,0 0 0 0 0,0-1 0 0 0,0 1 0 0 0,0 0 0 0 0,-1 0 0 0 0,0 1 0 0 0,0-1 0 0 0,0 0 0 0 0,-1 0 0 0 0,0 0 0 0 0,0 1 0 0 0,-1 7 0 0 0,-2 9 66 0 0,-1 0 1 0 0,-7 24 0 0 0,10-43-67 0 0,-7 25 35 0 0,-1-1-1 0 0,-2 0 1 0 0,-1 0 0 0 0,-22 36 0 0 0,11-27 9 0 0,-2-1-1 0 0,-40 44 1 0 0,33-45 121 0 0,0-2 0 0 0,-3-1 0 0 0,0-2 0 0 0,-60 38 0 0 0,85-61-114 0 0,0-1 0 0 0,0 1 0 0 0,0-2 0 0 0,-1 1-1 0 0,-18 4 1 0 0,26-9-55 0 0,0 1 1 0 0,0-1-1 0 0,0 0 0 0 0,0 0 0 0 0,0 0 0 0 0,0 0 0 0 0,0 0 1 0 0,0 0-1 0 0,0-1 0 0 0,0 0 0 0 0,-4-1 0 0 0,5 1-7 0 0,0 0-1 0 0,0 0 1 0 0,0-1-1 0 0,0 1 1 0 0,0 0-1 0 0,1-1 1 0 0,-1 1-1 0 0,1-1 1 0 0,-1 0-1 0 0,1 1 1 0 0,0-1-1 0 0,-1 0 1 0 0,1 0-1 0 0,0 0 1 0 0,0 0-1 0 0,0 0 1 0 0,-1-4-1 0 0,-1-6-32 0 0,1 0-1 0 0,-1 0 0 0 0,2 0 0 0 0,0-1 1 0 0,0 1-1 0 0,1 0 0 0 0,1-1 1 0 0,2-15-1 0 0,4-9-150 0 0,16-53 1 0 0,0 19 68 0 0,4 2 1 0 0,3 0 0 0 0,2 2 0 0 0,4 1 0 0 0,65-90-1 0 0,-63 106 82 0 0,3 1-1 0 0,2 2 0 0 0,80-67 1 0 0,-112 104 27 0 0,1 1 0 0 0,0 1 1 0 0,0 0-1 0 0,1 1 0 0 0,0 0 1 0 0,0 1-1 0 0,1 1 0 0 0,0 0 1 0 0,14-4-1 0 0,-20 8 5 0 0,-1-1 1 0 0,1 1-1 0 0,-1 1 1 0 0,0-1-1 0 0,1 1 0 0 0,-1 1 1 0 0,1-1-1 0 0,-1 1 0 0 0,1 1 1 0 0,-1-1-1 0 0,0 1 0 0 0,0 0 1 0 0,0 1-1 0 0,0 0 1 0 0,0 0-1 0 0,0 1 0 0 0,-1-1 1 0 0,1 1-1 0 0,7 7 0 0 0,-8-6-23 0 0,0 0-1 0 0,-1 1 1 0 0,0 0-1 0 0,0 0 1 0 0,0 0-1 0 0,-1 1 1 0 0,0-1-1 0 0,0 1 1 0 0,0 0-1 0 0,-1 0 0 0 0,3 9 1 0 0,-3-6-9 0 0,-1 1 1 0 0,0 0-1 0 0,0 0 0 0 0,-1 1 1 0 0,0-1-1 0 0,-1 0 0 0 0,-1 12 1 0 0,-3 2 5 0 0,0-1 1 0 0,-2 1 0 0 0,0-1-1 0 0,-2 0 1 0 0,-1-1 0 0 0,-14 29-1 0 0,3-14 103 0 0,-2-1 0 0 0,-43 58 0 0 0,-68 55 692 0 0,123-139-711 0 0,-1-1-1 0 0,0 0 1 0 0,0-1-1 0 0,-1 0 1 0 0,0-1-1 0 0,-1 0 0 0 0,1-1 1 0 0,-2 0-1 0 0,1-1 1 0 0,-1-1-1 0 0,-24 7 1 0 0,17-7-12 0 0,-1-1 0 0 0,1-1 0 0 0,0-1 0 0 0,-1-1 1 0 0,1-1-1 0 0,-30-3 0 0 0,44 2-37 0 0,1 0 0 0 0,-1 0 0 0 0,0-1-1 0 0,0 0 1 0 0,0-1 0 0 0,1 1 0 0 0,0-1 0 0 0,-1 0-1 0 0,1-1 1 0 0,0 1 0 0 0,0-1 0 0 0,1-1 0 0 0,-1 1-1 0 0,1-1 1 0 0,0 0 0 0 0,0 0 0 0 0,1 0 0 0 0,-1-1 0 0 0,1 0-1 0 0,0 1 1 0 0,1-1 0 0 0,-1-1 0 0 0,-2-6 0 0 0,1-2-45 0 0,1 0 1 0 0,1 0 0 0 0,0 0 0 0 0,1-1-1 0 0,0 1 1 0 0,1-1 0 0 0,1 1 0 0 0,1-1-1 0 0,3-20 1 0 0,3-6-109 0 0,1 1 0 0 0,19-50 0 0 0,-12 47 51 0 0,3 0-1 0 0,1 1 1 0 0,2 1-1 0 0,2 1 1 0 0,2 0-1 0 0,31-38 1 0 0,18-13 12 0 0,41-54-17 0 0,36-43 39 0 0,-131 168 63 0 0,1 0 1 0 0,0 2-1 0 0,2 0 0 0 0,0 2 0 0 0,1 0 0 0 0,33-16 0 0 0,-45 28 21 0 0,0 0 0 0 0,0 0 0 0 0,0 1 0 0 0,1 0 0 0 0,0 1 0 0 0,-1 1 0 0 0,1 0 0 0 0,0 1 0 0 0,0 0 0 0 0,17 2 0 0 0,-24-1-18 0 0,0 1 0 0 0,1 0 0 0 0,-1 0 0 0 0,0 1 0 0 0,0 0 0 0 0,-1 0 0 0 0,1 0 0 0 0,0 1 0 0 0,-1 0 0 0 0,1 0 0 0 0,-1 0 0 0 0,0 0 0 0 0,0 1 0 0 0,0 0 0 0 0,-1 0 0 0 0,1 1 0 0 0,-1-1 0 0 0,0 1 0 0 0,0 0 0 0 0,0 0 0 0 0,-1 0 0 0 0,0 0 0 0 0,4 9 0 0 0,-3-4-11 0 0,0 0 0 0 0,-1 0 0 0 0,-1 1 0 0 0,1-1 0 0 0,-1 1 0 0 0,-1-1 0 0 0,0 1 0 0 0,-1 20 0 0 0,-2-14-14 0 0,0 0-1 0 0,-1 0 0 0 0,-1 0 0 0 0,-11 31 0 0 0,-3-7-16 0 0,-2 0 0 0 0,-2-1 0 0 0,-33 47 0 0 0,-78 100 280 0 0,88-131-81 0 0,-61 59 1 0 0,80-89-22 0 0,-6 6 8 0 0,-1-1 1 0 0,-1-1-1 0 0,-45 28 1 0 0,69-51-140 0 0,-1-1 0 0 0,0 0 0 0 0,-1 0 1 0 0,0-1-1 0 0,0-1 0 0 0,0 0 0 0 0,0 0 0 0 0,0-2 0 0 0,-1 1 0 0 0,1-1 1 0 0,-1-1-1 0 0,0-1 0 0 0,1 0 0 0 0,-1 0 0 0 0,0-1 0 0 0,-13-3 0 0 0,22 3-18 0 0,-1 0 0 0 0,0 0 0 0 0,1-1 0 0 0,-1 0 0 0 0,1 0-1 0 0,0 0 1 0 0,0 0 0 0 0,0-1 0 0 0,0 1 0 0 0,0-1 0 0 0,0 0-1 0 0,0 0 1 0 0,1-1 0 0 0,0 1 0 0 0,0-1 0 0 0,-4-5 0 0 0,3 2-26 0 0,0 0 0 0 0,0 0 1 0 0,1-1-1 0 0,0 0 0 0 0,1 1 0 0 0,0-1 1 0 0,0 0-1 0 0,-1-15 0 0 0,1 1-54 0 0,1 0-1 0 0,1 1 0 0 0,2-1 1 0 0,0 0-1 0 0,1 0 0 0 0,1 1 1 0 0,1-1-1 0 0,1 1 0 0 0,1 1 0 0 0,0-1 1 0 0,14-23-1 0 0,13-19-128 0 0,4 1-1 0 0,47-59 1 0 0,-50 72 137 0 0,-4 4 44 0 0,3-5-35 0 0,2 2 1 0 0,59-60-1 0 0,-80 93 75 0 0,1 2-1 0 0,0 0 1 0 0,1 1-1 0 0,22-13 1 0 0,-26 19 27 0 0,0 0 1 0 0,0 0 0 0 0,1 1-1 0 0,0 1 1 0 0,0 0-1 0 0,28-4 1 0 0,-35 8-28 0 0,1-1-1 0 0,-1 1 1 0 0,1 0-1 0 0,-1 0 1 0 0,1 1-1 0 0,-1 0 1 0 0,1 1-1 0 0,-1-1 1 0 0,0 1-1 0 0,0 1 1 0 0,0-1-1 0 0,0 1 1 0 0,0 1-1 0 0,-1-1 1 0 0,1 1-1 0 0,-1 0 1 0 0,0 0-1 0 0,0 1 1 0 0,0 0-1 0 0,-1 0 1 0 0,0 0-1 0 0,0 1 1 0 0,0 0-1 0 0,0 0 1 0 0,-1 0 0 0 0,0 0-1 0 0,-1 1 1 0 0,1 0-1 0 0,-1-1 1 0 0,0 1-1 0 0,-1 0 1 0 0,0 1-1 0 0,0-1 1 0 0,-1 0-1 0 0,1 1 1 0 0,-1-1-1 0 0,-1 0 1 0 0,0 1-1 0 0,0-1 1 0 0,-1 12-1 0 0,-5 7-26 0 0,0 0 1 0 0,-1 0-1 0 0,-2-1 0 0 0,0 0 0 0 0,-16 27 0 0 0,-75 114 211 0 0,-181 232 1001 0 0,257-367-1111 0 0,-2 0 0 0 0,-1-2-1 0 0,-39 33 1 0 0,46-46-63 0 0,0-1 0 0 0,-1 0-1 0 0,-1-2 1 0 0,0-1 0 0 0,-1 0 0 0 0,-29 9 0 0 0,43-17-42 0 0,0-2 1 0 0,0 1 0 0 0,0-1-1 0 0,-1-1 1 0 0,-15 1 0 0 0,23-1-5 0 0,-1-1 1 0 0,0 0-1 0 0,1-1 0 0 0,-1 1 1 0 0,0 0-1 0 0,0-1 1 0 0,1 0-1 0 0,-1 1 0 0 0,1-1 1 0 0,-1 0-1 0 0,1 0 0 0 0,-1-1 1 0 0,1 1-1 0 0,-1 0 1 0 0,1-1-1 0 0,0 0 0 0 0,0 1 1 0 0,0-1-1 0 0,0 0 0 0 0,0 0 1 0 0,0 0-1 0 0,1 0 1 0 0,-3-4-1 0 0,0-1-49 0 0,2 0 0 0 0,-1 1-1 0 0,1-1 1 0 0,0 0 0 0 0,1 0 0 0 0,-1-1 0 0 0,1 1 0 0 0,1 0-1 0 0,0 0 1 0 0,0-10 0 0 0,2-9-208 0 0,9-38 0 0 0,-9 54 229 0 0,6-32-174 0 0,3 2-1 0 0,1-1 0 0 0,2 2 1 0 0,1 0-1 0 0,3 0 0 0 0,1 2 1 0 0,1 0-1 0 0,3 1 0 0 0,37-46 1 0 0,-15 28-101 0 0,93-86 0 0 0,-134 136 339 0 0,1 0-1 0 0,0 1 0 0 0,0-1 0 0 0,0 1 1 0 0,1 0-1 0 0,-1 0 0 0 0,1 1 1 0 0,-1 0-1 0 0,1 0 0 0 0,0 0 0 0 0,12-2 1 0 0,-14 4 6 0 0,-1 0 0 0 0,1 0 0 0 0,0 0 0 0 0,0 0 1 0 0,0 1-1 0 0,-1 0 0 0 0,1-1 0 0 0,0 1 1 0 0,-1 1-1 0 0,1-1 0 0 0,-1 0 0 0 0,1 1 1 0 0,-1 0-1 0 0,1 0 0 0 0,-1 0 0 0 0,0 0 0 0 0,0 0 1 0 0,0 1-1 0 0,0-1 0 0 0,2 4 0 0 0,7 8 54 0 0,-1 0 0 0 0,-1 0-1 0 0,0 1 1 0 0,-1 0 0 0 0,0 0 0 0 0,-2 1-1 0 0,8 21 1 0 0,-7-12 34 0 0,-1-1 0 0 0,-2 1-1 0 0,0 0 1 0 0,1 38 0 0 0,-5-8 6 0 0,-3 1 0 0 0,-3 0-1 0 0,-21 106 1 0 0,13-103 62 0 0,-2-1 0 0 0,-3-1 0 0 0,-32 74 0 0 0,45-122-135 0 0,-112 221 844 0 0,99-200-790 0 0,-2 0 0 0 0,-1-1 0 0 0,-1-2 0 0 0,-1 0 0 0 0,-34 29 0 0 0,-83 54-22 0 0,112-91-61 0 0,-1-1 0 0 0,-1-2-1 0 0,-39 16 1 0 0,65-31-17 0 0,-49 18 54 0 0,48-18-80 0 0,0 1 1 0 0,0-1-1 0 0,-1 0 0 0 0,1-1 1 0 0,0 0-1 0 0,0 1 1 0 0,-1-1-1 0 0,-5-1 0 0 0,10 0 19 0 0,1 1-1 0 0,-1 0 0 0 0,0 0 0 0 0,0-1 1 0 0,0 1-1 0 0,1 0 0 0 0,-1-1 0 0 0,0 1 0 0 0,0-1 1 0 0,1 1-1 0 0,-1-1 0 0 0,0 1 0 0 0,1-1 1 0 0,-1 0-1 0 0,0 1 0 0 0,1-1 0 0 0,-1 0 1 0 0,1 1-1 0 0,-1-1 0 0 0,1 0 0 0 0,0 0 1 0 0,-1 1-1 0 0,1-1 0 0 0,0 0 0 0 0,-1 0 0 0 0,1 0 1 0 0,0 0-1 0 0,0 1 0 0 0,0-1 0 0 0,0 0 1 0 0,0 0-1 0 0,0 0 0 0 0,0 0 0 0 0,0 0 1 0 0,0-1-1 0 0,1-3-57 0 0,0-1 0 0 0,1 1 1 0 0,-1 0-1 0 0,4-7 0 0 0,-4 7-7 0 0,24-55-1026 0 0,56-94-1 0 0,-54 105 547 0 0,-2 4-1151 0 0,-1 2-479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07.37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1211 3014 3279 0 0,'-8'3'47'0'0,"1"0"-1"0"0,-1 1 1 0 0,1 0-1 0 0,0 0 1 0 0,0 1-1 0 0,-6 5 1 0 0,-36 35-51 0 0,33-30 56 0 0,-177 199 2132 0 0,23-24-1062 0 0,169-188-1002 0 0,1-2-114 0 0,-1 0-1 0 0,1 0 0 0 0,0 0 1 0 0,-1 0-1 0 0,1 0 0 0 0,0 0 0 0 0,0 0 1 0 0,-1 0-1 0 0,1 1 0 0 0,0-1 1 0 0,-1 0-1 0 0,1 0 0 0 0,0 0 1 0 0,0 0-1 0 0,0 1 0 0 0,-1-1 0 0 0,1 0 1 0 0,0 0-1 0 0,0 0 0 0 0,-1 1 1 0 0,1-1-1 0 0,0 0 0 0 0,0 0 0 0 0,0 1 1 0 0,0-1-1 0 0,-1 1 27 0 0,1-1-1 0 0,0 0 1 0 0,0 0 0 0 0,0 1-1 0 0,0-1 1 0 0,0 0-1 0 0,-1 0 1 0 0,1 1 0 0 0,0-1-1 0 0,0 0 1 0 0,-1 0 0 0 0,1 1-1 0 0,0-1 1 0 0,0 0-1 0 0,-1 0 1 0 0,1 0 0 0 0,0 0-1 0 0,0 0 1 0 0,-1 1 0 0 0,1-1-1 0 0,0 0 1 0 0,0 0-1 0 0,-1 0 1 0 0,1 0 0 0 0,-1 0-1 0 0,-4-12 219 0 0,4 8-248 0 0,0-1 1 0 0,0 1-1 0 0,0-1 1 0 0,1 1-1 0 0,-1-1 1 0 0,1 0-1 0 0,0 1 1 0 0,2-7-1 0 0,7-39-56 0 0,-4 31 27 0 0,20-92-282 0 0,42-110 1 0 0,-63 208 284 0 0,-1 2-30 0 0,-2 9-10 0 0,-2 10 49 0 0,0 0 0 0 0,0 0 0 0 0,-4 14-1 0 0,-2 5 67 0 0,-26 175 87 0 0,29-183-124 0 0,1-17 22 0 0,1-1-2 0 0,1 1 168 0 0,0-2-192 0 0,0 0 1 0 0,1 0-1 0 0,-1 0 0 0 0,1 0 1 0 0,-1 0-1 0 0,0 0 0 0 0,1 0 1 0 0,-1 0-1 0 0,0 0 1 0 0,1 0-1 0 0,-1 0 0 0 0,1 0 1 0 0,-1 0-1 0 0,0 0 1 0 0,1-1-1 0 0,-1 1 0 0 0,1 0 1 0 0,-1 0-1 0 0,1-1 1 0 0,-1 1-1 0 0,1 0 0 0 0,-1-1 1 0 0,1 1-1 0 0,-1-1 1 0 0,1 1-1 0 0,-1 0 0 0 0,1-1 1 0 0,0 1-1 0 0,-1-2 1 0 0,-13-14 71 0 0,8 4-25 0 0,1 0 0 0 0,0 0 0 0 0,0 0-1 0 0,1-1 1 0 0,1 1 0 0 0,-2-15 0 0 0,-3-9 59 0 0,-31-124-38 0 0,27 113-80 0 0,-51-188 80 0 0,-1 48 110 0 0,56 168-188 0 0,-12-23 0 0 0,-5-8 0 0 0,-16-76 0 0 0,25 65 16 0 0,10 35 14 0 0,-13-34-1 0 0,17 54-9 0 0,-1 0-1 0 0,0 1 1 0 0,-6-7 0 0 0,-4-10 153 0 0,-13-38 68 0 0,18 45-241 0 0,0 0 0 0 0,5 9 2 0 0,-7-31 60 0 0,-2 8-62 0 0,4 2 72 0 0,7 23-64 0 0,0 2 72 0 0,0-1 15 0 0,-2-7-23 0 0,2 6-46 0 0,0-1-1 0 0,-1 1 1 0 0,0 0-1 0 0,1 0 1 0 0,-1 0 0 0 0,-1 0-1 0 0,1 0 1 0 0,-1 0-1 0 0,1 1 1 0 0,-6-6-1 0 0,1 2-25 0 0,0-1 0 0 0,-11-9 23 0 0,16 16-20 0 0,1 0 0 0 0,-1-1 0 0 0,1 1 0 0 0,-1-1 1 0 0,1 1-1 0 0,0-1 0 0 0,0 0 0 0 0,0 0 1 0 0,0 1-1 0 0,0-1 0 0 0,0 0 0 0 0,-1-4 0 0 0,-8-19-3 0 0,4 3 0 0 0,5 18 0 0 0,-6-13 0 0 0,2 5 0 0 0,3 9 0 0 0,-7-10 0 0 0,3 6 0 0 0,-1 0 0 0 0,-2 1 0 0 0,0 1 0 0 0,0-1 0 0 0,2 0 0 0 0,0-3 0 0 0,6 8 0 0 0,1-1 0 0 0,-1 1 0 0 0,0 0 0 0 0,1 0 0 0 0,-1-1 0 0 0,0 1 0 0 0,1 0 0 0 0,0-1 0 0 0,-1 1 0 0 0,1-1 0 0 0,0 1 0 0 0,0 0 0 0 0,0-3 0 0 0,-10-11 0 0 0,5 7 0 0 0,-17-15 0 0 0,10 11 0 0 0,3 3 0 0 0,0 1 0 0 0,-1-1 0 0 0,2 3-10 0 0,6 5-46 0 0,3 3-147 0 0,1 3 198 0 0,2 4-5 0 0,17 12 68 0 0,-11-14-48 0 0,-4-3 3 0 0,-1 0 1 0 0,0 1-1 0 0,10 9 1 0 0,-12-9-7 0 0,1-1-4 0 0,13 10-3 0 0,-8-9 17 0 0,-6-4-12 0 0,0 1 0 0 0,0 0 1 0 0,0 0-1 0 0,0 0 0 0 0,-1 0 1 0 0,1 0-1 0 0,-1 0 0 0 0,5 6 0 0 0,3 3-21 0 0,0 1-48 0 0,-3-2 38 0 0,-2-5-16 0 0,-3-1 28 0 0,9 19 16 0 0,-3-8-2 0 0,3 4 0 0 0,-9-15 0 0 0,5 19 0 0 0,3 9 0 0 0,-7-21 0 0 0,14 38-74 0 0,-15-45 31 0 0,3 5 43 0 0,-5-10 5 0 0,0 1 0 0 0,1 0 0 0 0,-1 0-1 0 0,1 0 1 0 0,-1-1 0 0 0,1 1 0 0 0,-1 0 0 0 0,0 0 0 0 0,1-1-1 0 0,-1 1 1 0 0,1 0 0 0 0,-1-1 0 0 0,0 1 0 0 0,1 0 0 0 0,-1-1 0 0 0,0 1-1 0 0,0-1 1 0 0,1 1 0 0 0,-1-1 0 0 0,0 1 0 0 0,0-1 0 0 0,2-3 3 0 0,-1 0 1 0 0,0 0 0 0 0,0 0 0 0 0,-1 0-1 0 0,1 0 1 0 0,-1 0 0 0 0,0 0 0 0 0,0 0-1 0 0,0 0 1 0 0,-1-5 0 0 0,-8-42 41 0 0,-29-63-72 0 0,3 7-28 0 0,31 93 50 0 0,0-3 0 0 0,0 0 0 0 0,1-1 0 0 0,0-17 0 0 0,2 21 0 0 0,1 9 0 0 0,1-25 0 0 0,0-6 0 0 0,0 23 0 0 0,0 2 0 0 0,-1-2 0 0 0,-1 1 0 0 0,0 1 12 0 0,1 7 36 0 0,-3-11 9 0 0,3 13-43 0 0,2-15 295 0 0,0 6-309 0 0,5 1 0 0 0,0 0-14 0 0,1 1-45 0 0,0-1 44 0 0,2 2 15 0 0,1 3 0 0 0,3 5 0 0 0,-9 0 0 0 0,21 7 0 0 0,-5 0 0 0 0,0-1 0 0 0,1-1 0 0 0,0 0 0 0 0,0-2 0 0 0,27 1 0 0 0,-6-5 0 0 0,42 2 0 0 0,-81-1 8 0 0,-1 1-1 0 0,1-1 0 0 0,-1 0 0 0 0,1 0 0 0 0,-1 0 1 0 0,1 0-1 0 0,5-2 0 0 0,14-2-1 0 0,15-2-6 0 0,-23 4 0 0 0,-1-1 0 0 0,1 1 0 0 0,-2-1 0 0 0,3 0 0 0 0,0 0 0 0 0,-1 1 0 0 0,-3 2-10 0 0,-7 0-33 0 0,11 1 30 0 0,-15 0 16 0 0,3 0-7 0 0,34-2-46 0 0,-21-1 93 0 0,1 2-43 0 0,0 2-43 0 0,33 2 32 0 0,-41-4 11 0 0,28 5 0 0 0,9 2-64 0 0,-37-5 64 0 0,27 1 0 0 0,98 9 0 0 0,-89-7 0 0 0,66-1 0 0 0,-70-8 0 0 0,-26 4 0 0 0,-1-1 0 0 0,-1 0 0 0 0,1 0 0 0 0,1 1 0 0 0,-4 2 12 0 0,-9-1 52 0 0,-3 1 12 0 0,0 2-58 0 0,0-1 0 0 0,0 1-1 0 0,0-1 1 0 0,-1 1 0 0 0,1-1-1 0 0,-1 0 1 0 0,0 1 0 0 0,0-1-1 0 0,0 0 1 0 0,-1 0 0 0 0,1 0-1 0 0,-1 0 1 0 0,0 0 0 0 0,0 0-1 0 0,0 0 1 0 0,-3 3 0 0 0,-6 6-6 0 0,0 0 0 0 0,-16 13 0 0 0,11-11 25 0 0,-35 29-10 0 0,-65 41 0 0 0,-15 12 132 0 0,-33 47 102 0 0,135-114-155 0 0,1 1-1 0 0,1 2 0 0 0,-28 43 1 0 0,48-64-94 0 0,0 1 1 0 0,1 0 0 0 0,1 1 0 0 0,-7 22 0 0 0,7-14-3 0 0,5-16-10 0 0,1 1-84 0 0,-1-5 76 0 0,0 0-1 0 0,1-1 0 0 0,-1 1 0 0 0,0 0 0 0 0,1 0 1 0 0,-1 0-1 0 0,1-1 0 0 0,-1 1 0 0 0,1 0 0 0 0,-1 0 0 0 0,1-1 1 0 0,1 2-1 0 0,-2-1-9 0 0,1 0 12 0 0,-1-1 0 0 0,1 1 0 0 0,0 0 0 0 0,-1-1 0 0 0,1 1 0 0 0,-1-1 0 0 0,1 1 0 0 0,0-1 0 0 0,-1 1 0 0 0,1-1 0 0 0,0 0 0 0 0,0 1 0 0 0,-1-1 0 0 0,1 0 0 0 0,0 1 0 0 0,0-1 0 0 0,-1 0 0 0 0,1 0 0 0 0,2 0 0 0 0,-1 1-22 0 0,1-1-6 0 0,0 1-1 0 0,0-1 1 0 0,0 0-1 0 0,0 0 1 0 0,0 0-1 0 0,0 0 1 0 0,0 0-1 0 0,0-1 1 0 0,-1 1-1 0 0,1-1 1 0 0,0 0 0 0 0,0 0-1 0 0,0 0 1 0 0,-1 0-1 0 0,1 0 1 0 0,3-3-1 0 0,4-3-65 0 0,1 0 0 0 0,13-13 0 0 0,-10 8 110 0 0,24-21-21 0 0,-2-2-1 0 0,-2-1 1 0 0,-1-1 0 0 0,-2-2-1 0 0,-1-1 1 0 0,32-60-1 0 0,-58 93 11 0 0,0-1 0 0 0,0 1-1 0 0,0-1 1 0 0,-1 0 0 0 0,-1 0-1 0 0,1 0 1 0 0,1-14 0 0 0,-5 9-42 0 0,0 11 42 0 0,0 0 0 0 0,1 0 0 0 0,-1 1 0 0 0,0-1 0 0 0,0 0-1 0 0,0 1 1 0 0,0-1 0 0 0,0 1 0 0 0,-1-1 0 0 0,1 1 0 0 0,0 0 0 0 0,-1-1 0 0 0,1 1 0 0 0,-1 0 0 0 0,1 0 0 0 0,-1 0 0 0 0,-3-2-1 0 0,2 2 16 0 0,1 1-1 0 0,-1-1 0 0 0,0 0 0 0 0,0 1 0 0 0,0-1 0 0 0,0 1 0 0 0,0 0 0 0 0,0 0 1 0 0,0 0-1 0 0,-4 1 0 0 0,-3 1 70 0 0,0 1-1 0 0,0 0 1 0 0,1 0 0 0 0,0 1 0 0 0,-16 9-1 0 0,-55 36 164 0 0,-102 81-1 0 0,161-114-218 0 0,-46 27-1 0 0,58-38-19 0 0,-1-1 0 0 0,1 1-1 0 0,-1-2 1 0 0,0 1 0 0 0,-1-2-1 0 0,1 1 1 0 0,-20 1 0 0 0,25-4-33 0 0,1 0 0 0 0,-1 0 0 0 0,0-1 0 0 0,1 1 1 0 0,-1-1-1 0 0,1 0 0 0 0,-1-1 0 0 0,1 1 0 0 0,0-1 1 0 0,0 0-1 0 0,0 0 0 0 0,-1 0 0 0 0,2 0 0 0 0,-1-1 1 0 0,0 1-1 0 0,0-1 0 0 0,1 0 0 0 0,0-1 0 0 0,0 1 1 0 0,-1 0-1 0 0,2-1 0 0 0,-1 0 0 0 0,0 1 0 0 0,1-1 1 0 0,0 0-1 0 0,0 0 0 0 0,0-1 0 0 0,0 1 0 0 0,1 0 1 0 0,-1-1-1 0 0,1 1 0 0 0,0-1 0 0 0,0-4 0 0 0,-1-8-46 0 0,0 0-1 0 0,1 1 1 0 0,1-1-1 0 0,0 0 1 0 0,1 0-1 0 0,1 1 1 0 0,5-23-1 0 0,7-5 13 0 0,-9 31 60 0 0,1 4-10 0 0,-6 9 9 0 0,0 0 1 0 0,0 0-1 0 0,0 0 1 0 0,0 0-1 0 0,0 0 1 0 0,0 0-1 0 0,0 1 1 0 0,0-1 0 0 0,0 0-1 0 0,0 0 1 0 0,0 0-1 0 0,0 0 1 0 0,0 0-1 0 0,0 0 1 0 0,0 0-1 0 0,0 0 1 0 0,0 0-1 0 0,0 0 1 0 0,0 0-1 0 0,0 0 1 0 0,0 0-1 0 0,0 0 1 0 0,0 0 0 0 0,1 1-1 0 0,-1-1 1 0 0,0 0-1 0 0,0 0 1 0 0,0 0-1 0 0,0 0 1 0 0,0 0-1 0 0,0 0 1 0 0,0 0-1 0 0,0 0 1 0 0,0 0-1 0 0,0 0 1 0 0,0 0 0 0 0,0 0-1 0 0,0 0 1 0 0,0 0-1 0 0,1 0 1 0 0,-1 0-1 0 0,0 0 1 0 0,0 0-1 0 0,0 0 1 0 0,0 0-1 0 0,0 0 1 0 0,0 0-1 0 0,0 0 1 0 0,0 0-1 0 0,0 0 1 0 0,0 0 0 0 0,0 0-1 0 0,0 0 1 0 0,0-1-1 0 0,0 1 1 0 0,1 0-1 0 0,-1 0 1 0 0,0 0-1 0 0,0 0 1 0 0,0 0-1 0 0,0 0 1 0 0,0 0-1 0 0,0 0 1 0 0,0 0 0 0 0,0 0-1 0 0,0 0 1 0 0,0 0-1 0 0,0 0 1 0 0,8 11 29 0 0,-1 1 0 0 0,0 1-1 0 0,0-1 1 0 0,-2 1 0 0 0,1 0 0 0 0,3 17 0 0 0,17 88 304 0 0,-12-44-242 0 0,23 137-33 0 0,8 32 12 0 0,-41-229-59 0 0,0-3 17 0 0,-3-8-103 0 0,2-3-77 0 0,2 0 115 0 0,-1-1-1 0 0,0 0 0 0 0,0 1 1 0 0,0-1-1 0 0,0-1 1 0 0,0 1-1 0 0,0 0 0 0 0,0-1 1 0 0,0 0-1 0 0,0 0 0 0 0,-1 0 1 0 0,1-1-1 0 0,-1 1 1 0 0,1-1-1 0 0,-1 0 0 0 0,0 0 1 0 0,5-5-1 0 0,3-7-58 0 0,0 0-1 0 0,17-31 1 0 0,-21 33 32 0 0,18-36-329 0 0,22-58 0 0 0,-28 59-149 0 0,39-69 0 0 0,-55 111 468 0 0,6-5 1 0 0,1-2 68 0 0,-2 2 16 0 0,-7 9 156 0 0,0 3-150 0 0,0-1 0 0 0,1 1 0 0 0,-1 0 0 0 0,0-1 1 0 0,0 1-1 0 0,0 0 0 0 0,0-1 0 0 0,0 1 0 0 0,-1 0 0 0 0,1 0 1 0 0,0 0-1 0 0,1 1 0 0 0,0 1 34 0 0,2 1 52 0 0,0 1 0 0 0,-1 0-1 0 0,0 0 1 0 0,0 1 0 0 0,0-1-1 0 0,0 1 1 0 0,-1-1 0 0 0,0 1 0 0 0,0 0-1 0 0,0 0 1 0 0,-1 0 0 0 0,1 7-1 0 0,1 12 269 0 0,-1 40 0 0 0,-2-57-340 0 0,-18 301 297 0 0,18-308-328 0 0,-24 159 6 0 0,19-137 8 0 0,-1 0 0 0 0,-1-1-1 0 0,-1 1 1 0 0,-19 37 0 0 0,26-57-10 0 0,0-1 1 0 0,0 0-1 0 0,-1 0 1 0 0,1 1-1 0 0,-1-1 1 0 0,1 0-1 0 0,-1-1 1 0 0,0 1-1 0 0,0 0 0 0 0,0 0 1 0 0,0-1-1 0 0,0 1 1 0 0,0-1-1 0 0,-3 2 1 0 0,-11 2 101 0 0,11-5-85 0 0,2-1-2 0 0,-2 0-7 0 0,1 1 0 0 0,-1-1 0 0 0,1 0 0 0 0,-1 0-1 0 0,1-1 1 0 0,0 1 0 0 0,0-1 0 0 0,0 0 0 0 0,0 0-1 0 0,0 0 1 0 0,0-1 0 0 0,0 1 0 0 0,1-1 0 0 0,-1 0-1 0 0,1 0 1 0 0,0 0 0 0 0,0-1 0 0 0,0 1 0 0 0,-4-6-1 0 0,-2-5 32 0 0,1 0-1 0 0,0 0 1 0 0,0-1-1 0 0,-5-16 0 0 0,-2-15-262 0 0,1-2 1 0 0,-7-52-1 0 0,8 36 55 0 0,4 22-25 0 0,-27-111-260 0 0,26 121 450 0 0,0-6 0 0 0,-1 0 0 0 0,-3 1 0 0 0,-23-46 0 0 0,22 57 0 0 0,1 0 0 0 0,2-1 0 0 0,1 0 0 0 0,-10-36 0 0 0,16 46 0 0 0,5 11 0 0 0,0-10 0 0 0,2 3 0 0 0,-2 9 2 0 0,11-15 63 0 0,-6 11-40 0 0,1 1 1 0 0,0 1-1 0 0,1-1 0 0 0,-1 1 0 0 0,9-6 1 0 0,-13 11-25 0 0,14-11 92 0 0,-10 10-76 0 0,-1 2 0 0 0,75-34-4 0 0,-60 26-13 0 0,-16 7 0 0 0,21-2 0 0 0,66-4 0 0 0,-70 7 0 0 0,1-1 0 0 0,0-1 0 0 0,38-9 0 0 0,44-26 0 0 0,-68 23 0 0 0,55-14 0 0 0,-80 25 0 0 0,0 2-1 0 0,1-1 0 0 0,-1 2 0 0 0,0-1 1 0 0,0 2-1 0 0,1-1 0 0 0,-1 2 0 0 0,19 3 1 0 0,-8 2 21 0 0,0 0 0 0 0,-1 1 0 0 0,26 14 0 0 0,-31-15 17 0 0,26 9 1 0 0,-39-14-35 0 0,1-1 1 0 0,-1 0-1 0 0,0 0 0 0 0,1 0 0 0 0,-1-1 1 0 0,1 1-1 0 0,0-1 0 0 0,-1 0 1 0 0,1 0-1 0 0,5 0 0 0 0,1-1 2 0 0,0 1 3 0 0,0 0-1 0 0,0-1 1 0 0,-1 0-1 0 0,1-1 1 0 0,18-6-1 0 0,3-4 25 0 0,28-16 1 0 0,-47 22-13 0 0,0 1 32 0 0,-9 4 139 0 0,-16-1-128 0 0,-3 1-133 0 0,0 1-1 0 0,1 0 1 0 0,-1 1-1 0 0,-18 4 0 0 0,-9 0 10 0 0,-92 11 73 0 0,22-1 190 0 0,-32-10 192 0 0,141-5-352 0 0,4 0-44 0 0,0 0 0 0 0,0 0 1 0 0,0 0-1 0 0,0 0 0 0 0,-1 0 0 0 0,1 0 1 0 0,0 0-1 0 0,0 0 0 0 0,0 0 0 0 0,0 0 1 0 0,0 0-1 0 0,0 0 0 0 0,0 0 1 0 0,0 0-1 0 0,0 0 0 0 0,-1 0 0 0 0,1 0 1 0 0,0 0-1 0 0,0-1 0 0 0,0 1 1 0 0,0 0-1 0 0,0 0 0 0 0,0 0 0 0 0,0 0 1 0 0,0 0-1 0 0,0 0 0 0 0,0 0 1 0 0,0 0-1 0 0,0 0 0 0 0,0 0 0 0 0,0 0 1 0 0,0 0-1 0 0,-1 0 0 0 0,1 0 0 0 0,0-1 1 0 0,0 1-1 0 0,0 0 0 0 0,0 0 1 0 0,0 0-1 0 0,0 0 0 0 0,0 0 0 0 0,0 0 1 0 0,0 0-1 0 0,0 0 0 0 0,0 0 1 0 0,0 0-1 0 0,0-1 0 0 0,0 1 0 0 0,0 0 1 0 0,0 0-1 0 0,0 0 0 0 0,0 0 1 0 0,0 0-1 0 0,1 0 0 0 0,-1 0 0 0 0,0 0 1 0 0,6-5-28 0 0,9-3-5 0 0,50-18-50 0 0,95-23-1 0 0,-147 45 75 0 0,15-4 9 0 0,43-11 0 0 0,-28 11 0 0 0,68-13 0 0 0,112-37 0 0 0,-218 56 1 0 0,16-7 350 0 0,-24 8-297 0 0,-18-3-199 0 0,-37-2 0 0 0,-19-4-744 0 0,-35-8 437 0 0,48 8 293 0 0,50 8 192 0 0,0 2 0 0 0,1-1 0 0 0,-1 2 0 0 0,0 0 0 0 0,1 0 0 0 0,-1 1 0 0 0,0 1-1 0 0,-19 6 1 0 0,19-3-22 0 0,-4 5 50 0 0,17-10-68 0 0,1 0 0 0 0,-1 0 0 0 0,0 0 0 0 0,0 0 0 0 0,0 0 0 0 0,1 0 0 0 0,-1 0-1 0 0,0 0 1 0 0,0 0 0 0 0,0 0 0 0 0,0 0 0 0 0,-1-1 0 0 0,1 1 0 0 0,-2 0 0 0 0,1 1-48 0 0,15 1-1082 0 0,1-5 1123 0 0,1-1 14 0 0,-3-4 0 0 0,-2-1-12 0 0,-8 7 22 0 0,-13 1 144 0 0,5 0-124 0 0,0 1 0 0 0,0 0-1 0 0,0 1 1 0 0,0-1 0 0 0,0 1-1 0 0,0 0 1 0 0,-6 4 0 0 0,0-2 7 0 0,8-1-35 0 0,0-2 0 0 0,-1 1 0 0 0,1 0-1 0 0,-1-1 1 0 0,1 0 0 0 0,-10 1 0 0 0,3-1-2 0 0,7 0 0 0 0,0 0 0 0 0,0 0 0 0 0,0 0 0 0 0,0-1 0 0 0,0 0 0 0 0,-7 0 0 0 0,-19-2 0 0 0,18 2-1 0 0,1-1 287 0 0,20 6-195 0 0,0-2-102 0 0,0-1 0 0 0,0 0 0 0 0,0-1 0 0 0,0 0 0 0 0,12 0 0 0 0,12 2 13 0 0,-16-1 18 0 0,-11-2-14 0 0,-1-1 12 0 0,31 0 73 0 0,-10 2-7 0 0,0-2-31 0 0,-9 1-53 0 0,0 2 0 0 0,1 1 0 0 0,7 2 23 0 0,-24-5-8 0 0,25 10 11 0 0,9 4-26 0 0,-18-7 0 0 0,8 3-10 0 0,-7-5-37 0 0,10-2 32 0 0,-11 0 16 0 0,0-2-1 0 0,26 0 0 0 0,-9-2 10 0 0,38 2 49 0 0,72 11-1 0 0,-133-11-58 0 0,92 9 0 0 0,-80-8 0 0 0,-7-2 0 0 0,-8 0 0 0 0,9-2 0 0 0,0 1 11 0 0,-4 0 42 0 0,-7 1 1 0 0,9 0-44 0 0,3 0-10 0 0,-1 1 0 0 0,-1 0 0 0 0,-1 3 0 0 0,1-1 0 0 0,0 1 0 0 0,1 0 4 0 0,-5-3-5 0 0,-4-3 52 0 0,5 0-41 0 0,3-1 1 0 0,-1-2 42 0 0,30-10 75 0 0,-12 4-64 0 0,-17 6-64 0 0,-1 3 0 0 0,1-2 0 0 0,-1 1 0 0 0,-3 0 12 0 0,-10 2 127 0 0,-13-7-12 0 0,7 6-134 0 0,0 0-1 0 0,-1 1 1 0 0,1-1 0 0 0,0 1 0 0 0,-1 0 0 0 0,1 1 0 0 0,-1-1 0 0 0,0 1 0 0 0,1 0 0 0 0,-1 0-1 0 0,1 0 1 0 0,-9 2 0 0 0,-10-1-91 0 0,-30 2 31 0 0,0 2 1 0 0,-53 13-1 0 0,-66 6 424 0 0,98-21-255 0 0,-144-10 0 0 0,210 6-102 0 0,-23-6 0 0 0,22 4 328 0 0,8 2-224 0 0,1 0-102 0 0,-1 1 0 0 0,1-1-1 0 0,0 1 1 0 0,-1 0-1 0 0,1-1 1 0 0,0 1 0 0 0,0-1-1 0 0,0 1 1 0 0,-1-1 0 0 0,1 1-1 0 0,0-1 1 0 0,0 1-1 0 0,0 0 1 0 0,0-1 0 0 0,0 1-1 0 0,0-1 1 0 0,0 1 0 0 0,0-1-1 0 0,0 1 1 0 0,0-1-1 0 0,0 1 1 0 0,0-1 0 0 0,0 1-1 0 0,0-1 1 0 0,0 1 0 0 0,1-1-1 0 0,-1 1 1 0 0,0-1-1 0 0,0 1 1 0 0,0 0 0 0 0,1-1-1 0 0,-1 1 1 0 0,0-1 0 0 0,1 1-1 0 0,-1 0 1 0 0,0-1-1 0 0,1 1 1 0 0,-1 0 0 0 0,0-1-1 0 0,2 1 1 0 0,-2-1 3 0 0,7-4-20 0 0,0-1-1 0 0,0 1 1 0 0,1 1-1 0 0,-1-1 1 0 0,1 1 0 0 0,0 1-1 0 0,0-1 1 0 0,1 1-1 0 0,8-1 1 0 0,1-1-5 0 0,1 2 0 0 0,-1 0 0 0 0,1 1 0 0 0,24 1 0 0 0,-1 0 2 0 0,172-19 18 0 0,-47-6 0 0 0,93-30 0 0 0,-227 44 28 0 0,58-27 0 0 0,-55 22-20 0 0,-21 10 6 0 0,-1-1 0 0 0,0 0 0 0 0,0-1 0 0 0,14-13 0 0 0,45-47 44 0 0,-34 33 7 0 0,-22 21-164 0 0,0-1-1 0 0,23-30 1 0 0,42-56-581 0 0,-55 65 591 0 0,26-41-29 0 0,-43 62 102 0 0,43-83-91 0 0,-47 87 25 0 0,-1-1 1 0 0,-1 1-1 0 0,0-1 1 0 0,0 0-1 0 0,-2 0 0 0 0,3-17 1 0 0,-7 2-97 0 0,-2 17 105 0 0,-4 1 76 0 0,6 9 26 0 0,-1-1 1 0 0,0 1 0 0 0,1 0 0 0 0,-1 0-1 0 0,0 0 1 0 0,1 1 0 0 0,-1-1 0 0 0,0 0-1 0 0,0 1 1 0 0,1 0 0 0 0,-1 0 0 0 0,0 0-1 0 0,0 0 1 0 0,0 0 0 0 0,0 0 0 0 0,1 1-1 0 0,-1 0 1 0 0,0-1 0 0 0,0 1 0 0 0,1 0-1 0 0,-1 0 1 0 0,0 0 0 0 0,-2 3 0 0 0,-8 2 120 0 0,1 1 1 0 0,0 1-1 0 0,-13 12 1 0 0,-1 3-120 0 0,0 2 0 0 0,-28 36 1 0 0,26-27-28 0 0,-73 87 53 0 0,-24 28 46 0 0,-285 314-23 0 0,300-323-80 0 0,71-88 0 0 0,14-21-16 0 0,23-28-60 0 0,4-5-25 0 0,18-18-107 0 0,0-1-1 0 0,-1-1 1 0 0,-1-1 0 0 0,15-25-1 0 0,0 1 188 0 0,41-57-92 0 0,144-184-950 0 0,-6 20-223 0 0,-126 137 1025 0 0,44-64 72 0 0,12 11 304 0 0,-119 158 229 0 0,0 1 1 0 0,2 1-1 0 0,1 2 0 0 0,36-26 0 0 0,-58 45-148 0 0,0 1 0 0 0,1 0 0 0 0,-1 0 0 0 0,12-3 720 0 0,-14 7-726 0 0,-1 0-171 0 0,0 0 1 0 0,0 1 0 0 0,0-1-1 0 0,0 0 1 0 0,0 0-1 0 0,-1 1 1 0 0,1-1 0 0 0,-1 0-1 0 0,0 1 1 0 0,1-1 0 0 0,-1 1-1 0 0,0-1 1 0 0,0 0-1 0 0,-1 1 1 0 0,1-1 0 0 0,0 1-1 0 0,-1-1 1 0 0,0 0 0 0 0,1 1-1 0 0,-3 2 1 0 0,-2 9 15 0 0,-1-1 0 0 0,-11 17 0 0 0,8-13 2 0 0,-213 359 169 0 0,19-34-145 0 0,-9-9 35 0 0,-28-18-11 0 0,-1 8-23 0 0,212-283-60 0 0,13-16-16 0 0,15-22-56 0 0,29-34-263 0 0,-1-1 86 0 0,-1-2 0 0 0,24-43 0 0 0,3-4 101 0 0,194-240-446 0 0,22-35 352 0 0,-229 303 240 0 0,3 2 0 0 0,55-53 0 0 0,-86 93 0 0 0,-12 12 0 0 0,1-1 0 0 0,-1 1 0 0 0,0 0 0 0 0,0-1 0 0 0,0 1 0 0 0,0 0 0 0 0,1 0 0 0 0,-1-1 0 0 0,0 1 0 0 0,0 0 0 0 0,1 0 0 0 0,-1 0 0 0 0,0-1 0 0 0,0 1 0 0 0,1 0 0 0 0,-1 0 0 0 0,0 0 0 0 0,1 0 0 0 0,-1 0 0 0 0,0 0 0 0 0,1-1 0 0 0,-1 1 0 0 0,0 0 0 0 0,0 0 0 0 0,1 0 0 0 0,-1 0 0 0 0,0 0 0 0 0,1 0 0 0 0,-1 0 0 0 0,1 2 0 0 0,-1 0 0 0 0,0 1 0 0 0,-1-1 0 0 0,1 0 0 0 0,0 0 0 0 0,0 0 0 0 0,-1 0 0 0 0,0 0 0 0 0,1 0 0 0 0,-1 0 0 0 0,0 0 0 0 0,-1 3 0 0 0,-17 29 0 0 0,18-31 0 0 0,-122 224 0 0 0,29-53 0 0 0,-26 10 0 0 0,86-137 0 0 0,30-42 4 0 0,-8 16-29 0 0,11-19-79 0 0,3-4-9 0 0,28-33-101 0 0,3-1 152 0 0,-3-2-1 0 0,44-68 0 0 0,-30 28 38 0 0,3 2 1 0 0,110-133-1 0 0,-109 162-238 0 0,-47 46 183 0 0,-3 3-51 0 0,-47 66 127 0 0,3 2 0 0 0,-38 76 0 0 0,47-60 4 0 0,31-74-10 0 0,5-10-52 0 0,17-20-215 0 0,-1-1 257 0 0,23-38-1 0 0,-16 25 65 0 0,20-33-5 0 0,47-63 4 0 0,-71 103-48 0 0,64-76-176 0 0,-62 81 157 0 0,-18 19 194 0 0,-4 3-40 0 0,-73 132 161 0 0,-16 30-304 0 0,20-17 96 0 0,92-165-30 0 0,-3-7-52 0 0,0-1-1 0 0,-1 0 0 0 0,14-30 0 0 0,8-14-14 0 0,-20 32-197 0 0,-18 35 269 0 0,-10 15 235 0 0,-9 16-165 0 0,1 2-1 0 0,-13 31 1 0 0,4-7-80 0 0,-3 1-39 0 0,-88 160-8 0 0,108-202-1 0 0,3-2 11 0 0,5-9 21 0 0,2-5-381 0 0,7-24 111 0 0,2 0 0 0 0,0 0 0 0 0,29-48 0 0 0,-7 14-240 0 0,14-28-402 0 0,-45 87 879 0 0,-19 21 305 0 0,0 2 0 0 0,-27 42 0 0 0,-22 52 143 0 0,39-63-78 0 0,-40 55 0 0 0,-127 164 86 0 0,162-225-315 0 0,27-37-93 0 0,3-5-14 0 0,0 1-1 0 0,0 0 0 0 0,0-1 1 0 0,1 1-1 0 0,-1 0 0 0 0,-1 9 0 0 0,3-11 8 0 0,2-3-55 0 0,0 0-1 0 0,0 0 0 0 0,0 0 1 0 0,0 0-1 0 0,0 0 0 0 0,0 0 1 0 0,0 0-1 0 0,0 0 1 0 0,0 0-1 0 0,0 0 0 0 0,1-1 1 0 0,0 1-19 0 0,3-1 4 0 0,-1-1 0 0 0,0 1 0 0 0,1-1 1 0 0,-1 1-1 0 0,0-1 0 0 0,0 0 0 0 0,0-1 0 0 0,0 1 0 0 0,-1-1 0 0 0,1 0 0 0 0,0 0 1 0 0,4-6-1 0 0,5-5-50 0 0,18-28 0 0 0,-18 23 33 0 0,3-3 40 0 0,90-132 2 0 0,-26 9-101 0 0,-53 93 84 0 0,4-2 22 0 0,66-88 0 0 0,-79 121 0 0 0,-9 9 0 0 0,0 1-12 0 0,-1-2-36 0 0,28-34 36 0 0,-20 23 12 0 0,-9 12 0 0 0,0-1 0 0 0,-1 2 0 0 0,-2-1 0 0 0,3 0 0 0 0,0 2 0 0 0,1-1 0 0 0,1 0 0 0 0,20-19 0 0 0,-11 10 0 0 0,-11 10 0 0 0,-1 1-12 0 0,-3 5-36 0 0,3-5 26 0 0,0 0-34 0 0,-5 7-19 0 0,-2 4 8 0 0,-14 20 37 0 0,-22 28-1 0 0,23-33 28 0 0,-34 42 9 0 0,-117 164 116 0 0,71-82 430 0 0,41-62-210 0 0,-43 48-121 0 0,33-45-200 0 0,16-20-21 0 0,14-21 0 0 0,-32 56 0 0 0,54-76 1 0 0,-15 24-28 0 0,24-43-104 0 0,116-168-1442 0 0,-37 58 1329 0 0,-60 83-522 0 0,1 0 1 0 0,28-28 0 0 0,-86 85 1350 0 0,-17 28 306 0 0,3 3 1 0 0,3 1-1 0 0,-73 123 0 0 0,104-154-777 0 0,-18 29 1 0 0,2 3 0 0 0,-34 86 0 0 0,45-90-62 0 0,20-47-53 0 0,3-2-18 0 0,1-10-72 0 0,4-4-87 0 0,5-5 105 0 0,0 0 0 0 0,-1-1 0 0 0,0 0 0 0 0,0-1 1 0 0,-1 1-1 0 0,0-1 0 0 0,8-17 0 0 0,29-74-564 0 0,-37 86 538 0 0,7-22-289 0 0,-1 1-56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07.60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525 0 455 0 0,'-14'12'670'0'0,"1"1"0"0"0,0 1 0 0 0,1 0-1 0 0,-12 18 1 0 0,-36 67 2366 0 0,14-22-2737 0 0,-38 65 255 0 0,-23 48-282 0 0,74-138-103 0 0,-48 59 0 0 0,72-100-54 0 0,0 1 1 0 0,-9 17-1 0 0,17-27 19 0 0,2-6-52 0 0,44-92-803 0 0,-7 18 232 0 0,-18 32 209 0 0,1 2 0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07.7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397 1 4607 0 0,'-158'273'3430'0'0,"42"-56"-2660"0"0,44-67-699 0 0,40-79-14 0 0,30-67-61 0 0,-1 5-7 0 0,-1-1 0 0 0,1 0 0 0 0,1 1 1 0 0,-2 9-1 0 0,3-16-289 0 0,4-4-87 0 0,18-18-28 0 0,-1 0 0 0 0,-1-1 0 0 0,27-40 0 0 0,-20 22-1204 0 0,-2 0-501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44.64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3010 2523 1839 0 0,'2'0'134'0'0,"7"1"149"0"0,0-1-1 0 0,0-1 1 0 0,0 0 0 0 0,17-3-1 0 0,-1 0 2198 0 0,92-7 2226 0 0,157 5-6958 0 0,-217 7 4491 0 0,-73 2-1667 0 0,-338 45 682 0 0,175-28-1101 0 0,-271 32 118 0 0,-37 5-1849 0 0,459-53 1318 0 0,-14 1-324 0 0,-45 11-1 0 0,77-13 558 0 0,9-2 103 0 0,3 1-12 0 0,6 2-22 0 0,0-1-1 0 0,-1 1 1 0 0,1-1-1 0 0,1 0 0 0 0,-1-1 1 0 0,0 0-1 0 0,0 0 0 0 0,1-1 1 0 0,9 1-1 0 0,80-2 520 0 0,-96 0-557 0 0,415-37 587 0 0,-275 21-565 0 0,394-47-394 0 0,40 11-1728 0 0,-345 41 1866 0 0,-164 11 153 0 0,95 13 0 0 0,-94 2 100 0 0,-65-14 226 0 0,-5 1-113 0 0,-1 0-76 0 0,0 1 0 0 0,1-1 0 0 0,-2 1 0 0 0,1-1 0 0 0,0 0 0 0 0,0 0-1 0 0,-1 0 1 0 0,1-1 0 0 0,-1 1 0 0 0,1-1 0 0 0,-1 0 0 0 0,-4 1 0 0 0,-9 2 238 0 0,-25 1 1 0 0,25-3-155 0 0,-370 26 358 0 0,-2-17 54 0 0,234-8-486 0 0,-111 4-400 0 0,-435 3-1412 0 0,558-13 362 0 0,397-11 2169 0 0,4-16-304 0 0,-252 29-479 0 0,855-108 278 0 0,-547 65-292 0 0,90-11 224 0 0,-314 40-25 0 0,21-4 29 0 0,-111 19-217 0 0,1 0-1 0 0,0 0 1 0 0,-1 0 0 0 0,1 0-1 0 0,-1 0 1 0 0,1-1-1 0 0,8-7 1321 0 0,-9 6-1173 0 0,0 1-138 0 0,0 1 0 0 0,-1-1 0 0 0,1 1 0 0 0,0-1 0 0 0,0 0 0 0 0,0 1 0 0 0,0-1 0 0 0,0 1 0 0 0,0-1 0 0 0,0 1 0 0 0,0-1 0 0 0,1 1 0 0 0,-1-1 0 0 0,0 1 0 0 0,0-1 0 0 0,0 1 0 0 0,1-1 0 0 0,-1 1 1 0 0,0-1-1 0 0,0 1 0 0 0,1-1 0 0 0,-1 1 0 0 0,0-1 0 0 0,1 1 0 0 0,-1-1 0 0 0,1 1 0 0 0,2-2-2 0 0,1 0 0 0 0,0 1-1 0 0,-1-1 1 0 0,1 1 0 0 0,0 0 0 0 0,0 0 0 0 0,7 0 0 0 0,50-5-116 0 0,110 2 1 0 0,-109 4 61 0 0,6 2-85 0 0,46-2-131 0 0,-93-1 126 0 0,0-1 1 0 0,-1-1 0 0 0,30-8-1 0 0,-47 10 54 0 0,-1 0 0 0 0,10-5-376 0 0,-4 0 350 0 0,-2-3 106 0 0,-6 8 22 0 0,0 0 0 0 0,1 0 0 0 0,-1-1 0 0 0,0 1 1 0 0,0 0-1 0 0,0-1 0 0 0,0 1 0 0 0,0 0 0 0 0,-1 0 1 0 0,1-1-1 0 0,0 1 0 0 0,0 0 0 0 0,-1 0 0 0 0,1 0 1 0 0,-1-1-1 0 0,1 1 0 0 0,-1 0 0 0 0,-1-2 0 0 0,-12-17 247 0 0,10 16-221 0 0,0 1 0 0 0,0-1 0 0 0,-1 1 0 0 0,1 0 0 0 0,-1 0 0 0 0,1 1 0 0 0,-1-1 0 0 0,0 1 0 0 0,-9-3-1 0 0,-5 0 36 0 0,-26-4-1 0 0,20 4-67 0 0,-21-2 68 0 0,-75-3 0 0 0,-48 10 43 0 0,143 1-102 0 0,-98 3 187 0 0,-86-1 123 0 0,118-4-215 0 0,-1 4 0 0 0,1 4 0 0 0,-169 34 0 0 0,221-29-75 0 0,28-9-145 0 0,10-3-100 0 0,19 4-164 0 0,0-1 216 0 0,0-1 1 0 0,0-1-1 0 0,25-1 0 0 0,69-11 132 0 0,-24 1-5 0 0,-5 5-100 0 0,245-26-175 0 0,120-31 89 0 0,-433 60 231 0 0,4-1 114 0 0,26-7-1 0 0,-44 9-106 0 0,1 0-1 0 0,-1 0 0 0 0,0 0 1 0 0,1 0-1 0 0,-1 0 0 0 0,0 0 1 0 0,0-1-1 0 0,0 1 0 0 0,0 0 1 0 0,0 0-1 0 0,0 0 0 0 0,0-1 1 0 0,0 1-1 0 0,0 0 0 0 0,0 0 1 0 0,-1-2-1 0 0,0 1 3 0 0,0 1 1 0 0,0-1-1 0 0,0 0 1 0 0,0 1-1 0 0,0-1 1 0 0,-1 1-1 0 0,1 0 1 0 0,0-1-1 0 0,-1 1 1 0 0,1 0-1 0 0,-1 0 0 0 0,1 0 1 0 0,-1 0-1 0 0,0 0 1 0 0,1 0-1 0 0,-1 1 1 0 0,-2-2-1 0 0,-35-8 64 0 0,29 8-107 0 0,-26-5 11 0 0,0 2 0 0 0,-42-1 0 0 0,-75 7 0 0 0,66 0 0 0 0,-295 10-12 0 0,294-7-36 0 0,-74 6-15 0 0,-117 1-238 0 0,264-12 261 0 0,9 0 52 0 0,0 1-1 0 0,0 0 0 0 0,1 0 1 0 0,-1 0-1 0 0,-6 2 0 0 0,79-10 141 0 0,175-29-57 0 0,-97 7-156 0 0,50-11-345 0 0,-68 10 317 0 0,75-20 216 0 0,-171 41-106 0 0,-8 2 28 0 0,2 1 73 0 0,-21 8-113 0 0,-1-1-14 0 0,17-8 193 0 0,-11 4-167 0 0,-5 2 32 0 0,5-3 11 0 0,-2 2 0 0 0,-5 1-61 0 0,13-9 112 0 0,-5 2-105 0 0,0 2-23 0 0,-9 5-54 0 0,-1 0-77 0 0,0-8 80 0 0,0 8 22 0 0,2-13 252 0 0,-1 14-209 0 0,0-1-1 0 0,0 1 1 0 0,0-1-1 0 0,0 1 1 0 0,1 0-1 0 0,-1-1 1 0 0,1 1-1 0 0,-1 0 1 0 0,1 0-1 0 0,-1 0 1 0 0,1 0-1 0 0,2-1 1 0 0,8-2-16 0 0,3 0 15 0 0,0 1 0 0 0,0 2 0 0 0,-1 1 0 0 0,1 0 0 0 0,-3 2-10 0 0,-34 4 18 0 0,4 0-6 0 0,-30 1 52 0 0,-1-2-1 0 0,-84-1 1 0 0,1-1 31 0 0,-423 24 162 0 0,366-20-204 0 0,-231-2-541 0 0,260-6 386 0 0,158 1 58 0 0,4-1-266 0 0,12-5 221 0 0,-1 0-1 0 0,1 2 0 0 0,28-7 0 0 0,49-3-128 0 0,-27 5 163 0 0,-30 3 44 0 0,255-46-90 0 0,-7-23 115 0 0,-270 72 74 0 0,-1-1-1 0 0,1-1 0 0 0,-1 0 1 0 0,-1-1-1 0 0,1 0 0 0 0,-1 0 1 0 0,0-1-1 0 0,17-15 0 0 0,-25 20-51 0 0,-1 0 1 0 0,1 0-1 0 0,0 0 0 0 0,-1 0 0 0 0,0-1 0 0 0,0 1 0 0 0,1 0 0 0 0,-1-1 0 0 0,-1 1 0 0 0,1-1 1 0 0,0 1-1 0 0,-1-1 0 0 0,1 1 0 0 0,-1-1 0 0 0,0 0 0 0 0,0 1 0 0 0,0-1 0 0 0,0-2 0 0 0,0 1 10 0 0,-1 0 28 0 0,-1-3-38 0 0,-1-1 0 0 0,0 1 0 0 0,-5-7 0 0 0,6 10-14 0 0,-1-1 1 0 0,1 1-1 0 0,0 0 0 0 0,1-1 1 0 0,-1 0-1 0 0,1 1 1 0 0,-1-9-1 0 0,1 9 31 0 0,1-3-21 0 0,0-1 14 0 0,0 5-26 0 0,0 1 0 0 0,0-1-1 0 0,0 1 1 0 0,1-1 0 0 0,-1 1 0 0 0,1 0 0 0 0,-1-1-1 0 0,2-2 1 0 0,2-5-10 0 0,0 0 0 0 0,5-10-16 0 0,-8 19-58 0 0,6-12-177 0 0,-3 6 240 0 0,0-3 11 0 0,3 0 0 0 0,0 1 0 0 0,1 1 0 0 0,2-2 0 0 0,3 0-3 0 0,-10 9 10 0 0,1 1-19 0 0,9-9-44 0 0,-4 1 56 0 0,0 0 0 0 0,-1 1 11 0 0,-6 6 42 0 0,-2-1 1 0 0,1-1-46 0 0,13-23 176 0 0,-13 24-176 0 0,5-5 20 0 0,0-1 10 0 0,12-8 26 0 0,-10 6-64 0 0,-2 2 11 0 0,-3 4 18 0 0,1-3-89 0 0,-2 3-22 0 0,-1-5 64 0 0,-3-4 6 0 0,2 11-1 0 0,0 0-1 0 0,0-1 1 0 0,-1 1-1 0 0,1 0 1 0 0,-1-1-1 0 0,0 1 1 0 0,0 0-1 0 0,0 0 1 0 0,-1-3-1 0 0,-9-15-103 0 0,4-2 37 0 0,7 20 0 0 0,0-1 0 0 0,0 0 67 0 0,0-1 12 0 0,6-17-97 0 0,1 5 50 0 0,1 0 0 0 0,0 0 0 0 0,15-20 0 0 0,-11 17 0 0 0,13-26 0 0 0,-21 36 49 0 0,0 0 0 0 0,6-19-1 0 0,-4 9-12 0 0,11-38-107 0 0,1-2-56 0 0,-16 54 149 0 0,3-9-98 0 0,2 0-1 0 0,12-21 0 0 0,-16 31 118 0 0,-1 0-1 0 0,1 0 0 0 0,0 1 1 0 0,0-1-1 0 0,0 1 0 0 0,6-5 0 0 0,24-24-66 0 0,-24 22 74 0 0,2-4 0 0 0,-11 14 9 0 0,19-18-146 0 0,-16 16 132 0 0,-1-1-1 0 0,0 0 1 0 0,0 1 0 0 0,0-1-1 0 0,-1 0 1 0 0,4-6-1 0 0,9-18 128 0 0,-10 21-25 0 0,4-11 2 0 0,14-42-195 0 0,-17 46 78 0 0,0-1 0 0 0,0 0-1 0 0,3-27 1 0 0,-4-1-61 0 0,-1 13 79 0 0,-2-13 0 0 0,2 15 0 0 0,-2 6 0 0 0,0 18 0 0 0,5-18 0 0 0,-5 16 0 0 0,0 1 0 0 0,0 0 0 0 0,0 0 0 0 0,0 0 0 0 0,1 0 0 0 0,3-6 0 0 0,0 1 0 0 0,-3 3-60 0 0,1 1 0 0 0,1-1 0 0 0,-1 0 0 0 0,1 1 0 0 0,0-1 0 0 0,0 1 0 0 0,7-6 0 0 0,2-1-392 0 0,28-17 0 0 0,-32 24 436 0 0,1 1 4 0 0,-10 4 12 0 0,0 0-1 0 0,0 0 0 0 0,0 0 1 0 0,0 0-1 0 0,1 0 0 0 0,-1 0 1 0 0,0 0-1 0 0,0 0 0 0 0,0 0 0 0 0,0 0 1 0 0,0 0-1 0 0,0 0 0 0 0,0 0 1 0 0,0 0-1 0 0,0 0 0 0 0,0 0 1 0 0,0 0-1 0 0,0 0 0 0 0,0 0 1 0 0,0 0-1 0 0,0 0 0 0 0,1 0 1 0 0,-1 0-1 0 0,0 0 0 0 0,0 0 1 0 0,0 0-1 0 0,0 0 0 0 0,0 0 0 0 0,0 0 1 0 0,0 0-1 0 0,0 0 0 0 0,0 0 1 0 0,0 0-1 0 0,0 0 0 0 0,0 0 1 0 0,0 0-1 0 0,0 0 0 0 0,0 0 1 0 0,0 0-1 0 0,0 0 0 0 0,0 1 1 0 0,0-1-1 0 0,1 0 0 0 0,-1 0 1 0 0,0 0-1 0 0,0 0 0 0 0,0 0 0 0 0,0 0 1 0 0,0 0-1 0 0,0 0 0 0 0,0 0 1 0 0,0 0-1 0 0,0 0 0 0 0,0 0 1 0 0,0 0-1 0 0,0 0 0 0 0,0 0 1 0 0,0 1-1 0 0,0-1 0 0 0,0 0 1 0 0,0 0-1 0 0,0 0 0 0 0,0 0 0 0 0,0 0 1 0 0,0 0-1 0 0,0 0 0 0 0,-1 0 1 0 0,1 0-1 0 0,0 0 0 0 0,-1 19 15 0 0,-2-13 3 0 0,0-3-6 0 0,-8 20 53 0 0,-2-2 0 0 0,-24 34 0 0 0,-37 36 139 0 0,31-40-137 0 0,13-15 193 0 0,2 1-1 0 0,2 1 1 0 0,2 1 0 0 0,-37 80-1 0 0,0 37 113 0 0,51-132-294 0 0,-22 37 1 0 0,2-5 60 0 0,-45 89-4 0 0,68-127-115 0 0,0 0 1 0 0,1 0 0 0 0,1 1 0 0 0,0 0 0 0 0,2 0 0 0 0,-2 20-1 0 0,5-23-8 0 0,-1-11-4 0 0,1-1-1 0 0,0 1 1 0 0,0 0-1 0 0,1-1 1 0 0,-1 1-1 0 0,1-1 1 0 0,2 8-1 0 0,0-1 6 0 0,-1 0 15 0 0,1 1-1 0 0,7 19 1 0 0,-6-24-19 0 0,0-1-1 0 0,0 0 1 0 0,1 0-1 0 0,6 7 1 0 0,-1-2-9 0 0,1 2 1 0 0,0-1 0 0 0,1 1 0 0 0,0-2 0 0 0,1 0 0 0 0,1 0 0 0 0,24 13 0 0 0,47 24-98 0 0,-80-46 65 0 0,0 1 0 0 0,0 0 0 0 0,0 0 0 0 0,7 7 0 0 0,25 17-192 0 0,-30-22 207 0 0,8 5-67 0 0,0 1 1 0 0,0 1-1 0 0,24 25 0 0 0,-29-28 74 0 0,10 10 11 0 0,-18-17 0 0 0,0 0 0 0 0,0 0 0 0 0,0 0 0 0 0,0 0 0 0 0,-1 0 0 0 0,1 0 0 0 0,-1 0 0 0 0,1 1 0 0 0,0 2 0 0 0,6 9 11 0 0,-2-2 46 0 0,-6-8 13 0 0,0-2-71 0 0,0-1 1 0 0,0 0-1 0 0,0 0 1 0 0,0 1-1 0 0,0-1 1 0 0,-1 0-1 0 0,1 1 1 0 0,-1-1-1 0 0,1 0 1 0 0,-1 0-1 0 0,1 0 1 0 0,-1 1-1 0 0,1-1 1 0 0,-1 0-1 0 0,0 0 1 0 0,0 0-1 0 0,0 0 1 0 0,1 0-1 0 0,-1 0 1 0 0,0 0-1 0 0,0-1 1 0 0,0 1-1 0 0,-3 1 1 0 0,0 1 41 0 0,0-1 9 0 0,0 0 1 0 0,0 1-1 0 0,0-2 0 0 0,0 1 0 0 0,-1 0 1 0 0,1-1-1 0 0,-1 0 0 0 0,1 0 0 0 0,-1 0 1 0 0,-4 0-1 0 0,-10 0 153 0 0,-22-1 0 0 0,21 0-98 0 0,-1 0-78 0 0,4 1 0 0 0,0-2 0 0 0,-1 0-1 0 0,1-1 1 0 0,-26-6 0 0 0,37 5-27 0 0,8-1 0 0 0,5 0 0 0 0,14-5-86 0 0,0 1-1 0 0,1 1 1 0 0,30-6 0 0 0,-25 7-54 0 0,39-14 1 0 0,-53 13 86 0 0,5-4 42 0 0,-14 7 12 0 0,-3 0-2 0 0,7-7 1 0 0,0-7 0 0 0,-8 13 0 0 0,-1 1 0 0 0,2-16 0 0 0,-3 16-5 0 0,-1 1-3 0 0,0-5-45 0 0,-1 1-1 0 0,-1 0 1 0 0,1 1-1 0 0,-1-1 1 0 0,-8-7-1 0 0,-6-11-124 0 0,9 11 24 0 0,-9-20 0 0 0,0 1-36 0 0,4 6 210 0 0,13 22-7 0 0,0 0 0 0 0,-1 0 0 0 0,0 0 0 0 0,0 1 0 0 0,0-1 0 0 0,0 1 0 0 0,-1-1 0 0 0,0 1 0 0 0,0 0 0 0 0,0 0 0 0 0,0 1 0 0 0,-1-1 0 0 0,-7-3 0 0 0,6 4 3 0 0,-1 0 0 0 0,0 1 0 0 0,0 0 0 0 0,0 0 0 0 0,0 1 0 0 0,0 0 0 0 0,0 0 0 0 0,-12 1 0 0 0,-7 1 114 0 0,-27 5 1 0 0,-11 0-8 0 0,-33 3 47 0 0,10-1-89 0 0,-26 3 38 0 0,13-1-9 0 0,-461 7-139 0 0,456-15-78 0 0,-310 5 43 0 0,14 9 215 0 0,118 15 362 0 0,253-23-467 0 0,28-7-136 0 0,4 3-485 0 0,-1-3 546 0 0,-1-1 0 0 0,1 1 0 0 0,-1-1 0 0 0,1 1 0 0 0,-1-1 0 0 0,1 1-1 0 0,0-1 1 0 0,-1 1 0 0 0,1-1 0 0 0,0 0 0 0 0,-1 1 0 0 0,2-1-1 0 0,13 6-161 0 0,-1-2 84 0 0,0 0 1 0 0,0-2-1 0 0,1 0 1 0 0,17 1-1 0 0,60-4-265 0 0,-75 0 272 0 0,158-10-880 0 0,57-1-323 0 0,-66 7 704 0 0,-74 2 291 0 0,-13-4 113 0 0,-71 6 172 0 0,-37-7 123 0 0,-118-3 1185 0 0,47 6-532 0 0,-553-17 2750 0 0,459 20-3254 0 0,-8 1-88 0 0,-178-5-378 0 0,325-1 90 0 0,34 4-536 0 0,-28 0-1 0 0,81-2 41 0 0,-5 1 384 0 0,95-5-110 0 0,279-33-971 0 0,-311 25 644 0 0,-84 15 718 0 0,-10-2 9 0 0,-10 0 64 0 0,-16 1 80 0 0,0 1 0 0 0,-58 5 0 0 0,9 0 68 0 0,-487 18 1854 0 0,532-19-1999 0 0,-77 5 18 0 0,-101 3 98 0 0,184-8-193 0 0,-28 4-1 0 0,29-3-432 0 0,-29 1-1 0 0,60-4 314 0 0,-1 1-1 0 0,0-1 0 0 0,0 1 0 0 0,0 0 1 0 0,5 1-1 0 0,9 3-98 0 0,4-3-7 0 0,0-1-1 0 0,28-2 0 0 0,-6 0 150 0 0,408-29-1660 0 0,-393 21 1166 0 0,61-18 1 0 0,-93 19 863 0 0,-28 6-283 0 0,0 0 0 0 0,0 1 0 0 0,0-1 1 0 0,0 1-1 0 0,0-1 0 0 0,0 1 0 0 0,0 0 1 0 0,-1 0-1 0 0,1 0 0 0 0,0 0 0 0 0,-1 1 1 0 0,1-1-1 0 0,-1 1 0 0 0,-2-1 0 0 0,-41-2 476 0 0,34 3-376 0 0,-434 18 1678 0 0,339-10-1254 0 0,106-8-573 0 0,-91 7 291 0 0,-124 24 0 0 0,216-31-306 0 0,-1 0-1 0 0,1 0 1 0 0,-1 0-1 0 0,1 1 1 0 0,0-1-1 0 0,-1 0 1 0 0,1 0-1 0 0,-1 0 1 0 0,1 0-1 0 0,-1 0 1 0 0,1 0-1 0 0,-1 1 1 0 0,1-1-1 0 0,0 0 0 0 0,-1 0 1 0 0,1 1-1 0 0,-1-1 1 0 0,1 0-1 0 0,0 0 1 0 0,-1 1-1 0 0,1 0 1 0 0,7 7-349 0 0,-7-8 357 0 0,5 4-12 0 0,0-1 0 0 0,0 0 0 0 0,0-1-1 0 0,0 1 1 0 0,0-1 0 0 0,0 0 0 0 0,1 0-1 0 0,-1 0 1 0 0,1-1 0 0 0,-1 0 0 0 0,7 1-1 0 0,11-1 25 0 0,33-1 0 0 0,-27 0-72 0 0,172-7-762 0 0,-198 7 672 0 0,-17-4-277 0 0,-4 2 455 0 0,-1 0 0 0 0,1 1 0 0 0,-22 2 0 0 0,-58 9 68 0 0,57-5-34 0 0,-22 1 34 0 0,7-1-16 0 0,-107 24-1 0 0,158-28-74 0 0,-19 9 0 0 0,12-4-16 0 0,4-1-76 0 0,6-3-60 0 0,6 3-506 0 0,1 4 543 0 0,5 7 101 0 0,3-6-28 0 0,-9-7 482 0 0,-14-21-95 0 0,-36-53 1035 0 0,41 60-1293 0 0,-4-6-14 0 0,7 14-80 0 0,-2-9 10 0 0,-3-9-3 0 0,6 18 0 0 0,-2-15 0 0 0,4 5 14 0 0,1 4 56 0 0,-1 7-51 0 0,1 0 0 0 0,-1 0 0 0 0,0 1 0 0 0,1-1 0 0 0,0 0-1 0 0,-1 1 1 0 0,1 0 0 0 0,0-1 0 0 0,-1 1 0 0 0,1 0 0 0 0,0 0 0 0 0,3-2-1 0 0,-3 2 5 0 0,10-3-12 0 0,0 0-1 0 0,0 0 1 0 0,0 1-1 0 0,0 0 1 0 0,1 1-1 0 0,18-1 0 0 0,-16 2-3 0 0,402-26 83 0 0,-207 16 140 0 0,393-5 316 0 0,-400 14-484 0 0,62 0-62 0 0,104-2 11 0 0,486-34 586 0 0,-548 20-543 0 0,119-5 31 0 0,-346 21-656 0 0,-78 1 443 0 0,-3-1 91 0 0,-7-12 84 0 0,2 11-27 0 0,3 3-18 0 0,-7-4-6 0 0,0 0-1 0 0,-1 1 1 0 0,1 0-1 0 0,-1 1 0 0 0,1 0 1 0 0,-21-1-1 0 0,-67 6-46 0 0,43 0 38 0 0,-98-1 67 0 0,-198 9 154 0 0,-128 3-295 0 0,155-7 88 0 0,-22 1-1 0 0,177-2-23 0 0,-178 10 92 0 0,3 18-144 0 0,278-24-166 0 0,-100 30-1 0 0,155-37 182 0 0,0 0-1 0 0,1 1 1 0 0,-1 1-1 0 0,1 0 1 0 0,0 1-1 0 0,0-1 1 0 0,-14 13-1 0 0,23-18 46 0 0,1 1-1 0 0,-1 0 1 0 0,1 0-1 0 0,-1-1 1 0 0,1 1 0 0 0,0 0-1 0 0,0 0 1 0 0,-1 0-1 0 0,1-1 1 0 0,0 1-1 0 0,0 0 1 0 0,0 0-1 0 0,0 0 1 0 0,0 0-1 0 0,0 0 1 0 0,0-1 0 0 0,0 1-1 0 0,0 1 1 0 0,1 1-40 0 0,-1 1 22 0 0,0 0-1 0 0,0 0 0 0 0,1 0 1 0 0,0-1-1 0 0,0 1 0 0 0,0 0 1 0 0,0-1-1 0 0,0 1 1 0 0,1 0-1 0 0,-1-1 0 0 0,1 0 1 0 0,0 1-1 0 0,0-1 0 0 0,1 0 1 0 0,-1 0-1 0 0,0 0 0 0 0,1 0 1 0 0,0-1-1 0 0,6 5 0 0 0,4 3-5 0 0,0-1 0 0 0,1-1-1 0 0,21 10 1 0 0,18 6 153 0 0,1-3 0 0 0,1-2 0 0 0,87 17 0 0 0,178 16 41 0 0,-237-41-138 0 0,105 18-24 0 0,49 6-192 0 0,-120-21 98 0 0,83 12-43 0 0,-121-9 133 0 0,-62-13 11 0 0,-8 0 6 0 0,-9 0 7 0 0,-6-2 22 0 0,-10 2 87 0 0,0-1 0 0 0,0 0 0 0 0,-1-1 0 0 0,1-1 0 0 0,-26-1 1 0 0,-4 1 48 0 0,-373-5 558 0 0,144-2-376 0 0,139 5-332 0 0,-283 11 74 0 0,416-10-114 0 0,-2 0-40 0 0,0 1-1 0 0,0-1 0 0 0,0 1 1 0 0,0 0-1 0 0,0 0 0 0 0,0 1 1 0 0,1 0-1 0 0,-9 3 0 0 0,11-3-69 0 0,0 7-684 0 0,10 7 705 0 0,-8-16 105 0 0,-1 1 1 0 0,1-1 0 0 0,0 0 0 0 0,0 1 0 0 0,-1-1-1 0 0,1 0 1 0 0,0 1 0 0 0,-1-1 0 0 0,1 0 0 0 0,-1 0-1 0 0,1 1 1 0 0,0-1 0 0 0,-1 0 0 0 0,1 0 0 0 0,-1 1-1 0 0,1-1 1 0 0,-1 0 0 0 0,1 0 0 0 0,-1 0-1 0 0,1 0 1 0 0,0 0 0 0 0,-2 0 0 0 0,2 0-1 0 0,-13 2 3 0 0,0-1 0 0 0,0-1 0 0 0,0 0 0 0 0,0 0 0 0 0,-24-5 0 0 0,1 0 0 0 0,-217-13 64 0 0,248 16-64 0 0,1 1 0 0 0,-24 0 0 0 0,18 1-17 0 0,8 0-64 0 0,5 13-733 0 0,-2-11 721 0 0,0 0 10 0 0,0 2 55 0 0,1-1 15 0 0,13 12-188 0 0,-11-12 107 0 0,18 17 1742 0 0,-19-12-1432 0 0,2 1 515 0 0,-4-7-730 0 0,6 16 12 0 0,-3-14-18 0 0,4 3-44 0 0,4 5 38 0 0,4 0 11 0 0,-9-8 0 0 0,0 1 0 0 0,-1 0 0 0 0,10 9 0 0 0,-6-5 12 0 0,3 3 36 0 0,10 8-34 0 0,-1-2-28 0 0,-9-6-34 0 0,-3-1 26 0 0,-5-7-21 0 0,9 6 32 0 0,2 0 11 0 0,-1 1 0 0 0,-2 0 0 0 0,-1 2 0 0 0,4 8-34 0 0,-14-15 14 0 0,20 28-59 0 0,-11-20 68 0 0,2-3 11 0 0,1-4 6 0 0,0-1 0 0 0,1 0-1 0 0,0-1 1 0 0,0 0-1 0 0,0-1 1 0 0,1-1 0 0 0,23 2-1 0 0,114-3 83 0 0,-119-3-93 0 0,534-54 141 0 0,-369 25-225 0 0,178-23-160 0 0,67 17 195 0 0,-83 32-946 0 0,-387 9 732 0 0,5-1 256 0 0,-320 19-84 0 0,95-8 216 0 0,-95 0 209 0 0,-67 5 102 0 0,401-19-431 0 0,-394 56-256 0 0,365-49 185 0 0,-46 12-178 0 0,73-17 213 0 0,0 1-1 0 0,0 0 1 0 0,0 0-1 0 0,0 0 0 0 0,1 1 1 0 0,-11 8-1 0 0,18-12-43 0 0,2 2 54 0 0,0-1 0 0 0,0 1 0 0 0,0-1 0 0 0,0 1-1 0 0,0-1 1 0 0,1 1 0 0 0,0-1 0 0 0,-1 0 0 0 0,1 0 0 0 0,2 3-1 0 0,-1-3 18 0 0,1 1-1 0 0,-1-1 0 0 0,0 0 1 0 0,1 0-1 0 0,-1 0 0 0 0,1 0 1 0 0,0 0-1 0 0,5 1 0 0 0,35 8 75 0 0,-27-8-60 0 0,20 4 131 0 0,0-3 1 0 0,0-1-1 0 0,62-3 1 0 0,-43-1-106 0 0,282-3-8 0 0,-2-23-78 0 0,-249 16 54 0 0,278-50-11 0 0,-356 59 1 0 0,-3 0-2 0 0,1 1-1 0 0,0-1 1 0 0,0 0 0 0 0,0-1 0 0 0,-1 1-1 0 0,0-1 1 0 0,1-1 0 0 0,8-5-1 0 0,-8-1 14 0 0,-7 9 0 0 0,0 0 0 0 0,1-1 0 0 0,-1 1 0 0 0,0 0 0 0 0,0 0 0 0 0,0 0 0 0 0,0 0 0 0 0,0 0 0 0 0,0 0 0 0 0,0 0 0 0 0,-1 0 0 0 0,1 0 0 0 0,0 0 0 0 0,-1 0 0 0 0,1 0 0 0 0,0 0 0 0 0,-1 0 0 0 0,1 0 0 0 0,-1 0 0 0 0,0 0 0 0 0,1 0 0 0 0,-1 0 0 0 0,0 0 0 0 0,1 1 0 0 0,-1-1 0 0 0,0 0 0 0 0,0 0 0 0 0,0 1 0 0 0,0-1 0 0 0,-1 0 0 0 0,-4-2 0 0 0,0 0 0 0 0,1 0 0 0 0,-1 1 0 0 0,-7-2 0 0 0,10 3 0 0 0,-25-7-48 0 0,-1 1 0 0 0,-41-4-1 0 0,-62 1-173 0 0,69 6 181 0 0,2 0 40 0 0,-383-45-19 0 0,416 43-109 0 0,1-1 1 0 0,0-1-1 0 0,0-1 1 0 0,-29-15-1 0 0,51 21 87 0 0,0 1-1 0 0,1-1 0 0 0,0 0 1 0 0,0 0-1 0 0,-7-7 0 0 0,3-1-63 0 0,7 10 110 0 0,1 0 0 0 0,-1 0 0 0 0,1 0 0 0 0,0-1 0 0 0,-1 1 1 0 0,1 0-1 0 0,0 0 0 0 0,0 0 0 0 0,0 0 0 0 0,0-1 0 0 0,0 1 0 0 0,0 0 1 0 0,0 0-1 0 0,0 0 0 0 0,0 0 0 0 0,0-1 0 0 0,1 1 0 0 0,0-2 0 0 0,0 1 11 0 0,0-1 1 0 0,1 1-1 0 0,-1 0 0 0 0,1-1 0 0 0,-1 1 0 0 0,1 0 0 0 0,4-3 0 0 0,1-2 40 0 0,1 1 0 0 0,0 1 0 0 0,15-9-1 0 0,3 2-25 0 0,0 1 0 0 0,0 1-1 0 0,42-10 1 0 0,86-12-51 0 0,-92 21 23 0 0,-15 2-11 0 0,43-8-12 0 0,109-8 0 0 0,291 22 782 0 0,-438 5-568 0 0,66 10 0 0 0,-99-8-180 0 0,0 0-1 0 0,0 1 0 0 0,-1 1 1 0 0,0 0-1 0 0,0 2 1 0 0,29 15-1 0 0,-45-21-31 0 0,0-1-1 0 0,0 0 0 0 0,0 1 0 0 0,0 0 0 0 0,0-1 0 0 0,0 1 1 0 0,0 0-1 0 0,-1 0 0 0 0,1 0 0 0 0,0 0 0 0 0,-1 0 1 0 0,0 1-1 0 0,0-1 0 0 0,1 0 0 0 0,-1 1 0 0 0,-1-1 0 0 0,1 0 1 0 0,0 1-1 0 0,0-1 0 0 0,-1 1 0 0 0,0 0 0 0 0,1-1 1 0 0,-1 1-1 0 0,0-1 0 0 0,0 1 0 0 0,0-1 0 0 0,-1 1 1 0 0,1 0-1 0 0,-1-1 0 0 0,1 1 0 0 0,-1-1 0 0 0,0 1 0 0 0,0-1 1 0 0,0 0-1 0 0,-2 4 0 0 0,-2 2 38 0 0,1-1 0 0 0,-1 0 0 0 0,0-1-1 0 0,-1 1 1 0 0,1-1 0 0 0,-1 0 0 0 0,-1-1 0 0 0,-11 9 0 0 0,-4 1 186 0 0,-34 17 1 0 0,-2-4 124 0 0,-2-2 0 0 0,-95 27 0 0 0,-131 18-26 0 0,236-60-259 0 0,-170 42 148 0 0,-78 17-105 0 0,-23 7-56 0 0,246-54-160 0 0,1 2 1 0 0,-85 43 0 0 0,146-62 62 0 0,7-3-8 0 0,0 0-1 0 0,1 0 0 0 0,-8 6 0 0 0,11-8-52 0 0,4 1 0 0 0,0 1 105 0 0,0 0-1 0 0,1 0 0 0 0,-1-1 1 0 0,1 1-1 0 0,0-1 1 0 0,0 1-1 0 0,0-1 0 0 0,0 0 1 0 0,0 0-1 0 0,1 0 0 0 0,-1-1 1 0 0,1 1-1 0 0,-1-1 1 0 0,1 0-1 0 0,6 2 0 0 0,8 1 28 0 0,36 3-1 0 0,-49-7-2 0 0,76 4 156 0 0,112-9 0 0 0,-133 1-149 0 0,334-20-8 0 0,78-4 0 0 0,-251 15 1 0 0,112-3-16 0 0,-312 16-187 0 0,40 6 1 0 0,-58-5 26 0 0,-16 9-1029 0 0,-3 1 984 0 0,-5-3 207 0 0,0-1 0 0 0,0-2 0 0 0,-25 4 0 0 0,7-1 27 0 0,-520 84 1343 0 0,256-47-892 0 0,-222 49-305 0 0,438-78-159 0 0,-63 13-23 0 0,148-28-81 0 0,18-2 10 0 0,1-1 0 0 0,25-5 0 0 0,-5 0 56 0 0,180-34-63 0 0,-48 8 48 0 0,237-44-12 0 0,23-3 0 0 0,-28 0 64 0 0,-324 64 0 0 0,-71 13 0 0 0,-15 1 0 0 0,-18 2 0 0 0,-274 35 262 0 0,135-11-112 0 0,-329 53 542 0 0,200-26-364 0 0,8 13-146 0 0,266-57-180 0 0,-25 11 1 0 0,36-14-12 0 0,8-3-61 0 0,4 5-452 0 0,0-3 500 0 0,0-1 0 0 0,0 1 0 0 0,0 0 0 0 0,1-1 0 0 0,-1 1 0 0 0,0-1 0 0 0,1 0 0 0 0,0 0 0 0 0,-1 0 0 0 0,1 0 0 0 0,0 0 0 0 0,0-1 0 0 0,0 1 0 0 0,0-1 0 0 0,0 0 0 0 0,0 0 0 0 0,1 0 0 0 0,4 1 0 0 0,11 2 29 0 0,0-1 0 0 0,23 1-1 0 0,-31-3 4 0 0,16 1 4 0 0,-11-2-62 0 0,32 6-1 0 0,-46-5-15 0 0,-9 7-525 0 0,2-3 555 0 0,-1 0 0 0 0,0 0 0 0 0,0 0 0 0 0,0-1 0 0 0,0 0 0 0 0,-1 0 0 0 0,1-1 0 0 0,-1 0 0 0 0,0 0-1 0 0,-9 3 1 0 0,-10 1 14 0 0,-49 9-1 0 0,-22-1 145 0 0,-1-5 1 0 0,0-5 0 0 0,-193-13-1 0 0,151-9 136 0 0,111 12-229 0 0,1-2 0 0 0,-50-18 1 0 0,78 25-41 0 0,-1 0 0 0 0,1 0 1 0 0,0 0-1 0 0,-1 0 0 0 0,1 0 1 0 0,0 0-1 0 0,-1-1 1 0 0,1 1-1 0 0,0 0 0 0 0,0 0 1 0 0,-1 0-1 0 0,1-1 0 0 0,0 1 1 0 0,-1 0-1 0 0,1 0 0 0 0,0-1 1 0 0,0 1-1 0 0,0 0 0 0 0,-1 0 1 0 0,1-1-1 0 0,0 1 1 0 0,0 0-1 0 0,0-1 0 0 0,0 1 1 0 0,-1 0-1 0 0,1-1 0 0 0,0 1 1 0 0,0 0-1 0 0,0-1 0 0 0,0 1 1 0 0,0 0-1 0 0,0-1 0 0 0,0 1 1 0 0,0 0-1 0 0,0-1 1 0 0,0 1-1 0 0,0 0 0 0 0,0-1 1 0 0,0 1-1 0 0,1-1 0 0 0,-1 0-3 0 0,1 0-1 0 0,0-1 1 0 0,0 1 0 0 0,1 0-1 0 0,-1-1 1 0 0,0 1-1 0 0,0 0 1 0 0,0 0-1 0 0,2-1 1 0 0,32-18-111 0 0,175-57-238 0 0,-88 36-544 0 0,-44 14-605 0 0,-75 26 1317 0 0,-3 1 188 0 0,0 0 1 0 0,1 0-1 0 0,-1 0 1 0 0,1 0-1 0 0,-1 0 0 0 0,1 0 1 0 0,-1 0-1 0 0,0 0 1 0 0,1 0-1 0 0,-1 0 0 0 0,1 0 1 0 0,-1 0-1 0 0,1 0 1 0 0,-1-1-1 0 0,0 1 0 0 0,1 0 1 0 0,-1 0-1 0 0,0 0 1 0 0,1-1-1 0 0,-2-5 441 0 0,0 5-383 0 0,0-1 0 0 0,-1 1 0 0 0,1 0 0 0 0,0 0-1 0 0,0 1 1 0 0,-1-1 0 0 0,1 0 0 0 0,0 0 0 0 0,-1 1 0 0 0,1-1 0 0 0,-3 0 0 0 0,-19-3 142 0 0,-1 2 1 0 0,0 0-1 0 0,0 2 1 0 0,-30 2 0 0 0,13 0-125 0 0,-159 9 174 0 0,175-8-231 0 0,23-3 52 0 0,5 0 12 0 0,130 12 305 0 0,236 33 196 0 0,-359-43-566 0 0,7 1 38 0 0,0 1 1 0 0,-1 0-1 0 0,1 2 0 0 0,-1-1 0 0 0,28 16 0 0 0,-43-20-71 0 0,1 0 0 0 0,-1 0 0 0 0,1 0 0 0 0,-1 0 0 0 0,1 0 0 0 0,-1 0 0 0 0,0 0 0 0 0,1 1 0 0 0,-1-1 0 0 0,0 1 0 0 0,0-1 0 0 0,0 1 0 0 0,1 2 0 0 0,-1-2-76 0 0,-1 1 16 0 0,-2 3 84 0 0,0-1-1 0 0,0 1 0 0 0,0-1 1 0 0,-1 0-1 0 0,1 0 1 0 0,-1 0-1 0 0,-1 0 0 0 0,1 0 1 0 0,-1 0-1 0 0,1-1 0 0 0,-1 0 1 0 0,-1 1-1 0 0,1-2 0 0 0,0 1 1 0 0,-1 0-1 0 0,-7 3 1 0 0,-9 6 150 0 0,-2-1 1 0 0,-35 13 0 0 0,38-17-45 0 0,-115 39 391 0 0,31-13-330 0 0,41-12-66 0 0,32-13-69 0 0,2 2 1 0 0,0 1-1 0 0,-46 26 1 0 0,64-29 6 0 0,4 4-47 0 0,7-11-12 0 0,-1 0 0 0 0,1 0 1 0 0,0 0-1 0 0,0-1 1 0 0,0 1-1 0 0,0 0 0 0 0,0 0 1 0 0,0 0-1 0 0,1 0 1 0 0,-1 0-1 0 0,1 0 0 0 0,-1 0 1 0 0,1 0-1 0 0,0 0 1 0 0,0-1-1 0 0,0 1 0 0 0,0 0 1 0 0,0-1-1 0 0,0 1 1 0 0,0 0-1 0 0,0-1 1 0 0,1 1-1 0 0,-1-1 0 0 0,1 0 1 0 0,-1 0-1 0 0,1 1 1 0 0,-1-1-1 0 0,1 0 0 0 0,3 1 1 0 0,3 3-26 0 0,0-2 0 0 0,1 1 0 0 0,-1-1 0 0 0,1 0 0 0 0,10 2 0 0 0,19 2-4 0 0,-1-2 0 0 0,67 1 0 0 0,77-11 20 0 0,-162 4 4 0 0,173-10-55 0 0,88-4 11 0 0,-197 16-277 0 0,-81-1 138 0 0,-55 19-626 0 0,-60 11 881 0 0,30-9 284 0 0,-429 97 1253 0 0,470-109-1464 0 0,-125 31 152 0 0,125-28-262 0 0,-75 34 0 0 0,103-38-27 0 0,11-7-54 0 0,11 7-456 0 0,-2-4 467 0 0,0 0 1 0 0,0 0-1 0 0,1 0 1 0 0,-1-1-1 0 0,1 0 1 0 0,0 0-1 0 0,-1-1 1 0 0,1 0-1 0 0,1 0 1 0 0,-1 0-1 0 0,0-1 1 0 0,14 1-1 0 0,13-1 116 0 0,59-6-1 0 0,-64 3-82 0 0,632-67 76 0 0,216-31-187 0 0,-799 92 95 0 0,179-21-170 0 0,139-12-382 0 0,-340 37 529 0 0,258-21-169 0 0,-312 25 168 0 0,-6 1-176 0 0,-73 14 96 0 0,-96 7 0 0 0,74-11 133 0 0,-121 18 90 0 0,-193 21 411 0 0,-244 26 536 0 0,627-72-993 0 0,14-2-18 0 0,-443 66 302 0 0,427-61-329 0 0,30-7-93 0 0,45 6-216 0 0,23-8 314 0 0,0-2 0 0 0,75-16 1 0 0,-67 9 3 0 0,228-39 2 0 0,-94 14 0 0 0,270-53 0 0 0,-327 59 0 0 0,183-28 30 0 0,-1 0 58 0 0,-6-3 17 0 0,236-49-29 0 0,98-25-23 0 0,-571 124-53 0 0,-213 31-412 0 0,-410 18 144 0 0,176-53 287 0 0,2-22 131 0 0,90 7 89 0 0,-235-4-186 0 0,370 32 49 0 0,-240 29-1 0 0,354-24-81 0 0,-27 2 107 0 0,1 2 0 0 0,0 2 0 0 0,-55 20 0 0 0,89-26-73 0 0,0 1-1 0 0,-13 7 0 0 0,11-1-2 0 0,9-9-56 0 0,0 0 1 0 0,1 0-1 0 0,-1 0 1 0 0,1 0-1 0 0,0 0 1 0 0,-1 0-1 0 0,1 0 1 0 0,0 0-1 0 0,-1 0 1 0 0,1 1-1 0 0,0-1 1 0 0,0 0-1 0 0,0 0 1 0 0,0 0-1 0 0,0 0 1 0 0,0 0-1 0 0,0 0 1 0 0,0 1-1 0 0,1-1 1 0 0,-1 0-1 0 0,0 0 1 0 0,2 1-1 0 0,-1 1-8 0 0,0-1 0 0 0,1 0 0 0 0,-1-1-1 0 0,1 1 1 0 0,-1 0 0 0 0,1 0 0 0 0,0-1 0 0 0,0 1 0 0 0,0-1 0 0 0,2 2-1 0 0,4 2-22 0 0,0-1 0 0 0,1-1 0 0 0,-1 1 0 0 0,15 3 0 0 0,9 0 51 0 0,0-2 0 0 0,60 4 1 0 0,67-10 93 0 0,-28 0-62 0 0,-121 1-54 0 0,71 3-393 0 0,-68-2 284 0 0,0 1 0 0 0,0 0-1 0 0,25 8 1 0 0,-36-9-153 0 0,-3 3-118 0 0,0 0 325 0 0,-1-1 0 0 0,1 1 0 0 0,-1-1 0 0 0,0 0 0 0 0,0 1 0 0 0,0-1 0 0 0,-1 0 0 0 0,1 0 0 0 0,-1 0 0 0 0,1-1 0 0 0,-1 1 0 0 0,0-1 0 0 0,0 1 0 0 0,0-1 0 0 0,-7 4 0 0 0,-8 5 131 0 0,-1 0 0 0 0,0-2-1 0 0,-1 0 1 0 0,-28 9-1 0 0,-86 17 574 0 0,131-34-632 0 0,-400 74 1237 0 0,283-55-1169 0 0,-404 45-16 0 0,299-41-60 0 0,-165 7 98 0 0,213-20 328 0 0,138-9-302 0 0,28-2-110 0 0,27-2-68 0 0,319-46-481 0 0,-278 38 504 0 0,206-43 29 0 0,-5 0 0 0 0,123-25 0 0 0,43-12 0 0 0,-129 29 0 0 0,72-6 330 0 0,255-27 258 0 0,-309 53-579 0 0,-237 32-8 0 0,406-31 99 0 0,-370 33-56 0 0,539-17 158 0 0,-244 13-116 0 0,90-21-331 0 0,-292 17 154 0 0,-115 8-509 0 0,0-4 0 0 0,144-36 0 0 0,-232 46 616 0 0,-5 1 18 0 0,0 0-1 0 0,0-1 0 0 0,0 0 0 0 0,0 0 0 0 0,0 1 0 0 0,-4-3 1 0 0,-10-3 37 0 0,-18-1 91 0 0,-66-3 0 0 0,-39 7-155 0 0,47 3-2 0 0,-1098-62 337 0 0,913 43-356 0 0,-11-4 71 0 0,104 6-50 0 0,145 15-7 0 0,-83-12-12 0 0,137 9-128 0 0,7 2 18 0 0,0 1-1 0 0,32 2 0 0 0,-19-1 11 0 0,56 0-40 0 0,326-14-328 0 0,-325 10 422 0 0,1 4 0 0 0,0 4 0 0 0,91 14 0 0 0,-161-13 58 0 0,-20-4 0 0 0,-5 1 0 0 0,-12 0 0 0 0,-23 0 0 0 0,-65-6 38 0 0,-43 0 42 0 0,-171-8-70 0 0,254 6-281 0 0,1-2-1 0 0,0-3 0 0 0,-85-29 1 0 0,145 41 263 0 0,29-9 211 0 0,8-2-136 0 0,110-2 101 0 0,-54 6-77 0 0,30-2-223 0 0,27-4-1183 0 0,-146 13 975 0 0,1-8-710 0 0,-3 8 1040 0 0,0 0-1 0 0,0-1 1 0 0,0 1 0 0 0,0 0-1 0 0,-1-1 1 0 0,1 0 0 0 0,-9-5 119 0 0,-1 1 0 0 0,0 0-1 0 0,0 0 1 0 0,0 1 0 0 0,-1 0 0 0 0,-17-4 0 0 0,-74-9 427 0 0,49 10-388 0 0,-18-4-100 0 0,23 4 1 0 0,0-2 1 0 0,-85-27-1 0 0,53 3-55 0 0,70 29 11 0 0,0-2 0 0 0,1 1 0 0 0,-1-1 0 0 0,1-1 0 0 0,-12-10 0 0 0,21 16 15 0 0,0 1 0 0 0,-1-1 1 0 0,1 1-1 0 0,-1-1 0 0 0,1 1 0 0 0,0-1 0 0 0,-1 1 0 0 0,1-1 0 0 0,0 1 0 0 0,0-1 0 0 0,0 0 0 0 0,-1 1 0 0 0,1-1 0 0 0,0 0 0 0 0,0 1 0 0 0,0-1 0 0 0,0 1 0 0 0,0-1 1 0 0,0 0-1 0 0,0 1 0 0 0,0-1 0 0 0,0 0 0 0 0,0 1 0 0 0,1-1 0 0 0,-1 1 0 0 0,0-1 0 0 0,0 0 0 0 0,1 1 0 0 0,-1-1 0 0 0,0 1 0 0 0,0-1 0 0 0,1 0 0 0 0,14-14 446 0 0,-8 11-425 0 0,0 0-1 0 0,0 1 1 0 0,0 0-1 0 0,0 0 0 0 0,1 0 1 0 0,-1 1-1 0 0,1 0 1 0 0,11-1-1 0 0,4 0-54 0 0,37 1 0 0 0,-21 2-102 0 0,0 1 0 0 0,0 2 0 0 0,-1 2 0 0 0,1 2 0 0 0,55 17 0 0 0,-85-21-44 0 0,0 1 0 0 0,-1 0 0 0 0,0 0-1 0 0,10 6 1 0 0,-17-8 109 0 0,0-1 1 0 0,0 0-1 0 0,1 0 0 0 0,-1 1 0 0 0,0-1 1 0 0,0 1-1 0 0,0-1 0 0 0,0 1 1 0 0,-1-1-1 0 0,1 1 0 0 0,0-1 0 0 0,-1 1 1 0 0,1 0-1 0 0,-1-1 0 0 0,1 1 1 0 0,-1 0-1 0 0,0 0 0 0 0,0 3 0 0 0,0-2-17 0 0,0 1 0 0 0,0-1-1 0 0,0 0 1 0 0,-1 1 0 0 0,0-1-1 0 0,1 1 1 0 0,-4 5-1 0 0,0-2 28 0 0,-1 1-1 0 0,-1-1 1 0 0,1 0-1 0 0,-1 0 1 0 0,0-1-1 0 0,-1 0 1 0 0,1 0-1 0 0,-1 0 1 0 0,-11 6 0 0 0,0 2 7 0 0,-69 45 200 0 0,-6 5 588 0 0,86-58-668 0 0,-4 2 147 0 0,1 1 1 0 0,-13 14 0 0 0,20-21-191 0 0,1 2 1 0 0,-1-1-1 0 0,1 0 1 0 0,0 0-1 0 0,0 1 1 0 0,1-1-1 0 0,-1 1 1 0 0,0 0-1 0 0,1-1 1 0 0,0 1-1 0 0,0 0 1 0 0,-1 7-1 0 0,3 1 37 0 0,1-8-70 0 0,-1 0-1 0 0,1 0 1 0 0,0 0-1 0 0,0-1 1 0 0,1 1-1 0 0,-1 0 0 0 0,1-1 1 0 0,0 0-1 0 0,0 0 1 0 0,0 0-1 0 0,0 0 1 0 0,0 0-1 0 0,1 0 0 0 0,-1-1 1 0 0,1 1-1 0 0,0-1 1 0 0,4 2-1 0 0,9 3 3 0 0,0 0-1 0 0,31 8 1 0 0,-25-9 55 0 0,-17-4-55 0 0,30 8 66 0 0,0 1 1 0 0,-1 2-1 0 0,47 25 1 0 0,-67-28-69 0 0,-2 2-10 0 0,-1 0 0 0 0,-5 2 0 0 0,-3 1 0 0 0,-4 1-12 0 0,-1-12 9 0 0,-1 1 0 0 0,1-1 0 0 0,-1 0-1 0 0,1 1 1 0 0,-2-1 0 0 0,1 0 0 0 0,0 0 0 0 0,-1 0-1 0 0,1 0 1 0 0,-1-1 0 0 0,0 1 0 0 0,-1-1-1 0 0,1 1 1 0 0,0-1 0 0 0,-1 0 0 0 0,0-1 0 0 0,-6 5-1 0 0,-7 2 27 0 0,0 0-1 0 0,-36 13 0 0 0,30-13-27 0 0,-167 80-189 0 0,140-63 164 0 0,35-19-9 0 0,0 1 0 0 0,-24 18 0 0 0,17-6-36 0 0,18-14 38 0 0,3-5 9 0 0,-1 1-1 0 0,1-1 1 0 0,0 1-1 0 0,0-1 1 0 0,1 1-1 0 0,-1 0 1 0 0,0-1-1 0 0,0 1 1 0 0,1 0 0 0 0,-1 0-1 0 0,1-1 1 0 0,-1 1-1 0 0,1 0 1 0 0,0 3-1 0 0,-2 10-36 0 0,4-10 65 0 0,1 0-52 0 0,3 8 31 0 0,3 3-33 0 0,-6-13 54 0 0,3 1-60 0 0,4 3 48 0 0,0 2 12 0 0,26 19-50 0 0,-25-19-5 0 0,1 0 1 0 0,0-1 0 0 0,19 10-1 0 0,-29-17 110 0 0,0 0-1 0 0,-1 0 0 0 0,1 0 0 0 0,0 0 1 0 0,0 0-1 0 0,0 0 0 0 0,0-1 0 0 0,3 1 1 0 0,48 14 548 0 0,-35-8-602 0 0,-15-3 2 0 0,-2-2 4 0 0,1-1 22 0 0,0 1-71 0 0,5 6 43 0 0,-5-7 264 0 0,-1 1-211 0 0,4 5-32 0 0,-4-5 182 0 0,1 0-144 0 0,7 2-58 0 0,-7-2-61 0 0,5 12-376 0 0,-2-3 450 0 0,-4-9 122 0 0,0 0-73 0 0,4 7 6 0 0,-4-7 60 0 0,0 0-172 0 0,8 16 89 0 0,-9-15-24 0 0,1-1 20 0 0,0 1-91 0 0,5 8 33 0 0,4 6 12 0 0,-6-15 5 0 0,0 1 431 0 0,-2-1-353 0 0,7 4-53 0 0,-9-6-25 0 0,0 0 0 0 0,1 0 0 0 0,-1 0 0 0 0,0 1 0 0 0,1-1 0 0 0,-1 0 0 0 0,0 0 0 0 0,1 0 0 0 0,-1 1 0 0 0,0-1 0 0 0,0 0 0 0 0,1 0 0 0 0,-1 0 0 0 0,0 1 0 0 0,0-1 0 0 0,1 0 0 0 0,-1 1 0 0 0,0-1 0 0 0,0 0 0 0 0,0 0 0 0 0,0 1 0 0 0,1-1 0 0 0,-1 0 0 0 0,0 1 0 0 0,0 0 1 0 0,0 0 1 0 0,0 0 0 0 0,1 0 1 0 0,-1 0-1 0 0,0 1 1 0 0,1-1-1 0 0,-1 0 1 0 0,1 0-1 0 0,-1 0 0 0 0,1 0 1 0 0,0 0-1 0 0,-1 0 1 0 0,1 0-1 0 0,0 0 1 0 0,0 0-1 0 0,0 0 1 0 0,2 2 372 0 0,-2-2-366 0 0,0-1 0 0 0,0 1-1 0 0,0-1 1 0 0,0 1 0 0 0,0 0-1 0 0,0-1 1 0 0,-1 1 0 0 0,1 0-1 0 0,0 0 1 0 0,0-1 0 0 0,0 2-1 0 0,1 0 54 0 0,0 0 0 0 0,7 5 0 0 0,-7-5 0 0 0,0 0-10 0 0,6 5-33 0 0,-3-3 22 0 0,7 5-33 0 0,0 0 1 0 0,-8-5 32 0 0,6 8-33 0 0,0 2-10 0 0,1 0 0 0 0,-1 0 0 0 0,0 1-12 0 0,-2-3-49 0 0,-6-10-15 0 0,-2 1-44 0 0,6 11 109 0 0,2 1 11 0 0,-1-1 0 0 0,0 1 0 0 0,-3-2 12 0 0,-2 16 132 0 0,-1-24-192 0 0,4 5 48 0 0,-3-5 48 0 0,1 9-36 0 0,1 2-12 0 0,-1-1 0 0 0,-2-1 0 0 0,-2 1 0 0 0,0-1 0 0 0,0 1 0 0 0,2-1 0 0 0,1-1 0 0 0,1 0 0 0 0,2 0 0 0 0,-1 1 0 0 0,-1-1 0 0 0,-1-2 11 0 0,-2-8 32 0 0,0 7-33 0 0,0 2-10 0 0,1 1 0 0 0,1-1 0 0 0,0-2 11 0 0,0-6 32 0 0,0 4-22 0 0,-1-6 32 0 0,-1 1 1 0 0,3 5-33 0 0,-2-4 22 0 0,2 5-33 0 0,2 4-10 0 0,-1-2 0 0 0,1-2 16 0 0,-5-7 64 0 0,2 0 0 0 0,2 5-48 0 0,-2-5 48 0 0,-2 0 0 0 0,3 6-53 0 0,-2-4 16 0 0,3 3-22 0 0,-2-3 22 0 0,3 3-19 0 0,-4-5 40 0 0,1 0-8 0 0,4 4-35 0 0,-5-5 34 0 0,5 5-1 0 0,1-1 232 0 0,2 3-276 0 0,0 2-10 0 0,1-1 0 0 0,0 1 0 0 0,-2-3 11 0 0,1 4 53 0 0,-8-9-33 0 0,1-1-69 0 0,5 9 26 0 0,1 0 12 0 0,3 1 0 0 0,0-2 0 0 0,-2-2 12 0 0,-8-6 112 0 0,2 0-172 0 0,7 2 43 0 0,-6-1 48 0 0,9 2-33 0 0,-1 0-22 0 0,-7-3-36 0 0,7 2 36 0 0,2 2 12 0 0,-3 0 11 0 0,-7-3 32 0 0,7 4-33 0 0,1 1-10 0 0,1 1 0 0 0,0 1 0 0 0,-1 0 0 0 0,-10-8-2 0 0,-1 0-1 0 0,1 0 1 0 0,-1 0-1 0 0,0 0 1 0 0,1 0 0 0 0,-1 1-1 0 0,0-1 1 0 0,0 0-1 0 0,0 1 1 0 0,0-1-1 0 0,1 2 1 0 0,4 1-28 0 0,8 3 25 0 0,0 0 5 0 0,-1 1 0 0 0,-1 1 0 0 0,-1-3-10 0 0,-7-3-33 0 0,5 3 22 0 0,-6-3-22 0 0,3 8 32 0 0,-1 4 11 0 0,-1 1 0 0 0,0 0 0 0 0,-1 1 0 0 0,-5-2 0 0 0,-1-1 0 0 0,1 1 0 0 0,2 2 0 0 0,0-4 11 0 0,-1-8 32 0 0,-2 4-21 0 0,0-5 26 0 0,-3 6-36 0 0,0 2-1 0 0,4-8 32 0 0,-4 5-33 0 0,1 4-10 0 0,0-1 0 0 0,-1 0 0 0 0,1 0-14 0 0,4-10-56 0 0,-11 21-103 0 0,11-21 93 0 0,0 1 20 0 0,-5 7 49 0 0,-2 1 1 0 0,0-1-33 0 0,2 0 16 0 0,2-1-53 0 0,3-7-10 0 0,0-1 84 0 0,0-1 0 0 0,1 1-1 0 0,-1-1 1 0 0,0 1 0 0 0,1-1 0 0 0,-1 1 0 0 0,1 0 0 0 0,-1-1 0 0 0,1 1 0 0 0,-1 0 0 0 0,1 0 0 0 0,-1-1 0 0 0,1 1 0 0 0,0 0 0 0 0,-1 0 0 0 0,1 1 0 0 0,-9 16-163 0 0,8-14 126 0 0,-4 6 32 0 0,-2 1 11 0 0,-2 4-22 0 0,8-13 2 0 0,-4 14-2 0 0,2-4 22 0 0,1 1 0 0 0,0 1 0 0 0,0 0 0 0 0,-2-2 0 0 0,1-2-10 0 0,2-6-33 0 0,-4 6 32 0 0,0 2 11 0 0,-1 1 0 0 0,1-1 0 0 0,1-1 0 0 0,0 1 0 0 0,0-1 11 0 0,2-7 32 0 0,-6 6-43 0 0,-1 0-43 0 0,0 0 32 0 0,0-1 11 0 0,0 1 0 0 0,0 1 0 0 0,0-2 0 0 0,1 2 0 0 0,-1 1 0 0 0,2-4 11 0 0,4-5 32 0 0,-5 5-33 0 0,-3 1-10 0 0,0 0 0 0 0,0 0 0 0 0,-5 2 19 0 0,-4 1-288 0 0,13-7 199 0 0,5-4 6 0 0,0 1 0 0 0,-5 3 0 0 0,5-4 0 0 0,0 0 11 0 0,-9 5 42 0 0,2 2 1 0 0,7-7-44 0 0,1 1 1 0 0,-4 7 26 0 0,4-7-53 0 0,-4 24-517 0 0,4-23 714 0 0,2 0-63 0 0,-1 0-46 0 0,9 24 58 0 0,-5-14-51 0 0,-3-10 54 0 0,0 0-1 0 0,1 8 213 0 0,-1 1 0 0 0,0 21 0 0 0,-1-30-228 0 0,0-1 1 0 0,-3 9 83 0 0,1 0 1 0 0,-8 15 0 0 0,10-25-146 0 0,-1 1 61 0 0,0 0 1 0 0,-5 7-44 0 0,0 2-10 0 0,-7 9 11 0 0,12-19 42 0 0,-16 16 153 0 0,14-14-140 0 0,-4 7 1 0 0,0 0-43 0 0,5-6 19 0 0,-6 3-33 0 0,-4 8 15 0 0,-8 3 128 0 0,8-9-139 0 0,4-1-3 0 0,0 0 32 0 0,-1 0-33 0 0,-33 37-82 0 0,31-35 40 0 0,9-10-43 0 0,-2 1-31 0 0,-18 21 43 0 0,6-9-45 0 0,7-6 108 0 0,0-1-26 0 0,-25 15-692 0 0,32-21 622 0 0,-20 10-200 0 0,18-8 243 0 0,-7 3 42 0 0,-1-2 11 0 0,2 1-59 0 0,0-1 0 0 0,-19 3 0 0 0,29-6 60 0 0,-2 0-81 0 0,0 0-112 0 0,-22 5 0 0 0,12-4 203 0 0,3 0-16 0 0,1-1-1 0 0,-1 0 1 0 0,-14-3 0 0 0,21 3-49 0 0,-22-5-378 0 0,20 4 368 0 0,-7-2 48 0 0,-1-1 16 0 0,-1 2 0 0 0,0 1 0 0 0,0 0 0 0 0,1 1 0 0 0,-1 0 0 0 0,0 0 0 0 0,1 0 0 0 0,-1 0 0 0 0,-5-2 20 0 0,18 2-15 0 0,-21 1 368 0 0,-2-2-299 0 0,10 0-63 0 0,0-1 32 0 0,3 0-22 0 0,6 2 22 0 0,-3-3-22 0 0,5 3 96 0 0,1-2-71 0 0,1 2-44 0 0,0 0 0 0 0,0 0 0 0 0,-1-1 0 0 0,1 1-1 0 0,0 0 1 0 0,0-1 0 0 0,-1 1 0 0 0,1 0 0 0 0,0 0-1 0 0,-1-1 1 0 0,1 1 0 0 0,0 0 0 0 0,-1 0 0 0 0,1 0-1 0 0,0 0 1 0 0,-1 0 0 0 0,1-1 0 0 0,-1 1 0 0 0,1 0-1 0 0,0 0 1 0 0,-1 0 0 0 0,0 0 0 0 0,-8-3 177 0 0,5 2-136 0 0,-7 0-33 0 0,-5-2-4 0 0,13 3 10 0 0,-16 1 16 0 0,10-1-11 0 0,0 1 7 0 0,7 0-87 0 0,14 3-517 0 0,-7-2 646 0 0,9 0-45 0 0,2 0 28 0 0,-2-1 11 0 0,17-1-238 0 0,-29 0 76 0 0,1-1 2 0 0,25-2-188 0 0,-13 1 220 0 0,-3 1 42 0 0,-10 0-32 0 0,23-9-2224 0 0,-22 9 2191 0 0,-1 0 31 0 0,8-2 57 0 0,-5 1-49 0 0,7-1 36 0 0,1-2 1564 0 0,-15 4-1478 0 0,-9-6-35 0 0,10 6 23 0 0,0 0-8 0 0,-27-4-3 0 0,27 5-63 0 0,-1-1-21 0 0,1 1 0 0 0,-1 0 0 0 0,1 0-1 0 0,0-1 1 0 0,-1 1 0 0 0,1-1 0 0 0,0 1 0 0 0,-1-1 0 0 0,1 1 0 0 0,0-1 0 0 0,0 0 0 0 0,-1 0 0 0 0,1 0 0 0 0,0 0 0 0 0,-1-1 0 0 0,14-1-122 0 0,-9 3 91 0 0,-1-1 11 0 0,10 0 32 0 0,3-1 958 0 0,-17 2-1064 0 0,-45-3 389 0 0,40 2-185 0 0,-21 2 152 0 0,-19 6-37 0 0,11-4 0 0 0,34-3-128 0 0,-13 2 182 0 0,6 1-190 0 0,1-2-19 0 0,1 1-1 0 0,0-1 1 0 0,-11 1-1 0 0,5-1-36 0 0,0 0 0 0 0,-9 3 39 0 0,18-4 9 0 0,-48 4 4 0 0,17-1 1 0 0,23-3-53 0 0,-1 0 0 0 0,1 1 0 0 0,0 1 0 0 0,1 0 0 0 0,-1 1 0 0 0,-1 0-12 0 0,-7 2-58 0 0,18-5 7 0 0,-13 2-272 0 0,7 0 230 0 0,6-2 28 0 0,0 0 11 0 0,-1-1 44 0 0,-20 4-137 0 0,7 2 103 0 0,14-4 37 0 0,0 0-45 0 0,-10 3-53 0 0,2-1 106 0 0,-2 1 11 0 0,-1-2 0 0 0,2-1 0 0 0,-2 0 0 0 0,1-1 0 0 0,1 1 0 0 0,0 1 0 0 0,0 0 0 0 0,-2 2 0 0 0,0 1 0 0 0,1-1 0 0 0,3-1 11 0 0,-14-1 158 0 0,20-2-137 0 0,1 0 100 0 0,-12 1 178 0 0,6 0-289 0 0,-4 2 48 0 0,-13 8 118 0 0,3-7 261 0 0,20-4-395 0 0,0 1 1 0 0,-6 1-33 0 0,5 0 22 0 0,-7 1-33 0 0,-2 0-10 0 0,1-1 0 0 0,-2 0 0 0 0,1 0 0 0 0,-1 0 0 0 0,2-2 0 0 0,2-2-12 0 0,5 1-36 0 0,-5-1 26 0 0,-8 0-65 0 0,13 3 66 0 0,2 1-2 0 0,0-2-44 0 0,-13 2-301 0 0,-17-2-264 0 0,29 0 444 0 0,1 0 16 0 0,-35 0-344 0 0,-4 0 456 0 0,2-2 188 0 0,17 0-353 0 0,20 2 145 0 0,-13 0-205 0 0,-6-3 113 0 0,9 2 129 0 0,0 1 43 0 0,-1 0 43 0 0,2 1-33 0 0,0 2-10 0 0,0-1 0 0 0,-2 0 12 0 0,3-1 52 0 0,-28 3 364 0 0,22-3-442 0 0,-12 5 220 0 0,26-6-142 0 0,0 1-10 0 0,-22 2 20 0 0,12-3-74 0 0,1 0 16 0 0,-15 0 544 0 0,24 0-469 0 0,0 0-32 0 0,-8-2-49 0 0,-3 0-10 0 0,0 1 0 0 0,0-1 0 0 0,1 1 0 0 0,-1 0 0 0 0,0-1 0 0 0,1-1 0 0 0,0 1 0 0 0,0 3 0 0 0,-1-1 0 0 0,0-1 0 0 0,1-1 0 0 0,1 0-14 0 0,9 2-56 0 0,-13-2-239 0 0,-32-7-186 0 0,36 5 495 0 0,0 1 0 0 0,0-1 0 0 0,0 0 0 0 0,1-1 0 0 0,0 0 0 0 0,1 2-10 0 0,5 1-33 0 0,-4 0 22 0 0,4 1-22 0 0,-6-2 32 0 0,-2 1 11 0 0,1 0 0 0 0,-1 0 0 0 0,0 0 0 0 0,1 1 0 0 0,1-1 0 0 0,-1 0 0 0 0,1-1 12 0 0,-2 0 52 0 0,4 0 38 0 0,7 3 36 0 0,-1-1-7 0 0,-28-10 310 0 0,29 10-313 0 0,-1 1-64 0 0,-1 0-43 0 0,0 0 2 0 0,-13-8-19 0 0,7 3-4 0 0,3 3 159 0 0,3 0 44 0 0,-6-10-101 0 0,4 3-114 0 0,0-1-36 0 0,2-2 36 0 0,2 3 2 0 0,0 5-33 0 0,0-4 32 0 0,-1 0 23 0 0,2 3 51 0 0,-3 0-37 0 0,-5-5 201 0 0,3 4-231 0 0,-11-19-200 0 0,12 19 176 0 0,2 1-73 0 0,-3 0 31 0 0,-3-4-123 0 0,-1 1 193 0 0,2 1 0 0 0,1-2 0 0 0,1 1 11 0 0,5 7 170 0 0,-1-1-127 0 0,-1-1-49 0 0,0 1-10 0 0,1 0-1 0 0,0 0 1 0 0,1 0-1 0 0,-1 0 1 0 0,0 0-1 0 0,0 0 1 0 0,1 0-1 0 0,-1-5 1 0 0,1 6 55 0 0,0-23 245 0 0,0-9-50 0 0,1 30-180 0 0,1 0 46 0 0,-2-21-41 0 0,0 7 68 0 0,1 13-140 0 0,-3-25 15 0 0,1 27 200 0 0,1 1-133 0 0,0-7-13 0 0,1-1-66 0 0,1 0-65 0 0,1-2-12 0 0,-1 2 60 0 0,1 0 16 0 0,1 0 0 0 0,0-2 0 0 0,-1-2 0 0 0,1-1 0 0 0,0 3 0 0 0,-1 1 0 0 0,-1 0 12 0 0,7-23-13 0 0,-5 24-10 0 0,6-11 27 0 0,-9 18 60 0 0,5-11-152 0 0,-1 4 23 0 0,-1-1 54 0 0,8-15 155 0 0,-5 13-156 0 0,1-1 0 0 0,-1 2 0 0 0,-2-2 0 0 0,1 1 0 0 0,-1-1 0 0 0,-1 0 0 0 0,-1-1 0 0 0,1 1 0 0 0,0 0 0 0 0,1 0 0 0 0,-3 1 0 0 0,4-8 2 0 0,-2 12-64 0 0,2-15-14 0 0,-3 10 76 0 0,-3 11 0 0 0,0 1 0 0 0,1-1 0 0 0,-1 0 0 0 0,1 1-1 0 0,-1-1 1 0 0,1 0 0 0 0,0 1 0 0 0,-1-1 0 0 0,1 1-1 0 0,0-1 1 0 0,1-1 0 0 0,0-6 56 0 0,9-50 72 0 0,-9 52-107 0 0,2-21 96 0 0,-2 13-16 0 0,0 0 0 0 0,2 0-1 0 0,6-19 1 0 0,-3 10 30 0 0,-5 16-102 0 0,0 1 1 0 0,1-1 0 0 0,0 1 0 0 0,1 0 0 0 0,5-8 0 0 0,0-2 81 0 0,45-93-47 0 0,-25 64-64 0 0,-15 21 0 0 0,-8 13 0 0 0,-1-1 0 0 0,3 2 0 0 0,2-5-32 0 0,0 7-7 0 0,-5 5 38 0 0,-2 1-15 0 0,18-7-32 0 0,3-1-5 0 0,16-11 42 0 0,-4-2 11 0 0,-12 8 0 0 0,-1 0 0 0 0,1-2 0 0 0,2 1 0 0 0,-5 5 0 0 0,86-45 0 0 0,-95 49 0 0 0,-6 1 0 0 0,22-17 0 0 0,-11 11 0 0 0,0-1 0 0 0,-1-1 0 0 0,0-1 0 0 0,-1 0 0 0 0,13-20 0 0 0,45-53 0 0 0,-41 44 26 0 0,2 2-1 0 0,65-63 0 0 0,-75 83-10 0 0,2 2 0 0 0,0 1 0 0 0,46-26 0 0 0,-43 29-23 0 0,-4 2-21 0 0,1 1-1 0 0,0 1 1 0 0,40-13 0 0 0,-8 7 19 0 0,41-10-124 0 0,149-31-197 0 0,-227 55 331 0 0,132-39 0 0 0,-133 38-155 0 0,0 1 0 0 0,0 1 0 0 0,0 1 0 0 0,0 1 0 0 0,33 0 0 0 0,-48 2 78 0 0,0 1 0 0 0,0-1 0 0 0,-1 1 0 0 0,1 0 0 0 0,5 2-1 0 0,7 2-78 0 0,-10-4 149 0 0,-1 0 0 0 0,1 0-1 0 0,-1 1 1 0 0,11 5 0 0 0,0-1-68 0 0,5 0-60 0 0,41 8-736 0 0,-56-12 567 0 0,0 0 0 0 0,0 1 1 0 0,0 0-1 0 0,0 0 1 0 0,0 0-1 0 0,10 8 0 0 0,-12-8 235 0 0,-2-1-3 0 0,0 0 1 0 0,0 1 0 0 0,-1-1 0 0 0,1 1 0 0 0,0-1-1 0 0,-1 1 1 0 0,0 0 0 0 0,4 6 0 0 0,-3-7 45 0 0,-3-1 16 0 0,1 0 1 0 0,-1-1-1 0 0,1 1 1 0 0,-1 0-1 0 0,1 0 0 0 0,-1 0 1 0 0,1-1-1 0 0,-1 1 0 0 0,1 0 1 0 0,-1 0-1 0 0,0 0 1 0 0,1 1-1 0 0,1 11-11 0 0,-2 1-22 0 0,-2 0 32 0 0,-6-1 11 0 0,5-8 0 0 0,-13 16-76 0 0,13-17 52 0 0,-16 12-12 0 0,16-13 28 0 0,-19 9-44 0 0,14-9 30 0 0,5-1 10 0 0,-1 0-1 0 0,0-1 1 0 0,0 1 0 0 0,0-1-1 0 0,0 0 1 0 0,0-1 0 0 0,0 1 0 0 0,0-1-1 0 0,-6 1 1 0 0,5-1 113 0 0,0 1 1 0 0,-1-1-1 0 0,1 0 1 0 0,-1-1-1 0 0,-9-1 1 0 0,9 1-42 0 0,3 0 124 0 0,-9-2-32 0 0,10 3 195 0 0,0 0-278 0 0,-9-2 363 0 0,7 1-327 0 0,-17 2 62 0 0,8 1-167 0 0,0 1 0 0 0,0 1 0 0 0,-1-1 0 0 0,0-2 0 0 0,1 1 0 0 0,0-1-12 0 0,0 1-36 0 0,-1 2 36 0 0,-22 4 188 0 0,33-7 40 0 0,1-1-163 0 0,0 1 0 0 0,0 0 0 0 0,0-1 0 0 0,0 1 0 0 0,0 0 0 0 0,0 0 0 0 0,0 0 1 0 0,0 0-1 0 0,-3 3 0 0 0,1-1-62 0 0,-3 2-46 0 0,5-4-38 0 0,1-1 8 0 0,1 0 80 0 0,0 0 1 0 0,-1 0-1 0 0,1 0 1 0 0,0 0-1 0 0,-1 0 1 0 0,1 0-1 0 0,0 0 1 0 0,-1 1-1 0 0,1-1 1 0 0,0 0-1 0 0,-1 0 1 0 0,1 0-1 0 0,0 0 1 0 0,-1 1-1 0 0,1-1 1 0 0,0 0-1 0 0,0 0 1 0 0,-1 1-1 0 0,1-1 1 0 0,0 0-1 0 0,0 0 1 0 0,-1 1 0 0 0,1-1-1 0 0,-8 7-54 0 0,6-6 62 0 0,-1 0 1 0 0,0-1-1 0 0,1 1 0 0 0,-1-1 0 0 0,0 0 1 0 0,0 1-1 0 0,-2-1 0 0 0,2-1 31 0 0,-20 0 198 0 0,-26 1-478 0 0,45-1 247 0 0,-28 0 52 0 0,28 1-96 0 0,-7 0 22 0 0,-1 0-22 0 0,1 1 22 0 0,6 0-22 0 0,-6 1 43 0 0,-2-1 43 0 0,-5 2-54 0 0,19-3 1 0 0,-48 10-23 0 0,19-6 33 0 0,25-4-4 0 0,-12 2-34 0 0,0 1 1 0 0,-19 7-1 0 0,11-3-37 0 0,10-4 75 0 0,0 1 0 0 0,0-1 11 0 0,1 1 21 0 0,-1 2-64 0 0,0-1 32 0 0,0-1 43 0 0,3 0-22 0 0,6-2 22 0 0,-5 2-22 0 0,5-2 22 0 0,-5 3-22 0 0,-29 18 86 0 0,29-17-139 0 0,2-3 138 0 0,-5 8 121 0 0,10-9-224 0 0,1-1 63 0 0,-10 10 206 0 0,5-5-176 0 0,5-4-5 0 0,-1-1-19 0 0,-4 5 5 0 0,3-3-10 0 0,-4 7-54 0 0,-1 0-13 0 0,1-2 16 0 0,3-5 64 0 0,-3 2-14 0 0,-24 21 407 0 0,21-18-414 0 0,0-1-49 0 0,1 0-10 0 0,0 0 0 0 0,-2 1 0 0 0,0-1 0 0 0,2 1 0 0 0,-2 0 0 0 0,2 1 0 0 0,0-1 0 0 0,0-1 0 0 0,0 0 0 0 0,0 1 0 0 0,-1 0 0 0 0,1 0 0 0 0,2-2 11 0 0,4-3 32 0 0,-5 5-33 0 0,-1 2-10 0 0,2-2 0 0 0,2 1-14 0 0,3-6-34 0 0,-5 5 76 0 0,2 1-28 0 0,3-6-43 0 0,-1 6 32 0 0,-1 2 22 0 0,1 0 21 0 0,-3 0-53 0 0,-1 0 53 0 0,2 0-22 0 0,-1 0 1 0 0,2-3 42 0 0,2-5 11 0 0,-4 6 0 0 0,0 2-10 0 0,1-1-44 0 0,-1 0-10 0 0,-1-1 0 0 0,-3 5-3 0 0,10-14 4 0 0,-23 22 65 0 0,14-12-66 0 0,2 0 0 0 0,-1 1 0 0 0,1 0 0 0 0,3-2 12 0 0,1-4 51 0 0,2-3-79 0 0,-3 17 269 0 0,3-17-125 0 0,1 0-74 0 0,-3 10-44 0 0,2 3-10 0 0,0-3 14 0 0,0-7 55 0 0,-2 7 8 0 0,0 2-61 0 0,-1 0-16 0 0,-2-2 0 0 0,-1-3 0 0 0,0 2 0 0 0,-2 1 0 0 0,2 0 368 0 0,5-11-304 0 0,-2 7 0 0 0,2-7 0 0 0,1 1-10 0 0,-7 6-44 0 0,0 1 1 0 0,3 1 42 0 0,3-5 1 0 0,-3 6-44 0 0,1 4-10 0 0,-3 0 0 0 0,1-4 11 0 0,5-9 17 0 0,0 0-87 0 0,-11 17-58 0 0,5-10 230 0 0,2-5-35 0 0,-5 3-68 0 0,-2-1-10 0 0,-1-3 0 0 0,2 0 0 0 0,-3 0 0 0 0,10-2 0 0 0,-26 2 0 0 0,3 1 16 0 0,17-3 25 0 0,0 1 4 0 0,0-2 0 0 0,-20 0 0 0 0,5 0-45 0 0,23 0-3 0 0,-1 0 0 0 0,1-1 0 0 0,0 1 0 0 0,-1 1 0 0 0,1-1 0 0 0,0 0 0 0 0,-1 0 0 0 0,1 1 1 0 0,-4 1-1 0 0,-17 5-34 0 0,-29 1-179 0 0,12-3 154 0 0,37-5 71 0 0,-1 1 0 0 0,1-1-1 0 0,-1 1 1 0 0,1 0 0 0 0,-1 0-1 0 0,-3 2 1 0 0,-13 5 48 0 0,-15 5 17 0 0,9-3-74 0 0,13-5-16 0 0,9-4-11 0 0,-1 1 0 0 0,1 0 0 0 0,0 0-1 0 0,0 0 1 0 0,0 1 0 0 0,1-1 0 0 0,-1 1-1 0 0,-6 6 1 0 0,-6 5-106 0 0,-62 34-49 0 0,56-31 182 0 0,10-11 0 0 0,0-1 0 0 0,-7 4 0 0 0,12-3 0 0 0,-2 1 0 0 0,0 2 0 0 0,1 2 0 0 0,1-3-10 0 0,-13 20-236 0 0,12-20 246 0 0,-29 25-117 0 0,31-29 105 0 0,4-2 2 0 0,-1 0-1 0 0,1 0 1 0 0,0 1-1 0 0,-1-1 1 0 0,1 1-1 0 0,-2 2 1 0 0,3-3-49 0 0,-1 2-32 0 0,0 0 1 0 0,0 0-1 0 0,0 0 0 0 0,0 0 1 0 0,-1 0-1 0 0,-4 5 0 0 0,-57 60-682 0 0,59-63 648 0 0,-1-1 0 0 0,1 0 0 0 0,-1 0-1 0 0,0 0 1 0 0,-1 0 0 0 0,-9 4 0 0 0,5-2-322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13.0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1815 6659 5095 0 0,'4'31'212'0'0,"-1"1"0"0"0,-3 55 0 0 0,-4 2 166 0 0,-17 103 0 0 0,12-127-140 0 0,8-63-140 0 0,4-3-188 0 0,1-1 73 0 0,-1-1-1 0 0,1 0 1 0 0,-1 1 0 0 0,0-1 0 0 0,0-1 0 0 0,0 1 0 0 0,0 0 0 0 0,0-1-1 0 0,-1 1 1 0 0,1-1 0 0 0,2-7 0 0 0,5-10 10 0 0,7-22 1 0 0,-9 21-42 0 0,53-119-465 0 0,-58 135 468 0 0,-2 4-51 0 0,0 0 0 0 0,0-1 0 0 0,0 1 0 0 0,0 0 1 0 0,0 0-1 0 0,1 0 0 0 0,-1 1 0 0 0,1-1 0 0 0,-1 0 0 0 0,1 0 0 0 0,0 1 0 0 0,2-2 0 0 0,0 0 53 0 0,4-1 46 0 0,-6 3 283 0 0,-3 3-260 0 0,0-1 1 0 0,0 1-1 0 0,0 0 0 0 0,1-1 0 0 0,-1 1 0 0 0,0 0 0 0 0,0 3 0 0 0,-3 6 49 0 0,0-4 7 0 0,-50 111 1127 0 0,47-101-1103 0 0,-5 14 136 0 0,-13 49-1 0 0,2 4 198 0 0,12-47-112 0 0,1 1 0 0 0,-5 46 0 0 0,14-82-229 0 0,10-13-864 0 0,3-7 717 0 0,-1-1 0 0 0,-1 0 1 0 0,-1-1-1 0 0,0 0 0 0 0,5-21 0 0 0,-13 38 38 0 0,6-22-53 0 0,-4 13-23 0 0,0 1 1 0 0,1 1-1 0 0,10-21 1 0 0,-7 18 43 0 0,0 1 32 0 0,1-1 11 0 0,-1 0 0 0 0,-1 2 0 0 0,1-2 11 0 0,0 1 32 0 0,0-1-33 0 0,-3 1-10 0 0,-2 6 3 0 0,2-5-8 0 0,-5 8 12 0 0,7-25 52 0 0,-3 17 397 0 0,-1 13-338 0 0,3 11-54 0 0,1 1-54 0 0,-1 1-10 0 0,3 8-52 0 0,-8-20-17 0 0,0 4 33 0 0,0 5 25 0 0,-2 0 25 0 0,2-7 47 0 0,-1-1 1 0 0,1 1 0 0 0,-1-1 0 0 0,-1 0 0 0 0,-2 8-1 0 0,0-1 29 0 0,0-1 4 0 0,3-5-14 0 0,-4 7-53 0 0,-2 7 42 0 0,6-19-69 0 0,-18 28-221 0 0,-3 7 274 0 0,14-22 30 0 0,6-8-59 0 0,-4 15 83 0 0,2-7-33 0 0,1-3-46 0 0,2-8 192 0 0,5-14-124 0 0,24-72-96 0 0,-19 53 0 0 0,-1 9 0 0 0,7-45 0 0 0,-9 37 0 0 0,2 5 0 0 0,-4 11 0 0 0,1-5 0 0 0,-3 12 0 0 0,4-20 0 0 0,1-11-104 0 0,-7 36 24 0 0,0 0 0 0 0,0-1 17 0 0,2-19-50 0 0,0 9 113 0 0,0 2-10 0 0,2-2-33 0 0,0 3 22 0 0,5-12-187 0 0,-8 20 276 0 0,1 12 97 0 0,9 25 68 0 0,-8-19-179 0 0,1-1-44 0 0,-1 10 17 0 0,-4-17 0 0 0,0 5-17 0 0,-2 3-10 0 0,-1-2 6 0 0,1-7-16 0 0,2-6 16 0 0,-1 0 1 0 0,1 0 0 0 0,0 0-1 0 0,0 0 1 0 0,-1 0-1 0 0,1 1 1 0 0,0-1 0 0 0,0 0-1 0 0,0 1 1 0 0,0-1-1 0 0,0 3 1 0 0,-7 9 36 0 0,-8 12 39 0 0,14-23-57 0 0,-9 19 165 0 0,6-7-125 0 0,-1 0-11 0 0,3-1-58 0 0,0-10-66 0 0,-7 1 13 0 0,-3-1 46 0 0,9-2 20 0 0,0 0-1 0 0,0-1 0 0 0,1 1 0 0 0,-1-1 1 0 0,0 0-1 0 0,0 0 0 0 0,0-1 0 0 0,0 1 1 0 0,-4-2-1 0 0,-8-1 33 0 0,3 1 27 0 0,-21-8-1 0 0,-12-1-11 0 0,42 10-22 0 0,-1 0-1 0 0,1 0 1 0 0,0 0-1 0 0,1 0 1 0 0,-7-4-1 0 0,-3 0 11 0 0,-105-42 790 0 0,94 35-686 0 0,1-2 1 0 0,0 0-1 0 0,0-1 1 0 0,-24-22-1 0 0,30 22-124 0 0,2 0 0 0 0,0-2 0 0 0,0 0 0 0 0,2 0 0 0 0,0-1 0 0 0,-15-30 0 0 0,5 4-121 0 0,-29-85 0 0 0,33 69-44 0 0,2-1 1 0 0,-14-107 0 0 0,11-128-13 0 0,20 210 128 0 0,5 1-1 0 0,3-1 1 0 0,4 1-1 0 0,30-108 0 0 0,3 33-279 0 0,-45 158 144 0 0,2-6-511 0 0,-13 18 589 0 0,2 3 103 0 0,1 0 1 0 0,0 1-1 0 0,1 0 0 0 0,0 0 1 0 0,-7 24-1 0 0,5-14-25 0 0,-163 418 193 0 0,144-366-178 0 0,12-28 63 0 0,-32 64 0 0 0,39-97-41 0 0,7-12 336 0 0,3-7-276 0 0,79-292 102 0 0,-60 233-270 0 0,131-418-346 0 0,78-140-1295 0 0,-58 258 939 0 0,-98 216 768 0 0,-18 16 451 0 0,-16 33 2505 0 0,-39 103-2752 0 0,-9 52-15 0 0,-2 0 1 0 0,-28 80-1 0 0,-52 112-184 0 0,72-200 16 0 0,-325 748-286 0 0,265-623 270 0 0,-71 123 5 0 0,143-284 25 0 0,0-1 0 0 0,-14 15 0 0 0,19-25 28 0 0,2-3-47 0 0,-1 0-1 0 0,0 0 1 0 0,0 0-1 0 0,0 0 1 0 0,1 0-1 0 0,-1 0 1 0 0,1 0-1 0 0,-1 0 1 0 0,0 0-1 0 0,0-2 1 0 0,1 2-3 0 0,-1-4-12 0 0,0 0-1 0 0,0 0 0 0 0,0-1 0 0 0,1 1 1 0 0,0 0-1 0 0,0-1 0 0 0,0 1 1 0 0,1 0-1 0 0,-1-1 0 0 0,4-9 0 0 0,-1 0-11 0 0,129-595-543 0 0,45-7 448 0 0,59 21-36 0 0,-119 369 115 0 0,-27 58 0 0 0,-59 112 479 0 0,-31 61-346 0 0,-4 30 9 0 0,-1-1 0 0 0,-12 38 1 0 0,-25 68 1 0 0,33-113-84 0 0,-178 459-27 0 0,66-203-119 0 0,-36 77-84 0 0,-34 74 143 0 0,188-426 65 0 0,-52 110-3 0 0,48-105 4 0 0,0 0-1 0 0,-1-1 1 0 0,0 0-1 0 0,0 0 1 0 0,-1-1-1 0 0,-1 0 1 0 0,-13 10-1 0 0,21-18 56 0 0,1-6 23 0 0,0-6-53 0 0,1 1-1 0 0,0-1 1 0 0,0 0-1 0 0,1 0 1 0 0,3-15-1 0 0,16-55 3 0 0,-17 69-35 0 0,29-104-90 0 0,109-374-98 0 0,21 5 80 0 0,-95 310-1 0 0,142-260 0 0 0,16 13 99 0 0,-109 194 5 0 0,19 14 574 0 0,-115 188-323 0 0,31-31 0 0 0,-49 53 0 0 0,8 17-93 0 0,-8-11-140 0 0,-1 1-1 0 0,0-1 1 0 0,0 0 0 0 0,0 0-1 0 0,-1 0 1 0 0,1 0 0 0 0,-1 1-1 0 0,0-1 1 0 0,0 6 0 0 0,-6 32 47 0 0,4-30-50 0 0,-58 219 96 0 0,-19-4-62 0 0,38-110-32 0 0,-13 41-3 0 0,-41 116-209 0 0,-18-8-36 0 0,-125 232 87 0 0,223-465 155 0 0,-186 373 0 0 0,198-399 0 0 0,2-4-2 0 0,0 0 1 0 0,-1 0-1 0 0,1 0 1 0 0,0-1-1 0 0,-1 1 0 0 0,1 0 1 0 0,-1-1-1 0 0,1 1 1 0 0,-3 1-1 0 0,5-24-158 0 0,12-50-33 0 0,32-100-1 0 0,-23 94 123 0 0,134-407-178 0 0,25 7 14 0 0,-168 445 217 0 0,137-399-458 0 0,-21 59-152 0 0,238-479-172 0 0,-202 500 784 0 0,-149 314 34 0 0,35-97 1540 0 0,-55 137-1318 0 0,-4 5-153 0 0,1 1-1 0 0,-1-1 0 0 0,2 1 0 0 0,-8 11 1 0 0,-23 47 153 0 0,19-34-160 0 0,-9 16-64 0 0,-318 605-104 0 0,175-268-421 0 0,84-186 146 0 0,-159 285-205 0 0,74-159 336 0 0,120-222 232 0 0,-222 469 0 0 0,254-534-16 0 0,17-36-64 0 0,1-11 23 0 0,0 1 0 0 0,0-1 0 0 0,0 1 0 0 0,1-1 0 0 0,0 0 1 0 0,3-13-1 0 0,12-46-189 0 0,-11 51 178 0 0,222-714-719 0 0,55 18 602 0 0,-58 144-289 0 0,-50 125-192 0 0,153-235-1083 0 0,-212 467 1131 0 0,153-257 301 0 0,-248 438 947 0 0,2 2 0 0 0,42-45 313 0 0,-62 76-638 0 0,1 0-236 0 0,-1 1-1 0 0,0 0 1 0 0,1 0 0 0 0,-2 0-1 0 0,1 0 1 0 0,0 0-1 0 0,-1 0 1 0 0,0 0-1 0 0,0 0 1 0 0,0 0-1 0 0,-1 4 1 0 0,-2 10 201 0 0,-6 22 1 0 0,6-29-195 0 0,-58 192 643 0 0,23-83-526 0 0,32-101-161 0 0,-162 491 248 0 0,-29-22-250 0 0,-20 51-209 0 0,-27 121-750 0 0,75-279 382 0 0,-28-16-66 0 0,184-342 574 0 0,-32 51-77 0 0,39-65 95 0 0,0-1 0 0 0,0-1 0 0 0,-1 1 0 0 0,0-1 0 0 0,-1 0 0 0 0,-9 7 0 0 0,15-13 23 0 0,0 1-1 0 0,0-1 0 0 0,0 0 0 0 0,-1 1 1 0 0,1-1-1 0 0,0 0 0 0 0,0-1 0 0 0,-1 1 1 0 0,1 0-1 0 0,0-1 0 0 0,-1 1 0 0 0,1-1 1 0 0,-1 0-1 0 0,1 1 0 0 0,0-1 0 0 0,-1-1 0 0 0,1 1 1 0 0,-1 0-1 0 0,-3-1 0 0 0,4 0 7 0 0,0-1-1 0 0,0 1 1 0 0,0 0 0 0 0,0 0-1 0 0,0-1 1 0 0,0 1-1 0 0,0-1 1 0 0,0 0-1 0 0,1 1 1 0 0,-1-1 0 0 0,1 0-1 0 0,0 0 1 0 0,-1 0-1 0 0,1 0 1 0 0,0 0-1 0 0,0 0 1 0 0,0-1 0 0 0,0 1-1 0 0,1 0 1 0 0,-2-4-1 0 0,-1-10 38 0 0,0-1-1 0 0,0 1 0 0 0,2-1 0 0 0,1-28 1 0 0,9-71 11 0 0,-8 108-58 0 0,80-450-133 0 0,-78 442 130 0 0,65-268-509 0 0,154-413 0 0 0,-121 414 100 0 0,43-111-515 0 0,28 13 416 0 0,-103 258 833 0 0,5 3 0 0 0,136-167 0 0 0,-161 226-21 0 0,96-109 1485 0 0,-142 167-1690 0 0,1-1 0 0 0,-1 0 0 0 0,1 1 1 0 0,0 0-1 0 0,0 0 0 0 0,0 0 0 0 0,0 0 0 0 0,0 1 0 0 0,10-5 0 0 0,-12 7 206 0 0,0 3 18 0 0,1 2-239 0 0,-1 1 0 0 0,1-1-1 0 0,-1 1 1 0 0,0 0 0 0 0,-1 0 0 0 0,1 0 0 0 0,-1 0 0 0 0,0 0 0 0 0,-1 0 0 0 0,0 0 0 0 0,0 11 0 0 0,-3 10 96 0 0,-8 37 0 0 0,7-43-115 0 0,-27 131 95 0 0,-8-2 0 0 0,-78 201 0 0 0,-110 187-96 0 0,-25 64 10 0 0,233-554-69 0 0,-144 367 0 0 0,-15-11 0 0 0,2-40 0 0 0,160-334 0 0 0,13-25-7 0 0,9-15-19 0 0,11-20-54 0 0,184-380-381 0 0,-31-19 293 0 0,-24 53-83 0 0,268-534-628 0 0,-278 599 704 0 0,27-53 78 0 0,-77 202 65 0 0,185-263 0 0 0,-238 381 134 0 0,1 1-1 0 0,59-55 0 0 0,-88 93 18 0 0,0 1-1 0 0,0 0 0 0 0,12-7 1 0 0,-15 9 151 0 0,0 10-117 0 0,-1-1 0 0 0,0 1 0 0 0,-1-1 0 0 0,0 1-1 0 0,0 0 1 0 0,0-1 0 0 0,-3 15 0 0 0,-3 3 32 0 0,-9 25 1 0 0,8-31-72 0 0,-125 311 127 0 0,81-214-188 0 0,-306 781 25 0 0,18-121-262 0 0,134-374-347 0 0,70-143-80 0 0,127-242 564 0 0,-125 228-900 0 0,110-208 772 0 0,-2-2-1 0 0,-1 0 1 0 0,-2-2-1 0 0,-43 42 1 0 0,60-65 109 0 0,-1-1 0 0 0,1 0 0 0 0,-23 12 0 0 0,31-19 77 0 0,-1 0-1 0 0,1 0 1 0 0,-1 0 0 0 0,0-1-1 0 0,1 0 1 0 0,-1 0 0 0 0,0 0-1 0 0,0 0 1 0 0,0 0 0 0 0,0-1-1 0 0,0 0 1 0 0,0 0 0 0 0,0 0-1 0 0,0 0 1 0 0,0 0 0 0 0,0-1-1 0 0,-7-2 1 0 0,8 2 0 0 0,0-1 0 0 0,0 0-1 0 0,0 0 1 0 0,1 0 0 0 0,-1 0 0 0 0,1 0 0 0 0,-1-1-1 0 0,1 1 1 0 0,0-1 0 0 0,0 0 0 0 0,0 0 0 0 0,0 1-1 0 0,1-1 1 0 0,-1 0 0 0 0,1-1 0 0 0,-1 1 0 0 0,1 0-1 0 0,0 0 1 0 0,0 0 0 0 0,0-7 0 0 0,-2-7 35 0 0,2 1 0 0 0,0-33 0 0 0,4-14-96 0 0,2 0 0 0 0,19-84 0 0 0,44-124-177 0 0,-65 259 220 0 0,79-296-188 0 0,97-351-104 0 0,4 115-219 0 0,-122 401 438 0 0,132-226-1 0 0,-157 310 74 0 0,144-247 3 0 0,9-18 83 0 0,-174 302 193 0 0,1 1 1 0 0,34-37 561 0 0,-51 82-206 0 0,1-18-562 0 0,-1 0 0 0 0,1 0 0 0 0,-3 10 0 0 0,-67 188 488 0 0,39-123-422 0 0,-135 310 280 0 0,-21-9-184 0 0,53-112-136 0 0,-113 274-28 0 0,160-347-53 0 0,-191 369 42 0 0,147-310-53 0 0,-124 228-88 0 0,245-465 86 0 0,5-9-6 0 0,-1-1 1 0 0,0 1 0 0 0,0-1 0 0 0,-1 0-1 0 0,0 0 1 0 0,-12 12 0 0 0,18-21 7 0 0,1 1-1 0 0,-1-1 1 0 0,1 0-1 0 0,0 1 1 0 0,-1-1 0 0 0,1 0-1 0 0,-1 1 1 0 0,1-1-1 0 0,-1 0 1 0 0,1 0 0 0 0,-1 1-1 0 0,1-1 1 0 0,-1 0-1 0 0,1 0 1 0 0,-1 0 0 0 0,1 0-1 0 0,-1 0 1 0 0,1 1-1 0 0,-1-1 1 0 0,1 0 0 0 0,-1 0-1 0 0,1 0 1 0 0,-1-1 0 0 0,1 1-1 0 0,-1 0 1 0 0,0 0-1 0 0,0-1 1 0 0,0 0 0 0 0,0 0 0 0 0,0 0 0 0 0,1-1 0 0 0,-1 1 0 0 0,0 0 0 0 0,1 0 0 0 0,-1 0 1 0 0,1-1-1 0 0,-1 1 0 0 0,1 0 0 0 0,0-1 0 0 0,0 1 0 0 0,-1 0 0 0 0,1-3 0 0 0,-1-26-17 0 0,3-4-76 0 0,12-61 0 0 0,16-37-55 0 0,-24 107 114 0 0,217-699-854 0 0,53 28 105 0 0,-137 360 562 0 0,6-5 160 0 0,28 16 30 0 0,-137 269 113 0 0,3 1-1 0 0,2 2 0 0 0,2 2 1 0 0,69-62-1 0 0,-96 99 33 0 0,21-14 0 0 0,-32 25-76 0 0,-1 0 0 0 0,1 0 0 0 0,0 0 0 0 0,0 1 1 0 0,0 0-1 0 0,0 0 0 0 0,1 1 0 0 0,-1-1 0 0 0,9 0 0 0 0,-13 2-26 0 0,0 0 0 0 0,0 0 0 0 0,0 0 0 0 0,0 0 0 0 0,0 0 0 0 0,0 0 0 0 0,0 1 0 0 0,0-1 0 0 0,0 0 0 0 0,-1 1 0 0 0,1-1 0 0 0,0 1 0 0 0,0-1 0 0 0,0 1 0 0 0,0-1 0 0 0,-1 1 0 0 0,1 0 0 0 0,0-1 0 0 0,0 1 0 0 0,-1 0 0 0 0,1 0 0 0 0,-1 0 0 0 0,1-1 0 0 0,-1 1 0 0 0,1 0 0 0 0,-1 0 0 0 0,1 0 0 0 0,-1 0 0 0 0,0 0-1 0 0,1 0 1 0 0,-1 0 0 0 0,0 0 0 0 0,0 0 0 0 0,0 0 0 0 0,0 0 0 0 0,0 1 0 0 0,1 5 49 0 0,-1-1-1 0 0,0 1 1 0 0,-1 0-1 0 0,-1 8 1 0 0,-3 10 84 0 0,-1-1 1 0 0,-13 35-1 0 0,-27 48 1 0 0,19-44-99 0 0,-203 473 142 0 0,-58 139-121 0 0,34-122-4 0 0,-228 468 11 0 0,405-857-57 0 0,-7-4 0 0 0,-182 257-1 0 0,258-406-17 0 0,2-2 1 0 0,0-1 1 0 0,0 0-1 0 0,0 0 0 0 0,-1-1 1 0 0,0 1-1 0 0,-1-2 1 0 0,-15 12-1 0 0,23-18 1 0 0,0 1 0 0 0,-1-1 0 0 0,1 0 0 0 0,-1 0 0 0 0,1 1-1 0 0,0-1 1 0 0,-1 0 0 0 0,1 0 0 0 0,-1 0 0 0 0,1 1 0 0 0,-1-1 0 0 0,1 0 0 0 0,-1 0 0 0 0,1 0 0 0 0,-1 0-1 0 0,1 0 1 0 0,-1 0 0 0 0,1 0 0 0 0,0 0 0 0 0,-1 0 0 0 0,1 0 0 0 0,-1 0 0 0 0,1 0 0 0 0,-1-1 0 0 0,1 1 0 0 0,-1 0-1 0 0,1 0 1 0 0,-1-1 2 0 0,0 0-1 0 0,0-1 0 0 0,1 1 1 0 0,-1 0-1 0 0,1 0 0 0 0,-1 0 1 0 0,1 0-1 0 0,-1 0 0 0 0,1-1 1 0 0,0 1-1 0 0,0 0 0 0 0,-1 0 1 0 0,1-1-1 0 0,0 1 0 0 0,0 0 1 0 0,0-2-1 0 0,3-26-7 0 0,-2 22-3 0 0,9-51-104 0 0,17-57 0 0 0,26-59-88 0 0,-53 172 197 0 0,150-436-520 0 0,-20 61 29 0 0,-97 277 367 0 0,115-345-527 0 0,17 4-128 0 0,95-141-5 0 0,-97 226 415 0 0,79-148 6 0 0,-177 387 342 0 0,5 3 1 0 0,97-121-1 0 0,-138 200 322 0 0,62-60 811 0 0,-91 97-1025 0 0,0 0 0 0 0,-1 0 0 0 0,1 0 0 0 0,0 0 0 0 0,-1 0 0 0 0,1 0 0 0 0,-1 0 0 0 0,-1 2 0 0 0,-1 5 65 0 0,-16 42 506 0 0,-49 95 1 0 0,40-91-437 0 0,-346 772 688 0 0,137-280-747 0 0,211-492-161 0 0,-394 874 0 0 0,394-865 2 0 0,-247 563 44 0 0,40-184-126 0 0,224-426 80 0 0,-40 66 0 0 0,40-71 0 0 0,0 0 0 0 0,0-1 0 0 0,-1 0 0 0 0,-13 12 0 0 0,6-11 0 0 0,16-12 0 0 0,1 1 0 0 0,-1-1 0 0 0,0 1 0 0 0,0-1 0 0 0,0 0 0 0 0,0 1 0 0 0,0-1 0 0 0,0 0 0 0 0,0 0 0 0 0,1 0 0 0 0,-1 0 0 0 0,0 0 0 0 0,-2 0 0 0 0,3 0 1 0 0,-1 0 0 0 0,1 0 0 0 0,-1-1-1 0 0,1 1 1 0 0,-1 0 0 0 0,1-1 0 0 0,-1 1-1 0 0,1-1 1 0 0,0 1 0 0 0,-1-1 0 0 0,1 1-1 0 0,-1 0 1 0 0,1-1 0 0 0,0 0 0 0 0,-1 1-1 0 0,1-1 1 0 0,0 1 0 0 0,0-1 0 0 0,0 1-1 0 0,-1-1 1 0 0,1 1 0 0 0,0-1 0 0 0,0 0-1 0 0,0 0 1 0 0,-1-19 34 0 0,7-25-111 0 0,2 0 1 0 0,25-80-1 0 0,-21 84 19 0 0,279-809-927 0 0,-175 509 698 0 0,-47 127 114 0 0,36-80-195 0 0,157-307 0 0 0,-204 486 288 0 0,194-395-216 0 0,-37 118 171 0 0,-89 210 1122 0 0,-126 183-946 0 0,0 1-1 0 0,-1-1 1 0 0,1 1 0 0 0,-1-1 0 0 0,1 1 0 0 0,-1 0 0 0 0,0-1 0 0 0,0 0 0 0 0,1 1 0 0 0,-3 1 0 0 0,-3 6 67 0 0,-44 86 377 0 0,-83 177-154 0 0,-73 154-241 0 0,123-275-60 0 0,-301 577 25 0 0,112-194-45 0 0,-271 374 32 0 0,535-895-53 0 0,-25 39 0 0 0,-60 74 0 0 0,73-108 11 0 0,20-17-9 0 0,-1-1 0 0 0,1 1 0 0 0,-1-1 1 0 0,1 1-1 0 0,-1-1 0 0 0,0 1 0 0 0,1-1 0 0 0,-1 0 0 0 0,1 1 0 0 0,-1-1 0 0 0,0 0 1 0 0,0 0-1 0 0,1 1 0 0 0,-1-1 0 0 0,0 0 0 0 0,1 0 0 0 0,-1 0 0 0 0,0 0 1 0 0,-1 0-1 0 0,1 0-2 0 0,1-1 1 0 0,-1 0-1 0 0,0 1 1 0 0,1-1-1 0 0,-1 0 1 0 0,1 1-1 0 0,-1-1 1 0 0,1 0-1 0 0,-1 0 1 0 0,1 0-1 0 0,0 1 1 0 0,-1-1-1 0 0,1 0 1 0 0,0 0-1 0 0,0 0 1 0 0,0 0-1 0 0,-1 0 1 0 0,1 0-1 0 0,0 1 1 0 0,0-1-1 0 0,0 0 1 0 0,0-1-1 0 0,3-26-30 0 0,59-230-558 0 0,-46 200 496 0 0,272-789-984 0 0,-80 362 541 0 0,-54 134 161 0 0,-109 244 265 0 0,133-307-322 0 0,29 16 83 0 0,93-68 33 0 0,-281 437 311 0 0,33-44-60 0 0,-44 62 61 0 0,1 0 1 0 0,1 1-1 0 0,0 1 0 0 0,12-10 1 0 0,-9 11 98 0 0,-11 8 6 0 0,-1 5 22 0 0,-2 16 41 0 0,-1 1-1 0 0,-1-1 0 0 0,-7 28 0 0 0,-26 70 229 0 0,-139 277 496 0 0,110-261-702 0 0,-275 645 482 0 0,-29 69-506 0 0,-26 25-72 0 0,308-675-38 0 0,36-89-78 0 0,-114 182 0 0 0,162-287 25 0 0,-9 13-30 0 0,-21 25 1 0 0,30-39 9 0 0,-1 0 1 0 0,-1 0-1 0 0,1 0 1 0 0,0 0-1 0 0,-1-1 0 0 0,0 0 1 0 0,0 0-1 0 0,0 0 1 0 0,0 0-1 0 0,-8 2 1 0 0,12-5 12 0 0,0 1 0 0 0,0-1 1 0 0,0 0-1 0 0,0 1 0 0 0,0-1 1 0 0,0 0-1 0 0,-1 0 0 0 0,1 0 1 0 0,0 0-1 0 0,0 0 1 0 0,0 0-1 0 0,0 0 0 0 0,0 0 1 0 0,0-1-1 0 0,0 1 0 0 0,0 0 1 0 0,-1-1-1 0 0,1 1 0 0 0,0-1 1 0 0,0 1-1 0 0,0-1 0 0 0,1 1 1 0 0,-1-1-1 0 0,0 0 0 0 0,0 1 1 0 0,0-1-1 0 0,0 0 1 0 0,0 0-1 0 0,1 0 0 0 0,-1 1 1 0 0,0-1-1 0 0,1 0 0 0 0,-2-2 1 0 0,1-1-39 0 0,-1 0 0 0 0,1 0 0 0 0,0-1 1 0 0,0 1-1 0 0,0-1 0 0 0,0 1 0 0 0,0-9 1 0 0,1-9-175 0 0,1-1 0 0 0,8-43 0 0 0,16-46-260 0 0,-20 95 403 0 0,93-354-1215 0 0,11-39 300 0 0,-60 215 645 0 0,1-10 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15.38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2757 358 4143 0 0,'16'-17'191'0'0,"-13"15"-89"0"0,-2 4-24 0 0,-1 7 39 0 0,0-1-1 0 0,0 1 0 0 0,-1 0 1 0 0,-1-1-1 0 0,1 0 1 0 0,-4 12-1 0 0,-22 53 777 0 0,20-56-748 0 0,-210 510 2622 0 0,-4-62-1958 0 0,-261 556-249 0 0,201-435-508 0 0,170-370-29 0 0,87-166 5 0 0,-26 49-4 0 0,41-83-21 0 0,-1 0 0 0 0,-1-1 0 0 0,-20 23 0 0 0,30-36 2 0 0,-1-1-1 0 0,0 1 1 0 0,0 0 0 0 0,0-1-1 0 0,0 0 1 0 0,0 1 0 0 0,0-1-1 0 0,0 0 1 0 0,-3 1 0 0 0,4-1-6 0 0,0-1 1 0 0,1 0 0 0 0,-1 0 0 0 0,1 0 0 0 0,-1 0-1 0 0,0 0 1 0 0,1 0 0 0 0,-1 0 0 0 0,1 0-1 0 0,-1 0 1 0 0,0-1 0 0 0,1 1 0 0 0,-1 0-1 0 0,1 0 1 0 0,-1 0 0 0 0,1-1 0 0 0,-1 1 0 0 0,1 0-1 0 0,-1 0 1 0 0,1-1 0 0 0,-1 1 0 0 0,1-1-1 0 0,-1 1 1 0 0,1 0 0 0 0,-1-1 0 0 0,1 1 0 0 0,0-1-1 0 0,-1 1 1 0 0,1-1 0 0 0,0 1 0 0 0,0-1-1 0 0,-1 1 1 0 0,1-1 0 0 0,0 1 0 0 0,0-1-1 0 0,-1 0 1 0 0,1 1 0 0 0,0-1 0 0 0,0 1 0 0 0,0-2-1 0 0,-1-8-23 0 0,0 0-1 0 0,1-1 1 0 0,0 1-1 0 0,1 0 1 0 0,0 0-1 0 0,0 0 1 0 0,1 0-1 0 0,4-12 0 0 0,0-5-96 0 0,118-439-1135 0 0,38 10 256 0 0,-115 329 776 0 0,79-250-376 0 0,-14 37 228 0 0,37-56 156 0 0,27 11 154 0 0,-49 150 45 0 0,38-73-8 0 0,-139 257 165 0 0,-24 48 93 0 0,-2 9 10 0 0,-5 23-30 0 0,-1-1 1 0 0,-1 1 0 0 0,-2-1-1 0 0,-14 35 1 0 0,-61 111 260 0 0,44-96-254 0 0,-404 916 967 0 0,22-43-1092 0 0,160-380-73 0 0,238-517-22 0 0,-4 13 0 0 0,-72 123 0 0 0,96-184 0 0 0,0 0 0 0 0,0-1 0 0 0,0 1 0 0 0,-1-1 0 0 0,0 0 0 0 0,-10 9 0 0 0,14-14 0 0 0,1 1 0 0 0,-1-1 0 0 0,1 0 0 0 0,-1 1 0 0 0,1-1 0 0 0,-1 0 0 0 0,1 1 0 0 0,-1-1 0 0 0,0 0 0 0 0,1 0 0 0 0,-1 0 0 0 0,0 1 0 0 0,1-1 0 0 0,-1 0 0 0 0,0 0 0 0 0,1 0 0 0 0,-1 0 0 0 0,0 0 0 0 0,1 0 0 0 0,-1 0 0 0 0,0-1 0 0 0,0 1 0 0 0,0-1 0 0 0,0 1 0 0 0,0-1 0 0 0,0 0 0 0 0,0 0 0 0 0,0 0 1 0 0,0 0-1 0 0,0 0 0 0 0,0 0 0 0 0,1 0 0 0 0,-1-1 0 0 0,0 1 0 0 0,1 0 0 0 0,-1 0 0 0 0,1-1 0 0 0,-2-1 0 0 0,-3-26-25 0 0,3 2-69 0 0,2-1-1 0 0,0 0 0 0 0,7-40 0 0 0,-3 34 26 0 0,25-164-545 0 0,64-233 0 0 0,-17 150-104 0 0,182-437 0 0 0,74-41-138 0 0,-201 481 672 0 0,19 15-89 0 0,-138 245 162 0 0,17-18-1 0 0,-26 32 38 0 0,-3 18 139 0 0,1-11-18 0 0,-1 1 0 0 0,0 0 1 0 0,0-1-1 0 0,-1 1 0 0 0,1 0 0 0 0,-2 5 1 0 0,-19 57 322 0 0,-38 84 1 0 0,29-77-178 0 0,-30 75 158 0 0,-100 243 442 0 0,-82 113-218 0 0,148-318-446 0 0,77-151-101 0 0,-220 458 124 0 0,0-5-76 0 0,-50-4-4 0 0,286-482-72 0 0,-72 100 5 0 0,64-90-14 0 0,-1-1 1 0 0,0 0 0 0 0,-1-1 0 0 0,0 0-1 0 0,-1-1 1 0 0,-13 9 0 0 0,23-17 6 0 0,1 0 1 0 0,-1 0-1 0 0,0 0 1 0 0,1 0-1 0 0,-1 0 0 0 0,0-1 1 0 0,1 1-1 0 0,-1-1 0 0 0,0 1 1 0 0,0-1-1 0 0,0 0 0 0 0,0 1 1 0 0,1-1-1 0 0,-1 0 1 0 0,0 0-1 0 0,0 0 0 0 0,0-1 1 0 0,-2 1-1 0 0,3-1-5 0 0,-1 0 1 0 0,1 0-1 0 0,0 1 0 0 0,0-1 1 0 0,-1 0-1 0 0,1 0 0 0 0,0 0 1 0 0,0 0-1 0 0,0 0 1 0 0,0-1-1 0 0,0 1 0 0 0,0 0 1 0 0,0 0-1 0 0,1-1 0 0 0,-1 1 1 0 0,0 0-1 0 0,0-3 0 0 0,-1-4-41 0 0,-1-1-1 0 0,2 0 1 0 0,-1 1-1 0 0,1-1 0 0 0,1 0 1 0 0,0-11-1 0 0,3-35-137 0 0,2 1 1 0 0,14-60-1 0 0,34-108-106 0 0,-46 193 253 0 0,131-443-345 0 0,16 60 79 0 0,-36 96-103 0 0,-36 87 175 0 0,152-383-1206 0 0,-183 498 1201 0 0,5 3 1 0 0,5 2-1 0 0,90-121 0 0 0,-140 214 331 0 0,2 0-1 0 0,0 0 1 0 0,0 1-1 0 0,2 1 1 0 0,26-21 438 0 0,-40 39-75 0 0,1 5-340 0 0,-2-1 1 0 0,1 1-1 0 0,-1-1 1 0 0,0 1-1 0 0,-1-1 1 0 0,0 1-1 0 0,-1-1 1 0 0,-2 12 0 0 0,-27 70 374 0 0,30-89-489 0 0,-139 324 1379 0 0,47-114-710 0 0,59-131-546 0 0,-183 453 304 0 0,20-44-357 0 0,-158 240 2 0 0,305-642-55 0 0,41-73-10 0 0,-1 0-1 0 0,0 0 1 0 0,-20 19 0 0 0,29-33-9 0 0,0 1 1 0 0,0 0 0 0 0,1-1 0 0 0,-1 1-1 0 0,0 0 1 0 0,0-1 0 0 0,0 1 0 0 0,1-1 0 0 0,-1 1-1 0 0,0-1 1 0 0,0 0 0 0 0,0 1 0 0 0,-2-1-1 0 0,3 0 0 0 0,-1 0 0 0 0,1 0 0 0 0,-1 0 0 0 0,1 0 0 0 0,-1 0 0 0 0,1-1 0 0 0,-1 1 0 0 0,1 0 0 0 0,-1 0 0 0 0,1-1 0 0 0,0 1 0 0 0,-1 0 0 0 0,1-1 0 0 0,-1 1 0 0 0,1-1 0 0 0,0 1 0 0 0,-1 0 0 0 0,1-1 0 0 0,0 1 0 0 0,-1-1 0 0 0,1 1 0 0 0,0-1 0 0 0,0 1 0 0 0,0-1 0 0 0,-1 0 0 0 0,-3-16 0 0 0,3 2-5 0 0,1 1 0 0 0,0-1 0 0 0,2 1 0 0 0,2-20 0 0 0,18-61-109 0 0,-11 52 52 0 0,164-545-473 0 0,-20 194 318 0 0,23-62-118 0 0,-164 420 308 0 0,160-400-358 0 0,-172 432 383 0 0,94-190-182 0 0,15 10 70 0 0,-85 150 72 0 0,-24 32 182 0 0,-2 6-38 0 0,0 6-61 0 0,-2 1 0 0 0,1-1 0 0 0,-1 1 0 0 0,0-1 1 0 0,-5 12-1 0 0,-23 54 78 0 0,27-69-109 0 0,-115 250 220 0 0,9-21-85 0 0,95-205-129 0 0,-150 324 161 0 0,-115 159-15 0 0,25-47-100 0 0,244-447-62 0 0,-124 213 0 0 0,114-206-12 0 0,19-25 9 0 0,0-1-1 0 0,0 0 0 0 0,1 0 1 0 0,-1 0-1 0 0,0 0 0 0 0,0 0 1 0 0,0 0-1 0 0,-1-1 0 0 0,1 1 0 0 0,0 0 1 0 0,0 0-1 0 0,-2 0 0 0 0,2-1 4 0 0,1 0 0 0 0,-1 0-1 0 0,1 0 1 0 0,-1-1-1 0 0,1 1 1 0 0,-1 0-1 0 0,1 0 1 0 0,-1 0 0 0 0,1-1-1 0 0,-1 1 1 0 0,1 0-1 0 0,-1-1 1 0 0,1 1 0 0 0,-1 0-1 0 0,1-1 1 0 0,0 1-1 0 0,-1 0 1 0 0,1-1-1 0 0,-1 1 1 0 0,1-1 0 0 0,0 1-1 0 0,0-1 1 0 0,-1 1-1 0 0,1-1 1 0 0,0 1 0 0 0,0-1-1 0 0,-1 1 1 0 0,1-1-1 0 0,0 0 1 0 0,-4-20-29 0 0,3 3-39 0 0,0 0 0 0 0,2-1 0 0 0,0 1 0 0 0,1 0 0 0 0,6-24 0 0 0,-4 18 17 0 0,68-284-536 0 0,19 4 78 0 0,-73 247 421 0 0,274-752-896 0 0,-192 602 880 0 0,6-15 104 0 0,-38 56-20 0 0,24-55 1290 0 0,-154 373 415 0 0,23-49-1573 0 0,-154 288 229 0 0,72-158-121 0 0,-257 627 60 0 0,269-597-254 0 0,81-204 4 0 0,-2-2 1 0 0,-52 72 0 0 0,77-121-23 0 0,-12 12 74 0 0,17-21-81 0 0,0 1 0 0 0,0 0 0 0 0,0 0 0 0 0,1 0 0 0 0,-1 0 0 0 0,0 0 0 0 0,0 0 0 0 0,-1 0 0 0 0,1 0 0 0 0,0 0 0 0 0,0 0 0 0 0,0 0 0 0 0,0 0 0 0 0,0 0 0 0 0,0 0 0 0 0,0 0 0 0 0,0-1 0 0 0,0 1 0 0 0,0 0 0 0 0,0 0 0 0 0,0 0 0 0 0,0 0 0 0 0,0 0 0 0 0,0 0-1 0 0,0 0 1 0 0,0 0 0 0 0,0 0 0 0 0,0 0 0 0 0,0 0 0 0 0,0 0 0 0 0,0 0 0 0 0,0 0 0 0 0,0 0 0 0 0,0 0 0 0 0,-1 0 0 0 0,1 0 0 0 0,0 0 0 0 0,0 0 0 0 0,0 0 0 0 0,0 0 0 0 0,0 0 0 0 0,0 0 0 0 0,0 0 0 0 0,0 0 0 0 0,0 0 0 0 0,0 0 0 0 0,0 0 0 0 0,0 0 0 0 0,0 0 0 0 0,0 0 0 0 0,-1 0 0 0 0,1 0 0 0 0,0 0-1 0 0,0 0 1 0 0,0 0 0 0 0,0 0 0 0 0,0 0 0 0 0,0 0 0 0 0,0 0 0 0 0,0 0 0 0 0,0 0 0 0 0,0 0 0 0 0,0 0 0 0 0,0 0 0 0 0,0 0 0 0 0,0 0 0 0 0,0 0 0 0 0,0 1 0 0 0,-1-5 0 0 0,0 1 1 0 0,0 0-1 0 0,0 0 0 0 0,0 0 0 0 0,1-1 1 0 0,0 1-1 0 0,0 0 0 0 0,0-1 0 0 0,0 1 1 0 0,0-1-1 0 0,0 1 0 0 0,1 0 0 0 0,1-6 1 0 0,3-8 10 0 0,10-23 0 0 0,-7 22-1 0 0,52-127-186 0 0,11-28-55 0 0,1-38 15 0 0,44-115-59 0 0,119-214 0 0 0,-42 218 62 0 0,-163 276 155 0 0,-26 39 55 0 0,4-7-49 0 0,1 1 0 0 0,0 1 1 0 0,1 0-1 0 0,0 0 0 0 0,15-14 0 0 0,-23 26 15 0 0,-3 3 20 0 0,-5 20 63 0 0,0 0-1 0 0,-2-1 0 0 0,-1 0 0 0 0,-18 33 1 0 0,15-31-19 0 0,-54 109 97 0 0,-43 90 46 0 0,-150 400 80 0 0,240-568-225 0 0,2 0-1 0 0,2 1 1 0 0,-8 70 0 0 0,23-123-96 0 0,4-6 2 0 0,6-5-27 0 0,0-1-1 0 0,-1 0 1 0 0,0-1-1 0 0,11-15 0 0 0,30-51-414 0 0,-39 59 425 0 0,205-306-362 0 0,46-74 383 0 0,-136 180 64 0 0,216-280 0 0 0,-309 456 22 0 0,2 2 0 0 0,1 1 0 0 0,2 3 0 0 0,59-45 0 0 0,-93 77 38 0 0,-1 1 1 0 0,0-1-1 0 0,1 1 1 0 0,0-1-1 0 0,-1 1 1 0 0,1 0-1 0 0,0 1 1 0 0,0-1-1 0 0,0 1 1 0 0,0 0-1 0 0,0 0 1 0 0,6-1-1 0 0,-10 2-53 0 0,0 0 0 0 0,0 0 0 0 0,0 0 0 0 0,0 0 0 0 0,0 0 0 0 0,1 0-1 0 0,-1 0 1 0 0,0 0 0 0 0,0 0 0 0 0,0 0 0 0 0,0 0 0 0 0,0 0 0 0 0,0 0-1 0 0,1 0 1 0 0,-1 0 0 0 0,0 0 0 0 0,0 0 0 0 0,0 0 0 0 0,0 0 0 0 0,0 1-1 0 0,0-1 1 0 0,0 0 0 0 0,0 0 0 0 0,1 0 0 0 0,-1 0 0 0 0,0 0 0 0 0,0 0 0 0 0,0 0-1 0 0,0 0 1 0 0,0 1 0 0 0,0-1 0 0 0,0 0 0 0 0,0 0 0 0 0,0 0 0 0 0,0 0-1 0 0,0 0 1 0 0,0 0 0 0 0,0 1 0 0 0,0-1 0 0 0,0 0 0 0 0,2 5 62 0 0,-1 0-1 0 0,0 0 1 0 0,0 0 0 0 0,-1 0 0 0 0,1 0 0 0 0,-1 0-1 0 0,0 0 1 0 0,-1 0 0 0 0,1 0 0 0 0,-3 9 0 0 0,-2 7 131 0 0,-10 26 0 0 0,-7 12 23 0 0,-31 57-1 0 0,-38 55 50 0 0,37-73-158 0 0,-255 519 219 0 0,289-574-322 0 0,-26 58-1 0 0,26-51 35 0 0,-3-2 0 0 0,-43 70 0 0 0,67-142 20 0 0,8-27-210 0 0,32-96 0 0 0,-20 78 59 0 0,193-565-426 0 0,-174 526 333 0 0,99-233-290 0 0,-103 268 382 0 0,-2 6 7 0 0,42-119-1 0 0,-69 164 81 0 0,-7 21 4 0 0,0 0-1 0 0,0 0 0 0 0,1 0 0 0 0,-1 0 0 0 0,0-1 0 0 0,0 1 1 0 0,0 0-1 0 0,-1 0 0 0 0,1 0 0 0 0,0 0 0 0 0,0 0 1 0 0,-1-1-1 0 0,1 1 17 0 0,-1 0 0 0 0,0 0-1 0 0,0 0 1 0 0,1 0 0 0 0,-1 1 0 0 0,0-1 0 0 0,0 0 0 0 0,0 0 0 0 0,0 1 0 0 0,0-1 0 0 0,0 1 0 0 0,0-1 0 0 0,0 1-1 0 0,0-1 1 0 0,0 1 0 0 0,0-1 0 0 0,0 1 0 0 0,0 0 0 0 0,0 0 0 0 0,-1 0 0 0 0,1-1 0 0 0,0 1 0 0 0,0 0 0 0 0,0 1-1 0 0,0-1 1 0 0,0 0 0 0 0,-1 0 0 0 0,1 0 0 0 0,0 1 0 0 0,0-1 0 0 0,-1 1 0 0 0,-6 1 97 0 0,0 1 0 0 0,0 0 0 0 0,-8 4 0 0 0,14-5-89 0 0,-18 8 16 0 0,1 2 0 0 0,0 0 0 0 0,1 1 0 0 0,1 1 0 0 0,-25 25-1 0 0,-70 88 111 0 0,111-125-154 0 0,-201 280-50 0 0,175-242 40 0 0,9-14 8 0 0,0 0 0 0 0,-2-1 0 0 0,0-1 0 0 0,-2-1 0 0 0,-25 21 0 0 0,34-34 13 0 0,10-8 21 0 0,3-5-81 0 0,11-34-220 0 0,1 0 0 0 0,17-36 0 0 0,9-25-239 0 0,-18 38 344 0 0,35-98-78 0 0,-42 128 239 0 0,1 0 0 0 0,1 1 1 0 0,22-30-1 0 0,-33 53 51 0 0,0 0 1 0 0,1 1 0 0 0,9-8 649 0 0,-12 16-404 0 0,2 3-245 0 0,-1 0-1 0 0,1 0 0 0 0,-1 1 1 0 0,-1 0-1 0 0,0-1 0 0 0,0 1 1 0 0,0 0-1 0 0,0 0 0 0 0,-1 0 1 0 0,-1 0-1 0 0,1 9 0 0 0,-1 14-5 0 0,-5 40-1 0 0,3-54-24 0 0,-44 237 93 0 0,12-95-68 0 0,27-110-24 0 0,-3 64 0 0 0,10-102-6 0 0,0-1 1 0 0,0 1-1 0 0,3 14 0 0 0,4-6-13 0 0,-6-17-9 0 0,0 0 0 0 0,-1 0 0 0 0,1-1 0 0 0,0 1 0 0 0,0 0 0 0 0,0 0 0 0 0,0 0 0 0 0,0-1 0 0 0,0 1 0 0 0,0 0 0 0 0,0-1 0 0 0,0 1 0 0 0,0-1 0 0 0,1 1 0 0 0,-1-1 0 0 0,0 0 0 0 0,0 1 0 0 0,0-1 0 0 0,3 0 0 0 0,-1 0-20 0 0,-1 0 0 0 0,1-1 0 0 0,-1 1 1 0 0,1-1-1 0 0,-1 1 0 0 0,1-1 0 0 0,-1 0 1 0 0,1 0-1 0 0,2-2 0 0 0,4-2-102 0 0,1-2-1 0 0,-1 1 0 0 0,12-12 1 0 0,-18 15 105 0 0,131-135-1261 0 0,-52 48 970 0 0,187-205 22 0 0,-221 240 278 0 0,-40 46 16 0 0,-5 5 2 0 0,0 1 1 0 0,0 0-1 0 0,0 0 1 0 0,0 0-1 0 0,1 0 1 0 0,-1 1-1 0 0,1-1 1 0 0,-1 1-1 0 0,7-3 1 0 0,-10 5-1 0 0,0 0 0 0 0,0 0 1 0 0,0 0-1 0 0,0 0 1 0 0,0 0-1 0 0,0 0 0 0 0,0 0 1 0 0,0 0-1 0 0,0 0 1 0 0,0 0-1 0 0,1 0 0 0 0,-1 0 1 0 0,0 0-1 0 0,0 0 0 0 0,0 0 1 0 0,0 0-1 0 0,0-1 1 0 0,0 1-1 0 0,0 0 0 0 0,0 0 1 0 0,0 0-1 0 0,1 1 1 0 0,-1-1-1 0 0,0 0 0 0 0,0 0 1 0 0,0 0-1 0 0,0 0 0 0 0,0 0 1 0 0,0 0-1 0 0,0 0 1 0 0,0 0-1 0 0,0 0 0 0 0,1 0 1 0 0,-1 0-1 0 0,0 0 1 0 0,0 0-1 0 0,0 0 0 0 0,0 0 1 0 0,0 0-1 0 0,0 0 0 0 0,0 0 1 0 0,0 1-1 0 0,0-1 1 0 0,0 0-1 0 0,0 0 0 0 0,0 0 1 0 0,0 0-1 0 0,0 0 1 0 0,0 0-1 0 0,0 0 0 0 0,0 0 1 0 0,3 4 22 0 0,-1-1 0 0 0,0 1 0 0 0,-1 0 0 0 0,1-1 1 0 0,-1 1-1 0 0,0 0 0 0 0,0 0 0 0 0,0 0 0 0 0,0 0 0 0 0,-1 0 1 0 0,1 0-1 0 0,-1 0 0 0 0,0 4 0 0 0,-1 9 18 0 0,-6 31 0 0 0,5-37-39 0 0,-8 35 57 0 0,-2 0 1 0 0,-18 46-1 0 0,-42 85 120 0 0,34-89-150 0 0,15-34 10 0 0,-44 115 53 0 0,55-134-88 0 0,2 0-1 0 0,-10 68 0 0 0,19-100-2 0 0,1 0 0 0 0,0 0-1 0 0,0 0 1 0 0,0 1 0 0 0,0-1-1 0 0,1 0 1 0 0,-1 0-1 0 0,1 0 1 0 0,-1 0 0 0 0,1 0-1 0 0,0-1 1 0 0,3 6 0 0 0,-4-8-5 0 0,1 1 0 0 0,-1 0 1 0 0,1 0-1 0 0,-1-1 0 0 0,1 1 1 0 0,0 0-1 0 0,-1-1 1 0 0,1 1-1 0 0,0-1 0 0 0,0 1 1 0 0,-1-1-1 0 0,1 1 0 0 0,0-1 1 0 0,0 0-1 0 0,0 1 1 0 0,-1-1-1 0 0,1 0 0 0 0,1 1 1 0 0,0-1-18 0 0,0 0 1 0 0,-1 0-1 0 0,1 0 1 0 0,0-1 0 0 0,-1 1-1 0 0,1 0 1 0 0,0-1 0 0 0,-1 1-1 0 0,1-1 1 0 0,-1 1-1 0 0,1-1 1 0 0,-1 0 0 0 0,3-1-1 0 0,6-5-111 0 0,1-1 1 0 0,-1 0-1 0 0,-1 0 0 0 0,0-1 0 0 0,11-12 0 0 0,37-56-285 0 0,-10 1-6 0 0,45-103 0 0 0,-77 148 274 0 0,24-51-231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17.48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1012 29 4607 0 0,'20'-20'208'0'0,"-19"19"-194"0"0,0 0-1 0 0,-1 1 0 0 0,1-1 0 0 0,0 1 1 0 0,-1-1-1 0 0,1 0 0 0 0,0 1 0 0 0,-1-1 1 0 0,1 1-1 0 0,0 0 0 0 0,0-1 0 0 0,0 1 1 0 0,0 0-1 0 0,1-1 0 0 0,-2 1 9 0 0,1 1 1 0 0,0-1-1 0 0,-1 1 0 0 0,1-1 1 0 0,0 1-1 0 0,-1-1 0 0 0,1 1 1 0 0,-1 0-1 0 0,1-1 0 0 0,-1 1 0 0 0,1 0 1 0 0,-1-1-1 0 0,1 1 0 0 0,-1 0 1 0 0,0 0-1 0 0,1 0 0 0 0,-1-1 1 0 0,0 1-1 0 0,0 0 0 0 0,0 0 1 0 0,0 0-1 0 0,1-1 0 0 0,-1 1 0 0 0,0 0 1 0 0,0 0-1 0 0,-1 0 0 0 0,1 0 1 0 0,0 0-1 0 0,-2 29 911 0 0,-2-10-553 0 0,-1 0 0 0 0,-1-1 0 0 0,0 1 0 0 0,-10 19 0 0 0,-41 73-143 0 0,34-69-98 0 0,-143 259 221 0 0,-11 21-237 0 0,18 8-61 0 0,122-243-61 0 0,-70 146 9 0 0,96-216 33 0 0,48-120-1474 0 0,9-48 753 0 0,14-44-11 0 0,183-433-1704 0 0,-190 498 2240 0 0,-48 117 146 0 0,13-37 43 0 0,-17 44-17 0 0,0 1 0 0 0,0 0 0 0 0,0 0-1 0 0,0-1 1 0 0,-1 1 0 0 0,0 0 0 0 0,0-1 0 0 0,0 1-1 0 0,-1-5 1 0 0,1 8 20 0 0,0 0 0 0 0,-1 1 0 0 0,1-1-1 0 0,0 0 1 0 0,-1 1 0 0 0,1-1 0 0 0,0 0 0 0 0,-1 1-1 0 0,1-1 1 0 0,-1 1 0 0 0,1-1 0 0 0,-1 1 0 0 0,1-1-1 0 0,-1 1 1 0 0,1-1 0 0 0,-1 1 0 0 0,1-1 0 0 0,-1 1 0 0 0,0 0-1 0 0,1-1 1 0 0,-1 1 0 0 0,0 0 0 0 0,1 0 0 0 0,-1-1-1 0 0,0 1 1 0 0,0 0 0 0 0,1 0 0 0 0,-1 0 0 0 0,0 0-1 0 0,1 0 1 0 0,-1 0 0 0 0,0 0 0 0 0,0 0 0 0 0,1 0 0 0 0,-2 1-1 0 0,-2-1 99 0 0,1 1-1 0 0,-1 0 0 0 0,0 1 0 0 0,1-1 0 0 0,0 0 1 0 0,-4 3-1 0 0,-18 11 240 0 0,1 2 0 0 0,1 0 0 0 0,0 1 0 0 0,-35 39 0 0 0,-71 97-286 0 0,92-107 56 0 0,-182 193 524 0 0,189-209-556 0 0,10-10-61 0 0,0 0 0 0 0,-2-2 0 0 0,-29 21 0 0 0,40-33-29 0 0,9-6 40 0 0,2-4-36 0 0,1-7-112 0 0,1 0 0 0 0,1 0 1 0 0,-1 1-1 0 0,1-1 0 0 0,1 1 1 0 0,4-10-1 0 0,35-56-268 0 0,-16 29 242 0 0,78-156-153 0 0,4-8 42 0 0,-88 182 1479 0 0,-19 30-1205 0 0,0-1-1 0 0,0 1 1 0 0,0 0 0 0 0,0 1-1 0 0,-1-1 1 0 0,1 0-1 0 0,-1 0 1 0 0,1 1-1 0 0,-1-1 1 0 0,0 1-1 0 0,0-1 1 0 0,0 1-1 0 0,0-1 1 0 0,0 1 0 0 0,0 0-1 0 0,0 4 1 0 0,1 10 31 0 0,2 26 0 0 0,-4-31-58 0 0,-2 90-24 0 0,0-2 44 0 0,3-85-43 0 0,0 0 0 0 0,1-1 1 0 0,1 0-1 0 0,7 25 0 0 0,-9-35-3 0 0,1 0 0 0 0,-1 1 0 0 0,1-2 0 0 0,0 1 0 0 0,0 0 0 0 0,1 0 0 0 0,-1 0 0 0 0,1-1 0 0 0,0 0 0 0 0,0 1 0 0 0,0-1 0 0 0,0 0 0 0 0,5 3 0 0 0,-4-4 0 0 0,0 0 0 0 0,-1 0 0 0 0,1-1 0 0 0,0 1 0 0 0,0-1 0 0 0,0 0 0 0 0,0 0 0 0 0,0-1 0 0 0,0 1 0 0 0,0-1 0 0 0,0 0 0 0 0,0 0 0 0 0,0 0 0 0 0,8-2 0 0 0,4-1-10 0 0,1-1 0 0 0,-1-1 0 0 0,0 0 0 0 0,0-2 0 0 0,21-10 0 0 0,71-49-175 0 0,-1-4 174 0 0,-56 36-14 0 0,51-45-1 0 0,-44 33 13 0 0,-53 43-13 0 0,-4 5-43 0 0,-9 12-140 0 0,-19 21-95 0 0,-38 35 304 0 0,36-41 0 0 0,-48 43-10 0 0,76-71-45 0 0,5-1-43 0 0,0 0 70 0 0,0-1 1 0 0,0 0-1 0 0,1 0 1 0 0,-1 0-1 0 0,0-1 1 0 0,0 1-1 0 0,-1-1 1 0 0,5-2-1 0 0,35-24-226 0 0,-31 19 166 0 0,12-9-70 0 0,0-1 0 0 0,29-30 0 0 0,37-52 14 0 0,-20 22 65 0 0,4 4 15 0 0,102-80 0 0 0,-137 125 28 0 0,1 3 1 0 0,54-28-1 0 0,-87 51 120 0 0,0 1 0 0 0,-1-1 0 0 0,1 1 1 0 0,1 0-1 0 0,-1 1 0 0 0,0 0 0 0 0,1 0 0 0 0,9-1 0 0 0,-18 6 104 0 0,-3 6-97 0 0,-1 1 0 0 0,0-1-1 0 0,-1 0 1 0 0,1 0-1 0 0,-2 0 1 0 0,-10 11-1 0 0,-51 46 33 0 0,33-34-86 0 0,-131 129 37 0 0,97-90-3 0 0,-61 82 0 0 0,66-76-45 0 0,24-34-26 0 0,-2-2 0 0 0,-79 59 0 0 0,15-13 0 0 0,82-67 0 0 0,7-6-6 0 0,-18 19 0 0 0,71-49-910 0 0,7-9 349 0 0,-1-3-1 0 0,72-62 1 0 0,-46 27 34 0 0,81-95 1 0 0,23-24-325 0 0,-171 182 855 0 0,124-109-384 0 0,-106 95 404 0 0,0 0-1 0 0,1 2 0 0 0,1 0 0 0 0,41-16 0 0 0,-50 23 209 0 0,1 0 0 0 0,0 1 0 0 0,0 1 0 0 0,0 0 0 0 0,1 1 0 0 0,22-1 0 0 0,-35 6 37 0 0,-1 2-201 0 0,1 0 0 0 0,-1 0 0 0 0,0 0 0 0 0,0 0 0 0 0,-1 0 0 0 0,0 1 0 0 0,0-1 0 0 0,0-1-1 0 0,0 1 1 0 0,-1 0 0 0 0,1 0 0 0 0,-1 0 0 0 0,-5 7 0 0 0,-4 8 76 0 0,-26 33 0 0 0,24-35-113 0 0,-259 335 219 0 0,92-124-135 0 0,150-191-66 0 0,-33 47-3 0 0,77-88-556 0 0,0-6 347 0 0,0 0 1 0 0,0 0-1 0 0,0-1 0 0 0,-1-1 0 0 0,21-23 1 0 0,-2 3-11 0 0,183-151-484 0 0,49-46 158 0 0,-175 141 366 0 0,174-153-90 0 0,-127 145 337 0 0,-109 79 164 0 0,0 1-1 0 0,1 1 0 0 0,39-12 739 0 0,-68 28-782 0 0,-2 4-151 0 0,-1 0-1 0 0,0-1 1 0 0,0 0-1 0 0,0 0 1 0 0,-1 0-1 0 0,-5 4 0 0 0,-5 7 41 0 0,-135 128 210 0 0,-8 8-295 0 0,114-105 7 0 0,-27 32-5 0 0,-95 79 0 0 0,90-95-1 0 0,-173 157 414 0 0,247-218-506 0 0,5-3-33 0 0,15-4-22 0 0,-1-1 1 0 0,0-1-1 0 0,22-11 1 0 0,50-34-292 0 0,-46 26 267 0 0,8-6 46 0 0,-3-1 0 0 0,0-3 0 0 0,43-43 0 0 0,78-67-85 0 0,248-165 0 0 0,-319 240 318 0 0,18-11 134 0 0,-105 75-130 0 0,1 0 0 0 0,0 1-1 0 0,17-6 720 0 0,-29 15-618 0 0,0 0-186 0 0,-1 1 0 0 0,1 0 0 0 0,-1 0-1 0 0,0 0 1 0 0,0-1 0 0 0,-1 1 0 0 0,1-1-1 0 0,-4 7 1 0 0,-20 30 196 0 0,12-21-190 0 0,-32 49 37 0 0,-3-3 0 0 0,-61 64-1 0 0,-125 107-91 0 0,86-89 10 0 0,17-1 43 0 0,127-140-65 0 0,-5 5-2 0 0,0 1-1 0 0,-8 16 0 0 0,15-25-61 0 0,5-3-35 0 0,2 0 63 0 0,0 0 0 0 0,0 0 1 0 0,-1-1-1 0 0,1 0 0 0 0,0 0 0 0 0,0 0 0 0 0,-1 0 0 0 0,1-1 1 0 0,-1 1-1 0 0,9-6 0 0 0,4-3-183 0 0,22-16-1 0 0,-20 12 108 0 0,182-131-268 0 0,-30 4 253 0 0,-12-13-11 0 0,-108 103 110 0 0,2 3 0 0 0,2 2-1 0 0,68-44 1 0 0,-111 82 99 0 0,1 1 0 0 0,0 1 0 0 0,26-10 0 0 0,-37 16 223 0 0,-1 13-16 0 0,-1-10-253 0 0,0-1-1 0 0,1 1 0 0 0,-2 0 1 0 0,1 0-1 0 0,0-1 1 0 0,0 1-1 0 0,-2 5 0 0 0,-6 13 85 0 0,-1 0 0 0 0,-2-1-1 0 0,-20 33 1 0 0,13-24-107 0 0,-139 223 99 0 0,-19-14-72 0 0,152-209-27 0 0,-146 157 116 0 0,160-176-96 0 0,26-26-52 0 0,98-102-127 0 0,-80 80 120 0 0,36-55 1 0 0,37-72-65 0 0,72-102-119 0 0,-165 247 197 0 0,91-114-96 0 0,-84 110 116 0 0,2 0 0 0 0,0 2 0 0 0,33-25 0 0 0,-56 47 5 0 0,0 0-1 0 0,0 0 1 0 0,0-1-1 0 0,0 1 0 0 0,1 0 1 0 0,-1 0-1 0 0,0-1 1 0 0,0 1-1 0 0,0 0 0 0 0,1 0 1 0 0,-1 0-1 0 0,0-1 1 0 0,1 1-1 0 0,-1 0 0 0 0,0 0 1 0 0,0 0-1 0 0,1 0 1 0 0,-1 0-1 0 0,0 0 0 0 0,0 0 1 0 0,1 0-1 0 0,-1 0 1 0 0,0-1-1 0 0,1 1 0 0 0,-1 0 1 0 0,0 1-1 0 0,1-1 1 0 0,-1 0-1 0 0,0 0 0 0 0,0 0 1 0 0,1 0-1 0 0,-1 0 1 0 0,-1 4 7 0 0,0 0 0 0 0,0 0 0 0 0,-1 0 0 0 0,1 0 0 0 0,-1 0 0 0 0,0 0 0 0 0,0 0 0 0 0,-1-1 0 0 0,-2 4 0 0 0,4-5-6 0 0,-298 416 167 0 0,250-352-140 0 0,-8 9 33 0 0,-2-2 1 0 0,-108 101 0 0 0,-130 86 754 0 0,169-149-37 0 0,-28 34 722 0 0,97-88-835 0 0,15-21-376 0 0,42-35-267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24.21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1411 0 919 0 0,'0'0'4836'0'0,"3"0"-4736"0"0,10 0-15 0 0,0 1 0 0 0,1 0 0 0 0,-1 1 0 0 0,26 7-1 0 0,-23-6-19 0 0,1-2 1 0 0,0 0-1 0 0,29-2 0 0 0,-13 1 245 0 0,-19-3 1 0 0,-13 3-280 0 0,1-1-1 0 0,0 1 0 0 0,0 0 0 0 0,0 0 0 0 0,0 0 0 0 0,0 0 0 0 0,-1 0 0 0 0,1 0 0 0 0,0 0 0 0 0,0 0 0 0 0,0 1 0 0 0,0-1 0 0 0,3 2 0 0 0,-3-1 95 0 0,1-1-10 0 0,7 3-10 0 0,-8-3 9 0 0,1 2 39 0 0,35 22 596 0 0,-35-22-645 0 0,-1-1-5 0 0,8 7-23 0 0,-8-6 119 0 0,1-1-125 0 0,26 13 148 0 0,-26-13-140 0 0,0 0 2 0 0,31 10 624 0 0,-22-6-650 0 0,2 2-44 0 0,7 5-3 0 0,-18-10 6 0 0,-1 0 183 0 0,0 0-116 0 0,9 9-52 0 0,-1-1 31 0 0,1-2 31 0 0,-4-1 22 0 0,17 26-57 0 0,-16-20-44 0 0,7 15 85 0 0,-3-2 43 0 0,-5-11-118 0 0,-1-1 22 0 0,-1 1-33 0 0,1-2 1 0 0,1 1 32 0 0,-2-3-22 0 0,-3-7 22 0 0,4 5-33 0 0,1 4-10 0 0,-1 0 0 0 0,-1 0 0 0 0,3-1 0 0 0,4 3 0 0 0,-7-12 0 0 0,-1-1 0 0 0,9 5 0 0 0,-4-1 0 0 0,1 0 0 0 0,0-1 0 0 0,0-1 0 0 0,0 1 0 0 0,17 3 0 0 0,11-2 0 0 0,-26-4 11 0 0,0-2 42 0 0,-3 0 11 0 0,-5 0-10 0 0,5 0-33 0 0,-5 0 22 0 0,8 0-33 0 0,24 2 65 0 0,-33-2-22 0 0,-1 0 1 0 0,10 0-44 0 0,1 0-10 0 0,0 1 0 0 0,12 0 11 0 0,-23-1 42 0 0,0 0 1 0 0,8 0-33 0 0,-8 0 128 0 0,1-1-69 0 0,7 0-53 0 0,-8 1 26 0 0,0 0 11 0 0,8 1 0 0 0,-5 0-10 0 0,5 2-33 0 0,-8-3 32 0 0,1 0 1 0 0,6 0-33 0 0,-4 1 22 0 0,8 2-33 0 0,0 0 1 0 0,0-2 45 0 0,-10-1-47 0 0,0 0 51 0 0,0 0 0 0 0,8 0-32 0 0,-9 0 148 0 0,1-1-96 0 0,3 0-81 0 0,5-1 92 0 0,23 10 97 0 0,-2 2-178 0 0,-14-3-10 0 0,-2-2 0 0 0,-3 0 11 0 0,-7-2 41 0 0,-2 1-56 0 0,7 12 137 0 0,-2-3-58 0 0,-8-11-22 0 0,1 0 1 0 0,5 8-44 0 0,10 9-6 0 0,-14-18 3 0 0,-1 1 46 0 0,1 0 1 0 0,8 5-44 0 0,0 1-24 0 0,11 10 68 0 0,-20-16 13 0 0,0-1-3 0 0,7 8-51 0 0,4 0-13 0 0,-2-1 0 0 0,0-2 0 0 0,3 1 0 0 0,-1 1 0 0 0,0 0 0 0 0,1-1 0 0 0,-1-1 0 0 0,2-1 0 0 0,-1 0 0 0 0,-1-1 0 0 0,1 0 0 0 0,0 1 0 0 0,1-1 0 0 0,-2-2 0 0 0,0 0 0 0 0,0 3 0 0 0,0 1 0 0 0,-1-1 0 0 0,6 4 0 0 0,13 4 0 0 0,-18-9 0 0 0,0 1 0 0 0,1 0 0 0 0,-2-1 0 0 0,0 2 0 0 0,1-1 0 0 0,0 1 0 0 0,-1 1 0 0 0,1 2 0 0 0,0-2 0 0 0,1 2 0 0 0,1-1 0 0 0,-1-1 0 0 0,1 4 0 0 0,-1 0 0 0 0,-2 1 0 0 0,-1 1 0 0 0,1-1 0 0 0,2-2 0 0 0,-1 1 0 0 0,0 0 0 0 0,0-2 0 0 0,1 2 0 0 0,0-1 0 0 0,0 0 0 0 0,-1 1 0 0 0,36 30-64 0 0,-37-31 64 0 0,-1-1 0 0 0,-2-2-10 0 0,-5-3-33 0 0,7 5 32 0 0,0 0 11 0 0,1 0 0 0 0,0 0 0 0 0,-1-2 0 0 0,1 1 0 0 0,-1-1 0 0 0,2 0 0 0 0,-1-2-10 0 0,-7-3-33 0 0,7 2 22 0 0,0 0-22 0 0,0 3 32 0 0,24 13 11 0 0,-13-9-74 0 0,-11-4 31 0 0,0-1 22 0 0,0 1-22 0 0,0 1 32 0 0,-2 0 11 0 0,-2 2 0 0 0,0 0 0 0 0,-1 0 0 0 0,1-1 0 0 0,2 1 0 0 0,-1 0 0 0 0,0 1 0 0 0,-3-1 0 0 0,3 0 0 0 0,0 1 0 0 0,-2-1 0 0 0,5 5-45 0 0,-9-8-11 0 0,3 6 40 0 0,-1-2 5 0 0,0 2-2 0 0,1 1-51 0 0,0-1-3 0 0,-2-4 23 0 0,-1-1-1 0 0,0 1 0 0 0,2 11 0 0 0,-2-5-21 0 0,1 9-83 0 0,-3-19 106 0 0,-1 7 32 0 0,-1 2 1 0 0,0 1-33 0 0,-3-2 32 0 0,1 1 11 0 0,-1 1 0 0 0,0-2 0 0 0,-1 1 0 0 0,1-1-10 0 0,3 0-33 0 0,0 3 32 0 0,-1-1 11 0 0,-1-1 0 0 0,-2-3-10 0 0,4-9-44 0 0,-7-22-202 0 0,6 13 245 0 0,1 4-6 0 0,0-1 1 0 0,1 0-1 0 0,-1 0 0 0 0,1 0 1 0 0,0-1-1 0 0,1-3 0 0 0,-3-99-808 0 0,1 96 632 0 0,-1 0 0 0 0,0 0 0 0 0,0 0 0 0 0,-1 0 0 0 0,-1 1 0 0 0,-4-12 0 0 0,3 14 89 0 0,3 5 38 0 0,-6-3 52 0 0,-1 2 0 0 0,8 4-9 0 0,0 0 1 0 0,-1 0 0 0 0,1 0-1 0 0,0 0 1 0 0,-1 0 0 0 0,1 1 0 0 0,0-1-1 0 0,0 0 1 0 0,-1 1 0 0 0,1-1-1 0 0,0 1 1 0 0,0 0 0 0 0,0-1-1 0 0,0 1 1 0 0,-1 0 0 0 0,0 1 0 0 0,1-1-9 0 0,-1 0-65 0 0,0 0 16 0 0,-5 7 64 0 0,-5 3 15 0 0,8-5-10 0 0,3 0-30 0 0,-2 6 30 0 0,-1 2 11 0 0,1-1 0 0 0,1 2 0 0 0,0-3-12 0 0,3-8-36 0 0,5 9 36 0 0,-2 1 12 0 0,1 1 0 0 0,-3 0 0 0 0,0 0 0 0 0,-1-2 11 0 0,0-11 170 0 0,-14 6-63 0 0,6-5-108 0 0,-2-2-10 0 0,0-6 0 0 0,3 1 0 0 0,1-1 0 0 0,0 0 0 0 0,0 0 0 0 0,-5-7 0 0 0,10 11 0 0 0,-7-5-12 0 0,6 4-46 0 0,0-2-456 0 0,1 3 516 0 0,0 0 0 0 0,-1 0 0 0 0,1 0 1 0 0,0 0-1 0 0,-1 0 0 0 0,1 0 1 0 0,-1 0-1 0 0,1 0 0 0 0,-1 1 0 0 0,0-1 1 0 0,0 0-1 0 0,1 0 0 0 0,-1 0 1 0 0,0 1-1 0 0,0-1 0 0 0,0 0 0 0 0,1 1 1 0 0,-3-2-1 0 0,-1 0 3 0 0,-11-6-1 0 0,13 7 3 0 0,1 1 181 0 0,2 2-133 0 0,5 10-45 0 0,2-1 1 0 0,-6-8 47 0 0,0 0 0 0 0,0 0 0 0 0,0 0-1 0 0,0 1 1 0 0,-1-1 0 0 0,1 0 0 0 0,-1 1 0 0 0,0-1 0 0 0,0 1 0 0 0,0 0 0 0 0,-1-1-1 0 0,1 1 1 0 0,-1 0 0 0 0,0-1 0 0 0,0 1 0 0 0,0 0 0 0 0,0 0 0 0 0,-1-1-1 0 0,-1 6 1 0 0,-1 4 6 0 0,1 1 0 0 0,0 1-10 0 0,2-3-33 0 0,1-7 22 0 0,2 14-34 0 0,5 3 56 0 0,15 20-65 0 0,-18-26 0 0 0,0 0 3 0 0,-3-8-5 0 0,-3 0 55 0 0,2 10-16 0 0,-1-16-16 0 0,-3 19-5 0 0,-1 7 48 0 0,3-14-64 0 0,-1 0 0 0 0,2 1 0 0 0,0-1 0 0 0,-2 7 0 0 0,2-21 0 0 0,0 36 0 0 0,-1-23 0 0 0,-2 1 0 0 0,0 2 0 0 0,-3 5 0 0 0,6-20 0 0 0,-18 30 0 0 0,0 6 0 0 0,0-2 0 0 0,16-32 0 0 0,-5 17 0 0 0,3-7 0 0 0,-12 43-70 0 0,12-43-1 0 0,0 1-4 0 0,1 1 59 0 0,-1 0 16 0 0,-1 16 1 0 0,-4 6-73 0 0,1-5 2 0 0,2-1 3 0 0,0-4 67 0 0,5-17 0 0 0,-6 22 0 0 0,-6 10 0 0 0,6-11 0 0 0,-6 14-53 0 0,3-13-22 0 0,-7 9 11 0 0,15-35 64 0 0,-9 15 0 0 0,-6 3 0 0 0,-4 5 0 0 0,6-11 0 0 0,-1 2 0 0 0,15-16 0 0 0,0-3 0 0 0,1 1 0 0 0,-1-1 0 0 0,0 0 0 0 0,1 0 0 0 0,-1 0 0 0 0,0 0 0 0 0,0 0 0 0 0,1 0 0 0 0,-1 0 0 0 0,0 0 0 0 0,0 0 0 0 0,0 0 0 0 0,0-1 0 0 0,-2 2 0 0 0,-1 1 0 0 0,-13 13 0 0 0,-86 91 0 0 0,101-103 0 0 0,-16 13 0 0 0,-7 3 0 0 0,13-10 0 0 0,1-2 17 0 0,9-7-11 0 0,0 1-1 0 0,0-1 1 0 0,0 1-1 0 0,0-1 0 0 0,0 0 1 0 0,-1 0-1 0 0,-2 1 0 0 0,-19 8-1 0 0,-115 39-8 0 0,-9 5 147 0 0,-55 38-26 0 0,120-56-117 0 0,55-23 21 0 0,-34 22-1 0 0,40-22 113 0 0,-2 0 0 0 0,-37 15 0 0 0,-246 61 296 0 0,218-66-410 0 0,-184 41 109 0 0,262-62-121 0 0,0-1-1 0 0,0 0 0 0 0,0 0 0 0 0,0-1 0 0 0,0-1 1 0 0,-22-3-1 0 0,8-2 28 0 0,-45-15 0 0 0,12 4-321 0 0,-16-6-82 0 0,59 17 398 0 0,0 0 0 0 0,0 2 0 0 0,0-1 0 0 0,-1 2 0 0 0,0 0 0 0 0,1 1 0 0 0,-1 1 0 0 0,0 1 0 0 0,0 0 0 0 0,0 1 0 0 0,0 0 0 0 0,0 1 0 0 0,0 1 0 0 0,1 1 0 0 0,-24 8 0 0 0,19-5-7 0 0,-1 0-1 0 0,-31 5 0 0 0,15-8-221 0 0,27-4 138 0 0,0 1 0 0 0,0 0 0 0 0,0 1-1 0 0,0 0 1 0 0,-18 6 0 0 0,1 2 51 0 0,13-4 11 0 0,2-2-10 0 0,7-2-33 0 0,-8 4 32 0 0,-2-2 11 0 0,1 1 0 0 0,-12 2-10 0 0,23-6-44 0 0,-7-4-1282 0 0,5 1 1256 0 0,-3-1 78 0 0,6 2 260 0 0,-2 0-196 0 0,4 1-49 0 0,-1 0 0 0 0,1 0 0 0 0,0 0 0 0 0,-1 0 0 0 0,1 0 0 0 0,-1 0 1 0 0,1-1-1 0 0,0 1 0 0 0,-1 0 0 0 0,1 0 0 0 0,0 0 0 0 0,-1 0 0 0 0,1 0 1 0 0,0 0-1 0 0,-1-1 0 0 0,1 1 0 0 0,0 0 0 0 0,-1 0 0 0 0,1-1 0 0 0,0 1 0 0 0,0 0 1 0 0,-1 0-1 0 0,1-1 0 0 0,0 1 0 0 0,0 0 0 0 0,-1-1 0 0 0,1-8 51 0 0,0 5 0 0 0,1-5-10 0 0,-2 0-33 0 0,1 7 32 0 0,-12-3 75 0 0,2 1-38 0 0,1 0 0 0 0,-1 1 0 0 0,0 0 0 0 0,0 0 0 0 0,0 1 0 0 0,-17-1 0 0 0,-195-3 621 0 0,162 7-676 0 0,-55-7-38 0 0,40 1 60 0 0,23-2-48 0 0,28 4 29 0 0,-46-2 0 0 0,44 5 26 0 0,24 0-33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30.43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608 1605 455 0 0,'22'-97'161'0'0,"26"-44"4727"0"0,-23 72-2513 0 0,-4 16-1394 0 0,2 1 0 0 0,56-92 0 0 0,-28 50-685 0 0,-30 53-271 0 0,-19 36-22 0 0,-1 4 2 0 0,-1-1 1 0 0,1 0-1 0 0,0 1 1 0 0,0-1 0 0 0,0 1-1 0 0,1-1 1 0 0,-1 1 0 0 0,0 0-1 0 0,1-1 1 0 0,1-1-1 0 0,-1 2 30 0 0,8 15-204 0 0,-8-10 160 0 0,0 0 0 0 0,-1 0 1 0 0,1 0-1 0 0,-1 1 0 0 0,0-1 0 0 0,0 0 1 0 0,-1 1-1 0 0,0-1 0 0 0,1 7 1 0 0,-6 43 19 0 0,3-37-17 0 0,-44 242 133 0 0,41-237-126 0 0,-15 60 33 0 0,-60 155 0 0 0,-59 68-27 0 0,-5 9 57 0 0,142-311-57 0 0,-3 8 30 0 0,-1 0 0 0 0,-11 14 1 0 0,16-23 128 0 0,0-5-70 0 0,1-9-71 0 0,1 0-1 0 0,0 0 1 0 0,1 0-1 0 0,0 0 0 0 0,5-15 1 0 0,-1 0-12 0 0,7-24-13 0 0,2 1 0 0 0,23-50 0 0 0,51-96 0 0 0,-26 63 0 0 0,57-145 0 0 0,51-111 0 0 0,29 17 0 0 0,-155 305 94 0 0,81-94 0 0 0,70-42 134 0 0,-181 192-164 0 0,-13 9-33 0 0,0 1-1 0 0,0-1 1 0 0,0 1 0 0 0,0-1 0 0 0,0 0 0 0 0,0 0 0 0 0,0 0-1 0 0,-1 0 1 0 0,1 0 0 0 0,1-3 0 0 0,-3 8 46 0 0,0 3-55 0 0,-1 1-1 0 0,0 0 1 0 0,0 0 0 0 0,-1-1-1 0 0,0 1 1 0 0,0-1-1 0 0,-6 12 1 0 0,-27 45 93 0 0,29-54-99 0 0,-121 185 48 0 0,20-34-64 0 0,2-4 0 0 0,62-92 0 0 0,-22 30 0 0 0,61-90-1 0 0,4-5 2 0 0,5-11 0 0 0,13-20-16 0 0,29-51-80 0 0,9-18 74 0 0,86-114-1 0 0,130-166 22 0 0,-249 344 0 0 0,-9 14-3 0 0,1 1-1 0 0,23-26 1 0 0,-45 67-104 0 0,-24 44 102 0 0,-2-2-1 0 0,-4-2 1 0 0,-56 72 0 0 0,2-19-48 0 0,-125 160 52 0 0,16 14 1 0 0,127-180 0 0 0,-33 35-13 0 0,105-139-54 0 0,3-3-93 0 0,3-1 117 0 0,0-1 0 0 0,0 0 0 0 0,0 0 0 0 0,-1 0 0 0 0,1 0 0 0 0,-1-1 0 0 0,5-4 0 0 0,29-33-228 0 0,-25 25 209 0 0,626-676-157 0 0,-592 642 217 0 0,-11 12 39 0 0,45-38 0 0 0,-75 71-33 0 0,9-7-38 0 0,0 1 0 0 0,18-10 0 0 0,-21 15-9 0 0,2 4 32 0 0,2 1 11 0 0,-14 1 0 0 0,0 0 0 0 0,0 0 0 0 0,0 0 0 0 0,0-1 0 0 0,0 1 0 0 0,0 0 0 0 0,0-1 0 0 0,0 1 0 0 0,0-1 0 0 0,0 0 0 0 0,2-1 0 0 0,1-1 0 0 0,8 1-1 0 0,-8 1 0 0 0,-1-1-1 0 0,1 1 0 0 0,0-1 0 0 0,0 0 0 0 0,-1 0 0 0 0,1 0 0 0 0,5-4 0 0 0,9-8-84 0 0,14-7-244 0 0,-30 19 315 0 0,-1 1-1 0 0,1-1 1 0 0,0 1-1 0 0,0 0 1 0 0,0 0-1 0 0,0 0 1 0 0,0 0-1 0 0,4 0 1 0 0,3 0 0 0 0,0-2-14 0 0,1 1 1 0 0,0 0 0 0 0,0 1 0 0 0,1 0 0 0 0,-1 1-1 0 0,13 1 1 0 0,-14-1-18 0 0,0 1-1 0 0,0-2 0 0 0,12-1 1 0 0,2 0-350 0 0,50 0 0 0 0,-7 1-442 0 0,-43-1 1328 0 0,-21 17-92 0 0,-2-11-386 0 0,-1 0-1 0 0,0 0 0 0 0,-1 1 0 0 0,1-1 1 0 0,-1 0-1 0 0,1 0 0 0 0,-1 0 0 0 0,-1 0 1 0 0,1 0-1 0 0,0 0 0 0 0,-1-1 0 0 0,0 1 1 0 0,0 0-1 0 0,0-1 0 0 0,0 1 0 0 0,-5 4 1 0 0,-2 4-72 0 0,-1-1 0 0 0,-1 0 0 0 0,-13 11 0 0 0,0-3 60 0 0,13-12 11 0 0,9-5 82 0 0,17-6-239 0 0,11-4-52 0 0,0-2 1 0 0,31-15-1 0 0,-17 7-312 0 0,-32 14 315 0 0,16-6-70 0 0,-9 5 254 0 0,0-1 1553 0 0,-14 9-1468 0 0,2 7-68 0 0,-2-8-65 0 0,-1-1 54 0 0,0-1 1 0 0,0 0-1 0 0,0 1 0 0 0,1-1 0 0 0,-1 1 1 0 0,0-1-1 0 0,0 1 0 0 0,0-1 0 0 0,1 0 1 0 0,-1 1-1 0 0,0-1 0 0 0,0 1 0 0 0,1-1 1 0 0,-1 0-1 0 0,0 1 0 0 0,1-1 0 0 0,-1 0 1 0 0,1 1-1 0 0,5 6-62 0 0,1 4 53 0 0,1 3 14 0 0,-3 1 14 0 0,-5-3 51 0 0,-1-8 7 0 0,-7 6-4 0 0,-1 0 12 0 0,7-9-55 0 0,0 1 1 0 0,0 0-1 0 0,1-1 0 0 0,-1 1 1 0 0,0-1-1 0 0,0 0 0 0 0,-1 1 1 0 0,1-1-1 0 0,0 0 0 0 0,-5 1 1 0 0,-3 1 188 0 0,-85 27 869 0 0,73-23-1075 0 0,5-1 11 0 0,0 0 0 0 0,-17 10 0 0 0,16-8-21 0 0,-19 7 0 0 0,31-12 14 0 0,-10 1 52 0 0,0 1-1 0 0,1 1 1 0 0,0 1-1 0 0,0 0 0 0 0,0 1 1 0 0,-16 12-1 0 0,-25 24 193 0 0,-76 76 0 0 0,85-67-256 0 0,2 1 0 0 0,2 3 0 0 0,-47 82 0 0 0,77-120 13 0 0,-1 0 0 0 0,0 0-1 0 0,-31 29 1 0 0,5-6 0 0 0,-18 18-13 0 0,-11 13 0 0 0,44-45 0 0 0,-90 114 0 0 0,57-64 0 0 0,-28 43 0 0 0,13-10 0 0 0,26-41 0 0 0,-11 31 0 0 0,39-67 0 0 0,2 1 0 0 0,-16 44 0 0 0,-4 8 0 0 0,-62 101 94 0 0,49-96-49 0 0,43-79-2 0 0,-1 0-33 0 0,2-1 1 0 0,4-8 32 0 0,-3 3-22 0 0,28-22 32 0 0,-7-4-52 0 0,0-1 1 0 0,18-32-1 0 0,22-48-28 0 0,-40 71-10 0 0,1-8-13 0 0,15-42-1 0 0,1-3-33 0 0,118-216-47 0 0,-129 260 130 0 0,104-159-62 0 0,-103 166 46 0 0,34-44 50 0 0,-48 64-89 0 0,0 1 0 0 0,1 0-1 0 0,1 1 1 0 0,15-11 0 0 0,-24 18-55 0 0,-1 1-1 0 0,7-4 7 0 0,-6 4 28 0 0,-1 2 22 0 0,8 7 44 0 0,-2 6 26 0 0,-4 2 52 0 0,0 16 57 0 0,-2-4-103 0 0,2 8 32 0 0,-2-28-53 0 0,0 0 0 0 0,-1 0 0 0 0,0 0 0 0 0,0 0 0 0 0,-2 13 0 0 0,-1 24 0 0 0,3-29 0 0 0,3 0 0 0 0,3-4-12 0 0,-5-9-49 0 0,3-4 50 0 0,0 1 1 0 0,-1-1-1 0 0,1 0 1 0 0,0 0-1 0 0,-1 0 1 0 0,1 0-1 0 0,-1-1 1 0 0,1 1-1 0 0,-1-1 0 0 0,1 0 1 0 0,-1 0-1 0 0,0 0 1 0 0,0-1-1 0 0,0 1 1 0 0,0-1-1 0 0,-1 1 1 0 0,4-5-1 0 0,4-6-19 0 0,0 0-1 0 0,13-22 1 0 0,-7 6-162 0 0,26-62 0 0 0,-36 80 149 0 0,4-5 34 0 0,-10 16 11 0 0,21-24-59 0 0,-5 6 36 0 0,-14 16-33 0 0,-2 4-127 0 0,1 11 181 0 0,-1 15 64 0 0,0-26-32 0 0,2-3-139 0 0,4-7 43 0 0,4-3-22 0 0,-8 7 69 0 0,2-12 3 0 0,-4 15 14 0 0,3-5-133 0 0,-1 0 1 0 0,0 0 0 0 0,0-1-1 0 0,-1 1 1 0 0,0-1 0 0 0,0 1 0 0 0,0-10-1 0 0,-1 12-7 0 0,3-5 51 0 0,4-15 12 0 0,-6 22 23 0 0,-47 99-12 0 0,17-35 890 0 0,-54 89 1 0 0,-65 53-210 0 0,30-52-292 0 0,58-72-100 0 0,-91 145 480 0 0,19 15-347 0 0,97-177-327 0 0,-52 69 0 0 0,-52 51-37 0 0,123-162 11 0 0,-21 22-163 0 0,35-41 0 0 0,0-2-132 0 0,1 0 270 0 0,1 0 0 0 0,0 0 0 0 0,-1 0 0 0 0,1-1 0 0 0,0 1 0 0 0,-1 0 0 0 0,1 0 0 0 0,0 0 0 0 0,-1 0 0 0 0,1 0 0 0 0,0-1-1 0 0,-1 1 1 0 0,1 0 0 0 0,0 0 0 0 0,-1 0 0 0 0,1-1 0 0 0,0 1 0 0 0,0 0 0 0 0,-1-1 0 0 0,1 1 0 0 0,0-1 0 0 0,0-11-122 0 0,2-1 0 0 0,-1 1 0 0 0,1-1 0 0 0,1 1 0 0 0,1 0 0 0 0,6-18 0 0 0,39-71-244 0 0,-25 54 257 0 0,32-65-398 0 0,77-175-1134 0 0,-129 276 1606 0 0,121-292 365 0 0,-133 342 361 0 0,-1-1-1 0 0,-2 0 1 0 0,-17 39 0 0 0,3-7-533 0 0,7-19-98 0 0,-4 0 0 0 0,-36 65 0 0 0,-68 87 4 0 0,105-171-36 0 0,-202 364-6 0 0,210-371 0 0 0,2-4-2 0 0,2-5 11 0 0,1 0 0 0 0,1 1 1 0 0,-11 34-1 0 0,18-49-164 0 0,3-4-301 0 0,6-3 339 0 0,-1-1 0 0 0,1-1 0 0 0,-1 1-1 0 0,-1-1 1 0 0,1-1 0 0 0,-1 1 0 0 0,0-1-1 0 0,6-11 1 0 0,46-78-475 0 0,-33 50 457 0 0,65-105-366 0 0,57-97-681 0 0,-18-9 421 0 0,-109 207 735 0 0,3 1 1 0 0,2 1 0 0 0,52-74-1 0 0,-69 113 26 0 0,16-17 0 0 0,-10 15 0 0 0,-3 6 31 0 0,-6 7 124 0 0,-5 0-118 0 0,1 0 1 0 0,0 0-1 0 0,0 0 1 0 0,0 0-1 0 0,-1 1 1 0 0,1-1-1 0 0,-1 1 1 0 0,1-1-1 0 0,-1 1 1 0 0,0 0-1 0 0,1-1 1 0 0,-1 1-1 0 0,0 0 1 0 0,0 0-1 0 0,1 2 1 0 0,0 3 57 0 0,1 1-1 0 0,-1-1 1 0 0,0 1 0 0 0,-1-1 0 0 0,0 1-1 0 0,0 0 1 0 0,-1 14 0 0 0,-8 55 442 0 0,4-47-395 0 0,-1 12 80 0 0,-4 33-87 0 0,-35 142 0 0 0,41-204-107 0 0,-17 38 72 0 0,19-49 23 0 0,-4-14 39 0 0,3 6-142 0 0,1 0-1 0 0,0 0 1 0 0,0-1-1 0 0,0 1 1 0 0,0-1-1 0 0,1 1 0 0 0,2-13 1 0 0,9-48-43 0 0,-4 38 34 0 0,53-200-115 0 0,-51 202 51 0 0,35-87-181 0 0,-40 104 239 0 0,-2 6-48 0 0,3-3 43 0 0,-4 5 253 0 0,8 13 22 0 0,-6-4-201 0 0,-1-1-1 0 0,1 0 1 0 0,-1 1-1 0 0,0 0 1 0 0,-1-1 0 0 0,1 1-1 0 0,-1 0 1 0 0,0 13-1 0 0,-5 59 290 0 0,2-58-263 0 0,-10 85 176 0 0,-3 91-144 0 0,14-191-132 0 0,4 20 0 0 0,0-14-14 0 0,-3-10-58 0 0,3-2-10 0 0,-1 0 66 0 0,0 0 0 0 0,0 0 0 0 0,0 0 0 0 0,0-1 0 0 0,0 1 0 0 0,-1-1 0 0 0,1 1 0 0 0,0-1 0 0 0,0 0 0 0 0,0 1 0 0 0,0-1 0 0 0,-1 0 0 0 0,1-1 0 0 0,0 1 0 0 0,-1 0 0 0 0,1 0-1 0 0,-1-1 1 0 0,0 1 0 0 0,1 0 0 0 0,-1-1 0 0 0,0 0 0 0 0,0 1 0 0 0,0-1 0 0 0,2-3 0 0 0,3-7-88 0 0,0 1 1 0 0,7-23-1 0 0,-10 25 24 0 0,2-6-27 0 0,-1 1-1 0 0,-1-1 0 0 0,3-28 1 0 0,-3-48-261 0 0,0 11 110 0 0,0-55-43 0 0,-3 122 290 0 0,0-1 11 0 0,0 1 520 0 0,-3 42-317 0 0,1 4-155 0 0,2 76 5 0 0,0-94-53 0 0,0-1 0 0 0,-2-2-14 0 0,2-9-60 0 0,1-6-190 0 0,8-19 187 0 0,0-1 0 0 0,-2-1-1 0 0,-1 0 1 0 0,4-35 0 0 0,-1 10-137 0 0,-3-4-189 0 0,-3 13 0 0 0,-1 28 385 0 0,0-14 772 0 0,-2 29-684 0 0,24 106 453 0 0,-11-62-438 0 0,-5-21-85 0 0,-3-4 0 0 0,-2-7 11 0 0,-2 0 32 0 0,-1-1-33 0 0,0 1-10 0 0,-1-3 12 0 0,-10 36 112 0 0,9-31-70 0 0,2-5-44 0 0,3 3-10 0 0,0 1 0 0 0,2 0 0 0 0,0-1 0 0 0,1-1 0 0 0,1 1 0 0 0,0-1 0 0 0,0 0 0 0 0,-2-4 11 0 0,-4-8 84 0 0,-4-3-175 0 0,1-1 53 0 0,-1 1 1 0 0,1-1-1 0 0,0 1 1 0 0,0-1-1 0 0,-1 0 0 0 0,1 0 1 0 0,0 0-1 0 0,0 0 1 0 0,1 0-1 0 0,-1 0 1 0 0,-2-5-1 0 0,-18-34-82 0 0,12 24 85 0 0,1 1-1 0 0,1-1 1 0 0,0-1-1 0 0,1 1 1 0 0,2-1-1 0 0,-5-20 1 0 0,-3-23-51 0 0,12 52 90 0 0,0 7 57 0 0,2 5 9 0 0,85 248 479 0 0,-74-206-408 0 0,-3 0 0 0 0,-1 0 0 0 0,2 84 0 0 0,-10-110-124 0 0,-1 0-1 0 0,-1 0 0 0 0,-1-1 0 0 0,0 1 1 0 0,-2-1-1 0 0,0 0 0 0 0,0 0 0 0 0,-12 22 1 0 0,12-28 4 0 0,-2 0 0 0 0,1 0 0 0 0,-2-1 0 0 0,1 0 0 0 0,-2 0 0 0 0,0-1 0 0 0,0 0 0 0 0,0 0 0 0 0,-16 11 0 0 0,14-14 41 0 0,-1 0-1 0 0,0 0 1 0 0,0-1 0 0 0,0-1 0 0 0,-1 0 0 0 0,1-1 0 0 0,-15 3 0 0 0,-95 11 698 0 0,5-2-461 0 0,78-6-295 0 0,0 1 1 0 0,1 2-1 0 0,1 2 1 0 0,-55 28-1 0 0,69-29-15 0 0,0 0-1 0 0,1 1 1 0 0,1 1 0 0 0,1 1-1 0 0,0 0 1 0 0,1 2 0 0 0,-31 39-1 0 0,45-51-18 0 0,0 1 0 0 0,0-1 0 0 0,1 1-1 0 0,0 0 1 0 0,1 1 0 0 0,-1-1-1 0 0,2 0 1 0 0,-4 16 0 0 0,5-22-157 0 0,16 9-1755 0 0,-10-11 1837 0 0,0 0 0 0 0,1 0 0 0 0,-1-1 0 0 0,0 0-1 0 0,0 0 1 0 0,1 0 0 0 0,-1-1 0 0 0,0 0 0 0 0,0 0 0 0 0,0 0-1 0 0,-1 0 1 0 0,8-5 0 0 0,8-7-157 0 0,28-24 1 0 0,-29 21 177 0 0,85-75-294 0 0,-88 75 233 0 0,0-1 1 0 0,-1-1 0 0 0,23-36 0 0 0,-8 0-325 0 0,-1-1 1 0 0,-4-1 0 0 0,-2-1-1 0 0,23-87 1 0 0,-45 141 442 0 0,0 0 0 0 0,0 0 0 0 0,-1-1 0 0 0,1 1 0 0 0,-1 0 0 0 0,0-1 0 0 0,0 1 0 0 0,0 0-1 0 0,-2-8 1 0 0,-5 3 15 0 0,6 8 16 0 0,-1 0-1 0 0,0 0 0 0 0,0 1 0 0 0,0-1 1 0 0,0 1-1 0 0,0 0 0 0 0,0 0 0 0 0,0 0 0 0 0,0 0 1 0 0,0 0-1 0 0,1 0 0 0 0,-1 0 0 0 0,0 0 1 0 0,0 1-1 0 0,0-1 0 0 0,0 1 0 0 0,0-1 1 0 0,-3 3-1 0 0,-1-1 65 0 0,0 1 0 0 0,0 0 1 0 0,0 0-1 0 0,-7 6 0 0 0,-24 24 436 0 0,2 1 0 0 0,-43 53 0 0 0,18-19-123 0 0,-40 49 810 0 0,4 4-1 0 0,-106 179 0 0 0,178-260-1106 0 0,2 0 1 0 0,2 2-1 0 0,-15 45 0 0 0,32-79-516 0 0,1 1-1 0 0,0-1 0 0 0,1 1 0 0 0,-1 12 0 0 0,11-26-400 0 0,-3 2 621 0 0,1-1 0 0 0,-1-1 0 0 0,0 1 1 0 0,0-1-1 0 0,-1 0 0 0 0,1-1 0 0 0,5-7 0 0 0,37-56-379 0 0,-29 41 524 0 0,26-36-30 0 0,-17 25 83 0 0,-1-2 1 0 0,36-72-1 0 0,-40 61 13 0 0,-22 48 45 0 0,-4-4 36 0 0,3 8-76 0 0,-1 0 0 0 0,0 0 0 0 0,0 0 0 0 0,1 0 0 0 0,-1 0 0 0 0,0 0 0 0 0,1 0 0 0 0,-1 0 0 0 0,0 0 0 0 0,1 0 0 0 0,-1 0 0 0 0,0 0 0 0 0,1 1 0 0 0,-1-1 0 0 0,0 0 0 0 0,1 1 0 0 0,-2 0 0 0 0,2-1 8 0 0,-6 2 29 0 0,0 1 0 0 0,1 1 0 0 0,-1-1 0 0 0,1 1 0 0 0,0-1 0 0 0,-7 9 0 0 0,-27 30 117 0 0,21-21-86 0 0,-92 119 579 0 0,109-139-662 0 0,-34 53 370 0 0,1 3-1 0 0,-34 79 1 0 0,-3 7-11 0 0,53-111-328 0 0,5-10 8 0 0,1 0 0 0 0,-11 29 0 0 0,19-38-68 0 0,4-11-121 0 0,3-2-66 0 0,2-1 156 0 0,1 0-1 0 0,-1-1 0 0 0,1 0 0 0 0,-1 1 1 0 0,1-2-1 0 0,-1 1 0 0 0,0-1 0 0 0,0 1 0 0 0,0-2 1 0 0,0 1-1 0 0,-1 0 0 0 0,1-1 0 0 0,-1 0 1 0 0,0 0-1 0 0,0 0 0 0 0,5-7 0 0 0,5-9-90 0 0,0 0 0 0 0,17-37-1 0 0,-17 31 90 0 0,220-414-1804 0 0,-207 387 1450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31.11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461 1 5351 0 0,'-51'84'461'0'0,"-127"235"1238"0"0,90-103 165 0 0,3-4-601 0 0,79-199-1190 0 0,-29 66 224 0 0,31-69-264 0 0,1 0 0 0 0,0 1 1 0 0,1-1-1 0 0,0 1 0 0 0,-1 20 0 0 0,4-19-22 0 0,-1-11-10 0 0,0-1 1 0 0,1 1-1 0 0,-1-1 1 0 0,0 1-1 0 0,1-1 1 0 0,-1 1-1 0 0,0-1 1 0 0,1 1-1 0 0,-1-1 1 0 0,1 1-1 0 0,-1-1 1 0 0,1 0-1 0 0,-1 1 1 0 0,1-1-1 0 0,-1 0 1 0 0,1 0-1 0 0,0 1 0 0 0,-1-1 1 0 0,1 0-1 0 0,-1 0 1 0 0,1 0-1 0 0,-1 0 1 0 0,1 1-1 0 0,1-1 1 0 0,-2 0-4 0 0,3 0-11 0 0,-1 0 1 0 0,1 0 0 0 0,-1 0-1 0 0,1 0 1 0 0,-1 0 0 0 0,0 0-1 0 0,1-1 1 0 0,-1 1 0 0 0,0-1-1 0 0,1 0 1 0 0,-1 0 0 0 0,0 0-1 0 0,0 0 1 0 0,1 0 0 0 0,-1 0-1 0 0,0 0 1 0 0,0-1 0 0 0,0 1-1 0 0,2-3 1 0 0,5-5-29 0 0,1 0 1 0 0,10-15-1 0 0,-14 17 20 0 0,110-147-237 0 0,-46 59 116 0 0,44-64-385 0 0,42-53-306 0 0,-112 157 520 0 0,0-1-588 0 0,2 1 0 0 0,58-52 0 0 0,-101 105 629 0 0,-4 4 364 0 0,1-1 0 0 0,0 0 0 0 0,0 1 0 0 0,-1-1 0 0 0,1 0 0 0 0,-1 0 0 0 0,1 1-1 0 0,-1-1 1 0 0,1 0 0 0 0,-1 0 0 0 0,-1 2 0 0 0,-1 3 171 0 0,-16 27 704 0 0,-1-1 0 0 0,-29 34 0 0 0,22-30-442 0 0,-145 222 631 0 0,102-140-921 0 0,14-26-47 0 0,-61 139 1 0 0,111-218-190 0 0,3-6-7 0 0,0 1 1 0 0,0 0-1 0 0,-2 13 0 0 0,5-21 6 0 0,0 0-1 0 0,0 0 0 0 0,0 0 1 0 0,0 0-1 0 0,0 0 1 0 0,0 0-1 0 0,0 0 0 0 0,0 0 1 0 0,0-1-1 0 0,0 1 0 0 0,0 0 1 0 0,0 0-1 0 0,1 0 1 0 0,-1 0-1 0 0,0 0 0 0 0,0 0 1 0 0,0 0-1 0 0,0 0 0 0 0,0 0 1 0 0,0 0-1 0 0,0 0 1 0 0,0 0-1 0 0,0 0 0 0 0,0 0 1 0 0,0 1-1 0 0,0-1 0 0 0,0 0 1 0 0,1 0-1 0 0,-1 0 1 0 0,0 0-1 0 0,0 0 0 0 0,0 0 1 0 0,0 0-1 0 0,0 0 0 0 0,0 0 1 0 0,0 0-1 0 0,0 0 1 0 0,0 0-1 0 0,0 0 0 0 0,0 0 1 0 0,0 0-1 0 0,0 0 0 0 0,0 0 1 0 0,0 0-1 0 0,0 0 1 0 0,0 1-1 0 0,0-1 0 0 0,0 0 1 0 0,0 0-1 0 0,0 0 0 0 0,0 0 1 0 0,0 0-1 0 0,0 0 1 0 0,0 0-1 0 0,0 0 0 0 0,0 0 1 0 0,0 0-1 0 0,0 0 1 0 0,0 0-1 0 0,0 0 0 0 0,0 0 1 0 0,0 1-1 0 0,6-3-65 0 0,0 0-1 0 0,0 0 1 0 0,0-1 0 0 0,0 0 0 0 0,0 0-1 0 0,-1 0 1 0 0,1-1 0 0 0,-1 1-1 0 0,0-1 1 0 0,7-8 0 0 0,7-7-60 0 0,20-28 0 0 0,-25 30 68 0 0,81-106-310 0 0,8-10-32 0 0,121-155-533 0 0,-117 147 481 0 0,-90 120 172 0 0,0 1 0 0 0,39-34-1 0 0,-55 52 291 0 0,-1 6 122 0 0,-9 26 595 0 0,-1-1-1 0 0,-20 40 1 0 0,12-28-99 0 0,9-19-581 0 0,-215 454 1116 0 0,144-312-1161 0 0,76-147-16 0 0,4-17 9 0 0,0 1-1 0 0,0-1 0 0 0,0 1 0 0 0,1-1 1 0 0,-1 0-1 0 0,0 1 0 0 0,0-1 0 0 0,0 1 1 0 0,1-1-1 0 0,-1 1 0 0 0,0-1 0 0 0,1 0 1 0 0,-1 1-1 0 0,0-1 0 0 0,1 0 0 0 0,-1 1 1 0 0,0-1-1 0 0,1 0 0 0 0,-1 0 0 0 0,1 1 1 0 0,-1-1-1 0 0,1 0 0 0 0,-1 0 0 0 0,0 0 1 0 0,1 0-1 0 0,-1 1 0 0 0,1-1 0 0 0,-1 0 1 0 0,1 0-1 0 0,-1 0 0 0 0,1 0 0 0 0,-1 0 1 0 0,1 0-1 0 0,-1 0 0 0 0,1 0 0 0 0,-1 0 1 0 0,1-1-1 0 0,0 1 0 0 0,2 0-57 0 0,-1-1 1 0 0,1 0-1 0 0,-1 0 1 0 0,1 0-1 0 0,-1 0 0 0 0,4-2 1 0 0,12-9-101 0 0,-1-1 1 0 0,-1 0-1 0 0,0-1 1 0 0,0-1-1 0 0,-1-1 1 0 0,15-20-1 0 0,68-114-225 0 0,0 2 206 0 0,-84 131 186 0 0,-1 0 1 0 0,0 1 0 0 0,2 0 0 0 0,27-24 0 0 0,-40 39 61 0 0,0 2-56 0 0,-1 0 1 0 0,1 0 0 0 0,0 0 0 0 0,-1 0-1 0 0,0 0 1 0 0,1 1 0 0 0,-1-1-1 0 0,0 1 1 0 0,1-1 0 0 0,-1 1 0 0 0,0-1-1 0 0,0 1 1 0 0,0 0 0 0 0,1 3-1 0 0,3 14-8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38.67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71 475 2759 0 0,'2'-3'4422'0'0,"1"-2"-4217"0"0,-2 2-52 0 0,1 0 0 0 0,0 0 0 0 0,0 0 0 0 0,0 0 0 0 0,1 0 0 0 0,-1 0-1 0 0,1 1 1 0 0,-1-1 0 0 0,1 1 0 0 0,0 0 0 0 0,3-2 0 0 0,-4 2-81 0 0,7 0 70 0 0,-8 1-91 0 0,0 1-1 0 0,0-1 1 0 0,1 1-1 0 0,-1 0 1 0 0,0-1-1 0 0,1 1 1 0 0,-1 0-1 0 0,0 0 1 0 0,1 0-1 0 0,-1 0 1 0 0,0 0-1 0 0,1 0 1 0 0,-1 0-1 0 0,0 0 1 0 0,3 1-1 0 0,70 31 691 0 0,34 11-723 0 0,-83-36 11 0 0,1-2 0 0 0,0 0 0 0 0,33 0-1 0 0,-21-1-26 0 0,-29-3-36 0 0,0 0-1 0 0,0-1 0 0 0,1 0 1 0 0,-1-1-1 0 0,0 0 0 0 0,0 0 1 0 0,0-1-1 0 0,0 0 0 0 0,0-1 1 0 0,9-3-1 0 0,-16 5 120 0 0,-2 0-80 0 0,0 1 0 0 0,-1-1-1 0 0,1 0 1 0 0,0 0-1 0 0,-1 0 1 0 0,1 0 0 0 0,0 1-1 0 0,-1-1 1 0 0,1 0 0 0 0,-1 0-1 0 0,1 1 1 0 0,-2-2 0 0 0,1 0-2 0 0,-8-8-3 0 0,0 3 0 0 0,0 0 0 0 0,-1 1 0 0 0,0 0 0 0 0,-21-8 0 0 0,3 1 0 0 0,5 3-13 0 0,14 6 1 0 0,0-1 1 0 0,0 1-1 0 0,0-1 0 0 0,-14-11 0 0 0,-17-22 12 0 0,32 29 0 0 0,3 3-13 0 0,4 5-51 0 0,-1-4 27 0 0,2 4 0 0 0,0 1-1 0 0,0-1 1 0 0,-1 1-1 0 0,1-1 1 0 0,0 1-1 0 0,0-1 1 0 0,0 1 0 0 0,0-1-1 0 0,0 1 1 0 0,0-1-1 0 0,0 0 1 0 0,0 1-1 0 0,0-1 1 0 0,0 1-1 0 0,0-1 1 0 0,0 1 0 0 0,0-1-1 0 0,0 1 1 0 0,1-1-1 0 0,-1 1 1 0 0,0-1-1 0 0,0 1 1 0 0,1 0 0 0 0,-1-1-1 0 0,0 1 1 0 0,1-1-1 0 0,-1 1 1 0 0,1-1-1 0 0,0-1-17 0 0,13-14-328 0 0,-12 12 341 0 0,1 1 7 0 0,16-5 22 0 0,8-3 13 0 0,-22 9-17 0 0,19-5-30 0 0,-19 5 41 0 0,1 1 0 0 0,-1 0 0 0 0,0 0-1 0 0,1 0 1 0 0,-1 1 0 0 0,1-1 0 0 0,6 2-1 0 0,-1-1-7 0 0,4 1 14 0 0,-8 0 0 0 0,-1 0 0 0 0,1-1 0 0 0,10-1 0 0 0,14-2 0 0 0,-2 0 0 0 0,-3 1 0 0 0,-21 1 0 0 0,8-3 0 0 0,-1-3 0 0 0,-1 0 0 0 0,-2-1 0 0 0,2-4 1 0 0,-11 8 4 0 0,0 2 1 0 0,0-1 53 0 0,-1-5 6 0 0,-1 5-11 0 0,-4-4-44 0 0,-2-2-10 0 0,-2 1 0 0 0,8 7-5 0 0,0-1-1 0 0,0 1 0 0 0,0-1 0 0 0,-1 1 1 0 0,1 0-1 0 0,-1 0 0 0 0,1 0 1 0 0,-1 0-1 0 0,1 0 0 0 0,-4 0 0 0 0,1 0-20 0 0,3 1-55 0 0,-1-1-61 0 0,-15-8 8 0 0,15 6 43 0 0,-6-4 31 0 0,2-3 49 0 0,-1-5 11 0 0,8 10 0 0 0,0 2 0 0 0,-1-8 0 0 0,0-2 0 0 0,1 4-14 0 0,0 7-56 0 0,18-8-747 0 0,-12 9 901 0 0,-2 1 237 0 0,-2 1-249 0 0,6 0-1 0 0,-5-1-6 0 0,-2 2-11 0 0,7 4-33 0 0,-7-5 32 0 0,1 1 1 0 0,7 7 255 0 0,-11-10-250 0 0,-6-2-61 0 0,4 0-56 0 0,-3-4-8 0 0,-2-3 13 0 0,1 0 42 0 0,-3 2 11 0 0,2 2-13 0 0,7 5 88 0 0,0 1 15 0 0,-8-1 4 0 0,8 0-12 0 0,-1 1-15 0 0,-9-3-54 0 0,-2 0-13 0 0,1 0 0 0 0,10 2 8 0 0,1-1-1 0 0,-1 1 1 0 0,0 0-1 0 0,1-1 1 0 0,-1 1-1 0 0,1-1 1 0 0,-5-3-1 0 0,1 0 720 0 0,7 7-635 0 0,16 23 136 0 0,-8-10-204 0 0,1-3 19 0 0,0 0-33 0 0,1-2 1 0 0,2-1 42 0 0,1-1 1 0 0,13 4-30 0 0,-24-11 41 0 0,-1 0 8 0 0,8 2-2 0 0,-5-1-6 0 0,7 3-1 0 0,0-1 0 0 0,-7-1-10 0 0,7 4-44 0 0,-2 1 1 0 0,-5-5 32 0 0,34 19 42 0 0,-35-20 48 0 0,0 1-1 0 0,0-2 1 0 0,0 1-1 0 0,7 2 1 0 0,-6-3-167 0 0,-2 0 137 0 0,-1 1-151 0 0,11 4 33 0 0,-1 0 26 0 0,-10-5 42 0 0,1 0 1 0 0,10 5-33 0 0,1-1 32 0 0,-8-4 1 0 0,8 0-33 0 0,3 0 22 0 0,0-1-33 0 0,1-1-10 0 0,-1 0 0 0 0,0 1 0 0 0,0-1 0 0 0,-2-2 0 0 0,1-1 0 0 0,0 1 0 0 0,48-14 64 0 0,-49 14-64 0 0,1 1 0 0 0,-2 0 0 0 0,1 2 0 0 0,0-2 0 0 0,0 1 0 0 0,9 1 0 0 0,15-4 0 0 0,-26 2 0 0 0,-1 0 0 0 0,1-1 0 0 0,0-1 0 0 0,0 0 0 0 0,-1-1 0 0 0,1 3 0 0 0,-1 1 0 0 0,0 0 0 0 0,-3 0 11 0 0,-5 0 32 0 0,6-1-33 0 0,3-1-10 0 0,0 0 0 0 0,-1 0 0 0 0,-1 0 0 0 0,0-1 0 0 0,1-1 0 0 0,0-1 0 0 0,-1 1 0 0 0,0-1 0 0 0,0 1 0 0 0,2 0 0 0 0,-3 1 11 0 0,-5 4 32 0 0,7-2-33 0 0,2-1-10 0 0,-1 2 11 0 0,-9 1 32 0 0,9 1-33 0 0,3 0-10 0 0,-4-1 11 0 0,-10 0 42 0 0,1 0 1 0 0,1 0-46 0 0,23 6 112 0 0,-15-3-110 0 0,2 0 1 0 0,-9-1 32 0 0,6 0-22 0 0,-8-1 32 0 0,-1-1 1 0 0,9 0-33 0 0,-5 1 22 0 0,5 4-22 0 0,-2-2 33 0 0,-4 0-48 0 0,11 8 51 0 0,-13-7-56 0 0,21 10 62 0 0,-11-8-63 0 0,2-1 0 0 0,-2-2 11 0 0,-8-1 32 0 0,7 1-33 0 0,3 2-10 0 0,-1 1 0 0 0,1-1 0 0 0,0-2 0 0 0,-1-1 0 0 0,5 1 0 0 0,-14-3 0 0 0,15-1 0 0 0,-14 1 0 0 0,17-2 0 0 0,-12 1 0 0 0,4-1 0 0 0,8 1 0 0 0,-3 2 0 0 0,-2-2 0 0 0,-17 1 0 0 0,31 5 0 0 0,-19-3 0 0 0,1-1 0 0 0,1-1 0 0 0,-2 0 0 0 0,-1-1 0 0 0,1 0 0 0 0,0-1 0 0 0,1 1 0 0 0,-1 1 0 0 0,0 2 0 0 0,1 1 0 0 0,1-1 0 0 0,0-2 0 0 0,1 0 0 0 0,-1 0 0 0 0,1-2 0 0 0,0 0 0 0 0,0-1 0 0 0,-1 1 0 0 0,0-1 0 0 0,0-1 0 0 0,0 2 0 0 0,0 0 0 0 0,0-1 0 0 0,0 0 0 0 0,1 2 0 0 0,0-1 0 0 0,0 1 0 0 0,1 0 0 0 0,13-1 0 0 0,2-2 0 0 0,151-35-43 0 0,-96 18 22 0 0,-68 17 21 0 0,-2 1 0 0 0,-1 0 0 0 0,1 1 0 0 0,19 0 0 0 0,-22 2 0 0 0,1 1 0 0 0,8 0 0 0 0,-18-1 0 0 0,14 7 0 0 0,-6-1 0 0 0,1 1 0 0 0,-1 2 0 0 0,-2 0-10 0 0,-8-5-33 0 0,2 6 22 0 0,-4-9 12 0 0,-1 1 0 0 0,1 0 0 0 0,-1-1 0 0 0,1 1 0 0 0,-1 0 0 0 0,0-1 0 0 0,1 1 0 0 0,-1 0 0 0 0,0-1 0 0 0,0 1 0 0 0,0 0 0 0 0,-1 0 0 0 0,1-1 0 0 0,0 1 0 0 0,-1 0 0 0 0,1-1 0 0 0,-1 1 0 0 0,0 2 0 0 0,-3 3 13 0 0,1 0 0 0 0,-1-1-1 0 0,-1 1 1 0 0,1-1 0 0 0,-1 0 0 0 0,-1 0-1 0 0,1 0 1 0 0,-1-1 0 0 0,-6 5 0 0 0,-13 13 11 0 0,1 2-15 0 0,-43 35 0 0 0,28-30 0 0 0,-64 38 0 0 0,-144 82 0 0 0,150-85 32 0 0,-102 89 0 0 0,153-115-32 0 0,-39 34 0 0 0,79-68-2 0 0,1 2 0 0 0,0-1 0 0 0,0 0 0 0 0,-7 15 0 0 0,11-19-52 0 0,1 3-156 0 0,0-5 195 0 0,0 1 0 0 0,0-1 1 0 0,0 0-1 0 0,0 1 0 0 0,0-1 0 0 0,0 1 0 0 0,-1-1 0 0 0,1 0 0 0 0,0 1 0 0 0,0-1 1 0 0,0 0-1 0 0,0 1 0 0 0,0-1 0 0 0,0 1 0 0 0,1-1 0 0 0,-1 0 0 0 0,0 1 1 0 0,0-1-1 0 0,0 0 0 0 0,0 1 0 0 0,0-1 0 0 0,0 0 0 0 0,1 1 0 0 0,-1-1 0 0 0,0 0 1 0 0,0 1-1 0 0,1-1 0 0 0,-1 1 0 0 0,4 1-37 0 0,0 0 0 0 0,0-1 0 0 0,0 1 0 0 0,1-1 0 0 0,-1 0 0 0 0,0 0 0 0 0,0 0 0 0 0,1 0 0 0 0,-1-1 0 0 0,1 0 0 0 0,-1 0 0 0 0,0 0 0 0 0,1 0 0 0 0,-1-1 0 0 0,0 0 0 0 0,1 0 0 0 0,-1 0 0 0 0,7-3 0 0 0,6-3-15 0 0,-1-1 0 0 0,0-1 0 0 0,21-15 0 0 0,-1 1 28 0 0,199-112-865 0 0,-3 12 281 0 0,-145 77 502 0 0,66-52 223 0 0,-40 23-22 0 0,-101 66-70 0 0,0 2-20 0 0,-1-2-44 0 0,-1 0-10 0 0,1 0 11 0 0,1 0 42 0 0,0 1 11 0 0,0 0 0 0 0,-1 3-13 0 0,4-2-67 0 0,-13 5 4 0 0,1 1-53 0 0,26-12-458 0 0,-18 7 576 0 0,3-1 11 0 0,-2 1-10 0 0,-8 4-33 0 0,5-2 43 0 0,-7 3 111 0 0,-5-2-437 0 0,3 3 321 0 0,0 0-1 0 0,0 0 1 0 0,0 0 0 0 0,0-1 0 0 0,0 1 0 0 0,0 0 0 0 0,0 0-1 0 0,0 0 1 0 0,0-1 0 0 0,0 1 0 0 0,-1 0 0 0 0,1 0-1 0 0,0 0 1 0 0,0-1 0 0 0,0 1 0 0 0,0 0 0 0 0,0 0 0 0 0,-1 0-1 0 0,1 0 1 0 0,0 0 0 0 0,0-1 0 0 0,0 1 0 0 0,-1 0-1 0 0,1 0 1 0 0,0 0 0 0 0,0 0 0 0 0,0 0 0 0 0,-1 0 0 0 0,1 0-1 0 0,-5-1-26 0 0,0 1-1 0 0,1 0 1 0 0,-1 0-1 0 0,0 1 1 0 0,1 0-1 0 0,-1-1 0 0 0,1 1 1 0 0,-1 1-1 0 0,1-1 1 0 0,-1 1-1 0 0,1 0 0 0 0,-7 3 1 0 0,-5 4-172 0 0,-27 20 1 0 0,14-6 156 0 0,-16 8 4 0 0,29-20 92 0 0,1 1 0 0 0,0 1 0 0 0,-18 19 0 0 0,28-27-42 0 0,-27 29 78 0 0,18-18 11 0 0,-1-1 0 0 0,-1 0-1 0 0,-28 21 1 0 0,19-18 120 0 0,1 1-1 0 0,1 2 1 0 0,-25 28 0 0 0,13-13 20 0 0,20-20-199 0 0,1 0 0 0 0,0 1 0 0 0,1 0 0 0 0,1 1 0 0 0,-13 24 0 0 0,2 9 21 0 0,14-32 44 0 0,-18 29 0 0 0,26-43-90 0 0,0-4-13 0 0,0 1 1 0 0,0 0 0 0 0,0-1 0 0 0,0 1 0 0 0,0-1 0 0 0,-1 1 0 0 0,1-1 0 0 0,0 0 0 0 0,-1 1-1 0 0,-1 0 1 0 0,-7 7 0 0 0,2 0 0 0 0,-1 0 0 0 0,2-2-24 0 0,5-6-94 0 0,7-14-263 0 0,-1 3 273 0 0,1 0 0 0 0,1-1 1 0 0,-1 2-1 0 0,2-1 0 0 0,10-13 0 0 0,53-48-386 0 0,-39 41 406 0 0,-8 9 88 0 0,-14 13 0 0 0,2 0 504 0 0,-24 17-352 0 0,-152 118 407 0 0,29-21 542 0 0,101-78-971 0 0,33-27-306 0 0,36-22-1345 0 0,44-35 1294 0 0,-41 27 54 0 0,64-37 0 0 0,-90 59 203 0 0,-8 6 123 0 0,-8 1-44 0 0,0 1 0 0 0,0 0 0 0 0,0 0 0 0 0,0 0 0 0 0,1 0 0 0 0,-1 1 0 0 0,-6 2 0 0 0,-32 20 181 0 0,30-17-149 0 0,-209 127 1053 0 0,179-110-1079 0 0,-2-1 0 0 0,0-3-1 0 0,-1-2 1 0 0,-1-1 0 0 0,-92 18-1 0 0,99-28-131 0 0,-332 72 600 0 0,228-42-573 0 0,87-22-10 0 0,-70 8 0 0 0,8-2 0 0 0,12-6 0 0 0,97-12-14 0 0,8-3-56 0 0,10-4-909 0 0,-6 3 945 0 0,1 0-1 0 0,-1 0 1 0 0,1 1-1 0 0,0-1 1 0 0,0 0 0 0 0,4 1-1 0 0,1-2 3 0 0,70-15-28 0 0,49-9-24 0 0,-34 15 18 0 0,-89 10 55 0 0,15 0-56 0 0,-16 1 3 0 0,-6-1-75 0 0,0 0 130 0 0,1 1 1 0 0,-1-1-1 0 0,0 1 1 0 0,0 0-1 0 0,1-1 0 0 0,-5 2 1 0 0,-4-2-1 0 0,-48-2 287 0 0,-73 6-1 0 0,21 1 15 0 0,68-1-206 0 0,0 1 0 0 0,1 3 1 0 0,-65 17-1 0 0,-35 7-94 0 0,108-26 19 0 0,-243 46 506 0 0,256-45-443 0 0,-8 0 51 0 0,-1 2 1 0 0,-55 24 0 0 0,83-31-98 0 0,5 0-277 0 0,4 1 222 0 0,1-1 0 0 0,-1 0 0 0 0,0-1 0 0 0,1 0 0 0 0,-1 0 0 0 0,1 0 0 0 0,11-3 0 0 0,57-15-29 0 0,-47 10 66 0 0,113-41-12 0 0,-73 24-49 0 0,-18 4 48 0 0,0-3 1 0 0,-1-2-1 0 0,72-50 0 0 0,-33 22 29 0 0,27-18 12 0 0,-81 46-38 0 0,-23 15 11 0 0,-5 1 61 0 0,-6 8 85 0 0,-8-8 197 0 0,6 9-336 0 0,1 0 0 0 0,-1 0 0 0 0,1 0 1 0 0,-1 0-1 0 0,1 1 0 0 0,-1-1 0 0 0,0 0 1 0 0,0 0-1 0 0,1 1 0 0 0,-1-1 0 0 0,0 1 1 0 0,0-1-1 0 0,0 0 0 0 0,1 1 0 0 0,-1 0 1 0 0,0-1-1 0 0,0 1 0 0 0,0-1 0 0 0,0 1 0 0 0,0 0 1 0 0,-2-1-1 0 0,-5 0 77 0 0,0 1 0 0 0,0-1 0 0 0,-1 1 0 0 0,1 0 0 0 0,0 1 0 0 0,-1 0 0 0 0,1 1 1 0 0,-13 3-1 0 0,-65 26-7 0 0,56-18-48 0 0,11-5-11 0 0,-28 17 0 0 0,37-18-23 0 0,-1-2 25 0 0,9-4-87 0 0,2-3 41 0 0,0 1 1 0 0,1 0-1 0 0,-1 0 1 0 0,1 0-1 0 0,-1 0 1 0 0,1 0-1 0 0,-1 0 1 0 0,1 0-1 0 0,0 0 1 0 0,0 0-1 0 0,-1 0 1 0 0,2-1-1 0 0,2-2-22 0 0,27-36-80 0 0,2 2 0 0 0,1 1 0 0 0,2 2 0 0 0,55-42 0 0 0,174-103 122 0 0,-182 126-29 0 0,132-114-1 0 0,-213 166 153 0 0,-7 3-89 0 0,-1 0 1 0 0,0 0-1 0 0,1 1 1 0 0,-1 0-1 0 0,1 0 1 0 0,0 1-1 0 0,-1-1 0 0 0,1 1 1 0 0,0 0-1 0 0,1 0 1 0 0,-7 6-1 0 0,-7 3-27 0 0,-52 29 16 0 0,-82 34 0 0 0,86-44-20 0 0,-434 245 520 0 0,440-241-462 0 0,-2-2-1 0 0,-71 26 0 0 0,130-58-171 0 0,5-2-202 0 0,427-269-1735 0 0,-248 176 2005 0 0,5 16 5 0 0,-122 52 29 0 0,162-85 164 0 0,-78 34-72 0 0,-133 69-77 0 0,-13 7 138 0 0,-3 0-42 0 0,-1 0-78 0 0,0 0 0 0 0,0 1 0 0 0,0-1 1 0 0,0 0-1 0 0,-1 1 0 0 0,1 0 0 0 0,0-1 0 0 0,0 1 0 0 0,0 0 1 0 0,0 0-1 0 0,-1 0 0 0 0,-2 1 0 0 0,-30 7 209 0 0,29-7-200 0 0,-24 9 46 0 0,1 0 0 0 0,-30 17 0 0 0,-26 9-42 0 0,-86 18-9 0 0,0 0-2 0 0,72-18-5 0 0,-166 88 0 0 0,235-109-72 0 0,14-7-105 0 0,-20 13 0 0 0,34-20 7 0 0,4 2-187 0 0,-1-3 280 0 0,0 1-1 0 0,0 0 0 0 0,-1-1 1 0 0,1 1-1 0 0,0 0 0 0 0,0-1 0 0 0,0 1 1 0 0,1-1-1 0 0,-1 1-9 0 0,4 1-35 0 0,0-1 0 0 0,-1 1 0 0 0,1-1 0 0 0,0 0-1 0 0,0 0 1 0 0,0-1 0 0 0,0 1 0 0 0,0-1 0 0 0,0 0 0 0 0,0-1 0 0 0,8 0 0 0 0,8-3-226 0 0,29-9 1 0 0,-28 6 169 0 0,391-118 541 0 0,-328 96 5 0 0,142-70 0 0 0,-168 68-67 0 0,0-2 0 0 0,86-65-1 0 0,-141 95-305 0 0,-1 0 0 0 0,0 1 0 0 0,0-1 0 0 0,0 0 0 0 0,-1-1 0 0 0,1 1 0 0 0,0 0 0 0 0,2-6 0 0 0,-4 7-2 0 0,-1 1-1 0 0,0 0 0 0 0,1 0 1 0 0,-1-1-1 0 0,0 1 0 0 0,0 0 0 0 0,0-1 1 0 0,0 1-1 0 0,0 0 0 0 0,0-1 1 0 0,0 1-1 0 0,0 0 0 0 0,0 0 1 0 0,-1-1-1 0 0,1 1 0 0 0,0 0 0 0 0,-1 0 1 0 0,1-1-1 0 0,-1 1 0 0 0,1 0 1 0 0,-1 0-1 0 0,0 0 0 0 0,0 0 1 0 0,1 0-1 0 0,-1 0 0 0 0,0 0 0 0 0,0 0 1 0 0,0 0-1 0 0,0 0 0 0 0,0 0 1 0 0,-2 0-1 0 0,-1-2 69 0 0,0 0-1 0 0,-1 1 1 0 0,0 0-1 0 0,1 0 1 0 0,-1 0 0 0 0,0 0-1 0 0,0 1 1 0 0,0 0 0 0 0,0 0-1 0 0,0 0 1 0 0,-6 0 0 0 0,-5 0 75 0 0,0 2 1 0 0,-21 1 0 0 0,-4 5-33 0 0,1 2 0 0 0,-44 16 1 0 0,5-2-137 0 0,-84 18 19 0 0,-246 70-296 0 0,365-97 194 0 0,0-2 1 0 0,-1-2 0 0 0,-1-2 0 0 0,1-2 0 0 0,-1-3-1 0 0,-55-1 1 0 0,88-3 72 0 0,11 0-64 0 0,14-8-360 0 0,13-4 205 0 0,1 0 1 0 0,44-15-1 0 0,22-10 159 0 0,30-13 91 0 0,-106 45 28 0 0,-3 2-22 0 0,-9 1 22 0 0,3-3-11 0 0,-5 5 72 0 0,-3-1 10 0 0,-1 0-100 0 0,1 0 1 0 0,-1 1-1 0 0,0-1 0 0 0,0 1 0 0 0,0 0 0 0 0,0-1 0 0 0,0 1 0 0 0,0 0 0 0 0,0 0 0 0 0,0 0 0 0 0,0 1 1 0 0,0-1-1 0 0,-1 0 0 0 0,1 1 0 0 0,0 0 0 0 0,-1-1 0 0 0,1 1 0 0 0,0 0 0 0 0,-1 0 0 0 0,1 0 1 0 0,-5 1-1 0 0,-8 1 106 0 0,-1 1 0 0 0,-18 5 0 0 0,17-4-87 0 0,-170 33-33 0 0,44-9 0 0 0,124-24 1 0 0,-118 28 33 0 0,103-23-24 0 0,1 2 0 0 0,-33 15-1 0 0,54-19-103 0 0,0-1-1 0 0,-16 12 0 0 0,5 0-205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01.8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1667 1405 5983 0 0,'0'0'464'0'0,"-2"0"-305"0"0,1 0-162 0 0,1 0 1 0 0,-1 0-1 0 0,1 0 0 0 0,-1-1 1 0 0,0 1-1 0 0,1 0 0 0 0,-1 0 1 0 0,1-1-1 0 0,-1 1 0 0 0,1 0 1 0 0,-1-1-1 0 0,1 1 0 0 0,-1 0 1 0 0,1-1-1 0 0,0 1 0 0 0,-1-1 1 0 0,1 1-1 0 0,-1-1 0 0 0,1 1 1 0 0,0-1-1 0 0,-1 1 0 0 0,1-1 1 0 0,0 1-1 0 0,0-1 0 0 0,-1 0 1 0 0,-2-20 752 0 0,3 17-642 0 0,0 0 1 0 0,-1 0-1 0 0,1 1 0 0 0,-1-1 1 0 0,0 0-1 0 0,0 0 0 0 0,0 1 0 0 0,0-1 1 0 0,0 1-1 0 0,-1-1 0 0 0,0 1 1 0 0,0 0-1 0 0,0-1 0 0 0,-4-4 0 0 0,-4 1-92 0 0,7 6-45 0 0,-1 0-1 0 0,1 0 0 0 0,-1 0 1 0 0,1 1-1 0 0,-1-1 0 0 0,1 1 1 0 0,-1 0-1 0 0,0 0 1 0 0,1 0-1 0 0,-1 1 0 0 0,1-1 1 0 0,-1 1-1 0 0,1 0 0 0 0,-1 0 1 0 0,1 0-1 0 0,-1 0 0 0 0,1 1 1 0 0,0-1-1 0 0,-6 5 0 0 0,-4 2-28 0 0,0 2-1 0 0,1-1 0 0 0,-14 15 0 0 0,15-13 79 0 0,-123 103 198 0 0,-43 43 1087 0 0,-31 74 172 0 0,184-203-1458 0 0,-23 31 29 0 0,45-57-112 0 0,10-15-587 0 0,70-128 241 0 0,-49 91 360 0 0,36-69 35 0 0,-52 91 16 0 0,-1 0 0 0 0,11-42 0 0 0,-17 48-2 0 0,-2 11 4 0 0,-1-1 0 0 0,0 0 0 0 0,0-13 0 0 0,-3 12 50 0 0,-4 1 42 0 0,3 11-63 0 0,0-1 0 0 0,0 1 1 0 0,0 0-1 0 0,0 0 0 0 0,0 0 0 0 0,0-1 0 0 0,-1 1 0 0 0,1 0 1 0 0,0 1-1 0 0,-1-1 0 0 0,1 0 0 0 0,-1 0 0 0 0,1 1 0 0 0,-1-1 1 0 0,1 0-1 0 0,-1 1 0 0 0,1 0 0 0 0,-1-1 0 0 0,0 1 1 0 0,1 0-1 0 0,-1 0 0 0 0,0 0 0 0 0,1 0 0 0 0,-1 0 0 0 0,1 0 1 0 0,-1 0-1 0 0,0 0 0 0 0,1 1 0 0 0,-3 0 0 0 0,-5 2 124 0 0,0 0 0 0 0,0 0 0 0 0,-15 9 0 0 0,19-9-104 0 0,-13 8-25 0 0,0 0 0 0 0,1 1 0 0 0,1 0 0 0 0,0 2 0 0 0,1 0-1 0 0,-15 16 1 0 0,0 6 15 0 0,-41 62 0 0 0,41-49-42 0 0,-31 65 0 0 0,57-103-12 0 0,3-8-62 0 0,9-14-379 0 0,-3 3 401 0 0,1-1 0 0 0,-1 1 1 0 0,6-17-1 0 0,15-43 16 0 0,-15 37 32 0 0,-7 21-7 0 0,-1 1 0 0 0,-1-1 1 0 0,0 0-1 0 0,2-11 0 0 0,-5 9 11 0 0,-3 1 0 0 0,4 10 8 0 0,-1 0 0 0 0,1 1 0 0 0,-1-1 0 0 0,0 0 0 0 0,0 1 1 0 0,1-1-1 0 0,-1 0 0 0 0,0 1 0 0 0,0-1 0 0 0,0 1 0 0 0,0-1 0 0 0,0 1 0 0 0,1 0 0 0 0,-1-1 0 0 0,0 1 0 0 0,0 0 0 0 0,0 0 0 0 0,0 0 0 0 0,0-1 0 0 0,0 1 0 0 0,0 0 0 0 0,0 0 0 0 0,0 0 0 0 0,0 1 0 0 0,0-1 0 0 0,0 0 0 0 0,0 0 0 0 0,0 0 0 0 0,0 1 0 0 0,0-1 0 0 0,0 1 0 0 0,0-1 0 0 0,0 0 0 0 0,1 1 0 0 0,-3 1 1 0 0,-2 1 18 0 0,0 1 1 0 0,1-1 0 0 0,-1 1 0 0 0,-5 7-1 0 0,-10 11 17 0 0,-24 40 0 0 0,4-7-8 0 0,-78 91-36 0 0,85-106-18 0 0,31-38-73 0 0,14-12-901 0 0,-2 1 891 0 0,-1 0 0 0 0,12-16 0 0 0,23-37 41 0 0,-25 34-17 0 0,17-35 0 0 0,-30 51 30 0 0,0-1 0 0 0,-1-1 0 0 0,0 1-1 0 0,-1-1 1 0 0,3-18 0 0 0,-7 30 104 0 0,0 2 25 0 0,-1-1-1 0 0,1 0 1 0 0,0 0-1 0 0,-1 1 0 0 0,1-1 1 0 0,-1 0-1 0 0,1 1 1 0 0,-1-1-1 0 0,1 0 1 0 0,-1 1-1 0 0,0-1 0 0 0,1 1 1 0 0,-2-1-1 0 0,-2 0 16 0 0,0 0-1 0 0,0 1 0 0 0,0 0 1 0 0,0 0-1 0 0,0 0 0 0 0,0 0 1 0 0,0 1-1 0 0,0 0 0 0 0,0 0 1 0 0,1 0-1 0 0,-1 0 0 0 0,0 0 1 0 0,0 1-1 0 0,1-1 0 0 0,-8 5 1 0 0,-4 4-95 0 0,-1 0 0 0 0,2 1 0 0 0,-1 0 0 0 0,-24 27 0 0 0,-18 29-2 0 0,43-48 0 0 0,5-7 0 0 0,2-1-12 0 0,7-10-36 0 0,-1 0 0 0 0,1-1 0 0 0,-1 1 0 0 0,1 0 0 0 0,-1 0 0 0 0,1 0 0 0 0,-1 0 0 0 0,1 0-1 0 0,0 0 1 0 0,0 0 0 0 0,0 0 0 0 0,-1 0 0 0 0,1 0 0 0 0,0 2 0 0 0,11 4-699 0 0,-10-7 723 0 0,-1 0-1 0 0,1 0 1 0 0,0 1 0 0 0,0-1-1 0 0,-1 0 1 0 0,1 0-1 0 0,0 0 1 0 0,0 0 0 0 0,-1 0-1 0 0,1 0 1 0 0,0 0-1 0 0,0 0 1 0 0,-1-1-1 0 0,1 1 1 0 0,0 0 0 0 0,0 0-1 0 0,-1-1 1 0 0,1 1-1 0 0,1-1 1 0 0,0 0-57 0 0,5-1 16 0 0,-1-1 0 0 0,0 0 0 0 0,0 0 0 0 0,0-1 1 0 0,0 0-1 0 0,-1 0 0 0 0,1 0 0 0 0,-1 0 0 0 0,0-1 0 0 0,0 0 0 0 0,-1 0 0 0 0,8-11 1 0 0,3-6-19 0 0,22-45-1 0 0,-35 62 53 0 0,1 1 19 0 0,-1 0-4 0 0,2-14-10 0 0,-4 6 26 0 0,-4 2 11 0 0,3 8 12 0 0,0 1 0 0 0,-1 0 0 0 0,1 1 0 0 0,0-1 0 0 0,-1 0 0 0 0,1 0 0 0 0,0 0 1 0 0,-1 1-1 0 0,1-1 0 0 0,-1 1 0 0 0,1-1 0 0 0,-1 1 0 0 0,1 0 0 0 0,-1-1 0 0 0,0 1 0 0 0,1 0 0 0 0,-1 0 0 0 0,1 0 0 0 0,-1 0 0 0 0,1 1 0 0 0,-1-1 0 0 0,0 0 0 0 0,1 1 0 0 0,-1-1 1 0 0,-1 1-1 0 0,-6 2 66 0 0,1 1 0 0 0,0-1 0 0 0,-10 6 0 0 0,6-1-65 0 0,0 0 0 0 0,1 1 0 0 0,0 0 0 0 0,0 0 1 0 0,1 1-1 0 0,0 1 0 0 0,-9 13 0 0 0,-4 9-32 0 0,-25 44 0 0 0,2 13 8 0 0,41-77 0 0 0,0-1-12 0 0,4-10-46 0 0,12 4-200 0 0,-9-5 228 0 0,-1-1-1 0 0,1 0 0 0 0,0 0 1 0 0,-1 0-1 0 0,1 0 1 0 0,0 0-1 0 0,-1 0 0 0 0,1 0 1 0 0,0 0-1 0 0,-1-1 1 0 0,1 1-1 0 0,-1-1 0 0 0,1 1 1 0 0,0-1-1 0 0,-1 0 0 0 0,3-1 1 0 0,-1 1-31 0 0,5-3-20 0 0,-1 0 1 0 0,1 0-1 0 0,-1-1 1 0 0,0 0-1 0 0,11-11 1 0 0,28-34-304 0 0,4-2-297 0 0,-41 44 501 0 0,-1-1 0 0 0,1 0 1 0 0,-2 0-1 0 0,1-1 0 0 0,6-12 0 0 0,-13 20 22 0 0,0 0 80 0 0,2-14 113 0 0,-3 13 0 0 0,-1 1-7 0 0,0-1 69 0 0,1 3-90 0 0,0 0 0 0 0,0 0-1 0 0,-1 0 1 0 0,1 0 0 0 0,0 0-1 0 0,0 0 1 0 0,0 0 0 0 0,-1 0 0 0 0,1 0-1 0 0,0 0 1 0 0,0 0 0 0 0,0 0 0 0 0,-1 0-1 0 0,1 0 1 0 0,0 0 0 0 0,0 0 0 0 0,0-1-1 0 0,0 1 1 0 0,-1 0 0 0 0,1 0 0 0 0,0 0-1 0 0,0 0 1 0 0,0 0 0 0 0,0-1 0 0 0,0 1-1 0 0,0 0 1 0 0,-1 0 0 0 0,1-1-1 0 0,0 1 9 0 0,0 0-1 0 0,0-1 0 0 0,0 1 0 0 0,-1 0 0 0 0,1 0 0 0 0,0-1 0 0 0,0 1 0 0 0,0 0 0 0 0,-1 0 0 0 0,1 0 0 0 0,0-1 0 0 0,-1 1 0 0 0,1 0 0 0 0,0 0 0 0 0,0 0 0 0 0,-1 0 0 0 0,1-1 0 0 0,0 1 0 0 0,-1 0 0 0 0,1 0 0 0 0,0 0 0 0 0,-1 0 0 0 0,1 0 1 0 0,0 0-1 0 0,-1 0 0 0 0,1 0 0 0 0,0 0 0 0 0,-1 0 0 0 0,-5 1 64 0 0,-1-1 0 0 0,1 1 0 0 0,0 0 1 0 0,0 1-1 0 0,-1 0 0 0 0,1 0 0 0 0,0 0 0 0 0,1 0 1 0 0,-1 1-1 0 0,0 0 0 0 0,1 0 0 0 0,-10 8 0 0 0,1 1 46 0 0,0 0-1 0 0,1 2 1 0 0,-15 17-1 0 0,22-24-46 0 0,0 1 0 0 0,1 0 0 0 0,0-1 0 0 0,-7 17-1 0 0,6-9-12 0 0,3 0-48 0 0,2-3-32 0 0,1-10-64 0 0,2-1 58 0 0,-1-1-1 0 0,1 0 1 0 0,-1 0 0 0 0,1 0-1 0 0,-1 0 1 0 0,1 0-1 0 0,-1-1 1 0 0,1 1-1 0 0,-1 0 1 0 0,1-1-1 0 0,-1 1 1 0 0,0-1-1 0 0,1 1 1 0 0,-1-1 0 0 0,0 0-1 0 0,1 1 1 0 0,-1-1-1 0 0,2-2 1 0 0,23-18-104 0 0,-9-1 126 0 0,-14 18 0 0 0,9-16-12 0 0,-3-3-248 0 0,-8 21 156 0 0,-3-2-206 0 0,2 3 304 0 0,0 1 0 0 0,0-1 1 0 0,0 1-1 0 0,0-1 0 0 0,0 1 1 0 0,0-1-1 0 0,0 1 0 0 0,0-1 1 0 0,0 1-1 0 0,-1 0 0 0 0,1-1 0 0 0,0 1 1 0 0,0-1-1 0 0,-1 1 0 0 0,1-1 1 0 0,0 1-1 0 0,0 0 0 0 0,-1-1 1 0 0,-2 0 24 0 0,0 0 1 0 0,1 0-1 0 0,-1 0 1 0 0,1 1-1 0 0,-1 0 1 0 0,0-1-1 0 0,1 1 1 0 0,-1 0-1 0 0,0 0 1 0 0,0 0-1 0 0,1 1 1 0 0,-1-1 0 0 0,0 1-1 0 0,1-1 1 0 0,-1 1-1 0 0,1 0 1 0 0,-1 0-1 0 0,1 0 1 0 0,-1 0-1 0 0,-2 2 1 0 0,-8 5 71 0 0,1-1-1 0 0,-16 14 1 0 0,23-18-86 0 0,-10 13 6 0 0,5-5 27 0 0,-8 11-28 0 0,11-11-10 0 0,0 0-4 0 0,2-2 6 0 0,3-1-60 0 0,0 4 46 0 0,-1 3 12 0 0,3-1-10 0 0,2-1-44 0 0,-2-11-15 0 0,14-8-1291 0 0,-9 4 1349 0 0,0-1 0 0 0,0 0 0 0 0,-1-1 1 0 0,1 1-1 0 0,-1-1 0 0 0,1 0 0 0 0,-1 0 0 0 0,-1 0 1 0 0,6-7-1 0 0,5-9-77 0 0,16-31 0 0 0,-13 23-231 0 0,-15 24 274 0 0,1 0-120 0 0,-1 1 1 0 0,0-1 0 0 0,0 1-1 0 0,-1-1 1 0 0,1 0 0 0 0,-1 0-1 0 0,1 1 1 0 0,-1-1 0 0 0,0 0-1 0 0,0-8 1 0 0,-1 11 183 0 0,0 1 1 0 0,0-1-1 0 0,0 1 0 0 0,0 0 0 0 0,0-1 0 0 0,0 1 1 0 0,-1-1-1 0 0,1 1 0 0 0,0 0 0 0 0,0-1 0 0 0,0 1 1 0 0,0 0-1 0 0,-1-1 0 0 0,1 1 0 0 0,0-1 0 0 0,-1 1 1 0 0,1 0-1 0 0,0 0 0 0 0,0-1 0 0 0,-1 1 0 0 0,1 0 1 0 0,-1 0-1 0 0,1-1 0 0 0,0 1 0 0 0,-1 0 0 0 0,1 0 1 0 0,0 0-1 0 0,-1-1 0 0 0,1 1 0 0 0,-1 0 1 0 0,1 0-1 0 0,0 0 0 0 0,-1 0 0 0 0,1 0 0 0 0,-1 0 1 0 0,1 0-1 0 0,-1 0 0 0 0,1 0 0 0 0,0 0 0 0 0,-1 0 1 0 0,0 1-1 0 0,-17 4 931 0 0,7 4-838 0 0,0 0-1 0 0,1 1 0 0 0,0 0 1 0 0,0 0-1 0 0,-8 12 0 0 0,2 0 111 0 0,-21 41 0 0 0,23-37-168 0 0,2-1-44 0 0,5-13 321 0 0,9-12-683 0 0,0 0 310 0 0,0 0 0 0 0,1 0 0 0 0,-1 0 1 0 0,0-1-1 0 0,0 0 0 0 0,0 1 0 0 0,0-1 0 0 0,0 0 0 0 0,4-2 0 0 0,-3 2 26 0 0,-1-1-1 0 0,1 1 1 0 0,0-1-1 0 0,0 0 1 0 0,-1 0-1 0 0,1 0 1 0 0,-1-1-1 0 0,0 1 1 0 0,3-4-1 0 0,1-2-15 0 0,4-2 20 0 0,-4 1 8 0 0,-5 3-44 0 0,2-5 37 0 0,-1-2 11 0 0,-4-1 0 0 0,-2 3 16 0 0,3 10 0 0 0,1 0-1 0 0,-1 0 1 0 0,0 0-1 0 0,1 1 0 0 0,-1-1 1 0 0,0 0-1 0 0,0 1 1 0 0,0-1-1 0 0,0 0 1 0 0,1 1-1 0 0,-1-1 0 0 0,0 1 1 0 0,0-1-1 0 0,0 1 1 0 0,0-1-1 0 0,0 1 0 0 0,0 0 1 0 0,-1 0-1 0 0,1-1 1 0 0,0 1-1 0 0,-1 0 0 0 0,-18 0 248 0 0,14 1-141 0 0,2 0-87 0 0,1 0 0 0 0,-1 0 0 0 0,1 0 0 0 0,0 0 0 0 0,-1 0 0 0 0,1 0 0 0 0,0 1 1 0 0,-4 2-1 0 0,-6 2 89 0 0,1 1-101 0 0,-4 2 2 0 0,13-5-4 0 0,1 0-14 0 0,-6 6-7 0 0,0 1 0 0 0,6-7 0 0 0,1-1 0 0 0,0-1 0 0 0,0 0 0 0 0,0 0 0 0 0,0 1 0 0 0,1-1 0 0 0,-1 0 0 0 0,1 1 0 0 0,0-1 0 0 0,-1 4 0 0 0,0-1-19 0 0,-1 20-34 0 0,2-10 53 0 0,2-1 0 0 0,3 1 0 0 0,2-2 0 0 0,1-3-13 0 0,-7-8-51 0 0,2-2-214 0 0,0 0 213 0 0,-1 0 0 0 0,1 0 0 0 0,0-1 0 0 0,-1 0 0 0 0,1 1 0 0 0,0-1 0 0 0,-1 0 0 0 0,1 0 0 0 0,-1 0 0 0 0,0-1 0 0 0,1 1 0 0 0,-1-1 0 0 0,0 1 0 0 0,0-1 0 0 0,3-2 0 0 0,-1 0 39 0 0,-1-1 0 0 0,1 1-1 0 0,-1-1 1 0 0,0 0 0 0 0,-1 0-1 0 0,1 0 1 0 0,-1 0-1 0 0,0 0 1 0 0,3-10 0 0 0,-4 11-17 0 0,-1-8 32 0 0,-2 1 25 0 0,2 9 267 0 0,-1 2-272 0 0,1 0 0 0 0,0 0 0 0 0,0 0 1 0 0,0 0-1 0 0,0 0 0 0 0,0 0 0 0 0,-1 0 0 0 0,1 0 0 0 0,0 0 0 0 0,0 0 1 0 0,0 0-1 0 0,0 0 0 0 0,-1 0 0 0 0,1 0 0 0 0,0 0 0 0 0,0 0 0 0 0,0 0 0 0 0,0 0 1 0 0,0 0-1 0 0,-1 0 0 0 0,1 0 0 0 0,0-1 0 0 0,0 1 0 0 0,0 0 0 0 0,0 0 0 0 0,0 0 1 0 0,0 0-1 0 0,-1 0 0 0 0,1 0 0 0 0,0 0 0 0 0,0-1 0 0 0,0 1 0 0 0,0 0 1 0 0,0 0-1 0 0,0-1 1 0 0,0 1-1 0 0,-1 0 1 0 0,1 0 0 0 0,0 0-1 0 0,0-1 1 0 0,-1 1 0 0 0,1 0-1 0 0,0 0 1 0 0,0 0 0 0 0,0 0-1 0 0,-1-1 1 0 0,1 1 0 0 0,0 0-1 0 0,-1 0 1 0 0,1 0-1 0 0,0 0 1 0 0,0 0 0 0 0,-1 0-1 0 0,1 0 1 0 0,0 0 0 0 0,0 0-1 0 0,-1 0 1 0 0,1 0 0 0 0,0 0-1 0 0,-1 0 1 0 0,1 0-1 0 0,0 0 1 0 0,-1 0 0 0 0,1 0-1 0 0,-4 1 64 0 0,2 0-55 0 0,0-1 0 0 0,-1 1 1 0 0,1 0-1 0 0,0 0 0 0 0,0 0 0 0 0,0 0 0 0 0,0 1 0 0 0,1-1 1 0 0,-1 0-1 0 0,0 1 0 0 0,0-1 0 0 0,1 1 0 0 0,-1 0 1 0 0,1 0-1 0 0,-1-1 0 0 0,1 1 0 0 0,-2 4 0 0 0,0-3-16 0 0,-7 18 50 0 0,-1 8-42 0 0,5-11-8 0 0,4-11 2 0 0,3 1 44 0 0,-1 4-38 0 0,3 0-22 0 0,-3-11 9 0 0,0-1-1 0 0,1 1 1 0 0,-1-1 0 0 0,1 1-1 0 0,-1-1 1 0 0,1 1-1 0 0,-1-1 1 0 0,1 1-1 0 0,-1-1 1 0 0,1 1-1 0 0,-1-1 1 0 0,1 0-1 0 0,0 1 1 0 0,-1-1 0 0 0,1 0-1 0 0,-1 1 1 0 0,1-1-1 0 0,0 0 1 0 0,-1 0-1 0 0,1 0 1 0 0,1 0-1 0 0,2 2-60 0 0,9-1 48 0 0,3-1 16 0 0,-4-1-10 0 0,-7 1-33 0 0,5 0 8 0 0,-8 0-81 0 0,10-3-248 0 0,-9 2 284 0 0,-2 0-27 0 0,0 1 94 0 0,0-1 0 0 0,0 0 0 0 0,0 0 0 0 0,0 1 0 0 0,0-1 0 0 0,-1 0 0 0 0,1 0 0 0 0,0 0 0 0 0,0 0 0 0 0,1-3 0 0 0,3-5-11 0 0,-4 8 20 0 0,0-1 1 0 0,0 1-1 0 0,0-1 1 0 0,-1 1 0 0 0,1-1-1 0 0,0 1 1 0 0,-1-1-1 0 0,1 0 1 0 0,-1 1 0 0 0,0-1-1 0 0,0 1 1 0 0,1-3-1 0 0,-1-1-5 0 0,3-8 9 0 0,-2 9 0 0 0,0 1 0 0 0,-1-1 0 0 0,0 0 0 0 0,1 0 0 0 0,-1 0 0 0 0,-1 0 0 0 0,1-4 0 0 0,-2 0 0 0 0,2 4 0 0 0,-3-8 0 0 0,1 5 0 0 0,1 0 12 0 0,0 5-6 0 0,1-1-1 0 0,-1 1 1 0 0,0 0 0 0 0,1 0-1 0 0,-1 0 1 0 0,0 0 0 0 0,0 0-1 0 0,-1 0 1 0 0,1 0 0 0 0,0 0-1 0 0,-1 0 1 0 0,-1-1 0 0 0,-3-5 58 0 0,5 7-32 0 0,0 0 0 0 0,0 0 0 0 0,1 0 0 0 0,-1 0 0 0 0,0 0 0 0 0,0 0-1 0 0,0 0 1 0 0,0 1 0 0 0,-1-1 0 0 0,1 0 0 0 0,-2 0 0 0 0,1 0 58 0 0,0 1 0 0 0,-1 0 0 0 0,1-1 0 0 0,-1 1 0 0 0,1 0-1 0 0,0 0 1 0 0,-1 0 0 0 0,1 1 0 0 0,-1-1 0 0 0,-2 1 0 0 0,-7 3-68 0 0,3 2-34 0 0,6-4-36 0 0,-4 4 36 0 0,-1 0 2 0 0,6-2-33 0 0,0 8 32 0 0,2 4 1 0 0,3-1-33 0 0,2 0 32 0 0,-1-1 11 0 0,-1-2 12 0 0,5 20 216 0 0,-2-18-168 0 0,2 0-48 0 0,2-2-12 0 0,0-2 0 0 0,1 0 0 0 0,0 1 0 0 0,0 3 0 0 0,0-3 11 0 0,0 0 32 0 0,-2 0-33 0 0,2-2-10 0 0,0 0 0 0 0,0-1 11 0 0,14 5 53 0 0,-23-12-11 0 0,0 1 1 0 0,7 4-33 0 0,-7-5 34 0 0,0 1 15 0 0,16 13 242 0 0,-15-12-232 0 0,5 6-64 0 0,2 2-16 0 0,5 5-1 0 0,-13-14 9 0 0,1 5 39 0 0,3 5-26 0 0,0 2 22 0 0,-1 1-33 0 0,1-1-10 0 0,3-3 0 0 0,0 0 0 0 0,2-2 0 0 0,0 0 0 0 0,-1 0 0 0 0,0 1 0 0 0,0-1 0 0 0,1 0 0 0 0,-2 2 0 0 0,1 0 0 0 0,-1 0 0 0 0,1-1 0 0 0,-2 2 0 0 0,-2 0 0 0 0,0-1 0 0 0,-1 0 11 0 0,-3-7 32 0 0,4 7-33 0 0,-1 2-10 0 0,-3 1 0 0 0,-1 0 0 0 0,1 1 0 0 0,1-1 0 0 0,-1 1 0 0 0,0-1 0 0 0,3-2 0 0 0,3-2 0 0 0,1-2 12 0 0,-6-5 36 0 0,7 1-36 0 0,-10-4-12 0 0,1 1-1 0 0,0-1 0 0 0,-1 0 1 0 0,1 0-1 0 0,0 0 0 0 0,-1 0 1 0 0,1 0-1 0 0,0 0 0 0 0,-1-1 1 0 0,1 1-1 0 0,-1 0 0 0 0,1 0 1 0 0,0 0-1 0 0,-1-1 0 0 0,2 0 1 0 0,6-8-43 0 0,-3-4 32 0 0,1-7 11 0 0,-7 15 0 0 0,0 1 0 0 0,2 0-7 0 0,-1 2 4 0 0,0 1-1 0 0,0-1 1 0 0,-1 1 0 0 0,1-1 0 0 0,0 1-1 0 0,0-1 1 0 0,-1 1 0 0 0,1-1-1 0 0,-1 1 1 0 0,1 0 0 0 0,-1-1 0 0 0,0 1-1 0 0,-1-2 1 0 0,-5-13-110 0 0,-12-18 0 0 0,-5-12-341 0 0,16 31 2 0 0,-17-26 0 0 0,0-1-31 0 0,20 35 431 0 0,0 0 0 0 0,0 0-1 0 0,-1 1 1 0 0,0 0 0 0 0,-12-11-1 0 0,-1 0 39 0 0,17 14 55 0 0,0 1-1 0 0,0 0 1 0 0,-1 0-1 0 0,1 0 1 0 0,-1 0-1 0 0,1 0 1 0 0,-1 1-1 0 0,0-1 0 0 0,1 1 1 0 0,-5-2-1 0 0,3 2 37 0 0,3 0 92 0 0,-14 2 756 0 0,14-2-868 0 0,-3 2-26 0 0,-7 11 297 0 0,4-1-274 0 0,3 4-44 0 0,3-10-10 0 0,-2 23 0 0 0,3-11 0 0 0,1 0 0 0 0,3 6-3 0 0,-2-20 15 0 0,4 16 43 0 0,-1 1-55 0 0,-3-17 0 0 0,1 2 0 0 0,3 31 0 0 0,-2-13 27 0 0,-3-21-17 0 0,-2 20 17 0 0,1 8-27 0 0,0-14 0 0 0,2 0 0 0 0,0-1 0 0 0,-1-3 11 0 0,0-4 46 0 0,-1-9-72 0 0,10 36 214 0 0,-7-23-176 0 0,-1-7 30 0 0,0 3 14 0 0,-1-6 8 0 0,0 13 215 0 0,-1-13-236 0 0,-1 7-33 0 0,2-5 22 0 0,16 14 26 0 0,-6-13 40 0 0,-6-4-58 0 0,4 1 18 0 0,-1 1-4 0 0,-7-3-67 0 0,19 3 67 0 0,-9-3-54 0 0,-7 1 32 0 0,7 2-33 0 0,2 1-10 0 0,50 19 64 0 0,-52-20 6 0 0,-9-2 20 0 0,10 2 17 0 0,-9-3-54 0 0,-1 1 1 0 0,6 3-33 0 0,-6-3 32 0 0,0 0 1 0 0,16 15 31 0 0,-16-15-32 0 0,0 0 17 0 0,7 4 20 0 0,14 8 209 0 0,-20-12-246 0 0,-1 0 1 0 0,12 3-44 0 0,0 0 1 0 0,1 0 32 0 0,-1-1-22 0 0,2 2 43 0 0,-13-4-11 0 0,0 0 11 0 0,10 3-10 0 0,2 0-44 0 0,1 0 1 0 0,1 0 32 0 0,-4 0-22 0 0,-7-2 22 0 0,7 2-33 0 0,4 1-10 0 0,1-1 0 0 0,-5-1 11 0 0,-7-2 32 0 0,8 1-33 0 0,-1-1 1 0 0,-10 0 170 0 0,-17 0-106 0 0,-20 1 42 0 0,-44-5 1 0 0,60 2-109 0 0,5-1-42 0 0,-9-4-21 0 0,14 3 50 0 0,3 2-24 0 0,-1-1 0 0 0,1 1-1 0 0,-1 0 1 0 0,1 0-1 0 0,-1 1 1 0 0,-5-1 0 0 0,7 2-15 0 0,-14 5 32 0 0,14-3-10 0 0,1 0-22 0 0,-3 5-21 0 0,0 2-1 0 0,6-8 56 0 0,-1 0-45 0 0,1 0 1 0 0,2 8 32 0 0,-1-5-22 0 0,2 3 22 0 0,0-4-22 0 0,6 3 32 0 0,2 0 22 0 0,-7-5 32 0 0,5 6-33 0 0,3 3-10 0 0,10 9 11 0 0,-20-18 44 0 0,1-1 3 0 0,8 4-30 0 0,-8-4 52 0 0,0-1 0 0 0,1 2-66 0 0,0-2 4 0 0,-1 1 0 0 0,0-1 1 0 0,1 1-1 0 0,-1-1 0 0 0,5 0 0 0 0,0-1 32 0 0,-1 0 0 0 0,1-1 1 0 0,-1 0-1 0 0,11-4 0 0 0,-6 1-40 0 0,1 0-10 0 0,2 0 0 0 0,3 1 0 0 0,-2 4 0 0 0,-1-1 0 0 0,1 0 0 0 0,0-1 0 0 0,-1 2 0 0 0,-2 0 0 0 0,1 0 0 0 0,1-2 0 0 0,0 2 0 0 0,-1 2 0 0 0,1-2 0 0 0,-1 2 0 0 0,1 1 0 0 0,3 2 0 0 0,20 1 0 0 0,-23-4 0 0 0,-2-2 0 0 0,1-1 0 0 0,8 1 0 0 0,-4-1 0 0 0,17-10 0 0 0,-25 8 11 0 0,-6 2 32 0 0,5-2-33 0 0,3-1-10 0 0,-6 2 3 0 0,5-3-8 0 0,17-9 71 0 0,-4 3-66 0 0,-12 5 0 0 0,2 1 0 0 0,-2-1 0 0 0,-2-1 0 0 0,0-1 0 0 0,32-26 0 0 0,-24 20 0 0 0,0 2 0 0 0,-7 3 0 0 0,-2-2 0 0 0,0-1 0 0 0,4-4 0 0 0,-10 15 0 0 0,2 0 0 0 0,20-20 0 0 0,-21 19 0 0 0,11-17 0 0 0,11-12 0 0 0,83-82 0 0 0,-67 69 0 0 0,-9 13 0 0 0,-15 13 0 0 0,33-25 0 0 0,-24 22 0 0 0,-16 12 0 0 0,2 0 0 0 0,22-12 0 0 0,101-60 0 0 0,-109 64 0 0 0,146-95 0 0 0,-150 98 0 0 0,12-4 376 0 0,-38 18-345 0 0,0 1 0 0 0,-1 0-1 0 0,1 0 1 0 0,0 1 0 0 0,0-1-1 0 0,0 1 1 0 0,0-1 0 0 0,-5 5-1 0 0,0-1 24 0 0,-230 109 163 0 0,-7-19-148 0 0,169-67-58 0 0,-13 6 63 0 0,-84 30-243 0 0,130-51-7 0 0,-1-1 0 0 0,-47 6 0 0 0,62-14 78 0 0,0-1-1 0 0,0-1 1 0 0,0-2 0 0 0,-32-3-1 0 0,43 0 99 0 0,16 1-4 0 0,1 0-4 0 0,1 2 2 0 0,0-1 1 0 0,0 0-1 0 0,0 0 0 0 0,-1 1 0 0 0,1-1 0 0 0,0 0 1 0 0,0 0-1 0 0,0 1 0 0 0,0-1 0 0 0,0 0 0 0 0,0 0 0 0 0,1 1 1 0 0,-1-1-1 0 0,0 0 0 0 0,0 0 0 0 0,0 1 0 0 0,1-1 0 0 0,-1-1 1 0 0,1 1-9 0 0,1-5-25 0 0,1 0 0 0 0,-1 0 0 0 0,1-1-1 0 0,1 2 1 0 0,-1-1 0 0 0,6-7-1 0 0,30-31-200 0 0,-19 22 131 0 0,66-69-279 0 0,51-64-280 0 0,-22 18 130 0 0,-45 56 378 0 0,-66 76 148 0 0,11-17-11 0 0,-13 19 112 0 0,-15 8 90 0 0,4-1-118 0 0,0 1 1 0 0,1 0-1 0 0,-1 0 1 0 0,1 1-1 0 0,-7 7 0 0 0,-36 38 80 0 0,26-25-153 0 0,-184 162 273 0 0,27-27 142 0 0,119-99-253 0 0,62-60-284 0 0,5-3-186 0 0,9-5 199 0 0,0-1 0 0 0,0 0 0 0 0,0-1 0 0 0,-1-1-1 0 0,15-12 1 0 0,57-57-324 0 0,-68 62 397 0 0,48-45-94 0 0,-9 9-101 0 0,66-78 0 0 0,28-71-314 0 0,-57 76 402 0 0,-81 109 155 0 0,-6 4 45 0 0,-6 7-13 0 0,-5 5 33 0 0,4-1-46 0 0,0 1 1 0 0,-1 1 0 0 0,1-1 0 0 0,0 0 0 0 0,0 1-1 0 0,-1-1 1 0 0,1 1 0 0 0,0-1 0 0 0,0 1-1 0 0,0 0 1 0 0,0 0 0 0 0,0 0 0 0 0,0 0 0 0 0,-2 2-1 0 0,-28 23 178 0 0,25-21-142 0 0,-119 124 554 0 0,-3 1-261 0 0,-79 38 626 0 0,-16 13-141 0 0,195-155-805 0 0,-109 85 18 0 0,125-104-46 0 0,13-6 0 0 0,-1-1 0 0 0,0 0 0 0 0,1 1 0 0 0,-1-1 0 0 0,1 0 0 0 0,-1 0 0 0 0,0 1 0 0 0,1-1 0 0 0,-1 0 0 0 0,0 0 0 0 0,1 0 0 0 0,-1 0 0 0 0,0 0 0 0 0,0 0 0 0 0,0 0-3 0 0,0-1 0 0 0,0 0 0 0 0,0 1 0 0 0,0-1 1 0 0,1 0-1 0 0,-1 1 0 0 0,0-1 0 0 0,1 0 0 0 0,-1 0 0 0 0,0 0 0 0 0,1 0 0 0 0,-1 0 0 0 0,1 0 0 0 0,-1 0 0 0 0,1 0 0 0 0,0 0 0 0 0,0 0 0 0 0,-1 0 0 0 0,1 0 0 0 0,0 0 0 0 0,0-2 0 0 0,-2-25-110 0 0,2 27 110 0 0,2-18-56 0 0,0 0 0 0 0,2 0-1 0 0,0 1 1 0 0,11-31 0 0 0,-11 35 24 0 0,8-18-62 0 0,0 2 0 0 0,2-1-1 0 0,28-43 1 0 0,-39 70 79 0 0,34-52-238 0 0,-33 51 234 0 0,0 0-1 0 0,1 0 1 0 0,-1 1-1 0 0,1-1 1 0 0,0 1 0 0 0,0 0-1 0 0,11-6 1 0 0,-12 10-21 0 0,9 0 22 0 0,-1 6-22 0 0,-3 5 32 0 0,-7-8 17 0 0,-1 1 0 0 0,0-1 0 0 0,0 1 0 0 0,-1-1 0 0 0,1 1 1 0 0,-1 0-1 0 0,1-1 0 0 0,-1 1 0 0 0,0 0 0 0 0,-1-1 0 0 0,1 1 0 0 0,-1 0 0 0 0,1-1 0 0 0,-3 6 0 0 0,0 2 16 0 0,-1-1 1 0 0,0 1 0 0 0,-8 13 0 0 0,-6 8 21 0 0,-1-2 0 0 0,-36 42 0 0 0,-54 49 245 0 0,100-111-237 0 0,-1-1 0 0 0,0 0 1 0 0,-1-1-1 0 0,1 0 0 0 0,-1-1 0 0 0,-21 11 0 0 0,17-12 23 0 0,-1-3-6 0 0,0-3-15 0 0,14-1-54 0 0,-1 1 0 0 0,1-1 0 0 0,0 0 1 0 0,-1 0-1 0 0,1 0 0 0 0,0 0 1 0 0,0 0-1 0 0,0 0 0 0 0,0-1 0 0 0,0 1 1 0 0,0-1-1 0 0,0 1 0 0 0,0-1 0 0 0,1 1 1 0 0,-1-1-1 0 0,1 0 0 0 0,-1 0 1 0 0,1 0-1 0 0,0 0 0 0 0,0 0 0 0 0,-1 0 1 0 0,2-1-1 0 0,-1 1 0 0 0,0 0 1 0 0,0 0-1 0 0,0-5 0 0 0,-1-5-43 0 0,1 0 0 0 0,0 0 0 0 0,0 0 0 0 0,3-15 0 0 0,-2 4-19 0 0,6-87-130 0 0,-3 73 96 0 0,-1-1 0 0 0,-2 0 0 0 0,-6-41 0 0 0,6 74 91 0 0,-1 0 1 0 0,-1 0-1 0 0,1 0 0 0 0,-1 0 0 0 0,1 1 0 0 0,-1-1 0 0 0,-1 1 1 0 0,1-1-1 0 0,-1 1 0 0 0,-3-5 0 0 0,-7-5 115 0 0,8 12-72 0 0,2 1 2 0 0,-2-1 2 0 0,0 0 1 0 0,1 1-1 0 0,-1-1 1 0 0,0 1-1 0 0,0 0 1 0 0,0 0-1 0 0,0 0 1 0 0,0 1-1 0 0,0-1 0 0 0,0 1 1 0 0,0 1-1 0 0,-6 0 1 0 0,-1 1-205 0 0,0 0 0 0 0,0 1 0 0 0,-20 8 0 0 0,26-8-11 0 0,-35 9-343 0 0,31-10 457 0 0,0 1 48 0 0,1 0 11 0 0,-3 1-10 0 0,10-3-1 0 0,-1-1 1 0 0,1 1 0 0 0,0 0 0 0 0,-1-1 0 0 0,1 1-1 0 0,-1-1 1 0 0,1 0 0 0 0,-1 0 0 0 0,1 0 0 0 0,0 0-1 0 0,-1 0 1 0 0,1 0 0 0 0,-3-1 0 0 0,-3-1-50 0 0,-23-3-343 0 0,29 5 311 0 0,-8-2-37 0 0,5-1 108 0 0,3 2-22 0 0,-13-10-21 0 0,8 9 53 0 0,-3 5 11 0 0,-1 1 0 0 0,-1 2-12 0 0,2 2-36 0 0,1 1 36 0 0,2-3 0 0 0,5-5-52 0 0,-8-6-528 0 0,-14-22 584 0 0,22 25 32 0 0,1 1 0 0 0,-1-1-1 0 0,1 0 1 0 0,0 1 0 0 0,0-1-1 0 0,-1 0 1 0 0,1 0 0 0 0,1 1-1 0 0,-1-1 1 0 0,0 0 0 0 0,0 0 0 0 0,0-3-1 0 0,0-1 49 0 0,0 2 8 0 0,0-6-64 0 0,0-3-16 0 0,2 0 0 0 0,0 1 704 0 0,-10 4-444 0 0,3 5-192 0 0,6 3-62 0 0,-1 0-1 0 0,1 0 1 0 0,-1-1 0 0 0,0 1-1 0 0,1 0 1 0 0,-1 0-1 0 0,1 0 1 0 0,-1 0-1 0 0,0 0 1 0 0,1 0 0 0 0,-1 0-1 0 0,0 0 1 0 0,1 0-1 0 0,-1 0 1 0 0,1 0-1 0 0,-1 0 1 0 0,0 0 0 0 0,1 0-1 0 0,-1 1 1 0 0,1-1-1 0 0,-1 0 1 0 0,0 1-1 0 0,-8 4 49 0 0,1 2-56 0 0,5-4-46 0 0,-4 4 36 0 0,-1 1 23 0 0,7-7 42 0 0,0 2 1 0 0,-1 8-44 0 0,0 9-10 0 0,3-15 0 0 0,1 0 0 0 0,-1 0-4 0 0,0 1 0 0 0,0-1-1 0 0,0 1 1 0 0,1-1 0 0 0,2 7-1 0 0,0-2-22 0 0,4 13 18 0 0,-6-18 9 0 0,-1 0 0 0 0,1-1 0 0 0,0 1 0 0 0,1 0-1 0 0,3 5 1 0 0,6 10-1 0 0,9 11 1 0 0,8 16-64 0 0,-21-37 64 0 0,15 21 0 0 0,4 16 0 0 0,-10-17 0 0 0,-8-17 0 0 0,0 0 0 0 0,0 0 11 0 0,2 0 32 0 0,-2-3-22 0 0,-5-6 22 0 0,28 28 31 0 0,-29-28-73 0 0,18 10 116 0 0,-12-9-96 0 0,-5-3 22 0 0,8 8-34 0 0,3-1 20 0 0,3 0 7 0 0,10 5 18 0 0,-9-5-33 0 0,-13-6 26 0 0,-2-2-41 0 0,16 3 5 0 0,-16-3 2 0 0,19 2 27 0 0,-14-4-40 0 0,-5 1 0 0 0,0 0 0 0 0,0 1 0 0 0,0-1 0 0 0,0 0 0 0 0,-1 1 0 0 0,5 1 0 0 0,1 0 6 0 0,5 0 36 0 0,25 0-26 0 0,-21 1-16 0 0,-14-1 0 0 0,23 1 0 0 0,-14-2 0 0 0,-3 2 11 0 0,-8-2 6 0 0,9 4 33 0 0,-7-1 10 0 0,11 7-42 0 0,-12-8-20 0 0,10 12 0 0 0,-4-3 2 0 0,0 0 0 0 0,0 2 0 0 0,0-1-4 0 0,-4-5-32 0 0,-1 1-4 0 0,9 17 24 0 0,-1 6 16 0 0,-6-16 0 0 0,6 10 0 0 0,-11-23 0 0 0,6 21 0 0 0,4 7 0 0 0,0 0 75 0 0,-6-15-32 0 0,-2-2-45 0 0,2 1-46 0 0,2 0 36 0 0,0-1 12 0 0,1 0 0 0 0,1 0 0 0 0,0 0 0 0 0,0 0 0 0 0,2-2 0 0 0,2 0 0 0 0,0-2 0 0 0,1 0 0 0 0,1-3 0 0 0,1-1 0 0 0,0-2 0 0 0,-1 0 0 0 0,-2 0 0 0 0,-1 0 11 0 0,-7-3 32 0 0,4 1-18 0 0,-3 0 16 0 0,0-2 1 0 0,0 1-1 0 0,0-1 1 0 0,9 0-1 0 0,-6 0 17 0 0,-7 0 6 0 0,1 0 0 0 0,24 0 70 0 0,-10 0-79 0 0,0-1 1 0 0,0 0 0 0 0,0-1-1 0 0,0-1 1 0 0,0 0-1 0 0,25-10 1 0 0,-33 10-38 0 0,-1 0 0 0 0,0-1 1 0 0,-1 0-1 0 0,1-1 0 0 0,-1 0 1 0 0,0 0-1 0 0,11-10 0 0 0,-3 1 31 0 0,-1-2 0 0 0,13-16 0 0 0,-21 25-26 0 0,6-9 10 0 0,0 0 0 0 0,-1-1 0 0 0,10-19 0 0 0,93-234 83 0 0,-47 109-203 0 0,-25 69 87 0 0,3 2 0 0 0,5 2 0 0 0,4 3 0 0 0,65-82 0 0 0,-57 85 0 0 0,50-61 0 0 0,-53 72 0 0 0,-44 50-5 0 0,-14 18-6 0 0,0 1-66 0 0,-4 2-92 0 0,0 0 161 0 0,1 0-1 0 0,-1 0 0 0 0,1 1 0 0 0,-1-1 1 0 0,0 1-1 0 0,1-1 0 0 0,-1 1 0 0 0,1 0 1 0 0,-1 0-1 0 0,1 0 0 0 0,-3 2 1 0 0,3-2 1 0 0,-21 12-26 0 0,1 1 1 0 0,0 1-1 0 0,-25 23 1 0 0,18-15 23 0 0,-280 255 20 0 0,102-59 117 0 0,170-178-101 0 0,-67 56-1 0 0,91-86-36 0 0,10-9-44 0 0,9-16-434 0 0,8-7 229 0 0,28-35 0 0 0,-2 4 129 0 0,158-279-230 0 0,-170 280 272 0 0,-12 22 33 0 0,238-463-1026 0 0,-243 462 1092 0 0,-10 28 46 0 0,-2 2-37 0 0,0-1 0 0 0,0 1 0 0 0,0-1 0 0 0,0 1 0 0 0,0-1-1 0 0,0 1 1 0 0,0-1 0 0 0,0 1 0 0 0,0 0 0 0 0,0 0 0 0 0,-1 0-1 0 0,1 0 1 0 0,0 0 0 0 0,0 0 0 0 0,0 0 0 0 0,0 0 0 0 0,0 0-1 0 0,0 0 1 0 0,0 0 0 0 0,0 1 0 0 0,-1-1 0 0 0,1 0 0 0 0,0 1-1 0 0,-1 0 1 0 0,-8 4 78 0 0,0-1-1 0 0,1 2 0 0 0,-1-1 0 0 0,1 2 0 0 0,0-1 0 0 0,-9 10 1 0 0,-45 50-45 0 0,41-41-55 0 0,-68 88-85 0 0,47-57 41 0 0,-37 57 1 0 0,-3 4 15 0 0,77-110 25 0 0,-1 3-10 0 0,-1-1 1 0 0,-1-1-1 0 0,-18 16 0 0 0,25-23-71 0 0,3-4-292 0 0,6-22 18 0 0,17-43 0 0 0,-6 20 120 0 0,151-377-461 0 0,-71 212 554 0 0,-91 195 148 0 0,-7 14-10 0 0,-1 0 379 0 0,-12 9 316 0 0,9-3-616 0 0,0 1-1 0 0,0-1 0 0 0,1 1 0 0 0,-1 0 1 0 0,1 0-1 0 0,0 1 0 0 0,0-1 1 0 0,-4 5-1 0 0,-20 35 128 0 0,14-21-96 0 0,-121 211-79 0 0,70-108-22 0 0,-52 114 0 0 0,113-232 0 0 0,-4 9 0 0 0,1 0 0 0 0,-6 23 0 0 0,11-35 0 0 0,1-1 0 0 0,-1 1 0 0 0,0 0 0 0 0,1-1 0 0 0,0 1 0 0 0,0 0 0 0 0,0-1 0 0 0,0 1 0 0 0,1-1 0 0 0,-1 1 0 0 0,1 0 0 0 0,0-1 0 0 0,0 1 0 0 0,0-1 0 0 0,1 1 0 0 0,-1-1 0 0 0,4 6 0 0 0,-4-8-1 0 0,0 0 0 0 0,0 0 0 0 0,0 0 0 0 0,0 0 0 0 0,1 0 0 0 0,-1 0 0 0 0,0 0 0 0 0,1 0 0 0 0,-1 0 0 0 0,0-1 0 0 0,1 1 0 0 0,-1 0 0 0 0,1-1 0 0 0,-1 0 0 0 0,1 1 0 0 0,2-1 0 0 0,0 1-4 0 0,-1-1 0 0 0,1 0 0 0 0,-1 0 0 0 0,0-1 0 0 0,1 1 0 0 0,-1-1-1 0 0,5-1 1 0 0,1-1-13 0 0,0-1-1 0 0,0 0 0 0 0,-1 0 0 0 0,14-9 0 0 0,3-7-16 0 0,-1-2 0 0 0,0 0-1 0 0,31-38 1 0 0,-22 23 32 0 0,354-374-114 0 0,-325 343 74 0 0,-2-3 1 0 0,58-91-1 0 0,-61 74-1 0 0,132-190-59 0 0,-124 191-3 0 0,82-86-1 0 0,-111 136 107 0 0,210-202 60 0 0,-233 229 880 0 0,-10 26-531 0 0,-1 6-229 0 0,-3-12-137 0 0,-1 0 0 0 0,0 0 1 0 0,-1 1-1 0 0,0-2 0 0 0,0 1 0 0 0,-9 16 0 0 0,-35 54 1 0 0,27-49-11 0 0,-149 201 43 0 0,70-105-35 0 0,-98 162-41 0 0,93-130 11 0 0,-50 38 56 0 0,-15-15-17 0 0,-24 41-50 0 0,186-213-16 0 0,6-8-64 0 0,4-4-16 0 0,16-13-37 0 0,-1-2-1 0 0,0 0 1 0 0,-2 0-1 0 0,19-26 1 0 0,7-8-16 0 0,1 4 106 0 0,154-189-106 0 0,-28-9-154 0 0,-26 35 22 0 0,13 10-47 0 0,-39 71 151 0 0,49-60 58 0 0,-134 149 117 0 0,68-81-90 0 0,-74 92 164 0 0,1 2 1 0 0,34-26-1 0 0,-46 43 759 0 0,-16 14-553 0 0,-11 28-125 0 0,-1-1 0 0 0,-1-1 0 0 0,-27 43 0 0 0,15-29-77 0 0,-11 19-24 0 0,-57 71 0 0 0,-56 51 28 0 0,16-22 0 0 0,-106 165 169 0 0,16-22-162 0 0,44-89-30 0 0,-65 88-50 0 0,237-293-8 0 0,1-1-3 0 0,0 0 1 0 0,0 0-1 0 0,1 1 1 0 0,-5 12 0 0 0,11-22-88 0 0,3-1-104 0 0,3-1 127 0 0,0-1 0 0 0,1 1 0 0 0,-1-1 0 0 0,0 0-1 0 0,0-1 1 0 0,0 1 0 0 0,0-1 0 0 0,0-1 0 0 0,0 1-1 0 0,0-1 1 0 0,7-4 0 0 0,12-9-235 0 0,27-21 0 0 0,-35 24 259 0 0,20-17-77 0 0,0-2 1 0 0,-3-1-1 0 0,0-2 0 0 0,49-69 0 0 0,95-171-337 0 0,-84 122 100 0 0,301-402-899 0 0,-394 553 1256 0 0,242-307-173 0 0,-132 166 2576 0 0,-111 144-2355 0 0,0 0 0 0 0,0 0-1 0 0,-1 0 1 0 0,1 1 0 0 0,-1-1 0 0 0,1 0 0 0 0,-1 0 0 0 0,0 0 0 0 0,1 0 0 0 0,-1 0 0 0 0,-2 2 0 0 0,-1 3 60 0 0,-39 65 490 0 0,-131 192-458 0 0,-273 345-139 0 0,411-554-10 0 0,-163 263 84 0 0,172-270-53 0 0,16-30 6 0 0,0 1 0 0 0,1 1-1 0 0,1 0 1 0 0,-10 31 0 0 0,19-50-25 0 0,0 1 0 0 0,0-1 0 0 0,0 1 0 0 0,0-1 0 0 0,0 1 0 0 0,0-1 0 0 0,0 1 1 0 0,0-1-1 0 0,0 1 0 0 0,0-1 0 0 0,0 1 0 0 0,0-1 0 0 0,0 1 0 0 0,0-1 0 0 0,0 1 0 0 0,1-1 0 0 0,-1 1 0 0 0,0-1 0 0 0,0 1 0 0 0,1-1 0 0 0,-1 0 0 0 0,0 1 1 0 0,1 0-1 0 0,0 0 1 0 0,-1-1-4 0 0,1 1-1 0 0,-1-1 1 0 0,0 1-1 0 0,1-1 1 0 0,-1 0-1 0 0,1 1 1 0 0,-1-1-1 0 0,1 0 1 0 0,-1 1 0 0 0,1-1-1 0 0,-1 0 1 0 0,1 1-1 0 0,-1-1 1 0 0,1 0-1 0 0,-1 0 1 0 0,1 0-1 0 0,0 1 1 0 0,2-1-19 0 0,0 0 1 0 0,-1-1 0 0 0,1 1-1 0 0,-1 0 1 0 0,1-1 0 0 0,-1 0-1 0 0,1 1 1 0 0,-1-1-1 0 0,0 0 1 0 0,1 0 0 0 0,-1-1-1 0 0,0 1 1 0 0,0 0 0 0 0,0-1-1 0 0,3-2 1 0 0,6-5-70 0 0,15-17 0 0 0,-20 21 61 0 0,152-179-314 0 0,-94 106 346 0 0,136-148-4 0 0,70-86 0 0 0,-73 63 1 0 0,14 13-14 0 0,31 1-94 0 0,-124 123 78 0 0,-112 107 30 0 0,80-74-86 0 0,-69 65 155 0 0,0 1 0 0 0,2 1 0 0 0,24-13 0 0 0,-43 28 92 0 0,1 1-120 0 0,-1 1 0 0 0,0-1 0 0 0,0 1 0 0 0,0 0 0 0 0,-1-1 0 0 0,1 1 1 0 0,-1-1-1 0 0,0 1 0 0 0,-1-1 0 0 0,-2 7 0 0 0,-4 9 107 0 0,-12 18-1 0 0,18-34-126 0 0,-37 67 62 0 0,-4-1 0 0 0,-2-3 0 0 0,-63 72 0 0 0,31-54-71 0 0,-81 97 38 0 0,-165 216-51 0 0,57-106 48 0 0,70-83-32 0 0,170-180-16 0 0,-130 157 0 0 0,146-172-4 0 0,-17 20-254 0 0,166-215-810 0 0,-33 39 886 0 0,6 7 104 0 0,85-108-73 0 0,-123 143 149 0 0,86-112-27 0 0,15 13-15 0 0,-44 73 41 0 0,73-77-58 0 0,-158 149 61 0 0,65-70 0 0 0,-84 97 0 0 0,1 1 0 0 0,42-29 0 0 0,-27 30 748 0 0,-45 41-238 0 0,-1-7-425 0 0,-1 0 0 0 0,0 0 0 0 0,0 0 0 0 0,-1-1 0 0 0,0 1 0 0 0,-9 10 0 0 0,-5 8 2 0 0,-65 104 129 0 0,-160 188-1 0 0,-169 186-44 0 0,171-213-162 0 0,-14-12-112 0 0,-38 44-25 0 0,192-201 111 0 0,101-121-64 0 0,30-23-1071 0 0,-5 1 816 0 0,35-34 0 0 0,41-55 90 0 0,-88 95 200 0 0,621-755-44 0 0,-545 661 64 0 0,108-104-1 0 0,138-128 16 0 0,-173 178 40 0 0,-123 127-2 0 0,2 2 0 0 0,61-38 0 0 0,-64 54 657 0 0,-37 20-414 0 0,0 3-197 0 0,0 0-1 0 0,0 0 1 0 0,-1 0 0 0 0,0 0-1 0 0,0 0 1 0 0,-1 0-1 0 0,0 0 1 0 0,0-1-1 0 0,0 1 1 0 0,-6 9 0 0 0,-6 9 92 0 0,-17 24 0 0 0,19-31-82 0 0,-25 39-27 0 0,-306 426 116 0 0,65-161-172 0 0,-9 11 0 0 0,198-218 0 0 0,-137 137 0 0 0,59-81-12 0 0,165-168-109 0 0,5-3-263 0 0,12-4 136 0 0,0-2 1 0 0,-1 1-1 0 0,0-2 0 0 0,0 0 0 0 0,-1 0 1 0 0,14-12-1 0 0,72-68-221 0 0,-44 29 307 0 0,67-96-1 0 0,-70 86 123 0 0,255-291-35 0 0,8 9 75 0 0,-206 227 0 0 0,-33 41 0 0 0,4 3 0 0 0,130-99 0 0 0,-142 125 6 0 0,-15 11 63 0 0,70-42 0 0 0,-122 85-35 0 0,-1-1-1 0 0,0 1 0 0 0,1 0 0 0 0,-1-1 1 0 0,1 1-1 0 0,-1 0 0 0 0,0 0 0 0 0,1-1 0 0 0,-1 1 1 0 0,1 0-1 0 0,-1 0 0 0 0,1 0 0 0 0,-1 0 1 0 0,0 0-1 0 0,1-1 0 0 0,-1 1 0 0 0,1 0 1 0 0,-1 0-1 0 0,1 0 0 0 0,-1 0 0 0 0,1 0 1 0 0,-1 1-1 0 0,1-1 0 0 0,0 0 0 0 0,-3 9 282 0 0,-15 19-99 0 0,17-27-178 0 0,-41 52 248 0 0,-2-2-1 0 0,-65 62 0 0 0,9-12-239 0 0,-114 148-35 0 0,-36 39-12 0 0,80-117 1 0 0,-90 98 0 0 0,162-156-6 0 0,-141 150 76 0 0,207-233-72 0 0,-85 93-28 0 0,115-122-134 0 0,7-1 91 0 0,0-1 0 0 0,-1-1 1 0 0,1 1-1 0 0,0-1 0 0 0,-1 0 0 0 0,0 0 0 0 0,1 0 0 0 0,-1-1 0 0 0,0 0 0 0 0,7-5 0 0 0,-3 2-10 0 0,20-12 0 0 0,-1-3-1 0 0,-1 0 1 0 0,36-37 0 0 0,67-86-311 0 0,-49 52 290 0 0,170-161 54 0 0,2-3-17 0 0,-222 222 63 0 0,176-186-3 0 0,16 16 7 0 0,106-40 11 0 0,-314 234 650 0 0,-16 14-442 0 0,-5 12-33 0 0,-2 0-1 0 0,0-1 1 0 0,-18 27 0 0 0,-39 42 75 0 0,50-66-242 0 0,-186 220 108 0 0,-25 32-80 0 0,175-206-27 0 0,-311 377 195 0 0,191-237 11 0 0,141-164-167 0 0,2 2 1 0 0,2 1-1 0 0,-26 56 1 0 0,51-97-33 0 0,7-2-64 0 0,1-1 0 0 0,0 0 0 0 0,-1 0 0 0 0,0 0 0 0 0,1-1 0 0 0,-1 0 0 0 0,0 0 0 0 0,0-1 0 0 0,6-3 0 0 0,8-5-86 0 0,23-19-1 0 0,-23 16 79 0 0,36-24 16 0 0,-1-2 0 0 0,78-76-1 0 0,47-95 30 0 0,-42 46 0 0 0,62-49-77 0 0,82-93-171 0 0,-246 263 248 0 0,149-164 541 0 0,-185 211-327 0 0,-2 8-110 0 0,-1-1 0 0 0,0 1 0 0 0,-1-1 1 0 0,0 0-1 0 0,0 0 0 0 0,-1 0 0 0 0,-8 12 0 0 0,0 0 11 0 0,-22 43-62 0 0,-98 166-12 0 0,-21-17-41 0 0,-50 79 0 0 0,163-227 0 0 0,-46 105 0 0 0,84-164 3 0 0,-5 21-22 0 0,8-28 17 0 0,0 1 0 0 0,0-1 0 0 0,0 0 0 0 0,0 0 0 0 0,0 0 0 0 0,0 0 0 0 0,0 0 0 0 0,0 0 0 0 0,0 0 0 0 0,0 1 0 0 0,0-1 0 0 0,0 0 0 0 0,0 0 0 0 0,0 0 0 0 0,0 0 0 0 0,0 0-1 0 0,0 0 1 0 0,0 1 0 0 0,0-1 0 0 0,0 0 0 0 0,0 0 0 0 0,0 0 0 0 0,0 0 0 0 0,0 0 0 0 0,0 0 0 0 0,0 0 0 0 0,0 1 0 0 0,0-1 0 0 0,0 0 0 0 0,0 0 0 0 0,1 0 0 0 0,-1 0 0 0 0,0 0 0 0 0,0 0 0 0 0,0 0 0 0 0,0 0-1 0 0,0 0 1 0 0,0 0 0 0 0,0 0 0 0 0,1 1 0 0 0,0 0-17 0 0,1-1-1 0 0,-1 1 0 0 0,1 0 0 0 0,0-1 1 0 0,-1 1-1 0 0,1 0 0 0 0,0-1 1 0 0,-1 0-1 0 0,1 1 0 0 0,0-1 1 0 0,0 0-1 0 0,0 0 0 0 0,-1 0 0 0 0,1 0 1 0 0,0 0-1 0 0,0-1 0 0 0,1 0 1 0 0,6-1-21 0 0,0-1 0 0 0,-1 0 0 0 0,1 0 0 0 0,-1-1 0 0 0,0 0 0 0 0,0-1-1 0 0,0 0 1 0 0,13-10 0 0 0,53-56-104 0 0,-57 53 119 0 0,243-279-480 0 0,-137 118-37 0 0,-53 73 317 0 0,-55 84 187 0 0,0 1 4 0 0,19-22 0 0 0,-33 41 146 0 0,0 5 45 0 0,0 3-101 0 0,0 0 0 0 0,0 0 0 0 0,0 0 0 0 0,-1 0 0 0 0,0 1-1 0 0,0-1 1 0 0,-1 0 0 0 0,-1 7 0 0 0,-14 53 289 0 0,12-51-268 0 0,-51 157 228 0 0,-5 19-290 0 0,42-125-20 0 0,-12 46 54 0 0,25-89-42 0 0,2 0-1 0 0,-3 44 1 0 0,8-54-7 0 0,-2-13 0 0 0,0 0 0 0 0,1 1 0 0 0,-1-1 0 0 0,0 1 0 0 0,1-1 0 0 0,-1 1 0 0 0,0-1 0 0 0,1 0 0 0 0,-1 1 0 0 0,0-1 0 0 0,1 0 0 0 0,-1 1 0 0 0,1-1 0 0 0,-1 0 0 0 0,1 0 0 0 0,-1 1 0 0 0,1-1 0 0 0,-1 0 0 0 0,1 0 0 0 0,2 0-2 0 0,-1 1 0 0 0,0-1 0 0 0,1-1 0 0 0,-1 1 0 0 0,0 0 0 0 0,0-1 0 0 0,1 1 0 0 0,-1-1 0 0 0,0 1 0 0 0,0-1 0 0 0,0 0-1 0 0,1 0 1 0 0,-1 0 0 0 0,0 0 0 0 0,0 0 0 0 0,-1-1 0 0 0,4-2 0 0 0,5-4-32 0 0,17-18-1 0 0,-20 18 24 0 0,45-53-128 0 0,-1-2-1 0 0,46-79 1 0 0,64-81-286 0 0,-151 211 391 0 0,18-20-56 0 0,0 0 0 0 0,48-40 0 0 0,-49 56 25 0 0,-25 15 297 0 0,-1 4-9 0 0,0 4-141 0 0,0-1 0 0 0,0 0 1 0 0,0 1-1 0 0,-1-1 1 0 0,0 1-1 0 0,0-1 0 0 0,-1 1 1 0 0,0-1-1 0 0,0 0 1 0 0,-3 9-1 0 0,-4 12 92 0 0,-13 27 0 0 0,13-36-90 0 0,-52 118 62 0 0,-1 2-76 0 0,45-100-63 0 0,-3 8 22 0 0,-17 62-1 0 0,33-93-44 0 0,2-13-62 0 0,7-3-730 0 0,0-1 714 0 0,0-1-1 0 0,-1 1 1 0 0,1-1 0 0 0,-1 0-1 0 0,0 0 1 0 0,0-1 0 0 0,0 0-1 0 0,0 0 1 0 0,7-8-1 0 0,2-4-4 0 0,21-31 0 0 0,-28 37 42 0 0,67-106-545 0 0,60-129 0 0 0,-110 197 51 0 0,-6 13 673 0 0,-18 38 111 0 0,1 7-27 0 0,0 1 0 0 0,-1-1-1 0 0,0 1 1 0 0,0-1 0 0 0,-2 0 0 0 0,-2 15-1 0 0,-20 65 369 0 0,18-71-553 0 0,-75 211 428 0 0,12-36-228 0 0,54-149-192 0 0,4-17 4 0 0,-12 57 0 0 0,22-78-31 0 0,0 1 0 0 0,0-1 1 0 0,0 1-1 0 0,1-1 1 0 0,0 1-1 0 0,1-1 0 0 0,0 1 1 0 0,0-1-1 0 0,0 1 0 0 0,1-1 1 0 0,0 0-1 0 0,5 12 1 0 0,-6-17-86 0 0,2-1-54 0 0,-1 0 106 0 0,1 0 0 0 0,0 0 1 0 0,0-1-1 0 0,0 1 1 0 0,0-1-1 0 0,0 1 0 0 0,0-1 1 0 0,0 0-1 0 0,0-1 1 0 0,0 1-1 0 0,0 0 1 0 0,0-1-1 0 0,-1 0 0 0 0,1 1 1 0 0,0-1-1 0 0,0 0 1 0 0,0-1-1 0 0,-1 1 0 0 0,1 0 1 0 0,-1-1-1 0 0,4-2 1 0 0,6-5-63 0 0,-1 0 1 0 0,0 0 0 0 0,11-15 0 0 0,-12 15 43 0 0,15-19-9 0 0,-1-1-1 0 0,-2-1 1 0 0,31-53-1 0 0,44-107-497 0 0,-60 112 25 0 0,55-87 1 0 0,-79 146 423 0 0,31-44-186 0 0,-33 52 341 0 0,-9 8 202 0 0,-2 4-213 0 0,1-1-1 0 0,0 0 1 0 0,0 1 0 0 0,0-1 0 0 0,-1 1 0 0 0,1-1 0 0 0,0 1 0 0 0,-1-1 0 0 0,1 1-1 0 0,0-1 1 0 0,-1 1 0 0 0,1 0 0 0 0,-1-1 0 0 0,1 1 0 0 0,-1 0 0 0 0,1-1-1 0 0,-1 1 1 0 0,0 0 0 0 0,1 1 0 0 0,6 15 272 0 0,-6-10-197 0 0,-1 0 0 0 0,0 0-1 0 0,0 0 1 0 0,0-1 0 0 0,-1 1-1 0 0,1 0 1 0 0,-2 0 0 0 0,-2 10-1 0 0,-1 3 108 0 0,-40 159 635 0 0,24-108-718 0 0,-16 108 0 0 0,32-139-132 0 0,0-13-8 0 0,2 2-1 0 0,1-1 1 0 0,2 43-1 0 0,0-69-64 0 0,10 1-359 0 0,-9-2 416 0 0,0-1 0 0 0,1 1 0 0 0,-1-1 0 0 0,0 0-1 0 0,1 1 1 0 0,-1-1 0 0 0,1 0 0 0 0,-1 0 0 0 0,0 0 0 0 0,1 0 0 0 0,-1 0 0 0 0,1 0-1 0 0,-1 0 1 0 0,0-1 0 0 0,1 1 0 0 0,-1 0 0 0 0,0-1 0 0 0,1 1 0 0 0,-1-1 0 0 0,0 0 0 0 0,0 1-1 0 0,3-2 1 0 0,5-5-24 0 0,0 0 0 0 0,0 0 0 0 0,0 0 0 0 0,13-17 1 0 0,28-40-100 0 0,-27 33 8 0 0,200-263-1988 0 0,-211 278 2003 0 0,0 0-59 0 0,1 1 0 0 0,16-15 0 0 0,-29 30 183 0 0,1 0 0 0 0,-1-1 0 0 0,0 1-1 0 0,1 0 1 0 0,-1 0 0 0 0,1 0 0 0 0,-1 0 0 0 0,0 0 0 0 0,1 0-1 0 0,-1 0 1 0 0,1 1 0 0 0,-1-1 0 0 0,0 0 0 0 0,1 0 0 0 0,-1 0-1 0 0,1 0 1 0 0,-1 0 0 0 0,0 1 0 0 0,1-1 0 0 0,-1 0 0 0 0,0 0-1 0 0,1 1 1 0 0,-1-1 0 0 0,0 0 0 0 0,1 0 0 0 0,-1 1 0 0 0,0-1-1 0 0,0 0 1 0 0,1 1 0 0 0,-1-1 0 0 0,0 1 5 0 0,1 0 23 0 0,0 0-1 0 0,-1 1 1 0 0,1-1 0 0 0,-1 1 0 0 0,1-1-1 0 0,-1 0 1 0 0,0 1 0 0 0,1-1 0 0 0,-1 1-1 0 0,0-1 1 0 0,0 1 0 0 0,0-1-1 0 0,0 3 1 0 0,-5 23 328 0 0,1-11-144 0 0,-1 14 183 0 0,-2 1-1 0 0,-13 36 1 0 0,-27 56 156 0 0,40-106-546 0 0,-31 70 150 0 0,17-39-94 0 0,1 1-1 0 0,2 0 1 0 0,-12 57-1 0 0,2 40-29 0 0,27-143-147 0 0,4-3-253 0 0,-1-1 337 0 0,1 1-1 0 0,-1-1 1 0 0,1 1-1 0 0,-1-1 1 0 0,1 0-1 0 0,-1 0 0 0 0,0 0 1 0 0,1 0-1 0 0,-1-1 1 0 0,0 1-1 0 0,0-1 0 0 0,0 1 1 0 0,0-1-1 0 0,3-3 1 0 0,3-3-20 0 0,-1 0 1 0 0,8-13 0 0 0,-14 19 29 0 0,232-350-1832 0 0,-218 327 1700 0 0,1 0-1 0 0,1 1 0 0 0,30-32 1 0 0,-46 55 250 0 0,2 0 10 0 0,9 0 610 0 0,-10 3-406 0 0,2 1-224 0 0,0 1 1 0 0,-1 0 0 0 0,0 0 0 0 0,0 0 0 0 0,0 0-1 0 0,0 0 1 0 0,-1 1 0 0 0,1-1 0 0 0,-1 1 0 0 0,0 0-1 0 0,2 7 1 0 0,-1 3 172 0 0,0-1 0 0 0,0 30 0 0 0,-3-39-220 0 0,6 21 122 0 0,1 4-207 0 0,-2-22-179 0 0,-3-5 202 0 0,0-1-131 0 0,1-1-2 0 0,17 5-4 0 0,-15-8 155 0 0,-3 1-20 0 0,1 1 8 0 0,0-1 0 0 0,1 0 0 0 0,-1 0 0 0 0,0 0 0 0 0,0 0 0 0 0,0-1 1 0 0,0 1-1 0 0,-1-1 0 0 0,4-2 0 0 0,2-1 0 0 0,15-10-122 0 0,0-1-1 0 0,-2-1 0 0 0,0-2 1 0 0,20-22-1 0 0,-16 17-161 0 0,48-39 0 0 0,-67 58 218 0 0,4-2-161 0 0,-1 0-1 0 0,1 1 1 0 0,0 0-1 0 0,1 0 1 0 0,-1 1-1 0 0,13-4 1 0 0,-21 8 58 0 0,0 2 70 0 0,6 1 10 0 0,-7-1 39 0 0,0 2 147 0 0,0 5-12 0 0,0 0 1 0 0,-1 1-1 0 0,0-1 0 0 0,0 0 1 0 0,0 1-1 0 0,-2-1 1 0 0,1 0-1 0 0,-1 0 0 0 0,-3 10 1 0 0,-5 12 336 0 0,-17 32 1 0 0,6-14-141 0 0,3-6-101 0 0,-44 126 453 0 0,45-99-385 0 0,-9 77 0 0 0,24-135-244 0 0,2-1 0 0 0,0 14 0 0 0,2-8 0 0 0,2-4-22 0 0,-4-11 7 0 0,1-1-1 0 0,-1 1 1 0 0,1 0 0 0 0,-1 0 0 0 0,1 0 0 0 0,0-1 0 0 0,0 1 0 0 0,-1 0-1 0 0,1-1 1 0 0,0 1 0 0 0,0 0 0 0 0,0-1 0 0 0,0 1 0 0 0,-1-1 0 0 0,1 1-1 0 0,0-1 1 0 0,0 0 0 0 0,0 1 0 0 0,0-1 0 0 0,0 0 0 0 0,0 0 0 0 0,0 0-1 0 0,0 0 1 0 0,1 0 0 0 0,23-1-80 0 0,-19-1 71 0 0,0-1 0 0 0,0 1-1 0 0,0-1 1 0 0,0 0 0 0 0,0 0 0 0 0,-1-1-1 0 0,8-5 1 0 0,33-32-382 0 0,53-69-1179 0 0,-31 32-20 0 0,-65 73 1502 0 0,-2 4 55 0 0,0-1 0 0 0,0 1 0 0 0,0 0 0 0 0,1 0 1 0 0,-1 0-1 0 0,0 0 0 0 0,0 0 0 0 0,1 0 0 0 0,-1 0 0 0 0,0 0 0 0 0,4-1 0 0 0,-4 1 55 0 0,1 3 110 0 0,-1 1-62 0 0,0 0 1 0 0,0 0-1 0 0,-1 0 0 0 0,1 0 0 0 0,0 0 0 0 0,-1 0 0 0 0,0 0 0 0 0,0 0 0 0 0,0 1 0 0 0,0-1 0 0 0,0 0 0 0 0,-1 0 0 0 0,1 0 0 0 0,-1 0 1 0 0,0 0-1 0 0,0 0 0 0 0,0 0 0 0 0,-2 4 0 0 0,-5 9 312 0 0,0 0 1 0 0,-11 15-1 0 0,12-20-281 0 0,-9 13 169 0 0,-1-2 0 0 0,-1 0 0 0 0,0-1 0 0 0,-41 35 0 0 0,-97 61 926 0 0,137-104-1107 0 0,0-2-1 0 0,-28 13 1 0 0,35-18-165 0 0,0-2 1 0 0,0 0 0 0 0,-1 0-1 0 0,1-1 1 0 0,-20 2 0 0 0,29-4 43 0 0,1-1 1 0 0,0 0 0 0 0,-1 0 0 0 0,1 0-1 0 0,0 0 1 0 0,-1-1 0 0 0,-2 0-1 0 0,-26-15-494 0 0,24 12 486 0 0,-1-2 44 0 0,0 1-33 0 0,0 0-1 0 0,-1 0 0 0 0,1 1 0 0 0,-1-1 1 0 0,0 2-1 0 0,-1 0 0 0 0,1 0 0 0 0,0 0 1 0 0,-1 1-1 0 0,0 1 0 0 0,-9-1 0 0 0,4 0 217 0 0,-31-2 514 0 0,-82 3 0 0 0,58 2-693 0 0,-4-1-60 0 0,-172 3-279 0 0,58 1 463 0 0,171-4-117 0 0,-1-1 0 0 0,-30-6 0 0 0,26 3 0 0 0,-44-10 32 0 0,-78-27-1 0 0,129 36-30 0 0,-122-35 181 0 0,124 37-106 0 0,-27-3 0 0 0,21 3-9 0 0,0 0 1 0 0,-20-6-1 0 0,-47-18-67 0 0,64 22 99 0 0,0 0-1 0 0,-29 0 0 0 0,-26-6 119 0 0,26 4-217 0 0,34 6 0 0 0,-22-6 0 0 0,-50-11 9 0 0,46 10 6 0 0,1-1 0 0 0,-50-19 0 0 0,-68-22-6 0 0,118 38-8 0 0,32 9-1 0 0,8 2 0 0 0,0 0 0 0 0,0 1 0 0 0,0-1 0 0 0,0 1 0 0 0,-1-1 0 0 0,1 1 0 0 0,0 0 0 0 0,-2 0 0 0 0,-23-1 0 0 0,-5 0-84 0 0,-47-5-79 0 0,21 1 56 0 0,-93-2-192 0 0,37 12 278 0 0,91-4 23 0 0,0 1 1 0 0,1 0-1 0 0,-28 8 0 0 0,31-7-1 0 0,-18 4-1 0 0,1-1 0 0 0,0 2 0 0 0,0 2 0 0 0,-40 16 0 0 0,42-13 0 0 0,-93 24-206 0 0,110-33 92 0 0,-45 12-109 0 0,-87 25 62 0 0,132-37 173 0 0,-1 0 0 0 0,1-2 0 0 0,-1 0 0 0 0,0 0-1 0 0,1-2 1 0 0,-1 0 0 0 0,-29-5 0 0 0,31 1 161 0 0,-10-5-97 0 0,14 5-59 0 0,4 2 44 0 0,0-1-1 0 0,-16-1 0 0 0,12 3 30 0 0,-7 0 9 0 0,14 3-100 0 0,-1 1 53 0 0,-3 2-42 0 0,-9 4 0 0 0,-14 14-156 0 0,22-16 133 0 0,8-6-51 0 0,9 2-617 0 0,-5-2 674 0 0,1 0 0 0 0,-1 0 0 0 0,1 0 0 0 0,-1 0 0 0 0,1-1 0 0 0,-1 1-1 0 0,1-1 1 0 0,0 0 0 0 0,-1 0 0 0 0,4 0 0 0 0,2 0-9 0 0,5 0-4 0 0,1-1 1 0 0,24-4-1 0 0,-12 2 19 0 0,4-2-8 0 0,1-1-1 0 0,-1-2 0 0 0,0-1 0 0 0,34-15 0 0 0,20-6-5 0 0,22-1 15 0 0,-64 18 64 0 0,-15 7-64 0 0,13-1 0 0 0,-27 4 0 0 0,8-4 4 0 0,-6 2-72 0 0,-11 3 4 0 0,5-3 0 0 0,-6 3 11 0 0,2-5 42 0 0,-8-5 22 0 0,-5-1 71 0 0,2 12-70 0 0,4 0 1 0 0,-4-2 9 0 0,0 1 1 0 0,0-1-1 0 0,0 1 1 0 0,-1 0 0 0 0,1 1-1 0 0,0-1 1 0 0,-1 1-1 0 0,1 0 1 0 0,-1 1-1 0 0,0 0 1 0 0,1 0 0 0 0,-1 0-1 0 0,1 1 1 0 0,-13 2-1 0 0,16-2-5 0 0,-34 7 136 0 0,0 1-1 0 0,-46 17 1 0 0,-102 65-60 0 0,97-46-69 0 0,81-41-24 0 0,-40 20-36 0 0,-97 34 0 0 0,51-35 36 0 0,78-21 0 0 0,1 0 0 0 0,-1-1 0 0 0,1-1 0 0 0,-24-2 0 0 0,16-1 11 0 0,5 1 7 0 0,0 0 0 0 0,-23-7-1 0 0,11-1 37 0 0,19 7-33 0 0,-2 0 19 0 0,3 0 27 0 0,-19 0 3 0 0,26 2-128 0 0,5 2 3 0 0,42 2 84 0 0,-1-1 1 0 0,48-5-1 0 0,-40 0 8 0 0,27-1-5 0 0,86-16 0 0 0,-141 15-33 0 0,2 2 13 0 0,-19 2 10 0 0,22 0 9 0 0,6 1 23 0 0,38 4 20 0 0,-63-3-74 0 0,35-2 0 0 0,29-1 12 0 0,-41 3-1 0 0,-1-2-1 0 0,0-2 0 0 0,0-1 1 0 0,46-11-1 0 0,-63 11-10 0 0,7 0-2 0 0,-4 0 58 0 0,-8 0-35 0 0,-6 3 22 0 0,4-3-22 0 0,-7 3 32 0 0,-6 0 13 0 0,5 1-66 0 0,1 0 0 0 0,-1-1 0 0 0,0 1 0 0 0,0 0 0 0 0,0 0 0 0 0,0 0 0 0 0,0 0 0 0 0,0 0 0 0 0,0 0 0 0 0,0 0 0 0 0,0 0 0 0 0,0 0 0 0 0,0-1 0 0 0,0 1 0 0 0,0 0 0 0 0,0 0 0 0 0,0 0 0 0 0,0 0 0 0 0,0 0 0 0 0,0 0 1 0 0,0 0-1 0 0,0 0 0 0 0,0-1 0 0 0,0 1 0 0 0,0 0 0 0 0,0 0 0 0 0,0 0 0 0 0,-1 0 0 0 0,1 0 0 0 0,0 0 0 0 0,0 0 0 0 0,0 0 0 0 0,0 0 0 0 0,0 0 0 0 0,0 0 0 0 0,0 0 0 0 0,0-1 0 0 0,0 1 0 0 0,0 0 0 0 0,0 0 0 0 0,0 0 0 0 0,-1 0 0 0 0,1 0 0 0 0,0 0 0 0 0,0 0 0 0 0,0 0 1 0 0,0 0-1 0 0,0 0 0 0 0,0 0 0 0 0,0 0 0 0 0,0 0 0 0 0,-1 0 0 0 0,-26-6-230 0 0,25 6 176 0 0,5-1-127 0 0,20-8 178 0 0,1-2 0 0 0,-1-1 0 0 0,-1 0 0 0 0,0-2 0 0 0,-1 0 0 0 0,28-26 0 0 0,-31 26 37 0 0,-1 0 1 0 0,2 1 0 0 0,20-11-1 0 0,-24 18-34 0 0,-1-1 0 0 0,-3 1 11 0 0,-9 5 21 0 0,0 3-171 0 0,7 8 59 0 0,-9-9 79 0 0,1 1-1 0 0,-1-1 1 0 0,0 1-1 0 0,0-1 0 0 0,1 1 1 0 0,-1-1-1 0 0,0 1 1 0 0,0-1-1 0 0,-1 3 0 0 0,-2 13 2 0 0,-3-2 0 0 0,-8 8 0 0 0,11-19 0 0 0,1-1 0 0 0,0 0 0 0 0,1-1 0 0 0,-1 1 0 0 0,0-1 0 0 0,-1 1 0 0 0,1-1 0 0 0,0 0 0 0 0,-5 4 0 0 0,-1 0 0 0 0,-5 7 16 0 0,10-11 12 0 0,-14 8-8 0 0,-7 5-20 0 0,-1 2 0 0 0,-1 1 0 0 0,14-8 0 0 0,0 0 0 0 0,5-1-10 0 0,6-8-44 0 0,2 0-63 0 0,1 0 113 0 0,8 3 51 0 0,-8-3-47 0 0,0-1 1 0 0,0 0 0 0 0,0 1 0 0 0,0-1-1 0 0,0 0 1 0 0,0 0 0 0 0,0 0-1 0 0,0 0 1 0 0,0 0 0 0 0,0-1 0 0 0,0 1-1 0 0,0-1 1 0 0,3 0 0 0 0,1-2-1 0 0,9-1 17 0 0,-9 2 1 0 0,14-9 11 0 0,-16 9-29 0 0,21-8 0 0 0,-9 5 0 0 0,-1-1 0 0 0,7-2 0 0 0,-16 6 0 0 0,11-7 0 0 0,12-5 0 0 0,-20 10 0 0 0,11-5 0 0 0,21-13 0 0 0,-21 9 0 0 0,29-24 0 0 0,-30 22 0 0 0,34-21 0 0 0,30-9 0 0 0,-31 19 0 0 0,53-38 0 0 0,-75 43 0 0 0,-2-2 0 0 0,45-46 0 0 0,-21 16 59 0 0,72-57 0 0 0,-95 88 37 0 0,54-30 0 0 0,-7 11 474 0 0,-78 43-474 0 0,-354 280 328 0 0,237-193-424 0 0,47-39 0 0 0,45-29-167 0 0,-1-2-1 0 0,-61 32 1 0 0,87-50 101 0 0,15-3-960 0 0,-7 1 917 0 0,0 0 0 0 0,0-1 0 0 0,0 0 0 0 0,-1-1 0 0 0,1 1-1 0 0,0-1 1 0 0,6-4 0 0 0,11-5-92 0 0,37-19 45 0 0,-2-3 0 0 0,73-55-1 0 0,-123 84 137 0 0,24-18-139 0 0,1 2 0 0 0,1 1-1 0 0,0 2 1 0 0,1 1 0 0 0,1 2 0 0 0,49-13-1 0 0,-80 26 140 0 0,1 1-1 0 0,0-1 0 0 0,0 1 1 0 0,-1 1-1 0 0,1-1 0 0 0,0 1 1 0 0,0 0-1 0 0,0 0 0 0 0,0 1 1 0 0,-1 0-1 0 0,1 0 0 0 0,0 0 1 0 0,0 1-1 0 0,-1-1 0 0 0,7 4 1 0 0,-11-4 12 0 0,0-1 0 0 0,-1 1 0 0 0,1-1 0 0 0,0 0 1 0 0,-1 1-1 0 0,1-1 0 0 0,-1 1 0 0 0,1 0 0 0 0,-1-1 1 0 0,1 1-1 0 0,-1-1 0 0 0,0 1 0 0 0,1 0 0 0 0,-1-1 0 0 0,0 1 1 0 0,1 0-1 0 0,-1-1 0 0 0,0 2 0 0 0,1 0-15 0 0,0-1 16 0 0,-1-1 1 0 0,0 1 0 0 0,1 0 0 0 0,-1 0 0 0 0,0 0-1 0 0,1 0 1 0 0,-1 0 0 0 0,0 0 0 0 0,0 0-1 0 0,0 0 1 0 0,0 0 0 0 0,0 0 0 0 0,0 0-1 0 0,0 0 1 0 0,0-1 0 0 0,0 1 0 0 0,-1 0 0 0 0,1 2-1 0 0,-1 0-8 0 0,-3 15 64 0 0,-1-1-1 0 0,0 1 0 0 0,-1-1 1 0 0,-1-1-1 0 0,-11 20 1 0 0,11-21-16 0 0,-29 54 503 0 0,-64 94 0 0 0,95-155-429 0 0,0 0 0 0 0,-7 14-1 0 0,8-5 10 0 0,4-16-125 0 0,0 0-1 0 0,1 0 0 0 0,-1-1 1 0 0,0 1-1 0 0,0 0 1 0 0,1 0-1 0 0,-1 0 0 0 0,0 0 1 0 0,1 0-1 0 0,-1-1 0 0 0,1 1 1 0 0,-1 0-1 0 0,1 0 1 0 0,0-1-1 0 0,-1 1 0 0 0,1 0 1 0 0,0-1-1 0 0,-1 1 0 0 0,1-1 1 0 0,0 1-1 0 0,0-1 1 0 0,-1 1-1 0 0,1-1 0 0 0,0 1 1 0 0,0-1-1 0 0,0 0 0 0 0,0 0 1 0 0,0 1-1 0 0,-1-1 1 0 0,1 0-1 0 0,0 0 0 0 0,0 0 1 0 0,0 0-1 0 0,0 0 0 0 0,0 0 1 0 0,0 0-1 0 0,0 0 1 0 0,1-1-1 0 0,3 1-49 0 0,1-1 1 0 0,-1 0-1 0 0,0 0 1 0 0,0-1-1 0 0,8-3 1 0 0,3-4-116 0 0,0 0 0 0 0,0-2 1 0 0,-1 0-1 0 0,24-22 0 0 0,6-6 39 0 0,85-64-82 0 0,-61 46 144 0 0,19-24-190 0 0,-38 33 38 0 0,-35 33 138 0 0,-9 9 37 0 0,-1 1 0 0 0,0 0 0 0 0,1 0 0 0 0,0 0 0 0 0,9-5 366 0 0,-16 13-79 0 0,-4 15 170 0 0,-1-1 0 0 0,0 0 0 0 0,-14 25 0 0 0,-1 2-35 0 0,-34 75 93 0 0,-35 92 182 0 0,84-187-655 0 0,8-16-12 0 0,0 1-480 0 0,1-10 294 0 0,2 0 126 0 0,1-1 0 0 0,-1 1 0 0 0,0-1 0 0 0,0 0 0 0 0,0-1 1 0 0,0 1-1 0 0,0-1 0 0 0,0 0 0 0 0,-1 0 0 0 0,1-1 0 0 0,-1 1 0 0 0,0-1 0 0 0,0 0 1 0 0,0 0-1 0 0,4-7 0 0 0,8-11 54 0 0,25-45-1 0 0,-33 54-30 0 0,21-38-7 0 0,49-84-911 0 0,-71 128 1284 0 0,-15 28 1019 0 0,3-7-1228 0 0,-3 8 256 0 0,-52 158 842 0 0,51-145-1111 0 0,1 1 1 0 0,1-1 0 0 0,-1 46-1 0 0,8-80-85 0 0,-1 6-3 0 0,1 0-1 0 0,0 0 1 0 0,1 0-1 0 0,0-1 1 0 0,0 1-1 0 0,0 0 1 0 0,1 0-1 0 0,0-1 1 0 0,0 1-1 0 0,4 7 1 0 0,-5-13-34 0 0,-1 1-1 0 0,1-1 1 0 0,0 0 0 0 0,0 0 0 0 0,0 1 0 0 0,0-1 0 0 0,0 0 0 0 0,0 0 0 0 0,0 0 0 0 0,0 0-1 0 0,0 0 1 0 0,1 0 0 0 0,-1-1 0 0 0,0 1 0 0 0,0 0 0 0 0,1-1 0 0 0,2 2 0 0 0,-2-2 32 0 0,0 1-33 0 0,-1 0-1 0 0,1-1 1 0 0,1 0-1 0 0,-1 1 1 0 0,0-1 0 0 0,0 0-1 0 0,0 0 1 0 0,0 0-1 0 0,0 0 1 0 0,0 0 0 0 0,0-1-1 0 0,0 1 1 0 0,0-1-1 0 0,3 0 1 0 0,24-13-182 0 0,-27 13 183 0 0,10-6-224 0 0,0-2-1 0 0,-1 1 1 0 0,0-2 0 0 0,18-18-1 0 0,-18 17 1071 0 0,-12 14-718 0 0,0 0-66 0 0,-1 0 0 0 0,-2 18 0 0 0,16-2-2148 0 0,-1-15 2085 0 0,14-2 341 0 0,-19-2-203 0 0,0 0 0 0 0,0 1-1 0 0,0-1 1 0 0,11 4-1 0 0,-15-3-23 0 0,-1 0-56 0 0,-1 0-1 0 0,1 0 1 0 0,-1 0 0 0 0,1 1 0 0 0,-1-1 0 0 0,0 0 0 0 0,0 1 0 0 0,0-1 0 0 0,0 2-1 0 0,-1 0 24 0 0,0 0 0 0 0,-1 0-1 0 0,0 0 1 0 0,0 0-1 0 0,0 0 1 0 0,0 0 0 0 0,0-1-1 0 0,-1 1 1 0 0,1-1 0 0 0,-1 0-1 0 0,1 0 1 0 0,-1 0-1 0 0,0 0 1 0 0,-4 2 0 0 0,-9 4 296 0 0,-28 11 0 0 0,16-9-22 0 0,3-3-200 0 0,12-3-105 0 0,8-2-20 0 0,-8 10 328 0 0,16-11-268 0 0,18 4-80 0 0,-15-6 3 0 0,-1-1 9 0 0,4 0-7 0 0,0-1-1 0 0,0 0 1 0 0,0-1 0 0 0,-1 0-1 0 0,1 0 1 0 0,-1-1 0 0 0,0 0-1 0 0,0 0 1 0 0,12-11 0 0 0,4-6-5 0 0,30-37 1 0 0,-29 32 18 0 0,-1-4 17 0 0,0-1-1 0 0,-3-1 0 0 0,22-41 1 0 0,-37 63 6 0 0,0-1 16 0 0,0 0 0 0 0,0-1 0 0 0,-1 0 0 0 0,-1 0 1 0 0,0 0-1 0 0,-1-1 0 0 0,2-21 0 0 0,-4 27-22 0 0,-1-1 0 0 0,0 1 0 0 0,0 0 0 0 0,-1 0 0 0 0,0 0 0 0 0,0 0 0 0 0,-1 0 0 0 0,0 0 0 0 0,0 0 0 0 0,-1 1 1 0 0,0-1-1 0 0,-1 1 0 0 0,1-1 0 0 0,-6-6 0 0 0,1 3-5 0 0,0 1 0 0 0,0 0 1 0 0,-1 0-1 0 0,-1 1 0 0 0,1 1 1 0 0,-1-1-1 0 0,-1 1 0 0 0,0 1 1 0 0,0 0-1 0 0,0 1 0 0 0,-1 0 1 0 0,0 0-1 0 0,-22-6 0 0 0,28 11 26 0 0,-1 0 0 0 0,0 0 0 0 0,0 1-1 0 0,0 0 1 0 0,0 0 0 0 0,0 1 0 0 0,1 0 0 0 0,-1 0-1 0 0,0 0 1 0 0,0 1 0 0 0,1 0 0 0 0,-1 0 0 0 0,1 1-1 0 0,-1 0 1 0 0,1 0 0 0 0,0 0 0 0 0,0 1-1 0 0,1 0 1 0 0,-1 0 0 0 0,1 0 0 0 0,-7 8 0 0 0,-48 43-371 0 0,58-53 226 0 0,18-35-2576 0 0,39-69 2392 0 0,-46 85 286 0 0,23-33 32 0 0,-31 48 184 0 0,-3 4-100 0 0,-198 207 350 0 0,187-196-431 0 0,-1-1 1 0 0,0 0 0 0 0,0-1-1 0 0,-1-1 1 0 0,-26 14-1 0 0,29-18-59 0 0,-1-1-1 0 0,0 0 1 0 0,0-1-1 0 0,-1-1 1 0 0,1 0-1 0 0,-1 0 1 0 0,-27 0-1 0 0,25-2-234 0 0,0-1 1 0 0,-1-1-1 0 0,1-1 0 0 0,0 0 1 0 0,-1-1-1 0 0,-17-6 0 0 0,27 6 208 0 0,1 1-1 0 0,-1-1 0 0 0,0 0 0 0 0,1-1 0 0 0,0 0 0 0 0,0 0 0 0 0,0 0 0 0 0,0 0 0 0 0,1-1 0 0 0,0 0 0 0 0,-1 0 0 0 0,2-1 0 0 0,-1 1 1 0 0,1-1-1 0 0,0 0 0 0 0,-4-8 0 0 0,4 6 150 0 0,1 0 1 0 0,0 0-1 0 0,0 0 0 0 0,1-1 1 0 0,0 1-1 0 0,0 0 1 0 0,1-1-1 0 0,0 1 0 0 0,1-1 1 0 0,0 1-1 0 0,0-1 1 0 0,1 0-1 0 0,0 1 1 0 0,0 0-1 0 0,3-10 0 0 0,-1 4-90 0 0,1 1 1 0 0,0-1-1 0 0,1 1 0 0 0,0 0 0 0 0,1 1 0 0 0,0-1 0 0 0,13-17 0 0 0,-15 24 43 0 0,2-1 1 0 0,-1 1-1 0 0,1 0 0 0 0,-1 1 0 0 0,2-1 0 0 0,-1 1 0 0 0,1 1 0 0 0,-1-1 1 0 0,1 1-1 0 0,0 0 0 0 0,1 0 0 0 0,-1 1 0 0 0,1 0 0 0 0,12-3 0 0 0,-6 3 44 0 0,0 0-1 0 0,0 1 1 0 0,0 0 0 0 0,0 1-1 0 0,20 1 1 0 0,-28 1-69 0 0,0 0 1 0 0,0 0 0 0 0,0 0-1 0 0,0 1 1 0 0,-1-1-1 0 0,1 1 1 0 0,0 1 0 0 0,-1-1-1 0 0,1 1 1 0 0,-1 0 0 0 0,0 1-1 0 0,0-1 1 0 0,0 1-1 0 0,-1 0 1 0 0,6 5 0 0 0,-3-1 86 0 0,-1 0 1 0 0,0 0-1 0 0,-1 1 1 0 0,0-1-1 0 0,0 1 0 0 0,-1 0 1 0 0,4 11-1 0 0,18 70 733 0 0,-18-59-677 0 0,6 31 76 0 0,9 29-152 0 0,-18-77-84 0 0,0-1 0 0 0,1 1-1 0 0,0-1 1 0 0,11 18 0 0 0,-14-28-40 0 0,-1 0 1 0 0,0 0-1 0 0,1 0 1 0 0,-1 0 0 0 0,1-1-1 0 0,0 1 1 0 0,0-1-1 0 0,0 1 1 0 0,0-1-1 0 0,1 0 1 0 0,-1 0 0 0 0,1 0-1 0 0,-1-1 1 0 0,1 0-1 0 0,-1 1 1 0 0,1-1 0 0 0,0 0-1 0 0,-1 0 1 0 0,1-1-1 0 0,0 1 1 0 0,0-1-1 0 0,0 0 1 0 0,0 0 0 0 0,0 0-1 0 0,-1-1 1 0 0,8-1-1 0 0,-1-1 11 0 0,-1 0-1 0 0,1-1 0 0 0,-1 0 1 0 0,0-1-1 0 0,0 0 1 0 0,-1 0-1 0 0,0-1 0 0 0,1 0 1 0 0,-2-1-1 0 0,11-10 0 0 0,7-10 51 0 0,33-48 0 0 0,-29 35-39 0 0,51-62 752 0 0,-79 106-398 0 0,-1 23 172 0 0,0 0 0 0 0,-2 0 0 0 0,-7 36-1 0 0,-2 44-216 0 0,11-99-285 0 0,-1 9 9 0 0,0 0 0 0 0,2 0 1 0 0,0 0-1 0 0,1 0 1 0 0,5 19-1 0 0,2-9-18 0 0,-5-23-6 0 0,-3-2-7 0 0,0 0 0 0 0,1 0 0 0 0,0-1 0 0 0,-1 1 0 0 0,1 0 0 0 0,0 0 1 0 0,0-1-1 0 0,0 1 0 0 0,0-1 0 0 0,0 0 0 0 0,0 0 0 0 0,1 1 0 0 0,-1-1 0 0 0,0-1 1 0 0,0 1-1 0 0,1 0 0 0 0,-1 0 0 0 0,1-1 0 0 0,-1 0 0 0 0,1 1 0 0 0,-1-1 0 0 0,1 0 1 0 0,-1 0-1 0 0,1 0 0 0 0,-1 0 0 0 0,0-1 0 0 0,1 1 0 0 0,-1-1 0 0 0,1 0 1 0 0,-1 1-1 0 0,3-3 0 0 0,6-1-41 0 0,0-1 0 0 0,-1 0 0 0 0,0-1 1 0 0,0 0-1 0 0,12-10 0 0 0,6-10-55 0 0,0 0 0 0 0,-1-2 1 0 0,39-53-1 0 0,-10 11-485 0 0,-56 70 600 0 0,0-1-1 0 0,0 1 0 0 0,1-1 1 0 0,-1 1-1 0 0,1-1 0 0 0,-1 1 1 0 0,0 0-1 0 0,1-1 0 0 0,-1 1 0 0 0,1-1 1 0 0,-1 1-1 0 0,1 0 0 0 0,-1-1 1 0 0,1 1-1 0 0,-1 0 0 0 0,1 0 1 0 0,-1 0-1 0 0,1-1 0 0 0,-1 1 1 0 0,1 0-1 0 0,0 0 0 0 0,-1 0 1 0 0,2 0-1 0 0,4 9 158 0 0,-5-7-151 0 0,1 5 128 0 0,0 1 1 0 0,0-1-1 0 0,-1 1 1 0 0,0-1-1 0 0,0 1 1 0 0,-1 0-1 0 0,0-1 1 0 0,0 1-1 0 0,-3 14 1 0 0,1 1-9 0 0,0 12 18 0 0,-3 140 18 0 0,5-172-315 0 0,8-3-969 0 0,-8 1 1116 0 0,1-1-1 0 0,-1 0 0 0 0,1 0 0 0 0,-1 0 0 0 0,1 1 0 0 0,-1-1 0 0 0,0 0 0 0 0,1 0 1 0 0,-1 0-1 0 0,1 0 0 0 0,-1 0 0 0 0,1 0 0 0 0,-1 0 0 0 0,1 0 0 0 0,-1 0 0 0 0,1 0 0 0 0,-1 0 1 0 0,1-1-1 0 0,-1 1 0 0 0,1 0 0 0 0,-1 0 0 0 0,0 0 0 0 0,1-1 0 0 0,8-3-23 0 0,-1-1-1 0 0,0 0 1 0 0,0 0-1 0 0,0 0 0 0 0,-1-1 1 0 0,0-1-1 0 0,0 1 0 0 0,8-10 1 0 0,47-65-720 0 0,-50 64 382 0 0,-11 16 271 0 0,-1 0 1 0 0,1-1-1 0 0,0 1 0 0 0,0 0 0 0 0,0-1 1 0 0,-1 1-1 0 0,1-1 0 0 0,0 1 1 0 0,-1-1-1 0 0,0 1 0 0 0,1-1 0 0 0,-1 1 1 0 0,0-1-1 0 0,-2-3 619 0 0,-2 7-366 0 0,0 0 1 0 0,0 0-1 0 0,0 1 0 0 0,0-1 0 0 0,0 1 0 0 0,1 0 1 0 0,-1 0-1 0 0,1 0 0 0 0,-1 1 0 0 0,1-1 1 0 0,0 1-1 0 0,1 0 0 0 0,-1-1 0 0 0,1 1 1 0 0,-4 7-1 0 0,-2 7 187 0 0,0 2 0 0 0,-7 23-1 0 0,11-29-313 0 0,0-2 20 0 0,0 1 0 0 0,1 0 0 0 0,1 1 0 0 0,-2 21 0 0 0,4-29-53 0 0,0 0 0 0 0,0 0 0 0 0,1 0 0 0 0,0 0 0 0 0,0 0 0 0 0,1 0 0 0 0,-1 0 0 0 0,1-1 0 0 0,1 1 0 0 0,-1 0 0 0 0,1-1 1 0 0,4 7-1 0 0,-6-11-21 0 0,0 0 0 0 0,1 1 0 0 0,-1-1 1 0 0,1 0-1 0 0,0 0 0 0 0,-1 0 1 0 0,1 0-1 0 0,0 0 0 0 0,-1-1 0 0 0,1 1 1 0 0,0 0-1 0 0,0-1 0 0 0,0 1 0 0 0,2-1 1 0 0,-1 1-15 0 0,3 0-5 0 0,0-1-1 0 0,0 1 1 0 0,1-1-1 0 0,-1-1 1 0 0,0 1-1 0 0,0-1 1 0 0,0 0-1 0 0,0 0 1 0 0,0-1-1 0 0,0 1 1 0 0,0-1 0 0 0,10-6-1 0 0,4-2-11 0 0,-1-1 0 0 0,20-16 0 0 0,5-5-155 0 0,72-67 0 0 0,-103 84 122 0 0,0 0-1 0 0,11-19 0 0 0,-22 32 7 0 0,-8 3-40 0 0,1-1 159 0 0,0 1 1 0 0,0 0-1 0 0,0 0 1 0 0,0 1-1 0 0,1-1 0 0 0,-1 1 1 0 0,0 0-1 0 0,1 1 1 0 0,-9 4-1 0 0,-4 5 30 0 0,-21 19 0 0 0,13-10-95 0 0,1-3 29 0 0,-31 26 0 0 0,52-39 0 0 0,7-3 0 0 0,6-2 0 0 0,-9 0 0 0 0,14-3-22 0 0,1 0 0 0 0,-1-1-1 0 0,1-1 1 0 0,20-9 0 0 0,56-34-13 0 0,-66 35 35 0 0,28-18-345 0 0,-1-1 0 0 0,58-49 0 0 0,32-26-1219 0 0,-99 74 1184 0 0,-25 20 259 0 0,25-20-43 0 0,-59 34 238 0 0,6 2 9 0 0,0 0 0 0 0,1 1-1 0 0,0 0 1 0 0,0 0 0 0 0,0 1 0 0 0,0 0-1 0 0,-9 8 1 0 0,-48 48 532 0 0,52-49-476 0 0,-15 20 201 0 0,2 1-1 0 0,0 2 0 0 0,-24 43 0 0 0,29-43-309 0 0,17-30-17 0 0,2-3-9 0 0,1-1 0 0 0,-1 1-1 0 0,1 0 1 0 0,0 0 0 0 0,0 0-1 0 0,-1 1 1 0 0,2-1-1 0 0,-1 0 1 0 0,0 0 0 0 0,0 4-1 0 0,0-6-4 0 0,1 1 0 0 0,0-1 1 0 0,-1 1-1 0 0,1 0 0 0 0,0-1 0 0 0,0 1 0 0 0,0 0 0 0 0,0-1 0 0 0,0 1 0 0 0,-1-1 0 0 0,1 1 0 0 0,0 0 0 0 0,1-1 0 0 0,-1 1 0 0 0,0 0 0 0 0,0 0 0 0 0,1 0-5 0 0,-1-1 0 0 0,1 1 0 0 0,-1-1 0 0 0,1 1 0 0 0,0-1 0 0 0,0 1 0 0 0,-1-1 0 0 0,1 0 0 0 0,0 1 0 0 0,0-1 1 0 0,-1 0-1 0 0,1 0 0 0 0,0 0 0 0 0,0 0 0 0 0,0 1 0 0 0,-1-1 0 0 0,1 0 0 0 0,0 0 0 0 0,0 0 0 0 0,0-1 0 0 0,-1 1 0 0 0,1 0 0 0 0,0 0 0 0 0,1-1 0 0 0,21-6-157 0 0,-4-3 140 0 0,0-1 1 0 0,0-1-1 0 0,-2 0 0 0 0,33-31 0 0 0,-34 30 5 0 0,47-38-396 0 0,77-46-1 0 0,-129 90 356 0 0,-1 0-26 0 0,1 0 0 0 0,-1 1 0 0 0,1 0 0 0 0,1 0 0 0 0,-1 1-1 0 0,17-4 1 0 0,-26 8-9 0 0,1 2 4 0 0,6 3 30 0 0,-6-3 118 0 0,-3 1 50 0 0,0 2-58 0 0,0 0 0 0 0,0 0 1 0 0,0 0-1 0 0,-1-1 0 0 0,0 1 1 0 0,0 0-1 0 0,0 0 1 0 0,0-1-1 0 0,0 1 0 0 0,-1-1 1 0 0,1 1-1 0 0,-5 5 0 0 0,-4 6 338 0 0,-19 20 0 0 0,14-16-177 0 0,-61 73 338 0 0,-101 94 1 0 0,138-152-356 0 0,58-37-130 0 0,15-6-64 0 0,51-21 0 0 0,-20 6 0 0 0,34-7-185 0 0,110-42-953 0 0,-183 62 973 0 0,-1-2 0 0 0,-1 0 0 0 0,0-2 1 0 0,-1 0-1 0 0,41-36 0 0 0,-57 44 47 0 0,56-56-1282 0 0,-56 55 1189 0 0,0-1 1 0 0,-1 0-1 0 0,0 0 0 0 0,0 0 0 0 0,8-21 1 0 0,-13 27 199 0 0,0 0 0 0 0,0-1-1 0 0,0 1 1 0 0,-1-1 0 0 0,0 1 0 0 0,1-1 0 0 0,-1 1 0 0 0,-1-1 0 0 0,1 0 0 0 0,0 1-1 0 0,-1-1 1 0 0,0 1 0 0 0,0 0 0 0 0,0-1 0 0 0,0 1 0 0 0,0 0 0 0 0,-1-1 0 0 0,1 1 0 0 0,-1 0-1 0 0,0 0 1 0 0,0 0 0 0 0,0 0 0 0 0,-1 1 0 0 0,-3-5 0 0 0,-3-2 296 0 0,-1 0 0 0 0,-1 1 0 0 0,1 0 0 0 0,-1 0 0 0 0,-16-7 0 0 0,-5 0 224 0 0,-1 1-1 0 0,-1 2 1 0 0,0 1 0 0 0,-38-6 0 0 0,-35-11-233 0 0,-99-48-594 0 0,180 64 91 0 0,0-2-1 0 0,1 0 1 0 0,1-1-1 0 0,0-2 1 0 0,-34-30-1 0 0,50 40 288 0 0,1-1 0 0 0,0 0 0 0 0,0 0 0 0 0,0-1 0 0 0,-4-9 0 0 0,9 15-12 0 0,0 0 0 0 0,1-1 0 0 0,-1 1 0 0 0,1-1 0 0 0,0 1 0 0 0,0-1 0 0 0,0 1 0 0 0,0-1 1 0 0,1 1-1 0 0,0-1 0 0 0,-1 0 0 0 0,1 1 0 0 0,1-1 0 0 0,-1 0 0 0 0,0 1 0 0 0,1-1 0 0 0,0 0 0 0 0,1-3 0 0 0,4-6-54 0 0,0 1-1 0 0,1 0 1 0 0,0 0-1 0 0,1 1 0 0 0,0 0 1 0 0,1 1-1 0 0,0-1 1 0 0,1 2-1 0 0,0-1 1 0 0,0 1-1 0 0,1 1 0 0 0,0 0 1 0 0,1 0-1 0 0,20-9 1 0 0,-23 14-53 0 0,0 0 0 0 0,14-2 0 0 0,-14 3-15 0 0,-8 1 58 0 0,0 1 0 0 0,1 0 1 0 0,-1 0-1 0 0,0-1 0 0 0,0 1 0 0 0,0 0 0 0 0,0 0 1 0 0,0 0-1 0 0,0 0 0 0 0,1 0 0 0 0,-1 0 0 0 0,0 1 1 0 0,0-1-1 0 0,0 0 0 0 0,0 1 0 0 0,0-1 0 0 0,0 0 1 0 0,0 1-1 0 0,2 0 0 0 0,8 7-3 0 0,-10-7 22 0 0,1 0 1 0 0,-1 0-1 0 0,0 1 0 0 0,0-1 0 0 0,0 1 0 0 0,0-1 0 0 0,0 1 0 0 0,0 0 0 0 0,-1-1 0 0 0,1 1 1 0 0,0 0-1 0 0,-1-1 0 0 0,1 1 0 0 0,-1 0 0 0 0,0 0 0 0 0,1 2 0 0 0,-1-1 32 0 0,0 1 1 0 0,-1-1-1 0 0,1 1 0 0 0,-1-1 0 0 0,0 1 0 0 0,0-1 1 0 0,0 0-1 0 0,-1 4 0 0 0,-4 5 163 0 0,0-1 1 0 0,-1 1-1 0 0,-12 14 1 0 0,18-24-177 0 0,-31 42 527 0 0,10-12-279 0 0,-2-1 1 0 0,-1-1-1 0 0,-43 40 0 0 0,59-62-299 0 0,7-7-124 0 0,3-15-1090 0 0,3-1 1065 0 0,1-1 1 0 0,0 2-1 0 0,1-1 0 0 0,11-18 1 0 0,-2 2 52 0 0,1-2 22 0 0,15-32-171 0 0,-28 55 132 0 0,0 1 0 0 0,0-1 0 0 0,0 1 0 0 0,1-20 0 0 0,-3 24 121 0 0,-1-4-11 0 0,-10-9 24 0 0,8 16 72 0 0,-1 0 0 0 0,1 0 0 0 0,-1 0 1 0 0,1 1-1 0 0,-1-1 0 0 0,0 0 0 0 0,1 1 1 0 0,-1 0-1 0 0,0 0 0 0 0,0-1 0 0 0,0 2 1 0 0,0-1-1 0 0,0 0 0 0 0,0 1 0 0 0,0-1 0 0 0,-1 1 1 0 0,-3 0-1 0 0,-8 0 338 0 0,0 1 1 0 0,-19 3-1 0 0,31-3-347 0 0,-71 13 715 0 0,-14 2-438 0 0,29-9-388 0 0,0-2 1 0 0,-1-4 0 0 0,-105-9-1 0 0,145 5-86 0 0,0-1 0 0 0,0 0 1 0 0,1-2-1 0 0,-1 0 0 0 0,1-1 0 0 0,-34-19 0 0 0,41 19 33 0 0,0-1 0 0 0,0 0 0 0 0,1-1 0 0 0,1 0-1 0 0,-1-1 1 0 0,1 0 0 0 0,1 0 0 0 0,0-1 0 0 0,1 0 0 0 0,-14-23 0 0 0,17 22 26 0 0,-1-1 0 0 0,2 1 0 0 0,0-1 0 0 0,0 0 1 0 0,1 0-1 0 0,1-1 0 0 0,0 1 0 0 0,1 0 0 0 0,0-1 0 0 0,2-19 0 0 0,2 7 31 0 0,0 0-1 0 0,2-1 0 0 0,1 2 1 0 0,12-35-1 0 0,0 15 1720 0 0,-19 49-1316 0 0,-4 26-137 0 0,-2-1 0 0 0,-1 0 1 0 0,-1 0-1 0 0,-1-1 0 0 0,-2 0 0 0 0,-29 50 1 0 0,31-64-202 0 0,1 0 12 0 0,-13 25 1 0 0,16-26-16 0 0,1-2-26 0 0,4-9-69 0 0,16 2-166 0 0,-13-3 237 0 0,-1-1-1 0 0,1 1 0 0 0,0 0 0 0 0,-1-1 0 0 0,1 0 0 0 0,0 1 1 0 0,-1-1-1 0 0,4 0 0 0 0,-1 0-30 0 0,1-1 0 0 0,-1 0 0 0 0,0 0 0 0 0,1-1 0 0 0,-1 1 0 0 0,0-1 0 0 0,0 0 0 0 0,0 0 0 0 0,0 0 0 0 0,6-6 0 0 0,5-4-115 0 0,16-15 0 0 0,-18 14 110 0 0,64-63-223 0 0,11-11-168 0 0,-73 75 321 0 0,0 4 4 0 0,1 5 16 0 0,-14 3 107 0 0,0-1 0 0 0,0 1 0 0 0,-1 0-1 0 0,1 1 1 0 0,0-1 0 0 0,0 0-1 0 0,-1 0 1 0 0,1 1 0 0 0,0-1 0 0 0,0 1-1 0 0,-1 0 1 0 0,1-1 0 0 0,0 1 0 0 0,-1 0-1 0 0,1 0 1 0 0,1 1 0 0 0,-1 1 21 0 0,1-1 1 0 0,-1 1 0 0 0,1-1-1 0 0,-1 1 1 0 0,0 0-1 0 0,0 0 1 0 0,3 5 0 0 0,-1 2 81 0 0,0 0 1 0 0,0 0 0 0 0,-1 1 0 0 0,3 15 0 0 0,27 287 745 0 0,0-5-866 0 0,3-150 10 0 0,-26-127 0 0 0,1-1 0 0 0,2 0 0 0 0,17 29 0 0 0,217 314 252 0 0,-138-219-184 0 0,-71-100-176 0 0,2-2 0 0 0,2-2 0 0 0,2-1-1 0 0,3-3 1 0 0,79 62 0 0 0,-75-70-7 0 0,141 113-233 0 0,-181-141 373 0 0,-1 0-1 0 0,-1 0 1 0 0,0 1 0 0 0,0 1-1 0 0,-1-1 1 0 0,11 22-1 0 0,-10-13 19 0 0,0 0 0 0 0,-2 1 0 0 0,8 34 0 0 0,-5-7-43 0 0,8 96 0 0 0,-8-1 54 0 0,5 125 84 0 0,-15-210-141 0 0,-2 111-394 0 0,-1 5 47 0 0,21 209-1 0 0,25-116-468 0 0,-19-136 34 0 0,-5 52-1079 0 0,-14-123 1517 0 0,-3 16 271 0 0,-10 122-1 0 0,-2-111-129 0 0,3-41-55 0 0,4-11 203 0 0,3-33 212 0 0,1-1-82 0 0,-1 2-45 0 0,0 0-18 0 0,12 10 182 0 0,1-1-460 0 0,-13-12 261 0 0,0 0 1 0 0,1 0-1 0 0,-1 0 0 0 0,0-1 1 0 0,1 1-1 0 0,-1 0 0 0 0,0 0 1 0 0,1 0-1 0 0,-1 0 1 0 0,0 0-1 0 0,1 0 0 0 0,-1 0 1 0 0,0 0-1 0 0,1 0 1 0 0,-1 0-1 0 0,0 0 0 0 0,1 0 1 0 0,-1 0-1 0 0,0 0 0 0 0,1 0 1 0 0,-1 0-1 0 0,0 0 1 0 0,1 1-1 0 0,-1-1 0 0 0,0 0 1 0 0,1 0-1 0 0,-1 1-7 0 0,1-1-1 0 0,-1 0 0 0 0,0 0 0 0 0,0 0 1 0 0,1 0-1 0 0,-1 0 0 0 0,0 0 1 0 0,1 1-1 0 0,-1-1 0 0 0,0 0 1 0 0,1 0-1 0 0,-1 0 0 0 0,0 0 0 0 0,1 0 1 0 0,-1 0-1 0 0,0 0 0 0 0,1 0 1 0 0,-1 0-1 0 0,0 0 0 0 0,1-1 1 0 0,-1 1-1 0 0,0 0 0 0 0,1 0 1 0 0,-1 0-1 0 0,0 0 0 0 0,1-1 0 0 0,-1 1 7 0 0,1 0 0 0 0,-1-1 0 0 0,0 1 0 0 0,1 0 0 0 0,-1-1 0 0 0,0 1 0 0 0,1 0 0 0 0,-1 0 0 0 0,0-1 0 0 0,1 1 0 0 0,-1 0 0 0 0,1 0 0 0 0,-1 0 0 0 0,0 0 0 0 0,1-1 0 0 0,-1 1-1 0 0,1 0 1 0 0,-1 0 0 0 0,1 0 0 0 0,0 0-3 0 0,0 0 0 0 0,0 0 1 0 0,0 0-1 0 0,0-1 0 0 0,0 1 0 0 0,0 0 0 0 0,0-1 0 0 0,0 1 0 0 0,-1 0 0 0 0,1-1 0 0 0,0 1 0 0 0,1-2 0 0 0,6-5-181 0 0,0 0 1 0 0,0 0-1 0 0,-1-1 0 0 0,1 0 0 0 0,-2-1 0 0 0,8-12 0 0 0,-12 19 95 0 0,0 0-28 0 0,5-8-129 0 0,4-2 1560 0 0,-10 12-1230 0 0,0 11 390 0 0,-2-7-455 0 0,0 1 0 0 0,0 0-1 0 0,-1 0 1 0 0,-3 7-1 0 0,-4 3 139 0 0,-2-1 0 0 0,-20 22 0 0 0,17-21 120 0 0,-9 7 918 0 0,23-25-1406 0 0,1-7 200 0 0,1 0 0 0 0,0-1 0 0 0,1 1 0 0 0,0 0 0 0 0,6-13 0 0 0,28-46-158 0 0,14-29 62 0 0,-45 82 116 0 0,-2 1 1152 0 0,-5 16-1059 0 0,-1-1-1 0 0,1 0 0 0 0,0 1 0 0 0,0-1 1 0 0,0 0-1 0 0,-1 1 0 0 0,1-1 0 0 0,0 1 1 0 0,0 0-1 0 0,0-1 0 0 0,0 1 0 0 0,0 0 1 0 0,0 0-1 0 0,-1 1 0 0 0,-14 17 345 0 0,12-13-274 0 0,-8 9 207 0 0,1 0 0 0 0,1 1 0 0 0,-9 20 0 0 0,18-34-226 0 0,0-1-24 0 0,-3 7-110 0 0,25-26-84 0 0,-4-2-23 0 0,0 0-1 0 0,-2-1 0 0 0,0 0 0 0 0,12-27 1 0 0,27-39-248 0 0,-49 81 248 0 0,-3 3 60 0 0,0 1 0 0 0,0-1 0 0 0,0 1 0 0 0,0 0 0 0 0,0 0 0 0 0,1 0 0 0 0,-1 0-1 0 0,6-3 1 0 0,1-1 48 0 0,-7 5 53 0 0,-1 2 53 0 0,2 2-58 0 0,-1 0 0 0 0,-1 0-1 0 0,1 0 1 0 0,0 0-1 0 0,-1 1 1 0 0,1-1-1 0 0,-1 0 1 0 0,0 1 0 0 0,0-1-1 0 0,0 1 1 0 0,-1-1-1 0 0,1 1 1 0 0,-1-1 0 0 0,0 1-1 0 0,0 0 1 0 0,0-1-1 0 0,0 1 1 0 0,-2 5-1 0 0,-1 9 69 0 0,-1 1 0 0 0,-8 21 0 0 0,10-36-125 0 0,-15 43 192 0 0,-36 64 0 0 0,44-92-54 0 0,-8 5 111 0 0,12-15-224 0 0,4-7-97 0 0,4-3-106 0 0,0 1 125 0 0,1-1 0 0 0,-1 0-1 0 0,1 0 1 0 0,-1-1 0 0 0,0 1 0 0 0,0-1-1 0 0,1 0 1 0 0,-1 1 0 0 0,0-1-1 0 0,5-5 1 0 0,-3 2-87 0 0,0 0-1 0 0,1-1 1 0 0,-2 1 0 0 0,8-12-1 0 0,28-45-957 0 0,-39 61 906 0 0,0-1 111 0 0,5-5 1100 0 0,-19 7-837 0 0,2 2-220 0 0,-15 3-8 0 0,19-5 75 0 0,0 0 0 0 0,0 0-1 0 0,0-1 1 0 0,0 1 0 0 0,0-2-1 0 0,0 1 1 0 0,0-1 0 0 0,0 0-1 0 0,0 0 1 0 0,1-1 0 0 0,-9-4-1 0 0,5 1 12 0 0,1 0 0 0 0,0-1 0 0 0,0 0 0 0 0,0 0 0 0 0,1-1 0 0 0,-10-12 0 0 0,-46-58-297 0 0,-80-130 0 0 0,-113-190-1290 0 0,128 169 1325 0 0,15-8 169 0 0,-23-44 219 0 0,133 275-166 0 0,-157-334 1732 0 0,129 260-1622 0 0,14 38-116 0 0,3 0-1 0 0,-20-78 1 0 0,29 87-88 0 0,1-1 1 0 0,0-37-1 0 0,1-179-148 0 0,-2 70 255 0 0,-3 113 1770 0 0,10 74-1758 0 0,-1-1-6 0 0,0-1 0 0 0,-1 0 0 0 0,0 1 0 0 0,1-1 0 0 0,-2 0 0 0 0,1 1 0 0 0,0-1 1 0 0,-1 0-1 0 0,-5 9 0 0 0,-5 14 43 0 0,8-24-62 0 0,-14 16 24 0 0,8-16 22 0 0,5-2-47 0 0,-11 5 54 0 0,12-7-55 0 0,2-1 9 0 0,1 0-7 0 0,0 1 0 0 0,1-1 0 0 0,-1 1 0 0 0,0 0 0 0 0,0-1 0 0 0,0 0 0 0 0,0 1 0 0 0,1-1-1 0 0,-1 0 1 0 0,0 1 0 0 0,1-1 0 0 0,-1 0 0 0 0,0 0 0 0 0,1 1 0 0 0,-1-1 0 0 0,1 0 0 0 0,-1 0 0 0 0,1 0 0 0 0,-1-1 0 0 0,0 0-10 0 0,0-3-42 0 0,-1 0 1 0 0,1-1 0 0 0,-1 1 0 0 0,1 0-1 0 0,1-1 1 0 0,-1 1 0 0 0,1 0 0 0 0,0-1 0 0 0,0 1-1 0 0,2-8 1 0 0,-1-21-179 0 0,-10-35-107 0 0,5 39 229 0 0,-1-38 651 0 0,7 71-385 0 0,47 50-14 0 0,-29-31-220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02.8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578 232 2759 0 0,'0'0'126'0'0,"0"0"-123"0"0,0 0 0 0 0,0 0 1 0 0,0 1-1 0 0,0-1 0 0 0,0 0 0 0 0,0 0 1 0 0,0 0-1 0 0,0 0 0 0 0,1 0 0 0 0,-1 0 1 0 0,0 1-1 0 0,0-1 0 0 0,0 0 0 0 0,0 0 1 0 0,0 0-1 0 0,1 0 0 0 0,-1 0 0 0 0,0 0 1 0 0,0 0-1 0 0,0 0 0 0 0,0 0 0 0 0,1 0 1 0 0,-1 0-1 0 0,0 0 0 0 0,0 0 1 0 0,0 0-1 0 0,0 0 0 0 0,1 0 0 0 0,-1 0 1 0 0,0 0-1 0 0,0 0 0 0 0,0 0 0 0 0,0 0 1 0 0,1 0-1 0 0,-1 0 0 0 0,0 0 0 0 0,0 0 1 0 0,0 0-1 0 0,0 0 0 0 0,1 0 0 0 0,-1 0 1 0 0,0 0-1 0 0,0-1 0 0 0,0 1 0 0 0,9-4 926 0 0,-1-1 1 0 0,-1 0-1 0 0,1-1 0 0 0,10-9 0 0 0,2-2 743 0 0,-4 5-905 0 0,-7 6-538 0 0,0-1-1 0 0,13-13 1 0 0,-19 16-208 0 0,6-3 10 0 0,0 1-30 0 0,11-11 53 0 0,0 3 456 0 0,0 0 1 0 0,1 1 0 0 0,43-20-1 0 0,-18 11-446 0 0,-37 18-52 0 0,-7 3 48 0 0,-52 16 188 0 0,-28 17-220 0 0,-91 42 419 0 0,159-69-387 0 0,-65 32 267 0 0,-120 80 1 0 0,175-103-326 0 0,0-1 0 0 0,0-1 0 0 0,-2-1 0 0 0,-39 16 0 0 0,40-20-171 0 0,-1 2-1 0 0,1 0 1 0 0,1 2-1 0 0,-1 0 1 0 0,2 1-1 0 0,0 1 1 0 0,0 0-1 0 0,-31 32 1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10.599"/>
    </inkml:context>
    <inkml:brush xml:id="br0">
      <inkml:brushProperty name="width" value="0.05" units="cm"/>
      <inkml:brushProperty name="height" value="0.05" units="cm"/>
    </inkml:brush>
  </inkml:definitions>
  <inkml:trace contextRef="#ctx0" brushRef="#br0">1 0 455 0 0,'0'0'12632'0'0,"0"3"-12561"0"0,3 6-6 0 0,-3-6 95 0 0,3 8-20 0 0,-3-10-120 0 0,1 1 388 0 0,-1-1-405 0 0,0-1 0 0 0,1 0-1 0 0,-1 0 1 0 0,0 0 0 0 0,0 0-1 0 0,1 1 1 0 0,-1-1 0 0 0,0 0-1 0 0,0 0 1 0 0,0 1 0 0 0,0-1-1 0 0,1 0 1 0 0,-1 0 0 0 0,0 1-1 0 0,0-1 1 0 0,0 0 0 0 0,0 0-1 0 0,0 1 1 0 0,0-1 0 0 0,0 0-1 0 0,0 1 1 0 0,1-1 0 0 0,-1 1-1 0 0,0-1 33 0 0,0 0-1 0 0,0 1 1 0 0,0-1-1 0 0,0 0 1 0 0,0 1-1 0 0,0-1 1 0 0,0 0-1 0 0,0 0 1 0 0,0 1-1 0 0,0-1 1 0 0,0 0-1 0 0,0 0 1 0 0,1 1-1 0 0,-1-1 1 0 0,0 0-1 0 0,0 0 1 0 0,0 1-1 0 0,1-1 1 0 0,-1 0-1 0 0,0 0 1 0 0,0 0-1 0 0,0 1 1 0 0,1-1-1 0 0,1 12 122 0 0,-2-9-8 0 0,0-1-56 0 0,0 8-1 0 0,0-8 45 0 0,0 1-59 0 0,2 6 3 0 0,-2-6 235 0 0,0-1-254 0 0,0 1 0 0 0,1 0 1 0 0,0 0-1 0 0,-1-1 0 0 0,1 1 1 0 0,0-1-1 0 0,2 5 0 0 0,0-1 78 0 0,0 3-59 0 0,-2-7 160 0 0,4 10-149 0 0,-4-10-38 0 0,0 1 14 0 0,2 6 10 0 0,1 6 17 0 0,-3-13-28 0 0,0 1 14 0 0,1 6 0 0 0,-1-6 144 0 0,-1-1-152 0 0,3 8 0 0 0,-3-8-1 0 0,1 1-16 0 0,2 9-33 0 0,1-1 38 0 0,-2-7 0 0 0,0 6-36 0 0,0-5 35 0 0,1 7 6 0 0,3 6-5 0 0,-5-13-57 0 0,3 27 124 0 0,-3-27-119 0 0,-1 20 120 0 0,0-10-107 0 0,0 23 107 0 0,0-36-73 0 0,0 0 3 0 0,-1 10-34 0 0,1-1 36 0 0,-1-6 0 0 0,0 7-37 0 0,0 1 30 0 0,0 0 1 0 0,1 1-33 0 0,0-2 32 0 0,0-7 1 0 0,0 7-33 0 0,-3 42 108 0 0,2-50-81 0 0,0 7-25 0 0,1 2 20 0 0,5 43 31 0 0,-2-44-63 0 0,-2-7 32 0 0,2 7-33 0 0,0 3-10 0 0,1 10 26 0 0,-2-5 60 0 0,-1-5-54 0 0,0 0-32 0 0,1-1 11 0 0,0-1 32 0 0,0 1-33 0 0,-1 5 22 0 0,-1-19-26 0 0,8 36 20 0 0,-5-24-15 0 0,-2-7 32 0 0,2 7-33 0 0,-2 0 1 0 0,0-7 32 0 0,-1 7-33 0 0,3 9-13 0 0,-3 20 81 0 0,0-26-35 0 0,-1 43 42 0 0,0-44-42 0 0,0-1-33 0 0,0 2-10 0 0,0-1 0 0 0,0 7-2 0 0,2-17 9 0 0,-5 30 52 0 0,3-20-59 0 0,0 0 0 0 0,1 0 0 0 0,0 0 0 0 0,0-1 0 0 0,0 43 64 0 0,0-40-64 0 0,0-1 0 0 0,0-2 0 0 0,0 1 0 0 0,0 1 0 0 0,0-1 0 0 0,0 1 0 0 0,1-2 0 0 0,0 0 0 0 0,-1 3 0 0 0,0-4 11 0 0,0-7 32 0 0,0 7-33 0 0,0 8 10 0 0,0-20-15 0 0,4 38 42 0 0,-4-25-35 0 0,0 7 36 0 0,0-18-18 0 0,5 58 96 0 0,-4-45-126 0 0,0 0 0 0 0,1 0 0 0 0,-2 0 0 0 0,2-2 0 0 0,-1 1 11 0 0,-1 0 32 0 0,-1 0-33 0 0,1 0-10 0 0,0 42 0 0 0,0-42 11 0 0,-2 0 32 0 0,2 0-33 0 0,0 1-10 0 0,0-1 0 0 0,0 5 14 0 0,0-19-15 0 0,0 0 0 0 0,-1 0 1 0 0,1 0-1 0 0,0 0 1 0 0,0 0-1 0 0,0 0 1 0 0,0 0-1 0 0,0 0 1 0 0,0 0-1 0 0,0 0 1 0 0,0 0-1 0 0,0 0 0 0 0,0 0 1 0 0,0 0-1 0 0,0 0 1 0 0,0 0-1 0 0,0 0 1 0 0,0 0-1 0 0,0 0 1 0 0,0 0-1 0 0,0 0 0 0 0,0 0 1 0 0,0 0-1 0 0,0 0 1 0 0,0 0-1 0 0,0 0 1 0 0,0 0-1 0 0,0 0 1 0 0,0 0-1 0 0,0 0 1 0 0,0 0-1 0 0,0 0 0 0 0,0 0 1 0 0,0 0-1 0 0,0 0 1 0 0,0 0-1 0 0,0 0 1 0 0,0 0-1 0 0,-1-1-5 0 0,0 6 26 0 0,0 40 166 0 0,1-31-186 0 0,0-6 0 0 0,0-19 0 0 0,1-4 0 0 0,0 3-14 0 0,-1 10-58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54.93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4427 304 11431 0 0,'-2'-1'1032'0'0,"-6"-5"-845"0"0,3 5-187 0 0,1-1 0 0 0,-1 2 0 0 0,0-1 1 0 0,0 0-1 0 0,0 1 0 0 0,0 0 0 0 0,1 0 0 0 0,-8 2 0 0 0,-39 7-612 0 0,51-9 604 0 0,-139 41-3433 0 0,11-13 1471 0 0,-237 61 2948 0 0,87-20 916 0 0,-6-19-421 0 0,114-21-714 0 0,-129 18 60 0 0,-286 22-93 0 0,424-60-663 0 0,56-4 39 0 0,1-3-230 0 0,87-2 1 0 0,15 0-27 0 0,46-2-1330 0 0,-4-3 1210 0 0,46-10 0 0 0,-32 4 160 0 0,-49 11 114 0 0,639-102 248 0 0,-413 67-192 0 0,1 0-128 0 0,502-78 456 0 0,-637 95-227 0 0,-11 2 10 0 0,95-30 0 0 0,-129 23-18 0 0,-52 23-139 0 0,0 0-1 0 0,1-1 0 0 0,-1 1 0 0 0,0 0 1 0 0,1-1-1 0 0,-1 1 0 0 0,0 0 0 0 0,1 0 1 0 0,-1-1-1 0 0,0 1 0 0 0,0 0 0 0 0,1-1 0 0 0,-1 1 1 0 0,0-1-1 0 0,0 1 0 0 0,0 0 0 0 0,0-1 1 0 0,1 1-1 0 0,-1-1 0 0 0,0 1 0 0 0,0 0 1 0 0,0-1-1 0 0,0 1 0 0 0,0-1 0 0 0,0 1 1 0 0,0-1-1 0 0,0 1 0 0 0,0 0 0 0 0,-1-2 1 0 0,-3-8 168 0 0,3 8-149 0 0,-1 0 1 0 0,0 1-1 0 0,0-1 0 0 0,0 1 0 0 0,0 0 0 0 0,-1 0 0 0 0,1-1 0 0 0,0 1 0 0 0,0 1 1 0 0,-1-1-1 0 0,1 0 0 0 0,-1 0 0 0 0,-3 0 0 0 0,-36-3 106 0 0,34 4-111 0 0,-95 0 18 0 0,-118 13-1 0 0,113-4-35 0 0,-191 17-6 0 0,91-13-21 0 0,-124 6-22 0 0,2-10-130 0 0,48-3-4 0 0,106 3-5 0 0,-100 2 112 0 0,-114 14-1022 0 0,387-25 1010 0 0,21 0-1142 0 0,0-1 1036 0 0,22-5 0 0 0,0 1 140 0 0,281-30 112 0 0,-228 23-53 0 0,121-30 0 0 0,-254 40 481 0 0,-129 19-103 0 0,47-2-313 0 0,-342 49 340 0 0,340-42-301 0 0,-135 7-1 0 0,238-25-89 0 0,17-3-173 0 0,-1 0-1 0 0,1-1 1 0 0,-1 1-1 0 0,-6-1 1 0 0,12 0 120 0 0,0 0 0 0 0,0 1-1 0 0,0-1 1 0 0,0 0 0 0 0,0 0 0 0 0,0 1 0 0 0,0-1-1 0 0,0 0 1 0 0,0 1 0 0 0,0-1 0 0 0,1 2-1 0 0,6 1-52 0 0,7 0-9 0 0,1-1 0 0 0,0-1 0 0 0,0 0 0 0 0,0-1-1 0 0,18-3 1 0 0,-16 2 86 0 0,44-5-158 0 0,100-21 0 0 0,58-30-1238 0 0,-42 11-199 0 0,138-36 893 0 0,-9-28 2065 0 0,-240 78-1112 0 0,-60 27-225 0 0,0 1 0 0 0,0-1 0 0 0,-1 0 0 0 0,1-1 0 0 0,-1 0 0 0 0,9-10-1 0 0,-4 0 83 0 0,-10 13-80 0 0,0 0 3 0 0,-1 1 64 0 0,-1-10 303 0 0,1 11-375 0 0,0 0-1 0 0,-1 1 0 0 0,1-1 0 0 0,0 0 1 0 0,0 1-1 0 0,-1-1 0 0 0,1 1 0 0 0,-1-1 1 0 0,1 0-1 0 0,0 1 0 0 0,-1-1 0 0 0,1 1 1 0 0,-1-1-1 0 0,1 1 0 0 0,-1-1 0 0 0,0 1 1 0 0,1 0-1 0 0,-1-1 0 0 0,1 1 0 0 0,-2-1 1 0 0,0 0 41 0 0,-3-3 6 0 0,-1 2-1 0 0,0-1 0 0 0,1 0 1 0 0,-1 1-1 0 0,0 0 0 0 0,0 0 0 0 0,0 1 1 0 0,0 0-1 0 0,0 0 0 0 0,-12 0 1 0 0,-8 0-35 0 0,-32 5 0 0 0,47-4-68 0 0,-272 36 20 0 0,85-10 76 0 0,-108 20 223 0 0,290-43-15 0 0,-1 1 1 0 0,-25 9-1 0 0,40-12-111 0 0,5 2-287 0 0,1 1 63 0 0,0 0-1 0 0,0-1 1 0 0,1 0 0 0 0,-1 1-1 0 0,1-1 1 0 0,0-1 0 0 0,0 1 0 0 0,0-1-1 0 0,0 0 1 0 0,1 0 0 0 0,-1-1-1 0 0,1 1 1 0 0,9 0 0 0 0,9 1-261 0 0,47-2 0 0 0,-48-1 194 0 0,104-2-161 0 0,-43-1 93 0 0,-1 4 0 0 0,87 12-1 0 0,-163-12 190 0 0,-4-1 7 0 0,0 0 0 0 0,0 1-1 0 0,0 0 1 0 0,0-1 0 0 0,0 1 0 0 0,-1 0 0 0 0,5 2-1 0 0,-3-1-40 0 0,5 3 22 0 0,-9-5 25 0 0,0 0-1 0 0,0 0 1 0 0,0 0 0 0 0,0 0 0 0 0,0 0 0 0 0,0 0-1 0 0,0 1 1 0 0,0-1 0 0 0,0 0 0 0 0,1 0 0 0 0,-1 0 0 0 0,0 0-1 0 0,0 0 1 0 0,0 0 0 0 0,0 0 0 0 0,0 0 0 0 0,0 0 0 0 0,0 0-1 0 0,0 0 1 0 0,0 0 0 0 0,0 0 0 0 0,0 0 0 0 0,0 0 0 0 0,0 0-1 0 0,0 1 1 0 0,0-1 0 0 0,0 0 0 0 0,0 0 0 0 0,0 0-1 0 0,0 0 1 0 0,0 0 0 0 0,0 0 0 0 0,0 0 0 0 0,0 0 0 0 0,0 0-1 0 0,0 0 1 0 0,0 1 0 0 0,0-1 0 0 0,0 0 0 0 0,0 0 0 0 0,0 0-1 0 0,0 0 1 0 0,0 0 0 0 0,0 0 0 0 0,0 0 0 0 0,0 0-1 0 0,0 0 1 0 0,0 0 0 0 0,0 0 0 0 0,0 1 0 0 0,0-1 0 0 0,0 0-1 0 0,0 0 1 0 0,0 0 0 0 0,0 0 0 0 0,0 0 0 0 0,-1 0 0 0 0,1 0-1 0 0,-3 4 4 0 0,0 0 0 0 0,0 0-1 0 0,-1 0 1 0 0,0-1 0 0 0,0 1 0 0 0,0-1-1 0 0,0 0 1 0 0,0 0 0 0 0,0-1-1 0 0,-1 1 1 0 0,0-1 0 0 0,1 0 0 0 0,-8 2-1 0 0,-10 3 136 0 0,-41 6 0 0 0,23-5 65 0 0,-271 45 1557 0 0,202-39-995 0 0,-336 35 585 0 0,394-46-1287 0 0,-155 14 20 0 0,161-10-114 0 0,-1 1 0 0 0,-63 21 0 0 0,38 0-307 0 0,48-18-85 0 0,-29 10 1 0 0,17-10-102 0 0,3 0 134 0 0,0-2 1 0 0,-56 9 0 0 0,34-12 364 0 0,-58 6 710 0 0,110-11-762 0 0,0-1-12 0 0,-21 3-96 0 0,21-3 164 0 0,-11 3 734 0 0,7 2-636 0 0,4-2-6 0 0,-1 8-56 0 0,4 3-14 0 0,0-11 16 0 0,0 0 0 0 0,0 0 0 0 0,1 0-1 0 0,0 0 1 0 0,-1-1 0 0 0,1 1 0 0 0,0-1 0 0 0,0 1-1 0 0,0-1 1 0 0,1 0 0 0 0,-1 1 0 0 0,1-1-1 0 0,-1 0 1 0 0,4 1 0 0 0,1 2 36 0 0,1-1 0 0 0,-1 0 0 0 0,1 0-1 0 0,10 2 1 0 0,-5-3 2 0 0,1 0 0 0 0,0-1-1 0 0,0-1 1 0 0,0 0-1 0 0,26-3 1 0 0,-20 1-34 0 0,38-3 22 0 0,78-16 1 0 0,-77 6 0 0 0,0-2-1 0 0,89-38 1 0 0,-112 38-9 0 0,37-19 0 0 0,-57 25-77 0 0,1 0 0 0 0,-1-1 0 0 0,-1-1-1 0 0,17-16 1 0 0,-18 12-76 0 0,17-24 0 0 0,-7 9 33 0 0,4-12 139 0 0,0 3-53 0 0,-17 20 15 0 0,-10 19 54 0 0,8-18 314 0 0,-9 19-369 0 0,0 0-1 0 0,1 0 1 0 0,-1 0-1 0 0,0 0 1 0 0,0-1-1 0 0,0 1 1 0 0,0 0-1 0 0,0 0 1 0 0,1 0 0 0 0,-1 0-1 0 0,0-1 1 0 0,0 1-1 0 0,0 0 1 0 0,0 0-1 0 0,0 0 1 0 0,0-1-1 0 0,0 1 1 0 0,0 0 0 0 0,0 0-1 0 0,0-1 1 0 0,0 1-1 0 0,0 0 1 0 0,0 0-1 0 0,0 0 1 0 0,0-1 0 0 0,0 1-1 0 0,0 0 1 0 0,0 0-1 0 0,0-1 1 0 0,0 1-1 0 0,0 0 1 0 0,0 0-1 0 0,0 0 1 0 0,0-1 0 0 0,-1 1-1 0 0,1 0 1 0 0,0 0-1 0 0,0 0 1 0 0,0 0-1 0 0,-1-1 1 0 0,-4-9 254 0 0,5 9-245 0 0,-3-2 53 0 0,1 1 1 0 0,0-1 0 0 0,-1 1-1 0 0,0 0 1 0 0,1 0 0 0 0,-1 0 0 0 0,0 0-1 0 0,0 0 1 0 0,0 1 0 0 0,0-1-1 0 0,0 1 1 0 0,-7-2 0 0 0,-1 1-46 0 0,1 0 0 0 0,-20 0 1 0 0,7 0 67 0 0,-4 1-138 0 0,0 2-1 0 0,-1 0 0 0 0,-39 8 0 0 0,-13 1-33 0 0,22-3-98 0 0,32-4-4 0 0,1 0 0 0 0,-35-2 0 0 0,-29-11-761 0 0,87 9 863 0 0,5 3-454 0 0,-2-2 517 0 0,0 1 0 0 0,0-1-1 0 0,0 1 1 0 0,-1 0 0 0 0,1-1-1 0 0,0 1 1 0 0,1 1 0 0 0,1 1-12 0 0,103 66 96 0 0,-86-57-119 0 0,1-1 0 0 0,1-1 0 0 0,-1-2 0 0 0,1 0 0 0 0,1-1 0 0 0,34 6 0 0 0,141 9 246 0 0,-120-19-110 0 0,1-3 0 0 0,126-17-1 0 0,-120 5 10 0 0,150-16-368 0 0,164 9 433 0 0,-305 16 18 0 0,145 0 307 0 0,-128 1-410 0 0,167-6-51 0 0,230-25 448 0 0,-305 19-39 0 0,-15-2-206 0 0,218-16-158 0 0,-330 23-74 0 0,53-5 0 0 0,-118 14 5 0 0,91-2-438 0 0,-94 4 391 0 0,-2-2-3 0 0,-1 1 0 0 0,0-1 0 0 0,0 0-1 0 0,10-1 1 0 0,0-1 56 0 0,-1 0 42 0 0,1 0-13 0 0,-3-1-100 0 0,-4 2-72 0 0,7-4 16 0 0,-10 3 75 0 0,30-14-34 0 0,-23 11 75 0 0,2 1 0 0 0,-1 1 0 0 0,0 1 0 0 0,9-2 0 0 0,-19 4 0 0 0,14 0 0 0 0,9 2-64 0 0,-13-1 44 0 0,-7 1-146 0 0,-1-1 0 0 0,0 1 0 0 0,1 0 0 0 0,-1 0 0 0 0,9 5 0 0 0,-12-6 356 0 0,-2 1-126 0 0,-2 17-52 0 0,-1-14-12 0 0,0-2-2 0 0,-1 2-6 0 0,0 0 0 0 0,0 0-1 0 0,-1-1 1 0 0,0 1 0 0 0,0-1-1 0 0,0 0 1 0 0,0 0-1 0 0,-1-1 1 0 0,-6 4 0 0 0,-11 7 1 0 0,-89 57 39 0 0,68-44 25 0 0,1 0-13 0 0,-1-2 0 0 0,-1-3 1 0 0,0-1-1 0 0,-2-2 0 0 0,-53 13 0 0 0,-138 14 452 0 0,-3-17-132 0 0,173-21-392 0 0,-117 3 28 0 0,58-5 0 0 0,56-2 0 0 0,-153 14 0 0 0,40 1-2 0 0,-92 9 191 0 0,42-3 82 0 0,82-8-217 0 0,34-9-66 0 0,-215-12 0 0 0,165 0 200 0 0,32 3 0 0 0,108 1-92 0 0,-33 4-1 0 0,6 0-14 0 0,-68 0-81 0 0,-194 12 0 0 0,276-11 0 0 0,-35 1 0 0 0,48-4-43 0 0,1 1 0 0 0,-1 1 0 0 0,0 1 0 0 0,1 1 0 0 0,-28 11 0 0 0,-20 3-361 0 0,46-14 196 0 0,1 2-1 0 0,-31 12 0 0 0,44-17 39 0 0,11-3 167 0 0,0 0 0 0 0,0 0 0 0 0,0 1 0 0 0,1 0-1 0 0,-1-1 1 0 0,-5 3 0 0 0,-20 9-7 0 0,27-12-44 0 0,1 3-244 0 0,-1 9 319 0 0,0 0-42 0 0,1-7 63 0 0,0 5 22 0 0,1-5-10 0 0,4 8-44 0 0,0 4-10 0 0,-3-14 6 0 0,0 0 0 0 0,-1 0 0 0 0,1 0 1 0 0,0 0-1 0 0,1 0 0 0 0,-1 0 0 0 0,0 0 0 0 0,1 0 0 0 0,0-1 0 0 0,0 1 0 0 0,2 2 0 0 0,-1-1-4 0 0,0-1 33 0 0,-1 0 0 0 0,1 0 1 0 0,0-1-1 0 0,0 1 0 0 0,0-1 0 0 0,0 0 0 0 0,0 0 0 0 0,1 0 1 0 0,4 2-1 0 0,0 0 58 0 0,-6-3-65 0 0,1 1 0 0 0,-1-1-1 0 0,1 0 1 0 0,-1 0 0 0 0,1-1-1 0 0,0 1 1 0 0,0 0 0 0 0,2-1-1 0 0,8 3 28 0 0,6 2 24 0 0,0 0-1 0 0,36 4 0 0 0,-16-4-25 0 0,11 2-42 0 0,-2-2 45 0 0,-31-2-57 0 0,23 0-1 0 0,70 0 3 0 0,-51 0 115 0 0,67-5-1 0 0,78-10 29 0 0,36-6-208 0 0,-76 0 0 0 0,49 4 64 0 0,-77 8 0 0 0,57-14 0 0 0,26 4 0 0 0,-47 5 0 0 0,-68 7 0 0 0,-30 2 0 0 0,84 5 0 0 0,-45 1 0 0 0,-10-3 0 0 0,-81-1 0 0 0,35 5 0 0 0,-13 0 0 0 0,174-1 0 0 0,-145-4 0 0 0,-62-1 0 0 0,-7 0 0 0 0,0 0 0 0 0,-1 1 0 0 0,1 0 0 0 0,0 0 0 0 0,-1 0 0 0 0,1 0 0 0 0,6 2 0 0 0,-1-1 2 0 0,31 1-14 0 0,23-6-106 0 0,-43 4 52 0 0,34 2-332 0 0,-49-2 302 0 0,7 1 6 0 0,3 1 20 0 0,1 0 6 0 0,-2-1 0 0 0,1 0 11 0 0,-1 1 42 0 0,-1-2 11 0 0,0 1 0 0 0,-1-2 11 0 0,-7 0 32 0 0,3-1-18 0 0,-1 1 70 0 0,-7 2-109 0 0,3-1 39 0 0,29-8 326 0 0,3 0-276 0 0,-31 6-32 0 0,5-3-33 0 0,0-1 1 0 0,-7 5 42 0 0,-1 0 1 0 0,4-7-44 0 0,-2-3-10 0 0,1 1 0 0 0,3 0 0 0 0,0 2 13 0 0,-7 6-3 0 0,1 1 0 0 0,0 0 0 0 0,-1 1 0 0 0,1-1-1 0 0,0 0 1 0 0,0 0 0 0 0,0 0 0 0 0,0 0-1 0 0,0 1 1 0 0,0-1 0 0 0,1 0 0 0 0,16-11 530 0 0,-31 9-467 0 0,2 2-73 0 0,-1 1-1 0 0,1 0 1 0 0,-1 0-1 0 0,-21 5 0 0 0,-47 14-73 0 0,57-13 34 0 0,-98 28 28 0 0,-64 15 13 0 0,95-29-1 0 0,-468 114 0 0 0,496-119 0 0 0,-80 10 0 0 0,-67-4 0 0 0,28-3 0 0 0,97-7 0 0 0,-114 11 0 0 0,127-15 0 0 0,-44 3 0 0 0,88-9-2 0 0,-8-1-10 0 0,0 2-1 0 0,0 1 1 0 0,0 2 0 0 0,-33 9-1 0 0,-38 9-46 0 0,85-19 54 0 0,-88 18 53 0 0,98-20-109 0 0,-7 1-152 0 0,-30 3-1 0 0,45-6 202 0 0,-1 1 0 0 0,0-1-1 0 0,1 1 1 0 0,-1 0 0 0 0,-4 1-1 0 0,-7 2 5 0 0,-11 0-46 0 0,7-1 53 0 0,12-2 12 0 0,0 0 0 0 0,0 0 0 0 0,1 0 0 0 0,-10-1 0 0 0,12-1-4 0 0,-18 6-4 0 0,-14 1-128 0 0,-4-1 48 0 0,-18-1-169 0 0,47-3 246 0 0,-4 0-13 0 0,14-1 40 0 0,-30-1-350 0 0,21 1 312 0 0,1-1 22 0 0,6 0 42 0 0,-5 1 11 0 0,5 0-10 0 0,-7 0-44 0 0,-1-1-10 0 0,-1 0 0 0 0,11 1 26 0 0,0 0 0 0 0,0-1-1 0 0,-1 1 1 0 0,1 0 0 0 0,0 0 0 0 0,0 0-1 0 0,-1 0 1 0 0,1 0 0 0 0,0 0-1 0 0,0 0 1 0 0,-1 1 0 0 0,1-1-1 0 0,0 0 1 0 0,0 1 0 0 0,-2 0 0 0 0,8 5 253 0 0,13 7-274 0 0,13 5 49 0 0,0 0-44 0 0,-20-11-10 0 0,40 19 0 0 0,-14-10 9 0 0,1-2 0 0 0,1-1 0 0 0,0-2 0 0 0,0-2 0 0 0,76 8 0 0 0,-78-13 10 0 0,79 4 36 0 0,35-15-55 0 0,-45 0 0 0 0,6 4 99 0 0,114-7 206 0 0,-35-12-229 0 0,250-36 76 0 0,-159 32-172 0 0,-193 19 16 0 0,85 1-136 0 0,-55 4 32 0 0,-79 0 44 0 0,45-2-64 0 0,-59 2 128 0 0,61-10 0 0 0,-72 9 0 0 0,-1 1 0 0 0,1-1 0 0 0,-1 1 0 0 0,1 1-9 0 0,1 0-81 0 0,8-4 45 0 0,5-2-19 0 0,-15 3 64 0 0,6-1-31 0 0,4 2-2 0 0,0-3-133 0 0,-22 5 74 0 0,10-2-50 0 0,-10 3 78 0 0,1-1 11 0 0,5 0 32 0 0,-6 1-38 0 0,0-1-32 0 0,7-1-2 0 0,-7 1 10 0 0,11-2-477 0 0,1 3 560 0 0,-1 0 0 0 0,-1 4 0 0 0,-2 0-10 0 0,-8-3-44 0 0,-2 0 44 0 0,1-1-1 0 0,0 1 0 0 0,0 0 1 0 0,-1 0-1 0 0,1 0 0 0 0,0 0 1 0 0,-1 0-1 0 0,1 0 0 0 0,-1 0 1 0 0,1 0-1 0 0,0 2 0 0 0,-1-1 20 0 0,1 0 0 0 0,-1 0 0 0 0,1 0 0 0 0,-1 0-1 0 0,0 1 1 0 0,0-1 0 0 0,0 0 0 0 0,0 0 0 0 0,0 0 0 0 0,0 0-1 0 0,-1 0 1 0 0,1 0 0 0 0,-1 0 0 0 0,1 0 0 0 0,-1 0 0 0 0,0 0-1 0 0,0 0 1 0 0,0 0 0 0 0,0 0 0 0 0,0 0 0 0 0,0 0 0 0 0,0-1-1 0 0,-2 3 1 0 0,-2 2 11 0 0,-2 3 55 0 0,0 0 0 0 0,-1 0-1 0 0,0-1 1 0 0,-1 0 0 0 0,0 0 0 0 0,0-1-1 0 0,-12 8 1 0 0,-74 37 167 0 0,83-46-255 0 0,-20 8 33 0 0,0-1-1 0 0,-1-2 1 0 0,0-1-1 0 0,-1-1 1 0 0,-37 3-1 0 0,-58 17-22 0 0,61-13 60 0 0,-4-5-46 0 0,1-1-12 0 0,-399 55 76 0 0,328-58-17 0 0,-29 2-63 0 0,71 0 5 0 0,-7 1 0 0 0,-110 15 0 0 0,168-22 14 0 0,33-3 11 0 0,-24 4 0 0 0,-97 20-25 0 0,61-13 0 0 0,18-4 0 0 0,54-5 0 0 0,-18 1 0 0 0,16-2 0 0 0,0 0 0 0 0,0 0 0 0 0,-9 2 0 0 0,-15 5 0 0 0,20-6-12 0 0,3 2-48 0 0,-13 0-9 0 0,9-4-19 0 0,11 0 83 0 0,-1 0 1 0 0,0 0-1 0 0,1 0 0 0 0,-1 0 1 0 0,1 0-1 0 0,-1 1 0 0 0,0-1 1 0 0,1 0-1 0 0,-1 0 0 0 0,1 0 1 0 0,-1 0-1 0 0,1 1 1 0 0,-1-1-1 0 0,0 0 0 0 0,1 1 1 0 0,-1-1-1 0 0,1 0 0 0 0,0 1 1 0 0,-2 0-1 0 0,0 1-38 0 0,2-2 43 0 0,-1 0-1 0 0,1 0 1 0 0,0 1-1 0 0,-1-1 1 0 0,1 0-1 0 0,0 0 1 0 0,0 1-1 0 0,-1-1 1 0 0,1 0-1 0 0,0 1 1 0 0,0-1-1 0 0,0 0 1 0 0,-1 1-1 0 0,1-1 1 0 0,0 0-1 0 0,0 1 1 0 0,0-1-1 0 0,0 0 1 0 0,0 1-1 0 0,0-1 1 0 0,-1 1-1 0 0,2 1 9 0 0,0-1-1 0 0,0 1 1 0 0,0-1-1 0 0,0 0 0 0 0,0 1 1 0 0,0-1-1 0 0,1 0 1 0 0,-1 0-1 0 0,0 0 1 0 0,1 1-1 0 0,-1-1 0 0 0,0-1 1 0 0,1 1-1 0 0,-1 0 1 0 0,3 1-1 0 0,-2-1-8 0 0,17 11 10 0 0,-15-10-1 0 0,17 4 49 0 0,-15-6-57 0 0,-1 1 0 0 0,15 8 0 0 0,6 6 0 0 0,10 12 0 0 0,-10-11 0 0 0,-11-6 0 0 0,-1-2 0 0 0,28 14 0 0 0,-16-11 46 0 0,-1-2 0 0 0,1 0 0 0 0,1-2-1 0 0,0 0 1 0 0,28 2 0 0 0,138 5 354 0 0,-116-11-347 0 0,21 4-53 0 0,-27 2 27 0 0,-46-5-8 0 0,40 1-1 0 0,178-21-410 0 0,19-28 72 0 0,-237 39 320 0 0,30-2 0 0 0,-18 3 0 0 0,47-3 0 0 0,-45 3 0 0 0,46 3 0 0 0,5 0 0 0 0,-48-2 37 0 0,288-31-2 0 0,-267 26-35 0 0,-23 4 0 0 0,-25 2 0 0 0,1 2 0 0 0,-4-2-12 0 0,-7 3-36 0 0,5 1 15 0 0,-8-1-70 0 0,6 8-557 0 0,-7-7 570 0 0,0 0-44 0 0,3 8 70 0 0,-3-8 0 0 0,1 5-56 0 0,-2-7 109 0 0,0 0 0 0 0,1 1 0 0 0,-1-1 0 0 0,0 1-1 0 0,0-1 1 0 0,0 1 0 0 0,0-1 0 0 0,0 0 0 0 0,0 1 0 0 0,1-1 0 0 0,-1 1 0 0 0,0-1 0 0 0,0 1 0 0 0,0-1 0 0 0,0 1 0 0 0,-1-1 0 0 0,1 1 0 0 0,0-1 0 0 0,0 1 0 0 0,0-1-1 0 0,0 0 1 0 0,0 1 0 0 0,-1-1 0 0 0,1 1 0 0 0,0-1 0 0 0,0 0 0 0 0,-1 1 0 0 0,1-1 0 0 0,0 1 0 0 0,0-1 0 0 0,-1 0 0 0 0,1 1 0 0 0,0-1 0 0 0,-1 0 0 0 0,1 0 0 0 0,-1 1 0 0 0,1-1-1 0 0,0 0 1 0 0,-1 0 0 0 0,1 1 0 0 0,-1-1 0 0 0,1 0 0 0 0,-1 0 0 0 0,1 0 0 0 0,-1 0 0 0 0,-26 12-41 0 0,-1-2-1 0 0,-31 7 1 0 0,17-4-10 0 0,-161 37-167 0 0,11-4 302 0 0,36-7 267 0 0,43-12-148 0 0,-269 53-16 0 0,147-33-344 0 0,133-25 120 0 0,-85 27 48 0 0,172-45 0 0 0,-22 5-39 0 0,23-6 10 0 0,-1 0-1 0 0,-19 9 0 0 0,22-8-33 0 0,1 0 0 0 0,-14 2 0 0 0,-14 5-572 0 0,35-9 509 0 0,-2 3 87 0 0,5-4 22 0 0,3 1 23 0 0,1 2 39 0 0,1-1-1 0 0,0 0 0 0 0,-1 0 0 0 0,2 0 0 0 0,-1-1 0 0 0,0 1 0 0 0,0-1 1 0 0,1 0-1 0 0,-1 0 0 0 0,1 0 0 0 0,0-1 0 0 0,7 2 0 0 0,8 0 107 0 0,37 2-1 0 0,-50-5-129 0 0,81 2 171 0 0,-18 6-158 0 0,102 24-1 0 0,-117-21 168 0 0,58 5 1 0 0,-81-12-224 0 0,312 20 76 0 0,-149-24 84 0 0,-162 1-125 0 0,53 7 0 0 0,21 1 315 0 0,-70-9-88 0 0,73 0-95 0 0,118-14-1 0 0,-56-5-91 0 0,-55 14 44 0 0,-48 3-6 0 0,17 4 18 0 0,-25 0-96 0 0,8-4 124 0 0,-25 1-200 0 0,1 1-1 0 0,74 11 0 0 0,-88-7 54 0 0,12 0-440 0 0,-41-4 290 0 0,1 0-28 0 0,5 2-4 0 0,-6-2 7 0 0,-2-6-469 0 0,-1 5 650 0 0,1 0 1 0 0,0 0-1 0 0,-1 0 1 0 0,1 0-1 0 0,-1 0 1 0 0,1-1-1 0 0,-1 1 1 0 0,1 0-1 0 0,-1 0 1 0 0,0 0-1 0 0,1 0 1 0 0,-1 1 0 0 0,0-1-1 0 0,0 0 1 0 0,0 0-1 0 0,0 0 1 0 0,0 1-1 0 0,0-1 1 0 0,0 0-1 0 0,0 1 1 0 0,0-1-1 0 0,0 1 1 0 0,-2-1-1 0 0,-1-1-3 0 0,-23-11-206 0 0,-1 2 1 0 0,-53-15-1 0 0,-23-8 49 0 0,-34-14-280 0 0,18 7-100 0 0,73 24 332 0 0,-1 2-1 0 0,-1 2 1 0 0,0 2 0 0 0,0 3-1 0 0,-97-5 1 0 0,-128 19 2402 0 0,246-3-1956 0 0,-14 1-1813 0 0,45-4 1503 0 0,-1 1 1 0 0,1-1-1 0 0,-1 1 1 0 0,0 0-1 0 0,0-1 1 0 0,1 1-1 0 0,1 2 0 0 0,13 3-138 0 0,22 0 194 0 0,0-2 0 0 0,69-1-1 0 0,-37-2 326 0 0,129 0 451 0 0,-105-2-206 0 0,-88 2-494 0 0,3-1 26 0 0,0 0 1 0 0,-1-1 0 0 0,1 0-1 0 0,-1 0 1 0 0,1-1 0 0 0,-1 0-1 0 0,0 0 1 0 0,0-1 0 0 0,15-7 367 0 0,-25-3 56 0 0,-2 10-462 0 0,0 1 0 0 0,0-1 0 0 0,0 0 1 0 0,0 1-1 0 0,-1 0 0 0 0,1 0 0 0 0,-1 0 0 0 0,0 0 1 0 0,0 1-1 0 0,1-1 0 0 0,-1 1 0 0 0,0 0 0 0 0,-8-1 1 0 0,-8-1-88 0 0,-31 0 0 0 0,35 3 84 0 0,-60-4-30 0 0,-261-4-438 0 0,27 16-598 0 0,62-1 44 0 0,-202 9 875 0 0,233-11 701 0 0,195-5-510 0 0,-99 6 187 0 0,87-5-411 0 0,-76-5-930 0 0,24-2 557 0 0,72 5 860 0 0,0 0-1 0 0,0 1 1 0 0,0 0-1 0 0,-19 4 1 0 0,32-4-401 0 0,0 0 0 0 0,0 1 0 0 0,-1-1 0 0 0,1 0 0 0 0,0 1 0 0 0,0-1 1 0 0,0 1-1 0 0,0 0 0 0 0,-1-1 0 0 0,1 1 0 0 0,-1 1 0 0 0,-5 2 86 0 0,5-4 74 0 0,-13-1-85 0 0,-1-4-4 0 0,-3-4 275 0 0,6 3-181 0 0,1 1 1 0 0,-1 0-1 0 0,-13-4 1 0 0,24 9-183 0 0,2 2-51 0 0,0 11 110 0 0,4 3 11 0 0,0-6 41 0 0,1 1-1 0 0,0-1 0 0 0,0 0 1 0 0,1-1-1 0 0,1 1 1 0 0,-1-1-1 0 0,1 0 0 0 0,1-1 1 0 0,0 0-1 0 0,14 12 0 0 0,-5-7 56 0 0,0-1-1 0 0,0-1 0 0 0,1 0 0 0 0,37 15 0 0 0,-2-7-20 0 0,1-3 0 0 0,0-1-1 0 0,1-3 1 0 0,98 8 0 0 0,109 0 63 0 0,25 8-127 0 0,-82 7 38 0 0,-166-27-45 0 0,32 8-4 0 0,-1 3 0 0 0,123 52 0 0 0,-185-68 0 0 0,-3-1 0 0 0,-1 0 0 0 0,1 0 0 0 0,-1 1 0 0 0,1 0 0 0 0,4 4 0 0 0,3 2 0 0 0,1 0 0 0 0,-3 3 0 0 0,-6-1 11 0 0,-4-10-8 0 0,0 0 0 0 0,0-1-1 0 0,0 1 1 0 0,0 0 0 0 0,0 0 0 0 0,0-1-1 0 0,0 1 1 0 0,0 0 0 0 0,-1-1 0 0 0,1 1 0 0 0,0 0-1 0 0,-1-1 1 0 0,1 1 0 0 0,0 0 0 0 0,-1-1-1 0 0,1 1 1 0 0,-1 0 0 0 0,1-1 0 0 0,-2 2-1 0 0,1-1 7 0 0,-1 1 4 0 0,1 1 1 0 0,-1-1-1 0 0,0 0 0 0 0,0 0 1 0 0,-1 0-1 0 0,1 0 0 0 0,0-1 1 0 0,-1 1-1 0 0,1 0 0 0 0,-1-1 1 0 0,1 0-1 0 0,-4 2 0 0 0,-37 8 135 0 0,18-4-80 0 0,-27 11-16 0 0,-85 44 0 0 0,85-37-44 0 0,35-17-8 0 0,0 1 0 0 0,1 1 0 0 0,-20 14 0 0 0,34-22-16 0 0,0-1 0 0 0,0 0 0 0 0,0 1-1 0 0,1-1 1 0 0,-1 1 0 0 0,0 0 0 0 0,1 0-1 0 0,-1-1 1 0 0,1 1 0 0 0,0 0-1 0 0,-1 0 1 0 0,1 0 0 0 0,-1 3 0 0 0,1-1-21 0 0,-1-2-91 0 0,2 1-210 0 0,-1-1 270 0 0,1 1 1 0 0,0-1 0 0 0,0 1 0 0 0,0-1-1 0 0,0 1 1 0 0,0 0 0 0 0,0-1 0 0 0,1 1 0 0 0,-1-1-1 0 0,1 1 1 0 0,0-1 0 0 0,-1 1 0 0 0,1-1-1 0 0,0 0 1 0 0,1 1 0 0 0,-1-1 0 0 0,0 0-1 0 0,1 0 1 0 0,-1 0 0 0 0,1 0 0 0 0,0 0 0 0 0,0 0-1 0 0,-1 0 1 0 0,1 0 0 0 0,0-1 0 0 0,1 1-1 0 0,3 2 1 0 0,3 1-26 0 0,0-1 0 0 0,0 0 0 0 0,1 0 0 0 0,0 0 0 0 0,-1-1 0 0 0,12 1 0 0 0,-4 0-45 0 0,1-1-1 0 0,-1-1 0 0 0,1 0 1 0 0,-1-1-1 0 0,34-4 0 0 0,-26-1-442 0 0,-38 0-84 0 0,-3-1 623 0 0,-1 1 0 0 0,1 1 1 0 0,-1 0-1 0 0,-20 0 0 0 0,6 1 127 0 0,-111-10 835 0 0,88 6-468 0 0,-161-23 408 0 0,4-18-2986 0 0,207 46 1985 0 0,-1 0-1 0 0,1-1 1 0 0,0 0-1 0 0,0 0 0 0 0,0-1 1 0 0,0 1-1 0 0,0-1 1 0 0,0 0-1 0 0,-4-4 0 0 0,7 3-463 0 0,1 4 581 0 0,0-1 0 0 0,0 0 0 0 0,0 1 0 0 0,0-1 0 0 0,1 1 0 0 0,-1-1 0 0 0,0 0 0 0 0,0 1 0 0 0,0-1 0 0 0,1 1 0 0 0,-1-1 0 0 0,0 1 0 0 0,1-1 0 0 0,-1 1 0 0 0,0-1 0 0 0,1 1 0 0 0,-1-1 0 0 0,1 1 0 0 0,0-1 0 0 0,10-10-220 0 0,0 3 69 0 0,0-1 0 0 0,0 2 0 0 0,1 0-1 0 0,12-6 1 0 0,-2 4 52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13.041"/>
    </inkml:context>
    <inkml:brush xml:id="br0">
      <inkml:brushProperty name="width" value="0.05" units="cm"/>
      <inkml:brushProperty name="height" value="0.05" units="cm"/>
    </inkml:brush>
  </inkml:definitions>
  <inkml:trace contextRef="#ctx0" brushRef="#br0">13 0 919 0 0,'0'0'11824'0'0,"0"3"-11760"0"0,7 55 416 0 0,-7-55-416 0 0,0-1-32 0 0,0 0-1 0 0,0 1 0 0 0,0-1 1 0 0,0 0-1 0 0,0 0 0 0 0,1 0 0 0 0,0 4 1 0 0,1 1 78 0 0,-1 1 0 0 0,0-1 0 0 0,0 1 0 0 0,-1 10 1 0 0,0 29 159 0 0,0-45-195 0 0,0 1-6 0 0,0 8-5 0 0,1-5 3 0 0,0 7 10 0 0,1 2 1 0 0,1-3-12 0 0,-2-7-12 0 0,-1 7-33 0 0,2 3 34 0 0,-1-2 14 0 0,1-4-4 0 0,-2-2-54 0 0,-1 12 106 0 0,0 2-52 0 0,2-18-64 0 0,0 34 72 0 0,-1-21-20 0 0,0-1 11 0 0,0-1 2 0 0,-1-2 6 0 0,0-7-7 0 0,1 9-41 0 0,-1 2 19 0 0,1-1-22 0 0,0 0 22 0 0,0-3-22 0 0,0-7 22 0 0,0 7-33 0 0,1 0 1 0 0,-1-7 32 0 0,0 4-22 0 0,2 25 160 0 0,-2-3-106 0 0,0-17-32 0 0,0 1-22 0 0,-2-1 22 0 0,-1 1-22 0 0,1 0 22 0 0,-2 1-19 0 0,1 0 45 0 0,1 0 19 0 0,-2-1-29 0 0,1 0-49 0 0,0 2-1 0 0,1-10 29 0 0,1 0-1 0 0,0 0 1 0 0,1 0 0 0 0,-1 8 0 0 0,1-13-32 0 0,-1 27 276 0 0,3-14-268 0 0,-2-12-19 0 0,-2 0 9 0 0,-2 32 68 0 0,1-3 27 0 0,2 0 15 0 0,1-1-60 0 0,0-17-33 0 0,0 1 22 0 0,0 4-33 0 0,0-15-9 0 0,4 17-2 0 0,0 1 1 0 0,3-2 0 0 0,-3-6 0 0 0,1 0 11 0 0,-2-2 8 0 0,0 0 0 0 0,3 19-1 0 0,-6-30-10 0 0,2 6 30 0 0,0 9-26 0 0,1 11 55 0 0,-2-11-67 0 0,0-1 0 0 0,0-1 11 0 0,-1 1 32 0 0,3 1-33 0 0,-1-1-10 0 0,11 45 128 0 0,-12-44-117 0 0,-1-1 42 0 0,5 27 139 0 0,-4-30-125 0 0,1 18 154 0 0,-4 11-81 0 0,1-30-81 0 0,-5 40 606 0 0,6-49-382 0 0,0 0-224 0 0,0 7-37 0 0,0-7 77 0 0,4 9-2230 0 0,-3-9 1223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17.278"/>
    </inkml:context>
    <inkml:brush xml:id="br0">
      <inkml:brushProperty name="width" value="0.05" units="cm"/>
      <inkml:brushProperty name="height" value="0.05" units="cm"/>
    </inkml:brush>
  </inkml:definitions>
  <inkml:trace contextRef="#ctx0" brushRef="#br0">0 235 4607 0 0,'0'0'2752'0'0,"3"0"-2681"0"0,7 0 2 0 0,-8 0 151 0 0,46 8 3284 0 0,-26-9-2991 0 0,0 0-1 0 0,-1-1 1 0 0,1-1-1 0 0,37-10 1 0 0,35-6-193 0 0,-78 16-263 0 0,7 0 93 0 0,0 2-1 0 0,27 1 1 0 0,-27 0 38 0 0,1-1 0 0 0,26-3 1 0 0,-32 1-77 0 0,6-1 43 0 0,-1-1 1 0 0,37-13-1 0 0,-54 16-150 0 0,20-4 48 0 0,41-2 389 0 0,0 2-1 0 0,73 5 1 0 0,-93 1-319 0 0,-33 1-29 0 0,-1 0 0 0 0,1 1 0 0 0,0 0 0 0 0,22 8 1 0 0,16 3 68 0 0,-15-3-83 0 0,-25-6-74 0 0,1 0 1 0 0,0-1-1 0 0,0-1 1 0 0,13 2-1 0 0,-6-3 15 0 0,-7 0-19 0 0,0 1 1 0 0,0 0 0 0 0,0 1-1 0 0,0 0 1 0 0,16 7-1 0 0,1 1-6 0 0,23 8 54 0 0,-24-9-25 0 0,200 64 80 0 0,-210-69-90 0 0,1-1 1 0 0,-1-1-1 0 0,1 0 0 0 0,27-1 0 0 0,-12-4 29 0 0,56-9 0 0 0,104-30 16 0 0,-192 40-64 0 0,-1 0 0 0 0,0 0 0 0 0,1 0 0 0 0,-1 0 0 0 0,1 1 0 0 0,0-1 0 0 0,-1 1 0 0 0,1 0 0 0 0,4 0 0 0 0,0 0 0 0 0,104-9 118 0 0,-79 7-100 0 0,85-5 50 0 0,103-4-8 0 0,-90 16 194 0 0,-89-3-212 0 0,-35-2-41 0 0,226 20 257 0 0,-176-13-138 0 0,17 3 25 0 0,63 10 37 0 0,-84-13-165 0 0,28 1 74 0 0,91-2-1 0 0,-144-5-70 0 0,0 0-1 0 0,49 10 1 0 0,-40-5-15 0 0,4 0 21 0 0,1-2-1 0 0,-1-2 1 0 0,1-1 0 0 0,70-9-1 0 0,-33-2 37 0 0,129-22-60 0 0,-198 30-2 0 0,32-3 0 0 0,16 0 64 0 0,-20 1-64 0 0,0 2 0 0 0,1 2 0 0 0,43 5 0 0 0,-29 4 42 0 0,68 21 0 0 0,-115-29-34 0 0,15 5 47 0 0,1 0 0 0 0,-1 2-1 0 0,-1 0 1 0 0,30 17 0 0 0,-22-9-23 0 0,-15-9 9 0 0,0 1 0 0 0,13 10-1 0 0,-4-1 2 0 0,-8-7 12 0 0,-1 0 0 0 0,19 21 0 0 0,-10-7-45 0 0,13 21 58 0 0,-10-17-67 0 0,-12-14 0 0 0,6 9-2 0 0,-1-1 58 0 0,-13-16-49 0 0,16 16-4 0 0,-15-18-3 0 0,16 16 12 0 0,14 21 102 0 0,-30-36-113 0 0,-1 0 1 0 0,0 1 0 0 0,6 9 0 0 0,-9-13 3 0 0,0-1-1 0 0,0 0 1 0 0,0 1 0 0 0,0-1-1 0 0,0 0 1 0 0,0 0 0 0 0,0 0 0 0 0,0 0-1 0 0,0 0 1 0 0,0 0 0 0 0,2 1 0 0 0,1 0 2 0 0,16 16-4 0 0,-8-6-3 0 0,36 36 0 0 0,-23-25 0 0 0,0-5 0 0 0,0-1 0 0 0,0 3 0 0 0,29 18 0 0 0,-38-26 0 0 0,12 9 21 0 0,1-1 1 0 0,52 27-1 0 0,-76-45-23 0 0,20 12 68 0 0,-9-4-66 0 0,21 14 0 0 0,-32-22 0 0 0,15 14 0 0 0,-15-13 0 0 0,14 14 0 0 0,-13-9 0 0 0,-2-3 0 0 0,0-1 0 0 0,0 0 0 0 0,0 0 0 0 0,7 5 0 0 0,9 9 0 0 0,-13-12 0 0 0,8 4 0 0 0,-8-4 0 0 0,-1-1 0 0 0,1-1 0 0 0,-1 0 0 0 0,13 5 0 0 0,16 6 0 0 0,-25-9 0 0 0,-4-3 0 0 0,1 0 0 0 0,-1 0 0 0 0,1 0 0 0 0,8 2 0 0 0,175 55 0 0 0,-57-33 0 0 0,-111-23 0 0 0,13 0 22 0 0,-1-2-1 0 0,38-2 1 0 0,-33 0-23 0 0,-25-1 1 0 0,-11 1 4 0 0,19-4 30 0 0,3-4 0 0 0,8-3-34 0 0,33-13 0 0 0,-46 17 5 0 0,0-1 0 0 0,-1-1 1 0 0,0-1-1 0 0,22-15 0 0 0,69-56 30 0 0,-78 56-32 0 0,2-5 11 0 0,0-2 0 0 0,-3-1 0 0 0,43-56 0 0 0,-28 33-6 0 0,-44 52-8 0 0,16-12 0 0 0,-7 6 0 0 0,0-1 0 0 0,-1 1 0 0 0,16-22 0 0 0,25-47 0 0 0,-37 55 0 0 0,-4 7 0 0 0,-8 15 0 0 0,12-14 0 0 0,-8 9 0 0 0,-4 3 0 0 0,1 0 0 0 0,0 1 0 0 0,0-1 0 0 0,0 1 0 0 0,6-5 0 0 0,15-15 0 0 0,-14 14 0 0 0,1 0 0 0 0,0 1 0 0 0,0 1 0 0 0,15-8 0 0 0,-2 1 0 0 0,169-79-189 0 0,-161 79 178 0 0,-12 7-4 0 0,-1 1-1 0 0,2 1 1 0 0,29-4-1 0 0,-18 3 14 0 0,-3 2-14 0 0,0 1 0 0 0,1 1 0 0 0,49 4 0 0 0,-50 2 16 0 0,1 1 0 0 0,3-2 0 0 0,3 1 0 0 0,-25-2 0 0 0,37 2 0 0 0,62 4 0 0 0,10 4 0 0 0,-46-10-38 0 0,143-15-1 0 0,-187 9-22 0 0,137-9 49 0 0,-19 5-58 0 0,1 0-22 0 0,-54 8 56 0 0,100 14 0 0 0,-151-8 36 0 0,144 14 0 0 0,-134-18 0 0 0,203 14 0 0 0,-229-13 0 0 0,0-2 0 0 0,1-1 0 0 0,-1-1 0 0 0,0-1 0 0 0,0-1 0 0 0,0-2 0 0 0,0-1 0 0 0,-1-1 0 0 0,0-1 0 0 0,37-17 0 0 0,23-14 0 0 0,-64 27-22 0 0,2 1 0 0 0,-1 2 0 0 0,1 0-1 0 0,1 1 1 0 0,36-5 0 0 0,-43 11 17 0 0,0 1 0 0 0,0 0 0 0 0,0 2 0 0 0,31 4 0 0 0,73 23-45 0 0,-86-16 50 0 0,-1 2 0 0 0,42 21 0 0 0,6 4 0 0 0,-74-34 0 0 0,33 11 0 0 0,123 29 0 0 0,-147-40 0 0 0,0-2 0 0 0,1 0 0 0 0,25 1 0 0 0,25-6 0 0 0,0-2 0 0 0,123-25 0 0 0,-179 26 0 0 0,0 0 0 0 0,26-2 0 0 0,146-10 0 0 0,-53-6 0 0 0,-88 11 0 0 0,77-4 0 0 0,-2 4 0 0 0,36 0 0 0 0,-67 5 0 0 0,-34 1 0 0 0,-26 3 0 0 0,93-4 0 0 0,52 7 0 0 0,12 2 0 0 0,-148-3 3 0 0,64 5 146 0 0,32 0-245 0 0,-62-3 96 0 0,107-2 0 0 0,-3 0 0 0 0,-130 0 0 0 0,-14-1 0 0 0,53 8 0 0 0,-12-2 0 0 0,57 1 0 0 0,-88-5 0 0 0,-21-2 5 0 0,32 5 1 0 0,102 11 47 0 0,-116-12-53 0 0,0-2 0 0 0,65-6 0 0 0,-69 3 0 0 0,37-3 0 0 0,250-43 0 0 0,-184 19 0 0 0,-111 24 0 0 0,0-1 0 0 0,0 2 0 0 0,0 0 0 0 0,1 2 0 0 0,42 3 0 0 0,-9 7 0 0 0,11 2 64 0 0,-35-6-64 0 0,-16-4 0 0 0,0 0 0 0 0,1-2 0 0 0,37-6 0 0 0,64-20 0 0 0,22-4 0 0 0,-96 22 0 0 0,0-1 0 0 0,61-23 0 0 0,-80 21 0 0 0,-19 7 0 0 0,-1 1 0 0 0,1 1 0 0 0,0-1 0 0 0,0 2 0 0 0,13-3 0 0 0,12 2 0 0 0,68-5 0 0 0,-86 6 0 0 0,29 1 0 0 0,121-5 0 0 0,-102 2 0 0 0,-12 0 0 0 0,-31 2 0 0 0,0 0 0 0 0,0 1 0 0 0,40 5 0 0 0,-6 9 0 0 0,-48-11 0 0 0,29 9 0 0 0,-1-2 0 0 0,-32-8 0 0 0,-1 0 0 0 0,0 1 0 0 0,0-1 0 0 0,0 1 0 0 0,0 0 0 0 0,0 0 0 0 0,4 3 0 0 0,63 34 0 0 0,-25-11 64 0 0,46 40 0 0 0,-15-3 0 0 0,94 83 64 0 0,-157-137-128 0 0,25 18 0 0 0,-24-19 0 0 0,0 1 0 0 0,0 1 0 0 0,25 26 0 0 0,-15-9 57 0 0,34 35 93 0 0,-38-43-81 0 0,-19-19-32 0 0,19 15-14 0 0,-16-13-14 0 0,19 18 36 0 0,14 14-35 0 0,-9-11-10 0 0,15 10 0 0 0,50 37 53 0 0,-66-54-39 0 0,1-1-17 0 0,-10-7 3 0 0,1 0 0 0 0,0-2 0 0 0,32 10 0 0 0,28 12 0 0 0,-46-17 0 0 0,-17-7 0 0 0,26 12 0 0 0,-15-4 0 0 0,-23-10 0 0 0,21 8 0 0 0,8 0 0 0 0,-24-8 0 0 0,-6-1 0 0 0,1-2 0 0 0,0 1 0 0 0,-1 0 0 0 0,1-1 0 0 0,0 0 0 0 0,7 1 0 0 0,24 5 0 0 0,16-2 17 0 0,0-2 0 0 0,62-5-1 0 0,-21 0-2 0 0,143-16-14 0 0,-215 15 0 0 0,-1-1 0 0 0,27-9 0 0 0,-30 9 0 0 0,44-20 11 0 0,-51 20 7 0 0,0 0 0 0 0,13-7 0 0 0,-8 4-8 0 0,-5 2 3 0 0,0 1 1 0 0,-1-2-1 0 0,17-11 1 0 0,3-1-15 0 0,-1 0 29 0 0,-1-2 0 0 0,42-37 0 0 0,-38 30 16 0 0,-4 4-22 0 0,0 0-1 0 0,53-30 0 0 0,-49 32-21 0 0,-23 15 0 0 0,1 0 0 0 0,11-6 0 0 0,2 0 0 0 0,36-25 0 0 0,-37 21 0 0 0,-1 0 0 0 0,0-2 0 0 0,17-20 0 0 0,12-11 0 0 0,11-14 0 0 0,-40 42 0 0 0,1 1 0 0 0,35-27 0 0 0,45-26 0 0 0,-60 45 0 0 0,-7 6 0 0 0,68-31 0 0 0,-36 20 0 0 0,66-29 0 0 0,-55 23 0 0 0,63-31 0 0 0,-98 54 0 0 0,0 2 0 0 0,53-10 0 0 0,-87 22 0 0 0,178-27 0 0 0,-55 12 0 0 0,-16-1 0 0 0,26-4 0 0 0,140-18 0 0 0,-120 36 0 0 0,-106 4 0 0 0,41 2 0 0 0,-69-3 0 0 0,47-7 0 0 0,24-5 0 0 0,-58 9 2 0 0,53-2 49 0 0,353 27-128 0 0,-432-20 77 0 0,-6 0 0 0 0,-1 0 0 0 0,0 0 0 0 0,1 0 0 0 0,9 4 0 0 0,63 16 27 0 0,157 19-1 0 0,-130-28-80 0 0,57 3 55 0 0,27 7-1 0 0,-158-18 0 0 0,72 9 0 0 0,180 0 0 0 0,-146-10 0 0 0,120-5 0 0 0,169-36 0 0 0,-276 14 0 0 0,-126 19 0 0 0,19 0 0 0 0,61-8 0 0 0,-96 12 0 0 0,3-1 0 0 0,-1 1 0 0 0,23 1 0 0 0,77-3 0 0 0,-66 0 0 0 0,-12 2 32 0 0,48 5 0 0 0,-43 0-32 0 0,0 3 0 0 0,-1 1 0 0 0,0 2 0 0 0,60 24 0 0 0,-86-29 0 0 0,115 39 0 0 0,41 4 53 0 0,-138-39-49 0 0,0 2 0 0 0,54 29-1 0 0,-57-25 15 0 0,-8-4 18 0 0,0 0 1 0 0,28 23 0 0 0,25 17-37 0 0,-37-25-2 0 0,-19-14 8 0 0,29 24 1 0 0,26 26 46 0 0,-59-51-53 0 0,6 6 0 0 0,19 6 0 0 0,-20-12 0 0 0,-2 2 0 0 0,13 15 26 0 0,-24-24-20 0 0,0 0 1 0 0,0-1-1 0 0,1 0 0 0 0,-1 1 1 0 0,8 3-1 0 0,21 13-6 0 0,-2 0 0 0 0,-8-7 0 0 0,-2 1 0 0 0,-7-3 0 0 0,0 0 0 0 0,9 6 11 0 0,-18-13 1 0 0,0 0 0 0 0,0 0 1 0 0,0 0-1 0 0,5 6 0 0 0,12 11 75 0 0,10 10 47 0 0,-26-25-121 0 0,1 0-1 0 0,0 0 1 0 0,0-1-1 0 0,1 0 1 0 0,13 6-1 0 0,-17-8-6 0 0,1-1 1 0 0,0 0-1 0 0,-1 1 0 0 0,0 0 1 0 0,1 0-1 0 0,-1 1 0 0 0,5 5 1 0 0,2 1 6 0 0,-2-3-2 0 0,-3-2 23 0 0,17 23-15 0 0,13 10 45 0 0,-16-18-11 0 0,-7-5-39 0 0,11 8-17 0 0,-14-14 3 0 0,-2 1 0 0 0,1 0 0 0 0,0 1 0 0 0,0-1 11 0 0,2 0 31 0 0,-1 3-31 0 0,0-2-11 0 0,-1 0 0 0 0,0 0 0 0 0,-1-1 11 0 0,-5-5 31 0 0,5 5-31 0 0,2 3-11 0 0,2-3 0 0 0,0-2 0 0 0,1 1 0 0 0,2-4 0 0 0,4-1 0 0 0,5 0 1 0 0,-21-4-5 0 0,24-2 71 0 0,-8 0-67 0 0,15-4 4 0 0,-29 3 4 0 0,-4 3-7 0 0,6-2 23 0 0,0-1 0 0 0,0 0 0 0 0,0 0 0 0 0,13-8 0 0 0,-8 4-21 0 0,54-30-3 0 0,-33 12 0 0 0,-21 15 0 0 0,-5 5 0 0 0,0-1 0 0 0,15-8 0 0 0,119-78 0 0 0,-137 89 0 0 0,0 1 0 0 0,0-1 0 0 0,-1 0 0 0 0,1 0 0 0 0,5-6 0 0 0,1-1 0 0 0,11-7 0 0 0,-13 12 0 0 0,-3 2 0 0 0,-1 0 0 0 0,1 0 0 0 0,-1-1 0 0 0,5-5 0 0 0,12-11 0 0 0,-1 4 0 0 0,1-1 0 0 0,21-22 0 0 0,-2-4 0 0 0,15-14 0 0 0,-52 54 0 0 0,1 0 0 0 0,-1-1 0 0 0,0 1 0 0 0,0-1 0 0 0,0 1 0 0 0,0-1 0 0 0,2-5 0 0 0,6-6 0 0 0,73-61-72 0 0,-61 57 61 0 0,-19 15-2 0 0,15-11-27 0 0,15-9 40 0 0,6-2 0 0 0,-7 1-12 0 0,-9 8-60 0 0,19-14 12 0 0,-37 26 49 0 0,-4 3 3 0 0,1 0 1 0 0,0 0-1 0 0,0 0 1 0 0,0 0-1 0 0,0 0 1 0 0,7-2-1 0 0,23-14 8 0 0,14-4-76 0 0,-36 18 28 0 0,6-4 5 0 0,11-2-51 0 0,-24 10 86 0 0,23-13-6 0 0,-17 10-28 0 0,0-1 31 0 0,1-2 0 0 0,0 1-31 0 0,0 1 20 0 0,0 1-20 0 0,2-1 31 0 0,-1 0 11 0 0,-3 1-11 0 0,-5 2-31 0 0,5-4 31 0 0,2 0 11 0 0,1-1 0 0 0,0-1 0 0 0,-1 2 0 0 0,0-1 0 0 0,-1 1 0 0 0,0 0-11 0 0,-6 4-31 0 0,6-2 31 0 0,2 1 0 0 0,-9 2-47 0 0,43-1-883 0 0,-43 2 799 0 0,0-1-2 0 0,10 3-2109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33.727"/>
    </inkml:context>
    <inkml:brush xml:id="br0">
      <inkml:brushProperty name="width" value="0.05" units="cm"/>
      <inkml:brushProperty name="height" value="0.05" units="cm"/>
    </inkml:brush>
  </inkml:definitions>
  <inkml:trace contextRef="#ctx0" brushRef="#br0">1 40 511 0 0,'18'-6'22'0'0,"-15"5"2887"0"0,0 1-2834 0 0,9-1-65 0 0,4 0-10 0 0,-1-1 0 0 0,1 1 0 0 0,1 2 0 0 0,1-1 0 0 0,-1-2 0 0 0,0-1 0 0 0,2 0 0 0 0,-1 1 0 0 0,13 2 78 0 0,-28 0-6 0 0,0-1 13 0 0,1 2-59 0 0,24-7 81 0 0,-13 2-107 0 0,1 0 0 0 0,-2 2 19 0 0,-12 1 69 0 0,1 1-4 0 0,8-1-11 0 0,-8 0 186 0 0,-1 1-60 0 0,8 0 7 0 0,-8 0 86 0 0,1 1-218 0 0,9 4 0 0 0,4-2-58 0 0,-1-1-16 0 0,-1 0 0 0 0,1 0 0 0 0,-1-1 0 0 0,7 1 64 0 0,-20-2-24 0 0,24 7 59 0 0,0-1-6 0 0,-11-4-82 0 0,24 2 322 0 0,-34-4-221 0 0,5 3-6 0 0,-8-3-94 0 0,0 1-1 0 0,0-1 1 0 0,0 0 0 0 0,1 0 0 0 0,-1 1 0 0 0,0-1-1 0 0,0 0 1 0 0,0 0 0 0 0,1 0 0 0 0,-1 0 0 0 0,1-1 0 0 0,24 1 71 0 0,-14 1-28 0 0,2 0 19 0 0,-3 0 29 0 0,6 1 15 0 0,-5 0 64 0 0,0-1 0 0 0,0 0 1 0 0,0-1-1 0 0,23-2 0 0 0,-23 1-170 0 0,-2-1 47 0 0,-6 1-4 0 0,6 0-27 0 0,-8 0 57 0 0,11 1 100 0 0,-11 0-33 0 0,1 1-103 0 0,1-1-1 0 0,-1 1 1 0 0,0 0-1 0 0,0 0 1 0 0,1 0-1 0 0,4 3 1 0 0,-6-3-53 0 0,1 0 76 0 0,0 0-12 0 0,10 5-37 0 0,4-2 30 0 0,2-3 1 0 0,-1-2-33 0 0,31-6 167 0 0,-44 7-123 0 0,6 1 13 0 0,-8 0 51 0 0,1-1-36 0 0,-1 2-1 0 0,1-1 1 0 0,-1 0-1 0 0,1 1 1 0 0,-1-1-1 0 0,0 1 1 0 0,4 2-1 0 0,10 6 155 0 0,-6-5-178 0 0,-5-3-14 0 0,7 2-45 0 0,4-2-10 0 0,-1-2 11 0 0,1 0 32 0 0,-1-2-33 0 0,0 1-10 0 0,-1 1 0 0 0,1 1 0 0 0,-1 3 0 0 0,-1 1 12 0 0,-2 0 47 0 0,-2-1 2 0 0,-6-3-38 0 0,0 0-1 0 0,0 0 1 0 0,-1 0-1 0 0,1 0 1 0 0,0-1-1 0 0,7 1 0 0 0,-6-1 7 0 0,23 2-19 0 0,13-1-10 0 0,-29-1 0 0 0,-4 0 0 0 0,1 1 0 0 0,0 0 0 0 0,12 2 0 0 0,-11-2 11 0 0,35 1 96 0 0,-22-1-96 0 0,-12-2-13 0 0,0-1 3 0 0,3-1 10 0 0,0 0 32 0 0,-2 0-22 0 0,-7 2 22 0 0,6-2-33 0 0,2 0 1 0 0,-8 3 32 0 0,8 0-22 0 0,3 2 22 0 0,0 1-33 0 0,-1-1 1 0 0,-5-1 41 0 0,9 0 19 0 0,-9-1-23 0 0,5-1-38 0 0,3 0-10 0 0,-3 1 11 0 0,-9 0 32 0 0,8 0-22 0 0,3-2 22 0 0,-3 1-22 0 0,-8 0 32 0 0,7 0 11 0 0,-8 0 0 0 0,6 0 7 0 0,-8 1 24 0 0,25 1 283 0 0,-25-1-314 0 0,0 1-10 0 0,0 0-45 0 0,24-1 120 0 0,-11-2-129 0 0,-1 1 0 0 0,1 0 0 0 0,-1-1 0 0 0,-1 0 0 0 0,-2 1 11 0 0,-7 1 32 0 0,38-2-33 0 0,-30 0-10 0 0,2 1 0 0 0,-1 1 0 0 0,4-2-3 0 0,17 8 70 0 0,1-3 51 0 0,-31-2-111 0 0,27 3 50 0 0,-20-4-47 0 0,15-1 32 0 0,-4-3-20 0 0,-11 2-22 0 0,-1 0 0 0 0,0 0 0 0 0,2-1 0 0 0,-1 1 11 0 0,-7 3 42 0 0,5 1 14 0 0,-8-1 88 0 0,0 0-99 0 0,9 3-46 0 0,5 2-10 0 0,2-1 0 0 0,-1-2 0 0 0,-1-2 0 0 0,-2-1 11 0 0,-9-1 32 0 0,9-2-33 0 0,2-1-10 0 0,1 1 0 0 0,-4 1 11 0 0,-8 2 32 0 0,8 0-33 0 0,3 0-10 0 0,2 0 0 0 0,-2 0 0 0 0,1-2 0 0 0,-1 0 0 0 0,-1 0 0 0 0,-1 1 0 0 0,1-1 0 0 0,-1 2 0 0 0,29 7-1146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38.391"/>
    </inkml:context>
    <inkml:brush xml:id="br0">
      <inkml:brushProperty name="width" value="0.05" units="cm"/>
      <inkml:brushProperty name="height" value="0.05" units="cm"/>
    </inkml:brush>
  </inkml:definitions>
  <inkml:trace contextRef="#ctx0" brushRef="#br0">1 63 3079 0 0,'0'0'292'0'0,"4"1"-145"0"0,13 3-10 0 0,-13-3 1367 0 0,11 1-944 0 0,-13-2-360 0 0,86-9 1432 0 0,-52 5-1368 0 0,-22 2-210 0 0,2 1-44 0 0,32-1-63 0 0,-19 0 265 0 0,52-2 493 0 0,-18 1-625 0 0,-33 2-80 0 0,-10 0 9 0 0,9 0 103 0 0,-5 1-59 0 0,58 2 477 0 0,-68-2-514 0 0,18 0 44 0 0,42-1 478 0 0,-58 0-517 0 0,1 0 22 0 0,-1 1-33 0 0,6 3 20 0 0,2 1 16 0 0,9 2 166 0 0,-6-1-94 0 0,-20-3-116 0 0,-1-1 0 0 0,0 1 0 0 0,1-1 0 0 0,8 0 0 0 0,-6-1-2 0 0,24 0 54 0 0,-1-2-44 0 0,-7 1-10 0 0,-23 0 0 0 0,0 0 0 0 0,0 1 0 0 0,0-1 0 0 0,0 1 0 0 0,0-1 0 0 0,0 1 0 0 0,0 0 0 0 0,0 0 0 0 0,4 0 0 0 0,27 0-14 0 0,16 3 8 0 0,-44-3 53 0 0,21 1-10 0 0,5 6 17 0 0,-1-3-44 0 0,-24-3-12 0 0,19-1 15 0 0,5 2 40 0 0,-1-2-53 0 0,0 0 0 0 0,-1-2 21 0 0,-2 0 22 0 0,-19 1-43 0 0,8-1 0 0 0,-1 0 0 0 0,1 1 0 0 0,1 0 0 0 0,-1 1 11 0 0,0 0 32 0 0,-1-1-33 0 0,1 0-10 0 0,32 1 0 0 0,-16 0 64 0 0,-16-1-64 0 0,1-1 0 0 0,0 2 0 0 0,2 0 11 0 0,1-2 42 0 0,-2 0 1 0 0,44 0-44 0 0,-45 1-10 0 0,1 1 0 0 0,6-1 4 0 0,-23 1-4 0 0,39 3-18 0 0,-28-3-13 0 0,27 3-12 0 0,-11 2 67 0 0,-3-5 9 0 0,-1 0-36 0 0,6-1-54 0 0,-20 0 55 0 0,-1 1 0 0 0,1 0 0 0 0,16 2 1 0 0,-10-2-42 0 0,-1 0 32 0 0,1-1 11 0 0,0 1 0 0 0,52 0 0 0 0,-54 0 0 0 0,9 1 0 0 0,1-2 0 0 0,-18 1 0 0 0,20-2 0 0 0,5-2 0 0 0,34-3 0 0 0,-48 5 0 0 0,-1 0 0 0 0,-3-1 11 0 0,-7 3 32 0 0,8 0-22 0 0,2 0 22 0 0,0 0-43 0 0,1 2-43 0 0,8 3 30 0 0,1-1 26 0 0,-13-3 4 0 0,35 1 19 0 0,37-4-36 0 0,-75 2-6 0 0,31-5-41 0 0,-9-2 100 0 0,-16 5-53 0 0,6-1 82 0 0,-20 3 18 0 0,22 1 78 0 0,2-1-2 0 0,-14 1-112 0 0,47 4 182 0 0,-52-4-234 0 0,19-1-14 0 0,-10-2 2 0 0,1 1 0 0 0,-2-1 11 0 0,1 1 32 0 0,-1 0-33 0 0,-3-1 1 0 0,3 1 53 0 0,-11 0-11 0 0,10 1 139 0 0,-11 0-128 0 0,9-1 0 0 0,-6 1 0 0 0,8 0 0 0 0,1 0-10 0 0,-1-1-44 0 0,1 0-10 0 0,1 0 0 0 0,1 0 0 0 0,-1-1 0 0 0,-1 2 0 0 0,1-2 0 0 0,0 1 0 0 0,-1 0 0 0 0,1 0 0 0 0,0-2 0 0 0,0 0 0 0 0,1 2 0 0 0,31-1 0 0 0,-16 1 0 0 0,-1-2 0 0 0,30-2 64 0 0,-2 1-64 0 0,-43 4 0 0 0,43 4 0 0 0,-43-3 0 0 0,0-1 0 0 0,-8 0-29 0 0,8 1-1415 0 0,-8 0-847 0 0,4 1-1601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41.088"/>
    </inkml:context>
    <inkml:brush xml:id="br0">
      <inkml:brushProperty name="width" value="0.05" units="cm"/>
      <inkml:brushProperty name="height" value="0.05" units="cm"/>
    </inkml:brush>
  </inkml:definitions>
  <inkml:trace contextRef="#ctx0" brushRef="#br0">0 26 1839 0 0,'0'0'272'0'0,"3"1"324"0"0,5 0-251 0 0,-1 0-1 0 0,1-1 1 0 0,-1 0-1 0 0,1 0 1 0 0,-1-1-1 0 0,1 1 0 0 0,-1-2 1 0 0,13-3-1 0 0,24-3 640 0 0,-20 4-462 0 0,-22 3-244 0 0,10 0 281 0 0,-9 0-286 0 0,6 0 209 0 0,27-1 890 0 0,23 0-731 0 0,55 2-106 0 0,10 2-524 0 0,-104-2-12 0 0,17 1 71 0 0,49 0 251 0 0,-20-2-189 0 0,-36 3-75 0 0,21-3-50 0 0,28 2 174 0 0,-46 1-101 0 0,-30-2-65 0 0,29 3 136 0 0,-3-4-130 0 0,2 1 32 0 0,14-3-53 0 0,-14 2 0 0 0,18-1 64 0 0,-17 1-64 0 0,15 1 0 0 0,49 5 54 0 0,-30-5 10 0 0,-36 3-32 0 0,-10 0-11 0 0,27-2 0 0 0,-17-1-21 0 0,1 0 0 0 0,0 0 0 0 0,15 2 64 0 0,-36 0-64 0 0,25 0 0 0 0,-11 0 0 0 0,-22-2 0 0 0,0 1 0 0 0,-1-1 0 0 0,1 1 0 0 0,0-1 0 0 0,0 1 0 0 0,-1-1 0 0 0,1 0 0 0 0,0 0 0 0 0,0 0 0 0 0,-1 0 0 0 0,3 0 0 0 0,28 0 0 0 0,47 2 0 0 0,-35-2 0 0 0,-15 0 0 0 0,4-2 0 0 0,-2-1 0 0 0,36 2 0 0 0,-18 0 0 0 0,-1 1 0 0 0,-43-1 0 0 0,21 4 0 0 0,-21-2 0 0 0,21-1 0 0 0,-4 0-17 0 0,-21 0 11 0 0,37 6-44 0 0,-23-5 35 0 0,1 0 15 0 0,0-1-10 0 0,-1 1-33 0 0,1 0 32 0 0,0-1 11 0 0,-1 1 0 0 0,0 0 0 0 0,-1 1 0 0 0,8 2 0 0 0,-22-4 0 0 0,37-1 0 0 0,-23 1 0 0 0,1 0 0 0 0,-1 0 0 0 0,1 0 0 0 0,0 0 0 0 0,0 0-10 0 0,-2 0-44 0 0,2-1-24 0 0,18-4-148 0 0,-4 2 146 0 0,-14 1 80 0 0,-1 0 0 0 0,1 0 0 0 0,-1 0 0 0 0,1 1-10 0 0,-1-1-33 0 0,58-5-234 0 0,-65 6 237 0 0,-4 1 26 0 0,21 1-39 0 0,5-2 5 0 0,4 3-108 0 0,-17 0 93 0 0,15 2 10 0 0,-15-2 32 0 0,9 0-798 0 0,24 7 1 0 0,-45-8 396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2.05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1047 48 1375 0 0,'0'0'66'0'0,"-2"-1"-8"0"0,0 0 177 0 0,-1 0 0 0 0,0 0 0 0 0,0 0 0 0 0,0 0-1 0 0,0 0 1 0 0,0 1 0 0 0,-6-1 0 0 0,6 1-12 0 0,1 0-170 0 0,0 0 0 0 0,-1 0 0 0 0,1-1 0 0 0,0 1 0 0 0,0-1-1 0 0,0 0 1 0 0,-1 0 0 0 0,1 0 0 0 0,-3-1 0 0 0,-12-6-796 0 0,-1 3 234 0 0,5 0 865 0 0,-1 1-1 0 0,-1 1 1 0 0,1 0-1 0 0,0 1 0 0 0,-1 0 1 0 0,-28 1-1 0 0,-88 10-514 0 0,16-5-738 0 0,12 0 228 0 0,0 2 41 0 0,-154 15 70 0 0,166-7 545 0 0,67-14-54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3.00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1472 476 1375 0 0,'-1'-1'248'0'0,"-5"-2"191"0"0,1 1 0 0 0,-1-1 0 0 0,0 1 0 0 0,0 0 0 0 0,0 1 0 0 0,0-1-1 0 0,0 1 1 0 0,-9-1 0 0 0,-55 3 180 0 0,17 0-422 0 0,-148-3 508 0 0,-12 0 40 0 0,127-1-1129 0 0,94 3 307 0 0,-1-1-1 0 0,0 0 1 0 0,1 0-1 0 0,7-3 1 0 0,6-1-32 0 0,97-14-492 0 0,-63 12 138 0 0,0-3-1 0 0,58-18 0 0 0,-98 22 448 0 0,0-1 495 0 0,-27-1 57 0 0,-4-2-231 0 0,-4 6-166 0 0,0 0-1 0 0,0 1 0 0 0,-1 1 0 0 0,1 0 1 0 0,-35 4-1 0 0,16-2-41 0 0,-251 7 554 0 0,179-3-509 0 0,-20-4-876 0 0,133 0 698 0 0,1-1 1 0 0,-1 1 0 0 0,0-1-1 0 0,0 0 1 0 0,1 0 0 0 0,-1 0-1 0 0,3-2 1 0 0,7-3-44 0 0,52-15-250 0 0,69-14 0 0 0,69-3-733 0 0,-112 22 809 0 0,-61 10 320 0 0,31-11 1051 0 0,-62 15-834 0 0,-3-2-231 0 0,-1 0-1 0 0,1 1 0 0 0,-1 0 0 0 0,0 0 1 0 0,0 0-1 0 0,0 1 0 0 0,0 0 0 0 0,0 0 1 0 0,-1 1-1 0 0,-9-2 0 0 0,-13 0 225 0 0,-31 0 0 0 0,44 3-254 0 0,-182 2-122 0 0,113 2-55 0 0,-165-16-1 0 0,248 12 1 0 0,5-3-273 0 0,-1 1 400 0 0,-1 0 0 0 0,1 1 0 0 0,0-1 0 0 0,0 1 1 0 0,-1 0-1 0 0,1 0 0 0 0,0-1 0 0 0,0 1 0 0 0,3 0 0 0 0,-4 0 5 0 0,106-46-474 0 0,-91 40 377 0 0,33-9 0 0 0,1 0-99 0 0,34-10-740 0 0,-82 25 1168 0 0,-24-15 932 0 0,17 15-1063 0 0,0 0-1 0 0,1 0 1 0 0,-1 0 0 0 0,0 1 0 0 0,0-1 0 0 0,0 1 0 0 0,0 0-1 0 0,-7 2 1 0 0,-41 8 104 0 0,32-5-90 0 0,-78 12-77 0 0,-132 5 1 0 0,26-4-154 0 0,192-16-1095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02.6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673 184 3567 0 0,'-304'33'1580'0'0,"276"-33"-1430"0"0,15 0-112 0 0,0 0-1 0 0,0 1 1 0 0,-22 3-1 0 0,33-4-151 0 0,15-2-1472 0 0,-10 1 1483 0 0,6-2-1 0 0,4-1-29 0 0,160-21-407 0 0,-151 23 416 0 0,8-3 8 0 0,-17 3-59 0 0,1 0 0 0 0,-1 1 0 0 0,16 1 0 0 0,-26 0-30 0 0,1-1 692 0 0,-10 0 56 0 0,-21-1 276 0 0,-35 1 65 0 0,-156 13 403 0 0,195-12-1244 0 0,8 1 5 0 0,0 0-1 0 0,-16 2 0 0 0,20-2-59 0 0,9-1-58 0 0,11-1-689 0 0,0 0 733 0 0,0 0 1 0 0,14-5-1 0 0,2 0-28 0 0,144-21 40 0 0,60-11 16 0 0,-213 34-2 0 0,3-3 12 0 0,-12 1 936 0 0,-9 6-736 0 0,-18-1-25 0 0,0 0 0 0 0,0 1 0 0 0,0 1 0 0 0,-32 6-1 0 0,-12 0-5 0 0,-74-3 300 0 0,132-4-460 0 0,0 0 0 0 0,0 0-1 0 0,-11 2 1 0 0,0 1-62 0 0,1-2-1 0 0,-24 0 1 0 0,193-4-94 0 0,-127 1 135 0 0,1-1 0 0 0,-1-1 0 0 0,40-11 0 0 0,-22 4 0 0 0,-29 6 0 0 0,-5 1 11 0 0,-7 4 44 0 0,-15-5 15 0 0,4 3-88 0 0,0 1 0 0 0,0 1-1 0 0,-1-1 1 0 0,1 1 0 0 0,0 0-1 0 0,-1 1 1 0 0,1 0-1 0 0,0 0 1 0 0,-11 4 0 0 0,-31 3-51 0 0,36-7 66 0 0,-1 1 0 0 0,1 0 0 0 0,-23 7 0 0 0,37-9 3 0 0,-9 2-17 0 0,7-2-63 0 0,65-3-488 0 0,69-13 571 0 0,-58 6 43 0 0,-49 7-37 0 0,118-19 110 0 0,-129 20-119 0 0,1 0 572 0 0,-64 0-728 0 0,13 5-58 0 0,28-3 214 0 0,0 0-1 0 0,-1 1 1 0 0,-13 3-1 0 0,-7 3 65 0 0,-54 8 0 0 0,69-14-64 0 0,28 1 0 0 0,14-2 0 0 0,135-20 184 0 0,26-1 75 0 0,-56 8-150 0 0,-121 11-122 0 0,-9 2-54 0 0,-216 6-405 0 0,183-5 469 0 0,-71 6-47 0 0,88-5 39 0 0,0 0 11 0 0,1 0 0 0 0,1-1-10 0 0,25-1-101 0 0,-6 0 110 0 0,-1-1-1 0 0,1 1 0 0 0,13-4 0 0 0,-11 3 2 0 0,24-5 0 0 0,-20 2 690 0 0,-17 4-600 0 0,-7-2-71 0 0,-1 0-1 0 0,1 2 1 0 0,-1-1-1 0 0,1 1 1 0 0,-13 2-1 0 0,-57 10 28 0 0,15-1 37 0 0,57-10-65 0 0,-27 7-53 0 0,25-5-66 0 0,8-2-17 0 0,10-2-849 0 0,27-3 978 0 0,0-1 0 0 0,60-18 0 0 0,-88 21 20 0 0,35-5 79 0 0,-33 6-70 0 0,27-1 143 0 0,-31 1-157 0 0,21 6 49 0 0,-20-3-61 0 0,19 2 37 0 0,28 3 128 0 0,-35-4-31 0 0,35 0 1 0 0,38 6 331 0 0,-86-9-449 0 0,22 0 153 0 0,-1 1 0 0 0,0 1-1 0 0,0 1 1 0 0,37 9 0 0 0,-32-6-174 0 0,0 3 1 0 0,16 6 42 0 0,-31-10-53 0 0,32 13 64 0 0,-17-7-10 0 0,-9-7-18 0 0,-13-3-24 0 0,0 0-1 0 0,0 1 1 0 0,16 5-1 0 0,-6-1-11 0 0,-15-6 0 0 0,-3-1 0 0 0,1 1 0 0 0,-1 0 0 0 0,0-1 0 0 0,1 1 0 0 0,-1 0 0 0 0,1 0 0 0 0,-1 0 0 0 0,0 0 0 0 0,1 0 0 0 0,-1 0 0 0 0,1 1 0 0 0,-1-1 0 0 0,2 1 0 0 0,37 9 0 0 0,-35-10 0 0 0,18 6 0 0 0,-8-1 0 0 0,2 2 0 0 0,-3 1 0 0 0,1-1 0 0 0,7 2 0 0 0,-19-8 0 0 0,20 3 0 0 0,8 4 0 0 0,-26-6 0 0 0,20 4 0 0 0,-10-3 0 0 0,12-1 0 0 0,17 1 0 0 0,-15 0 0 0 0,2-1 0 0 0,-6 0 0 0 0,-11-2 0 0 0,7 0 0 0 0,10 1 54 0 0,16 2-44 0 0,-42-4-10 0 0,19 3 0 0 0,-8 0 0 0 0,0-1 0 0 0,-8-1 0 0 0,14-3 0 0 0,40 2 0 0 0,-31-3 0 0 0,-2 1 0 0 0,2 1 0 0 0,-8 0-2 0 0,-18 1 31 0 0,0 0-2 0 0,61-9 598 0 0,-46 8-504 0 0,-17 1-37 0 0,0 1-16 0 0,51-3 199 0 0,-7-3 32 0 0,-20 4-283 0 0,17-2 122 0 0,7-2-26 0 0,-20 5-101 0 0,1-3 42 0 0,-17 3-53 0 0,1-1 0 0 0,48-4 0 0 0,-33 5 0 0 0,16-1 0 0 0,-16-1 0 0 0,15-1 0 0 0,-15 5 0 0 0,14-2 0 0 0,-29 1 0 0 0,0 0-14 0 0,-3 0-56 0 0,-11 0-3 0 0,-13 4-1419 0 0,9-3 1445 0 0,0 0 1 0 0,-2 2-1 0 0,-6 2-72 0 0,1-2 48 0 0,-1 0 1 0 0,1-1-1 0 0,-1 0 0 0 0,-10 1 0 0 0,-10 1-40 0 0,-21 3-3 0 0,-94 1 0 0 0,97-7 89 0 0,-61-6-56 0 0,44 1-9 0 0,-186 11-1151 0 0,161 2 1066 0 0,-87 3-180 0 0,152-11 355 0 0,10-1 0 0 0,0-1 0 0 0,-1 0 0 0 0,-28-6 0 0 0,35 6-10 0 0,7 0-44 0 0,14-2-372 0 0,-7 2 383 0 0,44-11 60 0 0,-4 3 187 0 0,-21 5-122 0 0,65-12 222 0 0,-73 12-363 0 0,-1-1 44 0 0,-1 1 15 0 0,-1 0 0 0 0,-2 0 11 0 0,-7 2 32 0 0,8-2-33 0 0,0 1 1 0 0,-5 1 14 0 0,-5 1 13 0 0,21 4 16 0 0,-17-3-54 0 0,20 1 0 0 0,-16 2-1 0 0,-6-2 2 0 0,0 0 0 0 0,0-1 1 0 0,0 1-1 0 0,0-1 0 0 0,0 0 1 0 0,-1 0-1 0 0,1 0 1 0 0,5-1-1 0 0,164-4 398 0 0,-144 4-142 0 0,-1 0 1 0 0,42 6 0 0 0,-58-3-187 0 0,42 9 80 0 0,-38-7-156 0 0,28 7 5 0 0,5 1 0 0 0,-18-5 0 0 0,-26-5 0 0 0,19 2 0 0 0,-13-2 8 0 0,38 0 48 0 0,-34-2-56 0 0,8 2 0 0 0,16 4 0 0 0,-8-5 0 0 0,0-1 0 0 0,-22-1 0 0 0,29 2 0 0 0,56 8 264 0 0,-48-4-60 0 0,-12-6-166 0 0,-25 1-28 0 0,0-1-1 0 0,0 1 1 0 0,13 2-1 0 0,8 1-9 0 0,132 1 707 0 0,-158-3-694 0 0,21-3 38 0 0,-23 1-46 0 0,0 1 0 0 0,0-1 1 0 0,0 1-1 0 0,0 0 0 0 0,1 0 0 0 0,-1 0 0 0 0,0 0 1 0 0,0 0-1 0 0,0 0 0 0 0,4 1 0 0 0,3 0 37 0 0,31-7-24 0 0,-25 3-18 0 0,30-1 140 0 0,13-1 252 0 0,-43 5-334 0 0,0 0-32 0 0,1 2 54 0 0,0-1 0 0 0,-1 1-64 0 0,0-2-16 0 0,0 0 0 0 0,0 1 0 0 0,0 0 0 0 0,-1 0 0 0 0,1 1 0 0 0,0 0 0 0 0,1 0 0 0 0,-2-1 0 0 0,1 0 0 0 0,1-1 0 0 0,0 2 0 0 0,-1 0 0 0 0,0 0 0 0 0,7 4 0 0 0,3-1 0 0 0,-10-4 0 0 0,1 0 0 0 0,-1 1 0 0 0,-1-1 0 0 0,1 1 0 0 0,-1-1 0 0 0,1 0 0 0 0,0 0 0 0 0,-1-1 0 0 0,1 0 0 0 0,-1-1 0 0 0,1 0 0 0 0,47-2 0 0 0,-46 3 0 0 0,-1-2 0 0 0,-1 2 0 0 0,1-2 0 0 0,-1 0 0 0 0,1-1 0 0 0,-1 1 0 0 0,1 2 0 0 0,1 0 0 0 0,-1 0 0 0 0,-1 0 0 0 0,1 0 0 0 0,0 2 0 0 0,-1 2 0 0 0,1-1 0 0 0,-1 1 0 0 0,1 0 0 0 0,-1 1 0 0 0,45 20 80 0 0,-2-3-80 0 0,-27-11 0 0 0,13 5 11 0 0,-38-14 32 0 0,3 3-22 0 0,-6-4 160 0 0,-6 9-99 0 0,2-8-67 0 0,1 0 1 0 0,0-1-1 0 0,0 1 0 0 0,-1-1 1 0 0,1 1-1 0 0,0-1 1 0 0,-1 0-1 0 0,0 1 1 0 0,1-1-1 0 0,-1 0 1 0 0,0 0-1 0 0,1 0 1 0 0,-3 1-1 0 0,-2 1 23 0 0,-10 5-14 0 0,0 0-1 0 0,0-1 0 0 0,-1-1 1 0 0,-18 4-1 0 0,-73 14 10 0 0,34-9-39 0 0,-409 63-287 0 0,316-56 117 0 0,-380 28-94 0 0,352-36 228 0 0,-507 34 31 0 0,514-36 11 0 0,-264 22 0 0 0,388-28-45 0 0,-95 12-182 0 0,157-18 155 0 0,32 9-714 0 0,-3-3 552 0 0,0-1 1 0 0,51 4 0 0 0,88-7 107 0 0,-103-2 114 0 0,311-1 12 0 0,481 4 0 0 0,-214-6 0 0 0,-621 3 0 0 0,22-5 0 0 0,-27 1 1 0 0,-15 4-1 0 0,0 0 0 0 0,0 0 0 0 0,0 0 0 0 0,0 0 0 0 0,0 0 0 0 0,1 0 0 0 0,-1 0 1 0 0,0 0-1 0 0,0-1 0 0 0,0 1 0 0 0,0 0 0 0 0,0 0 0 0 0,0 0 0 0 0,0 0 0 0 0,0 0 0 0 0,0 0 0 0 0,1 0 0 0 0,-1 0 0 0 0,0-1 1 0 0,0 1-1 0 0,0 0 0 0 0,0 0 0 0 0,0 0 0 0 0,0 0 0 0 0,0 0 0 0 0,0-1 0 0 0,0 1 0 0 0,0 0 0 0 0,0 0 0 0 0,0 0 1 0 0,0 0-1 0 0,0 0 0 0 0,0 0 0 0 0,0-1 0 0 0,0 1 0 0 0,0 0 0 0 0,0 0 0 0 0,0 0 0 0 0,-6-4 27 0 0,-5-1 80 0 0,1 0 0 0 0,0 1 0 0 0,-1 0 0 0 0,0 1 0 0 0,0 0 0 0 0,-21-2 0 0 0,21 3-48 0 0,-105-14 193 0 0,-140 0-1 0 0,165 12-1 0 0,-1164-19 726 0 0,796 23-1565 0 0,457 0 490 0 0,4 1-141 0 0,1 0 193 0 0,0-1-1 0 0,0 1 0 0 0,0-1 0 0 0,-1 0 0 0 0,1 0 0 0 0,0 0 0 0 0,0 0 0 0 0,0-1 0 0 0,3 0 0 0 0,3 0-58 0 0,405-53-286 0 0,-2-19 31 0 0,-283 49 331 0 0,-85 17 30 0 0,9-2 0 0 0,102-31 0 0 0,-140 34 24 0 0,-12 5 258 0 0,-6-1-116 0 0,-2-2-83 0 0,-1 0 0 0 0,0 1 0 0 0,-1 0 0 0 0,1 0 0 0 0,0 1 0 0 0,-1-1 0 0 0,1 1 0 0 0,-12-1 0 0 0,-60-6 482 0 0,48 7-410 0 0,-95-4 80 0 0,-137 11 0 0 0,21 1-41 0 0,177-7-173 0 0,-582 4 470 0 0,573-1-493 0 0,-19-1 42 0 0,-164 25-1 0 0,218-16-148 0 0,35-9 10 0 0,4 2-139 0 0,0-1 174 0 0,1 1 1 0 0,-1-1-1 0 0,1 1 1 0 0,0-1 0 0 0,-1 0-1 0 0,1 1 1 0 0,1-1-1 0 0,-1 0 1 0 0,0 0 0 0 0,0 0-1 0 0,1-1 1 0 0,-1 1-1 0 0,1-1 1 0 0,-1 1 0 0 0,1-1-1 0 0,0 0 1 0 0,-1 0-1 0 0,7 2 1 0 0,8 1-118 0 0,1 0 0 0 0,17 2 0 0 0,-20-4 153 0 0,276 19-242 0 0,-202-18 274 0 0,-75-2-6 0 0,686 37 68 0 0,-263 14-130 0 0,-406-45-37 0 0,42 14 0 0 0,-70-20-49 0 0,-6 1-147 0 0,-3 2 258 0 0,0-1 1 0 0,0 1-1 0 0,-1-1 0 0 0,1 0 1 0 0,-1-1-1 0 0,0 0 0 0 0,-7 2 1 0 0,-55 8-51 0 0,46-9 126 0 0,-583 60 1052 0 0,204-26-472 0 0,231-19-508 0 0,-209 26-15 0 0,354-40-77 0 0,1 0 0 0 0,0 1 0 0 0,0 2 0 0 0,0 1-1 0 0,-24 11 1 0 0,37-13-123 0 0,12-5 83 0 0,0 0 0 0 0,0-1 0 0 0,1 1 0 0 0,-1-1 0 0 0,0 1 1 0 0,0-1-1 0 0,1 1 0 0 0,-1 0 0 0 0,0-1 0 0 0,1 1 0 0 0,-1-1 0 0 0,1 0 1 0 0,-1 1-1 0 0,0-1 0 0 0,1 1 0 0 0,-1-1 0 0 0,1 1 0 0 0,-1-1 0 0 0,2 1 1 0 0,3 2-61 0 0,0 0 12 0 0,0 0 0 0 0,1-1 1 0 0,-1 1-1 0 0,1-1 1 0 0,0 0-1 0 0,6 1 0 0 0,45 7-199 0 0,-54-10 257 0 0,215 14-323 0 0,-178-12 320 0 0,303-13 55 0 0,-86 0-14 0 0,294-34-25 0 0,-473 30 504 0 0,-81 13-309 0 0,-1-2-69 0 0,-1 1 0 0 0,0 0 1 0 0,-1 0-1 0 0,1 0 0 0 0,0 1 0 0 0,-1 0 0 0 0,1 0 0 0 0,-1 0 1 0 0,-8-1-1 0 0,-60-7 503 0 0,62 9-605 0 0,-397-9 339 0 0,294 11-268 0 0,-101 1 158 0 0,-154-2 166 0 0,80-2-269 0 0,254 3-141 0 0,23-1-11 0 0,-1 1 0 0 0,1-2 0 0 0,0 0 0 0 0,-1 0 1 0 0,1-2-1 0 0,-15-3 0 0 0,26 5-74 0 0,2-2-185 0 0,1 2 237 0 0,-1-1 0 0 0,1 1 1 0 0,-1 0-1 0 0,1-1 0 0 0,-1 1 1 0 0,1 0-1 0 0,0 0 0 0 0,0-1 1 0 0,0 1-1 0 0,-1 0 0 0 0,1 0 0 0 0,0 0 1 0 0,2-2-1 0 0,18-13-332 0 0,-19 15 330 0 0,23-14-682 0 0,50-23 0 0 0,-32 18-643 0 0,-65 3-1422 0 0,17 16 2678 0 0,0-1 0 0 0,-1 1 0 0 0,1 0 0 0 0,0 1 0 0 0,0-1 0 0 0,0 1 0 0 0,-10 1 0 0 0,-4-2-92 0 0,-314 0 936 0 0,155 4 302 0 0,117-6-211 0 0,62 2-827 0 0,0 1 0 0 0,0 0 0 0 0,0 0 0 0 0,1-1 0 0 0,-1 1 0 0 0,0 0 0 0 0,0-1 0 0 0,0 1 0 0 0,0-1 0 0 0,2-1 0 0 0,4-2 2 0 0,44-14 39 0 0,79-19 0 0 0,58 1-72 0 0,-104 20 26 0 0,76-16-881 0 0,-157 31 610 0 0,-5-1 113 0 0,-2-1 223 0 0,-1 0 0 0 0,1 0 0 0 0,-1 0 0 0 0,0 0 0 0 0,0 1 0 0 0,0 0 1 0 0,0 0-1 0 0,0 0 0 0 0,0 0 0 0 0,-1 1 0 0 0,1 0 0 0 0,-1 0 0 0 0,-8 0 0 0 0,-12 0 177 0 0,-40 4 0 0 0,59-3-239 0 0,-236 6 450 0 0,192-6-352 0 0,45 0-98 0 0,-14-2 70 0 0,17 2-36 0 0,19-7-698 0 0,-3 2 449 0 0,0 0 0 0 0,23-4 0 0 0,46-4-198 0 0,-42 7 266 0 0,153-32-896 0 0,-191 37 904 0 0,-10 7-308 0 0,2-2 470 0 0,-1 0 0 0 0,0 0 0 0 0,0-1 0 0 0,0 0 0 0 0,-9 2 0 0 0,-51 12 282 0 0,45-12-236 0 0,-6 1 54 0 0,-130 34 772 0 0,109-26-421 0 0,-55 24 1 0 0,90-31-357 0 0,0-1 0 0 0,-21 16 0 0 0,31-20-86 0 0,1 1 0 0 0,-1 0-1 0 0,1-1 1 0 0,0 2 0 0 0,-1-1 0 0 0,1 0 0 0 0,1 1 0 0 0,-1-1 0 0 0,0 1-1 0 0,1 0 1 0 0,0 0 0 0 0,-3 8 0 0 0,4-9-28 0 0,1 1 0 0 0,0-1 0 0 0,1 1 0 0 0,-1-1 0 0 0,1 1 0 0 0,-1-1 0 0 0,1 1 0 0 0,0-1 0 0 0,0 1 0 0 0,1-1 0 0 0,-1 0 0 0 0,1 1 0 0 0,-1-1 0 0 0,5 5 0 0 0,-1-1 0 0 0,0-1-1 0 0,0 1 1 0 0,1-1-1 0 0,0 0 0 0 0,0-1 1 0 0,0 0-1 0 0,14 9 1 0 0,54 26 55 0 0,-59-34-50 0 0,29 15 4 0 0,2-3 0 0 0,0-2 1 0 0,53 11-1 0 0,-26-11 2 0 0,101 7 0 0 0,20 0 52 0 0,-101-9 20 0 0,113 1 1 0 0,-203-15 55 0 0,-7 0 34 0 0,-102-2 697 0 0,-118 4-190 0 0,-55 41-386 0 0,178-24-223 0 0,87-17-66 0 0,9-2-18 0 0,0 1 1 0 0,0 0-1 0 0,1 0 0 0 0,-1 0 1 0 0,0 0-1 0 0,1 1 0 0 0,-7 3 1 0 0,12-5-4 0 0,-1 0-1 0 0,0 0 1 0 0,0 0 0 0 0,0 0 0 0 0,0 0 0 0 0,0 0 0 0 0,0 0 0 0 0,0 0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0,0 0 0 0 0,0 0 0 0 0,0 0 0 0 0,0 0-1 0 0,-1 0 1 0 0,6 4-19 0 0,0-1-1 0 0,0 0 1 0 0,1 0-1 0 0,-1 0 1 0 0,1-1-1 0 0,-1 0 0 0 0,1 0 1 0 0,0-1-1 0 0,9 3 1 0 0,60 3-122 0 0,-63-6 117 0 0,313-3-53 0 0,-261 0 76 0 0,207-12-225 0 0,125-3-242 0 0,-248 16 208 0 0,157 3 2 0 0,-283-1 259 0 0,-15 1-33 0 0,-12 0 37 0 0,-14 2 80 0 0,-297 23 751 0 0,-5 0-623 0 0,127-7-136 0 0,-115 15 61 0 0,264-29-119 0 0,0 2 0 0 0,-67 22-1 0 0,105-28-17 0 0,-19 12-18 0 0,24-13-73 0 0,2 2 73 0 0,1 0 0 0 0,0-1-1 0 0,1 0 1 0 0,-1 1 0 0 0,0-1 0 0 0,1 0 0 0 0,-1 0 0 0 0,1 1-1 0 0,-1-1 1 0 0,1 0 0 0 0,0-1 0 0 0,0 1 0 0 0,0 0 0 0 0,0 0-1 0 0,4 1 1 0 0,0 1-9 0 0,1 0 0 0 0,0-1 0 0 0,0 0 0 0 0,0 0 0 0 0,0 0 0 0 0,0-1 0 0 0,9 1 0 0 0,55 6-114 0 0,-64-8 130 0 0,282 7-80 0 0,1-21-232 0 0,-29 0-393 0 0,-189 11 533 0 0,165-3-784 0 0,-453 18 1963 0 0,150-8-800 0 0,-77 7 247 0 0,-152 11 490 0 0,-228 31-77 0 0,455-40-882 0 0,65-13-108 0 0,6 1-186 0 0,2 2 285 0 0,0-1 0 0 0,0 0 0 0 0,1 0 0 0 0,-1 0 0 0 0,1-1 0 0 0,0 0 0 0 0,0 0 0 0 0,0 0 0 0 0,0 0 0 0 0,0-1 0 0 0,0 0-1 0 0,7 0 1 0 0,16 0-211 0 0,38-3-1 0 0,-47 1 220 0 0,239-17-137 0 0,-69 5 16 0 0,47-9-584 0 0,-21 2-14 0 0,-166 17 608 0 0,74-6 14 0 0,-154 5 566 0 0,6 1-182 0 0,-103-1 625 0 0,-138 13 1 0 0,239-8-795 0 0,-672 21 891 0 0,621-20-917 0 0,-127-15 0 0 0,196 12-63 0 0,0 0 0 0 0,0-1 0 0 0,0 0 0 0 0,0 0 0 0 0,1-1 0 0 0,-11-5-1 0 0,16 7-13 0 0,0 0 0 0 0,0 0 0 0 0,0-1-1 0 0,0 1 1 0 0,1-1 0 0 0,-1 1-1 0 0,0-1 1 0 0,1 0 0 0 0,-1 0-1 0 0,1 0 1 0 0,-1 0 0 0 0,1 0 0 0 0,0 0-1 0 0,0 0 1 0 0,0 0 0 0 0,0 0-1 0 0,0 0 1 0 0,1 0 0 0 0,-1-1-1 0 0,1 1 1 0 0,-1 0 0 0 0,1-1 0 0 0,0 1-1 0 0,0 0 1 0 0,0-4 0 0 0,2-4-60 0 0,0 1 1 0 0,0-1 0 0 0,1 1 0 0 0,0 0-1 0 0,1 0 1 0 0,0 0 0 0 0,0 1 0 0 0,6-9-1 0 0,-1 2-111 0 0,9-23 0 0 0,-17 33 126 0 0,1 0 1 0 0,-1 0-1 0 0,1-1 1 0 0,-1 1-1 0 0,-1 0 1 0 0,1-1 0 0 0,-1 1-1 0 0,-1-11 1 0 0,0 11 32 0 0,0 1 0 0 0,0-1 0 0 0,0 1 0 0 0,-1-1 0 0 0,0 1 0 0 0,0 0 0 0 0,0 0 0 0 0,-1 0 0 0 0,1 0 1 0 0,-1 0-1 0 0,0 0 0 0 0,0 1 0 0 0,0-1 0 0 0,-4-3 0 0 0,-4-2 1 0 0,-1 0 0 0 0,0 1 0 0 0,-16-10 0 0 0,-3 1 148 0 0,0 0 0 0 0,-1 3 0 0 0,-1 0 0 0 0,-64-16 0 0 0,46 19-21 0 0,-94-8 0 0 0,274-15-80 0 0,71-7-17 0 0,41-11-862 0 0,-210 42 293 0 0,-28 9 376 0 0,-3-7-185 0 0,1 7 377 0 0,-1 0 0 0 0,0 0-1 0 0,0 0 1 0 0,0 1 0 0 0,0-1 0 0 0,0 0 0 0 0,0 0 0 0 0,0 0-1 0 0,0 1 1 0 0,0-1 0 0 0,0 0 0 0 0,-1 0 0 0 0,1 0 0 0 0,0 1-1 0 0,0-1 1 0 0,-1 0 0 0 0,1 0 0 0 0,-1 1 0 0 0,1-1 0 0 0,-1 0-1 0 0,1 1 1 0 0,-2-2 0 0 0,0 0 54 0 0,-1-1 0 0 0,1 1 0 0 0,-1 0 0 0 0,0 0 0 0 0,0 1 0 0 0,0-1 0 0 0,0 1 0 0 0,0-1 0 0 0,0 1 0 0 0,-4-1 0 0 0,-35-7 335 0 0,32 7-358 0 0,-57-9 132 0 0,33 6-110 0 0,1 0-1 0 0,0-3 0 0 0,1 0 1 0 0,-48-20-1 0 0,75 25-63 0 0,1 1 1 0 0,0 0-1 0 0,0-1 0 0 0,0 0 0 0 0,0 0 0 0 0,0 0 0 0 0,0-1 0 0 0,-2-3 0 0 0,5 6-26 0 0,0-1 0 0 0,1 1 0 0 0,-1-1-1 0 0,1 1 1 0 0,-1-1 0 0 0,1 1 0 0 0,0-1 0 0 0,-1 1-1 0 0,1-1 1 0 0,0 1 0 0 0,0-1 0 0 0,0 1 0 0 0,0-1-1 0 0,0 1 1 0 0,1-1 0 0 0,-1 1 0 0 0,0-1-1 0 0,1 1 1 0 0,-1-1 0 0 0,1 1 0 0 0,0-1 0 0 0,-1 1-1 0 0,1 0 1 0 0,0-1 0 0 0,0 1 0 0 0,0 0-1 0 0,0 0 1 0 0,1-2 0 0 0,3-3-13 0 0,0 1 0 0 0,0-1 0 0 0,0 1 0 0 0,8-6 0 0 0,4-1-106 0 0,0 2 0 0 0,20-10 0 0 0,26-16-289 0 0,-54 29 425 0 0,-1-1 33 0 0,-7 6 72 0 0,1-10 103 0 0,-2 11-175 0 0,0 0 0 0 0,0 0 0 0 0,0 0 0 0 0,-1 0 0 0 0,1-1-1 0 0,0 1 1 0 0,0 0 0 0 0,-1 0 0 0 0,1 0 0 0 0,-1 0 0 0 0,1 0-1 0 0,-1 0 1 0 0,1 0 0 0 0,-1 1 0 0 0,0-1 0 0 0,1 0-1 0 0,-1 0 1 0 0,0 0 0 0 0,-1-1 0 0 0,-16-10 236 0 0,9 7-159 0 0,0 1-1 0 0,-1 0 1 0 0,1 1-1 0 0,-1 0 0 0 0,-18-3 1 0 0,-54-2 130 0 0,51 6-177 0 0,-6 1 60 0 0,10 0-43 0 0,-38-6-1 0 0,54 5-87 0 0,9 2-89 0 0,-49-2-4100 0 0,53 2 4231 0 0,1-1 0 0 0,0 0 0 0 0,-1 1 0 0 0,1-1-1 0 0,0-1 1 0 0,-1 1 0 0 0,4-2 0 0 0,4-2 13 0 0,25-8-33 0 0,0 1 0 0 0,1 2 0 0 0,49-7 0 0 0,-73 15 16 0 0,-9 1 152 0 0,-4-1-80 0 0,0-1-47 0 0,0 1-1 0 0,0-1 1 0 0,-1 1-1 0 0,1 0 1 0 0,-1 0-1 0 0,1 0 1 0 0,-1 0-1 0 0,0 0 1 0 0,0 0-1 0 0,0 0 1 0 0,0 0-1 0 0,-4-2 0 0 0,1 1 31 0 0,0 1-1 0 0,0-1 1 0 0,0 1-1 0 0,-1 0 1 0 0,-8-2-1 0 0,-6 0 93 0 0,0 1-1 0 0,-30-1 1 0 0,38 3-136 0 0,-10 2 33 0 0,15 0-47 0 0,-1 0 1 0 0,1-1 0 0 0,-1 0 0 0 0,-14-3-1 0 0,10 0-25 0 0,5-2-46 0 0,6 4-13 0 0,2 0 57 0 0,0-1 1 0 0,0 1-1 0 0,0-1 0 0 0,0 1 1 0 0,0 0-1 0 0,0 0 0 0 0,1-1 0 0 0,-1 1 1 0 0,1 0-1 0 0,-1 0 0 0 0,0 0 1 0 0,1 1-1 0 0,2-2 0 0 0,-2 1 14 0 0,16-9-73 0 0,27-9 0 0 0,-27 12-8 0 0,19-11 0 0 0,-33 17 1 0 0,8-3 20 0 0,-1 0 63 0 0,-8 1 65 0 0,-1-6 20 0 0,-3 2 13 0 0,0 5-64 0 0,-1 0 0 0 0,1 0 0 0 0,-1 1 0 0 0,0-1 0 0 0,0 1 0 0 0,0-1 0 0 0,0 1 0 0 0,1 0 0 0 0,-2 0-1 0 0,1 0 1 0 0,-2-1 0 0 0,2 1-19 0 0,79 10-1415 0 0,-34-5 1409 0 0,-21-1 33 0 0,-6-2 30 0 0,-2 0 0 0 0,30 8-1 0 0,-41-8-2 0 0,-1 0 0 0 0,10 6-12 0 0,-3 0-37 0 0,-8-6-20 0 0,0-1-1 0 0,-1 1 0 0 0,1 0 1 0 0,-1-1-1 0 0,1 1 1 0 0,-1 0-1 0 0,1 0 1 0 0,-1 0-1 0 0,0-1 1 0 0,0 1-1 0 0,1 0 1 0 0,-1 0-1 0 0,0 0 1 0 0,0 0-1 0 0,0 0 1 0 0,0 0-1 0 0,0 0 1 0 0,0-1-1 0 0,0 1 1 0 0,0 0-1 0 0,0 0 1 0 0,0 2-1 0 0,-8 16 5 0 0,3-12 20 0 0,0-1 0 0 0,0 0-1 0 0,0 0 1 0 0,-1 0 0 0 0,0-1 0 0 0,0 0 0 0 0,-10 7-1 0 0,-53 28 121 0 0,52-31-119 0 0,-11 6 46 0 0,-104 59 393 0 0,108-58-314 0 0,0 0-1 0 0,1 2 1 0 0,-23 23 0 0 0,38-34-122 0 0,1 1 1 0 0,1 0-1 0 0,-1 1 0 0 0,1-1 0 0 0,-8 17 0 0 0,9-9 12 0 0,5-13-37 0 0,-1 1 0 0 0,1 0 0 0 0,0 0 1 0 0,0 0-1 0 0,0 0 0 0 0,1 0 1 0 0,-1 0-1 0 0,1 0 0 0 0,0-1 0 0 0,0 1 1 0 0,0 0-1 0 0,1-1 0 0 0,3 8 0 0 0,-2-6 2 0 0,0-1 0 0 0,0 1 0 0 0,1-1 0 0 0,0 0 0 0 0,0 0 0 0 0,0 0 0 0 0,0-1 0 0 0,9 6 0 0 0,0-2 4 0 0,-1 0 0 0 0,1-1 0 0 0,0-1 0 0 0,0-1 0 0 0,0 1 1 0 0,1-2-1 0 0,14 2 0 0 0,79 10 57 0 0,175-1 0 0 0,-253-14-68 0 0,-7-1 3 0 0,0 2 0 0 0,25 3-1 0 0,-44-4 57 0 0,-6 0 12 0 0,-26 2 101 0 0,-57 10-1 0 0,32-2-53 0 0,-11 1 249 0 0,-93 29 0 0 0,151-38-322 0 0,-1 0 0 0 0,1 1-1 0 0,0-1 1 0 0,0 2 0 0 0,0-1-1 0 0,0 1 1 0 0,0 0 0 0 0,1 1-1 0 0,0-1 1 0 0,0 1 0 0 0,-6 6-1 0 0,12-9-39 0 0,-1 0 0 0 0,1-1 0 0 0,-1 1 0 0 0,1 0 0 0 0,0 0 0 0 0,-1 0 0 0 0,1 0 0 0 0,0-1 0 0 0,0 1 0 0 0,0 0 0 0 0,1 0 1 0 0,-1 0-1 0 0,0 0 0 0 0,1 0 0 0 0,-1-1 0 0 0,2 4 0 0 0,-2-3 5 0 0,2 2-11 0 0,0 0 1 0 0,-1-1 0 0 0,1 1 0 0 0,1 0 0 0 0,-1 0 0 0 0,0-1-1 0 0,1 1 1 0 0,0-1 0 0 0,0 0 0 0 0,0 0 0 0 0,0 0 0 0 0,0 0-1 0 0,1-1 1 0 0,-1 1 0 0 0,5 1 0 0 0,7 4-2 0 0,0 0 0 0 0,22 7 0 0 0,-32-12 1 0 0,28 8-5 0 0,0-1-1 0 0,1-2 1 0 0,52 7-1 0 0,108 1-39 0 0,-100-11 24 0 0,242 39-259 0 0,-212-24 224 0 0,-110-18 55 0 0,78 14-31 0 0,-83-13 26 0 0,1-1 0 0 0,-1 1 0 0 0,1 1 0 0 0,-1 0 1 0 0,-1 0-1 0 0,17 11 0 0 0,-24-14 4 0 0,-1 0-1 0 0,1 0 1 0 0,0 0 0 0 0,0 0 0 0 0,-1 0 0 0 0,1 0 0 0 0,-1 0 0 0 0,1 1-1 0 0,-1-1 1 0 0,0 0 0 0 0,1 0 0 0 0,-1 1 0 0 0,0-1 0 0 0,0 0 0 0 0,0 1 0 0 0,0-1-1 0 0,0 0 1 0 0,0 0 0 0 0,0 1 0 0 0,0-1 0 0 0,-1 0 0 0 0,1 1 0 0 0,0-1-1 0 0,-1 2 1 0 0,-1 0 2 0 0,0 0 0 0 0,0 0 0 0 0,0 0-1 0 0,0 0 1 0 0,-1-1 0 0 0,1 1-1 0 0,-1 0 1 0 0,0-1 0 0 0,-5 4 0 0 0,-30 17 27 0 0,34-20-14 0 0,-39 18 292 0 0,0-2 0 0 0,-47 13 0 0 0,23-8-138 0 0,-260 89 385 0 0,297-104-491 0 0,14-6-30 0 0,0 2 0 0 0,1 0-1 0 0,-1 1 1 0 0,1 0 0 0 0,-26 16 0 0 0,31-12-21 0 0,10-9-15 0 0,0 0 0 0 0,-1 0-1 0 0,1 1 1 0 0,0-1 0 0 0,0 0-1 0 0,0 0 1 0 0,0 0 0 0 0,0 0-1 0 0,0 0 1 0 0,0 0 0 0 0,0 0-1 0 0,0 0 1 0 0,1 0 0 0 0,-1 0-1 0 0,0 0 1 0 0,1 0 0 0 0,-1 0-1 0 0,1 0 1 0 0,-1 0-1 0 0,1 0 1 0 0,-1 0 0 0 0,1 0-1 0 0,0 0 1 0 0,-1-1 0 0 0,1 1-1 0 0,0 0 1 0 0,0 0 0 0 0,-1-1-1 0 0,1 1 1 0 0,2 0 0 0 0,3 3-48 0 0,0 0 0 0 0,0 0 1 0 0,9 3-1 0 0,-12-6 45 0 0,10 5-17 0 0,1-1 0 0 0,0-1-1 0 0,0 0 1 0 0,19 3-1 0 0,60 2-33 0 0,-59-7 61 0 0,198 4-2 0 0,-137-5 0 0 0,46-2-92 0 0,48 1-61 0 0,-173 1 132 0 0,-13-1-11 0 0,-6 1 78 0 0,-29 10 12 0 0,0-3-1 0 0,-44 7 1 0 0,-73 3 161 0 0,72-9-175 0 0,-24 2-21 0 0,-176 27 82 0 0,269-36-104 0 0,1-1-4 0 0,-1 1-1 0 0,1 0 1 0 0,0 1 0 0 0,-9 4-1 0 0,14-6-72 0 0,12 8-156 0 0,-8-7 205 0 0,1 0-1 0 0,0 0 1 0 0,0-1-1 0 0,0 1 0 0 0,0-1 1 0 0,0 0-1 0 0,1 0 1 0 0,-1 0-1 0 0,0-1 1 0 0,5 1-1 0 0,35 0-191 0 0,-24-1 156 0 0,663-31-425 0 0,-469 18 219 0 0,-210 13 238 0 0,-6 0 86 0 0,-38-2 103 0 0,1 2 0 0 0,-1 2 0 0 0,-49 8 0 0 0,4 0-86 0 0,-222-1 321 0 0,146-8-216 0 0,153-1-154 0 0,-10 0-3 0 0,0 1 0 0 0,1 1-1 0 0,0 1 1 0 0,-25 6 0 0 0,41-8-75 0 0,5 0-45 0 0,20 4 4 0 0,0-1 1 0 0,43 3-1 0 0,53-6 45 0 0,-74-1 30 0 0,372-33-277 0 0,-166 7-441 0 0,-162 16 510 0 0,-78 7 243 0 0,-10-1 4 0 0,-8 0 20 0 0,0 0-15 0 0,0 1 0 0 0,-1-1 0 0 0,1 1-1 0 0,-1 0 1 0 0,0 1 0 0 0,0 0 0 0 0,-13-2-1 0 0,-61-1 67 0 0,61 4-52 0 0,-181 1-14 0 0,-63-4 160 0 0,-263-67 267 0 0,488 61-412 0 0,1-3-1 0 0,-41-18 0 0 0,71 28-29 0 0,1-1 0 0 0,0 0 0 0 0,1 0 0 0 0,-1-1 0 0 0,1 0 0 0 0,0-1 0 0 0,0 1 0 0 0,1-1 0 0 0,-11-13 0 0 0,8 6-3 0 0,9 10-10 0 0,1 1-16 0 0,-1 1-22 0 0,1-1 0 0 0,-1 1 0 0 0,0-1 0 0 0,1 0 0 0 0,0 1 0 0 0,-1 0 0 0 0,1-1 0 0 0,0 1 0 0 0,0-1 0 0 0,0 1 0 0 0,0 0-1 0 0,0 0 1 0 0,0-1 0 0 0,0 1 0 0 0,0 0 0 0 0,3-2 0 0 0,-2 1 6 0 0,3-2-54 0 0,-1 1 1 0 0,1-1-1 0 0,-1 1 0 0 0,1 0 1 0 0,0 1-1 0 0,8-4 1 0 0,-7 4 26 0 0,0-1 1 0 0,0 0-1 0 0,0 0 1 0 0,-1-1-1 0 0,0 1 1 0 0,9-8-1 0 0,-13 10 64 0 0,0 0-1 0 0,0 1 1 0 0,0-1-1 0 0,0 0 1 0 0,0 0 0 0 0,0 0-1 0 0,0 0 1 0 0,-1 0-1 0 0,1 0 1 0 0,0 0 0 0 0,0-1-1 0 0,-1 1 1 0 0,1 0-1 0 0,-1 0 1 0 0,1-1 0 0 0,-1 1-1 0 0,0 0 1 0 0,1-3-1 0 0,-1 1 9 0 0,0 2-3 0 0,1 0 0 0 0,-1-1 0 0 0,0 1 0 0 0,-1 0 0 0 0,1 0 0 0 0,0 0 0 0 0,0 0 0 0 0,0-1 0 0 0,-1 1 0 0 0,1 0 0 0 0,0 0 0 0 0,-1 0 0 0 0,1 0 0 0 0,-1 0 1 0 0,1 0-1 0 0,-1 0 0 0 0,0 0 0 0 0,1 0 0 0 0,-1 0 0 0 0,0 0 0 0 0,0 0 0 0 0,0 1 0 0 0,0-1 0 0 0,0 0 0 0 0,0 1 0 0 0,0-1 0 0 0,-1 0 0 0 0,-2-1 31 0 0,1 0 0 0 0,-1 0 0 0 0,0 0 0 0 0,0 1 0 0 0,-8-2 0 0 0,-15-1-40 0 0,0 2-1 0 0,0 0 0 0 0,0 2 0 0 0,0 1 0 0 0,-1 1 1 0 0,1 1-1 0 0,1 2 0 0 0,-1 0 0 0 0,-43 16 0 0 0,61-16 16 0 0,-8 1-958 0 0,30 3 411 0 0,-9-8 471 0 0,-1 1 0 0 0,1-1 0 0 0,0 0 0 0 0,0 0 0 0 0,0-1 0 0 0,0 1 0 0 0,0-1 0 0 0,0 0 0 0 0,4 0 0 0 0,39-5-424 0 0,-26 1 308 0 0,80-10-844 0 0,-64 7 458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24.82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435 1051 5871 0 0,'-70'3'881'0'0,"-1"3"-1"0"0,-111 25 1 0 0,173-29-830 0 0,-7 1 71 0 0,1 1-1 0 0,-1 0 1 0 0,-27 13-1 0 0,36-12-35 0 0,1-2 460 0 0,8 0-422 0 0,0 1-103 0 0,1-1 0 0 0,0 1 1 0 0,0-1-1 0 0,1 1 0 0 0,-1-1 0 0 0,1 0 1 0 0,-1 0-1 0 0,1 0 0 0 0,0-1 0 0 0,0 0 1 0 0,0 1-1 0 0,0-1 0 0 0,1-1 0 0 0,-1 1 1 0 0,1 0-1 0 0,5 0 0 0 0,12 3-37 0 0,1-1 0 0 0,26 1 0 0 0,-19-2 40 0 0,55 2-18 0 0,-50-3-125 0 0,63 10 0 0 0,-96-11 7 0 0,-10 7-12 0 0,6-7 143 0 0,-10 6 122 0 0,-1-1 0 0 0,0 0 0 0 0,0 0-1 0 0,0-1 1 0 0,-15 3 0 0 0,1 1 79 0 0,-124 35 694 0 0,80-25-188 0 0,70-19-716 0 0,0 1-1 0 0,0-1 1 0 0,0 1-1 0 0,0-1 0 0 0,0 1 1 0 0,0-1-1 0 0,0 1 1 0 0,1 0-1 0 0,-1-1 1 0 0,0 1-1 0 0,0 0 0 0 0,0 0 1 0 0,1-1-1 0 0,-1 1 1 0 0,0 0-1 0 0,1 0 1 0 0,-1 0-1 0 0,1 0 0 0 0,-1 0 1 0 0,1 0-1 0 0,-1 0 1 0 0,1 0-1 0 0,0 0 1 0 0,0 0-1 0 0,-1 0 0 0 0,1 1 1 0 0,0-1-1 0 0,0 0 1 0 0,0 0-1 0 0,0 0 1 0 0,0 0-1 0 0,0 0 0 0 0,0 0 1 0 0,1 0-1 0 0,-1 0 1 0 0,0 0-1 0 0,1 0 1 0 0,-1 0-1 0 0,1 0 0 0 0,-1 0 1 0 0,1 2-1 0 0,0-3-13 0 0,-1 1 0 0 0,1 0 0 0 0,-1-1 0 0 0,1 1 0 0 0,0-1 0 0 0,-1 1 0 0 0,1-1 0 0 0,0 1 0 0 0,-1-1 0 0 0,1 1 0 0 0,0-1 0 0 0,0 0 0 0 0,-1 1 0 0 0,1-1 0 0 0,0 0 0 0 0,0 1 0 0 0,0-1 0 0 0,1 0 0 0 0,1 1-6 0 0,16 6-7 0 0,1 0 0 0 0,0-2 0 0 0,0 0 1 0 0,0-1-1 0 0,1-1 0 0 0,35 1 0 0 0,7-1 18 0 0,36-1-12 0 0,69 0-539 0 0,-165-2 468 0 0,-5 2-13 0 0,1-1 93 0 0,-1 1 1 0 0,0-1-1 0 0,0 1 1 0 0,-1-1-1 0 0,1 0 1 0 0,0 0-1 0 0,-4 2 1 0 0,-25 9 145 0 0,0-1-1 0 0,-39 8 1 0 0,-67 8 71 0 0,-1-1 30 0 0,123-22-235 0 0,3 3-10 0 0,2 1 0 0 0,9-7-12 0 0,1-1-1 0 0,-1 1 0 0 0,1-1 0 0 0,0 1 0 0 0,-1 0 1 0 0,1-1-1 0 0,0 1 0 0 0,0 0 0 0 0,0 0 1 0 0,-1-1-1 0 0,1 1 0 0 0,0 0 0 0 0,0-1 0 0 0,0 1 1 0 0,0 0-1 0 0,0 0 0 0 0,0-1 0 0 0,0 1 1 0 0,0 0-1 0 0,1-1 0 0 0,-1 1 0 0 0,0 0 1 0 0,0-1-1 0 0,1 2 0 0 0,0 0-4 0 0,0-1 0 0 0,0 1 0 0 0,0-1 0 0 0,0 1 0 0 0,1-1 0 0 0,-1 1 0 0 0,1-1 0 0 0,-1 0 0 0 0,2 2 0 0 0,2 0-2 0 0,0 0 1 0 0,0 0 0 0 0,1 0-1 0 0,-1-1 1 0 0,9 3-1 0 0,15 1-5 0 0,1-1-1 0 0,49 1 1 0 0,-52-4 17 0 0,198-2-179 0 0,-103-2 39 0 0,-92 4 80 0 0,-1 0-1 0 0,0 2 1 0 0,41 11 0 0 0,-67-14 13 0 0,-5 0-63 0 0,-4 3 155 0 0,1 0-1 0 0,-1-1 1 0 0,0 0 0 0 0,0 0-1 0 0,0 0 1 0 0,0-1 0 0 0,-12 3 0 0 0,-54 8 316 0 0,34-7-237 0 0,-184 28 394 0 0,200-31-470 0 0,-165 28 87 0 0,176-29-142 0 0,9-1-66 0 0,4 2-44 0 0,2 1 90 0 0,1 0 1 0 0,0-1 0 0 0,0 1 0 0 0,0-1-1 0 0,0 0 1 0 0,0 0 0 0 0,1 0 0 0 0,0-1 0 0 0,-1 0-1 0 0,1 0 1 0 0,0 0 0 0 0,0-1 0 0 0,10 2-1 0 0,12 0-1 0 0,46-1-1 0 0,-60-2 10 0 0,217-5 15 0 0,-2-1 1 0 0,-74 8-492 0 0,-205 7 672 0 0,-85 11 350 0 0,24-3-338 0 0,-35 10 192 0 0,122-22-305 0 0,24-5-69 0 0,0 0 1 0 0,0 0-1 0 0,0 0 0 0 0,0 0 1 0 0,0 0-1 0 0,0 0 0 0 0,0 0 0 0 0,0 0 1 0 0,0 0-1 0 0,0 0 0 0 0,0 0 1 0 0,0 1-1 0 0,0-1 0 0 0,0 0 1 0 0,0 0-1 0 0,0 0 0 0 0,0 0 1 0 0,1 0-1 0 0,-1 0 0 0 0,0 0 1 0 0,0 0-1 0 0,0 0 0 0 0,0 0 0 0 0,0 0 1 0 0,0 0-1 0 0,0 1 0 0 0,0-1 1 0 0,0 0-1 0 0,0 0 0 0 0,0 0 1 0 0,0 0-1 0 0,0 0 0 0 0,-1 0 1 0 0,1 0-1 0 0,0 0 0 0 0,0 0 1 0 0,0 0-1 0 0,0 0 0 0 0,0 0 1 0 0,0 0-1 0 0,0 0 0 0 0,0 1 0 0 0,0-1 1 0 0,0 0-1 0 0,0 0 0 0 0,0 0 1 0 0,0 0-1 0 0,0 0 0 0 0,0 0 1 0 0,0 0-1 0 0,0 0 0 0 0,0 0 1 0 0,0 0-1 0 0,-1 0 0 0 0,1 0 1 0 0,0 0-1 0 0,0 0 0 0 0,0 0 0 0 0,0 0 1 0 0,0 0-1 0 0,0 0 0 0 0,0 0 1 0 0,0 0-1 0 0,0 0 0 0 0,0 0 1 0 0,0 0-1 0 0,-1 0 0 0 0,4 3-20 0 0,-1-1 0 0 0,0 1 0 0 0,1-1 0 0 0,0 0-1 0 0,-1 0 1 0 0,1 0 0 0 0,0 0 0 0 0,0 0 0 0 0,0-1-1 0 0,0 1 1 0 0,0-1 0 0 0,0 0 0 0 0,1 1 0 0 0,-1-2-1 0 0,0 1 1 0 0,1 0 0 0 0,4 0 0 0 0,11 1-19 0 0,37-2-1 0 0,-48 0 50 0 0,261-10-10 0 0,51 0 0 0 0,-273 9 3 0 0,740 4 48 0 0,19 1 359 0 0,1-38-143 0 0,-587 24-246 0 0,-49 1-21 0 0,213-8 0 0 0,55 10 0 0 0,193 13 0 0 0,-357-1 0 0 0,-60 4 0 0 0,32 0 0 0 0,-61-8 14 0 0,456-11-708 0 0,-443-8-154 0 0,-197 18 752 0 0,-5-4-346 0 0,2 3 432 0 0,0-1 1 0 0,-1 0 0 0 0,1 1-1 0 0,-1-1 1 0 0,0 1 0 0 0,1-1-1 0 0,-1 1 1 0 0,0 0 0 0 0,-2-1-1 0 0,-2-1-16 0 0,-1 0 0 0 0,1 1 1 0 0,-1 0-1 0 0,0 0 0 0 0,1 0 0 0 0,-13 0 0 0 0,-45-1-138 0 0,33 3 109 0 0,-878-22-363 0 0,703 17 363 0 0,-59 1 3 0 0,39 3 36 0 0,-307 3 139 0 0,328 2-31 0 0,-245 9 282 0 0,40 3-89 0 0,73-3-84 0 0,-164 4-135 0 0,116-5-58 0 0,-19-2 4 0 0,-68 2 40 0 0,177-10-746 0 0,280-4 586 0 0,8 2-505 0 0,19 3 268 0 0,8 1 215 0 0,-1-1-1 0 0,0-1 1 0 0,35-2-1 0 0,-21 1 68 0 0,408-9 427 0 0,-1-17 288 0 0,98-17 71 0 0,-53 5-5 0 0,88 4-54 0 0,309-1 96 0 0,-520 37-659 0 0,-111 0-74 0 0,-240-4-27 0 0,-13 0 0 0 0,-11-2 0 0 0,-419-30 64 0 0,285 29-64 0 0,-189-9 0 0 0,-203-9 0 0 0,313 14 0 0 0,-37-2 0 0 0,-259 0 0 0 0,200 8 0 0 0,27 1 0 0 0,-184-1-60 0 0,101 14-224 0 0,365-11 194 0 0,10-1-54 0 0,223-9-854 0 0,226-36 726 0 0,-137 13 272 0 0,80-7 0 0 0,70-8 64 0 0,-81 16-50 0 0,-140 14-17 0 0,-161 12-93 0 0,-74 5 153 0 0,-4-1-49 0 0,1 0 0 0 0,-1 1 0 0 0,0-1 0 0 0,0 0 0 0 0,0 1 0 0 0,1-1 0 0 0,-1 1-1 0 0,0-1 1 0 0,0 1 0 0 0,0 0 0 0 0,-1-1 0 0 0,-8-2 2 0 0,0 0 0 0 0,0 1 1 0 0,0 0-1 0 0,-16-1 0 0 0,-46 1 47 0 0,39 2-48 0 0,-851 26-97 0 0,72 19 88 0 0,588-28-51 0 0,-259 8-156 0 0,480-25 129 0 0,7 0-82 0 0,34 2-69 0 0,1-2 0 0 0,62-8 0 0 0,81-22-17 0 0,-64 9 214 0 0,629-82 22 0 0,-731 101 9 0 0,275-34 21 0 0,210-28 23 0 0,-497 63-46 0 0,29-4 7 0 0,63-17-1 0 0,-96 21-2 0 0,0 1 1 0 0,0 0-1 0 0,0 0 1 0 0,0 0-1 0 0,0 0 0 0 0,0 0 1 0 0,0 0-1 0 0,1 0 0 0 0,-1 0 1 0 0,0 0-1 0 0,0-1 1 0 0,0 1-1 0 0,0 0 0 0 0,0 0 1 0 0,0 0-1 0 0,0 0 0 0 0,0 0 1 0 0,0 0-1 0 0,0-1 1 0 0,0 1-1 0 0,0 0 0 0 0,0 0 1 0 0,0 0-1 0 0,0 0 1 0 0,0 0-1 0 0,0 0 0 0 0,0-1 1 0 0,0 1-1 0 0,0 0 0 0 0,0 0 1 0 0,0 0-1 0 0,-1 0 1 0 0,1 0-1 0 0,0 0 0 0 0,0 0 1 0 0,0 0-1 0 0,0-1 0 0 0,0 1 1 0 0,0 0-1 0 0,0 0 1 0 0,0 0-1 0 0,0 0 0 0 0,0 0 1 0 0,-1 0-1 0 0,1 0 0 0 0,0 0 1 0 0,0 0-1 0 0,0 0 1 0 0,0 0-1 0 0,0 0 0 0 0,0 0 1 0 0,-1 0-1 0 0,-5-5-5 0 0,0 2 4 0 0,0 0 1 0 0,-1 1-1 0 0,1-1 0 0 0,-1 2 0 0 0,0-1 0 0 0,-10-1 0 0 0,-46-1 29 0 0,40 3-5 0 0,-197 3-12 0 0,116 1-14 0 0,-359 10 0 0 0,-232 1 15 0 0,602-13 40 0 0,-257-7 110 0 0,307 1-22 0 0,68-1-77 0 0,915-141-870 0 0,-873 138 791 0 0,494-51-385 0 0,-439 49 413 0 0,-59 3-13 0 0,24-1 0 0 0,-80 8 4 0 0,-14-1 14 0 0,-16 0 46 0 0,-146 11 269 0 0,40 0-309 0 0,-96-1 32 0 0,-353 6 143 0 0,207-19 114 0 0,349 4-239 0 0,13 0 161 0 0,-1 1 0 0 0,-16 1 0 0 0,521-61-31 0 0,-149 24-222 0 0,-47 5-145 0 0,52-7-162 0 0,-268 26-637 0 0,117-2 0 0 0,-201 14 956 0 0,-264 3-117 0 0,106-4 391 0 0,87-1-148 0 0,-29-4 72 0 0,83 3-64 0 0,0 0 1 0 0,1-1-1 0 0,-28-9 0 0 0,21-1 480 0 0,25 3-378 0 0,0 9-222 0 0,0 0 0 0 0,0 0 0 0 0,0 0 0 0 0,1 0 0 0 0,-1 0 0 0 0,0 1 0 0 0,1-1 0 0 0,0 0 0 0 0,-1 1 0 0 0,1-1 0 0 0,0 1 0 0 0,0 0 0 0 0,-1 0 0 0 0,1-1 0 0 0,0 1 0 0 0,0 1 0 0 0,5-3 0 0 0,4 0-68 0 0,0 0-1 0 0,14-3 0 0 0,-16 5-12 0 0,567-70-2818 0 0,-453 64 2853 0 0,174-17 688 0 0,-155 12 233 0 0,-179 6-776 0 0,-96 11-94 0 0,59-1-16 0 0,-37 3 3 0 0,-13 1 0 0 0,-40 0 402 0 0,153-10-229 0 0,9 1-140 0 0,-1 1 231 0 0,3-5-45 0 0,0 4-207 0 0,0 1 0 0 0,0-1-1 0 0,0 1 1 0 0,0-1-1 0 0,0 1 1 0 0,0-1 0 0 0,0 1-1 0 0,0-1 1 0 0,0 1-1 0 0,1-1 1 0 0,-1 1 0 0 0,0-1-1 0 0,0 1 1 0 0,0-1 0 0 0,1 1-1 0 0,-1 0 1 0 0,0-1-1 0 0,0 1 1 0 0,1-1 0 0 0,-1 1-1 0 0,0 0 1 0 0,1-1-1 0 0,-1 1 1 0 0,1 0 0 0 0,-1-1-1 0 0,0 1 1 0 0,1 0 0 0 0,-1-1-1 0 0,1 1 1 0 0,-1 0-1 0 0,1 0 1 0 0,18-12-12 0 0,0 2 0 0 0,0 1 0 0 0,1 0 0 0 0,30-9 0 0 0,-12 5-159 0 0,-12 3 60 0 0,79-32-702 0 0,-89 34 690 0 0,0 0 0 0 0,0-2 0 0 0,-1 0-1 0 0,17-13 1 0 0,-1-2 108 0 0,-19 16 62 0 0,0-1-1 0 0,22-22 0 0 0,-27 23 32 0 0,2-2 119 0 0,15-23 0 0 0,-15 22-256 0 0,-5 5 49 0 0,-1-1-333 0 0,0-1 267 0 0,-2 7 0 0 0,0 0-66 0 0,3-8 103 0 0,-3 8-37 0 0,-3-13-487 0 0,-1 5 443 0 0,2 5 44 0 0,3-3 38 0 0,0 4-17 0 0,5-5 32 0 0,7-7 11 0 0,-9 14-4 0 0,-1 0-4 0 0,12-9-42 0 0,-10 8 39 0 0,17 0 12 0 0,8-7-1 0 0,0 4 0 0 0,-1-1-72 0 0,-15 3 72 0 0,-1 0 0 0 0,-3-1 496 0 0,-12 3-422 0 0,-6-5-73 0 0,-5 0-66 0 0,6 2 28 0 0,-3 0 11 0 0,-18 1-38 0 0,0 2 0 0 0,23 2 52 0 0,-18-3 13 0 0,8 0-1 0 0,3 0 11 0 0,9 2 80 0 0,15-7-342 0 0,-2 5 240 0 0,4 0 11 0 0,-1 1 0 0 0,1 2 0 0 0,-7 0-4 0 0,4 0 11 0 0,-9 3-14 0 0,32 2-61 0 0,-21-4 68 0 0,1-1 0 0 0,0-2 0 0 0,-1 0 0 0 0,43-3 616 0 0,-127 8-528 0 0,57-2-88 0 0,-28-2 64 0 0,28 0 336 0 0,16 1-333 0 0,25-1 0 0 0,-16 0-46 0 0,-7 1 22 0 0,48 3 287 0 0,-48-2-239 0 0,5 1-22 0 0,-5 0-15 0 0,7 1-33 0 0,0 0 38 0 0,-8-2-14 0 0,0 0 26 0 0,0 0 0 0 0,0 0 0 0 0,0 0 0 0 0,-1 1 0 0 0,7 3 0 0 0,-2-1 47 0 0,-4-2-42 0 0,6 4-21 0 0,1 2-45 0 0,0 1-10 0 0,0 1 0 0 0,-2 1 0 0 0,0 0 0 0 0,1 0 0 0 0,-2-2 11 0 0,2-1 44 0 0,-3-3 23 0 0,19 24 237 0 0,-23-25-272 0 0,3 3-22 0 0,-4-3 22 0 0,3 8-33 0 0,0 3-10 0 0,3 1 0 0 0,0-5 11 0 0,-4-7 32 0 0,9 8-35 0 0,13 19 58 0 0,-15-20-66 0 0,1-2 0 0 0,0 1 0 0 0,0-1 768 0 0,-10-9-714 0 0,12 2-44 0 0,1 2-10 0 0,5 4 0 0 0,-17-5-4 0 0,-1 0-4 0 0,2 0-40 0 0,7 6 36 0 0,-1-1 24 0 0,-6-5 36 0 0,7 5-36 0 0,0-1-24 0 0,-7-3-36 0 0,3 4 48 0 0,-4-3 48 0 0,3 3-50 0 0,-3-4-57 0 0,5 7 44 0 0,1 0 15 0 0,2 0 0 0 0,-2 2 0 0 0,-2 1 0 0 0,1 2 0 0 0,-1-1 0 0 0,2-1 0 0 0,2-1 0 0 0,-2-2 0 0 0,0 0 0 0 0,0 0 0 0 0,0 1 0 0 0,-2 1 0 0 0,-1 0 0 0 0,2-2 0 0 0,0 1 0 0 0,2-2 0 0 0,0 1 0 0 0,-2 0 0 0 0,1 0 0 0 0,0 0 0 0 0,-2 2 0 0 0,-1 1 0 0 0,-1-2 0 0 0,-1 0 0 0 0,2 4-2 0 0,-3-10 1 0 0,2-1-49 0 0,3 4 39 0 0,2 0 11 0 0,-3-1-10 0 0,-5-5-33 0 0,4 6 32 0 0,3 1 11 0 0,-1 2 0 0 0,1-1 0 0 0,3 10 0 0 0,-8-17 0 0 0,9 5 0 0 0,-1-1 0 0 0,1-1 11 0 0,0 0 32 0 0,0-1-33 0 0,1 1-10 0 0,0 0 0 0 0,0 1 0 0 0,0-1 0 0 0,-1 0 0 0 0,0-1 0 0 0,-1 1 0 0 0,-1 0 0 0 0,2 0 0 0 0,0 1 0 0 0,3-1 0 0 0,0 0 0 0 0,-1 1 0 0 0,1-1 0 0 0,6 4 0 0 0,-21-11 0 0 0,20 8 0 0 0,-6-2 0 0 0,-1 2 0 0 0,1-1 0 0 0,1-2 0 0 0,-1-1 0 0 0,-3-1 11 0 0,-10-2 234 0 0,-25-27-53 0 0,19 22-182 0 0,2 2 3 0 0,-1-1 1 0 0,1 1-1 0 0,-1 0 1 0 0,1 0-1 0 0,-1 1 1 0 0,0-1-1 0 0,-4-2 1 0 0,-1 1-2 0 0,4 1-3 0 0,1 1 0 0 0,-1-1 0 0 0,1 0 0 0 0,0 1 0 0 0,0-1-1 0 0,-4-4 1 0 0,-27-19-9 0 0,0 2 64 0 0,11 7-10 0 0,16 11-41 0 0,0 1 1 0 0,1-1 0 0 0,0-1-1 0 0,-10-10 1 0 0,-18-18 46 0 0,-18-16 14 0 0,32 36-74 0 0,18 13-2 0 0,-2-2-14 0 0,0 0 1 0 0,0-1-1 0 0,0 1 0 0 0,0-1 0 0 0,1 1 1 0 0,0-1-1 0 0,0 0 0 0 0,-5-8 0 0 0,-4-12-37 0 0,10 22 46 0 0,-5-15 3 0 0,0-4 4 0 0,-2 1-53 0 0,-3-1-13 0 0,1 9 44 0 0,9 10-42 0 0,-22-13-429 0 0,22 14 439 0 0,17 9-778 0 0,-1 0 832 0 0,-1 3 0 0 0,1-1-10 0 0,-1 1-33 0 0,-2-1 32 0 0,0 0 11 0 0,0 0 0 0 0,1 1 0 0 0,-9-8 0 0 0,22 27 0 0 0,-5-10 0 0 0,18 15 47 0 0,-7-8 24 0 0,-23-20-59 0 0,0-1 1 0 0,0 1 0 0 0,1-1 0 0 0,0-1 0 0 0,11 6-1 0 0,-13-8-9 0 0,-2 0-1 0 0,1 1 0 0 0,9 6 0 0 0,-10-5 44 0 0,-2-4-39 0 0,20 9 47 0 0,21 11-44 0 0,-19-7-10 0 0,-5-2 0 0 0,14 7 0 0 0,-19-12 0 0 0,0 0 0 0 0,1 1 11 0 0,-1-1 32 0 0,-1-2-33 0 0,1-1-10 0 0,-1 0 0 0 0,1-1 0 0 0,-1 1 0 0 0,1 0 0 0 0,1 1 0 0 0,-1 1 0 0 0,1 0 0 0 0,44 18-64 0 0,-45-18 64 0 0,-1-1 0 0 0,1-1 0 0 0,-1 0 0 0 0,1-1 0 0 0,1 0 0 0 0,1 2 0 0 0,-3 0 0 0 0,1 0 0 0 0,1 1 0 0 0,1-1 0 0 0,-1 1 0 0 0,-1-3 0 0 0,1-1 0 0 0,4 1 32 0 0,-20-3-25 0 0,38 2 18 0 0,-23-1-25 0 0,-1 1 0 0 0,1-1 0 0 0,1 1 0 0 0,-1 0 0 0 0,1 0 0 0 0,6-2 0 0 0,-22 0 0 0 0,38 5 0 0 0,-23-3 0 0 0,1 0 0 0 0,0 0 0 0 0,-1-1 0 0 0,0 0 0 0 0,1-1 0 0 0,-1-1 0 0 0,-1 0 0 0 0,0-1 0 0 0,0-2 0 0 0,7-2 26 0 0,-21 6-12 0 0,39-5 10 0 0,-25 4-24 0 0,10-3 0 0 0,-9 3 0 0 0,-6 0 0 0 0,53 1 64 0 0,-13 0-64 0 0,0-2 0 0 0,-43 3 0 0 0,20-4 0 0 0,-11 2 0 0 0,-1-1 0 0 0,-1 2-10 0 0,-20 1-20 0 0,1 0 1 0 0,0 0-1 0 0,-10 4 1 0 0,-7 1-24 0 0,-376 58-342 0 0,208-47 395 0 0,-356 17 0 0 0,364-33-30 0 0,-183-2-84 0 0,43-4 60 0 0,-132-5-66 0 0,3-15 54 0 0,432 23 83 0 0,-78-8 230 0 0,96 9-164 0 0,7 1 10 0 0,8 0-96 0 0,367-3 36 0 0,3-19-311 0 0,-343 17 236 0 0,0 0-1 0 0,78-23 0 0 0,-96 20 44 0 0,-19 5 2 0 0,-2 1 4 0 0,0 1-3 0 0,-1 0 0 0 0,1 1 0 0 0,-1-1 0 0 0,1 0 0 0 0,-1 0 0 0 0,1 0 0 0 0,-1 1 0 0 0,1-1 0 0 0,-1 0 0 0 0,0 0 0 0 0,1 0 0 0 0,-1 0 0 0 0,0 0 0 0 0,0 0 0 0 0,0 1-1 0 0,0-1 1 0 0,0 0 0 0 0,0 0 0 0 0,0 0 0 0 0,0 0 0 0 0,0-1 0 0 0,0 0 2 0 0,-1 0 0 0 0,1 0 0 0 0,-1 0-1 0 0,0 0 1 0 0,1 0 0 0 0,-1 0 0 0 0,-2-3-1 0 0,-1 0 19 0 0,-1 0 0 0 0,1 0 0 0 0,-1 0 0 0 0,-1 0 1 0 0,1 1-1 0 0,0 0 0 0 0,-1 0 0 0 0,0 0 0 0 0,0 1 0 0 0,0-1 0 0 0,-1 2 0 0 0,-6-3 0 0 0,-12-3 6 0 0,-48-9 1 0 0,39 10 51 0 0,-42-6 238 0 0,0 3 0 0 0,-143 1 0 0 0,300 7-518 0 0,109-15-1 0 0,-46 2 117 0 0,-20 3-92 0 0,-121 12 231 0 0,-4-2 45 0 0,0-1-58 0 0,0 0 1 0 0,-1 0-1 0 0,0 0 0 0 0,1 1 1 0 0,-1-1-1 0 0,0 0 1 0 0,-1 1-1 0 0,1-1 1 0 0,0 1-1 0 0,-1 0 1 0 0,1 0-1 0 0,-1 0 1 0 0,0 0-1 0 0,0 0 1 0 0,1 1-1 0 0,-1-1 0 0 0,0 1 1 0 0,-5-2-1 0 0,-6-2 10 0 0,-1 1 0 0 0,-26-5 0 0 0,-18 1-48 0 0,-1 1-1 0 0,-108 4 0 0 0,-184-6-5 0 0,326 9 0 0 0,18 1-2 0 0,0-1 0 0 0,1-1 0 0 0,-1 0 0 0 0,0 0 0 0 0,0 0 0 0 0,-7-3 0 0 0,13 4-74 0 0,5 0-138 0 0,315-19-842 0 0,-312 18 1048 0 0,206-27-513 0 0,-56 7 205 0 0,-151 20 314 0 0,17-2 2 0 0,0 0 1 0 0,36-12 0 0 0,-57 15 9 0 0,-1 0 0 0 0,0 0 0 0 0,1 0 0 0 0,-1 0-1 0 0,0 0 1 0 0,1 0 0 0 0,-1 0 0 0 0,1-1 0 0 0,-1 1 0 0 0,0 0 0 0 0,0 0 0 0 0,1 0-1 0 0,-1-1 1 0 0,0 1 0 0 0,1 0 0 0 0,-1 0 0 0 0,0-1 0 0 0,0 1 0 0 0,1 0-1 0 0,-1 0 1 0 0,0-1 0 0 0,0 1 0 0 0,0 0 0 0 0,1-1 0 0 0,-1 1 0 0 0,0-1 0 0 0,0 1-1 0 0,0 0 1 0 0,0-1 0 0 0,0 1 0 0 0,0 0 0 0 0,0-1 0 0 0,0 1 0 0 0,0-1 0 0 0,0 1-1 0 0,0 0 1 0 0,0-1 0 0 0,0 1 0 0 0,0 0 0 0 0,0-1 0 0 0,0 1 0 0 0,0-1 0 0 0,0 1-1 0 0,-1 0 1 0 0,1-1 0 0 0,0 1 0 0 0,0 0 0 0 0,0-1 0 0 0,-1 1 0 0 0,1 0 0 0 0,0 0-1 0 0,0-1 1 0 0,-1 1 0 0 0,1 0 0 0 0,0 0 0 0 0,-1-1 0 0 0,0 1 0 0 0,-17-15 302 0 0,10 12-236 0 0,0-1 0 0 0,0 1 0 0 0,0 0 0 0 0,0 1 0 0 0,-1 0 0 0 0,-15-2 0 0 0,-54 0-31 0 0,55 4-56 0 0,-352-2-44 0 0,172 3 94 0 0,243 12-301 0 0,19-6 193 0 0,74 0-1 0 0,-42-3-4 0 0,-37-1 61 0 0,81 7-27 0 0,-109-7 35 0 0,0 2-1 0 0,0 1 1 0 0,27 9-1 0 0,-34-7 6 0 0,-1 0 0 0 0,18 12 0 0 0,-32-18 0 0 0,7 6 0 0 0,-5 3 0 0 0,-6-8 2 0 0,0-1-1 0 0,0 0 0 0 0,0 1 0 0 0,0-1 1 0 0,0 0-1 0 0,-1 1 0 0 0,1-1 0 0 0,-1 0 1 0 0,1 0-1 0 0,-1 1 0 0 0,0-1 0 0 0,0 0 1 0 0,0 0-1 0 0,0 0 0 0 0,-1 0 0 0 0,1 0 1 0 0,0 0-1 0 0,-1 0 0 0 0,0-1 1 0 0,1 1-1 0 0,-1-1 0 0 0,-2 3 0 0 0,-5 3 19 0 0,0 0 0 0 0,0 0 0 0 0,-12 6-1 0 0,-17 6 70 0 0,0-1 0 0 0,-41 11 0 0 0,-7 4-2 0 0,58-21-55 0 0,5-3 0 0 0,0 1 0 0 0,-40 25 0 0 0,63-35-32 0 0,-1 0 1 0 0,1 0-1 0 0,0 0 1 0 0,-1 1-1 0 0,1-1 1 0 0,-1 0-1 0 0,1 1 0 0 0,0-1 1 0 0,-1 0-1 0 0,1 1 1 0 0,0-1-1 0 0,-1 0 1 0 0,1 1-1 0 0,0-1 1 0 0,-1 1-1 0 0,1-1 1 0 0,0 0-1 0 0,0 1 0 0 0,0-1 1 0 0,-1 1-1 0 0,1-1 1 0 0,0 2-1 0 0,0-1 0 0 0,1 1 0 0 0,0-1 0 0 0,-1 1 0 0 0,1-1 0 0 0,0 0 0 0 0,0 1 0 0 0,0-1 0 0 0,0 0 0 0 0,0 1 0 0 0,0-1 0 0 0,0 0 0 0 0,0 0 0 0 0,0 0 0 0 0,1 0 0 0 0,-1 0 0 0 0,0 0 0 0 0,3 1 0 0 0,29 13 0 0 0,-18-11 17 0 0,1 0 0 0 0,-1-1 0 0 0,1-1 0 0 0,27 1 0 0 0,65-6 30 0 0,-76 1-51 0 0,163-9 11 0 0,241-10-166 0 0,-415 19 160 0 0,-9 2 3 0 0,0-1 0 0 0,0 2-1 0 0,18 2 1 0 0,-61 8 244 0 0,-6-2-161 0 0,0-2-1 0 0,0-2 1 0 0,-39 1-1 0 0,-114-7-32 0 0,173-1-52 0 0,-25 0-70 0 0,65-2-154 0 0,-5-1 168 0 0,173 0-149 0 0,-121 6 148 0 0,-33 0 55 0 0,-14 0-41 0 0,0-1 1 0 0,0-1-1 0 0,0-1 1 0 0,32-7 0 0 0,-53 8-14 0 0,-12-11-196 0 0,7 10 236 0 0,0 0 0 0 0,0 0 0 0 0,0 0 0 0 0,0 1 0 0 0,0-1-1 0 0,0 1 1 0 0,0-1 0 0 0,0 1 0 0 0,-6-1 0 0 0,-33-4-82 0 0,31 5 71 0 0,-127-13-186 0 0,-79-10 155 0 0,149 13 120 0 0,-77-22 1 0 0,136 30-63 0 0,1 1 0 0 0,-1-2 0 0 0,1 1 0 0 0,-15-10 0 0 0,12 5 10 0 0,3-1 52 0 0,7 5 12 0 0,6-12-58 0 0,0 12-21 0 0,-2 3 4 0 0,2-3-2 0 0,1 0 1 0 0,0 0-1 0 0,1 0 0 0 0,-1 1 0 0 0,1 0 0 0 0,-1 0 1 0 0,1 1-1 0 0,0 0 0 0 0,0 0 0 0 0,11-1 0 0 0,8 0-52 0 0,41 1 0 0 0,-55 2 32 0 0,6 0 21 0 0,57 3 0 0 0,-44 0 0 0 0,-17-3 0 0 0,2 0 686 0 0,-18 1-588 0 0,-108 36 190 0 0,100-33-288 0 0,1-1 0 0 0,0 1 0 0 0,-14 9 0 0 0,12-5 0 0 0,2 4 0 0 0,7-9-4 0 0,1-2 1 0 0,0 1-1 0 0,0-1 1 0 0,0 1-1 0 0,0 0 1 0 0,0-1-1 0 0,1 1 1 0 0,-1 0-1 0 0,0 0 1 0 0,1 0-1 0 0,-1 0 1 0 0,1 0-1 0 0,0 0 1 0 0,0 2-1 0 0,1 12-7 0 0,1-10 7 0 0,0-1 0 0 0,1 1 0 0 0,-1-1 0 0 0,1 1 0 0 0,0-1 0 0 0,0 0 0 0 0,1 0 0 0 0,0 0 0 0 0,0-1 0 0 0,0 1 0 0 0,0-1 0 0 0,0 0 0 0 0,1 0 0 0 0,0-1 0 0 0,6 4 0 0 0,7 5-17 0 0,1-2 0 0 0,39 16-1 0 0,147 38-43 0 0,6-16-67 0 0,6-10 119 0 0,47 10 15 0 0,-202-35-2 0 0,-26-6 0 0 0,-1 1 0 0 0,40 15 0 0 0,-60-15 0 0 0,-14-7 1 0 0,-1-1-1 0 0,1 0 1 0 0,-1 1 0 0 0,1-1-1 0 0,-1 1 1 0 0,0-1-1 0 0,1 1 1 0 0,-1-1-1 0 0,0 1 1 0 0,1-1-1 0 0,-1 1 1 0 0,0-1-1 0 0,0 1 1 0 0,1-1 0 0 0,-1 1-1 0 0,0-1 1 0 0,0 1-1 0 0,0 0 1 0 0,0-1-1 0 0,0 1 1 0 0,0 0-1 0 0,0 1 5 0 0,-1-1-1 0 0,0 1 1 0 0,0 0-1 0 0,0-1 1 0 0,0 1-1 0 0,0-1 1 0 0,0 0-1 0 0,0 1 0 0 0,0-1 1 0 0,-1 0-1 0 0,1 1 1 0 0,0-1-1 0 0,-1 0 1 0 0,1 0-1 0 0,-3 1 1 0 0,-27 15 51 0 0,27-15-44 0 0,-24 9 19 0 0,0-1-1 0 0,-1-1 1 0 0,-37 6 0 0 0,25-6-4 0 0,-41 7-21 0 0,-97 6 1 0 0,-24 3-10 0 0,192-24 3 0 0,-43 9 6 0 0,-67 20-1 0 0,121-30-4 0 0,0 1 1 0 0,-1-1-1 0 0,1 0 1 0 0,0 0-1 0 0,-1 0 1 0 0,1 0-1 0 0,0 0 1 0 0,-1 0-1 0 0,1 0 1 0 0,0 0-1 0 0,-1 1 1 0 0,1-1-1 0 0,0 0 1 0 0,-1 0-1 0 0,1 0 1 0 0,0 1-1 0 0,0-1 0 0 0,-1 0 1 0 0,1 0-1 0 0,0 1 1 0 0,0-1-1 0 0,0 0 1 0 0,-1 1-1 0 0,1-1 1 0 0,0 0-1 0 0,0 1 1 0 0,0-1-1 0 0,0 1 1 0 0,2 0-2 0 0,0 1 1 0 0,0 0 0 0 0,0 0 0 0 0,0-1 0 0 0,0 1 0 0 0,0-1-1 0 0,1 1 1 0 0,-1-1 0 0 0,1 0 0 0 0,-1 0 0 0 0,1 0-1 0 0,3 0 1 0 0,17 5-1 0 0,0-1 0 0 0,1-2 0 0 0,-1 0 0 0 0,1-2 0 0 0,26-1 0 0 0,7 1 0 0 0,358-3 0 0 0,-104-3 0 0 0,-22 14-15 0 0,-34 0-42 0 0,199 11 57 0 0,-241-7 0 0 0,210 14 0 0 0,-25 0 0 0 0,129 20 0 0 0,-510-44 16 0 0,-14-2 60 0 0,-24-2 36 0 0,-39-7-1 0 0,11 1-50 0 0,-364-23 92 0 0,136 13 70 0 0,-253-14 113 0 0,243 16-274 0 0,224 11-48 0 0,-34-2 24 0 0,-155 9 0 0 0,238-2-54 0 0,12-1-60 0 0,5 2-313 0 0,14 4 269 0 0,-1-1 0 0 0,1 0-1 0 0,33 3 1 0 0,59 1-47 0 0,-58-5 96 0 0,484 13 12 0 0,-206-11-218 0 0,27-3-257 0 0,41 1-532 0 0,-330 0 855 0 0,95 2-770 0 0,-640-15 109 0 0,23 0 2246 0 0,67 1-284 0 0,69 4-506 0 0,-132-1-49 0 0,294 3-416 0 0,31-1 25 0 0,-130 14 0 0 0,236-8-123 0 0,19-3-20 0 0,1 0 0 0 0,0 0 0 0 0,-1 0 0 0 0,1 0 0 0 0,0 0 0 0 0,-1 0 0 0 0,1 0-1 0 0,-1 0 1 0 0,1 0 0 0 0,0 1 0 0 0,-1-1 0 0 0,1 0 0 0 0,0 0 0 0 0,-1 0 0 0 0,1 0 0 0 0,0 1 0 0 0,0-1 0 0 0,-1 0 0 0 0,1 0 0 0 0,0 0 0 0 0,-1 1 0 0 0,1-1-1 0 0,0 0 1 0 0,0 1 0 0 0,0-1 0 0 0,-1 0 0 0 0,1 0 0 0 0,0 1 0 0 0,0 0 0 0 0,1 0-9 0 0,-1 1 0 0 0,2-1-1 0 0,-1 1 1 0 0,0-1 0 0 0,0 0 0 0 0,0 1-1 0 0,1-1 1 0 0,-1 0 0 0 0,1 0 0 0 0,-1 0 0 0 0,1 0-1 0 0,-1 0 1 0 0,1 0 0 0 0,-1 0 0 0 0,1 0-1 0 0,0-1 1 0 0,-1 1 0 0 0,3 0 0 0 0,39 10-168 0 0,-43-11 173 0 0,73 15-162 0 0,105 6 0 0 0,78-10 117 0 0,-107-6-70 0 0,268 10-223 0 0,87 4-150 0 0,-18-3 329 0 0,195 12 186 0 0,-664-27-26 0 0,28 2 124 0 0,0 1 1 0 0,72 18-1 0 0,-133-18-15 0 0,-35-2-137 0 0,-66-6 0 0 0,52 0 2 0 0,-431-31-93 0 0,247 14 139 0 0,-77-9 239 0 0,-52-4 477 0 0,350 32-678 0 0,-453-35 1568 0 0,482 37-1614 0 0,0 0 0 0 0,1 0 0 0 0,-1 0 0 0 0,0 0 0 0 0,0 1 0 0 0,0-1 1 0 0,0 1-1 0 0,1-1 0 0 0,-1 1 0 0 0,0-1 0 0 0,1 2 0 0 0,7 2 15 0 0,17 4-21 0 0,2-2 0 0 0,-1 0 0 0 0,30 2 0 0 0,84-1-27 0 0,-125-6 22 0 0,362 4-37 0 0,-235-5 16 0 0,414-2-114 0 0,-360 1 79 0 0,959-56-300 0 0,-656 26-193 0 0,-456 27 540 0 0,-44 3 7 0 0,0 0-1 0 0,-1 1 1 0 0,1-1 0 0 0,-1 0 0 0 0,1 1 0 0 0,0-1 0 0 0,-1 1 0 0 0,1-1-1 0 0,-1 0 1 0 0,0 1 0 0 0,1-1 0 0 0,-1 1 0 0 0,1 0 0 0 0,-1-1 0 0 0,0 1-1 0 0,0-1 1 0 0,-13-5 7 0 0,0 1 0 0 0,-1 1 0 0 0,1 0 1 0 0,-1 0-1 0 0,-29-1 0 0 0,14 1 25 0 0,-410-25 12 0 0,276 24 3 0 0,-332 2 124 0 0,270 5-103 0 0,-379 14 58 0 0,293-5-103 0 0,130-5 12 0 0,-551 6 53 0 0,603-12-86 0 0,-138-4 28 0 0,3-15 123 0 0,263 19 122 0 0,223 8-498 0 0,25-13 153 0 0,-29 0 28 0 0,646 13 163 0 0,-564-4-78 0 0,78 2 54 0 0,409 30 146 0 0,-545-22-237 0 0,151 11 93 0 0,-3 18-392 0 0,-310-27-423 0 0,-77-15 437 0 0,-18 5-653 0 0,3-2 751 0 0,0-1 0 0 0,0 0 0 0 0,0-1 0 0 0,-15 1 1 0 0,-72-1-365 0 0,77-2 400 0 0,-745-20-89 0 0,332 4 866 0 0,337 13-500 0 0,-631-11 426 0 0,-132 23-484 0 0,3 30-18 0 0,564-15-53 0 0,-43 2 0 0 0,-233 4-488 0 0,0-30-24 0 0,281-4 1168 0 0,302 7-470 0 0,-6-1-148 0 0,22 4 3 0 0,2-1-1 0 0,36 1 0 0 0,61-5-46 0 0,-67-2 57 0 0,384-9 106 0 0,6 0-40 0 0,476 30 14 0 0,-726-10 66 0 0,652 20 297 0 0,49-51-409 0 0,-186 22 608 0 0,-49 8-629 0 0,-395-21-64 0 0,-102 4 0 0 0,94-23 50 0 0,-154 15-22 0 0,201-14 438 0 0,26-4-252 0 0,54 3-150 0 0,-123 12 124 0 0,108 0-55 0 0,-350 20-137 0 0,300-1-124 0 0,-263-3 107 0 0,-59 3-38 0 0,-15-5-274 0 0,-4 0 322 0 0,1 1 0 0 0,-1 1 0 0 0,0 0 0 0 0,0 1 0 0 0,-17 1 1 0 0,0-1-3 0 0,-483-27 13 0 0,-210 12-85 0 0,475 9 26 0 0,38-2-27 0 0,-55-1-4 0 0,-170-10 45 0 0,191 6 26 0 0,50 8 35 0 0,-214-17 32 0 0,397 22-49 0 0,4 1 5 0 0,0 0 0 0 0,-18-6 0 0 0,25 7 49 0 0,7 1 1 0 0,52 12-90 0 0,1-2 0 0 0,71 4 1 0 0,122-4-167 0 0,-78-5 137 0 0,-130-4 65 0 0,417 15 0 0 0,-114-10-2 0 0,71 1 15 0 0,-42-1 24 0 0,-55 1-21 0 0,-13-2 22 0 0,175 0 62 0 0,-198-10 25 0 0,134-4 31 0 0,445 18 937 0 0,-829-7-1148 0 0,-3 0-98 0 0,0-2-1 0 0,0-1 1 0 0,34-5-1 0 0,-61 5 191 0 0,-3-2 196 0 0,0 1-219 0 0,0 1 0 0 0,0-1 0 0 0,1 1 0 0 0,-1-1 0 0 0,0 1 0 0 0,0-1 0 0 0,0 1-1 0 0,0-1 1 0 0,-1 0 0 0 0,1 1 0 0 0,0-1 0 0 0,0 1 0 0 0,0-1 0 0 0,0 1 0 0 0,0-1 0 0 0,-1 1 0 0 0,1-1 0 0 0,-1 0 0 0 0,-2-2-5 0 0,-1 0 1 0 0,0 0-1 0 0,0 0 1 0 0,-1 1-1 0 0,1 0 1 0 0,0-1-1 0 0,-1 1 0 0 0,0 1 1 0 0,1-1-1 0 0,-6 0 1 0 0,-11-3-22 0 0,-23-1 0 0 0,10 1-27 0 0,-94-13 82 0 0,-106-22-49 0 0,176 27-90 0 0,-92-8 0 0 0,-62 8-23 0 0,17 2-106 0 0,-288-13-234 0 0,237 15 318 0 0,-526 12 82 0 0,627 2 54 0 0,-124 7 5 0 0,-26 0 0 0 0,-102 5 0 0 0,-296 15 0 0 0,487-26 0 0 0,97-4 0 0 0,-202-22 0 0 0,303 20 3 0 0,-19-6-22 0 0,25 5-58 0 0,5 2-99 0 0,55 7-207 0 0,79 0 0 0 0,62-11-6 0 0,-71 0 145 0 0,146 4-124 0 0,47-1 46 0 0,167 13 27 0 0,-265-3 314 0 0,128 20-33 0 0,-236-14-2 0 0,73 14-18 0 0,-186-30-74 0 0,-55 5-495 0 0,-173-13-15 0 0,83 1 629 0 0,-392-26 623 0 0,208 14 3 0 0,27 3-284 0 0,-85-5-51 0 0,-19-2-177 0 0,0 2-68 0 0,42 2-61 0 0,204 11-1056 0 0,-181 13 0 0 0,343-5 884 0 0,0 0-1 0 0,-1 0 0 0 0,1 1 0 0 0,0 0 1 0 0,4 1-1 0 0,14 2-155 0 0,289-3-508 0 0,-193-5 712 0 0,168-14 68 0 0,120 1 3 0 0,-346 18 464 0 0,61-6 1 0 0,-105 3 636 0 0,-34-4-700 0 0,1 0-1 0 0,-1 1 1 0 0,-34-5 0 0 0,-57 0 27 0 0,-211 9-187 0 0,154 4-184 0 0,-342 7 0 0 0,326-4 0 0 0,-84-6 88 0 0,20 0-38 0 0,208 3-91 0 0,-12-1 8 0 0,138 8-447 0 0,443-21 241 0 0,-363 3 238 0 0,633-14 1 0 0,-769 22-35 0 0,-1 2 0 0 0,0 0 0 0 0,35 8 0 0 0,-111-15 80 0 0,0 2 1 0 0,-52 3-1 0 0,51 0-41 0 0,-154 6 106 0 0,-24-1 68 0 0,-228-3-6 0 0,137-1-32 0 0,52 4-66 0 0,-60 0-4 0 0,258-4-67 0 0,34 1-9 0 0,-1-2 1 0 0,-41-5-1 0 0,71 5-86 0 0,74 1-889 0 0,59-2 572 0 0,764-37 17 0 0,-879 37 378 0 0,94-3-189 0 0,148 12-1 0 0,-255-8-1 0 0,-49 4-698 0 0,-85 5 352 0 0,-33-4 691 0 0,-175-1 424 0 0,-241-30 1903 0 0,510 24-1884 0 0,-94-17 303 0 0,168 18-806 0 0,281-40-150 0 0,-79 14-28 0 0,330-32 28 0 0,-400 47-284 0 0,-124 10 109 0 0,-35-5-910 0 0,19 7 1278 0 0,-53-7 149 0 0,-107 2 0 0 0,124 6-65 0 0,-538 19 885 0 0,447-13-1002 0 0,77-4-128 0 0,-84 15 0 0 0,135-17-54 0 0,20 9-1780 0 0,-7-5 1707 0 0,0-1-1 0 0,1-1 0 0 0,0 0 1 0 0,0 0-1 0 0,21 2 0 0 0,60-1-93 0 0,-58-3 116 0 0,311 5-885 0 0,-277-4 806 0 0,84 14 0 0 0,-139-14 219 0 0,1 1 0 0 0,0 1 0 0 0,21 8 0 0 0,-22-3-7 0 0,-12-8 9 0 0,-1 0 0 0 0,1 0 0 0 0,-1-1 0 0 0,0 1 0 0 0,1 0 0 0 0,-1 0 0 0 0,0 0 0 0 0,0 0 0 0 0,0 0 0 0 0,0 0 0 0 0,0 0 0 0 0,0 0 0 0 0,0 0 0 0 0,0 0 0 0 0,0 0 0 0 0,0 0 0 0 0,0 0 0 0 0,-1 0 0 0 0,1-1 0 0 0,0 1 0 0 0,-1 0 0 0 0,1 0 0 0 0,0 0 0 0 0,-1 0 0 0 0,1 0 0 0 0,-1-1 0 0 0,0 1 0 0 0,1 0 0 0 0,-1 0 0 0 0,0-1 0 0 0,1 1 0 0 0,-1-1 0 0 0,0 1 0 0 0,-1 0 0 0 0,-4 4-4 0 0,1-1 1 0 0,-1 0-1 0 0,-9 4 0 0 0,-5 1 72 0 0,0 0 0 0 0,0-2 0 0 0,-23 6 0 0 0,-66 10 369 0 0,81-18-364 0 0,-61 11 612 0 0,-2-4 0 0 0,0-4 0 0 0,-94-4 0 0 0,-348 7 100 0 0,442-4-936 0 0,89-7 88 0 0,22 3-785 0 0,-2-1 783 0 0,-1-1 0 0 0,1-1 0 0 0,17-2 0 0 0,72-13-364 0 0,-25 3 285 0 0,121-17 185 0 0,320-88 0 0 0,-490 108-40 0 0,-1-1 0 0 0,0-2 0 0 0,-1-1 0 0 0,44-25 0 0 0,-72 36 0 0 0,1-1 0 0 0,-1 1 0 0 0,1-1 0 0 0,4-5 0 0 0,-2-2 0 0 0,-5 7 27 0 0,0 1 0 0 0,0-1-1 0 0,0 0 1 0 0,-1 1-1 0 0,1-1 1 0 0,-1 0-1 0 0,0 0 1 0 0,0 1 0 0 0,0-1-1 0 0,0 0 1 0 0,0 0-1 0 0,-1 1 1 0 0,1-1 0 0 0,-1 0-1 0 0,0 1 1 0 0,-1-5-1 0 0,0 3 52 0 0,-1 0 0 0 0,1 0-1 0 0,-1 0 1 0 0,0 1-1 0 0,1-1 1 0 0,-1 1 0 0 0,-1 0-1 0 0,1 0 1 0 0,-6-4 0 0 0,1 1-3 0 0,-1 1 1 0 0,1 0 0 0 0,-1 0-1 0 0,0 1 1 0 0,-1 0 0 0 0,1 1-1 0 0,-1 0 1 0 0,-16-3 0 0 0,-39 0-165 0 0,-94 4 0 0 0,96 2 61 0 0,-77 2 39 0 0,138-2 46 0 0,4-1 13 0 0,29-10 33 0 0,109-44-184 0 0,-82 28 60 0 0,-1-3 0 0 0,62-43-1 0 0,-110 68 24 0 0,-5 2 7 0 0,0 0 0 0 0,0 0 0 0 0,0 0 0 0 0,0-1 0 0 0,-1 1 1 0 0,0-1-1 0 0,5-5 0 0 0,17-26 540 0 0,-31 35-545 0 0,0 1-1 0 0,1 0 0 0 0,-1 0 0 0 0,0 0 1 0 0,1 1-1 0 0,-1 0 0 0 0,1 0 0 0 0,0 0 1 0 0,-7 4-1 0 0,-7 6-61 0 0,-19 14 0 0 0,15-10 77 0 0,21-14-19 0 0,-40 27-2 0 0,-1-1-1 0 0,-2-2 0 0 0,-56 24 1 0 0,61-35-152 0 0,-1-1 1 0 0,-1-3 0 0 0,-69 11-1 0 0,107-20 117 0 0,3-2 9 0 0,-1 0-1 0 0,1 0 1 0 0,0 1-1 0 0,0-1 0 0 0,0 0 1 0 0,0 0-1 0 0,-1 0 1 0 0,1 0-1 0 0,0 0 1 0 0,0-1-1 0 0,0 1 1 0 0,0 0-1 0 0,0-1 1 0 0,-1 1-1 0 0,0-1-51 0 0,3 0 20 0 0,6-6 29 0 0,1 1 0 0 0,0 0 0 0 0,0 1 0 0 0,0 0 0 0 0,15-7-1 0 0,52-18 16 0 0,-31 13 16 0 0,1-1 6 0 0,66-38-1 0 0,-98 49 38 0 0,1 0-47 0 0,-1 1-66 0 0,-4-1 2 0 0,-7 6-8 0 0,-8 5-751 0 0,4-3 783 0 0,0 0 0 0 0,1 0 0 0 0,0 0 0 0 0,-2 2 1 0 0,-4 3-31 0 0,-43 21 14 0 0,0-3 0 0 0,-97 34 0 0 0,-28 8 140 0 0,140-52-80 0 0,-3-1-60 0 0,32-12 35 0 0,5-3-28 0 0,11-7-96 0 0,20-11-60 0 0,8-2 248 0 0,2-2 170 0 0,81-37-1 0 0,51-13 187 0 0,-157 69-348 0 0,-9 3-43 0 0,0 0 1 0 0,0-1-1 0 0,0 1 1 0 0,10-7-1 0 0,8-7 124 0 0,-23 14 6 0 0,1 1-42 0 0,-2 1-78 0 0,0-1 0 0 0,0 1 0 0 0,0 0 1 0 0,1 0-1 0 0,-1 0 0 0 0,0-1 1 0 0,0 1-1 0 0,0 0 0 0 0,0 0 0 0 0,0 0 1 0 0,1-1-1 0 0,-1 1 0 0 0,0 0 0 0 0,0 0 1 0 0,0-1-1 0 0,0 1 0 0 0,0 0 0 0 0,0 0 1 0 0,0-1-1 0 0,0 1 0 0 0,0 0 1 0 0,0 0-1 0 0,0-1 0 0 0,0 1 0 0 0,0 0 1 0 0,0 0-1 0 0,0-1 0 0 0,0 1 0 0 0,0 0 1 0 0,0 0-1 0 0,0-1 0 0 0,0 1 1 0 0,-1 0-1 0 0,1 0 0 0 0,0 0 0 0 0,0-1 1 0 0,0 1-1 0 0,-14-1 192 0 0,-10 3-203 0 0,0 2 1 0 0,-33 9-1 0 0,2 0-3 0 0,14-5-20 0 0,1 2-1 0 0,1 2 1 0 0,-1 2-1 0 0,2 2 0 0 0,0 1 1 0 0,-38 24-1 0 0,65-34 21 0 0,3-1-13 0 0,6-5-60 0 0,35 6-361 0 0,-24-7 469 0 0,0-1-1 0 0,0 0 0 0 0,0-1 0 0 0,0 0 0 0 0,0 0 1 0 0,0-1-1 0 0,-1 0 0 0 0,1-1 0 0 0,-1 1 0 0 0,10-7 1 0 0,27-11 118 0 0,-23 11 94 0 0,0 0 1 0 0,0-2-1 0 0,31-21 1 0 0,-19 10 192 0 0,-30 21-424 0 0,2-2 8 0 0,1-1-1 0 0,-1 0 1 0 0,0 0-1 0 0,7-8 1 0 0,-11 11-115 0 0,-7 2 48 0 0,-1 1 0 0 0,1 0 0 0 0,0-1 0 0 0,0 2 0 0 0,0-1 0 0 0,0 1 0 0 0,0-1 0 0 0,1 1 0 0 0,-1 1 0 0 0,-5 2 0 0 0,-8 6 0 0 0,-19 16 0 0 0,21-15 37 0 0,-62 46-48 0 0,40-21 54 0 0,10-9 0 0 0,13-13 0 0 0,12-13 0 0 0,-14 8 0 0 0,0-1 0 0 0,14-8-3 0 0,0-1-4 0 0,1 1-47 0 0,9-11 44 0 0,-2 4 17 0 0,0 0 11 0 0,1 0-1 0 0,-1 1 1 0 0,12-9-1 0 0,-14 12-8 0 0,42-35 269 0 0,57-35 0 0 0,-41 32-22 0 0,-17 5-90 0 0,-35 30-156 0 0,18-17-10 0 0,-23 18 0 0 0,15-12 0 0 0,-14 14 0 0 0,14-14 0 0 0,-9 7 0 0 0,-4 2 0 0 0,1-1 0 0 0,-2 1 0 0 0,9-14 0 0 0,-14 20 0 0 0,6-10 0 0 0,1 0 0 0 0,1-1 0 0 0,4-4 0 0 0,-10 13 0 0 0,9-9 0 0 0,-9 9 0 0 0,0 1 0 0 0,0 0 0 0 0,-1 0 0 0 0,1 0 0 0 0,0 0 0 0 0,1 0 0 0 0,-1 1 0 0 0,3-3 0 0 0,0 1 0 0 0,1 0 0 0 0,-1-1 0 0 0,-1 0 0 0 0,1 0 0 0 0,6-6 0 0 0,5-5 0 0 0,2-1 0 0 0,22-25 0 0 0,99-107 475 0 0,-136 145-432 0 0,1-3-22 0 0,-1 3 22 0 0,5-5-33 0 0,-1 1 1 0 0,-5 5 17 0 0,-12 22-760 0 0,1-4 609 0 0,-1 1-1 0 0,0-2 0 0 0,-2 1 1 0 0,-20 21-1 0 0,-2 4 19 0 0,-63 72-4 0 0,58-69 160 0 0,9-12-26 0 0,0-1-1 0 0,-52 40 1 0 0,69-62-25 0 0,11-6-1 0 0,-4 11-51 0 0,5-13 169 0 0,0-2-53 0 0,-4-7 0 0 0,4 7-54 0 0,0 0-2 0 0,0 0-1 0 0,1 0 1 0 0,-1 0-1 0 0,1 0 1 0 0,-1 0-1 0 0,1 0 1 0 0,-1-1-1 0 0,1 1 1 0 0,-1 0-1 0 0,1-2 1 0 0,2-27 27 0 0,1 16-35 0 0,-3 11 0 0 0,1 1 0 0 0,-1 0 0 0 0,1 0 0 0 0,0-1 0 0 0,0 1 0 0 0,0 0 0 0 0,0 0 0 0 0,0 0 0 0 0,2-2 0 0 0,0-1 0 0 0,-1 0 0 0 0,0 1 0 0 0,0-1 0 0 0,1 1 0 0 0,-1 0 0 0 0,1 0 0 0 0,0 0 0 0 0,7-7 0 0 0,-8 9 0 0 0,-1 0 0 0 0,1 0 0 0 0,0 0 0 0 0,-1 0 0 0 0,1 0 0 0 0,-1 0 0 0 0,2-4 0 0 0,41-71 64 0 0,-33 55-64 0 0,1 1 0 0 0,-1 1 54 0 0,-4 9-44 0 0,2-3-17 0 0,-9 14 4 0 0,22-21 152 0 0,-18 18-106 0 0,4-3-33 0 0,2-1-10 0 0,35-27 124 0 0,-25 19-18 0 0,5-8 29 0 0,8-10-60 0 0,-3 7-11 0 0,-12 9 0 0 0,-3 3-64 0 0,-5-2 0 0 0,-2 6 0 0 0,-1 0 11 0 0,2 1 32 0 0,2 0-33 0 0,6-3-8 0 0,-14 12-16 0 0,-1-1-44 0 0,-9 11-706 0 0,1-1 746 0 0,0-2 0 0 0,0 1-1 0 0,-1-1 1 0 0,-11 10 0 0 0,-45 32-92 0 0,6-5 65 0 0,-22 27 45 0 0,73-67 4 0 0,-9 13 37 0 0,6-7-32 0 0,-1 2-8 0 0,3-5-13 0 0,1 0 0 0 0,0 1 1 0 0,1 0-1 0 0,0 1 0 0 0,-6 12 0 0 0,0-1 12 0 0,5-9 0 0 0,0-1 0 0 0,-6 21 0 0 0,1-6 0 0 0,10-23 0 0 0,0 1 0 0 0,0-1 0 0 0,0 1 0 0 0,-1-1 0 0 0,1 0 0 0 0,-1 0 0 0 0,1 0 0 0 0,-1 0 0 0 0,0 0 0 0 0,-3 2 0 0 0,-2 3 0 0 0,5-3 0 0 0,-14 10 0 0 0,-2 1 0 0 0,-36 30 0 0 0,37-26 0 0 0,13-16 0 0 0,-10 12 0 0 0,7-5 0 0 0,0 1 0 0 0,1 0 0 0 0,0 0 0 0 0,-1-2 0 0 0,-2 0 243 0 0,7-8-184 0 0,-9 0 371 0 0,11-12-332 0 0,0 7-69 0 0,0 0 1 0 0,0 0-1 0 0,0 0 0 0 0,1 0 0 0 0,0-3 1 0 0,2-2-3 0 0,0 1 0 0 0,0 0 0 0 0,6-9 0 0 0,10-15-33 0 0,41-51 0 0 0,-38 55 8 0 0,-19 24-1 0 0,4-6 9 0 0,0 1 1 0 0,1 0 0 0 0,1 0-1 0 0,-1 1 1 0 0,12-8-1 0 0,8-13-10 0 0,-2 2 0 0 0,-19 18 0 0 0,0-2 0 0 0,1 2 0 0 0,4-9 0 0 0,-8 13 0 0 0,22-19 0 0 0,1-2 0 0 0,-2 1 0 0 0,-13 11 0 0 0,-8 11 0 0 0,12-7 0 0 0,-6 2 0 0 0,8-1 0 0 0,22-18 0 0 0,-40 27 0 0 0,12-7-10 0 0,0 1-33 0 0,1 1 22 0 0,1-1-22 0 0,-1 1 22 0 0,69-21-97 0 0,-67 21 118 0 0,-1 0 0 0 0,8-1 0 0 0,-17 6 0 0 0,28-7 0 0 0,-18 3 0 0 0,0 1 0 0 0,32-3 0 0 0,-16 2 11 0 0,60-7 170 0 0,-62 7-261 0 0,-15 1 80 0 0,-7 1 3 0 0,8-1-9 0 0,9-1 73 0 0,-10 2-55 0 0,-2 1 47 0 0,-7 0-4 0 0,7 0-45 0 0,3 0-10 0 0,-1 0 0 0 0,1 1 0 0 0,0 0 0 0 0,-1 2 0 0 0,1 1 0 0 0,-1 0 0 0 0,1 0 0 0 0,-1-2 0 0 0,1 1 0 0 0,0-1 0 0 0,-1 1 0 0 0,1-1 0 0 0,-1-1 0 0 0,1 1 0 0 0,-3 0 11 0 0,23 0 106 0 0,8-1-117 0 0,-29 0 0 0 0,0 0 0 0 0,-2 0 16 0 0,23-1 246 0 0,-20 0-252 0 0,0 0-10 0 0,1 2 0 0 0,-2 0 0 0 0,1-1 0 0 0,0 0 16 0 0,32 1 160 0 0,-16-1-264 0 0,15 0 88 0 0,-1 0 11 0 0,-31 0 32 0 0,30-5-33 0 0,-16 4-10 0 0,32-2-64 0 0,-45 3 64 0 0,0 0 0 0 0,0 0 0 0 0,1 0 0 0 0,-1 1 0 0 0,-1 0 0 0 0,1-2 0 0 0,-1 1 0 0 0,1 1 0 0 0,0-2 0 0 0,-1 0 0 0 0,1 1 0 0 0,1-1 0 0 0,-1 1 0 0 0,-1 0 0 0 0,1 0 0 0 0,-1 0 0 0 0,1 0 0 0 0,-2 0 0 0 0,1 1 11 0 0,-1-1 42 0 0,0 0 1 0 0,2 1-44 0 0,46 4-10 0 0,-46-3 0 0 0,1 0 0 0 0,6 2 14 0 0,11 0-110 0 0,-11-3 61 0 0,8 1 99 0 0,16 0-11 0 0,-15-1-135 0 0,-17 1 135 0 0,1-2-40 0 0,-1 2-13 0 0,0-1 0 0 0,0 1 0 0 0,0-2 0 0 0,-2 0-13 0 0,-7 0-40 0 0,7 0 39 0 0,3 0 14 0 0,0 0 0 0 0,-1 0 0 0 0,1-1 0 0 0,-1 0 0 0 0,1 0 0 0 0,-1 1 0 0 0,1 0 0 0 0,-1 0 0 0 0,1 0 0 0 0,0 0 0 0 0,-1 0 0 0 0,1 0 0 0 0,-1 0 0 0 0,1 0 0 0 0,-1 0 0 0 0,6 0 16 0 0,-19 0-2 0 0,37 3 36 0 0,-24-3-50 0 0,1 0 0 0 0,-1 0 0 0 0,1 0 0 0 0,-1 0 0 0 0,-1 0 0 0 0,1 0 0 0 0,3 1 0 0 0,-1 0 0 0 0,-1 1 0 0 0,0-2 0 0 0,1 0 0 0 0,-1 0 0 0 0,-1 0 0 0 0,1 0 0 0 0,-1 0 0 0 0,1-2 0 0 0,-1 0 0 0 0,1 0 0 0 0,32-5 0 0 0,-16 5 0 0 0,-16 1 0 0 0,-1 0 0 0 0,1 0 0 0 0,-1-1 0 0 0,1 1 0 0 0,-2-2 0 0 0,-1-1 0 0 0,-1-1 0 0 0,1-2 0 0 0,0 1 0 0 0,-1-1 0 0 0,2 2 0 0 0,0 0 0 0 0,1 0 0 0 0,0 0 0 0 0,1 0 0 0 0,-2 1 0 0 0,1 0 0 0 0,-1-1 0 0 0,0 0 0 0 0,0 1 0 0 0,1 1 0 0 0,-1-1 0 0 0,1 0 0 0 0,1 2 0 0 0,0 1 0 0 0,-1 3 0 0 0,1-1 0 0 0,-1-1 0 0 0,1 2 0 0 0,-1 3 0 0 0,1-1 0 0 0,-1 0 0 0 0,1 1 0 0 0,-2-1 0 0 0,10 4 0 0 0,-2 2 0 0 0,9 1 64 0 0,0-2-64 0 0,-11-4 13 0 0,1 0-1 0 0,0-2 1 0 0,0 0-1 0 0,0-1 1 0 0,25-2-1 0 0,32 5 317 0 0,-73-4-265 0 0,7 2-40 0 0,2 1 24 0 0,2 2-36 0 0,1 0-12 0 0,0 1 0 0 0,0 0 0 0 0,19 7-3 0 0,-7 2 22 0 0,17 8 141 0 0,64 28-196 0 0,-22-12-8 0 0,-42-20 44 0 0,81 24 0 0 0,-20-9 0 0 0,21 11 52 0 0,155 64 151 0 0,-207-79-87 0 0,1-5 0 0 0,151 34 0 0 0,-190-53-89 0 0,68 24-1 0 0,-89-24-26 0 0,-15-6 0 0 0,-1-1-1 0 0,1 0 0 0 0,-1 0 1 0 0,1 0-1 0 0,-1 1 0 0 0,1-1 1 0 0,-1 0-1 0 0,0 0 0 0 0,1 1 1 0 0,-1-1-1 0 0,1 0 0 0 0,-1 1 1 0 0,0-1-1 0 0,1 1 0 0 0,-1-1 1 0 0,0 0-1 0 0,0 1 0 0 0,1-1 1 0 0,-1 2-1 0 0,-1-1-12 0 0,-1 1 1 0 0,0-1-1 0 0,0 0 0 0 0,0 1 1 0 0,0-1-1 0 0,0 0 1 0 0,0 0-1 0 0,0 0 0 0 0,0 0 1 0 0,0-1-1 0 0,0 1 1 0 0,-3 0-1 0 0,-13 3-44 0 0,1 0 0 0 0,-2-1 1 0 0,-22 0-1 0 0,-56-2 9 0 0,79-2 34 0 0,-261-25-66 0 0,77 2 42 0 0,-319-25 38 0 0,-140-13 0 0 0,-304 15 11 0 0,-123 54 264 0 0,1058-6-273 0 0,-560 50 6 0 0,524-42-8 0 0,-52 10 0 0 0,104-15-16 0 0,11-3-66 0 0,6 2-29 0 0,1 1 78 0 0,1-1-1 0 0,0 1 1 0 0,0-1-1 0 0,1 0 1 0 0,-1 0 0 0 0,0-1-1 0 0,1 0 1 0 0,0 0 0 0 0,-1 0-1 0 0,1 0 1 0 0,6 0 0 0 0,16 2-135 0 0,30 2 0 0 0,-37-5 89 0 0,156 14-286 0 0,202 12 110 0 0,125-15 26 0 0,-255-4 19 0 0,287 12 3 0 0,-507-19 198 0 0,653 48-356 0 0,-374-12-455 0 0,-351-35 624 0 0,-178-18-224 0 0,24 1 515 0 0,147 13-18 0 0,-399-27 597 0 0,107 6-134 0 0,-41-5-223 0 0,-27-5-240 0 0,409 33-77 0 0,-323-22 0 0 0,317 22 0 0 0,4-1-2 0 0,1 1 1 0 0,0 0 0 0 0,-1-1 0 0 0,1 1 0 0 0,0-1 0 0 0,-1 0-1 0 0,1 0 1 0 0,0 0 0 0 0,0 0 0 0 0,0 0 0 0 0,-3-2 0 0 0,3 2-82 0 0,40-8-372 0 0,324-33-361 0 0,43 20 699 0 0,-414 21 164 0 0,0 0 1 0 0,-16-4-1 0 0,-1-1 23 0 0,-180-14 378 0 0,150 17-319 0 0,-220-22 834 0 0,-155-7-230 0 0,171 30-781 0 0,153 3 86 0 0,64 1-161 0 0,-49 8 0 0 0,90-10 59 0 0,1 0-21 0 0,0 0 65 0 0,0 0-1 0 0,0 1 0 0 0,0-1 0 0 0,1 0 0 0 0,-1 0 1 0 0,0 1-1 0 0,0-1 0 0 0,1 0 0 0 0,-1 1 0 0 0,0-1 0 0 0,1 1 1 0 0,-1-1-1 0 0,0 1 0 0 0,1-1 0 0 0,-1 1 0 0 0,1-1 0 0 0,-1 1 1 0 0,1 0-1 0 0,-1-1 0 0 0,1 1 0 0 0,-1 0 0 0 0,1 0 1 0 0,0-1-1 0 0,-1 1 0 0 0,1 0 0 0 0,0 0 0 0 0,-1-1 0 0 0,1 1 1 0 0,0 2-1 0 0,0-1-62 0 0,-1 0-1 0 0,1 0 1 0 0,0 0 0 0 0,0 0 0 0 0,0 1 0 0 0,0-1-1 0 0,0 0 1 0 0,1 0 0 0 0,-1 0 0 0 0,1 0 0 0 0,0 3-1 0 0,9 15-405 0 0,0-1 0 0 0,2 0 0 0 0,18 24 0 0 0,-14-21 357 0 0,-7-11 120 0 0,0 0 12 0 0,2 2 0 0 0,-1 1 0 0 0,-1-2 0 0 0,-2 2 0 0 0,-4-9 0 0 0,1 21 0 0 0,-4-12-16 0 0,0-12 6 0 0,0 0 0 0 0,-1 0 0 0 0,1 0-1 0 0,-1-1 1 0 0,0 1 0 0 0,1 0 0 0 0,-1 0-1 0 0,0-1 1 0 0,0 1 0 0 0,0-1 0 0 0,0 1-1 0 0,-1-1 1 0 0,1 1 0 0 0,0-1 0 0 0,-1 0-1 0 0,1 0 1 0 0,-1 1 0 0 0,1-1 0 0 0,-1 0-1 0 0,1 0 1 0 0,-1 0 0 0 0,0-1 0 0 0,1 1 0 0 0,-1 0-1 0 0,0-1 1 0 0,0 1 0 0 0,0-1 0 0 0,-1 1-1 0 0,-4 0 169 0 0,0 0 0 0 0,1-1 0 0 0,-1 0 0 0 0,0 0 0 0 0,0 0-1 0 0,-10-2 295 0 0,10 2-317 0 0,7 0-116 0 0,0 0-10 0 0,0-1 1 0 0,0 1-1 0 0,0 0 0 0 0,0 0 1 0 0,0 0-1 0 0,0 0 0 0 0,0 0 1 0 0,-1 0-1 0 0,1 0 0 0 0,0 0 1 0 0,0 0-1 0 0,0 0 0 0 0,0 0 1 0 0,0 0-1 0 0,0 0 0 0 0,0 0 1 0 0,0 0-1 0 0,0 0 0 0 0,-1 0 1 0 0,1 0-1 0 0,0 0 0 0 0,0 0 1 0 0,0 0-1 0 0,0 0 0 0 0,0 0 1 0 0,0 0-1 0 0,0 0 0 0 0,0 0 1 0 0,0 0-1 0 0,0 0 0 0 0,-1 1 1 0 0,1-1-1 0 0,0 0 10 0 0,0 0-10 0 0,0 0 0 0 0,0 0 1 0 0,0 0-1 0 0,0 0 0 0 0,0 0 1 0 0,0 0-1 0 0,0 0 1 0 0,0 0-1 0 0,0 0 0 0 0,0 1 1 0 0,0-1-1 0 0,0 0 0 0 0,0 0 1 0 0,0 0-1 0 0,0 0 0 0 0,0 0 1 0 0,0 0-1 0 0,0 0 0 0 0,0 0 1 0 0,0 0-1 0 0,0 1 0 0 0,0-1 1 0 0,0 0-1 0 0,0 0 0 0 0,0 0 1 0 0,0 0-1 0 0,0 0 0 0 0,10 7 94 0 0,0 0 0 0 0,0-1-1 0 0,1 0 1 0 0,-1-1-1 0 0,1 0 1 0 0,16 4-1 0 0,77 16 297 0 0,-57-15-232 0 0,285 39 605 0 0,-289-44-705 0 0,706 44 614 0 0,406-30-84 0 0,-956-18-490 0 0,307-1 31 0 0,194 1-96 0 0,-3 30-538 0 0,-453-7 372 0 0,-236-23 128 0 0,-13-2 14 0 0,-15-2 42 0 0,-381-32 284 0 0,240 25-287 0 0,-496-26 61 0 0,140 10-47 0 0,-6-13-71 0 0,-198-11 0 0 0,525 39 0 0 0,-220-6 0 0 0,406 17 0 0 0,-24 0-6 0 0,-67 9 0 0 0,99-9-63 0 0,5 3-50 0 0,6 5 60 0 0,1 0 1 0 0,0 0-1 0 0,1-1 0 0 0,0-1 0 0 0,0 0 0 0 0,1 0 0 0 0,-1-1 0 0 0,16 4 0 0 0,104 23-196 0 0,207 15 231 0 0,6-25 15 0 0,64-2 4 0 0,360 20 26 0 0,-4 16-3 0 0,-15 20-18 0 0,-723-73 0 0 0,165 23 0 0 0,-146-18 0 0 0,-1 2 0 0 0,51 19 0 0 0,-89-27-10 0 0,0 0 0 0 0,0 1-1 0 0,-1-1 1 0 0,0 1 0 0 0,1 0-1 0 0,-1 1 1 0 0,9 7 0 0 0,-14-11 6 0 0,0 1 0 0 0,0 0 1 0 0,0-1-1 0 0,0 1 0 0 0,0 0 1 0 0,0-1-1 0 0,-1 1 1 0 0,1 0-1 0 0,0-1 0 0 0,0 1 1 0 0,-1-1-1 0 0,1 1 0 0 0,0-1 1 0 0,-1 1-1 0 0,1 0 0 0 0,0-1 1 0 0,-1 1-1 0 0,1-1 0 0 0,-1 1 1 0 0,1-1-1 0 0,-1 0 1 0 0,0 1-1 0 0,1-1-2 0 0,-5 3-35 0 0,1 0 1 0 0,-1-1-1 0 0,0 1 0 0 0,1-1 0 0 0,-1 0 0 0 0,0-1 0 0 0,0 1 1 0 0,-1-1-1 0 0,1 0 0 0 0,0-1 0 0 0,0 1 0 0 0,-6-1 0 0 0,-4 2-40 0 0,-572 34-199 0 0,328-36 423 0 0,-100-1 34 0 0,-156 0-38 0 0,235-4-83 0 0,45 0-18 0 0,1 15-15 0 0,197-6-22 0 0,-63 8 9 0 0,100-12-9 0 0,0 0 0 0 0,0 0-1 0 0,0 0 1 0 0,0 0 0 0 0,1 0 0 0 0,-1 1 0 0 0,0-1 0 0 0,0 0-1 0 0,0 0 1 0 0,0 0 0 0 0,0 0 0 0 0,0 0 0 0 0,0 0-1 0 0,0 0 1 0 0,0 0 0 0 0,0 0 0 0 0,0 0 0 0 0,0 0 0 0 0,0 0-1 0 0,0 0 1 0 0,0 0 0 0 0,0 1 0 0 0,0-1 0 0 0,0 0-1 0 0,0 0 1 0 0,0 0 0 0 0,0 0 0 0 0,0 0 0 0 0,0 0 0 0 0,0 0-1 0 0,0 0 1 0 0,0 0 0 0 0,0 0 0 0 0,0 0 0 0 0,0 0-1 0 0,0 1 1 0 0,0-1 0 0 0,0 0 0 0 0,0 0 0 0 0,0 0 0 0 0,0 0-1 0 0,0 0 1 0 0,-1 0 0 0 0,1 0 0 0 0,0 0 0 0 0,0 0 0 0 0,0 0-1 0 0,0 0 1 0 0,0 0 0 0 0,0 0 0 0 0,0 0 0 0 0,6 5-3 0 0,0-1 1 0 0,1 1-1 0 0,0-2 1 0 0,0 1 0 0 0,0-1-1 0 0,0 0 1 0 0,0 0 0 0 0,1-1-1 0 0,8 2 1 0 0,78 10-111 0 0,-71-12 88 0 0,325 22-54 0 0,4-20 36 0 0,-178-2 34 0 0,190-1-39 0 0,82 1 20 0 0,-273 0-17 0 0,269 9 34 0 0,-243 0 5 0 0,389 31 128 0 0,-481-30-97 0 0,252 34 22 0 0,-311-38-48 0 0,65 20 0 0 0,-99-23-10 0 0,-13-4-13 0 0,-4 0-8 0 0,-24 3 75 0 0,0-1 0 0 0,0-2 0 0 0,0 0 0 0 0,-27-4 0 0 0,7 1 11 0 0,-1049-17 174 0 0,390 6-229 0 0,-57-11 0 0 0,360 27-189 0 0,388-1 162 0 0,30 4-69 0 0,18 1 52 0 0,63 6 1 0 0,38-6 57 0 0,-82-5-21 0 0,435 7 160 0 0,-127-4-63 0 0,-220-1-79 0 0,572 20 31 0 0,-674-22-42 0 0,447 28 0 0 0,-260-10 0 0 0,310 31 0 0 0,-359-30 0 0 0,193 27 0 0 0,-275-35 11 0 0,-107-25 58 0 0,5 6-60 0 0,-1 1 0 0 0,1 1 1 0 0,-1 0-1 0 0,0 0 0 0 0,0 0 0 0 0,-1 1 0 0 0,-11-2 0 0 0,-72-9 58 0 0,70 12-63 0 0,-48-7-7 0 0,-496-48-82 0 0,413 48 55 0 0,-540-33-340 0 0,242 16 173 0 0,401 23 188 0 0,-128-6 7 0 0,166 8 1 0 0,6 2 0 0 0,-1-1 0 0 0,1-1-1 0 0,0 1 1 0 0,0-1-1 0 0,0 0 1 0 0,-11-4 0 0 0,21 5-8 0 0,1 1 0 0 0,-1-1 0 0 0,1 0 0 0 0,0 0 0 0 0,6-1 0 0 0,5 0 9 0 0,958-19-192 0 0,-366-7 310 0 0,34-3 139 0 0,-55 6 50 0 0,-357 16-213 0 0,50 1 44 0 0,236-13-25 0 0,-453 16-67 0 0,50-6-21 0 0,-92 8 35 0 0,0-2 0 0 0,1-1 1 0 0,23-8-1 0 0,-43 13 3 0 0,1-1 1 0 0,0 1-1 0 0,-1-1 1 0 0,1 1-1 0 0,0-1 1 0 0,-1 0-1 0 0,1 0 1 0 0,-1 0-1 0 0,1 0 1 0 0,-1 0-1 0 0,0 0 1 0 0,1 0-1 0 0,-1 0 1 0 0,0 0-1 0 0,1-2 1 0 0,0 1-40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0.64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12226 206 7135 0 0,'1'0'652'0'0,"8"-3"-630"0"0,-1 0-1 0 0,1 0 0 0 0,0 1 0 0 0,0 1 1 0 0,15-2-1 0 0,20-4-25 0 0,131-44-919 0 0,-99 28 85 0 0,48-8 1074 0 0,148-18 0 0 0,-226 42 399 0 0,18-3 248 0 0,0 2 1 0 0,1 4 0 0 0,77 4-1 0 0,-88 3-641 0 0,33 3-179 0 0,99 19 0 0 0,-105-9-93 0 0,169 43-1290 0 0,-243-57 1297 0 0,24 11-73 0 0,-18-7 72 0 0,-11-5-43 0 0,-13 3-1 0 0,5-1 56 0 0,-19 3-5 0 0,0-1-1 0 0,-36 3 1 0 0,20-3 5 0 0,-270 15 9 0 0,143-13 60 0 0,13 3 20 0 0,-290 19 0 0 0,0 16-13 0 0,-23 8-64 0 0,230-28 0 0 0,80-3 68 0 0,-51 5 91 0 0,66-13-84 0 0,141-13-181 0 0,4-1-259 0 0,14 3 273 0 0,0-1 0 0 0,0-1 0 0 0,0 0 0 0 0,19-2 0 0 0,67-10-372 0 0,-82 8 445 0 0,99-13 126 0 0,221-22 506 0 0,-33 4-82 0 0,-77 6 18 0 0,187-1 647 0 0,-166 13-498 0 0,-2 6-208 0 0,-57 5-367 0 0,788 16 2 0 0,-893-8-135 0 0,-7 0-205 0 0,159 25 0 0 0,-8 10-672 0 0,-140-25 798 0 0,-65-10 89 0 0,27-1 0 0 0,-15-1 0 0 0,-24-1 0 0 0,70 7 0 0 0,-57-5 0 0 0,11 3 0 0 0,35 4-64 0 0,-58-7 64 0 0,-1 0 0 0 0,2-2 0 0 0,-7-1-73 0 0,-12-1 4 0 0,-10-2-61 0 0,-30 1-55 0 0,0 2 0 0 0,0 2 0 0 0,-79 11 0 0 0,96-8 200 0 0,-42 6 48 0 0,-125 3-1 0 0,6-30-68 0 0,73 3 92 0 0,-103 5 127 0 0,138 7-106 0 0,-71-7 5 0 0,138 8-101 0 0,10 0 42 0 0,6 2 11 0 0,34 0 4 0 0,63-5 0 0 0,41-13-10 0 0,-65 6 15 0 0,36 2-20 0 0,-40 3-42 0 0,41-2 11 0 0,132-17 9 0 0,589-59-31 0 0,-774 80 0 0 0,158-3 0 0 0,-212 7 0 0 0,19 1 0 0 0,-14 2 11 0 0,-9-3 209 0 0,4 12-837 0 0,-3-7 649 0 0,3 2-11 0 0,-5-5 108 0 0,-15 3-37 0 0,-20 1-92 0 0,-60 4 0 0 0,-16 4 0 0 0,-276 38 0 0 0,115-21 0 0 0,-199 23 0 0 0,57-28 0 0 0,-38-15 0 0 0,120-6 0 0 0,237-2 0 0 0,-201-6 1 0 0,-28 0 62 0 0,-63 1-20 0 0,135-3-22 0 0,81 9 2 0 0,-43-1 34 0 0,-332 3 57 0 0,520-5-116 0 0,-215-1 28 0 0,-53 2 108 0 0,-263 11-38 0 0,187-8 176 0 0,1 0 230 0 0,-4 3-536 0 0,-48-2 33 0 0,308-7-428 0 0,-209 25-1 0 0,308-23 931 0 0,-12 2-3235 0 0,53 7 336 0 0,-8-7 2143 0 0,0-1 0 0 0,30-2-1 0 0,-17 1 133 0 0,236 4 177 0 0,144-12 545 0 0,-180-2-228 0 0,266-18 641 0 0,-150 13-292 0 0,-21 1-300 0 0,129 3-160 0 0,-383 10-182 0 0,154-6 184 0 0,60 0 210 0 0,-141 11-291 0 0,145 0-47 0 0,34 3-81 0 0,35 9-53 0 0,78 6 0 0 0,138 8-488 0 0,-460-26 184 0 0,29 0 144 0 0,-130-6 150 0 0,-61-5-220 0 0,2 2 115 0 0,-139-10 17 0 0,-294-5 572 0 0,373 13-423 0 0,-144 8-3 0 0,90 1-24 0 0,-29-4-24 0 0,-242 4 0 0 0,33 3 0 0 0,35 2 0 0 0,8 0 0 0 0,-93-5 0 0 0,93 0 0 0 0,58 3 30 0 0,-29 0 4 0 0,-103-4-5 0 0,-67 0 6 0 0,-63-4-35 0 0,143 0 0 0 0,-5 1 0 0 0,0-2 71 0 0,57 2 10 0 0,-104 3 319 0 0,147 1-160 0 0,-554 28 336 0 0,816-26-541 0 0,-26 1-1062 0 0,127-1-82 0 0,79-10 211 0 0,-50 1 679 0 0,243-21-313 0 0,-46 1 45 0 0,244-16-384 0 0,-216 24 802 0 0,-61 6 304 0 0,-193 6-166 0 0,225-9 439 0 0,-201 14-348 0 0,288-3 547 0 0,205-3-331 0 0,-96-5-200 0 0,-455 9-160 0 0,24 0 105 0 0,39 4 0 0 0,-72-3 7 0 0,-21-5 63 0 0,5 1-90 0 0,-4 1 18 0 0,-1 1 0 0 0,0 1-1 0 0,-22 1 1 0 0,-56 7-38 0 0,9 1-99 0 0,-175-9-8 0 0,3 0 62 0 0,148 7-51 0 0,-120 0-34 0 0,160-7 49 0 0,-387-3 0 0 0,10-4 0 0 0,399 6 0 0 0,-183 2 0 0 0,36 1 0 0 0,63-5 0 0 0,-185-1 0 0 0,-138-5 219 0 0,40 0 72 0 0,-38-4 647 0 0,180-3-359 0 0,267 16-568 0 0,-15-1-63 0 0,93-4-556 0 0,-7 1 206 0 0,376 3-788 0 0,-190-7 674 0 0,63 0 218 0 0,192-6 215 0 0,-276 6 0 0 0,-183 7 68 0 0,248-14-926 0 0,-291 16 813 0 0,-7-1 72 0 0,-41-7 261 0 0,0 3-1 0 0,-49 0 1 0 0,50 3-93 0 0,-693-7 717 0 0,672 10-736 0 0,-822 4 73 0 0,17-18-94 0 0,808 12-72 0 0,-136-6 0 0 0,99 1 27 0 0,-90-8-27 0 0,683 41-1093 0 0,-272-20 791 0 0,46-1 302 0 0,72 4 0 0 0,-252-5 0 0 0,1-4 0 0 0,95-12 0 0 0,-175 10-3 0 0,-5 1 7 0 0,0-1 0 0 0,1 1 0 0 0,-1-1 0 0 0,0 0 1 0 0,8-3-1 0 0,-9 3 101 0 0,-12-12 136 0 0,6 10-192 0 0,-1 0-1 0 0,1 0 0 0 0,-1 0 1 0 0,0 1-1 0 0,0 0 1 0 0,0 0-1 0 0,0 0 0 0 0,0 0 1 0 0,0 0-1 0 0,-9-1 1 0 0,-4-1 237 0 0,-27-2 1 0 0,31 5-185 0 0,-347-17 680 0 0,0 29-468 0 0,-78 13 24 0 0,-95 4-249 0 0,267-12 35 0 0,-64 1 157 0 0,-78 3 7 0 0,383-17-277 0 0,14-1-191 0 0,0-1 1 0 0,-21 0-1 0 0,38-1 129 0 0,1-1 1 0 0,-1 0-1 0 0,0 0 0 0 0,10-4 0 0 0,9-2-11 0 0,-3 1 47 0 0,-20 5 8 0 0,-1 0 5 0 0,-1 1 0 0 0,0 0 1 0 0,0 0-1 0 0,1-1 0 0 0,-1 1 1 0 0,0 0-1 0 0,0 0 1 0 0,0-1-1 0 0,1 1 0 0 0,-1 0 1 0 0,0-1-1 0 0,0 1 0 0 0,0 0 1 0 0,0-1-1 0 0,0 1 0 0 0,0 0 1 0 0,1-1-1 0 0,-1 1 0 0 0,0 0 1 0 0,0-1-1 0 0,0 1 1 0 0,0 0-1 0 0,0-1 0 0 0,0 1 1 0 0,-1 0-1 0 0,1 0 0 0 0,0-1 1 0 0,0 1-1 0 0,0 0 0 0 0,0-1 1 0 0,0 1-1 0 0,0 0 0 0 0,0-1 1 0 0,-1 1-1 0 0,-4-10 6 0 0,2 8-4 0 0,1 1 0 0 0,-1-1 0 0 0,1 1 0 0 0,-1 0 0 0 0,1 0 0 0 0,-1 0 0 0 0,0 0 0 0 0,1 0 0 0 0,-1 0 0 0 0,0 1 0 0 0,-3-1 0 0 0,-35-2 0 0 0,35 2 0 0 0,-259-2-128 0 0,-5-14 616 0 0,-43-1 200 0 0,204 11-688 0 0,88 7 0 0 0,6 0 0 0 0,-1 0 0 0 0,-30-4 0 0 0,27-1-14 0 0,18 5-58 0 0,3-1-250 0 0,21-6 172 0 0,31-4 0 0 0,34-9 130 0 0,-76 17 39 0 0,-9 3 72 0 0,-4-1-75 0 0,0 0 1 0 0,0 0-1 0 0,0 0 1 0 0,0 0-1 0 0,0 1 1 0 0,0-1-1 0 0,0 0 1 0 0,0 1-1 0 0,0-1 1 0 0,0 0-1 0 0,0 1 1 0 0,0 0-1 0 0,-1-1 1 0 0,1 1-1 0 0,0 0 1 0 0,0-1-1 0 0,-2 1 1 0 0,-20-3 134 0 0,0 0 0 0 0,0 2 0 0 0,-29 2 0 0 0,-69 10 64 0 0,120-11-214 0 0,-219 33 204 0 0,196-28-220 0 0,-45 9-337 0 0,-118 40 1 0 0,181-52 251 0 0,-23 5-566 0 0,27-7 857 0 0,1-2-118 0 0,-6-5 10 0 0,0 1-4 0 0,-1-2-8 0 0,6 4-49 0 0,-1-1 1 0 0,1 1-1 0 0,-1 0 0 0 0,0 0 1 0 0,-3-3-1 0 0,4 5 6 0 0,5 4-87 0 0,10 4 41 0 0,0 0-1 0 0,1-1 0 0 0,21 6 1 0 0,49 8 30 0 0,-63-15-18 0 0,134 20 13 0 0,-22-4-131 0 0,-114-17 103 0 0,-6-1-11 0 0,-10-2 202 0 0,-18 4-16 0 0,-83 11 137 0 0,31-7-296 0 0,-14-1 5 0 0,15-2 0 0 0,49-2-4 0 0,14 0 14 0 0,-1-1-19 0 0,-15-2-58 0 0,8 0-4 0 0,-1 0-17 0 0,2 3 8 0 0,6-1 24 0 0,-4 0 35 0 0,6-1-33 0 0,4 1 1 0 0,1 1 52 0 0,0 1 0 0 0,0-1 1 0 0,0 0-1 0 0,1 0 0 0 0,-1-1 0 0 0,1 1 1 0 0,0-1-1 0 0,-1 1 0 0 0,1-1 0 0 0,0 0 0 0 0,1-1 1 0 0,-1 1-1 0 0,0-1 0 0 0,0 0 0 0 0,5 1 0 0 0,8 1 6 0 0,1 0-1 0 0,27 0 0 0 0,376 5 508 0 0,-158-15-406 0 0,104 3-84 0 0,98 11 215 0 0,-109 11-152 0 0,-212-7 1 0 0,32-7-29 0 0,-1 0-61 0 0,58 21 4 0 0,78 4 0 0 0,-293-29 3 0 0,336 19 48 0 0,-71-1 94 0 0,1-20-173 0 0,-90 0-11 0 0,15 2-85 0 0,38 4 124 0 0,-119 5 0 0 0,36 7 0 0 0,32 1 0 0 0,230-23 0 0 0,-340 10 46 0 0,91 16-1 0 0,-61-6-3716 0 0,-82-10-373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56.92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728 2 1839 0 0,'-2'0'5627'0'0,"-10"-1"-5571"0"0,0 0 0 0 0,1 2 0 0 0,-1-1 1 0 0,0 1-1 0 0,0 1 0 0 0,0 0 0 0 0,1 1 0 0 0,-1 0 0 0 0,-20 9 0 0 0,12-1-71 0 0,17-8 8 0 0,1-2 13 0 0,0 0 1 0 0,0 1 0 0 0,1-1 0 0 0,-1 0 0 0 0,0 1-1 0 0,1-1 1 0 0,-1 1 0 0 0,1-1 0 0 0,-1 1 0 0 0,1 0-1 0 0,0 0 1 0 0,0-1 0 0 0,0 1 0 0 0,-2 3 0 0 0,2-2-16 0 0,0 2 52 0 0,5 16-32 0 0,0-16-12 0 0,-1-1 1 0 0,3 3-5 0 0,0 0-1 0 0,1-1 1 0 0,-1 0-1 0 0,1 0 1 0 0,0 0-1 0 0,1-1 1 0 0,-1 0-1 0 0,1 0 0 0 0,0-1 1 0 0,12 5-1 0 0,10 2 60 0 0,49 12-1 0 0,-30-11-7 0 0,0-2 0 0 0,76 5 0 0 0,35-1-56 0 0,-158-14-44 0 0,-7 6-358 0 0,1-3 399 0 0,0 0 0 0 0,0 1 0 0 0,0-1 1 0 0,0-1-1 0 0,-1 1 0 0 0,0-1 1 0 0,-8 4-1 0 0,-45 13 158 0 0,38-13-28 0 0,-166 55 1303 0 0,-106 30 1068 0 0,276-86-2402 0 0,0 0-1 0 0,0 0 0 0 0,1 2 1 0 0,-1 0-1 0 0,-17 12 0 0 0,24-11-101 0 0,8-7 5 0 0,1 0 0 0 0,-1 1 0 0 0,0-1 0 0 0,1 0 1 0 0,0 1-1 0 0,-1-1 0 0 0,1 0 0 0 0,0 1 0 0 0,0-1 0 0 0,0 0 0 0 0,0 1 0 0 0,0-1 0 0 0,0 0 0 0 0,0 1 0 0 0,0-1 0 0 0,0 0 0 0 0,1 1 0 0 0,-1-1 0 0 0,0 0 0 0 0,1 1 0 0 0,-1-1 0 0 0,1 0 0 0 0,0 0 0 0 0,-1 1 0 0 0,1-1 0 0 0,0 0 0 0 0,1 2 0 0 0,2 1-31 0 0,1 1-1 0 0,-1-1 1 0 0,1 1-1 0 0,8 5 0 0 0,-4-4 19 0 0,0-1-1 0 0,0 0 0 0 0,1-1 1 0 0,-1 0-1 0 0,1 0 0 0 0,19 4 0 0 0,63 7-91 0 0,-62-11 85 0 0,263 40-2041 0 0,-264-38 1360 0 0,-26-5 380 0 0,0 4-334 0 0,-3-5 648 0 0,1 1-1 0 0,-1-1 1 0 0,0 1 0 0 0,0-1 0 0 0,0 1-1 0 0,0-1 1 0 0,0 1 0 0 0,0-1 0 0 0,0 1-1 0 0,0 0 1 0 0,0-1 0 0 0,0 1-1 0 0,0-1 1 0 0,0 1 0 0 0,0-1 0 0 0,0 1-1 0 0,0-1 1 0 0,0 1 0 0 0,-1-1 0 0 0,1 1-1 0 0,-1 0 1 0 0,0 0 0 0 0,0 1-1 0 0,0-1 1 0 0,0 0-1 0 0,0 1 1 0 0,-1-1-1 0 0,1 0 1 0 0,-1 0-1 0 0,1 0 1 0 0,-3 1-1 0 0,-2 1 16 0 0,0 0 0 0 0,0-1 0 0 0,0 1 0 0 0,-11 1 0 0 0,-202 47 577 0 0,51-11 282 0 0,167-39-844 0 0,-136 33 1232 0 0,118-28-1025 0 0,0 1 1 0 0,0 1-1 0 0,1 1 1 0 0,-34 21-1 0 0,49-28-205 0 0,0 0-1 0 0,1 0 1 0 0,-1 0 0 0 0,1 0-1 0 0,-1 1 1 0 0,-2 4-1 0 0,4-6-40 0 0,0 0 0 0 0,1 0 0 0 0,-1 1 0 0 0,1-1 0 0 0,-1 0 0 0 0,1 1-1 0 0,-1-1 1 0 0,1 1 0 0 0,0-1 0 0 0,0 0 0 0 0,0 1 0 0 0,0-1-1 0 0,0 1 1 0 0,0-1 0 0 0,0 1 0 0 0,0-1 0 0 0,1 3 0 0 0,0-2-38 0 0,0 0 0 0 0,1 0 1 0 0,-1-1-1 0 0,0 1 1 0 0,0 0-1 0 0,1 0 0 0 0,-1-1 1 0 0,1 1-1 0 0,0-1 0 0 0,-1 1 1 0 0,1-1-1 0 0,0 0 1 0 0,0 1-1 0 0,0-1 0 0 0,3 1 1 0 0,-2-1-28 0 0,4 3-39 0 0,1-1 0 0 0,0 0-1 0 0,0 0 1 0 0,0-1-1 0 0,15 2 1 0 0,44 3-250 0 0,102-8 271 0 0,-66-2 53 0 0,-72 3 15 0 0,80 4-1000 0 0,-109-4 726 0 0,-25 15-1699 0 0,13-9 2032 0 0,-1-1-1 0 0,1 0 0 0 0,-1 0 1 0 0,-16 3-1 0 0,-76 16 991 0 0,60-15-639 0 0,-189 26 1153 0 0,40-7-561 0 0,145-20-685 0 0,25-5-119 0 0,1 0 0 0 0,0 2 0 0 0,-27 9 360 0 0,49-12-634 0 0,1 1 73 0 0,-1-1 0 0 0,1 1 0 0 0,0-1 0 0 0,0 1 0 0 0,0-1 0 0 0,0 0 0 0 0,0 0 0 0 0,1 0-1 0 0,-1 0 1 0 0,0 0 0 0 0,1-1 0 0 0,0 1 0 0 0,-1-1 0 0 0,1 1 0 0 0,0-1 0 0 0,0 0 0 0 0,0 0 0 0 0,0 0-1 0 0,5 0 1 0 0,8 2-76 0 0,0-1 0 0 0,26 0 0 0 0,-29-2 114 0 0,98-3-42 0 0,-44 1 26 0 0,216-21 3 0 0,-2-19-11 0 0,-7 0 40 0 0,77-13 673 0 0,-199 29-458 0 0,879-108 48 0 0,80 88-720 0 0,-751 31 1678 0 0,-202 5-756 0 0,-98 7-207 0 0,481-30 1224 0 0,-119 16-2361 0 0,-344 22 62 0 0,-76-4 632 0 0,-14 7-664 0 0,11-8 816 0 0,-8 5-4 0 0,0-2 1 0 0,0 0-1 0 0,-1 0 0 0 0,1 0 0 0 0,-16 1 0 0 0,-53 3 202 0 0,45-5-145 0 0,-489 17-203 0 0,177-11 263 0 0,212-2 82 0 0,-517 26 859 0 0,136 7-286 0 0,11-9-296 0 0,-45-27-838 0 0,261-7 218 0 0,234 2 68 0 0,51 2 40 0 0,33 1-1135 0 0,-3-1 867 0 0,1-2-1 0 0,31-5 1 0 0,-21 2 226 0 0,162-12-244 0 0,14-2 119 0 0,398-56 68 0 0,-592 73 177 0 0,357-56 530 0 0,-182 23-391 0 0,-111 21-529 0 0,-69 11 195 0 0,-14 2-65 0 0,-14-2-371 0 0,3 2 556 0 0,-1-1-1 0 0,0 1 1 0 0,-17 1-1 0 0,-43 5 114 0 0,44-2-77 0 0,-1542 85 3673 0 0,1141-88-4426 0 0,398-3-10 0 0,228 0-3731 0 0,209 6 3956 0 0,-376-3 566 0 0,-20 0-7 0 0,1 0 1 0 0,0 1-1 0 0,0 1 0 0 0,18 3 0 0 0,-29-4-73 0 0,-5 0-48 0 0,-36 12 557 0 0,-1-2 0 0 0,-1-2 0 0 0,-55 5 0 0 0,17-2 370 0 0,-256 40 969 0 0,-72 7-1743 0 0,395-58-54 0 0,7 1-231 0 0,-1-1 0 0 0,0-1 0 0 0,0 1 1 0 0,0-1-1 0 0,1 0 0 0 0,-1 0 0 0 0,0-1 1 0 0,-8-1-1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1.1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495 336 8751 0 0,'-38'-31'776'0'0,"-2"-4"-616"0"0,-2 1-160 0 0,1 1 0 0 0,-3-2 520 0 0,4 6 80 0 0,0 2 8 0 0,2 1 8 0 0,-1 5-736 0 0,5 1-144 0 0,-1 3-32 0 0,2 3-2776 0 0,2 1-544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51.44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3144 1561 8319 0 0,'0'0'5967'0'0,"-11"3"-6212"0"0,3 1 152 0 0,1 0 0 0 0,-1-1 0 0 0,0 0 0 0 0,0 0 0 0 0,-11 1 0 0 0,-29 10-268 0 0,60-5 225 0 0,-6-6 134 0 0,1 0 1 0 0,0-1-1 0 0,-1 0 1 0 0,1 0-1 0 0,0 0 1 0 0,0-1-1 0 0,10 0 0 0 0,53-1 28 0 0,-44-1 4 0 0,138-8 85 0 0,17 0-14 0 0,-57 9-58 0 0,107-3 42 0 0,280-4 53 0 0,-136 5-104 0 0,-30-1-4 0 0,-253 5-107 0 0,276-9-662 0 0,-353 6 647 0 0,-23-5 16 0 0,-6 2 76 0 0,-1 0 0 0 0,0 1 0 0 0,0 1 0 0 0,0 1 0 0 0,-23 0 0 0 0,12 0 0 0 0,-250-7-8 0 0,180 6-37 0 0,-188 2-3 0 0,33 0 21 0 0,-155 1-129 0 0,17 1-40 0 0,85-1-16 0 0,47 1 126 0 0,-252 1-32 0 0,17-7 118 0 0,325 0 0 0 0,81 4 0 0 0,73-2-13 0 0,37 0-494 0 0,-9 0 331 0 0,157-8-625 0 0,54-5 677 0 0,-138 4 132 0 0,378-44 253 0 0,-165 23 51 0 0,147-13 120 0 0,-228 29-185 0 0,201-15 441 0 0,-264 22-447 0 0,160-11 47 0 0,-305 18-288 0 0,-12 2 0 0 0,0 0 0 0 0,0 0 1 0 0,0 0-1 0 0,0 0 0 0 0,0 0 0 0 0,0 0 0 0 0,0 0 0 0 0,0 0 0 0 0,1 0 0 0 0,-1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1 0 0,0 0-1 0 0,-1 0 0 0 0,-7-3 8 0 0,8 3-7 0 0,-23-5 8 0 0,-1 1 0 0 0,0 2 0 0 0,1 0 0 0 0,-36 2-1 0 0,30 1-13 0 0,-449 13-529 0 0,283-6 418 0 0,-573 24-12 0 0,255-2 23 0 0,120-5 8 0 0,-72 13-3 0 0,303-22-46 0 0,134-14 107 0 0,-2 0-129 0 0,0 2-1 0 0,-39 9 1 0 0,67-12-13 0 0,44-1-303 0 0,0-2 0 0 0,0-2 0 0 0,67-15 0 0 0,-53 9 307 0 0,1102-153 402 0 0,-216 68-148 0 0,-554 48-77 0 0,-360 43 0 0 0,-16 0 39 0 0,-12 4-39 0 0,0 0 1 0 0,0 0-1 0 0,0 0 1 0 0,0 0-1 0 0,0 0 1 0 0,0 0-1 0 0,1 0 1 0 0,-1 0-1 0 0,0 0 1 0 0,0 0-1 0 0,0 0 1 0 0,0 0-1 0 0,0 0 1 0 0,0-1-1 0 0,0 1 1 0 0,0 0-1 0 0,0 0 1 0 0,0 0-1 0 0,0 0 1 0 0,0 0-1 0 0,0 0 1 0 0,0 0-1 0 0,0 0 1 0 0,0 0-1 0 0,0 0 1 0 0,0 0-1 0 0,0-1 1 0 0,0 1-1 0 0,0 0 1 0 0,0 0-1 0 0,0 0 1 0 0,0 0-1 0 0,0 0 1 0 0,0 0-1 0 0,0 0 1 0 0,0 0-1 0 0,0 0 1 0 0,0 0-1 0 0,0 0 1 0 0,0 0-1 0 0,0 0 1 0 0,0-1-1 0 0,0 1 1 0 0,-1 0-1 0 0,1 0 1 0 0,0 0-1 0 0,0 0 1 0 0,0 0-1 0 0,0 0 1 0 0,0 0-1 0 0,0 0 1 0 0,0 0-1 0 0,0 0 1 0 0,0 0-1 0 0,-11-4 53 0 0,11 4-48 0 0,-25-5 59 0 0,1 2 0 0 0,-1 0 0 0 0,0 2-1 0 0,-36 2 1 0 0,34-1-67 0 0,-1295 33 670 0 0,-95 30 530 0 0,1081-61-1181 0 0,323-3-58 0 0,26-5-529 0 0,146-28-996 0 0,-94 22 1155 0 0,401-55-51 0 0,-310 47 438 0 0,335-29 25 0 0,-349 37 0 0 0,477-29 166 0 0,-384 29 54 0 0,-170 8-132 0 0,170-4 720 0 0,-232 8-745 0 0,-5 0-14 0 0,-9-2 22 0 0,-20-1 31 0 0,-281 6 139 0 0,151 2-241 0 0,-167 2-3 0 0,-222 2 189 0 0,-743 28 1056 0 0,1199-33-1237 0 0,-79-2 59 0 0,171-2-124 0 0,7 1-96 0 0,0 0 99 0 0,0-1 0 0 0,0 0 0 0 0,1 0 1 0 0,-1 0-1 0 0,6-2 0 0 0,8 0-118 0 0,370-39-1081 0 0,-206 19 1270 0 0,75-9 8 0 0,322-31 20 0 0,-253 24-49 0 0,113-7 326 0 0,-240 26 51 0 0,-162 14-238 0 0,-36 5-47 0 0,-6-1 2 0 0,-50-10 171 0 0,-1 3-1 0 0,-91-2 1 0 0,-118 14-353 0 0,105 2 79 0 0,-52-5-89 0 0,-147 5 82 0 0,-9 1 23 0 0,169-4 0 0 0,-172 16 0 0 0,266-12 0 0 0,-24 5-425 0 0,197-17-142 0 0,116-20-1 0 0,323-57-804 0 0,-181 44 152 0 0,93-11 242 0 0,-297 34 2215 0 0,-126 14-840 0 0,-14-3-159 0 0,-1 0-1 0 0,0 1 1 0 0,-35-1-1 0 0,-60 7 1050 0 0,43-1-948 0 0,-507 11-399 0 0,211-3 86 0 0,-182-1-8 0 0,419-13-30 0 0,127 4-49 0 0,3 0-30 0 0,1 0 78 0 0,-1 0 1 0 0,1 0-1 0 0,-1 0 0 0 0,1 0 1 0 0,-1 0-1 0 0,1 0 1 0 0,-1-1-1 0 0,0 1 0 0 0,3-1 1 0 0,4-1-27 0 0,533-63-2077 0 0,-335 45 1295 0 0,67-15 2073 0 0,-289 28-444 0 0,1 3-523 0 0,1 0 1 0 0,-1 1 0 0 0,-27-1-1 0 0,-49 2 73 0 0,65 2-404 0 0,-196 2 40 0 0,-174-2-325 0 0,314-2 226 0 0,-256-17 98 0 0,336 18 312 0 0,5 1-366 0 0,288-14-536 0 0,-97 2 498 0 0,-133 10 83 0 0,392-24-235 0 0,-439 24 262 0 0,-49-7 194 0 0,-12 6-151 0 0,0 2 0 0 0,-52 7 0 0 0,-6-1-136 0 0,-285-2-235 0 0,278 0 298 0 0,-303 2-122 0 0,388-6-174 0 0,25 1 115 0 0,4-1 28 0 0,14 1 67 0 0,297-11-61 0 0,-169 4 121 0 0,-46 4-35 0 0,159-13-272 0 0,-220 9 800 0 0,-40 6-224 0 0,-8-3-138 0 0,-1 0 0 0 0,0 0 0 0 0,-1 1 0 0 0,-17-1 0 0 0,-56-3 340 0 0,66 6-402 0 0,-85-3-24 0 0,-151 13 0 0 0,130-1-49 0 0,-59 7-56 0 0,183-15 46 0 0,16 4-365 0 0,-5-1 388 0 0,14 1-39 0 0,0-1-1 0 0,1-1 1 0 0,33-1-1 0 0,73-12 74 0 0,-68 5-5 0 0,97-9 7 0 0,42-4 0 0 0,-145 14 11 0 0,-53 4 298 0 0,-5 0-53 0 0,-7-2-145 0 0,1-1-1 0 0,-1 1 1 0 0,0 1-1 0 0,0 0 0 0 0,0 0 1 0 0,-14-1-1 0 0,-60 2 3 0 0,31 1-44 0 0,-185 14-245 0 0,129-4 179 0 0,-19-1-121 0 0,117-8 111 0 0,0 0 1 0 0,-14 4-1 0 0,0 0-53 0 0,22-5-20 0 0,28 6-662 0 0,-2-2 648 0 0,0-1 0 0 0,0-1 0 0 0,0-1 0 0 0,25-2-1 0 0,125-17-84 0 0,-145 14 75 0 0,2-1-42 0 0,-11 2-484 0 0,33-2 0 0 0,-95-2 1547 0 0,14 6-777 0 0,0 2-1 0 0,0 1 1 0 0,-33 6 0 0 0,241-22 369 0 0,-89 8-514 0 0,103 5-1 0 0,-95 6 17 0 0,-28-2 42 0 0,-22 2-117 0 0,-18-2 64 0 0,0-3 0 0 0,-15 0 0 0 0,8 0 0 0 0,-24 0 0 0 0,40-7 0 0 0,-5 1 0 0 0,16 3 11 0 0,2 1 42 0 0,73 9 22 0 0,-44 4 317 0 0,44 3 157 0 0,-38-10-102 0 0,-75-4-382 0 0,-8 1-11 0 0,5 0-61 0 0,-7-1-78 0 0,-6 0-101 0 0,-204-5-556 0 0,-71 1 586 0 0,171 7 64 0 0,-138 2 61 0 0,2-20 36 0 0,230 13-5 0 0,-6 0 13 0 0,16 2 7 0 0,6-1-129 0 0,5 0-220 0 0,48-9 545 0 0,53-11 607 0 0,90-4-121 0 0,-122 14-702 0 0,-61 9 0 0 0,32-3 0 0 0,-38 4 0 0 0,-5 0 0 0 0,1 1 0 0 0,-1-1 0 0 0,1 1 0 0 0,9 1 0 0 0,-9 0 0 0 0,21-2 0 0 0,3 1 0 0 0,1-2 0 0 0,-1 2 0 0 0,0 0 0 0 0,1-2 0 0 0,0 2 0 0 0,-15 1 11 0 0,-12-1 9 0 0,-1 1 0 0 0,1-1 0 0 0,-1 0 0 0 0,0 0 0 0 0,1 0 0 0 0,-1-1 0 0 0,5 0 0 0 0,-5 0 19 0 0,1 0 1 0 0,-1 1-1 0 0,1 0 1 0 0,-1 0-1 0 0,1 0 1 0 0,-1 0-1 0 0,5 1 1 0 0,-2-2-27 0 0,19 3 3 0 0,-13 1 43 0 0,-7-1 6 0 0,5 0-1 0 0,-8-1-25 0 0,-66 4-230 0 0,-26-7 98 0 0,-36 0-102 0 0,-124 12-515 0 0,132-9 670 0 0,32-1-10 0 0,-14 0 50 0 0,-57 2 0 0 0,114 1-2 0 0,-54 7-220 0 0,94-10 129 0 0,6-1-134 0 0,24-4 163 0 0,4-2 64 0 0,-1 0 0 0 0,-25 5 0 0 0,20-2 0 0 0,6 1 0 0 0,72-11 0 0 0,-95 12 0 0 0,-1 1 0 0 0,1 0 0 0 0,-1 0 0 0 0,16 2 0 0 0,-1-1 0 0 0,88-5 0 0 0,5 1 0 0 0,-68 1 0 0 0,87 7 0 0 0,-103-2 0 0 0,-2 2 0 0 0,4 1 0 0 0,12 3 0 0 0,-33-8 0 0 0,24 3 0 0 0,-20 0 0 0 0,24-1 0 0 0,1 0 0 0 0,236 4 240 0 0,-265-7-236 0 0,24 4 68 0 0,26 1 63 0 0,52 1 345 0 0,-98-4-427 0 0,-1 0 11 0 0,1-1-10 0 0,-1 0-33 0 0,-1 0 38 0 0,13 0 122 0 0,-24 0-112 0 0,5 2 32 0 0,1-2-20 0 0,3 1-71 0 0,2 0-10 0 0,1 0 0 0 0,43 6 64 0 0,-42-5-53 0 0,0 0 32 0 0,-1 2-22 0 0,0-1 22 0 0,6 2-2 0 0,-18-5-31 0 0,17 1 13 0 0,11 2-23 0 0,0 1 0 0 0,0-5 0 0 0,-16 0 11 0 0,0 1 32 0 0,31-1-33 0 0,-31 2-10 0 0,-8 0 20 0 0,0 0-1 0 0,0 0 1 0 0,13-2-1 0 0,17 1 63 0 0,-32 0-64 0 0,21 4-20 0 0,-5 1-111 0 0,-21-5 108 0 0,0 0 0 0 0,1 0 0 0 0,-1 0 0 0 0,0 0 0 0 0,0 0 0 0 0,0 0 0 0 0,0 0 0 0 0,0 0 0 0 0,0 0 0 0 0,0 0 0 0 0,1 0 0 0 0,-1 0 0 0 0,0 0 0 0 0,0 0 0 0 0,0 0 0 0 0,0 0 0 0 0,0 1 0 0 0,0-1 0 0 0,0 0 0 0 0,1 0 0 0 0,-1 0 0 0 0,0 0 0 0 0,0 0 0 0 0,0 0 0 0 0,0 0 0 0 0,0 0 0 0 0,0 0 0 0 0,0 0 0 0 0,0 0 0 0 0,0 1 0 0 0,0-1 0 0 0,0 0 0 0 0,0 0 0 0 0,0 0 0 0 0,1 0 0 0 0,-1 0 0 0 0,0 0 0 0 0,0 0 0 0 0,0 1 1 0 0,0-1-1 0 0,0 0 0 0 0,0 0 0 0 0,0 0 0 0 0,0 0 0 0 0,0 0 0 0 0,0 0 0 0 0,0 0 0 0 0,0 1 0 0 0,0-1 0 0 0,-1 0 0 0 0,1 0 0 0 0,0 0 0 0 0,-18 4-511 0 0,13-3 473 0 0,-17 1 10 0 0,-1 0-1 0 0,-32-3 0 0 0,13 0 7 0 0,-168-12 27 0 0,76 2 0 0 0,-23-2-215 0 0,-38-1 46 0 0,0 3 492 0 0,184 10-270 0 0,9 0 41 0 0,12 1-606 0 0,39-3 518 0 0,4-2 163 0 0,37-4-43 0 0,-58 4-18 0 0,59 1 0 0 0,-30 2-111 0 0,-56 1 3 0 0,19 2 0 0 0,56 4 0 0 0,126-4 317 0 0,-101-2-202 0 0,48-5 333 0 0,-136 6-340 0 0,10 0 107 0 0,42 6 1 0 0,-54-4-173 0 0,48 7 31 0 0,-32-7-74 0 0,0 0 0 0 0,-15-1 0 0 0,0 1 0 0 0,-1-2 0 0 0,0 0 0 0 0,-1 2 0 0 0,-1-1 11 0 0,-5-1 35 0 0,-5-1-39 0 0,19 3 233 0 0,-12-1-208 0 0,-7-1 48 0 0,-1 1 0 0 0,10 2-64 0 0,3 1-16 0 0,0-1 0 0 0,7 2-3 0 0,-13-4 32 0 0,5 1 9 0 0,12 1-38 0 0,-19-3 0 0 0,37 0 0 0 0,19 1 54 0 0,-47-1-44 0 0,1-1-10 0 0,-1 1 0 0 0,-1 1 0 0 0,-1 0 0 0 0,1 2 0 0 0,1-4 0 0 0,0 2 0 0 0,8-1 0 0 0,16 2 0 0 0,-6-2 0 0 0,-18 0 0 0 0,0 0 0 0 0,0-1 0 0 0,5-1 0 0 0,-18 3 0 0 0,1 0 0 0 0,30-5 0 0 0,-19 2 0 0 0,48-5 0 0 0,-31 3 54 0 0,-5 2 20 0 0,-22 1-86 0 0,20 1-49 0 0,-10-1 46 0 0,-1 0 15 0 0,1-1 0 0 0,0 2 11 0 0,-1 0 32 0 0,1-2-33 0 0,-1 1-10 0 0,1 0 0 0 0,10-1 0 0 0,-20 2 0 0 0,39 1 0 0 0,-29-2 0 0 0,0 0 0 0 0,-1 1 0 0 0,2 0 0 0 0,6 1 0 0 0,-15-2 0 0 0,25-1 0 0 0,-18 2 0 0 0,5 1 0 0 0,-16 0 0 0 0,28-4 0 0 0,-24 2 0 0 0,2-1 0 0 0,-4 2 0 0 0,-1-1 0 0 0,1 1 0 0 0,0 0 0 0 0,-1 0 0 0 0,10 1 0 0 0,0-1 0 0 0,1-3 0 0 0,-1 1 0 0 0,1-2 0 0 0,-1 2 0 0 0,1-1 0 0 0,0 1 0 0 0,-1-2 0 0 0,-1-1 0 0 0,1 1 0 0 0,1 1 0 0 0,0-1 0 0 0,-1 0 0 0 0,1 1 0 0 0,-1-1 0 0 0,1 1 0 0 0,-1 0 0 0 0,1 0 0 0 0,0 1 0 0 0,1 0 0 0 0,-2 0 0 0 0,1 1 0 0 0,0 0 0 0 0,1 0 0 0 0,7-2 25 0 0,-17 4 19 0 0,-2-1-29 0 0,6 1 53 0 0,-8 0-4 0 0,1-1-10 0 0,8 0-58 0 0,-8 0-66 0 0,-1 0 2 0 0,10 0 15 0 0,3 0 42 0 0,12 1 26 0 0,-25 0 54 0 0,0-2-1 0 0,11 0-14 0 0,1 1-44 0 0,1-1-10 0 0,-1 0 0 0 0,0-1 0 0 0,0 2 0 0 0,-4-3-16 0 0,-5 2-48 0 0,7 0 48 0 0,2-1 4 0 0,0-2-36 0 0,2 2 36 0 0,0 1 12 0 0,-2-1 0 0 0,1 0 0 0 0,1 2 0 0 0,-1-2 0 0 0,-3-1 12 0 0,-3 0 51 0 0,15-1 30 0 0,-9 3-109 0 0,0-1-48 0 0,-1-1 48 0 0,16-3-32 0 0,0 1 164 0 0,-15 3-168 0 0,-1-1 36 0 0,1 0 16 0 0,-2-1 0 0 0,0-2 0 0 0,1 2 0 0 0,-1 1 0 0 0,0 1 0 0 0,1 0 0 0 0,0 0 0 0 0,7 0 4 0 0,-17 2-14 0 0,30 0-56 0 0,-18 0 66 0 0,-1 0 0 0 0,0 0 0 0 0,0 0 0 0 0,0 0 0 0 0,0 0 0 0 0,-1 2 0 0 0,1-2 0 0 0,-1 2 0 0 0,-1 0 0 0 0,0 3 0 0 0,1 0 0 0 0,1-1 0 0 0,0 0 0 0 0,-1-1 0 0 0,2 1 0 0 0,-1 0 0 0 0,0-1 0 0 0,-1 1 0 0 0,1 0 0 0 0,31 12 0 0 0,3-3 0 0 0,-19-6 0 0 0,-9-2 0 0 0,-17-6 0 0 0,30 6 0 0 0,-18-1 0 0 0,0-1 0 0 0,-1 1 0 0 0,-1 1 0 0 0,1 1 0 0 0,1-1 0 0 0,1 1 0 0 0,-1-1 0 0 0,-1 1 0 0 0,-1 1 0 0 0,6 0 0 0 0,-17-7 0 0 0,16 10 0 0 0,-3-1 0 0 0,-1-1 0 0 0,0 0 0 0 0,8 3 0 0 0,-18-10 1 0 0,28 14 9 0 0,-18-8 33 0 0,-3-2-18 0 0,17 4 222 0 0,-26-8-210 0 0,-13 10-320 0 0,5-8 256 0 0,-1 0 1 0 0,0 1-1 0 0,1-2 0 0 0,-1 1 0 0 0,0-1 0 0 0,0 0 1 0 0,-1 0-1 0 0,1-1 0 0 0,-13 2 0 0 0,0 1-25 0 0,-46 9-139 0 0,-71 3-1 0 0,-68-4-43 0 0,181-11 213 0 0,-503 14-360 0 0,-156 8 327 0 0,392-9 204 0 0,-98 5 251 0 0,248-11-251 0 0,-312 28 386 0 0,359-20-421 0 0,76-11-146 0 0,17-5 20 0 0,0 0 1 0 0,-1 1 0 0 0,1-1-1 0 0,0 0 1 0 0,0 0 0 0 0,-1 0-1 0 0,1 1 1 0 0,0-1 0 0 0,0 0-1 0 0,0 0 1 0 0,-1 1 0 0 0,1-1-1 0 0,0 0 1 0 0,0 0 0 0 0,0 1-1 0 0,0-1 1 0 0,0 0 0 0 0,0 1-1 0 0,-1-1 1 0 0,1 0 0 0 0,0 1-1 0 0,0-1 1 0 0,0 0 0 0 0,0 1-1 0 0,0-1 1 0 0,0 0 0 0 0,0 1-1 0 0,0-1 1 0 0,1 0-1 0 0,-1 0 1 0 0,0 1 0 0 0,0-1-1 0 0,0 0 1 0 0,0 1 0 0 0,0-1-1 0 0,0 0 1 0 0,1 1 0 0 0,-1-1-1 0 0,0 0 1 0 0,0 0 0 0 0,0 1-1 0 0,1-1 1 0 0,11 8-364 0 0,-3-4 258 0 0,0 0 1 0 0,1-1-1 0 0,-1 0 0 0 0,0-1 0 0 0,1 0 1 0 0,13 1-1 0 0,62-1-313 0 0,-53-3 304 0 0,841-25 25 0 0,-427 8 547 0 0,172 15 79 0 0,-578 3-514 0 0,-37 0 42 0 0,-6 1 1 0 0,-30 7-47 0 0,0-1 1 0 0,-1-2 0 0 0,-43 1 0 0 0,27-2 38 0 0,-250 25-33 0 0,-477 42-13 0 0,455-34 0 0 0,129-12 0 0 0,193-25 0 0 0,-45 4 0 0 0,0 3 0 0 0,1 1 0 0 0,-52 17 0 0 0,94-24-6 0 0,-1 0 1 0 0,0 0-1 0 0,0 1 0 0 0,1-1 0 0 0,-1 1 0 0 0,1 0 0 0 0,-1-1 0 0 0,1 1 0 0 0,0 1 0 0 0,-1-1 1 0 0,-1 2-1 0 0,3-3 0 0 0,1 0 1 0 0,-1 0-1 0 0,1 0 1 0 0,-1 0-1 0 0,1 0 1 0 0,-1 0 0 0 0,1 0-1 0 0,0 0 1 0 0,-1 0-1 0 0,1 0 1 0 0,0 1-1 0 0,0-1 1 0 0,0 0-1 0 0,0 0 1 0 0,0 0-1 0 0,0 0 1 0 0,0 0 0 0 0,0 0-1 0 0,0 0 1 0 0,0 1-1 0 0,1-1 1 0 0,-1 0-1 0 0,0 0 1 0 0,1 0-1 0 0,-1 0 1 0 0,1 0-1 0 0,-1 0 1 0 0,1 0-1 0 0,0 0 1 0 0,-1-1 0 0 0,1 1-1 0 0,1 1 1 0 0,3 3-119 0 0,0-1 1 0 0,0 1 0 0 0,1-1 0 0 0,-1-1-1 0 0,1 1 1 0 0,0-1 0 0 0,9 4 0 0 0,1-1-172 0 0,30 7 0 0 0,-14-6 182 0 0,1-2 0 0 0,43 1 0 0 0,68-5-11 0 0,-67-2 101 0 0,186 5 46 0 0,82-1 114 0 0,92 0 391 0 0,-93-1-25 0 0,74 4 114 0 0,-399-5-583 0 0,47 3 79 0 0,94 18-1 0 0,-159-22-109 0 0,-1 0-1 0 0,1 0 1 0 0,0 0-1 0 0,0 1 1 0 0,0-1-1 0 0,0 0 1 0 0,-1 0-1 0 0,1 1 1 0 0,0-1-1 0 0,0 0 1 0 0,0 1-1 0 0,-1-1 1 0 0,1 1-1 0 0,0-1 1 0 0,-1 1-1 0 0,2 0 1 0 0,-3 0-3 0 0,0 0 1 0 0,0 0 0 0 0,0 0 0 0 0,0 0-1 0 0,0 0 1 0 0,0-1 0 0 0,-1 1 0 0 0,1 0 0 0 0,0-1-1 0 0,-1 1 1 0 0,1-1 0 0 0,0 0 0 0 0,-1 1-1 0 0,-1-1 1 0 0,-28 7-2 0 0,29-6 1 0 0,-64 9 0 0 0,-73 1 0 0 0,48-5 0 0 0,-446 29 99 0 0,-184 10 506 0 0,706-43-597 0 0,-19 0 46 0 0,0 2 0 0 0,0 2 0 0 0,-59 17 0 0 0,78-17-4 0 0,13-5-104 0 0,2 0 40 0 0,0 1-1 0 0,0-1 0 0 0,0 0 0 0 0,1 0 0 0 0,-1 1 0 0 0,1-1 1 0 0,-1 0-1 0 0,1 1 0 0 0,0 0 0 0 0,-1-2 5 0 0,2 3-25 0 0,0-1-1 0 0,0 1 1 0 0,0-1 0 0 0,0 0 0 0 0,1 0 0 0 0,-1 0 0 0 0,1 0-1 0 0,-1 0 1 0 0,1 0 0 0 0,-1-1 0 0 0,1 1 0 0 0,0-1 0 0 0,0 0 0 0 0,0 0-1 0 0,4 1 1 0 0,9 3-131 0 0,27 3 0 0 0,-37-7 146 0 0,110 11 127 0 0,149-2 0 0 0,-176-8-60 0 0,189 2 128 0 0,187 4 140 0 0,-289-2-160 0 0,482 25 907 0 0,-608-29-1028 0 0,-19 0 11 0 0,-1 0 1 0 0,56 12 0 0 0,-85-14-46 0 0,-1 0 1 0 0,1 0-1 0 0,0 1 1 0 0,-1-1-1 0 0,1 0 1 0 0,-1 0-1 0 0,1 0 1 0 0,-1 0-1 0 0,1 1 1 0 0,-1-1 0 0 0,1 0-1 0 0,0 1 1 0 0,-1-1-1 0 0,0 0 1 0 0,1 1-1 0 0,-1-1 1 0 0,1 1-1 0 0,-1-1 1 0 0,1 1-1 0 0,-1 0 0 0 0,0 0 0 0 0,-1-1 0 0 0,1 1 0 0 0,0-1 0 0 0,-1 1 0 0 0,1-1 0 0 0,0 1 0 0 0,-1 0 0 0 0,1-1 0 0 0,-1 1 0 0 0,1-1 0 0 0,-1 0 0 0 0,1 1 0 0 0,-1-1 0 0 0,1 1 0 0 0,-1-1 0 0 0,0 0 0 0 0,1 1 0 0 0,-1-1 0 0 0,1 0 1 0 0,-1 0-1 0 0,0 1 0 0 0,0-1 0 0 0,-20 7-15 0 0,-19 0-43 0 0,0-1 0 0 0,-66 2 1 0 0,30-4 60 0 0,-393 27 61 0 0,239-18-39 0 0,-68 3 14 0 0,-118 12 25 0 0,387-25-63 0 0,-44 11 0 0 0,62-11 18 0 0,0 0 0 0 0,0 1-1 0 0,0 1 1 0 0,1-1 0 0 0,0 2 0 0 0,0-1 0 0 0,-9 8-1 0 0,17-12-20 0 0,1 0-1 0 0,0 0 1 0 0,0 0-1 0 0,-1 0 1 0 0,1 0-1 0 0,0 0 1 0 0,0 0-1 0 0,0 0 1 0 0,1 0-1 0 0,-1 1 0 0 0,0-1 1 0 0,0 0-1 0 0,1 1 1 0 0,-1-1-1 0 0,0 1 1 0 0,1-1-1 0 0,0 1 1 0 0,-1-1-1 0 0,1 1 1 0 0,0-1-1 0 0,0 3 1 0 0,0-2-13 0 0,0 0 1 0 0,1 0 0 0 0,-1 0 0 0 0,1 0 0 0 0,0 0 0 0 0,0-1-1 0 0,0 1 1 0 0,0 0 0 0 0,0-1 0 0 0,0 1 0 0 0,0 0-1 0 0,0-1 1 0 0,1 1 0 0 0,1 1 0 0 0,4 2-56 0 0,-1 0-1 0 0,1 0 1 0 0,-1-1 0 0 0,1 0 0 0 0,1 0 0 0 0,13 5-1 0 0,43 9-75 0 0,1-3-1 0 0,80 8 0 0 0,-134-21 139 0 0,430 31 109 0 0,-289-26-59 0 0,162 6 140 0 0,215 15 445 0 0,-496-25-593 0 0,36 3 136 0 0,116 24 0 0 0,-172-24-182 0 0,-13-6 11 0 0,0 0 1 0 0,0 0 0 0 0,0 0-1 0 0,0 0 1 0 0,0 0 0 0 0,0 0-1 0 0,1 0 1 0 0,-1 0 0 0 0,0 0 0 0 0,0 0-1 0 0,0 0 1 0 0,0 1 0 0 0,0-1-1 0 0,0 0 1 0 0,0 0 0 0 0,0 0-1 0 0,0 0 1 0 0,0 0 0 0 0,0 0 0 0 0,0 0-1 0 0,0 0 1 0 0,0 1 0 0 0,0-1-1 0 0,0 0 1 0 0,0 0 0 0 0,0 0 0 0 0,0 0-1 0 0,0 0 1 0 0,0 0 0 0 0,0 0-1 0 0,0 0 1 0 0,0 1 0 0 0,0-1-1 0 0,0 0 1 0 0,0 0 0 0 0,0 0 0 0 0,0 0-1 0 0,0 0 1 0 0,0 0 0 0 0,-1 0-1 0 0,1 0 1 0 0,0 0 0 0 0,0 0-1 0 0,0 1 1 0 0,-8 2-24 0 0,-11 2 2 0 0,0 0 0 0 0,0-2-1 0 0,-1 0 1 0 0,-37 0-1 0 0,44-2 27 0 0,-326 20 11 0 0,-114 5 45 0 0,14-6-20 0 0,123-5-27 0 0,102 3-34 0 0,212-18-24 0 0,5 2-15 0 0,10 5 9 0 0,-1-2-1 0 0,1 0 1 0 0,0 0 0 0 0,1-1 0 0 0,-1-1 0 0 0,22 3 0 0 0,92 4 57 0 0,-94-8-16 0 0,522 1 293 0 0,-423-6-294 0 0,29 1 62 0 0,638 2 109 0 0,-587 9-8 0 0,-199-8-99 0 0,-11-1-14 0 0,-7 0-64 0 0,-1 0 0 0 0,1 0 0 0 0,0-1 0 0 0,-1 1 0 0 0,-5-3 0 0 0,-15 0-5 0 0,-611-6 18 0 0,406 10 13 0 0,-670 19-65 0 0,-325 42 64 0 0,1192-60 2 0 0,17-2-5 0 0,-1 1 0 0 0,0 1 0 0 0,1 1 0 0 0,-24 7 0 0 0,40-10-26 0 0,4 2-13 0 0,21 6-41 0 0,-1-1 0 0 0,1-1 1 0 0,0-2-1 0 0,47 4 0 0 0,107-5-60 0 0,-153-3 123 0 0,854-17 380 0 0,-356 5-19 0 0,988 10 99 0 0,-638 12-376 0 0,-849-11-60 0 0,92 6 46 0 0,-98-3-56 0 0,-15-1-68 0 0,-50-7-76 0 0,-284 13-136 0 0,239-2 220 0 0,-974 49-646 0 0,917-47 581 0 0,-334 13-698 0 0,345-16 550 0 0,-232 5-442 0 0,-546-20 1251 0 0,851 7 71 0 0,63 4-404 0 0,5 1-117 0 0,282-3-65 0 0,-182-2-14 0 0,176-6 62 0 0,267-6 386 0 0,324 13 250 0 0,77 24-325 0 0,-324-4-308 0 0,195 21-29 0 0,-660-29-139 0 0,196 20-964 0 0,-335-26 938 0 0,-7-1-594 0 0,-24-4 266 0 0,-25-3 274 0 0,-66 1 0 0 0,51 3 175 0 0,-223-10 132 0 0,-116-3-109 0 0,-343-8-114 0 0,350 9-478 0 0,-27 0 20 0 0,199 4 280 0 0,256 16 222 0 0,134-2 205 0 0,-84-4-40 0 0,358-2 884 0 0,-167-2-684 0 0,546-7 351 0 0,-448 4-262 0 0,-40 0-36 0 0,414-3 10 0 0,-719 9-365 0 0,135-2 126 0 0,-157 1-147 0 0,-13 1-53 0 0,-47-6-170 0 0,-232 0-1 0 0,126 5 227 0 0,-532-17-52 0 0,331 7 31 0 0,-1868-86-540 0 0,907-12 516 0 0,723 22 54 0 0,535 78 12 0 0,-18-2-185 0 0,2-3 1 0 0,-86-28-1 0 0,148 39 118 0 0,0-1 1 0 0,0 1-1 0 0,0-1 1 0 0,1 0-1 0 0,-1-1 1 0 0,-7-6-1 0 0,14 10 51 0 0,1 1-4 0 0,-1 0 1 0 0,1-1 0 0 0,-1 1-1 0 0,0-1 1 0 0,1 0 0 0 0,-1 1 0 0 0,1-1-1 0 0,-1 1 1 0 0,1-1 0 0 0,0 0 0 0 0,-1 1-1 0 0,1-1 1 0 0,-1-1 0 0 0,1 0 4 0 0,0 1 0 0 0,0-1 0 0 0,0 1 0 0 0,0-1 0 0 0,1 1 0 0 0,-1-1 0 0 0,0 1 0 0 0,1-1 0 0 0,-1 1 0 0 0,1 0 0 0 0,0-1 0 0 0,-1 1 0 0 0,1 0 0 0 0,0-1 0 0 0,0 1 0 0 0,0 0 0 0 0,0 0 1 0 0,0 0-1 0 0,0-1 0 0 0,0 1 0 0 0,0 1 0 0 0,0-1 0 0 0,1 0 0 0 0,-1 0 0 0 0,0 0 0 0 0,1 0 0 0 0,2 0 0 0 0,6-4-1 0 0,1 0-1 0 0,17-5 1 0 0,-21 8 6 0 0,150-43-192 0 0,244-37 0 0 0,282-40 834 0 0,-673 120-614 0 0,393-69 786 0 0,-393 69-799 0 0,13-2 22 0 0,28-10 0 0 0,-46 12-12 0 0,1 0 0 0 0,-1 0 0 0 0,0 0 0 0 0,-1-1 0 0 0,1 1 0 0 0,0-1 0 0 0,-1 0 0 0 0,1-1-1 0 0,-1 1 1 0 0,0-1 0 0 0,5-5 0 0 0,-8 7 9 0 0,0 0 1 0 0,0 1-1 0 0,-1-1 0 0 0,1 1 0 0 0,0-1 0 0 0,-1 0 1 0 0,1 0-1 0 0,-1 1 0 0 0,0-1 0 0 0,1 0 0 0 0,-1 0 0 0 0,0 0 1 0 0,0 1-1 0 0,0-1 0 0 0,0 0 0 0 0,-1 0 0 0 0,1 0 1 0 0,0 1-1 0 0,-1-1 0 0 0,1 0 0 0 0,-1 0 0 0 0,0 1 0 0 0,1-1 1 0 0,-1 0-1 0 0,0 1 0 0 0,0-1 0 0 0,0 1 0 0 0,0-1 0 0 0,-3-1 1 0 0,-1-3 33 0 0,0 1-1 0 0,0-1 1 0 0,-1 2 0 0 0,0-1 0 0 0,0 0 0 0 0,-6-3 0 0 0,-16-6-17 0 0,-1 1 1 0 0,0 2-1 0 0,-54-14 0 0 0,47 14-85 0 0,23 7 29 0 0,-193-64-78 0 0,172 55 30 0 0,1-2 0 0 0,1-1 0 0 0,1-1-1 0 0,-30-23 1 0 0,52 33 36 0 0,1 1 0 0 0,0-1 0 0 0,0-1 0 0 0,1 0-1 0 0,0 0 1 0 0,0 0 0 0 0,1-1 0 0 0,0 0 0 0 0,1 0-1 0 0,-7-14 1 0 0,9 15 14 0 0,1 1-1 0 0,0-1 1 0 0,0 0-1 0 0,0 0 1 0 0,1 1-1 0 0,0-1 1 0 0,1 0-1 0 0,-1 0 1 0 0,2 0-1 0 0,-1 0 1 0 0,1 0-1 0 0,0 0 1 0 0,1 0-1 0 0,3-11 1 0 0,2 3-57 0 0,0 0-1 0 0,2 1 1 0 0,-1 0 0 0 0,2 1 0 0 0,0 0-1 0 0,17-19 1 0 0,-11 15-161 0 0,-1-1 1 0 0,16-28-1 0 0,-30 43 213 0 0,0 1 1 0 0,0 0-1 0 0,0 0 1 0 0,0-1-1 0 0,-1 1 0 0 0,1 0 1 0 0,-1-1-1 0 0,0 1 1 0 0,0 0-1 0 0,0-1 0 0 0,0 1 1 0 0,-1 0-1 0 0,1-1 1 0 0,-1 1-1 0 0,0 0 1 0 0,0 0-1 0 0,0-1 0 0 0,-1 1 1 0 0,1 0-1 0 0,-1 0 1 0 0,1 0-1 0 0,-1 0 0 0 0,0 1 1 0 0,0-1-1 0 0,-3-3 1 0 0,3 4 6 0 0,1 1-1 0 0,-1-1 1 0 0,1 1 0 0 0,-1-1 0 0 0,1 1 0 0 0,-1 0 0 0 0,0-1 0 0 0,0 1 0 0 0,1 0 0 0 0,-1 0 0 0 0,0 0-1 0 0,0 1 1 0 0,-3-2 0 0 0,-2 0-13 0 0,-1-1-82 0 0,0 0 0 0 0,-1 0 0 0 0,1 1-1 0 0,-12-1 1 0 0,-21-6-875 0 0,40 8 875 0 0,-1-2 196 0 0,2 3-96 0 0,0 0 0 0 0,-1 0 0 0 0,1-1 1 0 0,0 1-1 0 0,0 0 0 0 0,0 0 0 0 0,-1 0 0 0 0,1 0 0 0 0,0-1 0 0 0,0 1 0 0 0,0 0 0 0 0,0 0 0 0 0,0 0 1 0 0,-1-1-1 0 0,1 1 0 0 0,0 0 0 0 0,0 0 0 0 0,0-1 0 0 0,0 1 0 0 0,0 0 0 0 0,0 0 0 0 0,0 0 0 0 0,0-1 0 0 0,0 1 1 0 0,0 0-1 0 0,0 0 0 0 0,0-1 0 0 0,0 1 0 0 0,0 0 0 0 0,0 0 0 0 0,0-1 0 0 0,0 1 0 0 0,0 0 0 0 0,0 0 1 0 0,1-1-1 0 0,3-3-12 0 0,1-1 1 0 0,0 1 0 0 0,0 0 0 0 0,0 1-1 0 0,0-1 1 0 0,0 1 0 0 0,1 0-1 0 0,0 0 1 0 0,0 1 0 0 0,8-3 0 0 0,10-2-6 0 0,32-5 0 0 0,-55 11 13 0 0,28-5-2 0 0,5 1 0 0 0,27 0 118 0 0,-45 3-108 0 0,6 2-5 0 0,-1 2-90 0 0,-17-2 74 0 0,-4 0-4 0 0,0 0 0 0 0,0 0 1 0 0,1 0-1 0 0,-1 0 0 0 0,0 0 0 0 0,0 0 1 0 0,1 0-1 0 0,-1 0 0 0 0,0 1 0 0 0,0-1 1 0 0,0 0-1 0 0,1 0 0 0 0,-1 0 0 0 0,0 0 1 0 0,0 0-1 0 0,1-1 0 0 0,-1 1 1 0 0,0 0-1 0 0,0 0 0 0 0,0 0 0 0 0,1 0 1 0 0,-1 0-1 0 0,0 0 0 0 0,0 0 0 0 0,0 0 1 0 0,1 0-1 0 0,-1-1 0 0 0,0 1 0 0 0,0 0 1 0 0,0 0-1 0 0,0 0 0 0 0,1 0 1 0 0,-1-1-1 0 0,-19-12-118 0 0,-18-7 122 0 0,10 4 23 0 0,15 8 52 0 0,3-3 12 0 0,-2-5-58 0 0,11 12-13 0 0,0 1 8 0 0,0 0 26 0 0,-1 0 0 0 0,1 0 0 0 0,0 0 0 0 0,0 0 0 0 0,0 0 0 0 0,0 0 0 0 0,0 0 0 0 0,1 0 0 0 0,-1-1-1 0 0,3-3 1 0 0,-3 6-32 0 0,0 0 1 0 0,1 1-1 0 0,-1-1 0 0 0,1 1 0 0 0,-1-1 0 0 0,0 0 0 0 0,1 1 0 0 0,-1-1 0 0 0,1 1 0 0 0,0-1 0 0 0,-1 1 0 0 0,1-1 1 0 0,-1 1-1 0 0,1 0 0 0 0,0-1 0 0 0,-1 1 0 0 0,2-1 0 0 0,1 0 11 0 0,9-7-4 0 0,2 2-14 0 0,2 2 0 0 0,9 1 0 0 0,-2 3 0 0 0,-15-1 0 0 0,-5 0 0 0 0,0 1 0 0 0,0 0 0 0 0,-1 0 0 0 0,1 0 0 0 0,0 0 0 0 0,0 0 0 0 0,0 0 0 0 0,-1 1 0 0 0,1 0 0 0 0,0-1 0 0 0,3 3 0 0 0,25 4 0 0 0,18 11-12 0 0,-20-9-68 0 0,19 3-468 0 0,-22-8 67 0 0,-24-4 382 0 0,-5 1-67 0 0,-40 2 169 0 0,0-1 1 0 0,-53-6-1 0 0,55 1-60 0 0,10 1-111 0 0,-53-10 1 0 0,79 11 114 0 0,-5 1 32 0 0,6 0-22 0 0,4 0 42 0 0,0-1 0 0 0,0 1 1 0 0,0 0-1 0 0,0 0 0 0 0,0 0 0 0 0,0 0 0 0 0,0 0 0 0 0,0 0 1 0 0,1 0-1 0 0,-1 0 0 0 0,0 0 0 0 0,0 0 0 0 0,0 0 0 0 0,0 0 1 0 0,0 0-1 0 0,0 0 0 0 0,0 0 0 0 0,0 0 0 0 0,0 0 1 0 0,0 0-1 0 0,0 0 0 0 0,0 0 0 0 0,0 0 0 0 0,0 0 0 0 0,0 0 1 0 0,0-1-1 0 0,0 1 0 0 0,0 0 0 0 0,0 0 0 0 0,0 0 0 0 0,0 0 1 0 0,0 0-1 0 0,0 0 0 0 0,0 0 0 0 0,0 0 0 0 0,0 0 0 0 0,0 0 1 0 0,0 0-1 0 0,0 0 0 0 0,0 0 0 0 0,0 0 0 0 0,0 0 1 0 0,0 0-1 0 0,0-1 0 0 0,0 1 0 0 0,0 0 0 0 0,0 0 0 0 0,0 0 1 0 0,0 0-1 0 0,0 0 0 0 0,0 0 0 0 0,0 0 0 0 0,-1 0 0 0 0,1 0 1 0 0,0 0-1 0 0,0 0 0 0 0,0 0 0 0 0,0 0 0 0 0,0 0 1 0 0,0 0-1 0 0,0 0 0 0 0,0 0 0 0 0,0 0 0 0 0,0 0 0 0 0,0 0 1 0 0,0 0-1 0 0,0 0 0 0 0,0 0 0 0 0,7-3-30 0 0,12-1-4 0 0,4 2 15 0 0,0 1 0 0 0,0 1 0 0 0,40 6 0 0 0,92 14 20 0 0,-146-19 1 0 0,6 0 0 0 0,17-1 13 0 0,-1 0 369 0 0,-29 0-287 0 0,1 0-7 0 0,0-1-58 0 0,22 5 178 0 0,-8 0-155 0 0,-1-2-44 0 0,-1 0-10 0 0,1 1 0 0 0,0 1 14 0 0,0 0 52 0 0,-1-1 1 0 0,0 1-54 0 0,-1 3-13 0 0,7 0-20 0 0,-21-7 15 0 0,30 22 318 0 0,-26-18-249 0 0,6 5-10 0 0,0-1-33 0 0,-6-5 32 0 0,4 3 11 0 0,-4-3-10 0 0,4 4-33 0 0,-7-5 35 0 0,1 0 24 0 0,5 4 13 0 0,-5-5 97 0 0,9 7-97 0 0,26 24 944 0 0,-39-32-1026 0 0,1 0 0 0 0,0 0-1 0 0,-1 0 1 0 0,1 0 0 0 0,0 0-1 0 0,-1-1 1 0 0,1 1 0 0 0,0 0-1 0 0,-3-2 1 0 0,-19-6 10 0 0,6 2-57 0 0,-27-13-1 0 0,-30-12-34 0 0,60 27 71 0 0,1-1 0 0 0,3 2-10 0 0,8 2-44 0 0,-1 1-249 0 0,3 0 267 0 0,-1 0 0 0 0,1 0 0 0 0,-1-1 0 0 0,1 1 0 0 0,-1 0 1 0 0,1 0-1 0 0,-1 0 0 0 0,1-1 0 0 0,-1 1 0 0 0,1 0 0 0 0,0-1 0 0 0,-1 1 0 0 0,1 0 1 0 0,-1-1-1 0 0,1 1 0 0 0,0-1 0 0 0,-1 0 0 0 0,1-11 25 0 0,0 1 1 0 0,-1 10-21 0 0,1 0 0 0 0,-1 0 0 0 0,1 0 0 0 0,-1 0 0 0 0,1 0 0 0 0,-1 0 0 0 0,0 0 0 0 0,1 0 0 0 0,-1 0 0 0 0,0 0 0 0 0,0 0-1 0 0,0 1 1 0 0,1-1 0 0 0,-1 0 0 0 0,0 0 0 0 0,0 1 0 0 0,0-1 0 0 0,-1 1 0 0 0,1-1 0 0 0,0 1 0 0 0,0-1 0 0 0,-2 0 0 0 0,-8 0 19 0 0,-1-2 12 0 0,-1 1 0 0 0,1 0 0 0 0,-1 0 0 0 0,0-1 11 0 0,0 0 32 0 0,1 1-33 0 0,-1-1-10 0 0,0 1 0 0 0,3-1 11 0 0,5 2 32 0 0,-5 0-22 0 0,-3-1 32 0 0,2 2 11 0 0,7 0-10 0 0,-13-3-57 0 0,-18 4 772 0 0,39-3-682 0 0,-3 1-87 0 0,-1 0 0 0 0,1 0 0 0 0,0 0 0 0 0,0 0 0 0 0,-1 0-1 0 0,1 0 1 0 0,0 0 0 0 0,0 1 0 0 0,0-1 0 0 0,0 0-1 0 0,0 0 1 0 0,0 1 0 0 0,0-1 0 0 0,1 1 0 0 0,-1-1 0 0 0,2 0-1 0 0,11-5 1 0 0,0 1 0 0 0,0 0 0 0 0,6-1 15 0 0,-7 1-196 0 0,-10 3 143 0 0,-1 2-56 0 0,0-1-80 0 0,10-1 108 0 0,-3 0 55 0 0,7 1 8 0 0,-8 3-61 0 0,19 2-64 0 0,-12-1 128 0 0,-1-3 0 0 0,-2 2-10 0 0,-8 0-33 0 0,2 9 22 0 0,1 2-33 0 0,-1-1 12 0 0,-3-8 88 0 0,5 6 24 0 0,3 1-56 0 0,1-3-14 0 0,-11-7 0 0 0,19 11 4 0 0,-17-11 3 0 0,-1 0 46 0 0,0-1 11 0 0,10 5-10 0 0,10 2-44 0 0,-18-5-2 0 0,1 3 38 0 0,4 3-36 0 0,0 5-10 0 0,-1-1 0 0 0,3 9 0 0 0,-6-13 0 0 0,4 5 0 0 0,1 0 0 0 0,3 5 0 0 0,-10-15 0 0 0,16 14 0 0 0,-13-10 2 0 0,26 21 50 0 0,-16-14-18 0 0,15 16 1 0 0,-3-2-30 0 0,-26-25-9 0 0,3 2 19 0 0,1 0 0 0 0,-1 1-1 0 0,-1 0 1 0 0,0 0 0 0 0,1 1-1 0 0,-2-1 1 0 0,1 1 0 0 0,4 12-1 0 0,2 5-14 0 0,-9-18 0 0 0,-1 0 0 0 0,5 25 0 0 0,-6-19 0 0 0,-1-2 0 0 0,2-6 0 0 0,-1 1 0 0 0,1-1 0 0 0,-1 1 0 0 0,0-1 0 0 0,0 1 0 0 0,0-1 0 0 0,-1 1 0 0 0,0-1 0 0 0,1 0 0 0 0,-4 5 0 0 0,0-1 0 0 0,1-2 22 0 0,1-1 0 0 0,-1 0 0 0 0,0 0 0 0 0,-1 0-1 0 0,1 0 1 0 0,-1-1 0 0 0,0 1 0 0 0,-9 5 0 0 0,5-4 21 0 0,-2 0-1 0 0,1 0 1 0 0,-21 7 0 0 0,-12 6 41 0 0,29-13-59 0 0,-28 10 0 0 0,-10 0-4 0 0,2-2 6 0 0,-50 9-1 0 0,72-18-19 0 0,-87 10 50 0 0,104-15-71 0 0,42 9-177 0 0,5-8 145 0 0,-1-1 0 0 0,58-8-1 0 0,241-10 47 0 0,-256 16 0 0 0,-64-1 0 0 0,-4-2-10 0 0,-10 5 8 0 0,1 0 1 0 0,-1-1 0 0 0,0 1 0 0 0,0 0-1 0 0,0-1 1 0 0,1 1 0 0 0,-1 0 0 0 0,0-1-1 0 0,0 1 1 0 0,0-1 0 0 0,0 1-1 0 0,0 0 1 0 0,0-1 0 0 0,0 1 0 0 0,0 0-1 0 0,0-1 1 0 0,0 1 0 0 0,0-1 0 0 0,0 1-1 0 0,0 0 1 0 0,0-1 0 0 0,0 1 0 0 0,0-1-1 0 0,-1 1 1 0 0,1 0 0 0 0,0-1 0 0 0,0 1-1 0 0,0 0 1 0 0,-1-1 0 0 0,-5-9 93 0 0,1 6-79 0 0,1 0 0 0 0,-1 0 0 0 0,0 0 0 0 0,0 1 0 0 0,0-1 0 0 0,0 1 0 0 0,-1 0 0 0 0,-6-2 0 0 0,-50-15 93 0 0,38 14-93 0 0,-36-9-13 0 0,0 4 0 0 0,-91-7 0 0 0,99 13 0 0 0,-157-26 0 0 0,202 28 5 0 0,8 0 6 0 0,8-3 21 0 0,-9 5-26 0 0,15-6-18 0 0,-1 1 0 0 0,1 1 1 0 0,0 0-1 0 0,0 0 0 0 0,1 2 1 0 0,17-3-1 0 0,6-1-37 0 0,201-42-90 0 0,-225 45 129 0 0,-1-1-33 0 0,0 0 32 0 0,-4 0 22 0 0,-7 4 33 0 0,-3 1-38 0 0,1 0 1 0 0,-1-1-1 0 0,1 1 0 0 0,-1 0 1 0 0,1 0-1 0 0,-1-1 0 0 0,1 1 1 0 0,-1 0-1 0 0,1-1 0 0 0,-1 1 1 0 0,0-1-1 0 0,1 1 0 0 0,-1 0 1 0 0,1-1-1 0 0,-1 1 0 0 0,0-1 1 0 0,0 1-1 0 0,1-1 0 0 0,-1 0 1 0 0,1-1-26 0 0,-1 1 0 0 0,1-1 1 0 0,-1 1-1 0 0,0 0 1 0 0,0-1-1 0 0,0 1 1 0 0,0-1-1 0 0,0 1 0 0 0,0-1 1 0 0,0 1-1 0 0,0-1 1 0 0,0 1-1 0 0,-1-1 0 0 0,1 1 1 0 0,0 0-1 0 0,-1-1 1 0 0,0 1-1 0 0,1 0 0 0 0,-1-1 1 0 0,0 1-1 0 0,1 0 1 0 0,-1 0-1 0 0,-2-2 1 0 0,2 1 26 0 0,0 0-72 0 0,0 0 11 0 0,-3-5 53 0 0,3 5 216 0 0,3 1-157 0 0,9-3-49 0 0,3 2-10 0 0,1 2 0 0 0,7 1 0 0 0,-17 0 0 0 0,15 6 0 0 0,-5-1 0 0 0,-2 1 0 0 0,-8-3 0 0 0,9 5 0 0 0,-11-4 0 0 0,22 18 0 0 0,-1-4 0 0 0,-20-16-2 0 0,-2-1 3 0 0,-1-1 1 0 0,1 1 0 0 0,0-1 0 0 0,0 0 0 0 0,0 0 0 0 0,0 0 0 0 0,0 0 0 0 0,1 0-1 0 0,3 1 1 0 0,38 15 172 0 0,12 0 47 0 0,-43-11-129 0 0,-9-3-77 0 0,9 4-5 0 0,-1 3-10 0 0,-1 1 0 0 0,4 6 0 0 0,-11-13 2 0 0,7 6 7 0 0,0-1 34 0 0,0-1-33 0 0,3 0 1 0 0,0 0 32 0 0,-1-1-33 0 0,-2-1 1 0 0,-7-3 32 0 0,6 4-33 0 0,0 3-10 0 0,-3 1 0 0 0,15 25 0 0 0,-16-25 0 0 0,1 8-19 0 0,-6-17-9 0 0,14 13 3 0 0,-2 0 25 0 0,-13-15 0 0 0,29 24 0 0 0,-24-21 0 0 0,13 14 0 0 0,-5-1 0 0 0,-11-12 0 0 0,29 30 0 0 0,-10-10 0 0 0,0 0 0 0 0,-17-20 0 0 0,16 15 0 0 0,9 2 0 0 0,17 11 0 0 0,-37-26 0 0 0,25 19 0 0 0,-20-13 0 0 0,-1 1 0 0 0,-5-2-10 0 0,-8-11 8 0 0,0 0 1 0 0,0 0-1 0 0,0 0 0 0 0,0 0 1 0 0,1 0-1 0 0,-1 1 1 0 0,0-1-1 0 0,0 0 1 0 0,0 0-1 0 0,0 0 1 0 0,0 0-1 0 0,0 0 0 0 0,0 1 1 0 0,0-1-1 0 0,0 0 1 0 0,0 0-1 0 0,0 0 1 0 0,0 0-1 0 0,0 0 1 0 0,0 1-1 0 0,0-1 0 0 0,0 0 1 0 0,0 0-1 0 0,0 0 1 0 0,0 0-1 0 0,0 0 1 0 0,0 1-1 0 0,0-1 1 0 0,0 0-1 0 0,0 0 0 0 0,0 0 1 0 0,0 0-1 0 0,0 0 1 0 0,-1 0-1 0 0,1 1 1 0 0,-1 1-7 0 0,0 1-1 0 0,-1-1 1 0 0,1 0 0 0 0,-1 1 0 0 0,1-1 0 0 0,-1 0 0 0 0,0 0 0 0 0,0 0 0 0 0,0 0 0 0 0,0-1 0 0 0,-1 1 0 0 0,1 0-1 0 0,0-1 1 0 0,-1 1 0 0 0,-2 0 0 0 0,-2 1 6 0 0,0-1-1 0 0,0 0 1 0 0,0 0 0 0 0,-15 2-1 0 0,-412 37 3 0 0,288-39 3 0 0,-26 1-11 0 0,119 0 48 0 0,-65 13 0 0 0,111-16-27 0 0,0 1 1 0 0,-15 9 23 0 0,12-4-5 0 0,10-6-33 0 0,0 0 0 0 0,0 0 0 0 0,-1 0 0 0 0,1 0 0 0 0,0 0 0 0 0,0 0 0 0 0,0 0 1 0 0,0 0-1 0 0,0 0 0 0 0,0 0 0 0 0,0 0 0 0 0,0 0 0 0 0,0 0 0 0 0,0 1 0 0 0,0-1 0 0 0,0 0 0 0 0,0 0 0 0 0,0 0 0 0 0,-1 0 0 0 0,1 0 0 0 0,0 0 1 0 0,0 0-1 0 0,0 0 0 0 0,0 0 0 0 0,0 0 0 0 0,0 1 0 0 0,0-1 0 0 0,0 0 0 0 0,0 0 0 0 0,0 0 0 0 0,0 0 0 0 0,0 0 0 0 0,0 0 0 0 0,0 0 0 0 0,0 0 1 0 0,0 0-1 0 0,0 0 0 0 0,1 1 0 0 0,-1-1 0 0 0,0 0 0 0 0,0 0 0 0 0,0 0 0 0 0,0 0 0 0 0,0 0 0 0 0,0 0 0 0 0,0 0 0 0 0,0 0 0 0 0,0 0 0 0 0,0 0 1 0 0,0 0-1 0 0,0 0 0 0 0,0 0 0 0 0,0 1 0 0 0,1-1 0 0 0,-1 0 0 0 0,3 4-24 0 0,1 0 0 0 0,0 0-1 0 0,0 0 1 0 0,0-1 0 0 0,0 0 0 0 0,1 1-1 0 0,0-1 1 0 0,-1-1 0 0 0,1 1 0 0 0,0-1-1 0 0,0 0 1 0 0,0 0 0 0 0,1 0 0 0 0,8 1-1 0 0,13 3 17 0 0,47 2 0 0 0,-50-6 7 0 0,514 30 105 0 0,-158-13 0 0 0,-2 19 347 0 0,-306-30-359 0 0,-27-3-57 0 0,-1 1 0 0 0,84 24-1 0 0,-124-29-55 0 0,0 1 1 0 0,0-1-1 0 0,0 1 0 0 0,0 0 0 0 0,0 0 0 0 0,-1 0 1 0 0,1 1-1 0 0,-1-1 0 0 0,1 1 0 0 0,2 3 0 0 0,-5-5-166 0 0,-13 8-280 0 0,1-5 374 0 0,1-1 0 0 0,-1 0 0 0 0,-1-1 0 0 0,1 0-1 0 0,0 0 1 0 0,-1-1 0 0 0,-18-1 0 0 0,-18 2-83 0 0,-508 25 530 0 0,320-15-213 0 0,2 17 48 0 0,72-8-131 0 0,149-20-56 0 0,-96 17 8 0 0,99-16-12 0 0,0 1-1 0 0,0 0 0 0 0,1 0 1 0 0,-1 1-1 0 0,1 1 1 0 0,0 0-1 0 0,0 0 0 0 0,-12 9 1 0 0,20-13-6 0 0,0 0 0 0 0,0 0 1 0 0,-1 0-1 0 0,1 0 0 0 0,0 0 0 0 0,0 1 1 0 0,0-1-1 0 0,0 0 0 0 0,1 1 1 0 0,-1-1-1 0 0,0 0 0 0 0,1 1 0 0 0,-1-1 1 0 0,0 1-1 0 0,1-1 0 0 0,0 1 1 0 0,-1-1-1 0 0,1 1 0 0 0,0-1 0 0 0,0 4 1 0 0,0-3-14 0 0,1 0 0 0 0,-1 1 0 0 0,1-1-1 0 0,0 0 1 0 0,0 0 0 0 0,0 0 0 0 0,0 0 0 0 0,0 0 0 0 0,0 0 0 0 0,0-1 0 0 0,1 1 0 0 0,-1 0 0 0 0,2 1 0 0 0,4 3-85 0 0,0 0-1 0 0,0 0 1 0 0,0-1 0 0 0,1 0 0 0 0,0-1-1 0 0,9 5 1 0 0,13 3 53 0 0,1-2-1 0 0,-1 0 1 0 0,2-2-1 0 0,36 4 1 0 0,134 8-138 0 0,-117-14 169 0 0,758 43 537 0 0,3-23 372 0 0,-294-10-575 0 0,-520-15-258 0 0,593 38 1114 0 0,-588-35-1052 0 0,0 2-1 0 0,41 13 1 0 0,-66-14-150 0 0,-12-5 35 0 0,0 0-1 0 0,0 0 0 0 0,0 1 0 0 0,0-1 1 0 0,0 0-1 0 0,0 0 0 0 0,0 0 1 0 0,0 0-1 0 0,0 0 0 0 0,0 0 0 0 0,0 0 1 0 0,0 0-1 0 0,0 0 0 0 0,0 0 0 0 0,0 1 1 0 0,1-1-1 0 0,-1 0 0 0 0,0 0 0 0 0,0 0 1 0 0,0 0-1 0 0,0 0 0 0 0,0 0 1 0 0,0 0-1 0 0,0 1 0 0 0,0-1 0 0 0,-1 0 1 0 0,1 0-1 0 0,0 0 0 0 0,0 0 0 0 0,0 0 1 0 0,0 0-1 0 0,0 0 0 0 0,0 0 1 0 0,0 0-1 0 0,0 1 0 0 0,0-1 0 0 0,0 0 1 0 0,0 0-1 0 0,0 0 0 0 0,0 0 0 0 0,0 0 1 0 0,0 0-1 0 0,-1 0 0 0 0,-7 3-69 0 0,-7 1 8 0 0,0-1 0 0 0,-1 0 0 0 0,1-1 1 0 0,-1-1-1 0 0,1-1 0 0 0,-20-1 0 0 0,3 1 61 0 0,-1226-22 195 0 0,1111 18-188 0 0,-1264-23 98 0 0,1120 27-114 0 0,288 0-44 0 0,8 1-10 0 0,25 6 18 0 0,0-1-1 0 0,47 3 1 0 0,69-4 34 0 0,-126-4-6 0 0,864-4 616 0 0,-613-1-475 0 0,628-19 389 0 0,-564 13-320 0 0,89-7 16 0 0,24-1-101 0 0,-377 16-89 0 0,301-4 41 0 0,-3 27 87 0 0,-357-20-96 0 0,9 3-479 0 0,-23-2 154 0 0,-15 0 143 0 0,-161 5-367 0 0,78-6 348 0 0,-813-7 131 0 0,781 2 18 0 0,-791-27-4 0 0,-145-3 100 0 0,719 32-174 0 0,334 3 149 0 0,15-1-68 0 0,-1 0-1 0 0,1 0 0 0 0,0 0 0 0 0,0 0 1 0 0,0 0-1 0 0,0 0 0 0 0,0 0 0 0 0,0 1 0 0 0,0-1 1 0 0,0 0-1 0 0,0 0 0 0 0,0 0 0 0 0,0 0 0 0 0,0 0 1 0 0,0 0-1 0 0,-1 0 0 0 0,1 0 0 0 0,0 0 0 0 0,0 0 1 0 0,0 0-1 0 0,0 0 0 0 0,0 0 0 0 0,0 0 0 0 0,0 0 1 0 0,0 0-1 0 0,0 0 0 0 0,0 0 0 0 0,0 1 0 0 0,0-1 1 0 0,0 0-1 0 0,0 0 0 0 0,0 0 0 0 0,0 0 0 0 0,0 0 1 0 0,0 0-1 0 0,0 0 0 0 0,0 0 0 0 0,0 0 0 0 0,0 0 1 0 0,0 0-1 0 0,0 0 0 0 0,0 1 0 0 0,0-1 0 0 0,0 0 1 0 0,0 0-1 0 0,0 0 0 0 0,0 0 0 0 0,0 0 0 0 0,0 0 1 0 0,0 0-1 0 0,0 0 0 0 0,0 0 0 0 0,0 0 0 0 0,0 0 1 0 0,0 0-1 0 0,1 0 0 0 0,-1 0 0 0 0,0 0 0 0 0,0 1 1 0 0,0-1-1 0 0,9 4-18 0 0,9 3-24 0 0,1-1 0 0 0,0-1-1 0 0,0-1 1 0 0,0-1 0 0 0,28 2 0 0 0,-24-2 15 0 0,540 33 80 0 0,-415-30-31 0 0,972 31 209 0 0,-650-24-187 0 0,128 0-34 0 0,-419-7-10 0 0,937 45 0 0 0,-1049-44-193 0 0,-65-7 82 0 0,-19 2-313 0 0,-321-12-215 0 0,301 7 622 0 0,-304-19-38 0 0,-923-54 46 0 0,20 32 9 0 0,1185 44 0 0 0,52 1 0 0 0,10 1 0 0 0,11 2 0 0 0,43 5 21 0 0,0-3-1 0 0,83-1 0 0 0,-93-5-17 0 0,843 3 666 0 0,-292-3-90 0 0,1136-11 165 0 0,-1044 14-690 0 0,-562 2-124 0 0,212 33 1 0 0,-306-30-508 0 0,-46-4-98 0 0,4-1 499 0 0,-19 3-261 0 0,-1-1-1 0 0,-53 1 1 0 0,-61-7 48 0 0,90 0 239 0 0,-939-36 1075 0 0,-2-18-24 0 0,978 54-899 0 0,-1516-66 206 0 0,875 63-208 0 0,569 4 0 0 0,78 1-6 0 0,13 2-11 0 0,10 2-44 0 0,24 2 28 0 0,0-1 0 0 0,66 2-1 0 0,-53-5 86 0 0,598 13 585 0 0,-514-16-543 0 0,1999 48 982 0 0,-1527-17-979 0 0,-361-17-77 0 0,824 62 44 0 0,-872-53-113 0 0,20 2-230 0 0,-148-19 125 0 0,180 24-1420 0 0,-246-30 1282 0 0,-351-16-1572 0 0,198 7 1756 0 0,-1119-74 626 0 0,1138 74-388 0 0,24 2-26 0 0,-1629-96 1024 0 0,418 70-1010 0 0,1082 39-77 0 0,2-1 455 0 0,303-4-121 0 0,38 0-306 0 0,433-11 55 0 0,-379 9-131 0 0,296 8 7 0 0,-132 1 83 0 0,-34-2-29 0 0,68 0-143 0 0,19-4 209 0 0,146 0 242 0 0,495 9 250 0 0,-967-9-616 0 0,379 30-91 0 0,-419-30-61 0 0,0 1 0 0 0,24 8 0 0 0,-34-10-59 0 0,-25 4-860 0 0,2-1 914 0 0,1-1-1 0 0,-1-1 0 0 0,0-1 1 0 0,-21-2-1 0 0,8 1 85 0 0,-143 3 52 0 0,-336 3 34 0 0,-548-32 71 0 0,-2-31 33 0 0,837 44-103 0 0,-681-33 403 0 0,-115 16 391 0 0,620 35-726 0 0,179 1-80 0 0,55 0-206 0 0,165-6 112 0 0,22 8-1374 0 0,-3-3 1224 0 0,0 0-1 0 0,28 4 1 0 0,59 1-156 0 0,-89-9 345 0 0,373 12 14 0 0,-188-10 42 0 0,-65 0 53 0 0,1985 44 1439 0 0,-2050-46-1467 0 0,1173 31 873 0 0,-1064-24-751 0 0,147 9 41 0 0,-4 25-178 0 0,-297-37-127 0 0,-1 1-1 0 0,0 1 1 0 0,-1 0 0 0 0,24 13 0 0 0,-45-19-57 0 0,-11 5-755 0 0,5-5 850 0 0,0 1 0 0 0,0 0-1 0 0,0-1 1 0 0,0 0 0 0 0,-8 2-1 0 0,-35 1-169 0 0,28-2 168 0 0,-462 3-233 0 0,250-9 310 0 0,-1690-36 5 0 0,1118 3 0 0 0,612 27 0 0 0,-1092-38 499 0 0,1248 47-478 0 0,-2205-52 1155 0 0,1224 26-1112 0 0,299 12-64 0 0,652 15-117 0 0,1 2 0 0 0,-87 14-1 0 0,148-15 13 0 0,3 1-187 0 0,1-1 267 0 0,-1 0 1 0 0,1 0-1 0 0,-1 0 0 0 0,1 0 1 0 0,-1 0-1 0 0,1 0 1 0 0,0 0-1 0 0,-1-1 0 0 0,1 1 1 0 0,0 0-1 0 0,0 0 0 0 0,-1 0 1 0 0,2 0-1 0 0,14 11-98 0 0,-7-7 127 0 0,1 0 0 0 0,0-1 0 0 0,0 0 0 0 0,0 0 0 0 0,0-1 0 0 0,19 4 0 0 0,66 4 80 0 0,-85-10-83 0 0,317 12 267 0 0,-193-10-169 0 0,-9 1 117 0 0,690 26 935 0 0,-437-15-1138 0 0,17 1-16 0 0,-55-2 3 0 0,255 19 0 0 0,-463-21-244 0 0,-40-5-387 0 0,154 33 0 0 0,-177-24-1807 0 0,-79-10 1927 0 0,2-2 394 0 0,1-1 0 0 0,-1 0 0 0 0,0 0 0 0 0,0 0 1 0 0,-1-1-1 0 0,-15 1 0 0 0,1 2-14 0 0,-31 2 138 0 0,1-2 1 0 0,-102-3-1 0 0,90-2 15 0 0,-184 4 126 0 0,-73-1-26 0 0,-502-16-56 0 0,-44-5 432 0 0,444 24-17 0 0,108 0-340 0 0,7 2-50 0 0,-27 0 170 0 0,114-5 194 0 0,92-1-34 0 0,-54 7 433 0 0,44-2-200 0 0,-44 1 600 0 0,181-8-1172 0 0,6 1-96 0 0,0 1-1 0 0,-1 0 1 0 0,1-1-1 0 0,0 0 0 0 0,0 0 1 0 0,0 0-1 0 0,0 0 1 0 0,0 0-1 0 0,5 1 1 0 0,-2-1-19 0 0,19 3-16 0 0,0-2 1 0 0,0 0-1 0 0,0-2 1 0 0,0-1 0 0 0,28-4-1 0 0,-4 1 22 0 0,335-3 233 0 0,-13 1-195 0 0,32 1-12 0 0,-12 7 1 0 0,-123 3 17 0 0,-91-1 30 0 0,85-9-19 0 0,60 1 8 0 0,189-3 332 0 0,-294-2-456 0 0,-136 14 116 0 0,18 0 8 0 0,12-2-36 0 0,105-5 0 0 0,-161 0-23 0 0,106 10-1 0 0,-40 0 18 0 0,36-1 59 0 0,151-17-7 0 0,-141 2-28 0 0,-24 10 120 0 0,-3-1-84 0 0,-16-7-54 0 0,-97 6 0 0 0,-20 0 0 0 0,0 0 0 0 0,1-1 0 0 0,-1 1 0 0 0,8-3 0 0 0,-1 0 0 0 0,0 1 0 0 0,1 1 0 0 0,-1 0 0 0 0,22 2 0 0 0,15-1 0 0 0,-48 0 0 0 0,31-3 0 0 0,0 2 0 0 0,0 2 0 0 0,63 8 0 0 0,-68-5 0 0 0,1-1 0 0 0,0-1 0 0 0,-1-1 0 0 0,1-2 0 0 0,40-6 0 0 0,22 2 0 0 0,-14 2 0 0 0,78-4 0 0 0,-117 6 0 0 0,-1 2 0 0 0,1 1 0 0 0,69 14 0 0 0,-21-3 0 0 0,-53-8 0 0 0,18 1 0 0 0,53 1 0 0 0,-69-6 0 0 0,-10 0 0 0 0,38-5 0 0 0,-7-2 0 0 0,1 1 0 0 0,0 3 0 0 0,59 6 0 0 0,-32 5 0 0 0,-35-5 0 0 0,-6-2 0 0 0,35 5 0 0 0,99-3 0 0 0,-135-4 0 0 0,160-9 0 0 0,-170 10 0 0 0,52 10 0 0 0,-12-1 0 0 0,0-4 0 0 0,0-2 0 0 0,86-7 0 0 0,-131-1 0 0 0,19 0 0 0 0,-38 3 0 0 0,0 0 0 0 0,0 0 0 0 0,10-3 0 0 0,-10 2 0 0 0,0 0 0 0 0,0 1 0 0 0,11-1 0 0 0,26 1 0 0 0,-16 0 0 0 0,32 3 0 0 0,32 9 0 0 0,72 6 0 0 0,-98-13 0 0 0,-35-1 0 0 0,-1-2 0 0 0,39-2 0 0 0,3-4 0 0 0,-1 4 0 0 0,131 14 0 0 0,-115-1 0 0 0,64 5 0 0 0,-137-16 0 0 0,181 0 0 0 0,-93-3 0 0 0,4 4 0 0 0,-82-2 0 0 0,32 4 0 0 0,-19-1 0 0 0,-21-3 0 0 0,24-3 0 0 0,4 1 0 0 0,175-6 0 0 0,-195 7 0 0 0,57 0 0 0 0,36-3 0 0 0,-89 2 0 0 0,-1 2 0 0 0,36 4 0 0 0,-19-1 0 0 0,-33-3 0 0 0,49 4 0 0 0,72-7 0 0 0,17-4 64 0 0,-65 5-64 0 0,-23 1 0 0 0,97-1 0 0 0,-72 7 0 0 0,-1 0 0 0 0,166-8 0 0 0,-151-9 0 0 0,-42 4 0 0 0,17 0 0 0 0,135 5 0 0 0,-73 7 0 0 0,-82-7 0 0 0,81-14 0 0 0,-122 14 0 0 0,20-4 0 0 0,-23 4 0 0 0,0 0 0 0 0,16 0 0 0 0,126-7 0 0 0,-88 10 0 0 0,-57 0 0 0 0,0 1 0 0 0,0 0 0 0 0,13 3 0 0 0,-12-2 0 0 0,1 0 0 0 0,14 0 0 0 0,0-2 0 0 0,80 3 0 0 0,-87-2 0 0 0,0-1 0 0 0,20-2 0 0 0,8 0 0 0 0,-27 2 0 0 0,-3 1 0 0 0,0-2 0 0 0,0 0 0 0 0,29-7 0 0 0,-40 7 0 0 0,21-1 0 0 0,-16 1 0 0 0,95-1 0 0 0,-53 3 0 0 0,-34-2 0 0 0,-6 1 0 0 0,1 1 0 0 0,0 0 0 0 0,15 3 0 0 0,-6-1 0 0 0,93 12 0 0 0,-27-7 0 0 0,-67-7 19 0 0,47 1 90 0 0,-20-3-134 0 0,-22 2 1 0 0,43-6-1 0 0,17-3-29 0 0,-59 5 1 0 0,-22 2 46 0 0,25 0 4 0 0,-21 1 2 0 0,32-2 1 0 0,-23 2 0 0 0,47 2 0 0 0,-38-2 0 0 0,-23 1 0 0 0,21 1 0 0 0,-21-3 0 0 0,0 0 0 0 0,15 4 0 0 0,-1 0-1 0 0,-1-2 0 0 0,34 0 1 0 0,-23-1-8 0 0,-16 0 5 0 0,-2 0-61 0 0,-9 0-12 0 0,-4 0-269 0 0,-44 2 150 0 0,1 4-648 0 0,31-4 698 0 0,0 0 1 0 0,-17 0-1 0 0,-3 0-93 0 0,-61 2-843 0 0,11-2-2012 0 0,36 2 355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5:23.03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8860 2439 919 0 0,'-507'-71'457'0'0,"-678"-77"6930"0"0,794 100-7104 0 0,-2267-206 1350 0 0,2114 222-1649 0 0,230 9-219 0 0,-26-1-226 0 0,308 25 269 0 0,30-1 80 0 0,6 0-288 0 0,178 16-420 0 0,-75-5 655 0 0,233 2 294 0 0,-139-9 147 0 0,362 18 894 0 0,69 2 486 0 0,-161-2-773 0 0,-145-5-461 0 0,552 39-5 0 0,-603-14-535 0 0,-272-41 28 0 0,-7-1-133 0 0,1 0 157 0 0,0 0-1 0 0,-1 0 0 0 0,1 0 0 0 0,-1 0 0 0 0,-6-2 0 0 0,-5 0-27 0 0,-1412-78-436 0 0,319 55 530 0 0,-4 21 0 0 0,707 10-76 0 0,133-1-5 0 0,1 0-73 0 0,-121 1-127 0 0,-14-8-321 0 0,1048-3 844 0 0,-84-1-242 0 0,482 4 358 0 0,-424 33-276 0 0,-599-29-88 0 0,100 12-188 0 0,-114-14 98 0 0,-6 1-96 0 0,-81 3 60 0 0,-87-7-1 0 0,109 1 110 0 0,-769-32 149 0 0,711 29-108 0 0,-464-17 238 0 0,-8 3-108 0 0,333 12-104 0 0,-352-2-44 0 0,609 9 0 0 0,-210-12 11 0 0,272 15-106 0 0,66-6-1 0 0,-92 2 84 0 0,73-3-39 0 0,343-8-346 0 0,-214 5 189 0 0,124 1 106 0 0,-257 10 12 0 0,221 2-470 0 0,-283-6 447 0 0,-61-1 279 0 0,-32-7-1 0 0,7 1-80 0 0,-28-2 32 0 0,-252-23 18 0 0,208 29-83 0 0,-205-15 13 0 0,-95-14 191 0 0,107 17-344 0 0,262 10 88 0 0,-48-13 0 0 0,49 9 0 0 0,31 7 6 0 0,2 1-12 0 0,22 0-124 0 0,398-1-1576 0 0,-288-1 922 0 0,40 1-842 0 0,-155 2 1592 0 0,-13-12 378 0 0,6 8-261 0 0,-1 1 0 0 0,0 0-1 0 0,1 0 1 0 0,-1 0-1 0 0,0 1 1 0 0,0 0-1 0 0,0 0 1 0 0,-8-2-1 0 0,-45-8 101 0 0,43 9-197 0 0,-214-31 255 0 0,-48-8-306 0 0,-180-44 1 0 0,436 82 65 0 0,-103-21 25 0 0,100 19-7 0 0,0-2 0 0 0,-45-20 0 0 0,64 26 6 0 0,1-1-1 0 0,-1 0 0 0 0,1 0 0 0 0,-5-4 1 0 0,8 7-24 0 0,1 0 1 0 0,0-1-1 0 0,-1 1 0 0 0,1 0 1 0 0,0-1-1 0 0,-1 1 1 0 0,1 0-1 0 0,0-1 0 0 0,-1 1 1 0 0,1 0-1 0 0,0-1 1 0 0,0 1-1 0 0,-1-1 0 0 0,1 1 1 0 0,0-1-1 0 0,0 1 1 0 0,0-1-1 0 0,0 0 0 0 0,0 0 3 0 0,0 1 0 0 0,1-1 0 0 0,-1 0 0 0 0,1 0 0 0 0,-1 0 0 0 0,1 1 0 0 0,-1-1 0 0 0,1 0 0 0 0,-1 1 0 0 0,1-1 0 0 0,0 0 0 0 0,-1 1 0 0 0,1-1 0 0 0,0 1 0 0 0,0-1 0 0 0,-1 1 0 0 0,1-1 0 0 0,0 1-1 0 0,0-1 1 0 0,0 1 0 0 0,0 0 0 0 0,0-1 0 0 0,24-4 65 0 0,20 0-150 0 0,1 3 0 0 0,0 2 0 0 0,62 7 0 0 0,5 0-115 0 0,-25-2 70 0 0,51 1 879 0 0,-141-8-553 0 0,-2-3-139 0 0,1 1 0 0 0,-2 0 0 0 0,1 0 0 0 0,0 1 0 0 0,-1-1 0 0 0,0 1 0 0 0,0 0 0 0 0,0 0 0 0 0,0 1 0 0 0,-7-3 0 0 0,-61-19-81 0 0,61 21 38 0 0,-216-41-18 0 0,155 33 0 0 0,34 6-10 0 0,12 1-11 0 0,0 0 1 0 0,-43-14-1 0 0,57 13 21 0 0,-1-1 0 0 0,3 1 0 0 0,2 0-46 0 0,7 4-188 0 0,-33-13-4762 0 0,33 13 5003 0 0,1 1 0 0 0,-1-1 0 0 0,1 0 0 0 0,-1 0-1 0 0,1 0 1 0 0,-1 0 0 0 0,1 0 0 0 0,0 0 0 0 0,-2-2-1 0 0,-37-24 218 0 0,32 20-213 0 0,7 6 34 0 0,2-13 1275 0 0,-1 10-1011 0 0,0 4-276 0 0,0 0-1 0 0,0 0 1 0 0,-1-1-1 0 0,1 1 1 0 0,0 0-1 0 0,0-1 1 0 0,0 1-1 0 0,0 0 1 0 0,0-1-1 0 0,0 1 1 0 0,0 0-1 0 0,0-1 1 0 0,0 1-1 0 0,0-1 1 0 0,0 1-1 0 0,0 0 1 0 0,0-1-1 0 0,0 1 1 0 0,0 0-1 0 0,0-1 1 0 0,0 1-1 0 0,0 0 1 0 0,1-1-1 0 0,-1 1 1 0 0,0 0-1 0 0,0-1 1 0 0,0 1-1 0 0,1 0 1 0 0,-1-1-1 0 0,10-1 52 0 0,-8 1 4 0 0,1 1 0 0 0,9 1-4 0 0,4 0-16 0 0,-4 2-1 0 0,-7-1 10 0 0,7 3-10 0 0,3 1-43 0 0,-2 2 19 0 0,16 8 31 0 0,-6-4 254 0 0,-21-11-170 0 0,1 0-73 0 0,6 4-16 0 0,-4-3-15 0 0,3 3-33 0 0,-3-2 22 0 0,7 3 1167 0 0,-13-8-1112 0 0,-3-5-24 0 0,3 2 1 0 0,0 4-74 0 0,1 1 0 0 0,-1-1 0 0 0,1 0 1 0 0,0 1-1 0 0,-1-1 0 0 0,1 1 1 0 0,-1-1-1 0 0,1 1 0 0 0,-1-1 0 0 0,1 1 1 0 0,-1-1-1 0 0,0 1 0 0 0,1 0 0 0 0,-1-1 1 0 0,0 1-1 0 0,1 0 0 0 0,-2-1 1 0 0,-6-5 38 0 0,-4 0-30 0 0,0-1-10 0 0,-1 2 0 0 0,0 1-12 0 0,3 4-57 0 0,8 0-46 0 0,-5-2-206 0 0,6 4 253 0 0,9 3-363 0 0,6 3 431 0 0,1-1 0 0 0,-1 0 0 0 0,1-1 0 0 0,-1-1 0 0 0,1 0 14 0 0,-1 0 52 0 0,-9-3 1 0 0,8 4-54 0 0,3 1-13 0 0,0-1 0 0 0,0-1 672 0 0,-17-6-576 0 0,-1-3-68 0 0,0 1-1 0 0,-1 0 0 0 0,1 0 1 0 0,-1 0-1 0 0,0 0 0 0 0,0 0 1 0 0,0 0-1 0 0,-4-2 1 0 0,2 1-19 0 0,1 0-9 0 0,0 1 0 0 0,1 1 0 0 0,-1-1 0 0 0,0 1 0 0 0,0-1 0 0 0,-1 1 0 0 0,-5-2 0 0 0,2 1 0 0 0,-9-4-5 0 0,7 3-19 0 0,-14-2 0 0 0,-10-4 24 0 0,26 5 49 0 0,9 3 124 0 0,9 5 810 0 0,5 2-983 0 0,1-1 15 0 0,86 27 314 0 0,-76-20-329 0 0,88 34 0 0 0,-84-33 0 0 0,-10-4 0 0 0,-17-8 0 0 0,32 18 0 0 0,-32-16 0 0 0,12 5 0 0 0,-1 0 0 0 0,1 0 0 0 0,1 1 0 0 0,-1-1 0 0 0,-1 1 0 0 0,1-1 0 0 0,1-2 0 0 0,-1-1 0 0 0,0 2 0 0 0,8 2 0 0 0,-20-7 0 0 0,20 4 0 0 0,8 2 0 0 0,-7-1 0 0 0,-8-3 0 0 0,10-2 0 0 0,22 4 0 0 0,0 1 0 0 0,-32-3 0 0 0,0 1 0 0 0,0-1 0 0 0,-1-1 0 0 0,0 1 0 0 0,1 1 0 0 0,0 0 0 0 0,32 7 0 0 0,-3-5 0 0 0,-14 0 64 0 0,31 1-64 0 0,-56-6 0 0 0,21 2 0 0 0,-11-2 0 0 0,-1 1 0 0 0,0 1 0 0 0,0-3 0 0 0,0 0 0 0 0,0 2 0 0 0,0-2 0 0 0,1-2 0 0 0,0 2 0 0 0,0-1 0 0 0,176-16 283 0 0,167-20 257 0 0,-316 32-515 0 0,-1-4-25 0 0,-13 3 22 0 0,-16 1 12 0 0,21-6-26 0 0,-10 3 35 0 0,1 2 0 0 0,46-7-1 0 0,-56 11-31 0 0,-3 2 9 0 0,-10 0-117 0 0,-6 0-53 0 0,0 1 108 0 0,0 0 0 0 0,0 0 0 0 0,-8 2 0 0 0,-4 2-2 0 0,-50 6-24 0 0,-1-3 0 0 0,-69 0 0 0 0,-79-7-392 0 0,-28 2 152 0 0,99 7 244 0 0,-128 2-1519 0 0,237-12 1422 0 0,5-4 17 0 0,1 0 80 0 0,15 3 64 0 0,1 1-12 0 0,2 0-50 0 0,9 0-20 0 0,-6 0-24 0 0,7-2 100 0 0,10-3-14 0 0,9-5 20 0 0,-15 9 0 0 0,17-5 0 0 0,3 1 25 0 0,1 1-1 0 0,-1 1 1 0 0,36 0-1 0 0,0 0 6 0 0,-3-2 39 0 0,68-7 140 0 0,-191 20-383 0 0,-223-19 174 0 0,119-7 0 0 0,159 18 0 0 0,-1 0 0 0 0,3 1 11 0 0,8-1 45 0 0,3 2 8 0 0,1 0-62 0 0,-1-1-1 0 0,0 1 1 0 0,1-1-1 0 0,-1 1 1 0 0,1-1-1 0 0,-1 1 1 0 0,1-1-1 0 0,-1 0 1 0 0,1 0-1 0 0,2 1 1 0 0,1 0 5 0 0,10 5 36 0 0,7 2-32 0 0,-16-9-12 0 0,0 1 1 0 0,12 3 0 0 0,-13-3 0 0 0,18-3 0 0 0,10 2 71 0 0,41 0-38 0 0,83-12-1 0 0,-42 1 31 0 0,-56 6 14 0 0,103-21-1 0 0,-147 22-65 0 0,0 1 32 0 0,19-5 55 0 0,-9 2 172 0 0,-23 5-154 0 0,10-2 138 0 0,20-7 273 0 0,-5 0-446 0 0,-12 5-81 0 0,-3 1 11 0 0,-8 2 32 0 0,7-4-33 0 0,2 1-10 0 0,1 1 0 0 0,1-2 0 0 0,10-7 9 0 0,1 4 223 0 0,10-3-17 0 0,-20 6-215 0 0,-1 1 0 0 0,-2 0 16 0 0,3 2 64 0 0,-1-2 0 0 0,-3 1-53 0 0,-8 1 16 0 0,7-3-33 0 0,2-1 1 0 0,-2-2 32 0 0,1 2-33 0 0,1 1-10 0 0,0-1 0 0 0,-2 0 0 0 0,3-1 0 0 0,-1 1 0 0 0,0 0 0 0 0,5-6 0 0 0,11-5 0 0 0,-18 10 0 0 0,-2 1-22 0 0,-7 6-90 0 0,-19 13-1776 0 0,12-8 1846 0 0,-11 6 25 0 0,-1 0 0 0 0,-1-1-1 0 0,-19 7 1 0 0,-15 8-66 0 0,16-8 27 0 0,0-2 0 0 0,-1-2 0 0 0,-55 12 0 0 0,6-3-68 0 0,57-13 66 0 0,13-4 58 0 0,-1 0-1 0 0,-27 13 0 0 0,31-11 1 0 0,-6 2 4 0 0,15-6-20 0 0,-9 8-54 0 0,9-7 27 0 0,-5 5 32 0 0,-2 0 23 0 0,0 0 36 0 0,-1-3-36 0 0,-1 0-12 0 0,0-2 0 0 0,0-1 11 0 0,1 1 48 0 0,3-1 31 0 0,5-2-10 0 0,-7 2-80 0 0,-2-1-64 0 0,0 0 968 0 0,14-3-892 0 0,-1 1 0 0 0,0-1 0 0 0,1 1 1 0 0,-1 0-1 0 0,1 0 0 0 0,-1-1 0 0 0,1 1 0 0 0,0 0 0 0 0,-1 0 0 0 0,1-1 0 0 0,0 1 0 0 0,0 0 0 0 0,0 0 0 0 0,0 0 0 0 0,0 0 0 0 0,0 0 0 0 0,0 0 0 0 0,3-1 0 0 0,27-16 148 0 0,-11 7-82 0 0,-19 10-73 0 0,0 0 0 0 0,-1 0 0 0 0,1 0 0 0 0,0 1 0 0 0,0-1 0 0 0,0 1-1 0 0,0-1 1 0 0,1 0 0 0 0,-1 1 0 0 0,0 0 0 0 0,0-1 0 0 0,0 1 0 0 0,2-1 0 0 0,27-9 43 0 0,14-6-48 0 0,-25 9 38 0 0,-5 3 31 0 0,27-12 0 0 0,-27 9-67 0 0,1-1-61 0 0,-1 1 44 0 0,1 0 15 0 0,4-2-2 0 0,-17 9 7 0 0,4-5 76 0 0,-3 4-1 0 0,16-15 36 0 0,-15 12-98 0 0,16-12 28 0 0,-16 13-45 0 0,20-6 58 0 0,-23 8-55 0 0,15-4-4 0 0,42-17 0 0 0,-20 5 192 0 0,-36 16-128 0 0,1-1 0 0 0,18-10 80 0 0,-19 11-64 0 0,0 0 0 0 0,49-32 272 0 0,-48 32-307 0 0,17-12 22 0 0,-17 10-50 0 0,0 0 14 0 0,15-5-15 0 0,-4 2-16 0 0,-3-2 0 0 0,-2 0 0 0 0,-1-1 0 0 0,1-1 0 0 0,0 0 0 0 0,4-4-15 0 0,-11 13-4 0 0,12-11-7 0 0,6-3-39 0 0,-9 8 54 0 0,51-25-53 0 0,-51 26 64 0 0,0 0 0 0 0,2 1 0 0 0,-1-1 0 0 0,10-7 6 0 0,-4-3-76 0 0,26-17 70 0 0,-22 17-64 0 0,-18 13 52 0 0,0-1 0 0 0,0 0-1 0 0,0 0 1 0 0,7-8 0 0 0,-4 3-60 0 0,-1 2 34 0 0,14-12-63 0 0,-7 8 101 0 0,-12 8 0 0 0,15-7 0 0 0,-2 2 0 0 0,0 1-28 0 0,28-17-8 0 0,-12 8 36 0 0,-4 4 0 0 0,-22 10 0 0 0,14-10 0 0 0,4-5 0 0 0,0-1 11 0 0,-10 9 32 0 0,0 0-22 0 0,32-28 32 0 0,-41 34-53 0 0,17-12 0 0 0,7-2 0 0 0,-13 9 0 0 0,6-4 0 0 0,-18 11 0 0 0,44-17 0 0 0,-31 12 0 0 0,-1-1 0 0 0,-3-2 0 0 0,0 0 0 0 0,2-1 0 0 0,5-4 0 0 0,-9 8 0 0 0,0 0 0 0 0,18-9 0 0 0,-25 13 0 0 0,0 1 0 0 0,1-1 0 0 0,-1 0 0 0 0,1 1 0 0 0,-1 0 0 0 0,1-1 0 0 0,-1 1 0 0 0,1 0 0 0 0,-1 0 0 0 0,1 1 0 0 0,4-2 0 0 0,3 0 0 0 0,29-11 0 0 0,-17 5 5 0 0,-12 4 14 0 0,-1 1-1 0 0,1 0 1 0 0,0 1 0 0 0,0 0 0 0 0,14-1 0 0 0,8-1-9 0 0,-1 0-10 0 0,-28 4 0 0 0,0 0 0 0 0,-1-1 0 0 0,1 1 0 0 0,0-1 0 0 0,0 0 0 0 0,0 0 0 0 0,0 0 0 0 0,-1 0 0 0 0,6-3 0 0 0,-3 1 11 0 0,-3 2 42 0 0,0 0 1 0 0,5-4-33 0 0,-5 4 96 0 0,-2-1-63 0 0,1 1-54 0 0,-1 1 0 0 0,0-1 0 0 0,0 1 0 0 0,0-1 0 0 0,0 0 0 0 0,1 1 0 0 0,-1-1 0 0 0,0 1 0 0 0,0-1 0 0 0,0 0 0 0 0,0 1 0 0 0,0-1 0 0 0,0 0 0 0 0,0 1 0 0 0,-1-1 0 0 0,1 1 1 0 0,0-1-1 0 0,0 0 0 0 0,0 1 0 0 0,-1-1 0 0 0,1 1 0 0 0,0-1 0 0 0,0 1 0 0 0,-1-1 0 0 0,1 1 0 0 0,-1-1 0 0 0,1 1 0 0 0,0-1 0 0 0,-1 1 0 0 0,1-1 0 0 0,-1 1 0 0 0,0-1 0 0 0,-4-2-28 0 0,-1 1 0 0 0,1 0 0 0 0,-1 0 0 0 0,-8-2 0 0 0,-26-2-47 0 0,36 4 75 0 0,-19 2 0 0 0,-4 2 0 0 0,22-2 0 0 0,-17 5 0 0 0,11-2 0 0 0,0 1 0 0 0,-17 8 0 0 0,27-11 0 0 0,-9 4-2 0 0,0 0-1 0 0,1 0 0 0 0,-11 9 1 0 0,1 2-15 0 0,1-2-16 0 0,0-2 29 0 0,10-5 4 0 0,5-4 0 0 0,0 0 0 0 0,0-1 0 0 0,0 1 0 0 0,-1-1 0 0 0,-5 4 0 0 0,-15 8 0 0 0,-7 6 0 0 0,8-3 0 0 0,15-10 0 0 0,6-5 0 0 0,-1 1 0 0 0,1-1 0 0 0,-1 0 0 0 0,0 0 0 0 0,1 0 0 0 0,-1 0 0 0 0,0-1 0 0 0,-5 3 0 0 0,-143 83 0 0 0,135-77 0 0 0,-55 38 0 0 0,52-36 0 0 0,-15 11 0 0 0,10-7 0 0 0,12-8 0 0 0,0-1 0 0 0,0 2 0 0 0,1 0 0 0 0,-4 6 14 0 0,12-13 13 0 0,-2 5 6 0 0,-13 17-3 0 0,11-13-46 0 0,-1 3 16 0 0,-1-2 0 0 0,0-1 0 0 0,0-1 0 0 0,1 0 0 0 0,-1 0 0 0 0,-1-1 0 0 0,0 1 0 0 0,0 0 0 0 0,0-1 0 0 0,0 0 0 0 0,0-2 0 0 0,1 1 0 0 0,2-3 0 0 0,-3 3 0 0 0,0 8 0 0 0,-7 5 0 0 0,8-11 0 0 0,0-2 0 0 0,-30 25 0 0 0,29-25 0 0 0,1 1 0 0 0,0 0 0 0 0,-5 4 0 0 0,13-11 0 0 0,-8 10 0 0 0,-11 17 0 0 0,12-20 0 0 0,0 1 0 0 0,0-3 14 0 0,7-5 143 0 0,1-5-98 0 0,4-8-49 0 0,5-10-10 0 0,-6 17 0 0 0,-1 0 0 0 0,0 0 0 0 0,1 0 0 0 0,-1 0 0 0 0,1 0 0 0 0,-1 0 0 0 0,1 0 0 0 0,4-3 0 0 0,2-3 0 0 0,9-13 0 0 0,34-36-133 0 0,-7 12 66 0 0,-7 10-50 0 0,-12 9 106 0 0,-24 25 6 0 0,0 1 0 0 0,0-1 0 0 0,0 1 0 0 0,0 0 0 0 0,1 0 0 0 0,4-4-1 0 0,0 2-11 0 0,2-2 6 0 0,3-1 11 0 0,5-2-12 0 0,-15 9-16 0 0,3-1-17 0 0,33-22 13 0 0,-27 16 21 0 0,0-1 11 0 0,-1-1 0 0 0,-2 0 0 0 0,0 0 0 0 0,-1-2 0 0 0,0 0 0 0 0,0 0 0 0 0,0 2 12 0 0,-5 6 36 0 0,3-5-52 0 0,-3 5-60 0 0,3-3 36 0 0,-4 5-30 0 0,-13 0-456 0 0,-1 4 514 0 0,10-2-1 0 0,0 0-11 0 0,1 0 1 0 0,-1 0 0 0 0,0 0 0 0 0,1 1 0 0 0,-1-1-1 0 0,-2 3 1 0 0,-10 5-26 0 0,-23 15 26 0 0,-15 19 11 0 0,35-28 0 0 0,-17 19 0 0 0,-22 18 0 0 0,29-25 0 0 0,-16 12-2 0 0,18-16 9 0 0,-54 39-1 0 0,59-49 1 0 0,-42 32-25 0 0,35-24 18 0 0,16-13 0 0 0,-1-3 0 0 0,2 1 872 0 0,12-6-856 0 0,0 0-1 0 0,-1-1 0 0 0,1 1 1 0 0,0 0-1 0 0,0 0 0 0 0,-1-1 1 0 0,1 1-1 0 0,0-1 1 0 0,0 1-1 0 0,-1 0 0 0 0,1-1 1 0 0,0 1-1 0 0,-1-1 0 0 0,2-1 1 0 0,1 0-6 0 0,0-1 1 0 0,0 1-1 0 0,0-1 1 0 0,0 1-1 0 0,1 0 1 0 0,6-3-1 0 0,-2 1 21 0 0,0 0-1 0 0,0-1 1 0 0,11-10-1 0 0,-3 3-24 0 0,7-8-6 0 0,22-16 0 0 0,-33 27 0 0 0,23-15 0 0 0,16-9-20 0 0,-22 14-6 0 0,40-20 0 0 0,-38 23 26 0 0,-2-2 0 0 0,38-29 0 0 0,-16 10 0 0 0,-19 15 0 0 0,16-12 0 0 0,98-50 0 0 0,-106 62 0 0 0,111-58 0 0 0,-144 76 0 0 0,0 0 0 0 0,0 0 0 0 0,10-10 0 0 0,-6 5 0 0 0,-1 1 0 0 0,1 1 0 0 0,15-9 0 0 0,11-4 0 0 0,-33 18 0 0 0,19-8 0 0 0,3-1 0 0 0,14-6 0 0 0,-3 3 61 0 0,11-3-4 0 0,-18 7 24 0 0,11-7 48 0 0,39-12-65 0 0,-53 17-72 0 0,-15 6 2 0 0,1 0 1 0 0,26-8 0 0 0,43-11-48 0 0,19-1 42 0 0,-44 13 11 0 0,-42 10 0 0 0,7-1 10 0 0,-20 3-3 0 0,3 2-474 0 0,-7-2 450 0 0,0 1 1 0 0,0-1-1 0 0,-1 1 1 0 0,1-1-1 0 0,0 0 1 0 0,0 0-1 0 0,-2-1 1 0 0,-4-2-26 0 0,-8-1 21 0 0,0 0 0 0 0,0 1-1 0 0,0 1 1 0 0,-33-2 0 0 0,-66 6-20 0 0,39 2 44 0 0,60-2-2 0 0,-28 4-1 0 0,29-2-6 0 0,-25 0 1 0 0,39-3 0 0 0,0 0-1 0 0,-1 0 1 0 0,1 0 0 0 0,0 0 0 0 0,-1 1 0 0 0,1-1 0 0 0,0 0 0 0 0,-1 0-1 0 0,1 1 1 0 0,-2 0 0 0 0,-23 7 8 0 0,3-2-3 0 0,10-1 0 0 0,-7 5 0 0 0,-42 24 0 0 0,14-6 0 0 0,44-26 0 0 0,-19 8 0 0 0,-4-2 0 0 0,-18 3 0 0 0,17 1 0 0 0,-21 12 0 0 0,-13 11 136 0 0,57-31-211 0 0,3-4 68 0 0,-15 8 9 0 0,13-7-2 0 0,-15 9 0 0 0,16-7 0 0 0,-16 7 0 0 0,11-6 0 0 0,-22 8 0 0 0,-9 3 0 0 0,14-5 0 0 0,13-4 0 0 0,0 1 16 0 0,-1 2 31 0 0,9-8-9 0 0,1 0-49 0 0,-36 17-79 0 0,27-12 90 0 0,0 1 0 0 0,-1 0 0 0 0,2 1 0 0 0,-1 0 0 0 0,1 0 0 0 0,-3 4 25 0 0,14-11-14 0 0,-19 10 17 0 0,15-8-28 0 0,-18 9 0 0 0,11-7 0 0 0,-1 2 0 0 0,1 0 0 0 0,0 3 0 0 0,0 1 0 0 0,2 1 0 0 0,3 0 11 0 0,4-7 32 0 0,-3 7-33 0 0,-2 7-3 0 0,5-14 15 0 0,-3 2 3 0 0,-2 4-15 0 0,-6 4-9 0 0,10-14 2 0 0,0 0 4 0 0,-1 1 36 0 0,-5 4-33 0 0,-3 2-10 0 0,-1-1 0 0 0,2 1 0 0 0,-2 0 0 0 0,3 2 0 0 0,0 0 0 0 0,-2 5 0 0 0,11-14 0 0 0,-1 4 0 0 0,-16 25 0 0 0,16-25 0 0 0,-13 16 0 0 0,-9 8 0 0 0,-2-1 0 0 0,-50 42 0 0 0,63-57 0 0 0,0 1 0 0 0,-21 27 0 0 0,12-12 0 0 0,-100 109 0 0 0,16-22 0 0 0,76-84 24 0 0,-36 40 70 0 0,9-12-85 0 0,36-38-8 0 0,11-13 10 0 0,1 0 394 0 0,12-10-351 0 0,10-4-15 0 0,0 0 1 0 0,-1-1 0 0 0,0-1-1 0 0,22-15 1 0 0,44-42-40 0 0,-29 23 4 0 0,72-47-75 0 0,-69 52 71 0 0,72-64-1 0 0,-97 75-50 0 0,-2-1-1 0 0,44-59 1 0 0,-66 80 23 0 0,10-22-14 0 0,-12 26 42 0 0,3-5 0 0 0,-1 0 0 0 0,7-24 0 0 0,-6 22 0 0 0,5-30 0 0 0,-7 32 0 0 0,7-22 0 0 0,-6 20 0 0 0,11-22 0 0 0,-10 20 0 0 0,15-24 0 0 0,-17 30 1 0 0,18-23-55 0 0,-14 20 30 0 0,-5 5-40 0 0,-10 15-1587 0 0,-98 122 1614 0 0,28-37 10 0 0,74-90 38 0 0,1-3 2 0 0,0 0 0 0 0,0 0 1 0 0,-9 8-1 0 0,3-2-13 0 0,6-6 0 0 0,-1 0 0 0 0,0 0 0 0 0,-8 6 0 0 0,-27 23 64 0 0,31-27-64 0 0,0-1 0 0 0,-2 0 0 0 0,2 0 11 0 0,53-47-11 0 0,-40 38-8 0 0,15-15-3 0 0,-15 13 9 0 0,-2 4-57 0 0,-5 1-129 0 0,1 1 161 0 0,0-1 0 0 0,-1 1 0 0 0,1 0 0 0 0,0 0 0 0 0,-4 2 0 0 0,1-1 6 0 0,-12 6-58 0 0,13-4 80 0 0,1 0-3 0 0,-1-1 2 0 0,-15 7 0 0 0,7-4 0 0 0,-12 8 0 0 0,12-9 0 0 0,-1 1 0 0 0,2 0 0 0 0,0 0 0 0 0,0 1 0 0 0,2-2 11 0 0,2-2 78 0 0,3 0-49 0 0,-5 7 192 0 0,7-8-140 0 0,1 0-1 0 0,-3 8 421 0 0,4-9-504 0 0,-1 0-1 0 0,1 0 1 0 0,0 0 0 0 0,0-1-1 0 0,-1 1 1 0 0,1 0-1 0 0,0 0 1 0 0,-1-1 0 0 0,1 1-1 0 0,-1 0 1 0 0,1 0 0 0 0,-1-1-1 0 0,1 1 1 0 0,-2 0-1 0 0,2 0 2 0 0,-2 1-1 0 0,0 1 0 0 0,0-1 1 0 0,0 0-1 0 0,0 0 0 0 0,0 1 1 0 0,-1-2-1 0 0,1 1 0 0 0,-1 0 1 0 0,1 0-1 0 0,-1-1 0 0 0,0 1 1 0 0,-4 0-1 0 0,3 0 12 0 0,-7 3-10 0 0,-1-2-10 0 0,0-3 0 0 0,0 0 0 0 0,3 0 11 0 0,9 0-10 0 0,0 1-1 0 0,0-1 1 0 0,0 0 0 0 0,0 0-1 0 0,-1 0 1 0 0,1 0 0 0 0,0 0-1 0 0,0 0 1 0 0,0 0 0 0 0,0 0-1 0 0,0 0 1 0 0,0 0 0 0 0,0 0-1 0 0,0 0 1 0 0,0 0 0 0 0,0 0-1 0 0,0 0 1 0 0,0 0 0 0 0,0 0-1 0 0,0-1 1 0 0,0 1 0 0 0,0 0-1 0 0,-1 0 1 0 0,1 0 0 0 0,0 0-1 0 0,0 0 1 0 0,0 0 0 0 0,0 0-1 0 0,0 0 1 0 0,0 0 0 0 0,0 0-1 0 0,0 0 1 0 0,0 0 0 0 0,0 0-1 0 0,0 0 1 0 0,0 0 0 0 0,0 0-1 0 0,0 0 1 0 0,0 0 0 0 0,0 0-1 0 0,0 0 1 0 0,0 0 0 0 0,0-1-1 0 0,0 1 1 0 0,0 0 0 0 0,0 0-1 0 0,0 0 1 0 0,0 0 0 0 0,0 0-1 0 0,0 0 1 0 0,0 0 0 0 0,0 0-1 0 0,0 0 1 0 0,0 0 0 0 0,0 0-1 0 0,0 0 1 0 0,0 0 0 0 0,0 0-1 0 0,0 0 1 0 0,0 0 0 0 0,0-1-1 0 0,0 1 1 0 0,0 0 0 0 0,1-8-3 0 0,0 6-56 0 0,-3 1-88 0 0,-7-4 130 0 0,-4 0 16 0 0,4 3 11 0 0,5 2 32 0 0,4 0-43 0 0,0 0 0 0 0,-1 0 0 0 0,1-1 0 0 0,0 1 1 0 0,0 0-1 0 0,-1 0 0 0 0,1 0 0 0 0,0 0 0 0 0,-1 0 1 0 0,1 0-1 0 0,0-1 0 0 0,0 1 0 0 0,-1 0 0 0 0,1 0 1 0 0,0 0-1 0 0,0-1 0 0 0,-1 1 0 0 0,1 0 0 0 0,0 0 1 0 0,0-1-1 0 0,0 1 0 0 0,-1 0 0 0 0,1-1 0 0 0,0 1 1 0 0,0 0-1 0 0,0 0 0 0 0,0-1 0 0 0,0 1 0 0 0,0 0 0 0 0,0-1 1 0 0,0 1-1 0 0,0 0 0 0 0,0-1 0 0 0,0 1 0 0 0,0 0 1 0 0,0-1-1 0 0,0 1 0 0 0,0 0 0 0 0,0-1 0 0 0,0 1 1 0 0,0 0-1 0 0,0-1 0 0 0,0 1 0 0 0,0 0 0 0 0,1 0 1 0 0,-1-1-1 0 0,0 1 0 0 0,0 0 0 0 0,0 0 0 0 0,1-1 1 0 0,-1 1-1 0 0,0 0 0 0 0,0 0 0 0 0,1-1 0 0 0,7-9 0 0 0,-5 7 7 0 0,17-10 57 0 0,59-24 193 0 0,-65 31-257 0 0,0 0 0 0 0,0-2 0 0 0,13-10 0 0 0,-16 9 0 0 0,-3-4 83 0 0,2-8-27 0 0,-9 17-3 0 0,1-2-18 0 0,-2 5-111 0 0,3 1-307 0 0,10 0 367 0 0,-1 0 6 0 0,-7-1-33 0 0,5-1 43 0 0,-4 1 16 0 0,1 0 0 0 0,0 0 1 0 0,-1 1-1 0 0,1 0 0 0 0,0 1 0 0 0,11 1 1 0 0,3 1-14 0 0,277 25 128 0 0,-136-11-134 0 0,121-1 2 0 0,-123-9 17 0 0,577 3 738 0 0,-462-12-268 0 0,199-10 178 0 0,-166 3-276 0 0,42-3-228 0 0,181 5 213 0 0,-342 13 75 0 0,-268 0-266 0 0,-407 17-108 0 0,414-14-68 0 0,-309 29 76 0 0,65-6-131 0 0,89-8 18 0 0,-211 13 31 0 0,-295 28 0 0 0,554-48 0 0 0,-187 25 0 0 0,320-35 0 0 0,1 2 0 0 0,-62 20 0 0 0,70-10-28 0 0,35-18-116 0 0,3 2-44 0 0,0-1 161 0 0,0 0-1 0 0,0 0 1 0 0,1 0-1 0 0,0 0 0 0 0,-1 0 1 0 0,1 0-1 0 0,0 0 1 0 0,0 0-1 0 0,0-1 1 0 0,0 1-1 0 0,0 0 0 0 0,0-1 1 0 0,0 0-1 0 0,0 0 1 0 0,1 1-1 0 0,-1-2 1 0 0,4 3-1 0 0,7 1-65 0 0,1-1 1 0 0,14 3-1 0 0,-24-6 75 0 0,94 13-190 0 0,108 0 0 0 0,-171-12 208 0 0,761 8 104 0 0,-423-10-80 0 0,816 21-24 0 0,-743 2 0 0 0,-4 27 0 0 0,-258-14-53 0 0,-174-32 10 0 0,0 0 1 0 0,-1 0-1 0 0,14 8 0 0 0,-23-11 35 0 0,1 0 0 0 0,-1 1 0 0 0,0-1 0 0 0,1 0 0 0 0,-1 1 0 0 0,0-1 0 0 0,0 0 0 0 0,1 1 0 0 0,-1-1-1 0 0,0 1 1 0 0,0-1 0 0 0,0 0 0 0 0,1 1 0 0 0,-1-1 0 0 0,0 1 0 0 0,0-1 0 0 0,0 1 0 0 0,0-1 0 0 0,0 1 0 0 0,0-1 0 0 0,0 1 0 0 0,0-1-1 0 0,0 0 1 0 0,0 1 0 0 0,0-1 0 0 0,-1 1 0 0 0,1-1 0 0 0,0 1 0 0 0,0-1 0 0 0,0 1 0 0 0,0-1 0 0 0,-1 0 0 0 0,1 1 0 0 0,0-1-1 0 0,-1 0 1 0 0,1 1 0 0 0,0-1-5 0 0,-3 2-18 0 0,1 0 1 0 0,-1 0-1 0 0,1 0 0 0 0,-1 0 0 0 0,0-1 0 0 0,1 1 0 0 0,-1-1 0 0 0,0 0 1 0 0,0 1-1 0 0,0-1 0 0 0,0-1 0 0 0,0 1 0 0 0,-6 0 0 0 0,7 0 10 0 0,-56 8-326 0 0,-1-3 0 0 0,-65-1 1 0 0,78-3 325 0 0,-690 5 40 0 0,-4-20 291 0 0,422 6-95 0 0,-110-4 244 0 0,-592 0 651 0 0,980 15-957 0 0,67 2-147 0 0,-1 0 0 0 0,40 3 0 0 0,60-3-34 0 0,-67-4-6 0 0,634 22 57 0 0,-50-3 14 0 0,-460-13-37 0 0,754 40 0 0 0,-594-28 0 0 0,165 13 0 0 0,-356-20-15 0 0,252 24-83 0 0,58 19-63 0 0,-230-25 89 0 0,-7 20-48 0 0,-205-45 58 0 0,-17-5-43 0 0,-20 4-134 0 0,-3-3 186 0 0,1-1 0 0 0,-1 0 0 0 0,-21-4 0 0 0,-3 1 9 0 0,-432-27 92 0 0,201 9 152 0 0,20 4 21 0 0,-395-21 278 0 0,378 24-365 0 0,-201-7 68 0 0,335 16-152 0 0,-300-4 106 0 0,348 9-111 0 0,-219 12 158 0 0,332-4-309 0 0,10-1-62 0 0,1-2-1 0 0,0-2 1 0 0,66 1-1 0 0,-72-4 119 0 0,608 10 18 0 0,76-3 96 0 0,-150 0-64 0 0,-346-4 0 0 0,1311 90 64 0 0,-1286-65-61 0 0,-6 20-18 0 0,-185-32-117 0 0,-47-15 60 0 0,-20 3-178 0 0,-8-2 132 0 0,0-1 0 0 0,-1-1 0 0 0,1-1 0 0 0,-26-3 0 0 0,13 0 108 0 0,-498-35 176 0 0,154 9 238 0 0,-569-35 828 0 0,899 59-1107 0 0,-16-1 142 0 0,66 6-108 0 0,18 1 156 0 0,419 8 152 0 0,-275-8-456 0 0,212 3-11 0 0,376 7 0 0 0,296 37 64 0 0,-401 12-64 0 0,-535-41-94 0 0,-91-16 76 0 0,-13-2-72 0 0,-21-2-610 0 0,-106-17 226 0 0,33 2 242 0 0,-515-52 307 0 0,57 38 106 0 0,516 28-170 0 0,-50-1 53 0 0,79 3 181 0 0,5 1-225 0 0,1 0 1 0 0,-1 1-1 0 0,1-1 0 0 0,-1 0 0 0 0,1 0 1 0 0,0-1-1 0 0,-1 1 0 0 0,1-1 0 0 0,0 1 1 0 0,3-1-1 0 0,4 2 21 0 0,52 7 72 0 0,68 2 0 0 0,66-8-148 0 0,-111-2 52 0 0,644 15-17 0 0,-73 26 51 0 0,-595-34-182 0 0,-58-7 57 0 0,-8-1-332 0 0,-43 4 171 0 0,0-3-1 0 0,-71-6 1 0 0,47 1 189 0 0,-437-6-15 0 0,307 7 58 0 0,3 6 193 0 0,184-4-166 0 0,12 1 250 0 0,6 1-210 0 0,8 4-25 0 0,1 0 0 0 0,0-2 0 0 0,0 1 0 0 0,0-1 0 0 0,1-1 0 0 0,12 1 0 0 0,80 1 41 0 0,-86-3-81 0 0,352-9-109 0 0,0-16-21 0 0,-274 17 71 0 0,170-16 39 0 0,-265 23-33 0 0,-4 0 43 0 0,-1 0 0 0 0,1 0 0 0 0,-1 0 0 0 0,0 0 0 0 0,1 0-1 0 0,-1 1 1 0 0,-2 0 0 0 0,-7 1-17 0 0,-138 19-22 0 0,28-2 25 0 0,100-17 25 0 0,-159 23 0 0 0,151-19-4 0 0,1 1 0 0 0,-54 21 0 0 0,83-28 3 0 0,-1 0-1 0 0,1 0 0 0 0,0 1 0 0 0,0-1 1 0 0,0 0-1 0 0,0 0 0 0 0,0 0 0 0 0,0 1 1 0 0,0-1-1 0 0,-1 0 0 0 0,1 0 0 0 0,0 0 1 0 0,0 1-1 0 0,0-1 0 0 0,0 0 1 0 0,0 0-1 0 0,0 0 0 0 0,0 1 0 0 0,0-1 1 0 0,0 0-1 0 0,0 0 0 0 0,0 0 0 0 0,0 1 1 0 0,0-1-1 0 0,1 0 0 0 0,-1 0 0 0 0,0 0 1 0 0,0 1-1 0 0,0-1 0 0 0,0 0 0 0 0,0 0 1 0 0,0 0-1 0 0,0 1 0 0 0,0-1 1 0 0,1 0-1 0 0,-1 0 0 0 0,4 6-6 0 0,-2-4 1 0 0,0 0 0 0 0,0 0 0 0 0,0-1 0 0 0,1 1 0 0 0,-1-1 0 0 0,0 1 0 0 0,1-1 0 0 0,-1 0 0 0 0,1 0 0 0 0,-1 0 0 0 0,1 0 0 0 0,3 0 0 0 0,36 6-58 0 0,-28-6 55 0 0,48 4-69 0 0,117-6 1 0 0,-124-1-41 0 0,54-3-35 0 0,226 4 130 0 0,-221 8 26 0 0,-58-5 24 0 0,0 2-1 0 0,87 18 1 0 0,-126-16 49 0 0,-16-6-70 0 0,-1 0 0 0 0,1 0 0 0 0,0 0 1 0 0,0 1-1 0 0,-1-1 0 0 0,1 0 0 0 0,0 1 1 0 0,-1-1-1 0 0,1 1 0 0 0,0-1 0 0 0,-1 0 1 0 0,1 1-1 0 0,0 0 0 0 0,0 0 0 0 0,-1 0-4 0 0,-1 0 0 0 0,1-1-1 0 0,0 1 1 0 0,0 0 0 0 0,-1 0-1 0 0,1-1 1 0 0,-1 1 0 0 0,1 0-1 0 0,-1-1 1 0 0,1 1 0 0 0,-1 0-1 0 0,1-1 1 0 0,-1 1 0 0 0,1 0-1 0 0,-1-1 1 0 0,0 1 0 0 0,1-1-1 0 0,-1 1 1 0 0,0-1 0 0 0,0 0-1 0 0,1 1 1 0 0,-1-1 0 0 0,0 0 0 0 0,0 1-1 0 0,1-1 1 0 0,-3 0 0 0 0,-25 9-17 0 0,-31 0-17 0 0,-103 4 1 0 0,131-11 30 0 0,-457-6 2 0 0,366-6 63 0 0,55 3-35 0 0,64 6 89 0 0,15-6 11 0 0,0 4-149 0 0,0-1-1 0 0,0 2 0 0 0,0 0 1 0 0,0 0-1 0 0,1 1 0 0 0,20 1 0 0 0,0-1-44 0 0,168-1-568 0 0,-130 3 401 0 0,-96 10 166 0 0,-79 15 67 0 0,73-20 0 0 0,0 1 0 0 0,-43 17 0 0 0,58-17 0 0 0,7 0-27 0 0,8-2 9 0 0,7 0-10 0 0,-3-3 17 0 0,1 1 0 0 0,0-1 0 0 0,0 1 0 0 0,0-1 0 0 0,0 0 0 0 0,0 0 0 0 0,0-1 0 0 0,1 1 0 0 0,-1-1 0 0 0,6 1 0 0 0,8 1-30 0 0,21 0-1 0 0,-33-3 39 0 0,33 1 19 0 0,55-7 1 0 0,-10 1 25 0 0,134-4 209 0 0,-160 7-192 0 0,169 2 135 0 0,-201 2-67 0 0,-1 1 0 0 0,40 9 0 0 0,-64-12-122 0 0,-1 0-1 0 0,1 1 1 0 0,-1-1 0 0 0,1 0-1 0 0,-1 0 1 0 0,1 0-1 0 0,0 1 1 0 0,-1-1 0 0 0,1 0-1 0 0,-1 1 1 0 0,1-1-1 0 0,-1 0 1 0 0,1 1-1 0 0,-1-1 1 0 0,1 1 0 0 0,-1 0-6 0 0,1-1 0 0 0,-1 1 0 0 0,0-1 0 0 0,0 1 1 0 0,0-1-1 0 0,0 1 0 0 0,1-1 0 0 0,-1 1 0 0 0,0-1 0 0 0,0 1 1 0 0,0 0-1 0 0,0-1 0 0 0,0 1 0 0 0,0-1 0 0 0,0 1 1 0 0,0-1-1 0 0,-1 1 0 0 0,1-1 0 0 0,0 1 0 0 0,0-1 1 0 0,0 1-1 0 0,-1-1 0 0 0,1 1 0 0 0,0-1 0 0 0,0 1 0 0 0,-1 0 1 0 0,0 0-9 0 0,-1 1 0 0 0,1-1 1 0 0,-1 0-1 0 0,1 0 1 0 0,-1 0-1 0 0,1 0 1 0 0,-1 0-1 0 0,-2 1 0 0 0,-4 2-35 0 0,-1-1 0 0 0,-13 4-1 0 0,20-7 44 0 0,-33 7 1 0 0,-67 6 0 0 0,43-8 0 0 0,-124 6 0 0 0,10-1 0 0 0,154-9-1 0 0,-31 5-36 0 0,-57 12 1 0 0,93-14-23 0 0,4-1-32 0 0,8-3-7 0 0,8 6-779 0 0,-5-6 848 0 0,0 1 1 0 0,0-1-1 0 0,1 1 1 0 0,-1 0-11 0 0,3 1 5 0 0,0-1 0 0 0,1 1 0 0 0,-1-1 0 0 0,1 1 0 0 0,-1-1 0 0 0,1-1 0 0 0,6 1 0 0 0,36-1-25 0 0,-23-1 17 0 0,189 0-89 0 0,-115 5 131 0 0,-88-5-1 0 0,-7 1 1 0 0,0 0 1 0 0,-1 0-1 0 0,1 0 1 0 0,-1 0-1 0 0,1 1 0 0 0,-1-1 1 0 0,1 1-1 0 0,3 1 1 0 0,21 5 564 0 0,-36 0-410 0 0,5-3-134 0 0,-3-1-18 0 0,0 1-1 0 0,-1-1 0 0 0,1 0 1 0 0,-1 0-1 0 0,0-1 0 0 0,-12 3 1 0 0,-52 3-1 0 0,26-4 49 0 0,-39 4-42 0 0,-34 6 46 0 0,90-8 224 0 0,21-3 326 0 0,20-3-295 0 0,17-2-170 0 0,38 2 0 0 0,-5 0-148 0 0,133 8-27 0 0,8 0-2 0 0,-34-8 37 0 0,-101 0-97 0 0,-78-7 5 0 0,4 4 51 0 0,0 1 0 0 0,-1 0 0 0 0,1 0 0 0 0,0 0 0 0 0,-1 0 0 0 0,-7 0 0 0 0,-43-2-37 0 0,24 3 78 0 0,-94-14-50 0 0,113 13 46 0 0,8 2 4 0 0,-20-8 0 0 0,25 8 0 0 0,-12-4 0 0 0,3 1 11 0 0,8 2 106 0 0,16-5-63 0 0,-4 2-44 0 0,6 0-18 0 0,0 1 1 0 0,0 0-1 0 0,0 2 0 0 0,18-1 0 0 0,-11 1-4 0 0,28-4-1 0 0,-34 1 13 0 0,0 0 0 0 0,0-2 0 0 0,0 0 0 0 0,-1-1 0 0 0,27-15 0 0 0,-30 14 6 0 0,-5 3 25 0 0,-5 0-14 0 0,-2 3-9 0 0,0 0 0 0 0,0-1 1 0 0,1 1-1 0 0,-1 0 0 0 0,0 0 1 0 0,-1-1-1 0 0,1 1 0 0 0,0 0 1 0 0,-1-1-1 0 0,1 1 1 0 0,-1-1-1 0 0,0 1 0 0 0,0-1 1 0 0,0 1-1 0 0,0-1 0 0 0,0 1 1 0 0,-1-1-1 0 0,1 1 0 0 0,-1 0 1 0 0,1-1-1 0 0,-1 1 0 0 0,0-1 1 0 0,0 1-1 0 0,0 0 1 0 0,0 0-1 0 0,0 0 0 0 0,-1 0 1 0 0,1 0-1 0 0,-4-4 0 0 0,-3-5-8 0 0,-1 1 0 0 0,0 0 0 0 0,-1 0 0 0 0,0 1 0 0 0,0 1 0 0 0,-1-1 0 0 0,-17-9 0 0 0,-9-2 0 0 0,-41-16 0 0 0,26 13 0 0 0,-27-12 0 0 0,-81-41 0 0 0,122 56 0 0 0,5 3 0 0 0,-36-24 0 0 0,56 32 0 0 0,5-1 0 0 0,7 10 0 0 0,1-1 0 0 0,0 0 0 0 0,0 1 0 0 0,0-1 0 0 0,-1 1 0 0 0,1-1 0 0 0,0 1 0 0 0,0-1 0 0 0,0 0 0 0 0,0 1 0 0 0,0-1 0 0 0,0 1 0 0 0,0-1 0 0 0,0 0 0 0 0,0 1 0 0 0,0-1 0 0 0,1 1 0 0 0,-1-1 0 0 0,0 0 0 0 0,2-2-4 0 0,0 0 0 0 0,0 0-1 0 0,0 1 1 0 0,0-1 0 0 0,1 1 0 0 0,-1-1-1 0 0,1 1 1 0 0,-1 0 0 0 0,1 0 0 0 0,0 0-1 0 0,0 0 1 0 0,0 1 0 0 0,0-1 0 0 0,0 1-1 0 0,0-1 1 0 0,6 0 0 0 0,6-2-31 0 0,1 0 0 0 0,19-1 0 0 0,-28 4 28 0 0,23-3-52 0 0,0 2 0 0 0,0 1 0 0 0,49 4 0 0 0,-72 0 75 0 0,-9 0 0 0 0,-9 2 21 0 0,11-5-34 0 0,-15 4 44 0 0,-1 0-1 0 0,1-1 1 0 0,-31 1 0 0 0,8 0-38 0 0,-613 63 119 0 0,595-64-128 0 0,-379 15 4 0 0,0-37-24 0 0,429 18 15 0 0,-65-7-191 0 0,-97-23 1 0 0,166 30 172 0 0,0 1 0 0 0,-1-1 0 0 0,1 0 0 0 0,0 1 1 0 0,0-1-1 0 0,1 0 0 0 0,-1 0 0 0 0,0 0 0 0 0,0 0 0 0 0,0-1 0 0 0,1 1 0 0 0,-1 0 0 0 0,0-1 0 0 0,-1-2 0 0 0,2 3 1 0 0,1 0 1 0 0,-1-1-1 0 0,1 1 1 0 0,0 0-1 0 0,-1 0 1 0 0,1 0-1 0 0,0-1 0 0 0,0 1 1 0 0,0 0-1 0 0,0 0 1 0 0,0-1-1 0 0,0 1 0 0 0,0 0 1 0 0,0-1-1 0 0,1 1 1 0 0,-1 0-1 0 0,0 0 0 0 0,1 0 1 0 0,-1-1-1 0 0,1 1 1 0 0,-1 0-1 0 0,1 0 0 0 0,0 0 1 0 0,0-1-1 0 0,3-3-102 0 0,-1 1-1 0 0,1 0 0 0 0,0 0 1 0 0,1 0-1 0 0,-1 1 0 0 0,0-1 1 0 0,1 1-1 0 0,0 0 0 0 0,0 0 1 0 0,9-3-1 0 0,14-10-760 0 0,-22 6-211 0 0,-5 10 1085 0 0,-1-1 0 0 0,0 1-1 0 0,0 0 1 0 0,1-1 0 0 0,-1 1-1 0 0,0 0 1 0 0,1-1-1 0 0,-1 1 1 0 0,0-1 0 0 0,0 1-1 0 0,0-1 1 0 0,0 1 0 0 0,1 0-1 0 0,-1-1 1 0 0,0 1 0 0 0,0-1-1 0 0,0 1 1 0 0,0-1-1 0 0,0 1 1 0 0,0-1 0 0 0,0 1-1 0 0,0-1 1 0 0,0 1 0 0 0,0 0-1 0 0,0-1 1 0 0,-1 1-1 0 0,1-1 1 0 0,0 1 0 0 0,0-1-1 0 0,0 1 1 0 0,0 0 0 0 0,-1-1-1 0 0,1 1 1 0 0,0-1-1 0 0,-1 1 1 0 0,1 0 0 0 0,-1-1-1 0 0,-1-1-11 0 0,-1 0-1 0 0,0 0 1 0 0,0 1-1 0 0,0-1 0 0 0,0 1 1 0 0,0-1-1 0 0,0 1 0 0 0,0 0 1 0 0,0 0-1 0 0,0 1 1 0 0,0-1-1 0 0,-1 1 0 0 0,1-1 1 0 0,-5 1-1 0 0,0 0-4 0 0,-282-28-194 0 0,-97 4 409 0 0,41 4 46 0 0,234 9-195 0 0,-474-54 902 0 0,-687-118 3088 0 0,1171 167-3810 0 0,-146-25 278 0 0,7-17-280 0 0,237 57-216 0 0,-42-16 31 0 0,42 15-23 0 0,1 1 0 0 0,0-1 0 0 0,-1 0-1 0 0,1 0 1 0 0,0 0 0 0 0,0-1 0 0 0,0 1 0 0 0,1-1 0 0 0,-1 1 0 0 0,-2-5 0 0 0,4 6-8 0 0,1 1 0 0 0,-1-1 1 0 0,1 0-1 0 0,-1 0 0 0 0,1 0 1 0 0,0 0-1 0 0,0 1 0 0 0,-1-1 1 0 0,1 0-1 0 0,0 0 0 0 0,0 0 1 0 0,0 0-1 0 0,0 0 0 0 0,0 0 1 0 0,0 0-1 0 0,0 0 0 0 0,0 0 1 0 0,0 1-1 0 0,1-1 0 0 0,-1 0 1 0 0,0 0-1 0 0,1 0 0 0 0,-1 0 1 0 0,0 0-1 0 0,1 1 1 0 0,-1-1-1 0 0,1 0 0 0 0,-1 0 1 0 0,1 1-1 0 0,0-1 0 0 0,-1 0 1 0 0,1 1-1 0 0,1-2 0 0 0,1-1 0 0 0,0 1 0 0 0,1-1 0 0 0,-1 1 0 0 0,1 0 0 0 0,0 0-1 0 0,6-2 1 0 0,20-5-79 0 0,0 1 1 0 0,1 2-1 0 0,0 1 0 0 0,35-1 0 0 0,-16 1-24 0 0,616-47-416 0 0,-470 45 508 0 0,346-2-42 0 0,-408 10 6 0 0,100 2-163 0 0,-3 16 35 0 0,-206-15 5 0 0,-23-2 33 0 0,-5-2-10 0 0,-39 0-140 0 0,38 0 308 0 0,-524-29-181 0 0,274 12 160 0 0,-94-6 0 0 0,8 1 79 0 0,-7 0 24 0 0,32 1-6 0 0,-103-10-10 0 0,34-32-66 0 0,373 61 0 0 0,7 1-12 0 0,0 0 0 0 0,1 0 0 0 0,-1 0 0 0 0,1 0 0 0 0,-1 0 0 0 0,1-1 0 0 0,-1 0 0 0 0,1 0 0 0 0,0 0 0 0 0,-3-2 0 0 0,6 4-8 0 0,0 0 1 0 0,0 0-1 0 0,0 0 0 0 0,0 0 1 0 0,0 0-1 0 0,0 0 0 0 0,0 0 1 0 0,0 0-1 0 0,0 0 0 0 0,0 0 1 0 0,0-1-1 0 0,1 1 0 0 0,-1 0 1 0 0,0 0-1 0 0,0 0 0 0 0,0 0 1 0 0,0 0-1 0 0,0 0 0 0 0,0 0 1 0 0,0 0-1 0 0,0 0 0 0 0,0 0 1 0 0,0 0-1 0 0,0 0 0 0 0,0 0 1 0 0,0 0-1 0 0,0 0 0 0 0,0 0 1 0 0,0 0-1 0 0,0 0 0 0 0,0 0 1 0 0,0 0-1 0 0,0-1 0 0 0,0 1 1 0 0,0 0-1 0 0,0 0 0 0 0,0 0 1 0 0,0 0-1 0 0,0 0 0 0 0,0 0 1 0 0,0 0-1 0 0,0 0 0 0 0,0 0 1 0 0,0 0-1 0 0,0 0 0 0 0,0 0 1 0 0,0 0-1 0 0,0-1 0 0 0,0 1 1 0 0,0 0-1 0 0,0 0 0 0 0,0 0 1 0 0,0 0-1 0 0,0 0 0 0 0,0 0 1 0 0,0 0-1 0 0,0 0 0 0 0,0 0 1 0 0,0 0-1 0 0,14-5-1 0 0,0 0 1 0 0,1 1-1 0 0,0 1 1 0 0,0 0-1 0 0,-1 1 0 0 0,18 0 1 0 0,-8 0-59 0 0,429-41-498 0 0,184-3 404 0 0,-411 33 126 0 0,230 0-38 0 0,-452 13 10 0 0,-7 0-10 0 0,-377-11-254 0 0,294 11 316 0 0,-555 19 1 0 0,228-3 13 0 0,323-14 12 0 0,-816 3 877 0 0,640-21-581 0 0,214 10-320 0 0,19 1-12 0 0,31 5-49 0 0,6 0-111 0 0,327-37-644 0 0,-107 10 797 0 0,37-5 19 0 0,35-5 0 0 0,-192 27 0 0 0,454-32 0 0 0,-501 41-10 0 0,-54 2-100 0 0,-11 2 75 0 0,-17 1 14 0 0,-1011 86 687 0 0,871-78-490 0 0,-230 22 116 0 0,-56 4-186 0 0,317-36-106 0 0,121-3 11 0 0,11 0 42 0 0,6 1 1 0 0,402-49-214 0 0,-168 23 162 0 0,52-10-3 0 0,194-23 4 0 0,3 33-29 0 0,-446 27-212 0 0,-39 0 124 0 0,-14 5-474 0 0,11-5 559 0 0,-20 4-145 0 0,0 0 0 0 0,-1-1 0 0 0,-42 2-1 0 0,29-3 123 0 0,-213 21 13 0 0,-695 80 911 0 0,357-37-819 0 0,287-34-251 0 0,297-33 112 0 0,345-28-1135 0 0,-285 21 1174 0 0,419-60 47 0 0,80-9 0 0 0,-521 72-3 0 0,109-7-26 0 0,-142 11-67 0 0,-85 17-128 0 0,-105 7 191 0 0,63-10 226 0 0,-365 54 475 0 0,-73 11-360 0 0,506-72-284 0 0,-43 7 28 0 0,-172 1 0 0 0,264-15-49 0 0,1 0-1 0 0,-1-1 0 0 0,0 0 0 0 0,0-1 0 0 0,-6-1 1 0 0,-13-4 170 0 0,40-2-93 0 0,7 2-92 0 0,0 0 0 0 0,42-7-1 0 0,-16 3-49 0 0,12-3 27 0 0,414-95 6 0 0,-206 51 40 0 0,210-37 236 0 0,-308 68-65 0 0,317-39 106 0 0,-436 62-288 0 0,71-3 11 0 0,-132 0 138 0 0,-14 0-91 0 0,0 1-1 0 0,0 1 1 0 0,-1 1 0 0 0,-34-1-1 0 0,58 5-57 0 0,-241-8 0 0 0,123 7 0 0 0,-157-8-37 0 0,-102-3-22 0 0,-52-7 155 0 0,332 17-428 0 0,63 2 250 0 0,69 5-290 0 0,-8-1 277 0 0,234 4 8 0 0,2-22 15 0 0,-48 2 48 0 0,342-21 24 0 0,-197 24 0 0 0,-303 9 0 0 0,-48-2-2 0 0,-15-2 1 0 0,-16-3 19 0 0,-37-4 24 0 0,-1 2 1 0 0,0 3-1 0 0,-110 3 0 0 0,-252-10-42 0 0,286 4-12 0 0,81 7-43 0 0,-95-10-302 0 0,150 12 293 0 0,13-4-41 0 0,-4 1 82 0 0,18-3-33 0 0,0 1-1 0 0,1 2 0 0 0,-1 0 0 0 0,27 2 0 0 0,-29 0 32 0 0,112-3 57 0 0,109-5-234 0 0,-3-16-95 0 0,-133 13 135 0 0,-105 11 112 0 0,-14-8 230 0 0,5 6-159 0 0,-1 0 0 0 0,1 0 0 0 0,-1 1-1 0 0,0 0 1 0 0,0 0 0 0 0,-11-2 0 0 0,-47-1 44 0 0,44 3-33 0 0,-321-8-16 0 0,117 6-19 0 0,79 6 72 0 0,-33-3 44 0 0,140-3-49 0 0,92 9-54 0 0,436-19-10 0 0,-294 6 0 0 0,35-5 0 0 0,-217 12-12 0 0,-35-10-48 0 0,-4 5 42 0 0,0 1 0 0 0,1 1-1 0 0,-1 2 1 0 0,-46 1-1 0 0,12 0 21 0 0,-98-2-58 0 0,-147-10-396 0 0,300 13 440 0 0,-14-5-6 0 0,17 5 26 0 0,11-4 34 0 0,0 0-1 0 0,1 1 1 0 0,-1 0-1 0 0,1 1 1 0 0,0 0-1 0 0,12-1 1 0 0,61 0-124 0 0,-43 3 61 0 0,114 0-87 0 0,56-2-224 0 0,-198 1 343 0 0,-9 0 248 0 0,-15-7 84 0 0,11 8-300 0 0,-9-4-21 0 0,1 1 0 0 0,-1 1 0 0 0,1-1 0 0 0,-1 2 1 0 0,0-1-1 0 0,0 1 0 0 0,-14 1 0 0 0,4-1-7 0 0,-275-5-407 0 0,236 6-41 0 0,39 0 315 0 0,-10 0-197 0 0,-32 4-1 0 0,59-4 226 0 0,6 0-307 0 0,211 5 455 0 0,-127-6-39 0 0,58 1-19 0 0,-123 0 6 0 0,-17 0 10 0 0,21-4 16 0 0,14-1 330 0 0,-37 4-246 0 0,-1 1-16 0 0,10-2 4 0 0,39-2 144 0 0,-18 2-248 0 0,-17 1 0 0 0,32 1 0 0 0,77 4 22 0 0,-109-4 64 0 0,32 4 218 0 0,-18 0-218 0 0,-4-1 102 0 0,48 1 1 0 0,-67-5-176 0 0,-3 0-1 0 0,0 1 0 0 0,0 0 0 0 0,0 0 0 0 0,0 0 0 0 0,0 1 0 0 0,0-1 0 0 0,6 3 0 0 0,41 4 31 0 0,94 3 0 0 0,-68-7 26 0 0,-30 0-5 0 0,0 3-11 0 0,-1-4-53 0 0,14 5 83 0 0,-12-1 73 0 0,58 6 395 0 0,-77-10-477 0 0,-14-1-10 0 0,0-1-10 0 0,1 1-44 0 0,-1 2-10 0 0,1 1 0 0 0,-4-1 11 0 0,-7-2 32 0 0,7 2-22 0 0,3 0 22 0 0,-1 0-33 0 0,-1 2-10 0 0,1-1 0 0 0,1 1 11 0 0,-1-1 32 0 0,7 5-32 0 0,-20-9-11 0 0,4-1-1 0 0,29 4 1 0 0,-14-2 0 0 0,-19-1 0 0 0,34 10 0 0 0,-2-5 0 0 0,-2 2 0 0 0,-17-4 0 0 0,1-3 16 0 0,-3 4 64 0 0,-7-3 0 0 0,7 0-64 0 0,4 1-32 0 0,-1 0-48 0 0,-1 0 48 0 0,1-2 16 0 0,-1 1 0 0 0,1-2 0 0 0,0-1 0 0 0,-1 2 0 0 0,1 0 0 0 0,-1 2 0 0 0,1-2 0 0 0,-1 0 0 0 0,1 0 0 0 0,0 1 0 0 0,-1 0 0 0 0,1 0 0 0 0,0-1 0 0 0,1-1 0 0 0,6 1 0 0 0,6-3 0 0 0,-2 0 0 0 0,-11 2 0 0 0,-1 0 0 0 0,2 1 0 0 0,7 0 0 0 0,-2 0 0 0 0,-19 1 0 0 0,17 1 0 0 0,-17 0 0 0 0,3 0 0 0 0,29-1 0 0 0,61-3 0 0 0,-64 2 0 0 0,-17-2 0 0 0,8-1 0 0 0,-20 2 0 0 0,34-1 0 0 0,-23 1 0 0 0,2 0 0 0 0,-1 0 0 0 0,1-1 0 0 0,6 1 0 0 0,-21 1 0 0 0,39 0 0 0 0,-25 0 0 0 0,1-1 0 0 0,-1 1 0 0 0,1 0 0 0 0,0 0 0 0 0,-1-2 0 0 0,-1-2 0 0 0,1 0 0 0 0,1 0 0 0 0,-1 2 0 0 0,0-1 0 0 0,0 0 0 0 0,2 2 0 0 0,-15 1 0 0 0,23-1 0 0 0,-1 2 0 0 0,22-1 0 0 0,-39 0 0 0 0,19-1 0 0 0,-11-1 0 0 0,5 0 0 0 0,-17 3 0 0 0,3 0 0 0 0,30-6 0 0 0,-5-2 0 0 0,-8 2 93 0 0,1 2-1 0 0,-1 0 1 0 0,26 0-1 0 0,2 1-30 0 0,-3 2-62 0 0,-17 0 54 0 0,-15 0-44 0 0,0 1-10 0 0,-1-1 0 0 0,0-2 0 0 0,-3 0 11 0 0,-6 1 32 0 0,7-1-33 0 0,0 0-10 0 0,0 1 0 0 0,2-1 0 0 0,-1 2 0 0 0,0 0 0 0 0,-1 0 0 0 0,1 0 0 0 0,2 0 0 0 0,-1 0 0 0 0,1 0 0 0 0,-1-1 0 0 0,-1 1 0 0 0,1 0 0 0 0,0 2 0 0 0,0 2 0 0 0,-1 0 0 0 0,0 0 0 0 0,1 1 0 0 0,1-1 0 0 0,-1-1 0 0 0,1 1 0 0 0,-1-1 0 0 0,1 1 0 0 0,-2 0 0 0 0,1-1 0 0 0,8 2 0 0 0,-21-5 0 0 0,33 14 0 0 0,-19-10 0 0 0,-1 0 0 0 0,1-1 0 0 0,21 3 0 0 0,6 6 0 0 0,18 3 0 0 0,-36-7 0 0 0,29 9 0 0 0,-39-14 0 0 0,0 1 0 0 0,8 1 0 0 0,-21-5 0 0 0,34 15 0 0 0,-7-6 0 0 0,-10 0 0 0 0,19 2 0 0 0,-32-10 0 0 0,18 9 0 0 0,-10-3 0 0 0,0 1 0 0 0,1-1 0 0 0,-1 0 0 0 0,0 1 0 0 0,6 5 0 0 0,-5 3 0 0 0,-4-7 0 0 0,-3 0 14 0 0,-6-7 50 0 0,-5-2-42 0 0,1 1 0 0 0,-1-1 1 0 0,0 1-1 0 0,1 0 0 0 0,-5 2 0 0 0,-12 3-25 0 0,-57 1-29 0 0,19-3-118 0 0,-320 14-382 0 0,161-13 126 0 0,-1246 41 62 0 0,1274-42 345 0 0,-403 2 9 0 0,202-5 41 0 0,111 1 5 0 0,262-2-49 0 0,-40-1-14 0 0,55 0-47 0 0,17 5-730 0 0,40 4 408 0 0,-1-3-1 0 0,73-2 0 0 0,-79-3 271 0 0,165-1 66 0 0,58 1-12 0 0,121 6 97 0 0,103 4 326 0 0,-165-2-208 0 0,-95 0-110 0 0,-231-7-62 0 0,16 0-61 0 0,-17-1 32 0 0,-10-2 14 0 0,-73-9-38 0 0,-110-2 0 0 0,56 6 47 0 0,-96-15 14 0 0,-59-5 18 0 0,-126-14 338 0 0,88 6 21 0 0,283 32-326 0 0,-47-4 180 0 0,-137-28-1 0 0,214 31-138 0 0,12 4 202 0 0,4-1-133 0 0,19-3-100 0 0,0 1-1 0 0,0 0 0 0 0,0 2 0 0 0,22 1 0 0 0,0-1-35 0 0,-29 0-24 0 0,329 2-96 0 0,-174 11 96 0 0,434 43 0 0 0,-437-31 10 0 0,128 20 33 0 0,-6 19-16 0 0,-115-4-27 0 0,-168-57-4 0 0,1 0 0 0 0,-1 1 0 0 0,0 0-1 0 0,8 7 1 0 0,-13-10 1 0 0,0 0 0 0 0,0 0 0 0 0,0 0 0 0 0,1 0 0 0 0,-1 0 0 0 0,0 0 0 0 0,0 0 0 0 0,0 0 0 0 0,0 0 0 0 0,0 0 0 0 0,0 1 0 0 0,0-1 0 0 0,0 0 0 0 0,0 0 0 0 0,1 0 0 0 0,-1 0 0 0 0,0 0-1 0 0,0 0 1 0 0,0 1 0 0 0,0-1 0 0 0,0 0 0 0 0,0 0 0 0 0,0 0 0 0 0,0 0 0 0 0,0 0 0 0 0,0 1 0 0 0,0-1 0 0 0,0 0 0 0 0,0 0 0 0 0,0 0 0 0 0,0 0 0 0 0,0 0 0 0 0,0 0 0 0 0,0 1 0 0 0,0-1 0 0 0,-1 0 0 0 0,1 2-22 0 0,-1 1 0 0 0,0-1 1 0 0,-1 0-1 0 0,1 1 0 0 0,0-1 0 0 0,-1 0 1 0 0,1 0-1 0 0,-1 0 0 0 0,1 0 0 0 0,-1 0 1 0 0,0-1-1 0 0,0 1 0 0 0,0 0 0 0 0,0-1 1 0 0,0 0-1 0 0,-1 1 0 0 0,1-1 0 0 0,0 0 1 0 0,0 0-1 0 0,-4 1 0 0 0,-9 3-84 0 0,1-1 0 0 0,-21 3 0 0 0,19-4 25 0 0,-447 63-224 0 0,-4-34 1211 0 0,463-31-896 0 0,-180 8 402 0 0,-323 31 103 0 0,490-38-492 0 0,-1 1-1 0 0,1 1 1 0 0,0 0-1 0 0,0 1 1 0 0,-29 13-1 0 0,34-10-8 0 0,12-8-10 0 0,0 0 0 0 0,0 0 0 0 0,0 0 0 0 0,0 0 0 0 0,0 0 0 0 0,0 0 0 0 0,0 0 0 0 0,-1 0 0 0 0,1 0 0 0 0,0 1 0 0 0,0-1 0 0 0,0 0 0 0 0,0 0 0 0 0,0 0 0 0 0,0 0 0 0 0,0 0 0 0 0,0 0 0 0 0,0 0 0 0 0,0 0 0 0 0,0 1 0 0 0,0-1 0 0 0,0 0 0 0 0,0 0 0 0 0,0 0 0 0 0,0 0 0 0 0,0 0 0 0 0,0 0 0 0 0,0 1 0 0 0,0-1 0 0 0,0 0 0 0 0,0 0 0 0 0,0 0 0 0 0,0 0 0 0 0,0 0 0 0 0,0 0 0 0 0,0 0 0 0 0,0 1 0 0 0,0-1 0 0 0,0 0 0 0 0,0 0 0 0 0,0 0 0 0 0,0 0 0 0 0,2 5-9 0 0,0-1 0 0 0,0 0 0 0 0,1 0 0 0 0,-1 0 0 0 0,1 0 1 0 0,0 0-1 0 0,0-1 0 0 0,0 1 0 0 0,1-1 0 0 0,-1 0 0 0 0,1 0 1 0 0,0 0-1 0 0,0-1 0 0 0,0 1 0 0 0,0-1 0 0 0,0 0 0 0 0,0 0 1 0 0,6 2-1 0 0,13 4-26 0 0,0-1 0 0 0,31 5-1 0 0,-45-10 25 0 0,75 14 5 0 0,0-5 0 0 0,114 2-1 0 0,2-9-34 0 0,361 0-184 0 0,-170-6 52 0 0,-90 1-104 0 0,-7 4 52 0 0,298 40 0 0 0,-551-36 240 0 0,-38-7 60 0 0,-6 1-1 0 0,-11 4-46 0 0,-1 0-1 0 0,1-2 1 0 0,-1 0 0 0 0,-23 2-1 0 0,-64-2 127 0 0,72-3-108 0 0,-67 1 92 0 0,-234 8 29 0 0,-155 2 40 0 0,453-11-187 0 0,-285 10 89 0 0,58 0-1 0 0,193-7-66 0 0,-36 1 31 0 0,216 5-276 0 0,191-25 72 0 0,-75 1 108 0 0,-61 12-32 0 0,143-7 54 0 0,-186 4 0 0 0,-1 4 0 0 0,218 27 0 0 0,-290-16 0 0 0,-52-9 0 0 0,0 0 0 0 0,1 0 0 0 0,-1 0 0 0 0,0 0 0 0 0,1 0 0 0 0,-1 0 0 0 0,0 0 0 0 0,1 0 0 0 0,-1 0 0 0 0,0 0 0 0 0,0 1 0 0 0,1-1 0 0 0,-1 0 0 0 0,0 0 0 0 0,1 0 0 0 0,-1 0 0 0 0,0 0 0 0 0,0 1 0 0 0,1-1 0 0 0,-1 0 0 0 0,0 0 0 0 0,0 0 0 0 0,0 1 0 0 0,1-1 0 0 0,-1 0 0 0 0,0 0 0 0 0,0 1 0 0 0,0-1 0 0 0,0 0 0 0 0,1 1 0 0 0,-1-1 0 0 0,0 0 0 0 0,0 0 0 0 0,0 1 0 0 0,0 0 0 0 0,-1 0 0 0 0,0 0 0 0 0,0 0 0 0 0,-1 0 0 0 0,1 0 0 0 0,0 0 0 0 0,-1 0 1 0 0,1 0-1 0 0,-1 0 0 0 0,1-1 0 0 0,-1 1 0 0 0,1 0 0 0 0,-3 0 0 0 0,-27 7-17 0 0,-35 3-74 0 0,-132 3-1 0 0,98-9 99 0 0,-547 2 192 0 0,478-10 133 0 0,119 4-9 0 0,-67 12-1 0 0,98-10 20 0 0,21 0-268 0 0,5 3-85 0 0,0-1-1 0 0,0 0 0 0 0,0 0 0 0 0,1-1 0 0 0,0 1 1 0 0,0-2-1 0 0,0 1 0 0 0,0-1 0 0 0,0 0 1 0 0,10 1-1 0 0,17 4 62 0 0,42 2 0 0 0,-56-7-21 0 0,591 33-184 0 0,-324-26 44 0 0,-94-3 94 0 0,350 31-52 0 0,-512-34 58 0 0,-8-1-30 0 0,1 1 0 0 0,0 1 0 0 0,-1 1 0 0 0,31 11 0 0 0,-53-16-23 0 0,-2 0-16 0 0,-1 0 63 0 0,0 0 0 0 0,1 0 1 0 0,-1 0-1 0 0,0 0 0 0 0,0 0 0 0 0,0 0 1 0 0,0 0-1 0 0,0 0 0 0 0,0 0 1 0 0,0-1-1 0 0,-2 2 0 0 0,1-1-16 0 0,-6 4-26 0 0,0-1 1 0 0,0 0-1 0 0,-1-1 1 0 0,0 0-1 0 0,1 0 1 0 0,-1-1-1 0 0,0 0 1 0 0,-14 1-1 0 0,5 0 7 0 0,-594 62-69 0 0,-6-43 242 0 0,467-18-22 0 0,66-2 153 0 0,-94 15 1 0 0,171-14-192 0 0,9 0-48 0 0,9 2-38 0 0,-9-5 24 0 0,16 5-72 0 0,1-1 0 0 0,-1 0 0 0 0,1-2 0 0 0,0 0 1 0 0,32-1-1 0 0,-15 0 21 0 0,406-4 30 0 0,-337 0 12 0 0,10 0-11 0 0,397-7-209 0 0,-2 22-117 0 0,-503-12 345 0 0,47 3-85 0 0,92 17 0 0 0,-125-15 77 0 0,-16-4-70 0 0,-5 0-123 0 0,-2 2 152 0 0,0-1 1 0 0,0 1-1 0 0,0-1 0 0 0,0 0 1 0 0,0 0-1 0 0,0 0 0 0 0,0 0 1 0 0,-1-1-1 0 0,1 1 0 0 0,-1-1 1 0 0,1 0-1 0 0,-5 1 0 0 0,-10 1-69 0 0,-22 2 0 0 0,26-3 67 0 0,-437 18-419 0 0,333-18 491 0 0,-329-7 575 0 0,417 4-427 0 0,-232-6 2402 0 0,279 7-2393 0 0,760-31-929 0 0,-333 7 514 0 0,-382 22 236 0 0,254-17-58 0 0,-304 17 30 0 0,0 0 0 0 0,-1 0 0 0 0,13-4 0 0 0,-23 5-75 0 0,-2-1 87 0 0,0 0 0 0 0,0 1 0 0 0,-1-1 1 0 0,1 0-1 0 0,-1 1 0 0 0,1-1 0 0 0,-1 1 1 0 0,0-1-1 0 0,0 1 0 0 0,1 0 0 0 0,-1 0 1 0 0,-3-2-1 0 0,2 2-1 0 0,-26-14-42 0 0,0 2 1 0 0,-2 0-1 0 0,-49-13 1 0 0,43 15 39 0 0,-202-47-52 0 0,87 23 30 0 0,-405-111-164 0 0,321 73-49 0 0,37 10 10 0 0,27 9 171 0 0,-267-121 0 0 0,427 170 96 0 0,0-1-1 0 0,0 0 1 0 0,1-1 0 0 0,0 0-1 0 0,-14-11 1 0 0,23 16 190 0 0,6-1-165 0 0,-1 0 1 0 0,1 0-1 0 0,0 0 0 0 0,0 1 0 0 0,0 0 0 0 0,1-1 0 0 0,-1 2 1 0 0,0-1-1 0 0,1 0 0 0 0,-1 1 0 0 0,7-1 0 0 0,7-1-6 0 0,29-1-1 0 0,-33 3-65 0 0,540 1-1070 0 0,-537 1 1082 0 0,428 27 335 0 0,-403-21-88 0 0,-39-6-153 0 0,-7-1-24 0 0,-30 6-52 0 0,0-1 0 0 0,-58 0 1 0 0,48-4-4 0 0,-412 7 11 0 0,268-12 104 0 0,-79-1 559 0 0,303 12-514 0 0,199 1-430 0 0,-120-7 148 0 0,68 4-174 0 0,544 21 8 0 0,-712-25 287 0 0,226 22 146 0 0,-219-18-129 0 0,-21-5-16 0 0,-1 0-1 0 0,1 0 1 0 0,-1 0-1 0 0,1 0 1 0 0,-1 1-1 0 0,1-1 1 0 0,-1 0-1 0 0,0 0 1 0 0,1 0-1 0 0,-1 0 1 0 0,1 0-1 0 0,-1 1 1 0 0,0-1-1 0 0,1 0 1 0 0,-1 0-1 0 0,1 1 1 0 0,-1-1-1 0 0,0 0 1 0 0,1 1-1 0 0,-1-1 1 0 0,0 0-1 0 0,0 1 1 0 0,1 0-1 0 0,-5 0-7 0 0,1 1 1 0 0,-1-1-1 0 0,0 0 0 0 0,0 0 0 0 0,0-1 0 0 0,0 1 0 0 0,0-1 0 0 0,-7 0 0 0 0,7 0 3 0 0,-246 3-69 0 0,169-3 79 0 0,-506-34 230 0 0,552 31-97 0 0,1-1 1 0 0,0-2 0 0 0,-53-16-1 0 0,84 21 157 0 0,3 0-272 0 0,1 0 0 0 0,-1 0 0 0 0,0-1 0 0 0,0 1 0 0 0,1 0 0 0 0,-1 0 0 0 0,1 0 0 0 0,-1 0 0 0 0,0 0 0 0 0,1 1 0 0 0,0-1 0 0 0,-1 0 0 0 0,1 0 0 0 0,0 0 0 0 0,-1 0 0 0 0,1 1 0 0 0,0-1 0 0 0,0 0 0 0 0,0 0 0 0 0,0 1 0 0 0,0-1 0 0 0,-1 1 0 0 0,1-1 0 0 0,0 1 0 0 0,2-1 0 0 0,30-9 101 0 0,-28 9-77 0 0,98-16-299 0 0,127-6 1 0 0,-156 17 234 0 0,70-5-39 0 0,228-21-464 0 0,-369 31 492 0 0,1 1 0 0 0,-1-1 0 0 0,0 0-1 0 0,0 0 1 0 0,5-2 0 0 0,-6 3-83 0 0,-1-2-94 0 0,4-4 174 0 0,-4 2-17 0 0,-1 2 42 0 0,0-1 0 0 0,0 0-1 0 0,0 0 1 0 0,-1 1-1 0 0,1-1 1 0 0,-1 0-1 0 0,0 1 1 0 0,0-1 0 0 0,0 0-1 0 0,0 1 1 0 0,0-1-1 0 0,0 1 1 0 0,-1 0-1 0 0,1-1 1 0 0,-1 1 0 0 0,0 0-1 0 0,1 0 1 0 0,-1 0-1 0 0,0 0 1 0 0,0 0 0 0 0,-1 1-1 0 0,1-1 1 0 0,0 0-1 0 0,-5-2 1 0 0,1 1-39 0 0,-28-17-285 0 0,21 13 59 0 0,1 0 0 0 0,-14-11 0 0 0,23 16 210 0 0,-4-2-77 0 0,-7-15-335 0 0,7 8 473 0 0,-15-35-72 0 0,19 42 72 0 0,-6-16 0 0 0,2-2 4 0 0,7 19 3 0 0,-1 0 46 0 0,1 1 1 0 0,-3-22-54 0 0,2 21-54 0 0,2 1 1 0 0,-1 0 49 0 0,0 0-1 0 0,1 0 1 0 0,-1 0-1 0 0,1 0 1 0 0,-1 1-1 0 0,1-1 1 0 0,0 0-1 0 0,0 0 1 0 0,0 0-1 0 0,0 1 1 0 0,0-1-1 0 0,0 0 1 0 0,0 1-1 0 0,0-1 1 0 0,2 0-1 0 0,2-3 66 0 0,4-4 3 0 0,-1 1 3 0 0,-5 5-3 0 0,7-4-51 0 0,2 1-13 0 0,1 3 0 0 0,2 1 0 0 0,10-1 0 0 0,-20 4 0 0 0,-1 0 0 0 0,25 4 0 0 0,-1 4 0 0 0,-18-6 4 0 0,0 0-1 0 0,17 9 1 0 0,-14-3 39 0 0,2 2-16 0 0,-11-9 0 0 0,-1 0-1 0 0,0 0 1 0 0,-1 0 0 0 0,1 1 0 0 0,0-1-1 0 0,-1 1 1 0 0,5 5 0 0 0,8 11-42 0 0,-3-4-6 0 0,10 17 90 0 0,-20-29-37 0 0,0-1 1 0 0,1 1-1 0 0,-1-1 0 0 0,1 0 0 0 0,3 3 0 0 0,-1-1 46 0 0,-3-3 95 0 0,9 3 874 0 0,-15-13-714 0 0,4 5-333 0 0,-2 0 0 0 0,-9-8 0 0 0,-6-4-51 0 0,-1 2 1 0 0,-30-19-1 0 0,31 22-35 0 0,12 8 3 0 0,-1-1 1 0 0,1-1-1 0 0,0 1 1 0 0,-7-8-1 0 0,-9-10-268 0 0,15 16 327 0 0,4 3-8 0 0,0-6 48 0 0,1 7-83 0 0,6-5-213 0 0,-3 4 309 0 0,6-2-61 0 0,5 2 62 0 0,1 3-20 0 0,7-1-10 0 0,-18 2 0 0 0,17 3 11 0 0,-7-1 42 0 0,-8-2 1 0 0,7 1-33 0 0,3 2 34 0 0,-3 1 14 0 0,-8-3-14 0 0,5 6-45 0 0,2 2-10 0 0,-4 2 0 0 0,-1 4 0 0 0,0-5 11 0 0,-3-7 32 0 0,4 7 607 0 0,-12-15-579 0 0,-4-1-151 0 0,-19-21 65 0 0,17 16 15 0 0,-2-1 0 0 0,-8-1 0 0 0,-17-11-197 0 0,23 11 90 0 0,16 11 92 0 0,0 0-1 0 0,0 1 0 0 0,1-1 0 0 0,-1 0 0 0 0,0 1 1 0 0,1-1-1 0 0,-1 0 0 0 0,0 1 0 0 0,1 0 1 0 0,-1-1-1 0 0,1 1 0 0 0,2 0 0 0 0,-2-1-20 0 0,-2 1 32 0 0,1 0 0 0 0,0 0 0 0 0,0 0 0 0 0,0 0 0 0 0,0 0 0 0 0,0 0 0 0 0,0 0 0 0 0,-1 0 0 0 0,1 1 0 0 0,0-1 0 0 0,0 0 1 0 0,0 0-1 0 0,0 1 0 0 0,-1-1 0 0 0,1 1 0 0 0,1 0 0 0 0,1 0 0 0 0,12 7 4 0 0,0 0 0 0 0,-1 0 0 0 0,2 2 0 0 0,7 5 0 0 0,4 0 0 0 0,-25-14 0 0 0,0 1 0 0 0,1-1 0 0 0,-1 1 0 0 0,0-1 0 0 0,0 1 0 0 0,1 0 0 0 0,-1 0 0 0 0,-1 0 0 0 0,4 3 0 0 0,-3-3 0 0 0,-1 0 0 0 0,1 0 0 0 0,0 0 0 0 0,0 0 0 0 0,0 0 0 0 0,0-1 0 0 0,0 1 0 0 0,0-1 0 0 0,5 3 0 0 0,6 3 0 0 0,17 9 94 0 0,-27-15-64 0 0,17 13 262 0 0,-11-6-196 0 0,-2-4-3 0 0,10 11 134 0 0,-6-3-163 0 0,-2-2 0 0 0,25 23 128 0 0,-24-22-192 0 0,2 0 11 0 0,-2 2 32 0 0,-3-3-22 0 0,-4-6 22 0 0,5 7-22 0 0,2 2 22 0 0,-3-3-22 0 0,-6-7 32 0 0,0-1-15 0 0,5 10-92 0 0,-1-1 54 0 0,-3-7 64 0 0,5 7-48 0 0,0-1-30 0 0,-5-6-45 0 0,3 5 34 0 0,-3-4-18 0 0,1 8 32 0 0,2 4 11 0 0,1-3 0 0 0,3-1 0 0 0,2-2 0 0 0,2-2 0 0 0,-1 0 0 0 0,-1-1 11 0 0,-4-4 37 0 0,-3 0 6 0 0,9 10-39 0 0,-2-2-15 0 0,0-1 0 0 0,2-2 0 0 0,-3-3 11 0 0,-6-3 32 0 0,5 1-21 0 0,-5-1 42 0 0,5 0 23 0 0,-5 0-28 0 0,5 4-49 0 0,3 0-10 0 0,1 1 0 0 0,-2 1 0 0 0,0-2 0 0 0,0 2 0 0 0,-4-1 14 0 0,-5-7 116 0 0,-4-2-66 0 0,-15-13 1 0 0,-22-13 0 0 0,34 24-67 0 0,-90-46-78 0 0,81 41 32 0 0,7 4-12 0 0,-1-1 0 0 0,1 0 0 0 0,-10-8 0 0 0,13 11 48 0 0,-10-11-76 0 0,5 3 18 0 0,1-1-10 0 0,1 2-8 0 0,2 0 29 0 0,1-1 48 0 0,2 3-2 0 0,2 5-51 0 0,0 1-5 0 0,0-7-11 0 0,2 6 2 0 0,6-2 62 0 0,6 3 16 0 0,0 3 0 0 0,1 2 0 0 0,-1 1 0 0 0,1-1 0 0 0,-1 1 0 0 0,-1 3 0 0 0,-2 1 0 0 0,-2 3 0 0 0,1 1 0 0 0,0-2 0 0 0,1 0 0 0 0,0 0 0 0 0,9 9 12 0 0,-18-19 47 0 0,0 1-4 0 0,7 6-45 0 0,0 2-10 0 0,2 1 0 0 0,-2 1 0 0 0,0 0 0 0 0,2-1 0 0 0,0 0 0 0 0,0-2 11 0 0,46 33 160 0 0,-25-21-1 0 0,3 1 44 0 0,-33-21-170 0 0,15 13 50 0 0,-8-3-94 0 0,-1 0 0 0 0,0 0 0 0 0,1-2 0 0 0,1-2 11 0 0,1 0 32 0 0,0 1-33 0 0,-2 0-10 0 0,0 2 0 0 0,0-1 0 0 0,1 0 0 0 0,2 7 29 0 0,-8-12 0 0 0,9 5-23 0 0,12 6 58 0 0,-14-8-64 0 0,-2-2 11 0 0,-5-4 32 0 0,5 3-22 0 0,-5-2 22 0 0,7 2-22 0 0,1 2 22 0 0,1-1-33 0 0,-2 1-10 0 0,2-2 0 0 0,0 2 0 0 0,1 1 0 0 0,-1-1 0 0 0,-1 0 0 0 0,-1-1 11 0 0,-6-4 32 0 0,8 4-33 0 0,0 0-10 0 0,5-2-2 0 0,19 7 68 0 0,-23-4-66 0 0,-1-1 0 0 0,1 0 0 0 0,-1 1 0 0 0,0-1 0 0 0,0-2 0 0 0,1 2 0 0 0,1 2 0 0 0,-2 0 0 0 0,0-2 0 0 0,6 1 0 0 0,-18-5 0 0 0,32 16 0 0 0,-19-9 0 0 0,0-1 0 0 0,9 5 0 0 0,-20-10 0 0 0,12 9 0 0 0,-3-1 0 0 0,-3-1-16 0 0,-9-9 14 0 0,1 0 0 0 0,-1 0 0 0 0,0 0 0 0 0,0 0 0 0 0,0 0 0 0 0,0 0 0 0 0,0 0-1 0 0,0 0 1 0 0,0 0 0 0 0,0 1 0 0 0,0-1 0 0 0,0 0 0 0 0,1 0 0 0 0,-1 0 0 0 0,0 0 0 0 0,0 0 0 0 0,0 0-1 0 0,0 1 1 0 0,0-1 0 0 0,0 0 0 0 0,0 0 0 0 0,0 0 0 0 0,0 0 0 0 0,0 0 0 0 0,0 0 0 0 0,0 1-1 0 0,0-1 1 0 0,0 0 0 0 0,0 0 0 0 0,0 0 0 0 0,0 0 0 0 0,0 0 0 0 0,0 0 0 0 0,0 1 0 0 0,-1-1 0 0 0,1 0-1 0 0,0 0 1 0 0,-6 13-94 0 0,4-10 84 0 0,-1 0 0 0 0,1-1 0 0 0,-1 1 0 0 0,0-1 0 0 0,0 1 0 0 0,0-1 0 0 0,0 0 0 0 0,0 0-1 0 0,0-1 1 0 0,-1 1 0 0 0,1-1 0 0 0,-1 1 0 0 0,-5 0 0 0 0,-7 2-41 0 0,-29 3 0 0 0,30-5 38 0 0,-34 2-63 0 0,-65-1 0 0 0,-50-11 48 0 0,87 3 45 0 0,-665-75-26 0 0,509 44 12 0 0,-216-28 236 0 0,547 77-1021 0 0,-66-10 765 0 0,294 25-277 0 0,1-16 101 0 0,-311-12 196 0 0,18 0 40 0 0,55-7 509 0 0,-91 4-370 0 0,-3-1-141 0 0,1-1-1 0 0,-1 1 0 0 0,1-1 1 0 0,-1 1-1 0 0,0 1 1 0 0,-1-1-1 0 0,1 1 0 0 0,-1 0 1 0 0,-7-3-1 0 0,-10-3 164 0 0,-27-6 1 0 0,30 9-172 0 0,-70-20-31 0 0,25 9 0 0 0,-80-33 0 0 0,96 29 0 0 0,-55-25 0 0 0,83 36 0 0 0,0-2 0 0 0,-33-25 0 0 0,43 28 11 0 0,2-1 42 0 0,5-3 1 0 0,6 3-33 0 0,-1 8-17 0 0,1 0 0 0 0,0 0 0 0 0,0 0 0 0 0,0 1 0 0 0,0-1 0 0 0,0 0 1 0 0,0 1-1 0 0,0-1 0 0 0,0 1 0 0 0,1 0 0 0 0,-1 0 0 0 0,1 0 0 0 0,-1 0 0 0 0,4-1 0 0 0,40-7-108 0 0,-40 9 67 0 0,31-5-193 0 0,-1 2 1 0 0,1 1-1 0 0,40 4 0 0 0,-18 0-61 0 0,-35-2 143 0 0,35 6-1 0 0,-47-5 149 0 0,-6-1 0 0 0,-1 0 0 0 0,1 1 0 0 0,-1 0 0 0 0,0 1 0 0 0,9 2 0 0 0,0 2 15 0 0,-6 2 72 0 0,-8-8-84 0 0,0 0 1 0 0,0 0 0 0 0,1 1 0 0 0,-1-1 0 0 0,0 0-1 0 0,0 0 1 0 0,0 0 0 0 0,0 0 0 0 0,0 0 0 0 0,0 0-1 0 0,0 0 1 0 0,0 0 0 0 0,0 0 0 0 0,0 1 0 0 0,0-1-1 0 0,0 0 1 0 0,0 0 0 0 0,0 0 0 0 0,0 0 0 0 0,0 0-1 0 0,0 0 1 0 0,0 1 0 0 0,0-1 0 0 0,0 0 0 0 0,0 0-1 0 0,0 0 1 0 0,0 0 0 0 0,0 0 0 0 0,0 0 0 0 0,0 0-1 0 0,0 1 1 0 0,0-1 0 0 0,0 0 0 0 0,0 0 0 0 0,0 0-1 0 0,0 0 1 0 0,0 0 0 0 0,0 0 0 0 0,-1 0 0 0 0,-1 4 30 0 0,-1 0 0 0 0,1 0 0 0 0,-1-1 1 0 0,-1 1-1 0 0,1-1 0 0 0,0 0 0 0 0,-1 0 1 0 0,0 0-1 0 0,1 0 0 0 0,-1-1 0 0 0,0 0 1 0 0,0 1-1 0 0,-1-1 0 0 0,-7 2 0 0 0,-9 3 4 0 0,-40 8-1 0 0,39-11-23 0 0,-5 2-14 0 0,-58 14 0 0 0,71-16 0 0 0,0 1 0 0 0,1 0 0 0 0,-25 13 0 0 0,26-9 0 0 0,3 2 0 0 0,9-10-1 0 0,0 0 0 0 0,-1 0 0 0 0,1 0-1 0 0,0-1 1 0 0,0 1 0 0 0,0 0 0 0 0,0 0-1 0 0,-1 0 1 0 0,1 0 0 0 0,0 0 0 0 0,1 0 0 0 0,-1 1-1 0 0,1 0-20 0 0,0 1 0 0 0,-1-1 0 0 0,2 1 1 0 0,-1-1-1 0 0,0 0 0 0 0,0 1 0 0 0,1-1 0 0 0,-1 0 0 0 0,1 0 0 0 0,0 0 0 0 0,0 0 0 0 0,0-1 0 0 0,0 1 0 0 0,0 0 0 0 0,0-1 0 0 0,0 1 0 0 0,0-1 0 0 0,5 2 0 0 0,4 2-87 0 0,0 0-1 0 0,20 4 0 0 0,-27-8 92 0 0,52 13-385 0 0,86 10 0 0 0,59-6-1447 0 0,-188-18 1685 0 0,50 5-214 0 0,201 21-55 0 0,-238-20 577 0 0,-20-4 167 0 0,-1 0 0 0 0,1-1 0 0 0,-1 0 0 0 0,12 1 0 0 0,-27 10 291 0 0,3-7-486 0 0,0 0-1 0 0,1-1 0 0 0,-1 0 1 0 0,-1 0-1 0 0,1 0 1 0 0,-16 4-1 0 0,-6 4-27 0 0,2 1-38 0 0,0-1 30 0 0,-35 23-1 0 0,53-30-65 0 0,1 1 0 0 0,0 1-1 0 0,1-1 1 0 0,-1 1 0 0 0,1 1-1 0 0,1-1 1 0 0,-1 1 0 0 0,-5 9-1 0 0,8-10 1 0 0,-1 1-1 0 0,1 0 1 0 0,0 0 0 0 0,1 0-1 0 0,0 0 1 0 0,0 1-1 0 0,1-1 1 0 0,-3 17-1 0 0,5-19-11 0 0,0-1 0 0 0,0 1 0 0 0,0-1 0 0 0,1 0 0 0 0,0 1 0 0 0,0-1 0 0 0,0 0 0 0 0,1 1 0 0 0,0-1 0 0 0,0 0 0 0 0,0 0 0 0 0,0 0 0 0 0,1-1-1 0 0,0 1 1 0 0,6 7 0 0 0,-3-5 7 0 0,1 0-1 0 0,-1-1 1 0 0,2 0-1 0 0,-1 0 1 0 0,1 0-1 0 0,-1-1 0 0 0,1-1 1 0 0,1 1-1 0 0,8 2 1 0 0,8 3 59 0 0,51 13-1 0 0,-16-12 31 0 0,0-3 0 0 0,67 2 0 0 0,-114-10-84 0 0,305-8 143 0 0,-142-2-66 0 0,382 10 560 0 0,-523 6-834 0 0,-36-6 171 0 0,0 0-1 0 0,0 0 0 0 0,0 1 1 0 0,0-1-1 0 0,1 0 0 0 0,-1 1 1 0 0,0-1-1 0 0,0 1 0 0 0,0 0 1 0 0,0-1-1 0 0,-1 2 0 0 0,-3 2-23 0 0,-6 1-13 0 0,-1 0-1 0 0,1-1 1 0 0,-1-1-1 0 0,1 0 1 0 0,-18 2-1 0 0,-62 2-77 0 0,53-6 88 0 0,-188 4-90 0 0,18-1 144 0 0,201-3-11 0 0,-136 6 74 0 0,-149-13-1 0 0,259 3-64 0 0,-152-10-89 0 0,124 11 165 0 0,-63 7 1 0 0,105-3-25 0 0,-11 1 175 0 0,29-3-182 0 0,4 1-11 0 0,19-1-4 0 0,153 2-221 0 0,241-9-691 0 0,-315-2 459 0 0,323-23-626 0 0,-313 27 994 0 0,212-1 489 0 0,-283 11-82 0 0,-37-4-74 0 0,-6 1-170 0 0,-2 3-127 0 0,0-1 0 0 0,-1 0 0 0 0,0 0 0 0 0,0 0 0 0 0,-1-1 0 0 0,1 0 0 0 0,0 0 0 0 0,-12 3 0 0 0,-60 12 7 0 0,69-16-1 0 0,-81 12 1 0 0,-101 1-1 0 0,-26 3 13 0 0,-42 35 300 0 0,278-48-259 0 0,37 3-168 0 0,0-4-1 0 0,87-3 0 0 0,-125-1 30 0 0,601-14-1670 0 0,-525 16 1754 0 0,159 22 0 0 0,-168-8 1459 0 0,-88-15-1289 0 0,-4 3-139 0 0,-1-1 1 0 0,0 0-1 0 0,0 0 0 0 0,0-1 0 0 0,0 0 0 0 0,0-1 0 0 0,-11 1 0 0 0,-65 0 42 0 0,26-1-25 0 0,-378 15 77 0 0,0-27-54 0 0,340-2 461 0 0,101 0-199 0 0,-3 11-286 0 0,0-1 0 0 0,0 0 0 0 0,1 1 0 0 0,-1 0 0 0 0,0-1-1 0 0,1 1 1 0 0,-1 0 0 0 0,1 0 0 0 0,0 0 0 0 0,0 1 0 0 0,3-2 0 0 0,38-15 122 0 0,-37 16-190 0 0,52-15-260 0 0,80-12 1 0 0,-46 11-56 0 0,96-27-293 0 0,128-24-9 0 0,-74 27 640 0 0,-208 33 11 0 0,-50 0 96 0 0,-13 1-92 0 0,0 1 0 0 0,-1 2-1 0 0,1 1 1 0 0,-42-1 0 0 0,-196-6 16 0 0,-300-26 66 0 0,527 32-88 0 0,-85-12 83 0 0,104 13-72 0 0,-1-1 0 0 0,1-1 1 0 0,-34-15-1 0 0,48 18-11 0 0,-15-10 49 0 0,19 12-51 0 0,2 1-1 0 0,0-1-1 0 0,-1 1 0 0 0,1 0 0 0 0,0-1 1 0 0,0 1-1 0 0,-1-1 0 0 0,1 1 1 0 0,0 0-1 0 0,0-1 0 0 0,-1 1 0 0 0,1-1 1 0 0,0 1-1 0 0,0-1 0 0 0,0 1 1 0 0,0-1-1 0 0,0 1 0 0 0,0-1 0 0 0,0 1 1 0 0,0-1-1 0 0,0 1 0 0 0,0-1 1 0 0,0 1-1 0 0,0 0 0 0 0,0-1 1 0 0,0 1-1 0 0,0-1 0 0 0,1 0 0 0 0,4-11 71 0 0,-2 9-61 0 0,1-1-1 0 0,-1 1 1 0 0,1 0-1 0 0,0 0 0 0 0,0 0 1 0 0,0 0-1 0 0,0 1 1 0 0,0-1-1 0 0,5-1 0 0 0,45-15-149 0 0,-36 13 88 0 0,244-63-859 0 0,5 22 320 0 0,-78 15 740 0 0,-171 29 408 0 0,-32 6-492 0 0,-202 24 46 0 0,-57 12 48 0 0,254-35-151 0 0,-32 8 454 0 0,53-13-400 0 0,23-12-145 0 0,0 2 1 0 0,38-12-1 0 0,59-11-295 0 0,-76 22 280 0 0,130-33-51 0 0,-173 44 80 0 0,-1 0 11 0 0,8-1 32 0 0,-7 1-38 0 0,-56 18-500 0 0,-85 15 406 0 0,-12 3-18 0 0,117-24 186 0 0,9-3 10 0 0,-26 4-1 0 0,37-8 1054 0 0,25-13-852 0 0,14-6-185 0 0,0 2-1 0 0,41-15 0 0 0,-36 15-44 0 0,49-26-1 0 0,-1-4 5 0 0,-66 35 0 0 0,-1 1 0 0 0,0 1-10 0 0,-2 1-44 0 0,-8 3-15 0 0,-16 6-1071 0 0,-7 2 1126 0 0,-35 11-54 0 0,-59 25-1 0 0,84-31 69 0 0,27-8-2 0 0,-3-1 4 0 0,-22 6 1306 0 0,31-9-1217 0 0,5-4-26 0 0,-2 1-51 0 0,-1 1-1 0 0,1 1 1 0 0,0-1 0 0 0,0 1 0 0 0,0 0 0 0 0,10-3-1 0 0,112-41-13 0 0,-113 41 0 0 0,-4 0-14 0 0,-8 4-56 0 0,0 0 2 0 0,2 0 41 0 0,-1 0-6 0 0,0-1 1 0 0,0 1-1 0 0,-1 0 1 0 0,1-1 0 0 0,-1 0-1 0 0,1 1 1 0 0,-1-1 0 0 0,0 0-1 0 0,0 0 1 0 0,3-4-1 0 0,5-4 33 0 0,-3 2-10 0 0,-6 7-50 0 0,-6 11-962 0 0,5-9 1017 0 0,-1 0-1 0 0,1 1 1 0 0,0-1-1 0 0,-1 0 1 0 0,1 0 0 0 0,-1 0-1 0 0,1 0 1 0 0,-1 0-1 0 0,0-1 1 0 0,-1 3-1 0 0,-4 2-26 0 0,-2 0 0 0 0,1 0 0 0 0,-11 5 0 0 0,-9 6 32 0 0,17-10 0 0 0,1 0 0 0 0,-1 0 0 0 0,0-1 0 0 0,-1-1 0 0 0,-10 4 0 0 0,-8 0 0 0 0,8-3 601 0 0,38-13 482 0 0,20-7-1153 0 0,-31 12 81 0 0,-4 2-3 0 0,1 0-1 0 0,0 0 1 0 0,-1 0-1 0 0,1-1 1 0 0,-1 1-1 0 0,4-3 1 0 0,3-4 13 0 0,0-3 32 0 0,1 0 11 0 0,-1-2 0 0 0,-3 3 6 0 0,1 0-1 0 0,9-12 0 0 0,-10 16-31 0 0,-4 4-38 0 0,-1-1 1 0 0,1 1 0 0 0,-1 0 0 0 0,1 1 0 0 0,0-1-1 0 0,0 0 1 0 0,0 0 0 0 0,0 1 0 0 0,0-1 0 0 0,0 1 0 0 0,0 0-1 0 0,4-2 1 0 0,3-1-1 0 0,14-10 0 0 0,-18 12 0 0 0,1 0 0 0 0,-1 0 0 0 0,0 0 0 0 0,0 0 0 0 0,0-1 0 0 0,4-3 0 0 0,16-7 0 0 0,-13 6 0 0 0,-1-2 0 0 0,-9 8 0 0 0,0-1-1 0 0,0 0 1 0 0,0 0-1 0 0,0 0 1 0 0,0 0-1 0 0,0 0 1 0 0,0-1-1 0 0,1-2 1 0 0,3-4 74 0 0,11-21 123 0 0,-8 17-144 0 0,-9 12-55 0 0,13-14 79 0 0,3-1-13 0 0,-7 8-21 0 0,0 1-33 0 0,0 0 6 0 0,-1 1 64 0 0,-5 3-25 0 0,1 0-15 0 0,6-11 57 0 0,-6 9-4 0 0,-4 5-35 0 0,8-15 15 0 0,-4 6-62 0 0,-3 7 42 0 0,0 1 1 0 0,4-7-44 0 0,2-2-10 0 0,1 1 0 0 0,1 1 0 0 0,1 1 0 0 0,-1-1 0 0 0,0 0 0 0 0,-1 0 0 0 0,-1-1 0 0 0,1 0 0 0 0,1 2 0 0 0,1-1 0 0 0,0-1 0 0 0,0 2 0 0 0,1 0 0 0 0,3-4 0 0 0,-12 7 0 0 0,15-12 0 0 0,-8 8 0 0 0,-1-1 0 0 0,1 1 0 0 0,2 0 0 0 0,1 1 0 0 0,-1 1 0 0 0,2 1 11 0 0,-1-1 32 0 0,0 1-47 0 0,0-1-55 0 0,1-1 44 0 0,-2 0 15 0 0,-2-2 0 0 0,2 1 0 0 0,0 1 0 0 0,8-1-4 0 0,-14 7 8 0 0,38-16 84 0 0,-39 15-40 0 0,3-3-48 0 0,-4 2-64 0 0,5-3 48 0 0,3-1 16 0 0,0-2 0 0 0,0 2 0 0 0,0-1 0 0 0,0 1 0 0 0,10-5 31 0 0,3-4-62 0 0,-14 8 31 0 0,0-1 0 0 0,-1 3 16 0 0,-5 3 48 0 0,3-2-64 0 0,-3 3-64 0 0,6-4 48 0 0,2-1 32 0 0,0 1 32 0 0,1-1-96 0 0,-1-1 48 0 0,-2-1 64 0 0,-1 0-48 0 0,0 0-16 0 0,2-1 0 0 0,0 0-14 0 0,6-1-30 0 0,11-12 25 0 0,-26 20 11 0 0,17-10-48 0 0,-18 11 49 0 0,2-1 4 0 0,13-3 2 0 0,0 0 1 0 0,-10 4 0 0 0,16-1 0 0 0,-16 1-4 0 0,16 0-16 0 0,-9 1-20 0 0,-7 0 40 0 0,17 1 0 0 0,-8 2 0 0 0,-1 0 0 0 0,1 0 0 0 0,-5 0-10 0 0,-7-1-44 0 0,-3-1 52 0 0,0 0 0 0 0,0 1-1 0 0,0-1 1 0 0,0 0-1 0 0,0 0 1 0 0,0 1 0 0 0,0-1-1 0 0,0 0 1 0 0,0 0 0 0 0,0 1-1 0 0,0-1 1 0 0,1 0-1 0 0,-1 0 1 0 0,0 0 0 0 0,0 1-1 0 0,0-1 1 0 0,0 0-1 0 0,1 0 1 0 0,-1 0 0 0 0,0 0-1 0 0,0 1 1 0 0,0-1 0 0 0,1 0-1 0 0,-1 0 1 0 0,0 0-1 0 0,1 0 1 0 0,7 8-62 0 0,-2 4 11 0 0,0-1 32 0 0,-4-7-22 0 0,5 5 22 0 0,1 4-22 0 0,2-1 32 0 0,0-1 11 0 0,1-2 0 0 0,-2-2 11 0 0,-5-5 32 0 0,3 3-17 0 0,-5-4 53 0 0,17 10 288 0 0,-14-8-293 0 0,-3-2-8 0 0,8 5 76 0 0,-4-3-92 0 0,0-1 0 0 0,0 1 0 0 0,0-1 0 0 0,0 0 0 0 0,1-1 0 0 0,8 2 0 0 0,6 1 80 0 0,22 6 226 0 0,-53-1-469 0 0,1-4 111 0 0,0-1 0 0 0,0 0 0 0 0,0 0 0 0 0,-1-1 1 0 0,-17 4-1 0 0,-52 3 2 0 0,0 1 0 0 0,69-9 0 0 0,-39 8 0 0 0,0 2 0 0 0,-76 29 0 0 0,61-14-63 0 0,-90 43-280 0 0,142-65 274 0 0,1 1 0 0 0,0 1-1 0 0,1 0 1 0 0,-16 13 0 0 0,25-18 5 0 0,2 0-141 0 0,-1 0 192 0 0,1 0 0 0 0,0-1 0 0 0,0 1 0 0 0,1 0 0 0 0,-1 0 0 0 0,0-1 0 0 0,1 1 0 0 0,-1 0 0 0 0,1-1 0 0 0,-1 0 0 0 0,1 1 0 0 0,0-1 0 0 0,-1 0 0 0 0,4 2 0 0 0,2 1-14 0 0,0-1 0 0 0,1 0 0 0 0,-1 0 0 0 0,0-1 0 0 0,1 0 0 0 0,0 0 0 0 0,0-1 0 0 0,11 1 0 0 0,68-1 71 0 0,-46-2 67 0 0,60-1 17 0 0,-84 2-128 0 0,-5 2-14 0 0,-9-2-34 0 0,-5 1 76 0 0,-14 8-26 0 0,0-1 1 0 0,-1-1 0 0 0,-34 9 0 0 0,32-10-4 0 0,-11 4 10 0 0,4-3 27 0 0,2 1 0 0 0,-1 2-1 0 0,-42 22 1 0 0,57-27-1 0 0,7-4-25 0 0,0 1-1 0 0,0-1 0 0 0,0 1 1 0 0,1 0-1 0 0,-1 0 0 0 0,0 0 0 0 0,1 1 1 0 0,-1-1-1 0 0,-2 4 0 0 0,-1 4 2 0 0,6-8-5 0 0,0-1 0 0 0,0 0-1 0 0,0 1 1 0 0,0-1 0 0 0,0 1 0 0 0,0-1 0 0 0,0 0-1 0 0,0 1 1 0 0,1-1 0 0 0,-1 0 0 0 0,1 1-1 0 0,-1-1 1 0 0,1 0 0 0 0,-1 1 0 0 0,1-1 0 0 0,0 0-1 0 0,0 0 1 0 0,-1 0 0 0 0,1 0 0 0 0,0 0 0 0 0,0 0-1 0 0,0 0 1 0 0,0 0 0 0 0,1 0 0 0 0,-1 0 0 0 0,0 0-1 0 0,0-1 1 0 0,0 1 0 0 0,1 0 0 0 0,-1-1-1 0 0,0 1 1 0 0,1-1 0 0 0,1 1 0 0 0,6 2 7 0 0,0-1 0 0 0,0 0 0 0 0,17 2 0 0 0,-24-4-17 0 0,15 1-34 0 0,0 0-1 0 0,0-2 0 0 0,0 0 1 0 0,17-3-1 0 0,68-17-254 0 0,-56 10 243 0 0,-40 10 52 0 0,17-6-14 0 0,-21 6-42 0 0,-5 2-10 0 0,-85 30-72 0 0,28-9 80 0 0,10-5 56 0 0,-93 17 0 0 0,11-6-52 0 0,83-17 40 0 0,38-9 12 0 0,-1 1 0 0 0,1 0 0 0 0,0 1 0 0 0,0 0 0 0 0,0 1 0 0 0,0 0 0 0 0,1 1 0 0 0,-18 12 0 0 0,21-10-17 0 0,6-7-71 0 0,4 0-244 0 0,13 2 284 0 0,1-2-1 0 0,-1 0 1 0 0,28-2 0 0 0,55-8 111 0 0,-77 6-48 0 0,39-7-2 0 0,-1-3 0 0 0,0-2 0 0 0,-1-3 0 0 0,61-28-1 0 0,-86 33-16 0 0,-2 1 44 0 0,56-30-1 0 0,-70 32 7 0 0,31-11 1 0 0,-33 15 21 0 0,-1-1 0 0 0,0 0 0 0 0,0-1 0 0 0,0 0 0 0 0,17-15 0 0 0,-29 21-14 0 0,2-3-58 0 0,-4 4-66 0 0,-12-5-254 0 0,7 4 314 0 0,0 1-1 0 0,0-1 1 0 0,-1 1 0 0 0,1 1-1 0 0,0-1 1 0 0,0 1-1 0 0,-1-1 1 0 0,1 1-1 0 0,-1 0 1 0 0,1 1-1 0 0,-6 0 1 0 0,5 0 7 0 0,-2 0-9 0 0,0 0-1 0 0,0 0 0 0 0,0 1 0 0 0,0 0 1 0 0,-9 5-1 0 0,-4 0-28 0 0,-221 71-111 0 0,-14 4 165 0 0,211-69-16 0 0,-24 6-27 0 0,-131 55-1 0 0,182-68 34 0 0,10-3-7 0 0,-1 0 1 0 0,1 1 0 0 0,-9 5 0 0 0,14-8-64 0 0,21 2-451 0 0,-2-1 450 0 0,0 0 0 0 0,22-2 0 0 0,56-6 40 0 0,-78 5 23 0 0,325-41-315 0 0,-300 36 320 0 0,0 2 0 0 0,84 2 0 0 0,-122 2 11 0 0,1 0 7 0 0,0 1-1 0 0,0 0 0 0 0,0 0 1 0 0,0 0-1 0 0,0 0 1 0 0,-1 1-1 0 0,1 0 1 0 0,-1-1-1 0 0,1 2 0 0 0,-1-1 1 0 0,6 5-1 0 0,-10-7-11 0 0,1 0 1 0 0,-1 0-1 0 0,0 1 0 0 0,0-1 0 0 0,0 0 0 0 0,1 1 0 0 0,-1-1 1 0 0,0 0-1 0 0,0 1 0 0 0,0-1 0 0 0,0 0 0 0 0,0 1 0 0 0,0-1 1 0 0,0 0-1 0 0,1 1 0 0 0,-1-1 0 0 0,0 0 0 0 0,0 1 0 0 0,0-1 0 0 0,-1 0 1 0 0,1 1-1 0 0,0-1 0 0 0,0 1 0 0 0,-1 4 32 0 0,1-4-31 0 0,-1 0 1 0 0,1 0 0 0 0,0 0 0 0 0,-1 0-1 0 0,1 0 1 0 0,0 0 0 0 0,-1-1-1 0 0,1 1 1 0 0,-1 0 0 0 0,0 0 0 0 0,1 0-1 0 0,-1 0 1 0 0,0-1 0 0 0,1 1-1 0 0,-1 0 1 0 0,0-1 0 0 0,-1 2 0 0 0,-1 0 15 0 0,-2 2-3 0 0,1 0 0 0 0,-1 0 0 0 0,0-1 0 0 0,-1 1 0 0 0,1-1-1 0 0,-1-1 1 0 0,-11 5 0 0 0,-44 10-19 0 0,44-13 10 0 0,-68 13 135 0 0,0-3 0 0 0,-128 4-1 0 0,30-5 175 0 0,172-12-289 0 0,-1 0 25 0 0,1 1 1 0 0,-1 0-1 0 0,-16 6 0 0 0,29-7-58 0 0,0 0 0 0 0,-1 0 0 0 0,1 0-1 0 0,0 0 1 0 0,0 0 0 0 0,0 0-1 0 0,0 0 1 0 0,0 0 0 0 0,1 1 0 0 0,3 1-22 0 0,0 0 0 0 0,0-1 1 0 0,0 1-1 0 0,0-1 0 0 0,0 0 1 0 0,1-1-1 0 0,-1 1 0 0 0,8 0 1 0 0,48 4-84 0 0,-40-5 105 0 0,109 2-168 0 0,157-15-1 0 0,-179 5 128 0 0,-74 4 51 0 0,45-1 648 0 0,-112 18-643 0 0,-2-1 0 0 0,1-2 0 0 0,-2-1 0 0 0,-44 7-1 0 0,-17 0-12 0 0,-121 25 0 0 0,176-31 0 0 0,0 2 0 0 0,1 1 0 0 0,-42 22 0 0 0,77-34 0 0 0,-13 9-18 0 0,19-11 16 0 0,0 0 1 0 0,0 0 0 0 0,0 0 0 0 0,0 0-1 0 0,0 0 1 0 0,0 1 0 0 0,0-1-1 0 0,0 0 1 0 0,0 0 0 0 0,0 0 0 0 0,0 0-1 0 0,0 0 1 0 0,-1 0 0 0 0,1 0 0 0 0,0 0-1 0 0,0 0 1 0 0,0 0 0 0 0,0 0-1 0 0,0 0 1 0 0,0 0 0 0 0,0 0 0 0 0,0 0-1 0 0,0 0 1 0 0,0 0 0 0 0,0 0-1 0 0,0 0 1 0 0,0 1 0 0 0,0-1 0 0 0,0 0-1 0 0,0 0 1 0 0,0 0 0 0 0,0 0 0 0 0,0 0-1 0 0,0 0 1 0 0,0 0 0 0 0,0 0-1 0 0,0 0 1 0 0,0 0 0 0 0,0 0 0 0 0,0 0-1 0 0,0 0 1 0 0,0 1 0 0 0,0-1-1 0 0,0 0 1 0 0,0 0 0 0 0,0 0 0 0 0,0 0-1 0 0,0 0 1 0 0,0 0 0 0 0,0 0 0 0 0,0 0-1 0 0,0 0 1 0 0,1 0 0 0 0,-1 0-1 0 0,0 0 1 0 0,0 0 0 0 0,0 0 0 0 0,0 0-1 0 0,0 0 1 0 0,0 0 0 0 0,0 0 0 0 0,0 0-1 0 0,0 0 1 0 0,0 0 0 0 0,0 0-1 0 0,0 0 1 0 0,0 0 0 0 0,0 0 0 0 0,1 0-1 0 0,3 4-14 0 0,1-1 1 0 0,0 0-1 0 0,1 0 0 0 0,-1 0 0 0 0,0-1 0 0 0,1 0 0 0 0,0 0 0 0 0,-1 0 0 0 0,1-1 0 0 0,0 0 1 0 0,8 1-1 0 0,11 0 9 0 0,36-2 0 0 0,-29 0-25 0 0,507 29-224 0 0,-513-26 259 0 0,0 1 0 0 0,0 2 0 0 0,-1 0 0 0 0,47 19 0 0 0,-64-17 103 0 0,-8-8-103 0 0,0 0 1 0 0,0 1-1 0 0,0-1 1 0 0,1 0-1 0 0,-1 0 1 0 0,0 1-1 0 0,0-1 1 0 0,0 0 0 0 0,0 0-1 0 0,0 0 1 0 0,1 1-1 0 0,-1-1 1 0 0,0 0-1 0 0,0 0 1 0 0,0 0-1 0 0,1 0 1 0 0,-1 0-1 0 0,0 0 1 0 0,0 1 0 0 0,0-1-1 0 0,1 0 1 0 0,-1 0-1 0 0,0 0 1 0 0,0 0-1 0 0,1 0 1 0 0,-1 0-1 0 0,0 12 125 0 0,0-11-122 0 0,0 0-1 0 0,0-1 0 0 0,0 1 0 0 0,-1 0 1 0 0,1-1-1 0 0,0 1 0 0 0,-1-1 0 0 0,1 1 0 0 0,0 0 1 0 0,-1-1-1 0 0,1 1 0 0 0,-1-1 0 0 0,1 1 1 0 0,-1-1-1 0 0,1 1 0 0 0,-1-1 0 0 0,1 1 1 0 0,-1-1-1 0 0,0 0 0 0 0,0 1 0 0 0,-1 1 13 0 0,-3 1 3 0 0,1 0-1 0 0,-1 1 0 0 0,0-2 0 0 0,0 1 0 0 0,-1 0 1 0 0,1-1-1 0 0,-7 2 0 0 0,-41 8 86 0 0,25-6-64 0 0,-109 26-9 0 0,-92 19 8 0 0,75-10 34 0 0,154-41-75 0 0,0 0 1 0 0,0 0-1 0 0,0 1 1 0 0,0-1-1 0 0,0 0 1 0 0,0 0-1 0 0,0 0 1 0 0,0 0-1 0 0,0 0 1 0 0,0 0-1 0 0,0 0 1 0 0,0 0-1 0 0,0 0 1 0 0,0 0-1 0 0,0 0 0 0 0,0 0 1 0 0,0 0-1 0 0,0 0 1 0 0,0 0-1 0 0,0 0 1 0 0,0 1-1 0 0,0-1 1 0 0,0 0-1 0 0,0 0 1 0 0,0 0-1 0 0,0 0 1 0 0,0 0-1 0 0,0 0 1 0 0,0 0-1 0 0,0 0 0 0 0,0 0 1 0 0,0 0-1 0 0,0 0 1 0 0,0 0-1 0 0,0 0 1 0 0,0 0-1 0 0,0 0 1 0 0,0 1-1 0 0,0-1 1 0 0,0 0-1 0 0,0 0 1 0 0,0 0-1 0 0,0 0 1 0 0,0 0-1 0 0,0 0 0 0 0,0 0 1 0 0,0 0-1 0 0,0 0 1 0 0,-1 0-1 0 0,1 0 1 0 0,0 0-1 0 0,0 0 1 0 0,0 0-1 0 0,0 0 1 0 0,0 0-1 0 0,0 0 1 0 0,0 0-1 0 0,0 0 1 0 0,0 0-1 0 0,4 4-17 0 0,0 0-1 0 0,0-1 1 0 0,1 0 0 0 0,-1 0-1 0 0,1 0 1 0 0,0 0 0 0 0,0 0-1 0 0,0-1 1 0 0,0 0 0 0 0,0 0 0 0 0,8 1-1 0 0,11 2-26 0 0,30 3 0 0 0,-49-7 37 0 0,116 9-372 0 0,76 13-274 0 0,-180-19 653 0 0,-16-4 2 0 0,0 0-1 0 0,-1 1 1 0 0,1-1-1 0 0,0 1 1 0 0,0-1-1 0 0,0 1 1 0 0,0-1 0 0 0,0 1-1 0 0,-1-1 1 0 0,1 1-1 0 0,0 0 1 0 0,-1-1-1 0 0,2 2 1 0 0,-2-1 6 0 0,0 0 1 0 0,1 0 0 0 0,-1 0 0 0 0,0 0 0 0 0,0 0-1 0 0,0 0 1 0 0,0 0 0 0 0,0 0 0 0 0,0 0 0 0 0,0 0 0 0 0,0 0-1 0 0,0 0 1 0 0,0 0 0 0 0,-1 0 0 0 0,1 0 0 0 0,0 0-1 0 0,-1 0 1 0 0,1 0 0 0 0,-1-1 0 0 0,1 1 0 0 0,-1 0-1 0 0,1 0 1 0 0,-1 0 0 0 0,0 0 0 0 0,1-1 0 0 0,-1 1-1 0 0,-1 0 1 0 0,0 2 31 0 0,-1 0 0 0 0,0 0 0 0 0,-1-1-1 0 0,1 1 1 0 0,-7 3 0 0 0,-20 7 172 0 0,-51 15 0 0 0,33-12-55 0 0,13-4 49 0 0,-64 32-1 0 0,88-37-152 0 0,8-5 11 0 0,3 1 0 0 0,2 10-10 0 0,-1-9-51 0 0,1-1 1 0 0,0 0-1 0 0,-1 1 1 0 0,1-1-1 0 0,0 0 0 0 0,1 0 1 0 0,-1 0-1 0 0,0-1 1 0 0,1 1-1 0 0,0 0 1 0 0,0-1-1 0 0,-1 0 1 0 0,1 0-1 0 0,1 0 1 0 0,-1 0-1 0 0,0 0 1 0 0,6 2-1 0 0,7 3 2 0 0,1-1 0 0 0,23 5 1 0 0,-34-10-10 0 0,21 6 4 0 0,-1 1 0 0 0,34 15 0 0 0,-45-17 0 0 0,-3 1 11 0 0,-8-3 42 0 0,3 8 11 0 0,-3 3 2 0 0,-4 17 15 0 0,-1-9-50 0 0,2-18-14 0 0,1 11-12 0 0,0-1-5 0 0,1 7-2 0 0,-1-18 4 0 0,4 13 9 0 0,4 8 15 0 0,-6-16-7 0 0,-2 16-11 0 0,-2-16 13 0 0,0 1 0 0 0,-1 0 0 0 0,0-1 0 0 0,-1 1 0 0 0,0-1 0 0 0,-3 10 0 0 0,-2 3-608 0 0,-15 29-1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26.777"/>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2983 2 6647 0 0,'3'4'300'0'0,"-2"-3"-276"0"0,0 0 0 0 0,0 0 0 0 0,0 1-1 0 0,0-1 1 0 0,0 0 0 0 0,1 0 0 0 0,-1 0-1 0 0,0-1 1 0 0,1 1 0 0 0,-1 0 0 0 0,0 0-1 0 0,1-1 1 0 0,-1 1 0 0 0,3 0 0 0 0,27 3 40 0 0,-30-4-65 0 0,209 3 1629 0 0,0-18 155 0 0,66 8-912 0 0,-78 4-473 0 0,319 2 313 0 0,-125 14-465 0 0,43 3-80 0 0,-392-13-159 0 0,444 34 103 0 0,-391-23-143 0 0,0 3 1 0 0,94 31-1 0 0,-133-28-309 0 0,-55-19 190 0 0,-8 5-605 0 0,3-3 738 0 0,0-1 0 0 0,0 0 0 0 0,0 0 1 0 0,0-1-1 0 0,0 1 0 0 0,-1-1 0 0 0,1 1 0 0 0,0-1 1 0 0,-1 0-1 0 0,1 0 0 0 0,-1-1 0 0 0,-4 2 0 0 0,-10-1-2 0 0,-29 0 0 0 0,30-1 20 0 0,-420 23 668 0 0,296-12-561 0 0,-409 47-39 0 0,272-25-130 0 0,24-4 49 0 0,-317 31-102 0 0,-716 22-486 0 0,-148-6 1250 0 0,1087-52-273 0 0,2 20-43 0 0,249-28-263 0 0,-80 15 19 0 0,161-28-86 0 0,0 1-9 0 0,1-1 0 0 0,0 2 1 0 0,-28 12-1 0 0,43-17 5 0 0,-1 0 0 0 0,1 0-1 0 0,0 0 1 0 0,0 0 0 0 0,0 0 0 0 0,0 0-1 0 0,0 0 1 0 0,0 0 0 0 0,0 0 0 0 0,0 0-1 0 0,0 0 1 0 0,0 0 0 0 0,0 0 0 0 0,-1 0 0 0 0,1 0-1 0 0,0 0 1 0 0,0 0 0 0 0,0 0 0 0 0,0 0-1 0 0,0 0 1 0 0,0 0 0 0 0,0 0 0 0 0,0 1-1 0 0,0-1 1 0 0,0 0 0 0 0,0 0 0 0 0,0 0 0 0 0,0 0-1 0 0,0 0 1 0 0,0 0 0 0 0,0 0 0 0 0,0 0-1 0 0,0 0 1 0 0,0 0 0 0 0,0 0 0 0 0,0 1-1 0 0,0-1 1 0 0,0 0 0 0 0,0 0 0 0 0,0 0 0 0 0,0 0-1 0 0,0 0 1 0 0,0 0 0 0 0,0 0 0 0 0,0 0-1 0 0,0 0 1 0 0,0 0 0 0 0,0 0 0 0 0,0 1-1 0 0,0-1 1 0 0,0 0 0 0 0,0 0 0 0 0,0 0 0 0 0,0 0-1 0 0,2 3-24 0 0,-1 0-1 0 0,1-1 1 0 0,0 1-1 0 0,0 0 1 0 0,0-1-1 0 0,0 0 1 0 0,1 1-1 0 0,-1-1 1 0 0,0 0-1 0 0,1 0 1 0 0,0 0-1 0 0,-1 0 1 0 0,1-1-1 0 0,5 3 1 0 0,3 1-71 0 0,0-1 0 0 0,0 0 0 0 0,13 2 0 0 0,13 1-97 0 0,1-1-1 0 0,52 1 0 0 0,80-8 231 0 0,-62-1-25 0 0,442-22 768 0 0,-282 8-495 0 0,-186 12-206 0 0,1973-87 1631 0 0,-43 50-878 0 0,-520 110-836 0 0,-1305-43-186 0 0,-146-18 18 0 0,-1 2 0 0 0,60 23 0 0 0,-95-32 140 0 0,2 2-63 0 0,1-1 0 0 0,-1 2-1 0 0,0-1 1 0 0,0 0 0 0 0,-1 1 0 0 0,1 1 0 0 0,-1-1 0 0 0,0 1-1 0 0,10 9 1 0 0,-15-13 60 0 0,-1 0-1 0 0,1-1 0 0 0,-1 1 0 0 0,1 0 0 0 0,-1 0 1 0 0,1 0-1 0 0,-1-1 0 0 0,1 1 0 0 0,-1 0 1 0 0,0 0-1 0 0,1 0 0 0 0,-1 0 0 0 0,0 0 1 0 0,0 0-1 0 0,0 0 0 0 0,0 0 0 0 0,0-1 1 0 0,0 1-1 0 0,0 0 0 0 0,0 0 0 0 0,0 0 0 0 0,0 0 1 0 0,0 0-1 0 0,-1 0 0 0 0,1 0 0 0 0,0 0 1 0 0,-1-1-1 0 0,1 1 0 0 0,-1 0 0 0 0,1 0 1 0 0,-1 0-1 0 0,1-1 0 0 0,-1 1 0 0 0,1 0 1 0 0,-1 0-1 0 0,0-1 0 0 0,1 1 0 0 0,-1-1 1 0 0,0 1-1 0 0,0-1 0 0 0,1 1 0 0 0,-1-1 0 0 0,0 1 1 0 0,-1 0-1 0 0,-5 2-256 0 0,0 0 1 0 0,0 0-1 0 0,-1-1 0 0 0,-9 2 1 0 0,14-3 235 0 0,-94 18-1556 0 0,-109 8 1 0 0,-102-9 577 0 0,214-14 846 0 0,-1235 31 523 0 0,635-22 991 0 0,502-9-863 0 0,-837 24 1620 0 0,4 20-739 0 0,423-2-792 0 0,7 35-331 0 0,570-77-221 0 0,-75 17 47 0 0,82-16-40 0 0,-1 0 1 0 0,1 2-1 0 0,-19 9 0 0 0,34-14-4 0 0,0-1-1 0 0,0 1 1 0 0,1 0-1 0 0,-1-1 1 0 0,1 1-1 0 0,-1 0 1 0 0,-3 4-1 0 0,6-5-9 0 0,-1 0-1 0 0,1-1 0 0 0,-1 1 0 0 0,1 0 0 0 0,0 0 0 0 0,-1-1 0 0 0,1 1 0 0 0,0 0 0 0 0,0 0 1 0 0,-1 0-1 0 0,1-1 0 0 0,0 1 0 0 0,0 0 0 0 0,0 0 0 0 0,0 0 0 0 0,0-1 0 0 0,0 1 1 0 0,0 0-1 0 0,0 0 0 0 0,1 0 0 0 0,-1-1 0 0 0,0 1 0 0 0,0 0 0 0 0,1 0 0 0 0,-1-1 0 0 0,0 1 1 0 0,1 0-1 0 0,-1 0 0 0 0,1-1 0 0 0,-1 1 0 0 0,1 0 0 0 0,-1-1 0 0 0,2 1 0 0 0,3 4-89 0 0,0 0 0 0 0,1 0 1 0 0,0-1-1 0 0,0 0 0 0 0,0 0 0 0 0,1-1 0 0 0,-1 0 0 0 0,1 0 0 0 0,10 3 0 0 0,10 2-142 0 0,32 5-1 0 0,19 0 28 0 0,1-4 0 0 0,101-1 0 0 0,162-21 485 0 0,-320 11-248 0 0,1337-103 1217 0 0,-631 37-667 0 0,-178 18 48 0 0,261-21 284 0 0,1 25-756 0 0,-270 49-1906 0 0,-607 15-3672 0 0,16-11 4261 0 0,-81 3-1 0 0,92-8 830 0 0,-839 22 547 0 0,-3-36 3926 0 0,131 1-541 0 0,2 21-2556 0 0,-700 81-555 0 0,757-15-926 0 0,646-69 366 0 0,-2-1-143 0 0,0 2 0 0 0,-50 15 0 0 0,86-18 65 0 0,8 0-65 0 0,4-4 195 0 0,-1 0-1 0 0,0 1 1 0 0,1-1 0 0 0,-1 0-1 0 0,1 0 1 0 0,0 0-1 0 0,-1 0 1 0 0,4 0-1 0 0,12 7-64 0 0,0-2-1 0 0,1 0 0 0 0,0-1 0 0 0,25 3 1 0 0,80 6-194 0 0,-106-12 244 0 0,477 22 344 0 0,2-25 415 0 0,-291 0-491 0 0,-144 1-150 0 0,880-2 805 0 0,-235 0-303 0 0,315 3 153 0 0,-965 0-700 0 0,327 9 126 0 0,-4 24-102 0 0,-351-30-244 0 0,-1 1 0 0 0,1 2-1 0 0,34 12 1 0 0,-59-18-172 0 0,-7 1-51 0 0,-23 5 135 0 0,0 0-1 0 0,0-2 1 0 0,0-1-1 0 0,-29 1 1 0 0,20-2 124 0 0,-301 18-525 0 0,157-13 680 0 0,-475 19 50 0 0,363-16 46 0 0,-326 3 293 0 0,69-2 80 0 0,259-2-222 0 0,-622 22 497 0 0,4 15-148 0 0,86 47-496 0 0,711-73-1066 0 0,20 1-3517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39.05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10277 7627 12751 0 0,'5'-11'346'0'0,"-1"-1"0"0"0,-1 0 0 0 0,3-14 0 0 0,-6 12-363 0 0,-1 10-23 0 0,1 0 0 0 0,-1 0-1 0 0,-1 0 1 0 0,1 0 0 0 0,-1 0 0 0 0,1 0 0 0 0,-1 1 0 0 0,0-1-1 0 0,0 0 1 0 0,-5-5 0 0 0,1 3-11 0 0,1 0 0 0 0,-1 1 0 0 0,1 0 0 0 0,-1 0 0 0 0,-9-5 0 0 0,-4-1-48 0 0,0 1 1 0 0,-1 1 0 0 0,-26-8 0 0 0,-29-7-345 0 0,-112-19 0 0 0,-81 2 140 0 0,128 22 210 0 0,-604-66-227 0 0,-509 52 216 0 0,-1 112-48 0 0,39 41-464 0 0,662-61 316 0 0,505-54 278 0 0,62 3-32 0 0,4-3 54 0 0,-1 0 1 0 0,1-1-1 0 0,25 2 0 0 0,61 1-5 0 0,-73-6-1 0 0,391 0-145 0 0,2-23-134 0 0,-239 10 163 0 0,245-13-336 0 0,1060-47-1274 0 0,-182 57 1669 0 0,-1 73 708 0 0,-808-5-401 0 0,-337-29-297 0 0,164 48 0 0 0,-309-67 36 0 0,4 0-66 0 0,1 1 0 0 0,-1 1-1 0 0,-1 1 1 0 0,29 16-1 0 0,-47-23 59 0 0,0 0-1 0 0,0 0 1 0 0,0 1-1 0 0,0-1 1 0 0,-1 1-1 0 0,1-1 1 0 0,0 1-1 0 0,-1 0 1 0 0,3 4-1 0 0,-4-6 13 0 0,1 1-1 0 0,-1 0 1 0 0,0-1-1 0 0,0 1 1 0 0,1 0-1 0 0,-1-1 1 0 0,0 1 0 0 0,0 0-1 0 0,0 0 1 0 0,0-1-1 0 0,0 1 1 0 0,0 0-1 0 0,0 0 1 0 0,0-1 0 0 0,-1 1-1 0 0,1 0 1 0 0,0-1-1 0 0,0 1 1 0 0,-1 0-1 0 0,1-1 1 0 0,0 1 0 0 0,-1 0-1 0 0,1-1 1 0 0,0 1-1 0 0,-1-1 1 0 0,1 1-1 0 0,-1-1 1 0 0,1 1 0 0 0,-1-1-1 0 0,1 1 1 0 0,-1-1-1 0 0,0 1 1 0 0,1-1-1 0 0,-2 1 1 0 0,-4 2-67 0 0,0 0 0 0 0,-1 0 0 0 0,1-1 0 0 0,-1 0 0 0 0,1-1 0 0 0,-1 1 0 0 0,0-1 0 0 0,-10 0 0 0 0,15 0 61 0 0,-95 6-238 0 0,-112-7 0 0 0,72-1 263 0 0,-332-8 811 0 0,110 0-198 0 0,-87-3 72 0 0,23 0-184 0 0,-516 7 301 0 0,257 16-461 0 0,482-6-228 0 0,-503 36 731 0 0,662-38-709 0 0,15-2 56 0 0,0 1 0 0 0,-30 7 0 0 0,41-3-3 0 0,15-6-191 0 0,0 0 0 0 0,0 0 0 0 0,0 0-1 0 0,0 0 1 0 0,0 0 0 0 0,0 0 0 0 0,0 0 0 0 0,1 0-1 0 0,-1 0 1 0 0,0 0 0 0 0,0 0 0 0 0,0 0-1 0 0,0 0 1 0 0,0 0 0 0 0,0 1 0 0 0,0-1 0 0 0,0 0-1 0 0,0 0 1 0 0,0 0 0 0 0,0 0 0 0 0,0 0 0 0 0,0 0-1 0 0,0 0 1 0 0,0 0 0 0 0,0 0 0 0 0,0 0-1 0 0,0 0 1 0 0,0 0 0 0 0,0 0 0 0 0,0 0 0 0 0,0 1-1 0 0,0-1 1 0 0,0 0 0 0 0,0 0 0 0 0,0 0-1 0 0,0 0 1 0 0,0 0 0 0 0,0 0 0 0 0,0 0 0 0 0,0 0-1 0 0,0 0 1 0 0,0 0 0 0 0,0 0 0 0 0,0 0 0 0 0,0 0-1 0 0,0 0 1 0 0,0 1 0 0 0,0-1 0 0 0,0 0-1 0 0,0 0 1 0 0,0 0 0 0 0,-1 0 0 0 0,1 0 0 0 0,0 0-1 0 0,0 0 1 0 0,0 0 0 0 0,0 0 0 0 0,0 0-1 0 0,0 0 1 0 0,0 0 0 0 0,0 0 0 0 0,0 0 0 0 0,0 0-1 0 0,0 0 1 0 0,0 0 0 0 0,0 0 0 0 0,0 0 0 0 0,-1 0-1 0 0,7 4-2 0 0,0 0-1 0 0,0-1 1 0 0,0 1 0 0 0,0-1-1 0 0,0-1 1 0 0,1 1-1 0 0,-1-1 1 0 0,1 0 0 0 0,-1 0-1 0 0,9 0 1 0 0,-8 0-6 0 0,72 13-200 0 0,117 8-1 0 0,87-10 36 0 0,-222-12 131 0 0,591 3-301 0 0,-223-4 300 0 0,-429 0 41 0 0,704 14 2 0 0,-7 45 524 0 0,-691-58-516 0 0,111 19 102 0 0,-99-16-111 0 0,0 0 0 0 0,-1 2 1 0 0,1 0-1 0 0,19 11 0 0 0,-20-6-18 0 0,-17-11 16 0 0,0 0-1 0 0,0 0 1 0 0,1 0 0 0 0,-1 0-1 0 0,0 0 1 0 0,0 0 0 0 0,0 0-1 0 0,0 0 1 0 0,0 0 0 0 0,0 0-1 0 0,0 0 1 0 0,0 0 0 0 0,1 0-1 0 0,-1 0 1 0 0,0 0 0 0 0,0 1-1 0 0,0-1 1 0 0,0 0 0 0 0,0 0-1 0 0,0 0 1 0 0,0 0 0 0 0,0 0-1 0 0,0 0 1 0 0,0 0 0 0 0,0 0-1 0 0,0 0 1 0 0,0 1 0 0 0,0-1-1 0 0,0 0 1 0 0,0 0 0 0 0,1 0-1 0 0,-1 0 1 0 0,0 0 0 0 0,0 0-1 0 0,0 0 1 0 0,0 0 0 0 0,0 1-1 0 0,-1-1 1 0 0,1 0 0 0 0,0 0-1 0 0,0 0 1 0 0,0 0 0 0 0,0 0-1 0 0,0 0 1 0 0,0 0 0 0 0,0 1-1 0 0,0-1 1 0 0,0 0 0 0 0,0 0-1 0 0,0 0 1 0 0,0 0 0 0 0,0 0-1 0 0,0 0 1 0 0,0 0 0 0 0,0 0-1 0 0,-1 0 1 0 0,1 0 0 0 0,0 0-1 0 0,0 0 1 0 0,0 1 0 0 0,0-1-1 0 0,0 0 1 0 0,-4 3-12 0 0,0 0 0 0 0,0 0-1 0 0,0 0 1 0 0,0 0 0 0 0,-1 0 0 0 0,1-1 0 0 0,-1 0 0 0 0,0 0-1 0 0,0 0 1 0 0,1-1 0 0 0,-1 1 0 0 0,-8 0 0 0 0,-12 2 16 0 0,-34 0 0 0 0,41-3-9 0 0,-828-3 762 0 0,558-9-312 0 0,-503-18 572 0 0,-142 16-311 0 0,4 51-694 0 0,611 0-584 0 0,293-32 445 0 0,-8 0-719 0 0,38-4 591 0 0,14 6 120 0 0,0-2-1 0 0,1 0 1 0 0,-1-1-1 0 0,28 2 0 0 0,87 4-159 0 0,-90-9 214 0 0,672 16 456 0 0,-417-15-332 0 0,-164-1-19 0 0,486 10 128 0 0,-1 18 32 0 0,-55 40-49 0 0,-532-64-164 0 0,0 2 0 0 0,-1 0 0 0 0,0 3 0 0 0,61 28 0 0 0,-93-39 25 0 0,0 0-1 0 0,0 0 0 0 0,1 0 1 0 0,-1 0-1 0 0,0 0 0 0 0,0 1 1 0 0,0-1-1 0 0,0 0 1 0 0,0 0-1 0 0,0 0 0 0 0,0 0 1 0 0,0 1-1 0 0,0-1 0 0 0,0 0 1 0 0,0 0-1 0 0,0 0 0 0 0,0 0 1 0 0,0 1-1 0 0,0-1 0 0 0,0 0 1 0 0,0 0-1 0 0,0 0 0 0 0,0 0 1 0 0,0 1-1 0 0,0-1 1 0 0,0 0-1 0 0,0 0 0 0 0,0 0 1 0 0,0 0-1 0 0,0 1 0 0 0,0-1 1 0 0,0 0-1 0 0,0 0 0 0 0,0 0 1 0 0,-1 0-1 0 0,1 0 0 0 0,0 1 1 0 0,0-1-1 0 0,0 0 1 0 0,0 0-1 0 0,0 0 0 0 0,0 0 1 0 0,-1 0-1 0 0,1 0 0 0 0,-7 6-60 0 0,0-3 11 0 0,0-1 0 0 0,0 1 0 0 0,0-2 0 0 0,0 1 0 0 0,-1-1 0 0 0,1 0 0 0 0,0 0 0 0 0,-15-1 0 0 0,21 0 49 0 0,-257-6-1073 0 0,154 1 977 0 0,-871-46 88 0 0,630 18 132 0 0,118 10 78 0 0,134 15-172 0 0,-722-71 443 0 0,2-23-128 0 0,775 97-337 0 0,-90-16 25 0 0,102 15-2 0 0,1-1 0 0 0,-44-17 0 0 0,69 24-24 0 0,-25-14 222 0 0,25 13-211 0 0,-1 1 1 0 0,1 0-1 0 0,-1-1 0 0 0,1 1 0 0 0,-1 0 0 0 0,1-1 1 0 0,-1 1-1 0 0,1-1 0 0 0,0 1 0 0 0,-1-1 0 0 0,1 1 1 0 0,0-1-1 0 0,-1 1 0 0 0,1-1 0 0 0,0 1 0 0 0,0-1 0 0 0,-1 0 1 0 0,1 1-1 0 0,0-1 0 0 0,0 1 0 0 0,0-1 0 0 0,0 0 1 0 0,0 1-1 0 0,0-1 0 0 0,0 0 0 0 0,0 1 0 0 0,0-1 1 0 0,0 1-1 0 0,0-1 0 0 0,0 0 0 0 0,0 1 0 0 0,1-1 1 0 0,-1 1-1 0 0,0-1 0 0 0,0 1 0 0 0,1-1 0 0 0,-1 0 1 0 0,0 1-1 0 0,1-1 0 0 0,-1 1 0 0 0,1-1 0 0 0,3-2 37 0 0,0 0-1 0 0,1 1 1 0 0,-1-1-1 0 0,1 1 1 0 0,-1 0-1 0 0,1 0 1 0 0,0 0-1 0 0,0 1 1 0 0,-1 0-1 0 0,7-1 1 0 0,-6 1-21 0 0,562-100 821 0 0,-294 58-884 0 0,-46 4 15 0 0,747-124 164 0 0,4 16 222 0 0,-708 110-253 0 0,947-125 252 0 0,-164 46-158 0 0,-891 100-198 0 0,-45 6-74 0 0,140-19-246 0 0,-243 28 234 0 0,0-2-1 0 0,-1 1 1 0 0,1-2-1 0 0,0 0 1 0 0,22-11-1 0 0,-36 15 75 0 0,1 0 1 0 0,-1 0-1 0 0,0 0 1 0 0,0 0 0 0 0,0 0-1 0 0,0 0 1 0 0,0 0-1 0 0,0 0 1 0 0,0 0-1 0 0,0 0 1 0 0,0 0-1 0 0,1 0 1 0 0,-1 0-1 0 0,0 0 1 0 0,0 0-1 0 0,0 0 1 0 0,0 0-1 0 0,0-1 1 0 0,0 1-1 0 0,0 0 1 0 0,0 0-1 0 0,0 0 1 0 0,0 0-1 0 0,0 0 1 0 0,0 0-1 0 0,0 0 1 0 0,0 0-1 0 0,0 0 1 0 0,0-1-1 0 0,0 1 1 0 0,0 0-1 0 0,0 0 1 0 0,0 0-1 0 0,0 0 1 0 0,0 0-1 0 0,0 0 1 0 0,0 0-1 0 0,0 0 1 0 0,0-1-1 0 0,0 1 1 0 0,0 0-1 0 0,0 0 1 0 0,0 0 0 0 0,0 0-1 0 0,0 0 1 0 0,0 0-1 0 0,0 0 1 0 0,0 0-1 0 0,0 0 1 0 0,0 0-1 0 0,0-1 1 0 0,0 1-1 0 0,0 0 1 0 0,0 0-1 0 0,0 0 1 0 0,-1 0-1 0 0,1 0 1 0 0,0 0-1 0 0,0 0 1 0 0,0 0-1 0 0,0 0 1 0 0,0 0-1 0 0,0 0 1 0 0,0 0-1 0 0,0 0 1 0 0,-1 0-1 0 0,-3-5-40 0 0,-1 0 0 0 0,-1 1 0 0 0,1 0-1 0 0,-1 0 1 0 0,1 0 0 0 0,-9-3 0 0 0,-43-17-107 0 0,40 17 106 0 0,-156-55-267 0 0,-266-58 0 0 0,-193-1 363 0 0,540 105-34 0 0,-1991-235 769 0 0,1289 216-734 0 0,568 32-51 0 0,-165-1-137 0 0,268 1-476 0 0,119 2 421 0 0,16-4 156 0 0,0 0-1 0 0,0 1 1 0 0,0 0 0 0 0,24-4 0 0 0,52-1-132 0 0,-36 5 133 0 0,446-57 162 0 0,-372 44-56 0 0,409-59 425 0 0,119-16-127 0 0,912-90 89 0 0,-302 80 393 0 0,-963 95-701 0 0,-1 22-48 0 0,-275-13-107 0 0,-1 1 0 0 0,1 2 0 0 0,-1 0 1 0 0,36 13-1 0 0,-39-8-132 0 0,-21-10 128 0 0,0 0 1 0 0,0 0 0 0 0,-1 0-1 0 0,1 0 1 0 0,0 0-1 0 0,0 0 1 0 0,0 0-1 0 0,0 0 1 0 0,0 0-1 0 0,0 0 1 0 0,0 0 0 0 0,0 0-1 0 0,0 0 1 0 0,0 0-1 0 0,-1 1 1 0 0,1-1-1 0 0,0 0 1 0 0,0 0-1 0 0,0 0 1 0 0,0 0-1 0 0,0 0 1 0 0,0 0 0 0 0,0 0-1 0 0,0 0 1 0 0,0 0-1 0 0,0 1 1 0 0,0-1-1 0 0,0 0 1 0 0,0 0-1 0 0,0 0 1 0 0,0 0-1 0 0,0 0 1 0 0,0 0 0 0 0,0 0-1 0 0,0 0 1 0 0,0 1-1 0 0,0-1 1 0 0,0 0-1 0 0,0 0 1 0 0,0 0-1 0 0,0 0 1 0 0,0 0 0 0 0,0 0-1 0 0,0 0 1 0 0,0 0-1 0 0,0 0 1 0 0,1 1-1 0 0,-1-1 1 0 0,0 0-1 0 0,0 0 1 0 0,0 0-1 0 0,0 0 1 0 0,0 0 0 0 0,0 0-1 0 0,0 0 1 0 0,0 0-1 0 0,0 0 1 0 0,0 0-1 0 0,1 0 1 0 0,-1 0-1 0 0,0 0 1 0 0,-8 5-131 0 0,0 0 1 0 0,0-1-1 0 0,0 0 0 0 0,-1 0 0 0 0,1-1 1 0 0,-1 0-1 0 0,0-1 0 0 0,-11 3 1 0 0,-84 6-405 0 0,98-11 515 0 0,-594 11-876 0 0,459-13 926 0 0,-1157-22 93 0 0,556 7 256 0 0,578 14-265 0 0,-987-16 443 0 0,1 21-60 0 0,-27 34-315 0 0,1111-34-81 0 0,62-2-6 0 0,64 12 23 0 0,-1-3-1 0 0,77 2 0 0 0,-120-10-93 0 0,568 7 4 0 0,4-33 48 0 0,-408 16-34 0 0,1378-51 255 0 0,4 77-150 0 0,-1068 18-93 0 0,-3 29-21 0 0,-266-20 30 0 0,-182-34-78 0 0,-1 3 0 0 0,0 1 0 0 0,44 23 0 0 0,-85-37 21 0 0,15 8-54 0 0,29 19 0 0 0,-41-24 18 0 0,-1-1-1 0 0,0 1 1 0 0,1 0-1 0 0,-1 0 1 0 0,0 0-1 0 0,-1 0 0 0 0,1 0 1 0 0,0 1-1 0 0,-1-1 1 0 0,0 1-1 0 0,0 0 1 0 0,0-1-1 0 0,0 1 1 0 0,1 4-1 0 0,-3-6 13 0 0,0 0 0 0 0,0 0 1 0 0,1 1-1 0 0,-1-1 0 0 0,0 0 0 0 0,-1 0 0 0 0,1 0 0 0 0,0 0 0 0 0,-1 0 0 0 0,1 0 0 0 0,-1 0 0 0 0,1-1 1 0 0,-1 1-1 0 0,0 0 0 0 0,0 0 0 0 0,0 0 0 0 0,0 0 0 0 0,0-1 0 0 0,0 1 0 0 0,-1-1 0 0 0,1 1 0 0 0,0-1 1 0 0,-1 1-1 0 0,1-1 0 0 0,-3 2 0 0 0,-3 1-82 0 0,1 1 0 0 0,-1-1 0 0 0,0-1 0 0 0,0 1 0 0 0,-13 3 0 0 0,-8 2-254 0 0,0-2 0 0 0,-53 7 1 0 0,-62-3-388 0 0,120-10 646 0 0,-888 2-381 0 0,237-40 804 0 0,397 19 16 0 0,-504-42 889 0 0,-384-18-132 0 0,333 69-816 0 0,767 10-138 0 0,61-1-53 0 0,8 2 0 0 0,32 12-68 0 0,0-2 0 0 0,0-2-1 0 0,1-1 1 0 0,40 4 0 0 0,157 7-104 0 0,-213-19 72 0 0,706 5-497 0 0,-563-12 364 0 0,1267-43-505 0 0,-672 40 733 0 0,-464 21 255 0 0,-6 28 101 0 0,-276-37-419 0 0,46 11 83 0 0,-54-12-88 0 0,1 0 1 0 0,-1 1-1 0 0,0-1 0 0 0,0 1 0 0 0,0 0 1 0 0,0 0-1 0 0,8 7 0 0 0,-12-9-20 0 0,0 0-1 0 0,0 0 1 0 0,0-1-1 0 0,0 1 1 0 0,0 0-1 0 0,-1 0 1 0 0,1 0-1 0 0,0 0 1 0 0,-1 0-1 0 0,1 0 1 0 0,-1 0 0 0 0,1 0-1 0 0,-1 0 1 0 0,1 0-1 0 0,-1 0 1 0 0,1 0-1 0 0,-1 0 1 0 0,0 0-1 0 0,0 1 1 0 0,0-1-1 0 0,0 0 1 0 0,0 0-1 0 0,0 0 1 0 0,0 0-1 0 0,0 1 1 0 0,0-1-1 0 0,0 0 1 0 0,-1 0-1 0 0,1 0 1 0 0,0 0-1 0 0,-1 0 1 0 0,1 0-1 0 0,-1 0 1 0 0,1 0-1 0 0,-1 0 1 0 0,0 0 0 0 0,1 0-1 0 0,-3 2 1 0 0,0 0-19 0 0,-1 0 1 0 0,1 0 0 0 0,-1 0 0 0 0,0-1 0 0 0,0 1 0 0 0,-1-1 0 0 0,1 0 0 0 0,-8 3 0 0 0,-16 3-101 0 0,0-1 1 0 0,-1-1-1 0 0,-29 2 0 0 0,-92 1-240 0 0,106-7 291 0 0,-945-2 30 0 0,-59-52 203 0 0,716 30-3 0 0,-143-12 182 0 0,144 6-79 0 0,-37-2 52 0 0,3-16-146 0 0,346 42-89 0 0,17 2-7 0 0,5 2 8 0 0,36 0 97 0 0,65 6 8 0 0,58 1-28 0 0,623-10-235 0 0,0-19-28 0 0,447-4-20 0 0,275 42 64 0 0,-967 12 64 0 0,-6 44 0 0 0,-524-70 0 0 0,89 19-42 0 0,-83-17 15 0 0,0 1 0 0 0,0 1 1 0 0,26 14-1 0 0,-29-11-112 0 0,-13-9 137 0 0,0 0 0 0 0,0 0 0 0 0,0 0 0 0 0,0 0 0 0 0,1 0 0 0 0,-1 0-1 0 0,0 0 1 0 0,0 0 0 0 0,0 0 0 0 0,0 0 0 0 0,0 0 0 0 0,0 0 0 0 0,0 1 0 0 0,0-1-1 0 0,0 0 1 0 0,0 0 0 0 0,0 0 0 0 0,0 0 0 0 0,0 0 0 0 0,0 0 0 0 0,0 0 0 0 0,0 0-1 0 0,1 0 1 0 0,-1 0 0 0 0,0 0 0 0 0,0 0 0 0 0,0 0 0 0 0,0 1 0 0 0,0-1 0 0 0,0 0-1 0 0,0 0 1 0 0,0 0 0 0 0,0 0 0 0 0,0 0 0 0 0,0 0 0 0 0,0 0 0 0 0,0 0 0 0 0,0 0-1 0 0,0 0 1 0 0,0 1 0 0 0,0-1 0 0 0,-1 0 0 0 0,1 0 0 0 0,0 0 0 0 0,0 0 0 0 0,0 0-1 0 0,0 0 1 0 0,0 0 0 0 0,0 0 0 0 0,0 0 0 0 0,0 0 0 0 0,0 0 0 0 0,0 0 0 0 0,0 0-1 0 0,0 0 1 0 0,0 0 0 0 0,0 1 0 0 0,0-1 0 0 0,0 0 0 0 0,-1 0 0 0 0,1 0 0 0 0,0 0-1 0 0,0 0 1 0 0,-5 3-56 0 0,1 0 0 0 0,-1 0 0 0 0,0 0 0 0 0,0-1 0 0 0,-1 1 0 0 0,1-1 1 0 0,0 0-1 0 0,-1-1 0 0 0,1 0 0 0 0,-12 2 0 0 0,-7-1-146 0 0,-31-1 1 0 0,44-1 151 0 0,-96-5-168 0 0,-131-23-1 0 0,117 11 177 0 0,-382-48 14 0 0,-265-34 169 0 0,-1 18 173 0 0,-1815-84 288 0 0,2509 162-583 0 0,-646-28 140 0 0,7-19-27 0 0,700 49-121 0 0,4 0 11 0 0,-1 0 0 0 0,0-1 0 0 0,1 1 0 0 0,-1-2-1 0 0,-11-4 1 0 0,20 6 44 0 0,6 0 2 0 0,45-5 22 0 0,0 2 1 0 0,57 3 0 0 0,-39 1-74 0 0,1069-47-232 0 0,-420 12-17 0 0,-322 20 117 0 0,1343-44 5 0 0,-311 91 693 0 0,-1085-5-332 0 0,-240-14-161 0 0,132 34-1 0 0,-221-43-95 0 0,-2-2-9 0 0,0 0-1 0 0,-1 1 1 0 0,1 0-1 0 0,-1 1 0 0 0,17 9 1 0 0,-26-13 13 0 0,0 0 1 0 0,0 0-1 0 0,0 0 1 0 0,0 0-1 0 0,0 1 0 0 0,0-1 1 0 0,0 0-1 0 0,0 0 1 0 0,-1 0-1 0 0,1 0 0 0 0,0 0 1 0 0,0 0-1 0 0,0 0 0 0 0,0 0 1 0 0,0 0-1 0 0,0 0 1 0 0,0 0-1 0 0,0 0 0 0 0,0 0 1 0 0,0 0-1 0 0,0 0 1 0 0,0 0-1 0 0,0 0 0 0 0,0 0 1 0 0,0 0-1 0 0,0 0 1 0 0,0 0-1 0 0,0 1 0 0 0,0-1 1 0 0,0 0-1 0 0,0 0 1 0 0,0 0-1 0 0,0 0 0 0 0,0 0 1 0 0,0 0-1 0 0,0 0 1 0 0,0 0-1 0 0,0 0 0 0 0,0 0 1 0 0,0 0-1 0 0,0 0 0 0 0,0 0 1 0 0,0 0-1 0 0,0 1 1 0 0,0-1-1 0 0,0 0 0 0 0,0 0 1 0 0,0 0-1 0 0,0 0 1 0 0,0 0-1 0 0,0 0 0 0 0,0 0 1 0 0,0 0-1 0 0,0 0 1 0 0,0 0-1 0 0,0 0 0 0 0,1 0 1 0 0,-1 0-1 0 0,0 0 1 0 0,0 0-1 0 0,-5 2-71 0 0,-1 0-1 0 0,1 0 1 0 0,0-1-1 0 0,-1 1 1 0 0,1-1-1 0 0,-1 0 1 0 0,1-1-1 0 0,-12 0 1 0 0,-49-7-186 0 0,36 3 153 0 0,-503-54-166 0 0,-304-39-79 0 0,-649-92 589 0 0,-7 55 32 0 0,244 89-12 0 0,872 48-256 0 0,354-1-8 0 0,23-2 8 0 0,0 0-1 0 0,0 0 1 0 0,0 0-1 0 0,0 0 1 0 0,0 0-1 0 0,0 0 1 0 0,0 0-1 0 0,0 0 1 0 0,1 0 0 0 0,-1 0-1 0 0,0 0 1 0 0,0 0-1 0 0,0 0 1 0 0,0 0-1 0 0,0 0 1 0 0,0 0-1 0 0,0 0 1 0 0,0 1 0 0 0,0-1-1 0 0,0 0 1 0 0,0 0-1 0 0,0 0 1 0 0,0 0-1 0 0,0 0 1 0 0,0 0 0 0 0,0 0-1 0 0,0 0 1 0 0,0 0-1 0 0,0 0 1 0 0,0 0-1 0 0,0 0 1 0 0,0 0-1 0 0,0 1 1 0 0,0-1 0 0 0,0 0-1 0 0,-1 0 1 0 0,1 0-1 0 0,0 0 1 0 0,0 0-1 0 0,0 0 1 0 0,0 0-1 0 0,0 0 1 0 0,0 0 0 0 0,0 0-1 0 0,0 0 1 0 0,0 0-1 0 0,0 0 1 0 0,0 0-1 0 0,0 0 1 0 0,0 0-1 0 0,0 0 1 0 0,0 0 0 0 0,-1 0-1 0 0,19 5-86 0 0,-17-5 76 0 0,48 9-102 0 0,62 3 1 0 0,55-5 26 0 0,-107-6 55 0 0,716 5-105 0 0,-1-22 148 0 0,-100 1-26 0 0,691 10-44 0 0,-2 39 62 0 0,-366 43-4 0 0,-771-39 18 0 0,-184-27-103 0 0,0 1 0 0 0,-1 2 0 0 0,47 23 0 0 0,-87-37 80 0 0,4 2-48 0 0,1 1 1 0 0,-1-1 0 0 0,0 1 0 0 0,0 0 0 0 0,-1 0 0 0 0,1 1 0 0 0,-1-1 0 0 0,8 9 0 0 0,-12-12 30 0 0,0 0 1 0 0,1 1-1 0 0,-1-1 0 0 0,1 1 0 0 0,-1-1 0 0 0,0 1 0 0 0,1-1 1 0 0,-1 1-1 0 0,0-1 0 0 0,0 1 0 0 0,1-1 0 0 0,-1 1 0 0 0,0-1 1 0 0,0 1-1 0 0,0-1 0 0 0,0 1 0 0 0,0-1 0 0 0,0 1 0 0 0,0-1 1 0 0,0 1-1 0 0,0 0 0 0 0,0-1 0 0 0,0 1 0 0 0,0-1 0 0 0,0 1 1 0 0,0-1-1 0 0,0 1 0 0 0,-1-1 0 0 0,1 1 0 0 0,0-1 0 0 0,0 1 1 0 0,-1-1-1 0 0,1 1 0 0 0,0-1 0 0 0,0 1 0 0 0,-1-1 0 0 0,1 1 0 0 0,-1-1 1 0 0,1 0-1 0 0,0 1 0 0 0,-1-1 0 0 0,1 0 0 0 0,-1 1 0 0 0,0-1 1 0 0,-2 1-70 0 0,0 0 1 0 0,1 0-1 0 0,-1 0 1 0 0,0 0-1 0 0,0-1 1 0 0,0 0-1 0 0,0 1 1 0 0,-3-1-1 0 0,-249-22-1721 0 0,222 18 1665 0 0,-375-58-345 0 0,172 24 496 0 0,-3111-359 2942 0 0,1588 322-1244 0 0,1708 74-1694 0 0,-1004 11 96 0 0,1046-10-104 0 0,-511 27 0 0 0,503-25 0 0 0,17-2 0 0 0,0 0 0 0 0,0 0 0 0 0,0 0 0 0 0,0 0 0 0 0,0 0 0 0 0,0 0 0 0 0,0 0 0 0 0,0 0 0 0 0,0 0 0 0 0,0 0 0 0 0,0 0 0 0 0,0 0 0 0 0,0 0 0 0 0,0 0 0 0 0,0 0 0 0 0,0 0 0 0 0,0 0 0 0 0,0 0 0 0 0,0 1 0 0 0,0-1 0 0 0,0 0 0 0 0,0 0 0 0 0,0 0 0 0 0,0 0 0 0 0,0 0 0 0 0,0 0 0 0 0,0 0 0 0 0,0 0 0 0 0,0 0 0 0 0,0 0 0 0 0,-1 0 0 0 0,1 0 0 0 0,0 0 0 0 0,0 0 0 0 0,0 0 0 0 0,0 0 0 0 0,0 0 0 0 0,0 0 0 0 0,0 0 0 0 0,0 0 0 0 0,0 0 0 0 0,0 0 0 0 0,18 3 0 0 0,-15-3 0 0 0,259 13-77 0 0,3-19-24 0 0,-199 4 95 0 0,1327-65 246 0 0,-389 16-72 0 0,1659-5-88 0 0,-2564 56-82 0 0,804 12-45 0 0,-6 29-177 0 0,-842-36 195 0 0,481 38-281 0 0,-7 21-206 0 0,-502-60 476 0 0,107 19-261 0 0,-109-17 117 0 0,0 1-1 0 0,0 0 0 0 0,24 13 0 0 0,-30-9-156 0 0,-18-11 335 0 0,-1 0 0 0 0,0 0 0 0 0,0 0-1 0 0,0 0 1 0 0,0 0 0 0 0,0 0 0 0 0,0 0 0 0 0,0 0-1 0 0,0 0 1 0 0,0 0 0 0 0,1 0 0 0 0,-1 0 0 0 0,0 0 0 0 0,0 0-1 0 0,0 0 1 0 0,0 0 0 0 0,0 0 0 0 0,0 0 0 0 0,0 0 0 0 0,0 0-1 0 0,0 0 1 0 0,0 0 0 0 0,0 0 0 0 0,1 1 0 0 0,-1-1 0 0 0,0 0-1 0 0,0 0 1 0 0,0 0 0 0 0,0 0 0 0 0,0 0 0 0 0,0 0 0 0 0,0 0-1 0 0,0 0 1 0 0,0 0 0 0 0,0 0 0 0 0,0 1 0 0 0,0-1 0 0 0,0 0-1 0 0,0 0 1 0 0,0 0 0 0 0,0 0 0 0 0,0 0 0 0 0,0 0-1 0 0,0 0 1 0 0,0 0 0 0 0,0 0 0 0 0,0 1 0 0 0,0-1 0 0 0,0 0-1 0 0,0 0 1 0 0,0 0 0 0 0,0 0 0 0 0,0 0 0 0 0,0 0 0 0 0,0 0-1 0 0,0 0 1 0 0,-1 0 0 0 0,1 0 0 0 0,0 0 0 0 0,0 1 0 0 0,0-1-1 0 0,0 0 1 0 0,0 0 0 0 0,0 0 0 0 0,0 0 0 0 0,0 0 0 0 0,0 0-1 0 0,0 0 1 0 0,-1 0 0 0 0,-2 2-68 0 0,0 0 0 0 0,0 0 0 0 0,0-1 0 0 0,0 1 0 0 0,-1-1 0 0 0,1 1 0 0 0,-1-1 0 0 0,1 0 0 0 0,-1-1 0 0 0,1 1-1 0 0,-1-1 1 0 0,-5 1 0 0 0,-39 2-372 0 0,-68-4 0 0 0,-55-13 51 0 0,136 11 300 0 0,-668-73-109 0 0,216 23 501 0 0,-47-6 210 0 0,-313-52 421 0 0,-201-26 246 0 0,-646-30 554 0 0,267 69-568 0 0,467 63-878 0 0,671 27-222 0 0,150 1-50 0 0,117 4-10 0 0,22 3 0 0 0,0 0 0 0 0,0 0 0 0 0,0 0 0 0 0,0 0 0 0 0,0 0 0 0 0,0 0 0 0 0,0 0 0 0 0,0 0 0 0 0,0 0 0 0 0,0 0 0 0 0,0-1 0 0 0,0 1 0 0 0,0 0 0 0 0,0 0 0 0 0,0 0 0 0 0,0 0 0 0 0,0 0 0 0 0,0 0 0 0 0,0 0 0 0 0,0 0 0 0 0,0 0 0 0 0,0 0 0 0 0,0 0 0 0 0,0 0 0 0 0,0 0 0 0 0,0 0 0 0 0,0 0 0 0 0,0 0 0 0 0,0-1 0 0 0,0 1 0 0 0,0 0 0 0 0,0 0 0 0 0,-1 0 0 0 0,1 0 0 0 0,0 0 0 0 0,0 0 0 0 0,0 0 0 0 0,0 0 0 0 0,0 0 0 0 0,0 0 0 0 0,0 0 0 0 0,0 0 0 0 0,0 0 0 0 0,19-2 0 0 0,-18 2 0 0 0,578-33-252 0 0,-205 16 110 0 0,258-25 84 0 0,200-10 62 0 0,1004-4 56 0 0,-436 74 134 0 0,-4 60 40 0 0,-822-24-112 0 0,-9 25-68 0 0,-448-57-97 0 0,-1 5-1 0 0,134 49 1 0 0,-243-73 26 0 0,70 29-92 0 0,-68-28 44 0 0,0 1 0 0 0,0 1 0 0 0,-1-1 0 0 0,1 1 0 0 0,13 13 0 0 0,-21-18 43 0 0,0 1 0 0 0,0-1 0 0 0,0 0 0 0 0,0 0 0 0 0,0 0 0 0 0,0 1 1 0 0,0-1-1 0 0,-1 0 0 0 0,1 1 0 0 0,0-1 0 0 0,-1 1 0 0 0,1-1 0 0 0,-1 1 0 0 0,1-1 1 0 0,-1 1-1 0 0,0-1 0 0 0,0 1 0 0 0,0-1 0 0 0,0 1 0 0 0,0 2 0 0 0,0-2-5 0 0,-1 0-1 0 0,0 0 0 0 0,1-1 0 0 0,-1 1 0 0 0,0 0 0 0 0,0 0 1 0 0,0-1-1 0 0,-1 1 0 0 0,1-1 0 0 0,0 1 0 0 0,0-1 0 0 0,-1 1 1 0 0,1-1-1 0 0,-3 2 0 0 0,-4 2-116 0 0,0 0 0 0 0,-1-1 0 0 0,0 1 0 0 0,1-2-1 0 0,-18 6 1 0 0,-11 1-499 0 0,-68 8 1 0 0,-43-5-175 0 0,124-12 717 0 0,-638 21-517 0 0,-6-24 547 0 0,261-2-6 0 0,-1003-4 404 0 0,1 43 1329 0 0,1351-32-1582 0 0,-893 51 1172 0 0,5 37-497 0 0,802-73-656 0 0,-419 66 223 0 0,547-81-288 0 0,6-2 17 0 0,1 1 1 0 0,-1 1-1 0 0,1-1 1 0 0,-15 7-1 0 0,23-9-42 0 0,1 0-1 0 0,0 0 1 0 0,0 1-1 0 0,-1-1 1 0 0,1 0-1 0 0,0 0 1 0 0,-1 0 0 0 0,1 0-1 0 0,0 0 1 0 0,0 0-1 0 0,-1 0 1 0 0,1 0-1 0 0,0 1 1 0 0,0-1-1 0 0,-1 0 1 0 0,1 0-1 0 0,0 0 1 0 0,0 1-1 0 0,-1-1 1 0 0,1 0-1 0 0,0 0 1 0 0,0 1-1 0 0,0-1 1 0 0,0 0 0 0 0,-1 0-1 0 0,1 1 1 0 0,0-1-1 0 0,0 0 1 0 0,0 0-1 0 0,0 1 1 0 0,0-1-1 0 0,0 0 1 0 0,0 1-1 0 0,0-1 1 0 0,0 0-1 0 0,0 1 1 0 0,0-1-1 0 0,0 0 1 0 0,0 0-1 0 0,0 1 1 0 0,0-1 0 0 0,0 0-1 0 0,0 1 1 0 0,0-1-1 0 0,0 0 1 0 0,1 0-1 0 0,-1 1 1 0 0,15 7 106 0 0,1-4-69 0 0,1 0 0 0 0,0-1 0 0 0,21 2-1 0 0,-19-3-19 0 0,353 18 161 0 0,5-27-134 0 0,-348 6-43 0 0,1239-60 76 0 0,-736 32-45 0 0,-388 21-26 0 0,1527-72-111 0 0,0 43 24 0 0,-641 75 131 0 0,-385 43 124 0 0,-637-79-177 0 0,102 23 18 0 0,-92-20-38 0 0,0 1 0 0 0,0 1-1 0 0,29 17 1 0 0,-43-22 7 0 0,0 0-1 0 0,-1 1 1 0 0,1 0-1 0 0,0-1 1 0 0,-1 2 0 0 0,0-1-1 0 0,5 5 1 0 0,-8-7-2 0 0,1 0 0 0 0,-1 0 0 0 0,1 0 1 0 0,0 0-1 0 0,-1 0 0 0 0,0 0 0 0 0,1 0 1 0 0,-1 0-1 0 0,0 0 0 0 0,1 0 0 0 0,-1 0 1 0 0,0 0-1 0 0,0 0 0 0 0,0 0 0 0 0,0 0 1 0 0,0 1-1 0 0,0-1 0 0 0,0 0 0 0 0,-1 0 1 0 0,1 0-1 0 0,0 0 0 0 0,0 0 0 0 0,-1 0 0 0 0,1 0 1 0 0,-1 0-1 0 0,1 0 0 0 0,-1 0 0 0 0,1 0 1 0 0,-1 0-1 0 0,0 0 0 0 0,1 0 0 0 0,-1-1 1 0 0,0 1-1 0 0,0 0 0 0 0,-1 0 0 0 0,-2 3-67 0 0,0-1-1 0 0,-1 0 1 0 0,0 0-1 0 0,1 0 0 0 0,-1-1 1 0 0,-9 4-1 0 0,-38 9-343 0 0,-23-1 76 0 0,1-3-1 0 0,-94 2 0 0 0,139-11 289 0 0,-747 24-416 0 0,-3-27 1162 0 0,379-2-62 0 0,-1165 1 1226 0 0,183 44-1163 0 0,839-8-358 0 0,539-33-212 0 0,7 0 7 0 0,5 1-91 0 0,0 1 1 0 0,-1-1-1 0 0,1-1 1 0 0,1 0-1 0 0,7 1 0 0 0,-7-2-19 0 0,288 14 10 0 0,3-17-28 0 0,-267 3 5 0 0,949-33 0 0 0,-99 3 0 0 0,1567 65-208 0 0,-1896 5 65 0 0,-5 33 17 0 0,-314-23 58 0 0,-188-37 10 0 0,-1 2 0 0 0,81 39-1 0 0,-115-49 32 0 0,-1 2 0 0 0,0-1 0 0 0,0 2-1 0 0,16 14 1 0 0,-24-19 14 0 0,-1-1 0 0 0,1 1-1 0 0,-1 0 1 0 0,0 0 0 0 0,0 0-1 0 0,0 0 1 0 0,0 0 0 0 0,-1 1 0 0 0,2 4-1 0 0,-2-6-3 0 0,-1 0 0 0 0,1 0 0 0 0,-1 0 0 0 0,0 0 0 0 0,0 1 0 0 0,0-1 0 0 0,0 0 0 0 0,0 0 0 0 0,0 0 0 0 0,-1 1 0 0 0,1-1 0 0 0,-1 0 0 0 0,1 0 0 0 0,-1 0 0 0 0,0 0 0 0 0,-2 3 0 0 0,0 0-27 0 0,0 0 1 0 0,-1 0-1 0 0,0 0 0 0 0,0-1 1 0 0,-1 1-1 0 0,1-1 1 0 0,-1 0-1 0 0,0-1 1 0 0,0 1-1 0 0,0-1 1 0 0,0 0-1 0 0,-9 4 1 0 0,-7 2-126 0 0,-46 12 1 0 0,-177 26-252 0 0,-11-19 153 0 0,205-23 229 0 0,-1361 98 47 0 0,-5-44 387 0 0,1241-53-364 0 0,-735 24 472 0 0,890-30-155 0 0,45-1-62 0 0,-19 0-318 0 0,1050-87 411 0 0,-880 71-417 0 0,1106-91-771 0 0,4 51 79 0 0,-852 55 670 0 0,-2 26 0 0 0,-354-15 59 0 0,108 26 0 0 0,-175-32-4 0 0,-1 0 0 0 0,1 1 0 0 0,-1-1 0 0 0,19 11 0 0 0,-29-14 3 0 0,0 0-1 0 0,0 0 0 0 0,0 0 1 0 0,0 0-1 0 0,0 0 1 0 0,1 1-1 0 0,-1-1 0 0 0,0 0 1 0 0,0 0-1 0 0,0 0 0 0 0,0 0 1 0 0,0 0-1 0 0,1 0 1 0 0,-1 0-1 0 0,0 0 0 0 0,0 0 1 0 0,0 0-1 0 0,0 1 0 0 0,0-1 1 0 0,0 0-1 0 0,0 0 1 0 0,0 0-1 0 0,1 0 0 0 0,-1 0 1 0 0,0 0-1 0 0,0 1 0 0 0,0-1 1 0 0,0 0-1 0 0,0 0 1 0 0,0 0-1 0 0,0 0 0 0 0,0 1 1 0 0,0-1-1 0 0,0 0 0 0 0,0 0 1 0 0,0 0-1 0 0,0 0 1 0 0,0 0-1 0 0,0 1 0 0 0,0-1 1 0 0,0 0-1 0 0,0 0 0 0 0,0 0 1 0 0,0 0-1 0 0,0 0 0 0 0,0 1 1 0 0,-1-1-1 0 0,1 0 1 0 0,0 0-1 0 0,0 0 0 0 0,0 0 1 0 0,0 0-1 0 0,0 0 0 0 0,0 1 1 0 0,0-1-1 0 0,0 0 1 0 0,-1 0-1 0 0,1 0 0 0 0,-4 5-18 0 0,-1 0-1 0 0,0 0 1 0 0,0 0 0 0 0,0-1-1 0 0,0 0 1 0 0,-1 0-1 0 0,0 0 1 0 0,0-1-1 0 0,0 0 1 0 0,0 0 0 0 0,-13 4-1 0 0,-12 2-68 0 0,-41 8 1 0 0,62-15 65 0 0,-312 46-376 0 0,-7-18 306 0 0,232-23 106 0 0,-1180 70 407 0 0,-3-34 1120 0 0,1208-41-1436 0 0,-388-5 1019 0 0,449 1-861 0 0,13 0 104 0 0,23-2 163 0 0,-16 2-586 0 0,233-24 421 0 0,-85 10-264 0 0,755-114-546 0 0,-209 27-160 0 0,-62 19-389 0 0,-138 25 267 0 0,-194 23 310 0 0,-279 33 326 0 0,219-18-958 0 0,-400 29 150 0 0,25 0 471 0 0,-146 2-235 0 0,-387 12 449 0 0,180-11 241 0 0,-625 4 538 0 0,-1447-96 1489 0 0,2504 78-1997 0 0,-127-9 104 0 0,145 9-10 0 0,1-2 1 0 0,0-1-1 0 0,-50-18 0 0 0,74 22-9 0 0,5 0 4 0 0,4-1-91 0 0,-1 0 0 0 0,0 0 0 0 0,1 1 0 0 0,0-1 0 0 0,0 1 0 0 0,-1 0 0 0 0,1 1 0 0 0,0-1 0 0 0,10-1 0 0 0,-9 2-24 0 0,253-44 435 0 0,7 21-331 0 0,-160 16-177 0 0,1813-112-1137 0 0,-1146 100 278 0 0,1 28 259 0 0,-250 35 616 0 0,-496-38 27 0 0,0 1 0 0 0,35 12 0 0 0,-60-17 1 0 0,1 1-1 0 0,0-1 0 0 0,-1 1 1 0 0,1 0-1 0 0,-1 0 1 0 0,7 5-1 0 0,-10-7-7 0 0,1 1-1 0 0,-1-1 1 0 0,1 1 0 0 0,-1-1 0 0 0,0 1-1 0 0,1-1 1 0 0,-1 1 0 0 0,1 0 0 0 0,-1-1-1 0 0,0 1 1 0 0,0 0 0 0 0,1-1-1 0 0,-1 1 1 0 0,0-1 0 0 0,0 1 0 0 0,0 0-1 0 0,0 0 1 0 0,0-1 0 0 0,0 1 0 0 0,0 0-1 0 0,0-1 1 0 0,0 1 0 0 0,0 0-1 0 0,0-1 1 0 0,0 1 0 0 0,0 0 0 0 0,-1-1-1 0 0,1 1 1 0 0,0 0 0 0 0,0-1-1 0 0,-1 1 1 0 0,1-1 0 0 0,0 1 0 0 0,-1-1-1 0 0,1 1 1 0 0,-1 0 0 0 0,1-1 0 0 0,-1 1-1 0 0,1-1 1 0 0,-1 0 0 0 0,1 1-1 0 0,-1-1 1 0 0,1 1 0 0 0,-1-1 0 0 0,0 1-1 0 0,-7 3-91 0 0,-1 0-1 0 0,1 0 1 0 0,-1 0-1 0 0,1-1 1 0 0,-1 0-1 0 0,0-1 1 0 0,-16 3-1 0 0,-41 6-269 0 0,-80 3-1 0 0,-73-7 6 0 0,179-7 291 0 0,-1484-32 385 0 0,454-23 420 0 0,-634-30 420 0 0,451 34-572 0 0,1238 50-568 0 0,-348-21 158 0 0,5-28 416 0 0,338 46-448 0 0,-1-1 0 0 0,1-1 0 0 0,-32-13 0 0 0,51 18-102 0 0,-1 0 0 0 0,1 1-1 0 0,-1-1 1 0 0,1 0-1 0 0,-1 0 1 0 0,1 0 0 0 0,0 0-1 0 0,-1 0 1 0 0,1 0-1 0 0,0 0 1 0 0,0-1 0 0 0,0 1-1 0 0,0 0 1 0 0,0-1-1 0 0,0 1 1 0 0,0 0 0 0 0,0-1-1 0 0,0-1 1 0 0,1 1-2 0 0,0 1 0 0 0,0 0 0 0 0,0 0 0 0 0,0-1 0 0 0,1 1 0 0 0,-1 0 0 0 0,0 0 0 0 0,1 0 0 0 0,-1 0 0 0 0,1 0 0 0 0,0-1 0 0 0,-1 1 0 0 0,1 0 0 0 0,0 0 0 0 0,-1 0 0 0 0,1 0 0 0 0,0 1-1 0 0,0-1 1 0 0,0 0 0 0 0,0 0 0 0 0,0 0 0 0 0,0 1 0 0 0,0-1 0 0 0,0 0 0 0 0,2 0 0 0 0,9-6 161 0 0,1 0-1 0 0,0 1 1 0 0,26-8-1 0 0,46-8 51 0 0,-70 18-196 0 0,541-100 386 0 0,-273 56-510 0 0,90-22-13 0 0,265-45-158 0 0,1176-98-318 0 0,-1280 200 462 0 0,-467 19-72 0 0,-82 0-45 0 0,-27-1-210 0 0,-58 0-1 0 0,48-4 210 0 0,-1500 29-841 0 0,-5-31 1152 0 0,-817 22 477 0 0,1750 5-547 0 0,189-6 32 0 0,407-19-46 0 0,-58 3 34 0 0,-108-10-1 0 0,188 6 48 0 0,13-2 0 0 0,63-11 108 0 0,122-5 0 0 0,-115 12-124 0 0,860-81 66 0 0,154-12-238 0 0,426 22-531 0 0,-2 55-164 0 0,-602 47 519 0 0,-590 4 90 0 0,-319-29 119 0 0,-9 0-66 0 0,-81 0-185 0 0,-381-21-152 0 0,215 7 343 0 0,-1277-32 31 0 0,1037 35 101 0 0,-2253-22 779 0 0,1035 76-264 0 0,1707-43-519 0 0,-367 15-9 0 0,2-19 95 0 0,342 3-10 0 0,-29-8 385 0 0,59 6-320 0 0,6-2 28 0 0,8 1 41 0 0,1 0-1 0 0,26-2 1 0 0,-8 1-79 0 0,905-143 171 0 0,-640 94-293 0 0,1458-219-264 0 0,13 86-76 0 0,196 85-452 0 0,-976 128 51 0 0,-963-23 668 0 0,120 11-219 0 0,-120-10-49 0 0,0 2 1 0 0,50 16-1 0 0,-58-13-163 0 0,-22-9 485 0 0,0 0 0 0 0,0 0 0 0 0,0 0 0 0 0,0 0 0 0 0,-1 0 0 0 0,1 1 0 0 0,0-1 0 0 0,0 0 0 0 0,0 0 0 0 0,0 0 0 0 0,0 0-10 0 0,0 0 10 0 0,0 0 0 0 0,0 0 0 0 0,0 0 0 0 0,0 0 0 0 0,0 0 0 0 0,0 0 0 0 0,0 1 0 0 0,0-1 0 0 0,0 0 0 0 0,0 0 0 0 0,0 0 0 0 0,0 0 0 0 0,0 0-1 0 0,0 0 1 0 0,0 0 0 0 0,0 0 0 0 0,0 0 0 0 0,0 1 0 0 0,0-1 0 0 0,0 0 0 0 0,0 0 0 0 0,0 0 0 0 0,0 0 0 0 0,0 0 0 0 0,0 0 0 0 0,0 0 0 0 0,0 0-1 0 0,0 0 1 0 0,0 0 0 0 0,0 1 0 0 0,0-1 0 0 0,0 0 0 0 0,0 0 0 0 0,0 0 0 0 0,0 0 0 0 0,0 0 0 0 0,0 0 0 0 0,1 0 0 0 0,-1 0 0 0 0,0 0 0 0 0,0 0-1 0 0,0 0 1 0 0,-7 4-145 0 0,0-1 0 0 0,0 0 0 0 0,0 0 0 0 0,0-1-1 0 0,0 0 1 0 0,-11 1 0 0 0,-53 4-433 0 0,65-7 537 0 0,-614 0-1050 0 0,467-4 999 0 0,32 2 115 0 0,-2460-32 2655 0 0,1113 45-843 0 0,5 37-871 0 0,908-12-783 0 0,-319 12 177 0 0,789-47-147 0 0,80-1-58 0 0,10-1 16 0 0,174-13 194 0 0,-66 6-320 0 0,42-5-24 0 0,45-7-10 0 0,46-7 0 0 0,46-7 0 0 0,41-6 0 0 0,39-6 0 0 0,147-18-44 0 0,336-40-170 0 0,3 16-72 0 0,414-2-787 0 0,0 50 498 0 0,482 80 530 0 0,-949 53 162 0 0,-785-89-124 0 0,37 11 0 0 0,-53-13-24 0 0,-6-1-8 0 0,-5 1 21 0 0,1-1-1 0 0,-1 0 1 0 0,1 0-1 0 0,-1-1 1 0 0,1 1-1 0 0,-1-2 1 0 0,-12 0-1 0 0,-381-58-208 0 0,212 27 322 0 0,-1935-229 893 0 0,102 164-618 0 0,-2 114-340 0 0,637 31 34 0 0,1287-44-64 0 0,-458 13 0 0 0,519-16 3 0 0,-105-5 180 0 0,131 2-78 0 0,12 2-103 0 0,0 0 0 0 0,-1 0 0 0 0,1 0-1 0 0,0 0 1 0 0,0 0 0 0 0,0 0 0 0 0,0 0 0 0 0,0 0 0 0 0,0 0 0 0 0,0 0 0 0 0,0 0 0 0 0,0 0 0 0 0,0 0 0 0 0,0-1 0 0 0,0 1 0 0 0,0 0 0 0 0,0 0-1 0 0,0 0 1 0 0,0 0 0 0 0,0 0 0 0 0,0 0 0 0 0,0 0 0 0 0,0 0 0 0 0,0 0 0 0 0,0 0 0 0 0,0 0 0 0 0,0 0 0 0 0,0 0 0 0 0,0 0 0 0 0,0 0 0 0 0,0-1-1 0 0,0 1 1 0 0,0 0 0 0 0,0 0 0 0 0,0 0 0 0 0,0 0 0 0 0,0 0 0 0 0,0 0 0 0 0,0 0 0 0 0,0 0 0 0 0,0 0 0 0 0,0 0 0 0 0,0 0 0 0 0,0 0-1 0 0,0 0 1 0 0,0 0 0 0 0,0 0 0 0 0,0 0 0 0 0,0 0 0 0 0,0 0 0 0 0,0 0 0 0 0,0-1 0 0 0,0 1 0 0 0,0 0 0 0 0,1 0 0 0 0,-1 0 0 0 0,0 0 0 0 0,0 0-1 0 0,0 0 1 0 0,0 0 0 0 0,0 0 0 0 0,0 0 0 0 0,0 0 0 0 0,0 0 0 0 0,0 0 0 0 0,0 0 0 0 0,0 0 0 0 0,21-5 152 0 0,-20 5-156 0 0,52-9 199 0 0,65-2 0 0 0,-59 7-109 0 0,104-9-27 0 0,1510-116 129 0 0,5 32-209 0 0,-464 73 19 0 0,-1 32 0 0 0,57 62 0 0 0,-710 11 0 0 0,-517-73-58 0 0,0 1-1 0 0,50 19 0 0 0,-91-27 16 0 0,-5 0-16 0 0,-13 2-49 0 0,1-1 1 0 0,-1-1-1 0 0,1 0 0 0 0,-18-2 1 0 0,-68-8-176 0 0,67 5 201 0 0,-203-20-62 0 0,-104-13 77 0 0,-296-31 67 0 0,-122-5 45 0 0,-406-30 132 0 0,-243 46-78 0 0,3 34-60 0 0,872 8-53 0 0,614 13-70 0 0,1112-10-164 0 0,5 1 250 0 0,2163 141-834 0 0,-3023-97 654 0 0,-231-18 77 0 0,115 32-1 0 0,-209-44 48 0 0,-1 1 0 0 0,18 8-1 0 0,-50-8-143 0 0,-26-4-154 0 0,0-2-1 0 0,-54-9 1 0 0,13 1 93 0 0,-423-47 51 0 0,128 13 217 0 0,-1540-132 989 0 0,-8 78-267 0 0,788 84-416 0 0,1 41-110 0 0,1056-24-198 0 0,-62 5 70 0 0,179-4 119 0 0,429 8 104 0 0,-401-12-270 0 0,693-15 30 0 0,-284 3-42 0 0,1324-7-634 0 0,0 66 0 0 0,-1088 20 544 0 0,-688-65 72 0 0,0 1 0 0 0,28 10 0 0 0,-44-13 0 0 0,-1 0 0 0 0,1 0 0 0 0,-1 0 0 0 0,1 0 0 0 0,-1 0 0 0 0,1 0 0 0 0,-1 0 0 0 0,1 1 0 0 0,-1-1 0 0 0,1 0 0 0 0,-1 0 0 0 0,1 1 0 0 0,-1-1 0 0 0,1 0 0 0 0,-1 1 0 0 0,0-1 0 0 0,1 0 0 0 0,-1 1 0 0 0,0-1 0 0 0,1 1 0 0 0,-1-1 0 0 0,0 1 0 0 0,1 0 0 0 0,-2 0-1 0 0,0-1 0 0 0,0 1-1 0 0,0 0 1 0 0,0-1 0 0 0,0 1 0 0 0,-1-1-1 0 0,1 1 1 0 0,0-1 0 0 0,0 0-1 0 0,0 1 1 0 0,-1-1 0 0 0,1 0-1 0 0,0 0 1 0 0,-3 0 0 0 0,-26 1-56 0 0,21-1 31 0 0,-354-7-281 0 0,-1-16 374 0 0,265 16-50 0 0,-414-30 58 0 0,-365-23 239 0 0,-89 10 87 0 0,4 24-202 0 0,-1164 71 105 0 0,2063-42-305 0 0,-596 30-20 0 0,578-35-498 0 0,481-13-804 0 0,2-17 1173 0 0,-178 12 68 0 0,2087-116-319 0 0,-1951 125 137 0 0,372-10-287 0 0,-43 6 666 0 0,-503 21 266 0 0,-181-5-285 0 0,-8-2 0 0 0,-332-25 477 0 0,209 20-471 0 0,-300-15-79 0 0,-61-4-25 0 0,17 1 6 0 0,-204-14 432 0 0,-495-25 532 0 0,-395 41-338 0 0,1343 30-619 0 0,-247-5-12 0 0,425-10-85 0 0,59 1-156 0 0,11 1 148 0 0,0 1 0 0 0,44-1 0 0 0,-14 2 50 0 0,290-34-129 0 0,-136 13 171 0 0,1948-121 530 0 0,-1990 139-513 0 0,435-7 23 0 0,-412 12-38 0 0,357 11 0 0 0,-397 11-18 0 0,-148-20-72 0 0,-4 0 77 0 0,0-1-1 0 0,0 1 0 0 0,-1-1 1 0 0,1 0-1 0 0,0 1 1 0 0,0-1-1 0 0,-1 0 0 0 0,1 0 1 0 0,0 0-1 0 0,-2 0 0 0 0,0 0-12 0 0,-37 3-147 0 0,-69-5 0 0 0,46 0 102 0 0,-650-15-12 0 0,-338-6 75 0 0,-1170 77 288 0 0,1439-15-280 0 0,698-35 21 0 0,-62 3 22 0 0,466-21-108 0 0,9-15-26 0 0,-184 15 85 0 0,131-14 18 0 0,138-11-24 0 0,-286 29-24 0 0,398-26 8 0 0,-400 30-52 0 0,423-6-1267 0 0,-522 14 895 0 0,1 0 1 0 0,32 8-1 0 0,-56-9-45 0 0,-21 6-526 0 0,-7-1 792 0 0,0-1-1 0 0,-1-2 0 0 0,0 0 0 0 0,-38-1 0 0 0,28-1 95 0 0,-450-1 540 0 0,280-2 97 0 0,-1028-43 2533 0 0,978 29-2358 0 0,-81-5 131 0 0,2-17 121 0 0,317 35-812 0 0,14 2 138 0 0,7 2-125 0 0,365 13 11 0 0,6-18-158 0 0,-154 1 27 0 0,-41 1-4 0 0,807-4 46 0 0,-688 7-38 0 0,303 2-14 0 0,-36 5 35 0 0,1609 35 302 0 0,-545 32 400 0 0,-1319-59-623 0 0,1052 67 316 0 0,12 0-104 0 0,134-1-75 0 0,-1007-46-229 0 0,18 1-24 0 0,142 10 4 0 0,-85-4 0 0 0,-319-21 0 0 0,238 29 0 0 0,-11 13-794 0 0,-237-33 439 0 0,-217-26-34 0 0,-26-3-168 0 0,-21-1 212 0 0,-134-8-524 0 0,61 2 562 0 0,-447-37-266 0 0,255 17 517 0 0,-363-35-77 0 0,75 7 109 0 0,16-1-33 0 0,-100-8 60 0 0,-1247-68 373 0 0,188 42-56 0 0,-172 37 4 0 0,356 79 275 0 0,1371-19-548 0 0,-170 4 211 0 0,765-50 66 0 0,-322 22-278 0 0,243-28 196 0 0,525-56 342 0 0,762-44 266 0 0,-804 99-674 0 0,2 20-49 0 0,-249 8-36 0 0,492 7 25 0 0,-409 10-105 0 0,221 3-18 0 0,-185 5 78 0 0,-172-2 12 0 0,-239-1-57 0 0,97 6-27 0 0,-86-3-108 0 0,27 4-105 0 0,135 1-158 0 0,-356-13 227 0 0,165-4-534 0 0,-285 3 670 0 0,1 0 0 0 0,-1 0 0 0 0,0 0 0 0 0,1 0-1 0 0,-1 1 1 0 0,0-1 0 0 0,1 0 0 0 0,-1 0 0 0 0,0 0-1 0 0,1 0 1 0 0,-1-1 0 0 0,0 1 0 0 0,1 0 0 0 0,-1 0 0 0 0,0 0-1 0 0,0 0 1 0 0,1 0 0 0 0,-1 0 0 0 0,0 0 0 0 0,1-1-1 0 0,-1 1 1 0 0,0 0 0 0 0,0 0 0 0 0,1 0 0 0 0,-1-1 0 0 0,0 1-1 0 0,0 0 1 0 0,1 0 0 0 0,-1 0 0 0 0,0-1 0 0 0,-8-5-50 0 0,-21-4 36 0 0,-11 2-61 0 0,0 1-1 0 0,0 2 1 0 0,-50 0 0 0 0,57 4 43 0 0,-282-20-80 0 0,-125-4 58 0 0,182 16 59 0 0,-154-4 0 0 0,230 10 1 0 0,-214-2-55 0 0,-1135 38 43 0 0,943-22 11 0 0,221-7 0 0 0,-189 4 0 0 0,-326 8 0 0 0,324-8-3 0 0,-62 2 60 0 0,-35 6-47 0 0,164-1-42 0 0,198-3-64 0 0,23-1-12 0 0,-309 1-50 0 0,492-14 117 0 0,-76-5 28 0 0,126 0 28 0 0,56 1 122 0 0,51-5 11 0 0,87-1 1 0 0,-85 7-94 0 0,403-35 312 0 0,3-1-58 0 0,1225-34-25 0 0,-113 104-284 0 0,-544 57 0 0 0,-942-76 0 0 0,1137 182-842 0 0,-1159-174 416 0 0,156 58 0 0 0,-230-73 376 0 0,7 4-96 0 0,1-1 0 0 0,14 11 0 0 0,-26-15 88 0 0,-1 0 1 0 0,0 1-1 0 0,1-1 0 0 0,-1 1 0 0 0,0-1 0 0 0,-1 1 0 0 0,1 0 0 0 0,0 0 1 0 0,-1 1-1 0 0,0-1 0 0 0,1 0 0 0 0,-1 1 0 0 0,2 7 0 0 0,-3-10 25 0 0,-1 1 0 0 0,1-1 0 0 0,-1 1-1 0 0,0 0 1 0 0,0-1 0 0 0,1 1 0 0 0,-1 0-1 0 0,0-1 1 0 0,-1 1 0 0 0,1 0-1 0 0,0-1 1 0 0,0 1 0 0 0,-1-1 0 0 0,1 1-1 0 0,-1 0 1 0 0,1-1 0 0 0,-1 1 0 0 0,0-1-1 0 0,0 1 1 0 0,1-1 0 0 0,-1 0 0 0 0,0 1-1 0 0,0-1 1 0 0,-1 0 0 0 0,-1 2 0 0 0,-1 0-54 0 0,0 0 1 0 0,0 0 0 0 0,0 0 0 0 0,-1 0 0 0 0,1-1 0 0 0,-1 0 0 0 0,-8 3 0 0 0,-15 3-274 0 0,-1-1-1 0 0,-59 7 1 0 0,-65-4 75 0 0,130-9 272 0 0,-494-7-3 0 0,0-38 406 0 0,5-13 34 0 0,229 24-243 0 0,-74-10 18 0 0,-187-19 59 0 0,141 23-100 0 0,-182-19 68 0 0,-467-38 190 0 0,511 60-302 0 0,-806-37 156 0 0,993 63-270 0 0,-836-15 0 0 0,1024 24 0 0 0,-967 9 11 0 0,331 29 202 0 0,578-25-167 0 0,206-9-37 0 0,18-3-9 0 0,1 0 0 0 0,-1 0 0 0 0,0 0 0 0 0,0 0 0 0 0,0 0 0 0 0,0 0 0 0 0,0 0 0 0 0,0 0 0 0 0,0 0 0 0 0,0 0 0 0 0,0 0 0 0 0,0 0 0 0 0,0 0 0 0 0,0 0 0 0 0,0 0 0 0 0,1 0 0 0 0,-1 0 0 0 0,0 0 0 0 0,0 0 0 0 0,0 0 0 0 0,0 0 0 0 0,0 0 0 0 0,0 0 0 0 0,0 0 0 0 0,0 0 0 0 0,0 1 0 0 0,0-1 0 0 0,0 0 0 0 0,0 0 0 0 0,0 0 0 0 0,0 0 0 0 0,0 0 0 0 0,0 0 0 0 0,0 0 0 0 0,0 0 0 0 0,0 0 0 0 0,0 0 0 0 0,0 0 0 0 0,0 0 0 0 0,0 1 0 0 0,0-1 0 0 0,0 0-1 0 0,0 0 1 0 0,0 0 0 0 0,0 0 0 0 0,0 0 0 0 0,0 0 0 0 0,0 0 0 0 0,0 0 0 0 0,0 0 0 0 0,0 0 0 0 0,0 0 0 0 0,0 0 0 0 0,0 0 0 0 0,0 0 0 0 0,0 1 0 0 0,0-1 0 0 0,0 0 0 0 0,-1 0 0 0 0,1 0 0 0 0,0 0 0 0 0,0 0 0 0 0,0 0 0 0 0,0 0 0 0 0,0 0 0 0 0,0 0 0 0 0,0 0 0 0 0,0 0 0 0 0,0 0 0 0 0,16 5-24 0 0,-15-5 21 0 0,23 4-77 0 0,0 0 0 0 0,1-2 0 0 0,36-1 0 0 0,80-11-45 0 0,-89 6 127 0 0,200-11-2 0 0,-54 5 0 0 0,1700-23 0 0 0,-1795 36-1 0 0,682 24-14 0 0,-530-16-83 0 0,261 14-190 0 0,-309-12 104 0 0,98 7-112 0 0,-4 19-75 0 0,-260-31 204 0 0,61 19-1 0 0,-137-30 4 0 0,-67-14 164 0 0,-113-3 0 0 0,-241-16 66 0 0,227 16-57 0 0,-868-59 374 0 0,-4 35 150 0 0,-302 47-340 0 0,1121 2-194 0 0,-356 10 66 0 0,522-9-65 0 0,-1065 56 0 0 0,699-39 9 0 0,50-3 57 0 0,-223 3 126 0 0,569-21-180 0 0,36 1 32 0 0,-77-7 1 0 0,119 2 64 0 0,9-1 28 0 0,17-3 45 0 0,-14 4-186 0 0,37-8 204 0 0,80-12-1 0 0,-75 16-126 0 0,1048-143 247 0 0,1942-69-176 0 0,-951 225 48 0 0,-1461 32-130 0 0,-435-25-74 0 0,699 76-62 0 0,-862-86 73 0 0,-6-2-44 0 0,1 1 1 0 0,-1 1-1 0 0,0 1 1 0 0,26 9-1 0 0,-43-13-35 0 0,-20 1-172 0 0,-187-20-208 0 0,109 7 348 0 0,-813-87 384 0 0,380 52-49 0 0,332 30-195 0 0,-782-41 98 0 0,-2 32-71 0 0,-548 24-55 0 0,134 62 0 0 0,133 19 0 0 0,763-69-168 0 0,488-11 167 0 0,0 0-2 0 0,1-1 0 0 0,0 1 0 0 0,-9-3 0 0 0,18 3 1 0 0,0 0 0 0 0,-1 0 0 0 0,1 0 0 0 0,0 0 0 0 0,0 0 0 0 0,-1 0 0 0 0,1 0 0 0 0,0 0 1 0 0,-1 0-1 0 0,1 0 0 0 0,0 0 0 0 0,0-1 0 0 0,-1 1 0 0 0,1 0 0 0 0,0 0 0 0 0,0 0 0 0 0,-1 0 0 0 0,1 0 0 0 0,0-1 0 0 0,0 1 0 0 0,-1 0 0 0 0,1 0 0 0 0,0 0 0 0 0,0-1 1 0 0,0 1-1 0 0,0 0 0 0 0,-1 0 0 0 0,1-1 0 0 0,0 1 0 0 0,0 0 0 0 0,0 0 0 0 0,0-1 0 0 0,1 0-4 0 0,1 0 1 0 0,-1 1-1 0 0,1-1 1 0 0,-1 1-1 0 0,1-1 0 0 0,-1 1 1 0 0,1-1-1 0 0,-1 1 1 0 0,3 0-1 0 0,111-14-71 0 0,-36 7 47 0 0,206-29-81 0 0,318-33 78 0 0,907-18 33 0 0,-694 83-4 0 0,0 33-270 0 0,-726-24 82 0 0,116 21 1 0 0,-187-21 123 0 0,-16-4-15 0 0,-7-2 15 0 0,-414-15-249 0 0,150 9 314 0 0,-284-21 236 0 0,528 26-226 0 0,-313-22 221 0 0,29 1 56 0 0,-4 1 13 0 0,-56-3 78 0 0,72 4-81 0 0,-68-3 68 0 0,-229 1-202 0 0,330 23-160 0 0,56 1 0 0 0,6-7 32 0 0,3-15 0 0 0,190 20-34 0 0,-15-5 15 0 0,22 5 8 0 0,4 0 1 0 0,32-6 16 0 0,52-4 0 0 0,-14 3-60 0 0,125-23-183 0 0,224-27-130 0 0,-314 47 244 0 0,292-23-164 0 0,0 30-1383 0 0,-351 9 632 0 0,-53-5 857 0 0,0 1 1 0 0,0-1 0 0 0,1 1-1 0 0,-8 3 1 0 0,-10 1-42 0 0,-94 4-505 0 0,19-3 334 0 0,-589 24 595 0 0,342-19 219 0 0,79-2-90 0 0,1 4-65 0 0,-40 0 3 0 0,144-14-163 0 0,-256 14 461 0 0,290 2-463 0 0,123-15-269 0 0,28 2-417 0 0,-18-1 477 0 0,-1 0 1 0 0,0-1 0 0 0,10 0 0 0 0,202-35-448 0 0,-151 23 452 0 0,-35 6 69 0 0,-13 1 2 0 0,1 2-1 0 0,-1 1 1 0 0,30-1-1 0 0,-47 3 183 0 0,-4 0-167 0 0,1-1-1 0 0,0 0 1 0 0,0 0-1 0 0,0 1 0 0 0,-1-1 1 0 0,1 0-1 0 0,0 1 1 0 0,-1-1-1 0 0,1 0 1 0 0,-1 1-1 0 0,1-1 0 0 0,-1 1 1 0 0,1-1-1 0 0,-1 1 1 0 0,1-1-1 0 0,-1 1 0 0 0,1-1 1 0 0,-1 1-1 0 0,0-1 1 0 0,1 1-1 0 0,-1 0 1 0 0,0-1-1 0 0,1 1 0 0 0,-1 0 1 0 0,-1-1-1 0 0,-20-4 185 0 0,19 4-157 0 0,-49-8 2661 0 0,55 9-2276 0 0,859-47 823 0 0,3 31-1162 0 0,-91 26 28 0 0,1 28-35 0 0,-415-12-30 0 0,-60-4-44 0 0,388 15 235 0 0,-268-18-31 0 0,223 5 230 0 0,69-5 89 0 0,-11 5-108 0 0,-195-5-278 0 0,-331-11-55 0 0,159 12 38 0 0,-11-1-43 0 0,423 22-164 0 0,-541-28 66 0 0,431 32 11 0 0,2160 175 64 0 0,-2581-200-63 0 0,945 101-12 0 0,-964-97-67 0 0,334 45-235 0 0,-146-22 153 0 0,-167-24 15 0 0,84 24-176 0 0,-59-7-77 0 0,-200-31 159 0 0,-39-9 98 0 0,-14 4-472 0 0,3-2 500 0 0,0-1 1 0 0,-1 1-1 0 0,1-1 0 0 0,-1 0 0 0 0,-10-1 1 0 0,-55-5-445 0 0,66 4 487 0 0,-442-50-1393 0 0,-71-32 865 0 0,333 50 423 0 0,-671-118-140 0 0,305 51 315 0 0,315 61 7 0 0,-726-111 80 0 0,-118 22 459 0 0,649 84-360 0 0,-254-22-60 0 0,-842-28 114 0 0,655 83-78 0 0,701 12-137 0 0,-1219 61 428 0 0,350 48-309 0 0,872-89-142 0 0,-341 58 135 0 0,417-59-90 0 0,-61 15 13 0 0,155-35-60 0 0,0 0 1 0 0,1 0-1 0 0,-1 1 1 0 0,0-1 0 0 0,1 0-1 0 0,-1 0 1 0 0,0 0-1 0 0,1 1 1 0 0,-1-1 0 0 0,0 0-1 0 0,1 1 1 0 0,-1-1-1 0 0,1 1 1 0 0,-1-1 0 0 0,0 0-1 0 0,1 1 1 0 0,-1 0-1 0 0,1 0 0 0 0,1 0 0 0 0,-1 0 0 0 0,1-1 0 0 0,0 1 0 0 0,-1 0 0 0 0,1-1 0 0 0,0 1 0 0 0,0-1 0 0 0,-1 1 0 0 0,1-1 0 0 0,0 1 0 0 0,0-1 0 0 0,0 0 0 0 0,0 1 0 0 0,0-1 0 0 0,0 0 0 0 0,-1 1 0 0 0,3-1 0 0 0,23 6 0 0 0,4-2 0 0 0,0-1 0 0 0,35-1 0 0 0,65-7 0 0 0,-79 3 0 0 0,464-30 258 0 0,-34 2-4 0 0,-373 24-217 0 0,508-19 118 0 0,-469 22-156 0 0,241-3 56 0 0,-121 5-48 0 0,340 3 60 0 0,-380-2-67 0 0,43 2 0 0 0,1448 44 216 0 0,-907-25 172 0 0,-318-7-288 0 0,-187-6-90 0 0,921 15-40 0 0,221-50-240 0 0,-820 9 280 0 0,-198 8-34 0 0,-121 5-5 0 0,27-2 18 0 0,246-8 11 0 0,-479 10 0 0 0,409-23 0 0 0,-262 12 0 0 0,136-11 0 0 0,-379 26 0 0 0,390-31 0 0 0,26 5 0 0 0,43 0 28 0 0,-231 17 23 0 0,211 0 172 0 0,-214 7-101 0 0,309 13 118 0 0,-368-2-240 0 0,178 13 11 0 0,252 40 42 0 0,-250-15-666 0 0,-24-3-103 0 0,79-5-1021 0 0,0-26 1163 0 0,-289-13 564 0 0,-133 12-302 0 0,4-6 187 0 0,0-1-1 0 0,0-1 1 0 0,0 0 0 0 0,-19 4 0 0 0,-46 2-200 0 0,57-7 272 0 0,-494 23-1713 0 0,399-26-574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4.32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19153 553 3223 0 0,'-626'-51'312'0'0,"-300"-30"732"0"0,149 33 2648 0 0,-1 28-1677 0 0,-402 46-1378 0 0,628 24-1139 0 0,550-49 302 0 0,66 2-450 0 0,178-20 321 0 0,-89 5 422 0 0,1216-55 1882 0 0,86 69-858 0 0,-1 67-534 0 0,-1393-64-548 0 0,540 43 314 0 0,-5 21-200 0 0,75 31-69 0 0,83 33-172 0 0,-468-59-209 0 0,-217-52 34 0 0,-1 3 1 0 0,68 37-1 0 0,-126-57 194 0 0,7 4-98 0 0,27 18 1 0 0,-40-24 99 0 0,0 0-1 0 0,0 0 0 0 0,-1 0 1 0 0,0 0-1 0 0,1 1 0 0 0,-1-1 1 0 0,0 1-1 0 0,-1 0 0 0 0,1 0 1 0 0,-1 0-1 0 0,0 0 0 0 0,2 6 1 0 0,-3-8 20 0 0,-1 0 1 0 0,1 0-1 0 0,-1 0 1 0 0,0-1 0 0 0,0 1-1 0 0,0 0 1 0 0,0 0-1 0 0,0 0 1 0 0,0 0 0 0 0,0 0-1 0 0,-1 0 1 0 0,1 0-1 0 0,-1 0 1 0 0,1-1 0 0 0,-1 1-1 0 0,0 0 1 0 0,0 0-1 0 0,0-1 1 0 0,0 1 0 0 0,0 0-1 0 0,0-1 1 0 0,0 1-1 0 0,0-1 1 0 0,-3 2 0 0 0,-1 2-107 0 0,-1 0 1 0 0,0 0 0 0 0,-1-1 0 0 0,1 0 0 0 0,-8 3-1 0 0,-8 3-199 0 0,0-1 0 0 0,0-1 0 0 0,0-1 0 0 0,-42 7 0 0 0,-98 3-750 0 0,-153-13 753 0 0,-5-23 171 0 0,227 13 171 0 0,-746-87 494 0 0,578 59-326 0 0,-484-68 840 0 0,-346-40 78 0 0,59 27-499 0 0,-236 13 74 0 0,866 76-526 0 0,-1112-44 22 0 0,-255 26-134 0 0,399 34 287 0 0,1278 11-238 0 0,-1067 29 623 0 0,-230 49-196 0 0,1155-64-488 0 0,-96 8 0 0 0,166-9 96 0 0,-274-14 0 0 0,434-1-77 0 0,1 1-1 0 0,-1 0 0 0 0,0-1 0 0 0,1 0 1 0 0,-1 0-1 0 0,-6-3 394 0 0,14 3-44 0 0,164-21 520 0 0,-55 10-854 0 0,108-23-21 0 0,36-5-14 0 0,-138 24 1 0 0,441-52 0 0 0,1288-54 0 0 0,-541 88 0 0 0,-1128 31 0 0 0,1491-2 0 0 0,-721 36 0 0 0,464 62 0 0 0,-1066-63-97 0 0,300 32-1191 0 0,-233-28-580 0 0,3-19 454 0 0,-293-11 1304 0 0,45 7 95 0 0,-157-9 9 0 0,-12-1 5 0 0,0-1 1 0 0,0 0 0 0 0,0 0-1 0 0,0 0 1 0 0,0 0 0 0 0,0 0-1 0 0,0 0 1 0 0,0 0-1 0 0,0 0 1 0 0,0 0 0 0 0,0 0-1 0 0,0 0 1 0 0,0 0 0 0 0,0 0-1 0 0,1 0 1 0 0,-1 0-1 0 0,0 0 1 0 0,0 0 0 0 0,0 1-1 0 0,0-1 1 0 0,0 0 0 0 0,0 0-1 0 0,0 0 1 0 0,0 0-1 0 0,0 0 1 0 0,0 0 0 0 0,0 0-1 0 0,0 0 1 0 0,0 0 0 0 0,0 0-1 0 0,0 1 1 0 0,0-1-1 0 0,0 0 1 0 0,0 0 0 0 0,0 0-1 0 0,0 0 1 0 0,0 0 0 0 0,0 0-1 0 0,0 0 1 0 0,0 0-1 0 0,-1 0 1 0 0,1 0 0 0 0,0 0-1 0 0,0 0 1 0 0,0 1 0 0 0,0-1-1 0 0,0 0 1 0 0,0 0-1 0 0,0 0 1 0 0,0 0 0 0 0,-11 5-71 0 0,10-5 51 0 0,-15 6-35 0 0,0 0-1 0 0,-1-1 1 0 0,0-1-1 0 0,0-1 1 0 0,-24 2-1 0 0,-92-1-196 0 0,63-4 151 0 0,-176 11 77 0 0,-28 1 26 0 0,106-12-2 0 0,-76 2 0 0 0,-251 1 0 0 0,163-5 0 0 0,-79-2 0 0 0,59-4 0 0 0,-116-4 0 0 0,-1148-46 560 0 0,579 45 382 0 0,802 11-708 0 0,-1097 40 814 0 0,1092-25-944 0 0,-792 59 176 0 0,632-33-179 0 0,-578 70-26 0 0,887-96-75 0 0,-380 68 80 0 0,467-79-73 0 0,-28 5 44 0 0,1 2 0 0 0,-32 13 0 0 0,49-15-51 0 0,12-6-32 0 0,6 1 0 0 0,10 3 13 0 0,0-1 0 0 0,0 0 0 0 0,0 0 0 0 0,0-2 1 0 0,24 2-1 0 0,79-3-60 0 0,249-21 136 0 0,-1-17 146 0 0,-65 6-39 0 0,1053-75 440 0 0,-1011 87-502 0 0,769-27 192 0 0,276 29-239 0 0,-255 4-70 0 0,-746 6 40 0 0,137 1 14 0 0,421 3 119 0 0,-591 1-100 0 0,306-7 6 0 0,-324 4-64 0 0,836-7 192 0 0,-927 12-128 0 0,101-2-64 0 0,-3-3 0 0 0,150-7 0 0 0,-208 0 0 0 0,96-7 0 0 0,-221 5 0 0 0,541-55-88 0 0,-241 15 99 0 0,-198 26 53 0 0,224-20 105 0 0,208 18 73 0 0,0 46 16 0 0,-557-7-199 0 0,338 30-38 0 0,491 109-21 0 0,-752-111 0 0 0,249 66-14 0 0,-92-22-588 0 0,-309-70 34 0 0,107 36 0 0 0,-154-41 286 0 0,-11-5-20 0 0,-284-27-2341 0 0,215 17 2558 0 0,-146-18 8 0 0,-591-73 2 0 0,77 27 75 0 0,35 10 0 0 0,-416-32 0 0 0,-735-25 0 0 0,-50 33 52 0 0,-3 50 1051 0 0,1605 38-1040 0 0,-534-6 181 0 0,790 5-223 0 0,-69-4 2 0 0,83 2 56 0 0,-1 0 0 0 0,-35-11 0 0 0,53 12 10 0 0,14-3 75 0 0,-3-1-118 0 0,28-5 82 0 0,-1 2 0 0 0,69-7 0 0 0,-67 10-130 0 0,366-25 2 0 0,-229 21 0 0 0,1049-22 227 0 0,408 76 578 0 0,-697 28-748 0 0,-5 30 12 0 0,-776-85-67 0 0,48 3-88 0 0,90 11-117 0 0,-289-32 91 0 0,-16-3-228 0 0,5 1 287 0 0,-215-23-783 0 0,104 15 642 0 0,-318-31-224 0 0,46 6 203 0 0,181 16 106 0 0,-91-10-252 0 0,5-21-280 0 0,279 46 581 0 0,0-1-1 0 0,0-1 0 0 0,-21-10 1 0 0,39 16 62 0 0,0 0-1 0 0,0-1 1 0 0,0 1 0 0 0,0-1 0 0 0,0 1 0 0 0,0-1 0 0 0,0 1 0 0 0,0-1 0 0 0,0 1 0 0 0,0-1-1 0 0,0 1 1 0 0,0-1 0 0 0,0 1 0 0 0,0 0 0 0 0,1-1 0 0 0,-1 1 0 0 0,0-1 0 0 0,0 1 0 0 0,0-1-1 0 0,1 1 1 0 0,-1 0 0 0 0,0-1 0 0 0,0 1 0 0 0,1-1 0 0 0,-1 1 0 0 0,2-2 20 0 0,0 0-1 0 0,0 0 1 0 0,0 1 0 0 0,0-1-1 0 0,0 1 1 0 0,1-1 0 0 0,-1 1 0 0 0,0 0-1 0 0,1 0 1 0 0,-1 0 0 0 0,1 0-1 0 0,-1 0 1 0 0,1 0 0 0 0,3 0-1 0 0,41-4 116 0 0,-38 4-128 0 0,272 0 74 0 0,-130 4-84 0 0,273 6 1 0 0,-299-2 1 0 0,342 30 9 0 0,-460-36-9 0 0,466 59 361 0 0,-7 35-24 0 0,-416-83-354 0 0,38 11-55 0 0,-75-18 58 0 0,0 0 0 0 0,-1 0 0 0 0,0 1 0 0 0,18 11 0 0 0,-18-8-51 0 0,-12-8 48 0 0,0-1 0 0 0,0 0 0 0 0,0 1 0 0 0,1-1-1 0 0,-1 1 1 0 0,0-1 0 0 0,0 1 0 0 0,0-1 0 0 0,0 1 0 0 0,0-1-1 0 0,0 1 1 0 0,0-1 0 0 0,0 1 0 0 0,0-1 0 0 0,0 1-1 0 0,0-1 1 0 0,-1 1 0 0 0,1-1 0 0 0,0 1 0 0 0,0-1 0 0 0,0 1-1 0 0,-1-1 1 0 0,1 1 0 0 0,0-1 0 0 0,0 0 0 0 0,-1 1-1 0 0,1-1 1 0 0,0 0 0 0 0,-1 1 0 0 0,0 0-27 0 0,0 1 4 0 0,-1 0 0 0 0,0 0 0 0 0,0 0 0 0 0,0-1 0 0 0,0 1 0 0 0,-1 0 0 0 0,1-1 0 0 0,0 0 0 0 0,-1 1-1 0 0,1-1 1 0 0,-1 0 0 0 0,-4 1 0 0 0,-35 7-271 0 0,37-9 272 0 0,-70 7-424 0 0,-145-7-1 0 0,173-1 484 0 0,-884-46 211 0 0,271 10 658 0 0,250 18-254 0 0,-787-31 737 0 0,320 14-1062 0 0,352 14-41 0 0,-61-6 37 0 0,-334-11 180 0 0,84 24 25 0 0,401 8-290 0 0,-1233 13 433 0 0,1225 1-662 0 0,-1603 53 71 0 0,1369-26-64 0 0,556-28 0 0 0,-661 43-128 0 0,-52 1-421 0 0,369-20 262 0 0,228-16 162 0 0,-674 38-92 0 0,121-27 99 0 0,747-24 118 0 0,-83 14 0 0 0,98-11 1 0 0,-13 3-19 0 0,39-7-78 0 0,3 3-57 0 0,0-1 123 0 0,1 0 0 0 0,-1 1 1 0 0,1-1-1 0 0,0 0 0 0 0,0 0 1 0 0,0 0-1 0 0,0 0 0 0 0,0-1 1 0 0,0 1-1 0 0,0 0 0 0 0,0-1 1 0 0,1 0-1 0 0,-1 1 1 0 0,0-1-1 0 0,1 0 0 0 0,3 1 1 0 0,7 2-144 0 0,1 0 0 0 0,14 1 0 0 0,-20-4 101 0 0,54 9-236 0 0,0-4 1 0 0,64-1-1 0 0,126-13 383 0 0,-165 3-122 0 0,580-36 47 0 0,-167 9 0 0 0,-359 24 2 0 0,711-38 8 0 0,1 18 318 0 0,-720 26-202 0 0,1343-11 1456 0 0,-434 33-978 0 0,-6 61-128 0 0,-397 37-601 0 0,-605-110 72 0 0,72 17-134 0 0,-91-21 29 0 0,-1 1 0 0 0,0 1 0 0 0,0 0 0 0 0,24 16 1 0 0,-35-20 91 0 0,0 0 0 0 0,-1 0 1 0 0,1 0-1 0 0,-1 0 1 0 0,1 0-1 0 0,-1 1 1 0 0,0 0-1 0 0,0-1 0 0 0,0 1 1 0 0,0 0-1 0 0,1 3 1 0 0,-2-5 29 0 0,-1 0 1 0 0,0 1 0 0 0,1-1 0 0 0,-1 0-1 0 0,0 0 1 0 0,0 0 0 0 0,0 1-1 0 0,0-1 1 0 0,0 0 0 0 0,0 0 0 0 0,0 0-1 0 0,0 1 1 0 0,-1-1 0 0 0,1 0 0 0 0,0 0-1 0 0,-1 0 1 0 0,1 0 0 0 0,-1 0 0 0 0,1 1-1 0 0,-1-1 1 0 0,0 0 0 0 0,1 0 0 0 0,-1 0-1 0 0,0-1 1 0 0,0 1 0 0 0,0 0 0 0 0,0 0-1 0 0,1 0 1 0 0,-1 0 0 0 0,0-1 0 0 0,0 1-1 0 0,-2 0 1 0 0,-8 5-117 0 0,0-1 1 0 0,-1-1-1 0 0,1 1 1 0 0,-1-2-1 0 0,0 0 0 0 0,0 0 1 0 0,0-1-1 0 0,-13 0 0 0 0,14 0 101 0 0,-255 19-683 0 0,-6-17 639 0 0,209-4 109 0 0,-601-13 37 0 0,-1-23 455 0 0,442 23-237 0 0,-88-6 146 0 0,-101-7 36 0 0,175 12-275 0 0,-97-5 38 0 0,213 16-190 0 0,-147-6 41 0 0,239 8-63 0 0,-526-25 73 0 0,-576-16-11 0 0,609 29-64 0 0,296 10 0 0 0,-531-6 0 0 0,322 6 0 0 0,116 2 0 0 0,-392-5 11 0 0,332 7 28 0 0,95 0-25 0 0,-162 3-3 0 0,-326-8 32 0 0,727 2 197 0 0,0-2 1 0 0,1-1 0 0 0,-44-13-1 0 0,104 13 419 0 0,26-1-359 0 0,0 2 0 0 0,0 2 0 0 0,57 5 0 0 0,-61-2-311 0 0,608-4-448 0 0,-332-3 189 0 0,155-1-140 0 0,458-1 101 0 0,-145 10 197 0 0,-309-1 112 0 0,-239-2 0 0 0,-217 1 0 0 0,16 0 0 0 0,33-4 0 0 0,-65 4 0 0 0,0 0 0 0 0,0 0 0 0 0,0 0 0 0 0,0 0 0 0 0,0 0 0 0 0,0-1 0 0 0,0 1 0 0 0,-1 0 0 0 0,1-1 0 0 0,0 1 0 0 0,0 0 0 0 0,0-1 0 0 0,0 1 0 0 0,0-1 0 0 0,0 0 0 0 0,-1 0 4 0 0,1 0-1 0 0,-1 0 1 0 0,0 0-1 0 0,1 1 1 0 0,-1-1-1 0 0,0 0 0 0 0,0 0 1 0 0,0 0-1 0 0,0 0 1 0 0,0 0-1 0 0,0 0 1 0 0,0 0-1 0 0,0 1 1 0 0,0-1-1 0 0,-1 0 1 0 0,1 0-1 0 0,0 0 0 0 0,-1 0 1 0 0,1 1-1 0 0,0-1 1 0 0,-1 0-1 0 0,1 0 1 0 0,-1 0-1 0 0,1 1 1 0 0,-1-1-1 0 0,1 0 0 0 0,-1 1 1 0 0,0-1-1 0 0,0 0 1 0 0,-3-3 31 0 0,1 1 0 0 0,-1 0 1 0 0,1 0-1 0 0,-8-4 0 0 0,-5-1 5 0 0,0 0 0 0 0,0 2 0 0 0,-27-8 0 0 0,-56-8 56 0 0,-282-25-96 0 0,267 37 0 0 0,-945-50 0 0 0,-4 47 0 0 0,799 12 0 0 0,-1084 22-72 0 0,777 7 70 0 0,365-15-62 0 0,101-7-26 0 0,-139 5-930 0 0,260-11 824 0 0,1-2 0 0 0,18-3-1 0 0,9-2 10 0 0,672-55-531 0 0,40 13 244 0 0,-383 34-9 0 0,-289 13 233 0 0,-34-1 21 0 0,-66-4 369 0 0,-22-3 15 0 0,0 2 0 0 0,0 2 0 0 0,-59-3 0 0 0,93 9-145 0 0,-478-12 153 0 0,256 11-91 0 0,-596-6 429 0 0,-332 48-117 0 0,953-27-404 0 0,-324 35-90 0 0,494-43 84 0 0,28-5-64 0 0,6 0-138 0 0,9 5 75 0 0,0-1 1 0 0,0 0 0 0 0,0-1 0 0 0,1-1 0 0 0,25 5-1 0 0,72 2 74 0 0,-79-9 12 0 0,145 10 32 0 0,371 35-20 0 0,-503-41 55 0 0,94 16 0 0 0,-109-15 0 0 0,-1 1 0 0 0,49 19 0 0 0,-71-23 0 0 0,-1-1 0 0 0,0 1 0 0 0,0 0 0 0 0,0 0 0 0 0,0 0 0 0 0,-1 1 0 0 0,8 6 0 0 0,-11-8 0 0 0,1-1 0 0 0,-1 1 0 0 0,0 0 0 0 0,1 0 0 0 0,-1 0 0 0 0,0-1 0 0 0,0 1 0 0 0,0 0 0 0 0,-1 0 0 0 0,1 0 0 0 0,0 1 0 0 0,-1-1 0 0 0,1 0 0 0 0,-1 0 0 0 0,0 0 0 0 0,0 0 0 0 0,0 0 0 0 0,0 1 0 0 0,0-1 0 0 0,0 0 0 0 0,0 0 0 0 0,-1 0 0 0 0,0 4 0 0 0,-2 0-1 0 0,0 0 0 0 0,0 0 0 0 0,-1 0 0 0 0,0 0-1 0 0,0 0 1 0 0,0-1 0 0 0,0 0 0 0 0,-1 0 0 0 0,0 0 0 0 0,0 0-1 0 0,-1-1 1 0 0,-8 7 0 0 0,-4 0-10 0 0,-1-1-1 0 0,-35 16 1 0 0,-122 37 264 0 0,80-30-57 0 0,-10 1 129 0 0,0-5-1 0 0,-135 19 1 0 0,-13 6 269 0 0,197-37-487 0 0,2 2 0 0 0,-75 37-1 0 0,123-53-96 0 0,0 1 0 0 0,0 0-1 0 0,0 0 1 0 0,-12 11 0 0 0,18-14-7 0 0,0 0 0 0 0,0 0 0 0 0,-1 0 0 0 0,1 1 1 0 0,0-1-1 0 0,0 0 0 0 0,0 1 0 0 0,1-1 0 0 0,-1 1 0 0 0,0-1 0 0 0,1 1 0 0 0,-1-1 1 0 0,0 1-1 0 0,1 0 0 0 0,0-1 0 0 0,-1 1 0 0 0,1 0 0 0 0,0-1 0 0 0,0 1 1 0 0,0 0-1 0 0,0-1 0 0 0,0 1 0 0 0,0 0 0 0 0,1-1 0 0 0,-1 1 0 0 0,1 0 1 0 0,-1-1-1 0 0,1 1 0 0 0,1 2 0 0 0,1 1 10 0 0,0 0 1 0 0,0-1-1 0 0,1 1 0 0 0,-1-1 0 0 0,1 0 1 0 0,0 0-1 0 0,0-1 0 0 0,1 1 1 0 0,-1-1-1 0 0,8 4 0 0 0,6 4 74 0 0,28 10 0 0 0,21 5 93 0 0,2-3-1 0 0,104 22 1 0 0,150 8 320 0 0,-253-43-374 0 0,64 10 115 0 0,455 60 642 0 0,1940 163 686 0 0,-1073-109-1482 0 0,-261-26-19 0 0,458 46 104 0 0,-875-75-154 0 0,1122 123-20 0 0,-405 50-355 0 0,-815-66-327 0 0,-591-157 528 0 0,70 23-156 0 0,-115-36 58 0 0,60 33-1 0 0,-95-44 179 0 0,0 0 0 0 0,-1 0 1 0 0,1 1-1 0 0,-1 0 0 0 0,0 0 1 0 0,-1 1-1 0 0,10 10 0 0 0,-16-16 52 0 0,0 0-1 0 0,0 0 1 0 0,-1 0-1 0 0,1 0 1 0 0,0 1-1 0 0,0-1 1 0 0,-1 0-1 0 0,1 1 1 0 0,-1-1-1 0 0,1 0 1 0 0,-1 1-1 0 0,0-1 1 0 0,0 1-1 0 0,1-1 1 0 0,-1 0-1 0 0,0 1 1 0 0,0-1-1 0 0,0 1 1 0 0,0-1-1 0 0,-1 1 1 0 0,1 1-1 0 0,-1-1-13 0 0,0-1-1 0 0,0 1 1 0 0,0 0-1 0 0,0-1 1 0 0,0 1 0 0 0,-1-1-1 0 0,1 1 1 0 0,0-1-1 0 0,-1 0 1 0 0,1 0-1 0 0,-1 1 1 0 0,1-1-1 0 0,-1 0 1 0 0,-2 1 0 0 0,-6 2-133 0 0,0 0 1 0 0,-1 0-1 0 0,1-1 1 0 0,-18 3-1 0 0,-23 3-281 0 0,-84 2 1 0 0,-59-11 89 0 0,144-1 251 0 0,-892-36 82 0 0,-1566-106 2406 0 0,-832 176-1989 0 0,3313-31-388 0 0,-813 57 0 0 0,7 22 0 0 0,-178 100 64 0 0,986-175-64 0 0,-2 0 0 0 0,0 1 0 0 0,1 1 0 0 0,0 2 0 0 0,-39 19 0 0 0,63-29-3 0 0,0 1-1 0 0,0 1 0 0 0,1-1 1 0 0,-1 0-1 0 0,0 0 0 0 0,1 1 1 0 0,-1-1-1 0 0,1 1 1 0 0,-1-1-1 0 0,1 1 0 0 0,0 0 1 0 0,-1-1-1 0 0,1 1 0 0 0,-1 3 1 0 0,2-4-3 0 0,0 0 0 0 0,0 0 0 0 0,0 0 0 0 0,0 0 1 0 0,0 0-1 0 0,0 0 0 0 0,0 0 0 0 0,0 0 0 0 0,1 0 0 0 0,-1 0 1 0 0,0 0-1 0 0,1 0 0 0 0,-1 0 0 0 0,1 0 0 0 0,-1 0 1 0 0,1 0-1 0 0,-1 0 0 0 0,1 0 0 0 0,0 0 0 0 0,-1 0 0 0 0,1-1 1 0 0,0 1-1 0 0,0 0 0 0 0,0-1 0 0 0,-1 1 0 0 0,1 0 0 0 0,0-1 1 0 0,0 1-1 0 0,2 0 0 0 0,7 4-57 0 0,1-1-1 0 0,0 1 1 0 0,0-2 0 0 0,0 0-1 0 0,0 0 1 0 0,1-1 0 0 0,14 1-1 0 0,42 4-72 0 0,95-3 0 0 0,75-15 246 0 0,-218 10-105 0 0,821-65 1057 0 0,-137 9-325 0 0,2149-75 101 0 0,-1087 141-838 0 0,-249 71 11 0 0,-626 22 154 0 0,-634-56-173 0 0,-198-32-117 0 0,0 3 0 0 0,67 28-1 0 0,-114-40 32 0 0,1 1 1 0 0,-1 0-1 0 0,0 1 0 0 0,0 0 0 0 0,0 1 0 0 0,18 16 0 0 0,-28-22 49 0 0,-1 0-1 0 0,1-1 1 0 0,0 1-1 0 0,-1 0 1 0 0,0 0 0 0 0,1 0-1 0 0,-1 0 1 0 0,0 0-1 0 0,0 0 1 0 0,0 0 0 0 0,0 0-1 0 0,0 1 1 0 0,-1-1-1 0 0,1 0 1 0 0,-1 1 0 0 0,1 3-1 0 0,-1-4 7 0 0,-1 0 0 0 0,1 0 0 0 0,-1-1 0 0 0,1 1 0 0 0,-1 0 0 0 0,0 0 0 0 0,0-1 0 0 0,0 1 0 0 0,0-1 0 0 0,0 1 0 0 0,0-1 0 0 0,0 1 0 0 0,0-1 0 0 0,-1 0 1 0 0,1 0-1 0 0,0 1 0 0 0,-1-1 0 0 0,1 0 0 0 0,-1 0 0 0 0,1 0 0 0 0,-4 1 0 0 0,-10 4-185 0 0,-1 0 0 0 0,0 0-1 0 0,0-1 1 0 0,0-2 0 0 0,-17 3 0 0 0,30-5 198 0 0,-220 27-1292 0 0,-5-16 996 0 0,111-6 294 0 0,-1172 24 81 0 0,803-24 329 0 0,-1419 18 2012 0 0,-406 89-850 0 0,795 103-1288 0 0,1340-177-270 0 0,-216 76 0 0 0,374-109-47 0 0,1 1 0 0 0,0 0 0 0 0,0 1 0 0 0,1 1 0 0 0,-18 12 0 0 0,33-20 47 0 0,0 0 0 0 0,-1 0 0 0 0,1 0 0 0 0,0 0 0 0 0,0 0 0 0 0,0 1 0 0 0,0-1 0 0 0,0 0 0 0 0,0 1 0 0 0,0-1 0 0 0,0 0 0 0 0,1 1 1 0 0,-1-1-1 0 0,0 3 0 0 0,1-3 1 0 0,0 0 1 0 0,0 0 0 0 0,0 0 0 0 0,0 0-1 0 0,0-1 1 0 0,0 1 0 0 0,0 0 0 0 0,0 0-1 0 0,0 0 1 0 0,1 0 0 0 0,-1-1 0 0 0,0 1-1 0 0,1 0 1 0 0,-1 0 0 0 0,1 0 0 0 0,-1-1-1 0 0,1 1 1 0 0,-1 0 0 0 0,2 0 0 0 0,1 2-46 0 0,1 0 0 0 0,0 0 0 0 0,0-1 0 0 0,0 1 0 0 0,0-1 1 0 0,0 0-1 0 0,0 0 0 0 0,9 2 0 0 0,8 1-203 0 0,-1 0 0 0 0,42 3-1 0 0,46-4-291 0 0,-51-3 351 0 0,304-7 210 0 0,3-19 211 0 0,-330 22-206 0 0,1064-87 886 0 0,91-7-356 0 0,2 18-93 0 0,650 13 242 0 0,-2 101-152 0 0,-914 53-432 0 0,-899-84-134 0 0,13 1-66 0 0,-1 2 0 0 0,0 2 0 0 0,60 21 0 0 0,-93-28 42 0 0,-1-1 0 0 0,0 1 0 0 0,0 1 0 0 0,0-1 0 0 0,0 1 1 0 0,5 4-1 0 0,-8-7 38 0 0,-1 0 0 0 0,0 1 0 0 0,1-1 0 0 0,-1 1 0 0 0,1-1 0 0 0,-1 1-1 0 0,0-1 1 0 0,0 1 0 0 0,1-1 0 0 0,-1 1 0 0 0,0-1 0 0 0,0 1 0 0 0,0-1 0 0 0,1 1 0 0 0,-1-1 0 0 0,0 1 0 0 0,0-1 0 0 0,0 1 0 0 0,0 0 0 0 0,0-1 0 0 0,0 1 0 0 0,0 0 0 0 0,-1 0-7 0 0,1 0-1 0 0,-1 0 1 0 0,0 0 0 0 0,1 0 0 0 0,-1 0-1 0 0,0 0 1 0 0,1-1 0 0 0,-1 1-1 0 0,0 0 1 0 0,0 0 0 0 0,0-1 0 0 0,0 1-1 0 0,0-1 1 0 0,0 1 0 0 0,0-1 0 0 0,-1 1-1 0 0,-11 4-182 0 0,0-1 1 0 0,0 0-1 0 0,-1-1 0 0 0,1 0 0 0 0,-28 1 0 0 0,32-3 124 0 0,-414 10-1634 0 0,278-11 1612 0 0,-1023-10 1 0 0,136 0 805 0 0,-1938 115 1411 0 0,1142 54-1604 0 0,1666-142-478 0 0,-836 102 85 0 0,913-106-100 0 0,-290 45 14 0 0,4 16-35 0 0,359-71 1 0 0,-6 1 0 0 0,1 0 0 0 0,0 1 0 0 0,-22 11 0 0 0,30-10-5 0 0,9-6 4 0 0,-1 0 0 0 0,1 0 0 0 0,0 0 0 0 0,0 0 0 0 0,0 0 0 0 0,0 0 0 0 0,0 0 0 0 0,0 1 0 0 0,0-1 0 0 0,0 0 0 0 0,-1 0 1 0 0,1 0-1 0 0,0 0 0 0 0,0 1 0 0 0,0-1 0 0 0,0 0 0 0 0,0 0 0 0 0,0 0 0 0 0,0 0 0 0 0,0 1 0 0 0,0-1 0 0 0,0 0 0 0 0,0 0 0 0 0,0 0 0 0 0,0 0 0 0 0,0 0 0 0 0,0 1 0 0 0,0-1 0 0 0,0 0 0 0 0,0 0 0 0 0,1 0 0 0 0,-1 0 0 0 0,0 1 0 0 0,0-1 0 0 0,0 0 1 0 0,0 0-1 0 0,0 0 0 0 0,0 0 0 0 0,3 2-22 0 0,-1 0 0 0 0,1-1 0 0 0,0 1 0 0 0,-1-1 1 0 0,1 0-1 0 0,0 0 0 0 0,0 0 0 0 0,0 0 0 0 0,0 0 0 0 0,5 0 1 0 0,43 5-218 0 0,-40-5 187 0 0,272 10-654 0 0,5-17 622 0 0,952-62 177 0 0,-86 2 428 0 0,559 48 508 0 0,-3 106-346 0 0,-1072-28-601 0 0,-6 21-71 0 0,275 109-1101 0 0,-745-146-1769 0 0,-29-1-904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6.59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6924 0 4143 0 0,'-264'11'191'0'0,"-1021"20"159"0"0,909-24 501 0 0,68-1 241 0 0,-553 13 1348 0 0,2 17-1188 0 0,-373 67-244 0 0,1084-87-920 0 0,-706 92 64 0 0,554-54-151 0 0,11 16-12 0 0,269-65-70 0 0,1 1 0 0 0,0 1-1 0 0,0 1 1 0 0,-25 15 0 0 0,42-22 49 0 0,0 0-1 0 0,0 0 1 0 0,0 0-1 0 0,1 0 0 0 0,-1 1 1 0 0,0-1-1 0 0,1 1 1 0 0,-1-1-1 0 0,1 1 1 0 0,-1 0-1 0 0,1-1 0 0 0,0 1 1 0 0,0 0-1 0 0,0 0 1 0 0,0 0-1 0 0,-1 3 0 0 0,2-4 8 0 0,0 1-1 0 0,0-1 1 0 0,1 0-1 0 0,-1 1 1 0 0,0-1-1 0 0,1 0 1 0 0,-1 1-1 0 0,1-1 0 0 0,-1 0 1 0 0,1 0-1 0 0,0 1 1 0 0,-1-1-1 0 0,1 0 1 0 0,0 0-1 0 0,0 0 1 0 0,0 0-1 0 0,0 0 0 0 0,0 0 1 0 0,0 0-1 0 0,0 0 1 0 0,0-1-1 0 0,0 1 1 0 0,0 0-1 0 0,0-1 0 0 0,1 1 1 0 0,1 0-1 0 0,11 6-201 0 0,1-1 0 0 0,0-1-1 0 0,1 0 1 0 0,-1-1 0 0 0,29 3-1 0 0,199 15-1111 0 0,8-19 1196 0 0,-167-4 172 0 0,990-33 1045 0 0,-545 10-403 0 0,3275 17 2909 0 0,-1836 151-2848 0 0,-1525-80-670 0 0,-13 35-48 0 0,-388-86-52 0 0,0 1-1 0 0,-2 1 0 0 0,0 3 1 0 0,43 26-1 0 0,-46-20-57 0 0,-35-22 79 0 0,1 0 1 0 0,-1 1 0 0 0,0-1-1 0 0,0 1 1 0 0,0-1 0 0 0,0 1-1 0 0,0 0 1 0 0,0 0 0 0 0,-1-1-1 0 0,2 5 1 0 0,-2-6-4 0 0,-1 1-1 0 0,1-1 1 0 0,-1 1 0 0 0,0-1-1 0 0,0 1 1 0 0,0-1-1 0 0,0 1 1 0 0,0-1 0 0 0,0 1-1 0 0,0-1 1 0 0,0 1 0 0 0,0-1-1 0 0,-1 1 1 0 0,1-1 0 0 0,-1 1-1 0 0,1-1 1 0 0,-1 1-1 0 0,0-1 1 0 0,1 0 0 0 0,-1 0-1 0 0,0 1 1 0 0,0-1 0 0 0,0 0-1 0 0,0 0 1 0 0,0 0-1 0 0,0 0 1 0 0,0 0 0 0 0,0 0-1 0 0,-2 1 1 0 0,-3 3-76 0 0,-1-2 0 0 0,1 1 0 0 0,-1-1 0 0 0,-14 5 0 0 0,-8 2-107 0 0,0-2 1 0 0,-33 5-1 0 0,-64 2-111 0 0,96-11 246 0 0,-442 34-498 0 0,-8-13 635 0 0,196-12-38 0 0,-398 21 410 0 0,-679 36 261 0 0,2 19-109 0 0,-489 130-166 0 0,1590-177-396 0 0,-422 76 55 0 0,518-87-86 0 0,-264 64 0 0 0,414-91 1 0 0,-78 25 24 0 0,77-23-24 0 0,-1 0 1 0 0,1 1 0 0 0,0 0 0 0 0,-13 10 0 0 0,24-15-12 0 0,0-1 0 0 0,0 0 0 0 0,0 1 0 0 0,1 0 1 0 0,-1-1-1 0 0,1 1 0 0 0,-1 0 0 0 0,1 0 0 0 0,0 0 0 0 0,-1 0 0 0 0,1 0 0 0 0,0 0 0 0 0,0 0 0 0 0,-1 4 1 0 0,2-5-2 0 0,0 1 1 0 0,0-1 0 0 0,0 0 0 0 0,0 1-1 0 0,0-1 1 0 0,1 1 0 0 0,-1-1-1 0 0,0 1 1 0 0,1-1 0 0 0,-1 0 0 0 0,1 1-1 0 0,-1-1 1 0 0,1 1 0 0 0,0-1 0 0 0,0 0-1 0 0,-1 0 1 0 0,1 0 0 0 0,0 1 0 0 0,0-1-1 0 0,0 0 1 0 0,0 0 0 0 0,1 0 0 0 0,1 1-1 0 0,4 4-28 0 0,1-1-1 0 0,1 0 1 0 0,-1-1 0 0 0,1 1-1 0 0,-1-1 1 0 0,1-1-1 0 0,10 3 1 0 0,70 13-172 0 0,-85-18 201 0 0,86 11-157 0 0,112 2-1 0 0,98-15 305 0 0,985-58 859 0 0,-581 20-502 0 0,1954-34 490 0 0,-1180 61-854 0 0,-2 34-50 0 0,-421 34-43 0 0,-11 61 54 0 0,-763-70-72 0 0,-10 20-142 0 0,-242-59-45 0 0,-2 2 1 0 0,48 23-1 0 0,-71-31 127 0 0,-1 1 1 0 0,1-1-1 0 0,0 1 1 0 0,-1-1-1 0 0,1 1 1 0 0,-1 0-1 0 0,0 1 1 0 0,4 4-1 0 0,-7-7 20 0 0,1 0-1 0 0,0 0 1 0 0,-1 0 0 0 0,1 0 0 0 0,-1 0-1 0 0,1 0 1 0 0,-1 0 0 0 0,0 1-1 0 0,0-1 1 0 0,1 0 0 0 0,-1 0-1 0 0,0 0 1 0 0,0 1 0 0 0,0-1-1 0 0,0 0 1 0 0,0 0 0 0 0,0 0 0 0 0,-1 0-1 0 0,1 1 1 0 0,0-1 0 0 0,-1 0-1 0 0,1 0 1 0 0,0 0 0 0 0,-1 0-1 0 0,0 0 1 0 0,1 0 0 0 0,-1 0-1 0 0,0 0 1 0 0,1 0 0 0 0,-1 0 0 0 0,0 0-1 0 0,0 0 1 0 0,0 0 0 0 0,-1 1-1 0 0,-3 1-73 0 0,0 1-1 0 0,0-1 0 0 0,0 0 0 0 0,0 0 0 0 0,0-1 1 0 0,-12 5-1 0 0,-40 7-394 0 0,-8-4 126 0 0,0-3 0 0 0,-78-1 0 0 0,64-4 187 0 0,-693-6-205 0 0,492-3 585 0 0,-843-20 1013 0 0,144-3-186 0 0,-2 28-321 0 0,-1733 156-360 0 0,2692-152-349 0 0,-1020 115-37 0 0,13 63-67 0 0,651-78-627 0 0,312-77 222 0 0,66-25 505 0 0,0 0 1 0 0,0 0-1 0 0,0 0 1 0 0,0 0-1 0 0,0 0 1 0 0,0 0-1 0 0,0 0 0 0 0,0 0 1 0 0,0 0-1 0 0,0 0 1 0 0,0 0-1 0 0,1 0 1 0 0,-1 0-1 0 0,0 1 0 0 0,0-1 1 0 0,0 0-1 0 0,0 0 1 0 0,0 0-1 0 0,0 0 1 0 0,0 0-1 0 0,0 0 0 0 0,0 0 1 0 0,0 0-1 0 0,0 0 1 0 0,0 1-1 0 0,0-1 1 0 0,0 0-1 0 0,0 0 1 0 0,0 0-1 0 0,0 0 0 0 0,0 0 1 0 0,0 0-1 0 0,0 0 1 0 0,0 0-1 0 0,0 0 1 0 0,0 1-1 0 0,-1-1 0 0 0,1 0 1 0 0,0 0-1 0 0,0 0 1 0 0,0 0-1 0 0,0 0 1 0 0,0 0-1 0 0,0 0 0 0 0,0 0 1 0 0,0 0-1 0 0,0 0 1 0 0,0 0-1 0 0,0 0 1 0 0,0 0-1 0 0,-1 0 0 0 0,1 0 1 0 0,0 1-1 0 0,0-1 1 0 0,0 0-1 0 0,0 0 1 0 0,0 0-1 0 0,0 0 0 0 0,0 0 1 0 0,0 0-1 0 0,0 0 1 0 0,-1 0-1 0 0,1 0 1 0 0,0 0-1 0 0,0 0 0 0 0,0 0 1 0 0,0-1-1 0 0,2 4-36 0 0,1-1 0 0 0,0 0-1 0 0,0 0 1 0 0,0 0 0 0 0,0-1-1 0 0,0 1 1 0 0,1-1 0 0 0,-1 0 0 0 0,0 0-1 0 0,0 0 1 0 0,6 1 0 0 0,6 0-58 0 0,22 0-1 0 0,338-24 141 0 0,-279 12 26 0 0,886-109 2070 0 0,-407 44-1451 0 0,2464-219 218 0 0,-821 201-869 0 0,2 106 0 0 0,-489 63 28 0 0,124 121-473 0 0,-1550-145 244 0 0,-11 24-191 0 0,-260-64 205 0 0,-1 0-1 0 0,40 22 1 0 0,-69-32 110 0 0,-1 0 0 0 0,1 0 0 0 0,-1 0 0 0 0,1 1-1 0 0,-1 0 1 0 0,0-1 0 0 0,0 1 0 0 0,5 6 0 0 0,-8-8 21 0 0,1 0-1 0 0,-1 0 1 0 0,1-1 0 0 0,-1 1 0 0 0,0 0 0 0 0,1 0 0 0 0,-1 0 0 0 0,0 0 0 0 0,0 0 0 0 0,0-1 0 0 0,1 1 0 0 0,-1 0 0 0 0,0 0 0 0 0,0 0 0 0 0,0 0 0 0 0,-1 0 0 0 0,1 1 0 0 0,-1-1-10 0 0,1 1 1 0 0,-1-1-1 0 0,0 0 0 0 0,1 1 0 0 0,-1-1 1 0 0,0 0-1 0 0,0 0 0 0 0,0 0 0 0 0,0 0 1 0 0,0 0-1 0 0,0 0 0 0 0,0 0 0 0 0,-1 0 1 0 0,0 0-1 0 0,-9 4-92 0 0,1 0-1 0 0,-1-1 1 0 0,0 0 0 0 0,0-1 0 0 0,0 0-1 0 0,0-1 1 0 0,-14 1 0 0 0,22-3 99 0 0,-76 10-504 0 0,-86-1 0 0 0,-83-12-108 0 0,199 1 542 0 0,-1065-35 828 0 0,-329-8 622 0 0,-464 53-721 0 0,0 60-540 0 0,612-3-85 0 0,1252-63-7 0 0,-366 14 63 0 0,4-28-21 0 0,384 10-33 0 0,-44-5 131 0 0,58 5-119 0 0,-1 1-1 0 0,1-1 1 0 0,0 0-1 0 0,-1-1 1 0 0,-11-6-1 0 0,19 9-22 0 0,0 0 0 0 0,-1 0 1 0 0,1 0-1 0 0,0 0 0 0 0,0 0 0 0 0,0 0 0 0 0,0 0 0 0 0,0 0 0 0 0,0 0 0 0 0,0 0 0 0 0,0-1 0 0 0,0 1 0 0 0,0 0 1 0 0,0 0-1 0 0,0 0 0 0 0,-1 0 0 0 0,1 0 0 0 0,0 0 0 0 0,0 0 0 0 0,0 0 0 0 0,0 0 0 0 0,0 0 0 0 0,0-1 0 0 0,0 1 1 0 0,0 0-1 0 0,0 0 0 0 0,0 0 0 0 0,0 0 0 0 0,0 0 0 0 0,0 0 0 0 0,0 0 0 0 0,0 0 0 0 0,0 0 0 0 0,0-1 0 0 0,0 1 1 0 0,0 0-1 0 0,0 0 0 0 0,0 0 0 0 0,0 0 0 0 0,0 0 0 0 0,0 0 0 0 0,1 0 0 0 0,-1 0 0 0 0,0 0 0 0 0,0-1 0 0 0,0 1 1 0 0,0 0-1 0 0,0 0 0 0 0,0 0 0 0 0,0 0 0 0 0,0 0 0 0 0,0 0 0 0 0,0 0 0 0 0,0 0 0 0 0,0 0 0 0 0,1 0 0 0 0,-1 0 1 0 0,0 0-1 0 0,0 0 0 0 0,0 0 0 0 0,0 0 0 0 0,0 0 0 0 0,0 0 0 0 0,0 0 0 0 0,0 0 0 0 0,1 0 0 0 0,3-4 80 0 0,1-1 0 0 0,0 2-1 0 0,1-1 1 0 0,-1 1 0 0 0,0 0 0 0 0,1 0-1 0 0,8-3 1 0 0,48-14 334 0 0,-48 16-336 0 0,249-59 423 0 0,-133 33-496 0 0,1173-228 355 0 0,11 58 60 0 0,72 38-307 0 0,6 56-140 0 0,389 30-537 0 0,1 43-424 0 0,-298 22 63 0 0,-256 24 531 0 0,-631-3 37 0 0,-562-9 311 0 0,-13 0-50 0 0,0-1-1 0 0,28-4 0 0 0,-41 2-9 0 0,-9-1-32 0 0,-14-4-19 0 0,13 6 157 0 0,-18-6-110 0 0,-1 1 0 0 0,-38-7 0 0 0,-47-1-53 0 0,60 9 113 0 0,-905-79-242 0 0,918 81 290 0 0,-930-40 0 0 0,-5 33 0 0 0,-1664 85-100 0 0,8 125 0 0 0,2495-189 105 0 0,-1018 85 230 0 0,1093-93-200 0 0,-245 12 202 0 0,208-14 215 0 0,-114-14 0 0 0,188 11-326 0 0,-24-4 192 0 0,37 6-224 0 0,1-1-1 0 0,-1 0 1 0 0,0 0-1 0 0,1 0 1 0 0,-1 0 0 0 0,1 0-1 0 0,-1 0 1 0 0,1-1-1 0 0,0 1 1 0 0,-4-5 298 0 0,11 4-92 0 0,49-17 139 0 0,1 2 0 0 0,76-12 0 0 0,-73 17-284 0 0,1003-183 90 0 0,-670 128-226 0 0,2174-326-19 0 0,-674 200-88 0 0,2519 142-1000 0 0,-3170 154 752 0 0,-824-28-144 0 0,-405-72 445 0 0,1-1-24 0 0,-1 1 0 0 0,0 0 0 0 0,0 1 1 0 0,0 0-1 0 0,0 1 0 0 0,-1 0 1 0 0,14 9-1 0 0,-23-14 39 0 0,-1 0 0 0 0,1 1 0 0 0,0-1-1 0 0,0 1 1 0 0,-1 0 0 0 0,1-1 0 0 0,0 1 0 0 0,-1-1 0 0 0,1 1 0 0 0,-1 0 0 0 0,1-1 0 0 0,-1 1-1 0 0,1 0 1 0 0,-1 0 0 0 0,1-1 0 0 0,-1 1 0 0 0,0 0 0 0 0,0 0 0 0 0,1 0 0 0 0,-1 0-1 0 0,0-1 1 0 0,0 1 0 0 0,0 0 0 0 0,0 0 0 0 0,0 0 0 0 0,0 0 0 0 0,0 1 0 0 0,-1-1-20 0 0,0 1 1 0 0,0-1 0 0 0,0 0 0 0 0,0 1-1 0 0,0-1 1 0 0,0 0 0 0 0,-1 0 0 0 0,1 0-1 0 0,0 0 1 0 0,-1 0 0 0 0,1 0 0 0 0,-1 0-1 0 0,1 0 1 0 0,-3 0 0 0 0,-20 8-281 0 0,1-1 0 0 0,-2-1 0 0 0,-44 7 0 0 0,-216 20-782 0 0,-7-19 407 0 0,211-11 543 0 0,-904 26-4 0 0,-2-18 229 0 0,-265 6 698 0 0,-1780 151 1091 0 0,1949-65-1356 0 0,12 43-348 0 0,608-60-158 0 0,392-71-25 0 0,90-15-246 0 0,200-26-17 0 0,-117 12 278 0 0,529-78 342 0 0,-226 31 218 0 0,1785-191 1361 0 0,12 130-974 0 0,-1059 124-388 0 0,-6 72-2 0 0,-1136-75-546 0 0,521 58 128 0 0,-11 27-51 0 0,-437-69-112 0 0,0 3 0 0 0,111 44 0 0 0,-129-36-45 0 0,-50-23 54 0 0,-1-1 0 0 0,0 1 0 0 0,1 0 0 0 0,-1 0 0 0 0,-1 0 0 0 0,9 10 0 0 0,-12-13-1 0 0,0 1 0 0 0,0-1 0 0 0,0 1 1 0 0,0-1-1 0 0,0 1 0 0 0,0 0 0 0 0,-1-1 0 0 0,1 1 0 0 0,0 0 0 0 0,-1 0 0 0 0,1-1 0 0 0,-1 1 0 0 0,0 0 0 0 0,0 0 0 0 0,0 0 0 0 0,0-1 0 0 0,0 1 1 0 0,0 0-1 0 0,0 0 0 0 0,0 0 0 0 0,-1-1 0 0 0,1 1 0 0 0,-1 0 0 0 0,1 0 0 0 0,-1-1 0 0 0,0 1 0 0 0,0 0 0 0 0,0-1 0 0 0,-1 4 0 0 0,-3-1-60 0 0,1 1 0 0 0,0 0 0 0 0,-1-1-1 0 0,0 0 1 0 0,0 0 0 0 0,0 0 0 0 0,-10 5-1 0 0,-6 2-134 0 0,-1 0 1 0 0,0-2-1 0 0,-1 0 0 0 0,-30 6 0 0 0,-102 15-643 0 0,154-30 863 0 0,-538 69-1668 0 0,-9-20 1269 0 0,-285 1 17 0 0,449-30 228 0 0,-169 11 43 0 0,-1940 118 639 0 0,2220-130-367 0 0,-1485 94 889 0 0,986-97-410 0 0,770-16-633 0 0,-26-1 115 0 0,0 0 0 0 0,0-2-1 0 0,-54-12 1 0 0,79 14 158 0 0,14-3 278 0 0,-2-1-425 0 0,12-1 19 0 0,1 1 0 0 0,37-4 0 0 0,-56 9-148 0 0,177-22 104 0 0,64-9-67 0 0,-27-3 3 0 0,41-11-33 0 0,39-9-10 0 0,1105-160 72 0 0,9 59-150 0 0,402 40-402 0 0,1 124-34 0 0,-98 158-1496 0 0,-1546-142 1235 0 0,-41-3-8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6.773"/>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11682 569 5063 0 0,'-1357'-196'1330'0'0,"728"108"196"0"0,-850-92 1341 0 0,-11 75-1282 0 0,-1298 134-515 0 0,1762 57-1069 0 0,7 32-292 0 0,640-69 45 0 0,-935 107-3153 0 0,1114-138-172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9.166"/>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3302 3422 5063 0 0,'24'-21'61'0'0,"0"1"0"0"0,2 1 0 0 0,1 1 0 0 0,31-16-1 0 0,122-49 132 0 0,245-82 3597 0 0,613-154 0 0 0,132 47-2522 0 0,16 64-776 0 0,1242 9-289 0 0,6 250-68 0 0,-862 95-410 0 0,-296 99-672 0 0,-1245-237 885 0 0,150 41-314 0 0,-146-38 123 0 0,-1 2 1 0 0,62 32-1 0 0,-96-45 251 0 0,29 19-276 0 0,-28-18 253 0 0,0-1-1 0 0,0 1 1 0 0,1 0 0 0 0,-1 1-1 0 0,0-1 1 0 0,0 0 0 0 0,-1 0-1 0 0,1 0 1 0 0,0 1 0 0 0,0-1-1 0 0,0 0 1 0 0,-1 1 0 0 0,1-1-1 0 0,-1 0 1 0 0,1 1 0 0 0,-1-1-1 0 0,1 3 1 0 0,-1-3-3 0 0,-1 1 1 0 0,1-1-1 0 0,0 0 0 0 0,0 0 1 0 0,-1 0-1 0 0,1 0 0 0 0,-1 0 1 0 0,1-1-1 0 0,-1 1 0 0 0,1 0 1 0 0,-1 0-1 0 0,1 0 0 0 0,-1 0 1 0 0,0 0-1 0 0,0-1 0 0 0,1 1 1 0 0,-1 0-1 0 0,0-1 0 0 0,0 1 1 0 0,0 0-1 0 0,0-1 0 0 0,0 1 1 0 0,-1 0-1 0 0,-28 9-434 0 0,28-10 434 0 0,-29 7-377 0 0,-1-2 0 0 0,-61 1-1 0 0,89-5 389 0 0,-478 5-1112 0 0,-5-17 775 0 0,235 3 382 0 0,-635-16 202 0 0,-705-16 1201 0 0,-1 29 41 0 0,-153 56-742 0 0,-1418 235-340 0 0,2172-115-364 0 0,823-135-63 0 0,-67 14-66 0 0,-92 16-83 0 0,6-17-181 0 0,282-39 207 0 0,-60-2 0 0 0,98-2 158 0 0,0 0 1 0 0,0 0 0 0 0,1 0 0 0 0,-1 0-1 0 0,0 0 1 0 0,0-1 0 0 0,1 1 0 0 0,-1 0-1 0 0,0-1 1 0 0,1 0 0 0 0,-1 1 0 0 0,-3-3-1 0 0,5 3 3 0 0,0 0 0 0 0,0-1 0 0 0,0 1 0 0 0,0 0 0 0 0,0 0 0 0 0,0 0 0 0 0,0-1 0 0 0,0 1 0 0 0,0 0 0 0 0,0 0 0 0 0,0-1 0 0 0,1 1 0 0 0,-1 0 0 0 0,0 0 0 0 0,0 0 0 0 0,0-1 0 0 0,0 1 0 0 0,0 0 0 0 0,0 0 0 0 0,0 0 0 0 0,1-1 0 0 0,-1 1 0 0 0,0 0 0 0 0,0 0 0 0 0,0 0 0 0 0,0 0 0 0 0,1-1 0 0 0,-1 1 0 0 0,0 0 0 0 0,14-8 0 0 0,16-5 2 0 0,56-14-1 0 0,-54 17 20 0 0,134-41 130 0 0,143-41 81 0 0,-75 28 40 0 0,39-10 59 0 0,845-196 680 0 0,17 45-406 0 0,1727-135-71 0 0,176 331 376 0 0,-1701 154-692 0 0,-365 59-162 0 0,-702-103-166 0 0,-198-55-131 0 0,108 56 0 0 0,-176-80 213 0 0,11 6-125 0 0,17 12 0 0 0,-30-18 121 0 0,1 0-1 0 0,-1-1 0 0 0,0 1 1 0 0,0 0-1 0 0,0 0 0 0 0,0 1 0 0 0,0-1 1 0 0,0 0-1 0 0,-1 1 0 0 0,1-1 0 0 0,-1 1 1 0 0,1-1-1 0 0,1 6 0 0 0,-3-7 12 0 0,0 1 0 0 0,0-1 0 0 0,0 0 0 0 0,0 1 0 0 0,0-1-1 0 0,0 0 1 0 0,-1 0 0 0 0,1 1 0 0 0,0-1 0 0 0,-1 0 0 0 0,1 0 0 0 0,-1 1-1 0 0,1-1 1 0 0,-1 0 0 0 0,1 0 0 0 0,-1 0 0 0 0,0 0 0 0 0,0 0-1 0 0,0 0 1 0 0,1 0 0 0 0,-1 0 0 0 0,0 0 0 0 0,0 0 0 0 0,0-1 0 0 0,-1 1-1 0 0,1 0 1 0 0,0-1 0 0 0,-2 2 0 0 0,-5 2-130 0 0,0 0-1 0 0,0-1 1 0 0,-11 3 0 0 0,16-6 107 0 0,-42 13-785 0 0,-86 10 0 0 0,-55-7-230 0 0,178-15 1026 0 0,-639 24-1413 0 0,-10-22 818 0 0,-1029-46 1047 0 0,-2-43 1866 0 0,1684 85-2279 0 0,-883-54 1360 0 0,-680-32 20 0 0,127 65-1058 0 0,6 80-120 0 0,300 21-309 0 0,1112-78 74 0 0,-5 1-51 0 0,-32-2 0 0 0,58 1 72 0 0,1-1 1 0 0,-1 0-1 0 0,1 0 0 0 0,-1 0 0 0 0,1 0 1 0 0,-1 0-1 0 0,1 0 0 0 0,-1 0 0 0 0,1 0 0 0 0,-1 0 1 0 0,1 0-1 0 0,-1 0 0 0 0,1-1 0 0 0,-1 1 0 0 0,1 0 1 0 0,-1 0-1 0 0,1 0 0 0 0,0 0 0 0 0,-1-1 0 0 0,1 1 1 0 0,-1 0-1 0 0,1-1 0 0 0,0 1 0 0 0,-1 0 0 0 0,0-1 1 0 0,15-4-146 0 0,22-2 0 0 0,39-3 1 0 0,-59 9 124 0 0,688-99-396 0 0,-434 57 404 0 0,1101-131-54 0 0,708 29 72 0 0,-135 114 78 0 0,-2 104 300 0 0,-884 25-232 0 0,-12 72-52 0 0,-1003-161-96 0 0,388 92-270 0 0,-400-93 126 0 0,0 1 1 0 0,-1 2 0 0 0,33 17-1 0 0,-58-26 71 0 0,0 1-1 0 0,0 1 1 0 0,0-1-1 0 0,7 8 1 0 0,-11-11 54 0 0,-1 0-1 0 0,1 1 1 0 0,-1-1 0 0 0,1 0-1 0 0,-1 1 1 0 0,0-1 0 0 0,1 0 0 0 0,-1 1-1 0 0,1-1 1 0 0,-1 1 0 0 0,0-1-1 0 0,0 1 1 0 0,1-1 0 0 0,-1 1-1 0 0,0-1 1 0 0,0 1 0 0 0,1-1-1 0 0,-1 1 1 0 0,0-1 0 0 0,0 1 0 0 0,0-1-1 0 0,0 1 1 0 0,0-1 0 0 0,0 1-1 0 0,0 0 1 0 0,0-1 0 0 0,0 1-1 0 0,0-1 1 0 0,0 1 0 0 0,0-1 0 0 0,-1 1-1 0 0,1-1 1 0 0,0 1 0 0 0,0-1-1 0 0,0 1 1 0 0,-1-1 0 0 0,1 1-1 0 0,0-1 1 0 0,-1 1 0 0 0,1-1-1 0 0,-1 1 1 0 0,-2 1-77 0 0,0 0-1 0 0,0-1 0 0 0,0 1 1 0 0,0-1-1 0 0,0 0 0 0 0,-5 2 1 0 0,-18 2-245 0 0,-1 0 1 0 0,0-1 0 0 0,0-2-1 0 0,-31-1 1 0 0,52-1 304 0 0,-924-16-2340 0 0,792 11 2299 0 0,-1548-84-122 0 0,1226 61 211 0 0,-766-53 174 0 0,-624-34 1251 0 0,114 61 1104 0 0,3 63-211 0 0,742 28-1428 0 0,119-2-392 0 0,588-38-162 0 0,279 3-216 0 0,10-2 4 0 0,17-5-88 0 0,0 2-1 0 0,24-4 0 0 0,309-42-43 0 0,-70 11-18 0 0,-24 0-43 0 0,36-7 31 0 0,1211-172-151 0 0,191 36-1 0 0,-1554 168 168 0 0,3504-138-94 0 0,-2810 190-46 0 0,-6 31-11 0 0,-257 2 151 0 0,-12 42 13 0 0,-551-108-3 0 0,11 1-24 0 0,0 2 0 0 0,-1 0 1 0 0,31 15-1 0 0,-51-21 1 0 0,0 1 1 0 0,-1-1-1 0 0,1 1 0 0 0,-1 0 0 0 0,1 0 1 0 0,3 3-1 0 0,-6-4 11 0 0,1 0 0 0 0,-1-1 0 0 0,0 1 0 0 0,1-1 0 0 0,-1 1 0 0 0,1 0 0 0 0,-1-1 1 0 0,0 1-1 0 0,0 0 0 0 0,1-1 0 0 0,-1 1 0 0 0,0 0 0 0 0,0-1 0 0 0,0 1 0 0 0,0 0 0 0 0,1 0 0 0 0,-1-1 0 0 0,0 1 0 0 0,-1 0 0 0 0,1 0 0 0 0,0 0-5 0 0,0 0 0 0 0,-1 0 0 0 0,1 0-1 0 0,-1 0 1 0 0,1 0 0 0 0,-1 0 0 0 0,1-1 0 0 0,-1 1-1 0 0,0 0 1 0 0,0 0 0 0 0,1-1 0 0 0,-1 1-1 0 0,0 0 1 0 0,0-1 0 0 0,-1 1 0 0 0,-2 2-25 0 0,1-2 1 0 0,-1 1-1 0 0,0 0 1 0 0,-8 1-1 0 0,-21 4-270 0 0,0-2 1 0 0,-68 1-1 0 0,79-5 189 0 0,-719 5-2286 0 0,-5-29 2225 0 0,507 14 115 0 0,-1770-87 1443 0 0,1419 64-530 0 0,-2833-43 1882 0 0,2697 88-2607 0 0,98-1 22 0 0,476-9-72 0 0,-191-4 142 0 0,324 0-137 0 0,-34-6 0 0 0,54 7-70 0 0,-1 0 0 0 0,0 0 0 0 0,0 0 0 0 0,0 0 0 0 0,0 0 0 0 0,0-1 0 0 0,0 1 0 0 0,0 0 0 0 0,0 0-1 0 0,0 0 1 0 0,0 0 0 0 0,0 0 0 0 0,0 0 0 0 0,0 0 0 0 0,0 0 0 0 0,0 0 0 0 0,0 0 0 0 0,0 0 0 0 0,0-1 0 0 0,0 1-1 0 0,0 0 1 0 0,0 0 0 0 0,0 0 0 0 0,0 0 0 0 0,0 0 0 0 0,0 0 0 0 0,0 0 0 0 0,0 0 0 0 0,0 0 0 0 0,0 0 0 0 0,0 0 0 0 0,0 0-1 0 0,0 0 1 0 0,0-1 0 0 0,-1 1 0 0 0,1 0 0 0 0,0 0 0 0 0,0 0 0 0 0,21-8 47 0 0,-1 0 0 0 0,2 1-1 0 0,-1 1 1 0 0,24-3 0 0 0,-30 6-32 0 0,279-51 46 0 0,-128 26-131 0 0,73-15-13 0 0,46-4 19 0 0,38-3 50 0 0,1758-208-105 0 0,272 130-174 0 0,1023 212-373 0 0,-1152 174 584 0 0,-1641-128-37 0 0,-576-128 115 0 0,17 5-68 0 0,0 0 1 0 0,40 21-1 0 0,-43-14-130 0 0,-21-14 197 0 0,0 0 0 0 0,-1 0 0 0 0,1 0 0 0 0,0 0 0 0 0,0 0 0 0 0,0 0-1 0 0,0 0 1 0 0,0 0 0 0 0,0 0 0 0 0,0 0 0 0 0,-1 0 0 0 0,1 0 0 0 0,0 0 0 0 0,0 0-1 0 0,0 0 1 0 0,0 0 0 0 0,0 0 0 0 0,0 1 0 0 0,0-1 0 0 0,0 0 0 0 0,-1 0 0 0 0,1 0-1 0 0,0 0 1 0 0,0 0 0 0 0,0 0 0 0 0,0 0 0 0 0,0 0 0 0 0,0 0 0 0 0,0 1 0 0 0,0-1-1 0 0,0 0 1 0 0,0 0 0 0 0,0 0 0 0 0,0 0 0 0 0,0 0 0 0 0,0 0 0 0 0,0 0 0 0 0,0 1-1 0 0,0-1 1 0 0,0 0 0 0 0,0 0 0 0 0,0 0 0 0 0,0 0 0 0 0,0 0 0 0 0,0 0 0 0 0,0 1-1 0 0,0-1 1 0 0,0 0 0 0 0,0 0 0 0 0,0 0 0 0 0,0 0 0 0 0,0 0 0 0 0,0 0 0 0 0,0 0-1 0 0,0 0 1 0 0,0 1 0 0 0,1-1 0 0 0,-1 0 0 0 0,0 0 0 0 0,0 0 0 0 0,0 0 0 0 0,0 0-1 0 0,0 0 1 0 0,-8 4-67 0 0,-1-1-1 0 0,0 0 0 0 0,1 0 1 0 0,-1-1-1 0 0,-1 0 0 0 0,1-1 1 0 0,-14 1-1 0 0,-37-3-285 0 0,-70-8 0 0 0,105 7 281 0 0,-261-24-305 0 0,-1523-118 24 0 0,98 59 619 0 0,-3 38 146 0 0,-2424 179-169 0 0,2542 23-174 0 0,997-91-57 0 0,-568 17 318 0 0,1154-81-312 0 0,-30 1 161 0 0,-67-5-1 0 0,105 3-41 0 0,12-1 20 0 0,102-33 174 0 0,7 7-188 0 0,48-7-112 0 0,45-10-41 0 0,42-11-40 0 0,40-6 39 0 0,40-8 14 0 0,41-3 0 0 0,745-127-104 0 0,15 35-62 0 0,406 9-431 0 0,9 73-78 0 0,1229 139 89 0 0,-789 183 570 0 0,-1863-218 15 0 0,279 51-23 0 0,-7 22-31 0 0,-377-88 32 0 0,15 2-53 0 0,-1 3-1 0 0,0 0 1 0 0,-1 2-1 0 0,34 20 1 0 0,-64-32 56 0 0,-1-1 1 0 0,1 1-1 0 0,-1 0 1 0 0,1 1-1 0 0,-1-1 1 0 0,1 0-1 0 0,-1 0 1 0 0,0 1-1 0 0,0-1 1 0 0,2 3-1 0 0,-3-3 12 0 0,0-1-1 0 0,1 0 1 0 0,-1 1-1 0 0,0-1 1 0 0,0 0-1 0 0,0 1 1 0 0,0-1-1 0 0,0 1 1 0 0,0-1-1 0 0,0 0 1 0 0,0 1 0 0 0,0-1-1 0 0,0 1 1 0 0,0-1-1 0 0,0 0 1 0 0,0 1-1 0 0,0-1 1 0 0,-1 0-1 0 0,1 1 1 0 0,0-1-1 0 0,0 1 1 0 0,0-1-1 0 0,0 0 1 0 0,-1 1-1 0 0,1-1 1 0 0,0 0 0 0 0,0 0-1 0 0,-1 1 1 0 0,0-1-1 0 0,-1 2-24 0 0,-1 0 0 0 0,0-1 0 0 0,0 0 0 0 0,0 0-1 0 0,0 0 1 0 0,0 0 0 0 0,0 0 0 0 0,0 0 0 0 0,-1-1 0 0 0,-3 1 0 0 0,-39 1-251 0 0,-1-2 1 0 0,-78-10-1 0 0,75 5 149 0 0,-346-33-193 0 0,-661-56 339 0 0,-1263-55 1436 0 0,69 66 209 0 0,-429 60-603 0 0,627 57-238 0 0,1983-32-777 0 0,-428 4 119 0 0,7-39 250 0 0,460 29-245 0 0,-59-16-1 0 0,86 19-120 0 0,0 0-1 0 0,0-1 1 0 0,0 0 0 0 0,1 0-1 0 0,-1 0 1 0 0,-3-3 0 0 0,6 5-30 0 0,1-1 0 0 0,-1 1 1 0 0,1 0-1 0 0,-1-1 0 0 0,1 1 1 0 0,-1-1-1 0 0,1 1 0 0 0,-1-1 1 0 0,1 1-1 0 0,0-1 1 0 0,-1 1-1 0 0,1-1 0 0 0,0 1 1 0 0,-1-1-1 0 0,1 0 0 0 0,0 1 1 0 0,0-1-1 0 0,-1 1 0 0 0,1-1 1 0 0,0 0-1 0 0,0 1 0 0 0,0-1 1 0 0,0 0-1 0 0,0 1 0 0 0,0-1 1 0 0,0 0-1 0 0,0 1 0 0 0,0-1 1 0 0,0 0-1 0 0,1 1 0 0 0,-1-1 1 0 0,0 1-1 0 0,0-1 0 0 0,1 0 1 0 0,-1 1-1 0 0,0-1 0 0 0,1 1 1 0 0,-1-1-1 0 0,0 1 1 0 0,1-1-1 0 0,-1 1 0 0 0,1-1 1 0 0,-1 1-1 0 0,1-1 0 0 0,-1 1 1 0 0,1 0-1 0 0,0-1 0 0 0,8-4 53 0 0,0 0 0 0 0,0 0 0 0 0,0 1 0 0 0,0 1-1 0 0,1-1 1 0 0,16-2 0 0 0,-21 4-51 0 0,433-87 397 0 0,-289 63-400 0 0,89-18-20 0 0,44-5-33 0 0,39-3 32 0 0,720-84-48 0 0,6 30-55 0 0,917-20-283 0 0,-190 112-180 0 0,-5 104 132 0 0,-732 19 383 0 0,-16 69-460 0 0,-652-80-19 0 0,-367-97 533 0 0,17 4-167 0 0,0 1-1 0 0,0 1 1 0 0,-1 1-1 0 0,23 14 1 0 0,-39-21 143 0 0,-1 0 1 0 0,1 0 0 0 0,-1 0-1 0 0,0 0 1 0 0,0 0 0 0 0,0 0 0 0 0,1 0-1 0 0,-1 0 1 0 0,0 1 0 0 0,0-1-1 0 0,-1 0 1 0 0,1 1 0 0 0,0-1-1 0 0,1 3 1 0 0,-2-4 13 0 0,0 1-1 0 0,-1 0 1 0 0,1 0-1 0 0,0-1 1 0 0,0 1-1 0 0,0 0 0 0 0,0 0 1 0 0,-1-1-1 0 0,1 1 1 0 0,0 0-1 0 0,0 0 1 0 0,-1-1-1 0 0,1 1 1 0 0,-1 0-1 0 0,1-1 1 0 0,-1 1-1 0 0,1-1 1 0 0,-1 1-1 0 0,1-1 1 0 0,-1 1-1 0 0,1-1 0 0 0,-1 1 1 0 0,0-1-1 0 0,1 1 1 0 0,-1-1-1 0 0,0 0 1 0 0,0 1-1 0 0,1-1 1 0 0,-1 0-1 0 0,-1 1 1 0 0,-5 2-118 0 0,0-1 1 0 0,0 0 0 0 0,0 0-1 0 0,-1 0 1 0 0,-8 1 0 0 0,-45 1-510 0 0,58-4 611 0 0,-319-6-1712 0 0,245 2 1647 0 0,-476-27-280 0 0,-216-10 315 0 0,-4290 80 1209 0 0,3840 46-1085 0 0,3 23 20 0 0,485-42-30 0 0,-790 84 48 0 0,-359 30 60 0 0,1349-141 28 0 0,5-20 366 0 0,246-24-72 0 0,227 1-242 0 0,1-2 0 0 0,-1-3 0 0 0,-56-17 0 0 0,106 25-219 0 0,-46-15 314 0 0,45 14-280 0 0,1 0 1 0 0,-1 0 0 0 0,0 0 0 0 0,1 0 0 0 0,-1 0-1 0 0,1-1 1 0 0,0 1 0 0 0,0-1 0 0 0,-3-3 0 0 0,5 5-33 0 0,1 0 1 0 0,-1 0-1 0 0,0 1 1 0 0,1-1-1 0 0,-1 0 1 0 0,1 0-1 0 0,0 0 0 0 0,-1 0 1 0 0,1 0-1 0 0,0 0 1 0 0,-1 0-1 0 0,1 0 1 0 0,0 0-1 0 0,0 0 1 0 0,0 0-1 0 0,0 0 1 0 0,0 0-1 0 0,0 0 1 0 0,0 0-1 0 0,0 0 1 0 0,1 0-1 0 0,-1 0 1 0 0,0 0-1 0 0,0 1 1 0 0,2-3-1 0 0,-1 0 26 0 0,1 1 0 0 0,-1 0 1 0 0,1-1-1 0 0,0 1 0 0 0,0 0 0 0 0,0 0 0 0 0,0 0 0 0 0,4-2 0 0 0,11-7 84 0 0,1 2 0 0 0,0 0 0 0 0,0 1 0 0 0,36-10 0 0 0,-35 12-99 0 0,990-300 409 0 0,18 50-473 0 0,123 30 18 0 0,11 42-65 0 0,1418-76-420 0 0,1362 244-733 0 0,-2521 113 383 0 0,-12 88-1719 0 0,-1164-145 197 0 0,-14-3-617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9.517"/>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12343 1144 1839 0 0,'-647'-61'160'0'0,"174"16"637"0"0,-1042-89 4000 0 0,-754 27-1644 0 0,-4 129-1932 0 0,1046 48-878 0 0,0 17-187 0 0,-197 14-71 0 0,1218-87-94 0 0,-580 22 66 0 0,764-36-71 0 0,-26 1-8 0 0,1-3 0 0 0,-80-12 0 0 0,96 7 22 0 0,30 6 0 0 0,-1 1 0 0 0,1-1 0 0 0,0 1 0 0 0,-1-1 0 0 0,1 0 0 0 0,0 0 0 0 0,0 1 0 0 0,-1-1 0 0 0,1 0 0 0 0,0 0 0 0 0,0 0 0 0 0,0 0 0 0 0,0 0 0 0 0,0 0 0 0 0,-1-3 0 0 0,2 4 2 0 0,-1-1-1 0 0,1 1 1 0 0,0-1-1 0 0,0 1 1 0 0,0-1-1 0 0,0 0 1 0 0,0 1-1 0 0,0-1 1 0 0,0 1-1 0 0,0-1 1 0 0,1 1-1 0 0,-1-1 0 0 0,0 1 1 0 0,0-1-1 0 0,0 0 1 0 0,0 1-1 0 0,1-1 1 0 0,-1 1-1 0 0,0 0 1 0 0,1-1-1 0 0,-1 1 1 0 0,0-1-1 0 0,1 1 1 0 0,-1-1-1 0 0,1 1 1 0 0,-1 0-1 0 0,0-1 1 0 0,1 1-1 0 0,-1 0 1 0 0,1-1-1 0 0,0 1 1 0 0,20-11 118 0 0,19-3 88 0 0,56-12 0 0 0,650-140 226 0 0,-459 106-344 0 0,42-10 77 0 0,39-5 32 0 0,1887-288 333 0 0,-193 144-522 0 0,764 150-704 0 0,-1644 150 385 0 0,-9 64-97 0 0,-528-36-1949 0 0,-482-76-1617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13.76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276 6158 7455 0 0,'-38'1'514'0'0,"1"-3"-1"0"0,-1 0 0 0 0,1-3 1 0 0,-37-9-1 0 0,24 2-393 0 0,49 12-293 0 0,275-54-1610 0 0,-107 25 1804 0 0,86-15 39 0 0,10-3 48 0 0,-1 3 613 0 0,163-40 532 0 0,-259 30-2886 0 0,-112 36 564 0 0,-51 17 835 0 0,-31-15 1572 0 0,8 12-1107 0 0,1 1 1 0 0,-1 1-1 0 0,0 0 0 0 0,-36 3 0 0 0,43 0-167 0 0,-375 2 92 0 0,95 2 48 0 0,44 0-145 0 0,1-17-663 0 0,221 10 347 0 0,9 0-165 0 0,-25-4 0 0 0,40 5 290 0 0,6 1-244 0 0,0-1 345 0 0,0 1 1 0 0,-1-1-1 0 0,1 0 1 0 0,0 0-1 0 0,-1 0 1 0 0,3-2-1 0 0,10-3-33 0 0,164-34-138 0 0,-45 12 104 0 0,135-42 216 0 0,134-31 228 0 0,-346 88-40 0 0,0-3 0 0 0,-1-2 0 0 0,83-39 0 0 0,-136 56-242 0 0,-1-9 153 0 0,-2 10-210 0 0,0 0-1 0 0,0-1 1 0 0,0 1 0 0 0,0 0 0 0 0,0-1 0 0 0,0 1 0 0 0,0-1-1 0 0,0 1 1 0 0,0 0 0 0 0,0-1 0 0 0,0 1 0 0 0,0-1 0 0 0,0 1 0 0 0,0 0-1 0 0,0-1 1 0 0,0 1 0 0 0,0 0 0 0 0,0-1 0 0 0,0 1 0 0 0,-1 0-1 0 0,1-1 1 0 0,0 1 0 0 0,0 0 0 0 0,0-1 0 0 0,-1 1 0 0 0,1 0 0 0 0,0-1-1 0 0,0 1 1 0 0,-1 0 0 0 0,1 0 0 0 0,0-1 0 0 0,-1 1 0 0 0,1 0 0 0 0,-1-1-1 0 0,-1 0 36 0 0,-1-1 0 0 0,1 0 0 0 0,-1 1 0 0 0,0-1 0 0 0,0 1 0 0 0,0 0-1 0 0,0 0 1 0 0,0 0 0 0 0,0 0 0 0 0,-3 0 0 0 0,-34-4 413 0 0,28 4-339 0 0,-40-2 89 0 0,-65 5-1 0 0,-53 13-264 0 0,76-6 87 0 0,-149 16 48 0 0,-41 3-8 0 0,2-15-209 0 0,279-13 46 0 0,17-1-292 0 0,0-1 202 0 0,0 0 0 0 0,19-5 0 0 0,13-3 131 0 0,171-21-107 0 0,322-51 755 0 0,-479 72-362 0 0,23-4 348 0 0,120-36 0 0 0,-194 45-559 0 0,-11 2-18 0 0,-6 0-15 0 0,-2 1-2 0 0,0 1 0 0 0,0 0 0 0 0,-12 0-1 0 0,-10 0 17 0 0,-69-5-1 0 0,-113 10 0 0 0,-80-6 64 0 0,268 1-64 0 0,-22 3-40 0 0,36-1-16 0 0,0-1 0 0 0,0 0 0 0 0,0 0 0 0 0,-21-4 0 0 0,30 3 60 0 0,7 0 66 0 0,68-7-181 0 0,75 0 0 0 0,79 10 111 0 0,-117 0 42 0 0,725-7 472 0 0,-437-39-452 0 0,-182 15 11 0 0,220-29 742 0 0,-155 20-677 0 0,-227 32-130 0 0,328-65-17 0 0,-360 66 5 0 0,69-11-94 0 0,-50 9-214 0 0,66-18 1 0 0,-78 14-163 0 0,-26 10 218 0 0,-9-2-491 0 0,2 1 770 0 0,1 1 1 0 0,-1 0-1 0 0,0 0 1 0 0,0 0-1 0 0,0 0 0 0 0,0 1 1 0 0,-7 0-1 0 0,-46 5 81 0 0,30-2-109 0 0,-113 8 65 0 0,-223 11-275 0 0,80-17-468 0 0,-160-3 149 0 0,-183 7 400 0 0,599-7 133 0 0,-17-1 41 0 0,-403 32 126 0 0,420-29-229 0 0,-15 2-367 0 0,-45 1 0 0 0,79-7 36 0 0,20 0 293 0 0,24-1 113 0 0,69-20 90 0 0,-17 3 156 0 0,226-25 369 0 0,-48 7 482 0 0,186-6-161 0 0,-405 39-914 0 0,628-32 40 0 0,-591 29-167 0 0,0-4 0 0 0,84-20-1 0 0,-164 29 30 0 0,-17-7 0 0 0,4 5 51 0 0,-1 0-1 0 0,1 1 1 0 0,-1 0-1 0 0,0 1 1 0 0,0 1-1 0 0,1-1 1 0 0,-17 3-1 0 0,11-2-6 0 0,-360 23-380 0 0,64-2 352 0 0,72-6 63 0 0,-153 3-1398 0 0,71-19-1249 0 0,318 1 2664 0 0,7-1-14 0 0,14-2-4 0 0,28-4 32 0 0,613-34 1454 0 0,-138 14-739 0 0,-504 25-757 0 0,239-26 45 0 0,-141 11-71 0 0,81-15-28 0 0,1 0 666 0 0,18-3 688 0 0,-66 13-876 0 0,15-4-209 0 0,121-17-152 0 0,-231 37-9 0 0,498-85 192 0 0,-177 38-229 0 0,-76 14 360 0 0,-82 14-161 0 0,-54 8-77 0 0,-55 4-31 0 0,62-9-19 0 0,358-46-13 0 0,-288 41 62 0 0,133-7 23 0 0,117 20 184 0 0,1 14 19 0 0,-397 4-238 0 0,12 1-20 0 0,32 2-124 0 0,-59-2-212 0 0,-67-3-84 0 0,-11-2 291 0 0,0 1-1 0 0,0-1 1 0 0,0 0-1 0 0,0 0 1 0 0,0 0-1 0 0,0 1 1 0 0,0-1-1 0 0,0 0 1 0 0,0 0-1 0 0,0 0 1 0 0,0 1-1 0 0,0-1 1 0 0,0 0-1 0 0,0 0 1 0 0,-1 0-1 0 0,1 1 1 0 0,0-1-1 0 0,0 0 1 0 0,0 0-1 0 0,0 0 1 0 0,0 0-1 0 0,-1 0 1 0 0,1 1-1 0 0,0-1 1 0 0,0 0-1 0 0,0 0 1 0 0,0 0-1 0 0,-1 0 1 0 0,1 0-1 0 0,0 0 1 0 0,-21 9-411 0 0,-7-2 341 0 0,0-3 0 0 0,-54 4 0 0 0,15-3 60 0 0,-170 7 70 0 0,75-7-18 0 0,-119 17-54 0 0,-46 2 9 0 0,-110 29 419 0 0,223-21-277 0 0,-441 71-50 0 0,41-4-76 0 0,-253 10-74 0 0,239-26 144 0 0,425-55-64 0 0,-366 73 0 0 0,309-51 0 0 0,-187 44-10 0 0,105-23-143 0 0,-62 16-132 0 0,202-28 205 0 0,193-55-65 0 0,8-2-203 0 0,15 2 118 0 0,-13-3 261 0 0,16 1-57 0 0,-1 0 1 0 0,1-1-1 0 0,30-2 0 0 0,51-10 80 0 0,-94 10-50 0 0,373-45 373 0 0,33-6 207 0 0,-204 26-377 0 0,101-17 66 0 0,141-23-177 0 0,-5 11-96 0 0,-42 4 0 0 0,921-53 64 0 0,-456 82 72 0 0,139 27-308 0 0,-515 21-33 0 0,-283-23-690 0 0,-204-3 759 0 0,-7 0-208 0 0,-61-9 81 0 0,-103 1 0 0 0,107 7 141 0 0,-1337 43-86 0 0,539 57 202 0 0,303-31 92 0 0,286-35-86 0 0,-125 13 0 0 0,-381 28 0 0 0,578-56 0 0 0,-195 15 0 0 0,-94 5 0 0 0,-28 2 0 0 0,303-29 12 0 0,-48 4-512 0 0,247-14 434 0 0,-143 16-2278 0 0,204-10 689 0 0,115-11 1435 0 0,-110 1 324 0 0,132-10 229 0 0,80-2 194 0 0,660-41 1639 0 0,-416 18-1175 0 0,-368 30-826 0 0,749-42 242 0 0,560 23 1032 0 0,-1098 35-1087 0 0,55 0-255 0 0,0 1-106 0 0,-5 1-270 0 0,-84 3-65 0 0,-310-12 340 0 0,65 3-44 0 0,154 13-300 0 0,-224-16 252 0 0,-7-1-464 0 0,-216 3 428 0 0,85-4 242 0 0,-269 14 1087 0 0,246-7-1053 0 0,-188 13 85 0 0,76-3-73 0 0,-85 3 45 0 0,-373 13 89 0 0,-333 8 235 0 0,-369 53-217 0 0,1261-79-405 0 0,-341 35-771 0 0,349-32 379 0 0,-45 7-170 0 0,193-21 626 0 0,11-2 15 0 0,0-1 0 0 0,-1 1 0 0 0,1 0 0 0 0,0-1 0 0 0,0 0 0 0 0,-1 1 0 0 0,1-1 0 0 0,-3 0 0 0 0,16 7-148 0 0,-5-2 107 0 0,3 0 0 0 0,0 0 0 0 0,1-1 0 0 0,-1-1 0 0 0,1 1 0 0 0,0-2 0 0 0,0 1 1 0 0,11 0-1 0 0,71 4 11 0 0,312-10 26 0 0,-1-20 433 0 0,-131 6 195 0 0,213-15 293 0 0,-225 13-787 0 0,1085-39 91 0 0,-1192 53-140 0 0,867-6 321 0 0,-993 11-384 0 0,781 31 0 0 0,-652-9-3 0 0,11 17 56 0 0,-164-38-133 0 0,-12 11-171 0 0,7-10 230 0 0,0 0 0 0 0,-1 0 0 0 0,1-1 0 0 0,-1 1 0 0 0,1 0 0 0 0,-1-1 0 0 0,0 0 0 0 0,0 1 0 0 0,0-1 0 0 0,1 0 0 0 0,-5 0 0 0 0,-35 6-2 0 0,32-6 17 0 0,-213 8-50 0 0,67-6 58 0 0,14-1-1 0 0,22 0 58 0 0,-138 2-12 0 0,1-1-18 0 0,4 6-52 0 0,-509 30-106 0 0,237-1 129 0 0,201-16 0 0 0,-448-4 0 0 0,668-18 0 0 0,-651-13-157 0 0,-241 3-336 0 0,174 58 71 0 0,729-39-1134 0 0,-129 27 0 0 0,219-35 1219 0 0,12 4-661 0 0,-2-2 955 0 0,-1 0-1 0 0,1-1 1 0 0,0 0 0 0 0,0 0-1 0 0,1 0 1 0 0,12 1 0 0 0,60 0 163 0 0,-55-3-51 0 0,256-6 331 0 0,-170 1-348 0 0,43-2 17 0 0,97-2 309 0 0,449-5 1314 0 0,-53 10-642 0 0,-250 2-848 0 0,-90 1-116 0 0,134 18 10 0 0,-322-9-64 0 0,335 37 363 0 0,-363-32-315 0 0,76 7-43 0 0,-117-15-111 0 0,-17-2-13 0 0,38 0 0 0 0,-58-3 66 0 0,-10 0-84 0 0,-15-2-1217 0 0,-209 2-546 0 0,148 2 1432 0 0,-238 20 292 0 0,87-4 626 0 0,107-12-131 0 0,-320 28 1240 0 0,102 2-702 0 0,20-1-678 0 0,199-29-564 0 0,44-3-746 0 0,103-13-119 0 0,30-5 1092 0 0,47-13 75 0 0,312-74 1052 0 0,-170 30-559 0 0,-89 23-34 0 0,-26 11-5 0 0,483-143 912 0 0,409-105-553 0 0,-813 230-602 0 0,144-35 96 0 0,40-5-256 0 0,64-10 0 0 0,-239 57 0 0 0,228-49-72 0 0,-183 45 36 0 0,-136 27-5 0 0,306-45-164 0 0,-270 53 115 0 0,-166 18-4 0 0,-15-8-488 0 0,0 4 511 0 0,1 1 0 0 0,-1 1 0 0 0,0 0-1 0 0,0 1 1 0 0,-25 0 0 0 0,18 1 2 0 0,-320-2-158 0 0,30 2 70 0 0,277 1 155 0 0,23 0 4 0 0,0-1 1 0 0,0 0-1 0 0,0-1 0 0 0,0 1 0 0 0,1-2 0 0 0,-20-4 1 0 0,29 5 10 0 0,1 0 0 0 0,-1 0 0 0 0,0 0 0 0 0,0 1 0 0 0,0-1 1 0 0,1 0-1 0 0,-1 0 0 0 0,0 0 0 0 0,1 0 0 0 0,-1 1 0 0 0,1-1 1 0 0,-1 0-1 0 0,1 1 0 0 0,0-2 0 0 0,2-1 25 0 0,-1 0 1 0 0,1 0-1 0 0,0 1 0 0 0,0-1 0 0 0,0 1 1 0 0,1 0-1 0 0,-1 0 0 0 0,7-3 0 0 0,33-11 201 0 0,-16 7-105 0 0,229-68 410 0 0,-196 62-608 0 0,200-33 17 0 0,-122 26 174 0 0,-128 20-127 0 0,-1 1 0 0 0,-1-1 0 0 0,1-1 0 0 0,-1 0 0 0 0,8-3 0 0 0,-16 6-1 0 0,0 0 1 0 0,0 0-1 0 0,0 0 0 0 0,0 0 0 0 0,-1 0 0 0 0,1 0 1 0 0,0-1-1 0 0,0 1 0 0 0,0 0 0 0 0,0 0 0 0 0,0 0 0 0 0,0 0 1 0 0,0 0-1 0 0,0 0 0 0 0,0 0 0 0 0,0 0 0 0 0,0 0 0 0 0,0 0 1 0 0,0 0-1 0 0,0 0 0 0 0,0 0 0 0 0,0 0 0 0 0,0-1 0 0 0,0 1 1 0 0,0 0-1 0 0,0 0 0 0 0,0 0 0 0 0,0 0 0 0 0,0 0 0 0 0,0 0 1 0 0,0 0-1 0 0,0 0 0 0 0,0 0 0 0 0,0 0 0 0 0,0 0 0 0 0,0 0 1 0 0,0 0-1 0 0,0-1 0 0 0,0 1 0 0 0,0 0 0 0 0,0 0 1 0 0,0 0-1 0 0,0 0 0 0 0,0 0 0 0 0,0 0 0 0 0,1 0 0 0 0,-1 0 1 0 0,0 0-1 0 0,0 0 0 0 0,0 0 0 0 0,0 0 0 0 0,0 0 0 0 0,0 0 1 0 0,0 0-1 0 0,0 0 0 0 0,0 0 0 0 0,0 0 0 0 0,0 0 0 0 0,0 0 1 0 0,1 0-1 0 0,-12-3-39 0 0,-16 1-22 0 0,-116-3 30 0 0,-192 19 0 0 0,-185-1 24 0 0,373-13-37 0 0,182-9 152 0 0,243-23-93 0 0,-109 16-146 0 0,-82 3 26 0 0,28-3 20 0 0,228 2 22 0 0,-381 19 13 0 0,3 0 38 0 0,-348 42-108 0 0,117-12 50 0 0,-168 20 7 0 0,157-28-80 0 0,275-27 64 0 0,18 3-288 0 0,18-1 228 0 0,63-6-1 0 0,-58 1 134 0 0,129-13 88 0 0,12-2 38 0 0,126-2 3 0 0,-159 5 130 0 0,-3 1 16 0 0,-59 9-93 0 0,503-45 240 0 0,-515 40-394 0 0,0 4-1 0 0,79 2 1 0 0,-143 4 90 0 0,1 1 0 0 0,-1-2 0 0 0,1 0 0 0 0,15-3 1 0 0,-21 4 54 0 0,5 0-40 0 0,-7 0-172 0 0,-17-4-282 0 0,-47-3 131 0 0,-126 0 0 0 0,171 7 197 0 0,-22 2-106 0 0,-55 10 0 0 0,24-3-12 0 0,-193 12-870 0 0,201-18 547 0 0,0 3 0 0 0,1 3-1 0 0,-1 2 1 0 0,-61 21 0 0 0,62-16-6 0 0,108-28 295 0 0,92-23-148 0 0,56 7 66 0 0,27-6 59 0 0,-189 27 153 0 0,0-1 1 0 0,0-1 0 0 0,56-26-1 0 0,-83 32-3 0 0,1 0 0 0 0,-1-1-1 0 0,0 0 1 0 0,0 0 0 0 0,6-6-1 0 0,-11 8-62 0 0,-3 0 0 0 0,-6-4 64 0 0,0 0-1 0 0,0 1 0 0 0,-1 0 0 0 0,0 0 0 0 0,0 1 0 0 0,0 0 0 0 0,0 1 1 0 0,-19-5-1 0 0,-7 2-3 0 0,-42-4 1 0 0,22 4 25 0 0,-760-75 1755 0 0,149 17-311 0 0,99-27 187 0 0,412 56-1377 0 0,117 24-210 0 0,-72-30 0 0 0,99 36-6 0 0,0-1 0 0 0,0 0 1 0 0,1-1-1 0 0,0 0 0 0 0,0 0 0 0 0,-12-13 0 0 0,19 17-15 0 0,0 0 1 0 0,1 0-1 0 0,0 0 1 0 0,0 0-1 0 0,0 0 1 0 0,0-1-1 0 0,1 1 1 0 0,-1 0-1 0 0,1-1 1 0 0,0 1-1 0 0,-1-5 1 0 0,1 5-3 0 0,1 1 0 0 0,0-1 0 0 0,0 0 0 0 0,0 1 0 0 0,0-1 1 0 0,1 0-1 0 0,-1 1 0 0 0,1-1 0 0 0,0 0 0 0 0,0 1 0 0 0,-1-1 0 0 0,2 1 0 0 0,-1-1 0 0 0,0 1 1 0 0,0 0-1 0 0,1 0 0 0 0,1-3 0 0 0,2-1-4 0 0,0 1-1 0 0,0 0 1 0 0,1 0 0 0 0,-1 0 0 0 0,1 1 0 0 0,8-5-1 0 0,42-22 88 0 0,-34 20-90 0 0,132-65-470 0 0,3 6-1 0 0,244-72 0 0 0,-370 133 462 0 0,90-26-54 0 0,143-62 1 0 0,-245 89-35 0 0,32-22 0 0 0,-43 25 27 0 0,0-1 0 0 0,-1 0 0 0 0,1-1 0 0 0,-1 0 0 0 0,12-14 0 0 0,-19 20 52 0 0,0 0 0 0 0,0 1 0 0 0,0-1 0 0 0,1 0 0 0 0,-1 0 0 0 0,0 1 0 0 0,0-1-1 0 0,0 0 1 0 0,0 0 0 0 0,0 1 0 0 0,0-1 0 0 0,0 0 0 0 0,-1 0 0 0 0,1 1 0 0 0,0-1 0 0 0,0 0-1 0 0,-1 1 1 0 0,1-1 0 0 0,0 0 0 0 0,-1 1 0 0 0,1-1 0 0 0,-1 0 0 0 0,0-1-14 0 0,0-1 15 0 0,-1 0 0 0 0,0 1 0 0 0,0-1 0 0 0,0 0-1 0 0,0 1 1 0 0,-1-1 0 0 0,1 1 0 0 0,-1-1 0 0 0,1 1 0 0 0,-1 0-1 0 0,0 0 1 0 0,0 1 0 0 0,0-1 0 0 0,0 0 0 0 0,0 1 0 0 0,-5-2-1 0 0,-6-1-9 0 0,0 0 0 0 0,-20-3 0 0 0,-320-29-67 0 0,238 28 249 0 0,-316-6 257 0 0,112 6-216 0 0,-57-1-90 0 0,367 8-114 0 0,-77-5 51 0 0,74 4-37 0 0,-1 0 0 0 0,0-1 0 0 0,1-1 0 0 0,-15-5 0 0 0,25 7-9 0 0,0 1 0 0 0,0-1 0 0 0,1 0 1 0 0,-1 1-1 0 0,0-1 0 0 0,-3-3 0 0 0,6 4-2 0 0,0 1 1 0 0,0-1-1 0 0,-1 0 1 0 0,1 1-1 0 0,0-1 1 0 0,0 1-1 0 0,0-1 1 0 0,0 0-1 0 0,0 1 1 0 0,0-1-1 0 0,0 1 1 0 0,0-1-1 0 0,0 0 1 0 0,0 1-1 0 0,0-1 1 0 0,0 0-1 0 0,1 1 1 0 0,-1-1-1 0 0,0 1 0 0 0,0-1 1 0 0,1 1-1 0 0,-1-1 1 0 0,1 0-1 0 0,-1 0 14 0 0,2-2 12 0 0,0-1-1 0 0,0 1 1 0 0,1 0-1 0 0,-1 0 1 0 0,1 0 0 0 0,0 1-1 0 0,-1-1 1 0 0,1 0 0 0 0,1 1-1 0 0,4-4 1 0 0,39-18 26 0 0,-35 19-105 0 0,67-32-442 0 0,131-39 0 0 0,556-120-2555 0 0,-686 177 2765 0 0,75-10 6 0 0,57-16 160 0 0,-200 41 185 0 0,0 0 0 0 0,18-11 0 0 0,-17 9 288 0 0,-13 4-305 0 0,0 1 0 0 0,0 0 0 0 0,0 0 1 0 0,0-1-1 0 0,0 1 0 0 0,0 0 1 0 0,0-1-1 0 0,-1 1 0 0 0,0-2 0 0 0,0 1 11 0 0,0 0-1 0 0,0-1 1 0 0,0 1-1 0 0,-1 0 1 0 0,1 0-1 0 0,-1 0 0 0 0,1 0 1 0 0,-1 0-1 0 0,0 1 1 0 0,0-1-1 0 0,0 1 1 0 0,0-1-1 0 0,0 1 1 0 0,0-1-1 0 0,0 1 0 0 0,0 0 1 0 0,-4-1-1 0 0,-5-3 186 0 0,0 2 0 0 0,-17-4 0 0 0,-256-35 259 0 0,-5 26-354 0 0,257 15-140 0 0,-822-13 302 0 0,777 15-319 0 0,-271-10 0 0 0,326 6 0 0 0,12 0-21 0 0,10 0 6 0 0,7-1-7 0 0,-7 3 20 0 0,16-5-61 0 0,0 0 0 0 0,0 1 0 0 0,0 0-1 0 0,33-4 1 0 0,-28 5 23 0 0,70-12-135 0 0,98-20-186 0 0,362-82-1965 0 0,-423 92 1908 0 0,217-58-38 0 0,-323 77 464 0 0,38-19 0 0 0,-60 25-1 0 0,0 1-1 0 0,0-1 0 0 0,0 1 1 0 0,0 0-1 0 0,0-1 0 0 0,0 1 1 0 0,0-1-1 0 0,0 1 0 0 0,-1-1 1 0 0,1 1-1 0 0,0 0 1 0 0,0-1-1 0 0,0 1 0 0 0,0-1 1 0 0,-1 1-1 0 0,1 0 0 0 0,0-1 1 0 0,-1 1-1 0 0,1 0 0 0 0,0-1 1 0 0,0 1-1 0 0,-1 0 0 0 0,1 0 1 0 0,-1-1-1 0 0,-2-1 15 0 0,0 0-1 0 0,0 0 1 0 0,0 0-1 0 0,0 0 1 0 0,-1 1 0 0 0,1-1-1 0 0,0 1 1 0 0,-1 0-1 0 0,-3-1 1 0 0,-37-5 141 0 0,27 5-105 0 0,-103-11 71 0 0,-132 2 0 0 0,-122 21 272 0 0,192-3-333 0 0,-88 4 2 0 0,-220 3 78 0 0,373-12-121 0 0,-65-2 33 0 0,1-14-27 0 0,161 10-32 0 0,5-2 0 0 0,7 1-16 0 0,8 4 15 0 0,-1 1 0 0 0,1 0 0 0 0,0 0 0 0 0,0 0 0 0 0,0 0-1 0 0,0 0 1 0 0,0 0 0 0 0,0 0 0 0 0,0 0 0 0 0,0 0 0 0 0,0 0-1 0 0,0 0 1 0 0,0 0 0 0 0,0 0 0 0 0,0 0 0 0 0,0 0 0 0 0,0-1-1 0 0,0 1 1 0 0,0 0 0 0 0,0 0 0 0 0,0 0 0 0 0,0 0 0 0 0,0 0-1 0 0,0 0 1 0 0,-1 0 0 0 0,2 0 0 0 0,-1 0 0 0 0,0 0 0 0 0,0-1-1 0 0,0 1 1 0 0,0 0 0 0 0,0 0 0 0 0,0 0 0 0 0,0 0 0 0 0,0 0-1 0 0,0 0 1 0 0,0 0 0 0 0,0 0 0 0 0,0 0 0 0 0,0 0 0 0 0,0 0-1 0 0,0-1 1 0 0,0 1 0 0 0,0 0 0 0 0,0 0 0 0 0,0 0 0 0 0,0 0-1 0 0,0 0 1 0 0,0 0 0 0 0,1 0 0 0 0,-1 0 0 0 0,0 0 0 0 0,0 0-1 0 0,0 0 1 0 0,4-4-12 0 0,0 0 0 0 0,0 0 0 0 0,0 0 0 0 0,0 1 0 0 0,1-1 0 0 0,0 1 0 0 0,0 0 0 0 0,0 1 0 0 0,0-1 0 0 0,8-2-1 0 0,11-3-26 0 0,26-5-1 0 0,-43 12 34 0 0,494-94-899 0 0,-384 75 623 0 0,368-53-512 0 0,-392 60 710 0 0,-54 9 104 0 0,0-2 0 0 0,0-1 0 0 0,49-17 568 0 0,-100 15 112 0 0,7 6-608 0 0,0 1 0 0 0,-1 0 0 0 0,1 0 0 0 0,0 0 0 0 0,-1 1 0 0 0,-8-2 0 0 0,-38-1 165 0 0,38 3-175 0 0,-283-6 291 0 0,188 6-218 0 0,-260 8 263 0 0,154-2-362 0 0,-133-6 66 0 0,117-1-72 0 0,127 3-55 0 0,-14 0 132 0 0,-141-15 0 0 0,243 11-112 0 0,-22-5 0 0 0,36 8 208 0 0,14-6-158 0 0,2 2-53 0 0,0 1 0 0 0,0 0 0 0 0,0 1-1 0 0,22 0 1 0 0,-4-1-1 0 0,369-47-488 0 0,-167 19 244 0 0,195-49 90 0 0,-410 76 169 0 0,23-7 552 0 0,-45 9-523 0 0,0-1 1 0 0,0 1-1 0 0,0 0 1 0 0,-1 0-1 0 0,1 0 1 0 0,-1 0-1 0 0,0 0 1 0 0,1 1 0 0 0,-1 0-1 0 0,0 0 1 0 0,-4-1-1 0 0,-8-1-21 0 0,-22 0 0 0 0,31 2 0 0 0,-321-1-37 0 0,-2 22-31 0 0,23-1 15 0 0,-198 9 84 0 0,338-21-64 0 0,5-1 0 0 0,152-5 3 0 0,0-1 0 0 0,0 0-1 0 0,-11-2 1 0 0,18 2 26 0 0,17 7-277 0 0,1-2 195 0 0,0 0 1 0 0,1-1-1 0 0,-1-1 0 0 0,1 0 0 0 0,16 0 0 0 0,80-1-67 0 0,194-18-196 0 0,-66 1 53 0 0,-46 1 121 0 0,-191 14 43 0 0,-5-1-204 0 0,-14-2 330 0 0,1 1 0 0 0,0 1-1 0 0,-1 0 1 0 0,1 1-1 0 0,-16 1 1 0 0,-9 0-104 0 0,-306 26 83 0 0,212-12 385 0 0,-127 2 180 0 0,41-3-438 0 0,200-12-126 0 0,-160 18 77 0 0,179-20-56 0 0,4 1-336 0 0,23 2 288 0 0,1-1 0 0 0,0-1 0 0 0,53-6-1 0 0,-8 1-26 0 0,116-2 237 0 0,302-51 0 0 0,-251 22 350 0 0,59-12-439 0 0,203-50-269 0 0,-68 6 168 0 0,-109 38 182 0 0,-296 49-178 0 0,442-48 120 0 0,-149 15-113 0 0,-3-19-12 0 0,-257 45 1 0 0,123-24 75 0 0,-139 29-32 0 0,143-29-22 0 0,-186 35 96 0 0,-4-1-111 0 0,-1 0 0 0 0,0 0 0 0 0,1 0 0 0 0,-1 0 0 0 0,0 1-1 0 0,0-1 1 0 0,1 1 0 0 0,-1-1 0 0 0,-4 1 0 0 0,2 0-1 0 0,-64-3-34 0 0,-2 3 0 0 0,-92 12 0 0 0,-139 35-109 0 0,137-19 107 0 0,-128 25 31 0 0,5-1 0 0 0,-105 17 0 0 0,131-22 0 0 0,35-15-69 0 0,47-8-16 0 0,-308 33-419 0 0,121-37 298 0 0,269-19 86 0 0,-173-20 0 0 0,227 14 94 0 0,42 4 40 0 0,4 1 56 0 0,768-96 408 0 0,-409 42-53 0 0,-167 24-290 0 0,225-38-24 0 0,-292 46-94 0 0,-59 10-36 0 0,130-18-103 0 0,-184 29 101 0 0,-50 7-33 0 0,-486 83-379 0 0,341-53 418 0 0,-4 6-48 0 0,69-14 62 0 0,179-34 153 0 0,125-21 96 0 0,86-15-176 0 0,121-10-72 0 0,-78 13 0 0 0,57-14-74 0 0,198-32-68 0 0,-405 56 68 0 0,-164 29 15 0 0,-3-1 53 0 0,0 0 0 0 0,0 0 0 0 0,-1 1 0 0 0,1-1 0 0 0,-1 0 0 0 0,1 1 0 0 0,0-1 0 0 0,-1 1 0 0 0,1-1 0 0 0,-1 1 0 0 0,1-1 0 0 0,-1 0 0 0 0,0 1 0 0 0,1 0 0 0 0,-1-1 0 0 0,0 1 0 0 0,1-1 0 0 0,-1 1 0 0 0,-1-1 0 0 0,-13-5-61 0 0,1 2 1 0 0,-1 2 0 0 0,1-1 0 0 0,-1 2 0 0 0,-27 0 0 0 0,20 1 8 0 0,-172 11-407 0 0,104-2 336 0 0,-171 3-113 0 0,22-1 165 0 0,174-6 135 0 0,8 0 4 0 0,-1-2 1 0 0,1-3-1 0 0,-84-11 0 0 0,139 11 108 0 0,3-1-169 0 0,0 0-1 0 0,0 0 0 0 0,-1 0 0 0 0,1 0 1 0 0,0 1-1 0 0,0-1 0 0 0,0 0 0 0 0,0 1 1 0 0,0-1-1 0 0,3-1 0 0 0,-3 1-8 0 0,8-4-33 0 0,1 1 0 0 0,-1-1 0 0 0,1 2 0 0 0,19-6 0 0 0,45-5-131 0 0,-28 6 42 0 0,469-60-1402 0 0,-493 65 1535 0 0,68-9 16 0 0,137-37 1 0 0,-217 45 104 0 0,-9 0 333 0 0,-1 3-428 0 0,-1 1 1 0 0,0-1-1 0 0,0 0 0 0 0,0 0 0 0 0,0 1 0 0 0,0-1 0 0 0,0 0 0 0 0,0 1 0 0 0,0-1 0 0 0,0 1 0 0 0,-1-1 1 0 0,-1 1-1 0 0,-14-5 16 0 0,0 2 0 0 0,0 0 0 0 0,-1 2 0 0 0,1-1 0 0 0,-1 2 0 0 0,-18 2 0 0 0,-4-1-46 0 0,-109-2 100 0 0,-409 5 546 0 0,390-11-893 0 0,167 7 223 0 0,1 0-1 0 0,0 1 1 0 0,-1-1-1 0 0,1 0 1 0 0,0 0-1 0 0,-1 0 1 0 0,1 0-1 0 0,0 0 1 0 0,-1 0-1 0 0,1 0 1 0 0,0-1-1 0 0,-1 1 1 0 0,1 0-1 0 0,0 0 1 0 0,-1 0-1 0 0,1 0 1 0 0,0 0-1 0 0,-1 0 1 0 0,1-1-1 0 0,0 1 1 0 0,0 0-1 0 0,-1 0 1 0 0,1 0-1 0 0,0-1 1 0 0,0 1-1 0 0,-1 0 0 0 0,1 0 1 0 0,0-1-1 0 0,0 1 1 0 0,-1-1-1 0 0,10-4-189 0 0,23-5 168 0 0,-31 10 14 0 0,92-19-270 0 0,-19 6 156 0 0,325-73-343 0 0,-252 61 504 0 0,-72 14 16 0 0,93-27 0 0 0,-150 32-30 0 0,-8 1 4 0 0,-10 0 7 0 0,-7 1 44 0 0,3 3-29 0 0,0-1-1 0 0,0 0 1 0 0,0 1 0 0 0,0 0 0 0 0,-1 0 0 0 0,1 0-1 0 0,-7-1 1 0 0,-35 2 73 0 0,29 0-95 0 0,-542 34 49 0 0,549-33-46 0 0,-20 2 35 0 0,-38-3 833 0 0,70 0-801 0 0,20-4-72 0 0,0 2 1 0 0,0 1-1 0 0,42 2 0 0 0,-37 0-1 0 0,259 6 10 0 0,-69-2 47 0 0,105 1-63 0 0,-43-5 313 0 0,671-15 2168 0 0,-935 14-2476 0 0,35-5-10 0 0,-64-4-140 0 0,-4 4 87 0 0,0 1-1 0 0,0 1 0 0 0,-1 1 1 0 0,-31-1-1 0 0,8 1-27 0 0,-644-41-236 0 0,226 15 431 0 0,134 12-200 0 0,271 16 112 0 0,60 1 1 0 0,0 0-1 0 0,0 0 1 0 0,1 0-1 0 0,6 3 1 0 0,10 3-2 0 0,243 37 291 0 0,3-16-416 0 0,-87-9-16 0 0,98 10 5 0 0,218 27 188 0 0,-164-14-525 0 0,-267-28 105 0 0,-63-13 185 0 0,-19 4-351 0 0,-13 1 504 0 0,-1-1-1 0 0,1-1 0 0 0,-37-1 0 0 0,21-1 61 0 0,-241 11 122 0 0,-121 8-68 0 0,205-6-29 0 0,-340 39 116 0 0,394-32-178 0 0,-171 33 62 0 0,295-50-37 0 0,10-2-6 0 0,0 1 0 0 0,0 0 0 0 0,-23 10 0 0 0,37-13-25 0 0,0-1 0 0 0,-1 1 0 0 0,1-1 1 0 0,0 1-1 0 0,0-1 0 0 0,0 1 0 0 0,0-1 0 0 0,0 1 0 0 0,0-1 0 0 0,0 1 0 0 0,0 0 1 0 0,0-1-1 0 0,0 1 0 0 0,1-1 0 0 0,-1 1 0 0 0,0-1 0 0 0,0 1 0 0 0,0-1 1 0 0,1 1-1 0 0,-1-1 0 0 0,0 1 0 0 0,1-1 0 0 0,-1 0 0 0 0,1 1 0 0 0,-1-1-2 0 0,1 2 2 0 0,0-1 0 0 0,0 1-1 0 0,1-1 1 0 0,-1 0 0 0 0,1 0 0 0 0,-1 0-1 0 0,1 0 1 0 0,-1 0 0 0 0,1 0-1 0 0,0 0 1 0 0,-1 0 0 0 0,4 1 0 0 0,24 5 38 0 0,-20-5-28 0 0,29 4 8 0 0,0 0 1 0 0,66-1-1 0 0,79-12-50 0 0,-97 3-28 0 0,62-2-10 0 0,285-20-360 0 0,59-5 276 0 0,-415 27 120 0 0,188-17 96 0 0,-92 6-74 0 0,-132 12-28 0 0,71-6 33 0 0,-109 8 62 0 0,-17 3 43 0 0,-172 15 76 0 0,-167 12-240 0 0,3 0 104 0 0,116-2 13 0 0,-87 12 334 0 0,-182 49 205 0 0,313-44-458 0 0,149-32-104 0 0,1 2 0 0 0,-61 29 0 0 0,96-41-30 0 0,0 1 0 0 0,1-1 0 0 0,-1 1 0 0 0,1 0 0 0 0,-1 0 0 0 0,1 0 0 0 0,0 1 0 0 0,0-1 0 0 0,1 1 0 0 0,-1 0 0 0 0,-4 6 0 0 0,7-9 0 0 0,1 0 0 0 0,0 0 0 0 0,-1 0 0 0 0,1 0 0 0 0,0 0 0 0 0,-1 0 0 0 0,1 1 0 0 0,0-1 0 0 0,0 0 0 0 0,0 0 0 0 0,0 0 0 0 0,0 1 0 0 0,0 1-5 0 0,1 0 0 0 0,-1 0-1 0 0,1-1 1 0 0,0 1 0 0 0,0 0-1 0 0,0-1 1 0 0,0 1-1 0 0,1-1 1 0 0,-1 1 0 0 0,1-1-1 0 0,-1 0 1 0 0,1 0 0 0 0,2 3-1 0 0,0-1-21 0 0,0 0-1 0 0,1-1 1 0 0,0 1-1 0 0,-1-1 1 0 0,11 5-1 0 0,1-1-32 0 0,0 0 0 0 0,0-1 0 0 0,23 4 0 0 0,14 0 60 0 0,0-1 0 0 0,64 1 0 0 0,111-8 0 0 0,-214-2 0 0 0,428-18-310 0 0,-158 3 108 0 0,-84 6 47 0 0,367-2-450 0 0,-530 11 617 0 0,-34 0 52 0 0,-6 1 28 0 0,-62 10-19 0 0,-85 4 0 0 0,49-7 37 0 0,-145 17 60 0 0,-398 45 204 0 0,205 1-384 0 0,249-37-4 0 0,160-29 14 0 0,-151 28 3 0 0,129-21-10 0 0,-71 27 1 0 0,120-38-10 0 0,-1 0-16 0 0,1 1 0 0 0,-1-1 0 0 0,1 1 0 0 0,0 0 0 0 0,0-1 0 0 0,-1 1 0 0 0,-3 4 0 0 0,15 5-423 0 0,-4-9 401 0 0,0 1 1 0 0,0-1-1 0 0,-1 0 0 0 0,1 0 1 0 0,0-1-1 0 0,1 1 1 0 0,-1-1-1 0 0,0 0 0 0 0,8 1 1 0 0,44 3-86 0 0,-41-4 113 0 0,128 2 7 0 0,0-6 1 0 0,149-22 0 0 0,27-5 76 0 0,19-2-63 0 0,538-39-467 0 0,-850 69 472 0 0,39 0-49 0 0,-61 2 181 0 0,-8 2-29 0 0,-7 5-45 0 0,-1-2 1 0 0,0 1 0 0 0,0-1-1 0 0,0-1 1 0 0,-21 5 0 0 0,-70 8 99 0 0,97-16-150 0 0,-262 30 168 0 0,-23 2-122 0 0,-128 18-25 0 0,28-5 296 0 0,235-26-154 0 0,-269 45 352 0 0,388-57-476 0 0,0 2 0 0 0,0 0 1 0 0,-49 24-1 0 0,73-28-27 0 0,10-5-120 0 0,8 4 52 0 0,0-1-1 0 0,0-1 1 0 0,1 1-1 0 0,-1-1 1 0 0,1 0-1 0 0,0 0 1 0 0,0 0 0 0 0,0-1-1 0 0,0 0 1 0 0,0 0-1 0 0,11 1 1 0 0,7 1-76 0 0,42 0 1 0 0,-58-4 99 0 0,522-23-336 0 0,-262 3 193 0 0,-81 10-111 0 0,239-12-241 0 0,-1 18 243 0 0,-383 4 246 0 0,85 5-51 0 0,-95-3 79 0 0,59 14 0 0 0,-88-16 198 0 0,-14 9 160 0 0,5-6-277 0 0,0-1 0 0 0,0 0 0 0 0,0 0 0 0 0,0-1 0 0 0,0 1 0 0 0,0-1 0 0 0,-1-1 0 0 0,-11 1 0 0 0,-3 0 52 0 0,-299 24 805 0 0,87-8-566 0 0,-453 36 57 0 0,416-33-359 0 0,-423 42 157 0 0,447-38-427 0 0,75-8-38 0 0,82-4 114 0 0,80-10 39 0 0,10 1 59 0 0,7 1 15 0 0,-8-4 8 0 0,11 4-16 0 0,0-1-1 0 0,1 0 1 0 0,0-1-1 0 0,17 2 1 0 0,51-2-68 0 0,-79-2 88 0 0,371-22-316 0 0,-1-28-120 0 0,-147 19 203 0 0,-38 7 58 0 0,773-109-99 0 0,-868 120 232 0 0,129-22-9 0 0,-160 22 32 0 0,95-33 0 0 0,-123 31 31 0 0,-32 15-10 0 0,0 0-1 0 0,1 0 1 0 0,-1 0 0 0 0,0 0-1 0 0,0 0 1 0 0,0 0 0 0 0,0 0-1 0 0,0 0 1 0 0,0 0 0 0 0,0 0-1 0 0,0 0 1 0 0,0-1 0 0 0,0 1 0 0 0,0 0-1 0 0,0 0 1 0 0,1 0 0 0 0,-1 0-1 0 0,0 0 1 0 0,0 0 0 0 0,0 0-1 0 0,0 0 1 0 0,0 0 0 0 0,0 0-1 0 0,0 0 1 0 0,0 0 0 0 0,0 0-1 0 0,0-1 1 0 0,0 1 0 0 0,0 0-1 0 0,0 0 1 0 0,0 0 0 0 0,0 0-1 0 0,0 0 1 0 0,0 0 0 0 0,0 0-1 0 0,0 0 1 0 0,0 0 0 0 0,0 0-1 0 0,0 0 1 0 0,0-1 0 0 0,0 1-1 0 0,0 0 1 0 0,0 0 0 0 0,0 0 0 0 0,0 0-1 0 0,0 0 1 0 0,0 0 0 0 0,0 0-1 0 0,0 0 1 0 0,0 0 0 0 0,-1 0-1 0 0,1 0 1 0 0,0 0 0 0 0,0 0-1 0 0,0-1 1 0 0,0 1 0 0 0,0 0-1 0 0,0 0 1 0 0,0 0 0 0 0,0 0-1 0 0,0 0 1 0 0,0 0 0 0 0,-4-3 14 0 0,1-1 0 0 0,-1 1 0 0 0,1-1 0 0 0,-1 1 0 0 0,0 0 0 0 0,-1 1 0 0 0,1-1-1 0 0,0 1 1 0 0,-1 0 0 0 0,1 0 0 0 0,-1 0 0 0 0,1 1 0 0 0,-6-2 0 0 0,-13-2 50 0 0,-36-3-1 0 0,36 6-62 0 0,-114-15-350 0 0,-375-41-634 0 0,203 26 848 0 0,-84-7-106 0 0,32 4-645 0 0,-109-8-234 0 0,140 14 926 0 0,-238-9-44 0 0,459 38 251 0 0,106 0 122 0 0,6 2-44 0 0,1 2-65 0 0,1 0-1 0 0,0-1 1 0 0,0 0 0 0 0,0 0 0 0 0,0 0 0 0 0,1 0 0 0 0,-1-1 0 0 0,1 0 0 0 0,0 0 0 0 0,8 1-1 0 0,13 2 100 0 0,27 1-1 0 0,-34-4-21 0 0,549 30 1442 0 0,1-31-744 0 0,-259-3-186 0 0,144-20-1456 0 0,-424 17 840 0 0,242-32-349 0 0,-35 8 972 0 0,87-7 39 0 0,-15 18-252 0 0,414 30-1 0 0,-687-9-376 0 0,188 20 51 0 0,-212-20-100 0 0,-32 3-194 0 0,-23-1 54 0 0,-66 0 0 0 0,36-2 106 0 0,-155 2 19 0 0,-30 3 253 0 0,179-3-213 0 0,-349 27-74 0 0,-2 16 62 0 0,50 6 251 0 0,82 3-162 0 0,6 18-95 0 0,265-68 12 0 0,-24 6-24 0 0,11-4-93 0 0,0 2 0 0 0,-71 31 1 0 0,94-33-377 0 0,24-4-241 0 0,-2-2 526 0 0,0 0 1 0 0,0-1-1 0 0,0 1 0 0 0,1-1 1 0 0,-1-1-1 0 0,0 1 1 0 0,1-1-1 0 0,9 1 0 0 0,64 0-455 0 0,-76-2 620 0 0,246-15-975 0 0,15 0 977 0 0,-91 11 242 0 0,163 1 514 0 0,-293 4-491 0 0,-1 1 0 0 0,49 9 447 0 0,-102-5-495 0 0,4-1-118 0 0,-11 2 122 0 0,-1-2 0 0 0,1 1 0 0 0,-1-2 0 0 0,0 0 0 0 0,-19 0 0 0 0,7 1-13 0 0,-347 37 1052 0 0,-4-19 30 0 0,175-12-930 0 0,-438 20-178 0 0,501-23-95 0 0,-315 24-34 0 0,375-24-121 0 0,-133 18-583 0 0,163-16 30 0 0,0 1-1 0 0,-53 20 1 0 0,-52 30 362 0 0,2 0 925 0 0,78-38-578 0 0,-1-3 0 0 0,-91 11 0 0 0,14-11-114 0 0,-83 15-134 0 0,169-23 171 0 0,-122 4 0 0 0,79-15 27 0 0,64-1 0 0 0,15-1-1 0 0,20 0-1 0 0,0 1 0 0 0,0 0 0 0 0,-1 1 0 0 0,1 1 0 0 0,0 0-1 0 0,-18 5 1 0 0,32-7-65 0 0,-1 0 0 0 0,0 1-1 0 0,1-1 1 0 0,-1 0 0 0 0,0 0-1 0 0,1 1 1 0 0,-1-1 0 0 0,0 0-1 0 0,1 1 1 0 0,-1-1 0 0 0,1 0-1 0 0,-1 1 1 0 0,1-1-1 0 0,-1 1 1 0 0,1-1 0 0 0,-1 1-1 0 0,0 0 1 0 0,1 0 42 0 0,0-1-1 0 0,0 1 1 0 0,0 0 0 0 0,0-1-1 0 0,0 1 1 0 0,0-1-1 0 0,1 1 1 0 0,-1-1 0 0 0,0 1-1 0 0,0-1 1 0 0,0 0 0 0 0,1 1-1 0 0,-1-1 1 0 0,0 1-1 0 0,1-1 1 0 0,-1 1 0 0 0,0-1-1 0 0,1 0 1 0 0,-1 1 0 0 0,0-1-1 0 0,1 0 1 0 0,-1 1 0 0 0,1-1-1 0 0,-1 0 1 0 0,1 0-1 0 0,0 1 1 0 0,13 7 116 0 0,-1-1-1 0 0,1 0 1 0 0,1-1-1 0 0,-1-1 1 0 0,25 6-1 0 0,82 12 360 0 0,-120-23-450 0 0,326 32 689 0 0,1-23 121 0 0,-287-8-723 0 0,263-10 885 0 0,-298 9-954 0 0,17-1-50 0 0,-1-1 0 0 0,23-5 0 0 0,-42 6-60 0 0,-16-5 58 0 0,2 3 79 0 0,0 0 0 0 0,-1 2 0 0 0,1-1 0 0 0,-1 2 1 0 0,1-1-1 0 0,-14 2 0 0 0,0 0-8 0 0,-20-1 1 0 0,-282 6 81 0 0,100 2 68 0 0,-169-11-23 0 0,260-1-147 0 0,110 5-24 0 0,-28 3 0 0 0,-16 1-64 0 0,59-6 7 0 0,2 1-842 0 0,-54 36-5490 0 0,22-38 6479 0 0,0 1 295 0 0,-64-3 412 0 0,105 4-790 0 0,-1 0 1 0 0,1 0 0 0 0,0 0 0 0 0,-1 0 0 0 0,1 0-1 0 0,-1 0 1 0 0,1 0 0 0 0,0 0 0 0 0,-1 0 0 0 0,1 0-1 0 0,0 0 1 0 0,-1 1 0 0 0,1-1 0 0 0,0 0 0 0 0,-1 0-1 0 0,1 0 1 0 0,0 0 0 0 0,-1 1 0 0 0,1-1 0 0 0,-1 1-1 0 0,1 0 12 0 0,0 0 0 0 0,0 0 0 0 0,0 1 0 0 0,0-1 0 0 0,1 0 0 0 0,-1 0 0 0 0,0 1 0 0 0,0-1 0 0 0,1 0 0 0 0,-1 0-1 0 0,1 0 1 0 0,-1 0 0 0 0,1 1 0 0 0,1 1 0 0 0,13 18 233 0 0,-3-11-79 0 0,1 0-1 0 0,0-1 0 0 0,0 0 0 0 0,1-1 0 0 0,0-1 0 0 0,0 0 1 0 0,27 9-1 0 0,-10-8 152 0 0,0-1 1 0 0,1-2 0 0 0,35 2-1 0 0,2-2 70 0 0,73-6 0 0 0,69-13-210 0 0,-73 3-82 0 0,90-14 524 0 0,-24 2-36 0 0,88-6-135 0 0,247-11 160 0 0,-206 49 910 0 0,-282-5-1432 0 0,239 28 558 0 0,-266-27-771 0 0,-11-3-83 0 0,1 0 0 0 0,-1 2 1 0 0,0-1-1 0 0,19 9 0 0 0,-35-10 42 0 0,-9 2 141 0 0,1 1 1 0 0,-1-1-1 0 0,0-1 0 0 0,1 0 0 0 0,-16 1 0 0 0,-67 5 23 0 0,51-7 1 0 0,-359 12 3 0 0,202-12 0 0 0,26 0 0 0 0,-646 9-117 0 0,626-7-160 0 0,192-4 223 0 0,5 0-63 0 0,161-7 38 0 0,-86 3 73 0 0,251-21-23 0 0,157-4 4 0 0,-404 28 32 0 0,99 2 30 0 0,-127 2-32 0 0,71 12 0 0 0,-108-11-75 0 0,-1 0 0 0 0,22 9 0 0 0,-35-12-139 0 0,-4 5-601 0 0,0-3 781 0 0,0 0 1 0 0,0 0-1 0 0,0 0 0 0 0,-1 0 0 0 0,1-1 1 0 0,-1 1-1 0 0,1 0 0 0 0,-1-1 1 0 0,0 1-1 0 0,0-1 0 0 0,-4 3 0 0 0,2 0 24 0 0,-1-2 0 0 0,0 1 0 0 0,0-1-1 0 0,-1 0 1 0 0,-10 5 0 0 0,-5 0 147 0 0,0-2 0 0 0,-37 7 1 0 0,47-11-83 0 0,-414 60 1212 0 0,-215-27-962 0 0,321-9-300 0 0,183-12-23 0 0,60-5-380 0 0,-110 27-1 0 0,180-34 260 0 0,1-1-1 0 0,-1 1 0 0 0,1 0 1 0 0,0 0-1 0 0,0 1 0 0 0,0 0 1 0 0,0 0-1 0 0,-9 6 0 0 0,12-6-177 0 0,2-3 277 0 0,-1 0 0 0 0,1 1 0 0 0,-1-1-1 0 0,1 1 1 0 0,0-1 0 0 0,-1 1 0 0 0,1 0-1 0 0,0-1 1 0 0,-1 1 0 0 0,1-1 0 0 0,0 1-1 0 0,0 0 1 0 0,0-1 0 0 0,-1 1-1 0 0,1-1 1 0 0,0 1 0 0 0,0 1 0 0 0,1 10-80 0 0,6 0 36 0 0,-5-10 101 0 0,0 0-1 0 0,0 0 1 0 0,-1 0-1 0 0,2-1 1 0 0,-1 1-1 0 0,0 0 1 0 0,0-1-1 0 0,0 0 0 0 0,1 1 1 0 0,-1-1-1 0 0,1 0 1 0 0,2 1-1 0 0,1-1-381 0 0,0 0 1 0 0,0 0-1 0 0,0-1 0 0 0,8 0 0 0 0,-14 0 359 0 0,0-1-1 0 0,1 0 0 0 0,-1 0 1 0 0,0 0-1 0 0,1 0 1 0 0,-1 0-1 0 0,0 1 0 0 0,1-19 2674 0 0,-1 19-2630 0 0,20-1 379 0 0,24 6-593 0 0,-19 0 271 0 0,43 16 1 0 0,-32-9-94 0 0,64 23 247 0 0,-74-25-142 0 0,1 0 0 0 0,0-2-1 0 0,33 5 1 0 0,328 14 1086 0 0,-337-25-1138 0 0,-1-3 1 0 0,1-2-1 0 0,-1-2 0 0 0,66-15 0 0 0,-98 14-59 0 0,-3-1-13 0 0,-5-2-51 0 0,-9 8 62 0 0,-1 0 0 0 0,1 0 0 0 0,-1 0 0 0 0,1 0 1 0 0,-1-1-1 0 0,1 1 0 0 0,-1 0 0 0 0,0 0 0 0 0,1 0 0 0 0,-1 0 0 0 0,0 0 1 0 0,0-1-1 0 0,0 1 0 0 0,0 0 0 0 0,0 0 0 0 0,0 0 0 0 0,0 0 0 0 0,0-1 0 0 0,-1 1 1 0 0,1 0-1 0 0,0 0 0 0 0,-1 0 0 0 0,1 0 0 0 0,-1 0 0 0 0,1 0 0 0 0,-1 0 1 0 0,1 0-1 0 0,-1 0 0 0 0,0 0 0 0 0,1 0 0 0 0,-1 0 0 0 0,0 0 0 0 0,0 0 0 0 0,0 1 1 0 0,0-1-1 0 0,0 0 0 0 0,-1 0 0 0 0,-3-2 0 0 0,0 0 0 0 0,0 0 0 0 0,0 1 1 0 0,0-1-1 0 0,0 2 0 0 0,-11-4 0 0 0,-57-7-263 0 0,-83-5-1 0 0,70 10 37 0 0,-406-57-103 0 0,169 20 793 0 0,172 20-474 0 0,92 14-254 0 0,58 10 203 0 0,-8-3-416 0 0,47 20 300 0 0,1-2 0 0 0,52 12 0 0 0,-45-14-146 0 0,65 27 0 0 0,-98-34 193 0 0,-1 0-1 0 0,0 1 1 0 0,-1 0-1 0 0,12 10 1 0 0,-18-14 59 0 0,-1 1 0 0 0,0 0 1 0 0,0 0-1 0 0,0 1 0 0 0,-1-1 0 0 0,1 1 1 0 0,-1 0-1 0 0,0 0 0 0 0,0 0 1 0 0,-1 0-1 0 0,4 10 0 0 0,-6-13 89 0 0,0 1 1 0 0,0-1-1 0 0,0 0 0 0 0,-1 0 0 0 0,1 1 0 0 0,-1-1 0 0 0,0 0 0 0 0,1 0 0 0 0,-1 0 0 0 0,0 0 0 0 0,0 0 0 0 0,0 0 0 0 0,0 0 1 0 0,-1 0-1 0 0,-1 2 0 0 0,1-2 14 0 0,-1 1 0 0 0,0-1 0 0 0,0 0 1 0 0,0 0-1 0 0,0 0 0 0 0,0 0 0 0 0,-1-1 0 0 0,1 1 1 0 0,0-1-1 0 0,-1 0 0 0 0,-5 1 0 0 0,0 0-24 0 0,-1 0 0 0 0,1-1-1 0 0,-12 0 1 0 0,5-2-94 0 0,1 0 1 0 0,-1-1-1 0 0,1 0 1 0 0,-19-6-1 0 0,1 0 18 0 0,24 6 138 0 0,0 1 0 0 0,0-1 0 0 0,0-1 0 0 0,-8-3 0 0 0,-3 1-81 0 0,18 4-56 0 0,11 11-187 0 0,-7-9 254 0 0,4 4 3 0 0,1 0-1 0 0,-1-1 1 0 0,1 0 0 0 0,0 0-1 0 0,13 6 1 0 0,41 10 9 0 0,-53-17-5 0 0,83 21 295 0 0,111 14-1 0 0,-71-12 654 0 0,-126-24-888 0 0,21 12 134 0 0,-32-4-12 0 0,3-7-149 0 0,1 0 0 0 0,-1 0 0 0 0,0 0-1 0 0,0-1 1 0 0,0 1 0 0 0,0-1 0 0 0,-1 0 0 0 0,1 0-1 0 0,-5 2 1 0 0,-36 12 376 0 0,25-9-250 0 0,-45 14 227 0 0,-44 19-124 0 0,104-38-293 0 0,2-1 11 0 0,0 0-1 0 0,0 0 1 0 0,-1 0-1 0 0,1 0 1 0 0,0 0-1 0 0,-1-1 1 0 0,-3 2 0 0 0,4 10-194 0 0,2-12 201 0 0,0 1-1 0 0,0 0 1 0 0,0-1-1 0 0,0 1 0 0 0,0 0 1 0 0,1-1-1 0 0,-1 1 1 0 0,0 0-1 0 0,0-1 0 0 0,0 1 1 0 0,1 0-1 0 0,-1-1 1 0 0,0 1-1 0 0,0 0 1 0 0,1-1-1 0 0,-1 1 0 0 0,1-1 1 0 0,-1 1-1 0 0,1 0 1 0 0,0 0-20 0 0,1 2 6 0 0,0 0-1 0 0,0-1 1 0 0,0 1-1 0 0,0-1 0 0 0,0 1 1 0 0,0-1-1 0 0,1 0 1 0 0,-1 0-1 0 0,1 0 0 0 0,3 2 1 0 0,28 13-60 0 0,6-3-126 0 0,0-2 1 0 0,53 10-1 0 0,-58-15-108 0 0,-24-3 67 0 0,-3-2-675 0 0,-8 1 827 0 0,-1 0 106 0 0,1-1 0 0 0,-1 1 1 0 0,0-1-1 0 0,0 1 1 0 0,0-1-1 0 0,0 1 0 0 0,0-1 1 0 0,0 1-1 0 0,-1-1 1 0 0,1 0-1 0 0,-1 0 0 0 0,1 0 1 0 0,-1 0-1 0 0,0 0 1 0 0,0 0-1 0 0,0 0 0 0 0,-3 1 1 0 0,-5 4 98 0 0,0-1 0 0 0,-20 8 0 0 0,9-4-57 0 0,-46 21 206 0 0,-14 8-74 0 0,79-38-241 0 0,4 2-136 0 0,1 1 176 0 0,0 0-1 0 0,0 0 0 0 0,1 0 1 0 0,-1-1-1 0 0,1 1 0 0 0,0-1 1 0 0,0 0-1 0 0,0 0 0 0 0,0 0 0 0 0,1-1 1 0 0,-1 1-1 0 0,1-1 0 0 0,0 0 1 0 0,-1 0-1 0 0,10 1 0 0 0,6 1 15 0 0,0 0-1 0 0,36 0 1 0 0,-37-4-50 0 0,0 2 0 0 0,23 4 0 0 0,-40-5-9 0 0,3 1-135 0 0,-4-2 189 0 0,-1 0-1 0 0,0 0 1 0 0,0 0-1 0 0,1 0 1 0 0,-1 0-1 0 0,0 0 1 0 0,0 0-1 0 0,1 0 0 0 0,-1 0 1 0 0,0 1-1 0 0,1-1 1 0 0,-1 0-1 0 0,0 0 1 0 0,0 0-1 0 0,1 0 1 0 0,-1 0-1 0 0,0 0 1 0 0,0 1-1 0 0,0-1 0 0 0,1 0 1 0 0,-1 0-1 0 0,0 0 1 0 0,0 1-1 0 0,0-1 1 0 0,1 0-1 0 0,-1 0 1 0 0,0 0-1 0 0,0 1 1 0 0,0-1-1 0 0,0 0 1 0 0,0 0-1 0 0,0 1 0 0 0,0-1 1 0 0,1 1-1 0 0,-2 0 11 0 0,1 0 0 0 0,0 1 0 0 0,0-1 0 0 0,0 0 0 0 0,-1 0 0 0 0,1 1-1 0 0,-1-1 1 0 0,1 0 0 0 0,-1 0 0 0 0,0 0 0 0 0,1 0 0 0 0,-1 0 0 0 0,0 0-1 0 0,0 0 1 0 0,1 0 0 0 0,-1 0 0 0 0,-2 2 0 0 0,-1 0 30 0 0,-4 5 85 0 0,-1 0 0 0 0,0-1 0 0 0,0 0 0 0 0,0 0 0 0 0,-1-1 0 0 0,0 0 0 0 0,-19 8 0 0 0,12-6 152 0 0,-30 19 0 0 0,-47 34-409 0 0,92-60-67 0 0,0 6-811 0 0,2-6 965 0 0,0 1-1 0 0,0-1 1 0 0,0 0-1 0 0,0 0 1 0 0,1 1 0 0 0,-1-1-1 0 0,0 0 1 0 0,1 0 0 0 0,-1 0-1 0 0,0 1 1 0 0,1-1-1 0 0,-1 0 1 0 0,1 0 0 0 0,0 0-1 0 0,0 1 1 0 0,18 18-154 0 0,-7-12 123 0 0,5 2 68 0 0,-15-8 21 0 0,4 3 61 0 0,-4-4-54 0 0,1 1-8 0 0,2 15 47 0 0,-5-15-53 0 0,0 0 0 0 0,0-1 0 0 0,0 1 0 0 0,-1 0 0 0 0,1-1 0 0 0,0 1 0 0 0,-1-1-1 0 0,1 1 1 0 0,-1 0 0 0 0,0-1 0 0 0,0 1 0 0 0,1-1 0 0 0,-1 1 0 0 0,0-1 0 0 0,0 0 0 0 0,0 1-1 0 0,-2 0 1 0 0,1 1-2 0 0,-4 3 38 0 0,1 0 0 0 0,-1 0 0 0 0,0 0 0 0 0,-1-1 0 0 0,0 0 0 0 0,0 0 0 0 0,-9 4 0 0 0,-56 24 918 0 0,15-9 3 0 0,36-14-696 0 0,11-5-189 0 0,0 0 0 0 0,0 0 0 0 0,0 1 0 0 0,1 0-1 0 0,0 1 1 0 0,0 0 0 0 0,-11 12 0 0 0,19-18-189 0 0,-3 14-301 0 0,4-12 286 0 0,1 0 105 0 0,0 1 0 0 0,0-1 0 0 0,0 1 0 0 0,0 0 0 0 0,1-1 0 0 0,-1 0-1 0 0,1 1 1 0 0,0-1 0 0 0,0 0 0 0 0,0 0 0 0 0,1 0 0 0 0,-1 0 0 0 0,1 0 0 0 0,-1-1-1 0 0,1 1 1 0 0,0-1 0 0 0,0 0 0 0 0,0 1 0 0 0,0-2 0 0 0,6 4 0 0 0,8 3 128 0 0,-1-1 1 0 0,2-1-1 0 0,19 5 1 0 0,3 2 251 0 0,-38-12-283 0 0,1 0-2 0 0,6 2-25 0 0,-6-2-98 0 0,-3 2-62 0 0,-4 17 108 0 0,0-15 14 0 0,1-2 0 0 0,-1 2 18 0 0,0 0-1 0 0,-1 0 0 0 0,1-1 0 0 0,-1 1 1 0 0,0-1-1 0 0,0 0 0 0 0,-10 5 0 0 0,-43 20 230 0 0,25-13-170 0 0,5-2-156 0 0,-1-1 0 0 0,0-2-1 0 0,-1 0 1 0 0,-62 12-1 0 0,-1-4-532 0 0,-21 3 358 0 0,27-5 401 0 0,87-16-149 0 0,0 0 0 0 0,0-1-1 0 0,0 1 1 0 0,0 0-1 0 0,0 0 1 0 0,0-1-1 0 0,0 1 1 0 0,0 0 0 0 0,1-1-1 0 0,-1 1 1 0 0,0 0-1 0 0,1-1 1 0 0,-1 1 0 0 0,0 0-1 0 0,1-1 1 0 0,0 2-1 0 0,0-1-1 0 0,1 1 0 0 0,0-1-1 0 0,-1 1 1 0 0,1-1 0 0 0,0 0-1 0 0,0 1 1 0 0,-1-1-1 0 0,1 0 1 0 0,0 0 0 0 0,0 0-1 0 0,0-1 1 0 0,1 1 0 0 0,-1 0-1 0 0,0-1 1 0 0,3 1-1 0 0,37 1 97 0 0,-30-3-70 0 0,57-2 106 0 0,132-25 0 0 0,-143 18-45 0 0,6-1-4 0 0,240-48 432 0 0,473-131 1922 0 0,31 21-1700 0 0,-543 130-521 0 0,-106 17-138 0 0,481-50-11 0 0,-234 48 120 0 0,-200 19-52 0 0,-159 7-96 0 0,1 2 0 0 0,60 13 0 0 0,-75-7-69 0 0,-30-9-143 0 0,-17 7-747 0 0,3-2 785 0 0,0-1 0 0 0,0 0 1 0 0,-1-1-1 0 0,-19 5 0 0 0,-67 10-131 0 0,85-17 257 0 0,-296 36-41 0 0,103-14 128 0 0,-888 91-64 0 0,449-42 234 0 0,510-54-131 0 0,-155 19-50 0 0,280-37-177 0 0,32-4-505 0 0,65-9-200 0 0,148-40-1 0 0,-53 9 361 0 0,780-111-886 0 0,-419 107 1829 0 0,-376 36-258 0 0,8 5-273 0 0,-686 24 286 0 0,301-8-66 0 0,-370 4 301 0 0,253-8-406 0 0,106 2-75 0 0,-56 2 24 0 0,2-20-191 0 0,245 5-250 0 0,46-2 118 0 0,-4 4 175 0 0,0 1 1 0 0,0 0-1 0 0,1 0 0 0 0,-1 1 1 0 0,21 2-1 0 0,10-2-113 0 0,261-36-875 0 0,-165 16 210 0 0,-39 8 618 0 0,396-57-1724 0 0,-405 57 1901 0 0,-59 9 26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52.043"/>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14040 3186 3223 0 0,'-526'-27'312'0'0,"303"12"-312"0"0,-1376-62 2666 0 0,-2009 122 1644 0 0,-426 242-3112 0 0,3872-271-1195 0 0,-522 46 14 0 0,7-14 53 0 0,530-40-21 0 0,-380 6 250 0 0,498-14-204 0 0,0-2 0 0 0,1-2 0 0 0,-42-9 0 0 0,64 12-62 0 0,1-1 0 0 0,-1 1 0 0 0,1-1 0 0 0,0-1 0 0 0,0 1 0 0 0,-5-4 0 0 0,10 6-26 0 0,-1-1 0 0 0,1 1 0 0 0,-1 0 0 0 0,1-1 0 0 0,-1 1 1 0 0,1-1-1 0 0,-1 1 0 0 0,1-1 0 0 0,0 1 0 0 0,-1-1 0 0 0,1 1 0 0 0,0-1 0 0 0,-1 0 0 0 0,1 1 0 0 0,0-1 0 0 0,0 1 0 0 0,0-1 0 0 0,-1 0 0 0 0,1 1 0 0 0,0-1 0 0 0,0 0 0 0 0,0 0 0 0 0,1-1 3 0 0,-1 1 1 0 0,1 0-1 0 0,-1 0 1 0 0,1 0-1 0 0,-1 0 1 0 0,1-1-1 0 0,0 1 1 0 0,0 0-1 0 0,-1 0 1 0 0,1 0-1 0 0,0 1 0 0 0,0-1 1 0 0,0 0-1 0 0,0 0 1 0 0,3-1-1 0 0,15-9 71 0 0,0 0-1 0 0,1 1 1 0 0,31-10 0 0 0,-39 16-66 0 0,260-85 22 0 0,11 18-42 0 0,-173 45 3 0 0,148-37 2 0 0,38-2 0 0 0,39-2 0 0 0,1294-221-74 0 0,49 69-17 0 0,9 103-184 0 0,1264 169-213 0 0,-2107 28 542 0 0,-12 44-44 0 0,-275 19-386 0 0,-556-143 375 0 0,20 5-115 0 0,-1 1 1 0 0,1 1-1 0 0,33 18 0 0 0,-53-26 91 0 0,1 1-1 0 0,-1 0 1 0 0,0 0-1 0 0,1 0 0 0 0,-1 0 1 0 0,0 0-1 0 0,0 0 1 0 0,0 1-1 0 0,0-1 0 0 0,0 0 1 0 0,1 2-1 0 0,-2-3 15 0 0,0 1 0 0 0,0-1 0 0 0,1 0 0 0 0,-1 1 0 0 0,0-1 0 0 0,0 0 0 0 0,0 1 0 0 0,0-1 1 0 0,0 1-1 0 0,0-1 0 0 0,0 0 0 0 0,0 1 0 0 0,0-1 0 0 0,-1 0 0 0 0,1 1 0 0 0,0-1 0 0 0,0 0 0 0 0,0 0 0 0 0,0 1 0 0 0,0-1 0 0 0,0 0 0 0 0,-1 1 0 0 0,1-1 0 0 0,0 0 0 0 0,0 0 0 0 0,-1 1 0 0 0,1-1 0 0 0,0 0 0 0 0,0 0 0 0 0,-1 1 0 0 0,1-1 0 0 0,-3 1-39 0 0,0 1 0 0 0,0-1 0 0 0,0 0 0 0 0,0 0 1 0 0,0-1-1 0 0,0 1 0 0 0,0 0 0 0 0,0-1 0 0 0,-5 0 0 0 0,-39 0-558 0 0,-80-11-1 0 0,57 3 255 0 0,-210-19-179 0 0,-405-43 865 0 0,-576-58 752 0 0,-1546 6 390 0 0,-3 133-309 0 0,992 36-246 0 0,1404-34-744 0 0,190-6-108 0 0,-525 7 74 0 0,571-18-103 0 0,8-15 15 0 0,169 18-52 0 0,-8 0 8 0 0,-1 0 0 0 0,1-1 0 0 0,0-1 1 0 0,0 1-1 0 0,-1-1 0 0 0,2-1 0 0 0,-10-5 1 0 0,17 9-7 0 0,1 0 0 0 0,-1 0 1 0 0,1 0-1 0 0,-1-1 1 0 0,1 1-1 0 0,0 0 0 0 0,-1 0 1 0 0,1-1-1 0 0,-1 1 1 0 0,1-1-1 0 0,0 1 0 0 0,-1 0 1 0 0,1-1-1 0 0,0 1 1 0 0,-1-1-1 0 0,1 1 0 0 0,0 0 1 0 0,0-1-1 0 0,-1 1 1 0 0,1-1-1 0 0,0 1 0 0 0,0-1 1 0 0,0 1-1 0 0,0-1 1 0 0,0 1-1 0 0,0-1 0 0 0,0 1 1 0 0,0-1-1 0 0,0 1 1 0 0,0-1-1 0 0,0 1 0 0 0,0-1 1 0 0,0 0-1 0 0,1-1 6 0 0,0 1 0 0 0,0 0-1 0 0,0 0 1 0 0,0 0-1 0 0,0 0 1 0 0,1 0 0 0 0,-1 0-1 0 0,0 0 1 0 0,1 0 0 0 0,2-1-1 0 0,13-7 36 0 0,2 2 0 0 0,-1 0 0 0 0,24-5 0 0 0,-22 6-29 0 0,434-102-43 0 0,7 26-51 0 0,-390 70 71 0 0,69-11 0 0 0,750-118-73 0 0,686-37-864 0 0,2894 46-1 0 0,-3756 167 682 0 0,-4 31 150 0 0,-74 57 50 0 0,-593-113-24 0 0,68 27 1 0 0,-109-36 77 0 0,29 14-82 0 0,-30-14 84 0 0,0-1 0 0 0,1 1 0 0 0,-1 0 0 0 0,0-1 0 0 0,0 1 0 0 0,0 0 0 0 0,0 0 0 0 0,0 0-1 0 0,0 0 1 0 0,0 0 0 0 0,-1 0 0 0 0,1 0 0 0 0,0 0 0 0 0,0 0 0 0 0,-1 1 0 0 0,1-1 0 0 0,-1 0 0 0 0,1 2 0 0 0,-1-2 2 0 0,0 0 0 0 0,0 0-1 0 0,0 0 1 0 0,-1 0 0 0 0,1-1-1 0 0,0 1 1 0 0,-1 0 0 0 0,1 0 0 0 0,-1-1-1 0 0,1 1 1 0 0,-1 0 0 0 0,1-1-1 0 0,-1 1 1 0 0,1 0 0 0 0,-1-1-1 0 0,0 1 1 0 0,1-1 0 0 0,-1 1-1 0 0,0-1 1 0 0,0 1 0 0 0,1-1-1 0 0,-1 1 1 0 0,0-1 0 0 0,0 0-1 0 0,0 0 1 0 0,1 1 0 0 0,-3-1 0 0 0,-29 7-136 0 0,32-7 139 0 0,-52 5-161 0 0,0-3-1 0 0,-52-3 1 0 0,36-1 77 0 0,-459-23 46 0 0,255 8 47 0 0,-1329-38 298 0 0,1580 54-301 0 0,-2470-15 714 0 0,-969 145 99 0 0,2973-102-689 0 0,-989 40 202 0 0,1415-66-292 0 0,-123 1 87 0 0,130-4-20 0 0,-68-10-1 0 0,118 11-89 0 0,-21-4 36 0 0,24 4-44 0 0,0 1-1 0 0,1 0 1 0 0,-1 0-1 0 0,0-1 0 0 0,1 1 1 0 0,-1 0-1 0 0,0-1 1 0 0,0 1-1 0 0,1-1 1 0 0,-1 1-1 0 0,1-1 1 0 0,-1 1-1 0 0,0-1 0 0 0,1 1 1 0 0,-1-1-1 0 0,1 1 1 0 0,-1-1-1 0 0,1 0 1 0 0,0 1-1 0 0,-1-1 1 0 0,1 0-1 0 0,0 1 0 0 0,-1-1 1 0 0,1-1-1 0 0,0 1 5 0 0,0 1-1 0 0,0-1 0 0 0,0 0 0 0 0,0 1 1 0 0,1-1-1 0 0,-1 0 0 0 0,0 1 1 0 0,0-1-1 0 0,1 0 0 0 0,-1 1 0 0 0,1-1 1 0 0,-1 1-1 0 0,0-1 0 0 0,1 1 0 0 0,-1-1 1 0 0,1 1-1 0 0,-1-1 0 0 0,1 1 1 0 0,-1-1-1 0 0,1 1 0 0 0,-1 0 0 0 0,2-1 1 0 0,13-7 96 0 0,0 1 0 0 0,0 0 0 0 0,1 1 0 0 0,27-6 0 0 0,255-55 134 0 0,-133 34-208 0 0,64-17-44 0 0,39-8-36 0 0,40-5 36 0 0,37 0 12 0 0,1137-157-238 0 0,11 68-105 0 0,467 59-898 0 0,-4 174 623 0 0,-1714-55 618 0 0,-11 14 0 0 0,-181-26 0 0 0,-48-14-2 0 0,0 1-1 0 0,0 0 0 0 0,1-1 1 0 0,-1 1-1 0 0,0 0 0 0 0,0 1 1 0 0,0-1-1 0 0,0 0 0 0 0,0 0 1 0 0,2 3-1 0 0,-4-4 0 0 0,0 0 0 0 0,0 0-1 0 0,0 1 1 0 0,0-1 0 0 0,1 0 0 0 0,-1 1 0 0 0,0-1-1 0 0,0 0 1 0 0,0 0 0 0 0,0 1 0 0 0,0-1 0 0 0,0 0-1 0 0,0 1 1 0 0,0-1 0 0 0,0 0 0 0 0,0 0 0 0 0,0 1 0 0 0,0-1-1 0 0,0 0 1 0 0,0 1 0 0 0,0-1 0 0 0,0 0 0 0 0,0 0-1 0 0,-1 1 1 0 0,1-1 0 0 0,0 0 0 0 0,0 0 0 0 0,0 1-1 0 0,0-1 1 0 0,0 0 0 0 0,-1 1 0 0 0,-10 5-75 0 0,-17 2-39 0 0,-19-2 9 0 0,-1-1 1 0 0,-72-3 0 0 0,62-2 86 0 0,-414-7-82 0 0,159 1 99 0 0,-1460 4-2 0 0,900 4 135 0 0,-2450 43 635 0 0,1612 22-42 0 0,1390-54-639 0 0,317-12-82 0 0,-91 3 109 0 0,-162-12-1 0 0,242 5-49 0 0,15 3-58 0 0,0 0-1 0 0,0 0 0 0 0,0 0 1 0 0,0 0-1 0 0,0 0 0 0 0,0 0 0 0 0,0-1 1 0 0,0 1-1 0 0,0 0 0 0 0,-1 0 1 0 0,1 0-1 0 0,0 0 0 0 0,0 0 1 0 0,0 0-1 0 0,0 0 0 0 0,0 0 1 0 0,0 0-1 0 0,0 0 0 0 0,0 0 1 0 0,0 0-1 0 0,0 0 0 0 0,0-1 1 0 0,0 1-1 0 0,0 0 0 0 0,0 0 0 0 0,0 0 1 0 0,0 0-1 0 0,0 0 0 0 0,0 0 1 0 0,0 0-1 0 0,0 0 0 0 0,0 0 1 0 0,0 0-1 0 0,0 0 0 0 0,0-1 1 0 0,0 1-1 0 0,0 0 0 0 0,0 0 1 0 0,0 0-1 0 0,1 0 0 0 0,-1 0 1 0 0,0 0-1 0 0,0 0 0 0 0,0 0 0 0 0,0 0 1 0 0,0 0-1 0 0,0 0 0 0 0,0 0 1 0 0,0 0-1 0 0,0 0 0 0 0,0 0 1 0 0,0 0-1 0 0,0 0 0 0 0,0-1 1 0 0,1 1-1 0 0,-1 0 0 0 0,0 0 1 0 0,0 0-1 0 0,0 0 0 0 0,0 0 0 0 0,0 0 1 0 0,0 0-1 0 0,0 0 0 0 0,0 0 1 0 0,26-6 140 0 0,-19 4-132 0 0,282-46 371 0 0,-129 23-268 0 0,1607-241-81 0 0,13 73 0 0 0,-464 110-252 0 0,-3 59-24 0 0,-579 54 175 0 0,-677-24 64 0 0,82 19-1 0 0,-95-11 18 0 0,-40-13-18 0 0,-1 0 0 0 0,0 1 0 0 0,0-1 0 0 0,0 1 0 0 0,0 0 0 0 0,0 0 0 0 0,0 0 0 0 0,-1 1 0 0 0,5 3 0 0 0,-7-5-2 0 0,1-1 1 0 0,-1 1-1 0 0,0-1 0 0 0,1 1 0 0 0,-1-1 0 0 0,0 1 0 0 0,1-1 0 0 0,-1 1 0 0 0,0 0 1 0 0,0-1-1 0 0,1 1 0 0 0,-1-1 0 0 0,0 1 0 0 0,0 0 0 0 0,0-1 0 0 0,0 1 0 0 0,0 0 1 0 0,0-1-1 0 0,0 1 0 0 0,0 0 0 0 0,0-1 0 0 0,0 1 0 0 0,0-1 0 0 0,-1 1 0 0 0,1 0 1 0 0,0-1-1 0 0,0 1 0 0 0,-1-1 0 0 0,1 1 0 0 0,0-1 0 0 0,-1 1 0 0 0,1 0 0 0 0,0-1 1 0 0,-1 1-1 0 0,1-1 0 0 0,-1 0 0 0 0,1 1 0 0 0,-1-1 0 0 0,1 1 0 0 0,-1-1 0 0 0,0 1 1 0 0,-4 2-41 0 0,0-1 0 0 0,0 1 0 0 0,0-1 1 0 0,-6 2-1 0 0,10-3 40 0 0,-30 9-186 0 0,-1 0 1 0 0,-46 6-1 0 0,-73 3-343 0 0,122-16 419 0 0,-1711 94-2385 0 0,178-128 2803 0 0,817 9 412 0 0,-1186-6 1376 0 0,1353 20-1374 0 0,-44 1-17 0 0,4 20-56 0 0,242 2-238 0 0,369-15-371 0 0,0 0 0 0 0,0 1 1 0 0,0 0-1 0 0,-9 2 0 0 0,15-3 5 0 0,5 2-20 0 0,16 4-47 0 0,0-2 0 0 0,1 0 1 0 0,-1-1-1 0 0,24 0 1 0 0,92-3-197 0 0,-108-1 200 0 0,557-34-148 0 0,-2-27 20 0 0,-475 50 148 0 0,38-4 6 0 0,1450-159 0 0 0,3 31 0 0 0,-105 43 36 0 0,1 34-21 0 0,1504 42-332 0 0,-1528 70 210 0 0,-913-23 96 0 0,489 34-127 0 0,-1023-54 117 0 0,4 0-31 0 0,36 8-1 0 0,-77-12-67 0 0,-24 1-1 0 0,8 1 74 0 0,-348-12-279 0 0,-483-9-12 0 0,-745 33 226 0 0,0 61 32 0 0,414 21 80 0 0,-399 26 0 0 0,772-110 216 0 0,674-22-140 0 0,113 8-37 0 0,0-2 0 0 0,-42-14-1 0 0,66 18-27 0 0,0 0 0 0 0,0-1-1 0 0,1 0 1 0 0,-1 0 0 0 0,-6-5-1 0 0,12 7 2 0 0,0 0 0 0 0,0 0 0 0 0,0 1 0 0 0,0-1 0 0 0,0 0 0 0 0,0 0 0 0 0,0 0 0 0 0,0-1-1 0 0,0 1 1 0 0,0 0 0 0 0,0 0 0 0 0,1 0 0 0 0,-1-1 0 0 0,0 1 0 0 0,1 0 0 0 0,-1-1 0 0 0,1 1 0 0 0,0 0 0 0 0,-1-1 0 0 0,1 1 0 0 0,0 0-1 0 0,0-1 1 0 0,0 1 0 0 0,0-1 0 0 0,0 1 0 0 0,0-1 0 0 0,0 1 0 0 0,0 0 0 0 0,1-1 0 0 0,-1 1 0 0 0,1-1 0 0 0,0 0 0 0 0,0-1 30 0 0,1 0 0 0 0,0 0 1 0 0,0 0-1 0 0,0 0 1 0 0,0 1-1 0 0,1-1 1 0 0,-1 1-1 0 0,1-1 0 0 0,4-2 1 0 0,31-18 283 0 0,-9 9-169 0 0,1 2 0 0 0,44-13 0 0 0,68-9-77 0 0,-120 29-63 0 0,448-83 96 0 0,11 15-20 0 0,-333 51-59 0 0,2240-185-27 0 0,-1259 219-380 0 0,-3 66-325 0 0,-932-60 564 0 0,404 48-361 0 0,-567-61 472 0 0,309 59-305 0 0,-338-63 322 0 0,0-1 1 0 0,0 1-1 0 0,1-1 0 0 0,-1 1 0 0 0,0 0 0 0 0,0 0 0 0 0,0 0 0 0 0,0 0 1 0 0,2 1-1 0 0,-5-1 2 0 0,1-1 1 0 0,-1 1-1 0 0,0-1 1 0 0,1 1 0 0 0,-1-1-1 0 0,0 1 1 0 0,0-1-1 0 0,0 0 1 0 0,1 1-1 0 0,-1-1 1 0 0,0 0 0 0 0,0 0-1 0 0,0 1 1 0 0,0-1-1 0 0,1 0 1 0 0,-1 0-1 0 0,0 0 1 0 0,0 0 0 0 0,0 0-1 0 0,-1-1 1 0 0,-36 2-82 0 0,0-1-1 0 0,-44-7 1 0 0,20 2 19 0 0,-562-25-51 0 0,292 17 62 0 0,-1882-65 307 0 0,1449 61-95 0 0,-569-7 38 0 0,998 22-137 0 0,-576-6 60 0 0,98 2-116 0 0,600 5 7 0 0,-463-21 196 0 0,460 0 82 0 0,212 21-211 0 0,-1 0 1 0 0,0 0-1 0 0,1 0 1 0 0,-1-1-1 0 0,-7-3 1 0 0,12 4 53 0 0,5-1 2 0 0,19-5 83 0 0,32-5 0 0 0,170-17 108 0 0,-94 14-228 0 0,114-17-74 0 0,777-91-18 0 0,1518-46-381 0 0,305 162-1028 0 0,-1927 62 1342 0 0,-901-53 63 0 0,34 2-3 0 0,0 2 0 0 0,76 19 0 0 0,-121-24-15 0 0,0 1 1 0 0,0 0-1 0 0,-1 0 0 0 0,1 1 1 0 0,-1 0-1 0 0,8 4 0 0 0,-12-5-15 0 0,-6 0-13 0 0,-16 3-67 0 0,0 0 0 0 0,-43 2-1 0 0,-429 15-444 0 0,370-20 494 0 0,-2579 98-305 0 0,991 10 319 0 0,1032-61 132 0 0,27 3 82 0 0,450-35-72 0 0,-530 21 365 0 0,702-37-434 0 0,-36 2 84 0 0,0-3 0 0 0,-70-10 0 0 0,131 10-52 0 0,1 0 1 0 0,-1-1 0 0 0,1 0 0 0 0,0 0 0 0 0,-1 0-1 0 0,1 0 1 0 0,0-1 0 0 0,0 0 0 0 0,-7-3 0 0 0,11 5-50 0 0,0 0 0 0 0,0 0 0 0 0,0 0 0 0 0,0-1 0 0 0,0 1 0 0 0,0 0 0 0 0,0 0 0 0 0,-1 0 0 0 0,1 0 0 0 0,0 0 0 0 0,0 0 0 0 0,0 0 0 0 0,0 0 0 0 0,0 0 0 0 0,0-1 0 0 0,0 1 0 0 0,0 0 0 0 0,0 0 0 0 0,0 0 0 0 0,0 0 0 0 0,0 0 0 0 0,0 0 0 0 0,0 0 0 0 0,0-1 0 0 0,0 1 0 0 0,0 0 0 0 0,0 0 0 0 0,0 0 0 0 0,0 0 0 0 0,0 0 0 0 0,0 0 0 0 0,0-1 0 0 0,0 1 0 0 0,0 0 0 0 0,0 0 0 0 0,0 0 0 0 0,0 0 0 0 0,0 0 0 0 0,0 0 0 0 0,0 0 0 0 0,0 0 0 0 0,1-1 0 0 0,-1 1 0 0 0,0 0 0 0 0,0 0 0 0 0,0 0 0 0 0,0 0 0 0 0,0 0 0 0 0,0 0 0 0 0,0 0 0 0 0,0 0 0 0 0,1 0 0 0 0,-1 0 0 0 0,0 0 0 0 0,0 0 0 0 0,0 0 0 0 0,0 0 0 0 0,0 0 0 0 0,0 0 0 0 0,1 0 0 0 0,-1 0 0 0 0,9-8 71 0 0,0 0-1 0 0,0 1 1 0 0,1 1-1 0 0,0-1 1 0 0,1 1-1 0 0,-1 1 1 0 0,14-5-1 0 0,93-27 129 0 0,-117 37-204 0 0,395-86 278 0 0,-303 68-244 0 0,1701-246 324 0 0,-618 177-977 0 0,1466 78 0 0 0,-1506 87-43 0 0,-728-28 518 0 0,-12 30 52 0 0,-374-75 65 0 0,-1 1 0 0 0,0 1 1 0 0,0 0-1 0 0,26 15 0 0 0,-43-20 19 0 0,0-1 0 0 0,-1 1-1 0 0,1 0 1 0 0,-1 0 0 0 0,1 0-1 0 0,-1 0 1 0 0,0 0 0 0 0,1 0-1 0 0,-1 1 1 0 0,0-1 0 0 0,-1 1-1 0 0,3 2 1 0 0,-4-4 4 0 0,0 0 0 0 0,0-1 1 0 0,1 1-1 0 0,-1 0 0 0 0,0 0 0 0 0,0 0 0 0 0,0-1 1 0 0,0 1-1 0 0,0 0 0 0 0,0 0 0 0 0,0 0 0 0 0,0-1 1 0 0,0 1-1 0 0,-1 0 0 0 0,1 0 0 0 0,0-1 0 0 0,0 1 1 0 0,-1 0-1 0 0,0 0 0 0 0,0 1-6 0 0,0-1 1 0 0,0 1-1 0 0,0-1 1 0 0,-1 1-1 0 0,1-1 1 0 0,-1 0-1 0 0,1 1 1 0 0,-1-1-1 0 0,0 0 1 0 0,-2 1-1 0 0,-14 5-117 0 0,1 0 0 0 0,-1-2 0 0 0,0 0 0 0 0,0-1 1 0 0,-31 2-1 0 0,-292 33-852 0 0,228-28 839 0 0,-697 49-459 0 0,627-49 557 0 0,-726 36-110 0 0,-3-32 133 0 0,-372-75 668 0 0,903 29-207 0 0,8-18 428 0 0,347 45-726 0 0,9 2 40 0 0,0-1 1 0 0,1 0-1 0 0,0-2 1 0 0,0 0-1 0 0,-17-7 1 0 0,32 12-171 0 0,1 0 1 0 0,0 0-1 0 0,-1 0 1 0 0,1-1-1 0 0,0 1 0 0 0,0 0 1 0 0,-1 0-1 0 0,1 0 1 0 0,0 0-1 0 0,-1 0 1 0 0,1 0-1 0 0,0 0 0 0 0,0-1 1 0 0,-1 1-1 0 0,1 0 1 0 0,0 0-1 0 0,0 0 0 0 0,-1-1 1 0 0,1 1-1 0 0,0 0 1 0 0,0 0-1 0 0,0 0 1 0 0,-1-1-1 0 0,1 1 0 0 0,0 0 1 0 0,0-1-1 0 0,0 1 1 0 0,0 0-1 0 0,0 0 0 0 0,0-1 1 0 0,0 1-1 0 0,0 0 1 0 0,-1-1-1 0 0,1 1 1 0 0,0 0-1 0 0,0 0 0 0 0,0-1 1 0 0,14-4 448 0 0,8 1-11 0 0,44-1 1 0 0,-49 4-366 0 0,487-3 258 0 0,3 22-645 0 0,-251-6 101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7:02.222"/>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9764 734 5551 0 0,'86'-23'226'0'0,"-1"-5"0"0"0,84-39 0 0 0,-2 2 1458 0 0,-91 37-638 0 0,-70 26-906 0 0,-1 0 0 0 0,0 0 0 0 0,0-1 0 0 0,0 0 0 0 0,0 0 0 0 0,0 0 0 0 0,-1 0 0 0 0,0-1 0 0 0,1 0 0 0 0,-1 1 0 0 0,7-10 0 0 0,-11 12-118 0 0,1 1 0 0 0,-1-1 0 0 0,0 0 0 0 0,1 1 0 0 0,-1-1 0 0 0,1 0 0 0 0,-1 1 0 0 0,0-1 0 0 0,0 0 0 0 0,1 0 0 0 0,-1 1 0 0 0,0-1 0 0 0,0 0 0 0 0,0 0 0 0 0,0 0 0 0 0,0 0 0 0 0,0-2 34 0 0,-1-2 97 0 0,-1 2-131 0 0,0 0-1 0 0,0 0 1 0 0,0 0 0 0 0,0 1-1 0 0,-1-1 1 0 0,1 1-1 0 0,-1-1 1 0 0,0 1 0 0 0,1 0-1 0 0,-1 0 1 0 0,-6-3 0 0 0,3 2-11 0 0,-1 1-1 0 0,0-1 1 0 0,1 1 0 0 0,-1 0 0 0 0,-10-1 0 0 0,-7 1-89 0 0,-1 1 0 0 0,-35 2-1 0 0,52 0 49 0 0,-487 40-1139 0 0,441-36 1095 0 0,-341 42-78 0 0,-451 43 152 0 0,597-66 0 0 0,-265 25 0 0 0,-236 16 0 0 0,-252-3 0 0 0,873-55 47 0 0,-368 16-381 0 0,1-30 13 0 0,484 7 321 0 0,-9-1 0 0 0,0-1 0 0 0,0-1 0 0 0,-21-6 0 0 0,26 4 31 0 0,16 5-25 0 0,0-1 0 0 0,0 1 0 0 0,-1 0-1 0 0,1 0 1 0 0,0 0 0 0 0,0 0 0 0 0,0 0 0 0 0,0-1 0 0 0,0 1 0 0 0,0 0-1 0 0,0 0 1 0 0,0 0 0 0 0,0 0 0 0 0,0 0 0 0 0,0-1 0 0 0,0 1-1 0 0,0 0 1 0 0,0 0 0 0 0,0 0 0 0 0,0 0 0 0 0,0 0 0 0 0,1-1 0 0 0,-1 1-1 0 0,0 0 1 0 0,0 0 0 0 0,0 0 0 0 0,0 0 0 0 0,0 0 0 0 0,0-1 0 0 0,0 1-1 0 0,0 0 1 0 0,0 0 0 0 0,1 0 0 0 0,-1 0 0 0 0,0 0 0 0 0,0 0-1 0 0,0 0 1 0 0,0 0 0 0 0,0 0 0 0 0,1 0 0 0 0,-1 0 0 0 0,0-1 0 0 0,0 1-1 0 0,0 0 1 0 0,7-4 78 0 0,3 0-14 0 0,1 0 0 0 0,-1 1 0 0 0,0 0 0 0 0,18-2 0 0 0,-2-1-22 0 0,394-59 212 0 0,-156 29-81 0 0,105-13 93 0 0,-92 15-103 0 0,272-37-23 0 0,-299 40-105 0 0,57-7-4 0 0,-55 11-32 0 0,556-53 204 0 0,135 25 379 0 0,-760 47-488 0 0,-110 4-166 0 0,-76 4 45 0 0,-1-1 0 0 0,0 1-1 0 0,1-1 1 0 0,-1 0 0 0 0,-3-1-1 0 0,-13-3-22 0 0,-224-12-366 0 0,166 15 335 0 0,-623-8-145 0 0,445 9 229 0 0,-370-4-9 0 0,-443-3 0 0 0,123 6 80 0 0,701-3-65 0 0,-43 0-239 0 0,226 3-164 0 0,60 2 233 0 0,5 0-173 0 0,270 6-338 0 0,-212-7 668 0 0,401-9-19 0 0,-151 2-38 0 0,853-22 66 0 0,-441 10 103 0 0,-636 18-111 0 0,688-4-704 0 0,-669 6 633 0 0,-109 0-6 0 0,0-1 0 0 0,0 1 1 0 0,0-1-1 0 0,0 0 0 0 0,0 0 0 0 0,-4-1 0 0 0,-11-4-116 0 0,-36-1-283 0 0,-1 3 0 0 0,-65 3 0 0 0,71 1 255 0 0,-1012-11-809 0 0,499 2 1262 0 0,-725 6 1617 0 0,477 28-1249 0 0,661-19-556 0 0,-201 15-692 0 0,335-20 646 0 0,1 1-1005 0 0,28 2 354 0 0,10-1 524 0 0,0-1 1 0 0,-1-1-1 0 0,36-3 1 0 0,-19 0 64 0 0,664-28 1037 0 0,-504 20-734 0 0,1523-35 3007 0 0,-1281 45-3073 0 0,-214 0-83 0 0,452 10 97 0 0,-630-9-201 0 0,76 2-36 0 0,656 23-162 0 0,-769-25 199 0 0,87 7-117 0 0,-82-6-6 0 0,0 1 0 0 0,0 1 0 0 0,22 8 0 0 0,-38-11-98 0 0,-7-1-449 0 0,4 1 620 0 0,-1-1 0 0 0,1 0 0 0 0,-1 1 0 0 0,1-1 0 0 0,-1 1 0 0 0,-1 1 0 0 0,-6 2-80 0 0,-18 2-175 0 0,1-2-1 0 0,-1 0 0 0 0,-33 0 1 0 0,18-2 50 0 0,-409 6-771 0 0,360-9 943 0 0,-180-1 83 0 0,-1145-14 5 0 0,1415 16 5 0 0,-1445-16 384 0 0,1256 15-363 0 0,-317 3 642 0 0,4 15 228 0 0,379-8-724 0 0,-189 36 1 0 0,309-44-195 0 0,0 0 0 0 0,0 0 0 0 0,0 1 0 0 0,0-1 0 0 0,0 1 1 0 0,-3 2-1 0 0,5-3-69 0 0,60 6-434 0 0,259-24 537 0 0,-225 9 148 0 0,372-33 575 0 0,871-58 1930 0 0,762 57-425 0 0,-142 84-1942 0 0,-1760-38-311 0 0,76 5 36 0 0,40 4 76 0 0,129 8-260 0 0,-241-2 54 0 0,26 0-296 0 0,-196-17 314 0 0,0 0-295 0 0,57-3 0 0 0,-83 0 261 0 0,-1 1 0 0 0,6-1 11 0 0,-4-1 53 0 0,3-1 43 0 0,-7 2 16 0 0,-1 0 1 0 0,1 0-1 0 0,-1 0 1 0 0,0 1-1 0 0,1-1 1 0 0,-1 0 0 0 0,0 0-1 0 0,0 1 1 0 0,0-1-1 0 0,1 0 1 0 0,-3 0-1 0 0,-2-1-5 0 0,0-1-1 0 0,0 1 0 0 0,0 0 0 0 0,-1 1 1 0 0,1-1-1 0 0,-1 1 0 0 0,-10-1 0 0 0,-41 0-46 0 0,42 2 56 0 0,-376 14-66 0 0,-34-1-10 0 0,-418-38 13 0 0,800 23 68 0 0,-82-8 68 0 0,122 10 50 0 0,16 0-34 0 0,1 1 0 0 0,18 5 1 0 0,1-1-8 0 0,271 15 105 0 0,-201-16-124 0 0,332 13 130 0 0,284 15 27 0 0,-334-13 33 0 0,384 25 136 0 0,-753-42-396 0 0,64 0-275 0 0,-90-11 155 0 0,1 4 87 0 0,0 0 0 0 0,-1 1 0 0 0,1 0 0 0 0,-1 0 0 0 0,1 1 0 0 0,-1 0 0 0 0,-21-3 0 0 0,-2-1-15 0 0,-75-20 67 0 0,106 26 194 0 0,5 1-151 0 0,162 11 19 0 0,20 2-8 0 0,-164-11-65 0 0,81 12 0 0 0,-88-11 0 0 0,1 0 0 0 0,-1 1 0 0 0,0 1 0 0 0,24 11 0 0 0,-29-8-14 0 0,-8-7 11 0 0,-1-1-1 0 0,0 1 1 0 0,0-1 0 0 0,0 1 0 0 0,0-1 0 0 0,0 1 0 0 0,0-1-1 0 0,0 1 1 0 0,0-1 0 0 0,0 1 0 0 0,0-1 0 0 0,0 1 0 0 0,0-1 0 0 0,0 1-1 0 0,0-1 1 0 0,-1 1 0 0 0,1-1 0 0 0,0 1 0 0 0,0-1 0 0 0,-1 1-1 0 0,1 0 1 0 0,-2 1-7 0 0,0 0-1 0 0,0 0 0 0 0,0 0 1 0 0,0 0-1 0 0,-1-1 1 0 0,1 1-1 0 0,0-1 0 0 0,-1 1 1 0 0,1-1-1 0 0,-1 0 1 0 0,0 0-1 0 0,-4 1 0 0 0,-38 8-82 0 0,32-8 64 0 0,-100 16-3 0 0,-119 4 0 0 0,-1612 13 824 0 0,350-33-200 0 0,72 43-216 0 0,1402-44-364 0 0,13-1-6 0 0,-1 0-1 0 0,1 1 1 0 0,-1 1 0 0 0,1-1 0 0 0,-1 1 0 0 0,-11 4-1 0 0,16-5-74 0 0,4 0 50 0 0,0 0 1 0 0,0 0-1 0 0,0 0 1 0 0,0 0-1 0 0,0 0 0 0 0,0 0 1 0 0,0-1-1 0 0,0 1 0 0 0,0 0 1 0 0,0-1-1 0 0,2 1 1 0 0,-2 0-7 0 0,8 3-9 0 0,0-1 0 0 0,0 1 0 0 0,0-2 0 0 0,1 1 1 0 0,-1-1-1 0 0,12 0 0 0 0,62 3-47 0 0,-64-5 56 0 0,296-14-33 0 0,-189 5 52 0 0,126-7 6 0 0,902-46 0 0 0,-1073 59 0 0 0,627-18 0 0 0,-645 21 2 0 0,796 8 197 0 0,-647 4-133 0 0,-1 10-1 0 0,214 51 1 0 0,-414-71-64 0 0,146 38 43 0 0,-124-30-18 0 0,-2 1 0 0 0,53 26 0 0 0,-77-33-36 0 0,0 0 0 0 0,0 0 1 0 0,-1 1-1 0 0,1 0 0 0 0,-1 0 1 0 0,0 1-1 0 0,0-1 0 0 0,-1 1 1 0 0,6 8-1 0 0,-10-12-9 0 0,1 1 0 0 0,-1-1 0 0 0,1 1 0 0 0,-1 0 0 0 0,0-1 0 0 0,0 1 1 0 0,0 0-1 0 0,-1 0 0 0 0,1 0 0 0 0,0 0 0 0 0,-1 0 0 0 0,0 0 0 0 0,0 0 0 0 0,0 0 0 0 0,0 0 0 0 0,0 0 1 0 0,-1 0-1 0 0,1 0 0 0 0,-1 0 0 0 0,0-1 0 0 0,0 1 0 0 0,0 0 0 0 0,0 0 0 0 0,0-1 0 0 0,-1 1 0 0 0,1 0 1 0 0,-4 3-1 0 0,0 0-48 0 0,1 0 1 0 0,-2-1 0 0 0,1 0-1 0 0,-1 0 1 0 0,1 0 0 0 0,-1-1-1 0 0,-1 1 1 0 0,1-1 0 0 0,-11 4-1 0 0,-6 2-161 0 0,-38 11 0 0 0,-266 57-1316 0 0,-7-24 542 0 0,-514 40 57 0 0,-5-31 986 0 0,777-57-52 0 0,-1612 102 1228 0 0,1016-85-502 0 0,14-1-45 0 0,-37 15-106 0 0,241-5-373 0 0,171-10-144 0 0,50-2-38 0 0,169-11-35 0 0,-96 26 0 0 0,156-34-113 0 0,7 1-20 0 0,3 3 101 0 0,1-1 0 0 0,0 0 0 0 0,0 0 0 0 0,0-1 1 0 0,1 0-1 0 0,-1 0 0 0 0,1-1 0 0 0,13 2 0 0 0,72 8-265 0 0,-79-11 276 0 0,326 10-222 0 0,4-20 303 0 0,-121 2-50 0 0,653-18 15 0 0,-219 11 20 0 0,1-1 263 0 0,-391 5-145 0 0,556-15 253 0 0,-713 25-340 0 0,1034 0 498 0 0,-396 29 150 0 0,-701-27-638 0 0,237 18 273 0 0,-196-10-193 0 0,102 27 0 0 0,-175-34-133 0 0,-7-1-8 0 0,1 0-1 0 0,-1 0 1 0 0,0 0-1 0 0,0 1 0 0 0,0 1 1 0 0,0-1-1 0 0,0 1 1 0 0,7 6-1 0 0,-13-9-32 0 0,-6 1-41 0 0,-12 3-131 0 0,0 0 0 0 0,-1-1 0 0 0,-27 3 1 0 0,-59 1-244 0 0,66-6 310 0 0,-890 17-951 0 0,762-18 1075 0 0,-335 0 6 0 0,-1632 16 15 0 0,-63-15 1862 0 0,1532-28-1133 0 0,629 24-664 0 0,0-2 0 0 0,0-1 0 0 0,0-2 0 0 0,-39-13 0 0 0,69 19-54 0 0,0 0-1 0 0,1-1 1 0 0,-1 0-1 0 0,1 0 1 0 0,-1 0-1 0 0,-3-3 1 0 0,6 5-10 0 0,1-1 1 0 0,-1 1-1 0 0,1-1 0 0 0,-1 0 1 0 0,1 1-1 0 0,-1-1 1 0 0,1 1-1 0 0,-1-1 1 0 0,1 0-1 0 0,-1 1 1 0 0,1-1-1 0 0,0 0 1 0 0,0 1-1 0 0,-1-1 1 0 0,1 0-1 0 0,0 0 1 0 0,0 1-1 0 0,0-1 0 0 0,0 0 1 0 0,0 0-1 0 0,0 1 1 0 0,0-1-1 0 0,0 0 1 0 0,0 0-1 0 0,0 1 1 0 0,0-1-1 0 0,0 0 1 0 0,0 0-1 0 0,1 1 1 0 0,-1-1-1 0 0,0 0 1 0 0,1 1-1 0 0,-1-1 0 0 0,0 0 1 0 0,1 1-1 0 0,-1-1 1 0 0,2 0-1 0 0,2-3 38 0 0,0 0 0 0 0,1 1 0 0 0,-1-1 0 0 0,1 1 0 0 0,0 1 0 0 0,0-1 0 0 0,0 1 0 0 0,0 0 0 0 0,0 0 0 0 0,9-2-1 0 0,-12 3-34 0 0,209-52 213 0 0,-142 38-257 0 0,1379-250-286 0 0,530 49 255 0 0,-66 113 0 0 0,-781 96 64 0 0,-764 24-192 0 0,-385-13 32 0 0,-182 3-645 0 0,83-5 526 0 0,-516 16-152 0 0,-236 8-70 0 0,-887 58 631 0 0,759-20 343 0 0,-61 4 91 0 0,1005-65-528 0 0,-204 7 115 0 0,1-19 191 0 0,227 3-271 0 0,24 5 24 0 0,0 0 0 0 0,-1 0 0 0 0,-9-1 0 0 0,19 0 128 0 0,12-5-108 0 0,0 0 1 0 0,0 2-1 0 0,23-6 1 0 0,57-7-60 0 0,-31 7-48 0 0,181-38-8 0 0,315-57 0 0 0,518-35-10 0 0,-974 129 2 0 0,725-61-252 0 0,1 35 128 0 0,-49 30-166 0 0,-625 8 236 0 0,529 37-216 0 0,-588-30 193 0 0,-78-5 15 0 0,-1 0-1 0 0,0 0 1 0 0,28 9 0 0 0,-43-10-44 0 0,-13 6-645 0 0,3-3 604 0 0,0 0 1 0 0,0 0-1 0 0,-1-1 1 0 0,1 0-1 0 0,-1 0 1 0 0,0-1-1 0 0,0 1 1 0 0,0-2-1 0 0,-12 3 1 0 0,-11-1-235 0 0,-38 1 0 0 0,48-4 217 0 0,-304-16-1383 0 0,280 12 1434 0 0,-141-16 85 0 0,135 12 61 0 0,-80-25-1 0 0,121 30 128 0 0,0 0-1 0 0,1 0 0 0 0,0-1 1 0 0,-18-10 790 0 0,41 3 171 0 0,-8 7-993 0 0,0 1-1 0 0,0 0 0 0 0,1 1 1 0 0,0-1-1 0 0,-1 1 0 0 0,10-1 1 0 0,51-3 31 0 0,-52 5-82 0 0,234 0 66 0 0,0 18-143 0 0,-4 1 9 0 0,217 29-1 0 0,-283-23 0 0 0,52 9 0 0 0,-221-31-1 0 0,0 0 0 0 0,0 0 0 0 0,0 1 0 0 0,0 1-1 0 0,-1 0 1 0 0,1 0 0 0 0,-1 1 0 0 0,0 0 0 0 0,13 10-1 0 0,-21-14-56 0 0,-2 0 54 0 0,0 0-1 0 0,-1 0 1 0 0,1 0 0 0 0,0 0 0 0 0,-1 0 0 0 0,1 0 0 0 0,-1-1-1 0 0,1 1 1 0 0,-1 0 0 0 0,1 0 0 0 0,-1 0 0 0 0,0-1 0 0 0,0 1-1 0 0,1 0 1 0 0,-1-1 0 0 0,-1 2 0 0 0,-14 8 9 0 0,3-5 8 0 0,0 0 0 0 0,0-1 0 0 0,-1-1-1 0 0,1 0 1 0 0,-1 0 0 0 0,-24 0 0 0 0,18-1 43 0 0,-287 17 701 0 0,74-7-228 0 0,-320 46 93 0 0,1 19-369 0 0,325-45-198 0 0,-904 136 50 0 0,658-87-52 0 0,-112 16-42 0 0,-359 27 47 0 0,-336 50-52 0 0,293-14 58 0 0,84 2-27 0 0,342-80-605 0 0,485-75 154 0 0,73-6 292 0 0,8-1-120 0 0,30 4 86 0 0,1-3 0 0 0,40-2 1 0 0,76-12 135 0 0,-139 12 36 0 0,241-34 245 0 0,-87 10-117 0 0,1428-156 540 0 0,891 68-356 0 0,-1131 188-328 0 0,-1063-38-12 0 0,-6 20-158 0 0,-285-57 169 0 0,113 34-98 0 0,-99-29 52 0 0,-1 1 0 0 0,-1 1 0 0 0,1 0 0 0 0,-1 0 0 0 0,19 16 0 0 0,-29-21 23 0 0,0 0 0 0 0,-1 0 0 0 0,1 1 0 0 0,-1 0 0 0 0,0-1 0 0 0,1 1 0 0 0,-1 0 0 0 0,0 0 0 0 0,-1 0 0 0 0,1 0 0 0 0,0 0 0 0 0,-1 1 0 0 0,2 4 0 0 0,-3-5 3 0 0,0-1 0 0 0,1 0 1 0 0,-1 0-1 0 0,-1 0 0 0 0,1 1 0 0 0,0-1 1 0 0,0 0-1 0 0,-1 0 0 0 0,1 0 1 0 0,-1 0-1 0 0,0 1 0 0 0,0-1 1 0 0,1 0-1 0 0,-1 0 0 0 0,-1 0 0 0 0,1-1 1 0 0,0 1-1 0 0,0 0 0 0 0,-1 0 1 0 0,1-1-1 0 0,-4 4 0 0 0,-5 2-130 0 0,0 0 0 0 0,0 0 0 0 0,-1-1 0 0 0,1 0-1 0 0,-1-1 1 0 0,-1 0 0 0 0,-16 4 0 0 0,24-7 122 0 0,-70 21-752 0 0,-115 23 0 0 0,-83-3 57 0 0,-241 15-154 0 0,-3-18 631 0 0,404-32 206 0 0,-1625 65 363 0 0,-3-62 1562 0 0,1711-11-1844 0 0,-1214-10 1307 0 0,1240 10-1345 0 0,-575-22 609 0 0,553 20-568 0 0,-9 0 87 0 0,1-1 0 0 0,-52-13-1 0 0,68 10 29 0 0,17 6-155 0 0,1 0 1 0 0,-1 0 0 0 0,0 0-1 0 0,0 0 1 0 0,0 0 0 0 0,0 0 0 0 0,0 0-1 0 0,0 0 1 0 0,0 0 0 0 0,0 0-1 0 0,0 0 1 0 0,0 0 0 0 0,0 0-1 0 0,0-1 1 0 0,0 1 0 0 0,0 0 0 0 0,1 0-1 0 0,-1 0 1 0 0,0 0 0 0 0,0 0-1 0 0,0 0 1 0 0,0 0 0 0 0,0 0-1 0 0,0 0 1 0 0,0 0 0 0 0,0 0 0 0 0,0 0-1 0 0,0 0 1 0 0,0-1 0 0 0,0 1-1 0 0,0 0 1 0 0,0 0 0 0 0,0 0-1 0 0,0 0 1 0 0,0 0 0 0 0,0 0 0 0 0,0 0-1 0 0,0 0 1 0 0,0 0 0 0 0,0 0-1 0 0,0 0 1 0 0,0 0 0 0 0,0-1-1 0 0,0 1 1 0 0,0 0 0 0 0,-1 0 0 0 0,1 0-1 0 0,0 0 1 0 0,0 0 0 0 0,0 0-1 0 0,0 0 1 0 0,0 0 0 0 0,0 0 0 0 0,0 0-1 0 0,0 0 1 0 0,0 0 0 0 0,0 0-1 0 0,7-5 81 0 0,1 1 0 0 0,-1 0-1 0 0,1 1 1 0 0,0 0 0 0 0,0 0 0 0 0,14-3-1 0 0,59-7 69 0 0,-58 10-163 0 0,332-40-217 0 0,311-35-65 0 0,-273 34 171 0 0,532-44-120 0 0,4 29-93 0 0,-229 28 12 0 0,0 34-393 0 0,-610 0 561 0 0,132 9-595 0 0,-204-10 494 0 0,0 0-1 0 0,29 8 1 0 0,-43-8-3 0 0,-6 0-29 0 0,-5 2 89 0 0,-1-1 0 0 0,1 0 0 0 0,0 0 0 0 0,-1-1 0 0 0,-13 3 0 0 0,-43 4-354 0 0,56-8 480 0 0,-395 20-1393 0 0,339-20 1343 0 0,-207 7 102 0 0,-488 10 568 0 0,237-11 242 0 0,-1112-1 2657 0 0,547-7-1662 0 0,632 9-1206 0 0,-465 20 265 0 0,487 2-623 0 0,6 19-78 0 0,400-45-150 0 0,8-2 8 0 0,1 1 0 0 0,-1 0 0 0 0,1 2 1 0 0,0 0-1 0 0,-25 10 0 0 0,44-14-36 0 0,0 0-1 0 0,0 0 1 0 0,1 0-1 0 0,-1 0 1 0 0,0 0 0 0 0,1 0-1 0 0,-1-1 1 0 0,0 1-1 0 0,3 0 1 0 0,19 5-70 0 0,0-1 0 0 0,0-1-1 0 0,1-1 1 0 0,23 0 0 0 0,-28-2 62 0 0,251 1-307 0 0,6-16 334 0 0,-275 14 17 0 0,786-78 35 0 0,-426 37 5 0 0,1272-128 77 0 0,457 20-113 0 0,-2045 146-32 0 0,-22 0-86 0 0,-23 3 114 0 0,0 0-1 0 0,0 0 0 0 0,-1 0 0 0 0,1 0 1 0 0,0 0-1 0 0,0 0 0 0 0,0 0 0 0 0,0 0 1 0 0,0 0-1 0 0,0 0 0 0 0,0 0 0 0 0,0 0 1 0 0,0-1-1 0 0,0 1 0 0 0,0 0 1 0 0,0 0-1 0 0,0 0 0 0 0,0 0 0 0 0,0 0 1 0 0,0 0-1 0 0,0 0 0 0 0,0 0 0 0 0,0 0 1 0 0,0 0-1 0 0,0 0 0 0 0,0 0 0 0 0,0 0 1 0 0,0-1-1 0 0,1 1 0 0 0,-1 0 1 0 0,0 0-1 0 0,0 0 0 0 0,0 0 0 0 0,0 0 1 0 0,0 0-1 0 0,0 0 0 0 0,0 0 0 0 0,0 0 1 0 0,0 0-1 0 0,0 0 0 0 0,0 0 0 0 0,0 0 1 0 0,0 0-1 0 0,0 0 0 0 0,0 0 1 0 0,0 0-1 0 0,1 0 0 0 0,-1 0 0 0 0,0 0 1 0 0,0 0-1 0 0,0 0 0 0 0,0 0 0 0 0,0 0 1 0 0,0 0-1 0 0,0 0 0 0 0,0 0 0 0 0,0 0 1 0 0,0 0-1 0 0,0 0 0 0 0,0 0 1 0 0,0 0-1 0 0,1 0 0 0 0,-11-2-59 0 0,-40-7-134 0 0,-62-3-1 0 0,-54 7-129 0 0,126 4 240 0 0,-1021 8-511 0 0,977-5 575 0 0,-1740 53 92 0 0,897-6 224 0 0,822-43-264 0 0,-784 65 352 0 0,175 14 97 0 0,708-84-475 0 0,-122 19 267 0 0,124-19-257 0 0,0-1 13 0 0,0 1 0 0 0,0-1 0 0 0,-1 1 1 0 0,1 1-1 0 0,0-1 0 0 0,1 0 0 0 0,-1 1 1 0 0,-5 3-1 0 0,8-4 23 0 0,4 2-9 0 0,4 2-23 0 0,0 0 0 0 0,1-1 0 0 0,-1 0 0 0 0,1-1 0 0 0,0 1 1 0 0,9 1-1 0 0,55 13 44 0 0,-70-18-63 0 0,236 32 12 0 0,8-21-14 0 0,417-12 73 0 0,6-25 135 0 0,13-1 18 0 0,589 9-86 0 0,2 17 90 0 0,885-11 19 0 0,-1059 9-173 0 0,-226 3-22 0 0,-526-1-51 0 0,257-6 300 0 0,-567 7-228 0 0,36 4 0 0 0,-101-7-173 0 0,0 1-1 0 0,-1 1 1 0 0,-41 4-1 0 0,15 0-26 0 0,-218 5-348 0 0,-223 10-196 0 0,300-7 452 0 0,-509 27-300 0 0,197-17 360 0 0,-542 19-124 0 0,762-32 278 0 0,-1235 30-56 0 0,1076-47 120 0 0,428 8-25 0 0,0-2 0 0 0,0 1 0 0 0,-29-10 0 0 0,63 4 308 0 0,-1 5-253 0 0,1 0 0 0 0,19-1 1 0 0,-7 0-38 0 0,175-30-21 0 0,19-3-35 0 0,429-53 71 0 0,584-69-152 0 0,996-38-200 0 0,-921 95 736 0 0,-793 36-260 0 0,-508 65-191 0 0,5-1 5 0 0,1-1 1 0 0,-1 0-1 0 0,0-1 1 0 0,0 0 0 0 0,0-1-1 0 0,0-1 1 0 0,13-7 0 0 0,-25 12-6 0 0,0 0 1 0 0,0 1 0 0 0,1-1 0 0 0,-1 0-1 0 0,0 0 1 0 0,0 0 0 0 0,0 0-1 0 0,0 0 1 0 0,0 0 0 0 0,0 0 0 0 0,0 0-1 0 0,0-1 1 0 0,-1 1 0 0 0,1 0 0 0 0,0 0-1 0 0,-1-1 1 0 0,1 1 0 0 0,-1 0-1 0 0,1-1 1 0 0,-1 1 0 0 0,0-1 0 0 0,1 1-1 0 0,-1-1 1 0 0,0 1 0 0 0,0 0 0 0 0,0-1-1 0 0,0 1 1 0 0,0-1 0 0 0,-1 1-1 0 0,1-1 1 0 0,0 1 0 0 0,-1 0 0 0 0,1-1-1 0 0,-1 1 1 0 0,1-1 0 0 0,-1 1 0 0 0,0 0-1 0 0,1 0 1 0 0,-2-2 0 0 0,-2-2-15 0 0,0 1-1 0 0,0-1 1 0 0,0 1 0 0 0,0 0 0 0 0,-1 0 0 0 0,0 1 0 0 0,0-1-1 0 0,-8-4 1 0 0,-12-4-80 0 0,-1 1-1 0 0,0 2 1 0 0,-1 0-1 0 0,-38-7 0 0 0,35 9-42 0 0,-469-100-1565 0 0,442 97 1543 0 0,-554-107-1000 0 0,442 76 1154 0 0,-256-97 0 0 0,306 84 379 0 0,98 42-110 0 0,0 0 0 0 0,0-1 0 0 0,-21-20 0 0 0,36 28-128 0 0,0-1 0 0 0,0 0 0 0 0,1 0 0 0 0,0 0 0 0 0,0-1 0 0 0,1 0 0 0 0,0 1 0 0 0,-6-15 0 0 0,9 18-76 0 0,-1 1-1 0 0,1-1 1 0 0,1 0 0 0 0,-1 0-1 0 0,0 0 1 0 0,1 0-1 0 0,0 0 1 0 0,-1 0-1 0 0,1 0 1 0 0,0 0-1 0 0,0 0 1 0 0,1 1-1 0 0,-1-1 1 0 0,1 0-1 0 0,-1 0 1 0 0,1 0-1 0 0,0 0 1 0 0,0 0-1 0 0,0 1 1 0 0,1-1-1 0 0,-1 0 1 0 0,1 1 0 0 0,-1-1-1 0 0,1 1 1 0 0,0 0-1 0 0,3-4 1 0 0,1 1 44 0 0,0 0 1 0 0,1 0-1 0 0,0 1 1 0 0,0 0-1 0 0,0 0 0 0 0,0 1 1 0 0,0 0-1 0 0,14-4 1 0 0,69-11 259 0 0,-67 14-355 0 0,499-62 4 0 0,18 40-14 0 0,-106 16-31 0 0,-192 7 2 0 0,139-2 36 0 0,235-7 38 0 0,-548 9-51 0 0,218-19-52 0 0,-285 21 58 0 0,9 0 0 0 0,-1-1 0 0 0,19-6 0 0 0,-27 8 1 0 0,-1 0-1 0 0,1 0 1 0 0,-1 0-1 0 0,1 0 1 0 0,-1-1 0 0 0,1 1-1 0 0,-1 0 1 0 0,0 0-1 0 0,1-1 1 0 0,-1 1-1 0 0,1 0 1 0 0,-1-1-1 0 0,0 1 1 0 0,1-1-1 0 0,-1 1 1 0 0,1 0 0 0 0,-1-1-1 0 0,0 1 1 0 0,0-1-1 0 0,1 1 1 0 0,-1-1-1 0 0,0 0 2 0 0,0 0-1 0 0,0 0 0 0 0,-1 0 0 0 0,1 1 1 0 0,0-1-1 0 0,0 0 0 0 0,-1 0 0 0 0,1 1 1 0 0,0-1-1 0 0,-1 0 0 0 0,1 1 0 0 0,-1-1 1 0 0,1 1-1 0 0,-1-1 0 0 0,1 0 0 0 0,-1 1 1 0 0,0-1-1 0 0,1 1 0 0 0,-1 0 0 0 0,0-1 1 0 0,-19-10-71 0 0,1 5-3 0 0,-1 0 1 0 0,0 2 0 0 0,0 0 0 0 0,-29-2-1 0 0,17 3-7 0 0,-796-57-1335 0 0,656 51 1341 0 0,-1082-46 48 0 0,965 39-79 0 0,272 16 172 0 0,14 0 20 0 0,135 7 182 0 0,432 2-254 0 0,-269-5-5 0 0,483-5 38 0 0,-675 0-45 0 0,323-5-86 0 0,-478-4-204 0 0,-190-8-252 0 0,107 10 220 0 0,-708-41 41 0 0,668 41 263 0 0,-512-34-47 0 0,686 41 61 0 0,-69-1 10 0 0,69 2-9 0 0,-2 0 56 0 0,9 2-21 0 0,-1 0-1 0 0,1-1 0 0 0,-1 1 1 0 0,1-1-1 0 0,-1-1 1 0 0,1 1-1 0 0,-1-1 0 0 0,7 0 1 0 0,3 0 1 0 0,462 4 64 0 0,-106-4-58 0 0,834-6 21 0 0,-1102 8-64 0 0,-31-1 0 0 0,-48-1 11 0 0,-18 0 32 0 0,-13 2-65 0 0,-16 3-71 0 0,-174 3-406 0 0,171-8 415 0 0,-830-23-912 0 0,515-5 996 0 0,229 16 12 0 0,110 12 240 0 0,9 0-206 0 0,-1 1 1 0 0,1 0-1 0 0,0 0 0 0 0,6 3 0 0 0,10 2 11 0 0,309 28 115 0 0,-225-26-152 0 0,366 36 40 0 0,-6 34 24 0 0,-235-14 57 0 0,-181-46-125 0 0,-2 2-1 0 0,70 38 0 0 0,-105-50-7 0 0,0 1-1 0 0,0 0 1 0 0,-1 1 0 0 0,0 1-1 0 0,-1 0 1 0 0,0 1 0 0 0,18 24-1 0 0,-26-31-11 0 0,0 0 0 0 0,-1 1 0 0 0,0 0 0 0 0,0 0 0 0 0,0 0-1 0 0,-1 0 1 0 0,0 0 0 0 0,0 1 0 0 0,0-1 0 0 0,-1 0-1 0 0,0 1 1 0 0,0 0 0 0 0,-1-1 0 0 0,1 1 0 0 0,-2-1 0 0 0,1 1-1 0 0,-1 0 1 0 0,0-1 0 0 0,0 1 0 0 0,0-1 0 0 0,-1 0 0 0 0,-4 9-1 0 0,1-4-9 0 0,-1-1 0 0 0,0 0 0 0 0,-1 0 0 0 0,0 0-1 0 0,-1-1 1 0 0,0 0 0 0 0,0 0 0 0 0,-1-1-1 0 0,-16 12 1 0 0,-11 5-38 0 0,-49 26-1 0 0,77-47 44 0 0,-109 57 4 0 0,-3-4 0 0 0,-210 67-1 0 0,-273 59 72 0 0,-38-38 212 0 0,539-125-230 0 0,-889 139 366 0 0,770-128-348 0 0,-900 96 126 0 0,437-81-74 0 0,652-44-108 0 0,20 1-10 0 0,14 0-1 0 0,14 0-12 0 0,-16-3 13 0 0,71 8-54 0 0,2-3 1 0 0,97-7-1 0 0,-82 0 24 0 0,560-14 18 0 0,28 0 13 0 0,663 42 63 0 0,-729 26-64 0 0,-8 52 0 0 0,-512-82 0 0 0,110 43 0 0 0,-181-58-16 0 0,-1 1 0 0 0,33 20 0 0 0,-46-25 5 0 0,-1-1 1 0 0,0 1-1 0 0,-1 0 0 0 0,1 0 1 0 0,0 1-1 0 0,-1-1 0 0 0,0 1 1 0 0,0 0-1 0 0,0 0 0 0 0,0 0 1 0 0,0 0-1 0 0,-1 0 1 0 0,0 1-1 0 0,0-1 0 0 0,0 1 1 0 0,0-1-1 0 0,0 6 0 0 0,-1-7-6 0 0,-1 0 0 0 0,0 0 0 0 0,-1 0 1 0 0,1 1-1 0 0,0-1 0 0 0,-1 0 0 0 0,0 0 0 0 0,0 0 0 0 0,0 0 0 0 0,0 0 0 0 0,0 0 0 0 0,0-1 0 0 0,-1 1 0 0 0,1 0 0 0 0,-1-1 0 0 0,0 1 0 0 0,0-1 0 0 0,0 1 0 0 0,0-1 0 0 0,0 0 0 0 0,-1 0 0 0 0,1 0 0 0 0,-6 3 1 0 0,-4 3-65 0 0,0 0 1 0 0,-1-2 0 0 0,0 1 0 0 0,-14 4-1 0 0,-40 11-210 0 0,-137 25-1 0 0,162-38 227 0 0,-619 92-387 0 0,-5-38 456 0 0,-1176 64 304 0 0,665-51 202 0 0,479-31-160 0 0,-198 15 98 0 0,302-7-212 0 0,318-35-168 0 0,-8 1 228 0 0,283-19-286 0 0,0 0 0 0 0,0 0 0 0 0,0 0-1 0 0,0 0 1 0 0,0 1 0 0 0,0-1 0 0 0,0 0-1 0 0,0 0 1 0 0,1 0 0 0 0,-1 1 0 0 0,0-1-1 0 0,0 1 1 0 0,0-1 0 0 0,-1 1 0 0 0,17 4 99 0 0,28 3-40 0 0,0-1 1 0 0,52 0-1 0 0,90-8-40 0 0,-152 1-15 0 0,4-1-11 0 0,644-18 47 0 0,500-3 3 0 0,-769 20-26 0 0,1774 59 149 0 0,-1283 36-176 0 0,-893-91 0 0 0,161 28 34 0 0,-146-24-28 0 0,-1 1 0 0 0,1 1 0 0 0,-1 2 0 0 0,33 16 0 0 0,-52-23-17 0 0,-1-1 1 0 0,0 1-1 0 0,0 0 0 0 0,0 0 0 0 0,-1 0 0 0 0,1 1 0 0 0,3 4 1 0 0,-6-7 1 0 0,0 0 0 0 0,0 0 0 0 0,-1 0 0 0 0,1 0 0 0 0,0 1-1 0 0,-1-1 1 0 0,1 0 0 0 0,-1 0 0 0 0,0 1 0 0 0,1-1 0 0 0,-1 0 0 0 0,0 0 0 0 0,0 1 0 0 0,1-1 0 0 0,-1 0 0 0 0,0 1 0 0 0,0-1 0 0 0,-1 1 0 0 0,1-1 0 0 0,0 0 0 0 0,0 0 0 0 0,-1 1 0 0 0,1-1 0 0 0,-1 0 0 0 0,1 1 0 0 0,-1-1 0 0 0,1 0 0 0 0,-1 0 0 0 0,-1 2 0 0 0,0 0-34 0 0,-1-1-1 0 0,1 1 1 0 0,-1-1-1 0 0,0 1 1 0 0,0-1-1 0 0,0 0 1 0 0,0 0-1 0 0,0 0 1 0 0,-6 2 0 0 0,-37 12-276 0 0,45-15 308 0 0,-58 15-463 0 0,-96 14 1 0 0,-68-6-154 0 0,180-20 522 0 0,-1023 64-919 0 0,-4-48 867 0 0,470-22 190 0 0,-187 2 279 0 0,317 3 88 0 0,-735 17 956 0 0,1141-17-1276 0 0,-218 12 314 0 0,4 16 138 0 0,188-15-258 0 0,89-16-269 0 0,1 0-1 0 0,-1 0 0 0 0,1 0 1 0 0,-1 0-1 0 0,0 0 0 0 0,1 0 1 0 0,-1 0-1 0 0,0 1 1 0 0,1-1-1 0 0,-1 0 0 0 0,1 0 1 0 0,-1 1-1 0 0,1-1 0 0 0,-1 0 1 0 0,1 1-1 0 0,-1-1 0 0 0,1 1 1 0 0,-1-1-1 0 0,1 1 0 0 0,-1-1 1 0 0,1 1-1 0 0,0-1 1 0 0,-1 1-1 0 0,1-1 0 0 0,-1 2 1 0 0,1-1-4 0 0,1 0 0 0 0,-1 0 0 0 0,1 0 1 0 0,-1 0-1 0 0,1 0 0 0 0,-1 0 0 0 0,1 0 0 0 0,0 0 1 0 0,-1 0-1 0 0,1 0 0 0 0,0-1 0 0 0,0 1 0 0 0,0 0 1 0 0,0 0-1 0 0,0-1 0 0 0,0 1 0 0 0,0 0 1 0 0,0-1-1 0 0,1 1 0 0 0,27 13-15 0 0,6-4-20 0 0,0-1 1 0 0,66 8-1 0 0,-64-11 9 0 0,219 17-46 0 0,4-16 42 0 0,-150-5 35 0 0,854 1-6 0 0,1113-1 0 0 0,-1775 5 13 0 0,432 16 38 0 0,-731-23-51 0 0,484 32-72 0 0,-9 32-38 0 0,-465-62 96 0 0,62 15-86 0 0,-65-15 25 0 0,0 2 0 0 0,0-1 0 0 0,0 2-1 0 0,16 9 1 0 0,-26-14 72 0 0,0 0-1 0 0,0 0 1 0 0,0 0 0 0 0,0 0-1 0 0,1 0 1 0 0,-1 0-1 0 0,0 0 1 0 0,0 0-1 0 0,0 0 1 0 0,0 0-1 0 0,0 0 1 0 0,1 0 0 0 0,-1 0-1 0 0,0 0 1 0 0,0 0-1 0 0,0 0 1 0 0,0 1-1 0 0,0-1 1 0 0,0 0-1 0 0,0 0 1 0 0,0 0-1 0 0,1 0 1 0 0,-1 0 0 0 0,0 0-1 0 0,0 1 1 0 0,0-1-1 0 0,0 0 1 0 0,0 0-1 0 0,0 0 1 0 0,0 0-1 0 0,0 0 1 0 0,0 1 0 0 0,0-1-1 0 0,0 0 1 0 0,0 0-1 0 0,0 0 1 0 0,0 0-1 0 0,0 0 1 0 0,0 1-1 0 0,0-1 1 0 0,0 0 0 0 0,0 0-1 0 0,0 0 1 0 0,0 0-1 0 0,0 0 1 0 0,0 1-1 0 0,0-1 1 0 0,-1 0-1 0 0,1 0 1 0 0,0 0 0 0 0,0 0-1 0 0,0 0 1 0 0,0 0-1 0 0,0 0 1 0 0,0 1-1 0 0,0-1 1 0 0,0 0-1 0 0,-1 0 1 0 0,1 0 0 0 0,0 0-1 0 0,0 0 1 0 0,0 0-1 0 0,0 0 1 0 0,-1 0-1 0 0,-4 5-71 0 0,0 0-1 0 0,0-1 0 0 0,-1 0 1 0 0,1 0-1 0 0,-1-1 0 0 0,0 1 1 0 0,0-1-1 0 0,0 0 1 0 0,-10 2-1 0 0,-8 2-263 0 0,-34 6 1 0 0,-215 23-993 0 0,-9-16 887 0 0,274-20 438 0 0,-1175 44-357 0 0,-5-35 1140 0 0,-1821 89 1310 0 0,2396-55-1692 0 0,8 18 173 0 0,95 3 402 0 0,493-62-926 0 0,-10 1 104 0 0,-29 9 0 0 0,55-12-138 0 0,-1 0-1 0 0,1 1 1 0 0,-1-1-1 0 0,0 1 1 0 0,1-1-1 0 0,-1 1 0 0 0,1 0 1 0 0,0 0-1 0 0,-1-1 1 0 0,1 1-1 0 0,-2 2 1 0 0,3-3-14 0 0,-1 1 0 0 0,1 0 0 0 0,0-1 1 0 0,0 1-1 0 0,0-1 0 0 0,0 1 0 0 0,0-1 0 0 0,0 1 1 0 0,0-1-1 0 0,0 1 0 0 0,1-1 0 0 0,-1 1 1 0 0,0-1-1 0 0,0 1 0 0 0,0-1 0 0 0,1 1 0 0 0,-1-1 1 0 0,0 1-1 0 0,0-1 0 0 0,1 1 0 0 0,-1-1 1 0 0,0 1-1 0 0,1-1 0 0 0,-1 0 0 0 0,0 1 1 0 0,1-1-1 0 0,-1 0 0 0 0,1 1 0 0 0,-1-1 0 0 0,1 0 1 0 0,-1 1-1 0 0,1-1 0 0 0,0 0 0 0 0,21 12-99 0 0,-1-5 52 0 0,0-1 0 0 0,0-1 0 0 0,1 0 0 0 0,0-2 0 0 0,24 1 0 0 0,118-2-157 0 0,-157-3 200 0 0,423-27-153 0 0,-1-24 130 0 0,-140 15 23 0 0,336-34-7 0 0,2 17-396 0 0,-574 51 366 0 0,617-34-809 0 0,0 42-483 0 0,-635-3 1258 0 0,111 9-333 0 0,-120-7 289 0 0,1 0 1 0 0,-1 2 0 0 0,32 11 0 0 0,-54-15 99 0 0,0-1 0 0 0,0 1 0 0 0,0 0 0 0 0,0 1 1 0 0,0-1-1 0 0,5 5 0 0 0,-8-6 17 0 0,0-1 0 0 0,-1 1 0 0 0,1 0 0 0 0,0-1 0 0 0,-1 1 0 0 0,1 0 0 0 0,-1 0 0 0 0,1 0 0 0 0,-1-1 0 0 0,1 1 0 0 0,-1 0 0 0 0,1 0 1 0 0,-1 0-1 0 0,0 0 0 0 0,0 0 0 0 0,1 0 0 0 0,-1 0 0 0 0,0 0 0 0 0,0 0 0 0 0,0 0 0 0 0,0 0 0 0 0,0-1 0 0 0,0 1 0 0 0,0 0 0 0 0,-1 0 0 0 0,1 0 0 0 0,0 0 0 0 0,0 0 0 0 0,-1 0 0 0 0,1 0 0 0 0,-1 0 1 0 0,1 0-1 0 0,-1-1 0 0 0,0 3 0 0 0,-2 0 3 0 0,0 1 1 0 0,-1-1 0 0 0,1 1-1 0 0,-1-1 1 0 0,0 0 0 0 0,1 0-1 0 0,-1-1 1 0 0,-1 1 0 0 0,-5 2-1 0 0,-45 16 7 0 0,39-15-6 0 0,-47 14 284 0 0,-110 20 0 0 0,-69-5 501 0 0,128-21-519 0 0,-1077 113 885 0 0,362-60-577 0 0,489-41-456 0 0,18-2-12 0 0,-268 23 64 0 0,490-38-135 0 0,-496 50 211 0 0,8 16 97 0 0,578-73-318 0 0,0-1 34 0 0,0 1 1 0 0,0 0-1 0 0,0 0 0 0 0,0 1 0 0 0,-10 5 0 0 0,18-7 5 0 0,5 1-17 0 0,12 3-43 0 0,-1 0-1 0 0,1-1 1 0 0,-1 0-1 0 0,1-1 1 0 0,0-1 0 0 0,16 0-1 0 0,-20 0-4 0 0,307 8-69 0 0,5-28 24 0 0,188-35 65 0 0,2-17 22 0 0,32-4-42 0 0,300-20-55 0 0,-1 63-210 0 0,-610 48-166 0 0,-225-16 330 0 0,0 0 0 0 0,0 1 0 0 0,-1 1 0 0 0,11 3 0 0 0,-19-6 90 0 0,1 0 0 0 0,-1 0 0 0 0,0 0 0 0 0,0 1 0 0 0,0-1 0 0 0,0 0 0 0 0,0 0 0 0 0,1 0 0 0 0,-1 0 0 0 0,0 1 0 0 0,0-1 0 0 0,0 0 0 0 0,0 0 1 0 0,0 0-1 0 0,0 0 0 0 0,0 1 0 0 0,0-1 0 0 0,0 0 0 0 0,0 0 0 0 0,0 0 0 0 0,0 1 0 0 0,0-1 0 0 0,0 0 0 0 0,0 0 0 0 0,0 0 0 0 0,0 1 0 0 0,0-1 0 0 0,0 0 0 0 0,0 0 0 0 0,0 0 0 0 0,0 1 0 0 0,0-1 0 0 0,0 0 0 0 0,0 0 0 0 0,-1 0 0 0 0,1 0 0 0 0,0 1 0 0 0,0-1 0 0 0,0 0 0 0 0,0 0 0 0 0,0 0 0 0 0,0 0 0 0 0,-1 0 0 0 0,1 0 0 0 0,0 1 0 0 0,-7 5-159 0 0,-1-2 87 0 0,1 0 0 0 0,-1-1 0 0 0,0 0 0 0 0,0-1 0 0 0,0 0 0 0 0,0 0 1 0 0,-12 1-1 0 0,14-2 56 0 0,-319 33-718 0 0,216-26 645 0 0,-864 59 578 0 0,51-3 34 0 0,-852 92 242 0 0,884-91-286 0 0,835-63-288 0 0,0-3 0 0 0,-84-11 0 0 0,132 11-125 0 0,1 0-1 0 0,-1 0 1 0 0,1 0 0 0 0,0-1 0 0 0,0 0-1 0 0,0-1 1 0 0,0 1 0 0 0,0-1 0 0 0,-6-4-1 0 0,11 6-38 0 0,0 1-1 0 0,1-1 0 0 0,-1 1 0 0 0,1-1 0 0 0,-1 1 1 0 0,0-1-1 0 0,1 0 0 0 0,-1 1 0 0 0,1-1 0 0 0,-1 0 1 0 0,1 1-1 0 0,0-1 0 0 0,-1 0 0 0 0,1 0 0 0 0,0 1 1 0 0,-1-1-1 0 0,1 0 0 0 0,0 0 0 0 0,0 0 1 0 0,0 1-1 0 0,0-1 0 0 0,0 0 0 0 0,0 0 0 0 0,0 0 1 0 0,0 0-1 0 0,0 1 0 0 0,0-1 0 0 0,0 0 0 0 0,1 0 1 0 0,-1 0-1 0 0,0 1 0 0 0,0-1 0 0 0,1 0 1 0 0,-1 0-1 0 0,1 1 0 0 0,0-2 0 0 0,1-1 23 0 0,1 0 0 0 0,-1 0 0 0 0,1 1 0 0 0,0-1 0 0 0,0 1-1 0 0,6-4 1 0 0,29-17 172 0 0,81-35-1 0 0,-87 44-219 0 0,249-96-174 0 0,-135 56 125 0 0,1857-623-70 0 0,-872 376 119 0 0,10 42 15 0 0,330-2 350 0 0,-929 185-88 0 0,-469 62-248 0 0,-73 14-17 0 0,1 0 0 0 0,-1 0 0 0 0,1 0 0 0 0,-1 0 0 0 0,0 0 0 0 0,1 0 0 0 0,-1 0 0 0 0,1 0 0 0 0,-1 0 0 0 0,0-1 0 0 0,1 1 0 0 0,-1 0 0 0 0,0 0 0 0 0,1 0 0 0 0,-1 0 0 0 0,0-1 0 0 0,1 1 0 0 0,-1 0 0 0 0,0 0 0 0 0,1-1 0 0 0,-1 1 0 0 0,0 0 0 0 0,0 0 0 0 0,1-1 0 0 0,-1 1 0 0 0,0 0 0 0 0,1-1 0 0 0,-2 0-10 0 0,-1 0-1 0 0,1 0 1 0 0,0 0-1 0 0,0 0 1 0 0,0 0-1 0 0,-1 1 1 0 0,1-1-1 0 0,0 0 0 0 0,-1 1 1 0 0,1-1-1 0 0,-1 1 1 0 0,1 0-1 0 0,-3-1 1 0 0,-29-4-109 0 0,27 4 93 0 0,-229-13-496 0 0,181 13 386 0 0,-270 1-590 0 0,153 2 421 0 0,-291 1-28 0 0,-679-2-511 0 0,999-3 845 0 0,-866-32 0 0 0,919 28 10 0 0,-68-5 52 0 0,110 5-3 0 0,-58-13 0 0 0,105 19-57 0 0,-9-2 48 0 0,0 0 1 0 0,0-1-1 0 0,0 0 0 0 0,1 0 1 0 0,-1-1-1 0 0,-15-9 0 0 0,23 13-38 0 0,1 0 0 0 0,-1-1 0 0 0,0 1-1 0 0,1-1 1 0 0,-1 1 0 0 0,0-1-1 0 0,1 0 1 0 0,-1 1 0 0 0,1-1 0 0 0,-1 1-1 0 0,1-1 1 0 0,-1 0 0 0 0,1 0 0 0 0,-1 1-1 0 0,1-1 1 0 0,0 0 0 0 0,-1 0-1 0 0,1 1 1 0 0,0-1 0 0 0,0 0 0 0 0,0 0-1 0 0,0 0 1 0 0,-1 0 0 0 0,1 1 0 0 0,0-1-1 0 0,0 0 1 0 0,1 0 0 0 0,-1 0 0 0 0,0 0-1 0 0,0 1 1 0 0,0-1 0 0 0,0 0-1 0 0,1 0 1 0 0,-1 1 0 0 0,0-1 0 0 0,1-1-1 0 0,1-1 39 0 0,1 1 0 0 0,-1 0-1 0 0,0-1 1 0 0,1 1 0 0 0,-1 0 0 0 0,1 0-1 0 0,0 0 1 0 0,3-2 0 0 0,36-17 113 0 0,1 2 0 0 0,1 1-1 0 0,0 3 1 0 0,49-11 0 0 0,354-67-278 0 0,-321 69 40 0 0,1236-190-760 0 0,-315 130 303 0 0,-846 82 524 0 0,-146 4-20 0 0,86 14 0 0 0,-132-14 20 0 0,0-1 0 0 0,-1 1 0 0 0,1 1 0 0 0,0-1 0 0 0,-1 1 0 0 0,1 1 0 0 0,9 5 0 0 0,-17-9 6 0 0,0 1 0 0 0,-1-1 1 0 0,1 1-1 0 0,0-1 0 0 0,-1 1 0 0 0,1 0 1 0 0,0-1-1 0 0,-1 1 0 0 0,1 0 0 0 0,-1-1 1 0 0,1 1-1 0 0,-1 0 0 0 0,1 0 0 0 0,-1 0 0 0 0,0-1 1 0 0,1 1-1 0 0,-1 0 0 0 0,0 0 0 0 0,0 0 1 0 0,0 0-1 0 0,0-1 0 0 0,0 1 0 0 0,1 0 1 0 0,-1 0-1 0 0,-1 0 0 0 0,1 0 0 0 0,0 0 0 0 0,0-1 1 0 0,0 1-1 0 0,0 0 0 0 0,-1 0 0 0 0,1 0 1 0 0,0 0-1 0 0,-1-1 0 0 0,1 1 0 0 0,0 0 1 0 0,-1 0-1 0 0,1-1 0 0 0,-1 1 0 0 0,0 0 0 0 0,1-1 1 0 0,-2 2-1 0 0,-2 2-12 0 0,0 0 0 0 0,-1-1 0 0 0,1 1 0 0 0,-1-1 0 0 0,-6 4 0 0 0,-24 10-331 0 0,-72 27 0 0 0,-46 2-151 0 0,128-38 435 0 0,-476 112-424 0 0,359-89 404 0 0,-474 90 57 0 0,-5-18 186 0 0,317-53 38 0 0,-82 11 94 0 0,-180 31 293 0 0,7 23-20 0 0,522-107-529 0 0,-220 57 265 0 0,9 12 230 0 0,234-72-489 0 0,-67 29 264 0 0,73-31-262 0 0,1 2 0 0 0,0-1 1 0 0,0 1-1 0 0,0 0 0 0 0,0 0 1 0 0,1 1-1 0 0,-11 12 0 0 0,15-16-32 0 0,1 0-1 0 0,-1 1 1 0 0,1-1 0 0 0,-1 1-1 0 0,1 0 1 0 0,0-1-1 0 0,0 1 1 0 0,0 0 0 0 0,0 0-1 0 0,0-1 1 0 0,1 1-1 0 0,0 0 1 0 0,-1 0 0 0 0,1 0-1 0 0,0 0 1 0 0,0 0-1 0 0,0 0 1 0 0,1 0 0 0 0,-1 0-1 0 0,1-1 1 0 0,0 1-1 0 0,0 0 1 0 0,0 0 0 0 0,0-1-1 0 0,0 1 1 0 0,0 0-1 0 0,1-1 1 0 0,-1 1-1 0 0,1-1 1 0 0,0 0 0 0 0,2 3-1 0 0,4 4 2 0 0,0 0 0 0 0,1-1-1 0 0,0 0 1 0 0,0 0-1 0 0,1-1 1 0 0,13 7 0 0 0,17 8-4 0 0,2-1 0 0 0,0-3 1 0 0,63 19-1 0 0,142 23 18 0 0,372 22 172 0 0,-554-75-186 0 0,278 27 86 0 0,178 20 175 0 0,-5 25-117 0 0,-227-10-264 0 0,-226-49 40 0 0,-2 3 1 0 0,87 44 0 0 0,-124-54-18 0 0,-1 1 0 0 0,0 1 1 0 0,40 35-1 0 0,-55-43 6 0 0,0 1 0 0 0,-1 0 1 0 0,0 0-1 0 0,-1 0 0 0 0,1 1 0 0 0,-2 0 0 0 0,1 0 1 0 0,-1 1-1 0 0,-1 0 0 0 0,0-1 0 0 0,0 1 0 0 0,4 18 1 0 0,-7-20 6 0 0,-1-1 0 0 0,1 1 1 0 0,-1-1-1 0 0,-1 1 0 0 0,0-1 1 0 0,0 1-1 0 0,0-1 0 0 0,-1 0 1 0 0,0 1-1 0 0,0-1 0 0 0,-1 0 1 0 0,0 0-1 0 0,0 0 1 0 0,0-1-1 0 0,-1 1 0 0 0,-9 10 1 0 0,0 0-76 0 0,-2 0 0 0 0,0-2 1 0 0,-1 1-1 0 0,-29 20 0 0 0,-37 21-316 0 0,-166 86-1 0 0,6-32 444 0 0,-8-14 34 0 0,232-91-14 0 0,-514 170 300 0 0,-7-26 37 0 0,190-55-129 0 0,-1543 389 1040 0 0,1852-475-1213 0 0,-1107 278 1233 0 0,367-43 121 0 0,761-237-1332 0 0,-75 29 189 0 0,79-29-203 0 0,1 1-1 0 0,1 0 0 0 0,-1 0 0 0 0,-13 13 0 0 0,23-18-26 0 0,0 1 0 0 0,0-1 0 0 0,1 1 0 0 0,-1 0 0 0 0,1 0 0 0 0,0 0-1 0 0,-3 7 1 0 0,5-9-15 0 0,0 0 0 0 0,0 0 0 0 0,0 0 0 0 0,0 1 0 0 0,1-1 0 0 0,-1 0 0 0 0,1 0-1 0 0,0 1 1 0 0,0-1 0 0 0,0 0 0 0 0,0 1 0 0 0,0-1 0 0 0,0 0 0 0 0,0 0 0 0 0,1 1 0 0 0,-1-1-1 0 0,1 0 1 0 0,1 3 0 0 0,1 0-4 0 0,-1 0 0 0 0,1 0 0 0 0,0 0 0 0 0,1-1 0 0 0,-1 1 0 0 0,1-1 0 0 0,0 0 0 0 0,0 0 0 0 0,0 0 0 0 0,6 3 0 0 0,8 5 0 0 0,26 13 0 0 0,4-1-21 0 0,0-3 0 0 0,1-2 0 0 0,66 16 0 0 0,163 22-63 0 0,207-5 116 0 0,8-31 0 0 0,232-4 6 0 0,363 14-25 0 0,-259 46-265 0 0,-649-44 137 0 0,-133-21 49 0 0,77 30-1 0 0,-114-39 32 0 0,0 2 0 0 0,0 0 0 0 0,-1 0 0 0 0,0 0 0 0 0,14 11 1 0 0,-22-15 24 0 0,0 0 0 0 0,0-1 0 0 0,0 1 0 0 0,-1 0 1 0 0,1 0-1 0 0,0 0 0 0 0,-1 0 0 0 0,1 0 0 0 0,0 0 1 0 0,-1 0-1 0 0,1 0 0 0 0,-1 0 0 0 0,1 0 0 0 0,-1 0 1 0 0,0 0-1 0 0,1 0 0 0 0,-1 0 0 0 0,0 2 0 0 0,0-2 1 0 0,0 0-1 0 0,0 0 1 0 0,-1 0-1 0 0,1 0 1 0 0,0-1-1 0 0,-1 1 1 0 0,1 0-1 0 0,-1 0 1 0 0,1-1-1 0 0,-1 1 1 0 0,1 0-1 0 0,-1-1 0 0 0,1 1 1 0 0,-1 0-1 0 0,0-1 1 0 0,1 1-1 0 0,-1-1 1 0 0,-1 2-1 0 0,-3 0-34 0 0,-1 1 0 0 0,1-1 1 0 0,-1 0-1 0 0,0 0 0 0 0,-11 2 0 0 0,-577 98-507 0 0,393-77 550 0 0,-382 47 13 0 0,-1153 151 121 0 0,606-28 73 0 0,877-141 36 0 0,-275 97 0 0 0,498-141-139 0 0,-41 20 0 0 0,68-29-93 0 0,1 1-1 0 0,-1-1 1 0 0,0 1-1 0 0,1 0 1 0 0,-1 0-1 0 0,1 0 1 0 0,0 0-1 0 0,0 0 1 0 0,-3 4-1 0 0,4-5-9 0 0,1-1 0 0 0,-1 1-1 0 0,1 0 1 0 0,0 0 0 0 0,-1 0 0 0 0,1 0-1 0 0,0 0 1 0 0,0 0 0 0 0,0 0 0 0 0,0 0 0 0 0,0 0-1 0 0,0 0 1 0 0,0 0 0 0 0,0 0 0 0 0,0 0 0 0 0,0 0-1 0 0,0 0 1 0 0,0 0 0 0 0,1 0 0 0 0,-1 0-1 0 0,0 0 1 0 0,1 0 0 0 0,-1 0 0 0 0,1 0 0 0 0,-1-1-1 0 0,1 1 1 0 0,0 0 0 0 0,-1 0 0 0 0,1 0 0 0 0,1 1-1 0 0,4 3-14 0 0,0 1 0 0 0,0-1-1 0 0,1 0 1 0 0,-1 0-1 0 0,13 6 1 0 0,40 16-77 0 0,-50-23 64 0 0,43 17-20 0 0,1-4 0 0 0,1-1 0 0 0,100 15-1 0 0,170-2-82 0 0,100-24 189 0 0,3-18 36 0 0,-265 7-74 0 0,198-7 19 0 0,628-18 67 0 0,-1 31-69 0 0,-863 3-153 0 0,152 24 1 0 0,-269-26 112 0 0,2 0-37 0 0,0 1 0 0 0,0 0 0 0 0,0 0 1 0 0,-1 0-1 0 0,1 1 0 0 0,-1 0 0 0 0,15 9 1 0 0,-23-12 37 0 0,0-1 0 0 0,0 1-1 0 0,0 0 1 0 0,-1 0 0 0 0,1 0 0 0 0,0 0 0 0 0,0 0 0 0 0,0 0 0 0 0,0 1 0 0 0,0-1 0 0 0,0 0 0 0 0,0 0 0 0 0,0 0 0 0 0,0 0 0 0 0,0 0 0 0 0,0 0 0 0 0,-1 0 0 0 0,1 0 0 0 0,0 0 0 0 0,0 0 0 0 0,0 0 0 0 0,0 0-1 0 0,0 0 1 0 0,0 0 0 0 0,0 0 0 0 0,0 0 0 0 0,0 0 0 0 0,0 0 0 0 0,0 0 0 0 0,0 1 0 0 0,0-1 0 0 0,0 0 0 0 0,0 0 0 0 0,0 0 0 0 0,0 0 0 0 0,0 0 0 0 0,0 0 0 0 0,0 0 0 0 0,0 0 0 0 0,0 0 0 0 0,0 0 0 0 0,0 1-1 0 0,0-1 1 0 0,0 0 0 0 0,0 0 0 0 0,0 0 0 0 0,0 0 0 0 0,0 0 0 0 0,0 0 0 0 0,0 0 0 0 0,0 0 0 0 0,0 0 0 0 0,0 0 0 0 0,0 0 0 0 0,0 1 0 0 0,0-1 0 0 0,0 0 0 0 0,0 0 0 0 0,0 0 0 0 0,0 0 0 0 0,0 0 0 0 0,0 0-1 0 0,0 0 1 0 0,0 0 0 0 0,1 0 0 0 0,-1 0 0 0 0,-9 5-50 0 0,1-1-1 0 0,-1 0 1 0 0,0 0-1 0 0,0-1 1 0 0,-16 3-1 0 0,-55 7-111 0 0,47-8 99 0 0,-622 77-13 0 0,344-46 92 0 0,-542 55 221 0 0,507-57-114 0 0,-108 7 98 0 0,-89 9 37 0 0,27-7-43 0 0,217-20 71 0 0,246-18-192 0 0,-61 3 584 0 0,110-8-164 0 0,8-1-384 0 0,686-79-168 0 0,-455 40 40 0 0,316-56 0 0 0,950-95 0 0 0,-1474 189-8 0 0,-7 0-7 0 0,0 1 1 0 0,-1 0-1 0 0,1 2 0 0 0,0 0 1 0 0,35 8-1 0 0,-52-9-85 0 0,-6 2-174 0 0,0 0 244 0 0,1-1 0 0 0,-1 1 0 0 0,0-1 0 0 0,0 0 0 0 0,0 0 0 0 0,0 0 1 0 0,0 0-1 0 0,0 0 0 0 0,-4-1 0 0 0,1 2-9 0 0,-40 5-140 0 0,-72 1-1 0 0,56-5 99 0 0,-563 5-283 0 0,365-10 328 0 0,247 2-160 0 0,-88 2 234 0 0,34 5-4141 0 0,32 0-372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7:03.47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2336 174 6335 0 0,'2'-2'290'0'0,"13"-8"-185"0"0,1 1 1 0 0,1 0-1 0 0,-1 1 0 0 0,29-8 1 0 0,73-17-114 0 0,-111 31-2 0 0,-5 1-133 0 0,-5-5-288 0 0,0 2 432 0 0,0 0 0 0 0,0 0-1 0 0,0 0 1 0 0,0 0 0 0 0,0 1-1 0 0,-1 0 1 0 0,0-1 0 0 0,1 1-1 0 0,-1 0 1 0 0,0 1 0 0 0,-1-1 0 0 0,1 1-1 0 0,0 0 1 0 0,-6-2 0 0 0,-4-2 66 0 0,-1 2 1 0 0,1 0 0 0 0,-28-5 0 0 0,10 6-5 0 0,0 1 1 0 0,0 2-1 0 0,0 1 1 0 0,-44 6-1 0 0,-128 34 153 0 0,111-21-165 0 0,-520 125 82 0 0,250-68-89 0 0,162-37-12 0 0,-375 58 855 0 0,537-93-589 0 0,1 2 0 0 0,-56 17-1 0 0,94-24-296 0 0,0 0 0 0 0,0 0-1 0 0,0 0 1 0 0,0 0 0 0 0,0 0-1 0 0,0 0 1 0 0,0 0 0 0 0,0 0-1 0 0,0 0 1 0 0,0 0-1 0 0,0 0 1 0 0,1 0 0 0 0,-1 0-1 0 0,0 0 1 0 0,0 0 0 0 0,0 0-1 0 0,0 0 1 0 0,0 0 0 0 0,0 0-1 0 0,0 1 1 0 0,0-1 0 0 0,0 0-1 0 0,0 0 1 0 0,0 0-1 0 0,0 0 1 0 0,0 0 0 0 0,0 0-1 0 0,0 0 1 0 0,0 0 0 0 0,0 0-1 0 0,0 0 1 0 0,0 0 0 0 0,0 0-1 0 0,0 0 1 0 0,0 0 0 0 0,0 0-1 0 0,0 1 1 0 0,0-1-1 0 0,0 0 1 0 0,0 0 0 0 0,0 0-1 0 0,0 0 1 0 0,0 0 0 0 0,0 0-1 0 0,0 0 1 0 0,0 0 0 0 0,0 0-1 0 0,0 0 1 0 0,0 0 0 0 0,0 0-1 0 0,0 0 1 0 0,0 0-1 0 0,0 0 1 0 0,0 1 0 0 0,0-1-1 0 0,0 0 1 0 0,0 0 0 0 0,5 4-9 0 0,1-1 1 0 0,0 1-1 0 0,0-1 0 0 0,1 0 1 0 0,-1-1-1 0 0,1 1 1 0 0,-1-1-1 0 0,1-1 0 0 0,11 2 1 0 0,8 0 12 0 0,34 0 0 0 0,-50-3-9 0 0,253-11 493 0 0,3-18 174 0 0,-33 3-127 0 0,-11 5-114 0 0,301-25 274 0 0,-482 44-654 0 0,299-16 197 0 0,-2 18-166 0 0,-278 2-78 0 0,146 12-67 0 0,-203-14 28 0 0,-7 0 99 0 0,-87-5 52 0 0,-113 7 0 0 0,-97 22 218 0 0,36-1-182 0 0,-137 10-132 0 0,112-9 64 0 0,-41 5 111 0 0,292-22-147 0 0,27-4 73 0 0,0-1 1 0 0,-24 2-1 0 0,48 7-24 0 0,-3-6-93 0 0,-1 0-1 0 0,1 0 0 0 0,1-1 1 0 0,-1 0-1 0 0,14 4 0 0 0,53 9-54 0 0,-72-16 57 0 0,70 12-74 0 0,118 4-1 0 0,80-16 54 0 0,-204-1-24 0 0,600-12-600 0 0,255 1-2372 0 0,-791 12-636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7:27.709"/>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3904 8070 2759 0 0,'-321'38'272'0'0,"-573"13"6999"0"0,326-3-5753 0 0,354-25-1248 0 0,-250 35-65 0 0,316-39-199 0 0,-136 28 52 0 0,283-47-58 0 0,-7 2-77 0 0,-1 0 0 0 0,1 0-1 0 0,0 1 1 0 0,0 1 0 0 0,-12 5-1 0 0,18-8-162 0 0,5 2-14 0 0,1 1 166 0 0,1 1 0 0 0,0-2 1 0 0,0 1-1 0 0,0-1 1 0 0,1 1-1 0 0,-1-2 0 0 0,1 1 1 0 0,-1 0-1 0 0,1-1 1 0 0,0 0-1 0 0,7 1 0 0 0,15 3-121 0 0,33 2 0 0 0,-54-7 205 0 0,207 11-129 0 0,3-17 118 0 0,-39 1 117 0 0,331-13 726 0 0,-476 16-779 0 0,305-1 423 0 0,-108 4-127 0 0,-175-3-242 0 0,142 4 317 0 0,-152 4 273 0 0,-49-7-599 0 0,-196 25 707 0 0,3-10-578 0 0,59-6-162 0 0,-85 15 26 0 0,-111 8 18 0 0,310-31-91 0 0,-387 39 207 0 0,397-38-202 0 0,-1 0 0 0 0,1 1 0 0 0,0 1-1 0 0,0 0 1 0 0,1 1 0 0 0,-1 1 0 0 0,1 0 0 0 0,-13 9 0 0 0,16-5-36 0 0,9-9 2 0 0,0 1 1 0 0,1 0-1 0 0,0 0 0 0 0,-1-1 0 0 0,1 1 1 0 0,0 0-1 0 0,0 0 0 0 0,0 0 1 0 0,0 0-1 0 0,0-1 0 0 0,0 1 1 0 0,0 0-1 0 0,1 0 0 0 0,-1 0 1 0 0,1-1-1 0 0,-1 1 0 0 0,1 0 0 0 0,0 0 1 0 0,0-1-1 0 0,0 1 0 0 0,0-1 1 0 0,0 1-1 0 0,0-1 0 0 0,1 2 1 0 0,2 2-30 0 0,0 0 1 0 0,1 0 0 0 0,-1-1-1 0 0,1 0 1 0 0,0 0 0 0 0,5 3-1 0 0,2 0 14 0 0,0-1-1 0 0,0 0 1 0 0,1-1-1 0 0,0-1 0 0 0,0 0 1 0 0,16 2-1 0 0,83 9-156 0 0,-91-13 180 0 0,340 19 7 0 0,3-20 0 0 0,-229-1 0 0 0,548 0-257 0 0,-679 0 326 0 0,-6-1-49 0 0,0 0-1 0 0,0 0 0 0 0,0 0 1 0 0,-1 1-1 0 0,1-1 0 0 0,0 1 0 0 0,0-1 1 0 0,-1 1-1 0 0,1 0 0 0 0,-3 0 1 0 0,-2-1 38 0 0,-36-3 105 0 0,0 2-1 0 0,-51 4 1 0 0,46 0-131 0 0,-420 28 70 0 0,1 21-2 0 0,393-42-97 0 0,-229 32-3 0 0,7 27 0 0 0,253-56-4 0 0,-15 4-65 0 0,-98 42 0 0 0,153-56 44 0 0,0-1 0 0 0,0 1 1 0 0,0 0-1 0 0,0 0 0 0 0,0 0 1 0 0,1 0-1 0 0,-1 0 0 0 0,-3 5 1 0 0,5-6 11 0 0,1 0 0 0 0,-1 0-1 0 0,1-1 1 0 0,-1 1 0 0 0,1 0 0 0 0,-1 0 0 0 0,1 0 0 0 0,0 0 0 0 0,-1 0 0 0 0,1 0 0 0 0,0 1 0 0 0,0-1 0 0 0,0 0 0 0 0,0 0 0 0 0,0 0 0 0 0,0 0 0 0 0,0 0 0 0 0,0 0 0 0 0,0 0 0 0 0,1 0-1 0 0,-1 0 1 0 0,0 0 0 0 0,1 0 0 0 0,-1 0 0 0 0,0 0 0 0 0,1 0 0 0 0,-1 0 0 0 0,1 0 0 0 0,0 0 0 0 0,0 1 0 0 0,3 1-33 0 0,0 1-1 0 0,-1 0 1 0 0,2-1-1 0 0,-1 0 1 0 0,0 0-1 0 0,0 0 1 0 0,1-1 0 0 0,0 1-1 0 0,0-1 1 0 0,-1 0-1 0 0,10 2 1 0 0,7 2-65 0 0,31 4 0 0 0,38-1 7 0 0,168-4-1 0 0,-152-6 100 0 0,429-12-49 0 0,-194 5-156 0 0,-1 0-17 0 0,-316 7 221 0 0,-2-1 11 0 0,1 2 0 0 0,0 0 1 0 0,26 4-1 0 0,-60-4 142 0 0,0 0 1 0 0,0 1-1 0 0,-16 2 1 0 0,-1 1 12 0 0,-164 13 466 0 0,-308 39 98 0 0,432-46-588 0 0,-209 43 200 0 0,234-38-324 0 0,39-13-13 0 0,0-1-1 0 0,1 1 0 0 0,-1 0 0 0 0,1 0 1 0 0,0 1-1 0 0,0-1 0 0 0,0 1 1 0 0,-5 4-1 0 0,8-6-17 0 0,-1 0 1 0 0,0 0 0 0 0,1 0-1 0 0,-1 0 1 0 0,1 0-1 0 0,-1 0 1 0 0,1 0-1 0 0,-1 0 1 0 0,1 0-1 0 0,0 1 1 0 0,0-1-1 0 0,-1 0 1 0 0,1 0-1 0 0,0 0 1 0 0,0 1 0 0 0,0-1-1 0 0,0 0 1 0 0,1 0-1 0 0,-1 0 1 0 0,0 1-1 0 0,0-1 1 0 0,1 0-1 0 0,-1 0 1 0 0,1 0-1 0 0,-1 0 1 0 0,1 0-1 0 0,-1 0 1 0 0,1 0 0 0 0,0 0-1 0 0,0 2 1 0 0,2 0-49 0 0,0 1-1 0 0,1-1 1 0 0,-1 1 0 0 0,1-1 0 0 0,7 5 0 0 0,0-1-13 0 0,1 0 0 0 0,1-1 0 0 0,-1 0 0 0 0,1-1 0 0 0,0-1-1 0 0,23 5 1 0 0,83 8-82 0 0,-112-16 161 0 0,411 13-334 0 0,-246-13 254 0 0,23-1 32 0 0,-192 0 121 0 0,-16-4 103 0 0,-12 0-4 0 0,0 1 0 0 0,0 0 0 0 0,-46 3 0 0 0,40 0-135 0 0,-197 10 110 0 0,161-6-119 0 0,-240 20 90 0 0,232-20-117 0 0,-115 8 0 0 0,131-6 0 0 0,-69 17 0 0 0,123-22-2 0 0,-2 0 7 0 0,-8 10-45 0 0,13-9-143 0 0,3 0-21 0 0,1 2 164 0 0,0-1-1 0 0,0 0 0 0 0,0 1 0 0 0,1-1 0 0 0,-1 0 1 0 0,1 0-1 0 0,0-1 0 0 0,0 1 0 0 0,0-1 1 0 0,0 1-1 0 0,0-1 0 0 0,0 0 0 0 0,1 0 1 0 0,-1 0-1 0 0,1 0 0 0 0,-1-1 0 0 0,1 1 1 0 0,0-1-1 0 0,6 1 0 0 0,7 2-21 0 0,0-1 0 0 0,1-1 1 0 0,19 1-1 0 0,58-3-23 0 0,0-4 0 0 0,159-28 0 0 0,-226 27 66 0 0,-1-1 1 0 0,0-1-1 0 0,28-11 0 0 0,-44 11 19 0 0,-10 6 6 0 0,-1 1 0 0 0,0-1 1 0 0,1 0-1 0 0,-1 1 0 0 0,0-1 0 0 0,1 0 0 0 0,-1 0 0 0 0,0 1 0 0 0,0-1 0 0 0,0 0 0 0 0,0 0 0 0 0,0 0 0 0 0,0 1 0 0 0,0-1 1 0 0,0 0-1 0 0,0 0 0 0 0,0 1 0 0 0,0-1 0 0 0,0 0 0 0 0,0 0 0 0 0,-1 0 0 0 0,0-1 25 0 0,0 0 0 0 0,0 0 0 0 0,0 0 1 0 0,0 0-1 0 0,-1 0 0 0 0,1 1 0 0 0,-3-4 0 0 0,-1 1 56 0 0,0 0-1 0 0,-1-1 1 0 0,1 2 0 0 0,-8-5-1 0 0,-8-2 63 0 0,0 1 0 0 0,-1 2 0 0 0,0 0 0 0 0,-46-8 0 0 0,-95-4 124 0 0,137 17-256 0 0,-486-23 36 0 0,432 25-21 0 0,31 0 20 0 0,-93-10 0 0 0,130 9-52 0 0,1-1 0 0 0,-1 2 0 0 0,0-1 0 0 0,-1 0 0 0 0,1 1 0 0 0,-1 0 0 0 0,0 0 0 0 0,-2-1-16 0 0,11 2-19 0 0,-8 5 10 0 0,8-4-23 0 0,-4 5 36 0 0,-2 2 12 0 0,1 0 0 0 0,0 0 0 0 0,3 1-10 0 0,5-5-33 0 0,1 6 22 0 0,1-5-22 0 0,11 14 32 0 0,-7-16 12 0 0,0-1-2 0 0,2 4 1 0 0,7 5 0 0 0,21 4 0 0 0,-9-7-1 0 0,-16-6 14 0 0,0 0 0 0 0,-1 0 0 0 0,1 1 0 0 0,10 5 0 0 0,7 6 41 0 0,-13-9-44 0 0,0 1-10 0 0,-2 1 11 0 0,8 5 45 0 0,-17-12-48 0 0,-1 0 45 0 0,0 1 1 0 0,9 5-44 0 0,0 1-10 0 0,2 0 0 0 0,-1 0 0 0 0,-1 0 0 0 0,1 0 0 0 0,18 10 72 0 0,-28-17 1 0 0,-5-5 10 0 0,-31-20 145 0 0,-21-7-172 0 0,-100-54 208 0 0,123 66-260 0 0,-31-16-22 0 0,61 34-52 0 0,2 5-237 0 0,1 0 293 0 0,-1 0 0 0 0,1 0 0 0 0,0-1 0 0 0,0 1 0 0 0,0 0 1 0 0,0-1-1 0 0,1 1 0 0 0,-1-1 0 0 0,1 1 0 0 0,0-1 0 0 0,0 0 0 0 0,0 0 0 0 0,1 0 0 0 0,3 4 0 0 0,5 8 14 0 0,0-1 0 0 0,27 24 0 0 0,-27-27 0 0 0,6 2 0 0 0,8 2 0 0 0,18 10 11 0 0,-18-11 84 0 0,1 2 82 0 0,10 9 12 0 0,-15-10-135 0 0,-11-6-33 0 0,1 1 22 0 0,15 12-30 0 0,-2-5-16 0 0,-6-2 3 0 0,-12-11 0 0 0,8 4 0 0 0,13 5 0 0 0,-22-11 8 0 0,15 12 38 0 0,-16-11-18 0 0,4 5 15 0 0,0 1-40 0 0,1 1-3 0 0,-1 0 0 0 0,1 1 0 0 0,1 5 0 0 0,-10-12 0 0 0,2 1 0 0 0,19 23 0 0 0,-5-6 0 0 0,-13-18 0 0 0,0 1 0 0 0,0-1 0 0 0,0 0-1 0 0,0-1 1 0 0,5 5 0 0 0,-1-2 12 0 0,0 1 41 0 0,-3-4-9 0 0,12 15-24 0 0,-6-4-20 0 0,-1 1 0 0 0,-1-1 0 0 0,-1 1 0 0 0,0 1 0 0 0,1-1 0 0 0,1-1 0 0 0,0 1 0 0 0,1-3 0 0 0,2 0 0 0 0,2 0 0 0 0,0-1 0 0 0,-3-3 11 0 0,-7-5 32 0 0,6 6-33 0 0,2 2-10 0 0,-1-2 0 0 0,2 0 0 0 0,3-1 0 0 0,-1-1 0 0 0,46 24 176 0 0,-46-22-176 0 0,-4 0 0 0 0,2 0 0 0 0,1 0 0 0 0,-3-1 0 0 0,1 2 0 0 0,0-2 0 0 0,0 1 0 0 0,13 7-34 0 0,11 4-4 0 0,-23-13 38 0 0,0 0 0 0 0,1-1 0 0 0,0-1 0 0 0,-1-1 11 0 0,-9-3 32 0 0,7 2-26 0 0,0-2-23 0 0,-3-2 123 0 0,12-3-103 0 0,-18 3-7 0 0,0 0 49 0 0,13-2 92 0 0,-12 2-93 0 0,10-2-45 0 0,-2-3 1 0 0,-4 1 41 0 0,-4 4-56 0 0,20-7 148 0 0,-8 3-101 0 0,-1 1-33 0 0,0 0-10 0 0,0-1 0 0 0,0 2 0 0 0,0 2 0 0 0,0-2 0 0 0,0 1 0 0 0,-1-2 0 0 0,0-1 0 0 0,1 1 0 0 0,-1 1 0 0 0,3 1 0 0 0,0 0 0 0 0,-1-1 0 0 0,1 0 0 0 0,-1 2 0 0 0,-2-2 0 0 0,-1 0 0 0 0,1-1 0 0 0,0 1 0 0 0,1-1 0 0 0,-1-1 0 0 0,0-1 0 0 0,0 1 0 0 0,0-1 0 0 0,1 1 0 0 0,0 0 0 0 0,-1 1 0 0 0,2 0 0 0 0,-1 1 0 0 0,-1-1 0 0 0,2 0 0 0 0,-1-1 0 0 0,-1 1 0 0 0,1-1 0 0 0,1 1 0 0 0,-1-1 0 0 0,-1-1 0 0 0,0 0 0 0 0,-1-1 0 0 0,0-1 0 0 0,-2 0 0 0 0,6-4 0 0 0,-14 10 0 0 0,9-11 0 0 0,26-29 0 0 0,-30 35 0 0 0,23-30 0 0 0,-18 21 0 0 0,1 1 0 0 0,0 0 0 0 0,1 1 0 0 0,1 0 0 0 0,17-12 0 0 0,-14 12-31 0 0,-2 0 0 0 0,22-23 0 0 0,7-7 100 0 0,-23 24-69 0 0,45-29 0 0 0,63-35 139 0 0,81-42-11 0 0,-184 109-134 0 0,43-34 0 0 0,-35 23 7 0 0,-30 25 0 0 0,98-81 62 0 0,-90 72-69 0 0,-12 10 1 0 0,1 1 0 0 0,0-1 1 0 0,-1 1-1 0 0,1 0 0 0 0,0-1 0 0 0,0 1 0 0 0,0 0 0 0 0,0 0 0 0 0,3-1 0 0 0,19-9-4 0 0,13-12-1 0 0,-12 8-44 0 0,1 2 54 0 0,-3 1-10 0 0,-11 6-44 0 0,-2 3-10 0 0,-8 3-2 0 0,-4 8-324 0 0,0 1 365 0 0,-1 0 0 0 0,0 0 1 0 0,0-1-1 0 0,-1 1 0 0 0,0-1 1 0 0,0 0-1 0 0,-1 0 0 0 0,-6 8 1 0 0,-4 3-10 0 0,0-1 0 0 0,-24 22 0 0 0,-16 7-58 0 0,-2-1 0 0 0,-106 63 0 0 0,121-86 82 0 0,-1-1-1 0 0,-1-2 0 0 0,0-3 1 0 0,-2-1-1 0 0,-79 17 0 0 0,-119 28 11 0 0,-94 19 0 0 0,298-72 0 0 0,-337 75 0 0 0,76-17-616 0 0,299-66 571 0 0,0 1 21 0 0,0-1-1 0 0,1 1 0 0 0,-1-1 0 0 0,1 0 0 0 0,-1 0 0 0 0,1 0 0 0 0,-1 0 1 0 0,0 0-1 0 0,1 0 0 0 0,-1 0 0 0 0,1-1 0 0 0,-4 0 0 0 0,7-1-35 0 0,12-8 31 0 0,0 1-1 0 0,1 0 0 0 0,0 1 1 0 0,23-9-1 0 0,10-5-44 0 0,427-196 164 0 0,-378 179 126 0 0,114-67 0 0 0,-96 51-77 0 0,-111 52-96 0 0,0-1-34 0 0,-7 2-9 0 0,-6 1-13 0 0,-17 4-152 0 0,-1 2 1 0 0,-46 13 0 0 0,37-8 67 0 0,-170 36-29 0 0,55-13 80 0 0,-140 15 46 0 0,282-47 0 0 0,-1 1 0 0 0,0-1 0 0 0,-1 0 0 0 0,1-1 0 0 0,-18-2 0 0 0,13-2 0 0 0,15 4 3 0 0,-1 0 0 0 0,0-1 0 0 0,0 1 0 0 0,1-1 0 0 0,-1 1 0 0 0,0-1 0 0 0,0 1 0 0 0,1-1-1 0 0,-1 1 1 0 0,0-1 0 0 0,1 0 0 0 0,-1 1 0 0 0,1-1 0 0 0,-1 0 0 0 0,1 0 0 0 0,-1 1 0 0 0,1-1 0 0 0,0 0-1 0 0,-1 0 1 0 0,1 0 0 0 0,0 0 0 0 0,0 1 0 0 0,0-1 0 0 0,-1 0 0 0 0,1 0 0 0 0,0 0 0 0 0,0 0 0 0 0,0 0 0 0 0,0 0-1 0 0,0 0 1 0 0,1 1 0 0 0,-1-1 0 0 0,0 0 0 0 0,0 0 0 0 0,1 0 0 0 0,-1 0 0 0 0,0 1 0 0 0,1-1 0 0 0,-1 0 0 0 0,1 0-1 0 0,-1 0 1 0 0,2 0 0 0 0,2-5 33 0 0,0 0-1 0 0,0 0 1 0 0,1 1 0 0 0,6-5-1 0 0,-11 9-34 0 0,35-30 21 0 0,1 1-1 0 0,2 2 1 0 0,1 2-1 0 0,47-24 0 0 0,175-74 69 0 0,-154 76-79 0 0,394-166-14 0 0,7 17 18 0 0,248-48 120 0 0,60 59 80 0 0,-728 171-173 0 0,444-68 209 0 0,77 16-180 0 0,-253 39-58 0 0,-119 11-16 0 0,297-18-149 0 0,61-31-488 0 0,-462 47 408 0 0,-83 12 128 0 0,143-21-217 0 0,-4-15 129 0 0,-176 39 172 0 0,-6 3 28 0 0,0-1 0 0 0,0 0 0 0 0,-1-1 0 0 0,1 1 0 0 0,-1-1 0 0 0,0 0 0 0 0,1-1 0 0 0,6-5 0 0 0,-13 9-2 0 0,1 0 0 0 0,-1-1-1 0 0,0 1 1 0 0,1-1 0 0 0,-1 1 0 0 0,1 0 0 0 0,-1-1 0 0 0,0 1 0 0 0,1-1-1 0 0,-1 1 1 0 0,0-1 0 0 0,0 1 0 0 0,0-1 0 0 0,1 1 0 0 0,-1-1-1 0 0,0 1 1 0 0,0-1 0 0 0,0 1 0 0 0,0-1 0 0 0,0 0 0 0 0,0 1-1 0 0,0-1 1 0 0,0 1 0 0 0,0-1 0 0 0,0 1 0 0 0,0-2 0 0 0,-1 1 9 0 0,1 0 0 0 0,-1 0 0 0 0,1 1 0 0 0,-1-1 0 0 0,0 0 0 0 0,1 0 0 0 0,-1 0 0 0 0,0 0 0 0 0,0 1 0 0 0,0-1 0 0 0,1 0 0 0 0,-3 0 0 0 0,-3-3 74 0 0,0 1 0 0 0,-1 1 0 0 0,-8-4 0 0 0,14 6-79 0 0,-30-9 151 0 0,0 2 1 0 0,-1 1 0 0 0,-36-2 0 0 0,-99 1-116 0 0,156 7-31 0 0,-459 18-4 0 0,-2 35-12 0 0,430-48 1 0 0,-593 104-60 0 0,140-11 47 0 0,-35 8 14 0 0,-72 23-5 0 0,-800 157-140 0 0,663-186-348 0 0,630-91 387 0 0,-1-4 0 0 0,1-6 0 0 0,-169-21 0 0 0,259 20 105 0 0,0-1 1 0 0,0-1-1 0 0,0 0 0 0 0,1-2 0 0 0,0 0 0 0 0,-27-13 1 0 0,43 17 11 0 0,0 1 1 0 0,-1 0-1 0 0,1-1 1 0 0,0 1 0 0 0,0-1-1 0 0,1 0 1 0 0,-1 1 0 0 0,0-1-1 0 0,1 0 1 0 0,-1 0-1 0 0,1 0 1 0 0,-1 0 0 0 0,1-1-1 0 0,-2-2 1 0 0,3 4-4 0 0,0 0-1 0 0,0 0 1 0 0,0-1 0 0 0,0 1-1 0 0,0 0 1 0 0,0 0 0 0 0,0-1 0 0 0,0 1-1 0 0,0 0 1 0 0,0 0 0 0 0,1 0 0 0 0,-1 0-1 0 0,1-1 1 0 0,-1 1 0 0 0,1 0 0 0 0,-1 0-1 0 0,1 0 1 0 0,-1 0 0 0 0,1 0 0 0 0,0 0-1 0 0,0 0 1 0 0,0 0 0 0 0,-1 0-1 0 0,1 1 1 0 0,0-1 0 0 0,0 0 0 0 0,0 0-1 0 0,0 1 1 0 0,0-1 0 0 0,2 0 0 0 0,12-7 62 0 0,-1 2 0 0 0,1 0 1 0 0,26-7-1 0 0,-40 12-70 0 0,443-116-63 0 0,-45 32-35 0 0,11 13 111 0 0,-216 39-21 0 0,421-58 7 0 0,4 17 0 0 0,-492 60 0 0 0,1265-99-32 0 0,1 104 0 0 0,-713 70-193 0 0,-649-57 181 0 0,-11-2-12 0 0,-1 0 0 0 0,0 2 0 0 0,0 0 0 0 0,25 9 0 0 0,-30-5-116 0 0,-14-8 169 0 0,0 0 0 0 0,-1 0 0 0 0,1 0 1 0 0,0 0-1 0 0,0 0 0 0 0,0 0 0 0 0,0 0 0 0 0,0 0 0 0 0,0 0 0 0 0,0 0 0 0 0,0 0 1 0 0,0 0-1 0 0,0 0 0 0 0,0 0 0 0 0,0 0 0 0 0,0 0 0 0 0,-1 0 0 0 0,1 0 1 0 0,0 0-1 0 0,0 0 0 0 0,0 0 0 0 0,0 1 0 0 0,0-1 0 0 0,0 0 0 0 0,0 0 0 0 0,0 0 1 0 0,0 0-1 0 0,0 0 0 0 0,0 0 0 0 0,0 0 0 0 0,0 0 0 0 0,0 0 0 0 0,0 0 1 0 0,0 0-1 0 0,0 0 0 0 0,0 0 0 0 0,0 1 0 0 0,0-1 0 0 0,0 0 0 0 0,0 0 0 0 0,0 0 1 0 0,0 0-1 0 0,0 0 0 0 0,0 0 0 0 0,0 0 0 0 0,0 0 0 0 0,0 0 0 0 0,0 0 1 0 0,0 0-1 0 0,0 0 0 0 0,0 1 0 0 0,0-1 0 0 0,0 0 0 0 0,0 0 0 0 0,0 0 1 0 0,0 0-1 0 0,0 0 0 0 0,0 0 0 0 0,1 0 0 0 0,-1 0 0 0 0,0 0 0 0 0,0 0 0 0 0,0 0 1 0 0,0 0-1 0 0,0 0 0 0 0,0 0 0 0 0,-5 3-49 0 0,0 0 0 0 0,0-1 0 0 0,0 0 0 0 0,0 0 1 0 0,0 0-1 0 0,-11 2 0 0 0,-36 2-74 0 0,39-5 100 0 0,-260 11-246 0 0,145-8 252 0 0,-219 10 18 0 0,-154 6 71 0 0,-129 1 104 0 0,174-5 23 0 0,-5 0-32 0 0,-436 20 37 0 0,343-14-122 0 0,442-15-61 0 0,-99 0 28 0 0,199-7-37 0 0,12 0-8 0 0,0 0-1 0 0,0 0 1 0 0,0 0-1 0 0,1 0 1 0 0,-1 0-1 0 0,0 0 1 0 0,0 0-1 0 0,0 0 1 0 0,0 1-1 0 0,0-1 1 0 0,0 0-1 0 0,0 0 1 0 0,0 0-1 0 0,0 0 1 0 0,0 0-1 0 0,0 0 1 0 0,0 0-1 0 0,0 0 1 0 0,0 0-1 0 0,0 0 1 0 0,0 0-1 0 0,0 0 1 0 0,0 0-1 0 0,0 0 1 0 0,0 0-1 0 0,0 0 1 0 0,0 0-1 0 0,0 0 1 0 0,0 0-1 0 0,0 0 1 0 0,0 0-1 0 0,0 0 1 0 0,0 0-1 0 0,0 0 1 0 0,0 0-1 0 0,0 0 1 0 0,0 0-1 0 0,0 1 1 0 0,0-1-1 0 0,0 0 1 0 0,-1 0-1 0 0,1 0 1 0 0,0 0-1 0 0,0 0 1 0 0,0 0-1 0 0,0 0 1 0 0,0 0-1 0 0,0 0 1 0 0,0 0-1 0 0,0 0 1 0 0,0 0-1 0 0,0 0 1 0 0,0 0-1 0 0,17 5 31 0 0,-9-3-50 0 0,32 8-5 0 0,78 9-1 0 0,47-8-5 0 0,-148-10 29 0 0,827 9 346 0 0,-565-11-271 0 0,230 6-22 0 0,-117-1 3 0 0,1 4-45 0 0,-196-3-10 0 0,22 2 0 0 0,90 2 0 0 0,-288-9 11 0 0,-36-7 42 0 0,-10 0-33 0 0,0 1-1 0 0,-51-5 0 0 0,-55 5 56 0 0,102 5-72 0 0,-1114-16-99 0 0,20 43 96 0 0,1043-22 0 0 0,-465 43 0 0 0,503-41-1 0 0,-29 4-16 0 0,2 3-1 0 0,-73 23 1 0 0,116-25 6 0 0,25-11 10 0 0,1 0 0 0 0,-1 1 0 0 0,0-1 0 0 0,0 0-1 0 0,1 1 1 0 0,-1-1 0 0 0,0 1 0 0 0,0-1 0 0 0,1 1-1 0 0,-1-1 1 0 0,1 1 0 0 0,-1 0 0 0 0,0-1 0 0 0,1 1 0 0 0,-1 0-1 0 0,1-1 1 0 0,-1 2 0 0 0,1-1-5 0 0,0 0 1 0 0,0 0-1 0 0,1 0 1 0 0,-1-1-1 0 0,0 1 0 0 0,1 0 1 0 0,-1 0-1 0 0,0 0 0 0 0,1-1 1 0 0,-1 1-1 0 0,1 0 1 0 0,-1 0-1 0 0,1-1 0 0 0,0 1 1 0 0,-1 0-1 0 0,1-1 1 0 0,0 1-1 0 0,-1-1 0 0 0,1 1 1 0 0,0-1-1 0 0,1 1 1 0 0,20 11-91 0 0,-2-3 70 0 0,1-2-1 0 0,-1 0 0 0 0,1-1 1 0 0,38 4-1 0 0,91 3-63 0 0,-135-12 89 0 0,432 6 75 0 0,3-21 22 0 0,-340 10-90 0 0,575-18 26 0 0,-1 21 0 0 0,-458 14-39 0 0,-212-12 4 0 0,33-1-123 0 0,-44 0 54 0 0,-8-1 12 0 0,-208-11 188 0 0,-8 16 128 0 0,103 0-252 0 0,-365 6-129 0 0,-1084 35-343 0 0,971-13 379 0 0,3 30 30 0 0,569-59 83 0 0,-35 6 4 0 0,53-8-28 0 0,0 1 0 0 0,0 0 1 0 0,0 0-1 0 0,0 0 0 0 0,1 1 0 0 0,-11 6 0 0 0,16-9 0 0 0,-1 0-1 0 0,1 0 1 0 0,0 0-1 0 0,-1 1 0 0 0,1-1 1 0 0,0 0-1 0 0,-1 0 1 0 0,1 1-1 0 0,0-1 1 0 0,-1 0-1 0 0,1 1 0 0 0,0-1 1 0 0,0 0-1 0 0,-1 1 1 0 0,1-1-1 0 0,0 1 1 0 0,0-1-1 0 0,0 0 0 0 0,0 1 1 0 0,-1-1-1 0 0,1 1 1 0 0,0-1-1 0 0,0 0 1 0 0,0 1-1 0 0,0-1 0 0 0,0 1 1 0 0,0 0-1 0 0,1 1-4 0 0,0 0-1 0 0,1 0 0 0 0,-1 0 1 0 0,0-1-1 0 0,1 1 0 0 0,-1 0 1 0 0,1 0-1 0 0,0-1 1 0 0,-1 1-1 0 0,1-1 0 0 0,0 0 1 0 0,0 0-1 0 0,0 1 0 0 0,0-1 1 0 0,3 1-1 0 0,39 15-51 0 0,-39-16 44 0 0,33 11 38 0 0,1-3 0 0 0,0-1-1 0 0,52 4 1 0 0,123-3 161 0 0,-130-8-119 0 0,456 1 123 0 0,248-9-116 0 0,-677 12-20 0 0,-101-6-44 0 0,-17-1-9 0 0,-14-2 9 0 0,-7 4 39 0 0,-44 4 0 0 0,8 1-30 0 0,2-3-39 0 0,-207 9-33 0 0,0 22-42 0 0,51 2-101 0 0,17-3-129 0 0,185-29 213 0 0,0 0-1 0 0,0 2 1 0 0,1 0 0 0 0,-20 9 0 0 0,32-13-78 0 0,7 0-317 0 0,-3-1 477 0 0,0 1 0 0 0,0-1 0 0 0,-1 1 0 0 0,1-1 0 0 0,0 1 1 0 0,0-1-1 0 0,1 2 0 0 0,3 2-48 0 0,2-1 13 0 0,1 0 0 0 0,-1-1-1 0 0,1 1 1 0 0,-1-2-1 0 0,1 1 1 0 0,9 0 0 0 0,49 0 2 0 0,-61-2 61 0 0,68-2 44 0 0,0-3 1 0 0,110-22 0 0 0,7-5-133 0 0,-147 26-22 0 0,87 0 0 0 0,-164 6 274 0 0,0 1 1 0 0,-56 8-1 0 0,-66 22 189 0 0,19-3-118 0 0,-206 25-444 0 0,310-49 58 0 0,-21 5-348 0 0,51-9 413 0 0,29 5-127 0 0,-6-1 204 0 0,36-1-39 0 0,102-8 0 0 0,-33 0-34 0 0,-122 5 0 0 0,-5 0-48 0 0,-52 1 270 0 0,1 3 0 0 0,-1 2 0 0 0,-92 23 0 0 0,128-23-136 0 0,0 0 0 0 0,1 0 0 0 0,0 2 0 0 0,1 0 0 0 0,0 1 0 0 0,0 0 0 0 0,-15 14 0 0 0,-4 2-2 0 0,-34 29 0 0 0,47-35 0 0 0,13-8 643 0 0,10-13-502 0 0,13-13-12 0 0,1 1 0 0 0,1 1 0 0 0,0 0-1 0 0,1 0 1 0 0,22-11 0 0 0,-15 8-104 0 0,12-5-6 0 0,0 1 1 0 0,1 2-1 0 0,56-19 1 0 0,123-29 32 0 0,-108 36 39 0 0,-104 29-86 0 0,57-18 33 0 0,1 3-1 0 0,104-14 0 0 0,-129 27-38 0 0,329-17 66 0 0,-250 14-62 0 0,0 1-78 0 0,-68 7 75 0 0,63 11 0 0 0,-51-5 0 0 0,154 18-53 0 0,-183-23-7 0 0,1-1 1 0 0,-1-1-1 0 0,1-2 0 0 0,39-6 0 0 0,-31 1 60 0 0,61-2 0 0 0,-61 9 14 0 0,40 6-1 0 0,-17-1 14 0 0,156-2-17 0 0,-79-12 50 0 0,-70 2 83 0 0,22-4 30 0 0,-28 8-176 0 0,20 0 73 0 0,-37 3-14 0 0,35 2 172 0 0,5 4 146 0 0,141-8 0 0 0,-195 0-326 0 0,298 1 69 0 0,-196 3-85 0 0,196-22 0 0 0,-147 11-32 0 0,-115 7 0 0 0,19 0 7 0 0,21-1 22 0 0,121-17-1 0 0,129-23-28 0 0,-230 33-2 0 0,49-5 58 0 0,334-13 65 0 0,-270 19-50 0 0,-73-5-58 0 0,22-1-16 0 0,-153 13 4 0 0,402-30 52 0 0,-258-6 11 0 0,-182 37-65 0 0,1 0 0 0 0,-1 0 0 0 0,0 0 0 0 0,1 0 0 0 0,-1-1 0 0 0,0 1 0 0 0,1 0 0 0 0,-1 0 0 0 0,0 0 0 0 0,0-1 0 0 0,1 1 0 0 0,-1 0 0 0 0,0 0 0 0 0,0-1 0 0 0,0 1 0 0 0,1 0 0 0 0,-1-1 0 0 0,0 1 0 0 0,0 0 0 0 0,0-1 0 0 0,0 1 0 0 0,0 0 0 0 0,0-1 0 0 0,1 1 0 0 0,-1 0 0 0 0,0-1 0 0 0,0 1 0 0 0,0 0 0 0 0,0-1 0 0 0,0 1 0 0 0,0 0 0 0 0,0-1 0 0 0,-1 1 0 0 0,1-1 0 0 0,-4-9-18 0 0,2 7 17 0 0,-1 0 0 0 0,0 1-1 0 0,0 0 1 0 0,0-1 0 0 0,0 1-1 0 0,0 0 1 0 0,0 1 0 0 0,-1-1 0 0 0,-3-1-1 0 0,-37-11-52 0 0,33 10 36 0 0,-53-11-174 0 0,0 3-1 0 0,-90-5 1 0 0,71 9 137 0 0,-728-60-115 0 0,-60 10 171 0 0,-61-4 0 0 0,-320-20 0 0 0,372 22 0 0 0,146 10 0 0 0,287 18 0 0 0,-329-35 0 0 0,670 50-12 0 0,-14 0-42 0 0,116 17-24 0 0,113-4-246 0 0,546-26-417 0 0,-417 15 630 0 0,2972-102 639 0 0,-1529 115 178 0 0,-1321-1-404 0 0,-352 2-286 0 0,0 1 18 0 0,0 0 0 0 0,1-1 0 0 0,8-2 0 0 0,-15 2 2 0 0,-6-1 0 0 0,-23-9 11 0 0,0 1 0 0 0,-44-10-1 0 0,-67-7-126 0 0,-441-36-276 0 0,466 54 267 0 0,-2667-125 257 0 0,594 150 521 0 0,2143-15-681 0 0,-478-9 152 0 0,475 0 0 0 0,617-31-379 0 0,2-17-93 0 0,-383 36 361 0 0,1242-113-103 0 0,-282 57-10 0 0,3 33-39 0 0,-922 35 89 0 0,546-12-381 0 0,-740 20 364 0 0,-2 0-28 0 0,52-8 0 0 0,-83 7 66 0 0,-8-1 13 0 0,-15-7-4 0 0,-1 2 1 0 0,0 0-1 0 0,-1 1 0 0 0,1 1 1 0 0,-39-4-1 0 0,-346-21 22 0 0,346 27-22 0 0,-733-11-216 0 0,-2 21 130 0 0,-2113 89 398 0 0,2652-83-274 0 0,-767 45 55 0 0,862-47-75 0 0,-211 10 49 0 0,272-22-83 0 0,85 0 0 0 0,14 1 0 0 0,0 0 0 0 0,0 0 0 0 0,0-1 0 0 0,0 1 0 0 0,0 0 0 0 0,0 0 0 0 0,0 0 0 0 0,0 0 0 0 0,0 0 0 0 0,0 0 0 0 0,0 0 0 0 0,0 0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0,-1 0 0 0 0,14-2 0 0 0,-13 2 0 0 0,193-18-25 0 0,-58 8-22 0 0,558-74-167 0 0,-328 37 212 0 0,1028-113 3 0 0,7 54-12 0 0,161 65-412 0 0,-827 66-18 0 0,-708-22 385 0 0,-23-2-5 0 0,-7 0-10 0 0,-43-1-83 0 0,-789 6-979 0 0,-5 21 822 0 0,710-23 275 0 0,-1684 89 390 0 0,-204 84 252 0 0,659-7-351 0 0,-81 8 130 0 0,1194-152-321 0 0,38-4 6 0 0,99-10-13 0 0,-240 16 298 0 0,319-30-268 0 0,0 0 304 0 0,234-12-302 0 0,-74 6-175 0 0,686-70-264 0 0,0-23 321 0 0,-181 21 40 0 0,1939-158 53 0 0,-1290 198 69 0 0,-435 83-210 0 0,-688-21-4 0 0,-123-15 43 0 0,-1 2 0 0 0,41 15 0 0 0,-34-5-34 0 0,-41-18 50 0 0,1 1 0 0 0,0 0 0 0 0,-1-1 0 0 0,1 1 1 0 0,-1 0-1 0 0,0 0 0 0 0,0 1 0 0 0,0-1 0 0 0,0 0 0 0 0,0 1 0 0 0,2 3 1 0 0,-3-5 5 0 0,-1 1 0 0 0,1-1 0 0 0,-1 0 1 0 0,0 0-1 0 0,1 1 0 0 0,-1-1 0 0 0,0 0 1 0 0,0 0-1 0 0,0 1 0 0 0,0-1 0 0 0,0 0 1 0 0,0 0-1 0 0,0 1 0 0 0,0-1 0 0 0,-1 0 0 0 0,1 0 1 0 0,0 1-1 0 0,-1-1 0 0 0,1 0 0 0 0,-2 2 1 0 0,0 0-20 0 0,0 0 0 0 0,0 0 0 0 0,0 0 0 0 0,0-1 1 0 0,-1 1-1 0 0,1-1 0 0 0,-4 3 0 0 0,-5 3-29 0 0,-1 0-1 0 0,0 0 0 0 0,-1-1 1 0 0,0-1-1 0 0,0 0 1 0 0,-16 5-1 0 0,-90 19-89 0 0,-358 53-82 0 0,-5-29 460 0 0,288-35-140 0 0,-1094 106 698 0 0,-106 29 154 0 0,743-54 23 0 0,540-73-662 0 0,109-26-294 0 0,-2 0 24 0 0,0 0 0 0 0,0 1 1 0 0,0-1-1 0 0,0 1 0 0 0,-4 2 1 0 0,7-3-29 0 0,1-1 0 0 0,-1 0 1 0 0,1 1-1 0 0,-1-1 0 0 0,1 1 0 0 0,0-1 1 0 0,-1 1-1 0 0,1-1 0 0 0,-1 0 1 0 0,1 1-1 0 0,0-1 0 0 0,-1 1 1 0 0,1 0-1 0 0,0-1 0 0 0,0 1 1 0 0,0-1-1 0 0,-1 1 0 0 0,1-1 0 0 0,0 1 1 0 0,0 0-1 0 0,0-1 0 0 0,0 1 1 0 0,0-1-1 0 0,0 1 0 0 0,0 0 1 0 0,0-1-1 0 0,0 1 0 0 0,0-1 1 0 0,0 1-1 0 0,1 0 0 0 0,-1-1 1 0 0,0 1-1 0 0,0-1 0 0 0,1 1 0 0 0,-1-1 1 0 0,0 1-1 0 0,0-1 0 0 0,1 1 1 0 0,-1-1-1 0 0,1 1 0 0 0,-1-1 1 0 0,0 1-1 0 0,2 0 0 0 0,1 2-32 0 0,1 0 0 0 0,-1 0 0 0 0,1 0 0 0 0,0 0 0 0 0,0-1-1 0 0,0 0 1 0 0,0 1 0 0 0,8 2 0 0 0,40 10-175 0 0,-39-12 162 0 0,37 8-106 0 0,1-3-1 0 0,0-1 0 0 0,64-1 1 0 0,155-14-93 0 0,-256 7 242 0 0,762-56-51 0 0,267-13-2 0 0,-267 80 56 0 0,-771-10 0 0 0,35 2-46 0 0,-1 2 0 0 0,1 2-1 0 0,47 12 1 0 0,-83-17 22 0 0,0 1 0 0 0,0-1 0 0 0,0 1 0 0 0,-1-1 0 0 0,1 1 0 0 0,0 0 0 0 0,-1 0 0 0 0,1 0 0 0 0,4 5 0 0 0,-7-5-100 0 0,-5-1-29 0 0,-29 7-116 0 0,0-1 0 0 0,-1-2 1 0 0,-55 2-1 0 0,50-4 249 0 0,-479 19 85 0 0,448-19-7 0 0,-1162-25 1304 0 0,505-12-585 0 0,-299-20-311 0 0,962 49-428 0 0,-138-12-35 0 0,151 10 69 0 0,-93-25 0 0 0,138 31-53 0 0,2 0-1 0 0,-1 0 0 0 0,0-1 1 0 0,1 1-1 0 0,0-1 0 0 0,-1 0 1 0 0,1 0-1 0 0,0 0 0 0 0,0-1 1 0 0,0 0-1 0 0,-3-3 0 0 0,6 6-13 0 0,1 0-1 0 0,-1-1 0 0 0,1 1 1 0 0,0-1-1 0 0,-1 1 1 0 0,1-1-1 0 0,0 1 0 0 0,-1-1 1 0 0,1 0-1 0 0,0 1 0 0 0,0-1 1 0 0,0 1-1 0 0,-1-1 1 0 0,1 1-1 0 0,0-1 0 0 0,0 0 1 0 0,0 1-1 0 0,0-1 1 0 0,0 1-1 0 0,0-1 0 0 0,0 0 1 0 0,1 0-1 0 0,-1 0 1 0 0,0 0 1 0 0,1 0-1 0 0,0 0 1 0 0,-1 0-1 0 0,1 1 1 0 0,0-1-1 0 0,-1 0 1 0 0,1 0-1 0 0,0 1 1 0 0,0-1-1 0 0,-1 0 1 0 0,1 1-1 0 0,0-1 0 0 0,2 0 1 0 0,16-8 29 0 0,0 2-1 0 0,0 0 1 0 0,1 1-1 0 0,22-4 1 0 0,2-1-23 0 0,412-96-487 0 0,-154 38 374 0 0,1012-223 101 0 0,856-121 0 0 0,-1056 227 0 0 0,-526 89 0 0 0,615-78 0 0 0,-1139 166 0 0 0,136-19 0 0 0,-139 16 0 0 0,73-24 0 0 0,-130 35 0 0 0,1 0 0 0 0,-1-1 0 0 0,0 0 0 0 0,0 0 0 0 0,5-3 0 0 0,-8 4 0 0 0,-1 1 0 0 0,1 0 0 0 0,-1-1 0 0 0,0 1 0 0 0,1 0 0 0 0,-1-1 0 0 0,1 1 0 0 0,-1-1 0 0 0,0 1 0 0 0,1-1 0 0 0,-1 1 0 0 0,0-1 0 0 0,1 1 0 0 0,-1-1 0 0 0,0 0 0 0 0,0 1 0 0 0,0-1 0 0 0,1 1 0 0 0,-1-1 0 0 0,0 0 0 0 0,0 1 0 0 0,0-1 0 0 0,0 1 0 0 0,0-1 0 0 0,0 0 0 0 0,0 1 0 0 0,0-1 0 0 0,-1 1 0 0 0,1-1 0 0 0,0 1 0 0 0,0-1 0 0 0,0 0 0 0 0,-1 1 0 0 0,1-1 0 0 0,0 1 0 0 0,0-1 0 0 0,-1 1 0 0 0,1-1 0 0 0,-1 1 0 0 0,1-1 0 0 0,0 1 0 0 0,-1 0 0 0 0,1-1 0 0 0,-1 1 0 0 0,1-1 0 0 0,-1 1 0 0 0,0-1 0 0 0,-7-4-7 0 0,0 1 0 0 0,0 0 0 0 0,0 0 0 0 0,0 1-1 0 0,0-1 1 0 0,-1 2 0 0 0,-14-4 0 0 0,19 5 4 0 0,-68-15-222 0 0,-110-11 0 0 0,-84 9-375 0 0,265 18 598 0 0,-1115-28-1286 0 0,-8 49 987 0 0,230 23 285 0 0,-2 17 95 0 0,-611 32 266 0 0,1505-93-344 0 0,-475 15 226 0 0,334-17 10 0 0,-184-25-1 0 0,280 20-32 0 0,-85-25 0 0 0,123 29-117 0 0,-1-1 0 0 0,1 1 0 0 0,0-1 0 0 0,1-1 0 0 0,-15-9 0 0 0,21 13-64 0 0,1 0 0 0 0,-1 0-1 0 0,1 0 1 0 0,0 0 0 0 0,0-1-1 0 0,-1 1 1 0 0,1 0 0 0 0,0 0 0 0 0,0-1-1 0 0,0 1 1 0 0,0-1 0 0 0,1 1 0 0 0,-1-1-1 0 0,0 1 1 0 0,1-1 0 0 0,-1 1-1 0 0,1-1 1 0 0,-1 0 0 0 0,1 1 0 0 0,0-1-1 0 0,-1 0 1 0 0,1 0 0 0 0,0 1-1 0 0,0-1 1 0 0,0 0 0 0 0,1 1 0 0 0,-1-1-1 0 0,0 0 1 0 0,1 1 0 0 0,-1-1 0 0 0,1 0-1 0 0,-1 1 1 0 0,1-1 0 0 0,0 1-1 0 0,0-1 1 0 0,-1 1 0 0 0,1-1 0 0 0,2-1-1 0 0,1-2 15 0 0,-1 1 0 0 0,1 0 1 0 0,0 1-1 0 0,0-1 0 0 0,1 1 0 0 0,-1 0 0 0 0,9-5 0 0 0,40-15 129 0 0,218-68 231 0 0,-187 65-409 0 0,363-96-187 0 0,-279 79 149 0 0,1865-380-29 0 0,-988 284-23 0 0,-854 115 87 0 0,310-45-125 0 0,6-1-155 0 0,231-31-394 0 0,-725 99 658 0 0,4 0-59 0 0,0-1 0 0 0,0-1 0 0 0,24-8 0 0 0,-31 5-30 0 0,-8 2 14 0 0,-3 4 90 0 0,0 0 1 0 0,0 0-1 0 0,-1 0 1 0 0,1 0 0 0 0,0 0-1 0 0,0 0 1 0 0,0 1 0 0 0,-1-1-1 0 0,1 0 1 0 0,0 1-1 0 0,-1-1 1 0 0,-1 0 0 0 0,-19-5-121 0 0,-1 0 1 0 0,0 2-1 0 0,-26-3 1 0 0,47 7 127 0 0,-285-21-775 0 0,-4 17-145 0 0,266 4 845 0 0,-969 10-1727 0 0,729-6 1640 0 0,-431 10 91 0 0,-863 5 1836 0 0,1355-20-1373 0 0,-377-6 646 0 0,5-27 108 0 0,558 32-1089 0 0,-124-15 308 0 0,110 12-92 0 0,0-2-1 0 0,-39-13 1 0 0,53 12 79 0 0,18 8-338 0 0,0 0-1 0 0,0 0 0 0 0,0 0 1 0 0,0 0-1 0 0,0 0 0 0 0,1 0 1 0 0,-1 0-1 0 0,0 0 0 0 0,0 0 1 0 0,0 0-1 0 0,0 0 1 0 0,0 0-1 0 0,0 0 0 0 0,0 0 1 0 0,0 0-1 0 0,0 0 0 0 0,0 0 1 0 0,0 0-1 0 0,0 0 0 0 0,0-1 1 0 0,0 1-1 0 0,1 0 0 0 0,-1 0 1 0 0,0 0-1 0 0,0 0 1 0 0,0 0-1 0 0,0 0 0 0 0,0 0 1 0 0,0 0-1 0 0,0 0 0 0 0,0 0 1 0 0,0-1-1 0 0,0 1 0 0 0,0 0 1 0 0,0 0-1 0 0,0 0 0 0 0,0 0 1 0 0,0 0-1 0 0,0 0 0 0 0,0 0 1 0 0,0 0-1 0 0,0 0 1 0 0,-1 0-1 0 0,1-1 0 0 0,0 1 1 0 0,0 0-1 0 0,0 0 0 0 0,0 0 1 0 0,0 0-1 0 0,0 0 0 0 0,0 0 1 0 0,0 0-1 0 0,0 0 0 0 0,0 0 1 0 0,0 0-1 0 0,0 0 1 0 0,0 0-1 0 0,0 0 0 0 0,-1 0 1 0 0,1 0-1 0 0,11-7 72 0 0,0 2 1 0 0,1-1-1 0 0,-1 2 0 0 0,1-1 1 0 0,0 2-1 0 0,1-1 0 0 0,15-1 1 0 0,-4 0 0 0 0,913-169-106 0 0,-614 120-10 0 0,-248 41 29 0 0,1144-191-531 0 0,5 26-582 0 0,934-73-821 0 0,-1770 211 1884 0 0,190-21-92 0 0,-424 43 95 0 0,397-56-94 0 0,-394 49 172 0 0,150-31 340 0 0,-294 53-256 0 0,0-1-1 0 0,19-7 0 0 0,-32 11-103 0 0,0 0 0 0 0,0 0 1 0 0,-1 0-1 0 0,1 0 0 0 0,0-1 0 0 0,0 1 0 0 0,0 0 0 0 0,0 0 0 0 0,0 0 0 0 0,0 0 0 0 0,0 0 0 0 0,0 0 0 0 0,0 0 0 0 0,0 0 0 0 0,0 0 0 0 0,0 0 0 0 0,-1 0 1 0 0,1 0-1 0 0,0 0 0 0 0,0-1 0 0 0,0 1 0 0 0,0 0 0 0 0,0 0 0 0 0,0 0 0 0 0,0 0 0 0 0,0 0 0 0 0,0 0 0 0 0,0 0 0 0 0,0 0 0 0 0,0 0 0 0 0,0-1 1 0 0,0 1-1 0 0,0 0 0 0 0,0 0 0 0 0,0 0 0 0 0,0 0 0 0 0,0 0 0 0 0,0 0 0 0 0,0 0 0 0 0,0 0 0 0 0,0 0 0 0 0,0 0 0 0 0,0-1 0 0 0,1 1 0 0 0,-1 0 1 0 0,0 0-1 0 0,0 0 0 0 0,0 0 0 0 0,0 0 0 0 0,0 0 0 0 0,0 0 0 0 0,0 0 0 0 0,0 0 0 0 0,0 0 0 0 0,0 0 0 0 0,0 0 0 0 0,0 0 0 0 0,1 0 0 0 0,-1 0 0 0 0,0 0 1 0 0,0-1-1 0 0,0 1 0 0 0,0 0 0 0 0,0 0 0 0 0,0 0 0 0 0,0 0 0 0 0,-5-4 24 0 0,-1-1 0 0 0,0 1 0 0 0,0 0 0 0 0,-1 1 0 0 0,1-1 0 0 0,-1 1 0 0 0,0 0-1 0 0,0 1 1 0 0,0 0 0 0 0,0 0 0 0 0,-7-1 0 0 0,-16-2-148 0 0,-43-1 0 0 0,-237 15-917 0 0,240-4 844 0 0,-676 54-1893 0 0,241-17 1524 0 0,399-33 494 0 0,-764 41 232 0 0,781-48 511 0 0,-1-4-1 0 0,-160-26 1 0 0,237 26-508 0 0,5 1 7 0 0,0 0 0 0 0,0-1-1 0 0,0 0 1 0 0,0 0 0 0 0,0-1 0 0 0,1 0-1 0 0,-1 0 1 0 0,1-1 0 0 0,0 0 0 0 0,-8-5-1 0 0,14 8-137 0 0,1 1 0 0 0,-1-1 0 0 0,0 1-1 0 0,1-1 1 0 0,-1 1 0 0 0,1-1 0 0 0,-1 1-1 0 0,1-1 1 0 0,-1 0 0 0 0,1 1 0 0 0,-1-1 0 0 0,1 0-1 0 0,0 1 1 0 0,-1-1 0 0 0,1 0 0 0 0,0 1-1 0 0,0-1 1 0 0,-1 0 0 0 0,1 0 0 0 0,0 1-1 0 0,0-1 1 0 0,0 0 0 0 0,0 0 0 0 0,0 0 0 0 0,0 1-1 0 0,0-1 1 0 0,0 0 0 0 0,0 0 0 0 0,0 1-1 0 0,1-1 1 0 0,-1 0 0 0 0,0 0 0 0 0,1 1 0 0 0,-1-1-1 0 0,0 0 1 0 0,1 1 0 0 0,-1-1 0 0 0,1 0-1 0 0,-1 1 1 0 0,0-1 0 0 0,1 1 0 0 0,0-1-1 0 0,-1 0 1 0 0,1 1 0 0 0,0-1 0 0 0,4-2 62 0 0,-1 0 1 0 0,1 0 0 0 0,0 0-1 0 0,0 1 1 0 0,8-3 0 0 0,241-66 573 0 0,-179 53-666 0 0,562-123-4 0 0,-406 93 0 0 0,458-76-24 0 0,7 27-24 0 0,-128 32 111 0 0,-282 33-79 0 0,362-21-400 0 0,-566 48 329 0 0,-77 4 79 0 0,52-3-192 0 0,81 4 0 0 0,-134 1 112 0 0,-15 3-84 0 0,1 1 118 0 0,-13 2-58 0 0,-1 0 0 0 0,-47 5 0 0 0,-56-2-50 0 0,60-5 104 0 0,-201 22-123 0 0,67-6 88 0 0,-764 75-51 0 0,324-32 80 0 0,203-19 62 0 0,-271 25 1 0 0,1-20 20 0 0,704-50-14 0 0,-148 5 98 0 0,112-6 109 0 0,-65-9 0 0 0,101 9 18 0 0,16-5 157 0 0,-5 1-321 0 0,15-4-25 0 0,0 1-1 0 0,1 1 1 0 0,36-7-1 0 0,-33 9-9 0 0,459-95-82 0 0,-445 92 26 0 0,663-108-50 0 0,-364 63 74 0 0,398-50 1 0 0,-294 50 1 0 0,550-56-266 0 0,-614 92-25 0 0,-374 17 235 0 0,-11 0-16 0 0,-410 13-128 0 0,0 16-96 0 0,91-5 189 0 0,-390 30 42 0 0,-474 17 64 0 0,1038-64 0 0 0,143-7 0 0 0,-287 7 170 0 0,239-9-106 0 0,1-3 0 0 0,0-1 0 0 0,-69-18 0 0 0,115 22 29 0 0,0-1 0 0 0,1 1 0 0 0,-1-1 0 0 0,0-1 1 0 0,1 0-1 0 0,0 0 0 0 0,0 0 0 0 0,-11-8 0 0 0,19 12-88 0 0,0 0 0 0 0,0 0 0 0 0,0-1 0 0 0,0 1 0 0 0,0 0 0 0 0,0 0 0 0 0,0 0 0 0 0,0 0 0 0 0,-1 0 0 0 0,1 0 0 0 0,0 0 0 0 0,0 0 0 0 0,0 0 0 0 0,0 0 0 0 0,0-1 0 0 0,0 1 0 0 0,0 0 0 0 0,0 0 0 0 0,0 0 0 0 0,0 0 0 0 0,0 0 0 0 0,0 0-1 0 0,0 0 1 0 0,0 0 0 0 0,0-1 0 0 0,0 1 0 0 0,0 0 0 0 0,0 0 0 0 0,0 0 0 0 0,0 0 0 0 0,0 0 0 0 0,0 0 0 0 0,0-1 0 0 0,0 1 0 0 0,0 0 0 0 0,0 0 0 0 0,0 0 0 0 0,0 0 0 0 0,0 0 0 0 0,0 0 0 0 0,0 0 0 0 0,0 0 0 0 0,0-1 0 0 0,0 1 0 0 0,0 0 0 0 0,0 0 0 0 0,1 0 0 0 0,-1 0 0 0 0,0 0 0 0 0,0 0 0 0 0,0 0-1 0 0,0 0 1 0 0,0 0 0 0 0,0 0 0 0 0,0 0 0 0 0,0 0 0 0 0,1 0 0 0 0,3-5 50 0 0,1 1 0 0 0,0-1 1 0 0,0 1-1 0 0,0 1 0 0 0,1-1 0 0 0,9-4 0 0 0,42-15 122 0 0,-46 19-140 0 0,386-116-87 0 0,11 28-92 0 0,464-60 70 0 0,355 29-296 0 0,-1181 121 337 0 0,437-18-458 0 0,-466 20 385 0 0,27 3 0 0 0,-40-2 0 0 0,-8-1-1 0 0,-719 40-342 0 0,682-37 447 0 0,-1726 96-9 0 0,1576-91 90 0 0,-249 8 156 0 0,4-28 69 0 0,298-4-186 0 0,115 12-37 0 0,1-1 0 0 0,0-1 0 0 0,-39-15 0 0 0,59 20-61 0 0,1 0 0 0 0,-1 1-1 0 0,0-1 1 0 0,0 0 0 0 0,1 0 0 0 0,-1 0 0 0 0,1 0 0 0 0,-1 0-1 0 0,1 0 1 0 0,-1-1 0 0 0,1 1 0 0 0,0 0 0 0 0,0-1 0 0 0,-1 1-1 0 0,1-1 1 0 0,0 1 0 0 0,-1-4 0 0 0,2 4-9 0 0,0 1 0 0 0,0-1 0 0 0,0 0 0 0 0,0 1-1 0 0,0-1 1 0 0,0 0 0 0 0,0 0 0 0 0,0 1 0 0 0,0-1 0 0 0,0 0 0 0 0,1 1 0 0 0,-1-1 0 0 0,0 0 0 0 0,0 1 0 0 0,1-1 0 0 0,-1 0 0 0 0,1 0-1 0 0,1-1 4 0 0,-1 0-1 0 0,1 0 0 0 0,0 1 1 0 0,0-1-1 0 0,0 1 0 0 0,-1-1 1 0 0,4-1-1 0 0,18-8 49 0 0,1 0 0 0 0,0 2 0 0 0,0 0 0 0 0,26-4 0 0 0,-18 4-35 0 0,186-55-82 0 0,317-86-234 0 0,491-91 118 0 0,411 7-830 0 0,-1409 231 965 0 0,143-22-412 0 0,-193 20 116 0 0,-131-1-150 0 0,86 5 332 0 0,-494 12-816 0 0,361-3 845 0 0,-529 24 2 0 0,425-17 139 0 0,102-5 46 0 0,-203 9 197 0 0,1-18 254 0 0,379-2-432 0 0,-103-6 292 0 0,108 5-140 0 0,1-1 1 0 0,-1-1-1 0 0,1-1 0 0 0,-22-8 0 0 0,38 12 177 0 0,8-1 6 0 0,10-5-302 0 0,0 2 1 0 0,0 0-1 0 0,1 0 0 0 0,21-2 0 0 0,-3-1-67 0 0,564-110 93 0 0,-347 76-146 0 0,256-41 0 0 0,1143-93-913 0 0,-1594 172 785 0 0,121-9-515 0 0,-160 10 535 0 0,-14 3 4 0 0,-7-1 18 0 0,-225-18 9 0 0,95 9-18 0 0,97 8 84 0 0,9 0 11 0 0,0 0-1 0 0,0-2 0 0 0,0-1 1 0 0,-39-12-1 0 0,62 15-1 0 0,3 2 3 0 0,0-1 1 0 0,1 0 0 0 0,-1 0 0 0 0,1 1 0 0 0,-1-1 0 0 0,1 0 0 0 0,-1 0 0 0 0,1-1 0 0 0,-1 1 0 0 0,0-2 0 0 0,1 3 7 0 0,1-1-1 0 0,0 1 1 0 0,-1-1 0 0 0,1 1 0 0 0,0-1-1 0 0,0 0 1 0 0,0 1 0 0 0,0-1 0 0 0,-1 0-1 0 0,1 1 1 0 0,0-1 0 0 0,0 1 0 0 0,0-1-1 0 0,0 0 1 0 0,0 1 0 0 0,1-1 0 0 0,-1 0-1 0 0,0 1 1 0 0,0-1 0 0 0,0 1 0 0 0,0-1-1 0 0,1 0 1 0 0,-1 0 11 0 0,1-1-1 0 0,0 0-1 0 0,0-1 0 0 0,1 1 1 0 0,-1 0-1 0 0,0 0 1 0 0,1 0-1 0 0,0 0 0 0 0,-1 0 1 0 0,1 0-1 0 0,0 1 1 0 0,0-1-1 0 0,2-1 0 0 0,30-18-3 0 0,-21 13-13 0 0,41-21-14 0 0,2 3 0 0 0,78-27-1 0 0,43-19-222 0 0,-10-15 129 0 0,44-20 20 0 0,163-57 86 0 0,14 32 0 0 0,-195 87 34 0 0,48-14 12 0 0,-199 41-115 0 0,-38 17 112 0 0,5 0-22 0 0,-8 1-1 0 0,-2 3-8 0 0,-4 3-19 0 0,0-1 0 0 0,0 1 0 0 0,-1-1 0 0 0,1 0 1 0 0,-1 0-1 0 0,0 0 0 0 0,-1-1 0 0 0,1 0 0 0 0,-10 4 0 0 0,-10 4-37 0 0,-33 9-1 0 0,54-19 43 0 0,-289 78-56 0 0,130-38 41 0 0,-57 16 17 0 0,-105 29 0 0 0,62-18 11 0 0,262-69 44 0 0,6-1 17 0 0,286-56 54 0 0,-189 40-110 0 0,48-9-16 0 0,215-33 0 0 0,-248 44-23 0 0,269-28-122 0 0,-369 42 156 0 0,-27-9 116 0 0,-2 5-113 0 0,-1 0 0 0 0,0 1 0 0 0,-1 0 0 0 0,1 1 0 0 0,-1 0 0 0 0,-26 0 1 0 0,2-1-4 0 0,9 0-19 0 0,-135-20-226 0 0,128 17 158 0 0,1-2-1 0 0,-51-20 0 0 0,80 27 57 0 0,1-1-1 0 0,0 0 0 0 0,0 0 1 0 0,0-1-1 0 0,0 0 0 0 0,1 0 0 0 0,0 0 1 0 0,0-1-1 0 0,0 1 0 0 0,0-1 1 0 0,-6-9-1 0 0,9 11 21 0 0,-1-1 1 0 0,1 0-1 0 0,1 0 1 0 0,-1 0-1 0 0,0 0 1 0 0,1 0-1 0 0,0 0 0 0 0,0 0 1 0 0,0 0-1 0 0,1 0 1 0 0,-1-1-1 0 0,1 1 0 0 0,0 0 1 0 0,0 0-1 0 0,0-1 1 0 0,1 1-1 0 0,0 0 0 0 0,0 0 1 0 0,2-7-1 0 0,2-3 14 0 0,1 0 1 0 0,1 1-1 0 0,0 0 0 0 0,1 0 0 0 0,10-13 0 0 0,51-54 107 0 0,-52 64-88 0 0,0 2 0 0 0,1 0 0 0 0,1 1 1 0 0,0 0-1 0 0,33-14 0 0 0,-3 0-6 0 0,-12 7-45 0 0,2 3-1 0 0,0 1 0 0 0,80-22 1 0 0,-89 29-27 0 0,-16 5 29 0 0,0 0 1 0 0,1 1-1 0 0,20-2 1 0 0,-23 4 14 0 0,16-2-14 0 0,1 1 1 0 0,-1 2-1 0 0,1 1 0 0 0,55 9 0 0 0,-60-3 15 0 0,-20-5 0 0 0,9 6 0 0 0,-3 1 0 0 0,-8-7 0 0 0,-1 1 0 0 0,1-1 0 0 0,-1 1 0 0 0,0 0 0 0 0,0-1 0 0 0,0 1 0 0 0,2 5 0 0 0,-2-4 0 0 0,-1-1 0 0 0,1 0 0 0 0,0 0 0 0 0,-1 1 0 0 0,0 6 0 0 0,-4 2 0 0 0,1-7 0 0 0,0 2-5 0 0,-1-1-1 0 0,0 0 1 0 0,0 0-1 0 0,0 0 1 0 0,0 0-1 0 0,-1-1 1 0 0,0 0-1 0 0,0 0 1 0 0,-1 0 0 0 0,-7 5-1 0 0,-8 3-7 0 0,-37 19-1 0 0,48-27 21 0 0,-7 3-7 0 0,-1-1 0 0 0,0 0 0 0 0,-1-1 0 0 0,-23 4 0 0 0,21-7 4 0 0,18-4 3 0 0,1 1 238 0 0,5-1-191 0 0,17-2-52 0 0,0 0-1 0 0,0 2 1 0 0,0 0 0 0 0,0 1 0 0 0,-1 1 0 0 0,31 5 0 0 0,-14 1-3 0 0,-1 1 0 0 0,61 23 0 0 0,-64-19 1 0 0,55 30 0 0 0,-83-39 1 0 0,0-1-1 0 0,-1 1 0 0 0,1 0 0 0 0,-1 0 1 0 0,1 0-1 0 0,-1 0 0 0 0,0 0 1 0 0,5 8-1 0 0,-7-10-1 0 0,0 1 1 0 0,0 0-1 0 0,0 0 0 0 0,-1 0 1 0 0,1 1-1 0 0,0-1 1 0 0,-1 0-1 0 0,1 0 0 0 0,-1 0 1 0 0,0 0-1 0 0,1 0 0 0 0,-1 1 1 0 0,0-1-1 0 0,-1 0 0 0 0,1 0 1 0 0,0 0-1 0 0,-1 1 1 0 0,1-1-1 0 0,-1 0 0 0 0,-1 3 1 0 0,-1 2-6 0 0,0-1 1 0 0,-1 0 0 0 0,0 1-1 0 0,0-1 1 0 0,-1-1 0 0 0,0 1 0 0 0,0-1-1 0 0,0 1 1 0 0,-1-1 0 0 0,-6 4-1 0 0,-10 6-8 0 0,-34 19-1 0 0,43-28-4 0 0,-91 48 11 0 0,-185 67 0 0 0,-121 10 67 0 0,239-77-17 0 0,-119 33 50 0 0,200-63-67 0 0,-230 64 122 0 0,216-55-83 0 0,-100 48 0 0 0,190-75-65 0 0,4-2-1 0 0,0 0 0 0 0,1 1 0 0 0,0 0 1 0 0,0 0-1 0 0,0 1 0 0 0,1 0 0 0 0,-14 13 0 0 0,21-18-6 0 0,0 0 0 0 0,0 0 0 0 0,0 0-1 0 0,1 0 1 0 0,-1 0 0 0 0,0 0 0 0 0,1 0-1 0 0,-1 0 1 0 0,1 0 0 0 0,-1 0 0 0 0,1 1 0 0 0,-1-1-1 0 0,1 0 1 0 0,0 0 0 0 0,0 1 0 0 0,-1-1-1 0 0,1 0 1 0 0,0 0 0 0 0,0 1 0 0 0,0-1 0 0 0,1 0-1 0 0,-1 0 1 0 0,0 1 0 0 0,0-1 0 0 0,1 0-1 0 0,-1 0 1 0 0,0 1 0 0 0,1-1 0 0 0,0 0 0 0 0,-1 0-1 0 0,1 0 1 0 0,0 0 0 0 0,-1 0 0 0 0,1 0-1 0 0,0 0 1 0 0,0 0 0 0 0,0 0 0 0 0,0 0 0 0 0,0 0-1 0 0,0-1 1 0 0,2 2 0 0 0,3 3-29 0 0,1-1 0 0 0,-1 0 0 0 0,1-1-1 0 0,1 0 1 0 0,10 4 0 0 0,11 1-37 0 0,0 0 0 0 0,1-2 0 0 0,45 3 0 0 0,95-4 59 0 0,-133-5 14 0 0,339-4 28 0 0,259 9 128 0 0,-632-5-153 0 0,121 12 62 0 0,-101-9-14 0 0,0 2 0 0 0,-1 0 0 0 0,29 11 0 0 0,-36-10 14 0 0,-14-5-62 0 0,-1-1-1 0 0,0 0 1 0 0,0 0-1 0 0,0 0 1 0 0,0 0-1 0 0,0 0 1 0 0,1 0-1 0 0,-1 0 1 0 0,0 0-1 0 0,0 0 1 0 0,0 0-1 0 0,0 0 1 0 0,0 0-1 0 0,0 0 1 0 0,1 1-1 0 0,-1-1 0 0 0,0 0 1 0 0,0 0-1 0 0,0 0 1 0 0,0 0-1 0 0,0 0 1 0 0,0 0-1 0 0,0 0 1 0 0,0 1-1 0 0,0-1 1 0 0,0 0-1 0 0,0 0 1 0 0,0 0-1 0 0,1 0 1 0 0,-1 1-1 0 0,0-1 1 0 0,0 0-1 0 0,0 0 1 0 0,0 0-1 0 0,0 0 1 0 0,0 3-1 0 0,0-1 1 0 0,-1 0-1 0 0,1 1 1 0 0,0-1 0 0 0,-1 0-1 0 0,1 0 1 0 0,-1 0 0 0 0,1 1-1 0 0,-1-1 1 0 0,0 0-1 0 0,0 0 1 0 0,0 0 0 0 0,0 0-1 0 0,-1 0 1 0 0,1 0-1 0 0,0-1 1 0 0,-1 1 0 0 0,1 0-1 0 0,-1-1 1 0 0,0 1-1 0 0,1-1 1 0 0,-1 1 0 0 0,-4 1-1 0 0,-2 2 7 0 0,0 0-1 0 0,-1-1 0 0 0,1 0 0 0 0,-18 4 0 0 0,-56 13 42 0 0,-94 10 0 0 0,122-22-35 0 0,-133 22 82 0 0,-256 39 64 0 0,-129 19-65 0 0,321-48-42 0 0,-262 48 26 0 0,7 26-18 0 0,481-109-61 0 0,-16 4 0 0 0,1 2 0 0 0,1 1 0 0 0,-44 22 0 0 0,81-34-1 0 0,1-1 0 0 0,0 1 1 0 0,-1 0-1 0 0,1 0 0 0 0,0-1 0 0 0,-1 1 0 0 0,1 0 0 0 0,0 0 0 0 0,0 1 0 0 0,0-1 0 0 0,0 0 0 0 0,-1 1 0 0 0,2-1-1 0 0,0 0 0 0 0,0-1 0 0 0,0 1 0 0 0,0 0 0 0 0,0-1 0 0 0,0 1 0 0 0,0 0 0 0 0,0-1 0 0 0,0 1 0 0 0,0 0 0 0 0,1-1 0 0 0,-1 1 0 0 0,0 0 0 0 0,0-1 0 0 0,1 1 0 0 0,-1 0 0 0 0,0-1 0 0 0,1 1 0 0 0,-1-1 0 0 0,0 1 0 0 0,1-1 0 0 0,-1 1 0 0 0,1-1 0 0 0,0 2 0 0 0,17 10-25 0 0,-9-8-3 0 0,1 1 0 0 0,-1-2 0 0 0,1 1 0 0 0,0-2-1 0 0,0 1 1 0 0,18 1 0 0 0,69 1-108 0 0,-77-4 112 0 0,278-9-42 0 0,4-17 41 0 0,-261 21 26 0 0,972-127-36 0 0,-600 70 14 0 0,-69 19-1 0 0,106-16-9 0 0,-404 49 222 0 0,-43 9 155 0 0,-5-2-272 0 0,-4-1-60 0 0,0 1-1 0 0,-1-1 0 0 0,1 1 1 0 0,-1 0-1 0 0,1 0 0 0 0,-9-1 1 0 0,-44-2-29 0 0,29 3 2 0 0,-57-5-170 0 0,-146-16-284 0 0,178 14 363 0 0,-128-25-262 0 0,142 24 274 0 0,0 0 33 0 0,1-2 1 0 0,0-1 0 0 0,-50-26-1 0 0,86 38 82 0 0,0-1-1 0 0,0-1 1 0 0,1 1-1 0 0,-1-1 1 0 0,1 1-1 0 0,-1-1 1 0 0,1 0-1 0 0,0 0 1 0 0,0 0-1 0 0,0-1 1 0 0,0 1-1 0 0,1-1 1 0 0,0 1-1 0 0,-1-1 1 0 0,-1-5-1 0 0,4 8-7 0 0,0 1 0 0 0,0-1 0 0 0,0 0 0 0 0,0 0 0 0 0,0 0 0 0 0,1 1-1 0 0,-1-1 1 0 0,0 0 0 0 0,0 0 0 0 0,1 1 0 0 0,-1-1 0 0 0,0 0 0 0 0,1 0 0 0 0,-1 1-1 0 0,0-1 1 0 0,1 0 0 0 0,-1 1 0 0 0,1-1 0 0 0,-1 1 0 0 0,1-1 0 0 0,0 0 0 0 0,0 0 25 0 0,1-1-9 0 0,0 0 1 0 0,0 0 0 0 0,1 0-1 0 0,-1 1 1 0 0,0-1-1 0 0,1 1 1 0 0,-1 0 0 0 0,0 0-1 0 0,1 0 1 0 0,4-2 0 0 0,29-4 179 0 0,-25 6-164 0 0,35-6-32 0 0,1 3 1 0 0,74 3 0 0 0,96 18-61 0 0,-181-13 27 0 0,459 68 8 0 0,-449-62-17 0 0,79 28-1 0 0,-107-31 36 0 0,-1 0 0 0 0,-1 1 0 0 0,1 1 0 0 0,-1 1 0 0 0,-1 0 0 0 0,0 1 1 0 0,19 17-1 0 0,-34-28-8 0 0,0 0 0 0 0,0 0 1 0 0,1 0-1 0 0,-1 1 1 0 0,0-1-1 0 0,0 0 0 0 0,0 0 1 0 0,0 0-1 0 0,0 0 1 0 0,0 0-1 0 0,0 0 0 0 0,1 1 1 0 0,-1-1-1 0 0,0 0 1 0 0,0 0-1 0 0,0 0 0 0 0,0 0 1 0 0,0 0-1 0 0,0 1 0 0 0,0-1 1 0 0,0 0-1 0 0,0 0 1 0 0,0 0-1 0 0,0 0 0 0 0,0 1 1 0 0,0-1-1 0 0,0 0 1 0 0,0 0-1 0 0,0 0 0 0 0,0 0 1 0 0,0 0-1 0 0,0 1 1 0 0,0-1-1 0 0,-1 3-7 0 0,0-1 1 0 0,0 1-1 0 0,-1-1 1 0 0,1 1-1 0 0,0-1 0 0 0,-1 1 1 0 0,1-1-1 0 0,-1 0 0 0 0,0 0 1 0 0,0 0-1 0 0,0 0 1 0 0,0 0-1 0 0,0 0 0 0 0,0-1 1 0 0,-1 1-1 0 0,1-1 1 0 0,0 1-1 0 0,-1-1 0 0 0,1 0 1 0 0,-5 2-1 0 0,-6 1-14 0 0,-1 1 1 0 0,-26 3-1 0 0,35-7 17 0 0,-495 63-74 0 0,-227 41 323 0 0,527-59-187 0 0,161-34-57 0 0,0 1 0 0 0,-72 36 0 0 0,104-45-2 0 0,0 0-1 0 0,0 0 1 0 0,1 0-1 0 0,-1 1 1 0 0,1 0-1 0 0,-11 12 1 0 0,16-15-12 0 0,-1 0-1 0 0,1 0 1 0 0,0 0-1 0 0,0-1 1 0 0,0 2-1 0 0,0-1 1 0 0,0 0-1 0 0,0 0 1 0 0,0 0-1 0 0,1 0 1 0 0,-1 0-1 0 0,1 1 1 0 0,-1-1-1 0 0,1 0 1 0 0,0 0-1 0 0,0 1 1 0 0,0-1-1 0 0,0 0 1 0 0,1 1-1 0 0,-1-1 1 0 0,0 0-1 0 0,1 0 1 0 0,0 0-1 0 0,-1 1 1 0 0,1-1-1 0 0,0 0 1 0 0,0 0-1 0 0,3 3 1 0 0,0 1-27 0 0,0 0 0 0 0,1-1-1 0 0,0 0 1 0 0,0 0 0 0 0,1 0 0 0 0,0 0 0 0 0,0-1 0 0 0,0 0-1 0 0,0 0 1 0 0,12 5 0 0 0,5 1-29 0 0,44 13-1 0 0,-16-10 69 0 0,90 11 0 0 0,55-8 84 0 0,20 3 110 0 0,190 40 161 0 0,-249-28-158 0 0,-137-25-160 0 0,-1 0 0 0 0,0 1 0 0 0,0 1 0 0 0,-1 1 0 0 0,32 20 0 0 0,-46-26-23 0 0,0 0 0 0 0,0 0 0 0 0,-1 0 0 0 0,1 1 0 0 0,-1-1 0 0 0,1 1-1 0 0,-1 0 1 0 0,4 7 0 0 0,-6-9-8 0 0,0 0 0 0 0,0 0-1 0 0,-1 0 1 0 0,1 0 0 0 0,0 0 0 0 0,-1 0-1 0 0,0 0 1 0 0,1 0 0 0 0,-1 0 0 0 0,0 0 0 0 0,0 1-1 0 0,0-1 1 0 0,0 0 0 0 0,-1 0 0 0 0,1 0-1 0 0,0 0 1 0 0,-1 0 0 0 0,0 0 0 0 0,1 0-1 0 0,-1 0 1 0 0,0 0 0 0 0,-2 2 0 0 0,-1 3-19 0 0,0-1 1 0 0,-1 0 0 0 0,0-1 0 0 0,0 1 0 0 0,0-1 0 0 0,-1 0-1 0 0,1-1 1 0 0,-1 1 0 0 0,-1-1 0 0 0,-10 6 0 0 0,-4 0-2 0 0,-1-1 0 0 0,-28 8 0 0 0,-197 44-67 0 0,-9-14-1 0 0,182-35 78 0 0,-865 109 146 0 0,172-48-11 0 0,239-58 3 0 0,516-15-7 0 0,27 0-38 0 0,248-4-48 0 0,-1-19-5 0 0,-58 5-24 0 0,193-15-24 0 0,227-16-36 0 0,481 31 429 0 0,-1075 19-298 0 0,82 6 218 0 0,-96-5-234 0 0,0 1-1 0 0,0 0 1 0 0,0 2 0 0 0,26 10-1 0 0,-41-15-60 0 0,-1 0-1 0 0,1 0 1 0 0,-1 0-1 0 0,1 0 1 0 0,-1 0-1 0 0,1 1 1 0 0,-1-1-1 0 0,0 0 1 0 0,1 0-1 0 0,-1 1 1 0 0,1-1-1 0 0,-1 0 1 0 0,1 1-1 0 0,-1-1 1 0 0,0 0-1 0 0,1 1 1 0 0,-1-1-1 0 0,0 0 1 0 0,0 1-1 0 0,1-1 1 0 0,-1 1-1 0 0,1 0 1 0 0,-2 0-7 0 0,0-1 0 0 0,0 1 1 0 0,0 0-1 0 0,0-1 1 0 0,0 1-1 0 0,0-1 0 0 0,0 1 1 0 0,0-1-1 0 0,0 1 1 0 0,0-1-1 0 0,0 0 0 0 0,-1 0 1 0 0,-1 1-1 0 0,-23 2-25 0 0,22-2 23 0 0,-332 17-291 0 0,258-16 270 0 0,-329 5 27 0 0,272-5 0 0 0,-555-29 64 0 0,580 12-64 0 0,88 11 0 0 0,1-1 0 0 0,-41-15 0 0 0,57 18 14 0 0,0 0 0 0 0,0-1 0 0 0,1 0 0 0 0,-1 1 0 0 0,1-1 0 0 0,-8-7 0 0 0,12 10-11 0 0,-1-1 1 0 0,0 0-1 0 0,0 0 1 0 0,0 0 0 0 0,1 0-1 0 0,-1 1 1 0 0,1-1 0 0 0,-1 0-1 0 0,1 0 1 0 0,-1 0-1 0 0,1 0 1 0 0,-1 0 0 0 0,1 0-1 0 0,0-1 1 0 0,-1 1-1 0 0,1 0 1 0 0,0 0 0 0 0,0 0-1 0 0,0 0 1 0 0,0 0 0 0 0,0 0-1 0 0,0 0 1 0 0,0 0-1 0 0,0-1 1 0 0,1 1 0 0 0,-1 0-1 0 0,0 0 1 0 0,1 0-1 0 0,-1 0 1 0 0,0 0 0 0 0,1 0-1 0 0,0 0 1 0 0,-1 0-1 0 0,1 0 1 0 0,-1 0 0 0 0,1 1-1 0 0,1-3 1 0 0,5-3 18 0 0,0 0 0 0 0,0 0 1 0 0,1 0-1 0 0,0 1 0 0 0,10-5 0 0 0,45-19 41 0 0,-55 25-46 0 0,68-26-77 0 0,2 3 0 0 0,124-27-1 0 0,167-7-303 0 0,33 24-71 0 0,2 24 292 0 0,-392 13 146 0 0,10-1 3 0 0,2 1 131 0 0,44 4 0 0 0,-65-4-57 0 0,-5 1-34 0 0,-23 3-146 0 0,1-1 0 0 0,-37-1 0 0 0,23-1 58 0 0,-672 21-203 0 0,-61-25 234 0 0,756 3 22 0 0,149-8-60 0 0,525-29-505 0 0,-81 38 389 0 0,-569 0 172 0 0,136 10 34 0 0,-116-7-19 0 0,-1 1 0 0 0,54 16-1 0 0,-75-18-17 0 0,-1-1 0 0 0,0 1 0 0 0,0 0-1 0 0,0 0 1 0 0,0 1 0 0 0,0 0 0 0 0,-1 0-1 0 0,1 0 1 0 0,-1 1 0 0 0,0 0 0 0 0,4 6-1 0 0,-6-8 4 0 0,-1 0-1 0 0,0 0 1 0 0,-1 0-1 0 0,1 0 1 0 0,0 1-1 0 0,-1-1 1 0 0,0 1-1 0 0,0-1 1 0 0,0 1-1 0 0,0 0 1 0 0,0-1-1 0 0,-1 1 1 0 0,1 0-1 0 0,-1 0 1 0 0,0-1-1 0 0,-1 1 1 0 0,1 0-1 0 0,0 0 1 0 0,-1-1-1 0 0,0 1 1 0 0,-2 6-1 0 0,-1-1-4 0 0,-1 0 0 0 0,1 0 1 0 0,-2 0-1 0 0,1-1 0 0 0,-1 1 0 0 0,0-1 0 0 0,-1-1 0 0 0,-11 11 0 0 0,-7 4-11 0 0,-38 25-1 0 0,4-9-6 0 0,-2-3 0 0 0,-1-2 0 0 0,-2-3 0 0 0,-77 25 0 0 0,69-29 16 0 0,-260 85 0 0 0,-197 23 103 0 0,-7-18 46 0 0,324-71-129 0 0,-429 74 35 0 0,523-98-46 0 0,-316 47 54 0 0,-12 2 2 0 0,410-64 10 0 0,75-6 97 0 0,-8 0-131 0 0,47 0 19 0 0,86-4 24 0 0,373-53 207 0 0,-283 27-142 0 0,809-67 36 0 0,-714 82-121 0 0,368 31-1 0 0,-701-14-63 0 0,193 17-46 0 0,-159-12 32 0 0,-1 2 0 0 0,54 18 0 0 0,-85-22 14 0 0,-1 2 0 0 0,17 8 0 0 0,-29-12 0 0 0,1 0 0 0 0,-1 1 0 0 0,0-1 0 0 0,0 1 0 0 0,0 0 0 0 0,-1 0 0 0 0,1 1 0 0 0,-1-1 0 0 0,4 7 0 0 0,-7-10-2 0 0,0 1-1 0 0,0 0 0 0 0,0 0 1 0 0,0-1-1 0 0,0 1 0 0 0,0 0 1 0 0,-1 0-1 0 0,1 0 1 0 0,-1 0-1 0 0,1 0 0 0 0,-1 0 1 0 0,0 0-1 0 0,0 0 0 0 0,0 0 1 0 0,0 0-1 0 0,0 0 1 0 0,0 0-1 0 0,0 0 0 0 0,-1 0 1 0 0,1 0-1 0 0,-1 0 0 0 0,0 0 1 0 0,1 0-1 0 0,-1 0 0 0 0,0 0 1 0 0,0-1-1 0 0,0 1 1 0 0,-2 2-1 0 0,-1 1-16 0 0,-1 0-1 0 0,0 0 1 0 0,0 0 0 0 0,0-1-1 0 0,0 1 1 0 0,-1-1 0 0 0,-9 5 0 0 0,-6 2-47 0 0,-1 0 0 0 0,-1-1 0 0 0,-32 9 0 0 0,-76 14-91 0 0,118-31 146 0 0,-525 97-129 0 0,-5-24 107 0 0,298-43 36 0 0,-1000 114-3 0 0,1-32 0 0 0,612-66 14 0 0,0-21 126 0 0,315-34 420 0 0,271 0-258 0 0,43 7-150 0 0,7 0-25 0 0,414-2-57 0 0,-406 1-71 0 0,787-46-166 0 0,313-10 282 0 0,11 58-115 0 0,-3 78 0 0 0,-1089-76-4 0 0,228 32 11 0 0,-184-22-80 0 0,101 32-1 0 0,-165-42 42 0 0,0 0 0 0 0,0 2 0 0 0,0-1 0 0 0,0 1-1 0 0,-1 1 1 0 0,0 0 0 0 0,14 10 0 0 0,-24-16 30 0 0,0 0 0 0 0,0 0 1 0 0,0 0-1 0 0,0 0 0 0 0,0 1 0 0 0,1-1 0 0 0,-1 0 1 0 0,0 0-1 0 0,0 0 0 0 0,0 0 0 0 0,0 0 0 0 0,0 0 1 0 0,0 0-1 0 0,0 0 0 0 0,0 0 0 0 0,0 0 0 0 0,0 0 1 0 0,0 0-1 0 0,1 0 0 0 0,-1 0 0 0 0,0 1 0 0 0,0-1 1 0 0,0 0-1 0 0,0 0 0 0 0,0 0 0 0 0,0 0 0 0 0,0 0 1 0 0,0 0-1 0 0,0 0 0 0 0,0 0 0 0 0,0 1 0 0 0,0-1 1 0 0,0 0-1 0 0,0 0 0 0 0,0 0 0 0 0,0 0 0 0 0,0 0 1 0 0,0 0-1 0 0,0 0 0 0 0,0 0 0 0 0,0 0 0 0 0,0 1 1 0 0,0-1-1 0 0,0 0 0 0 0,0 0 0 0 0,0 0 0 0 0,-1 0 1 0 0,1 0-1 0 0,0 0 0 0 0,0 0 0 0 0,0 0 0 0 0,0 0 1 0 0,0 0-1 0 0,0 1 0 0 0,0-1 0 0 0,0 0 0 0 0,0 0 1 0 0,0 0-1 0 0,0 0 0 0 0,-1 0 0 0 0,1 0 0 0 0,0 0 1 0 0,0 0-1 0 0,0 0 0 0 0,0 0 0 0 0,-8 5-39 0 0,0-1-1 0 0,0 0 1 0 0,0-1-1 0 0,-1 0 1 0 0,1 0-1 0 0,-1 0 1 0 0,0-1-1 0 0,-15 1 1 0 0,10 0-4 0 0,-201 23-395 0 0,-1-16 300 0 0,25-2 134 0 0,102-2-19 0 0,-196 9-10 0 0,91-11 35 0 0,-288 9 0 0 0,-316 15 40 0 0,-405 20 110 0 0,1090-42-140 0 0,-707 42 289 0 0,758-44-231 0 0,-200 9 540 0 0,259-13-487 0 0,9 1-1 0 0,74 6-230 0 0,153-7-1 0 0,-186-1 110 0 0,771-51-72 0 0,-386 18 56 0 0,-109 12 22 0 0,744-43 52 0 0,0 51-1 0 0,-1035 15-56 0 0,468 20 12 0 0,-9 42-78 0 0,-477-60 66 0 0,88 20 0 0 0,-85-17 0 0 0,1 0 0 0 0,-1 0 0 0 0,25 15 0 0 0,-39-19-3 0 0,0 0 0 0 0,0 0-1 0 0,0 0 1 0 0,0 0-1 0 0,0 1 1 0 0,0-1 0 0 0,0 1-1 0 0,-1-1 1 0 0,3 4-1 0 0,-4-5 1 0 0,-1 0 0 0 0,0 0-1 0 0,1 0 1 0 0,-1 1 0 0 0,0-1-1 0 0,1 0 1 0 0,-1 0-1 0 0,0 0 1 0 0,0 0 0 0 0,0 0-1 0 0,0 0 1 0 0,0 0 0 0 0,0 0-1 0 0,0 1 1 0 0,-1-1-1 0 0,1 0 1 0 0,0 0 0 0 0,-1 0-1 0 0,1 0 1 0 0,-1 0 0 0 0,1 0-1 0 0,-1 0 1 0 0,1 0-1 0 0,-1 0 1 0 0,1 0 0 0 0,-1-1-1 0 0,0 1 1 0 0,0 0 0 0 0,1 0-1 0 0,-1 0 1 0 0,0-1-1 0 0,0 1 1 0 0,0-1 0 0 0,-1 2-1 0 0,-8 4-23 0 0,0 0-1 0 0,0-1 0 0 0,0 0 1 0 0,-1 0-1 0 0,0-1 0 0 0,0-1 1 0 0,-17 4-1 0 0,26-7 24 0 0,-440 77-506 0 0,394-70 511 0 0,-453 47-63 0 0,-5-15-2 0 0,254-21 52 0 0,-608 38 273 0 0,155-12-34 0 0,303-21 32 0 0,171-11 266 0 0,123-5-13 0 0,104-7-376 0 0,5 1-124 0 0,0 0 0 0 0,0 0-1 0 0,0 0 1 0 0,0 0 0 0 0,1-1-1 0 0,-1 1 1 0 0,0 0 0 0 0,0-1-1 0 0,3 2 1 0 0,-2-1-9 0 0,15 6-38 0 0,0 0 0 0 0,0-1-1 0 0,0-1 1 0 0,1-1 0 0 0,18 2 0 0 0,95 6-19 0 0,411-14-97 0 0,-494 1 151 0 0,487-29 94 0 0,17-1 4 0 0,120 16-98 0 0,85 47 0 0 0,-495 0-35 0 0,-194-19 4 0 0,119 39 0 0 0,-173-47-1 0 0,-1 0 0 0 0,0 0 1 0 0,-1 1-1 0 0,21 13 0 0 0,-31-18 23 0 0,-1 0 0 0 0,1 0 0 0 0,-1 1 0 0 0,0-1 0 0 0,1 0 0 0 0,-1 0 0 0 0,0 1 0 0 0,0-1 0 0 0,0 1 0 0 0,0-1 0 0 0,0 1 0 0 0,0-1 0 0 0,-1 1 0 0 0,1 0 0 0 0,-1-1 0 0 0,2 3 0 0 0,-2-3 2 0 0,-1 0 0 0 0,1 1-1 0 0,0-1 1 0 0,0 0 0 0 0,0 0-1 0 0,-1 0 1 0 0,1 0 0 0 0,0 0-1 0 0,-1 1 1 0 0,1-1 0 0 0,-1 0-1 0 0,1 0 1 0 0,-1 0 0 0 0,0 0-1 0 0,1 0 1 0 0,-1-1-1 0 0,0 1 1 0 0,0 0 0 0 0,0 0-1 0 0,0 0 1 0 0,0-1 0 0 0,0 1-1 0 0,0 0 1 0 0,0-1 0 0 0,-1 1-1 0 0,-12 6-36 0 0,0-1-1 0 0,-1-1 0 0 0,0 0 1 0 0,1-1-1 0 0,-2-1 1 0 0,-23 3-1 0 0,10-1-3 0 0,-331 41-75 0 0,-2-18 19 0 0,211-17 91 0 0,-1080 82 13 0 0,875-68 132 0 0,-503 43 432 0 0,823-63-501 0 0,21-3 27 0 0,-28 2 0 0 0,62 1-123 0 0,14 0-103 0 0,1-1 0 0 0,40 0-1 0 0,70-9 54 0 0,-112 4 77 0 0,552-49-63 0 0,-341 25 58 0 0,67-5 11 0 0,433-35 0 0 0,163 43 0 0 0,-658 35 32 0 0,-185-6-16 0 0,117 29 0 0 0,-174-35-16 0 0,1 1 0 0 0,0 0 0 0 0,-1 0 0 0 0,1 0 0 0 0,-1 1 0 0 0,0 0 0 0 0,0 1 0 0 0,7 4 0 0 0,-12-7 0 0 0,-1-1-1 0 0,1 0 0 0 0,0 1 1 0 0,-1-1-1 0 0,1 1 0 0 0,-1-1 1 0 0,1 1-1 0 0,-1 0 0 0 0,1-1 1 0 0,-1 1-1 0 0,0-1 0 0 0,1 1 1 0 0,-1 0-1 0 0,0-1 0 0 0,1 1 1 0 0,-1 0-1 0 0,0-1 0 0 0,0 1 1 0 0,0 0-1 0 0,0 0 0 0 0,0-1 1 0 0,1 1-1 0 0,-1 0 0 0 0,0 0 1 0 0,-1-1-1 0 0,1 1 1 0 0,0 0-1 0 0,0 0 0 0 0,0-1 1 0 0,0 1-1 0 0,-1 0 0 0 0,1-1 1 0 0,0 1-1 0 0,0 0 0 0 0,-1-1 1 0 0,1 1-1 0 0,-1 0 0 0 0,0 0 1 0 0,-1 1-6 0 0,0 0 1 0 0,-1 0 0 0 0,1 0-1 0 0,-1 0 1 0 0,1 0 0 0 0,-1-1 0 0 0,0 1-1 0 0,-4 1 1 0 0,-19 6-52 0 0,-2 0 0 0 0,1-2-1 0 0,-57 8 1 0 0,59-12 33 0 0,-400 45-150 0 0,287-35 154 0 0,-488 40 20 0 0,205-19 0 0 0,156-13-3 0 0,-138 12 22 0 0,66 0 73 0 0,-363 40 352 0 0,375-33-45 0 0,296-35-371 0 0,19-1 16 0 0,10-1-32 0 0,11 1-18 0 0,-10-4 9 0 0,20 6-49 0 0,1-2 1 0 0,-1-1-1 0 0,38 2 0 0 0,68-7-112 0 0,630-55 3 0 0,285-46 155 0 0,5 61 0 0 0,-872 44 142 0 0,-1 8 0 0 0,255 48 0 0 0,-411-54-115 0 0,-1-2 18 0 0,-1 1-1 0 0,0 1 1 0 0,0 1-1 0 0,0 0 0 0 0,0 1 1 0 0,26 14-1 0 0,-40-19-43 0 0,-1 0 1 0 0,1 0-1 0 0,0 1 0 0 0,-1-1 0 0 0,1 0 0 0 0,-1 0 0 0 0,0 1 1 0 0,1-1-1 0 0,-1 1 0 0 0,0-1 0 0 0,0 1 0 0 0,0-1 1 0 0,0 1-1 0 0,0 0 0 0 0,0 0 0 0 0,0 0 0 0 0,-1-1 0 0 0,1 1 1 0 0,0 4-1 0 0,-1-5-2 0 0,0 1 0 0 0,-1 0 0 0 0,1-1 0 0 0,0 1 0 0 0,-1 0 0 0 0,0-1 0 0 0,1 1-1 0 0,-1-1 1 0 0,0 1 0 0 0,0-1 0 0 0,0 0 0 0 0,0 1 0 0 0,0-1 0 0 0,0 0 0 0 0,0 1 0 0 0,-1-1 0 0 0,1 0 0 0 0,0 0 0 0 0,-1 0 0 0 0,1 0 0 0 0,0 0 0 0 0,-1-1 0 0 0,-1 2 0 0 0,-9 4-37 0 0,0-1 0 0 0,0 0 0 0 0,-1 0 0 0 0,-21 4 1 0 0,-56 5-92 0 0,68-11 100 0 0,-834 76-90 0 0,786-74 118 0 0,-818 49 1 0 0,46-3 0 0 0,632-36 10 0 0,-483 37 71 0 0,465-37 66 0 0,226-14-107 0 0,3 0-18 0 0,9 1-12 0 0,18 1-16 0 0,95 2-175 0 0,139-13-1 0 0,-218 5 163 0 0,599-39 22 0 0,406-16 69 0 0,-748 56-46 0 0,445 52-1 0 0,-503-11 149 0 0,-183-27-76 0 0,114 41 0 0 0,-164-49-96 0 0,5 1 19 0 0,20 11 0 0 0,-32-14-16 0 0,0 0 0 0 0,0 0 0 0 0,0 0 0 0 0,0 0-1 0 0,0 0 1 0 0,-1 0 0 0 0,1 1 0 0 0,-1 0 0 0 0,1-1 0 0 0,-1 1 0 0 0,0 0 0 0 0,2 4 0 0 0,-4-6-4 0 0,1 0 1 0 0,-1 0 0 0 0,1 0-1 0 0,-1 1 1 0 0,0-1 0 0 0,0 0-1 0 0,0 0 1 0 0,0 0 0 0 0,0 0-1 0 0,0 1 1 0 0,0-1 0 0 0,0 0-1 0 0,0 0 1 0 0,0 0 0 0 0,-1 0-1 0 0,1 0 1 0 0,0 1 0 0 0,-1-1-1 0 0,1 0 1 0 0,-1 0 0 0 0,1 0 0 0 0,-1 0-1 0 0,0 0 1 0 0,0 0 0 0 0,1 0-1 0 0,-1 0 1 0 0,0-1 0 0 0,0 1-1 0 0,-1 1 1 0 0,-3 2-20 0 0,1-1 0 0 0,-1 0 1 0 0,0-1-1 0 0,0 1 0 0 0,-6 2 1 0 0,-18 5-69 0 0,-58 14 0 0 0,-37-1 66 0 0,58-12 10 0 0,-505 59-47 0 0,373-50 54 0 0,-282 20 85 0 0,222-21-4 0 0,-31 0 19 0 0,-77 6 134 0 0,-224 31 145 0 0,571-55-374 0 0,9 0-6 0 0,0 0 0 0 0,0 0 0 0 0,-14 5 0 0 0,23-6-71 0 0,4 2-20 0 0,23 6 22 0 0,1 0 0 0 0,-1-2 1 0 0,1-1-1 0 0,0-1 0 0 0,28 0 0 0 0,141-5-164 0 0,-196 1 237 0 0,724-37-94 0 0,-442 22 94 0 0,-40 3 0 0 0,533 4-128 0 0,-705 12 129 0 0,116 8 1 0 0,-141-7-7 0 0,0 3 0 0 0,46 12 0 0 0,-82-17-15 0 0,0-1 0 0 0,-1 1-1 0 0,1 0 1 0 0,-1 1 0 0 0,0 0-1 0 0,0 1 1 0 0,12 7 0 0 0,-20-12 18 0 0,0 0 0 0 0,0 0 0 0 0,0 1 0 0 0,0-1 0 0 0,0 0 0 0 0,0 0 0 0 0,0 0 1 0 0,0 0-1 0 0,0 0 0 0 0,0 0 0 0 0,1 0 0 0 0,-1 0 0 0 0,0 0 0 0 0,0 0 0 0 0,0 0 0 0 0,0 0 1 0 0,0 1-1 0 0,0-1 0 0 0,0 0 0 0 0,0 0 0 0 0,0 0 0 0 0,0 0 0 0 0,0 0 0 0 0,0 0 1 0 0,0 0-1 0 0,0 0 0 0 0,0 0 0 0 0,0 1 0 0 0,0-1 0 0 0,0 0 0 0 0,0 0 0 0 0,0 0 0 0 0,0 0 1 0 0,0 0-1 0 0,0 0 0 0 0,0 0 0 0 0,0 0 0 0 0,0 1 0 0 0,0-1 0 0 0,0 0 0 0 0,0 0 1 0 0,0 0-1 0 0,0 0 0 0 0,0 0 0 0 0,0 0 0 0 0,0 0 0 0 0,-1 0 0 0 0,1 0 0 0 0,0 0 0 0 0,0 1 1 0 0,-2 1-14 0 0,0 1 0 0 0,-1 0 0 0 0,1-1 0 0 0,-1 1 0 0 0,0-1 0 0 0,1 0 0 0 0,-1 0 0 0 0,0 0 0 0 0,0 0 0 0 0,0 0 0 0 0,-1-1 0 0 0,1 0 1 0 0,-6 2-1 0 0,-8 2-32 0 0,-27 4 0 0 0,19-5 12 0 0,-460 59-120 0 0,363-51 150 0 0,-999 76 234 0 0,697-58-178 0 0,-376 21 244 0 0,674-46-179 0 0,-178 15 327 0 0,306-20-463 0 0,1 0 1 0 0,-1 0 0 0 0,1 1-1 0 0,-1-1 1 0 0,1 1-1 0 0,3 1 1 0 0,11 2-37 0 0,61 5-244 0 0,120 0 1 0 0,82-18-35 0 0,-257 8 313 0 0,475-26-50 0 0,392-15 19 0 0,-2 62 307 0 0,-685-1-144 0 0,-139-10-65 0 0,69 19 0 0 0,-112-23-24 0 0,23 11 0 0 0,-37-14-13 0 0,-1 1 0 0 0,1 1 0 0 0,-1-1 0 0 0,0 1 0 0 0,0 1 0 0 0,10 8 0 0 0,-15-12-13 0 0,0 0 0 0 0,0 0 0 0 0,0-1 0 0 0,0 1 0 0 0,0 0 0 0 0,-1 0 0 0 0,1 0 1 0 0,0 0-1 0 0,-1 0 0 0 0,1 1 0 0 0,-1-1 0 0 0,1 0 0 0 0,-1 0 0 0 0,1 0 0 0 0,-1 0 1 0 0,0 1-1 0 0,1-1 0 0 0,-1 0 0 0 0,0 0 0 0 0,0 1 0 0 0,0-1 0 0 0,0 0 0 0 0,0 0 0 0 0,0 1 1 0 0,-1-1-1 0 0,1 0 0 0 0,0 0 0 0 0,-1 0 0 0 0,1 1 0 0 0,0-1 0 0 0,-1 0 0 0 0,1 0 1 0 0,-1 0-1 0 0,0 0 0 0 0,1 0 0 0 0,-1 0 0 0 0,-1 1 0 0 0,-2 2-15 0 0,0 0-1 0 0,-1 0 1 0 0,1-1 0 0 0,-1 0-1 0 0,1 0 1 0 0,-1 0-1 0 0,-6 2 1 0 0,-19 8-43 0 0,0-2 0 0 0,-1 0 0 0 0,-42 7 0 0 0,-101 10-79 0 0,-586 46 145 0 0,585-64 101 0 0,-345 16 160 0 0,10-5-78 0 0,277-9 10 0 0,-173 11 311 0 0,399-22-497 0 0,9 1-11 0 0,11 2-21 0 0,-12-4 18 0 0,45 9-192 0 0,1-2-1 0 0,85 0 1 0 0,-106-6 164 0 0,665-2-139 0 0,-531-2 158 0 0,576 0 12 0 0,-6 38 0 0 0,-497-9 0 0 0,-167-15 0 0 0,95 28 0 0 0,-144-33-2 0 0,0 0 0 0 0,0 1 0 0 0,-1 1 0 0 0,16 10 0 0 0,-32-18 0 0 0,0 0 1 0 0,0 0-1 0 0,0 0 1 0 0,0 0-1 0 0,1 0 1 0 0,-1 0-1 0 0,0 0 1 0 0,0 1-1 0 0,0-1 1 0 0,0 0-1 0 0,0 0 1 0 0,1 0-1 0 0,-1 0 0 0 0,0 0 1 0 0,0 0-1 0 0,0 0 1 0 0,0 1-1 0 0,0-1 1 0 0,0 0-1 0 0,0 0 1 0 0,1 0-1 0 0,-1 0 1 0 0,0 0-1 0 0,0 1 1 0 0,0-1-1 0 0,0 0 1 0 0,0 0-1 0 0,0 0 1 0 0,0 0-1 0 0,0 1 1 0 0,0-1-1 0 0,0 0 1 0 0,0 0-1 0 0,0 0 1 0 0,0 0-1 0 0,0 1 1 0 0,0-1-1 0 0,-1 2-7 0 0,1 0 0 0 0,-1 0 0 0 0,0 0 0 0 0,0 0 0 0 0,0-1 0 0 0,0 1 0 0 0,0 0 0 0 0,0 0 0 0 0,0-1 0 0 0,-1 1 0 0 0,1-1 0 0 0,-1 1 0 0 0,1-1 0 0 0,-1 1 0 0 0,1-1 0 0 0,-1 0 0 0 0,0 0 0 0 0,0 0 0 0 0,1 0 0 0 0,-1 0 0 0 0,0 0-1 0 0,0-1 1 0 0,-2 2 0 0 0,-10 2-24 0 0,0 0 0 0 0,-19 3 0 0 0,20-5 16 0 0,-266 36 1 0 0,-3-20 77 0 0,-945 6 346 0 0,581-17-276 0 0,-525 24 15 0 0,1102-28-124 0 0,-170 4 572 0 0,225-6-464 0 0,14-1-131 0 0,0 0 0 0 0,0 0 0 0 0,0 0 0 0 0,1 0 0 0 0,-1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0,0-1 0 0 0,0 0 0 0 0,0 0 0 0 0,0 0 0 0 0,-1 0 0 0 0,1 0 0 0 0,0 0 0 0 0,0 0 0 0 0,0 0 0 0 0,0 0 0 0 0,0 0 0 0 0,0 0 0 0 0,0 0 0 0 0,0 0 0 0 0,0 0 0 0 0,0 0 0 0 0,0 0 0 0 0,0 0 0 0 0,0 0 0 0 0,3 4-23 0 0,1-1 0 0 0,0 1 1 0 0,1-1-1 0 0,-1 0 0 0 0,0 0 0 0 0,1-1 1 0 0,-1 1-1 0 0,1-1 0 0 0,0 0 1 0 0,6 2-1 0 0,11 2-68 0 0,23 4 0 0 0,-34-8 63 0 0,97 16-47 0 0,115 4 1 0 0,114-11-57 0 0,-173-7 111 0 0,302 5 128 0 0,362 15 146 0 0,-304 40-253 0 0,-506-61-53 0 0,0 0-1 0 0,-1 1 1 0 0,0 1-1 0 0,0 1 0 0 0,27 12 1 0 0,-61-11-322 0 0,-4-5 303 0 0,-1 0 0 0 0,1-2 0 0 0,0 0 0 0 0,-26-5 0 0 0,12 2 8 0 0,-274-12-72 0 0,-589-6 541 0 0,133 1-47 0 0,-318 40-78 0 0,998-18-235 0 0,-113 11 179 0 0,168-8-164 0 0,30-5-60 0 0,-1 0 0 0 0,0 0 0 0 0,1 0 0 0 0,-1 0 0 0 0,0 0 0 0 0,1 1-1 0 0,-1-1 1 0 0,1 0 0 0 0,-1 0 0 0 0,0 0 0 0 0,1 1 0 0 0,-1-1 0 0 0,1 0 0 0 0,-1 1 0 0 0,1-1-1 0 0,-1 1 1 0 0,1-1 0 0 0,-1 0 0 0 0,1 1 0 0 0,-1-1 0 0 0,1 1 0 0 0,-1 0 0 0 0,2 0-7 0 0,-1 0 1 0 0,1 0 0 0 0,-1 0 0 0 0,1 1 0 0 0,0-1 0 0 0,0 0-1 0 0,-1-1 1 0 0,1 1 0 0 0,0 0 0 0 0,0 0 0 0 0,0 0-1 0 0,0 0 1 0 0,0-1 0 0 0,0 1 0 0 0,0 0 0 0 0,1 0 0 0 0,24 12-135 0 0,0-2 25 0 0,-1-3 0 0 0,1 0 0 0 0,39 7 1 0 0,86 4 17 0 0,126-9 231 0 0,-166-9-95 0 0,471-3 7 0 0,-3 1-16 0 0,-213 22-160 0 0,-278-10 49 0 0,-1 3 0 0 0,94 29 0 0 0,-164-37-81 0 0,0 0 0 0 0,18 9 0 0 0,-30-12-176 0 0,-9 0-40 0 0,-5 3 273 0 0,1-1 1 0 0,-1 0-1 0 0,-1-1 0 0 0,1 1 0 0 0,-1-2 0 0 0,1 1 0 0 0,-15 2 0 0 0,-79 11-125 0 0,-318 14 43 0 0,-2-27 625 0 0,320-4-320 0 0,-308-9 396 0 0,90 1-178 0 0,-328 6 103 0 0,1 26-212 0 0,578-18-49 0 0,-88 18 0 0 0,153-23-143 0 0,1 0 0 0 0,0 0 0 0 0,0 0 0 0 0,0 1 0 0 0,0 0 0 0 0,-8 4 0 0 0,12-6-31 0 0,0 0-1 0 0,0 0 0 0 0,0 0 1 0 0,0 0-1 0 0,0 0 0 0 0,0 1 1 0 0,0-1-1 0 0,0 0 0 0 0,-1 0 1 0 0,1 0-1 0 0,0 0 0 0 0,0 0 1 0 0,0 0-1 0 0,0 0 0 0 0,0 0 0 0 0,0 0 1 0 0,0 1-1 0 0,0-1 0 0 0,0 0 1 0 0,0 0-1 0 0,0 0 0 0 0,0 0 1 0 0,0 0-1 0 0,0 0 0 0 0,0 1 1 0 0,0-1-1 0 0,0 0 0 0 0,0 0 1 0 0,0 0-1 0 0,0 0 0 0 0,0 0 1 0 0,0 0-1 0 0,0 1 0 0 0,0-1 1 0 0,0 0-1 0 0,0 0 0 0 0,0 0 1 0 0,0 0-1 0 0,0 0 0 0 0,0 0 1 0 0,0 0-1 0 0,0 1 0 0 0,2 3-12 0 0,0 0 0 0 0,0 0-1 0 0,1 0 1 0 0,-1-1 0 0 0,1 1-1 0 0,0 0 1 0 0,0-1 0 0 0,0 0-1 0 0,0 0 1 0 0,1 0 0 0 0,-1 0 0 0 0,1 0-1 0 0,0-1 1 0 0,0 1 0 0 0,0-1-1 0 0,0 0 1 0 0,5 1 0 0 0,11 5-12 0 0,0-1-1 0 0,30 7 1 0 0,183 24-18 0 0,6-19 100 0 0,428 14-20 0 0,-369-21-540 0 0,1-14-393 0 0,-258-3 786 0 0,-41 5 107 0 0,0 0-1 0 0,0 0 0 0 0,1 0 0 0 0,-1 0 0 0 0,0 0 1 0 0,0 0-1 0 0,0 0 0 0 0,0 0 0 0 0,0 0 0 0 0,0 0 1 0 0,0 0-1 0 0,0 0 0 0 0,0 0 0 0 0,0 0 0 0 0,1 0 1 0 0,-1 0-1 0 0,0 0 0 0 0,0 0 0 0 0,0 0 0 0 0,0 0 1 0 0,0 0-1 0 0,0 0 0 0 0,0 0 0 0 0,0 0 1 0 0,0 0-1 0 0,0 0 0 0 0,0 0 0 0 0,0-1 0 0 0,0 1 1 0 0,1 0-1 0 0,-1 0 0 0 0,0 0 0 0 0,0 0 0 0 0,0 0 1 0 0,0 0-1 0 0,0 0 0 0 0,0 0 0 0 0,0 0 0 0 0,0 0 1 0 0,0 0-1 0 0,0-1 0 0 0,0 1 0 0 0,0 0 0 0 0,0 0 1 0 0,0 0-1 0 0,0 0 0 0 0,0 0 0 0 0,0 0 1 0 0,0 0-1 0 0,0 0 0 0 0,0 0 0 0 0,0 0 0 0 0,0-1 1 0 0,0 1-1 0 0,0 0 0 0 0,0 0 0 0 0,-1 0 0 0 0,1 0 1 0 0,-1-3 28 0 0,0 0 0 0 0,-1 0 0 0 0,1 0 0 0 0,-1 0 0 0 0,0 0 0 0 0,0 0-1 0 0,0 0 1 0 0,-1 1 0 0 0,1-1 0 0 0,0 1 0 0 0,-1 0 0 0 0,0 0 0 0 0,1 0 0 0 0,-1 0 0 0 0,0 0 0 0 0,-5-2 0 0 0,-7-3 151 0 0,-33-12 0 0 0,44 18-158 0 0,-81-25 257 0 0,-1 4-1 0 0,0 3 0 0 0,-134-10 1 0 0,82 21-148 0 0,-211 14 1 0 0,290-2-66 0 0,1 2 0 0 0,-93 22 0 0 0,148-27-54 0 0,0 0 0 0 0,0 0 1 0 0,0 1-1 0 0,0-1 1 0 0,0 1-1 0 0,-6 3 1 0 0,9-1 20 0 0,2 0-54 0 0,0 0 0 0 0,0 0 0 0 0,1-1-1 0 0,-1 1 1 0 0,1 0 0 0 0,0-1 0 0 0,0 0 0 0 0,1 1 0 0 0,-1-2 0 0 0,1 1 0 0 0,-1 0 0 0 0,1 0 0 0 0,0-1 0 0 0,0 0 0 0 0,0 0 0 0 0,9 3 0 0 0,5 1-47 0 0,1 0 0 0 0,31 5 0 0 0,46 3 81 0 0,171 4 1 0 0,102-25 98 0 0,-263 3-132 0 0,417-22 54 0 0,69-2-13 0 0,523 20-20 0 0,-883 14 5 0 0,669 5 30 0 0,-650-8 29 0 0,-221-3-144 0 0,-16 0 80 0 0,1 1 0 0 0,0 0 0 0 0,-1-1 0 0 0,1 1 0 0 0,-1 0 0 0 0,-1-1 0 0 0,31 2 0 0 0,-15-2 0 0 0,-15 0 0 0 0,1 2 0 0 0,-1 1 0 0 0,-3 0-13 0 0,-9-2-51 0 0,-2 0 60 0 0,0-1 0 0 0,0 1 0 0 0,-1 0-1 0 0,1-1 1 0 0,0 1 0 0 0,0-1 0 0 0,-1 1 0 0 0,1-1 0 0 0,0 1 0 0 0,-1 0 0 0 0,1-1-1 0 0,-1 1 1 0 0,1-1 0 0 0,-1 0 0 0 0,1 1 0 0 0,-1-1 0 0 0,1 1 0 0 0,-1-1 0 0 0,1 0 0 0 0,-2 1-1 0 0,-12 6-21 0 0,12-7 19 0 0,-25 11-50 0 0,-1-2 0 0 0,-58 10 0 0 0,-63 0-129 0 0,106-15 160 0 0,-263 22-60 0 0,-383-15 0 0 0,417-18 86 0 0,-74-3 0 0 0,207 3 74 0 0,-230-7 310 0 0,264 15-178 0 0,93 1-180 0 0,11 1-7 0 0,9 3 0 0 0,-7-6-19 0 0,7 6-15 0 0,1-1-1 0 0,1 0 0 0 0,-1 0 0 0 0,0-1 0 0 0,1-1 1 0 0,14 4-1 0 0,64 10-154 0 0,-45-10 138 0 0,226 27 65 0 0,4-16 28 0 0,11 0-27 0 0,-92-2-13 0 0,128 12 22 0 0,53 33-43 0 0,-363-58 6 0 0,17 3 29 0 0,-22-7-19 0 0,-15-5-9 0 0,-7-2 4 0 0,-2 0 0 0 0,1 1 0 0 0,-1 1 0 0 0,0 1 0 0 0,0 1 0 0 0,-22-2 0 0 0,-123-4 64 0 0,143 10-77 0 0,-312-14-77 0 0,117 3 62 0 0,-46 13-23 0 0,70 1 26 0 0,74-6-71 0 0,18 0-161 0 0,-147 14 1 0 0,245-11 171 0 0,11 7-381 0 0,-3-2 406 0 0,1-1 0 0 0,-1 1 0 0 0,1-2 1 0 0,1 1-1 0 0,-1-1 0 0 0,9 3 0 0 0,58 12-140 0 0,-47-13 135 0 0,193 28 97 0 0,4-18 43 0 0,-198-14-85 0 0,591 47-21 0 0,-598-46-28 0 0,98 12-382 0 0,-298-29 806 0 0,91 10-327 0 0,-5-2 19 0 0,-230-12-9 0 0,-43-2-47 0 0,231 10-14 0 0,49 9-666 0 0,83 5 423 0 0,-21 5-2811 0 0,6-5 2838 0 0,0-1 1 0 0,-26-2-1 0 0,-16 2-149 0 0,-4 0 212 0 0,-116-13 1 0 0,21-9 1404 0 0,165 21-999 0 0,132 14 293 0 0,100 18 421 0 0,-226-31-965 0 0,84 16 11 0 0,-59-16 42 0 0,-20-2 45 0 0,0-1-1 0 0,-1 0 1 0 0,1-1-1 0 0,17-4 1 0 0,21-3 174 0 0,-40 8-98 0 0,1 1-1 0 0,-1 1 1 0 0,1 0-1 0 0,20 5 1 0 0,7 0-74 0 0,222 31 124 0 0,-43 6-175 0 0,-121-22-34 0 0,-3 4-15 0 0,28 5 0 0 0,-107-27 0 0 0,1 1 0 0 0,-4-1 16 0 0,-12-3 224 0 0,-1 3-186 0 0,1 11-44 0 0,-4 2-10 0 0,-3-3 0 0 0,2-10 0 0 0,0 1 0 0 0,1-1 0 0 0,-1 0 0 0 0,-1 0 0 0 0,1 0 0 0 0,0-1 0 0 0,-1 1 0 0 0,1-1 0 0 0,-1 0 0 0 0,0 0 0 0 0,1 0 0 0 0,-1 0 0 0 0,0-1 0 0 0,0 1 0 0 0,-5 0 0 0 0,-9 1 0 0 0,1 0 0 0 0,-25 1 0 0 0,21-2 0 0 0,-59 1-70 0 0,-92-7-1 0 0,122 2 60 0 0,-15-1-253 0 0,76 9 92 0 0,-8-3 139 0 0,12 4-15 0 0,0-1 0 0 0,0-1-1 0 0,0 0 1 0 0,1-1 0 0 0,0-1 0 0 0,30 3-1 0 0,4 1 56 0 0,126 18 2 0 0,74 16-1130 0 0,-247-40 860 0 0,-10-1-765 0 0,6 0 1000 0 0,-1 0-1 0 0,1-1 1 0 0,0 1-1 0 0,-2-1 1 0 0,-4-1 21 0 0,-86-11 1409 0 0,-137-2 0 0 0,219 15-1319 0 0,-1 1 0 0 0,1 0 0 0 0,-1 1-1 0 0,-13 4 1 0 0,14-2-21 0 0,2 5-48 0 0,9-7-24 0 0,-1 1 0 0 0,0-1 0 0 0,1 0 0 0 0,-1 0 0 0 0,1 0 0 0 0,0 0 0 0 0,0 0 0 0 0,-1 0 0 0 0,2 1 0 0 0,-1-1 0 0 0,0 0 0 0 0,0 0 0 0 0,1 0 0 0 0,-1 0 0 0 0,1 0 0 0 0,-1 0 0 0 0,1 0 0 0 0,0 0 0 0 0,0 0 0 0 0,0 0 0 0 0,0 0 0 0 0,0 0 0 0 0,1-1 0 0 0,-1 1 0 0 0,2 1 0 0 0,2 3-25 0 0,0 0 0 0 0,0-1 0 0 0,1 0 0 0 0,-1 0 0 0 0,1 0-1 0 0,7 3 1 0 0,13 6-24 0 0,1-1 0 0 0,0-2 0 0 0,0-1 0 0 0,1-1 0 0 0,0-1 0 0 0,1-1 0 0 0,50 4 0 0 0,-65-10-71 0 0,-12-1-10 0 0,0-1-45 0 0,-1 1 163 0 0,0 0 1 0 0,-1-1-1 0 0,1 1 1 0 0,-1 0-1 0 0,1-1 1 0 0,-1 1-1 0 0,1-1 0 0 0,0 1 1 0 0,-1 0-1 0 0,0-1 1 0 0,1 1-1 0 0,-1-1 1 0 0,1 1-1 0 0,-1-1 0 0 0,0 0 1 0 0,1 1-1 0 0,-1-1 1 0 0,0 1-1 0 0,1-1 0 0 0,-1 0 1 0 0,0 1-1 0 0,0-1 1 0 0,0 1-1 0 0,0-1 1 0 0,0 0-1 0 0,0 1 0 0 0,0-1 1 0 0,0-1-1 0 0,0 0 18 0 0,0 0-1 0 0,-1 0 1 0 0,1-1-1 0 0,-1 1 1 0 0,0 0-1 0 0,0 0 1 0 0,0 0 0 0 0,-2-4-1 0 0,-1 0 54 0 0,-1 0 0 0 0,0 0 1 0 0,0 0-1 0 0,0 0 0 0 0,-6-4 0 0 0,-3-1 90 0 0,-1 2-1 0 0,0 0 0 0 0,-1 0 1 0 0,1 2-1 0 0,-20-7 0 0 0,-4 0 406 0 0,-42-7 0 0 0,71 19-462 0 0,8 1-30 0 0,4 4-226 0 0,2 2 124 0 0,1 0 1 0 0,-1 0-1 0 0,1-1 0 0 0,0 0 0 0 0,0 0 0 0 0,0 0 1 0 0,1 0-1 0 0,-1-1 0 0 0,1 0 0 0 0,7 3 0 0 0,10 4-81 0 0,33 8 0 0 0,-33-11-70 0 0,0-2 0 0 0,0 0-1 0 0,46 2 1 0 0,-69-7 177 0 0,1 0-1 0 0,-1 0 1 0 0,0 0-1 0 0,1 0 1 0 0,-1 0-1 0 0,1 0 1 0 0,-1 0-1 0 0,1 0 1 0 0,-1 0 0 0 0,1 0-1 0 0,-1-1 1 0 0,1 1-1 0 0,-1 0 1 0 0,1 0-1 0 0,-1 0 1 0 0,0-1 0 0 0,1 1-1 0 0,-1 0 1 0 0,1-1-1 0 0,-1 1 1 0 0,0-1 6 0 0,1 1 0 0 0,-1 0 0 0 0,0 0 0 0 0,0 0 0 0 0,0 0 0 0 0,0 0 0 0 0,0-1 0 0 0,1 1 0 0 0,-1 0 0 0 0,0 0 0 0 0,0 0 0 0 0,0 0 0 0 0,1 0 0 0 0,-1 0 0 0 0,0 0 0 0 0,0 0 0 0 0,0 0 0 0 0,1 0 0 0 0,-1 0 0 0 0,0 0 0 0 0,0 0 0 0 0,0 0 0 0 0,1 0 0 0 0,-1 0 0 0 0,0 0 0 0 0,0 0 0 0 0,0 0 0 0 0,1 0 0 0 0,1-13-476 0 0,-2 11 471 0 0,0-1-1 0 0,-1 0 1 0 0,0 1-1 0 0,0-1 1 0 0,1 1-1 0 0,-2-1 1 0 0,1 1-1 0 0,0 0 1 0 0,0 0-1 0 0,-1-1 1 0 0,1 1-1 0 0,-1 0 1 0 0,1 0 0 0 0,-1 0-1 0 0,0 0 1 0 0,0 1-1 0 0,-4-4 1 0 0,-4-2 115 0 0,0 0 0 0 0,-14-7 0 0 0,-23-10 640 0 0,-76-28-1 0 0,-56-6 639 0 0,53 29-1042 0 0,33 10-1001 0 0,75 16 848 0 0,26 13 228 0 0,1-3-595 0 0,45 37 169 0 0,-22-20 24 0 0,28 19 237 0 0,126 68 0 0 0,-146-90-213 0 0,2-2 0 0 0,67 21-1 0 0,-63-27-71 0 0,2-2 1 0 0,-1-3-1 0 0,1-1 0 0 0,89 0 0 0 0,-122-7 45 0 0,0-2 604 0 0,-14 4-629 0 0,1 8 4 0 0,-2 3-22 0 0,0-10 32 0 0,-1 2 9 0 0,-11 10 4 0 0,-3-2-2 0 0,-13 8 0 0 0,24-17 0 0 0,-11 4 0 0 0,9-5 0 0 0,-14 6 0 0 0,19-8 0 0 0,-27 18 0 0 0,24-16-5 0 0,0-1 0 0 0,0 1 0 0 0,0 0 0 0 0,1 0 0 0 0,-1 0 0 0 0,1 1 0 0 0,0-1 0 0 0,0 1 0 0 0,-3 5 0 0 0,6-8 2 0 0,-5 8-18 0 0,4-7 17 0 0,1-1 1 0 0,0 0 0 0 0,-1 0-1 0 0,1 1 1 0 0,0-1 0 0 0,0 0 0 0 0,0 1-1 0 0,0-1 1 0 0,0 0 0 0 0,0 1-1 0 0,0-1 1 0 0,0 0 0 0 0,1 0-1 0 0,-1 1 1 0 0,0-1 0 0 0,2 2-1 0 0,7 15-14 0 0,-6-14-18 0 0,0 0-1 0 0,1-1 1 0 0,-1 1 0 0 0,0-1-1 0 0,1 0 1 0 0,0 0 0 0 0,0 0-1 0 0,0 0 1 0 0,0-1 0 0 0,0 1 0 0 0,0-1-1 0 0,7 2 1 0 0,4 1-121 0 0,1-1-1 0 0,20 4 1 0 0,-12-4-38 0 0,84 21-821 0 0,-106-24 804 0 0,-45-3-340 0 0,19 1 1270 0 0,-43 3 0 0 0,59-1-509 0 0,-9 5-72 0 0,12-4-83 0 0,-2 4-38 0 0,7 4-26 0 0,0-8 4 0 0,1 0 0 0 0,0 0 0 0 0,0 0 0 0 0,0-1 1 0 0,0 1-1 0 0,0 0 0 0 0,0-1 0 0 0,1 1 1 0 0,-1-1-1 0 0,0 1 0 0 0,1-1 0 0 0,-1 0 0 0 0,3 2 1 0 0,18 10-80 0 0,-14-9 47 0 0,-3-2 11 0 0,0 0-1 0 0,1 0 0 0 0,-1 0 1 0 0,10 1-1 0 0,-3 0-68 0 0,-4-1-120 0 0,12 5 958 0 0,-18-6-830 0 0,-1 1-50 0 0,1 6 52 0 0,-1-3 16 0 0,2 5 1 0 0,2 4-115 0 0,-4-11 101 0 0,2 0-486 0 0,-3-2 572 0 0,0-1-1 0 0,0 1 0 0 0,0-1 1 0 0,0 0-1 0 0,0 1 1 0 0,0-1-1 0 0,0 0 1 0 0,1 1-1 0 0,-1-1 1 0 0,0 0-1 0 0,0 0 0 0 0,0 1 1 0 0,1-1-1 0 0,-1 0 1 0 0,0 1-1 0 0,0-1 1 0 0,1 0-1 0 0,-1 0 0 0 0,0 1 1 0 0,0-1-1 0 0,1 0 1 0 0,-1 0-1 0 0,0 0 1 0 0,1 0-1 0 0,-1 1 1 0 0,0-1-1 0 0,1 0 0 0 0,-1 0 1 0 0,1 0-1 0 0,12 3 52 0 0,4-4-44 0 0,-5-1-12 0 0,0-1-1 0 0,0-1 0 0 0,0 0 1 0 0,-1-1-1 0 0,0 0 0 0 0,16-10 1 0 0,60-44-33 0 0,134-109-1141 0 0,-177 130 955 0 0,61-69 0 0 0,-88 89 308 0 0,96-95 795 0 0,-88 91-600 0 0,2 1 0 0 0,49-31 0 0 0,-10 18-269 0 0,2 4 1 0 0,89-29-1 0 0,57-25 11 0 0,-61 7-13 0 0,-142 73 46 0 0,-9 3 65 0 0,-14 10-252 0 0,-37 22 95 0 0,-1-2 0 0 0,-1-3 0 0 0,-62 23 0 0 0,2-4 31 0 0,-246 110-45 0 0,147-61 38 0 0,160-82 11 0 0,101-28-56 0 0,62-27 0 0 0,-23 6-61 0 0,304-91-2279 0 0,-340 114 1874 0 0,170-34 3471 0 0,-240 45-2679 0 0,-21 1-161 0 0,-70 6 0 0 0,44 1-52 0 0,-670 29 1900 0 0,332 2-1602 0 0,399-36-432 0 0,40 0-635 0 0,27-9 356 0 0,-1-2 0 0 0,67-21 0 0 0,123-51 97 0 0,-85 26-124 0 0,39-9-65 0 0,232-75-1117 0 0,-280 94 4202 0 0,-163 48-2373 0 0,-164 30 517 0 0,61-8-680 0 0,-474 79-7 0 0,-23-1 165 0 0,561-94-244 0 0,-207 23 165 0 0,240-31-119 0 0,14-1-56 0 0,23-6-112 0 0,-12 4 5 0 0,449-116-841 0 0,-261 66 681 0 0,42-9-300 0 0,26 5 68 0 0,39-9 275 0 0,-132 38 1666 0 0,-196 28-1213 0 0,-31 1 4 0 0,-68 9 0 0 0,16-1-88 0 0,-376 13 112 0 0,19-18 314 0 0,440-4-536 0 0,-32 0 70 0 0,0-3-1 0 0,-91-18 0 0 0,122 16-109 0 0,17 6 0 0 0,1 0 0 0 0,-1 0 0 0 0,1 0 0 0 0,-1-1 0 0 0,1 1 0 0 0,0 0 0 0 0,-1 0 0 0 0,1 0 0 0 0,-1-1 0 0 0,1 1 0 0 0,0 0 0 0 0,-1 0 0 0 0,1-1 0 0 0,0 1 0 0 0,-1 0 0 0 0,1-1 0 0 0,0 1 0 0 0,-1 0 0 0 0,1-1 0 0 0,0 1 0 0 0,0 0 0 0 0,0-1 0 0 0,-1 0 0 0 0,1 0-1 0 0,1 0 0 0 0,-1 1 0 0 0,0-1 0 0 0,1 0 0 0 0,-1 0 0 0 0,1 0 0 0 0,-1 1 0 0 0,1-1 0 0 0,-1 0 0 0 0,1 0 0 0 0,-1 1 0 0 0,1-1 0 0 0,0 1 0 0 0,-1-1 0 0 0,1 0 1 0 0,0 1-1 0 0,0-1 0 0 0,19-10-66 0 0,31-11-195 0 0,100-29-1 0 0,-114 40 210 0 0,379-109-243 0 0,4 21 62 0 0,-394 94 237 0 0,214-38 165 0 0,-167 33-60 0 0,96 0 0 0 0,-151 11 41 0 0,-15 0 3 0 0,-18 0 0 0 0,-167 14-152 0 0,-121 18 0 0 0,-27 3 0 0 0,-458 37 0 0 0,727-70-6 0 0,-1-2 1 0 0,-71-8-1 0 0,115 5-92 0 0,0-2-1 0 0,-22-6 1 0 0,38 9-8 0 0,4-2-12 0 0,9-5 53 0 0,0 0 0 0 0,1 0 0 0 0,0 1 0 0 0,1 1 0 0 0,-1 0 1 0 0,20-7-1 0 0,-13 6-1 0 0,69-27-204 0 0,107-25 0 0 0,96-7 99 0 0,-186 43 117 0 0,354-55-133 0 0,-321 62 171 0 0,134-11 84 0 0,-255 26-34 0 0,-1 0 45 0 0,0 1 0 0 0,28 3 0 0 0,-68 7-10 0 0,-20 2-69 0 0,-1-2-1 0 0,-69 8 0 0 0,-95-5 3 0 0,59-5 9 0 0,-489 23 466 0 0,560-30-365 0 0,-186-7 224 0 0,264 6-335 0 0,0 0 0 0 0,0 0 0 0 0,0 0 1 0 0,1 0-1 0 0,-1 0 0 0 0,0-1 0 0 0,0 1 0 0 0,0 0 0 0 0,0 0 0 0 0,1-1 0 0 0,-1 1 0 0 0,0 0 0 0 0,0-1 0 0 0,-1 0 0 0 0,2 0-2 0 0,0 1 0 0 0,0-1 0 0 0,1 0 0 0 0,-1 0 0 0 0,0 1 0 0 0,0-1-1 0 0,0 0 1 0 0,1 1 0 0 0,-1-1 0 0 0,0 0 0 0 0,1 1 0 0 0,-1-1 0 0 0,0 1 0 0 0,1-1 0 0 0,-1 0-1 0 0,1 1 1 0 0,-1-1 0 0 0,1 1 0 0 0,0-1 0 0 0,0 0 0 0 0,17-13-70 0 0,4 1-39 0 0,1 0 1 0 0,48-18 0 0 0,56-10-65 0 0,-50 17 100 0 0,52-19 34 0 0,195-63-90 0 0,3 16 58 0 0,-248 72 85 0 0,347-76 238 0 0,-413 92-191 0 0,3-2 144 0 0,1 1-1 0 0,21 0 1 0 0,-126 7-68 0 0,-104 19 1 0 0,99-10-97 0 0,-371 60 155 0 0,32-4 2 0 0,242-40-7 0 0,173-26-124 0 0,494-116-345 0 0,-5-20-318 0 0,83-22 185 0 0,-428 122 428 0 0,-125 33 143 0 0,-4-2-67 0 0,-4-1-47 0 0,-1 1 1 0 0,1-1-1 0 0,-1 1 0 0 0,0 0 1 0 0,0 0-1 0 0,0 1 0 0 0,-12-1 1 0 0,-55 1 350 0 0,58 2-374 0 0,-227 15-22 0 0,172-9 0 0 0,-583 61 0 0 0,164-28 0 0 0,435-41 0 0 0,48-1 0 0 0,6 0 0 0 0,3 0-4 0 0,0 0 1 0 0,0 1-1 0 0,0 0 0 0 0,0-1 0 0 0,1 1 0 0 0,-1 0 0 0 0,0 0 0 0 0,1 0 1 0 0,1-1-1 0 0,32-8-102 0 0,-35 10 104 0 0,146-39-261 0 0,120-33-32 0 0,88-23 152 0 0,97-29 6 0 0,130-28 137 0 0,-521 138 14 0 0,-50 9 96 0 0,-11 1-61 0 0,-6 0 25 0 0,-2 1-28 0 0,-1-1 1 0 0,1 1-1 0 0,-1 1 1 0 0,0 0-1 0 0,0 0 0 0 0,0 1 1 0 0,0 0-1 0 0,-14 0 1 0 0,11 0-25 0 0,-284 1 6 0 0,-2 19-36 0 0,187-11 1 0 0,-267 33-37 0 0,98-9 28 0 0,226-27 16 0 0,-403 24 0 0 0,447-28 2 0 0,1-1 13 0 0,0 0 0 0 0,0-1 0 0 0,0 0 0 0 0,-13-2 1 0 0,20 2 56 0 0,5-1 2 0 0,13-7-73 0 0,1 0 0 0 0,0 2-1 0 0,0 0 1 0 0,1 1 0 0 0,23-5 0 0 0,-20 5-16 0 0,333-102-442 0 0,158-43 234 0 0,-157 51 116 0 0,-74 24 44 0 0,-128 37-5 0 0,-106 23-60 0 0,-44 15 92 0 0,-5 0 119 0 0,-1-2-49 0 0,-1 0 0 0 0,0 1 0 0 0,1 0 0 0 0,-1 0 0 0 0,0 0 0 0 0,0 0 0 0 0,0 0 0 0 0,-1 1 0 0 0,1 0 1 0 0,-7-1-1 0 0,-49-6 113 0 0,58 7-142 0 0,-36-1 38 0 0,-78 6 1 0 0,-40 15 53 0 0,32-3-63 0 0,-388 48-106 0 0,-326 42 72 0 0,831-106 4 0 0,1 1 0 0 0,0-1-1 0 0,-1-1 1 0 0,-8 0 0 0 0,12 0 168 0 0,5 0-111 0 0,30-12-154 0 0,-1 1-1 0 0,67-15 1 0 0,-53 16 24 0 0,22-6 14 0 0,255-75-249 0 0,-242 65 304 0 0,369-115 0 0 0,-333 111 0 0 0,239-69 0 0 0,-334 94 3 0 0,45-18 81 0 0,-63 23 57 0 0,-5 0-1 0 0,-1-2-114 0 0,-1 1-1 0 0,1 0 1 0 0,-1 1 0 0 0,1-1-1 0 0,-1 1 1 0 0,0-1-1 0 0,1 1 1 0 0,-1 0-1 0 0,0 1 1 0 0,-7-2-1 0 0,-45 1 31 0 0,55 1-54 0 0,-251 23 69 0 0,185-14-65 0 0,-816 128-156 0 0,825-127 148 0 0,-135 31-14 0 0,246-44-306 0 0,240-50-450 0 0,-2-21 358 0 0,-277 70 390 0 0,32-8-28 0 0,456-127-400 0 0,-8-11 343 0 0,-473 142 147 0 0,-16 5 18 0 0,0 1 1 0 0,1 1 0 0 0,-1-1 0 0 0,8-1-1 0 0,-20-9 266 0 0,5 10-293 0 0,-1 0 0 0 0,1 1 1 0 0,-1-1-1 0 0,1 1 1 0 0,-1-1-1 0 0,1 1 0 0 0,-1 0 1 0 0,0 0-1 0 0,1 0 0 0 0,-1 0 1 0 0,-5 0-1 0 0,-34-3 164 0 0,30 4-148 0 0,-154 3 44 0 0,-1 15-36 0 0,65-7-43 0 0,-649 90 114 0 0,186-22-1 0 0,534-75-84 0 0,-79 8 90 0 0,86-11-51 0 0,1-1 0 0 0,-39-4-1 0 0,61 4-67 0 0,1 0-1 0 0,-1 0 0 0 0,1 0 0 0 0,0 0 0 0 0,-1 0 1 0 0,1 0-1 0 0,-1 0 0 0 0,1 0 0 0 0,0 0 1 0 0,-1 0-1 0 0,1-1 0 0 0,0 1 0 0 0,-1 0 1 0 0,1 0-1 0 0,0 0 0 0 0,-1 0 0 0 0,1-1 0 0 0,0 1 1 0 0,-1 0-1 0 0,1 0 0 0 0,0-1 0 0 0,-1 1 1 0 0,1 0-1 0 0,0 0 0 0 0,0-1 0 0 0,0 1 1 0 0,-1 0-1 0 0,1-1 0 0 0,0 0-3 0 0,0 1-1 0 0,1-1 1 0 0,-1 0 0 0 0,0 1 0 0 0,1-1-1 0 0,-1 1 1 0 0,0-1 0 0 0,1 1-1 0 0,-1 0 1 0 0,1-1 0 0 0,-1 1 0 0 0,1-1-1 0 0,-1 1 1 0 0,1 0 0 0 0,-1-1-1 0 0,1 1 1 0 0,33-16 29 0 0,-28 13-3 0 0,449-153-521 0 0,-190 71 330 0 0,534-181-185 0 0,-524 176 88 0 0,-186 61 222 0 0,86-30-65 0 0,-175 59 99 0 0,10-3 0 0 0,-1 0 0 0 0,-1-1 0 0 0,1 0 0 0 0,11-7 0 0 0,-20 11 3 0 0,0-1-1 0 0,1 1 1 0 0,-1 0 0 0 0,0 0-1 0 0,1 0 1 0 0,-1-1 0 0 0,0 1-1 0 0,1 0 1 0 0,-1-1 0 0 0,0 1-1 0 0,1 0 1 0 0,-1-1 0 0 0,0 1-1 0 0,0 0 1 0 0,1-1 0 0 0,-1 1-1 0 0,0-1 1 0 0,0 1 0 0 0,0 0-1 0 0,0-1 1 0 0,0 1 0 0 0,0-1-1 0 0,1 1 1 0 0,-1-1 0 0 0,0 0-1 0 0,-1 0 11 0 0,0 0 0 0 0,0-1-1 0 0,0 1 1 0 0,0 0 0 0 0,0 0 0 0 0,0 0-1 0 0,0 0 1 0 0,0 0 0 0 0,0 0 0 0 0,-1 0-1 0 0,1 1 1 0 0,0-1 0 0 0,-1 0-1 0 0,1 1 1 0 0,0-1 0 0 0,-1 1 0 0 0,1-1-1 0 0,-1 1 1 0 0,1 0 0 0 0,-2-1-1 0 0,-35-5 169 0 0,1 4-106 0 0,-56 5-1 0 0,43-1-85 0 0,-271 23-112 0 0,4 16 76 0 0,194-24 11 0 0,-352 50 22 0 0,-427 52 16 0 0,830-111 3 0 0,-168 13 44 0 0,230-20-30 0 0,0-1 1 0 0,0-1-1 0 0,0 0 1 0 0,0 0-1 0 0,-15-5 1 0 0,23 6 109 0 0,21-11 156 0 0,11-4-196 0 0,395-111-696 0 0,-296 93 526 0 0,74-21-38 0 0,355-89-52 0 0,35 13-66 0 0,-110 25-69 0 0,-382 82 236 0 0,-81 18 49 0 0,-17 4-7 0 0,-20-5 212 0 0,1 3-121 0 0,1 0 1 0 0,-1 1 0 0 0,-30 0 0 0 0,-53 7-18 0 0,74-3-19 0 0,-658 63 67 0 0,26 9-83 0 0,-114-16 508 0 0,747-57-476 0 0,-76-1 129 0 0,84-1-95 0 0,1 0-1 0 0,-1-1 1 0 0,1-1 0 0 0,-17-5-1 0 0,29 7 44 0 0,5-2-5 0 0,5-4-96 0 0,0 0 0 0 0,0 0 0 0 0,0 1 1 0 0,0 0-1 0 0,1 1 0 0 0,13-7 0 0 0,58-27-132 0 0,-79 39 113 0 0,398-148-688 0 0,-233 91 538 0 0,589-206-340 0 0,-259 114 183 0 0,-438 134 270 0 0,376-133-296 0 0,-365 118 333 0 0,-67 29 8 0 0,0 0-1 0 0,1 1 1 0 0,-1-1 0 0 0,0 0 0 0 0,0 0 0 0 0,0 1-1 0 0,0-1 1 0 0,0 0 0 0 0,0 0 0 0 0,2-2-1 0 0,-3 2 6 0 0,1 1-1 0 0,-1-1 0 0 0,0 0 1 0 0,0 1-1 0 0,1-1 0 0 0,-1 0 1 0 0,0 1-1 0 0,0-1 0 0 0,0 0 1 0 0,0 1-1 0 0,1-1 1 0 0,-1 0-1 0 0,0 0 0 0 0,0 1 1 0 0,0-1-1 0 0,-1 0 0 0 0,1 1 1 0 0,0-1-1 0 0,0 0 0 0 0,0 1 1 0 0,0-1-1 0 0,-1 0 0 0 0,0 0 1 0 0,1-1 14 0 0,-1 1 0 0 0,0 0 0 0 0,0 0 1 0 0,-1 0-1 0 0,1 0 0 0 0,0 0 0 0 0,0 0 0 0 0,-1 0 1 0 0,1 0-1 0 0,-2-1 0 0 0,-3 0 56 0 0,-1-1-1 0 0,1 1 0 0 0,-1 0 1 0 0,-7-1-1 0 0,-6-1-12 0 0,-1 2-1 0 0,1 1 1 0 0,-24 1-1 0 0,-65 9 45 0 0,91-8-96 0 0,-512 84-4 0 0,284-34-14 0 0,-34 7 0 0 0,7 18 0 0 0,233-60-13 0 0,38-15-58 0 0,6-1-101 0 0,194-26-285 0 0,1-16 373 0 0,-127 26 49 0 0,249-66-230 0 0,-174 42 138 0 0,480-152-522 0 0,-412 122 525 0 0,-192 63 116 0 0,-11 4 11 0 0,0-1 1 0 0,-1 0-1 0 0,1-1 1 0 0,10-6-1 0 0,-22 11-1 0 0,-1 0-1 0 0,1 0 1 0 0,0 0-1 0 0,0 0 1 0 0,0 0 0 0 0,0 0-1 0 0,0 0 1 0 0,0 0-1 0 0,0-1 1 0 0,0 1-1 0 0,0 0 1 0 0,0 0-1 0 0,0 0 1 0 0,0 0-1 0 0,0 0 1 0 0,0 0 0 0 0,-1 0-1 0 0,1 0 1 0 0,0 0-1 0 0,0 0 1 0 0,0 0-1 0 0,0 0 1 0 0,0-1-1 0 0,0 1 1 0 0,0 0-1 0 0,0 0 1 0 0,0 0 0 0 0,0 0-1 0 0,0 0 1 0 0,0 0-1 0 0,0 0 1 0 0,0 0-1 0 0,0 0 1 0 0,0 0-1 0 0,0 0 1 0 0,0-1 0 0 0,0 1-1 0 0,0 0 1 0 0,0 0-1 0 0,0 0 1 0 0,1 0-1 0 0,-1 0 1 0 0,0 0-1 0 0,0 0 1 0 0,0 0-1 0 0,0 0 1 0 0,0 0 0 0 0,0 0-1 0 0,0 0 1 0 0,0 0-1 0 0,0-1 1 0 0,0 1-1 0 0,0 0 1 0 0,0 0-1 0 0,0 0 1 0 0,0 0-1 0 0,1 0 1 0 0,-1 0 0 0 0,0 0-1 0 0,0 0 1 0 0,0 0-1 0 0,0 0 1 0 0,0 0-1 0 0,0 0 1 0 0,0 0-1 0 0,0 0 1 0 0,0 0-1 0 0,1 0 1 0 0,-7-4 41 0 0,1 0 0 0 0,0 0 0 0 0,-1 1 0 0 0,1 0 0 0 0,-1 0-1 0 0,0 0 1 0 0,0 1 0 0 0,0-1 0 0 0,-1 1 0 0 0,1 1 0 0 0,-11-2 0 0 0,-11-1 39 0 0,-38 0 1 0 0,-297 18 66 0 0,204-5-121 0 0,-86 5-40 0 0,-94 4-26 0 0,3-17 16 0 0,318-2 22 0 0,-64-4 0 0 0,73 3 0 0 0,0 1 0 0 0,0-1 0 0 0,0-1 0 0 0,0 1 0 0 0,1-2 0 0 0,-13-5 0 0 0,19 8 0 0 0,0 0 1 0 0,1 0-1 0 0,-1 0 0 0 0,0 0 0 0 0,1 0 0 0 0,-1 0 1 0 0,1 0-1 0 0,-1-1 0 0 0,1 1 0 0 0,0-1 0 0 0,0 1 1 0 0,-1-1-1 0 0,1 1 0 0 0,0-1 0 0 0,0 0 0 0 0,1 1 1 0 0,-1-1-1 0 0,0 0 0 0 0,0 0 0 0 0,1 0 0 0 0,-1-2 1 0 0,1 1-7 0 0,0 1 1 0 0,1-1 0 0 0,-1 1-1 0 0,1-1 1 0 0,-1 1 0 0 0,1 0-1 0 0,0-1 1 0 0,0 1 0 0 0,0 0-1 0 0,0 0 1 0 0,0 0 0 0 0,0 0-1 0 0,1-1 1 0 0,2-1 0 0 0,5-6-37 0 0,0 1 0 0 0,1 0 0 0 0,0 1 0 0 0,0 0 0 0 0,12-6 1 0 0,11-6-90 0 0,61-25 1 0 0,41-6-89 0 0,-40 16 73 0 0,269-135-46 0 0,-90 38 184 0 0,-245 120 15 0 0,151-76 168 0 0,-162 78-119 0 0,-1-2 1 0 0,0 0-1 0 0,0-1 0 0 0,-1 0 0 0 0,-1-2 1 0 0,-1 0-1 0 0,20-24 0 0 0,-30 32-17 0 0,0 1-1 0 0,0-1 0 0 0,0 1 1 0 0,-1-1-1 0 0,0 0 0 0 0,0 0 1 0 0,-1-1-1 0 0,0 1 0 0 0,0 0 1 0 0,-1-1-1 0 0,0 1 0 0 0,0-1 1 0 0,-1 1-1 0 0,0-9 1 0 0,-1 6 6 0 0,-1 0 0 0 0,0 0 0 0 0,0 0 0 0 0,-1 0 0 0 0,-1 0 0 0 0,1 1 1 0 0,-1-1-1 0 0,-1 1 0 0 0,-10-16 0 0 0,0 3-159 0 0,1-1 0 0 0,1-1 0 0 0,-10-25 0 0 0,20 39 58 0 0,0 0 0 0 0,0 0-1 0 0,0-1 1 0 0,2 1 0 0 0,-1-1 0 0 0,1 1-1 0 0,1-1 1 0 0,0 1 0 0 0,0-1 0 0 0,4-18-1 0 0,3 0 11 0 0,2 1-1 0 0,0 1 0 0 0,2-1 1 0 0,2 2-1 0 0,19-34 0 0 0,57-72 122 0 0,-77 117-19 0 0,1 0 0 0 0,1 1 0 0 0,0 1 0 0 0,1 0 0 0 0,0 1 0 0 0,23-14 0 0 0,-4 6 80 0 0,1 2 0 0 0,41-15 0 0 0,30-3-77 0 0,-68 24-29 0 0,-1-1 0 0 0,59-29 0 0 0,-91 39-27 0 0,0 0 1 0 0,0 0-1 0 0,0-1 0 0 0,-1 1 0 0 0,1-1 0 0 0,-1 0 1 0 0,0 0-1 0 0,0-1 0 0 0,5-8 0 0 0,-7 11-2 0 0,-1 0 0 0 0,0 0 1 0 0,-1 0-1 0 0,1 0 0 0 0,0 0 0 0 0,-1 0 0 0 0,1 0 0 0 0,-1 0 0 0 0,1-1 0 0 0,-1 1 0 0 0,0 0 1 0 0,0 0-1 0 0,0 0 0 0 0,0 0 0 0 0,0-1 0 0 0,-1 1 0 0 0,1 0 0 0 0,-1 0 0 0 0,1 0 0 0 0,-1 0 0 0 0,0 0 1 0 0,0 0-1 0 0,0 0 0 0 0,0 0 0 0 0,0 0 0 0 0,0 0 0 0 0,0 1 0 0 0,-3-4 0 0 0,-1 0-3 0 0,0 1 1 0 0,0 0-1 0 0,0 0 0 0 0,0 0 0 0 0,0 1 0 0 0,-1-1 1 0 0,-6-2-1 0 0,-44-16-44 0 0,52 21 41 0 0,-229-63-263 0 0,-7 19 269 0 0,44 10 238 0 0,146 22-185 0 0,10 1 20 0 0,48 6-21 0 0,30-8-211 0 0,62-14 0 0 0,-51 16 36 0 0,-44 10 110 0 0,46-12-119 0 0,54-22 0 0 0,-79 26 88 0 0,2-2 23 0 0,0 0 1 0 0,34-21 0 0 0,-60 31 76 0 0,-2 1-46 0 0,0 0-1 0 0,-1-1 1 0 0,1 1 0 0 0,0-1-1 0 0,-1 1 1 0 0,1 0-1 0 0,-1-1 1 0 0,1 1-1 0 0,-1 0 1 0 0,0-1-1 0 0,0 1 1 0 0,1 0 0 0 0,-1 0-1 0 0,0 0 1 0 0,0 0-1 0 0,0 0 1 0 0,0 0-1 0 0,0 0 1 0 0,-1 0-1 0 0,1 0 1 0 0,0 0 0 0 0,0 0-1 0 0,-1 1 1 0 0,1-1-1 0 0,0 1 1 0 0,-2-2-1 0 0,-5 0 69 0 0,0-1-1 0 0,0 1 1 0 0,-12-1-1 0 0,13 2-65 0 0,-69-8-37 0 0,-122 0 0 0 0,69 7 8 0 0,95 0-67 0 0,-41-7 0 0 0,72 9 17 0 0,5-2-230 0 0,2-2 255 0 0,0 0 0 0 0,1 0 0 0 0,-1 0 0 0 0,1 1 0 0 0,0 0 0 0 0,-1 0 0 0 0,2 1 0 0 0,7-4 0 0 0,50-14-275 0 0,-31 10 161 0 0,119-49-578 0 0,-52 19 229 0 0,235-104-1179 0 0,-312 134 1856 0 0,38-23 0 0 0,-54 29-58 0 0,0-1 1 0 0,0 1-1 0 0,0-1 0 0 0,-1 0 1 0 0,1-1-1 0 0,-1 1 0 0 0,0-1 1 0 0,-1 0-1 0 0,0 0 1 0 0,5-8-1 0 0,-8 10-46 0 0,1-1 0 0 0,-1 1 0 0 0,0 0 0 0 0,-1 0 0 0 0,1 0 1 0 0,-1-1-1 0 0,0 1 0 0 0,0 0 0 0 0,0-1 0 0 0,0 1 0 0 0,-1 0 0 0 0,1 0 0 0 0,-1-1 0 0 0,0 1 0 0 0,-1 0 0 0 0,1 0 0 0 0,-1 0 1 0 0,-4-7-1 0 0,0-1 42 0 0,-1 1 1 0 0,-1 0-1 0 0,0 0 1 0 0,-16-17 0 0 0,-4 2 28 0 0,-52-38 0 0 0,54 45-111 0 0,1 0-1 0 0,1-2 1 0 0,-25-28 0 0 0,42 41-44 0 0,0-1 0 0 0,1 1 0 0 0,1-1 0 0 0,-1-1 1 0 0,1 1-1 0 0,1-1 0 0 0,0 1 0 0 0,0-1 0 0 0,1 0 0 0 0,0-1 0 0 0,1 1 0 0 0,0 0 0 0 0,-1-19 0 0 0,3-16-44 0 0,2-1 0 0 0,2 1 0 0 0,1-1 0 0 0,17-59-1 0 0,-17 85 60 0 0,0 1 0 0 0,1 0 0 0 0,2 0 0 0 0,0 1 0 0 0,0 0 0 0 0,2 0 0 0 0,0 1 0 0 0,1 0 0 0 0,1 1 0 0 0,23-25 0 0 0,-27 34 0 0 0,-5 5 0 0 0,0-1 0 0 0,0 0 0 0 0,0 0 0 0 0,-1 0 0 0 0,1 0 0 0 0,-1 0 0 0 0,3-5 0 0 0,-2 5-7 0 0,-1 0 22 0 0,-1-16-172 0 0,-2 6 101 0 0,-4 2 45 0 0,-5 2 11 0 0,-1 2 0 0 0,-2 3 0 0 0,12 3 0 0 0,1 1 0 0 0,-1 0 0 0 0,1 0 0 0 0,-1 0 0 0 0,0 0 0 0 0,1 0 0 0 0,-1 0 0 0 0,0 1 0 0 0,1-1 0 0 0,-1 0 0 0 0,0 0 0 0 0,1 0 0 0 0,-1 1 0 0 0,1-1 0 0 0,-1 0 0 0 0,1 0 0 0 0,-2 1 0 0 0,1 1-8 0 0,-1-1 0 0 0,0 1 0 0 0,1-1-1 0 0,-1 1 1 0 0,1 0 0 0 0,0 0 0 0 0,-1-1 0 0 0,1 1-1 0 0,0 0 1 0 0,0 0 0 0 0,0 0 0 0 0,1 0 0 0 0,-1 1-1 0 0,0-1 1 0 0,1 0 0 0 0,-1 4 0 0 0,1-2 0 0 0,0 0 0 0 0,0 0 0 0 0,0 0 0 0 0,1 0 0 0 0,0 0 0 0 0,0 0 0 0 0,0 0 0 0 0,3 7 1 0 0,1 1 4 0 0,2-1 0 0 0,-1 1 1 0 0,2-1-1 0 0,13 17 0 0 0,-9-14 3 0 0,87 115 0 0 0,-89-113 0 0 0,-1-1 0 0 0,-1 1 0 0 0,0 1 0 0 0,-1 0 0 0 0,-1 0 0 0 0,8 34 0 0 0,-9-28-6 0 0,-2 0-1 0 0,-1 0 0 0 0,-1 1 1 0 0,-1-1-1 0 0,0 0 0 0 0,-2 1 1 0 0,-1-1-1 0 0,-1 0 0 0 0,-1 0 1 0 0,-1 0-1 0 0,-13 34 0 0 0,-9 3 9 0 0,-38 63-1 0 0,-45 51 33 0 0,76-119-31 0 0,-19 20-35 0 0,-3-1 0 0 0,-68 67 0 0 0,79-95 43 0 0,-59 46 0 0 0,-57 30 24 0 0,73-56-28 0 0,55-39-8 0 0,0 1-1 0 0,2 2 1 0 0,1 1-1 0 0,1 1 1 0 0,2 2-1 0 0,1 1 1 0 0,-30 52-1 0 0,47-70-1 0 0,1 1-1 0 0,1 0 1 0 0,1 0-1 0 0,0 0 1 0 0,1 1-1 0 0,1 0 1 0 0,1 0-1 0 0,1 1 1 0 0,0-1-1 0 0,2 1 0 0 0,0-1 1 0 0,1 1-1 0 0,1 0 1 0 0,1-1-1 0 0,0 1 1 0 0,8 25-1 0 0,-1-17 4 0 0,1 0 0 0 0,2-1 0 0 0,21 39 0 0 0,54 72 0 0 0,-82-130 0 0 0,159 197 50 0 0,-66-88-28 0 0,-85-99-21 0 0,0 1 0 0 0,-1 0 0 0 0,0 0 0 0 0,-2 2-1 0 0,-1-1 1 0 0,0 1 0 0 0,-1 1 0 0 0,-2-1 0 0 0,0 1-1 0 0,-1 0 1 0 0,-1 1 0 0 0,-1-1 0 0 0,-2 1 0 0 0,0 0-1 0 0,-1-1 1 0 0,-1 1 0 0 0,-1 0 0 0 0,-1-1 0 0 0,-7 27-1 0 0,-7 6 90 0 0,-1-1 0 0 0,-46 89 0 0 0,35-81-89 0 0,-28 83 0 0 0,47-108-1 0 0,2 0 0 0 0,1 0 0 0 0,2 1 0 0 0,0 54 0 0 0,14 152 0 0 0,-9-243 0 0 0,27 182 0 0 0,15-1 0 0 0,-34-151 0 0 0,113 355 0 0 0,-108-352 0 0 0,-2 1 0 0 0,-2 0 0 0 0,-1 0 0 0 0,-1 1 0 0 0,-3 0 0 0 0,0 0 0 0 0,-3 0 0 0 0,-3 48 0 0 0,-2-40 0 0 0,-3 1 0 0 0,-18 69 0 0 0,8-57 0 0 0,3 0 0 0 0,-10 90 0 0 0,21-121 0 0 0,2 0 0 0 0,2-1 0 0 0,0 1 0 0 0,1 0 0 0 0,2-1 0 0 0,0 0 0 0 0,2 1 0 0 0,12 32 0 0 0,-3-20 29 0 0,2 0-1 0 0,1-1 1 0 0,2-1-1 0 0,1-1 1 0 0,2-1-1 0 0,2-1 0 0 0,1-1 1 0 0,39 38-1 0 0,-41-47-57 0 0,36 44-1 0 0,-53-58 27 0 0,-1 0 0 0 0,0 1 0 0 0,0 0-1 0 0,-1 0 1 0 0,-1 0 0 0 0,1 1 0 0 0,-2 0 0 0 0,5 19-1 0 0,-7-24 4 0 0,-1 0-1 0 0,0 0 1 0 0,0 0-1 0 0,0 0 1 0 0,-1-1-1 0 0,0 1 1 0 0,0 0-1 0 0,0 0 1 0 0,-1-1-1 0 0,0 1 1 0 0,0-1-1 0 0,0 1 1 0 0,-1-1-1 0 0,-5 9 1 0 0,-6 6-19 0 0,0-1 1 0 0,-23 23-1 0 0,17-20 18 0 0,-88 123 169 0 0,101-134-154 0 0,1 0-1 0 0,0-1 0 0 0,1 2 1 0 0,0-1-1 0 0,1 1 0 0 0,0-1 1 0 0,1 1-1 0 0,0 0 0 0 0,1 1 1 0 0,0-1-1 0 0,1 0 0 0 0,1 0 1 0 0,0 1-1 0 0,0-1 0 0 0,1 0 1 0 0,1 1-1 0 0,4 18 0 0 0,-1-15-28 0 0,3 14-547 0 0,9 59 1 0 0,-16-78 283 0 0,0 0 0 0 0,-1 0-1 0 0,-1 0 1 0 0,0 0 0 0 0,0 0 0 0 0,-1 0 0 0 0,0 0 0 0 0,-1 0 0 0 0,-5 11-1 0 0,-6 11-3737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0:59.359"/>
    </inkml:context>
    <inkml:brush xml:id="br0">
      <inkml:brushProperty name="width" value="0.05" units="cm"/>
      <inkml:brushProperty name="height" value="0.05" units="cm"/>
    </inkml:brush>
  </inkml:definitions>
  <inkml:trace contextRef="#ctx0" brushRef="#br0">92 1701 919 0 0,'0'0'14936'0'0,"3"-1"-14864"0"0,9-2 0 0 0,-9 2 504 0 0,-2-1-502 0 0,4-5 4 0 0,-3 3 0 0 0,2-3-6 0 0,-3 5 88 0 0,3-13 213 0 0,-2 7-298 0 0,-1 6 10 0 0,0-1-16 0 0,5-12 33 0 0,-6 14-93 0 0,2-31 232 0 0,0 11-166 0 0,-2 19-59 0 0,0-65 149 0 0,0 55-165 0 0,1-6-3 0 0,-4-15 70 0 0,0-20-67 0 0,2 40 0 0 0,1 1 0 0 0,0 1 11 0 0,0 7 32 0 0,0-7-33 0 0,-1-2-10 0 0,0 1 0 0 0,0 1 11 0 0,1 7 32 0 0,0-7-33 0 0,0-2-10 0 0,0 1 0 0 0,0-1 0 0 0,0 0 0 0 0,0 0 0 0 0,0 3 12 0 0,0 6 36 0 0,0-5-24 0 0,0 5 24 0 0,0-7-25 0 0,0-2 20 0 0,0 0-33 0 0,0-1 1 0 0,3-35 117 0 0,-3 45-85 0 0,0-7-22 0 0,0-1 22 0 0,0 1-22 0 0,1 7 22 0 0,0-5-22 0 0,-1 5 22 0 0,-1-16-25 0 0,4-34 118 0 0,-1 43-125 0 0,-2 0 32 0 0,0-2-22 0 0,2-45 107 0 0,-2 47-85 0 0,0-37 31 0 0,-2 11-74 0 0,2 26 0 0 0,-2 0 0 0 0,2 2 11 0 0,0-26 42 0 0,0 24-53 0 0,1-2 0 0 0,-2 1 0 0 0,0-3 0 0 0,2-26 0 0 0,-1 29 11 0 0,0 2 32 0 0,0 0-33 0 0,0 1-10 0 0,0-2 0 0 0,2-1 0 0 0,-2-1 0 0 0,2-33 0 0 0,0 11 0 0 0,-2 12 0 0 0,0-14 54 0 0,0 24-44 0 0,-1 1-10 0 0,0 0 0 0 0,1 0 0 0 0,0 0 0 0 0,0-1 0 0 0,0 1 0 0 0,0 0 0 0 0,1 1 0 0 0,-1-6 0 0 0,2-24 0 0 0,-2 29 0 0 0,0 1 0 0 0,0-1 0 0 0,1 1 0 0 0,0 1 0 0 0,1 2 11 0 0,-1 5 32 0 0,1-5-33 0 0,0-2-10 0 0,0 1 0 0 0,0 0 0 0 0,0-1 0 0 0,-2 1 0 0 0,0-3 0 0 0,1 1 0 0 0,1-2 0 0 0,0 11 0 0 0,0-1 0 0 0,-2-21 0 0 0,0 15 11 0 0,0 7 42 0 0,-1 4 1 0 0,-7 10-44 0 0,1 3-10 0 0,0 0 0 0 0,0-1 0 0 0,0 3 0 0 0,1-1 0 0 0,-2-1 0 0 0,-1 0 0 0 0,-1-1 0 0 0,2-1 0 0 0,-1 1 0 0 0,-2 0 0 0 0,2-1 0 0 0,1-2-12 0 0,5-7-36 0 0,-4 7 36 0 0,-2 1 12 0 0,-1 0 0 0 0,1-5-10 0 0,5-4-33 0 0,-4 1 22 0 0,6-2-33 0 0,2-5-79 0 0,1 1 127 0 0,-1 0 0 0 0,1 0 1 0 0,0 0-1 0 0,0 0 1 0 0,0 0-1 0 0,0 0 0 0 0,0 0 1 0 0,0 0-1 0 0,2-3 1 0 0,9-13-51 0 0,-10 12 46 0 0,11-23 9 0 0,4 2-8 0 0,-5 7-18 0 0,14-28-1 0 0,-19 35 28 0 0,-1-1 0 0 0,0 0 0 0 0,0 1 0 0 0,0-1 0 0 0,-1 1 0 0 0,0 2 0 0 0,1 0 0 0 0,-1 0 0 0 0,-5 11 0 0 0,1-1 0 0 0,-1 1 0 0 0,0 0 0 0 0,0-1 0 0 0,0 1 0 0 0,0 0 0 0 0,1-1 0 0 0,-1 1 0 0 0,0 0 0 0 0,0-1 0 0 0,0 1 0 0 0,1 0 0 0 0,-1-1 0 0 0,0 1 0 0 0,1 0 0 0 0,-1 0 0 0 0,0-1 0 0 0,1 1 0 0 0,-1 0 0 0 0,0 0 0 0 0,1 0 0 0 0,-1 0 0 0 0,0-1 0 0 0,1 1 0 0 0,0 1 0 0 0,0-1 0 0 0,1 1 0 0 0,-1-1 0 0 0,0 1 0 0 0,-1-1 0 0 0,1 1 0 0 0,0 0 0 0 0,0-1 0 0 0,0 1 0 0 0,0 0 0 0 0,0 1 0 0 0,9 11 0 0 0,0 1 0 0 0,-1-2 11 0 0,-6-6 32 0 0,5 7-33 0 0,6 8-13 0 0,-13-17 11 0 0,7 17 63 0 0,-7-19-66 0 0,-1-1 0 0 0,1 1 0 0 0,0 0 0 0 0,0-1 0 0 0,-1 1 0 0 0,1 0 0 0 0,-1 0 0 0 0,0 0 0 0 0,1 0 0 0 0,-1-1 0 0 0,0 4 0 0 0,6 9 27 0 0,0-3 0 0 0,7 20 44 0 0,-4-7-17 0 0,-9-23-59 0 0,12 18 84 0 0,-10-13-41 0 0,3 7-33 0 0,1 4 1 0 0,-1-5 48 0 0,-4-10 26 0 0,0 1-16 0 0,1 7-3 0 0,2-1 522 0 0,-2-5-2065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0.895"/>
    </inkml:context>
    <inkml:brush xml:id="br0">
      <inkml:brushProperty name="width" value="0.05" units="cm"/>
      <inkml:brushProperty name="height" value="0.05" units="cm"/>
    </inkml:brush>
  </inkml:definitions>
  <inkml:trace contextRef="#ctx0" brushRef="#br0">0 0 919 0 0,'0'0'14080'0'0,"2"3"-13977"0"0,6 14 299 0 0,8 21 0 0 0,-15-36-277 0 0,5 11 131 0 0,-2-6-93 0 0,-1 0-1 0 0,-1 0 0 0 0,4 13 1 0 0,-4-12-16 0 0,0 0 1 0 0,1-1 0 0 0,5 13-1 0 0,52 79 541 0 0,-19-7 268 0 0,-35-76-873 0 0,-1-1-4 0 0,-1-3-13 0 0,-2-7-12 0 0,3 5-33 0 0,-3-6 22 0 0,3 9-22 0 0,-1-1 32 0 0,-2-7 1 0 0,2 4-33 0 0,0-5 22 0 0,21 6-22 0 0,-22-9 32 0 0,-2-3 1 0 0,4-8-44 0 0,0-3-10 0 0,0 0 11 0 0,-2-4 21 0 0,-3 13-17 0 0,5-19-9 0 0,0-11-6 0 0,1 10 54 0 0,1-3-44 0 0,-2 5-13 0 0,-4 20 5 0 0,6-16 13 0 0,6-16 142 0 0,-8 20-65 0 0,1 1 0 0 0,12-19 0 0 0,-12 20-19 0 0,1 2 3 0 0,-6 9 604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9.984"/>
    </inkml:context>
    <inkml:brush xml:id="br0">
      <inkml:brushProperty name="width" value="0.05" units="cm"/>
      <inkml:brushProperty name="height" value="0.05" units="cm"/>
    </inkml:brush>
  </inkml:definitions>
  <inkml:trace contextRef="#ctx0" brushRef="#br0">7 320 4431 0 0,'0'0'11824'0'0,"-7"1"-11489"0"0,23-25 634 0 0,18-42-710 0 0,37-95 0 0 0,-66 149-249 0 0,1 0-10 0 0,0-1 0 0 0,3-3 47 0 0,-6 8 20 0 0,-1 1-53 0 0,-1 5 50 0 0,-1 5-10 0 0,1 9-44 0 0,1 3-10 0 0,-2 0 0 0 0,1 0 0 0 0,2 0 0 0 0,1-3 14 0 0,3 5 83 0 0,0 0 0 0 0,1 0 1 0 0,1-1-1 0 0,12 17 0 0 0,8 11 52 0 0,-12-18 26 0 0,-1 1 0 0 0,21 46 0 0 0,-31-60-165 0 0,2-1 1 0 0,0-1 32 0 0,-1-3-22 0 0,-5-7 232 0 0,-8-12-181 0 0,-5-33-158 0 0,7 31 52 0 0,-5-17-6 0 0,0 0 0 0 0,-27-55 0 0 0,16 44 40 0 0,-24-69 0 0 0,41 99 0 0 0,0 2-12 0 0,1 6-36 0 0,0-5 26 0 0,1 7-36 0 0,3 2-230 0 0,2 2 280 0 0,-1-1 1 0 0,0 1-1 0 0,-1-1 0 0 0,1 1 0 0 0,0 0 0 0 0,-1 0 1 0 0,3 4-1 0 0,1 2-6 0 0,0-2 14 0 0,0 1 0 0 0,-1-1 0 0 0,0 1 0 0 0,0 0 0 0 0,-1 0 0 0 0,6 15 0 0 0,0-1 0 0 0,-1-3 0 0 0,-1-2 0 0 0,-1 0 0 0 0,0 0 0 0 0,5 23 0 0 0,8 34 75 0 0,-16-58-22 0 0,-2-4 11 0 0,-2-11-61 0 0,0 0-1 0 0,0-1 1 0 0,0 1-1 0 0,0 0 1 0 0,0-1-1 0 0,1 1 1 0 0,-1 0-1 0 0,0-1 0 0 0,0 1 1 0 0,1 0-1 0 0,-1-1 1 0 0,0 1-1 0 0,1-1 1 0 0,-1 1-1 0 0,1 0 1 0 0,0 0-1 0 0,0 0-25 0 0,0 1-206 0 0,23 9-5495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16.427"/>
    </inkml:context>
    <inkml:brush xml:id="br0">
      <inkml:brushProperty name="width" value="0.05" units="cm"/>
      <inkml:brushProperty name="height" value="0.05" units="cm"/>
    </inkml:brush>
  </inkml:definitions>
  <inkml:trace contextRef="#ctx0" brushRef="#br0">26 26 455 0 0,'0'0'3242'0'0,"-1"-2"-2236"0"0,-6-4-636 0 0,6 5-108 0 0,0-1-94 0 0,-5-5 1576 0 0,4 5-1245 0 0,-5-4 5873 0 0,7 9-6219 0 0,5 18 452 0 0,1 0 0 0 0,1 0-1 0 0,17 37 1 0 0,-3-11-24 0 0,-11-27-419 0 0,-5-11-62 0 0,0 0 0 0 0,3 12 0 0 0,12 41 196 0 0,-19-57-268 0 0,11 21 104 0 0,3 3-43 0 0,-13-23-35 0 0,1-1 0 0 0,1 0 0 0 0,6 10 1 0 0,-1-3-47 0 0,-1-1-4 0 0,-1-3 47 0 0,16 19 33 0 0,-21-25 192 0 0,-1 0-215 0 0,0-1-32 0 0,4 10 298 0 0,-3-12-273 0 0,7-6-33 0 0,0-2 22 0 0,-3 3-39 0 0,0-2 1 0 0,0 1 0 0 0,-1 0 0 0 0,5-11 0 0 0,-4 9 35 0 0,41-61-30 0 0,-42 62-10 0 0,-3 4 0 0 0,1 0 0 0 0,-1 1 0 0 0,1-1 0 0 0,0 1 0 0 0,6-5 0 0 0,10-11 0 0 0,-4 5 0 0 0,-13 12 0 0 0,18-23 0 0 0,-12 15 11 0 0,-1 0 32 0 0,1 0-22 0 0,-1 3 32 0 0,-6 5 203 0 0,-3 4-202 0 0,-8 5-44 0 0,-1 3 16 0 0,-18 18-1 0 0,18-17-1 0 0,8-8-11 0 0,1-1 0 0 0,-1 1 0 0 0,1-1 0 0 0,0 1 0 0 0,0 0 0 0 0,0 0 1 0 0,0 0-1 0 0,0 0 0 0 0,-1 4 0 0 0,-3 5 51 0 0,-8 3 46 0 0,11-11-84 0 0,-1 0-1 0 0,1 0 0 0 0,0 0 0 0 0,0 0 0 0 0,0 1 0 0 0,-3 6 0 0 0,-5 8 34 0 0,7-11-53 0 0,-6 16 43 0 0,0-1-55 0 0,9-20-74 0 0,0-1-16 0 0,-3 5 74 0 0,4-4-2640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902"/>
    </inkml:context>
    <inkml:brush xml:id="br0">
      <inkml:brushProperty name="width" value="0.05" units="cm"/>
      <inkml:brushProperty name="height" value="0.05" units="cm"/>
    </inkml:brush>
  </inkml:definitions>
  <inkml:trace contextRef="#ctx0" brushRef="#br0">1 15 1839 0 0,'0'0'160'0'0,"11"-7"1856"0"0,5 3 2816 0 0,2 0-2368 0 0,0 4-1992 0 0,1 0-408 0 0,-1 2-64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092"/>
    </inkml:context>
    <inkml:brush xml:id="br0">
      <inkml:brushProperty name="width" value="0.05" units="cm"/>
      <inkml:brushProperty name="height" value="0.05" units="cm"/>
    </inkml:brush>
  </inkml:definitions>
  <inkml:trace contextRef="#ctx0" brushRef="#br0">0 10 9095 0 0,'0'0'984'0'0,"16"-4"-984"0"0,-1 1 0 0 0,1 1 0 0 0,1 4 352 0 0,1-2 40 0 0,0 0 16 0 0,2 0 0 0 0,0 3-480 0 0,0-1-96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18.10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1845 1798 919 0 0,'-642'44'8274'0'0,"226"-17"-6876"0"0,5-1-1358 0 0,359-25-40 0 0,12 0 0 0 0,1 1 0 0 0,-66 12 0 0 0,94-11-32 0 0,9-2-129 0 0,9 5-713 0 0,-3-2 807 0 0,1 0 0 0 0,0 0 0 0 0,0-1 0 0 0,0 0 0 0 0,0 0-1 0 0,1 0 1 0 0,-1-1 0 0 0,1 1 0 0 0,0-1 0 0 0,0-1 0 0 0,8 3 0 0 0,5-1-45 0 0,1-1 0 0 0,32 0 0 0 0,-44-1 55 0 0,0-1 0 0 0,0 1 0 0 0,0 0 0 0 0,-1 1 0 0 0,1 0 0 0 0,11 4-1 0 0,-17-5-62 0 0,6 4-170 0 0,-5 7-1286 0 0,-5-7 1504 0 0,-1-1-1 0 0,0 0 0 0 0,-1 1 1 0 0,1-1-1 0 0,-1-1 0 0 0,0 1 1 0 0,0 0-1 0 0,0-1 1 0 0,0 0-1 0 0,0 0 0 0 0,-1 0 1 0 0,1 0-1 0 0,-10 3 0 0 0,-7 3 183 0 0,-1-2 0 0 0,-28 6 0 0 0,2 0 171 0 0,28-8-130 0 0,1-1-1 0 0,-30 2 0 0 0,5-1-3 0 0,39-4-60 0 0,2 1-108 0 0,1 0 0 0 0,0 0 0 0 0,0 0 1 0 0,-1-1-1 0 0,-20 16 3487 0 0,33-40-3274 0 0,1 1 67 0 0,0 1-1 0 0,2 1 1 0 0,1 0 0 0 0,29-33 0 0 0,-14 23-67 0 0,1 2 0 0 0,34-25 1 0 0,-35 32-189 0 0,1 1 0 0 0,47-22 1 0 0,69-24-7 0 0,-79 38 1 0 0,39-20 1 0 0,1-1 0 0 0,132-41 0 0 0,768-145 1216 0 0,-941 224-1136 0 0,229-50 83 0 0,-260 48-242 0 0,-32 12 21 0 0,-3-1 3 0 0,1-7 56 0 0,-2 8 6 0 0,0-1 0 0 0,0 1-1 0 0,0 0 1 0 0,0 0 0 0 0,0-1-1 0 0,-1 1 1 0 0,1 0 0 0 0,0 0-1 0 0,0 0 1 0 0,-1 0 0 0 0,1 1-1 0 0,-1-1 1 0 0,1 0-1 0 0,0 0 1 0 0,-1 1 0 0 0,-2-1-1 0 0,-28-7 72 0 0,31 8-77 0 0,-42-5 40 0 0,0 2 1 0 0,-55 3-1 0 0,42 0-25 0 0,-686 43-16 0 0,308-5 11 0 0,5 23 77 0 0,398-55-64 0 0,19-5-89 0 0,10 0-9 0 0,5-1-214 0 0,22 5 200 0 0,-1-2 1 0 0,1-1-1 0 0,0-1 0 0 0,40-3 0 0 0,104-20 43 0 0,-142 17 20 0 0,758-143-450 0 0,-633 114 348 0 0,-42 10-358 0 0,113-40 0 0 0,-209 60 358 0 0,-6 1 37 0 0,0 0-1 0 0,0 0 0 0 0,-1-1 1 0 0,11-6 315 0 0,-30 5 259 0 0,5 1-375 0 0,-5 1-61 0 0,-1 0 1 0 0,1 1-1 0 0,0 0 0 0 0,-16 0 0 0 0,-53 2 132 0 0,35 1-145 0 0,-20 1-35 0 0,-93 15 0 0 0,-66 24 0 0 0,43-6 0 0 0,-341 77 0 0 0,499-106 1 0 0,-18 6-6 0 0,-1-2 0 0 0,-76 8 0 0 0,105-18-43 0 0,11 0 150 0 0,5 0-92 0 0,-1-1-1 0 0,1 1 0 0 0,-1 0 1 0 0,1-1-1 0 0,-1 1 0 0 0,1-1 1 0 0,-1 1-1 0 0,0-1 0 0 0,1 0 1 0 0,1-1-1 0 0,6-2 6 0 0,110-43 28 0 0,135-48-472 0 0,-135 58 141 0 0,182-65-604 0 0,352-125-113 0 0,-595 211 1036 0 0,282-91 291 0 0,-338 106-339 0 0,18-9 164 0 0,-20 10-143 0 0,1 0 0 0 0,-1 0 0 0 0,0 0 0 0 0,0 0 0 0 0,0 0 0 0 0,0 0 0 0 0,0 0 0 0 0,0 0 0 0 0,0 0 0 0 0,0 0 0 0 0,0 0 0 0 0,0 0 0 0 0,1 0 0 0 0,-1 0 0 0 0,0 0 0 0 0,0 0 0 0 0,0 0 0 0 0,0 0 0 0 0,0-1 0 0 0,0 1 0 0 0,0 0 0 0 0,0 0 0 0 0,0 0 0 0 0,0 0 0 0 0,0 0 0 0 0,0 0 0 0 0,0 0 0 0 0,0 0 0 0 0,0 0 0 0 0,0 0 0 0 0,0-1 0 0 0,0 1 0 0 0,0 0 0 0 0,0 0 0 0 0,0 0 0 0 0,0 0 0 0 0,0 0 0 0 0,0 0 0 0 0,0 0 0 0 0,0 0 0 0 0,0 0 0 0 0,0 0 0 0 0,0-1 0 0 0,0 1 0 0 0,0 0 0 0 0,0 0 0 0 0,0 0 0 0 0,0 0 0 0 0,0 0 0 0 0,0 0 0 0 0,0 0 0 0 0,-1 0 0 0 0,-11-2 150 0 0,-6 4-47 0 0,1 0 0 0 0,-1 1 0 0 0,0 1 0 0 0,-16 5 0 0 0,-3 1-94 0 0,-40 9-25 0 0,-369 102 251 0 0,184-23 157 0 0,48-18-243 0 0,-300 110-85 0 0,482-178-72 0 0,-302 97 4 0 0,151-46-12 0 0,173-57-1468 0 0,20 0 170 0 0,-8-5 1251 0 0,11 4 876 0 0,-48-5-677 0 0,24-1 70 0 0,-1 0 0 0 0,-13-3 0 0 0,15 3 48 0 0,8 0-74 0 0,0 1-12 0 0,0-1-123 0 0,-16-3 382 0 0,14 4-361 0 0,-6 0-56 0 0,0 1-30 0 0,10 0 12 0 0,0-1-1 0 0,-1 0 1 0 0,1 0-1 0 0,-1 0 1 0 0,1 0-1 0 0,0 0 1 0 0,-1 0-1 0 0,1 0 1 0 0,0 1-1 0 0,-1-1 1 0 0,1 0-1 0 0,0 0 1 0 0,-1 0-1 0 0,1 1 1 0 0,0-1 0 0 0,-1 0-1 0 0,1 0 1 0 0,0 1-1 0 0,0-1 1 0 0,-1 0-1 0 0,1 1 1 0 0,-5 2-306 0 0,5 0 257 0 0,1 0 50 0 0,-1-1 0 0 0,0 1 0 0 0,1 0 0 0 0,0 0 0 0 0,0-1 0 0 0,0 1 0 0 0,0-1 0 0 0,0 1 0 0 0,0-1 0 0 0,1 1 0 0 0,-1-1 0 0 0,4 5 0 0 0,1-1 35 0 0,0 1 28 0 0,0 1-1 0 0,1-2 1 0 0,0 1-1 0 0,0-1 0 0 0,1 0 1 0 0,9 5-1 0 0,53 28 291 0 0,-58-32-304 0 0,15 5 71 0 0,1 0 0 0 0,1-1 0 0 0,51 11 0 0 0,93 8 155 0 0,-79-15-202 0 0,28 3-70 0 0,2-4 1 0 0,-1-7 0 0 0,178-10-1 0 0,407-75-412 0 0,-212-25-716 0 0,-262 49 104 0 0,17-13 366 0 0,-226 59 2472 0 0,-33 5-1639 0 0,-13 2-134 0 0,0 0 1 0 0,1 0-1 0 0,-1 2 0 0 0,-36 6 1 0 0,21-2-44 0 0,-761 112-186 0 0,719-104 171 0 0,-134 26 20 0 0,5 19-17 0 0,179-47 38 0 0,14-5-12 0 0,-29 9 0 0 0,42-14-45 0 0,4 0-11 0 0,8 2-2 0 0,2 0-1 0 0,-1-1 1 0 0,0 0 0 0 0,22 0-1 0 0,57-6-76 0 0,-39 2 59 0 0,249-13-267 0 0,178-3-318 0 0,-394 19 594 0 0,234 7 387 0 0,-248-2-38 0 0,0 3 0 0 0,100 25 0 0 0,-5 23 63 0 0,-155-51-354 0 0,-9-4-24 0 0,-1-1 1 0 0,1 0-1 0 0,0 0 0 0 0,0 0 0 0 0,0 0 1 0 0,0 0-1 0 0,0 0 0 0 0,3 0 0 0 0,-6 1-75 0 0,-1 1 83 0 0,0 0 0 0 0,0 0 0 0 0,0 0 0 0 0,0 0-1 0 0,-1-1 1 0 0,1 1 0 0 0,-1-1 0 0 0,0 0 0 0 0,0 0 0 0 0,0 0-1 0 0,0 0 1 0 0,0 0 0 0 0,0-1 0 0 0,-6 3 0 0 0,-7 1 65 0 0,-32 7 0 0 0,17-5 23 0 0,-24 6 108 0 0,30-8-5 0 0,-34 12 466 0 0,62-17-596 0 0,0-1 0 0 0,0 1 1 0 0,-1-1-1 0 0,1 0 0 0 0,0 0 0 0 0,2-1 0 0 0,9-3 20 0 0,45-8-53 0 0,68-6 0 0 0,-52 10 46 0 0,63-13-1 0 0,102-13-33 0 0,2 19-133 0 0,-91 25 126 0 0,-57-1 56 0 0,-84-8-76 0 0,0 1 0 0 0,0 1 0 0 0,11 2 0 0 0,-20-4 0 0 0,0 0 0 0 0,0 1 0 0 0,0-1 0 0 0,0 0 0 0 0,-1 1 0 0 0,1-1 0 0 0,0 0 0 0 0,0 1 0 0 0,0-1 0 0 0,-1 1 0 0 0,1-1 0 0 0,0 1 0 0 0,0 0 0 0 0,0 1 0 0 0,-1-2 0 0 0,1 1 0 0 0,-1-1 0 0 0,0 1 0 0 0,0-1 0 0 0,0 1 0 0 0,0-1 0 0 0,-1 1 0 0 0,1-1 0 0 0,0 1 0 0 0,0-1 0 0 0,0 1 0 0 0,0-1 0 0 0,-1 1 0 0 0,1-1 0 0 0,0 1 0 0 0,0-1 0 0 0,-1 0 0 0 0,1 1 0 0 0,0-1 0 0 0,-1 1 0 0 0,1-1 0 0 0,0 0 0 0 0,-1 1 0 0 0,1-1 0 0 0,0 0 0 0 0,-1 1 0 0 0,1-1 0 0 0,-1 0 1 0 0,0 1-1 0 0,-16 8-15 0 0,17-8 15 0 0,-48 18-68 0 0,0-2 1 0 0,-75 17-1 0 0,41-12 69 0 0,13-3 93 0 0,0 3-1 0 0,-126 61 0 0 0,181-76-29 0 0,4-2-64 0 0,8-4-85 0 0,35-1-330 0 0,-7 1 329 0 0,34-5 0 0 0,62-15-20 0 0,-23 2 88 0 0,369-48-234 0 0,-419 59 252 0 0,53 1 0 0 0,-74 6 52 0 0,-23 2 488 0 0,-5-2-528 0 0,0 0 0 0 0,-1 1 0 0 0,1-1-1 0 0,-1 1 1 0 0,0-1 0 0 0,1 0 0 0 0,-1 1-1 0 0,0-1 1 0 0,0 0 0 0 0,1 0 0 0 0,-1 0-1 0 0,0 0 1 0 0,0 1 0 0 0,-1-1 0 0 0,1-1 0 0 0,-2 3-1 0 0,-21 13-19 0 0,-31 11 35 0 0,-2-2-1 0 0,-73 22 1 0 0,50-19 29 0 0,52-16-45 0 0,60-19 170 0 0,53-21-125 0 0,-1-5 0 0 0,152-82 0 0 0,-55 31-536 0 0,-170 80 430 0 0,0-1 0 0 0,0-1-1 0 0,0 0 1 0 0,-1-1 0 0 0,0 0 0 0 0,9-9-1 0 0,-18 16 48 0 0,0-1-1 0 0,-1 1 1 0 0,1-1 0 0 0,0 1-1 0 0,-1-1 1 0 0,1 1-1 0 0,-1-1 1 0 0,1 0 0 0 0,-1 0-1 0 0,1 1 1 0 0,-1-1-1 0 0,1 0 1 0 0,-1 0-1 0 0,0 1 1 0 0,1-1 0 0 0,-1 0-1 0 0,0 0 1 0 0,0 0-1 0 0,0 0 1 0 0,0 1 0 0 0,1-1-1 0 0,-1 0 1 0 0,0 0-1 0 0,0 0 1 0 0,-1 0-1 0 0,1 0 1 0 0,0 1 0 0 0,0-1-1 0 0,0 0 1 0 0,-1 0-1 0 0,1 0 1 0 0,0 1-1 0 0,-1-1 1 0 0,1 0 0 0 0,0 0-1 0 0,-1 1 1 0 0,1-1-1 0 0,-1 0 1 0 0,0 1 0 0 0,1-1-1 0 0,-1 0 1 0 0,1 1-1 0 0,-1-1 1 0 0,0 1-1 0 0,1-1 1 0 0,-1 1 0 0 0,0-1-1 0 0,0 1 1 0 0,-1-1-1 0 0,-3-2-10 0 0,-1 0 0 0 0,0 0 0 0 0,0 1 0 0 0,-1 0-1 0 0,-6-2 1 0 0,-7 0 12 0 0,1 1 0 0 0,-1 1 0 0 0,0 0 0 0 0,-39 4 0 0 0,-81 16-72 0 0,94-11 41 0 0,-311 30 22 0 0,222-26 283 0 0,-186 39-1 0 0,313-50-208 0 0,11-4-53 0 0,8-4-35 0 0,21-9-194 0 0,56-18-1 0 0,-37 16-50 0 0,198-74-1167 0 0,31-12-406 0 0,-213 79 1628 0 0,50-23-22 0 0,-93 38 266 0 0,-1-1 1 0 0,38-27-1 0 0,-55 34 47 0 0,0 0 1 0 0,-1 0 0 0 0,5-6-1 0 0,-8 9 84 0 0,-4 0 30 0 0,-4-2-72 0 0,0-1 0 0 0,0 1 0 0 0,0 0 1 0 0,0 0-1 0 0,-1 0 0 0 0,0 1 0 0 0,1 0 1 0 0,-1 1-1 0 0,0 0 0 0 0,-12-3 0 0 0,-11 0 258 0 0,-37-3 0 0 0,62 7-338 0 0,-75-2 418 0 0,-120 11-1 0 0,123-4-366 0 0,33-1-40 0 0,-437 14 390 0 0,297-15-311 0 0,179-2-113 0 0,-1-1-1 0 0,1 1 0 0 0,-1-1 0 0 0,1 0 0 0 0,-1 0 1 0 0,1 0-1 0 0,0-1 0 0 0,-9-4 0 0 0,13 5-6 0 0,1 0 0 0 0,0 0-1 0 0,0 1 1 0 0,0-1 0 0 0,0 0-1 0 0,0 0 1 0 0,0 0 0 0 0,0 0-1 0 0,0 0 1 0 0,0 0 0 0 0,0-2-1 0 0,1 2-22 0 0,-1-1-1 0 0,1 0 0 0 0,0 1 1 0 0,-1-1-1 0 0,1 1 1 0 0,0-1-1 0 0,0 1 0 0 0,0 0 1 0 0,0-1-1 0 0,0 1 1 0 0,0 0-1 0 0,1 0 0 0 0,-1 0 1 0 0,3-2-1 0 0,23-13-213 0 0,-20 12 176 0 0,267-131-1991 0 0,-13 20-65 0 0,-29 15 1089 0 0,-231 100 1020 0 0,52-30-68 0 0,-49 27 42 0 0,1 0 1 0 0,-1-1-1 0 0,1 1 1 0 0,-1-1-1 0 0,0 0 0 0 0,0 0 1 0 0,-1-1-1 0 0,5-6 0 0 0,-7 10 20 0 0,-1 0 1 0 0,1 0-1 0 0,-1 1 0 0 0,0-1 0 0 0,1 0 0 0 0,-1 0 0 0 0,0 1 0 0 0,0-1 0 0 0,0 0 0 0 0,0 0 0 0 0,1 0 1 0 0,-1 1-1 0 0,0-1 0 0 0,0 0 0 0 0,0 0 0 0 0,-1 0 0 0 0,1 1 0 0 0,0-1 0 0 0,0 0 0 0 0,0 0 0 0 0,-1 0 0 0 0,1 1 1 0 0,-1-2-1 0 0,0 1 0 0 0,0-1 1 0 0,0 1 0 0 0,0 0 0 0 0,0 0 0 0 0,0 0 0 0 0,0 0-1 0 0,-1 0 1 0 0,1 0 0 0 0,0 0 0 0 0,-1 0 0 0 0,-1 0-1 0 0,-6-3-1 0 0,-1 1-1 0 0,1 0 0 0 0,-14-1 0 0 0,14 2-7 0 0,-17-3 90 0 0,0 1 0 0 0,0 2 0 0 0,-31 1 0 0 0,-82 9 622 0 0,93-4-422 0 0,-640 68 4071 0 0,680-70-4184 0 0,19-2 16 0 0,23-3 26 0 0,244-46-922 0 0,-265 46 692 0 0,18-4-97 0 0,487-86-1666 0 0,-439 84 1740 0 0,-25 3 124 0 0,-1-2 1 0 0,81-21 0 0 0,-116 21 626 0 0,-23 6-554 0 0,-3-2-86 0 0,-1 1-1 0 0,1-1 1 0 0,-1 1 0 0 0,0 1-1 0 0,0-1 1 0 0,0 1-1 0 0,0 0 1 0 0,-1 0-1 0 0,-8 0 1 0 0,-74-3 95 0 0,78 5-163 0 0,-371 20 486 0 0,235-8-307 0 0,70-4-65 0 0,30-2 3 0 0,-51-1 1 0 0,97-5 5 0 0,6-1-63 0 0,114-29-389 0 0,-40 8 152 0 0,49-9-14 0 0,215-54 10 0 0,-325 80 256 0 0,0 0 0 0 0,0-1-1 0 0,25-12 1 0 0,-40 17 120 0 0,-3-1-168 0 0,1 0-1 0 0,-1 0 0 0 0,-1 0 1 0 0,1 1-1 0 0,0-1 0 0 0,0 0 1 0 0,0 1-1 0 0,-1-1 1 0 0,1 1-1 0 0,-1 0 0 0 0,1-1 1 0 0,-1 1-1 0 0,0 0 0 0 0,-3-2 1 0 0,-2-1 22 0 0,-1 0 0 0 0,0 1 0 0 0,0 0 0 0 0,0 1 0 0 0,-13-3 0 0 0,-45-5 64 0 0,45 8-103 0 0,-109-8-2 0 0,-148 8-1 0 0,55 2-10 0 0,1-17 4 0 0,180 10-39 0 0,-43-11 0 0 0,83 17-72 0 0,1-1-6 0 0,1 2 107 0 0,-1 0 1 0 0,1-1 0 0 0,0 1 0 0 0,-1-1-1 0 0,1 1 1 0 0,0-1 0 0 0,0 1 0 0 0,0-1-1 0 0,-1 1 1 0 0,1-1 0 0 0,0 1 0 0 0,0-1-1 0 0,0 0 1 0 0,0 1 0 0 0,0-1 0 0 0,0 1-1 0 0,0-1 1 0 0,0 1 0 0 0,0-1 0 0 0,0 1-1 0 0,0-1 1 0 0,0 0 0 0 0,0 1 0 0 0,1-1-1 0 0,-1 0 1 0 0,1 0-20 0 0,0-1 0 0 0,0 1 0 0 0,0 0 0 0 0,0-1 0 0 0,0 1 0 0 0,0 0 0 0 0,1 0 0 0 0,1-2 0 0 0,5-2-111 0 0,0 0 0 0 0,13-6-1 0 0,-19 10 113 0 0,36-15-224 0 0,-1 3-1 0 0,53-13 1 0 0,-13 5 61 0 0,-71 19 180 0 0,40-12-412 0 0,76-34 0 0 0,-118 46 228 0 0,-1 0 0 0 0,1 0 0 0 0,-1-1 0 0 0,1 1 0 0 0,-1-1 0 0 0,4-3 0 0 0,-20-1-641 0 0,0 3 612 0 0,0 0 1 0 0,0 1-1 0 0,-1 1 1 0 0,1 0-1 0 0,-19 1 0 0 0,9-1 182 0 0,-116-2 31 0 0,45 2 816 0 0,-89-4 3572 0 0,232 11-4463 0 0,-8 0-42 0 0,15-3 65 0 0,331 28 24 0 0,-337-23 64 0 0,221 39 24 0 0,-107-6 687 0 0,-118-27-372 0 0,67 30 1 0 0,-108-41-341 0 0,0 0 0 0 0,-1 0 0 0 0,1 1 1 0 0,0 0-1 0 0,-1-1 0 0 0,1 2 0 0 0,-1-1 1 0 0,0 0-1 0 0,0 1 0 0 0,0 0 0 0 0,0 0 0 0 0,-1 0 1 0 0,6 9-1 0 0,-9-12-39 0 0,1 1 0 0 0,0 0-1 0 0,-1 0 1 0 0,1 0 0 0 0,-1 0 0 0 0,0-1-1 0 0,0 1 1 0 0,0 0 0 0 0,0 0 0 0 0,0 0 0 0 0,0 0-1 0 0,0 0 1 0 0,-1 0 0 0 0,1-1 0 0 0,0 1-1 0 0,-1 0 1 0 0,-1 3 0 0 0,-1 2-12 0 0,-1-1-1 0 0,1 0 1 0 0,-6 6 0 0 0,8-9 26 0 0,-22 26-53 0 0,16-21 115 0 0,0 0 0 0 0,1 0 0 0 0,0 0 0 0 0,1 1 0 0 0,0 0-1 0 0,-6 15 1 0 0,10-22-45 0 0,0 0 0 0 0,1 0 0 0 0,-1 0 0 0 0,1 0 0 0 0,0 0 0 0 0,0 0 0 0 0,0 0 0 0 0,0 0 0 0 0,0 0 0 0 0,0 0 0 0 0,0 0 0 0 0,1 0 0 0 0,-1 0 0 0 0,0 0 0 0 0,1 0 0 0 0,0 0 0 0 0,0 0 0 0 0,-1-1 0 0 0,1 1 0 0 0,0 0 0 0 0,0 0 0 0 0,1-1 0 0 0,-1 1 0 0 0,0 0 0 0 0,1-1 0 0 0,-1 0-1 0 0,0 1 1 0 0,3 0 0 0 0,2 2 2 0 0,1 0-1 0 0,-1 0 1 0 0,1-1-1 0 0,0 0 0 0 0,14 3 1 0 0,-8-2-22 0 0,15 3 57 0 0,1 0 0 0 0,-1-2 0 0 0,45 1 0 0 0,-25-2-132 0 0,154 12-254 0 0,64 7-208 0 0,-229-16-982 0 0,-48 0 1078 0 0,-1-2 372 0 0,-1-1-1 0 0,1 0 1 0 0,0-1 0 0 0,-1 0 0 0 0,0-1 0 0 0,-21 1 0 0 0,-2 0 75 0 0,-90 17 1323 0 0,129-20-1256 0 0,121-20-29 0 0,-60 12-343 0 0,-35 3-332 0 0,-1 0 1 0 0,44-14-1 0 0,-70 18 348 0 0,0 0 42 0 0,-1 1 257 0 0,-1 0 1 0 0,0-1 0 0 0,0 1 0 0 0,1 0-1 0 0,-1 0 1 0 0,0 0 0 0 0,1 0-1 0 0,-1-1 1 0 0,0 1 0 0 0,0 0-1 0 0,1 0 1 0 0,-1-1 0 0 0,0 1 0 0 0,0 0-1 0 0,0 0 1 0 0,1-1 0 0 0,-1 1-1 0 0,0 0 1 0 0,0-1 0 0 0,0 1 0 0 0,0 0-1 0 0,0-1 1 0 0,0 1 0 0 0,0 0-1 0 0,0-1 1 0 0,0 1 0 0 0,1 0-1 0 0,-2-1 1 0 0,-8-8 361 0 0,2 6-250 0 0,0 0-1 0 0,-1-1 1 0 0,1 2 0 0 0,-1-1 0 0 0,1 1 0 0 0,-15-2-1 0 0,-51-1 29 0 0,36 4-159 0 0,-55-4 76 0 0,-94-9-963 0 0,139 8-38 0 0,-88-22 0 0 0,133 28 1213 0 0,0-2-121 0 0,-5-7-11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265"/>
    </inkml:context>
    <inkml:brush xml:id="br0">
      <inkml:brushProperty name="width" value="0.05" units="cm"/>
      <inkml:brushProperty name="height" value="0.05" units="cm"/>
    </inkml:brush>
  </inkml:definitions>
  <inkml:trace contextRef="#ctx0" brushRef="#br0">1 15 14279 0 0,'18'-5'1272'0'0,"4"1"-1016"0"0,-1 1-256 0 0,3 1 0 0 0,2 6 64 0 0,-1-1-64 0 0,1 3 0 0 0,-1-1-6336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456"/>
    </inkml:context>
    <inkml:brush xml:id="br0">
      <inkml:brushProperty name="width" value="0.05" units="cm"/>
      <inkml:brushProperty name="height" value="0.05" units="cm"/>
    </inkml:brush>
  </inkml:definitions>
  <inkml:trace contextRef="#ctx0" brushRef="#br0">1 15 14455 0 0,'0'0'640'0'0,"16"-5"128"0"0,4-1-608 0 0,4 3-160 0 0,0 3 0 0 0,1 3 0 0 0,1 5 0 0 0,-1-1-72 0 0,-1 0 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631"/>
    </inkml:context>
    <inkml:brush xml:id="br0">
      <inkml:brushProperty name="width" value="0.05" units="cm"/>
      <inkml:brushProperty name="height" value="0.05" units="cm"/>
    </inkml:brush>
  </inkml:definitions>
  <inkml:trace contextRef="#ctx0" brushRef="#br0">0 44 11975 0 0,'17'-16'528'0'0,"-5"6"112"0"0,3 3-512 0 0,1 2-128 0 0,2 1 0 0 0,2 2 0 0 0,0 2 640 0 0,2 4 104 0 0,2 1 24 0 0,1 3-4784 0 0,-1-5-952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789"/>
    </inkml:context>
    <inkml:brush xml:id="br0">
      <inkml:brushProperty name="width" value="0.05" units="cm"/>
      <inkml:brushProperty name="height" value="0.05" units="cm"/>
    </inkml:brush>
  </inkml:definitions>
  <inkml:trace contextRef="#ctx0" brushRef="#br0">0 19 5527 0 0,'3'-1'423'0'0,"9"-3"224"0"0,-1 1 0 0 0,0 0 0 0 0,1 0 1 0 0,0 2-1 0 0,-1-1 0 0 0,1 1 0 0 0,0 1 0 0 0,13 1 0 0 0,14 3 1285 0 0,44 10-1 0 0,29 4-3357 0 0,-88-16 369 0 0,0 1-50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979"/>
    </inkml:context>
    <inkml:brush xml:id="br0">
      <inkml:brushProperty name="width" value="0.05" units="cm"/>
      <inkml:brushProperty name="height" value="0.05" units="cm"/>
    </inkml:brush>
  </inkml:definitions>
  <inkml:trace contextRef="#ctx0" brushRef="#br0">0 53 9671 0 0,'0'0'424'0'0,"7"-12"96"0"0,1-1-416 0 0,3 4-104 0 0,0 1 0 0 0,3 1 1344 0 0,2 4 240 0 0,3 4 48 0 0,-1 5 16 0 0,2 1-1360 0 0,2 0-288 0 0,1-1 0 0 0,3-1-4616 0 0,1 1-888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8.138"/>
    </inkml:context>
    <inkml:brush xml:id="br0">
      <inkml:brushProperty name="width" value="0.05" units="cm"/>
      <inkml:brushProperty name="height" value="0.05" units="cm"/>
    </inkml:brush>
  </inkml:definitions>
  <inkml:trace contextRef="#ctx0" brushRef="#br0">0 55 9215 0 0,'0'0'816'0'0,"13"-13"-656"0"0,2 1-160 0 0,-1 3 0 0 0,1 1 1160 0 0,-1 3 200 0 0,3-1 40 0 0,1 5 8 0 0,4 1-832 0 0,1 3-168 0 0,1 1-32 0 0,1 0-8 0 0,3-1-368 0 0,-1 1 0 0 0,0 1 0 0 0,2 1-104 0 0,1-3-1304 0 0,-1-1-264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8.296"/>
    </inkml:context>
    <inkml:brush xml:id="br0">
      <inkml:brushProperty name="width" value="0.05" units="cm"/>
      <inkml:brushProperty name="height" value="0.05" units="cm"/>
    </inkml:brush>
  </inkml:definitions>
  <inkml:trace contextRef="#ctx0" brushRef="#br0">0 8 16127 0 0,'26'-5'1432'0'0,"6"3"-1144"0"0,7 4-288 0 0,6 5 0 0 0,4 6 360 0 0,-3 3 24 0 0,-4 4 0 0 0,-6 4-7936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27.452"/>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2559 1949 3223 0 0,'8'-6'142'0'0,"-4"2"-127"0"0,1 1-1 0 0,-1-1 1 0 0,1 1 0 0 0,0 0-1 0 0,-1 0 1 0 0,2 1-1 0 0,-1-1 1 0 0,0 1 0 0 0,7-2-1 0 0,3 2-10 0 0,-10 2 57 0 0,0-1 0 0 0,0 0 0 0 0,-1 0-1 0 0,1 0 1 0 0,0-1 0 0 0,9-4 0 0 0,28-15 564 0 0,68-38 886 0 0,-93 48-1288 0 0,0-1 0 0 0,-1 0 0 0 0,0-1-1 0 0,16-19 1 0 0,-31 31-200 0 0,0 0-1 0 0,0 0 0 0 0,1-1 0 0 0,-1 1 0 0 0,-1-1 0 0 0,1 1 1 0 0,0-1-1 0 0,0 1 0 0 0,0-1 0 0 0,-1 0 0 0 0,1 1 0 0 0,-1-1 1 0 0,0 0-1 0 0,1 0 0 0 0,-1-2 0 0 0,0 3-9 0 0,0 0 0 0 0,0 0 1 0 0,-1 0-1 0 0,1 0 0 0 0,0 0 0 0 0,-1 0 0 0 0,1 0 1 0 0,0 0-1 0 0,-1 0 0 0 0,1 0 0 0 0,-1 0 0 0 0,0 0 0 0 0,1 1 1 0 0,-1-1-1 0 0,0 0 0 0 0,0 0 0 0 0,1 0 0 0 0,-1 1 1 0 0,0-1-1 0 0,0 1 0 0 0,0-1 0 0 0,0 0 0 0 0,0 1 0 0 0,0 0 1 0 0,0-1-1 0 0,-1 0 0 0 0,-13-3 88 0 0,1 1 0 0 0,-1 0 0 0 0,0 1 0 0 0,0 0-1 0 0,-21 1 1 0 0,-6-1 15 0 0,-300-16-138 0 0,254 14 66 0 0,-485-30 679 0 0,568 34-717 0 0,-21-2 10 0 0,-575-58 231 0 0,579 57-238 0 0,-2-1 44 0 0,-38-10 0 0 0,56 12-24 0 0,0 0 1 0 0,0 0-1 0 0,0-1 1 0 0,1 0-1 0 0,-1 0 1 0 0,1 0-1 0 0,-1-1 1 0 0,1 0-1 0 0,0 0 1 0 0,1 0-1 0 0,-6-6 1 0 0,9 9 29 0 0,0-1-1 0 0,0 1 1 0 0,0-1 0 0 0,0 1 0 0 0,0-1-1 0 0,0 1 1 0 0,0-1 0 0 0,1 0-1 0 0,-1 1 1 0 0,1-1 0 0 0,-1 0-1 0 0,1 1 1 0 0,0-1 0 0 0,0 0 0 0 0,0 0-1 0 0,0 1 1 0 0,0-1 0 0 0,0-3-1 0 0,1 2 14 0 0,0 0-1 0 0,0 0 1 0 0,0 0-1 0 0,0 0 0 0 0,1 1 1 0 0,-1-1-1 0 0,1 0 0 0 0,0 1 1 0 0,4-5-1 0 0,0 0-2 0 0,2 0 0 0 0,-1 0 0 0 0,1 1 0 0 0,0 0 0 0 0,16-8 0 0 0,20-7 24 0 0,90-29 1 0 0,-31 13-164 0 0,77-37-49 0 0,87-34-5 0 0,-101 43-44 0 0,175-98 0 0 0,-280 126 123 0 0,-60 37 52 0 0,-1-1-1 0 0,0 1 1 0 0,0 0-1 0 0,1 0 1 0 0,-1-1-1 0 0,0 1 1 0 0,0 0-1 0 0,1 0 1 0 0,-1-1 0 0 0,0 1-1 0 0,0 0 1 0 0,1-1-1 0 0,-1 1 1 0 0,0 0-1 0 0,0-1 1 0 0,0 1-1 0 0,0 0 1 0 0,0-1 0 0 0,0 1-1 0 0,0 0 1 0 0,0-1-1 0 0,1 1 1 0 0,-1-1-1 0 0,0 1 1 0 0,0 0-1 0 0,-1-1 1 0 0,1 1 0 0 0,0 0-1 0 0,0-1 1 0 0,0 1-1 0 0,0-1 1 0 0,0 1-1 0 0,0 0 1 0 0,0-1-1 0 0,-1 1 1 0 0,1 0 0 0 0,0 0-1 0 0,0-1 1 0 0,0 1-1 0 0,-1 0 1 0 0,1-1-1 0 0,-1 1 1 0 0,-10-9 144 0 0,5 6-96 0 0,0 1 0 0 0,0-1-1 0 0,0 1 1 0 0,0 1 0 0 0,0-1 0 0 0,0 1-1 0 0,-12-1 1 0 0,-50 3 77 0 0,47-1-150 0 0,-464 29-196 0 0,59-2 64 0 0,350-23 167 0 0,-21 1 83 0 0,-140-11-1 0 0,224 5-67 0 0,11 1 143 0 0,6 0-100 0 0,272-33 16 0 0,-161 17-88 0 0,238-39-3 0 0,-88 13 0 0 0,-219 36 1 0 0,65-10-113 0 0,131-36-1 0 0,-227 46 113 0 0,-15 6 1 0 0,0 0-1 0 0,0 0 0 0 0,0 0 0 0 0,0 0 0 0 0,0 0 0 0 0,0 0 0 0 0,1 0 0 0 0,-1 0 0 0 0,0 0 0 0 0,0 0 0 0 0,0 0 0 0 0,0-1 0 0 0,0 1 0 0 0,0 0 0 0 0,0 0 0 0 0,0 0 0 0 0,0 0 0 0 0,0 0 0 0 0,0 0 0 0 0,0 0 0 0 0,0 0 0 0 0,0-1 0 0 0,0 1 0 0 0,0 0 0 0 0,0 0 0 0 0,1 0 0 0 0,-1 0 0 0 0,0 0 0 0 0,0 0 0 0 0,0 0 0 0 0,-1-1 0 0 0,1 1 0 0 0,0 0 0 0 0,0 0 0 0 0,0 0 0 0 0,0 0 0 0 0,0 0 1 0 0,0 0-1 0 0,0 0 0 0 0,0 0 0 0 0,0-1 0 0 0,0 1 0 0 0,-7-3 9 0 0,-1 1-3 0 0,0 0-1 0 0,0 0 1 0 0,0 1-1 0 0,-1 0 1 0 0,1 1 0 0 0,0-1-1 0 0,0 2 1 0 0,-16 1-1 0 0,6-1-2 0 0,-490 46-3 0 0,161-7 0 0 0,-150 22 0 0 0,181-22 0 0 0,218-29 0 0 0,92-9 0 0 0,8 1-2 0 0,8 1-17 0 0,13 0-53 0 0,0 0 1 0 0,1-2 0 0 0,-1 0-1 0 0,40-3 1 0 0,-38 1 41 0 0,339-19 12 0 0,-202 8 20 0 0,425-48-2 0 0,-351 31 0 0 0,-144 14-12 0 0,-108 7 6 0 0,-1 3 45 0 0,-1 0 1 0 0,0 2 0 0 0,-30-1 0 0 0,-58 5 118 0 0,76 0-134 0 0,-341 21 122 0 0,125-7-57 0 0,56-3 6 0 0,-106 5 4 0 0,201-18-24 0 0,93 0-47 0 0,6 0-87 0 0,80-18-149 0 0,135-45-1 0 0,-18 3 153 0 0,-113 39 56 0 0,130-38-68 0 0,-193 50 49 0 0,0-1-1 0 0,0-1 1 0 0,-1-1 0 0 0,-1-1 0 0 0,0-1 0 0 0,26-22-1 0 0,-43 31 20 0 0,-1 1 0 0 0,0-1 0 0 0,0 0 0 0 0,6-8 0 0 0,-11 12 1 0 0,1 0 0 0 0,-1 1 0 0 0,1-1 0 0 0,-1 0 0 0 0,1 0 0 0 0,-1 0 0 0 0,1 0-1 0 0,-1 0 1 0 0,0 0 0 0 0,0 0 0 0 0,1-2 0 0 0,-2 1 4 0 0,1 0 1 0 0,0 0-1 0 0,-1 0 0 0 0,1 1 0 0 0,-1-1 1 0 0,0 0-1 0 0,0 0 0 0 0,1 1 1 0 0,-1-1-1 0 0,0 1 0 0 0,0-1 1 0 0,-1 1-1 0 0,1-1 0 0 0,0 1 0 0 0,0-1 1 0 0,-1 1-1 0 0,1 0 0 0 0,-1 0 1 0 0,1 0-1 0 0,-1 0 0 0 0,1 0 1 0 0,-1 0-1 0 0,0 0 0 0 0,1 0 0 0 0,-1 1 1 0 0,0-1-1 0 0,-3 0 0 0 0,-2-1 28 0 0,-1 0-1 0 0,0 0 0 0 0,-1 1 0 0 0,1 0 0 0 0,-9 0 0 0 0,-470 21 176 0 0,259 4-185 0 0,-106 3 18 0 0,298-26-39 0 0,25 0-4 0 0,0 0 1 0 0,0-1-1 0 0,0 0 0 0 0,0-1 0 0 0,0-1 1 0 0,0 1-1 0 0,-12-5 0 0 0,37-4-83 0 0,9 0-25 0 0,1 1 0 0 0,0 1 1 0 0,1 0-1 0 0,25-3 0 0 0,18-5 4 0 0,-15-2 41 0 0,64-30-1 0 0,-70 27 69 0 0,-5 2-3 0 0,-30 11 1 0 0,-10 3 1 0 0,-7 2 14 0 0,2 1 2 0 0,1 1 0 0 0,-1 0 0 0 0,0 0 1 0 0,0 0-1 0 0,1 1 0 0 0,-1-1 0 0 0,0 0 0 0 0,0 1 0 0 0,0 0 0 0 0,0 0 1 0 0,-4 0-1 0 0,-4 0 12 0 0,-21-1-23 0 0,-52 6 0 0 0,-2 0-8 0 0,42-5 33 0 0,-1-1 0 0 0,1-3 0 0 0,-83-16 0 0 0,124 19 102 0 0,7 0-60 0 0,245-40-120 0 0,-45 9-22 0 0,-4 2 12 0 0,-122 20 5 0 0,132-25 40 0 0,-194 30 11 0 0,-16 5 0 0 0,0 0 0 0 0,1 0 0 0 0,-1 0 0 0 0,0 0 0 0 0,0 0 0 0 0,0 0 0 0 0,0 0 0 0 0,0 0 0 0 0,0 0 0 0 0,1 0 0 0 0,-1 0 0 0 0,0 0 0 0 0,0 0 0 0 0,0-1 0 0 0,0 1 0 0 0,0 0 0 0 0,0 0 0 0 0,0 0 0 0 0,0 0 0 0 0,0 0 0 0 0,0 0 0 0 0,0 0 0 0 0,1-1 0 0 0,-1 1 0 0 0,0 0 0 0 0,0 0 0 0 0,0 0 0 0 0,0 0 0 0 0,0 0 0 0 0,0 0 0 0 0,0-1 0 0 0,0 1 0 0 0,0 0 0 0 0,0 0 0 0 0,0 0 0 0 0,0 0 0 0 0,0 0 0 0 0,0 0 0 0 0,-1-1 0 0 0,-5-2 0 0 0,0 1 0 0 0,1-1 0 0 0,-1 2 0 0 0,0-1 0 0 0,0 1 0 0 0,0 0 0 0 0,0 0 0 0 0,0 1 0 0 0,-12 0 0 0 0,1-1 0 0 0,-289 4 11 0 0,-1 20 197 0 0,128-9-147 0 0,108-9-61 0 0,-209 23 0 0 0,250-21 11 0 0,28-7 17 0 0,4 1-155 0 0,12 3 89 0 0,0 0 0 0 0,1-2 0 0 0,-1 0-1 0 0,21 1 1 0 0,63-5-193 0 0,-64 1 205 0 0,365-24-346 0 0,-70 3 67 0 0,-304 20 283 0 0,-16 1 3 0 0,1 0 0 0 0,0 1 0 0 0,0 0 0 0 0,-1 1 0 0 0,1 0 0 0 0,14 4 0 0 0,-24-5 18 0 0,0 0 0 0 0,0 0 0 0 0,1 0 0 0 0,-1 0 0 0 0,0 0 0 0 0,0 0 0 0 0,0 0 0 0 0,0 0 0 0 0,0 0 0 0 0,0 0 0 0 0,0 0 0 0 0,1 0 0 0 0,-1 0 0 0 0,0 0 0 0 0,0 0 0 0 0,0 0 0 0 0,0 0 0 0 0,0 0 0 0 0,0 0 0 0 0,0 0 0 0 0,0 0 0 0 0,0 0 0 0 0,1 0 0 0 0,-1 1 0 0 0,0-1 0 0 0,0 0 0 0 0,0 0 0 0 0,0 0 0 0 0,0 0 0 0 0,0 0 0 0 0,0 0 0 0 0,0 0 0 0 0,0 0 0 0 0,0 0 0 0 0,0 1 0 0 0,0-1 0 0 0,0 0 0 0 0,0 0 0 0 0,0 0 0 0 0,0 0 0 0 0,0 0 0 0 0,0 0 0 0 0,0 0 0 0 0,0 0 0 0 0,0 1 0 0 0,0-1 0 0 0,0 0 0 0 0,0 0 0 0 0,0 0 0 0 0,0 0 0 0 0,0 0 0 0 0,0 0 0 0 0,-1 3-5 0 0,1 0 1 0 0,-1 0-1 0 0,0 0 0 0 0,0 0 1 0 0,-1 0-1 0 0,1-1 1 0 0,0 1-1 0 0,-1 0 0 0 0,0-1 1 0 0,0 1-1 0 0,1-1 0 0 0,-2 0 1 0 0,1 0-1 0 0,-4 4 0 0 0,-7 4 2 0 0,-22 14-1 0 0,13-10 63 0 0,-101 69 522 0 0,-221 111 0 0 0,317-181-533 0 0,-26 11 71 0 0,-92 58-1 0 0,131-72-122 0 0,0 1-1 0 0,0 0 1 0 0,1 0 0 0 0,1 1-1 0 0,0 1 1 0 0,0 0-1 0 0,1 1 1 0 0,1 0-1 0 0,0 1 1 0 0,-12 27 0 0 0,19-35-1 0 0,0 0 1 0 0,1 1-1 0 0,0-1 1 0 0,0 1-1 0 0,1 0 1 0 0,0 0 0 0 0,1 0-1 0 0,-1-1 1 0 0,2 1-1 0 0,-1 0 1 0 0,1 0-1 0 0,0 0 1 0 0,0-1 0 0 0,1 1-1 0 0,0 0 1 0 0,1-1-1 0 0,0 0 1 0 0,0 1-1 0 0,0-1 1 0 0,8 11-1 0 0,-2-5 3 0 0,0 0-1 0 0,1 0 0 0 0,1-1 0 0 0,0 0 1 0 0,1-1-1 0 0,0 0 0 0 0,1-1 0 0 0,0-1 0 0 0,17 11 1 0 0,-2-6-7 0 0,0-1 0 0 0,1-1 0 0 0,1-1 1 0 0,-1-2-1 0 0,62 12 0 0 0,161 5 20 0 0,-198-23-15 0 0,502-4 263 0 0,-384-5-236 0 0,-126 5-60 0 0,91 8-1 0 0,-122-3 85 0 0,-15-4-46 0 0,0 0 1 0 0,0 0-1 0 0,1 0 0 0 0,-1 0 0 0 0,0 0 0 0 0,0 0 1 0 0,0 0-1 0 0,0 0 0 0 0,0 0 0 0 0,0 0 0 0 0,0 0 0 0 0,0 0 1 0 0,0 0-1 0 0,0 0 0 0 0,0 0 0 0 0,1 0 0 0 0,-1 0 1 0 0,0 0-1 0 0,0 0 0 0 0,0 1 0 0 0,0-1 0 0 0,0 0 1 0 0,0 0-1 0 0,0 0 0 0 0,0 0 0 0 0,0 0 0 0 0,0 0 0 0 0,0 0 1 0 0,0 0-1 0 0,0 0 0 0 0,0 0 0 0 0,0 1 0 0 0,0-1 1 0 0,0 0-1 0 0,0 0 0 0 0,0 0 0 0 0,0 0 0 0 0,0 0 0 0 0,0 0 1 0 0,0 0-1 0 0,0 0 0 0 0,0 0 0 0 0,0 1 0 0 0,0-1 1 0 0,0 0-1 0 0,0 0 0 0 0,0 0 0 0 0,0 0 0 0 0,0 0 1 0 0,-1 0-1 0 0,-6 3-3 0 0,-20 7 3 0 0,-45 9 0 0 0,17-6 16 0 0,-343 66 331 0 0,83-23-152 0 0,-88 53 7 0 0,390-104-202 0 0,-55 21 0 0 0,62-24 0 0 0,1 1 0 0 0,0 0 0 0 0,0 0 0 0 0,-1 0 0 0 0,2 1 0 0 0,-1 0 0 0 0,0 0 0 0 0,1 0 0 0 0,-5 6 0 0 0,8-9-2 0 0,0 1-1 0 0,1-1 1 0 0,-1 0-1 0 0,0 0 1 0 0,0 0-1 0 0,1 1 1 0 0,-1-1-1 0 0,1 0 0 0 0,-1 1 1 0 0,1-1-1 0 0,0 0 1 0 0,-1 1-1 0 0,1-1 1 0 0,0 1-1 0 0,0-1 1 0 0,0 0-1 0 0,0 1 1 0 0,0-1-1 0 0,0 1 0 0 0,1-1 1 0 0,-1 1-1 0 0,0-1 1 0 0,1 0-1 0 0,-1 1 1 0 0,1-1-1 0 0,-1 0 1 0 0,1 0-1 0 0,0 1 1 0 0,-1-1-1 0 0,1 0 0 0 0,0 0 1 0 0,0 0-1 0 0,0 0 1 0 0,0 0-1 0 0,0 0 1 0 0,0 0-1 0 0,0 0 1 0 0,0 0-1 0 0,3 1 1 0 0,4 3-25 0 0,0-1 0 0 0,0 0-1 0 0,0 0 1 0 0,0-1 0 0 0,10 2 0 0 0,22 6-8 0 0,1-2-1 0 0,48 5 0 0 0,87-1-32 0 0,-167-13 67 0 0,555 0 1 0 0,-519-1 0 0 0,511-22 0 0 0,358-4 0 0 0,-911 27 0 0 0,103 4 3 0 0,-93-2-5 0 0,0 0 0 0 0,-1 0-1 0 0,0 1 1 0 0,1 1 0 0 0,22 10 0 0 0,-35-14 0 0 0,1 0 0 0 0,-1 1 0 0 0,1-1 1 0 0,-1 0-1 0 0,1 1 0 0 0,-1-1 1 0 0,0 1-1 0 0,1-1 0 0 0,-1 1 0 0 0,0-1 1 0 0,0 1-1 0 0,1-1 0 0 0,-1 1 1 0 0,0-1-1 0 0,0 1 0 0 0,0-1 0 0 0,1 1 1 0 0,-1-1-1 0 0,0 1 0 0 0,0 0 1 0 0,0-1-1 0 0,0 1 0 0 0,0-1 0 0 0,0 1 1 0 0,0-1-1 0 0,0 1 0 0 0,-1 0 1 0 0,1 0-1 0 0,0 0-2 0 0,-1 1 4 0 0,1 0-1 0 0,-1 0 1 0 0,1-1-1 0 0,-1 1 1 0 0,0 0-1 0 0,0 0 1 0 0,0-1 0 0 0,0 1-1 0 0,0-1 1 0 0,0 1-1 0 0,-1-1 1 0 0,1 1-1 0 0,0-1 1 0 0,-1 1-1 0 0,1-1 1 0 0,-3 1-1 0 0,-30 18-41 0 0,33-19 39 0 0,-32 14 10 0 0,-1-2-1 0 0,-39 11 1 0 0,-74 12 141 0 0,-718 138 529 0 0,656-137-583 0 0,-63 11 4 0 0,201-37-91 0 0,-207 37 50 0 0,245-41-30 0 0,-52 20 0 0 0,67-19-17 0 0,17-8-11 0 0,1 0 0 0 0,-1 0 0 0 0,1 0 0 0 0,0 1 0 0 0,-1-1-1 0 0,1 0 1 0 0,0 0 0 0 0,-1 0 0 0 0,1 1 0 0 0,0-1 0 0 0,0 0-1 0 0,-1 1 1 0 0,1-1 0 0 0,0 0 0 0 0,0 1 0 0 0,-1-1 0 0 0,1 0-1 0 0,0 1 1 0 0,0-1 0 0 0,0 0 0 0 0,0 1 0 0 0,-1-1 0 0 0,1 1 0 0 0,0-1-1 0 0,0 0 1 0 0,0 1 0 0 0,0-1 0 0 0,0 1 0 0 0,0 0 0 0 0,1 0-16 0 0,0 1 0 0 0,0 0 0 0 0,0-1 0 0 0,1 1 1 0 0,-1-1-1 0 0,0 1 0 0 0,1-1 0 0 0,-1 0 1 0 0,1 1-1 0 0,-1-1 0 0 0,1 0 0 0 0,0 0 0 0 0,-1 0 1 0 0,1 0-1 0 0,0 0 0 0 0,0-1 0 0 0,-1 1 0 0 0,1-1 1 0 0,3 1-1 0 0,7 2-118 0 0,23 3 0 0 0,14-1 26 0 0,-1-3-1 0 0,83-7 1 0 0,98-25 109 0 0,-168 21-16 0 0,294-40 16 0 0,56-7 0 0 0,-201 26 0 0 0,259-48 0 0 0,-210 35 0 0 0,-256 43 0 0 0,-205 32 209 0 0,-77 10-82 0 0,-241 31 145 0 0,-323 60-5 0 0,428-33-203 0 0,410-99-62 0 0,-90 33 31 0 0,83-29-30 0 0,1 0 0 0 0,1 1-1 0 0,-1 0 1 0 0,1 1-1 0 0,0 0 1 0 0,-9 9-1 0 0,17-15-6 0 0,0 1-1 0 0,0 0 1 0 0,0 0 0 0 0,1 0-1 0 0,-1 0 1 0 0,0 1-1 0 0,1-1 1 0 0,0 0 0 0 0,-1 1-1 0 0,1-1 1 0 0,0 1-1 0 0,0-1 1 0 0,0 1 0 0 0,1-1-1 0 0,-1 1 1 0 0,1 0-1 0 0,-1-1 1 0 0,1 1 0 0 0,0 0-1 0 0,0 0 1 0 0,0-1-1 0 0,0 1 1 0 0,1 0 0 0 0,-1-1-1 0 0,1 1 1 0 0,-1 0-1 0 0,1-1 1 0 0,0 1 0 0 0,0-1-1 0 0,0 1 1 0 0,0-1-1 0 0,1 0 1 0 0,-1 1 0 0 0,4 3-1 0 0,1 1-18 0 0,0-1 0 0 0,0 1 0 0 0,0-1 0 0 0,1-1 0 0 0,0 1 0 0 0,1-1 0 0 0,-1 0 0 0 0,1-1 0 0 0,12 6 0 0 0,7 1-49 0 0,0-2-1 0 0,1-1 1 0 0,39 6-1 0 0,91 4 59 0 0,115-9 14 0 0,5-18 0 0 0,-187 6 0 0 0,253-16 0 0 0,42-1 0 0 0,18 8 0 0 0,-318 10 0 0 0,0 5 0 0 0,0 3 0 0 0,101 21 0 0 0,-181-26 0 0 0,76 20 0 0 0,-75-19 0 0 0,-1 0 0 0 0,1 1 0 0 0,-1 0 0 0 0,0 1 0 0 0,0-1 0 0 0,0 1 0 0 0,0 0 0 0 0,0 1 0 0 0,6 6 0 0 0,-11-10 0 0 0,0 0 0 0 0,0 0 0 0 0,0 0 0 0 0,0 0 0 0 0,-1 0 0 0 0,1 1 0 0 0,0-1 0 0 0,-1 0 0 0 0,1 0 0 0 0,-1 1 0 0 0,1-1 0 0 0,-1 0 0 0 0,0 1 0 0 0,1-1 0 0 0,-1 1 0 0 0,0-1 0 0 0,0 0 0 0 0,0 1 0 0 0,0-1 0 0 0,0 1 0 0 0,0-1 0 0 0,-1 0 0 0 0,1 1 0 0 0,0-1 0 0 0,-1 0 0 0 0,1 1 0 0 0,-1-1 0 0 0,1 0 0 0 0,-1 1 0 0 0,0-1 0 0 0,-1 2 0 0 0,-1 1 0 0 0,-1 0 0 0 0,1-1 0 0 0,-1 1 0 0 0,0-1 0 0 0,0 0 0 0 0,0 0 0 0 0,-8 5 0 0 0,-33 13 32 0 0,0-1-1 0 0,-75 20 0 0 0,78-27-11 0 0,-379 110 415 0 0,211-64-361 0 0,-176 45 43 0 0,-149 45-81 0 0,174-45-36 0 0,212-62 11 0 0,23-3 39 0 0,104-31-49 0 0,0 1 0 0 0,1 2-1 0 0,-28 16 1 0 0,47-25-2 0 0,0-1-1 0 0,-1 1 1 0 0,1-1 0 0 0,0 1-1 0 0,0 0 1 0 0,0 0-1 0 0,1 0 1 0 0,-1 0-1 0 0,0 0 1 0 0,1 1 0 0 0,-1-1-1 0 0,1 0 1 0 0,-2 6-1 0 0,3-7-4 0 0,-1 1 0 0 0,1-1 0 0 0,0 1 0 0 0,0-1-1 0 0,0 1 1 0 0,0 0 0 0 0,0-1 0 0 0,1 1 0 0 0,-1-1-1 0 0,0 1 1 0 0,1-1 0 0 0,-1 1 0 0 0,1-1 0 0 0,-1 1-1 0 0,1-1 1 0 0,0 0 0 0 0,0 1 0 0 0,0-1 0 0 0,0 0 0 0 0,0 1-1 0 0,0-1 1 0 0,0 0 0 0 0,0 0 0 0 0,2 2 0 0 0,4 2-20 0 0,0 1 1 0 0,1-2 0 0 0,-1 1-1 0 0,1-1 1 0 0,0 0 0 0 0,0 0-1 0 0,17 4 1 0 0,67 13-120 0 0,-70-17 115 0 0,66 9-8 0 0,118 4-1 0 0,93-15 12 0 0,-289-2 27 0 0,863-21 0 0 0,302 2 0 0 0,-795 39 0 0 0,-276-8 0 0 0,166 41 0 0 0,-244-46 0 0 0,51 22 0 0 0,-67-24 0 0 0,1 0 0 0 0,-1 1 0 0 0,0 0 0 0 0,-1 1 0 0 0,0 0 0 0 0,0 0 0 0 0,10 10 0 0 0,-17-14 1 0 0,0-1 0 0 0,0 0 0 0 0,0 1 0 0 0,-1-1 0 0 0,1 1 0 0 0,-1 0 0 0 0,1 0 0 0 0,-1-1 0 0 0,0 1 0 0 0,0 0 0 0 0,0 0 0 0 0,0 0 0 0 0,-1 0 0 0 0,1 0 0 0 0,-1 1 0 0 0,0-1 0 0 0,0 4 0 0 0,0-3 3 0 0,-1 0-1 0 0,0 0 0 0 0,0 0 1 0 0,-1 0-1 0 0,1 0 1 0 0,-1 0-1 0 0,0 0 0 0 0,0 0 1 0 0,0-1-1 0 0,0 1 1 0 0,-5 4-1 0 0,-4 4 9 0 0,-1-1 1 0 0,0 0-1 0 0,0-1 1 0 0,-1 0-1 0 0,-22 12 1 0 0,-4-1 5 0 0,0-1 0 0 0,-1-2 1 0 0,-60 18-1 0 0,-135 25 46 0 0,148-40-44 0 0,-625 121 336 0 0,404-86-267 0 0,-695 162 95 0 0,812-162-152 0 0,152-42-21 0 0,0 2 0 0 0,-60 35-1 0 0,88-45-17 0 0,1 0-1 0 0,0 2 1 0 0,0-1-1 0 0,1 1 0 0 0,-17 19 1 0 0,24-25 2 0 0,0 0 0 0 0,0 1 0 0 0,0 0 0 0 0,0-1 0 0 0,1 1 0 0 0,-1 0 0 0 0,1 0 0 0 0,0 0 0 0 0,0 0-1 0 0,0 0 1 0 0,0 0 0 0 0,0 0 0 0 0,1 0 0 0 0,-1 1 0 0 0,1-1 0 0 0,0 0 0 0 0,0 0 0 0 0,0 0 0 0 0,0 1 0 0 0,1-1 0 0 0,-1 0 0 0 0,1 0 0 0 0,0 0 0 0 0,0 0 0 0 0,0 0 0 0 0,0 0 0 0 0,3 5 0 0 0,0-3-31 0 0,-1 0 1 0 0,1 0 0 0 0,0 0-1 0 0,1-1 1 0 0,-1 0 0 0 0,1 0-1 0 0,0 0 1 0 0,0 0 0 0 0,8 4-1 0 0,5 1-84 0 0,31 13-1 0 0,-13-10 66 0 0,1-1-1 0 0,0-1 1 0 0,56 6 0 0 0,118 2-51 0 0,612-12 95 0 0,-500-10 10 0 0,-168 2 5 0 0,411 12 46 0 0,-378 7-39 0 0,-127-9-11 0 0,62 18-1 0 0,-106-22 3 0 0,-1 1-1 0 0,25 10 0 0 0,-38-13-4 0 0,0-1 0 0 0,0 1 0 0 0,0 0 0 0 0,0-1 0 0 0,0 1 0 0 0,0 0 0 0 0,0 1 0 0 0,-1-1 0 0 0,1 0 0 0 0,-1 1 0 0 0,1 0 0 0 0,-1-1 0 0 0,0 1 0 0 0,0 0 0 0 0,0 0 0 0 0,-1 0 0 0 0,1 1 0 0 0,1 5 0 0 0,-2-7 0 0 0,-1 0 1 0 0,0-1-1 0 0,0 1 1 0 0,0 0-1 0 0,0 0 0 0 0,0 0 1 0 0,-1 0-1 0 0,1 0 1 0 0,-1 0-1 0 0,1 0 0 0 0,-1 0 1 0 0,0-1-1 0 0,1 1 0 0 0,-1 0 1 0 0,0 0-1 0 0,0-1 1 0 0,0 1-1 0 0,0 0 0 0 0,-3 2 1 0 0,-1 0-4 0 0,1 1 1 0 0,-1-1-1 0 0,0 0 1 0 0,0-1-1 0 0,-8 5 1 0 0,-13 5-5 0 0,-1-1 0 0 0,-1-1 0 0 0,0-2-1 0 0,-35 8 1 0 0,21-6 7 0 0,-610 140 331 0 0,454-113-211 0 0,-316 57 118 0 0,198-40-143 0 0,-102 17-10 0 0,-346 62 64 0 0,734-128-117 0 0,14-4-11 0 0,0 1 1 0 0,0 0-1 0 0,1 2 0 0 0,0-1 1 0 0,-1 2-1 0 0,-18 10 1 0 0,34-16-21 0 0,0 0 1 0 0,0 0 0 0 0,0 0 0 0 0,0 0-1 0 0,0 0 1 0 0,0 0 0 0 0,0 0-1 0 0,0 0 1 0 0,0 0 0 0 0,0 0 0 0 0,0 0-1 0 0,0 0 1 0 0,0 0 0 0 0,0 0-1 0 0,1 0 1 0 0,-1 0 0 0 0,0 0 0 0 0,0 0-1 0 0,0 0 1 0 0,0 0 0 0 0,0 1 0 0 0,0-1-1 0 0,0 0 1 0 0,0 0 0 0 0,0 0-1 0 0,0 0 1 0 0,0 0 0 0 0,0 0 0 0 0,0 0-1 0 0,0 0 1 0 0,0 0 0 0 0,0 0 0 0 0,0 0-1 0 0,0 0 1 0 0,0 1 0 0 0,0-1-1 0 0,0 0 1 0 0,0 0 0 0 0,0 0 0 0 0,0 0-1 0 0,0 0 1 0 0,0 0 0 0 0,0 0-1 0 0,0 0 1 0 0,0 0 0 0 0,0 0 0 0 0,0 0-1 0 0,0 0 1 0 0,0 0 0 0 0,0 0 0 0 0,-1 1-1 0 0,1-1 1 0 0,0 0 0 0 0,0 0-1 0 0,0 0 1 0 0,0 0 0 0 0,0 0 0 0 0,0 0-1 0 0,0 0 1 0 0,0 0 0 0 0,0 0-1 0 0,0 0 1 0 0,0 0 0 0 0,0 0 0 0 0,0 0-1 0 0,0 0 1 0 0,-1 0 0 0 0,1 0 0 0 0,0 0-1 0 0,5 4-23 0 0,0-1 0 0 0,0 0 0 0 0,1 0 0 0 0,-1-1 1 0 0,1 1-1 0 0,-1-1 0 0 0,1 0 0 0 0,0-1 0 0 0,7 2 0 0 0,59 6-167 0 0,-66-8 173 0 0,67 3-68 0 0,135-10 1 0 0,73-27-41 0 0,-230 26 123 0 0,85-11 4 0 0,521-67 0 0 0,-37 19 0 0 0,-501 56 13 0 0,7-1 49 0 0,152 6-1 0 0,-264 5-42 0 0,13 2 22 0 0,32 5 0 0 0,-53-6-32 0 0,0 0-1 0 0,-1 0 1 0 0,1 1-1 0 0,0 0 1 0 0,-1 0-1 0 0,1 0 1 0 0,-1 1-1 0 0,1 0 1 0 0,-1 0-1 0 0,0 0 0 0 0,6 6 1 0 0,-11-9-8 0 0,0 0 0 0 0,0 0 0 0 0,0 0 0 0 0,0 0 1 0 0,0 0-1 0 0,0 0 0 0 0,0 1 0 0 0,1-1 0 0 0,-1 0 0 0 0,0 0 0 0 0,0 0 0 0 0,0 0 1 0 0,0 0-1 0 0,0 0 0 0 0,0 0 0 0 0,0 1 0 0 0,0-1 0 0 0,0 0 0 0 0,0 0 0 0 0,0 0 1 0 0,0 0-1 0 0,0 0 0 0 0,0 0 0 0 0,0 1 0 0 0,0-1 0 0 0,0 0 0 0 0,0 0 0 0 0,0 0 1 0 0,0 0-1 0 0,0 0 0 0 0,0 1 0 0 0,0-1 0 0 0,0 0 0 0 0,0 0 0 0 0,0 0 0 0 0,0 0 1 0 0,0 0-1 0 0,-2 3-1 0 0,1 0 1 0 0,-1 0 0 0 0,0 0-1 0 0,0 0 1 0 0,0-1 0 0 0,0 1-1 0 0,0-1 1 0 0,0 1 0 0 0,-1-1-1 0 0,1 0 1 0 0,-1 0 0 0 0,0 0-1 0 0,1 0 1 0 0,-1-1 0 0 0,-5 3-1 0 0,-7 3 5 0 0,-31 9 1 0 0,40-14-2 0 0,-235 61 231 0 0,-4-15-19 0 0,67-14-16 0 0,-173 35 93 0 0,-206 42-214 0 0,8 17 22 0 0,321-58-47 0 0,169-47-55 0 0,-98 51 1 0 0,153-71-5 0 0,-8 3 8 0 0,0 1 1 0 0,1 0-1 0 0,0 1 0 0 0,-12 11 0 0 0,21-17-5 0 0,0 0 0 0 0,0 0 1 0 0,0 1-1 0 0,1-1 0 0 0,-1 1 0 0 0,0-1 0 0 0,1 1 0 0 0,0 0 1 0 0,-1-1-1 0 0,0 6 0 0 0,2-6-4 0 0,-1 0 0 0 0,1 0 0 0 0,0 0 0 0 0,0 0 0 0 0,0 0 0 0 0,0 0 0 0 0,1 0 0 0 0,-1 0 0 0 0,0 0 0 0 0,1-1 0 0 0,-1 1 0 0 0,1 0 0 0 0,0 0 0 0 0,0 0 0 0 0,0 0 0 0 0,0-1 0 0 0,2 4 0 0 0,2 1-32 0 0,0-1 1 0 0,0 1 0 0 0,1-1-1 0 0,-1 0 1 0 0,1 0-1 0 0,1-1 1 0 0,-1 0-1 0 0,14 7 1 0 0,60 21-164 0 0,-79-31 200 0 0,54 16-65 0 0,0-2-1 0 0,1-3 0 0 0,72 7 0 0 0,175-1 62 0 0,350-24 12 0 0,-221-2 32 0 0,-3 20-21 0 0,-356-8-15 0 0,-1 4 0 0 0,0 3-1 0 0,93 27 1 0 0,-141-31 14 0 0,-1 2 1 0 0,23 11-1 0 0,-40-17-18 0 0,1 1-1 0 0,-1-1 1 0 0,0 1 0 0 0,0 1-1 0 0,0-1 1 0 0,-1 1 0 0 0,1 0-1 0 0,-1 0 1 0 0,0 1 0 0 0,-1-1-1 0 0,5 8 1 0 0,-8-10-8 0 0,1-1-1 0 0,-1 0 1 0 0,0 1-1 0 0,-1-1 1 0 0,1 1-1 0 0,0-1 1 0 0,-1 1 0 0 0,1-1-1 0 0,-1 1 1 0 0,0 0-1 0 0,0-1 1 0 0,0 1 0 0 0,0 0-1 0 0,0-1 1 0 0,-2 5-1 0 0,1-3-5 0 0,-1 1-1 0 0,1-1 1 0 0,-1 0 0 0 0,0 0-1 0 0,0 0 1 0 0,-1-1-1 0 0,1 1 1 0 0,-6 5-1 0 0,-1 0-23 0 0,0 0-1 0 0,-1 0 0 0 0,0-1 0 0 0,-1 0 1 0 0,-16 8-1 0 0,-28 13-26 0 0,-1-3 0 0 0,-1-2 0 0 0,-82 22 0 0 0,-187 32 279 0 0,216-55-127 0 0,-226 49 241 0 0,-285 65 80 0 0,496-106-353 0 0,-330 92 92 0 0,374-94-119 0 0,2 3 0 0 0,-101 57-1 0 0,169-83-25 0 0,1 0 0 0 0,1 0 0 0 0,-1 1 0 0 0,1 1 0 0 0,0-1 0 0 0,-11 14 0 0 0,18-19-2 0 0,0 1 0 0 0,0-1-1 0 0,0 1 1 0 0,0 0 0 0 0,0 0 0 0 0,1 0 0 0 0,0 0-1 0 0,-1 0 1 0 0,1 0 0 0 0,0 0 0 0 0,0 0 0 0 0,1 0-1 0 0,-1 0 1 0 0,1 1 0 0 0,0-1 0 0 0,-1 0 0 0 0,1 0 0 0 0,1 1-1 0 0,-1-1 1 0 0,0 0 0 0 0,1 1 0 0 0,0-1 0 0 0,-1 0-1 0 0,1 0 1 0 0,1 0 0 0 0,-1 0 0 0 0,2 3 0 0 0,1 1-32 0 0,0-1 1 0 0,1 0 0 0 0,0-1 0 0 0,0 1 0 0 0,1-1 0 0 0,-1 0-1 0 0,1 0 1 0 0,0 0 0 0 0,0-1 0 0 0,12 6 0 0 0,1 0-51 0 0,1-1 0 0 0,31 10 0 0 0,0-5 31 0 0,1-2-1 0 0,0-3 1 0 0,55 4 0 0 0,158-3-94 0 0,189-22 127 0 0,-2-19-14 0 0,-106 7 21 0 0,-174 13 12 0 0,237-12 0 0 0,-379 22 0 0 0,0 2 0 0 0,-1 0 0 0 0,1 2 0 0 0,46 11 0 0 0,-75-14 0 0 0,0 0-1 0 0,-1 0 1 0 0,1 0-1 0 0,0 0 0 0 0,0 1 1 0 0,-1-1-1 0 0,1 0 1 0 0,0 0-1 0 0,0 1 1 0 0,-1-1-1 0 0,1 0 1 0 0,0 1-1 0 0,-1-1 0 0 0,1 1 1 0 0,-1-1-1 0 0,1 1 1 0 0,0 0-1 0 0,0 0 1 0 0,-1 0-2 0 0,-1 0 0 0 0,1-1 0 0 0,0 1 0 0 0,0 0 0 0 0,-1 0 0 0 0,1-1 0 0 0,0 1 0 0 0,-1 0 0 0 0,1 0 0 0 0,-1-1 0 0 0,1 1 0 0 0,-1 0 0 0 0,1-1 0 0 0,-1 1 0 0 0,0-1 0 0 0,1 1 0 0 0,-1-1 0 0 0,0 1 0 0 0,1-1 0 0 0,-1 1 0 0 0,0-1 0 0 0,0 1 0 0 0,-23 10-16 0 0,-12 2 13 0 0,-69 14 1 0 0,63-18 43 0 0,-367 76 231 0 0,168-37-104 0 0,-124 21-34 0 0,40-7-77 0 0,174-32-32 0 0,-236 49 93 0 0,7 23-42 0 0,328-86-70 0 0,-20 5 26 0 0,-134 62 0 0 0,204-82-36 0 0,-8 3 13 0 0,1 1 0 0 0,1 1 0 0 0,-16 11-1 0 0,22-15-6 0 0,1-1-1 0 0,-1 1 1 0 0,1-1 0 0 0,0 1-1 0 0,-1 0 1 0 0,1 0 0 0 0,0-1-1 0 0,0 1 1 0 0,0 0-1 0 0,-1 3 1 0 0,2-4-6 0 0,-1 1 1 0 0,1-1-1 0 0,0 0 1 0 0,0 0-1 0 0,0 1 1 0 0,0-1-1 0 0,0 0 0 0 0,0 0 1 0 0,0 1-1 0 0,1-1 1 0 0,-1 0-1 0 0,0 0 1 0 0,1 0-1 0 0,-1 0 0 0 0,1 1 1 0 0,-1-1-1 0 0,1 0 1 0 0,-1 0-1 0 0,2 1 1 0 0,2 2-30 0 0,-1 0 0 0 0,1 0 0 0 0,-1-1 1 0 0,1 1-1 0 0,0-1 0 0 0,0 0 0 0 0,1 0 0 0 0,-1-1 1 0 0,9 4-1 0 0,5 2-88 0 0,23 6-1 0 0,-39-14 119 0 0,38 10-139 0 0,0-1 1 0 0,0-2-1 0 0,44 2 1 0 0,128-4-178 0 0,413-36 93 0 0,-306 10 176 0 0,-238 16 45 0 0,383-6 3 0 0,-343 20 4 0 0,-96-5 0 0 0,0 0 0 0 0,40 13 0 0 0,-61-16-1 0 0,0 1 0 0 0,0 0 0 0 0,0 0 0 0 0,0 0-1 0 0,0 0 1 0 0,0 1 0 0 0,5 4 0 0 0,-8-7 0 0 0,-1 1-1 0 0,1 0 1 0 0,0-1 0 0 0,-1 1 0 0 0,1 0-1 0 0,-1-1 1 0 0,1 1 0 0 0,-1 0-1 0 0,1 0 1 0 0,-1 0 0 0 0,0-1 0 0 0,1 1-1 0 0,-1 0 1 0 0,0 0 0 0 0,0 0 0 0 0,0 0-1 0 0,1 0 1 0 0,-1 0 0 0 0,0 0-1 0 0,0-1 1 0 0,0 1 0 0 0,0 0 0 0 0,-1 0-1 0 0,1 0 1 0 0,0 0 0 0 0,0 0 0 0 0,0 0-1 0 0,-1 0 1 0 0,1-1 0 0 0,0 1 0 0 0,-1 0-1 0 0,1 0 1 0 0,-1 0 0 0 0,1-1-1 0 0,-1 1 1 0 0,1 0 0 0 0,-1-1 0 0 0,0 1-1 0 0,1 0 1 0 0,-1-1 0 0 0,0 1 0 0 0,-1 0-1 0 0,-7 6 2 0 0,-1 0 0 0 0,-1-1 0 0 0,1 0 0 0 0,-1-1 0 0 0,0 0 0 0 0,-15 4 0 0 0,2 0 0 0 0,-254 83 70 0 0,-6-20 112 0 0,-34 9 58 0 0,-121 34-12 0 0,-102 45 224 0 0,490-143-401 0 0,12-5 20 0 0,1 2 0 0 0,-55 29 0 0 0,91-42-80 0 0,0 0 0 0 0,0 0 0 0 0,0 0-1 0 0,0 0 1 0 0,0 0 0 0 0,1 1-1 0 0,-1-1 1 0 0,0 1 0 0 0,1 0 0 0 0,0-1-1 0 0,-1 1 1 0 0,1 0 0 0 0,0 0 0 0 0,0 0-1 0 0,0 0 1 0 0,0 0 0 0 0,0 0 0 0 0,0 0-1 0 0,-1 4 1 0 0,3-4-4 0 0,-1 0 0 0 0,0-1-1 0 0,0 1 1 0 0,1 0 0 0 0,-1 0-1 0 0,1 0 1 0 0,-1 0 0 0 0,1 0 0 0 0,0-1-1 0 0,0 1 1 0 0,0 0 0 0 0,0 0-1 0 0,0-1 1 0 0,0 1 0 0 0,0-1 0 0 0,0 1-1 0 0,1-1 1 0 0,-1 0 0 0 0,1 1-1 0 0,-1-1 1 0 0,1 0 0 0 0,2 2 0 0 0,7 3-101 0 0,0 1-1 0 0,1-1 1 0 0,0-1 0 0 0,0 0 0 0 0,0-1 0 0 0,1 0 0 0 0,0-1 0 0 0,23 3 0 0 0,8-1-150 0 0,55-3 0 0 0,258-22-199 0 0,1-25 18 0 0,-23 2 248 0 0,-215 29 175 0 0,273-19-34 0 0,-297 37 131 0 0,-92-3-71 0 0,0-1 229 0 0,-8 2-153 0 0,-25 7 113 0 0,0 0-1 0 0,-41 6 0 0 0,40-10-97 0 0,-376 63 560 0 0,188-34-439 0 0,-398 53 331 0 0,462-67-321 0 0,-47 1 370 0 0,189-20-629 0 0,51 1-694 0 0,5-7 519 0 0,0-1-1 0 0,-1-2 1 0 0,59-19-1 0 0,-51 13 166 0 0,128-33-57 0 0,128-35-108 0 0,-294 79 235 0 0,10-5 104 0 0,38-5 608 0 0,-64 13-555 0 0,-2-1-134 0 0,-20-1 149 0 0,-1 1 1 0 0,-35 2-1 0 0,58-1-193 0 0,-396 47 218 0 0,106-14-121 0 0,-3 1-164 0 0,270-30 46 0 0,-83 17-347 0 0,108-21 334 0 0,1 0 1 0 0,-1 0-1 0 0,1 0 1 0 0,-1 0-1 0 0,1 0 1 0 0,-1 1-1 0 0,1-1 1 0 0,-1 0-1 0 0,1 0 1 0 0,-1 0-1 0 0,1 1 1 0 0,-1-1-1 0 0,1 0 1 0 0,0 0-1 0 0,-1 1 1 0 0,1-1-1 0 0,-1 0 1 0 0,1 1-1 0 0,0-1 1 0 0,-1 1-1 0 0,1-1 1 0 0,0 0-1 0 0,0 1 1 0 0,-1-1-1 0 0,1 1 1 0 0,0-1-1 0 0,0 1 1 0 0,0-1-1 0 0,-1 1 1 0 0,1-1-1 0 0,0 1 1 0 0,0-1-1 0 0,0 1 1 0 0,0-1-1 0 0,0 1 1 0 0,0-1-1 0 0,0 1 1 0 0,0-1-1 0 0,0 1 1 0 0,0-1-1 0 0,1 1 1 0 0,-1-1-1 0 0,0 1 1 0 0,0-1-1 0 0,1 1 1 0 0,0 1 9 0 0,0 0 0 0 0,0 0 0 0 0,1 0 0 0 0,-1 0 0 0 0,1 0 0 0 0,-1-1 0 0 0,4 3 0 0 0,0 0 15 0 0,1 0 0 0 0,0-1 1 0 0,0 1-1 0 0,1-1 1 0 0,-1-1-1 0 0,0 1 0 0 0,1-1 1 0 0,9 1-1 0 0,56 7 6 0 0,-65-9-4 0 0,264 2 16 0 0,73-23 232 0 0,-166 8-165 0 0,-136 9-68 0 0,-61-3 174 0 0,-12 2-86 0 0,-1 1 1 0 0,0 1-1 0 0,-44 3 1 0 0,-96 17-56 0 0,57-4-26 0 0,-330 46 75 0 0,363-46-96 0 0,-110 34 0 0 0,185-46-12 0 0,-1 0-1 0 0,1 1 1 0 0,-1 0-1 0 0,1 0 0 0 0,0 0 1 0 0,0 1-1 0 0,0 1 1 0 0,-7 5-1 0 0,13-9-72 0 0,0 2-6 0 0,1-2 59 0 0,0 1 0 0 0,0 0-1 0 0,0-1 1 0 0,0 1 0 0 0,1-1 0 0 0,-1 1 0 0 0,0-1-1 0 0,1 1 1 0 0,-1-1 0 0 0,1 1 0 0 0,-1-1 0 0 0,1 1-1 0 0,0-1 1 0 0,-1 1 0 0 0,1-1 0 0 0,2 2 0 0 0,-1 0-2 0 0,1-1 1 0 0,-1 1 0 0 0,1-1 0 0 0,0 0 0 0 0,0 0-1 0 0,0 0 1 0 0,4 2 0 0 0,5 2-19 0 0,1-1-1 0 0,0-1 1 0 0,14 4-1 0 0,12 0 10 0 0,73 8 0 0 0,42-9 53 0 0,-45-3-14 0 0,108 1-348 0 0,-214-5 255 0 0,-6 0-323 0 0,-23-1 505 0 0,1 2 0 0 0,-31 4 0 0 0,10-1 9 0 0,-290 18 141 0 0,271-19-120 0 0,-118 22-1 0 0,161-19-46 0 0,-25 10 0 0 0,38-12-49 0 0,6-3 8 0 0,6 0-265 0 0,4 1 226 0 0,-1 0 0 0 0,1 0 0 0 0,0-1 0 0 0,-1 1-1 0 0,1-2 1 0 0,0 1 0 0 0,13-1 0 0 0,54-7-83 0 0,-41 3 79 0 0,65-6 16 0 0,139 3 0 0 0,-229 9 13 0 0,18 0 58 0 0,-120-1 91 0 0,-123 17 0 0 0,184-13-158 0 0,11-3 26 0 0,-37 10 0 0 0,46-9-35 0 0,6 0 14 0 0,-6 8-93 0 0,11-10-26 0 0,0 1-4 0 0,2-1 70 0 0,-1 0-1 0 0,0 0 0 0 0,1 0 0 0 0,-1 0 1 0 0,1 0-1 0 0,-1 0 0 0 0,1 0 0 0 0,-1 0 1 0 0,1 1-1 0 0,0-1 0 0 0,-1 0 0 0 0,1 0 1 0 0,0 0-1 0 0,0 0 0 0 0,0 1 0 0 0,0-1 1 0 0,0 1-1 0 0,1 1-19 0 0,0-2 8 0 0,9 8 45 0 0,3 1 11 0 0,-13-10 0 0 0,1 1 0 0 0,0-1 0 0 0,0 0 0 0 0,-1 1 0 0 0,1-1 0 0 0,0 1 0 0 0,-1 0 0 0 0,1-1 0 0 0,0 1 0 0 0,-1-1 0 0 0,1 1 0 0 0,-1 0 0 0 0,1-1 0 0 0,0 2 0 0 0,-2-1 3 0 0,1 1-1 0 0,-1-1 0 0 0,1 0 1 0 0,-1 0-1 0 0,0 0 0 0 0,1 0 1 0 0,-1 0-1 0 0,0 0 0 0 0,0 0 1 0 0,0 0-1 0 0,0 0 1 0 0,0 0-1 0 0,0 0 0 0 0,0 0 1 0 0,0 0-1 0 0,0-1 0 0 0,0 1 1 0 0,-2 0-1 0 0,-24 14 17 0 0,16-12 6 0 0,-16 9 14 0 0,17-8-28 0 0,9-3 21 0 0,2 1-64 0 0,9 9 21 0 0,5-1 11 0 0,-10-7 3 0 0,7 0 8 0 0,5 1 29 0 0,15 3 34 0 0,-15-5-74 0 0,7 2-3 0 0,-20-4 6 0 0,16 0 12 0 0,8-2 120 0 0,1-2 0 0 0,0 0 0 0 0,-1-2-1 0 0,33-12 1 0 0,4 1 98 0 0,-3 2-26 0 0,136-37 296 0 0,-162 39-421 0 0,166-50 291 0 0,-151 50-332 0 0,0 2 1 0 0,54-4-1 0 0,168-27-12 0 0,-83 10-12 0 0,-129 24-13 0 0,70 1-1 0 0,217 27 61 0 0,-88-2 0 0 0,-223-14-64 0 0,0 1 0 0 0,37 10 0 0 0,6 1 0 0 0,-3 0 0 0 0,22 3 0 0 0,-15-3-12 0 0,-380-48-586 0 0,262 29 587 0 0,-62-1-28 0 0,-103 10 0 0 0,-4-1 42 0 0,35-4-300 0 0,-199 27 0 0 0,225-18 91 0 0,65-9 162 0 0,18 0 24 0 0,45 1 20 0 0,4 1-10 0 0,8-3-44 0 0,12 14-596 0 0,1-3 607 0 0,-3-6 41 0 0,1-1 0 0 0,-1 0 0 0 0,1-1 1 0 0,0 0-1 0 0,0 0 0 0 0,11 1 0 0 0,60 6 3 0 0,-40-6 0 0 0,94 4-1 0 0,-24-3 0 0 0,-55-1 0 0 0,30 3 0 0 0,-52-6 35 0 0,-23-1-19 0 0,1 0 1 0 0,-1 0 0 0 0,0 1-1 0 0,18 5 1 0 0,-6-2-8 0 0,-16-3-7 0 0,17-1-3 0 0,-9 2 12 0 0,-12-2 106 0 0,-13-7-53 0 0,4 3-89 0 0,0 1 0 0 0,0 0 0 0 0,0 0-1 0 0,0 0 1 0 0,-13-1 0 0 0,-40-6-189 0 0,49 9 195 0 0,-26-2-77 0 0,-55 2 0 0 0,40 6 40 0 0,-88 18-1 0 0,65-9-32 0 0,65-12 62 0 0,-3 0 9 0 0,1 1 0 0 0,0 0 0 0 0,0 0 0 0 0,-21 10-1 0 0,30-12-45 0 0,5 2-192 0 0,2 1 237 0 0,0 0 0 0 0,1 0 0 0 0,-1 0-1 0 0,1 0 1 0 0,-1-1 0 0 0,1 1 0 0 0,0-1-1 0 0,1 0 1 0 0,-1-1 0 0 0,0 1 0 0 0,1-1-1 0 0,0 0 1 0 0,-1-1 0 0 0,1 1-1 0 0,11 0 1 0 0,9 1 19 0 0,-1-2 0 0 0,37-2-1 0 0,-47 1 5 0 0,58-4 162 0 0,29-1-19 0 0,162-1-3 0 0,-182 1-150 0 0,-33 1 92 0 0,3 0 256 0 0,-14 0-99 0 0,46 3-1 0 0,5-1-147 0 0,-23-1-19 0 0,67-4-63 0 0,-56 1-16 0 0,103 2 142 0 0,-159 2-123 0 0,-1 0 0 0 0,1-1 0 0 0,23-8 0 0 0,28-5 112 0 0,-39 12-21 0 0,-18 1-102 0 0,34-5 75 0 0,-3 8-27 0 0,19-4-31 0 0,144-5 202 0 0,-9 13-150 0 0,-136-1-74 0 0,-52-4 11 0 0,-10 1 174 0 0,-4 0-230 0 0,-30 8-97 0 0,14-4 88 0 0,-22 4 1 0 0,35-7 10 0 0,-4 1 22 0 0,6-1-33 0 0,4 0 47 0 0,-1 1 0 0 0,1-1 0 0 0,0 1 0 0 0,0-1-1 0 0,0 0 1 0 0,0 1 0 0 0,0-1 0 0 0,0 0 0 0 0,0 0 0 0 0,0 1-1 0 0,1-1 1 0 0,-1 0 0 0 0,0 0 0 0 0,1 0 0 0 0,-1-1-1 0 0,1 1 1 0 0,-1 0 0 0 0,3 0 0 0 0,29 10 16 0 0,-33-11-10 0 0,201 40 393 0 0,-31-6-133 0 0,-8-7-176 0 0,-1 1-89 0 0,-49-5 81 0 0,-98-21-32 0 0,-2 0-21 0 0,-3-2 5 0 0,-7-2 27 0 0,-12-6 100 0 0,-21-8 63 0 0,-5 5-259 0 0,0 1-1 0 0,-67-8 1 0 0,54 10 13 0 0,-93-12-67 0 0,-271-4-1 0 0,119 17 22 0 0,193 3 65 0 0,78 4-54 0 0,21 0 10 0 0,4 2-204 0 0,2 1 244 0 0,3 2 11 0 0,19 2 6 0 0,-8-5-3 0 0,1 0 0 0 0,0-1 0 0 0,24-2 0 0 0,-6 1 0 0 0,202-18 323 0 0,-45 1-54 0 0,94 2 75 0 0,116-13-94 0 0,-81 4-25 0 0,-191 18-138 0 0,181-12-11 0 0,-34 10-88 0 0,-172 9 21 0 0,-147-10 28 0 0,-27 2-270 0 0,-1 4 0 0 0,-69 5 0 0 0,25 0 60 0 0,-319-11 173 0 0,370 7-12 0 0,-59 6 0 0 0,93 0 0 0 0,0 0 0 0 0,1 1 0 0 0,-1 2 0 0 0,1 0 0 0 0,-29 14 0 0 0,53-20-104 0 0,6 4-315 0 0,-1-2 396 0 0,0 0 0 0 0,0 0 0 0 0,1-1 0 0 0,-1 1 0 0 0,0-1 0 0 0,1 0 1 0 0,0 0-1 0 0,-1 0 0 0 0,1-1 0 0 0,0 1 0 0 0,0-1 0 0 0,0 0 0 0 0,0 0 0 0 0,7 1 0 0 0,10 1-24 0 0,35 1 0 0 0,194-6 370 0 0,-226 3-255 0 0,435 30 201 0 0,-445-29-358 0 0,-11-1 1 0 0,-6-1-88 0 0,-126 19 296 0 0,-41 3-118 0 0,151-21 10 0 0,-29 4 0 0 0,35-3 0 0 0,2 1-12 0 0,9-3-52 0 0,3 3-12 0 0,4 9 60 0 0,4 2 6 0 0,-6-9-3 0 0,-1-3 9 0 0,-1 0-1 0 0,1 0 0 0 0,0 0 1 0 0,0 0-1 0 0,0 0 1 0 0,0 0-1 0 0,0-1 1 0 0,4 3-1 0 0,23 16 5 0 0,-25-15 0 0 0,0-2 0 0 0,17 7 0 0 0,-7-4 0 0 0,0 3 0 0 0,0 0 0 0 0,0-2 0 0 0,0 1 0 0 0,-1-1 0 0 0,-2 0 0 0 0,2 0 0 0 0,1-1 0 0 0,1 2 0 0 0,-1-3 0 0 0,0 0 0 0 0,-3 1 11 0 0,-8-5 42 0 0,-16-2 11 0 0,-30-3-64 0 0,-66 3 0 0 0,52 2 0 0 0,27-1 0 0 0,-171 6 0 0 0,188-5 0 0 0,12-1 0 0 0,1 0 0 0 0,-1 0 0 0 0,1 0 0 0 0,-1 0 0 0 0,1 0 0 0 0,-1 0 0 0 0,1 0 0 0 0,-1 0 0 0 0,1 0 0 0 0,-1 0 0 0 0,1 0 0 0 0,-1 0 0 0 0,1-1 0 0 0,-1 1 0 0 0,1 0 0 0 0,-1 0 0 0 0,0-1 0 0 0,1 0 0 0 0,0 0 0 0 0,0 0 0 0 0,0 0 0 0 0,0 0 0 0 0,0 0 0 0 0,0 0 0 0 0,0 0 0 0 0,0 0 0 0 0,0 0 0 0 0,1 0 0 0 0,-1 0 0 0 0,1 0 0 0 0,-1 0 0 0 0,0 0 0 0 0,1 0 0 0 0,-1 0 0 0 0,1 0 0 0 0,0 0 0 0 0,-1 1 0 0 0,1-1 0 0 0,0 0 0 0 0,-1 0 0 0 0,1 1 0 0 0,1-2 0 0 0,21-19 0 0 0,-22 21 0 0 0,26-19 3 0 0,1 1-1 0 0,0 1 0 0 0,49-20 0 0 0,-16 7 63 0 0,489-268 36 0 0,-267 141-258 0 0,-186 104 103 0 0,318-164-198 0 0,-242 135 177 0 0,256-114-47 0 0,34 28 219 0 0,-437 160-5 0 0,34-7-1 0 0,-57 14-38 0 0,-5 2-22 0 0,-20 4-149 0 0,-1-1-1 0 0,-36 3 1 0 0,21-4 33 0 0,-280 27-332 0 0,61-7 350 0 0,-75 2 167 0 0,111-10 61 0 0,-522 31 479 0 0,235-17-320 0 0,257-14-188 0 0,-554 44 192 0 0,656-45-279 0 0,-453 52 102 0 0,468-48-86 0 0,-221 39 18 0 0,309-46-125 0 0,1 3-1 0 0,-45 19 0 0 0,89-33 27 0 0,1 0 1 0 0,-1 0-1 0 0,1 1 0 0 0,-1-1 0 0 0,1 0 0 0 0,-1 0 1 0 0,1 0-1 0 0,-1 1 0 0 0,1-1 0 0 0,0 0 0 0 0,-1 1 1 0 0,1-1-1 0 0,0 0 0 0 0,-1 1 0 0 0,1-1 0 0 0,-1 0 1 0 0,1 1-1 0 0,0-1 0 0 0,0 1 0 0 0,-1-1 0 0 0,1 0 1 0 0,0 1-1 0 0,0-1 0 0 0,0 1 0 0 0,-1 0 0 0 0,1 0 0 0 0,1-1 0 0 0,-1 1 1 0 0,0 0-1 0 0,0-1 0 0 0,1 1 0 0 0,-1-1 0 0 0,0 1 0 0 0,1-1 0 0 0,-1 1 0 0 0,0-1 0 0 0,1 1 0 0 0,-1-1 0 0 0,1 0 0 0 0,-1 1 0 0 0,1-1 0 0 0,-1 0 0 0 0,2 1 0 0 0,2 2-84 0 0,1-1 1 0 0,0 0-1 0 0,0 0 1 0 0,6 1-1 0 0,11 2-106 0 0,0-1-1 0 0,0-2 1 0 0,42 1 0 0 0,71-11-124 0 0,-112 6 261 0 0,822-87-53 0 0,-64 5 684 0 0,-8 27-46 0 0,-222 40-144 0 0,-417 14-338 0 0,90 6 40 0 0,232 32 1 0 0,-309-12-18 0 0,-130-17-53 0 0,-17-6 0 0 0,0 0 0 0 0,0 0 0 0 0,0 0 0 0 0,0 0 0 0 0,0 0 0 0 0,0 0 0 0 0,1 0 0 0 0,-1 0 0 0 0,0 0 0 0 0,0 0 0 0 0,0 0 0 0 0,0 0 0 0 0,0 0 0 0 0,0 0 0 0 0,0 0 0 0 0,0 0 0 0 0,0 0 0 0 0,0 0 0 0 0,0 0 0 0 0,0 0 0 0 0,0 0 0 0 0,0 0 0 0 0,1 0 0 0 0,-1 0 0 0 0,0 0 0 0 0,0 0 0 0 0,0 1 0 0 0,0-1 0 0 0,0 0 0 0 0,0 0 0 0 0,0 0 0 0 0,0 0 0 0 0,0 0 0 0 0,0 0 0 0 0,0 0 0 0 0,0 0 0 0 0,0 0 0 0 0,0 0 0 0 0,0 0 0 0 0,0 1 0 0 0,0-1 0 0 0,0 0 0 0 0,0 0 0 0 0,0 0 0 0 0,0 0 0 0 0,0 0 0 0 0,0 0 0 0 0,0 0 0 0 0,0 0 0 0 0,0 0 0 0 0,-1 0 0 0 0,1 0 0 0 0,0 0 0 0 0,0 0 0 0 0,0 1 0 0 0,0-1 0 0 0,0 0 0 0 0,0 0 0 0 0,0 0 0 0 0,0 0 0 0 0,0 0 0 0 0,0 0 0 0 0,-10 2 0 0 0,-12 1 12 0 0,1-1 0 0 0,-1 0 0 0 0,-26-3 0 0 0,11 1 34 0 0,-159 0 111 0 0,-1195 11 424 0 0,734 31-221 0 0,203 29-133 0 0,338-41-160 0 0,93-23-79 0 0,0 2 1 0 0,-37 19-1 0 0,55-26-16 0 0,1 1-1 0 0,0 0 1 0 0,0-1 0 0 0,0 2-1 0 0,1-1 1 0 0,-1 0 0 0 0,-3 6-1 0 0,6-9 26 0 0,1 0 0 0 0,0 0-1 0 0,0 0 1 0 0,0 0 0 0 0,0 0-1 0 0,0 0 1 0 0,0 0 0 0 0,0 1-1 0 0,0-1 1 0 0,0 0 0 0 0,-1 0-1 0 0,1 0 1 0 0,0 0 0 0 0,0 0-1 0 0,0 0 1 0 0,0 1 0 0 0,0-1-1 0 0,0 0 1 0 0,0 0 0 0 0,0 0-1 0 0,0 0 1 0 0,0 0 0 0 0,0 1-1 0 0,0-1 1 0 0,0 0 0 0 0,0 0-1 0 0,0 0 1 0 0,0 0 0 0 0,0 0-1 0 0,0 0 1 0 0,1 1 0 0 0,-1-1-1 0 0,0 0 1 0 0,0 0 0 0 0,0 0-1 0 0,0 0 1 0 0,0 0 0 0 0,0 0-1 0 0,0 1 1 0 0,0-1 0 0 0,0 0-1 0 0,1 0 1 0 0,-1 0 0 0 0,0 0-1 0 0,0 0 1 0 0,5 5-89 0 0,0 0 1 0 0,0-1-1 0 0,0 1 1 0 0,0-1-1 0 0,1 0 1 0 0,0-1-1 0 0,0 1 1 0 0,0-1-1 0 0,0 0 1 0 0,0-1-1 0 0,13 4 1 0 0,8 0-110 0 0,47 6 0 0 0,254 5 79 0 0,3-27 137 0 0,-157 4-23 0 0,922-7 8 0 0,-998 15 0 0 0,172 26 0 0 0,-259-26-1 0 0,-5-1-5 0 0,0 0-1 0 0,0 1 1 0 0,0 0-1 0 0,9 4 1 0 0,-15-6 1 0 0,0 0 0 0 0,0 0 0 0 0,0 0 0 0 0,0 0 0 0 0,0 0 0 0 0,0 0 0 0 0,0 0 0 0 0,0 1 0 0 0,0-1 0 0 0,0 0 0 0 0,1 0 1 0 0,-1 0-1 0 0,0 0 0 0 0,0 0 0 0 0,0 0 0 0 0,0 1 0 0 0,0-1 0 0 0,0 0 0 0 0,0 0 0 0 0,0 0 0 0 0,0 0 0 0 0,0 0 0 0 0,0 0 0 0 0,0 1 0 0 0,0-1 0 0 0,0 0 0 0 0,0 0 0 0 0,0 0 0 0 0,0 0 0 0 0,0 0 0 0 0,0 0 0 0 0,-1 1 0 0 0,1-1 1 0 0,0 0-1 0 0,0 0 0 0 0,0 0 0 0 0,0 0 0 0 0,0 0 0 0 0,0 0 0 0 0,0 0 0 0 0,0 0 0 0 0,0 0 0 0 0,0 1 0 0 0,-1-1 0 0 0,1 0 0 0 0,0 0 0 0 0,0 0 0 0 0,0 0 0 0 0,0 0 0 0 0,0 0 0 0 0,0 0 0 0 0,0 0 0 0 0,-1 0 0 0 0,1 0 0 0 0,-7 4-71 0 0,-7 1-3 0 0,0-1 0 0 0,0 0 0 0 0,0-1-1 0 0,-1-1 1 0 0,-16 1 0 0 0,17-2 40 0 0,-350 7-442 0 0,201-9 482 0 0,-775-4 435 0 0,-7 0 584 0 0,854 6-919 0 0,-239-5 668 0 0,311 2-732 0 0,73 11-514 0 0,44-8 104 0 0,113-11 0 0 0,-106 3 305 0 0,850-24 484 0 0,-113 56 32 0 0,-842-25-448 0 0,138 18 17 0 0,-113-14-69 0 0,-1 2 0 0 0,0 0-1 0 0,35 15 1 0 0,-57-20-49 0 0,-64 8-278 0 0,-134-5 196 0 0,105-4 156 0 0,-1092-28-46 0 0,-1-46 1076 0 0,981 60-691 0 0,87 6-158 0 0,-378-32 360 0 0,484 40-505 0 0,-20-6 29 0 0,27 5-117 0 0,8 0-11 0 0,280-49-899 0 0,-157 31 884 0 0,257-48 35 0 0,-128 22 136 0 0,-6 0 76 0 0,351-56 147 0 0,112-20-106 0 0,-684 115-181 0 0,696-132 17 0 0,158-19-13 0 0,408-68-823 0 0,-1226 215 738 0 0,117-23 73 0 0,-180 32 139 0 0,-8-3-65 0 0,0 0 0 0 0,0 0 0 0 0,0 0 0 0 0,-1 0 0 0 0,1 1 0 0 0,-1 0 0 0 0,-9-3 0 0 0,-46-12 77 0 0,43 13-82 0 0,-42-8 75 0 0,-97-10 0 0 0,-64 9-156 0 0,142 10 20 0 0,-574-14-67 0 0,-2 20 73 0 0,325 0-21 0 0,-708 30-41 0 0,-661 110 54 0 0,926-44-93 0 0,692-88 47 0 0,-70 12 15 0 0,146-21-44 0 0,8 1-101 0 0,6 2 99 0 0,0 0-1 0 0,1-1 1 0 0,-1 0 0 0 0,0 0-1 0 0,1-1 1 0 0,13 1 0 0 0,66 3-142 0 0,-71-6 186 0 0,214-5-231 0 0,4-15 178 0 0,-206 18 90 0 0,494-61 3 0 0,-231 25 40 0 0,-53 9-14 0 0,541-70 120 0 0,751-96-41 0 0,-807 134-112 0 0,1 48 0 0 0,-535 25-180 0 0,-187-11 46 0 0,-8-1-184 0 0,-315 1-832 0 0,-249-30 1096 0 0,-26-1 626 0 0,-1578 7 1092 0 0,871 100-1120 0 0,984-40-428 0 0,9 27-116 0 0,260-49-165 0 0,68-9-75 0 0,12 1 68 0 0,0-2 1 0 0,1-2-1 0 0,35 0 0 0 0,104-10-58 0 0,-129 4 236 0 0,499-47-9 0 0,2-21 38 0 0,-332 42 32 0 0,1502-183 64 0 0,6 78-121 0 0,-847 127 44 0 0,-869 8-54 0 0,165 8 110 0 0,-125-5-64 0 0,75 19 0 0 0,-118-23-46 0 0,0 0 0 0 0,0 0 0 0 0,-1 0 0 0 0,1 1 0 0 0,0-1 0 0 0,0 0 0 0 0,0 0 0 0 0,0 1 0 0 0,-1-1 0 0 0,1 1 0 0 0,0-1 0 0 0,0 1 0 0 0,-1-1 0 0 0,1 1 0 0 0,0-1 0 0 0,0 2 0 0 0,-1-1 0 0 0,0 0 1 0 0,-1-1-1 0 0,1 1 0 0 0,-1-1 0 0 0,0 1 0 0 0,1 0 1 0 0,-1-1-1 0 0,1 1 0 0 0,-1-1 0 0 0,0 1 0 0 0,1-1 0 0 0,-1 0 1 0 0,0 1-1 0 0,0-1 0 0 0,1 0 0 0 0,-1 1 0 0 0,0-1 0 0 0,0 0 1 0 0,1 0-1 0 0,-1 0 0 0 0,0 0 0 0 0,-1 1 0 0 0,-26 3-20 0 0,-52-1-9 0 0,-97-7 0 0 0,77 0 74 0 0,-1264-27 346 0 0,-866 57 179 0 0,127 190-446 0 0,2058-209-124 0 0,3-1 0 0 0,-76 23 0 0 0,115-29-2 0 0,0 1 0 0 0,1 0 0 0 0,-1-1 0 0 0,1 1 0 0 0,0 1 0 0 0,-1-1 0 0 0,1 0 0 0 0,0 1 0 0 0,-1-1 0 0 0,1 1 0 0 0,0-1 0 0 0,0 1 0 0 0,-2 3 0 0 0,3-3-58 0 0,5 0-29 0 0,13 7-8 0 0,0-2 0 0 0,1 0 0 0 0,-1-1 0 0 0,1-1-1 0 0,1-1 1 0 0,27 4 0 0 0,120 3-91 0 0,-164-11 187 0 0,310-5-148 0 0,4-18 135 0 0,-258 18 15 0 0,919-90 33 0 0,-73 5-4 0 0,-676 71-28 0 0,899-66 33 0 0,-2 70-8 0 0,-845 36 182 0 0,-192-10-91 0 0,97 26 1 0 0,-182-36-118 0 0,73 22 49 0 0,-70-22-43 0 0,-1 2 0 0 0,1-1 0 0 0,-1 1 0 0 0,0 0 0 0 0,0 0 0 0 0,0 0 0 0 0,0 1 1 0 0,0 0-1 0 0,-1-1 0 0 0,5 7 0 0 0,-9-10-8 0 0,0 0 0 0 0,0 0 0 0 0,0 0-1 0 0,1 0 1 0 0,-1 0 0 0 0,0 0 0 0 0,0 0 0 0 0,0 0 0 0 0,0 0-1 0 0,0 0 1 0 0,0 1 0 0 0,0-1 0 0 0,0 0 0 0 0,0 0 0 0 0,0 0 0 0 0,0 0-1 0 0,0 0 1 0 0,0 0 0 0 0,0 0 0 0 0,0 1 0 0 0,0-1 0 0 0,0 0-1 0 0,0 0 1 0 0,0 0 0 0 0,0 0 0 0 0,0 0 0 0 0,0 0 0 0 0,0 1 0 0 0,0-1-1 0 0,0 0 1 0 0,0 0 0 0 0,0 0 0 0 0,0 0 0 0 0,0 0 0 0 0,0 0-1 0 0,0 0 1 0 0,0 0 0 0 0,0 1 0 0 0,0-1 0 0 0,-1 0 0 0 0,1 0 0 0 0,0 0-1 0 0,0 0 1 0 0,0 0 0 0 0,0 0 0 0 0,0 0 0 0 0,0 0 0 0 0,0 0 0 0 0,0 0-1 0 0,-1 0 1 0 0,1 0 0 0 0,0 0 0 0 0,0 0 0 0 0,0 0 0 0 0,0 0-1 0 0,0 0 1 0 0,0 0 0 0 0,-1 0 0 0 0,-6 5-36 0 0,-1-1 0 0 0,0 0 0 0 0,-1-1 0 0 0,1 0 0 0 0,0 0 0 0 0,-1-1 1 0 0,-12 2-1 0 0,-70 5-35 0 0,73-8 82 0 0,-906 25 149 0 0,541-21-124 0 0,-1694 105 285 0 0,1396-29-144 0 0,445-50-160 0 0,-503 101-62 0 0,675-119 12 0 0,41-8 24 0 0,-37 8 4 0 0,54-11 6 0 0,-1 0 0 0 0,1 1 0 0 0,0 0 0 0 0,0 0 0 0 0,0 0 0 0 0,-9 7 0 0 0,15-9 0 0 0,-1-1 0 0 0,0 0 0 0 0,1 1 0 0 0,-1-1 0 0 0,1 1 0 0 0,-1-1 0 0 0,1 1 0 0 0,-1-1 0 0 0,1 1 0 0 0,-1 0 0 0 0,1-1 0 0 0,0 1 0 0 0,-1-1 0 0 0,1 1 0 0 0,0 0 0 0 0,0-1 0 0 0,-1 1 0 0 0,1 0 0 0 0,0 0 0 0 0,0-1 0 0 0,0 1 0 0 0,0 0 0 0 0,0-1 0 0 0,0 2 0 0 0,0 0 0 0 0,1 0 0 0 0,0 0 0 0 0,0 0 0 0 0,0 0 0 0 0,0 0 0 0 0,0-1 0 0 0,1 1 0 0 0,-1 0 0 0 0,0-1 0 0 0,1 1 0 0 0,-1-1 0 0 0,1 0 0 0 0,3 3 1 0 0,27 15-14 0 0,8-1-26 0 0,1-1-1 0 0,73 17 0 0 0,93 7-34 0 0,298 11 72 0 0,4-33 57 0 0,118-12-62 0 0,214 6-306 0 0,-737-9 242 0 0,287 21-306 0 0,-381-24 341 0 0,0 1-1 0 0,-1 0 1 0 0,0 0-1 0 0,1 0 0 0 0,-1 1 1 0 0,15 8-1 0 0,-24-10 24 0 0,-1-1-1 0 0,0 1 0 0 0,0 0 0 0 0,1-1 1 0 0,-1 1-1 0 0,0 0 0 0 0,0-1 1 0 0,0 1-1 0 0,0-1 0 0 0,0 1 0 0 0,0-1 1 0 0,0 0-1 0 0,-1 1 0 0 0,-15 3-4 0 0,-1-1 0 0 0,1 0-1 0 0,-1-2 1 0 0,-24 0 0 0 0,11 0 13 0 0,-927 18 480 0 0,444-8-87 0 0,247-4-155 0 0,-818 46 871 0 0,646 4-432 0 0,416-53-609 0 0,13-3-51 0 0,0 0 0 0 0,0 1-1 0 0,0 0 1 0 0,0 0 0 0 0,0 2-1 0 0,1-1 1 0 0,-1 1 0 0 0,-13 8-1 0 0,22-12-12 0 0,0 1-1 0 0,1-1 0 0 0,-1 1 0 0 0,0-1 0 0 0,1 0 1 0 0,-1 1-1 0 0,1 0 0 0 0,-1-1 0 0 0,0 1 1 0 0,1-1-1 0 0,0 1 0 0 0,-1 0 0 0 0,1-1 0 0 0,-1 1 1 0 0,1 0-1 0 0,0-1 0 0 0,-1 1 0 0 0,1 0 1 0 0,0-1-1 0 0,0 2 0 0 0,0-1-11 0 0,0 0 1 0 0,1 0-1 0 0,-1 0 1 0 0,1 0-1 0 0,-1 0 1 0 0,1 0-1 0 0,0 0 1 0 0,-1 0-1 0 0,1 0 1 0 0,0 0-1 0 0,0 0 1 0 0,0-1-1 0 0,0 1 1 0 0,-1 0-1 0 0,1-1 1 0 0,0 1-1 0 0,0 0 1 0 0,0-1-1 0 0,2 1 1 0 0,26 11-230 0 0,-28-12 234 0 0,28 8-153 0 0,1 0 0 0 0,0-2 0 0 0,0-1 0 0 0,46 1 0 0 0,128-10-113 0 0,-189 3 255 0 0,391-34-90 0 0,115-40 109 0 0,-169 26 0 0 0,506-58 0 0 0,-843 105 4 0 0,269-22-25 0 0,-1 21-42 0 0,-240 6 63 0 0,-17 2-10 0 0,-26-5 9 0 0,0 0 0 0 0,0 0 0 0 0,0 0 0 0 0,0 0 0 0 0,1 0 0 0 0,-1 0 1 0 0,0 0-1 0 0,0 0 0 0 0,0 0 0 0 0,0 0 0 0 0,0 0 0 0 0,0 0 0 0 0,0 0 1 0 0,0 1-1 0 0,0-1 0 0 0,0 0 0 0 0,0 0 0 0 0,0 0 0 0 0,0 0 0 0 0,0 0 0 0 0,0 0 1 0 0,1 0-1 0 0,-1 0 0 0 0,0 1 0 0 0,0-1 0 0 0,0 0 0 0 0,0 0 0 0 0,0 0 1 0 0,0 0-1 0 0,0 0 0 0 0,0 0 0 0 0,0 0 0 0 0,-1 1 0 0 0,1-1 0 0 0,0 0 0 0 0,0 0 1 0 0,0 0-1 0 0,0 0 0 0 0,0 0 0 0 0,0 0 0 0 0,0 0 0 0 0,0 0 0 0 0,0 1 1 0 0,0-1-1 0 0,0 0 0 0 0,0 0 0 0 0,0 0 0 0 0,0 0 0 0 0,-1 0 0 0 0,1 0 1 0 0,0 0-1 0 0,0 0 0 0 0,0 0 0 0 0,0 0 0 0 0,0 0 0 0 0,0 0 0 0 0,0 0 0 0 0,0 0 1 0 0,-1 0-1 0 0,1 0 0 0 0,0 0 0 0 0,0 0 0 0 0,0 0 0 0 0,0 0 0 0 0,0 0 1 0 0,-9 5-7 0 0,-2-2-23 0 0,-1 0-1 0 0,1-1 1 0 0,-23 2 0 0 0,16-2 1 0 0,-634 52-259 0 0,-64-4 352 0 0,76 2 149 0 0,472-37-162 0 0,-89 9 53 0 0,-234 19 112 0 0,-34-4-24 0 0,388-31-107 0 0,115-8-53 0 0,0-1 0 0 0,0-1 0 0 0,0-1-1 0 0,-22-6 1 0 0,41 8 70 0 0,6-3 8 0 0,3-2-83 0 0,0 0 1 0 0,0 0-1 0 0,1 1 0 0 0,0-1 0 0 0,0 1 0 0 0,0 1 0 0 0,9-5 1 0 0,62-25-22 0 0,-55 25 5 0 0,318-114 16 0 0,-186 71-125 0 0,455-151-118 0 0,49-9 122 0 0,-63 20 62 0 0,4 15-19 0 0,615-119-24 0 0,-324 124 443 0 0,-887 171-152 0 0,-5 1-206 0 0,0-1-1 0 0,0 0 0 0 0,0 1 0 0 0,0-1 1 0 0,0 0-1 0 0,-1 1 0 0 0,1 0 0 0 0,0-1 1 0 0,0 1-1 0 0,-1 0 0 0 0,-1-1 0 0 0,-4 0 6 0 0,-47-9 20 0 0,-1 2 1 0 0,-104-1-1 0 0,-904 26-307 0 0,530-2 176 0 0,-874 42 96 0 0,985-36-1 0 0,-604 45 13 0 0,962-61 19 0 0,-463 28 190 0 0,470-34-32 0 0,53 1-39 0 0,8-1 18 0 0,353-50-170 0 0,-158 13-155 0 0,134-29 90 0 0,-61 5 1 0 0,474-102-138 0 0,755-123-230 0 0,-1213 236 393 0 0,840-135-78 0 0,-656 140 119 0 0,-441 44 0 0 0,44 3 0 0 0,-74-1 0 0 0,0 0 0 0 0,0 0 0 0 0,1 0 0 0 0,-1 0 0 0 0,0 1 0 0 0,0-1 0 0 0,0 0 0 0 0,0 0 0 0 0,1 1 0 0 0,-1-1 0 0 0,0 1 0 0 0,0-1 0 0 0,1 1 0 0 0,-3 0 0 0 0,-1 0 0 0 0,0 0 0 0 0,1 0 0 0 0,-1-1 0 0 0,0 1 0 0 0,1 0 0 0 0,-1-1 0 0 0,0 0 0 0 0,-3 1 0 0 0,-58 9 0 0 0,-93 3 0 0 0,68-8 0 0 0,-146 13 0 0 0,-452 28 0 0 0,-689 35 60 0 0,1020-56-20 0 0,-727 59 322 0 0,12 59 304 0 0,1018-134-614 0 0,-218 48 408 0 0,251-51-365 0 0,16-4-102 0 0,7-1-23 0 0,7 2 2 0 0,1 0 0 0 0,0 0 0 0 0,0-2 1 0 0,19 2-1 0 0,25-2-101 0 0,80-8 0 0 0,61-18-62 0 0,-154 19 167 0 0,718-135 3 0 0,-493 86 4 0 0,-141 30-19 0 0,531-117-88 0 0,-339 59 79 0 0,148-37-27 0 0,481-106-371 0 0,-96 66 357 0 0,-817 155 257 0 0,-28 5-26 0 0,-23 3-95 0 0,-269 25 153 0 0,104-12-163 0 0,-470 59 15 0 0,244-27-57 0 0,-914 119 2 0 0,1307-165 0 0 0,-781 124 54 0 0,418-63-41 0 0,-58 10-16 0 0,409-68 6 0 0,-403 63 410 0 0,505-69-285 0 0,4-7-262 0 0,82-20-1 0 0,-110 18 68 0 0,714-164-542 0 0,-522 114 490 0 0,-142 36 56 0 0,923-220-817 0 0,5 23-417 0 0,-599 128 637 0 0,258-44-224 0 0,-570 124 1140 0 0,-116 12 2 0 0,-9 2 4 0 0,-238 26 770 0 0,67-10-676 0 0,-697 66-29 0 0,451-45-258 0 0,-1243 91 525 0 0,1006-79-239 0 0,66-4-82 0 0,367-28-239 0 0,-229 9 118 0 0,439-26-99 0 0,0-2 0 0 0,0 0 0 0 0,-31-7 0 0 0,47 7 7 0 0,3 0-5 0 0,42-15 29 0 0,84-18-1 0 0,-54 17-157 0 0,-35 7 44 0 0,837-224-480 0 0,185-53 54 0 0,-183 86 111 0 0,-461 109 168 0 0,-185 39 104 0 0,206-45-82 0 0,-3 16 113 0 0,-309 66 196 0 0,-122 16-60 0 0,-6 2-14 0 0,-3 0-72 0 0,0 1-1 0 0,0-1 1 0 0,0 0-1 0 0,0 0 1 0 0,-1-1-1 0 0,1 1 1 0 0,-8 0-1 0 0,1 0 3 0 0,-225 37 67 0 0,47-9-13 0 0,-366 55 29 0 0,-934 93-82 0 0,787-86 42 0 0,362-46-42 0 0,-53 11 40 0 0,-267 30 111 0 0,459-77 456 0 0,205-10-572 0 0,1 0 1 0 0,-1 0 0 0 0,0-1 0 0 0,0 1 0 0 0,5-3 0 0 0,8-1-7 0 0,555-120-179 0 0,-4-17-94 0 0,-249 61 201 0 0,247-64-102 0 0,241-58-57 0 0,0 21 37 0 0,-708 162 129 0 0,581-102-142 0 0,-588 109 132 0 0,220-23-106 0 0,-269 33 152 0 0,-40 2-7 0 0,-1 0-1 0 0,1-1 1 0 0,-1 1-1 0 0,1 1 1 0 0,-1-1-1 0 0,1 0 1 0 0,-1 0-1 0 0,1 1 1 0 0,-1-1 0 0 0,1 0-1 0 0,1 2 1 0 0,-3-2-4 0 0,-1 1 1 0 0,1 0-1 0 0,0-1 1 0 0,-1 1-1 0 0,1-1 1 0 0,-1 1-1 0 0,1-1 1 0 0,-1 1-1 0 0,0-1 1 0 0,1 1-1 0 0,-1-1 1 0 0,1 1-1 0 0,-1-1 1 0 0,0 1-1 0 0,1-1 1 0 0,-1 0-1 0 0,0 0 1 0 0,1 1-1 0 0,-1-1 1 0 0,-1 0-1 0 0,-13 6 0 0 0,0-1 0 0 0,0 0 0 0 0,-1-1 0 0 0,-22 2 0 0 0,31-5 0 0 0,-465 65 191 0 0,404-57-176 0 0,-421 57 24 0 0,-145 17-4 0 0,-968 133-35 0 0,1214-161 28 0 0,-241 36 84 0 0,557-80-38 0 0,-5 3 251 0 0,-132 5 0 0 0,205-19-181 0 0,9-2 0 0 0,790-253-530 0 0,-502 160 272 0 0,488-153-110 0 0,-188 60-12 0 0,-257 80 168 0 0,563-174-72 0 0,-830 263 174 0 0,140-48 244 0 0,-205 66-158 0 0,-9 1-20 0 0,-520 57 58 0 0,467-49-160 0 0,-2042 247-150 0 0,1708-216 175 0 0,79-9 8 0 0,-257 10 39 0 0,510-39-54 0 0,-125-1 34 0 0,133-2 45 0 0,-74-13 0 0 0,112 13-52 0 0,-28-7 74 0 0,39 8-96 0 0,0 0 0 0 0,0 0 0 0 0,0 0 0 0 0,0-1-1 0 0,1 1 1 0 0,-1-1 0 0 0,0 1 0 0 0,1-1 0 0 0,0 0 0 0 0,-5-4 0 0 0,7 5-7 0 0,-1 0 0 0 0,1 1 1 0 0,-1-1-1 0 0,1 0 1 0 0,0 0-1 0 0,-1 0 0 0 0,1 0 1 0 0,0 0-1 0 0,-1 0 1 0 0,1 0-1 0 0,0 0 0 0 0,0 0 1 0 0,0 0-1 0 0,0 0 1 0 0,0 1-1 0 0,0-1 1 0 0,0 0-1 0 0,0 0 0 0 0,1 0 1 0 0,-1 0-1 0 0,0 0 1 0 0,1 0-1 0 0,-1 0 0 0 0,0 0 1 0 0,1 0-1 0 0,-1 1 1 0 0,1-1-1 0 0,-1 0 0 0 0,1 0 1 0 0,1-1-1 0 0,1-2 41 0 0,1 0-1 0 0,0 0 0 0 0,0 0 1 0 0,6-4-1 0 0,4-2 9 0 0,1 1 0 0 0,1 0-1 0 0,28-12 1 0 0,54-14-189 0 0,-74 27 103 0 0,120-39-122 0 0,611-190-292 0 0,-461 155 374 0 0,194-55 22 0 0,843-245-124 0 0,-413 154-354 0 0,-673 164 364 0 0,-215 55 114 0 0,-12 5 41 0 0,-28 6 39 0 0,0-2 0 0 0,-14 1 0 0 0,-9-1-9 0 0,-74 5 3 0 0,-99 8 11 0 0,-1026 95-44 0 0,-2-19 0 0 0,1176-86 0 0 0,-683 29 0 0 0,734-32 0 0 0,-93 2 6 0 0,-156-18 0 0 0,236 13 32 0 0,-1 0-1 0 0,1-2 0 0 0,-26-9 1 0 0,43 14-9 0 0,1-1 1 0 0,-1 0-1 0 0,1-1 1 0 0,0 1 0 0 0,-1 0-1 0 0,1-1 1 0 0,0 1 0 0 0,0-1-1 0 0,0 0 1 0 0,0 1-1 0 0,0-1 1 0 0,0 0 0 0 0,-2-4-1 0 0,4 5-13 0 0,-1 1-1 0 0,1-1 0 0 0,0 0 1 0 0,0 0-1 0 0,-1 1 1 0 0,1-1-1 0 0,0 0 0 0 0,0 1 1 0 0,0-1-1 0 0,0 0 0 0 0,0 0 1 0 0,0 1-1 0 0,0-1 1 0 0,0 0-1 0 0,0 0 0 0 0,1 1 1 0 0,-1-1-1 0 0,0 0 0 0 0,1 0 1 0 0,0-1 0 0 0,-1 1-1 0 0,1 0 1 0 0,0-1 0 0 0,0 1 0 0 0,0 0 0 0 0,1 0 0 0 0,-1 0-1 0 0,0 0 1 0 0,0 0 0 0 0,1 0 0 0 0,-1 0 0 0 0,2 0 0 0 0,19-9 39 0 0,0 0 1 0 0,0 2 0 0 0,1 1 0 0 0,28-6 0 0 0,-4 1-9 0 0,95-27 33 0 0,121-32-194 0 0,296-73-74 0 0,174-42 133 0 0,-81 27-113 0 0,-282 74-21 0 0,139-37-97 0 0,-458 109 285 0 0,-20 5 7 0 0,48-19 0 0 0,-95 22 70 0 0,-7 3-7 0 0,1 0 0 0 0,0 2-1 0 0,-30 3 1 0 0,10 0-15 0 0,-135 5 45 0 0,-187 11-262 0 0,-139 18 130 0 0,-866 53-6 0 0,1194-80 39 0 0,-106 5 0 0 0,7-15 0 0 0,257 0-2 0 0,-9-1-13 0 0,1-1-1 0 0,-1 0 0 0 0,1-2 1 0 0,-30-8-1 0 0,38 4 31 0 0,17 8-14 0 0,0 0 0 0 0,0 0 0 0 0,0 0 1 0 0,0 0-1 0 0,0 0 0 0 0,0 0 0 0 0,0 0 0 0 0,0 0 0 0 0,0 0 0 0 0,-1 0 1 0 0,1 0-1 0 0,0 0 0 0 0,0 0 0 0 0,0 0 0 0 0,0 0 0 0 0,0 0 0 0 0,0 0 1 0 0,0 0-1 0 0,0 0 0 0 0,0-1 0 0 0,0 1 0 0 0,0 0 0 0 0,0 0 0 0 0,0 0 1 0 0,0 0-1 0 0,-1 0 0 0 0,1 0 0 0 0,0 0 0 0 0,0 0 0 0 0,0 0 0 0 0,0 0 1 0 0,0-1-1 0 0,0 1 0 0 0,0 0 0 0 0,0 0 0 0 0,0 0 0 0 0,0 0 0 0 0,0 0 1 0 0,0 0-1 0 0,0 0 0 0 0,0 0 0 0 0,0 0 0 0 0,0-1 0 0 0,0 1 0 0 0,0 0 1 0 0,1 0-1 0 0,-1 0 0 0 0,0 0 0 0 0,0 0 0 0 0,0 0 0 0 0,0 0 1 0 0,0 0-1 0 0,0 0 0 0 0,0 0 0 0 0,0 0 0 0 0,0-1 0 0 0,0 1 0 0 0,0 0 1 0 0,0 0-1 0 0,0 0 0 0 0,1 0 0 0 0,-1 0 0 0 0,0 0 0 0 0,3-3 14 0 0,-1 0 0 0 0,1 0 0 0 0,0 1-1 0 0,0-1 1 0 0,1 1 0 0 0,-1 0-1 0 0,0 0 1 0 0,1 0 0 0 0,6-3 0 0 0,39-10 17 0 0,-29 10-25 0 0,-8 1-1 0 0,388-101 105 0 0,-95 37-154 0 0,288-60-74 0 0,181-18-14 0 0,-212 43-3 0 0,-69 14-225 0 0,-381 64 347 0 0,-87 19-36 0 0,-25 6 48 0 0,0 0 0 0 0,0 0 0 0 0,0 0-1 0 0,0 0 1 0 0,0 0 0 0 0,0 0 0 0 0,0 0-1 0 0,0 0 1 0 0,0 0 0 0 0,0 0 0 0 0,0 0 0 0 0,0 0-1 0 0,0 0 1 0 0,0 0 0 0 0,0 0 0 0 0,0 0-1 0 0,0 0 1 0 0,0 0 0 0 0,0 0 0 0 0,0 0 0 0 0,0 0-1 0 0,0 0 1 0 0,0 0 0 0 0,0 0 0 0 0,0-1-1 0 0,0 1 1 0 0,0 0 0 0 0,0 0 0 0 0,0 0 0 0 0,0 0-1 0 0,0 0 1 0 0,0 0 0 0 0,0 0 0 0 0,0 0-1 0 0,0 0 1 0 0,0 0 0 0 0,0 0 0 0 0,0 0 0 0 0,0 0-1 0 0,0 0 1 0 0,0 0 0 0 0,0 0 0 0 0,0 0-1 0 0,0 0 1 0 0,0 0 0 0 0,0 0 0 0 0,-9-1-2 0 0,-242 15-124 0 0,169-7 95 0 0,-489 44-124 0 0,245-20 107 0 0,-1532 98 48 0 0,1836-128 0 0 0,-234 6 0 0 0,175-8 0 0 0,-91-13 0 0 0,172 14 1 0 0,-6 0 15 0 0,0-1 1 0 0,0 0 0 0 0,0 0-1 0 0,0 0 1 0 0,0-1-1 0 0,0 0 1 0 0,0 0-1 0 0,1 0 1 0 0,-1-1-1 0 0,-5-4 1 0 0,11 7-14 0 0,0 0 0 0 0,-1 0 0 0 0,1 0 0 0 0,0 0 1 0 0,0 0-1 0 0,0 0 0 0 0,0 0 0 0 0,0 0 0 0 0,0 0 0 0 0,0-1 0 0 0,0 1 0 0 0,0 0 0 0 0,0 0 1 0 0,0 0-1 0 0,0 0 0 0 0,0 0 0 0 0,0 0 0 0 0,0 0 0 0 0,-1 0 0 0 0,1-1 0 0 0,0 1 0 0 0,0 0 1 0 0,0 0-1 0 0,0 0 0 0 0,0 0 0 0 0,0 0 0 0 0,0 0 0 0 0,0 0 0 0 0,1 0 0 0 0,-1-1 0 0 0,0 1 1 0 0,0 0-1 0 0,0 0 0 0 0,0 0 0 0 0,0 0 0 0 0,0 0 0 0 0,0 0 0 0 0,0 0 0 0 0,0 0 0 0 0,0 0 1 0 0,0-1-1 0 0,0 1 0 0 0,0 0 0 0 0,0 0 0 0 0,0 0 0 0 0,0 0 0 0 0,1 0 0 0 0,-1 0 0 0 0,0 0 1 0 0,0 0-1 0 0,0 0 0 0 0,0 0 0 0 0,0 0 0 0 0,0 0 0 0 0,0 0 0 0 0,1 0 0 0 0,4-6 36 0 0,1 1 0 0 0,1 0 0 0 0,-1 0 0 0 0,1 1 0 0 0,0-1 0 0 0,0 2 0 0 0,0-1 0 0 0,9-2 0 0 0,69-22-7 0 0,-66 23-9 0 0,347-87-56 0 0,8 13-48 0 0,-56 14 45 0 0,138-21-38 0 0,-64 10-26 0 0,-150 26 82 0 0,-199 44 18 0 0,-18 6-10 0 0,-35 0-16 0 0,1 2 0 0 0,1-1 1 0 0,-11 4-1 0 0,-9 2-22 0 0,-546 93-164 0 0,-3-21 41 0 0,-1047 70 353 0 0,1516-142-172 0 0,-141 6 27 0 0,167-12 19 0 0,-83-11-1 0 0,147 8-29 0 0,-29-4 39 0 0,43 6-53 0 0,0-1 0 0 0,0-1-1 0 0,-1 1 1 0 0,1-1 0 0 0,0 1 0 0 0,0-1 0 0 0,-7-5 0 0 0,11 7-13 0 0,-1-1 1 0 0,1 1 0 0 0,-1-1 0 0 0,0 1 0 0 0,1-1 0 0 0,-1 1 0 0 0,1-1-1 0 0,-1 0 1 0 0,1 1 0 0 0,-1-1 0 0 0,1 0 0 0 0,0 1 0 0 0,-1-1 0 0 0,1 0-1 0 0,0 0 1 0 0,0 1 0 0 0,-1-2 0 0 0,1 1-3 0 0,0 0 0 0 0,0 0 0 0 0,1 0 0 0 0,-1 0 0 0 0,0 0 0 0 0,0 0 0 0 0,1 0 0 0 0,-1 1 0 0 0,0-1 0 0 0,1 0 0 0 0,-1 0 0 0 0,1 0 0 0 0,-1 1 0 0 0,1-1 0 0 0,0 0 0 0 0,-1 0 0 0 0,1 1 0 0 0,1-2 0 0 0,16-10-28 0 0,21-8-129 0 0,62-21-1 0 0,-31 14 59 0 0,32-13-42 0 0,138-34 0 0 0,-119 41 140 0 0,228-48-68 0 0,-338 79 56 0 0,0 0 0 0 0,0 1 0 0 0,0 1 0 0 0,16 0 0 0 0,-25 1-64 0 0,-4 0-12 0 0,-11 10 58 0 0,-1-2 0 0 0,1 0 0 0 0,-2-1-1 0 0,1 0 1 0 0,-1-1 0 0 0,-1 0 0 0 0,-26 7-1 0 0,-120 18 170 0 0,135-27-136 0 0,-130 19 103 0 0,-69 11 36 0 0,178-26-184 0 0,1-3-1 0 0,-91 1 1 0 0,121-7 30 0 0,0-2 0 0 0,-1 1 0 0 0,1-2 0 0 0,0-1 1 0 0,1 0-1 0 0,-1-1 0 0 0,1-1 0 0 0,0 0 0 0 0,0-1 1 0 0,0-1-1 0 0,-20-13 0 0 0,14 3-143 0 0,0-1-1 0 0,-24-27 1 0 0,-10-9-144 0 0,47 47 247 0 0,-6-5-4 0 0,1 0 0 0 0,0-1 1 0 0,-19-26 370 0 0,33 43-522 0 0,-1 33 195 0 0,-2 0 0 0 0,-9 43 0 0 0,7-50 7 0 0,1 0 0 0 0,0 34 0 0 0,4-44 19 0 0,0-1 0 0 0,7 33 0 0 0,-6-44-6 0 0,1 1 1 0 0,1-1-1 0 0,-1 0 1 0 0,1 0-1 0 0,0 0 1 0 0,1 0-1 0 0,-1 0 1 0 0,1-1-1 0 0,7 9 1 0 0,-5-8 3 0 0,1 0 0 0 0,0-1-1 0 0,0 1 1 0 0,0-1 0 0 0,1-1 0 0 0,-1 0 0 0 0,1 0 0 0 0,0 0-1 0 0,1-1 1 0 0,-1 0 0 0 0,1-1 0 0 0,0 0 0 0 0,0 0 0 0 0,10 1-1 0 0,0-2 13 0 0,0 0-1 0 0,0-1 1 0 0,0-1 0 0 0,1 0-1 0 0,35-7 1 0 0,-8-1-14 0 0,73-23 1 0 0,-93 22-8 0 0,-1-1 1 0 0,-1-1-1 0 0,0-1 1 0 0,28-19-1 0 0,-45 26-6 0 0,-3 1 1 0 0,-1 1 0 0 0,1 0 1 0 0,-1-1-1 0 0,0 0 0 0 0,0 0 0 0 0,-1 0 1 0 0,4-5-1 0 0,-22 11 123 0 0,3 3-87 0 0,-1 1 0 0 0,1 0 0 0 0,0 1 0 0 0,-16 12-1 0 0,5-3 4 0 0,-30 19 58 0 0,1 3 0 0 0,2 1 1 0 0,-79 83-1 0 0,114-105-79 0 0,0 1 1 0 0,2 0-1 0 0,0 1 0 0 0,1 0 1 0 0,1 1-1 0 0,0 0 0 0 0,-13 39 1 0 0,21-47-5 0 0,-1 0 0 0 0,2 0 0 0 0,0 1 0 0 0,0 0 1 0 0,1-1-1 0 0,1 22 0 0 0,1-25-6 0 0,0 0 1 0 0,1 0-1 0 0,0 0 0 0 0,0 0 0 0 0,1-1 1 0 0,0 0-1 0 0,0 1 0 0 0,1-1 1 0 0,0 0-1 0 0,7 9 0 0 0,-4-7 0 0 0,1-2 0 0 0,0 1-1 0 0,0-1 1 0 0,1 0 0 0 0,0-1-1 0 0,0 0 1 0 0,1-1 0 0 0,0 0-1 0 0,0 0 1 0 0,16 6 0 0 0,13 3 15 0 0,62 16 0 0 0,-100-31-16 0 0,74 18 36 0 0,0-4 0 0 0,102 7 0 0 0,152-10-8 0 0,23 2-20 0 0,-320-11 8 0 0,83 11 56 0 0,-99-11-45 0 0,1 2 0 0 0,-1 0-1 0 0,0 1 1 0 0,27 13 0 0 0,-39-17-37 0 0,0 1 1 0 0,-1 0-1 0 0,1 1 0 0 0,-1-1 0 0 0,0 1 0 0 0,0-1 1 0 0,1 1-1 0 0,-2 0 0 0 0,6 6 0 0 0,-7-8 6 0 0,-1 0 0 0 0,1 0-1 0 0,-1 1 1 0 0,1-1 0 0 0,-1 0 0 0 0,1 1-1 0 0,-1-1 1 0 0,0 0 0 0 0,0 1-1 0 0,1-1 1 0 0,-1 0 0 0 0,0 1-1 0 0,0-1 1 0 0,0 0 0 0 0,0 1 0 0 0,-1-1-1 0 0,1 1 1 0 0,0-1 0 0 0,-1 0-1 0 0,1 0 1 0 0,-1 1 0 0 0,1-1 0 0 0,-1 0-1 0 0,1 0 1 0 0,-1 1 0 0 0,0-1-1 0 0,0 0 1 0 0,0 0 0 0 0,1 0-1 0 0,-1 0 1 0 0,0 0 0 0 0,0 0 0 0 0,-2 1-1 0 0,-8 7 16 0 0,-1 1-1 0 0,0-2 0 0 0,-23 14 1 0 0,-44 16 85 0 0,39-20-46 0 0,17-7-6 0 0,-257 108 412 0 0,158-79-364 0 0,-379 131 390 0 0,412-141-466 0 0,54-19-5 0 0,1 1 0 0 0,0 1-1 0 0,-35 20 1 0 0,64-31-15 0 0,1 1-1 0 0,0 0 0 0 0,0 0 1 0 0,1 0-1 0 0,-1 0 1 0 0,-5 7-1 0 0,9-10 1 0 0,0 0-1 0 0,0 0 1 0 0,0 0-1 0 0,0 0 1 0 0,0 1 0 0 0,-1-1-1 0 0,1 0 1 0 0,0 0-1 0 0,0 0 1 0 0,0 0 0 0 0,0 0-1 0 0,0 1 1 0 0,0-1 0 0 0,0 0-1 0 0,0 0 1 0 0,0 0-1 0 0,0 0 1 0 0,0 1 0 0 0,0-1-1 0 0,0 0 1 0 0,0 0-1 0 0,0 0 1 0 0,0 0 0 0 0,0 1-1 0 0,0-1 1 0 0,0 0-1 0 0,0 0 1 0 0,0 0 0 0 0,0 0-1 0 0,0 1 1 0 0,0-1 0 0 0,0 0-1 0 0,0 0 1 0 0,1 0-1 0 0,-1 0 1 0 0,0 1 0 0 0,2 2-25 0 0,0 1 0 0 0,0-1 0 0 0,0 0 0 0 0,1 1 0 0 0,-1-1 0 0 0,1 0 0 0 0,0 0 0 0 0,0 0 0 0 0,0-1 0 0 0,0 1 0 0 0,6 3 0 0 0,-1-2-6 0 0,-1 0 0 0 0,1-1-1 0 0,0 1 1 0 0,0-2-1 0 0,10 3 1 0 0,9 0-53 0 0,1-1 1 0 0,40 1-1 0 0,30-4 21 0 0,100-11 1 0 0,97-25 87 0 0,-192 21-33 0 0,132-18 11 0 0,359-36 0 0 0,-518 68-12 0 0,-126 11-48 0 0,-183 15 224 0 0,3-1 48 0 0,-597 86 140 0 0,824-111-353 0 0,-247 47 40 0 0,265-38-307 0 0,-5-6 212 0 0,-1 0 0 0 0,0-1 1 0 0,1 0-1 0 0,-1-1 1 0 0,17 1-1 0 0,51-4-176 0 0,-70 2 212 0 0,330-50-276 0 0,4-30 238 0 0,-82 16 36 0 0,-184 48 10 0 0,8-1-59 0 0,158-54 0 0 0,-219 62 57 0 0,-22 9 14 0 0,1 0 0 0 0,-1 0 0 0 0,0 0 0 0 0,1-1 0 0 0,-1 1 0 0 0,1 0 0 0 0,-1 0 0 0 0,0 0 0 0 0,1-1 0 0 0,-1 1 0 0 0,0 0 0 0 0,1 0 0 0 0,-1-1 0 0 0,0 1 0 0 0,1 0 0 0 0,-1-1 0 0 0,0 1 0 0 0,1 0 0 0 0,-1-1 0 0 0,0 1 0 0 0,0-1 0 0 0,0 1 0 0 0,1 0 0 0 0,-1-1 0 0 0,0 0 0 0 0,-1 1 0 0 0,0-1 0 0 0,1 0 0 0 0,-1 0 0 0 0,0 1 0 0 0,0-1 0 0 0,0 1 0 0 0,0-1 0 0 0,0 1 0 0 0,0-1 0 0 0,0 1 0 0 0,0-1 0 0 0,0 1 0 0 0,0 0 0 0 0,0-1 0 0 0,-2 1 0 0 0,-22-4 0 0 0,-9 1 0 0 0,-52 3 0 0 0,23 0 0 0 0,-319 23 0 0 0,151-4 0 0 0,-384 7 54 0 0,221-39 10 0 0,362 11-49 0 0,1-1-1 0 0,0-1 1 0 0,0-2 0 0 0,-59-19 0 0 0,89 25-16 0 0,0 0 0 0 0,0-1 0 0 0,-1 1 0 0 0,1-1 0 0 0,0 0 0 0 0,0 1 0 0 0,0-1 0 0 0,0 0 0 0 0,0 0 0 0 0,0 1 0 0 0,0-1 0 0 0,0 0 0 0 0,0 0 0 0 0,0 0 0 0 0,0 0 0 0 0,0 0 0 0 0,1-1 0 0 0,-1 1 0 0 0,0 0 0 0 0,1 0 0 0 0,-1 0 0 0 0,0-3 0 0 0,1 3-3 0 0,0-1 0 0 0,1 1 0 0 0,-1-1 0 0 0,0 1 0 0 0,0 0 0 0 0,1 0 0 0 0,-1-1 0 0 0,1 1 1 0 0,-1 0-1 0 0,1 0 0 0 0,0-1 0 0 0,-1 1 0 0 0,1 0 0 0 0,0 0 0 0 0,0 0 0 0 0,0 0 0 0 0,0 0 0 0 0,0 0 1 0 0,0 0-1 0 0,0 1 0 0 0,0-1 0 0 0,2-1 0 0 0,18-10-140 0 0,0 1 1 0 0,1 1-1 0 0,0 1 0 0 0,34-10 1 0 0,8-3-139 0 0,137-60-385 0 0,168-58 54 0 0,-348 134 619 0 0,80-23-97 0 0,-82 25 179 0 0,1 0-1 0 0,0 2 1 0 0,24-1-1 0 0,-45 3-78 0 0,1 1 0 0 0,-1-1 0 0 0,0 1 0 0 0,0-1 0 0 0,0 1-1 0 0,0-1 1 0 0,0 1 0 0 0,1-1 0 0 0,-1 1 0 0 0,0 0 0 0 0,-1 0 0 0 0,-3 4 12 0 0,-14 6 55 0 0,0 0 0 0 0,-38 15-1 0 0,-47 10 235 0 0,56-21-151 0 0,-105 43 359 0 0,40-14-93 0 0,94-37-340 0 0,-36 14 159 0 0,49-19-187 0 0,1 1-1 0 0,-1 0 1 0 0,1 0-1 0 0,0 1 0 0 0,0 0 1 0 0,-8 7-1 0 0,12-10-51 0 0,0 0-1 0 0,0 1 1 0 0,-1-1-1 0 0,2 0 1 0 0,-1 0 0 0 0,0 1-1 0 0,0-1 1 0 0,0 1-1 0 0,0-1 1 0 0,1 1 0 0 0,-1-1-1 0 0,1 1 1 0 0,-1-1-1 0 0,1 1 1 0 0,0 0 0 0 0,0-1-1 0 0,0 1 1 0 0,-1 0-1 0 0,1-1 1 0 0,1 1 0 0 0,-1 1-1 0 0,1 0 6 0 0,0-1 0 0 0,0 0 0 0 0,0 1 0 0 0,0-1 0 0 0,0 0 0 0 0,0 0 0 0 0,1 0 0 0 0,-1 0 0 0 0,1 0 0 0 0,0-1 0 0 0,-1 1 0 0 0,4 2 0 0 0,5 3 21 0 0,0 0 1 0 0,0-1 0 0 0,0-1 0 0 0,18 7-1 0 0,0-1-32 0 0,1-2 0 0 0,0-1 0 0 0,41 6 0 0 0,93 3 18 0 0,-152-16-14 0 0,434-5 154 0 0,-316-2-138 0 0,-62 4-19 0 0,1 3 0 0 0,-1 2 0 0 0,88 17 0 0 0,-149-19 0 0 0,9 2-11 0 0,-1 0 0 0 0,16 7 0 0 0,-26-9 7 0 0,-1 0 0 0 0,0 0 0 0 0,-1 0 1 0 0,1 1-1 0 0,0 0 0 0 0,0-1 1 0 0,0 1-1 0 0,-1 0 0 0 0,1 1 0 0 0,-1-1 1 0 0,0 0-1 0 0,0 1 0 0 0,0-1 0 0 0,0 1 1 0 0,3 4-1 0 0,-4-5-8 0 0,-1 0 1 0 0,1-1-1 0 0,-1 1 0 0 0,1 0 0 0 0,-1 0 1 0 0,0-1-1 0 0,0 1 0 0 0,0 0 1 0 0,0 0-1 0 0,0 0 0 0 0,0-1 1 0 0,-1 1-1 0 0,1 0 0 0 0,0 0 1 0 0,-1 0-1 0 0,1-1 0 0 0,-1 1 0 0 0,0 0 1 0 0,0-1-1 0 0,0 1 0 0 0,0-1 1 0 0,0 1-1 0 0,-2 2 0 0 0,-2 2-21 0 0,0-1 0 0 0,-1 1 0 0 0,0-1-1 0 0,-8 6 1 0 0,-25 16 20 0 0,-2-2 0 0 0,-62 29-1 0 0,-95 29 183 0 0,148-63-78 0 0,-237 87 246 0 0,-39 17-20 0 0,71-25-207 0 0,82-33-58 0 0,148-57-52 0 0,1 1 0 0 0,1 1 0 0 0,-1 2 0 0 0,2 0 0 0 0,-27 20 0 0 0,47-31-4 0 0,0-1 0 0 0,0 1-1 0 0,1 0 1 0 0,-1 0 0 0 0,0-1-1 0 0,1 1 1 0 0,-1 1 0 0 0,1-1-1 0 0,-1 0 1 0 0,1 0 0 0 0,0 0-1 0 0,0 1 1 0 0,0-1 0 0 0,0 1 0 0 0,0-1-1 0 0,1 0 1 0 0,-1 1 0 0 0,1 4-1 0 0,0-5-1 0 0,0 0 0 0 0,1 0 0 0 0,-1 0 0 0 0,1 1 0 0 0,0-1 0 0 0,-1 0 0 0 0,1 0 0 0 0,0 0-1 0 0,1 0 1 0 0,-1 0 0 0 0,0 0 0 0 0,0-1 0 0 0,1 1 0 0 0,-1 0 0 0 0,1 0 0 0 0,-1-1 0 0 0,1 1 0 0 0,0-1 0 0 0,0 0-1 0 0,0 1 1 0 0,3 0 0 0 0,7 5-36 0 0,0-1 1 0 0,1-1-1 0 0,0 0 0 0 0,0 0 0 0 0,25 4 0 0 0,71 6-99 0 0,-25-9 105 0 0,97-7 0 0 0,86-18 12 0 0,234-51 24 0 0,-249 31 0 0 0,-18 4 19 0 0,367-46 80 0 0,-277 49-89 0 0,-287 30-10 0 0,-36 2 0 0 0,0 0 0 0 0,0-1 0 0 0,0 1 0 0 0,0 0 0 0 0,0 0 0 0 0,0 0 0 0 0,0 1 0 0 0,0-1 0 0 0,0 0 0 0 0,0 0 0 0 0,0 1 0 0 0,0-1 0 0 0,0 0 0 0 0,0 1 0 0 0,1 0 0 0 0,-2 0 0 0 0,-1 0 0 0 0,0 0 0 0 0,1-1 0 0 0,-1 1 0 0 0,0 0 0 0 0,1 0 0 0 0,-1-1 0 0 0,0 1 0 0 0,0 0 0 0 0,0-1 0 0 0,0 1 0 0 0,0-1 0 0 0,0 1 0 0 0,0-1 0 0 0,0 0 0 0 0,-1 1 0 0 0,-22 8 1 0 0,0 0 0 0 0,-1-2-1 0 0,0-1 1 0 0,-26 3 0 0 0,21-4 6 0 0,-1391 283 684 0 0,1354-274-675 0 0,-602 167 178 0 0,667-180-194 0 0,-13 4-21 0 0,1 0 0 0 0,0 1-1 0 0,-18 10 1 0 0,32-16 19 0 0,0 0 0 0 0,0 0 0 0 0,0 0 0 0 0,0 0 0 0 0,0 0 1 0 0,0 0-1 0 0,0 0 0 0 0,0 0 0 0 0,0 0 0 0 0,0 0 0 0 0,-1 0 0 0 0,1 0 0 0 0,0 0 0 0 0,0 0 1 0 0,0 0-1 0 0,0 0 0 0 0,0 0 0 0 0,0 0 0 0 0,0 0 0 0 0,0 1 0 0 0,0-1 0 0 0,0 0 0 0 0,0 0 0 0 0,0 0 1 0 0,0 0-1 0 0,0 0 0 0 0,0 0 0 0 0,0 0 0 0 0,0 0 0 0 0,0 0 0 0 0,0 0 0 0 0,0 1 0 0 0,0-1 1 0 0,0 0-1 0 0,0 0 0 0 0,0 0 0 0 0,0 0 0 0 0,0 0 0 0 0,0 0 0 0 0,0 0 0 0 0,0 0 0 0 0,0 0 0 0 0,0 1 1 0 0,0-1-1 0 0,0 0 0 0 0,0 0 0 0 0,0 0 0 0 0,0 0 0 0 0,0 0 0 0 0,0 0 0 0 0,0 0 0 0 0,0 0 1 0 0,0 0-1 0 0,0 0 0 0 0,0 0 0 0 0,1 1 0 0 0,1 1-20 0 0,0 0 0 0 0,0 0 0 0 0,0 0-1 0 0,1 0 1 0 0,-1 0 0 0 0,1 0 0 0 0,-1-1 0 0 0,1 1 0 0 0,0-1 0 0 0,0 1-1 0 0,0-1 1 0 0,0 0 0 0 0,0 0 0 0 0,0-1 0 0 0,0 1 0 0 0,0-1 0 0 0,6 1 0 0 0,7 0-104 0 0,1 0 0 0 0,18-3 0 0 0,57-9-248 0 0,115-27 0 0 0,-157 27 341 0 0,462-111-321 0 0,-152 32 94 0 0,-89 24 197 0 0,197-43-30 0 0,-372 90 93 0 0,262-39 0 0 0,-339 57 8 0 0,24 1-1 0 0,-39 0 130 0 0,-7 3-73 0 0,-7 5-46 0 0,0 0 0 0 0,0-2 0 0 0,-1 1 0 0 0,1-1 0 0 0,-2-1 0 0 0,-19 8 0 0 0,18-8 0 0 0,-313 99 193 0 0,235-79-166 0 0,-565 146 245 0 0,377-101-180 0 0,-222 48 105 0 0,416-99-170 0 0,-111 29 118 0 0,6 15 76 0 0,143-41-138 0 0,44-20-65 0 0,5 0-147 0 0,0 1 83 0 0,-1-1-1 0 0,2 0 1 0 0,-1 0 0 0 0,0 0-1 0 0,0 0 1 0 0,1 0-1 0 0,-1 0 1 0 0,1-1-1 0 0,-1 1 1 0 0,1-1-1 0 0,0 0 1 0 0,-1 1 0 0 0,1-1-1 0 0,0-1 1 0 0,0 1-1 0 0,6 1 1 0 0,6 0-54 0 0,0-1 1 0 0,19 0-1 0 0,70-7-224 0 0,156-27-1 0 0,133-53 34 0 0,-254 52 239 0 0,402-119-135 0 0,-241 64 162 0 0,-260 77 9 0 0,203-59 41 0 0,-10-19-8 0 0,-225 86-38 0 0,-4 3-6 0 0,0-1 1 0 0,0 0-1 0 0,0 0 1 0 0,-1 0-1 0 0,1 0 1 0 0,-1 0-1 0 0,1-1 1 0 0,2-3-1 0 0,-5 6 9 0 0,-1-1 1 0 0,0 1-1 0 0,1 0 0 0 0,-1-1 0 0 0,0 1 0 0 0,0 0 0 0 0,1-1 0 0 0,-1 1 0 0 0,0 0 1 0 0,0-1-1 0 0,0 1 0 0 0,1-1 0 0 0,-1 1 0 0 0,0 0 0 0 0,0-1 0 0 0,0 1 0 0 0,0-1 0 0 0,0 1 1 0 0,0 0-1 0 0,0-1 0 0 0,0 1 0 0 0,0-1 0 0 0,0 1 0 0 0,0-1 0 0 0,0 1 0 0 0,0 0 1 0 0,0-1-1 0 0,0 1 0 0 0,0-1 0 0 0,-1 1 0 0 0,1 0 0 0 0,0-1 0 0 0,0 1 0 0 0,0 0 0 0 0,-1-1 1 0 0,1 1-1 0 0,0 0 0 0 0,-1-1 0 0 0,1 1 0 0 0,0 0 0 0 0,-1-1 0 0 0,1 1 0 0 0,0 0 1 0 0,-1 0-1 0 0,1 0 0 0 0,-1-1 0 0 0,-21-6 120 0 0,-8 5-49 0 0,-1 0 1 0 0,1 2 0 0 0,-61 7-1 0 0,37-3-32 0 0,-171 14 22 0 0,-273 19-42 0 0,-1-16-22 0 0,273-23 52 0 0,162-2-3 0 0,-96-18 1 0 0,152 20-37 0 0,-9-1 22 0 0,-28-10 0 0 0,42 12-27 0 0,0 0 1 0 0,-1-1-1 0 0,1 1 1 0 0,0-1-1 0 0,0 0 1 0 0,0 0 0 0 0,0 0-1 0 0,0 0 1 0 0,0-1-1 0 0,1 1 1 0 0,-1-1-1 0 0,1 1 1 0 0,0-1-1 0 0,-3-4 1 0 0,4 6-3 0 0,1 0-1 0 0,-1 0 1 0 0,1-1-1 0 0,-1 1 1 0 0,1 0 0 0 0,0-1-1 0 0,0 1 1 0 0,-1 0-1 0 0,1 0 1 0 0,0-1 0 0 0,0 1-1 0 0,0-1 1 0 0,0 1 0 0 0,1 0-1 0 0,-1 0 1 0 0,0-1-1 0 0,1 1 1 0 0,-1 0 0 0 0,0-1-1 0 0,1 1 1 0 0,0 0-1 0 0,-1 0 1 0 0,1 0 0 0 0,0 0-1 0 0,-1-1 1 0 0,1 1 0 0 0,0 0-1 0 0,0 0 1 0 0,0 0-1 0 0,0 1 1 0 0,1-2 0 0 0,4-3-19 0 0,0 1 1 0 0,0 0-1 0 0,1 0 1 0 0,9-4 0 0 0,132-53-361 0 0,-32 14 49 0 0,42-23-184 0 0,170-70-181 0 0,-272 118 610 0 0,214-77-183 0 0,-183 71 336 0 0,101-18 0 0 0,-174 43 72 0 0,-1 1 1 0 0,1 0-1 0 0,0 1 1 0 0,19 2-1 0 0,-32-1-136 0 0,-1 0 0 0 0,1 0-1 0 0,-1 0 1 0 0,1 1 0 0 0,-1-1 0 0 0,0 0-1 0 0,1 1 1 0 0,-1-1 0 0 0,0 0-1 0 0,1 1 1 0 0,-1-1 0 0 0,0 1-1 0 0,1-1 1 0 0,-1 0 0 0 0,0 1 0 0 0,0-1-1 0 0,1 1 1 0 0,-1-1 0 0 0,0 1-1 0 0,0-1 1 0 0,0 1 0 0 0,0-1-1 0 0,0 1 1 0 0,0-1 0 0 0,0 1 0 0 0,0-1-1 0 0,0 1 1 0 0,0-1 0 0 0,0 1-1 0 0,0 0 1 0 0,0-1 8 0 0,0 2-10 0 0,-1 0 1 0 0,1 0 0 0 0,0 0-1 0 0,-1 0 1 0 0,0 0-1 0 0,1 0 1 0 0,-1 0-1 0 0,0 0 1 0 0,0-1-1 0 0,0 1 1 0 0,0 0-1 0 0,-1-1 1 0 0,1 1-1 0 0,0-1 1 0 0,-3 3-1 0 0,-28 21 63 0 0,23-18-63 0 0,-47 30 21 0 0,-1-1-1 0 0,-84 37 0 0 0,-130 38 75 0 0,-387 99 303 0 0,640-205-399 0 0,-428 110 210 0 0,-6-36-51 0 0,442-78-153 0 0,-23 0 15 0 0,30-1-104 0 0,8-1-11 0 0,247-68-662 0 0,-96 28 556 0 0,605-131 86 0 0,-122 83 122 0 0,-486 80 111 0 0,-132 9-87 0 0,0 2 1 0 0,-1 0 0 0 0,1 1 0 0 0,0 1-1 0 0,22 7 1 0 0,-36-9-21 0 0,0 1 0 0 0,1 0 0 0 0,-1 1 0 0 0,0-1 0 0 0,-1 2 0 0 0,1-1 1 0 0,-1 1-1 0 0,8 7 0 0 0,-11-10-11 0 0,-1 0-1 0 0,0 0 1 0 0,0 1 0 0 0,0-1 0 0 0,0 1 0 0 0,-1 0 0 0 0,1-1 0 0 0,-1 1-1 0 0,0 0 1 0 0,1 0 0 0 0,-1 0 0 0 0,0 0 0 0 0,-1 0 0 0 0,1 0 0 0 0,0 0-1 0 0,-1 1 1 0 0,0-1 0 0 0,0 0 0 0 0,0 0 0 0 0,0 0 0 0 0,0 0 0 0 0,-1 0-1 0 0,0 5 1 0 0,-3 1-1 0 0,1-1-1 0 0,-1 1 0 0 0,0-1 1 0 0,-1 0-1 0 0,0 0 0 0 0,0 0 0 0 0,-1-1 1 0 0,-9 11-1 0 0,-7 4 46 0 0,-31 24 0 0 0,-15 6 48 0 0,-2-3-1 0 0,-91 48 0 0 0,-161 64 265 0 0,263-133-292 0 0,-324 129 300 0 0,-153 51-46 0 0,326-122-262 0 0,177-73-57 0 0,-62 26 31 0 0,77-30-28 0 0,1 0-1 0 0,0 1 0 0 0,-17 14 0 0 0,30-22-8 0 0,0 1-1 0 0,1 0 1 0 0,0 0-1 0 0,0 1 1 0 0,0-1-1 0 0,0 1 0 0 0,0 0 1 0 0,1-1-1 0 0,-1 1 1 0 0,-1 5-1 0 0,3-7 1 0 0,1 0 0 0 0,-1 0 0 0 0,1-1 0 0 0,0 1 0 0 0,-1 0 0 0 0,1 0 0 0 0,0 0 0 0 0,0-1 0 0 0,0 1 0 0 0,0 0 0 0 0,1 0-1 0 0,-1 0 1 0 0,0-1 0 0 0,1 1 0 0 0,0 0 0 0 0,-1 0 0 0 0,1-1 0 0 0,0 1 0 0 0,0 0 0 0 0,-1-1 0 0 0,1 1 0 0 0,1-1 0 0 0,-1 1 0 0 0,0-1 0 0 0,0 0-1 0 0,0 0 1 0 0,1 1 0 0 0,1 0 0 0 0,3 3-20 0 0,1 0-1 0 0,0-1 1 0 0,0 0-1 0 0,1 0 0 0 0,-1-1 1 0 0,1 0-1 0 0,0 0 1 0 0,15 3-1 0 0,3-2-59 0 0,39 3-1 0 0,-8-5 27 0 0,109-10 0 0 0,56-24 64 0 0,291-73 42 0 0,-198 37-8 0 0,324-62 136 0 0,-527 108-141 0 0,162-12 0 0 0,-262 33-36 0 0,30 3 9 0 0,-42-2-9 0 0,0 0 0 0 0,0 0 0 0 0,0 0 0 0 0,-1 1 0 0 0,1-1 0 0 0,0 0-1 0 0,0 0 1 0 0,0 0 0 0 0,0 0 0 0 0,0 0 0 0 0,0 0 0 0 0,0 0 0 0 0,0 0 0 0 0,0 0 0 0 0,0 0 0 0 0,0 0 0 0 0,0 0 0 0 0,0 1 0 0 0,0-1 0 0 0,0 0-1 0 0,0 0 1 0 0,0 0 0 0 0,0 0 0 0 0,0 0 0 0 0,0 0 0 0 0,0 0 0 0 0,0 0 0 0 0,1 0 0 0 0,-1 0 0 0 0,0 0 0 0 0,0 0 0 0 0,0 0 0 0 0,0 1 0 0 0,0-1-1 0 0,0 0 1 0 0,0 0 0 0 0,0 0 0 0 0,0 0 0 0 0,0 0 0 0 0,0 0 0 0 0,0 0 0 0 0,0 0 0 0 0,0 0 0 0 0,0 0 0 0 0,1 0 0 0 0,-10 6 9 0 0,0 0 1 0 0,0-1 0 0 0,0 0 0 0 0,-1-1 0 0 0,1 0 0 0 0,-1 0 0 0 0,-14 3-1 0 0,8-3-2 0 0,-681 210 410 0 0,352-110-288 0 0,-225 52-130 0 0,164-48 0 0 0,291-77 15 0 0,-138 43 34 0 0,240-70-49 0 0,3-1 0 0 0,0 0 0 0 0,0 1 0 0 0,1 0 0 0 0,-1 1 0 0 0,1 0 0 0 0,0 0 0 0 0,-14 11 0 0 0,22-15 0 0 0,1-1-1 0 0,0 0 0 0 0,-1 0 1 0 0,1 1-1 0 0,-1-1 0 0 0,1 1 0 0 0,0-1 1 0 0,-1 0-1 0 0,1 1 0 0 0,0-1 1 0 0,0 1-1 0 0,-1-1 0 0 0,1 1 1 0 0,0-1-1 0 0,0 1 0 0 0,0-1 1 0 0,-1 1-1 0 0,1-1 0 0 0,0 1 0 0 0,0-1 1 0 0,0 1-1 0 0,0-1 0 0 0,0 1 1 0 0,0-1-1 0 0,0 1 0 0 0,0 0 1 0 0,1 1-10 0 0,1 0 1 0 0,-1 0 0 0 0,0 0 0 0 0,1-1-1 0 0,-1 1 1 0 0,1 0 0 0 0,-1-1 0 0 0,1 1 0 0 0,0-1-1 0 0,0 1 1 0 0,-1-1 0 0 0,1 0 0 0 0,0 0-1 0 0,0 0 1 0 0,1 0 0 0 0,-1 0 0 0 0,0 0 0 0 0,3 1-1 0 0,7 1-29 0 0,-1 0-1 0 0,17 1 0 0 0,10 0-40 0 0,1-2 0 0 0,0-2 0 0 0,64-7 0 0 0,117-31-219 0 0,-197 34 295 0 0,514-97 4 0 0,144-28 0 0 0,-333 73 0 0 0,-261 47 0 0 0,0 5 0 0 0,88 7 0 0 0,-157-2 0 0 0,-9-2 0 0 0,-1 2 0 0 0,1-1 0 0 0,-1 1 0 0 0,1 1 0 0 0,-1-1 0 0 0,0 1 0 0 0,0 1 0 0 0,15 6 0 0 0,-22-9 0 0 0,-1 1 0 0 0,1-1 0 0 0,0 1 0 0 0,0-1 0 0 0,-1 1 0 0 0,1-1 0 0 0,0 1 0 0 0,-1 0 0 0 0,1-1 0 0 0,0 1 0 0 0,-1 0 0 0 0,1 0 0 0 0,-1-1 0 0 0,1 1 0 0 0,-1 0 0 0 0,1 1 0 0 0,-1 0 0 0 0,0-1 0 0 0,0 1 0 0 0,0-1 0 0 0,0 0 0 0 0,0 1 0 0 0,-1-1 0 0 0,1 1 0 0 0,-1-1 0 0 0,1 0 0 0 0,0 1 0 0 0,-1-1 0 0 0,0 0 0 0 0,1 1 0 0 0,-1-1 0 0 0,0 0 0 0 0,0 0 0 0 0,0 0 0 0 0,0 0 0 0 0,0 0 0 0 0,0 0 0 0 0,0 0 0 0 0,0 0 0 0 0,-2 1 0 0 0,-4 3 0 0 0,0 0 0 0 0,-14 7 0 0 0,-34 13 90 0 0,-63 19 1 0 0,42-17-4 0 0,-62 26 88 0 0,-245 87 182 0 0,-100 25-126 0 0,177-67-75 0 0,-4 2-25 0 0,206-56-70 0 0,88-35-50 0 0,0 0-1 0 0,0 0 1 0 0,-26 24 0 0 0,39-31-86 0 0,4 1-48 0 0,0-1 103 0 0,1 0 0 0 0,-1 0 1 0 0,1 1-1 0 0,0-1 0 0 0,0 0 0 0 0,-1-1 0 0 0,1 1 0 0 0,0 0 0 0 0,1-1 0 0 0,-1 1 0 0 0,0-1 0 0 0,0 1 1 0 0,1-1-1 0 0,-1 0 0 0 0,0 0 0 0 0,1 0 0 0 0,-1 0 0 0 0,5 0 0 0 0,5 2-86 0 0,1-1 0 0 0,21 1 0 0 0,23-2-126 0 0,102-10 0 0 0,54-23 259 0 0,116-30 22 0 0,-138 24-98 0 0,63-16 36 0 0,150-25 15 0 0,-387 76-2 0 0,349-34 0 0 0,-350 36-2 0 0,56 2-33 0 0,-66-1 32 0 0,0 1 0 0 0,0-1 0 0 0,0 2 0 0 0,0-1 0 0 0,0 1 0 0 0,-1 0 0 0 0,1 0 0 0 0,10 6 0 0 0,-15-8 3 0 0,0 0-1 0 0,-1 1 1 0 0,1-1-1 0 0,0 1 1 0 0,-1-1-1 0 0,1 1 1 0 0,0-1-1 0 0,-1 1 1 0 0,1-1-1 0 0,-1 1 1 0 0,1 0-1 0 0,-1-1 1 0 0,1 1-1 0 0,-1 0 1 0 0,1 0-1 0 0,-1-1 1 0 0,0 1-1 0 0,1 0 1 0 0,-1 0-1 0 0,0-1 1 0 0,0 1-1 0 0,0 0 1 0 0,1 0-1 0 0,-1 0 1 0 0,0 0 0 0 0,0-1-1 0 0,0 1 1 0 0,0 0-1 0 0,0 0 1 0 0,-1 0-1 0 0,1 0 1 0 0,0-1-1 0 0,0 1 1 0 0,0 0-1 0 0,-1 0 1 0 0,1 0-1 0 0,-1 1 1 0 0,-1 1-5 0 0,-1 0 1 0 0,1 0 0 0 0,-1-1-1 0 0,1 1 1 0 0,-1 0 0 0 0,0-1-1 0 0,-5 4 1 0 0,-11 6 1 0 0,0-1 1 0 0,0-1-1 0 0,-41 14 0 0 0,-68 16 70 0 0,120-38-59 0 0,-712 184 672 0 0,234-63-409 0 0,265-67-103 0 0,-84 22 57 0 0,5 16 0 0 0,277-86-209 0 0,-55 22 79 0 0,66-25-83 0 0,0 1 0 0 0,1 0 1 0 0,0 0-1 0 0,-12 11 0 0 0,12-8-81 0 0,11-9 67 0 0,0 0 0 0 0,0 1 0 0 0,0-1 0 0 0,0 0 0 0 0,0 0-1 0 0,0 0 1 0 0,0 0 0 0 0,0 0 0 0 0,0 0 0 0 0,0 0 0 0 0,0 0 0 0 0,0 0 0 0 0,0 0 0 0 0,-1 0 0 0 0,1 0 0 0 0,0 1 0 0 0,0-1 0 0 0,0 0-1 0 0,0 0 1 0 0,0 0 0 0 0,0 0 0 0 0,0 0 0 0 0,0 0 0 0 0,0 0 0 0 0,0 0 0 0 0,0 1 0 0 0,0-1 0 0 0,0 0 0 0 0,0 0 0 0 0,0 0-1 0 0,0 0 1 0 0,0 0 0 0 0,0 0 0 0 0,0 0 0 0 0,0 0 0 0 0,1 0 0 0 0,-1 1 0 0 0,0-1 0 0 0,0 0 0 0 0,0 0 0 0 0,0 0 0 0 0,0 0 0 0 0,0 0-1 0 0,0 0 1 0 0,0 0 0 0 0,0 0 0 0 0,0 0 0 0 0,0 0 0 0 0,0 0 0 0 0,0 0 0 0 0,1 0 0 0 0,-1 0 0 0 0,0 0 0 0 0,0 1 0 0 0,0-1 0 0 0,0 0-1 0 0,0 0 1 0 0,0 0 0 0 0,6 4-42 0 0,0 0 0 0 0,1 0 0 0 0,-1-1 0 0 0,1 1 0 0 0,-1-2 0 0 0,1 1 0 0 0,0-1 0 0 0,0 1 0 0 0,0-2 1 0 0,0 1-1 0 0,0-1 0 0 0,13 0 0 0 0,11 0-207 0 0,51-5 1 0 0,298-53-49 0 0,-3-27 218 0 0,-107 22-83 0 0,-78 20 108 0 0,238-49 37 0 0,1 32 22 0 0,-320 54-4 0 0,-90 5 4 0 0,1 1 0 0 0,-1 1 0 0 0,22 5 0 0 0,-21 0 40 0 0,-21-6-43 0 0,0-1 1 0 0,0 1 0 0 0,0-1-1 0 0,0 1 1 0 0,0-1 0 0 0,0 1 0 0 0,-1 0-1 0 0,1-1 1 0 0,0 1 0 0 0,0 0-1 0 0,-1 0 1 0 0,1 0 0 0 0,0-1 0 0 0,0 3-1 0 0,-1-2 3 0 0,1 1-1 0 0,-1-1 0 0 0,0 1 0 0 0,0-1 1 0 0,0 1-1 0 0,0-1 0 0 0,-1 1 0 0 0,1-1 1 0 0,0 1-1 0 0,-1-1 0 0 0,1 1 0 0 0,0-1 1 0 0,-1 1-1 0 0,0-1 0 0 0,1 0 0 0 0,-1 1 1 0 0,0-1-1 0 0,0 0 0 0 0,0 1 0 0 0,0-1 1 0 0,-1 2-1 0 0,-3 2 20 0 0,0 0 0 0 0,-1 0 0 0 0,-7 6 0 0 0,-7 2 21 0 0,-1-2 0 0 0,1 0 0 0 0,-2-1 0 0 0,-37 12 0 0 0,33-12-12 0 0,-507 171 575 0 0,139-76-399 0 0,240-66-142 0 0,-347 77 177 0 0,389-93-134 0 0,-154 54 0 0 0,198-55-113 0 0,66-22-87 0 0,5 1-140 0 0,8 1 123 0 0,-1 0 0 0 0,0-1-1 0 0,0-1 1 0 0,0 0 0 0 0,12-1 0 0 0,57-9-299 0 0,-76 9 392 0 0,268-56-233 0 0,-3-17 191 0 0,-34 9 1 0 0,340-118 45 0 0,-433 136 12 0 0,-126 42 23 0 0,-15 5-23 0 0,0 0 1 0 0,0 0-1 0 0,0 0 0 0 0,0 0 0 0 0,0 0 1 0 0,0 0-1 0 0,0 0 0 0 0,0 0 0 0 0,0 0 1 0 0,0 0-1 0 0,0 0 0 0 0,0 0 0 0 0,0 0 0 0 0,1 0 1 0 0,-1-1-1 0 0,0 1 0 0 0,0 0 0 0 0,0 0 1 0 0,0 0-1 0 0,0 0 0 0 0,0 0 0 0 0,0 0 1 0 0,0 0-1 0 0,0 0 0 0 0,0 0 0 0 0,0 0 0 0 0,0 0 1 0 0,0 0-1 0 0,0 0 0 0 0,0 0 0 0 0,0 0 1 0 0,0 0-1 0 0,0 0 0 0 0,0-1 0 0 0,0 1 1 0 0,0 0-1 0 0,0 0 0 0 0,0 0 0 0 0,0 0 0 0 0,0 0 1 0 0,0 0-1 0 0,0 0 0 0 0,0 0 0 0 0,0 0 1 0 0,0 0-1 0 0,0 0 0 0 0,0 0 0 0 0,0 0 1 0 0,0 0-1 0 0,0 0 0 0 0,0 0 0 0 0,0-1 0 0 0,0 1 1 0 0,0 0-1 0 0,0 0 0 0 0,0 0 0 0 0,-1 0 1 0 0,1 0-1 0 0,0 0 0 0 0,0 0 0 0 0,0 0 1 0 0,0 0-1 0 0,0 0 0 0 0,0 0 0 0 0,0 0 0 0 0,0 0 1 0 0,0 0-1 0 0,0 0 0 0 0,-14-1 23 0 0,13 1-18 0 0,-31 0 41 0 0,-1 1-1 0 0,-62 11 1 0 0,43-4-2 0 0,-391 33-26 0 0,336-33-20 0 0,-90 3 20 0 0,1-10 0 0 0,-290-33 0 0 0,366 18 54 0 0,-165-40 0 0 0,246 43-62 0 0,-90-27 31 0 0,112 32-37 0 0,1 0 0 0 0,0-2 0 0 0,0 0 0 0 0,1-1-1 0 0,-20-15 1 0 0,32 22-10 0 0,0 0 0 0 0,1 0 0 0 0,-1-1 0 0 0,1 0 0 0 0,0 1-1 0 0,-4-6 1 0 0,6 7 2 0 0,-1 0-1 0 0,1 0 0 0 0,-1 0 1 0 0,1 0-1 0 0,0 0 0 0 0,-1 0 1 0 0,1 0-1 0 0,0 0 0 0 0,0 0 1 0 0,0 0-1 0 0,0 0 0 0 0,0 0 1 0 0,0 0-1 0 0,0 0 0 0 0,0 0 1 0 0,0 0-1 0 0,0 0 1 0 0,0 0-1 0 0,1 0 0 0 0,-1 0 1 0 0,0 0-1 0 0,1 0 0 0 0,-1 0 1 0 0,1 0-1 0 0,0-1 0 0 0,3-2-28 0 0,-1 0-1 0 0,1 0 1 0 0,0 1-1 0 0,-1 0 1 0 0,1 0-1 0 0,1 0 1 0 0,-1 0-1 0 0,0 1 1 0 0,7-4-1 0 0,47-15-189 0 0,-45 16 159 0 0,417-112-734 0 0,-415 113 790 0 0,241-44-19 0 0,-190 41 87 0 0,127 2-1 0 0,-182 6 72 0 0,-11-1-126 0 0,0 0-1 0 0,0 0 0 0 0,0 0 5 0 0,0 0-5 0 0,0 0 0 0 0,0 0 0 0 0,0 0 0 0 0,0 0 1 0 0,0 0-1 0 0,0 0 0 0 0,0 0 0 0 0,0 1 0 0 0,0-1 1 0 0,0 0-1 0 0,0 0 0 0 0,0 0 0 0 0,0 0 1 0 0,0 0-1 0 0,0 0 0 0 0,0 0 0 0 0,0 0 0 0 0,0 0 1 0 0,0 0-1 0 0,0 0 0 0 0,0 0 0 0 0,0 0 0 0 0,0 0 1 0 0,0 0-1 0 0,0 0 0 0 0,0 0 0 0 0,0 0 1 0 0,0 0-1 0 0,0 0 0 0 0,0 1 0 0 0,0-1 0 0 0,0 0 1 0 0,0 0-1 0 0,0 0 0 0 0,0 0 0 0 0,0 0 0 0 0,0 0 1 0 0,0 0-1 0 0,0 0 0 0 0,0 0 0 0 0,0 0 1 0 0,0 0-1 0 0,0 0 0 0 0,0 0 0 0 0,1 0 0 0 0,-1 0 1 0 0,0 0-1 0 0,0 0 0 0 0,0 0 0 0 0,0 0 0 0 0,0 0 1 0 0,0 0-1 0 0,0 0 0 0 0,0 0 0 0 0,0 0 1 0 0,0 0-1 0 0,0 0 0 0 0,0 0 0 0 0,0 0 0 0 0,0 0 1 0 0,0 0-1 0 0,-19 6 206 0 0,-112 23 473 0 0,-47 13-227 0 0,-69 17-206 0 0,-66 18 37 0 0,275-65-301 0 0,36-11-92 0 0,53 4-783 0 0,-3-9 514 0 0,93-21 0 0 0,45-25 78 0 0,-61 12 143 0 0,145-36 36 0 0,2 29 118 0 0,-254 43 17 0 0,-1 0 0 0 0,1 2 0 0 0,0 0 0 0 0,27 3-1 0 0,-42-2 52 0 0,-2 1-1 0 0,0 0-60 0 0,-1 0 0 0 0,1 0-1 0 0,-1 0 1 0 0,1 0 0 0 0,-1 0 0 0 0,0 0 0 0 0,1 0 0 0 0,-1 0-1 0 0,0 0 1 0 0,0 0 0 0 0,0 0 0 0 0,-1 0 0 0 0,1-1-1 0 0,0 1 1 0 0,-1 0 0 0 0,-1 4 0 0 0,1-2 12 0 0,-1-1 1 0 0,-1 1 0 0 0,1-1-1 0 0,0 1 1 0 0,-1-1-1 0 0,1 0 1 0 0,-7 5 0 0 0,-3 3 45 0 0,-2-1 0 0 0,0 0 0 0 0,-17 8 0 0 0,31-18-65 0 0,-214 111 507 0 0,5-3-127 0 0,110-49-285 0 0,2 5-1 0 0,-95 83 1 0 0,180-137-84 0 0,0 1-1 0 0,0 0 1 0 0,1 1 0 0 0,0 0-1 0 0,-12 20 1 0 0,20-29-15 0 0,1 1-1 0 0,0 0 1 0 0,0 0-1 0 0,0 1 1 0 0,0-1-1 0 0,1 0 1 0 0,0 0-1 0 0,0 1 1 0 0,0-1-1 0 0,0 1 1 0 0,1-1-1 0 0,0 1 1 0 0,-1-1-1 0 0,2 1 1 0 0,-1-1-1 0 0,1 1 1 0 0,-1-1-1 0 0,1 1 1 0 0,0-1-1 0 0,1 0 1 0 0,-1 0-1 0 0,1 1 1 0 0,0-1-1 0 0,2 4 1 0 0,3 2-37 0 0,0 0-1 0 0,1 0 1 0 0,0-1 0 0 0,1 0 0 0 0,0-1-1 0 0,0 1 1 0 0,1-2 0 0 0,18 12 0 0 0,-7-6-60 0 0,0-2 1 0 0,1-1 0 0 0,37 13 0 0 0,-23-13-29 0 0,0-1 0 0 0,1-2 0 0 0,65 3 0 0 0,114-8-214 0 0,-180-3 291 0 0,234-13-241 0 0,2 0 151 0 0,-201 14 77 0 0,127 16 0 0 0,-191-15 64 0 0,4 0-9 0 0,1 1-1 0 0,-1 0 1 0 0,0 0-1 0 0,0 1 0 0 0,0 1 1 0 0,0 0-1 0 0,15 8 1 0 0,-25-11 8 0 0,0-1 1 0 0,0 1 0 0 0,1 0-1 0 0,-1 0 1 0 0,0 0 0 0 0,0-1-1 0 0,0 1 1 0 0,0 0-1 0 0,0 0 1 0 0,0 0 0 0 0,-1 1-1 0 0,1-1 1 0 0,0 0 0 0 0,0 0-1 0 0,-1 0 1 0 0,1 1 0 0 0,-1-1-1 0 0,1 0 1 0 0,-1 1 0 0 0,0-1-1 0 0,1 0 1 0 0,-1 1-1 0 0,0-1 1 0 0,0 0 0 0 0,0 1-1 0 0,0-1 1 0 0,0 0 0 0 0,0 1-1 0 0,0-1 1 0 0,0 1 0 0 0,-1-1-1 0 0,1 0 1 0 0,-1 1-1 0 0,1-1 1 0 0,-1 0 0 0 0,1 0-1 0 0,-1 1 1 0 0,0-1 0 0 0,1 0-1 0 0,-1 0 1 0 0,0 0 0 0 0,0 0-1 0 0,-1 1 1 0 0,-4 5 6 0 0,0-1 0 0 0,0 0-1 0 0,-1-1 1 0 0,1 1 0 0 0,-14 6 0 0 0,-32 18 215 0 0,-58 25 0 0 0,-62 15 244 0 0,68-28-165 0 0,-392 121 593 0 0,419-141-802 0 0,-145 48 103 0 0,-24 5-102 0 0,200-62-62 0 0,2-1 8 0 0,-63 25 0 0 0,104-36-140 0 0,7 0-5 0 0,7 3-24 0 0,0-1-1 0 0,1 0 1 0 0,-1 0 0 0 0,1-2-1 0 0,-1 1 1 0 0,1-2-1 0 0,23 0 1 0 0,1-3-280 0 0,47-11-1 0 0,185-54-621 0 0,-168 41 740 0 0,207-60-466 0 0,200-51 194 0 0,-345 96 551 0 0,89-19 16 0 0,-232 57 13 0 0,34-2 1 0 0,-27 4 50 0 0,-22 2 81 0 0,-5 1-121 0 0,0 0-1 0 0,1 0 0 0 0,-1 0 1 0 0,0 0-1 0 0,0 0 1 0 0,0 0-1 0 0,0 0 0 0 0,0 0 1 0 0,0-1-1 0 0,-2 2 0 0 0,0 0 20 0 0,-10 8 99 0 0,-1-1 0 0 0,1-1-1 0 0,-28 13 1 0 0,-50 14 311 0 0,79-31-407 0 0,-335 101 816 0 0,171-55-566 0 0,-157 48-22 0 0,-290 87 449 0 0,570-171-636 0 0,29-8-10 0 0,-38 15 0 0 0,59-20-179 0 0,6 0 1 0 0,7 2-11 0 0,0-1 1 0 0,0-1 0 0 0,1 0 0 0 0,-1 0-1 0 0,0-1 1 0 0,19-2 0 0 0,64-14-498 0 0,-83 14 561 0 0,108-23-254 0 0,183-35-50 0 0,-169 35 303 0 0,98-16-50 0 0,-174 34 90 0 0,-1 2 0 0 0,66 4-1 0 0,-102 2 12 0 0,-1 0 0 0 0,1 2-1 0 0,-1 0 1 0 0,1 1 0 0 0,-1 1-1 0 0,0 0 1 0 0,31 16 0 0 0,-46-20 12 0 0,0 1 1 0 0,0-1-1 0 0,0 1 1 0 0,0 0-1 0 0,0 0 1 0 0,-1 0-1 0 0,1 1 1 0 0,-1-1-1 0 0,0 1 1 0 0,1-1-1 0 0,-1 1 1 0 0,0 0-1 0 0,0 0 1 0 0,-1 0-1 0 0,3 5 1 0 0,-3-6-6 0 0,-1 1 0 0 0,1 0 1 0 0,-1-1-1 0 0,0 1 0 0 0,0-1 1 0 0,0 1-1 0 0,0 0 0 0 0,0-1 1 0 0,0 1-1 0 0,-1-1 0 0 0,1 1 1 0 0,-1 0-1 0 0,0-1 0 0 0,0 0 1 0 0,0 1-1 0 0,0-1 1 0 0,0 1-1 0 0,0-1 0 0 0,-1 0 1 0 0,-2 4-1 0 0,-4 4 17 0 0,-1-1 0 0 0,1 0 0 0 0,-2 0 0 0 0,-12 9 0 0 0,-47 29 145 0 0,50-35-91 0 0,-61 39 218 0 0,-1-5 1 0 0,-3-3-1 0 0,-121 45 0 0 0,152-69-207 0 0,-528 200 558 0 0,515-189-629 0 0,63-29-1 0 0,6 2-308 0 0,1 0 240 0 0,0 0 1 0 0,0 0-1 0 0,1-1 1 0 0,-1 1-1 0 0,1-1 0 0 0,-1 0 1 0 0,1 0-1 0 0,0 0 1 0 0,0-1-1 0 0,0 0 0 0 0,0 0 1 0 0,0 0-1 0 0,0 0 1 0 0,1-1-1 0 0,4 0 0 0 0,15-1-199 0 0,45-6 0 0 0,-65 6 226 0 0,207-35-348 0 0,-11 0 170 0 0,2 18 69 0 0,-182 18 129 0 0,72 1 3 0 0,-84 0-3 0 0,0 0-1 0 0,1 1 1 0 0,-1 0 0 0 0,0 0-1 0 0,0 1 1 0 0,0 0-1 0 0,11 6 1 0 0,-19-8-2 0 0,1 0 1 0 0,-1 0-1 0 0,-1 0 1 0 0,1 1 0 0 0,0-1-1 0 0,0 0 1 0 0,0 1-1 0 0,-1-1 1 0 0,1 0-1 0 0,0 1 1 0 0,-1-1 0 0 0,0 1-1 0 0,1-1 1 0 0,-1 0-1 0 0,0 1 1 0 0,1-1-1 0 0,-1 1 1 0 0,0-1 0 0 0,0 1-1 0 0,0-1 1 0 0,-1 3-1 0 0,0-1 10 0 0,1 0 0 0 0,-1-1 0 0 0,0 1-1 0 0,0-1 1 0 0,0 1 0 0 0,-1-1 0 0 0,1 1 0 0 0,0-1-1 0 0,-1 0 1 0 0,0 0 0 0 0,1 0 0 0 0,-1 0-1 0 0,0 0 1 0 0,0 0 0 0 0,0 0 0 0 0,-3 2 0 0 0,-6 3 62 0 0,0 0 0 0 0,-13 6 0 0 0,17-10-40 0 0,-343 155 1128 0 0,80-40-650 0 0,236-101-472 0 0,-26 11 65 0 0,2 2 1 0 0,-59 41-1 0 0,110-67-89 0 0,-13 15 8 0 0,20-19-22 0 0,-1 0 1 0 0,1 0-1 0 0,0 0 1 0 0,0 0-1 0 0,0 0 1 0 0,0 0-1 0 0,0 0 1 0 0,0 0-1 0 0,0 0 1 0 0,0 1-1 0 0,0-1 1 0 0,0 0-1 0 0,0 0 1 0 0,0 0-1 0 0,0 0 1 0 0,0 0-1 0 0,0 0 1 0 0,0 0-1 0 0,0 0 1 0 0,0 0-1 0 0,-1 1 1 0 0,1-1-1 0 0,0 0 1 0 0,0 0-1 0 0,0 0 1 0 0,1 0-1 0 0,-1 0 1 0 0,0 0-1 0 0,0 0 1 0 0,0 0-1 0 0,0 0 1 0 0,0 1-1 0 0,0-1 1 0 0,0 0-1 0 0,0 0 1 0 0,0 0-1 0 0,0 0 1 0 0,0 0-1 0 0,0 0 1 0 0,0 0-1 0 0,0 0 1 0 0,0 0-1 0 0,0 0 1 0 0,0 1-1 0 0,0-1 1 0 0,1 0-1 0 0,1 3-39 0 0,1 0 0 0 0,0 0 0 0 0,0-1 0 0 0,0 1 0 0 0,0-1 0 0 0,0 1 0 0 0,1-1-1 0 0,-1 0 1 0 0,1 0 0 0 0,-1-1 0 0 0,1 1 0 0 0,0-1 0 0 0,0 0 0 0 0,0 0 0 0 0,-1 0 0 0 0,1 0 0 0 0,0-1-1 0 0,5 1 1 0 0,12 0-106 0 0,0-1 0 0 0,24-2 0 0 0,-44 2 144 0 0,348-53-808 0 0,-276 39 698 0 0,60-16-87 0 0,-74 15 127 0 0,116-13-1 0 0,-164 27 65 0 0,0 0 0 0 0,0 1 0 0 0,0 1 0 0 0,0 0 0 0 0,18 4 0 0 0,-28-5 10 0 0,-1 0 0 0 0,1 0 0 0 0,-1 0 0 0 0,1 0 0 0 0,0 0 0 0 0,-1 0 0 0 0,1 1 0 0 0,-1-1 0 0 0,1 0 0 0 0,-1 1 0 0 0,1-1 0 0 0,-1 0 0 0 0,1 1 0 0 0,-1-1 0 0 0,1 0 0 0 0,-1 1 0 0 0,1-1 0 0 0,-1 1 0 0 0,1-1 0 0 0,-1 2 0 0 0,0-2 0 0 0,0 1 0 0 0,0 0 0 0 0,0 0 0 0 0,0 0 0 0 0,0 0 0 0 0,-1 0 0 0 0,1 0 0 0 0,0-1 0 0 0,-1 1 0 0 0,1 0 0 0 0,0 0 0 0 0,-1 0 0 0 0,1-1 0 0 0,-1 1 0 0 0,1 0 0 0 0,-1-1 0 0 0,0 1-1 0 0,0 1 1 0 0,-16 13 37 0 0,0-4 115 0 0,0 0-1 0 0,-1-1 1 0 0,-31 13 0 0 0,-62 17 260 0 0,99-35-379 0 0,-201 62 499 0 0,-79 27-86 0 0,220-67 13 0 0,-133 72-1 0 0,197-95-405 0 0,1 1 1 0 0,-14 11-1 0 0,19-15-53 0 0,0 1-1 0 0,1-1 1 0 0,-1 1 0 0 0,1 0-1 0 0,-1 0 1 0 0,1 0-1 0 0,0 0 1 0 0,-1 0 0 0 0,1 0-1 0 0,0 0 1 0 0,0 0 0 0 0,1 0-1 0 0,-1 1 1 0 0,0 3 0 0 0,3-1-147 0 0,3 0 75 0 0,1 0 0 0 0,0 0 0 0 0,0-1 0 0 0,0 0 0 0 0,0 0 0 0 0,1 0 0 0 0,0-1 0 0 0,0 0 0 0 0,0 0 0 0 0,0 0 0 0 0,0-1 0 0 0,0-1 0 0 0,1 1 0 0 0,-1-1 0 0 0,9 0 0 0 0,16 1-169 0 0,-1-2-1 0 0,42-5 1 0 0,-55 4 216 0 0,79-8-209 0 0,87-6-178 0 0,-146 15 351 0 0,-1 0 1 0 0,71 12-1 0 0,-101-11 54 0 0,0 1 1 0 0,0 0 0 0 0,0 0 0 0 0,0 1-1 0 0,0 0 1 0 0,0 0 0 0 0,-1 1 0 0 0,1-1 0 0 0,-1 1-1 0 0,11 9 1 0 0,-15-11 11 0 0,0 1 0 0 0,0-1 0 0 0,0 0 0 0 0,-1 0-1 0 0,1 1 1 0 0,0-1 0 0 0,-1 1 0 0 0,0-1 0 0 0,1 1 0 0 0,-1 0 0 0 0,0-1 0 0 0,-1 1-1 0 0,1 0 1 0 0,0 0 0 0 0,-1 0 0 0 0,1 0 0 0 0,-1-1 0 0 0,0 1 0 0 0,0 0 0 0 0,0 0 0 0 0,-1 0-1 0 0,1 0 1 0 0,0 0 0 0 0,-1 0 0 0 0,0-1 0 0 0,0 1 0 0 0,0 0 0 0 0,0 0 0 0 0,0-1-1 0 0,-2 3 1 0 0,-1 2 25 0 0,-1 0-1 0 0,1-1 1 0 0,-1 0-1 0 0,0 0 1 0 0,-1 0-1 0 0,1-1 1 0 0,-1 0-1 0 0,0 0 1 0 0,-1 0-1 0 0,-6 4 1 0 0,-11 4 188 0 0,-37 16 1 0 0,56-27-197 0 0,-347 137 1050 0 0,266-115-960 0 0,39-13-124 0 0,52-13-112 0 0,0 0 0 0 0,0 0-1 0 0,0-1 1 0 0,7-5 0 0 0,2 0-19 0 0,149-81-750 0 0,-58 34 604 0 0,128-90-1 0 0,69-101 191 0 0,-69 52 70 0 0,-115 94 133 0 0,-102 84 51 0 0,0 0 1 0 0,-2-2-1 0 0,0 0 0 0 0,21-35 0 0 0,73-186 1213 0 0,-75 158-1215 0 0,52-94 1 0 0,-31 88-137 0 0,86-107 1 0 0,84-61 0 0 0,186-179-18 0 0,-175 218 228 0 0,16 19 80 0 0,-145 123-161 0 0,3 5 0 0 0,131-61-1 0 0,-80 47-66 0 0,222-104-61 0 0,-45 56 35 0 0,-208 82-55 0 0,495-155-206 0 0,-506 168 126 0 0,73-17-363 0 0,376-53 0 0 0,-564 106 380 0 0,-47-6 0 0 0,-36 5-5 0 0,-125 13-1 0 0,-79 28-177 0 0,76-9 145 0 0,-76 6 15 0 0,-398 50 213 0 0,3-22 97 0 0,666-64-218 0 0,-116 5-3 0 0,103-6 17 0 0,0-2 0 0 0,-45-7 0 0 0,47 2-9 0 0,23 7-10 0 0,0 0 0 0 0,1 0 0 0 0,-1 0 0 0 0,0-1 0 0 0,1 1 0 0 0,-1 0 0 0 0,1-1 0 0 0,-1 1 0 0 0,0 0 0 0 0,1-1 0 0 0,-1 1 0 0 0,1-1 0 0 0,-1 1 0 0 0,1-1 0 0 0,-1 1 0 0 0,1-1 0 0 0,0 0 0 0 0,-1 1 0 0 0,1-1 0 0 0,-1 0-1 0 0,1 0 1 0 0,1 0-1 0 0,-1 0 0 0 0,0 0 0 0 0,0 1 0 0 0,0-1 0 0 0,0 0 1 0 0,1 0-1 0 0,-1 0 0 0 0,0 1 0 0 0,1-1 0 0 0,-1 0 0 0 0,0 0 1 0 0,1 1-1 0 0,-1-1 0 0 0,1 0 0 0 0,-1 1 0 0 0,1-1 0 0 0,-1 0 1 0 0,1 1-1 0 0,1-2 0 0 0,18-12-50 0 0,-19 14 47 0 0,34-19-118 0 0,1 2 1 0 0,0 1-1 0 0,57-15 0 0 0,-50 17 9 0 0,236-89-421 0 0,112-36 304 0 0,76 15 283 0 0,-395 107-47 0 0,0 2-1 0 0,78-4 0 0 0,-139 18 26 0 0,0 0 0 0 0,0 1 0 0 0,0 1 0 0 0,0 0 0 0 0,0 0 0 0 0,0 1 0 0 0,14 4 0 0 0,-24-6-27 0 0,0 0 0 0 0,0 0 0 0 0,-1 1 0 0 0,1-1 0 0 0,0 0 0 0 0,-1 1 0 0 0,1-1 0 0 0,0 0 0 0 0,-1 1 0 0 0,1-1-1 0 0,-1 1 1 0 0,1-1 0 0 0,0 1 0 0 0,-1 0 0 0 0,1-1 0 0 0,0 2 0 0 0,-1-2-2 0 0,0 1-1 0 0,0 0 1 0 0,0 0-1 0 0,0-1 1 0 0,0 1 0 0 0,0 0-1 0 0,-1-1 1 0 0,1 1-1 0 0,0 0 1 0 0,0 0 0 0 0,0-1-1 0 0,-1 1 1 0 0,1 0 0 0 0,0-1-1 0 0,-1 1 1 0 0,1 0-1 0 0,-1-1 1 0 0,1 1 0 0 0,-1-1-1 0 0,0 1 1 0 0,-13 13 37 0 0,-1-1-18 0 0,0-2-1 0 0,-1 0 0 0 0,-33 16 1 0 0,-58 19 30 0 0,48-22-28 0 0,-223 75 209 0 0,-7-22-14 0 0,135-38-76 0 0,-11 1-34 0 0,128-33-26 0 0,0-2-1 0 0,-55 2 0 0 0,89-7 63 0 0,3-1-138 0 0,1 0 0 0 0,-1 0 0 0 0,1 1-1 0 0,-1-1 1 0 0,1 0 0 0 0,-1 0 0 0 0,1 1-1 0 0,0-1 1 0 0,-1 1 0 0 0,1-1 0 0 0,0 1 0 0 0,1-1-1 0 0,1-2 8 0 0,20-12 54 0 0,45-24 0 0 0,-17 11-151 0 0,464-242-412 0 0,-389 213 427 0 0,151-93 0 0 0,-250 129 165 0 0,-25 19 2 0 0,-5 1 4 0 0,-1 0-62 0 0,-1-1-1 0 0,-1 1 0 0 0,1 0 1 0 0,0 0-1 0 0,0 1 0 0 0,0-1 1 0 0,0 1-1 0 0,-8 1 0 0 0,-46 7 182 0 0,28-3-148 0 0,-426 91 157 0 0,8 41-36 0 0,152-27-356 0 0,218-74 31 0 0,-122 74 0 0 0,0 7-1478 0 0,142-88 962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098"/>
    </inkml:context>
    <inkml:brush xml:id="br0">
      <inkml:brushProperty name="width" value="0.05" units="cm"/>
      <inkml:brushProperty name="height" value="0.05" units="cm"/>
    </inkml:brush>
  </inkml:definitions>
  <inkml:trace contextRef="#ctx0" brushRef="#br0">1 0 10135 0 0,'0'0'2992'0'0,"18"6"-2312"0"0,0-3-568 0 0,0-1-112 0 0,2-2 0 0 0,0 0 0 0 0,0 0-1248 0 0,0 0-200 0 0,-1-2-40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305"/>
    </inkml:context>
    <inkml:brush xml:id="br0">
      <inkml:brushProperty name="width" value="0.05" units="cm"/>
      <inkml:brushProperty name="height" value="0.05" units="cm"/>
    </inkml:brush>
  </inkml:definitions>
  <inkml:trace contextRef="#ctx0" brushRef="#br0">0 8 5983 0 0,'0'0'2072'0'0,"15"0"1368"0"0,5-2-1680 0 0,0 2-1368 0 0,3 0-264 0 0,3 0-64 0 0,-1 0 0 0 0,-1-1-1056 0 0,1-3-216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33.13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1274 257 455 0 0,'12'-20'5504'0'0,"-2"-1"-3692"0"0,-8 19-1688 0 0,0 1-44 0 0,14-9-62 0 0,-13 9-17 0 0,16-7-30 0 0,-8 3-101 0 0,-9 4-10 0 0,0 0 4 0 0,39-10-681 0 0,-39 10 642 0 0,-9-6-526 0 0,5 5 849 0 0,1 1-25 0 0,0 1-107 0 0,1 0 1 0 0,0 0-1 0 0,-1 0 0 0 0,1-1 0 0 0,0 1 0 0 0,-1 0 0 0 0,1 0 0 0 0,0-1 0 0 0,0 1 1 0 0,-1 0-1 0 0,1 0 0 0 0,0-1 0 0 0,0 1 0 0 0,-1 0 0 0 0,1-1 0 0 0,0 1 1 0 0,0 0-1 0 0,0-1 0 0 0,0 1 0 0 0,0 0 0 0 0,0-1 0 0 0,-1 1 0 0 0,1-1 0 0 0,0 1 1 0 0,0-1-1 0 0,4-8-18 0 0,1-3-46 0 0,4 1 26 0 0,-1 1-37 0 0,11-13 483 0 0,-18 20-185 0 0,0-3-161 0 0,-1 1-170 0 0,0 0-1 0 0,1 0 1 0 0,0 0 0 0 0,1-1-1 0 0,3-8 1 0 0,-5 12 301 0 0,7-3-105 0 0,8-10 1416 0 0,-19 14-1387 0 0,4 1-133 0 0,0 0 0 0 0,0 0 0 0 0,0 0 1 0 0,1 0-1 0 0,-1 0 0 0 0,0 0 0 0 0,0 0 0 0 0,0 0 0 0 0,0 0 0 0 0,0 0 0 0 0,0 0 0 0 0,0-1 1 0 0,0 1-1 0 0,0 0 0 0 0,0 0 0 0 0,0 0 0 0 0,0 0 0 0 0,0 0 0 0 0,0 0 0 0 0,0 0 1 0 0,1 0-1 0 0,-1 0 0 0 0,0-1 0 0 0,0 1 0 0 0,0 0 0 0 0,0 0 0 0 0,0 0 0 0 0,0 0 0 0 0,0 0 1 0 0,0 0-1 0 0,0 0 0 0 0,0 0 0 0 0,0 0 0 0 0,-1-1 0 0 0,1 1 0 0 0,0 0 0 0 0,0 0 0 0 0,0 0 1 0 0,0 0-1 0 0,0 0 0 0 0,0 0 0 0 0,0 0 0 0 0,0 0 0 0 0,0 0 0 0 0,0 0 0 0 0,0-1 1 0 0,0 1-1 0 0,0 0 0 0 0,0 0 0 0 0,0 0 0 0 0,-1 0 0 0 0,1 0 0 0 0,0 0 0 0 0,0 0 0 0 0,0 0 1 0 0,-4-2 48 0 0,1 0 0 0 0,-1 0 1 0 0,0 1-1 0 0,0-1 1 0 0,-5 0-1 0 0,6 1-21 0 0,1 1-336 0 0,-9-3 297 0 0,-3 3 11 0 0,9-1 5 0 0,0 1 0 0 0,-1 0 0 0 0,1 1-1 0 0,-9 1 1 0 0,-27 5 251 0 0,29-4-256 0 0,2 5 0 0 0,-1-1 0 0 0,2 2 0 0 0,-2 0 0 0 0,-1 3 0 0 0,8-9 0 0 0,-13 0 0 0 0,4 1 0 0 0,1-2 0 0 0,1 0 0 0 0,0 4 0 0 0,0 1 0 0 0,0 0 0 0 0,2 0 0 0 0,-2 2 0 0 0,2 0 0 0 0,0-3 0 0 0,-2-1 0 0 0,0 2 0 0 0,0 1 0 0 0,2 1 0 0 0,1 2 0 0 0,0 0 0 0 0,3 1 0 0 0,0-1 11 0 0,1-3 60 0 0,3-6-24 0 0,-1 0 0 0 0,1 0 0 0 0,-1 0 0 0 0,1 0 0 0 0,-1 0 0 0 0,0 0 1 0 0,-3 2-1 0 0,-2 3 9 0 0,-2 2-107 0 0,0 2 35 0 0,0-2 16 0 0,0-1 0 0 0,-1 0 0 0 0,-1 0 0 0 0,1-1 0 0 0,-1 2 0 0 0,-1-3 0 0 0,1 1 0 0 0,3-1-12 0 0,3-1-36 0 0,0-2-14 0 0,-9 3 48 0 0,2-1 14 0 0,-1 1 0 0 0,2-1 0 0 0,-1 0 0 0 0,2 2 0 0 0,1 1-13 0 0,1-2-54 0 0,5-3 1 0 0,-4 3 52 0 0,-4 2 14 0 0,0-4 11 0 0,7-2 32 0 0,-7 4-33 0 0,-1-1-10 0 0,1 1 0 0 0,0 0 0 0 0,1 0 0 0 0,0 0 0 0 0,0 1 0 0 0,0 1 0 0 0,0-1 0 0 0,0-1 0 0 0,-1 1 0 0 0,1 0 0 0 0,0-2 0 0 0,-1 1 0 0 0,2 1 11 0 0,-3 0 32 0 0,1-4-22 0 0,6-1 32 0 0,-5 1 15 0 0,-3 0 2 0 0,0-2-56 0 0,1 2-14 0 0,0 2 0 0 0,2-1 0 0 0,-2-2 0 0 0,0-1 0 0 0,-1 0 0 0 0,0-1 0 0 0,-5 1 0 0 0,2 5 0 0 0,5-2 0 0 0,0 0 0 0 0,0-1 0 0 0,-1-3 0 0 0,-5 1 3 0 0,17-1-2 0 0,-16 3-101 0 0,5 0 100 0 0,0 1 0 0 0,2-1-12 0 0,3-1-21 0 0,7-1 0 0 0,-3 1 42 0 0,-22 2 151 0 0,20-4-117 0 0,-5-1-33 0 0,0 2 1 0 0,-25 3 254 0 0,31-4-177 0 0,2 0-24 0 0,-7-1-40 0 0,4 1 24 0 0,-6 1-36 0 0,-3-2-12 0 0,2 2 0 0 0,-2-1 0 0 0,1 1 0 0 0,-1 0 0 0 0,-6 0-6 0 0,12 1 51 0 0,-5 3 34 0 0,8-4-71 0 0,-7 5 25 0 0,4-1 0 0 0,-3 3-33 0 0,2 3 0 0 0,0 2 0 0 0,1-1 0 0 0,2 0 0 0 0,-1-1 0 0 0,-1 0 0 0 0,-1 0 0 0 0,0 0 0 0 0,2-2-12 0 0,4-7-46 0 0,1 0-61 0 0,-3 7 108 0 0,-1 0 1 0 0,-5 20-108 0 0,5-18 118 0 0,0 0-14 0 0,4-9-58 0 0,1 1 4 0 0,0 7 65 0 0,0-7 59 0 0,1 0 19 0 0,0 8-9 0 0,-1-8-2 0 0,1-1-10 0 0,4 12-44 0 0,3 0 4 0 0,0-4 58 0 0,-6-9 186 0 0,0 1-187 0 0,11 3-6 0 0,3-1-11 0 0,7 1-44 0 0,-22-5-12 0 0,24-3 68 0 0,-9 3-55 0 0,-1-2 32 0 0,-1 1-33 0 0,1-2-10 0 0,-2 0 11 0 0,1-2 32 0 0,1-1-33 0 0,-1 3-10 0 0,1-1-12 0 0,-3-1-52 0 0,-5 3-24 0 0,-5 1 93 0 0,24-2-260 0 0,22-2 345 0 0,-17 1-270 0 0,-19 2 164 0 0,-3 0-92 0 0,17 0-4 0 0,-10 2 64 0 0,1 0 36 0 0,63 0 12 0 0,-65 1 0 0 0,1 2 0 0 0,0 0 0 0 0,-1 0 0 0 0,-3 0-12 0 0,-10-3-46 0 0,0 2 3 0 0,9 6 59 0 0,-1 0 65 0 0,-6-4-11 0 0,2 3-58 0 0,-3-3-43 0 0,5 5 20 0 0,-5-5-25 0 0,3 5 36 0 0,3 5 12 0 0,2 1 968 0 0,-13-15-901 0 0,-9 3-54 0 0,2-1-13 0 0,-2 0 0 0 0,-7-4 0 0 0,5 1 14 0 0,3 1 78 0 0,0 0 1 0 0,1 0 0 0 0,-13 2-1 0 0,18-2-92 0 0,-16 3 0 0 0,8 1 0 0 0,-1 1 0 0 0,1 1 0 0 0,2 2 0 0 0,1-4-12 0 0,6-2-36 0 0,-3 4 48 0 0,2-3 48 0 0,-1 5-25 0 0,5-7-15 0 0,0-1 0 0 0,0 1 0 0 0,0-1 0 0 0,0 1 0 0 0,0-1 1 0 0,0 1-1 0 0,0-1 0 0 0,0 1 0 0 0,0-1 0 0 0,0 1 0 0 0,1-1 0 0 0,-1 1 0 0 0,0-1 0 0 0,0 1 0 0 0,1-1 0 0 0,-1 1 1 0 0,0-1-1 0 0,1 1 0 0 0,-1-1 0 0 0,0 0 0 0 0,1 1 0 0 0,-1-1 0 0 0,1 0 0 0 0,-1 1 0 0 0,0-1 0 0 0,1 0 0 0 0,-1 0 1 0 0,2 1-1 0 0,10 3 2 0 0,3-2-10 0 0,1-2 0 0 0,-4-3-14 0 0,-7 2-45 0 0,7-1 55 0 0,3 0 47 0 0,-3 1-43 0 0,-12 1-4 0 0,1 0 1 0 0,0 0-1 0 0,0 0 1 0 0,0 0-1 0 0,-1 0 1 0 0,1 1 0 0 0,0-1-1 0 0,0 0 1 0 0,-1 0-1 0 0,1 0 1 0 0,0 1-1 0 0,0-1 1 0 0,-1 0-1 0 0,1 1 1 0 0,0 0-1 0 0,1 0-4 0 0,1 0-24 0 0,-1 0 64 0 0,8 5-22 0 0,5 1-10 0 0,0-2 0 0 0,-1-2 0 0 0,-1-2 0 0 0,1-3 0 0 0,-1-2 11 0 0,-9 2 32 0 0,5-2-33 0 0,4-2-10 0 0,1-1 0 0 0,-1 0 0 0 0,1 1 0 0 0,1 1-16 0 0,-1-1-64 0 0,-1 1 0 0 0,0-1 54 0 0,37-15-92 0 0,-46 18 117 0 0,18-3-158 0 0,-16 5 82 0 0,0-1-1 0 0,0 1 0 0 0,0 0 0 0 0,0 1 0 0 0,0 0 0 0 0,9 0 1 0 0,21 1-24 0 0,-21 0 140 0 0,-13 0-109 0 0,1-1-235 0 0,6 3 284 0 0,-6-3-33 0 0,-1 2-127 0 0,10 4 170 0 0,-1 0 27 0 0,-9-5 168 0 0,11 6-280 0 0,-11-6 150 0 0,9 5-44 0 0,1-1 4 0 0,-10-4 50 0 0,13 1 194 0 0,-3 1-130 0 0,-7-3-74 0 0,16 0-41 0 0,-21 0-13 0 0,40 5-3 0 0,-24-4 3 0 0,0 0 0 0 0,-1 0 0 0 0,0 2 0 0 0,-1-1 0 0 0,1 2 0 0 0,-1-1 0 0 0,1 1 0 0 0,0-1 0 0 0,-1-1 0 0 0,1-2 0 0 0,-1-6 0 0 0,-3-2 0 0 0,0-1 0 0 0,-2 1 16 0 0,-7 7 59 0 0,11-10 122 0 0,-6 5-133 0 0,-1 2 0 0 0,-5 2-69 0 0,12-12 128 0 0,-4 3-113 0 0,0 0-10 0 0,5-6-1 0 0,-10 9 56 0 0,-3 4-48 0 0,0 1 4 0 0,0 1 0 0 0,0 0 0 0 0,0 0 0 0 0,0 0 0 0 0,0 0 0 0 0,1 0 0 0 0,-1 0 0 0 0,0 0 0 0 0,1 0-1 0 0,0 1 1 0 0,3-4 0 0 0,6-6-11 0 0,0-1 0 0 0,-2 0 0 0 0,1 0 0 0 0,-1 1-12 0 0,0 0-52 0 0,-2 3-28 0 0,-2 4 5 0 0,-4 3 80 0 0,17-11-155 0 0,2-2-152 0 0,-19 13 196 0 0,1 0-11 0 0,18-11-358 0 0,-18 10 383 0 0,0 1 6 0 0,7-2 22 0 0,-5 1 21 0 0,7-1 44 0 0,1-2 11 0 0,-1-1 0 0 0,1 1 0 0 0,-2 2-10 0 0,-6 2-44 0 0,5 0-10 0 0,-5 1 0 0 0,4 1-1 0 0,-3 0 6 0 0,5 3 58 0 0,-10-4 2 0 0,0 0-1 0 0,0 0 1 0 0,0 0 0 0 0,0 0-1 0 0,0 0 1 0 0,0 0 0 0 0,0 0 0 0 0,0 0-1 0 0,0 0 1 0 0,0 0 0 0 0,0 0-1 0 0,1 0 1 0 0,-1 0 0 0 0,0 0-1 0 0,0 0 1 0 0,0 0 0 0 0,0 0-1 0 0,0 0 1 0 0,0 0 0 0 0,0 0-1 0 0,0 0 1 0 0,0 0 0 0 0,0 0 0 0 0,0 0-1 0 0,0 1 1 0 0,0-1 0 0 0,0 0-1 0 0,0 0 1 0 0,0 0 0 0 0,1 0-1 0 0,-1 0 1 0 0,0 0 0 0 0,0 0-1 0 0,0 0 1 0 0,0 0 0 0 0,0 0 0 0 0,0 0-1 0 0,0 0 1 0 0,0 1 0 0 0,0-1-1 0 0,0 0 1 0 0,0 0 0 0 0,0 0-1 0 0,0 0 1 0 0,0 0 0 0 0,0 0-1 0 0,0 0 1 0 0,0 0 0 0 0,-1 0-1 0 0,1 0 1 0 0,0 0 0 0 0,0 1 0 0 0,0-1-1 0 0,0 0 1 0 0,0 0 0 0 0,0 0-1 0 0,0 0 1 0 0,0 0 0 0 0,0 0-1 0 0,0 0 1 0 0,0 0 0 0 0,-12 21 50 0 0,9-18-38 0 0,-18 19 48 0 0,2-5-37 0 0,9-8 19 0 0,0 0-33 0 0,-1 1-10 0 0,0 0 0 0 0,1-1 0 0 0,-2-1 0 0 0,-8 4-98 0 0,8-4-63 0 0,-4 5 88 0 0,10-9 60 0 0,-20 21-50 0 0,6-4 10 0 0,11-11 32 0 0,1 1-22 0 0,1-1 22 0 0,-2 1-22 0 0,0 1 32 0 0,0 0 11 0 0,0-1 0 0 0,1 0 352 0 0,21-6-168 0 0,-1-5-72 0 0,-11 0-98 0 0,12-2 63 0 0,-8 0 3 0 0,11-4 28 0 0,-15 5-94 0 0,15-11 93 0 0,-7 4-107 0 0,0-1 0 0 0,2-1-6 0 0,-10 9-7 0 0,0 0 0 0 0,0 0 0 0 0,0 0 0 0 0,0 0 1 0 0,0 0-1 0 0,0-1 0 0 0,0 1 0 0 0,0 0 0 0 0,1-3 0 0 0,9-17-100 0 0,-4 8 113 0 0,-1 0 0 0 0,-1 1 0 0 0,2 2 0 0 0,9-15-53 0 0,-10 18 48 0 0,34-44-354 0 0,-34 41 287 0 0,-6 10 69 0 0,16-22-65 0 0,15-12 4 0 0,-22 23 64 0 0,0 0 0 0 0,0 1 0 0 0,0 0 0 0 0,1 0 0 0 0,2 2 0 0 0,-1 4-16 0 0,-4 0-42 0 0,-5 3 4 0 0,20-2 6 0 0,-7 0 48 0 0,-3 1 14 0 0,2-2 64 0 0,-11 3-19 0 0,11 0-342 0 0,-11 0 322 0 0,5-2 139 0 0,-17 3 345 0 0,-1 3-483 0 0,2 2-93 0 0,5-2-3 0 0,-3 6 45 0 0,2 4 11 0 0,-1-1 0 0 0,-1 1 0 0 0,1-2 0 0 0,-1 0 0 0 0,-1 0 506 0 0,8-13-417 0 0,3-5-20 0 0,-3 3-3 0 0,0-6 7 0 0,-1 5 14 0 0,0-3 2 0 0,1 4-30 0 0,1-7-49 0 0,3-4-10 0 0,0 1 0 0 0,0 3 12 0 0,-4 7 36 0 0,4-6-24 0 0,-4 8-21 0 0,6-16 63 0 0,-8 7-27 0 0,-2-8-89 0 0,2 16-14 0 0,-4-6 50 0 0,1-1 14 0 0,0 3 11 0 0,3 5 45 0 0,1 0-28 0 0,-1-1-1 0 0,0 1 1 0 0,0-1-1 0 0,0 1 1 0 0,0-1-1 0 0,0 1 1 0 0,0 0-1 0 0,-1-1 1 0 0,1 1-1 0 0,-1 0 1 0 0,0 0-1 0 0,-1-2 1 0 0,-6-8 86 0 0,8 11-61 0 0,0 0-27 0 0,-3-3 12 0 0,-4-8-27 0 0,-5-6 234 0 0,6 8-245 0 0,2-1 0 0 0,-9-15 192 0 0,13 24-128 0 0,-7-15 11 0 0,6 14-32 0 0,-2-6-22 0 0,2 5 20 0 0,0 0-32 0 0,-6-7 90 0 0,7 10-5 0 0,-2-1-33 0 0,1 0 0 0 0,-1 0 1 0 0,1-1-1 0 0,0 1 0 0 0,0 0 1 0 0,-3-5-1 0 0,5 6-40 0 0,-1 0 43 0 0,-1-1-10 0 0,-15-23-44 0 0,12 16-22 0 0,0 0-36 0 0,-1-1 36 0 0,1 0 12 0 0,1-1 0 0 0,-1 3 0 0 0,-1-1 0 0 0,0 0 0 0 0,0 0 0 0 0,0-2 0 0 0,1 0 11 0 0,2 1 32 0 0,0 0-33 0 0,1 1-10 0 0,1-2 0 0 0,0 0 0 0 0,1-1 0 0 0,0 4-10 0 0,1 4-33 0 0,0-6 32 0 0,2-3 11 0 0,-2 2-10 0 0,-1 9-46 0 0,-6 2-88 0 0,6 0 143 0 0,0-1-1 0 0,-1 1 0 0 0,1 0 0 0 0,0 0 0 0 0,-1 0 0 0 0,1 0 1 0 0,0-1-1 0 0,-1 1 0 0 0,1 0 0 0 0,0 0 0 0 0,-1 0 0 0 0,1 0 1 0 0,0 0-1 0 0,-1 0 0 0 0,1 0 0 0 0,0 0 0 0 0,-1 0 0 0 0,1 0 1 0 0,0 0-1 0 0,-1 0 0 0 0,1 0 0 0 0,0 0 0 0 0,-1 1 0 0 0,1-1 1 0 0,0 0-1 0 0,0 0 0 0 0,-1 0 0 0 0,-22 14-83 0 0,11-5 31 0 0,8-6 43 0 0,1 1-1 0 0,-1-1 0 0 0,0 1 0 0 0,1-1 1 0 0,-6 9-1 0 0,7-9 5 0 0,-1 0 0 0 0,0 0-1 0 0,1 0 1 0 0,-1 0 0 0 0,0 0 0 0 0,-1-1 0 0 0,-3 4-1 0 0,-21 16 8 0 0,11-8 59 0 0,-38 24 0 0 0,-45 25 172 0 0,20-11-186 0 0,-31 19-40 0 0,-33 17 372 0 0,97-57-291 0 0,28-17-89 0 0,-22 11 0 0 0,28-19-2 0 0,-33 22-72 0 0,45-27 18 0 0,4 2-310 0 0,-1-1 363 0 0,0 0-1 0 0,0-1 1 0 0,0 1 0 0 0,0-1 0 0 0,0 0-1 0 0,0 1 1 0 0,1-1 0 0 0,-1 0-1 0 0,0-1 1 0 0,1 1 0 0 0,-1 0-1 0 0,1 0 1 0 0,0-1 0 0 0,-1 0 0 0 0,1 1-1 0 0,-1-1 1 0 0,5-1 0 0 0,7 1 2 0 0,-1-2 1 0 0,20-3-1 0 0,-18 2-44 0 0,63-10-29 0 0,105-23 76 0 0,-123 21 20 0 0,-18 6-389 0 0,65-25 1 0 0,-92 27 184 0 0,-8 3 27 0 0,0 1 0 0 0,1 0 1 0 0,-1 1-1 0 0,15-3 0 0 0,-7 1 103 0 0,-3 1 55 0 0,-10 3 127 0 0,0 1-62 0 0,7 4-65 0 0,-6-2-65 0 0,2 7-7 0 0,-4-5 17 0 0,1 15 43 0 0,-4-13 14 0 0,-3 11-3 0 0,4-14 1 0 0,1-2 0 0 0,-1-1 0 0 0,1 1 0 0 0,0-1 0 0 0,-1 1 0 0 0,1-1 0 0 0,-1 1 0 0 0,0-1 0 0 0,1 0 0 0 0,-1 1 0 0 0,0-1 0 0 0,0 0 0 0 0,0 0 0 0 0,-2 2 0 0 0,-1 3 30 0 0,0-1-1 0 0,-1 0 0 0 0,0 0 0 0 0,0 0 0 0 0,0-1 1 0 0,-1 0-1 0 0,1 0 0 0 0,-13 6 0 0 0,4-2 62 0 0,-1-2 0 0 0,-25 9 0 0 0,1-6-102 0 0,-44 6-1 0 0,48-9-20 0 0,-63 17-1 0 0,89-19 16 0 0,7-3-68 0 0,13 9-293 0 0,-7-7 363 0 0,0 0 0 0 0,0-1 0 0 0,0 0 0 0 0,0 0 0 0 0,1 0 0 0 0,-1-1-1 0 0,1 1 1 0 0,-1-1 0 0 0,1 0 0 0 0,-1 0 0 0 0,1-1 0 0 0,0 1 0 0 0,5-1 0 0 0,11-1 46 0 0,33-4 1 0 0,-41 4-22 0 0,48-8 64 0 0,112-29 1 0 0,-111 24-15 0 0,-13 5 11 0 0,-36 4 542 0 0,-15 4-488 0 0,-5 0-64 0 0,0 0 1 0 0,0 0-1 0 0,0 0 0 0 0,0 1 0 0 0,-1 0 0 0 0,1 1 0 0 0,-9 1 0 0 0,-54 13 199 0 0,48-10-187 0 0,-207 33-1171 0 0,207-36 494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480"/>
    </inkml:context>
    <inkml:brush xml:id="br0">
      <inkml:brushProperty name="width" value="0.05" units="cm"/>
      <inkml:brushProperty name="height" value="0.05" units="cm"/>
    </inkml:brush>
  </inkml:definitions>
  <inkml:trace contextRef="#ctx0" brushRef="#br0">1 1 6447 0 0,'0'0'1952'0'0,"14"7"-456"0"0,1-2 40 0 0,0 1 16 0 0,1-1-1120 0 0,2-1-224 0 0,0 1-48 0 0,0-3 0 0 0,1-2-280 0 0,1 0-48 0 0,0 2-16 0 0,0-4-5224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639"/>
    </inkml:context>
    <inkml:brush xml:id="br0">
      <inkml:brushProperty name="width" value="0.05" units="cm"/>
      <inkml:brushProperty name="height" value="0.05" units="cm"/>
    </inkml:brush>
  </inkml:definitions>
  <inkml:trace contextRef="#ctx0" brushRef="#br0">0 1 919 0 0,'0'0'5240'0'0,"15"0"-2344"0"0,1 2 16 0 0,1 0-2304 0 0,1-1-456 0 0,0-1-152 0 0,2 0-5064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709"/>
    </inkml:context>
    <inkml:brush xml:id="br0">
      <inkml:brushProperty name="width" value="0.05" units="cm"/>
      <inkml:brushProperty name="height" value="0.05" units="cm"/>
    </inkml:brush>
  </inkml:definitions>
  <inkml:trace contextRef="#ctx0" brushRef="#br0">1 35 6911 0 0,'0'0'736'0'0,"5"-14"-736"0"0,5 5 4056 0 0,2 1-1784 0 0,3 5 8 0 0,-1 3-1720 0 0,3 0-344 0 0,-1 0-72 0 0,2 3-16 0 0,2 1-1080 0 0,0-2-216 0 0,2-2-48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898"/>
    </inkml:context>
    <inkml:brush xml:id="br0">
      <inkml:brushProperty name="width" value="0.05" units="cm"/>
      <inkml:brushProperty name="height" value="0.05" units="cm"/>
    </inkml:brush>
  </inkml:definitions>
  <inkml:trace contextRef="#ctx0" brushRef="#br0">0 26 5983 0 0,'0'0'648'0'0,"10"-11"-648"0"0,-1 0 0 0 0,5 9 2080 0 0,1 1 2952 0 0,5 1-2464 0 0,0 0-2136 0 0,2 3-432 0 0,-1 3-80 0 0,1-3-16 0 0,0-3-1288 0 0,2 0-256 0 0,-1-1-56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072"/>
    </inkml:context>
    <inkml:brush xml:id="br0">
      <inkml:brushProperty name="width" value="0.05" units="cm"/>
      <inkml:brushProperty name="height" value="0.05" units="cm"/>
    </inkml:brush>
  </inkml:definitions>
  <inkml:trace contextRef="#ctx0" brushRef="#br0">0 26 13823 0 0,'7'-17'1496'0'0,"6"12"-1496"0"0,0 1 0 0 0,1 4 0 0 0,1 2 544 0 0,0 4 72 0 0,1-1 24 0 0,2 2 0 0 0,2-1-1408 0 0,0-1-288 0 0,0-1-48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279"/>
    </inkml:context>
    <inkml:brush xml:id="br0">
      <inkml:brushProperty name="width" value="0.05" units="cm"/>
      <inkml:brushProperty name="height" value="0.05" units="cm"/>
    </inkml:brush>
  </inkml:definitions>
  <inkml:trace contextRef="#ctx0" brushRef="#br0">1 32 7831 0 0,'0'0'696'0'0,"9"-11"-560"0"0,3 4-136 0 0,1 1 1680 0 0,2 3 304 0 0,-3 1 64 0 0,3 0 16 0 0,0 6-1552 0 0,1 1-320 0 0,0-1-56 0 0,3 1-8 0 0,-1-1-920 0 0,2-1-176 0 0,0 1-40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437"/>
    </inkml:context>
    <inkml:brush xml:id="br0">
      <inkml:brushProperty name="width" value="0.05" units="cm"/>
      <inkml:brushProperty name="height" value="0.05" units="cm"/>
    </inkml:brush>
  </inkml:definitions>
  <inkml:trace contextRef="#ctx0" brushRef="#br0">0 24 11975 0 0,'0'0'1064'0'0,"11"-9"-848"0"0,0 1-216 0 0,4 5 0 0 0,-1 1 728 0 0,1 0 104 0 0,-1 2 16 0 0,3 4 8 0 0,-1 1-688 0 0,2 1-168 0 0,2-3 0 0 0,0 3 0 0 0,-2-1-1208 0 0,2-1-272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643"/>
    </inkml:context>
    <inkml:brush xml:id="br0">
      <inkml:brushProperty name="width" value="0.05" units="cm"/>
      <inkml:brushProperty name="height" value="0.05" units="cm"/>
    </inkml:brush>
  </inkml:definitions>
  <inkml:trace contextRef="#ctx0" brushRef="#br0">0 34 6447 0 0,'6'-13'499'0'0,"2"4"-328"0"0,-4 7 324 0 0,-1 1 1 0 0,1-1 0 0 0,-1 1 0 0 0,1-1-1 0 0,0 1 1 0 0,0 0 0 0 0,-1 1-1 0 0,1-1 1 0 0,0 1 0 0 0,0-1 0 0 0,0 1-1 0 0,0 0 1 0 0,0 0 0 0 0,0 1 0 0 0,-1-1-1 0 0,8 3 1 0 0,6 2 563 0 0,0 0 0 0 0,23 12 1 0 0,-13-6-2120 0 0,3-1-1586 0 0,1-1 0 0 0,47 7 1 0 0,-52-12 415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835"/>
    </inkml:context>
    <inkml:brush xml:id="br0">
      <inkml:brushProperty name="width" value="0.05" units="cm"/>
      <inkml:brushProperty name="height" value="0.05" units="cm"/>
    </inkml:brush>
  </inkml:definitions>
  <inkml:trace contextRef="#ctx0" brushRef="#br0">1 37 18775 0 0,'11'-16'832'0'0,"0"8"168"0"0,1 1-800 0 0,3 3-200 0 0,1 3 0 0 0,1 4 0 0 0,1 3 192 0 0,2 3 0 0 0,0 2 0 0 0,2 0 0 0 0,1 0-1472 0 0,3-1-304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1.463"/>
    </inkml:context>
    <inkml:brush xml:id="br0">
      <inkml:brushProperty name="width" value="0.05" units="cm"/>
      <inkml:brushProperty name="height" value="0.05" units="cm"/>
    </inkml:brush>
  </inkml:definitions>
  <inkml:trace contextRef="#ctx0" brushRef="#br0">1 11 2303 0 0,'0'0'1872'0'0,"11"4"-960"0"0,11-8 8 0 0,-1 1-576 0 0,3 1-120 0 0,0 0-16 0 0,-2 0-8 0 0,-1 2-272 0 0,-2-2-56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34.30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37 2303 0 0,'0'0'224'0'0,"4"-12"1016"0"0,-4-1-2192 0 0,0 2-272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1.684"/>
    </inkml:context>
    <inkml:brush xml:id="br0">
      <inkml:brushProperty name="width" value="0.05" units="cm"/>
      <inkml:brushProperty name="height" value="0.05" units="cm"/>
    </inkml:brush>
  </inkml:definitions>
  <inkml:trace contextRef="#ctx0" brushRef="#br0">0 6 6447 0 0,'0'0'1072'0'0,"15"-4"-192"0"0,3 4-432 0 0,0-2-448 0 0,-1 2-64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1.874"/>
    </inkml:context>
    <inkml:brush xml:id="br0">
      <inkml:brushProperty name="width" value="0.05" units="cm"/>
      <inkml:brushProperty name="height" value="0.05" units="cm"/>
    </inkml:brush>
  </inkml:definitions>
  <inkml:trace contextRef="#ctx0" brushRef="#br0">1 13 4143 0 0,'0'0'440'0'0,"16"-7"384"0"0,0 3 144 0 0,3 3 32 0 0,-1 1 8 0 0,0 0-792 0 0,4 1-216 0 0,1 3 64 0 0,-1 0-3520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048"/>
    </inkml:context>
    <inkml:brush xml:id="br0">
      <inkml:brushProperty name="width" value="0.05" units="cm"/>
      <inkml:brushProperty name="height" value="0.05" units="cm"/>
    </inkml:brush>
  </inkml:definitions>
  <inkml:trace contextRef="#ctx0" brushRef="#br0">1 0 6447 0 0,'0'0'1392'0'0,"15"6"-1008"0"0,-1-5 0 0 0,2-1-384 0 0,-1 2 0 0 0,0 0-96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222"/>
    </inkml:context>
    <inkml:brush xml:id="br0">
      <inkml:brushProperty name="width" value="0.05" units="cm"/>
      <inkml:brushProperty name="height" value="0.05" units="cm"/>
    </inkml:brush>
  </inkml:definitions>
  <inkml:trace contextRef="#ctx0" brushRef="#br0">1 2 455 0 0,'0'0'2048'0'0,"14"-2"2848"0"0,3 2-2400 0 0,-3 0-2048 0 0,1 0-448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381"/>
    </inkml:context>
    <inkml:brush xml:id="br0">
      <inkml:brushProperty name="width" value="0.05" units="cm"/>
      <inkml:brushProperty name="height" value="0.05" units="cm"/>
    </inkml:brush>
  </inkml:definitions>
  <inkml:trace contextRef="#ctx0" brushRef="#br0">0 19 919 0 0,'0'0'80'0'0,"17"-4"-80"0"0,-1 1 1456 0 0,-1 1 272 0 0,-1-2 64 0 0,2 2 0 0 0,1 0-1312 0 0,-1 1-256 0 0,-1 1-64 0 0,-1 0-3600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212"/>
    </inkml:context>
    <inkml:brush xml:id="br0">
      <inkml:brushProperty name="width" value="0.05" units="cm"/>
      <inkml:brushProperty name="height" value="0.05" units="cm"/>
    </inkml:brush>
  </inkml:definitions>
  <inkml:trace contextRef="#ctx0" brushRef="#br0">0 1 8287 0 0,'0'0'1976'0'0,"15"3"-1376"0"0,0 1 0 0 0,-1-4-520 0 0,2 0-80 0 0,1 0 0 0 0,-1 0-96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386"/>
    </inkml:context>
    <inkml:brush xml:id="br0">
      <inkml:brushProperty name="width" value="0.05" units="cm"/>
      <inkml:brushProperty name="height" value="0.05" units="cm"/>
    </inkml:brush>
  </inkml:definitions>
  <inkml:trace contextRef="#ctx0" brushRef="#br0">1 0 7367 0 0,'0'0'3882'0'0,"2"1"-2918"0"0,25 9-532 0 0,-17-8-642 0 0,1 0 1 0 0,-1 0 0 0 0,14 0-1 0 0,13-1-4724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560"/>
    </inkml:context>
    <inkml:brush xml:id="br0">
      <inkml:brushProperty name="width" value="0.05" units="cm"/>
      <inkml:brushProperty name="height" value="0.05" units="cm"/>
    </inkml:brush>
  </inkml:definitions>
  <inkml:trace contextRef="#ctx0" brushRef="#br0">0 0 5527 0 0,'0'0'3472'0'0,"19"2"-2432"0"0,-5-2-720 0 0,1 0-152 0 0,-1 0 112 0 0,1 2-448 0 0,-1-2-64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718"/>
    </inkml:context>
    <inkml:brush xml:id="br0">
      <inkml:brushProperty name="width" value="0.05" units="cm"/>
      <inkml:brushProperty name="height" value="0.05" units="cm"/>
    </inkml:brush>
  </inkml:definitions>
  <inkml:trace contextRef="#ctx0" brushRef="#br0">0 4 8751 0 0,'0'0'4272'0'0,"17"2"-4096"0"0,-1-2-176 0 0,-2 0 0 0 0,3-2 0 0 0,1 0-1040 0 0,2 1-240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923"/>
    </inkml:context>
    <inkml:brush xml:id="br0">
      <inkml:brushProperty name="width" value="0.05" units="cm"/>
      <inkml:brushProperty name="height" value="0.05" units="cm"/>
    </inkml:brush>
  </inkml:definitions>
  <inkml:trace contextRef="#ctx0" brushRef="#br0">1 1 5527 0 0,'0'0'1984'0'0,"20"7"-328"0"0,-2-1 48 0 0,4-3 16 0 0,2 1-1392 0 0,3-2-328 0 0,4-1 0 0 0,0-2-5152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46.61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581 221 455 0 0,'1'-3'3284'0'0,"9"-20"-1016"0"0,-10 21-2104 0 0,4-5-77 0 0,-2 3-23 0 0,2-6-39 0 0,-1 0 34 0 0,0 4 52 0 0,-3 4-110 0 0,1-17 332 0 0,0 8-275 0 0,-1 1-64 0 0,0 7-74 0 0,-1 2-82 0 0,0-7 159 0 0,1 7 59 0 0,0 0-39 0 0,0 1-1 0 0,0-1 1 0 0,0 1-1 0 0,0-1 1 0 0,0 1-1 0 0,0-1 1 0 0,0 0-1 0 0,0 1 1 0 0,0-1-1 0 0,0 1 1 0 0,-1 0-1 0 0,1-1 1 0 0,0 1-1 0 0,0-1 1 0 0,0 1-1 0 0,-1-1 1 0 0,1 1-1 0 0,0-1 1 0 0,-1 0 0 0 0,-10-16 1141 0 0,10 15-970 0 0,1 0-134 0 0,-1-8-44 0 0,1 2 4 0 0,-4-4 698 0 0,4 11-684 0 0,0 1 0 0 0,-1-1 0 0 0,1 0 0 0 0,0 1 1 0 0,0-1-1 0 0,-1 0 0 0 0,1 1 0 0 0,0-1 0 0 0,0 0 1 0 0,0 1-1 0 0,0-1 0 0 0,0 0 0 0 0,0 0 0 0 0,0 1 0 0 0,0-1 1 0 0,0 0-1 0 0,0 1 0 0 0,0-1 0 0 0,1-1 0 0 0,1 0 8 0 0,-1 0-1 0 0,1-1 0 0 0,0 1 1 0 0,0 0-1 0 0,0 0 1 0 0,0 0-1 0 0,1 0 0 0 0,-1 1 1 0 0,5-3-1 0 0,-6 2-7 0 0,-1 5-19 0 0,-3 8 18 0 0,1-6 16 0 0,-4 7-33 0 0,-1 1-10 0 0,-1-2 0 0 0,-2 0 14 0 0,1-2 52 0 0,-2 0 12 0 0,0 1-12 0 0,2 0-2 0 0,0 1 0 0 0,0 0-10 0 0,2-2-51 0 0,0 0 1 0 0,-8 14-1 0 0,15-22-3 0 0,-10 14-3 0 0,6-12 11 0 0,-11 25 62 0 0,9-16-17 0 0,-1-1 1 0 0,-11 12 17 0 0,13-18-57 0 0,4-4 14 0 0,0 1-76 0 0,-7 7 33 0 0,-1 6 33 0 0,9-12 22 0 0,-20 21 30 0 0,11-15-70 0 0,0 0 0 0 0,1 2 0 0 0,2-3 11 0 0,4-5 32 0 0,-4 6-33 0 0,-3 0-10 0 0,2 2 0 0 0,-3 12 12 0 0,9-20 144 0 0,-1-2-60 0 0,-4 8-16 0 0,-1 1-64 0 0,0 1-16 0 0,1 3 0 0 0,-1-2 0 0 0,-1 0 0 0 0,-1-1 0 0 0,0-2 11 0 0,8-7 45 0 0,-1 2 21 0 0,-3-2-78 0 0,-6 14 120 0 0,5-2-109 0 0,1 6 31 0 0,6-18 49 0 0,-13 35 53 0 0,9-26-191 0 0,1-6 76 0 0,-4 7-18 0 0,1 2-10 0 0,1-1-10 0 0,3-8-22 0 0,-3 7 64 0 0,-2 1-22 0 0,-2-1-10 0 0,1-4-10 0 0,4-5-33 0 0,-3 7 32 0 0,-1 2 11 0 0,3 3 0 0 0,0-1 0 0 0,-1-1 11 0 0,-1-2 32 0 0,-2-2-33 0 0,4 0 1 0 0,3-5 32 0 0,-2 5-33 0 0,0 2-10 0 0,1 1 11 0 0,1-8 32 0 0,-2 7-33 0 0,1 2-10 0 0,-1 0 0 0 0,1-1 0 0 0,3 1 0 0 0,-2 0 0 0 0,3 0 0 0 0,-1-1 0 0 0,-1 1 0 0 0,2 0 0 0 0,0 0 0 0 0,-2 1 0 0 0,0 0 0 0 0,0-1 0 0 0,-2 0 0 0 0,-1-2 0 0 0,-1 0 0 0 0,1 8-39 0 0,2-15-8 0 0,-9 15 16 0 0,7-12 10 0 0,0-4-22 0 0,-4 5 32 0 0,-1 1 11 0 0,-1-1 0 0 0,0 0 0 0 0,0 0 0 0 0,2-2 11 0 0,5-5 42 0 0,2 0-38 0 0,0 0 0 0 0,0 0 0 0 0,0 0 0 0 0,0-1 0 0 0,1 1 0 0 0,-1 0 0 0 0,0 0 0 0 0,0 0 0 0 0,1 0 0 0 0,-1-1 1 0 0,1 1-1 0 0,-1 0 0 0 0,1 0 0 0 0,-1-1 0 0 0,1 1 0 0 0,-1 0 0 0 0,1-1 0 0 0,1 2 0 0 0,9 5-5 0 0,3 1-10 0 0,0-1 0 0 0,1 1 0 0 0,0-1 0 0 0,1 0 0 0 0,9 5 11 0 0,-23-11 186 0 0,0 1-143 0 0,9 9-44 0 0,1 2-10 0 0,-4 1 0 0 0,-3 2 0 0 0,-3-2 11 0 0,-2-5 43 0 0,1-6-55 0 0,4 20 65 0 0,-1-6-64 0 0,-3-1 0 0 0,1 0 0 0 0,-2 1 0 0 0,4-2-12 0 0,-1 1-36 0 0,-1-3 26 0 0,-1-7-21 0 0,2 8 32 0 0,0 2 11 0 0,-3-2 0 0 0,-3 1 0 0 0,-1-1 0 0 0,0-1 0 0 0,1-1 0 0 0,-2 0 0 0 0,-3 6 0 0 0,4-15 0 0 0,1-1 0 0 0,-7 8 0 0 0,0-1-13 0 0,2 0-40 0 0,-4 1 36 0 0,-7 18 16 0 0,12-19 13 0 0,-2-2-12 0 0,0 0 0 0 0,1 3 0 0 0,0-1 0 0 0,2-1 11 0 0,4-7 48 0 0,1 0 31 0 0,-7 5-10 0 0,-3 1-64 0 0,1-1-16 0 0,2 0-12 0 0,5-4-36 0 0,-5 3 36 0 0,-1 2 12 0 0,0 0 0 0 0,0-2 11 0 0,7-4 21 0 0,3 1-155 0 0,1 5 118 0 0,-2-6 8 0 0,1-1 0 0 0,-1 1 0 0 0,0-1 0 0 0,1 1-1 0 0,-1-1 1 0 0,1 1 0 0 0,-1-1 0 0 0,0 1 0 0 0,1-1 0 0 0,-1 0 0 0 0,1 1 0 0 0,-1-1 0 0 0,1 1 0 0 0,0-1-1 0 0,-1 0 1 0 0,1 0 0 0 0,-1 1 0 0 0,1-1 0 0 0,-1 0 0 0 0,1 0 0 0 0,1 1 0 0 0,2 0 40 0 0,8 3-33 0 0,8 2-10 0 0,-14-7 0 0 0,-1 0 0 0 0,11-1 0 0 0,-1 0 0 0 0,-1-1 0 0 0,1 0 0 0 0,-2-1 0 0 0,3 0 0 0 0,-1-1 0 0 0,7-2 0 0 0,-19 7 0 0 0,19-4 0 0 0,-4 0 0 0 0,-15 4 0 0 0,39-4 0 0 0,20-3 0 0 0,-47 5 0 0 0,0 0 0 0 0,-1-1 0 0 0,-1-1 0 0 0,2 1 0 0 0,-1-1 0 0 0,1 0 0 0 0,-1 0 0 0 0,-1 0 0 0 0,2 1 0 0 0,-3 0-10 0 0,-10 3-44 0 0,0 1-186 0 0,8 2 214 0 0,-7-2-28 0 0,-1 0-63 0 0,10 4 106 0 0,-3 1-5 0 0,-7-5-64 0 0,7 6-416 0 0,-7-5 416 0 0,-3 0-69 0 0,-7 8 128 0 0,-2-1-22 0 0,-4-3 44 0 0,0 0 63 0 0,-30 7 28 0 0,41-11-82 0 0,-18 5 34 0 0,-44 5 462 0 0,63-12-442 0 0,0 1-10 0 0,-7 1-33 0 0,5-1 22 0 0,-4 0-45 0 0,6 0-56 0 0,0 0-157 0 0,-6 4 220 0 0,11-6 103 0 0,1 3-97 0 0,17-4 156 0 0,25-11 3 0 0,-1-3-90 0 0,12 0-80 0 0,-42 11 0 0 0,-5 2 0 0 0,-1 0 0 0 0,18-2 0 0 0,19-3 0 0 0,-15 4 0 0 0,-6 2 14 0 0,-15 0 22 0 0,15-4-22 0 0,4-2-112 0 0,-15 4 55 0 0,0-1 32 0 0,-1 1 11 0 0,0 1 11 0 0,-2-2 42 0 0,-7 4 1 0 0,7-1-44 0 0,8-2-65 0 0,-17 4-20 0 0,18-2-53 0 0,-18 1 34 0 0,1 1 14 0 0,7 0 54 0 0,-6 0-17 0 0,6 0 22 0 0,-5 0-33 0 0,5-1-15 0 0,-8 0-22 0 0,0 2 11 0 0,11 0 54 0 0,1 1-17 0 0,1-2 32 0 0,1 0 11 0 0,-1 0 0 0 0,1-1 0 0 0,-1 0 0 0 0,-1 0 0 0 0,1 0 0 0 0,-1 2-10 0 0,-2 0-22 0 0,-7-2 64 0 0,3-2-11 0 0,-5 2 288 0 0,-5-1-255 0 0,-4-5-11 0 0,6 6-47 0 0,0-1 0 0 0,-1 1 0 0 0,1 0 0 0 0,0 0 0 0 0,0 0 0 0 0,0 0 0 0 0,0 0 0 0 0,1 0 0 0 0,-1 0 0 0 0,0 0 0 0 0,0 0 0 0 0,1-1 0 0 0,-1 1 0 0 0,0 0 0 0 0,1 0 0 0 0,-1 0 0 0 0,1 0 0 0 0,0 1 0 0 0,-1-1-1 0 0,1 0 1 0 0,0 0 0 0 0,-1 0 0 0 0,2 0 0 0 0,7-9 4 0 0,-1 1 0 0 0,0 0 0 0 0,-3 0 11 0 0,-4 5 42 0 0,-1-6 13 0 0,-1 9-57 0 0,1 0 0 0 0,0 0 0 0 0,0 0-1 0 0,0 0 1 0 0,0 0 0 0 0,-1 1 0 0 0,1-1 0 0 0,0 0 0 0 0,-1 0 0 0 0,1 0 0 0 0,0 0 0 0 0,-1 1 0 0 0,0-1 0 0 0,1 0 0 0 0,-1 0 0 0 0,1 1 0 0 0,-1-1 0 0 0,0 0 0 0 0,-1 0 0 0 0,1-1-11 0 0,-1 0 6 0 0,0 0 0 0 0,0 0 0 0 0,0 0 0 0 0,-1 0 0 0 0,1 1 0 0 0,0-1 0 0 0,-1 1 0 0 0,1-1 0 0 0,-1 1 0 0 0,1 0 0 0 0,-5-2 0 0 0,-1 1 1 0 0,-11-5 13 0 0,0 1 0 0 0,0 0 0 0 0,-25-3 0 0 0,-61-3 88 0 0,63 8-92 0 0,-41 1-2 0 0,-9-1 270 0 0,73 3-273 0 0,10 1 8 0 0,1 0-1 0 0,-1-1 0 0 0,-13-3 0 0 0,0-3-16 0 0,19 5 0 0 0,-7-4 0 0 0,1-1 0 0 0,1 0 0 0 0,1 1-12 0 0,5 3-36 0 0,-2-4 36 0 0,0-3 12 0 0,2-2 0 0 0,3 0-13 0 0,1 7-6 0 0,1 0 0 0 0,-1 0 0 0 0,1 0 0 0 0,0 0 0 0 0,0 0 0 0 0,0 1 0 0 0,1-1 0 0 0,-1 1 0 0 0,1 0 0 0 0,0 0 0 0 0,0 0 0 0 0,8-5 0 0 0,6-3-135 0 0,38-19 0 0 0,-35 21 130 0 0,20-12 75 0 0,2 3 0 0 0,46-15-1 0 0,-40 21 52 0 0,47-16 20 0 0,-84 24-134 0 0,-36 18-54 0 0,17-9 68 0 0,0 0 0 0 0,-13 5 0 0 0,-235 99-97 0 0,68-27-290 0 0,121-59 299 0 0,44-16 84 0 0,1 1 1 0 0,-35 17 0 0 0,19-5-53 0 0,27-14 41 0 0,8-4-54 0 0,10 2-659 0 0,-2-1 722 0 0,-1-1 0 0 0,1 0 1 0 0,0 0-1 0 0,-1-1 0 0 0,1 1 0 0 0,0-1 0 0 0,0-1 1 0 0,0 1-1 0 0,-1-1 0 0 0,1 0 0 0 0,6-2 0 0 0,11-3 71 0 0,36-16 0 0 0,-8 2 32 0 0,-17 8 30 0 0,-1-2-1 0 0,0-2 1 0 0,47-29 0 0 0,-40 16-82 0 0,-2-1-1 0 0,34-35 0 0 0,-69 61-3 0 0,1-3-49 0 0,-3 6-4 0 0,-1 1 0 0 0,1-1 0 0 0,-1 1 0 0 0,1-1 0 0 0,-1 0 0 0 0,1 1 0 0 0,-1-1 0 0 0,0 0 0 0 0,0 1 0 0 0,1-1 0 0 0,-1 0 0 0 0,0 0 0 0 0,0 1-1 0 0,0-1 1 0 0,0 0 0 0 0,0 0 0 0 0,0 1 0 0 0,0-1 0 0 0,0 0 0 0 0,0 0 0 0 0,0-1 0 0 0,-5-7-1 0 0,3 7 14 0 0,0 0 0 0 0,-1 1-1 0 0,1-1 1 0 0,0 1-1 0 0,-1 0 1 0 0,0-1 0 0 0,1 1-1 0 0,-1 0 1 0 0,0 1-1 0 0,1-1 1 0 0,-1 0 0 0 0,0 1-1 0 0,0-1 1 0 0,-4 1 0 0 0,-3 0-43 0 0,0 0 0 0 0,-18 2 0 0 0,-56 12-3 0 0,-78 8-58 0 0,154-21 101 0 0,-24-2 0 0 0,28 2 1 0 0,0-1-2 0 0,-15-6 76 0 0,8 0-32 0 0,3-2-33 0 0,6-4-10 0 0,5 0-10 0 0,0 7 4 0 0,0 0 1 0 0,0 0 0 0 0,0 0 0 0 0,1 1 0 0 0,0-1 0 0 0,0 1-1 0 0,0 0 1 0 0,0 0 0 0 0,1 0 0 0 0,4-3 0 0 0,7-3 1 0 0,30-15 1 0 0,-11 7-37 0 0,145-67-91 0 0,-155 75 26 0 0,-2-2 0 0 0,41-26 0 0 0,-63 37 19 0 0,0 0-54 0 0,0 1 131 0 0,-1 0 1 0 0,0 0-1 0 0,1 0 1 0 0,-1 0 0 0 0,0-1-1 0 0,0 1 1 0 0,1 0-1 0 0,-1 0 1 0 0,0 0-1 0 0,1-1 1 0 0,-1 1-1 0 0,0 0 1 0 0,0 0 0 0 0,0-1-1 0 0,1 1 1 0 0,-1 0-1 0 0,0-1 1 0 0,0 1-1 0 0,0 0 1 0 0,0-1 0 0 0,0 1-1 0 0,0 0 1 0 0,0-1-1 0 0,1 1 1 0 0,-1 0-1 0 0,0-1 1 0 0,0 1-1 0 0,0 0 1 0 0,0-1 0 0 0,0 1-1 0 0,0 0 1 0 0,-1-1-1 0 0,1 1 1 0 0,0 0-1 0 0,0-1 1 0 0,0 1 0 0 0,0 0-1 0 0,0-1 1 0 0,-4-11-87 0 0,3 10 98 0 0,0 0 0 0 0,0 0 0 0 0,-1 1 0 0 0,1-1 0 0 0,-1 0 1 0 0,0 0-1 0 0,1 1 0 0 0,-1-1 0 0 0,0 1 0 0 0,0-1 0 0 0,0 1 1 0 0,0 0-1 0 0,0 0 0 0 0,0 0 0 0 0,0 0 0 0 0,-1 0 0 0 0,1 0 1 0 0,0 1-1 0 0,-3-2 0 0 0,-5 1 40 0 0,0 0-1 0 0,0 0 1 0 0,-13 1 0 0 0,1 0-19 0 0,-2 1 52 0 0,-1 0-1 0 0,-27 6 1 0 0,25-4 91 0 0,-34 2-1 0 0,29-2-33 0 0,25-2-63 0 0,-1 0-1 0 0,1-1 1 0 0,0 1-1 0 0,-15-3 0 0 0,22 2-65 0 0,0 0 0 0 0,1 0-1 0 0,-1 0 1 0 0,0 0 0 0 0,0 0-1 0 0,0 0 1 0 0,0 0-1 0 0,0 0 1 0 0,0 0 0 0 0,1 0-1 0 0,-1 0 1 0 0,0 0 0 0 0,0 0-1 0 0,0 0 1 0 0,0 0 0 0 0,0-1-1 0 0,0 1 1 0 0,0 0 0 0 0,1 0-1 0 0,-1 0 1 0 0,0 0-1 0 0,0 0 1 0 0,0 0 0 0 0,0 0-1 0 0,0-1 1 0 0,0 1 0 0 0,0 0-1 0 0,0 0 1 0 0,0 0 0 0 0,0 0-1 0 0,0 0 1 0 0,0-1-1 0 0,0 1 1 0 0,0 0 0 0 0,0 0-1 0 0,0 0 1 0 0,0 0 0 0 0,0 0-1 0 0,0 0 1 0 0,0-1 0 0 0,0 1-1 0 0,0 0 1 0 0,0 0 0 0 0,0 0-1 0 0,0 0 1 0 0,0 0-1 0 0,0-1 1 0 0,0 1 0 0 0,-1 0-1 0 0,1 0 1 0 0,0 0 0 0 0,0 0-1 0 0,0 0 1 0 0,0 0 0 0 0,0 0-1 0 0,0 0 1 0 0,0 0 0 0 0,-1-1-1 0 0,1 1 1 0 0,0 0-1 0 0,0 0 1 0 0,0 0 0 0 0,0 0-1 0 0,0 0 1 0 0,0 0 0 0 0,-1 0-1 0 0,1 0 1 0 0,0 0 0 0 0,18-12 5 0 0,28-9-110 0 0,10 2 81 0 0,48-20-32 0 0,-48 19-2 0 0,-42 16 31 0 0,0-1 1 0 0,-1 0 0 0 0,23-12-1 0 0,-25 9 23 0 0,-2 1 0 0 0,-2-2 0 0 0,-3-1 0 0 0,-4 8 1 0 0,0-1 0 0 0,-1 1-1 0 0,0-1 1 0 0,1 1 0 0 0,-1-1-1 0 0,0 1 1 0 0,0-1 0 0 0,0 1-1 0 0,-1 0 1 0 0,1 0 0 0 0,0-1-1 0 0,-1 1 1 0 0,0 0 0 0 0,1 0-1 0 0,-4-2 1 0 0,1 0 4 0 0,0 1 0 0 0,0 0 0 0 0,0 0 0 0 0,0 0 1 0 0,0 1-1 0 0,-1-1 0 0 0,1 1 0 0 0,-7-2 0 0 0,-7-4-114 0 0,-10-6-101 0 0,20 11 169 0 0,1-1 0 0 0,-1 0 0 0 0,-12-8 0 0 0,8 4-60 0 0,9 6 47 0 0,1 0 0 0 0,-1 0 0 0 0,0 0 0 0 0,1 0-1 0 0,-1-1 1 0 0,1 1 0 0 0,0-1 0 0 0,0 1 0 0 0,0-1 0 0 0,-2-3 0 0 0,3 5 48 0 0,1 1 1 0 0,-1-1-1 0 0,1 0 1 0 0,-1 1-1 0 0,1-1 1 0 0,0 1 0 0 0,-1-1-1 0 0,1 0 1 0 0,0 1-1 0 0,0-1 1 0 0,-1 0-1 0 0,1 0 1 0 0,0 1-1 0 0,0-1 1 0 0,0 0 0 0 0,0 1-1 0 0,0-1 1 0 0,0 0-1 0 0,0 0 1 0 0,0 1-1 0 0,0-1 1 0 0,0 0-1 0 0,1 0 1 0 0,4-9 45 0 0,4-1-27 0 0,-5 6-22 0 0,-1 2-2 0 0,0 1-1 0 0,0-1 0 0 0,0 1 0 0 0,0 0 0 0 0,1 0 0 0 0,6-3 0 0 0,-2 1-154 0 0,0 1-1 0 0,16-4 0 0 0,-21 6-57 0 0,-1 0 22 0 0,1 1 153 0 0,17-12 76 0 0,-30 0 53 0 0,9 10-71 0 0,-1 0 0 0 0,1 0-1 0 0,-1 0 1 0 0,0 1 0 0 0,0-1 0 0 0,1 0-1 0 0,-1 1 1 0 0,0-1 0 0 0,0 1 0 0 0,-4-2-1 0 0,-57-19-414 0 0,9 2-252 0 0,45 19 485 0 0,5-1 104 0 0,0 1 0 0 0,0 0 0 0 0,0-1 0 0 0,0 1 0 0 0,-6-5-1 0 0,8 5 12 0 0,5-24-304 0 0,-2 23 290 0 0,2-6-134 0 0,2 1 140 0 0,1-3 13 0 0,-2 5 97 0 0,-1 0 0 0 0,0-1 0 0 0,0 1 0 0 0,0-1 0 0 0,-1 0 0 0 0,2-5 0 0 0,-3 7-40 0 0,0 2 49 0 0,0 0 1 0 0,2-10-44 0 0,0 1 1 0 0,-2 7 32 0 0,1-8-33 0 0,-1 1 4 0 0,-1-29 402 0 0,0 38-350 0 0,0 0 1 0 0,-2-9-54 0 0,2-1-13 0 0,0 0 0 0 0,2 0 0 0 0,0 2 0 0 0,0 1 0 0 0,-1 2-12 0 0,-1 6 7 0 0,0 0 1 0 0,0 1-1 0 0,1-1 0 0 0,-1 0 0 0 0,0 1 0 0 0,0-1 0 0 0,1 0 0 0 0,-1 1 0 0 0,0-1 0 0 0,1 0 0 0 0,-1 1 0 0 0,1-1 0 0 0,-1 1 0 0 0,0-1 0 0 0,1 1 1 0 0,-1-1-1 0 0,1 1 0 0 0,0-1 0 0 0,-1 1 0 0 0,1-1 0 0 0,-1 1 0 0 0,2-1 0 0 0,19-6 10 0 0,-19 6 145 0 0,0 1-76 0 0,2-1-85 0 0,-3 1 28 0 0,0 0 0 0 0,0 0-1 0 0,0 0 1 0 0,0-1 0 0 0,-1 1 0 0 0,1 0 0 0 0,0 0 0 0 0,0 1-1 0 0,0-1 1 0 0,0 0 0 0 0,0 0 0 0 0,0 0 0 0 0,-1 0 0 0 0,1 1 0 0 0,2 0-1 0 0,2 2 61 0 0,0 1-1 0 0,-1 0 1 0 0,1 0-1 0 0,5 6 0 0 0,-6-7-113 0 0,-1 0 142 0 0,0 0 0 0 0,0 0 0 0 0,0 1 0 0 0,0-1 0 0 0,-1 1 0 0 0,1 0 0 0 0,-1-1 0 0 0,0 1-1 0 0,2 5 1 0 0,-2-4-47 0 0,2 6-48 0 0,-2 0 1 0 0,-2-6 32 0 0,0 5-22 0 0,0-5 22 0 0,0 4-21 0 0,0-4 26 0 0,-1 3-24 0 0,0-6 38 0 0,0 0 14 0 0,-5 4-10 0 0,4-5 4 0 0,0-1 20 0 0,-6 0 1 0 0,4 0-58 0 0,-2-1 2 0 0,-12-7 36 0 0,6 3 19 0 0,-4-5 35 0 0,8 5-97 0 0,-9-7 54 0 0,13 10-69 0 0,-10-11 27 0 0,2 3-41 0 0,9 5 17 0 0,-2-6 44 0 0,-2-7 4 0 0,7 17-11 0 0,1-1 1 0 0,3-7-44 0 0,1 0-22 0 0,3-4-192 0 0,-6 14 151 0 0,10 4 42 0 0,1 4 11 0 0,-2 1-10 0 0,0 1-33 0 0,2 3 32 0 0,-11-11 11 0 0,10 15 0 0 0,5 9 0 0 0,-5-9-3 0 0,-10-12 24 0 0,3 8 25 0 0,7 24-110 0 0,-8-24 64 0 0,0 1 0 0 0,1-1 0 0 0,0 0 0 0 0,5 19 54 0 0,-10-29-46 0 0,0-1-8 0 0,11 19 120 0 0,-5-9-99 0 0,0 1 22 0 0,-1 1-33 0 0,1 1-10 0 0,-2-4 11 0 0,0-3 43 0 0,-3-5-53 0 0,3 19 61 0 0,-1-6-62 0 0,3 0 0 0 0,2-1 0 0 0,2-1 0 0 0,0-6 11 0 0,-8-7 182 0 0,9 1-95 0 0,-8-2-80 0 0,0 0 334 0 0,-4-2-244 0 0,-7-15 43 0 0,7 14-143 0 0,0 0-1 0 0,-1 0 1 0 0,1 0-1 0 0,0 0 0 0 0,-1 0 1 0 0,1 1-1 0 0,-1-1 1 0 0,1 1-1 0 0,-4-3 1 0 0,-20-21 2 0 0,10 8-10 0 0,6 7 0 0 0,2-1 0 0 0,3-2 0 0 0,1 1 0 0 0,1-1 0 0 0,3 2-12 0 0,-1 9-49 0 0,3 1-146 0 0,8-2 154 0 0,8 0 3 0 0,-15 4 25 0 0,-1 0-1 0 0,2-1-44 0 0,4 3 6 0 0,23 3-64 0 0,-17-2 128 0 0,-3 2-10 0 0,-9-3-33 0 0,4 9 32 0 0,3 1 11 0 0,1-2 0 0 0,1-2 0 0 0,2-2 459 0 0,-25-10-366 0 0,1-1-93 0 0,-19-4-75 0 0,25 8 59 0 0,-1-1 1 0 0,1 0-1 0 0,0-1 1 0 0,0 1 0 0 0,-8-4-1 0 0,8 4 16 0 0,2 0 0 0 0,1 1 0 0 0,-1 0 0 0 0,1-1 0 0 0,-1 1 0 0 0,1-1 0 0 0,0 0 0 0 0,-1 0 0 0 0,1 1 0 0 0,0-1 0 0 0,0 0 0 0 0,-3-2 0 0 0,-14-10 0 0 0,9 5 0 0 0,0-2 0 0 0,0-3-55 0 0,8 8-46 0 0,2 3 65 0 0,1 2-17 0 0,10-1 32 0 0,3 4-22 0 0,-1 3 22 0 0,1 0-22 0 0,1 0 22 0 0,-1-1-22 0 0,-1 1 32 0 0,1 1 11 0 0,-2 1 0 0 0,-1 1 0 0 0,-1 3 0 0 0,0 1 0 0 0,-1 0 0 0 0,2-1 0 0 0,-3-4 11 0 0,-5-5 32 0 0,5 3-22 0 0,-7-4 160 0 0,0-1-127 0 0,9 7-33 0 0,2 0 22 0 0,-2-3-21 0 0,-8-4 42 0 0,-1 0 12 0 0,8 3-76 0 0,-5-3-64 0 0,7 2 48 0 0,4 1 16 0 0,-11-3 14 0 0,0 1-1 0 0,0-1 1 0 0,-1 1 0 0 0,1 0-1 0 0,8 4 1 0 0,-8-3-16 0 0,-3-2-74 0 0,0 0 12 0 0,8 3 64 0 0,-7-3 64 0 0,-1 0 12 0 0,8 4-72 0 0,-8-4-40 0 0,0 1 72 0 0,5 4-40 0 0,-3-3-60 0 0,3 8 48 0 0,-1 0 30 0 0,-5-9 180 0 0,-1 0-140 0 0,0 10-44 0 0,-3 0 1 0 0,3-9 42 0 0,-1-1 1 0 0,-2 12-44 0 0,1 4-25 0 0,3-14-17 0 0,-1-1-2 0 0,-3 16 19 0 0,0-6 15 0 0,-1 1 0 0 0,-1 0 11 0 0,-1-1 32 0 0,1 0-33 0 0,-1-2-10 0 0,1 0 0 0 0,-2 1 0 0 0,-3 5 0 0 0,2-8 0 0 0,-5 5 0 0 0,-24 23 160 0 0,34-34-96 0 0,-12 6 4 0 0,15-8-69 0 0,-1 0 1 0 0,0 0 0 0 0,0 0 0 0 0,0 0-1 0 0,0 0 1 0 0,0 0 0 0 0,0 0 0 0 0,0 0-1 0 0,0 0 1 0 0,0-1 0 0 0,0 1 0 0 0,0 0 0 0 0,-2 0-1 0 0,-33 19 1 0 0,13-3 0 0 0,2-5 0 0 0,8-3 5 0 0,2-3-13 0 0,-8 3 75 0 0,8-2-67 0 0,1 2 0 0 0,0-2 0 0 0,1 0 0 0 0,0 0 0 0 0,1 4 0 0 0,1 1 0 0 0,3-2-12 0 0,3-9-46 0 0,1 0-26 0 0,0 0 70 0 0,0 0 1 0 0,0-1 0 0 0,0 1-1 0 0,0 0 1 0 0,0 0 0 0 0,0-1-1 0 0,1 1 1 0 0,-1 0 0 0 0,0 0-1 0 0,0-1 1 0 0,1 1 0 0 0,-1 0-1 0 0,1-1 1 0 0,-1 1 0 0 0,1-1-1 0 0,-1 1 1 0 0,1 0 0 0 0,0 0-1 0 0,16 9-3 0 0,-12-9 19 0 0,0-2-3 0 0,8 2 17 0 0,-8-1 27 0 0,0-1 0 0 0,0 1 0 0 0,0-1 1 0 0,0 0-1 0 0,0-1 0 0 0,0 1 0 0 0,0-1 0 0 0,-1 0 0 0 0,6-3 0 0 0,15-5 52 0 0,-19 8-82 0 0,0-1 1 0 0,0 1 0 0 0,0-1-1 0 0,6-4 1 0 0,-2 1 19 0 0,0 0 0 0 0,1 1 0 0 0,15-5 0 0 0,0 1-1 0 0,-10 2 7 0 0,-1-1-36 0 0,12-5-3 0 0,-6 5 0 0 0,-19 7 0 0 0,24-17 0 0 0,-15 10 0 0 0,1 0 0 0 0,-1-1 0 0 0,0-1 0 0 0,-2 1 0 0 0,-1 0 0 0 0,-1-3-10 0 0,-2 2-50 0 0,-4 6-31 0 0,1-6 16 0 0,-2 1-5 0 0,-1 5 23 0 0,1-5 46 0 0,0-2 11 0 0,1 0-13 0 0,0 2-56 0 0,1 0-22 0 0,-1 6 11 0 0,1-3 13 0 0,-1 4 3 0 0,-1 5-53 0 0,3 10 106 0 0,1 4 11 0 0,-1-3 0 0 0,-2 1 0 0 0,-2-1 0 0 0,1-11-3 0 0,0-1-1 0 0,0 1 1 0 0,-1-1-1 0 0,1 0 1 0 0,0 1-1 0 0,-1-1 0 0 0,0 0 1 0 0,1 1-1 0 0,-1-1 1 0 0,0 0-1 0 0,0 0 1 0 0,-1 0-1 0 0,1 0 0 0 0,-2 3 1 0 0,-1 0-8 0 0,-2 7 11 0 0,-1 0 0 0 0,0-1 0 0 0,0 0 0 0 0,-1 2 0 0 0,0-1 0 0 0,0 0 0 0 0,0 5 0 0 0,9-17 0 0 0,-1 5 0 0 0,-16 36 0 0 0,10-29 0 0 0,2 0 0 0 0,0 6 30 0 0,6-17 39 0 0,-17 36 78 0 0,13-34-138 0 0,-3 17 132 0 0,4-15-93 0 0,2 9-36 0 0,1 0-1 0 0,-1-9 32 0 0,1 10-33 0 0,1 0-10 0 0,2 0 0 0 0,1 1 0 0 0,-2 0 0 0 0,-1 1 0 0 0,-1-1 0 0 0,1-2 11 0 0,-1-9 32 0 0,2 7-33 0 0,-1 2 1 0 0,-2-9 32 0 0,2 7-33 0 0,-3 0 1 0 0,0-7 32 0 0,-5 7-33 0 0,0 2-10 0 0,-1 0 0 0 0,0 0 0 0 0,-1-2 0 0 0,-1-2 0 0 0,0 1 0 0 0,-1 0 0 0 0,2-1 0 0 0,-1 1 0 0 0,1 1 0 0 0,2 0 0 0 0,5 2 0 0 0,0 0 0 0 0,0 0 0 0 0,0-1 855 0 0,2-14-800 0 0,8-3-34 0 0,-5 2 23 0 0,-3 1-36 0 0,13-10 68 0 0,-12 8-33 0 0,5-6-33 0 0,-6 7-7 0 0,0 0-1 0 0,-1 0 1 0 0,1-1-1 0 0,0 1 1 0 0,-1 0-1 0 0,0-1 0 0 0,1 1 1 0 0,-1-1-1 0 0,0 1 1 0 0,0-1-1 0 0,-1 0 1 0 0,1 1-1 0 0,0-1 1 0 0,-1 0-1 0 0,0 1 1 0 0,1-5-1 0 0,0-5 20 0 0,2 5-7 0 0,-2 2 15 0 0,1-31-11 0 0,0 14-19 0 0,1-13 0 0 0,2-15 54 0 0,-3 41-43 0 0,0-21-12 0 0,3-19-63 0 0,-3 17 0 0 0,0 15 60 0 0,-1 12 13 0 0,6-22-67 0 0,-3 7 46 0 0,-3 17 15 0 0,6-16-71 0 0,9-24-143 0 0,-12 31 200 0 0,2-11 11 0 0,-6 23 0 0 0,13-33 0 0 0,-8 20 0 0 0,3-7 0 0 0,-6 17 1 0 0,10-14-15 0 0,1-3-213 0 0,-12 18 139 0 0,7-9-296 0 0,-7 9 232 0 0,5-5-576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7.135"/>
    </inkml:context>
    <inkml:brush xml:id="br0">
      <inkml:brushProperty name="width" value="0.05" units="cm"/>
      <inkml:brushProperty name="height" value="0.05" units="cm"/>
    </inkml:brush>
  </inkml:definitions>
  <inkml:trace contextRef="#ctx0" brushRef="#br0">26 1 1839 0 0,'0'0'7648'0'0,"3"1"-7564"0"0,8 2-58 0 0,-9-2 1056 0 0,13-1 3916 0 0,-14 2-4926 0 0,4 7 14 0 0,-3-6 132 0 0,-1 1 1 0 0,1-1-1 0 0,-1 1 0 0 0,2 7 0 0 0,-2-7-146 0 0,-1-2-7 0 0,0 0-1 0 0,0 8 3 0 0,-1-1 11 0 0,5 15 2 0 0,-3-22-70 0 0,1 13 33 0 0,-4-3-22 0 0,2-7 22 0 0,1 6-21 0 0,0 2 43 0 0,4 24 58 0 0,8 40 80 0 0,-13-71-150 0 0,3 9 14 0 0,-2 2-3 0 0,0-1-51 0 0,1-1-2 0 0,0-3 45 0 0,-1-11-57 0 0,0 1 1 0 0,0 0 0 0 0,0 0 0 0 0,0 0-1 0 0,-1 0 1 0 0,1 0 0 0 0,-1 0 0 0 0,0 0-1 0 0,1 4 1 0 0,2 41 64 0 0,-3-44-64 0 0,3 17 0 0 0,2 2 0 0 0,-1 9 64 0 0,-2-16-64 0 0,-1 1 0 0 0,0 0 0 0 0,2 9-1 0 0,-1-16 56 0 0,1 2-45 0 0,2 2-10 0 0,-4 2 0 0 0,-1 0 0 0 0,2-1 0 0 0,-2 1 0 0 0,-2 0 0 0 0,2 0 0 0 0,-1 0 0 0 0,2 0 0 0 0,3 6 27 0 0,-4-17-7 0 0,0 15 51 0 0,-1-8-61 0 0,1 12-10 0 0,0-21 0 0 0,-7 35 0 0 0,1-14 31 0 0,2 2 2 0 0,4-19-21 0 0,-1 19 63 0 0,-2-10-7 0 0,1 0-44 0 0,0 1 32 0 0,0 0 21 0 0,-5 48 135 0 0,4-41-140 0 0,-3 52 66 0 0,6-60-128 0 0,0-1-10 0 0,2 7 20 0 0,-2-20-4 0 0,-4 23 12 0 0,2-10-28 0 0,-4 8-2 0 0,0-1 58 0 0,-5 20 8 0 0,7-28-54 0 0,-1 10-11 0 0,4-15 62 0 0,0 23 69 0 0,1-18-120 0 0,0 3 1 0 0,1 17 31 0 0,-1-28-29 0 0,0 1-1 0 0,0 0 1 0 0,-1 0-1 0 0,0-1 1 0 0,-2 10-1 0 0,0-3-1 0 0,1 1 38 0 0,2-5-3 0 0,-8 28-24 0 0,5-21-22 0 0,-1-2 0 0 0,2 1 11 0 0,0-1 42 0 0,1-2 11 0 0,-5 17 0 0 0,1 12 0 0 0,1-17-62 0 0,4-19 10 0 0,-2 39 38 0 0,-1-12 14 0 0,3-15-53 0 0,-1-1 32 0 0,-2 13-34 0 0,3-25-1 0 0,-1 1 0 0 0,1-1 0 0 0,0 1 0 0 0,0-1 1 0 0,1 0-1 0 0,-1 1 0 0 0,2 3 0 0 0,0 8-8 0 0,1-1 0 0 0,4 9 0 0 0,-7-21 0 0 0,2 20 0 0 0,2 7 0 0 0,-3-24 0 0 0,0 21 0 0 0,0 16 64 0 0,0-13-64 0 0,0 0 0 0 0,-2 1 0 0 0,1-21 6 0 0,3 43 52 0 0,-1-8 81 0 0,2 12-43 0 0,-1-32-43 0 0,-2-15-53 0 0,1 0 0 0 0,-2 0 0 0 0,0 0 0 0 0,-1 13 0 0 0,-2 23 64 0 0,0-27-64 0 0,2-5 0 0 0,3 31 0 0 0,0 29 0 0 0,-2-15 64 0 0,-2 15-10 0 0,0-41-43 0 0,0 16-12 0 0,2-32 1 0 0,0 0 0 0 0,0 2 19 0 0,0-13-4 0 0,-4 15 15 0 0,3-15-30 0 0,1 19 0 0 0,0-11 0 0 0,1 1 0 0 0,1 2 0 0 0,-3 1 0 0 0,0-1 0 0 0,1-1 0 0 0,-2 5-1 0 0,5 4 9 0 0,-2-14-4 0 0,0 5 39 0 0,-1-1-33 0 0,-1-1-10 0 0,1 0 0 0 0,0 0 11 0 0,0 1 32 0 0,0 0-33 0 0,-1-1-10 0 0,0 0 11 0 0,1 1 32 0 0,0 0-33 0 0,0 0-10 0 0,0 0 11 0 0,0-1 32 0 0,0-1-33 0 0,-1 1-10 0 0,-1 0 11 0 0,0 0 32 0 0,2 0-33 0 0,0 0-10 0 0,0-1 0 0 0,1 1 0 0 0,0 2 0 0 0,-2-1 0 0 0,0-2 11 0 0,1-7 32 0 0,-2 7-33 0 0,0 1-10 0 0,-1 1 0 0 0,1 0 0 0 0,0 0 0 0 0,0 0 0 0 0,0 0 0 0 0,-3 39 75 0 0,4-48-32 0 0,-1 7-33 0 0,-1 1-10 0 0,0 0 0 0 0,3-1 0 0 0,-2 1 0 0 0,2 7-3 0 0,-3 11 81 0 0,2-29-25 0 0,1 3 90 0 0,0 3-3342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8.692"/>
    </inkml:context>
    <inkml:brush xml:id="br0">
      <inkml:brushProperty name="width" value="0.05" units="cm"/>
      <inkml:brushProperty name="height" value="0.05" units="cm"/>
    </inkml:brush>
  </inkml:definitions>
  <inkml:trace contextRef="#ctx0" brushRef="#br0">1 17 919 0 0,'0'0'4064'0'0,"2"-1"-3997"0"0,0 1-60 0 0,-1 0-1 0 0,1 0 1 0 0,-1 0 0 0 0,1-1-1 0 0,-1 1 1 0 0,0 0 0 0 0,1-1-1 0 0,-1 1 1 0 0,0-1 0 0 0,1 0-1 0 0,-1 1 1 0 0,0-1 0 0 0,0 0-1 0 0,2-1 1 0 0,6-1 276 0 0,18-2 6929 0 0,-25 5-6999 0 0,9 0-48 0 0,-8 0 1151 0 0,0 2-1166 0 0,0 0-158 0 0,-1-1 138 0 0,1 1 0 0 0,-1-1-1 0 0,0 1 1 0 0,0 0 0 0 0,5 4 0 0 0,-1 3 83 0 0,1 0 0 0 0,6 13 0 0 0,-12-20 15 0 0,5 9-148 0 0,-5-9-5 0 0,0 0-6 0 0,3 8 1 0 0,-3-7 16 0 0,3 9 1 0 0,-3-10-31 0 0,0 1 8 0 0,3 6-37 0 0,-3-6 37 0 0,2 9 13 0 0,-2-7-34 0 0,1 4-22 0 0,2 9 154 0 0,-4-13-61 0 0,1-1-1 0 0,0 1 1 0 0,0-1 0 0 0,3 9 0 0 0,2-1-55 0 0,0 0-38 0 0,-3-7 22 0 0,3 7-22 0 0,-1 3 34 0 0,0-3 14 0 0,-3-7-14 0 0,1 4-33 0 0,1-1 41 0 0,-4-8-71 0 0,5 26 211 0 0,-2-14-193 0 0,0 1 1 0 0,-1-9 32 0 0,1 6-22 0 0,-1-5 22 0 0,3 6-33 0 0,2 3-10 0 0,-1 0 0 0 0,0-3 11 0 0,-4-7 32 0 0,6 4-33 0 0,3-1-10 0 0,-1-6 11 0 0,-5-2 32 0 0,5-2-22 0 0,-6 1 22 0 0,5-2-21 0 0,-6 2 26 0 0,9-6-34 0 0,-11 7-18 0 0,11-17 70 0 0,11-14 62 0 0,0 0-19 0 0,-17 24-73 0 0,-1 0 0 0 0,0 1 0 0 0,7-18 1 0 0,10-10 37 0 0,-2-5-74 0 0,-5 6 0 0 0,-14 32 2 0 0,1-1 1 0 0,0 1-1 0 0,-1-1 0 0 0,0 1 0 0 0,1-1 1 0 0,-1 0-1 0 0,-1 0 0 0 0,1 0 0 0 0,0 0 1 0 0,0 0-1 0 0,-1-3 0 0 0,3-12 23 0 0,20-33-13 0 0,-17 38-12 0 0,1 2 0 0 0,-1 3 11 0 0,-3 5 32 0 0,3-4-33 0 0,1 1-20 0 0,-5 4-44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6.294"/>
    </inkml:context>
    <inkml:brush xml:id="br0">
      <inkml:brushProperty name="width" value="0.05" units="cm"/>
      <inkml:brushProperty name="height" value="0.05" units="cm"/>
    </inkml:brush>
  </inkml:definitions>
  <inkml:trace contextRef="#ctx0" brushRef="#br0">0 1 2303 0 0,'3'-1'167'0'0,"-1"1"-160"0"0,-1 0 0 0 0,1 1-1 0 0,0-1 1 0 0,0 0 0 0 0,0 1 0 0 0,0-1-1 0 0,0 1 1 0 0,-1 0 0 0 0,1-1-1 0 0,0 1 1 0 0,0 0 0 0 0,-1 0 0 0 0,4 2-1 0 0,-5-2 12 0 0,4 1 898 0 0,5-2-309 0 0,0-1 1 0 0,-1 0-1 0 0,1 0 0 0 0,12-4 1 0 0,-14 3-370 0 0,-4 1 115 0 0,-1 1-8 0 0,44-1 485 0 0,-41 0-816 0 0,20 3 54 0 0,-1 2-66 0 0,-13-4-4 0 0,18-1 66 0 0,17 0-2400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6.579"/>
    </inkml:context>
    <inkml:brush xml:id="br0">
      <inkml:brushProperty name="width" value="0.05" units="cm"/>
      <inkml:brushProperty name="height" value="0.05" units="cm"/>
    </inkml:brush>
  </inkml:definitions>
  <inkml:trace contextRef="#ctx0" brushRef="#br0">0 24 1839 0 0,'0'0'83'0'0,"3"0"-6"0"0,23-7 126 0 0,-9 4 1096 0 0,12-2 842 0 0,43-3 0 0 0,-57 7-2141 0 0,-2 2 0 0 0,-4 0-344 0 0,-4 0-1448 0 0,8 2-632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6.801"/>
    </inkml:context>
    <inkml:brush xml:id="br0">
      <inkml:brushProperty name="width" value="0.05" units="cm"/>
      <inkml:brushProperty name="height" value="0.05" units="cm"/>
    </inkml:brush>
  </inkml:definitions>
  <inkml:trace contextRef="#ctx0" brushRef="#br0">1 17 5527 0 0,'0'0'498'0'0,"2"0"-406"0"0,70-3 2691 0 0,-37 0-2080 0 0,26-2-1090 0 0,14-1-2459 0 0,-68 6 2559 0 0,0 1-1 0 0,0-1 1 0 0,0 1-1 0 0,13 3 1 0 0,-9 0 185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006"/>
    </inkml:context>
    <inkml:brush xml:id="br0">
      <inkml:brushProperty name="width" value="0.05" units="cm"/>
      <inkml:brushProperty name="height" value="0.05" units="cm"/>
    </inkml:brush>
  </inkml:definitions>
  <inkml:trace contextRef="#ctx0" brushRef="#br0">1 0 10799 0 0,'0'0'1168'0'0,"16"4"-1056"0"0,0-2 0 0 0,-1-1 0 0 0,1-1 0 0 0,1 0-232 0 0,3-1-40 0 0,-2-1-16 0 0,0 0-4624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0.377"/>
    </inkml:context>
    <inkml:brush xml:id="br0">
      <inkml:brushProperty name="width" value="0.05" units="cm"/>
      <inkml:brushProperty name="height" value="0.05" units="cm"/>
    </inkml:brush>
  </inkml:definitions>
  <inkml:trace contextRef="#ctx0" brushRef="#br0">0 359 1375 0 0,'0'0'4126'0'0,"1"3"-3486"0"0,1 1-112 0 0,0 2 1349 0 0,-1 0 0 0 0,1 0 0 0 0,-1-1 0 0 0,1 9 0 0 0,0-16-1809 0 0,6-4-53 0 0,-7 5-15 0 0,-1 1 0 0 0,1 0 1 0 0,-1 0-1 0 0,1-1 0 0 0,-1 1 1 0 0,1 0-1 0 0,-1-1 0 0 0,1 1 0 0 0,-1-1 1 0 0,0 1-1 0 0,1-1 0 0 0,-1 1 1 0 0,0-1-1 0 0,1 1 0 0 0,-1-1 1 0 0,0 1-1 0 0,0-1 0 0 0,1 0 0 0 0,1-5 57 0 0,1-3 13 0 0,14-30 298 0 0,-7 13-275 0 0,-2 5-26 0 0,-7 19-3 0 0,3-9 18 0 0,-2 7-18 0 0,20-59 214 0 0,-17 51-222 0 0,0 5-5 0 0,9-29-28 0 0,-14 31-7 0 0,1 2 15 0 0,11-14-14 0 0,-3 6-17 0 0,3-3-2 0 0,-9 10 11 0 0,17-24 48 0 0,-13 17-57 0 0,2 2 0 0 0,1-2 0 0 0,0 2 0 0 0,-1 1 11 0 0,-5 6 32 0 0,7-4-33 0 0,-1 1 1 0 0,-5 3 42 0 0,3 0 11 0 0,-6 1 128 0 0,3 0-101 0 0,0 1-89 0 0,12 7 257 0 0,-9-4-244 0 0,19 13 88 0 0,31 18 110 0 0,-48-27-170 0 0,-1 0-33 0 0,9 7 5 0 0,-16-13 54 0 0,-1 0 5 0 0,27 24 240 0 0,-26-24-240 0 0,9 10 84 0 0,9 12 16 0 0,-11-13-108 0 0,5 4 17 0 0,-11-10-89 0 0,5 11 20 0 0,17 23 114 0 0,-19-25-75 0 0,0 1 11 0 0,1-2 0 0 0,-3-2 0 0 0,-2-6-10 0 0,2 4-33 0 0,-2-4 22 0 0,4 4-55 0 0,-4-7-99 0 0,12-3-614 0 0,-12 1 522 0 0,0 0-1 0 0,1 1 1 0 0,-1-1 0 0 0,0 0 0 0 0,0 0 0 0 0,0-1 0 0 0,-1 1 0 0 0,1 0 0 0 0,0-1 0 0 0,2-2 0 0 0,7-8-6025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250"/>
    </inkml:context>
    <inkml:brush xml:id="br0">
      <inkml:brushProperty name="width" value="0.05" units="cm"/>
      <inkml:brushProperty name="height" value="0.05" units="cm"/>
    </inkml:brush>
  </inkml:definitions>
  <inkml:trace contextRef="#ctx0" brushRef="#br0">1 0 9215 0 0,'0'0'976'0'0,"18"0"-328"0"0,-2 2 96 0 0,1 0 24 0 0,1 1 0 0 0,0 1-512 0 0,0 0-104 0 0,1-1-24 0 0,1 3 0 0 0,1-3-856 0 0,3 1-168 0 0,0-2-40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472"/>
    </inkml:context>
    <inkml:brush xml:id="br0">
      <inkml:brushProperty name="width" value="0.05" units="cm"/>
      <inkml:brushProperty name="height" value="0.05" units="cm"/>
    </inkml:brush>
  </inkml:definitions>
  <inkml:trace contextRef="#ctx0" brushRef="#br0">0 15 11775 0 0,'0'0'1068'0'0,"2"-1"-877"0"0,2-1-88 0 0,-1 0 0 0 0,1 0 0 0 0,0 1 1 0 0,0-1-1 0 0,0 1 0 0 0,1 0 0 0 0,-1 0 0 0 0,0 1 0 0 0,0-1 1 0 0,7 1-1 0 0,9 0 52 0 0,21 3-1 0 0,-4 1-255 0 0,147-4-4630 0 0,-159-2 3692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647"/>
    </inkml:context>
    <inkml:brush xml:id="br0">
      <inkml:brushProperty name="width" value="0.05" units="cm"/>
      <inkml:brushProperty name="height" value="0.05" units="cm"/>
    </inkml:brush>
  </inkml:definitions>
  <inkml:trace contextRef="#ctx0" brushRef="#br0">0 12 5063 0 0,'0'0'6748'0'0,"3"-1"-6229"0"0,10-2-400 0 0,0 0 0 0 0,1 1 0 0 0,-1 1 0 0 0,1 0 0 0 0,0 1 0 0 0,18 1 0 0 0,3 0-3551 0 0,-16-1-748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4:55.044"/>
    </inkml:context>
    <inkml:brush xml:id="br0">
      <inkml:brushProperty name="width" value="0.05" units="cm"/>
      <inkml:brushProperty name="height" value="0.05" units="cm"/>
    </inkml:brush>
  </inkml:definitions>
  <inkml:trace contextRef="#ctx0" brushRef="#br0">990 1 3423 0 0,'0'0'1368'0'0,"-1"0"-1145"0"0,-56 21 3890 0 0,55-21-3922 0 0,-12 4 178 0 0,-19 6 425 0 0,15-5-320 0 0,0 0 0 0 0,-24 2 0 0 0,10-1 138 0 0,1 1 0 0 0,-61 21 0 0 0,28-7-560 0 0,34-11-52 0 0,1 1 0 0 0,0 0 0 0 0,1 3 0 0 0,1 0 0 0 0,0 2 0 0 0,1 0 0 0 0,0 2 0 0 0,2 1 0 0 0,-42 41 0 0 0,47-42 0 0 0,13-12 0 0 0,-1 0 0 0 0,1 1 0 0 0,1-1 0 0 0,-1 1 0 0 0,-7 14 0 0 0,-6 7 0 0 0,1-3 0 0 0,15-21 0 0 0,-10 16 0 0 0,-2 6 0 0 0,8-12 0 0 0,0-1 0 0 0,0 0 0 0 0,5-10 1 0 0,0 1 0 0 0,0-1 0 0 0,1 1-1 0 0,-1 0 1 0 0,-1 8 0 0 0,-6 14-59 0 0,4-15 47 0 0,3-6 11 0 0,-1 1 0 0 0,1 0 0 0 0,0 0 0 0 0,-2 11 0 0 0,-3 10 0 0 0,-17 42 0 0 0,23-65 0 0 0,-1 1 0 0 0,0-1 0 0 0,0 1 0 0 0,-1-1 0 0 0,-5 8 0 0 0,-11 15 0 0 0,11-15 0 0 0,2-3 11 0 0,6-9-10 0 0,0 0-1 0 0,0 0 1 0 0,-1 0 0 0 0,1 0-1 0 0,0 0 1 0 0,0 0 0 0 0,0 0-1 0 0,0 0 1 0 0,0 1 0 0 0,0-1-1 0 0,0 0 1 0 0,0 0 0 0 0,0 0-1 0 0,0 0 1 0 0,0 0 0 0 0,0 0-1 0 0,0 0 1 0 0,0 0 0 0 0,0 0 0 0 0,0 0-1 0 0,0 0 1 0 0,0 0 0 0 0,0 0-1 0 0,0 1 1 0 0,0-1 0 0 0,0 0-1 0 0,0 0 1 0 0,0 0 0 0 0,0 0-1 0 0,0 0 1 0 0,0 0 0 0 0,0 0-1 0 0,0 0 1 0 0,0 0 0 0 0,0 0-1 0 0,0 0 1 0 0,0 0 0 0 0,0 0-1 0 0,0 1 1 0 0,0-1 0 0 0,0 0-1 0 0,1 0 1 0 0,-1 0 0 0 0,0 0-1 0 0,0 0 1 0 0,0 0 0 0 0,0 0-1 0 0,0 0 1 0 0,0 0 0 0 0,0 0 0 0 0,0 0-1 0 0,0 0 1 0 0,0 0 0 0 0,0 0-1 0 0,0 0 1 0 0,0 0 0 0 0,0 0-1 0 0,1 0 1 0 0,-1 0 0 0 0,0 0-1 0 0,0 0 1 0 0,0 0 0 0 0,12 6 9 0 0,3-2-10 0 0,1-1 0 0 0,-1 2 0 0 0,1 1 0 0 0,0 2 15 0 0,-2-1 57 0 0,-9-4-4 0 0,16 8-53 0 0,-19-10-16 0 0,16 15-77 0 0,-6-5 121 0 0,6 6-29 0 0,-17-16-17 0 0,14 21-62 0 0,-6-8 65 0 0,0 1 0 0 0,6 4 0 0 0,-13-14 0 0 0,6 15 0 0 0,-4-12 10 0 0,-1-1-3 0 0,0-1 1 0 0,-1 0 0 0 0,0 0 0 0 0,-1 1 0 0 0,1-1-1 0 0,-1 8 1 0 0,0-8-8 0 0,4 22 0 0 0,-1-13 0 0 0,1 1 0 0 0,-3-2 11 0 0,-1-9 32 0 0,2 7-33 0 0,5 2-10 0 0,3-3 0 0 0,-7-7 0 0 0,-2-3 0 0 0,1 1 0 0 0,-1-1 0 0 0,0 0 0 0 0,0 1 0 0 0,1-1 0 0 0,-1 0 0 0 0,1 0 0 0 0,-1-1 0 0 0,1 1 0 0 0,0 0 0 0 0,4 0 0 0 0,6 1 3 0 0,1-1 0 0 0,-1 0 0 0 0,1-1 0 0 0,-1 0 0 0 0,1-1 0 0 0,0 0 0 0 0,-1-1 0 0 0,0-1-1 0 0,1 0 1 0 0,21-9 0 0 0,2-3 8 0 0,-1-2 0 0 0,48-30-1 0 0,-57 30-10 0 0,-8 5 0 0 0,-13 11 0 0 0,0 1 0 0 0,0-3 0 0 0,2 1 0 0 0,0 0 0 0 0,0 0 0 0 0,10 0 0 0 0,-2 0 0 0 0,48-8 0 0 0,-9 5 0 0 0,-19-1 0 0 0,0 0 0 0 0,-12 3 0 0 0,-18 4 0 0 0,0 0 0 0 0,27 1 0 0 0,-8 1 0 0 0,-24-3 0 0 0,1 0 0 0 0,0 0 0 0 0,-1 0 0 0 0,1 0 0 0 0,-1 1 0 0 0,1-1 0 0 0,0 1 0 0 0,-1-1 0 0 0,1 1 0 0 0,1 0 0 0 0,19 9 0 0 0,-8-4 0 0 0,-1 0 0 0 0,1 1 0 0 0,23 17 0 0 0,-34-21 0 0 0,1 0 0 0 0,0 0 0 0 0,0-1 0 0 0,0 0 0 0 0,5 3 0 0 0,3 1 0 0 0,23 15 0 0 0,4 0 0 0 0,-22-12 0 0 0,23 14 0 0 0,-25-15 0 0 0,-10-7 0 0 0,21 14 0 0 0,-23-12 10 0 0,21 10 34 0 0,-21-11-36 0 0,20 6 48 0 0,-1-1-67 0 0,-17-7-19 0 0,15 0 17 0 0,-4 0 13 0 0,0-1 0 0 0,-9 1 1 0 0,22-5 41 0 0,-1-2-21 0 0,-5 2 3 0 0,-1-1-1 0 0,0-2 1 0 0,0 0-1 0 0,26-14 1 0 0,-37 15-16 0 0,1 0 1 0 0,-1 0-1 0 0,0-1 1 0 0,-1 0-1 0 0,0-1 1 0 0,0 0 0 0 0,10-12-1 0 0,55-79 71 0 0,-64 85-88 0 0,-1 1 25 0 0,-1 2 4 0 0,0-1-1 0 0,9-19 1 0 0,5-1 44 0 0,-17 21-21 0 0,1-1-33 0 0,-4 2 1 0 0,-3 7 32 0 0,-6-10-4 0 0,1 11-24 0 0,2 2-5 0 0,1-1-10 0 0,0 1 1 0 0,-1-1 0 0 0,1 0 0 0 0,-1 1 0 0 0,1 0-1 0 0,-1-1 1 0 0,0 1 0 0 0,1 0 0 0 0,-1 1 0 0 0,0-1-1 0 0,0 0 1 0 0,0 1 0 0 0,0-1 0 0 0,-5 1 0 0 0,-3 0-3 0 0,7-2 2 0 0,-18 2 0 0 0,-27 5 0 0 0,38-5 0 0 0,0-2 0 0 0,-3-3 0 0 0,11 0 0 0 0,2 3 0 0 0,0 1 0 0 0,0-1 0 0 0,0 0 0 0 0,0 1 0 0 0,0-1 0 0 0,1 0 0 0 0,-1 0 0 0 0,0 0 0 0 0,1 1 0 0 0,-1-1 0 0 0,1 0 0 0 0,0 0 0 0 0,-1-3 0 0 0,1 3 0 0 0,0 0 0 0 0,-1 0 0 0 0,1 0 0 0 0,0 0 0 0 0,0 0 0 0 0,0 1 0 0 0,0-1 0 0 0,1 0 0 0 0,-1 0 0 0 0,0 0 0 0 0,1 0 0 0 0,1-3 0 0 0,0-3 0 0 0,0-11 0 0 0,-1 0 0 0 0,0 0 0 0 0,-1 0 0 0 0,0 0 0 0 0,-2 0 0 0 0,-7-36 0 0 0,9 51 8 0 0,-8-13 38 0 0,-4-7 23 0 0,-1 1 0 0 0,-1 0 1 0 0,-1 1-1 0 0,-21-23 0 0 0,20 27-64 0 0,-60-60-16 0 0,59 63 29 0 0,-1 2-1 0 0,0 0 1 0 0,-31-16-1 0 0,20 14-17 0 0,-43-17 0 0 0,53 24 0 0 0,0 1 0 0 0,0 2 0 0 0,-1 0 0 0 0,0 0 0 0 0,-39-2 0 0 0,-69-13 117 0 0,34 4-42 0 0,68 11-75 0 0,6-2 0 0 0,11 4 0 0 0,-2 0 0 0 0,-3-1 0 0 0,-8-3-280 0 0,20 7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59.55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1397 290 455 0 0,'0'-2'5616'0'0,"6"-20"-4969"0"0,-5 20-612 0 0,1-10-526 0 0,-2 7 326 0 0,1-4 170 0 0,0 6 203 0 0,-1 2-141 0 0,0-1 58 0 0,0 0-1 0 0,0 1 1 0 0,0-1-1 0 0,0 1 0 0 0,-1-1 1 0 0,1 1-1 0 0,0-1 0 0 0,-1 1 1 0 0,1-1-1 0 0,-1 1 1 0 0,0-2-1 0 0,-1 1-90 0 0,1 1 1 0 0,0-1-1 0 0,-1 0 1 0 0,0 1-1 0 0,1 0 0 0 0,-1-1 1 0 0,0 1-1 0 0,0 0 0 0 0,1 0 1 0 0,-1 0-1 0 0,0 0 1 0 0,0 0-1 0 0,-4-1 0 0 0,-6-2-138 0 0,-1 1 1 0 0,0 0-1 0 0,0 1 0 0 0,-22-1 0 0 0,7 1-156 0 0,-29-7-1 0 0,43 7 246 0 0,-35-10-34 0 0,25 6 49 0 0,-15-1 0 0 0,39 7 2 0 0,0 0-1 0 0,0 0 1 0 0,0 0 0 0 0,0 0-1 0 0,0 0 1 0 0,0 0-1 0 0,0 0 1 0 0,0 0-1 0 0,0 0 1 0 0,0 0-1 0 0,0 0 1 0 0,0 0-1 0 0,0 0 1 0 0,0 0-1 0 0,0 0 1 0 0,0 0-1 0 0,0 0 1 0 0,0 0 0 0 0,1 0-1 0 0,-1 0 1 0 0,0-1-1 0 0,0 1 1 0 0,0 0-1 0 0,0 0 1 0 0,0 0-1 0 0,0 0 1 0 0,0 0-1 0 0,0 0 1 0 0,0 0-1 0 0,0 0 1 0 0,0 0 0 0 0,0 0-1 0 0,0 0 1 0 0,0 0-1 0 0,0 0 1 0 0,0 0-1 0 0,0 0 1 0 0,0 0-1 0 0,0 0 1 0 0,0 0-1 0 0,0-1 1 0 0,0 1-1 0 0,0 0 1 0 0,0 0-1 0 0,0 0 1 0 0,0 0 0 0 0,0 0-1 0 0,0 0 1 0 0,0 0-1 0 0,0 0 1 0 0,0 0-1 0 0,0 0 1 0 0,-1 0-1 0 0,1 0 1 0 0,0 0-1 0 0,0 0 1 0 0,11-4 67 0 0,17-1 158 0 0,139-14 1149 0 0,-164 18-1292 0 0,-3 1-73 0 0,0 1-1 0 0,0-1 0 0 0,1 0 0 0 0,-1 0 0 0 0,0 0 0 0 0,1 0 0 0 0,-1 0 1 0 0,0 0-1 0 0,0 0 0 0 0,1 0 0 0 0,-1 0 0 0 0,0 0 0 0 0,1-1 1 0 0,-1 1-1 0 0,0 0 0 0 0,0 0 0 0 0,1 0 0 0 0,-1 0 0 0 0,0 0 0 0 0,0 0 1 0 0,1-1-1 0 0,-1 1 0 0 0,0 0 0 0 0,0 0 0 0 0,0 0 0 0 0,1-1 1 0 0,-1 1-1 0 0,0 0 0 0 0,0 0 0 0 0,0 0 0 0 0,0-1 0 0 0,1 1 0 0 0,-1 0 1 0 0,0-1-1 0 0,-5-9 672 0 0,3 8-586 0 0,-1 0 0 0 0,1-1 0 0 0,-1 1-1 0 0,1 0 1 0 0,-1 0 0 0 0,0 1 0 0 0,-3-2-1 0 0,-9-3 115 0 0,0 2 0 0 0,0 0 0 0 0,-1 1-1 0 0,1 1 1 0 0,-32-1 0 0 0,38 3-247 0 0,0 0-1 0 0,0-1 1 0 0,-10-2 0 0 0,-2 0-217 0 0,6 2 14 0 0,13 0 112 0 0,0 1 0 0 0,-7 0 10 0 0,7 0 38 0 0,6 0-401 0 0,-3 0 471 0 0,0 1 0 0 0,0-1 0 0 0,0 0 0 0 0,0 0 0 0 0,0 1 0 0 0,0-1 0 0 0,1 1 0 0 0,2 0 1 0 0,18 3-73 0 0,0-1-1 0 0,0-2 0 0 0,0 0 1 0 0,0-1-1 0 0,30-4 1 0 0,-1 1 25 0 0,-35 1 57 0 0,0 0 0 0 0,-2-1 28 0 0,-13 3-5 0 0,-1 0 0 0 0,1 0 0 0 0,0-1 0 0 0,0 1 0 0 0,-1-1 0 0 0,1 1 1 0 0,-1 0-1 0 0,1-1 0 0 0,0 1 0 0 0,-1-1 0 0 0,1 1 0 0 0,-1-1 0 0 0,1 1 0 0 0,-1-1 0 0 0,1 0 0 0 0,-1 1 0 0 0,0-1 0 0 0,1 0 0 0 0,-1 1 0 0 0,1-2 0 0 0,-1 2-9 0 0,0-1 1 0 0,0 0-1 0 0,0 1 1 0 0,-1-1-1 0 0,1 1 1 0 0,0-1-1 0 0,0 1 1 0 0,0-1-1 0 0,0 0 1 0 0,-1 1-1 0 0,1-1 0 0 0,0 1 1 0 0,0-1-1 0 0,-1 1 1 0 0,1-1-1 0 0,-1 1 1 0 0,1 0-1 0 0,0-1 1 0 0,-2 0-1 0 0,0-1 26 0 0,-1 0-1 0 0,1 0 1 0 0,-1 1-1 0 0,0-1 1 0 0,1 1 0 0 0,-1-1-1 0 0,-6-1 1 0 0,-3 0-31 0 0,-1 1 0 0 0,1 0 0 0 0,-1 1 0 0 0,1 0 1 0 0,-1 1-1 0 0,1 0 0 0 0,-1 1 0 0 0,-14 3 0 0 0,-2-1-11 0 0,17-3 18 0 0,0 1 1 0 0,0 0 0 0 0,-22 5-1 0 0,20-3-16 0 0,1 2 0 0 0,4-2-13 0 0,7-3-51 0 0,-8 3-907 0 0,13-1 927 0 0,23 4-117 0 0,-17-4 115 0 0,-5-1 41 0 0,0 0-1 0 0,0-1 0 0 0,0 1 1 0 0,0-1-1 0 0,0 0 1 0 0,0 0-1 0 0,6-1 0 0 0,-5 1 6 0 0,21-4 0 0 0,-10 1 0 0 0,0-1 0 0 0,-1-1 408 0 0,-16 3-392 0 0,-1 0 0 0 0,0 0 0 0 0,1 1 0 0 0,-1-1 0 0 0,0 1-1 0 0,0-1 1 0 0,1 1 0 0 0,-1 0 0 0 0,0 0 0 0 0,0 0 0 0 0,-1 0-1 0 0,1 0 1 0 0,0 0 0 0 0,0 0 0 0 0,0 1 0 0 0,-1-1 0 0 0,-3 1 0 0 0,-1-2 26 0 0,-1 2 0 0 0,1-1 0 0 0,-1 1 0 0 0,-9 1 0 0 0,-21 3 116 0 0,-80 13 4 0 0,95-13-162 0 0,6 1 0 0 0,-21 9 0 0 0,25-10 0 0 0,1 2 0 0 0,-6 0-2 0 0,14-4 16 0 0,-7 8 38 0 0,3-3-68 0 0,5-4-48 0 0,-5 5 48 0 0,-1-1 16 0 0,-2-1 0 0 0,0-1 0 0 0,-1-1 0 0 0,0-1 0 0 0,0 1 0 0 0,1 0 0 0 0,1 0 4 0 0,-1 1-8 0 0,5 0 58 0 0,-6 2-25 0 0,10-5-75 0 0,-10 11 393 0 0,9-9-293 0 0,-3 5 890 0 0,8-10-870 0 0,2-2-55 0 0,21-19 85 0 0,-22 18-61 0 0,5-6-33 0 0,1-1-10 0 0,-3 2-12 0 0,21-28-48 0 0,-20 26 50 0 0,2-1-33 0 0,0 1 32 0 0,-1 0 11 0 0,-1 3-10 0 0,-4 5-33 0 0,3-4 22 0 0,-2 4-91 0 0,-5 3 99 0 0,1 0-1 0 0,0 0 1 0 0,0 0 0 0 0,-1 0 0 0 0,1 0 0 0 0,0 0 0 0 0,0 0 0 0 0,-1 0 0 0 0,1 0 0 0 0,0 0 0 0 0,0-1-1 0 0,-1 1 1 0 0,1 0 0 0 0,0 0 0 0 0,0 0 0 0 0,0 0 0 0 0,-1 0 0 0 0,1 0 0 0 0,0-1 0 0 0,0 1-1 0 0,0 0 1 0 0,0 0 0 0 0,-1 0 0 0 0,1-1 0 0 0,0 1 0 0 0,0 0 0 0 0,0 0 0 0 0,0 0 0 0 0,0-1 0 0 0,0 1-1 0 0,-1 0 1 0 0,1 0 0 0 0,0 0 0 0 0,0-1 0 0 0,0 1 0 0 0,0 0 0 0 0,0 0 0 0 0,0-1 0 0 0,0 1-1 0 0,0 0 1 0 0,0 0 0 0 0,0-1 0 0 0,0 1 0 0 0,0 0 0 0 0,0 0 0 0 0,1-1 0 0 0,-1 1 0 0 0,0 0 0 0 0,0 0-1 0 0,0 0 1 0 0,0-1 0 0 0,0 1 0 0 0,0 0 0 0 0,0 0 0 0 0,1 0 0 0 0,-1-1 0 0 0,0 1 0 0 0,0 0-1 0 0,0 0 1 0 0,1 0 0 0 0,-1 0 0 0 0,0-1 0 0 0,0 1 0 0 0,0 0 0 0 0,1 0 0 0 0,-1 0 0 0 0,0 0 0 0 0,0 0-1 0 0,1 0 1 0 0,-6-2-45 0 0,1 2 54 0 0,-13 1-62 0 0,5 2 66 0 0,-1 2 0 0 0,3 2 0 0 0,-6 5 0 0 0,16-11 0 0 0,-21 24 0 0 0,13-16 0 0 0,-1 2 0 0 0,2 0 0 0 0,1 0-10 0 0,-1 0-33 0 0,0 0 32 0 0,-1-2 22 0 0,6-6 32 0 0,-5 5-33 0 0,-3 3-10 0 0,0-1 0 0 0,1 2 0 0 0,1 2 0 0 0,-5 9 16 0 0,4-10 42 0 0,-6 4 4 0 0,6-4-126 0 0,2 1 48 0 0,-1 0 16 0 0,1-1 0 0 0,0 0 0 0 0,-1 0 0 0 0,2-1 11 0 0,5-10 42 0 0,1 1 1 0 0,-3 9-44 0 0,1 4-10 0 0,2-1 0 0 0,-1-1 0 0 0,-2 1 0 0 0,-2 0 0 0 0,1-1 0 0 0,2 2 0 0 0,-2-1 0 0 0,0-2 11 0 0,-2-1 32 0 0,-2-1-33 0 0,-1-1-10 0 0,0-1 0 0 0,0 0 0 0 0,0 0 0 0 0,1 0 0 0 0,0 2 0 0 0,-1 6 0 0 0,-1-3 0 0 0,1-5 0 0 0,4-5-20 0 0,0 1-1 0 0,-1-1 0 0 0,-10 7 0 0 0,8-6 32 0 0,2 0-56 0 0,-21 8-102 0 0,23-11 147 0 0,-28 9 0 0 0,21-6 0 0 0,2 1 0 0 0,-2 0 0 0 0,-11 8-680 0 0,-22 17 0 0 0,41-29 616 0 0,-8 1 48 0 0,-1 1 16 0 0,-2 0-7 0 0,11-3 25 0 0,-12-2-178 0 0,13 1 72 0 0,1 0-67 0 0,-8 3 95 0 0,-1 2 38 0 0,9-4-32 0 0,0 1 1 0 0,0 6 32 0 0,1-6-33 0 0,0 1-63 0 0,1 7 117 0 0,0-8 245 0 0,0 2-180 0 0,0 0-66 0 0,-7 13 65 0 0,4-14-16 0 0,0 0 0 0 0,1 0 0 0 0,-1 0 0 0 0,-1 0 0 0 0,1 0-1 0 0,0 0 1 0 0,-4 2 0 0 0,4-3 24 0 0,-10 6 127 0 0,10-6-198 0 0,-22 15 958 0 0,15-11-961 0 0,6-4-46 0 0,-4 3 26 0 0,6-3 168 0 0,5 2-52 0 0,3 4-457 0 0,-4-5 355 0 0,24 12 83 0 0,-15-9-65 0 0,6-1-10 0 0,0 0 0 0 0,-2-2 0 0 0,1 1 0 0 0,3 3 37 0 0,-20-7-34 0 0,44 7 213 0 0,-10-3-312 0 0,-18-3 96 0 0,-3 1 16 0 0,-8-1 48 0 0,4 1-62 0 0,-4-1-61 0 0,9 1 55 0 0,5 1 44 0 0,-14-2-21 0 0,18 9-89 0 0,-8-4 70 0 0,-1-1 0 0 0,9 7-3 0 0,-21-9-4 0 0,1-2 21 0 0,-1 1 56 0 0,6 4-70 0 0,-3-3-59 0 0,6 6 44 0 0,3-1 15 0 0,0-1 0 0 0,1 0 0 0 0,-1 1 0 0 0,1-1 0 0 0,0-2 0 0 0,-1 1 0 0 0,1-1 0 0 0,-1-1 0 0 0,8-2-3 0 0,-19-3 14 0 0,16 1 45 0 0,-5 3-56 0 0,1 1 0 0 0,-3 2 0 0 0,0 2 0 0 0,-1-1 0 0 0,0 2 0 0 0,3-1 0 0 0,-1 0 0 0 0,10 6 15 0 0,-21-13 186 0 0,0 1-137 0 0,5 4 0 0 0,-3-4-10 0 0,5 3-33 0 0,4 3 18 0 0,-11-7-87 0 0,0 0 90 0 0,6 5 12 0 0,-4-3-104 0 0,5 4 34 0 0,0 4 16 0 0,-4-5-4 0 0,19 36 8 0 0,-17-29-4 0 0,1 0 0 0 0,8 7 4 0 0,-12-17 318 0 0,-2-2-376 0 0,7 3 49 0 0,-5-4 61 0 0,5-2 24 0 0,-8 1-23 0 0,0 0-1 0 0,1 0 1 0 0,-1 1-1 0 0,0-1 1 0 0,1 0 0 0 0,-1 0-1 0 0,0-1 1 0 0,0 1 0 0 0,0 0-1 0 0,0 0 1 0 0,0 0 0 0 0,0-1-1 0 0,1-1 1 0 0,8-10 267 0 0,19-12-212 0 0,-23 18-132 0 0,23-14-125 0 0,13-6-2 0 0,-15 9 147 0 0,-13 10 0 0 0,34-26 224 0 0,-44 31-207 0 0,12-10 30 0 0,-14 11-47 0 0,8-8 0 0 0,0 0 0 0 0,-1-1 0 0 0,0 1 0 0 0,0 0 0 0 0,3-4 13 0 0,-12 14 0 0 0,4-1 13 0 0,22-17-14 0 0,-15 10-12 0 0,0 0 0 0 0,1-1 0 0 0,1 1 0 0 0,-1 1 0 0 0,1 0 0 0 0,-1 0 0 0 0,-1 1 0 0 0,2-1 0 0 0,0 1 0 0 0,1 2-10 0 0,0-1-33 0 0,0 1 22 0 0,0 1-22 0 0,0-1 32 0 0,0 1 11 0 0,1-1 0 0 0,-2 2 0 0 0,60-9 0 0 0,-46 6 0 0 0,-4 2 0 0 0,18-5 0 0 0,-10 2 15 0 0,0 0 29 0 0,-1 1-15 0 0,-15 2-29 0 0,63-15 0 0 0,-48 11 0 0 0,-15 4 0 0 0,0 0 0 0 0,0 1 0 0 0,-1 2 0 0 0,1 1 0 0 0,-1 3 0 0 0,1-3 0 0 0,0 0 0 0 0,-1 0 0 0 0,-3 0-14 0 0,-9-1-66 0 0,-30 13-938 0 0,-18 3 959 0 0,-79 16-1 0 0,-22 7-205 0 0,43 1-180 0 0,2-1 227 0 0,-19 9-15 0 0,108-42 233 0 0,-1-1 0 0 0,1-1 0 0 0,0-2 0 0 0,0 1 11 0 0,2 0 32 0 0,0 0-33 0 0,-2 0-10 0 0,1-1 408 0 0,14-2-354 0 0,19-3 66 0 0,0-1 1 0 0,-1 0-1 0 0,1-2 1 0 0,34-14-1 0 0,-28 8 51 0 0,1 2 0 0 0,44-11-1 0 0,64-17 326 0 0,59 2-496 0 0,-163 30 0 0 0,0-3 0 0 0,-15 4-12 0 0,0 1-36 0 0,7-4 35 0 0,-16 7 15 0 0,24-5-3 0 0,-15 3 1 0 0,-1 1 0 0 0,-1 0 0 0 0,1 0 0 0 0,0 0 0 0 0,1-1 0 0 0,-1-1 0 0 0,-1 1 0 0 0,1-1 0 0 0,-1 2 0 0 0,-1 0 0 0 0,1 1 0 0 0,-1-1 0 0 0,1 2 0 0 0,0-2 0 0 0,-1 0 0 0 0,1 1 0 0 0,-1 0 0 0 0,1 1 0 0 0,-1 0 0 0 0,1 0 0 0 0,-1 0 0 0 0,7 1 0 0 0,17-7 0 0 0,-26 4-13 0 0,-7 2-40 0 0,4-1 29 0 0,-4 0-19 0 0,7-1 32 0 0,3 1 11 0 0,-1-1 0 0 0,1 2 0 0 0,15-4 4 0 0,20 2-72 0 0,-35 2 58 0 0,-3 0-49 0 0,-10 0-32 0 0,4 0 49 0 0,-1 0 0 0 0,0 0 0 0 0,0-1-1 0 0,8-2 1 0 0,-6 2 19 0 0,-4 1-31 0 0,-1 0 1 0 0,8 1 32 0 0,-5 0-33 0 0,5 2-10 0 0,-6-2 11 0 0,6 0 32 0 0,-5-1-22 0 0,7 0 32 0 0,2 0 11 0 0,0-2 0 0 0,0 1 0 0 0,-1-1 0 0 0,1 1 0 0 0,1 0 0 0 0,-5-2-10 0 0,-5 2-33 0 0,5-3 32 0 0,-1 0 22 0 0,-7 3 21 0 0,1 1-64 0 0,8-4 21 0 0,3 0 11 0 0,0 3-10 0 0,-3 1-44 0 0,-9 0 12 0 0,0 0 74 0 0,6 2-32 0 0,-4-3-43 0 0,5-4 32 0 0,-1-1 1 0 0,-6 5-44 0 0,5-6-212 0 0,-4 4 223 0 0,3-1 22 0 0,-2 3-22 0 0,5-2 32 0 0,3 1 22 0 0,-8 1 32 0 0,5-5-33 0 0,-1 0 1 0 0,-6 3 32 0 0,3-5-49 0 0,-3 7-74 0 0,-3-1 0 0 0,-1-7 64 0 0,-3 0 16 0 0,3 5-11 0 0,0 1-21 0 0,-16-5 1 0 0,6 3-12 0 0,1-1 32 0 0,0-1 22 0 0,-2 1 32 0 0,0 1-33 0 0,1 0-10 0 0,-1-1-16 0 0,-23-13-195 0 0,25 13 172 0 0,8 5 30 0 0,0 0 1 0 0,0-1 0 0 0,1 0-1 0 0,-1 1 1 0 0,-4-5 0 0 0,2 2 4 0 0,-4-5 4 0 0,0-1 0 0 0,-17-15 0 0 0,23 23 0 0 0,-15-20 0 0 0,16 18-10 0 0,1 1-11 0 0,-10-12-1 0 0,8 13 13 0 0,-11-20-169 0 0,2 5 162 0 0,0-1 16 0 0,10 15-4 0 0,-22-16 62 0 0,-1-1-48 0 0,22 18-10 0 0,-12-7 0 0 0,6 6-10 0 0,5 2-33 0 0,-3-4 32 0 0,-4-2 11 0 0,3 2 11 0 0,7 4 126 0 0,0 0-69 0 0,-6-18 60 0 0,2 9-128 0 0,0 0 0 0 0,-1 2 0 0 0,-3 0 0 0 0,0 1 0 0 0,1-1 0 0 0,-8-4 16 0 0,8 9 76 0 0,-23-20 56 0 0,19 13-143 0 0,5 5-25 0 0,-10-6-38 0 0,11 8 46 0 0,-16-13 73 0 0,4 1-125 0 0,15 13 66 0 0,-6-11 71 0 0,8 13-72 0 0,1 0-1 0 0,0 0 1 0 0,0 0 0 0 0,0 0-1 0 0,0 0 1 0 0,0 0 0 0 0,0 0-1 0 0,0 0 1 0 0,0 0 0 0 0,0 0-1 0 0,0 0 1 0 0,0 0 0 0 0,0 0-1 0 0,0 0 1 0 0,0-1 0 0 0,0 1 0 0 0,0 0-1 0 0,0 0 1 0 0,0 0 0 0 0,0 0-1 0 0,0 0 1 0 0,0 0 0 0 0,0 0-1 0 0,0 0 1 0 0,0 0 0 0 0,0 0-1 0 0,0 0 1 0 0,0 0 0 0 0,0 0-1 0 0,0 0 1 0 0,0 0 0 0 0,0-1-1 0 0,0 1 1 0 0,0 0 0 0 0,0 0-1 0 0,0 0 1 0 0,0 0 0 0 0,0 0-1 0 0,0 0 1 0 0,0 0 0 0 0,0 0-1 0 0,1 0 1 0 0,-1 0 0 0 0,0 0-1 0 0,0 0 1 0 0,0 0 0 0 0,0 0 0 0 0,0 0-1 0 0,0 0 1 0 0,0 0 0 0 0,0 0-1 0 0,0 0 1 0 0,0 0 0 0 0,0 0-1 0 0,0 0 1 0 0,0 0 0 0 0,0 0-1 0 0,0 0 1 0 0,0 0 0 0 0,1 0-1 0 0,-1 0 1 0 0,0 0 0 0 0,11-4 9 0 0,3 0-10 0 0,0 2 0 0 0,-1 2-10 0 0,-11 0-22 0 0,-7-13 128 0 0,-3 0-85 0 0,8 12-11 0 0,-3 0 0 0 0,0 0 0 0 0,0-1 0 0 0,0 0 0 0 0,1 1 0 0 0,-1-1 0 0 0,1 0-1 0 0,-4-4 1 0 0,-5-3 0 0 0,2 2 0 0 0,-1-1 0 0 0,0 0 0 0 0,-1 2 0 0 0,0 0 0 0 0,0 2-10 0 0,7 2-33 0 0,-7-1 32 0 0,-1-1 11 0 0,1-1 0 0 0,-1 0 0 0 0,-1-1 0 0 0,0 2 0 0 0,0 1 0 0 0,0 2 0 0 0,0 0 0 0 0,3 1-10 0 0,8 0-44 0 0,-22 9-255 0 0,0 0 234 0 0,12-5 75 0 0,-1 1 0 0 0,0-1-10 0 0,1 1-49 0 0,0-1-32 0 0,0 0 22 0 0,-1 0 110 0 0,-26 8 43 0 0,-1-1-164 0 0,15-3 64 0 0,-17 3 86 0 0,24-6 21 0 0,7-3-95 0 0,1 1 1 0 0,0 0-1 0 0,-17 9 1 0 0,15-7 3 0 0,2-2 53 0 0,8-2 11 0 0,0 0-10 0 0,-6 1-29 0 0,6-1 176 0 0,14-1-182 0 0,6 0 18 0 0,-1-1-1 0 0,34-6 0 0 0,-2 0-36 0 0,-14 0 0 0 0,-4 3 0 0 0,47-6-333 0 0,6 2 77 0 0,-68 6 235 0 0,0 1-22 0 0,0 0 32 0 0,-1 0 11 0 0,0-1 0 0 0,1 0 0 0 0,0 2 0 0 0,-1 0-10 0 0,0 2-33 0 0,-1 0 32 0 0,1 1 11 0 0,32 8 0 0 0,-16-5 0 0 0,-15-3 0 0 0,32 8 0 0 0,-19-9 11 0 0,-11 0 46 0 0,-2 1 13 0 0,-4-1-70 0 0,-7-2-59 0 0,17 5 42 0 0,-13-2 73 0 0,-6-3-48 0 0,21 10 69 0 0,-20-7-64 0 0,17 6 39 0 0,-19-8 12 0 0,-1-1-56 0 0,0 1-1 0 0,0-1 0 0 0,-1 0 0 0 0,1 1 0 0 0,0-1 1 0 0,0 1-1 0 0,-1-1 0 0 0,1 1 0 0 0,0-1 0 0 0,-1 1 1 0 0,1 0-1 0 0,0 0 0 0 0,0 0 5 0 0,1 0 52 0 0,0 1-8 0 0,21 18 72 0 0,-13-13-118 0 0,-1 1 1 0 0,-6-4 42 0 0,3 4 11 0 0,-4-3-10 0 0,3 7-44 0 0,-2 0-22 0 0,-2-7-36 0 0,3 8 36 0 0,1 2 12 0 0,1 0 0 0 0,4 7-23 0 0,-9-20-1 0 0,1 6 5 0 0,0 5-5 0 0,-2 2-19 0 0,-1-1 32 0 0,3 1 11 0 0,0 0 0 0 0,1-1 0 0 0,-1 1 0 0 0,0-1 0 0 0,0-1 0 0 0,1 1 0 0 0,3-1 0 0 0,0 6 0 0 0,-6-14 0 0 0,10 24 0 0 0,-4-16 0 0 0,1-1 0 0 0,0-1 0 0 0,2 0 0 0 0,2-2 0 0 0,2-3 408 0 0,-14-10-441 0 0,-1 0 1 0 0,1 0-1 0 0,-1 0 0 0 0,0 0 0 0 0,0 0 0 0 0,0 0 0 0 0,0 1 0 0 0,-1-1 0 0 0,1 1 1 0 0,-6-5-1 0 0,6 5 18 0 0,-18-21-49 0 0,13 15 64 0 0,2 1 11 0 0,1 3 42 0 0,3 4-49 0 0,0 0 0 0 0,1-1 0 0 0,-1 1 0 0 0,0 0 1 0 0,1 0-1 0 0,-1 0 0 0 0,1-1 0 0 0,-1 1 0 0 0,1 0 1 0 0,0-1-1 0 0,0 1 0 0 0,-1 0 0 0 0,1-1 0 0 0,0 1 0 0 0,0 0 1 0 0,0-1-1 0 0,1-1 0 0 0,-1 2-2 0 0,0 1 1 0 0,0 0-1 0 0,0-1 1 0 0,0 1-1 0 0,1-1 1 0 0,-1 1-1 0 0,0 0 0 0 0,0-1 1 0 0,0 1-1 0 0,1-1 1 0 0,-1 1-1 0 0,0 0 1 0 0,0-1-1 0 0,1 1 0 0 0,-1 0 1 0 0,0 0-1 0 0,1-1 1 0 0,-1 1-1 0 0,0 0 1 0 0,1 0-1 0 0,-1-1 0 0 0,1 1 1 0 0,-1 0-1 0 0,1 0 1 0 0,3-3 63 0 0,3-1-41 0 0,-3 1 18 0 0,7-2-33 0 0,3 3-10 0 0,2 5 0 0 0,-11-3 2 0 0,0 1-7 0 0,14 11 126 0 0,-3 0-111 0 0,-14-9-15 0 0,-1 0-4 0 0,2 1-24 0 0,2 2-10 0 0,16 31-19 0 0,-14-24 62 0 0,0-2 0 0 0,0 0 0 0 0,-1 1 0 0 0,-2 1 0 0 0,0-2-10 0 0,-1 2-33 0 0,-1 0 32 0 0,0-1 11 0 0,0-1 0 0 0,3 0 0 0 0,3 0 0 0 0,-1-2 11 0 0,-6-7 85 0 0,1 0-128 0 0,6 5 21 0 0,7 3-44 0 0,12 13-18 0 0,3 3-893 0 0,-28-25 892 0 0,0 0-75 0 0,0 1 189 0 0,1-1-221 0 0,8-11 1215 0 0,-2 6-1046 0 0,-5 3-36 0 0,7 2 36 0 0,4 2 12 0 0,-3 1-10 0 0,-10-3-49 0 0,9 7-122 0 0,-9-7 125 0 0,-17 7-1366 0 0,12-6 1398 0 0,-18-1-32 0 0,15-1 59 0 0,-12-1 22 0 0,-23-5 193 0 0,-15 1-152 0 0,15 1-66 0 0,-299-47 152 0 0,119-1-332 0 0,86 19 88 0 0,-16-9 226 0 0,-8 2 196 0 0,69 18-246 0 0,-16-4 8 0 0,-77-14 808 0 0,6 0-458 0 0,146 34-530 0 0,-45-14 0 0 0,74 20 73 0 0,0 0 1 0 0,1-1-1 0 0,-1 0 0 0 0,0 1 1 0 0,1-1-1 0 0,-1 0 1 0 0,1 0-1 0 0,-1 0 1 0 0,1 0-1 0 0,-1 0 1 0 0,1 0-1 0 0,0-1 1 0 0,-2-1-1 0 0,3 3 9 0 0,0 0 1 0 0,-1-1-1 0 0,1 1 0 0 0,0 0 1 0 0,0-1-1 0 0,0 1 0 0 0,0-1 1 0 0,0 1-1 0 0,0 0 0 0 0,0-1 1 0 0,0 1-1 0 0,0-1 0 0 0,0 1 1 0 0,0 0-1 0 0,0-1 0 0 0,0 1 1 0 0,0-1-1 0 0,1 1 0 0 0,-1 0 1 0 0,0-1-1 0 0,0 0 0 0 0,11-10-120 0 0,-5 7 54 0 0,0 1-1 0 0,1-1 1 0 0,-1 1 0 0 0,1 1 0 0 0,-1-1-1 0 0,8-1 1 0 0,44-8-399 0 0,-31 7 289 0 0,53-8 49 0 0,-43 9 239 0 0,-1-3 0 0 0,61-18-1 0 0,-86 20-117 0 0,-10 5 10 0 0,-1 0 0 0 0,1 0 0 0 0,-1-1 0 0 0,1 1 0 0 0,-1-1 1 0 0,1 1-1 0 0,-1 0 0 0 0,1-1 0 0 0,-1 1 0 0 0,0-1 0 0 0,1 1 0 0 0,-1-1 0 0 0,0 1 0 0 0,1-1 0 0 0,-1 1 0 0 0,0-1 0 0 0,0 1 0 0 0,1-1 0 0 0,-1 0 0 0 0,0 1 0 0 0,0-1 0 0 0,0 1 0 0 0,0-1 0 0 0,0 0 0 0 0,0 1 0 0 0,0-1 0 0 0,0 1 0 0 0,0-1 0 0 0,0 0 0 0 0,0 1 0 0 0,0-1 0 0 0,-1 1 0 0 0,1-1 0 0 0,0 1 0 0 0,-1-2 0 0 0,1 1-3 0 0,-1-1 0 0 0,0 0-1 0 0,0 0 1 0 0,1 1 0 0 0,-1-1 0 0 0,-1 1-1 0 0,1-1 1 0 0,0 1 0 0 0,-2-3-1 0 0,-19-11 102 0 0,-25-14-1 0 0,0 0 10 0 0,11 7-815 0 0,-52-25-1 0 0,77 41 700 0 0,4 1 1 0 0,5 4-116 0 0,0 0-1 0 0,1 0 1 0 0,-1 0 0 0 0,1-1 0 0 0,0 1 0 0 0,-1 0-1 0 0,1-1 1 0 0,0 1 0 0 0,0-1 0 0 0,0 1 0 0 0,0-1 0 0 0,0 1-1 0 0,0-1 1 0 0,0 0 0 0 0,0 1 0 0 0,1-1 0 0 0,-1 0 0 0 0,0-3-1 0 0,0 4-17 0 0,-6-7 62 0 0,-2-1 18 0 0,-1 3 50 0 0,-60-26-426 0 0,51 24 272 0 0,17 7-73 0 0,0 0 60 0 0,-31-16-285 0 0,16 7 626 0 0,16 9 2 0 0,-1 0 4 0 0,-7-2-14 0 0,-2-2-76 0 0,1 2-71 0 0,1 1-1 0 0,-17-2 0 0 0,22 3-5 0 0,-9-2 1 0 0,-6-1 0 0 0,5 2 0 0 0,-2 2 0 0 0,-17-1 616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805"/>
    </inkml:context>
    <inkml:brush xml:id="br0">
      <inkml:brushProperty name="width" value="0.05" units="cm"/>
      <inkml:brushProperty name="height" value="0.05" units="cm"/>
    </inkml:brush>
  </inkml:definitions>
  <inkml:trace contextRef="#ctx0" brushRef="#br0">1 10 11055 0 0,'0'0'1792'0'0,"16"-6"-1088"0"0,2 2 8 0 0,1 4 8 0 0,-3 4-560 0 0,2 0-160 0 0,0-2 0 0 0,0 1 64 0 0,3 1-1192 0 0,-1-2-248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995"/>
    </inkml:context>
    <inkml:brush xml:id="br0">
      <inkml:brushProperty name="width" value="0.05" units="cm"/>
      <inkml:brushProperty name="height" value="0.05" units="cm"/>
    </inkml:brush>
  </inkml:definitions>
  <inkml:trace contextRef="#ctx0" brushRef="#br0">1 33 8751 0 0,'0'0'856'0'0,"5"-13"-760"0"0,4 6-96 0 0,2 0 1032 0 0,7 3 192 0 0,0 2 40 0 0,3 4 8 0 0,0 2-1480 0 0,1-1-296 0 0,-2-1-56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47.053"/>
    </inkml:context>
    <inkml:brush xml:id="br0">
      <inkml:brushProperty name="width" value="0.05" units="cm"/>
      <inkml:brushProperty name="height" value="0.05" units="cm"/>
    </inkml:brush>
  </inkml:definitions>
  <inkml:trace contextRef="#ctx0" brushRef="#br0">181 40 3423 0 0,'-2'-7'306'0'0,"-5"-20"5246"0"0,5 26-5196 0 0,-18-4 1172 0 0,18 5-974 0 0,0 1-292 0 0,-1 0-144 0 0,1 0 0 0 0,-1 0 0 0 0,0 0 0 0 0,1 0 0 0 0,-1 1 1 0 0,1 0-1 0 0,0-1 0 0 0,-1 1 0 0 0,1 0 0 0 0,0 0 0 0 0,0 0 1 0 0,0 0-1 0 0,1 0 0 0 0,-1 1 0 0 0,-2 4 0 0 0,2-5 618 0 0,0 13-205 0 0,2-7-404 0 0,0-6 143 0 0,0 1-142 0 0,-3 38 184 0 0,1 11-54 0 0,2-50-177 0 0,0-1-73 0 0,-1 0-1 0 0,1-1 1 0 0,0 1 0 0 0,-1 0-1 0 0,1 0 1 0 0,0-1 0 0 0,0 1 0 0 0,0 0-1 0 0,0-1 1 0 0,0 1 0 0 0,0 0-1 0 0,0 0 1 0 0,0-1 0 0 0,0 1 0 0 0,0 1-1 0 0,0 5 65 0 0,0 21-62 0 0,2-8 17 0 0,-1-16-2 0 0,0 32-13 0 0,-1-1-12 0 0,2 14 54 0 0,-1-23 19 0 0,0-1 28 0 0,10 51-1 0 0,-8-61-100 0 0,-1 1 0 0 0,0 0 0 0 0,0-1 11 0 0,-1 1 32 0 0,1 1-33 0 0,0-1-10 0 0,-2-2 0 0 0,2 1 0 0 0,0 0 0 0 0,1 5-4 0 0,10 18 83 0 0,-9-24-36 0 0,-1 1-33 0 0,3 7 16 0 0,-5-18-14 0 0,-2 16 14 0 0,0 7 28 0 0,-1-3-4 0 0,0-14-28 0 0,1 0 1 0 0,0 1-1 0 0,1-1 1 0 0,2 12-1 0 0,2 22 638 0 0,-1-27-633 0 0,0 9-634 0 0,-1-11 607 0 0,-1 17 108 0 0,-2-7-26 0 0,1-11-72 0 0,-2 2-10 0 0,2-1 11 0 0,0-1 32 0 0,0 1-33 0 0,0 0-10 0 0,2 11 72 0 0,-2-23 787 0 0,0 9 28 0 0,0 2-1510 0 0,0-11 139 0 0,0 0 56 0 0,0 10 281 0 0,0 1 131 0 0,2 0 16 0 0,0 0 0 0 0,1 0 0 0 0,1 0-12 0 0,0 0-36 0 0,-1-1 36 0 0,-1 0 12 0 0,0 1 11 0 0,-2-1 32 0 0,0 1-33 0 0,0 1-10 0 0,1 5-3 0 0,-1-20 3 0 0,-3 36 67 0 0,1-23-67 0 0,0 1 0 0 0,1 1 0 0 0,-1-2 0 0 0,0 0 0 0 0,-1 1 0 0 0,0 1 0 0 0,0 6 24 0 0,2-17 2 0 0,-6 12-12 0 0,5-12-14 0 0,-5 15 0 0 0,4-5 0 0 0,1 0 0 0 0,0-4 11 0 0,2-7 32 0 0,-2 6-33 0 0,1 3-10 0 0,-1 0 0 0 0,0 2 0 0 0,2-1 0 0 0,0-2 11 0 0,0-9 78 0 0,-2-3-369 0 0,-7-2 268 0 0,0-1 12 0 0,-1-5 0 0 0,-9-16 0 0 0,12 16 0 0 0,3 5 0 0 0,0-1 0 0 0,1-1 0 0 0,-1 1 0 0 0,1 0 0 0 0,-3-8 0 0 0,-4-6 3 0 0,9 17-6 0 0,-8-21-61 0 0,3 8 64 0 0,1 0 0 0 0,-2 0 0 0 0,3 0 0 0 0,-1 1 0 0 0,-1-1 0 0 0,0 4-10 0 0,5 9 196 0 0,11 12-114 0 0,9 11 0 0 0,16 14-72 0 0,-9-3 73 0 0,9 12-18 0 0,-26-33-44 0 0,1 2 42 0 0,1 1 1 0 0,3-3-44 0 0,-1 0-10 0 0,0-2 0 0 0,13 6 4 0 0,-22-15 3 0 0,-2 2 46 0 0,1-1 1 0 0,21 3 412 0 0,-22-4-386 0 0,1-1 0 0 0,-1 0-62 0 0,1 0 0 0 0,-1 0 0 0 0,0-1 1 0 0,0 1-1 0 0,1-1 0 0 0,-1 0 0 0 0,0 0 0 0 0,3-3 0 0 0,4-6 7 0 0,3-5 31 0 0,-9 12-52 0 0,7-16 50 0 0,-2 7-44 0 0,-1-1-10 0 0,2-4 27 0 0,-9 18-14 0 0,9-33 11 0 0,0-3-296 0 0,-9 34 124 0 0,1-1-32 0 0,0 1 59 0 0,1-6-2487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48.161"/>
    </inkml:context>
    <inkml:brush xml:id="br0">
      <inkml:brushProperty name="width" value="0.05" units="cm"/>
      <inkml:brushProperty name="height" value="0.05" units="cm"/>
    </inkml:brush>
  </inkml:definitions>
  <inkml:trace contextRef="#ctx0" brushRef="#br0">136 173 4775 0 0,'0'0'216'0'0,"0"3"91"0"0,-3 8 253 0 0,3-8 103 0 0,-1-1 17 0 0,-10 20 488 0 0,10-21-714 0 0,1 2-7 0 0,-6 12-37 0 0,0 0 0 0 0,-1 0-1 0 0,-15 24 1 0 0,6-11 66 0 0,-14 20 631 0 0,15-27-122 0 0,13-19-751 0 0,2 0-141 0 0,-1-1 0 0 0,0 1 0 0 0,0-1 0 0 0,1 1 0 0 0,-1-1-1 0 0,-1 0 1 0 0,1 1 0 0 0,0-1 0 0 0,0 0 0 0 0,0 0 0 0 0,-4 4 1865 0 0,7-8-1948 0 0,2-16 63 0 0,-3 14-60 0 0,1 0 0 0 0,0-1 1 0 0,0 1-1 0 0,0 0 0 0 0,0 0 1 0 0,1 0-1 0 0,5-6 0 0 0,-1-2 10 0 0,28-61 143 0 0,0-1 31 0 0,-7 21-147 0 0,-16 30-15 0 0,0 1 1 0 0,30-40-1 0 0,-41 62-32 0 0,0-1 0 0 0,0 1 1 0 0,0-1-1 0 0,1 1 0 0 0,-1-1 1 0 0,0 1-1 0 0,1 0 0 0 0,-1 0 0 0 0,1-1 1 0 0,0 1-1 0 0,-1 0 0 0 0,1 0 1 0 0,0 1-1 0 0,0-1 0 0 0,2 0 0 0 0,1-1 12 0 0,-3 1 297 0 0,12-2-220 0 0,-12 3-26 0 0,1 0 1 0 0,26 1 154 0 0,-26-1-157 0 0,0 2-10 0 0,12 4-44 0 0,1 1 1 0 0,-3 1 48 0 0,-8-5-17 0 0,0 0 0 0 0,-1 1 1 0 0,1 0-1 0 0,-1 0 0 0 0,1 0 1 0 0,-1 1-1 0 0,0 0 1 0 0,-1-1-1 0 0,1 1 0 0 0,4 10 1 0 0,1 0 51 0 0,-4-8-71 0 0,1 2 41 0 0,-1 1 0 0 0,9 20-1 0 0,7 30 125 0 0,-15-46-188 0 0,2 0-21 0 0,-7-13-52 0 0,0 0 0 0 0,0 1 0 0 0,1-1 1 0 0,-1-1-1 0 0,0 1 0 0 0,1 0 0 0 0,-1 0 0 0 0,1 0 1 0 0,-1-1-1 0 0,1 1 0 0 0,-1-1 0 0 0,1 1 0 0 0,-1-1 1 0 0,1 0-1 0 0,0 1 0 0 0,-1-1 0 0 0,1 0 0 0 0,0 0 1 0 0,-1 0-1 0 0,1 0 0 0 0,-1 0 0 0 0,1-1 0 0 0,0 1 0 0 0,-1 0 1 0 0,1-1-1 0 0,-1 0 0 0 0,4-1 0 0 0,11-4-1395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831"/>
    </inkml:context>
    <inkml:brush xml:id="br0">
      <inkml:brushProperty name="width" value="0.05" units="cm"/>
      <inkml:brushProperty name="height" value="0.05" units="cm"/>
    </inkml:brush>
  </inkml:definitions>
  <inkml:trace contextRef="#ctx0" brushRef="#br0">0 0 2759 0 0,'0'0'272'0'0,"16"4"-272"0"0,1-1 0 0 0,1 1 2176 0 0,6 0 416 0 0,1-1 72 0 0,2 1 24 0 0,1 0-2176 0 0,3-3-440 0 0,1-1-72 0 0,-1-1-5504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003"/>
    </inkml:context>
    <inkml:brush xml:id="br0">
      <inkml:brushProperty name="width" value="0.05" units="cm"/>
      <inkml:brushProperty name="height" value="0.05" units="cm"/>
    </inkml:brush>
  </inkml:definitions>
  <inkml:trace contextRef="#ctx0" brushRef="#br0">0 2 12959 0 0,'0'0'1632'0'0,"18"-2"-1376"0"0,-1 2 0 0 0,1 2 0 0 0,-2 0-256 0 0,3 0-64 0 0,-1-2-8 0 0,2 0 0 0 0,0 0-992 0 0,0 0-200 0 0,2 0-40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177"/>
    </inkml:context>
    <inkml:brush xml:id="br0">
      <inkml:brushProperty name="width" value="0.05" units="cm"/>
      <inkml:brushProperty name="height" value="0.05" units="cm"/>
    </inkml:brush>
  </inkml:definitions>
  <inkml:trace contextRef="#ctx0" brushRef="#br0">0 6 7831 0 0,'0'0'3160'0'0,"19"2"-1864"0"0,-5 0 8 0 0,1-2-984 0 0,-1-2-192 0 0,1-1-32 0 0,1 1-3856 0 0,-1 0-768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335"/>
    </inkml:context>
    <inkml:brush xml:id="br0">
      <inkml:brushProperty name="width" value="0.05" units="cm"/>
      <inkml:brushProperty name="height" value="0.05" units="cm"/>
    </inkml:brush>
  </inkml:definitions>
  <inkml:trace contextRef="#ctx0" brushRef="#br0">1 1 11055 0 0,'0'0'1720'0'0,"18"0"-1112"0"0,-2 0 8 0 0,2 1 8 0 0,2 1-528 0 0,2 0-96 0 0,2 0 0 0 0,-2-2-3944 0 0,-2-2-760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743"/>
    </inkml:context>
    <inkml:brush xml:id="br0">
      <inkml:brushProperty name="width" value="0.05" units="cm"/>
      <inkml:brushProperty name="height" value="0.05" units="cm"/>
    </inkml:brush>
  </inkml:definitions>
  <inkml:trace contextRef="#ctx0" brushRef="#br0">0 24 13615 0 0,'13'-11'1336'0'0,"3"6"-1192"0"0,1 1-144 0 0,1 1 0 0 0,2 3 0 0 0,3 2 256 0 0,5 1 32 0 0,-1 1 0 0 0,2 3 0 0 0,0-3-992 0 0,0 1-192 0 0,1 1-32 0 0,-1-5-16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901"/>
    </inkml:context>
    <inkml:brush xml:id="br0">
      <inkml:brushProperty name="width" value="0.05" units="cm"/>
      <inkml:brushProperty name="height" value="0.05" units="cm"/>
    </inkml:brush>
  </inkml:definitions>
  <inkml:trace contextRef="#ctx0" brushRef="#br0">0 35 2303 0 0,'11'-9'200'0'0,"4"2"-200"0"0,-1 1 0 0 0,2 1 0 0 0,5 1 2688 0 0,0 2 504 0 0,1 0 96 0 0,2 6 16 0 0,0 2-2560 0 0,-1 1-512 0 0,1 0-104 0 0,-1 0-6552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07.9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621 784 1839 0 0,'0'0'7516'0'0,"-28"11"-7904"0"0,1-3 949 0 0,0-1-1 0 0,0-2 1 0 0,-38 4 0 0 0,18-5-348 0 0,-37 3-34 0 0,80-6-136 0 0,-7 2-49 0 0,2-2-84 0 0,9-1 65 0 0,-1 0 1 0 0,1 0-1 0 0,0 0 1 0 0,0 0-1 0 0,-1 0 1 0 0,1 0-1 0 0,0 0 1 0 0,0 0-1 0 0,-1 0 1 0 0,1 0-1 0 0,0 0 1 0 0,0 0-1 0 0,-1 0 1 0 0,1 0-1 0 0,0 1 1 0 0,0-1-1 0 0,-1 0 1 0 0,1 0-1 0 0,0 0 1 0 0,0 0-1 0 0,-1 0 1 0 0,1 0-1 0 0,0 1 1 0 0,0-1-1 0 0,0 0 1 0 0,0 0-1 0 0,-1 0 1 0 0,1 1-1 0 0,0-1 1 0 0,0 0-1 0 0,0 0 1 0 0,0 0-1 0 0,0 1 1 0 0,-1-1-1 0 0,10 4-120 0 0,20 3 255 0 0,-28-7-135 0 0,3 1 25 0 0,1 0 0 0 0,-1 0 0 0 0,1 0 0 0 0,0-1 0 0 0,-1 0 0 0 0,1 0 0 0 0,5-1 0 0 0,3 0 0 0 0,29-1 13 0 0,0-2 0 0 0,0-2 0 0 0,-1-2 0 0 0,64-19-1 0 0,-54 10-12 0 0,-36 12 448 0 0,-17 4-441 0 0,1-1-1 0 0,-1 1 1 0 0,1 0-1 0 0,-1-1 0 0 0,0 1 1 0 0,0 0-1 0 0,1 0 1 0 0,-1 1-1 0 0,-3-2 0 0 0,-4-1-6 0 0,1 2 0 0 0,0-1 0 0 0,0 1 0 0 0,-1 0 0 0 0,1 1 0 0 0,-13 0 0 0 0,-7 0 0 0 0,-1 1 42 0 0,-37 4 0 0 0,4 0 2 0 0,-8 4 8 0 0,47-6-29 0 0,18-2 20 0 0,-7-1-33 0 0,1 1-24 0 0,2 0-98 0 0,22-3 22 0 0,20-2 90 0 0,25-5-344 0 0,63-18 0 0 0,-118 27 262 0 0,9-3-220 0 0,-10 2 204 0 0,-4 2-33 0 0,-135 38 368 0 0,103-30-245 0 0,-33 8 20 0 0,-144 44 880 0 0,191-54-886 0 0,-5 3 29 0 0,-29 14-1 0 0,53-23 211 0 0,1-3-181 0 0,4-6-5 0 0,0 0 0 0 0,0 1 0 0 0,0-1 0 0 0,1 1 0 0 0,0 0 0 0 0,0 0 0 0 0,10-8 0 0 0,17-25 35 0 0,68-123 444 0 0,-89 146-466 0 0,1 0-1 0 0,1 2 0 0 0,0-1 1 0 0,1 2-1 0 0,0 0 1 0 0,2 0-1 0 0,-1 1 0 0 0,2 1 1 0 0,-1 1-1 0 0,2 1 1 0 0,-1 0-1 0 0,26-10 0 0 0,-20 13-96 0 0,0 0 0 0 0,1 2 0 0 0,-1 0 1 0 0,1 1-1 0 0,36 0 0 0 0,27-4-26 0 0,-74 6 43 0 0,-4 0-9 0 0,1 1 0 0 0,-1 1-1 0 0,13 0 1 0 0,-10 0-58 0 0,-9 0-41 0 0,-25 4-1351 0 0,3-2 1447 0 0,0 0 0 0 0,-25-1 0 0 0,-60-7 23 0 0,-8-1-3 0 0,107 8 0 0 0,-16-4 0 0 0,10 0 11 0 0,11 3-19 0 0,-1 0 1 0 0,1 0-1 0 0,-1 0 0 0 0,1 0 1 0 0,-1 0-1 0 0,1 0 0 0 0,0 0 0 0 0,-1 0 1 0 0,1 0-1 0 0,-1 0 0 0 0,1-1 1 0 0,0 1-1 0 0,-1 0 0 0 0,1 0 1 0 0,-1 0-1 0 0,1-1 0 0 0,0 1 1 0 0,-1 0-1 0 0,1-1 0 0 0,0 1 0 0 0,0 0 1 0 0,-1 0-1 0 0,1-1 0 0 0,0 1 1 0 0,-1-1-1 0 0,1 1 0 0 0,0 0 1 0 0,0-1-1 0 0,0 1 0 0 0,0-1 1 0 0,-1 1-1 0 0,1 0 0 0 0,0-1 0 0 0,0 1 1 0 0,0-1-1 0 0,0 1 0 0 0,0-1 1 0 0,0 1-1 0 0,0 0 0 0 0,0-1 1 0 0,0 1-1 0 0,0-1 0 0 0,0 1 1 0 0,1-1-1 0 0,-1 1 0 0 0,0 0 1 0 0,0-1-1 0 0,0 1 0 0 0,0-1 0 0 0,1 1 1 0 0,-1 0-1 0 0,0-1 0 0 0,0 1 1 0 0,1 0-1 0 0,-1-1 0 0 0,0 1 1 0 0,1 0-1 0 0,-1-1 0 0 0,0 1 1 0 0,1 0-1 0 0,-1 0 0 0 0,0-1 0 0 0,1 1 1 0 0,3-3-9 0 0,-1 1 0 0 0,1-1 1 0 0,0 1-1 0 0,6-4 0 0 0,12-1 3 0 0,0 0 0 0 0,1 1 0 0 0,32-4 0 0 0,65-17 103 0 0,-115 27-81 0 0,17-11 68 0 0,-11 2 29 0 0,-9 8-42 0 0,-1-1-8 0 0,-1-1-69 0 0,1 2 29 0 0,-1 0 0 0 0,1 0 0 0 0,-1-1 0 0 0,0 1 0 0 0,0 0 1 0 0,0 0-1 0 0,1-1 0 0 0,-1 1 0 0 0,0 0 0 0 0,-1 0 0 0 0,1-2 0 0 0,-1 1 13 0 0,1-1 0 0 0,-1 1 0 0 0,0 0 0 0 0,0 0 0 0 0,-1 0 0 0 0,1 0 0 0 0,0 1 0 0 0,-1-1 0 0 0,1 0 0 0 0,-1 0 0 0 0,1 1 0 0 0,-3-2 0 0 0,1-1-17 0 0,2 3-8 0 0,0 0-1 0 0,0 0 0 0 0,0 0 0 0 0,0 0 0 0 0,0 0 0 0 0,0 0 0 0 0,-1 1 1 0 0,1-1-1 0 0,0 0 0 0 0,-1 1 0 0 0,1-1 0 0 0,-2 0 0 0 0,-19-11-3 0 0,11 6-10 0 0,1 1-44 0 0,1 2-26 0 0,6 2 60 0 0,1 0 1 0 0,0-1-1 0 0,-1 1 0 0 0,1 0 1 0 0,0-1-1 0 0,-1 1 1 0 0,-3-5-1 0 0,6 6 18 0 0,0 0 0 0 0,0 0-1 0 0,0-1 1 0 0,0 1 0 0 0,0 0 0 0 0,-1 0 0 0 0,1 0-1 0 0,0-1 1 0 0,0 1 0 0 0,0 0 0 0 0,-1 0 0 0 0,1 0 0 0 0,0 0-1 0 0,0 0 1 0 0,-1-1 0 0 0,1 1 0 0 0,0 0 0 0 0,0 0-1 0 0,-1 0 1 0 0,1 0 0 0 0,0 0 0 0 0,0 0 0 0 0,-1 0-1 0 0,1 0 1 0 0,0 0 0 0 0,-1 0 0 0 0,1 0 0 0 0,0 0 0 0 0,0 0-1 0 0,-1 0 1 0 0,1 0 0 0 0,-5 1 8 0 0,-10-10-9 0 0,-15-15 129 0 0,22 18-116 0 0,1 2-22 0 0,6 3-1 0 0,1 1 0 0 0,-1 0-1 0 0,1-1 1 0 0,-1 1 0 0 0,1 0 0 0 0,-1-1-1 0 0,1 1 1 0 0,0-1 0 0 0,-1 1 0 0 0,1 0-1 0 0,0-1 1 0 0,-1 1 0 0 0,1-1-1 0 0,0 1 1 0 0,0-1 0 0 0,-1 1 0 0 0,1-1-1 0 0,0 1 1 0 0,0-1 0 0 0,0 0-1 0 0,0 1 1 0 0,0-1 0 0 0,0 1 0 0 0,0-2-1 0 0,0-8-2 0 0,1 1 6 0 0,1 6-33 0 0,5-3 36 0 0,-7 6 7 0 0,0 0-1 0 0,0-1 1 0 0,1 1 0 0 0,-1 0 0 0 0,0-1-1 0 0,1 1 1 0 0,-1 0 0 0 0,0 0 0 0 0,1-1-1 0 0,-1 1 1 0 0,0 0 0 0 0,1 0 0 0 0,-1 0-1 0 0,0-1 1 0 0,1 1 0 0 0,-1 0 0 0 0,1 0-1 0 0,-1 0 1 0 0,0 0 0 0 0,1 0-1 0 0,-1 0 1 0 0,1 0 0 0 0,21-2 2 0 0,40-9-2 0 0,-31 4 0 0 0,-15 3 0 0 0,0 1 0 0 0,-2 0 0 0 0,-4-2 11 0 0,-8 4 106 0 0,-3-1-63 0 0,-4-5-44 0 0,4 6-13 0 0,1 0 0 0 0,-1 0 0 0 0,0 0 0 0 0,0 0-1 0 0,1 0 1 0 0,-1 0 0 0 0,0 0 0 0 0,0 1 0 0 0,0-1-1 0 0,0 0 1 0 0,0 0 0 0 0,0 1 0 0 0,0-1 0 0 0,0 1-1 0 0,-2-2 1 0 0,0 1-12 0 0,0-1 0 0 0,-14-5 16 0 0,12 5-1 0 0,1 1 0 0 0,-1 0 0 0 0,0 0 0 0 0,1 1 0 0 0,-1-1 0 0 0,-5 1 0 0 0,3 0-1 0 0,-25-5 14 0 0,24 3-14 0 0,-1 1 1 0 0,-15-1-1 0 0,-12 0-9 0 0,22 2 10 0 0,1 0 11 0 0,1 0 21 0 0,7 0-64 0 0,-3 0 32 0 0,8 0 3 0 0,0 0 0 0 0,0 0 0 0 0,0-1-1 0 0,0 1 1 0 0,0 0 0 0 0,0 0 0 0 0,0 0 0 0 0,0 0 0 0 0,0 0-1 0 0,0 0 1 0 0,0 0 0 0 0,0 0 0 0 0,0 0 0 0 0,0 0 0 0 0,11-3 7 0 0,2-1-10 0 0,1 0 0 0 0,1 3 0 0 0,0-1 0 0 0,0 2 0 0 0,31 2 0 0 0,-21-1 47 0 0,-22 1-2 0 0,0-1 5 0 0,-1-1-108 0 0,1 2 33 0 0,19 3-85 0 0,-20-5 103 0 0,10 3-52 0 0,-10-3-32 0 0,1 1 22 0 0,9 2 96 0 0,3 1-17 0 0,-1 1-10 0 0,1 1 0 0 0,-1-1 0 0 0,1-1 0 0 0,4 1 4 0 0,-18-5-16 0 0,2-1 25 0 0,32 2 189 0 0,-8-1-206 0 0,-25 0 57 0 0,1 0 1 0 0,6 2-33 0 0,-4-1 22 0 0,7 2-33 0 0,3 0-10 0 0,-1-1 0 0 0,-2-2 11 0 0,-7 0 32 0 0,5 2-22 0 0,-5-1 22 0 0,5 1-43 0 0,-6-1-43 0 0,9 4 32 0 0,1-1 11 0 0,-1 1 0 0 0,-2 3 0 0 0,0 0 0 0 0,1-1 0 0 0,2 0 0 0 0,0-1 0 0 0,-1 0 0 0 0,1 1 0 0 0,0 1 0 0 0,-1-1 0 0 0,-2 0 0 0 0,0 2 0 0 0,0 0 0 0 0,2-3 0 0 0,-2 1 0 0 0,5 1 0 0 0,-9-6 0 0 0,15 3 0 0 0,-7-2 0 0 0,0 1 0 0 0,1-2 0 0 0,0 3 0 0 0,-1-3 0 0 0,-1 0 0 0 0,1 0 0 0 0,0-1-10 0 0,0 1-33 0 0,0 0 32 0 0,0 0 11 0 0,-1 0 0 0 0,1 1 0 0 0,0 1 0 0 0,-1-1 0 0 0,1-1 0 0 0,-3-2 11 0 0,0 0 52 0 0,-10 0-63 0 0,0-1 0 0 0,1 2 0 0 0,-1-1 0 0 0,1 0 0 0 0,-1 0 1 0 0,0 1-1 0 0,1-1 0 0 0,-1 1 0 0 0,0 0 0 0 0,0 0 0 0 0,4 2 0 0 0,-1-2 43 0 0,5 2-46 0 0,-5-2-50 0 0,7 2 39 0 0,0 2 4 0 0,-7-4-33 0 0,7 4 32 0 0,3-1 11 0 0,5 1 0 0 0,-17-4-2 0 0,5-2-49 0 0,-5 0 42 0 0,21 4-126 0 0,-10 1 124 0 0,-1 0 1 0 0,-9-2-33 0 0,5 1-8 0 0,17 13-762 0 0,-6-4-335 0 0,-6-4 605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091"/>
    </inkml:context>
    <inkml:brush xml:id="br0">
      <inkml:brushProperty name="width" value="0.05" units="cm"/>
      <inkml:brushProperty name="height" value="0.05" units="cm"/>
    </inkml:brush>
  </inkml:definitions>
  <inkml:trace contextRef="#ctx0" brushRef="#br0">1 51 14279 0 0,'16'-20'632'0'0,"-1"9"136"0"0,1 2-616 0 0,2 4-152 0 0,4 1 0 0 0,4 2 0 0 0,3 2 248 0 0,2 6 16 0 0,0 1 8 0 0,0 0-6896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012"/>
    </inkml:context>
    <inkml:brush xml:id="br0">
      <inkml:brushProperty name="width" value="0.05" units="cm"/>
      <inkml:brushProperty name="height" value="0.05" units="cm"/>
    </inkml:brush>
  </inkml:definitions>
  <inkml:trace contextRef="#ctx0" brushRef="#br0">1 19 9215 0 0,'0'0'707'0'0,"1"-2"-464"0"0,2 0 85 0 0,-1 0 1 0 0,0 1-1 0 0,1-1 0 0 0,-1 1 1 0 0,1-1-1 0 0,-1 1 1 0 0,1 0-1 0 0,0 0 1 0 0,0 0-1 0 0,-1 0 0 0 0,1 1 1 0 0,0-1-1 0 0,0 1 1 0 0,0-1-1 0 0,0 1 1 0 0,0 0-1 0 0,0 0 0 0 0,4 1 1 0 0,8 2-48 0 0,-1-1 0 0 0,23 9 0 0 0,0-1-335 0 0,-10-5-787 0 0,-1-2 1 0 0,30 0 0 0 0,-25-2-458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0.237"/>
    </inkml:context>
    <inkml:brush xml:id="br0">
      <inkml:brushProperty name="width" value="0.05" units="cm"/>
      <inkml:brushProperty name="height" value="0.05" units="cm"/>
    </inkml:brush>
  </inkml:definitions>
  <inkml:trace contextRef="#ctx0" brushRef="#br0">1 5 2303 0 0,'0'0'5151'0'0,"2"0"-4995"0"0,6-2 25 0 0,16 0 7547 0 0,-17 2-8112 0 0,-5 1 1016 0 0,1 0-571 0 0,-1 0-1 0 0,1 1 1 0 0,-1-1 0 0 0,1 1-1 0 0,-1-1 1 0 0,3 4-1 0 0,-3-4 48 0 0,-2 0-40 0 0,1 0 0 0 0,-1 0 1 0 0,1 0-1 0 0,-1 0 0 0 0,0 0 0 0 0,1 0 0 0 0,0 0 0 0 0,-1-1 0 0 0,1 1 0 0 0,-1 0 0 0 0,3 1 0 0 0,5 9 579 0 0,-5-3-517 0 0,-2-6-24 0 0,0 1-2 0 0,7 34 152 0 0,-8-35-184 0 0,1 0-1 0 0,1 6 0 0 0,-1 0 0 0 0,0-1 0 0 0,0 1 0 0 0,-1 8 0 0 0,0-14 31 0 0,0 10 105 0 0,1 98 792 0 0,2-92-794 0 0,-3-14-166 0 0,1-1-1 0 0,-1 1 0 0 0,0-1 0 0 0,0 0 0 0 0,0 8 0 0 0,-1 2 52 0 0,0 1 0 0 0,1 0-1 0 0,2 20 1 0 0,2 40 90 0 0,-5 10-2 0 0,1 77 39 0 0,3-122-183 0 0,18 180 145 0 0,-17-150-115 0 0,-4-63-48 0 0,0 0 1 0 0,0 0-1 0 0,0-1 0 0 0,-2 7 1 0 0,0 10 29 0 0,1 39 122 0 0,-1-30-60 0 0,2 0-1 0 0,5 47 0 0 0,-3-34-41 0 0,-2-14-57 0 0,0 1-9 0 0,-7 81 32 0 0,0 2 0 0 0,7-109-32 0 0,-2 21 0 0 0,-7 69 124 0 0,7-63-112 0 0,1-7-2 0 0,-7 63 44 0 0,2-57-55 0 0,3-15 19 0 0,0 1 0 0 0,0 15 0 0 0,1-21-5 0 0,1-8-13 0 0,0 1 0 0 0,0 0-1 0 0,1 0 1 0 0,-1 0 0 0 0,1 0-1 0 0,1 6 1 0 0,-3 21 0 0 0,1 10 92 0 0,-4 41 125 0 0,-3-52-195 0 0,1-1-4 0 0,0 1-1 0 0,-3 45 1 0 0,9-55-12 0 0,1-19 2 0 0,1 38 31 0 0,-3 23 48 0 0,1-40-24 0 0,2-2-66 0 0,-3 7 67 0 0,0 5 144 0 0,5-15-196 0 0,-3-14-28 0 0,-3 20-12 0 0,2 4 28 0 0,2-14 11 0 0,3 2 31 0 0,-1-1-34 0 0,-1-8-2 0 0,-4-1-7 0 0,3 26-1 0 0,2-3 2 0 0,1-1 0 0 0,-2-12 0 0 0,-1 27 0 0 0,-1-40 0 0 0,1 12 0 0 0,3 28 0 0 0,-4-37 0 0 0,5 21 0 0 0,-3-21 11 0 0,4 17 31 0 0,5 38 33 0 0,-8-31-75 0 0,-2-4 0 0 0,1 6 0 0 0,-3-16 11 0 0,0-1 31 0 0,1 4-23 0 0,2-17 3 0 0,-1 3 2 0 0,-2 31-14 0 0,-1-22-10 0 0,2 0 0 0 0,-2 1 0 0 0,-1 1 0 0 0,1-1 0 0 0,0-3 11 0 0,1-7 31 0 0,1-2-56 0 0,0 0-1 0 0,0-1 1 0 0,-1 1-1 0 0,1-1 1 0 0,-1 1-1 0 0,1-1 0 0 0,-1 1 1 0 0,0-1-1 0 0,0 1 1 0 0,1-1-1 0 0,-1 0 0 0 0,0 1 1 0 0,0-1-1 0 0,0 0 1 0 0,-3 2-1 0 0,1 0-61 0 0,2-2-28 0 0,0 0-916 0 0,1 1 753 0 0,-1-1-1 0 0,0 0 0 0 0,1 0 1 0 0,-1 0-1 0 0,0 0 0 0 0,0 0 1 0 0,0 0-1 0 0,0 0 0 0 0,0 0 1 0 0,0 0-1 0 0,0 0 1 0 0,0-1-1 0 0,-2 2 0 0 0,3-2 255 0 0,-11 6-6895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1.825"/>
    </inkml:context>
    <inkml:brush xml:id="br0">
      <inkml:brushProperty name="width" value="0.05" units="cm"/>
      <inkml:brushProperty name="height" value="0.05" units="cm"/>
    </inkml:brush>
  </inkml:definitions>
  <inkml:trace contextRef="#ctx0" brushRef="#br0">1 39 3223 0 0,'0'0'8912'0'0,"2"2"-8392"0"0,51 19 2464 0 0,-50-20-2566 0 0,-2-1-387 0 0,0 1 0 0 0,0-1 0 0 0,0 0 0 0 0,0 1 0 0 0,-1-1 0 0 0,1 1 1 0 0,0-1-1 0 0,0 1 0 0 0,0-1 0 0 0,0 1 0 0 0,-1 0 0 0 0,1-1 0 0 0,0 1 0 0 0,-1 0 1 0 0,2 1-1 0 0,9 8 943 0 0,-9-8-761 0 0,18 23 440 0 0,23 37-1 0 0,-42-60-588 0 0,1 1 6 0 0,43 58 714 0 0,-35-47-695 0 0,0-1-10 0 0,0 0-13 0 0,0-1 1 0 0,-1-1 10 0 0,4 5-1 0 0,1 3 60 0 0,-10-12-100 0 0,11 15 158 0 0,-13-20-118 0 0,-1 0-20 0 0,5 5-34 0 0,-3-4 26 0 0,5 5-36 0 0,-1-2-1 0 0,-4-4 42 0 0,3 3 11 0 0,-2-2-10 0 0,5 3-44 0 0,0-1-10 0 0,2 0 0 0 0,2-1 0 0 0,-3-2 11 0 0,-6-2 32 0 0,4 0-22 0 0,-5 0 22 0 0,6-2-33 0 0,2 0-10 0 0,-2 0 11 0 0,-5 0 32 0 0,5 0-22 0 0,-7 1 32 0 0,-1 0 1 0 0,7-5-44 0 0,-2-2 2 0 0,-3 5 50 0 0,10-8 21 0 0,-1-4-24 0 0,-4 5-42 0 0,15-22 30 0 0,-5 9-47 0 0,-1-1 0 0 0,-1-1 0 0 0,17-35 0 0 0,-11 23 0 0 0,-9 11 0 0 0,-6 14 0 0 0,0 1 0 0 0,-1-1 0 0 0,1 2 0 0 0,2 0 0 0 0,-2-1 0 0 0,1-1 0 0 0,-1 1-12 0 0,1 2-48 0 0,11-9-174 0 0,-17 17 146 0 0,11-8-1990 0 0,-7 3 1493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392"/>
    </inkml:context>
    <inkml:brush xml:id="br0">
      <inkml:brushProperty name="width" value="0.05" units="cm"/>
      <inkml:brushProperty name="height" value="0.05" units="cm"/>
    </inkml:brush>
  </inkml:definitions>
  <inkml:trace contextRef="#ctx0" brushRef="#br0">0 15 16127 0 0,'2'-14'1936'0'0,"14"14"-1736"0"0,1 2 0 0 0,-1 3 0 0 0,1 1-200 0 0,3 1-128 0 0,3 0 24 0 0,3-1-7288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535"/>
    </inkml:context>
    <inkml:brush xml:id="br0">
      <inkml:brushProperty name="width" value="0.05" units="cm"/>
      <inkml:brushProperty name="height" value="0.05" units="cm"/>
    </inkml:brush>
  </inkml:definitions>
  <inkml:trace contextRef="#ctx0" brushRef="#br0">1 33 5983 0 0,'0'0'536'0'0,"9"-9"-432"0"0,4 0-104 0 0,1 0 2040 0 0,1 5 384 0 0,1 2 72 0 0,4 4 24 0 0,2 2-1944 0 0,4 0-384 0 0,-1-4-72 0 0,2 3-24 0 0,1 3-424 0 0,-1-3-88 0 0,2 1-24 0 0,2-2-5968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3.380"/>
    </inkml:context>
    <inkml:brush xml:id="br0">
      <inkml:brushProperty name="width" value="0.05" units="cm"/>
      <inkml:brushProperty name="height" value="0.05" units="cm"/>
    </inkml:brush>
  </inkml:definitions>
  <inkml:trace contextRef="#ctx0" brushRef="#br0">22 279 3679 0 0,'0'0'2527'0'0,"-1"2"-1340"0"0,-6 27 797 0 0,6-19-1948 0 0,-1 21 905 0 0,2-29 368 0 0,-1 0-893 0 0,0 7 0 0 0,1-7-37 0 0,0 0-156 0 0,-7 36 767 0 0,7-36-919 0 0,-2 11 2573 0 0,24-30-2495 0 0,-21 15-69 0 0,0 2-69 0 0,-1-1 1 0 0,1 0-1 0 0,-1 0 0 0 0,1 0 0 0 0,-1 0 1 0 0,1 0-1 0 0,0 1 0 0 0,-1-1 0 0 0,1 0 1 0 0,0 1-1 0 0,1-2 0 0 0,0 0 13 0 0,18-24 264 0 0,23-30 129 0 0,-27 37-283 0 0,-11 12-90 0 0,17-20 66 0 0,30-22-38 0 0,-9 10 102 0 0,-41 36-159 0 0,1 1 1 0 0,-1-1 0 0 0,0 0-1 0 0,1-1 1 0 0,1-3 0 0 0,21-31 140 0 0,-8 15-76 0 0,-10 11-69 0 0,1 1 42 0 0,2 1 11 0 0,1 1 0 0 0,3-3 37 0 0,3-1 94 0 0,-8 8-179 0 0,5-4-12 0 0,-11 8-23 0 0,14 0 281 0 0,-14 0-174 0 0,17 15 151 0 0,-17-11-183 0 0,10 9-49 0 0,-12-12-6 0 0,20 26 76 0 0,-19-24 56 0 0,5 8 38 0 0,1 3-10 0 0,-7-11-86 0 0,0 1-10 0 0,17 32 127 0 0,-12-22-138 0 0,5 13-43 0 0,3 0-12 0 0,23 51 273 0 0,-34-73-259 0 0,7 20 70 0 0,3 4 5 0 0,-7-16-88 0 0,4 3 32 0 0,-9-13-11 0 0,3 13-28 0 0,-3-13-84 0 0,-1 0-497 0 0,8 20-1608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585"/>
    </inkml:context>
    <inkml:brush xml:id="br0">
      <inkml:brushProperty name="width" value="0.05" units="cm"/>
      <inkml:brushProperty name="height" value="0.05" units="cm"/>
    </inkml:brush>
  </inkml:definitions>
  <inkml:trace contextRef="#ctx0" brushRef="#br0">0 6 5063 0 0,'0'0'544'0'0,"15"-2"-544"0"0,-1 0 736 0 0,5 2 136 0 0,-1 0 24 0 0,0 0 8 0 0,0 0-680 0 0,0 0-144 0 0,1-2-80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743"/>
    </inkml:context>
    <inkml:brush xml:id="br0">
      <inkml:brushProperty name="width" value="0.05" units="cm"/>
      <inkml:brushProperty name="height" value="0.05" units="cm"/>
    </inkml:brush>
  </inkml:definitions>
  <inkml:trace contextRef="#ctx0" brushRef="#br0">0 20 3223 0 0,'0'0'312'0'0,"13"-3"3096"0"0,4-5-1512 0 0,-3 5 16 0 0,1 1-2168 0 0,-1-2-424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19.342"/>
    </inkml:context>
    <inkml:brush xml:id="br0">
      <inkml:brushProperty name="width" value="0.05" units="cm"/>
      <inkml:brushProperty name="height" value="0.05" units="cm"/>
    </inkml:brush>
  </inkml:definitions>
  <inkml:trace contextRef="#ctx0" brushRef="#br0">104 71 1839 0 0,'0'0'287'0'0,"2"-4"530"0"0,3-6-140 0 0,-1 2 2410 0 0,-4 2-2581 0 0,-1 0-1 0 0,0 0 1 0 0,0 0-1 0 0,-5-19 9701 0 0,6 28-10126 0 0,1 8 0 0 0,0-8 2 0 0,-1 0 4 0 0,0 24 159 0 0,0 0 0 0 0,-3 1 0 0 0,0-1 0 0 0,-7 30 1 0 0,-7 47-232 0 0,4-17 50 0 0,0-23-64 0 0,6-13 0 0 0,1-17 0 0 0,0 46 0 0 0,5-36 0 0 0,-2-13 0 0 0,2 2 0 0 0,3 0 0 0 0,-2-8 0 0 0,-1-1 0 0 0,1 7 0 0 0,0-24 7 0 0,-4 32 50 0 0,4-38-57 0 0,-2 15 0 0 0,-3 35 0 0 0,3-20 0 0 0,0-15 0 0 0,0 1 0 0 0,1-1 0 0 0,-1-1 0 0 0,0-1 0 0 0,2 2 0 0 0,0-1 0 0 0,0 0 0 0 0,0-1 0 0 0,0 1 0 0 0,0-1 0 0 0,0 1 0 0 0,0-1 0 0 0,0 1 0 0 0,0-3-10 0 0,0-7-33 0 0,-2 5 32 0 0,2 1-2 0 0,0-9-52 0 0,0 0 3 0 0,-1 7 40 0 0,0-5-21 0 0,1 4 22 0 0,0-5-33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08.48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167 1 455 0 0,'-27'21'6412'0'0,"-3"-5"-3807"0"0,15-7-2390 0 0,6-5-66 0 0,0 0 0 0 0,0-1 0 0 0,0 1 0 0 0,-17 2 0 0 0,6-1-231 0 0,16-3 25 0 0,-5 4 457 0 0,11-4-334 0 0,6 2-43 0 0,-1 1 0 0 0,1-1 0 0 0,0 0 0 0 0,0 0 0 0 0,0-1 1 0 0,0 0-1 0 0,0-1 0 0 0,15 3 0 0 0,9-1-36 0 0,34 1 0 0 0,-1-1 23 0 0,-34-1-10 0 0,-25-3 1 0 0,17 4 126 0 0,-21-4 36 0 0,-8 11-972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20.770"/>
    </inkml:context>
    <inkml:brush xml:id="br0">
      <inkml:brushProperty name="width" value="0.05" units="cm"/>
      <inkml:brushProperty name="height" value="0.05" units="cm"/>
    </inkml:brush>
  </inkml:definitions>
  <inkml:trace contextRef="#ctx0" brushRef="#br0">1 1 5495 0 0,'0'0'7832'0'0,"2"1"-7745"0"0,4 4 41 0 0,-1 0 0 0 0,1 0 0 0 0,-1 1-1 0 0,0-1 1 0 0,7 12 0 0 0,20 36 1037 0 0,-25-40-912 0 0,16 30 131 0 0,-11-23-306 0 0,-6-10 32 0 0,0 1-1 0 0,8 19 1 0 0,-13-26-77 0 0,17 28 239 0 0,-9-20-245 0 0,0-2 16 0 0,0-3-22 0 0,-5-4 22 0 0,3 2-22 0 0,-3-3 32 0 0,3 2 11 0 0,-3-3-10 0 0,4 2-33 0 0,-6-3 32 0 0,9-4 22 0 0,-9 3-65 0 0,-1 1-3 0 0,0-1 1 0 0,0 1-1 0 0,0-1 1 0 0,0 1-1 0 0,0-1 0 0 0,0 1 1 0 0,0-1-1 0 0,0 1 1 0 0,0-1-1 0 0,0 0 0 0 0,0 0 1 0 0,0 0-1 0 0,0-1 1 0 0,14-14 49 0 0,-3 5-35 0 0,-10 9 2 0 0,10-17 4 0 0,-10 14-28 0 0,13-12 0 0 0,-1 4 0 0 0,-14 12 0 0 0,20-23 0 0 0,-18 20 0 0 0,14-10 0 0 0,12-9 0 0 0,-15 11 28 0 0,11-10 8 0 0,-9 9-62 0 0,-24 17 372 0 0,-4 5-346 0 0,3 2 0 0 0,0 1 0 0 0,9-11 0 0 0,1 0 0 0 0,-1 0 0 0 0,0 0 0 0 0,0 0-1 0 0,0 0 1 0 0,0 0 0 0 0,0 0 0 0 0,0 0 0 0 0,0-1 0 0 0,0 1 0 0 0,0 0-1 0 0,0 0 1 0 0,-2 0 0 0 0,-3 5 56 0 0,-54 52 186 0 0,53-52-198 0 0,-14 17 70 0 0,17-18-86 0 0,-19 17 88 0 0,15-14-60 0 0,1 0-46 0 0,-3 0-10 0 0,-20 12 75 0 0,21-15-32 0 0,0-1-33 0 0,1-1-50 0 0,7-2-158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22.007"/>
    </inkml:context>
    <inkml:brush xml:id="br0">
      <inkml:brushProperty name="width" value="0.05" units="cm"/>
      <inkml:brushProperty name="height" value="0.05" units="cm"/>
    </inkml:brush>
  </inkml:definitions>
  <inkml:trace contextRef="#ctx0" brushRef="#br0">79 224 455 0 0,'0'0'2575'0'0,"-1"2"-1156"0"0,-13 52 927 0 0,11-43-1696 0 0,-1-1-1 0 0,0 0 1 0 0,-6 11-1 0 0,-2 4 749 0 0,11-23-996 0 0,-6 10 100 0 0,2-4-475 0 0,3-4 143 0 0,-7 8 224 0 0,3-8 2807 0 0,6-16-3009 0 0,0 8-167 0 0,1 1-1 0 0,0-1 1 0 0,0 1-1 0 0,0 0 1 0 0,0 0-1 0 0,1 0 0 0 0,0-1 1 0 0,-1 1-1 0 0,3-3 1 0 0,1-1 16 0 0,12-30-17 0 0,39-68 282 0 0,-42 81-252 0 0,55-96 20 0 0,-62 108-74 0 0,2-1 0 0 0,0 2 0 0 0,5-6 4 0 0,-12 15 3 0 0,0 1 361 0 0,0 1-299 0 0,1-1-42 0 0,1 0-28 0 0,12 8 231 0 0,-6-2-166 0 0,-7-2 3 0 0,17 19 146 0 0,-18-20-169 0 0,1 1 0 0 0,-1 0 0 0 0,0 0 0 0 0,1 0 0 0 0,1 5 0 0 0,32 47 735 0 0,9 15-244 0 0,-7-3-262 0 0,-24-39-196 0 0,-7-17-35 0 0,-1 2 29 0 0,0 0 1 0 0,6 24-1 0 0,-2-3 47 0 0,-7-25-96 0 0,-2-4 26 0 0,1 5-25 0 0,-1-5 20 0 0,2 4-53 0 0,-3-6-95 0 0,8 6-1172 0 0,-6-7 99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570"/>
    </inkml:context>
    <inkml:brush xml:id="br0">
      <inkml:brushProperty name="width" value="0.05" units="cm"/>
      <inkml:brushProperty name="height" value="0.05" units="cm"/>
    </inkml:brush>
  </inkml:definitions>
  <inkml:trace contextRef="#ctx0" brushRef="#br0">0 1 10103 0 0,'0'0'1352'0'0,"19"2"-1224"0"0,-3 0-3200 0 0,0 3-640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761"/>
    </inkml:context>
    <inkml:brush xml:id="br0">
      <inkml:brushProperty name="width" value="0.05" units="cm"/>
      <inkml:brushProperty name="height" value="0.05" units="cm"/>
    </inkml:brush>
  </inkml:definitions>
  <inkml:trace contextRef="#ctx0" brushRef="#br0">1 10 5063 0 0,'0'0'496'0'0,"13"-6"528"0"0,3 2 1344 0 0,2 4-1160 0 0,0 0-1072 0 0,-3 0-208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904"/>
    </inkml:context>
    <inkml:brush xml:id="br0">
      <inkml:brushProperty name="width" value="0.05" units="cm"/>
      <inkml:brushProperty name="height" value="0.05" units="cm"/>
    </inkml:brush>
  </inkml:definitions>
  <inkml:trace contextRef="#ctx0" brushRef="#br0">0 5 4607 0 0,'0'0'1232'0'0,"17"-2"-352"0"0,-3 2 936 0 0,2 0-1560 0 0,-1-2-40 0 0,0 4-3816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094"/>
    </inkml:context>
    <inkml:brush xml:id="br0">
      <inkml:brushProperty name="width" value="0.05" units="cm"/>
      <inkml:brushProperty name="height" value="0.05" units="cm"/>
    </inkml:brush>
  </inkml:definitions>
  <inkml:trace contextRef="#ctx0" brushRef="#br0">0 6 3223 0 0,'0'0'312'0'0,"19"-2"-312"0"0,-5 0 1112 0 0,1 2 184 0 0,-1-1 1384 0 0,3 2-2360 0 0,1 3-192 0 0,0-2-48 0 0,2 0-8 0 0,-2-2-272 0 0,0 0-56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252"/>
    </inkml:context>
    <inkml:brush xml:id="br0">
      <inkml:brushProperty name="width" value="0.05" units="cm"/>
      <inkml:brushProperty name="height" value="0.05" units="cm"/>
    </inkml:brush>
  </inkml:definitions>
  <inkml:trace contextRef="#ctx0" brushRef="#br0">1 1 9583 0 0,'0'0'1040'0'0,"14"0"-864"0"0,1 2 208 0 0,3 1-3344 0 0,0-1-624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426"/>
    </inkml:context>
    <inkml:brush xml:id="br0">
      <inkml:brushProperty name="width" value="0.05" units="cm"/>
      <inkml:brushProperty name="height" value="0.05" units="cm"/>
    </inkml:brush>
  </inkml:definitions>
  <inkml:trace contextRef="#ctx0" brushRef="#br0">0 0 6447 0 0,'0'0'4088'0'0,"20"2"-2872"0"0,-3 2-960 0 0,-1-1-192 0 0,1 3-64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8.937"/>
    </inkml:context>
    <inkml:brush xml:id="br0">
      <inkml:brushProperty name="width" value="0.05" units="cm"/>
      <inkml:brushProperty name="height" value="0.05" units="cm"/>
    </inkml:brush>
  </inkml:definitions>
  <inkml:trace contextRef="#ctx0" brushRef="#br0">0 275 455 0 0,'0'0'6887'0'0,"5"-1"-6928"0"0,13-4 43 0 0,-13 4 1545 0 0,-4 0-1332 0 0,0 0 1 0 0,0 0-1 0 0,0 0 0 0 0,0 0 0 0 0,0 0 0 0 0,0 0 1 0 0,-1 0-1 0 0,1 0 0 0 0,0-1 0 0 0,0 1 1 0 0,-1 0-1 0 0,1-1 0 0 0,0-1 0 0 0,5-10 593 0 0,-4 11-544 0 0,-1 0-9 0 0,8-13 588 0 0,10-23 1 0 0,-3 6 30 0 0,7-13-202 0 0,-22 43-592 0 0,2-9 11 0 0,-2 7-38 0 0,4-7 14 0 0,0 0 10 0 0,1-2 2 0 0,-1 1-7 0 0,0 1-4 0 0,-4 7 7 0 0,3-7-19 0 0,0 1-35 0 0,-4 10-20 0 0,0-1-1 0 0,0 1 1 0 0,0 0 0 0 0,0 0 0 0 0,0 0 0 0 0,0 0-1 0 0,0 0 1 0 0,0 0 0 0 0,0 0 0 0 0,0 0-1 0 0,0 0 1 0 0,0 0 0 0 0,0 0 0 0 0,0 0 0 0 0,0-1-1 0 0,0 1 1 0 0,0 0 0 0 0,0 0 0 0 0,1 0-1 0 0,-1 0 1 0 0,0 0 0 0 0,0 0 0 0 0,0 0 0 0 0,0 0-1 0 0,0 0 1 0 0,0 0 0 0 0,0 0 0 0 0,0 0-1 0 0,0 0 1 0 0,0 0 0 0 0,0 0 0 0 0,0 0-1 0 0,1 0 1 0 0,-1 0 0 0 0,0 0 0 0 0,0 0 0 0 0,0 0-1 0 0,0 0 1 0 0,0 0 0 0 0,0 0 0 0 0,0 0-1 0 0,0 0 1 0 0,0 0 0 0 0,0 0 0 0 0,1 0 0 0 0,-1 0-1 0 0,0 0 1 0 0,0 0 0 0 0,0 0 0 0 0,0 0-1 0 0,0 0 1 0 0,0 0 0 0 0,0 0 0 0 0,0 0 0 0 0,10 4 20 0 0,-6-1 22 0 0,7 5-22 0 0,-1 6 22 0 0,-4-5 15 0 0,-1 1 1 0 0,0-1-1 0 0,4 15 1 0 0,-7-19-53 0 0,0-1 22 0 0,-1-1 0 0 0,0 1 1 0 0,0-1-1 0 0,0 1 1 0 0,-1-1-1 0 0,1 7 1 0 0,2 22 158 0 0,-3-16-107 0 0,0-1-2 0 0,-1-1-12 0 0,-2 1-12 0 0,-3 6-45 0 0,-5 12 56 0 0,7-20-65 0 0,2-1-10 0 0,3-7-33 0 0,4 5 6 0 0,-4-8-95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0"/>
    </inkml:context>
    <inkml:brush xml:id="br0">
      <inkml:brushProperty name="width" value="0.05" units="cm"/>
      <inkml:brushProperty name="height" value="0.05" units="cm"/>
    </inkml:brush>
  </inkml:definitions>
  <inkml:trace contextRef="#ctx0" brushRef="#br0">11 84 1839 0 0,'0'0'6175'0'0,"2"-2"-6040"0"0,21-36 3586 0 0,-22 36-3352 0 0,6-9 227 0 0,-3 5-307 0 0,0 3-232 0 0,8-5 292 0 0,-7 3-255 0 0,10 1-54 0 0,-9 3-6 0 0,0-1-16 0 0,-2 2-14 0 0,-1-1 1 0 0,1 1-1 0 0,-1 0 0 0 0,1 0 1 0 0,0 0-1 0 0,-1 0 1 0 0,4 1-1 0 0,-2-1-3 0 0,16 4 9 0 0,-10-2 26 0 0,-1 2-19 0 0,3 6-6 0 0,-10-8 8 0 0,-1 1 0 0 0,1-1-1 0 0,-1 0 1 0 0,1 1 0 0 0,-1 0 0 0 0,0-1 0 0 0,0 1 0 0 0,0 0 0 0 0,0 0-1 0 0,0 0 1 0 0,-1 0 0 0 0,0 0 0 0 0,2 4 0 0 0,0 0-6 0 0,2 6-2 0 0,-3-10-5 0 0,-1 0 0 0 0,1 0-1 0 0,-1 1 1 0 0,0-1 0 0 0,0 0 0 0 0,0 1 0 0 0,0-1 0 0 0,0 5-1 0 0,-1 4 50 0 0,2 7-43 0 0,-3-14-14 0 0,-2 4 56 0 0,2-4-44 0 0,0-1 0 0 0,0 1 0 0 0,-1 0 1 0 0,1-1-1 0 0,-1 1 0 0 0,0-1 1 0 0,0 1-1 0 0,-1-1 0 0 0,1 0 0 0 0,-1 0 1 0 0,0 0-1 0 0,-6 6 0 0 0,7-7-1 0 0,-1 1-1 0 0,0-1 0 0 0,0 1 0 0 0,-1-1 0 0 0,1 0 0 0 0,-1 0 0 0 0,-7 4 0 0 0,-14 10 23 0 0,12-8 6 0 0,-1-1 0 0 0,0-1 0 0 0,-16 7 0 0 0,-5 2 4 0 0,-2-3-54 0 0,35-13-56 0 0,4-1-78 0 0,7-5 136 0 0,3-2 11 0 0,-6 4 75 0 0,1-1 0 0 0,0 1 0 0 0,0 0 0 0 0,1 0-1 0 0,-1 1 1 0 0,1 0 0 0 0,0 1 0 0 0,-1-1 0 0 0,1 1 0 0 0,15-1-1 0 0,-22 3-74 0 0,7-1 64 0 0,1 0 0 0 0,0 1 0 0 0,-1 0-1 0 0,1 0 1 0 0,-1 1 0 0 0,10 2 0 0 0,4 0-46 0 0,3 1-22 0 0,14 7 62 0 0,-4 1-90 0 0,1-3-1540 0 0,-34-9 1024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15.52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1568 356 2671 0 0,'0'0'124'0'0,"4"0"-8"0"0,13-4-92 0 0,-6-5-1 0 0,24-31 576 0 0,-27 32-530 0 0,-7 7-44 0 0,1-1-1 0 0,-1 1 1 0 0,0-1-1 0 0,0 0 1 0 0,0 0-1 0 0,0 0 1 0 0,0 0-1 0 0,0 0 1 0 0,0-2-1 0 0,0 3-6 0 0,-1-1 204 0 0,1 0-86 0 0,-1-3 334 0 0,0 0 0 0 0,0 1 0 0 0,-1-1-1 0 0,1 0 1 0 0,-1 1 0 0 0,-3-11 463 0 0,-3-9-205 0 0,10 11-594 0 0,21-19-61 0 0,-18 26-42 0 0,-5 4 45 0 0,0 2-59 0 0,0-1 1 0 0,0 1 0 0 0,0 0 0 0 0,0-1 0 0 0,-1 1-1 0 0,1-1 1 0 0,0 0 0 0 0,0 1 0 0 0,-1-1 0 0 0,1 1-1 0 0,0-1 1 0 0,-1 0 0 0 0,1 0 0 0 0,0 0 0 0 0,-1 1-1 0 0,1-2 1 0 0,8-8 250 0 0,-5 7-191 0 0,0 0-35 0 0,0 0 0 0 0,-1 0 0 0 0,0 0 0 0 0,1 0 0 0 0,-1 0 0 0 0,0-1-1 0 0,3-5 1 0 0,4-12 1350 0 0,-9 20-1248 0 0,4-4-10 0 0,-4 3-46 0 0,-3 1-67 0 0,0 0 1 0 0,0-1 0 0 0,1 1-1 0 0,-1 0 1 0 0,-1 0-1 0 0,1 0 1 0 0,0 0 0 0 0,-4 0-1 0 0,-1 1 59 0 0,0 1 0 0 0,0 0 0 0 0,0 0 0 0 0,0 1 0 0 0,1 0 0 0 0,-1 0 0 0 0,-8 4 0 0 0,13-5-16 0 0,3 1-10 0 0,8 8-58 0 0,4-3-55 0 0,-9-4 51 0 0,0-2 1 0 0,17-2 71 0 0,6 1-256 0 0,-24 0 111 0 0,11-5-350 0 0,-7 0 367 0 0,-4 2 0 0 0,2-3 0 0 0,-4 5-2 0 0,3-1-348 0 0,-2-2 417 0 0,14-5-166 0 0,-3 4 163 0 0,0 1 0 0 0,1 0 0 0 0,1 1 0 0 0,-4 0-10 0 0,-9 2 148 0 0,-1 0-84 0 0,5-4-33 0 0,-4 4 11 0 0,0-2-377 0 0,-2 3 356 0 0,1-1-1 0 0,-1 0 0 0 0,0 1 0 0 0,0-1 1 0 0,1 0-1 0 0,-1 1 0 0 0,0-1 1 0 0,0 0-1 0 0,0 0 0 0 0,0 1 0 0 0,0-2 1 0 0,-5-4-1 0 0,-5 2-10 0 0,-1 1 0 0 0,-2 0 0 0 0,4 1 16 0 0,8 1-2 0 0,-1 1-1 0 0,0 0 1 0 0,1-1-1 0 0,-1 1 1 0 0,1 0-1 0 0,-1 0 1 0 0,0 0-1 0 0,1 0 1 0 0,-1 1-1 0 0,0-1 1 0 0,1 0-1 0 0,-1 1 1 0 0,1-1-1 0 0,-1 1 1 0 0,1 0-1 0 0,-3 1 1 0 0,-5 2-4 0 0,-21 10 118 0 0,-69 39 320 0 0,60-32-437 0 0,20-12 63 0 0,-20 11 209 0 0,37-19-208 0 0,2-1-66 0 0,-5 2 51 0 0,-10 10 15 0 0,12-10-32 0 0,-6 6-33 0 0,-2-1-10 0 0,1 1 0 0 0,0 0 0 0 0,1 0 0 0 0,0 1 0 0 0,-3 2 2 0 0,11-11-11 0 0,-20 10 134 0 0,11-4-115 0 0,-3 0-10 0 0,2 1 0 0 0,0 2 0 0 0,-1-3 0 0 0,0-1 0 0 0,-6 0 0 0 0,-23 10 0 0 0,29-11 0 0 0,0-1 0 0 0,1 0 0 0 0,0 0 0 0 0,0 1 0 0 0,0 1 0 0 0,-1-1 0 0 0,2 1 0 0 0,-1 1 0 0 0,2-2 14 0 0,6-2 39 0 0,-10 3-47 0 0,10-5 6 0 0,-1 0-24 0 0,-21 16-77 0 0,15-10 89 0 0,1 1 0 0 0,-6 8-12 0 0,14-14 104 0 0,3-3-28 0 0,41-23 0 0 0,-38 22-64 0 0,14-13 0 0 0,36-33-56 0 0,-34 31-56 0 0,-8 7 112 0 0,-2 2 0 0 0,0 0 0 0 0,3 1 0 0 0,-3 0 0 0 0,0 0-10 0 0,12-10-99 0 0,16-10-230 0 0,-37 27 283 0 0,-7 1-343 0 0,2 1 382 0 0,1-1 0 0 0,-1 0 0 0 0,1 1 0 0 0,0 0 0 0 0,-1 0 0 0 0,1 0 1 0 0,-4 2-1 0 0,-19 7-60 0 0,7-4 65 0 0,8-2 12 0 0,1 0 1 0 0,-19 9-1 0 0,-9 8 168 0 0,25-14-168 0 0,1 0 0 0 0,1 0 0 0 0,1 1 0 0 0,-2-1 0 0 0,1 2 0 0 0,0 0 0 0 0,2 1 0 0 0,0 2 0 0 0,1-1 0 0 0,-1 0 0 0 0,0 0 0 0 0,2 0 0 0 0,0 1 0 0 0,0 0 0 0 0,-5 2-4 0 0,-4-1 88 0 0,5-4-84 0 0,0 0 0 0 0,1 0 0 0 0,-1 0 0 0 0,2 0 0 0 0,0 2 0 0 0,-1 0 0 0 0,0-2 0 0 0,0 0 0 0 0,-1 0 0 0 0,0-1 0 0 0,1 1 0 0 0,0 3 0 0 0,3-3-12 0 0,3-5-36 0 0,-1 8 36 0 0,1 3 12 0 0,2 2 0 0 0,1-1 0 0 0,0-1 0 0 0,-1-2 12 0 0,0-10 47 0 0,1 0-4 0 0,-1 8-34 0 0,0-6 22 0 0,-2 9-33 0 0,-2 0-10 0 0,1-2 11 0 0,3-7 32 0 0,-1 8-33 0 0,-1 3-10 0 0,2-4 11 0 0,0-7 32 0 0,-2 7-33 0 0,-1 3-10 0 0,-1-1 0 0 0,-1-1 0 0 0,1 1 0 0 0,-2-1 0 0 0,1-4-14 0 0,3-5-45 0 0,-5 5 34 0 0,-1 2-18 0 0,2-2 32 0 0,-2 2 11 0 0,0 0-10 0 0,0-2-33 0 0,-1-2 32 0 0,0 0 11 0 0,0 0-10 0 0,4-4-51 0 0,7-3 85 0 0,-24 27-286 0 0,15-20 251 0 0,-1-1 11 0 0,-2-1 0 0 0,0 2 0 0 0,-1 1 0 0 0,2-2 11 0 0,7-4 32 0 0,-36 24-97 0 0,29-19 54 0 0,-38 28 0 0 0,39-29 0 0 0,0-1 0 0 0,0 2 0 0 0,1 1 0 0 0,-24 26 75 0 0,26-30-22 0 0,5-4-49 0 0,0 0 0 0 0,1 0 0 0 0,-1 0 0 0 0,0 0 0 0 0,0 0 0 0 0,0 0 0 0 0,0 1 0 0 0,0-1 0 0 0,1 0 0 0 0,-1 0 0 0 0,0 1 0 0 0,0-1 0 0 0,0 0 0 0 0,1 1 0 0 0,-1-1 0 0 0,0 1 0 0 0,0-1 0 0 0,0 2 0 0 0,-10 4 44 0 0,2 1-36 0 0,0-1-12 0 0,-2-1 0 0 0,-1-1 0 0 0,0 0 14 0 0,3-1 50 0 0,7-2 66 0 0,0 0-76 0 0,-8 3-44 0 0,-1 0-10 0 0,1-1 0 0 0,0 1 0 0 0,-1 1 0 0 0,0 1 0 0 0,1 0 0 0 0,0 1 0 0 0,-1 0 0 0 0,-1 0 0 0 0,1-1 0 0 0,1 1 0 0 0,0-1 0 0 0,0 1 0 0 0,1 1 0 0 0,-2 0 0 0 0,2 0 0 0 0,0 0 0 0 0,0 1 0 0 0,0-1 0 0 0,0-2 0 0 0,0 1 0 0 0,-1 0 0 0 0,-28 23-72 0 0,27-24 72 0 0,2-3 11 0 0,6-1 32 0 0,-7 2-33 0 0,-1-2-10 0 0,-1 0 0 0 0,-1 2 0 0 0,0 1 0 0 0,3-2 11 0 0,6-2 32 0 0,-7 2-33 0 0,-2-1-10 0 0,2-3 0 0 0,2 2 11 0 0,5-1 44 0 0,-4 0 14 0 0,6 0 60 0 0,-1 0-75 0 0,-5-1-33 0 0,6 0 124 0 0,-1 1-356 0 0,0-2 208 0 0,-9 2 123 0 0,10 1-174 0 0,16-1-330 0 0,1-3 384 0 0,3-2 0 0 0,-12 3 0 0 0,10-12 0 0 0,-3 6 0 0 0,3-2 0 0 0,-14 8 0 0 0,27-22 0 0 0,-16 15 0 0 0,-1 0 0 0 0,-1 2 0 0 0,1-1-10 0 0,0 1-33 0 0,-1 0 32 0 0,2 0 11 0 0,-3 1-16 0 0,-6 3-64 0 0,4-2-16 0 0,-7 4 0 0 0,1 0-64 0 0,5-6 96 0 0,-5 6 256 0 0,-4 1-128 0 0,-8 0-10 0 0,-1 0-33 0 0,7 1 22 0 0,-7 5-33 0 0,0 1-10 0 0,1 1-10 0 0,2-1-44 0 0,4-2-11 0 0,3-5 66 0 0,-16 11-65 0 0,6-5 64 0 0,-4 3 0 0 0,-20 18 0 0 0,7-1-250 0 0,19-19 180 0 0,6-4 17 0 0,-5 4 42 0 0,-1 3 11 0 0,0-1 0 0 0,-1 0 0 0 0,2-3 11 0 0,5-3 32 0 0,-8 11-40 0 0,11-14 11 0 0,0 1 1 0 0,-1-1-1 0 0,1 0 0 0 0,0 1 0 0 0,-1-1 0 0 0,1 1 1 0 0,0-1-1 0 0,0 0 0 0 0,0 1 0 0 0,-1-1 1 0 0,1 1-1 0 0,0-1 0 0 0,0 1 0 0 0,0-1 0 0 0,0 1 1 0 0,0-1-1 0 0,0 1 0 0 0,0-1 0 0 0,0 0 1 0 0,0 1-1 0 0,0-1 0 0 0,0 2 0 0 0,0 7 50 0 0,0-4-10 0 0,2 5-60 0 0,-2-8-74 0 0,0 1-192 0 0,2 6 246 0 0,-2-6-28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1.460"/>
    </inkml:context>
    <inkml:brush xml:id="br0">
      <inkml:brushProperty name="width" value="0.05" units="cm"/>
      <inkml:brushProperty name="height" value="0.05" units="cm"/>
    </inkml:brush>
  </inkml:definitions>
  <inkml:trace contextRef="#ctx0" brushRef="#br0">1 110 3223 0 0,'0'0'5448'0'0,"2"0"-5394"0"0,1 0-869 0 0,7-2 3766 0 0,-7 1-2424 0 0,0-1 0 0 0,0-1 0 0 0,0 1 0 0 0,0 0 0 0 0,4-5 0 0 0,10-10-447 0 0,-8 8-80 0 0,0-2 0 0 0,0 2 0 0 0,1 0 0 0 0,-1 0 0 0 0,2 1 0 0 0,-1 1 14 0 0,-1 1 34 0 0,-9 6-46 0 0,1-1-1 0 0,-1 1 1 0 0,1-1-1 0 0,-1 1 0 0 0,1 0 1 0 0,-1-1-1 0 0,1 1 1 0 0,-1 0-1 0 0,1-1 1 0 0,-1 1-1 0 0,1 0 0 0 0,-1 0 1 0 0,1-1-1 0 0,-1 1 1 0 0,1 0-1 0 0,0 0 0 0 0,-1 0 1 0 0,1 0-1 0 0,-1 0 1 0 0,1 0-1 0 0,0 0 1 0 0,0 0-1 0 0,4 0 48 0 0,7 2 5 0 0,9 0-43 0 0,-18-1-8 0 0,4 2 47 0 0,24 17 148 0 0,-30-19-122 0 0,1 1-4 0 0,15 18 88 0 0,-9-9-80 0 0,-6-9-66 0 0,-1 0-1 0 0,1 0 1 0 0,-1 0-1 0 0,0 0 1 0 0,0 0-1 0 0,0 0 1 0 0,0 1 0 0 0,0-1-1 0 0,0 0 1 0 0,-1 0-1 0 0,2 5 1 0 0,-2-3-5 0 0,1-2 293 0 0,8-17-341 0 0,-5 9 28 0 0,2-3 11 0 0,10-12-27 0 0,-15 19 23 0 0,1 0 0 0 0,0 1 0 0 0,-1-1 0 0 0,1 0 0 0 0,0 0 0 0 0,0 1 0 0 0,0-1-1 0 0,2 0 1 0 0,15-14-60 0 0,-9 9 64 0 0,-2 2-10 0 0,-5 4-33 0 0,6 0 32 0 0,4 3 11 0 0,-2 5 0 0 0,-2 1 0 0 0,-2 0 11 0 0,-3-5 32 0 0,2 3-21 0 0,26 24 221 0 0,-24-23-159 0 0,35 29 252 0 0,-32-27-281 0 0,-3-2 15 0 0,11 11 182 0 0,-15-16-193 0 0,12 0 8 0 0,-11-4-65 0 0,-1-1 48 0 0,5-2-40 0 0,7-6 16 0 0,-13 6-10 0 0,-2 2-4 0 0,21-30-2 0 0,-14 23-10 0 0,-1 0 0 0 0,-7 8 0 0 0,0 2 0 0 0,1-1 0 0 0,-1 1 0 0 0,0 0 0 0 0,0-1 0 0 0,0 1 0 0 0,1-1 0 0 0,-1 1 0 0 0,0 0 0 0 0,0-1 0 0 0,1 1 0 0 0,-1 0 0 0 0,0-1 0 0 0,1 1 0 0 0,-1 0 0 0 0,1-1 0 0 0,-1 1 0 0 0,0 0 0 0 0,1 0 0 0 0,-1-1 0 0 0,1 1 0 0 0,0 0 1 0 0,1 1 0 0 0,-1-1 0 0 0,0 0 0 0 0,0 1 0 0 0,0-1 0 0 0,0 1 0 0 0,1 0 0 0 0,-1-1 0 0 0,0 1 0 0 0,1 1 0 0 0,12 7 42 0 0,0 0-22 0 0,1 0 22 0 0,9 4-37 0 0,-20-12-14 0 0,-2 0-61 0 0,2-1-391 0 0,11 2-1595 0 0,-3-11-6021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1.665"/>
    </inkml:context>
    <inkml:brush xml:id="br0">
      <inkml:brushProperty name="width" value="0.05" units="cm"/>
      <inkml:brushProperty name="height" value="0.05" units="cm"/>
    </inkml:brush>
  </inkml:definitions>
  <inkml:trace contextRef="#ctx0" brushRef="#br0">0 0 4607 0 0,'0'0'11112'0'0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2.665"/>
    </inkml:context>
    <inkml:brush xml:id="br0">
      <inkml:brushProperty name="width" value="0.05" units="cm"/>
      <inkml:brushProperty name="height" value="0.05" units="cm"/>
    </inkml:brush>
  </inkml:definitions>
  <inkml:trace contextRef="#ctx0" brushRef="#br0">0 1 455 0 0,'0'0'9112'0'0,"2"2"-8416"0"0,3 5 19 0 0,-1 1 0 0 0,0 0-1 0 0,0 0 1 0 0,-1 0 0 0 0,0 0-1 0 0,3 13 1 0 0,-6-19-534 0 0,1 2-46 0 0,-1-1-1 0 0,0 1 0 0 0,1-1 1 0 0,0 0-1 0 0,0 1 1 0 0,2 3-1 0 0,-3-6-155 0 0,2 15 352 0 0,-1 1-1 0 0,0 0 0 0 0,-1 0 1 0 0,-1 0-1 0 0,-4 24 0 0 0,4-35-304 0 0,-8 107 968 0 0,7-83-888 0 0,0 1-46 0 0,2-15-49 0 0,2 0 45 0 0,1-4 21 0 0,-2-8-56 0 0,0 0-1 0 0,0-1 1 0 0,1 1-1 0 0,0 0 1 0 0,-1-1-1 0 0,1 0 1 0 0,3 5-1 0 0,-3-6-24 0 0,0 2 12 0 0,0-1-1 0 0,1 1 0 0 0,0-1 0 0 0,-1 1 1 0 0,1-1-1 0 0,0 0 0 0 0,1 0 1 0 0,-1 0-1 0 0,7 3 0 0 0,-1 1-5 0 0,-4-4 22 0 0,0 1 0 0 0,0-1 0 0 0,0 0 0 0 0,1 0 0 0 0,0-1 0 0 0,-1 1 0 0 0,1-1 0 0 0,0 0 0 0 0,0-1 1 0 0,0 0-1 0 0,0 0 0 0 0,0 0 0 0 0,1 0 0 0 0,-1-1 0 0 0,9-1 0 0 0,1 0-16 0 0,-1-2 0 0 0,1 0-1 0 0,-1 0 1 0 0,25-10 0 0 0,-33 10-309 0 0,0 0 0 0 0,1-1-1 0 0,-2 0 1 0 0,10-7 0 0 0,-9 6-393 0 0,4-3-437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59.759"/>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843 2315 1375 0 0,'2'-2'107'0'0,"18"-29"4144"0"0,-29 30-3420 0 0,-16 10-917 0 0,15-4 162 0 0,0 1 1 0 0,1 1-1 0 0,0-1 0 0 0,-11 12 0 0 0,-20 14 30 0 0,-97 50 553 0 0,69-42 724 0 0,-84 63 1 0 0,144-96-1313 0 0,-87 72 634 0 0,91-76-705 0 0,-10 16-13 0 0,13-17-54 0 0,13 1-1615 0 0,-8-2 1569 0 0,1-1 0 0 0,-1 1 0 0 0,1-1 0 0 0,-1 0 0 0 0,0 0 0 0 0,1-1-1 0 0,-1 1 1 0 0,1-1 0 0 0,-1 0 0 0 0,1 0 0 0 0,-1 0 0 0 0,0-1 0 0 0,0 0 0 0 0,0 0 0 0 0,8-4 0 0 0,7-6-181 0 0,-1-1 1 0 0,25-22 0 0 0,-16 12 192 0 0,8-5-70 0 0,125-102-775 0 0,-11-14-101 0 0,-122 116 937 0 0,-9 9 18 0 0,-1 0-1 0 0,17-26 0 0 0,-24 30 1447 0 0,-15 16-1083 0 0,1-1 0 0 0,-1 1 0 0 0,1 0 0 0 0,-1 0 0 0 0,1 1 0 0 0,0-1 0 0 0,0 1 0 0 0,0 0 0 0 0,0 0 0 0 0,0 0 0 0 0,-7 6 0 0 0,-4 4 24 0 0,-19 19-1 0 0,29-27-138 0 0,-33 32-86 0 0,-1-2 0 0 0,-46 29-1 0 0,-57 41-69 0 0,116-81 0 0 0,1 0 0 0 0,2 1 0 0 0,-25 32 0 0 0,34-39 6 0 0,7-8-17 0 0,0 0 0 0 0,1 1-1 0 0,0 0 1 0 0,0 0-1 0 0,-6 16 1 0 0,12-26 4 0 0,-1 0 0 0 0,1 1 0 0 0,0-1 1 0 0,0 0-1 0 0,0 0 0 0 0,0 0 0 0 0,0 0 1 0 0,0 0-1 0 0,0 0 0 0 0,0 0 0 0 0,0 0 1 0 0,0 1-1 0 0,0-1 0 0 0,0 0 0 0 0,0 0 1 0 0,0 0-1 0 0,0 0 0 0 0,0 0 0 0 0,0 0 1 0 0,0 0-1 0 0,0 0 0 0 0,0 1 0 0 0,0-1 1 0 0,0 0-1 0 0,0 0 0 0 0,0 0 0 0 0,0 0 1 0 0,0 0-1 0 0,0 0 0 0 0,1 0 0 0 0,-1 0 1 0 0,0 0-1 0 0,0 1 0 0 0,0-1 0 0 0,0 0 1 0 0,0 0-1 0 0,0 0 0 0 0,0 0 0 0 0,0 0 1 0 0,0 0-1 0 0,0 0 0 0 0,1 0 0 0 0,-1 0 1 0 0,0 0-1 0 0,0 0 0 0 0,0 0 0 0 0,3 2-86 0 0,0 0 0 0 0,0-1-1 0 0,0 1 1 0 0,0-1 0 0 0,0 0-1 0 0,1 0 1 0 0,-1 0 0 0 0,0 0-1 0 0,1 0 1 0 0,-1-1-1 0 0,1 0 1 0 0,-1 0 0 0 0,0 0-1 0 0,1 0 1 0 0,-1 0 0 0 0,1 0-1 0 0,-1-1 1 0 0,6-1 0 0 0,7-3-345 0 0,-1-1 0 0 0,27-13 1 0 0,-27 12 250 0 0,46-25-241 0 0,103-71 0 0 0,-80 38 386 0 0,7-4 17 0 0,-63 49 1756 0 0,-43 22-244 0 0,4 0-1089 0 0,1 1 0 0 0,0 0 0 0 0,0 0 0 0 0,0 1 0 0 0,-16 10 0 0 0,-43 31 238 0 0,7-3-426 0 0,-248 147-38 0 0,235-146-324 0 0,72-40 69 0 0,-1-1 0 0 0,0 0 0 0 0,0 0 0 0 0,0 0 0 0 0,0 0 0 0 0,0-1 0 0 0,-1 1 0 0 0,1-1 0 0 0,0 0 0 0 0,-5 0 0 0 0,-1 2-537 0 0,9-3 582 0 0,0 1 1 0 0,0-1-1 0 0,0 0 1 0 0,0 1 0 0 0,0-1-1 0 0,0 0 1 0 0,-1 0 0 0 0,1 1-1 0 0,0-1 1 0 0,0 0-1 0 0,0 0 1 0 0,0 0 0 0 0,0 0-1 0 0,0-1 1 0 0,0 1-1 0 0,0 0 1 0 0,0 0 0 0 0,-1-1-1 0 0,1 1 46 0 0,1 0-1 0 0,-1 0 0 0 0,1-1 1 0 0,-1 1-1 0 0,1 0 0 0 0,-1 0 1 0 0,1-1-1 0 0,0 1 0 0 0,-1 0 1 0 0,1 0-1 0 0,-1-1 0 0 0,1 1 1 0 0,0 0-1 0 0,-1-1 0 0 0,1 1 1 0 0,0-1-1 0 0,-1 1 0 0 0,1 0 1 0 0,0-1-1 0 0,-1 1 0 0 0,1-1 1 0 0,0 1-1 0 0,0-1 0 0 0,0 1 1 0 0,-1-1-1 0 0,0-9 6 0 0,1 0-13 0 0,0-1 0 0 0,-2 0 0 0 0,0 1 0 0 0,-6-8-7 0 0,10 29 122 0 0,1-4-92 0 0,-1 1 46 0 0,-1 21 219 0 0,-1 21-106 0 0,0-39-161 0 0,1-6 22 0 0,0 5-43 0 0,-1-8-54 0 0,12 3-27 0 0,-9-4-3 0 0,-1-2-5 0 0,0 1 70 0 0,0-1 1 0 0,0 0-1 0 0,0 0 1 0 0,0 0-1 0 0,0 0 1 0 0,0 0-1 0 0,-1 0 1 0 0,1 0-1 0 0,0 0 1 0 0,-1-1-1 0 0,1 1 1 0 0,-1-1-1 0 0,1 1 1 0 0,-1-1-1 0 0,1 1 1 0 0,-1-1-1 0 0,0 0 1 0 0,0 0-1 0 0,0 0 1 0 0,0 0-1 0 0,0 0 1 0 0,-1 1-1 0 0,1-2 1 0 0,0 1-1 0 0,-1-2 1 0 0,1 1 12 0 0,-1 0 0 0 0,0-1 1 0 0,0 1-1 0 0,0 0 0 0 0,0-1 1 0 0,0 1-1 0 0,-1 0 0 0 0,1 0 1 0 0,-1-1-1 0 0,0 1 0 0 0,0 0 1 0 0,0 0-1 0 0,-1 0 0 0 0,1 0 1 0 0,-1 0-1 0 0,-2-3 0 0 0,-1-2 31 0 0,0 1-1 0 0,-1 1 1 0 0,1-1-1 0 0,-2 1 1 0 0,1 0 0 0 0,-1 0-1 0 0,1 0 1 0 0,-2 1-1 0 0,1 0 1 0 0,0 1-1 0 0,-1 0 1 0 0,0 0-1 0 0,0 0 1 0 0,-17-4-1 0 0,12 4-24 0 0,0 1 0 0 0,1-1 0 0 0,1 2 11 0 0,6 2 32 0 0,-7 3-33 0 0,-2 5-30 0 0,11-6-4 0 0,2-2 14 0 0,1 1 0 0 0,-1-1 0 0 0,0 0 0 0 0,1 1 0 0 0,-1-1 0 0 0,0 1 0 0 0,1-1 0 0 0,-1 1 0 0 0,1-1 0 0 0,-1 1 0 0 0,1 0 0 0 0,-1-1 0 0 0,1 1 0 0 0,0-1 0 0 0,-1 1 0 0 0,1 1 0 0 0,-6 10-65 0 0,-4 16 17 0 0,9-17 40 0 0,1-3 15 0 0,-1 13-23 0 0,4-15 10 0 0,-1-2 5 0 0,8 21-3 0 0,-7-22 7 0 0,-1 1 0 0 0,0 0 0 0 0,0 0 0 0 0,1 0-1 0 0,0 0 1 0 0,0-1 0 0 0,5 6 0 0 0,-1-2 3 0 0,-4-3 12 0 0,-1-1 0 0 0,1 0 0 0 0,0 0 0 0 0,0 0 0 0 0,0-1-1 0 0,1 1 1 0 0,-1-1 0 0 0,7 4 0 0 0,-3-2-3 0 0,7 5 59 0 0,8 7 33 0 0,-11-8-108 0 0,-3-1 17 0 0,-4-4-5 0 0,14 17 82 0 0,-13-14 8 0 0,-1 1-1 0 0,1 0 0 0 0,-1 0 0 0 0,-1 1 1 0 0,5 11-1 0 0,13 29 223 0 0,-17-39-243 0 0,-2-6-71 0 0,12 17 12 0 0,-9-13 1 0 0,1 1 1 0 0,0-1-1 0 0,1-1 0 0 0,-1 1 1 0 0,14 9-1 0 0,-4-2 31 0 0,-7-8-21 0 0,-1 1-1 0 0,12 5 0 0 0,-18-10-20 0 0,-1-2-1 0 0,0 1 0 0 0,0 0-1 0 0,0-1 1 0 0,-1 1 0 0 0,1-1 0 0 0,0 1 0 0 0,0-1 0 0 0,0 1 0 0 0,0-1 0 0 0,0 0 0 0 0,0 1 0 0 0,0-1-1 0 0,0 0 1 0 0,2 0 0 0 0,-1 0 1 0 0,0 0 1 0 0,-1 0-1 0 0,1 0 0 0 0,0 0 0 0 0,0 0 0 0 0,-1 0 0 0 0,1 0 1 0 0,0 1-1 0 0,3 0 0 0 0,21 4 207 0 0,25 10-1 0 0,38 8 295 0 0,-82-21-455 0 0,27 2 13 0 0,-25-4-34 0 0,-1 0 1 0 0,0-1-1 0 0,9-1 0 0 0,30-2 114 0 0,-19 2-86 0 0,1-2-44 0 0,-23 3-10 0 0,18-4 0 0 0,30-10 0 0 0,-45 12-2 0 0,1 0 0 0 0,-1-1 0 0 0,0-1 0 0 0,0 1 0 0 0,11-9 0 0 0,39-35-174 0 0,-40 33 84 0 0,4-4-62 0 0,22-24-1 0 0,-34 31 143 0 0,-8 7 14 0 0,4-11-51 0 0,-7 15 56 0 0,0 1 0 0 0,0-1 0 0 0,0 1 0 0 0,0-1 0 0 0,0 1 0 0 0,0-1-1 0 0,0 1 1 0 0,0-1 0 0 0,0 1 0 0 0,0-1 0 0 0,0 1 0 0 0,0-1 0 0 0,0 1 0 0 0,0-1-1 0 0,0 1 1 0 0,-1-1 0 0 0,1 1 0 0 0,0-1 0 0 0,0 1 0 0 0,-1 0 0 0 0,1-1 0 0 0,0 1 0 0 0,-1-1-1 0 0,1 1 1 0 0,0 0 0 0 0,-1-1 0 0 0,1 1 0 0 0,0 0 0 0 0,-1-1 0 0 0,0 1 0 0 0,-13-7 126 0 0,11 7-82 0 0,0 0 0 0 0,-1 0 0 0 0,1 0 0 0 0,0 1 1 0 0,0-1-1 0 0,0 1 0 0 0,-1 0 0 0 0,1 0 0 0 0,0 0 0 0 0,0 0 0 0 0,0 1 0 0 0,0-1 0 0 0,-3 3 1 0 0,-5 3 73 0 0,1 0 0 0 0,-11 11 1 0 0,-128 125 99 0 0,113-115-327 0 0,34-26 4 0 0,2-2 98 0 0,0 0-1 0 0,-1 1 1 0 0,1-1 0 0 0,0 1-1 0 0,0-1 1 0 0,-1 1-1 0 0,1-1 1 0 0,0 0-1 0 0,-1 1 1 0 0,1-1 0 0 0,-1 0-1 0 0,1 1 1 0 0,-1-1-1 0 0,1 0 1 0 0,0 0-1 0 0,-1 1 1 0 0,1-1 0 0 0,-1 0-1 0 0,0 0 1 0 0,-2-24-3059 0 0,4 18 2968 0 0,0 1-1 0 0,4-10 0 0 0,16-40 64 0 0,-9 26-10 0 0,5-14 53 0 0,1 0-66 0 0,20-82-1 0 0,-32 100 37 0 0,-2 0-1 0 0,0 0 0 0 0,-2-1 0 0 0,-1-30 0 0 0,-2 45 6 0 0,0 1 0 0 0,-1 0 0 0 0,0-1 1 0 0,0 1-1 0 0,-7-15 0 0 0,7 19 11 0 0,-1 0 0 0 0,-1 0 0 0 0,1 0 0 0 0,-1 1 0 0 0,0-1 0 0 0,0 1 0 0 0,0 0 0 0 0,-1 0 0 0 0,-8-7 0 0 0,9 9 18 0 0,0 0-1 0 0,0 0 0 0 0,0 1 0 0 0,0 0 0 0 0,-1 0 1 0 0,1 0-1 0 0,-1 0 0 0 0,0 0 0 0 0,1 1 0 0 0,-1 0 1 0 0,0 0-1 0 0,0 0 0 0 0,0 1 0 0 0,0 0 0 0 0,0 0 1 0 0,1 0-1 0 0,-1 0 0 0 0,-9 2 0 0 0,4 1 61 0 0,0 0 1 0 0,1 0-1 0 0,0 1 0 0 0,0 0 0 0 0,0 1 0 0 0,0 0 1 0 0,1 0-1 0 0,-12 10 0 0 0,-5 5-29 0 0,1 1 0 0 0,1 1-1 0 0,1 2 1 0 0,1 0 0 0 0,-34 52 0 0 0,46-61-12 0 0,-10 25 0 0 0,16-34-24 0 0,1 1 0 0 0,0-1-1 0 0,0 0 1 0 0,0 1 0 0 0,1-1 0 0 0,0 1 0 0 0,0 9-1 0 0,1-13-12 0 0,1 0-1 0 0,-1 0 0 0 0,1 0 1 0 0,-1 0-1 0 0,1 0 1 0 0,0 0-1 0 0,0 0 0 0 0,0 0 1 0 0,0 0-1 0 0,1 0 0 0 0,-1-1 1 0 0,1 1-1 0 0,0-1 1 0 0,-1 1-1 0 0,1-1 0 0 0,0 1 1 0 0,1-1-1 0 0,-1 0 0 0 0,0 0 1 0 0,1 0-1 0 0,-1 0 1 0 0,1-1-1 0 0,-1 1 0 0 0,1-1 1 0 0,0 1-1 0 0,0-1 0 0 0,0 0 1 0 0,0 0-1 0 0,0 0 1 0 0,0-1-1 0 0,0 1 0 0 0,3 0 1 0 0,5 0-22 0 0,-1 0 0 0 0,1-1 0 0 0,0 0 0 0 0,0-1-1 0 0,0 0 1 0 0,0-1 0 0 0,20-5 0 0 0,-15 1-36 0 0,0 0-1 0 0,0-2 1 0 0,-1 1 0 0 0,1-2-1 0 0,-2 0 1 0 0,1-1-1 0 0,-1 0 1 0 0,16-16-1 0 0,12-16-87 0 0,40-50 0 0 0,-53 58 95 0 0,183-195-199 0 0,-57 65 191 0 0,-141 148 117 0 0,-1-1-1 0 0,15-23 0 0 0,-22 32 22 0 0,-2-1 1 0 0,1 1-1 0 0,-1-1 0 0 0,-1 0 1 0 0,0 0-1 0 0,0-1 0 0 0,2-10 1 0 0,-5 20-65 0 0,0-1 0 0 0,-1 0 0 0 0,1 1 1 0 0,0-1-1 0 0,0 1 0 0 0,0-1 0 0 0,0 0 1 0 0,-1 1-1 0 0,1-1 0 0 0,0 1 0 0 0,-1-1 1 0 0,1 1-1 0 0,0-1 0 0 0,-1 1 0 0 0,1-1 0 0 0,0 1 1 0 0,-1 0-1 0 0,1-1 0 0 0,-1 1 0 0 0,1-1 1 0 0,-1 1-1 0 0,1 0 0 0 0,-2-1 0 0 0,-9-4 212 0 0,7 4-168 0 0,1 0 1 0 0,0 1-1 0 0,-1 0 0 0 0,1-1 1 0 0,0 2-1 0 0,-1-1 1 0 0,1 0-1 0 0,0 0 0 0 0,-1 1 1 0 0,1 0-1 0 0,-5 1 0 0 0,-35 16 315 0 0,23-7-257 0 0,1 0 1 0 0,0 1 0 0 0,-19 17 0 0 0,-51 49 8 0 0,62-53-127 0 0,-5 5 24 0 0,2 1-1 0 0,0 2 0 0 0,2 1 0 0 0,2 1 0 0 0,1 1 1 0 0,2 1-1 0 0,1 1 0 0 0,2 1 0 0 0,-24 68 0 0 0,42-101-33 0 0,0 0 0 0 0,0 1 0 0 0,1-1 0 0 0,0 0 0 0 0,0 1 0 0 0,0-1 0 0 0,1 0-1 0 0,0 1 1 0 0,0-1 0 0 0,1 1 0 0 0,1 8 0 0 0,-1-13-12 0 0,-1-1 0 0 0,1 0 0 0 0,-1 1-1 0 0,1-1 1 0 0,0 0 0 0 0,0 0 0 0 0,0 1 0 0 0,-1-1 0 0 0,1 0-1 0 0,0 0 1 0 0,1 0 0 0 0,-1 0 0 0 0,0 0 0 0 0,0 0 0 0 0,0 0-1 0 0,1 0 1 0 0,-1-1 0 0 0,0 1 0 0 0,1 0 0 0 0,-1-1 0 0 0,0 1 0 0 0,1-1-1 0 0,1 1 1 0 0,0-1-38 0 0,0 0 0 0 0,-1 1-1 0 0,1-1 1 0 0,0 0 0 0 0,-1-1 0 0 0,1 1 0 0 0,0 0-1 0 0,0-1 1 0 0,-1 1 0 0 0,1-1 0 0 0,2-1-1 0 0,8-4-186 0 0,0-1 0 0 0,-1 0 1 0 0,23-18-1 0 0,33-33-431 0 0,-50 42 527 0 0,10-9 56 0 0,117-101-153 0 0,-102 92 235 0 0,72-42 1 0 0,-98 66 19 0 0,30-18 12 0 0,89-38-1 0 0,-134 65 73 0 0,2 3 87 0 0,-3-2-158 0 0,-1 0 0 0 0,1 0 0 0 0,0 0-1 0 0,-1 0 1 0 0,1 0 0 0 0,-1 0 0 0 0,1 0 0 0 0,-1 0-1 0 0,1 1 1 0 0,-1-1 0 0 0,1 0 0 0 0,-1 0 0 0 0,1 1 0 0 0,-1-1-1 0 0,1 0 1 0 0,-1 1 0 0 0,1-1 0 0 0,0 1 0 0 0,0 1 22 0 0,0 0-1 0 0,0 0 1 0 0,0 0 0 0 0,0 0 0 0 0,0 1 0 0 0,0-1 0 0 0,-1 0 0 0 0,1 1 0 0 0,-1-1 0 0 0,1 0 0 0 0,-1 1-1 0 0,0-1 1 0 0,0 0 0 0 0,0 4 0 0 0,-1 0 49 0 0,0 0-1 0 0,0-1 1 0 0,-1 1-1 0 0,0-1 1 0 0,-3 10-1 0 0,-5 3 97 0 0,0 0 0 0 0,-18 23 0 0 0,26-38-185 0 0,-53 67 95 0 0,-2-4-1 0 0,-69 63 0 0 0,75-79-2 0 0,47-46-82 0 0,-219 225 1077 0 0,205-210-1040 0 0,1 0 0 0 0,2 2 0 0 0,-17 26 0 0 0,23-32-91 0 0,6-7 1 0 0,11-4-1105 0 0,-3-4 1008 0 0,-1-1 0 0 0,1 1-1 0 0,-1-1 1 0 0,1 0 0 0 0,-1 0-1 0 0,1 0 1 0 0,-1-1 0 0 0,0 1-1 0 0,1-1 1 0 0,-1 0 0 0 0,0 0-1 0 0,0-1 1 0 0,6-4 0 0 0,6-6-42 0 0,-1-1-1 0 0,15-16 1 0 0,-12 12 150 0 0,89-101-57 0 0,-37 39 70 0 0,-41 48 17 0 0,-2-2 0 0 0,-2-2 0 0 0,29-50 0 0 0,-50 79 0 0 0,-1 1 0 0 0,0-1 0 0 0,-1 1 0 0 0,1-1 0 0 0,-1 0 0 0 0,0 0 0 0 0,1-10 0 0 0,-4 3 19 0 0,0 12-7 0 0,0 0 0 0 0,1 1 0 0 0,-1-1 0 0 0,0 0 0 0 0,0 1 0 0 0,0-1 0 0 0,0 1 0 0 0,0 0 0 0 0,-1-1 1 0 0,1 1-1 0 0,0 0 0 0 0,-1 0 0 0 0,1 0 0 0 0,0 0 0 0 0,-1 0 0 0 0,0 0 0 0 0,1 0 0 0 0,-1 0 0 0 0,1 0 0 0 0,-1 1 0 0 0,0-1 0 0 0,0 1 0 0 0,1-1 0 0 0,-1 1 0 0 0,0 0 0 0 0,0 0 0 0 0,1 0 0 0 0,-1 0 0 0 0,0 0 0 0 0,0 0 1 0 0,0 0-1 0 0,-1 1 0 0 0,-5 0 85 0 0,0 1 1 0 0,1 0-1 0 0,-1 0 1 0 0,1 1-1 0 0,-14 7 1 0 0,-1 2 107 0 0,0 1 1 0 0,1 2-1 0 0,-36 32 1 0 0,-48 60 12 0 0,71-69 53 0 0,-46 67-1 0 0,64-80-143 0 0,0 1 0 0 0,2 0-1 0 0,1 1 1 0 0,-10 30-1 0 0,20-49-119 0 0,1-1 0 0 0,1 1 0 0 0,-1-1 0 0 0,1 1 0 0 0,0 0 0 0 0,1 0 0 0 0,-1-1 0 0 0,2 1 0 0 0,-1 0 0 0 0,3 9 0 0 0,-3-13-27 0 0,1 0 1 0 0,1-1-1 0 0,-1 1 0 0 0,1 0 0 0 0,-1-1 1 0 0,1 1-1 0 0,0-1 0 0 0,0 1 0 0 0,0-1 1 0 0,1 0-1 0 0,-1 0 0 0 0,1 0 1 0 0,0 0-1 0 0,0-1 0 0 0,0 1 0 0 0,0-1 1 0 0,0 1-1 0 0,0-1 0 0 0,1 0 0 0 0,-1-1 1 0 0,6 3-1 0 0,1-1-126 0 0,0 0 0 0 0,-1 0 0 0 0,2-1-1 0 0,-1-1 1 0 0,0 0 0 0 0,0 0 0 0 0,15-2 0 0 0,74-11-317 0 0,-29 2 468 0 0,-34 8 35 0 0,-20 2 79 0 0,1-2 0 0 0,0 0 0 0 0,25-6 0 0 0,-38 7-110 0 0,0 0-1 0 0,0-1 1 0 0,1 0 0 0 0,-1 1-1 0 0,0-1 1 0 0,0 0-1 0 0,-1-1 1 0 0,1 1-1 0 0,0-1 1 0 0,-1 0-1 0 0,0 0 1 0 0,1 0 0 0 0,-1 0-1 0 0,0 0 1 0 0,0-1-1 0 0,-1 1 1 0 0,4-6-1 0 0,-2 2 12 0 0,-3 4-51 0 0,1 0-1 0 0,-1-1 1 0 0,0 1 0 0 0,0 0 0 0 0,0-1 0 0 0,-1 1 0 0 0,1-1 0 0 0,-1 0-1 0 0,0 1 1 0 0,0-1 0 0 0,0 1 0 0 0,0-1 0 0 0,0 0 0 0 0,-1 1 0 0 0,0-1-1 0 0,-2-5 1 0 0,2 6 18 0 0,0 0-1 0 0,-1-1 1 0 0,1 1-1 0 0,-1 0 0 0 0,0 0 1 0 0,0 0-1 0 0,0 0 0 0 0,0 1 1 0 0,-1-1-1 0 0,1 0 1 0 0,-1 1-1 0 0,0 0 0 0 0,1-1 1 0 0,-1 1-1 0 0,0 1 1 0 0,0-1-1 0 0,-5-2 0 0 0,-2-1 18 0 0,-1 1 0 0 0,0 0 0 0 0,-20-3 0 0 0,24 5 64 0 0,0 1 0 0 0,0 0 0 0 0,-1 0 0 0 0,1 1 0 0 0,-1-1 0 0 0,1 2 0 0 0,0-1 0 0 0,-1 1 0 0 0,1 0 0 0 0,0 1 0 0 0,0 0 0 0 0,0 0 0 0 0,0 0 0 0 0,0 1 0 0 0,0 0 0 0 0,0 0 0 0 0,1 1 0 0 0,0 0 0 0 0,-1 0 0 0 0,1 1 0 0 0,1-1 0 0 0,-8 8 0 0 0,3-2-29 0 0,1 0 1 0 0,0 1-1 0 0,1 0 1 0 0,0 0-1 0 0,0 1 1 0 0,2-1-1 0 0,-1 2 1 0 0,-8 24-1 0 0,12-30-38 0 0,1-1-1 0 0,0 1 0 0 0,1-1 0 0 0,0 1 1 0 0,0 0-1 0 0,0-1 0 0 0,1 1 1 0 0,0 0-1 0 0,0-1 0 0 0,1 1 0 0 0,-1 0 1 0 0,2 0-1 0 0,-1-1 0 0 0,1 1 1 0 0,0-1-1 0 0,0 0 0 0 0,0 1 0 0 0,1-1 1 0 0,0 0-1 0 0,5 6 0 0 0,-6-8-6 0 0,1-1 0 0 0,0 0 0 0 0,0 0-1 0 0,0 0 1 0 0,0 0 0 0 0,1-1 0 0 0,-1 1 0 0 0,1-1-1 0 0,-1 0 1 0 0,1 0 0 0 0,0 0 0 0 0,0 0 0 0 0,6 1-1 0 0,-3-1-6 0 0,0-1-1 0 0,0 0 1 0 0,0 0-1 0 0,0-1 1 0 0,0 0-1 0 0,-1 0 1 0 0,12-2-1 0 0,4-3-26 0 0,0 0 0 0 0,-1-2 1 0 0,41-17-1 0 0,-43 16-11 0 0,-1-1 1 0 0,-1-1 0 0 0,0 0-1 0 0,0-1 1 0 0,-1-1-1 0 0,0-1 1 0 0,-1 0 0 0 0,25-28-1 0 0,-34 34 14 0 0,-3 3 17 0 0,0 1 1 0 0,-1-1 0 0 0,1 1-1 0 0,-1-1 1 0 0,0 0-1 0 0,0 0 1 0 0,0 0 0 0 0,0 0-1 0 0,-1-1 1 0 0,2-6 0 0 0,-4 7-24 0 0,0 1 42 0 0,-1-1 1 0 0,0 1 0 0 0,0 0-1 0 0,-1 0 1 0 0,1 1-1 0 0,-1-1 1 0 0,1 0-1 0 0,-1 1 1 0 0,0 0-1 0 0,0-1 1 0 0,0 1-1 0 0,0 0 1 0 0,0 0-1 0 0,0 1 1 0 0,-1-1-1 0 0,1 1 1 0 0,0 0-1 0 0,-1 0 1 0 0,-5-1-1 0 0,4 0 0 0 0,-4 0-2 0 0,0 1 0 0 0,0-1 0 0 0,0 2-1 0 0,0-1 1 0 0,-1 1 0 0 0,1 1 0 0 0,0 0-1 0 0,0 0 1 0 0,0 0 0 0 0,0 1 0 0 0,0 1-1 0 0,0 0 1 0 0,0 0 0 0 0,1 0 0 0 0,-16 10-1 0 0,15-8 1 0 0,1 0-1 0 0,0 1 1 0 0,0 0-1 0 0,1 0 1 0 0,-1 1 0 0 0,1-1-1 0 0,1 2 1 0 0,-1-1-1 0 0,1 1 1 0 0,1 0-1 0 0,0 0 1 0 0,0 1-1 0 0,0 0 1 0 0,-5 15-1 0 0,7-17 10 0 0,0 1 0 0 0,1-1 0 0 0,1 0 0 0 0,-1 1-1 0 0,1 0 1 0 0,0-1 0 0 0,1 1 0 0 0,0-1 0 0 0,0 1 0 0 0,1 8-1 0 0,5 5-5 0 0,-2-16-5 0 0,-1-2-4 0 0,9 8-61 0 0,-8-8 41 0 0,1-1-1 0 0,-1 0 0 0 0,1 0 1 0 0,0 0-1 0 0,0 0 0 0 0,0-1 1 0 0,0 0-1 0 0,0 0 0 0 0,0 0 1 0 0,0-1-1 0 0,0 1 0 0 0,0-1 1 0 0,0 0-1 0 0,7-1 0 0 0,8-2-105 0 0,0-1-1 0 0,23-6 0 0 0,-26 5 136 0 0,-1-1 0 0 0,0-1 0 0 0,0 0 0 0 0,20-12 0 0 0,-25 12 0 0 0,-1 0 0 0 0,0-1 0 0 0,0 0 0 0 0,0 0 0 0 0,-1-1 0 0 0,13-16 0 0 0,-16 16-10 0 0,0 1 0 0 0,0-1 0 0 0,-1 0-1 0 0,0 0 1 0 0,-1-1 0 0 0,0 1 0 0 0,-1-1 0 0 0,4-12-1 0 0,-7 12-50 0 0,0 8 54 0 0,0 1 0 0 0,0 0 0 0 0,-1 0 0 0 0,1 0 0 0 0,0 0 0 0 0,0 0 0 0 0,-1 0 0 0 0,1 0 0 0 0,-1 0 0 0 0,1 0 0 0 0,-1 0 0 0 0,0 1 0 0 0,1-1 0 0 0,-1 0 0 0 0,0 0 0 0 0,1 0 0 0 0,-1 1 0 0 0,0-1 0 0 0,-1-1 0 0 0,-18-7-4 0 0,17 8 11 0 0,-1 1 0 0 0,1-1-1 0 0,0 1 1 0 0,-1 0 0 0 0,1 0 0 0 0,-1 1-1 0 0,1-1 1 0 0,0 1 0 0 0,-4 0-1 0 0,-30 11 58 0 0,29-9-15 0 0,0 1 9 0 0,0-1-1 0 0,0 2 1 0 0,1-1-1 0 0,0 1 0 0 0,-1 0 1 0 0,-7 8-1 0 0,-36 39 461 0 0,41-41-387 0 0,0 1-1 0 0,1 1 1 0 0,-8 13-1 0 0,13-18-90 0 0,0-1-1 0 0,1 1 1 0 0,0 0 0 0 0,0 0 0 0 0,0 0-1 0 0,-2 17 1 0 0,6-10 10 0 0,-1-12-43 0 0,1 0 0 0 0,0-1 0 0 0,0 1 0 0 0,0 0 0 0 0,1-1 0 0 0,-1 1 0 0 0,0-1-1 0 0,1 1 1 0 0,0-1 0 0 0,-1 0 0 0 0,1 1 0 0 0,0-1 0 0 0,0 0 0 0 0,1 0 0 0 0,-1-1 0 0 0,3 3 0 0 0,-1-2-35 0 0,0 1-1 0 0,1-1 1 0 0,-1-1-1 0 0,1 1 1 0 0,-1 0-1 0 0,1-1 0 0 0,0 0 1 0 0,9 1-1 0 0,-1-2-76 0 0,0 0-1 0 0,-1 0 0 0 0,1-1 0 0 0,0-1 1 0 0,0 0-1 0 0,17-6 0 0 0,48-20 87 0 0,-68 23 27 0 0,0 0-1 0 0,-1 0 0 0 0,0-1 1 0 0,1 0-1 0 0,11-12 0 0 0,12-12 20 0 0,44-45 84 0 0,-52 46-59 0 0,22-23-29 0 0,46-69-1 0 0,111-186 103 0 0,-42 88-93 0 0,-126 172 24 0 0,80-86-49 0 0,-71 90 0 0 0,3 2 0 0 0,1 2 0 0 0,2 2 0 0 0,66-36 0 0 0,-97 62 0 0 0,1 1 0 0 0,33-11-1 0 0,18-7 13 0 0,-72 28-11 0 0,0 0 0 0 0,0 0 0 0 0,0 0 0 0 0,0 0 0 0 0,0 0 0 0 0,0 0 0 0 0,0 0 0 0 0,0 0 0 0 0,0 0 0 0 0,0 0 0 0 0,0 0 0 0 0,0 1 0 0 0,0-1 0 0 0,0 0 0 0 0,0 0 0 0 0,0 0-1 0 0,0 0 1 0 0,0 0 0 0 0,0 0 0 0 0,0 0 0 0 0,0 0 0 0 0,0 0 0 0 0,0 0 0 0 0,0 0 0 0 0,0 0 0 0 0,0 0 0 0 0,0 0 0 0 0,0 0 0 0 0,0 1 0 0 0,0-1 0 0 0,0 0 0 0 0,0 0 0 0 0,0 0 0 0 0,1 0 0 0 0,-1 0 0 0 0,0 0 0 0 0,0 0 0 0 0,0 0 0 0 0,0 0 0 0 0,0 0 0 0 0,0 0 0 0 0,0 0 0 0 0,0 0 0 0 0,0 0 0 0 0,0 0 0 0 0,0 0 0 0 0,0 0 0 0 0,0 0 0 0 0,0 0-1 0 0,0 0 1 0 0,1 0 0 0 0,-1 0 0 0 0,0 0 0 0 0,0 0 0 0 0,-3 10 49 0 0,0-1 0 0 0,0 0 0 0 0,-1 0 0 0 0,0 0 0 0 0,-1 0 0 0 0,1 0 0 0 0,-2-1 0 0 0,-10 13-1 0 0,-60 61 167 0 0,44-50-249 0 0,-90 93 87 0 0,-42 57-43 0 0,13-13-12 0 0,120-140 2 0 0,-50 37 1 0 0,-50 25-31 0 0,130-91 29 0 0,-1 1-134 0 0,37-35-1196 0 0,107-112 279 0 0,-100 99 1040 0 0,45-66-1 0 0,52-71 1 0 0,-94 127 10 0 0,-20 26 19 0 0,-10 14 163 0 0,22-36-1 0 0,-35 50 199 0 0,-2 2-356 0 0,0 1 0 0 0,1-1 0 0 0,-1 0 0 0 0,0 1 0 0 0,0-1 0 0 0,1 1 0 0 0,-1-1 1 0 0,0 0-1 0 0,0 0 0 0 0,0 1 0 0 0,0-1 0 0 0,0 0 0 0 0,0 1 0 0 0,0-2 0 0 0,-1 1 11 0 0,1 1-1 0 0,-1-1 0 0 0,0 0 1 0 0,1 1-1 0 0,-1-1 0 0 0,0 1 1 0 0,1-1-1 0 0,-1 1 1 0 0,0-1-1 0 0,0 1 0 0 0,0-1 1 0 0,0 1-1 0 0,1 0 0 0 0,-1-1 1 0 0,0 1-1 0 0,0 0 0 0 0,0 0 1 0 0,0 0-1 0 0,0 0 0 0 0,-1 0 1 0 0,-1 0 23 0 0,0 0 1 0 0,0 1-1 0 0,1-1 0 0 0,-1 1 1 0 0,0 0-1 0 0,-4 2 0 0 0,-4 2 33 0 0,0 1-1 0 0,-13 10 1 0 0,20-13-78 0 0,-24 18 29 0 0,2 1 0 0 0,0 2 0 0 0,-23 27 0 0 0,-23 23-44 0 0,-232 207 371 0 0,140-110 94 0 0,128-127-419 0 0,2 1 1 0 0,-32 57-1 0 0,49-69-136 0 0,17-31-23 0 0,3 0-335 0 0,-2-2 400 0 0,0 1-1 0 0,0-1 1 0 0,0 0 0 0 0,1 0-1 0 0,-1 0 1 0 0,0 0 0 0 0,0 0 0 0 0,0 0-1 0 0,3 0 1 0 0,-1 0-58 0 0,1-1 27 0 0,1 1 0 0 0,-1-1 0 0 0,1 0 0 0 0,-1 0 0 0 0,1 0 0 0 0,-1-1 0 0 0,0 1 0 0 0,0-1 0 0 0,0 0 0 0 0,6-4 0 0 0,6-5-72 0 0,17-15 0 0 0,-17 12 72 0 0,214-176-291 0 0,-16-20 488 0 0,172-196 296 0 0,-293 318-347 0 0,61-64-11 0 0,-48 33 22 0 0,-104 117 150 0 0,-6 2-37 0 0,-3 1-112 0 0,0 1 0 0 0,0-1 0 0 0,0 1 0 0 0,0 1 0 0 0,1 0 0 0 0,-1 0 1 0 0,1 0-1 0 0,-12 8 0 0 0,-49 41 490 0 0,47-36-417 0 0,-117 100 191 0 0,-122 135-1 0 0,156-140-154 0 0,-106 110 111 0 0,159-172-267 0 0,-136 138 74 0 0,14 10-200 0 0,147-161-306 0 0,24-33 187 0 0,18-13-1558 0 0,-4 2 1543 0 0,0-1 0 0 0,-1 0 1 0 0,16-15-1 0 0,45-52-339 0 0,-59 62 468 0 0,-6 5 90 0 0,230-255-81 0 0,-19-18 293 0 0,161-290 15 0 0,-366 551-217 0 0,76-109 54 0 0,61-102 63 0 0,-144 220-52 0 0,-4 7-12 0 0,0 0 0 0 0,0 0 1 0 0,0 0-1 0 0,-1-1 1 0 0,0 1-1 0 0,0-1 1 0 0,0 1-1 0 0,-1-1 1 0 0,2-8-1 0 0,-7 13 180 0 0,-3 1-168 0 0,1 0 0 0 0,-1 0 0 0 0,0 0 0 0 0,1 1 1 0 0,-1 0-1 0 0,1 0 0 0 0,-1 1 0 0 0,1 0 0 0 0,-1 0 0 0 0,1 0 1 0 0,-6 4-1 0 0,-14 7 185 0 0,-30 21-1 0 0,41-25-166 0 0,-28 20 10 0 0,1 2 0 0 0,2 2 0 0 0,-43 45 0 0 0,-100 124-98 0 0,-34 35 18 0 0,125-151 55 0 0,-254 259 135 0 0,131-66-148 0 0,192-250-66 0 0,21-27-102 0 0,3-3 67 0 0,-1 0 0 0 0,0 0 0 0 0,1-1 0 0 0,-1 1 0 0 0,1 0-1 0 0,-1 0 1 0 0,1 0 0 0 0,-1 0 0 0 0,1 0 0 0 0,-1 1 0 0 0,2-3 0 0 0,3-3-88 0 0,44-87-701 0 0,160-275 115 0 0,56-46 733 0 0,-198 314 78 0 0,59-101 251 0 0,-40 20 73 0 0,-41 85 40 0 0,-35 71 367 0 0,-13 26-506 0 0,-6 5-183 0 0,0 1-1 0 0,0 0 0 0 0,1 0 1 0 0,0 1-1 0 0,0 0 0 0 0,-11 15 1 0 0,3-5-37 0 0,-142 153 269 0 0,-72 83-389 0 0,91-72 26 0 0,-99 117 0 0 0,196-253-17 0 0,-87 73 0 0 0,135-134-390 0 0,92-128-512 0 0,63-137 381 0 0,-49 81 506 0 0,142-217-22 0 0,-221 358 134 0 0,-2-2 0 0 0,39-108 0 0 0,-69 166 199 0 0,-3 0-219 0 0,0 1 0 0 0,0 0 0 0 0,-1 1 0 0 0,1-1 0 0 0,0 0 1 0 0,-1 1-1 0 0,1-1 0 0 0,-1 1 0 0 0,1 0 0 0 0,0 0 0 0 0,-1 0 0 0 0,1 0 0 0 0,-4 0 0 0 0,-5 2 4 0 0,0 0 0 0 0,-1 1-1 0 0,1 0 1 0 0,0 0 0 0 0,0 1-1 0 0,1 0 1 0 0,-1 1 0 0 0,1 1-1 0 0,-10 6 1 0 0,-14 11-3 0 0,-35 33 0 0 0,58-48-52 0 0,-50 50-53 0 0,-102 121 1 0 0,82-86 50 0 0,-106 109-15 0 0,112-121-48 0 0,41-44 46 0 0,31-34-52 0 0,8-6-282 0 0,11-6 214 0 0,0-1-1 0 0,0-1 1 0 0,-1 0 0 0 0,0-1-1 0 0,17-20 1 0 0,63-76-456 0 0,-3-9 440 0 0,122-144 82 0 0,13 24 10 0 0,64-46 54 0 0,-124 119-5 0 0,-142 143 16 0 0,1 1 0 0 0,0 1 0 0 0,2 1 0 0 0,0 1-1 0 0,36-14 1 0 0,-55 27 28 0 0,1 0 0 0 0,0 1-1 0 0,0 1 1 0 0,0-1 0 0 0,1 2 0 0 0,-1-1-1 0 0,18 1 1 0 0,-24 1-13 0 0,-1 0 0 0 0,1 0 0 0 0,-1 1 0 0 0,1-1 0 0 0,-1 1 0 0 0,0 0 0 0 0,1 0 0 0 0,-1 0 0 0 0,0 0 0 0 0,0 1 0 0 0,0-1 0 0 0,0 1 0 0 0,0 0 0 0 0,0 0 0 0 0,0 0 0 0 0,0 0 0 0 0,-1 1 0 0 0,1-1 0 0 0,-1 1 0 0 0,0-1 0 0 0,1 1 0 0 0,-1 0 0 0 0,-1 0 0 0 0,1 0 0 0 0,0 0 0 0 0,2 5 0 0 0,-2 1 14 0 0,0-1 0 0 0,-1 0-1 0 0,1 1 1 0 0,-2-1-1 0 0,1 1 1 0 0,-1-1 0 0 0,0 1-1 0 0,-1-1 1 0 0,0 1 0 0 0,-1-1-1 0 0,1 1 1 0 0,-2-1-1 0 0,-3 10 1 0 0,-6 13 45 0 0,-32 59 0 0 0,34-71-47 0 0,-405 715 269 0 0,103-274-161 0 0,92-155-146 0 0,206-285 0 0 0,2 0 0 0 0,-17 35 0 0 0,23-39-33 0 0,6-16 29 0 0,0 0-1 0 0,0 0 1 0 0,0 1-1 0 0,0-1 1 0 0,0 0-1 0 0,0 0 1 0 0,0 0-1 0 0,0 0 1 0 0,0 0 0 0 0,0 0-1 0 0,0 1 1 0 0,0-1-1 0 0,0 0 1 0 0,0 0-1 0 0,0 0 1 0 0,0 0 0 0 0,0 0-1 0 0,0 1 1 0 0,0-1-1 0 0,0 0 1 0 0,0 0-1 0 0,0 0 1 0 0,0 0 0 0 0,0 0-1 0 0,0 0 1 0 0,0 1-1 0 0,0-1 1 0 0,0 0-1 0 0,0 0 1 0 0,1 0 0 0 0,-1 0-1 0 0,0 0 1 0 0,0 0-1 0 0,0 0 1 0 0,0 1-1 0 0,0-1 1 0 0,0 0-1 0 0,0 0 1 0 0,1 0 0 0 0,0 1-38 0 0,1 1 0 0 0,0-1 0 0 0,0 0 0 0 0,0 0 1 0 0,0 0-1 0 0,0 0 0 0 0,0 0 0 0 0,0 0 0 0 0,0 0 0 0 0,1-1 1 0 0,-1 1-1 0 0,0-1 0 0 0,0 0 0 0 0,4 1 0 0 0,-2-2-16 0 0,0 1 1 0 0,1-1-1 0 0,-1 1 0 0 0,0-1 0 0 0,0 0 0 0 0,0-1 0 0 0,5-1 0 0 0,6-5-101 0 0,-1 0 0 0 0,0-1 0 0 0,16-13 0 0 0,-24 17 104 0 0,42-32-70 0 0,-2-3 0 0 0,-1-2-1 0 0,-2-1 1 0 0,-2-3 0 0 0,51-74-1 0 0,106-198-4 0 0,-37 56 36 0 0,0 17-11 0 0,141-229-48 0 0,-290 454 161 0 0,92-153-106 0 0,-71 123 305 0 0,54-63 1128 0 0,-87 120-1191 0 0,-1 0 1 0 0,0-1-1 0 0,0 1 1 0 0,0 0 0 0 0,-1-1-1 0 0,-3 8 1 0 0,-19 39-33 0 0,13-31 10 0 0,-107 203 302 0 0,92-176-360 0 0,-223 354 131 0 0,125-210-150 0 0,-198 373 19 0 0,180-265-282 0 0,137-286 76 0 0,4-12-2 0 0,8-8-446 0 0,-1 1 470 0 0,-1 0 0 0 0,0-1 0 0 0,-1 1 1 0 0,1-1-1 0 0,-1 0 0 0 0,0 0 0 0 0,7-10 0 0 0,25-53-210 0 0,-24 43 227 0 0,69-139-266 0 0,90-168 288 0 0,-25 90 81 0 0,142-261 0 0 0,-277 481 8 0 0,101-233 1391 0 0,-112 255-1358 0 0,-8 5 443 0 0,-17 21-395 0 0,21-21 28 0 0,-57 73 175 0 0,17-20-176 0 0,-16 16-98 0 0,-196 264-14 0 0,123-127-4 0 0,-152 324 0 0 0,251-463 5 0 0,-20 45-82 0 0,45-93-11 0 0,0 2 0 0 0,-9 44 0 0 0,17-67 58 0 0,1 0 0 0 0,0 0 0 0 0,-1 0 0 0 0,1-1-1 0 0,0 1 1 0 0,0 0 0 0 0,1 0 0 0 0,-1 0 0 0 0,1-1 0 0 0,1 6-1 0 0,-2-7 11 0 0,1 0-1 0 0,-1 0 1 0 0,1 0-1 0 0,-1 0 0 0 0,1-1 1 0 0,0 1-1 0 0,-1 0 0 0 0,1 0 1 0 0,0-1-1 0 0,0 1 0 0 0,0 0 1 0 0,-1-1-1 0 0,1 1 1 0 0,0-1-1 0 0,0 1 0 0 0,0-1 1 0 0,0 1-1 0 0,0-1 0 0 0,0 0 1 0 0,0 1-1 0 0,0-1 1 0 0,0 0-1 0 0,0 0 0 0 0,0 0 1 0 0,0 0-1 0 0,0 0 0 0 0,0 0 1 0 0,0 0-1 0 0,0 0 1 0 0,0 0-1 0 0,2-1 0 0 0,3-1-74 0 0,1 0-1 0 0,-1 0 0 0 0,0 0 1 0 0,0-1-1 0 0,0 0 0 0 0,0 0 0 0 0,0-1 1 0 0,-1 0-1 0 0,1 0 0 0 0,7-8 1 0 0,5-6-303 0 0,24-30 0 0 0,109-167-490 0 0,-69 92 698 0 0,126-155 26 0 0,4-7 174 0 0,-179 237-3 0 0,131-182-49 0 0,17 12 13 0 0,21 12 45 0 0,-144 154 166 0 0,108-76 0 0 0,-156 121-17 0 0,1 1 0 0 0,0 0 0 0 0,23-9 0 0 0,-31 14 75 0 0,-1 2 0 0 0,0 0-206 0 0,-1 0-1 0 0,1 0 1 0 0,-1 1-1 0 0,1-1 1 0 0,-1 0-1 0 0,0 0 0 0 0,0 1 1 0 0,1-1-1 0 0,-1 1 1 0 0,0-1-1 0 0,0 1 1 0 0,0 0-1 0 0,-1-1 0 0 0,1 1 1 0 0,1 3-1 0 0,-2-2 0 0 0,1 0-1 0 0,-1 0 1 0 0,0 0 0 0 0,1 0-1 0 0,-2 1 1 0 0,1-1-1 0 0,0 0 1 0 0,0 0-1 0 0,-1 0 1 0 0,-1 4 0 0 0,-5 16 68 0 0,-2 1 1 0 0,-1-1 0 0 0,0-1-1 0 0,-2 1 1 0 0,-15 21 0 0 0,-78 98 234 0 0,-58 42-63 0 0,42-51-162 0 0,-29 50 69 0 0,-97 107 179 0 0,158-197-268 0 0,-165 176 138 0 0,199-208-204 0 0,-183 226 123 0 0,227-269-150 0 0,-14 28-1 0 0,23-44-89 0 0,3-1 75 0 0,-1-1 0 0 0,0 1 1 0 0,0-1-1 0 0,1 1 0 0 0,-1-1 0 0 0,0 1 1 0 0,1-1-1 0 0,-1 1 0 0 0,1-1 0 0 0,-1 0 1 0 0,0 1-1 0 0,1-1 0 0 0,-1 1 0 0 0,1-1 1 0 0,-1 0-1 0 0,1 0 0 0 0,-1 1 0 0 0,1-1 0 0 0,-1 0 1 0 0,1 0-1 0 0,-1 0 0 0 0,1 1 0 0 0,0-1 1 0 0,-1 0-1 0 0,1 0 0 0 0,-1 0 0 0 0,1 0 1 0 0,-1 0-1 0 0,1 0 0 0 0,0 0 0 0 0,-1 0 1 0 0,1 0-1 0 0,-1-1 0 0 0,1 1 0 0 0,0 0 0 0 0,21-4-388 0 0,-9 0 232 0 0,-1-1 1 0 0,1-1-1 0 0,-1 0 1 0 0,15-10-1 0 0,45-36-231 0 0,-50 36 323 0 0,440-349-401 0 0,-361 279 482 0 0,213-141 0 0 0,81 4 0 0 0,-386 218 0 0 0,141-65 1242 0 0,-153 73-980 0 0,-66 55 48 0 0,-2-3-1 0 0,-137 82 0 0 0,-31 8-238 0 0,14 19 41 0 0,126-80 35 0 0,-60 48 22 0 0,136-113-130 0 0,-47 38-7 0 0,59-46-32 0 0,0 0-1 0 0,1 0 1 0 0,-16 22-1 0 0,23-29-11 0 0,1 0-1 0 0,0 0 0 0 0,0 1 0 0 0,0-1 1 0 0,0 0-1 0 0,1 1 0 0 0,-1-1 1 0 0,1 1-1 0 0,0-1 0 0 0,0 7 1 0 0,1-9-14 0 0,0 1 1 0 0,0-1 0 0 0,0 0 0 0 0,1 0-1 0 0,-1 0 1 0 0,1 0 0 0 0,-1 1 0 0 0,1-1-1 0 0,0 0 1 0 0,0 0 0 0 0,0 0 0 0 0,0 0 0 0 0,0-1-1 0 0,0 1 1 0 0,0 0 0 0 0,1 0 0 0 0,-1-1-1 0 0,1 1 1 0 0,-1 0 0 0 0,1-1 0 0 0,0 0-1 0 0,-1 1 1 0 0,4 1 0 0 0,2 0-49 0 0,0 0-1 0 0,0 0 1 0 0,1 0-1 0 0,-1-1 1 0 0,1 0-1 0 0,-1 0 1 0 0,1-1 0 0 0,0 0-1 0 0,0 0 1 0 0,-1-1-1 0 0,1 0 1 0 0,0 0 0 0 0,0-1-1 0 0,0 0 1 0 0,11-3-1 0 0,3-2-9 0 0,-1-1-1 0 0,0 0 1 0 0,0-2-1 0 0,23-13 1 0 0,115-80-36 0 0,-53 31 78 0 0,12-5 42 0 0,29-17 0 0 0,-95 61 75 0 0,-50 31 161 0 0,-20-4-63 0 0,8 4-114 0 0,1 1 0 0 0,0 1-1 0 0,-1-1 1 0 0,1 1-1 0 0,0 1 1 0 0,0 0 0 0 0,0 0-1 0 0,-15 6 1 0 0,-69 35 46 0 0,88-41-115 0 0,-81 47-55 0 0,-141 103-1 0 0,58-42 153 0 0,14-11 5 0 0,144-91-67 0 0,0 0 0 0 0,-13 15 0 0 0,21-20-21 0 0,-1 1 0 0 0,1 0 0 0 0,0 0-1 0 0,1 0 1 0 0,-1 0 0 0 0,1 0 0 0 0,0 1 0 0 0,0-1 0 0 0,0 1-1 0 0,-1 4 1 0 0,2 7-29 0 0,3-12-6 0 0,-1-1 1 0 0,0 1 0 0 0,1 0-1 0 0,0-1 1 0 0,-1 1-1 0 0,2-1 1 0 0,-1 1-1 0 0,0-1 1 0 0,1 0-1 0 0,-1 0 1 0 0,1 0-1 0 0,0 0 1 0 0,0-1-1 0 0,0 1 1 0 0,0-1-1 0 0,1 0 1 0 0,-1 1-1 0 0,0-2 1 0 0,1 1-1 0 0,0 0 1 0 0,-1-1 0 0 0,9 3-1 0 0,1-1-66 0 0,1 0-1 0 0,0-1 1 0 0,-1 0-1 0 0,1-1 1 0 0,19-1 0 0 0,-12-1-2 0 0,-1-1 1 0 0,1-1-1 0 0,-1-1 0 0 0,0-1 1 0 0,21-8-1 0 0,94-44-95 0 0,-76 31 202 0 0,23-13-8 0 0,84-53 0 0 0,-157 88 0 0 0,-3 0 0 0 0,0-1 0 0 0,0 1 0 0 0,0-1 0 0 0,7-7 0 0 0,-6 2 30 0 0,-6 9-14 0 0,-1 0-1 0 0,0 0 1 0 0,0 1 0 0 0,0-1 0 0 0,1 0 0 0 0,-1 0 0 0 0,0 0 0 0 0,0 0 0 0 0,0 0 0 0 0,-1 0 0 0 0,1 0-1 0 0,0 0 1 0 0,0 0 0 0 0,0 1 0 0 0,-1-1 0 0 0,1 0 0 0 0,0 0 0 0 0,-1 0 0 0 0,1 0 0 0 0,-2-1 0 0 0,1 0 17 0 0,-1 1 1 0 0,1-1 0 0 0,-1 1-1 0 0,0-1 1 0 0,0 1 0 0 0,0-1-1 0 0,0 1 1 0 0,-2-1 0 0 0,-2-1 29 0 0,0 0 1 0 0,0 1-1 0 0,0 0 1 0 0,0 1 0 0 0,-8-2-1 0 0,-7 1 4 0 0,1 1 0 0 0,0 1 0 0 0,-1 1 0 0 0,1 1 0 0 0,0 0 0 0 0,-1 2 0 0 0,-25 7 0 0 0,11 1-42 0 0,1 1 1 0 0,1 1-1 0 0,-40 25 1 0 0,-89 41 49 0 0,124-63-76 0 0,11-5 1 0 0,10-4-2 0 0,0 0 0 0 0,1 0 0 0 0,0 2 0 0 0,-19 14 0 0 0,26-17-52 0 0,7-5-15 0 0,3-1 58 0 0,0 1-1 0 0,1-1 1 0 0,-1 1-1 0 0,0-1 1 0 0,0 0 0 0 0,1 0-1 0 0,-1 1 1 0 0,0-1 0 0 0,1 0-1 0 0,-1 0 1 0 0,1 0-1 0 0,0-1 1 0 0,-1 1 0 0 0,3 1-1 0 0,1 0 8 0 0,0-1 0 0 0,1 1 0 0 0,-1-1 0 0 0,0 0 0 0 0,1 0-1 0 0,-1-1 1 0 0,1 0 0 0 0,7 0 0 0 0,46-8-31 0 0,-32 4 54 0 0,9-3 24 0 0,1-2 0 0 0,-1-2 0 0 0,35-15 0 0 0,16-4 41 0 0,82-31 4 0 0,71-20 45 0 0,40 13 486 0 0,-243 61-535 0 0,0 2 1 0 0,0 2-1 0 0,61 1 1 0 0,113 19-2 0 0,-100-7-45 0 0,148-5-1 0 0,-164-5-6 0 0,25-2-9 0 0,-67-1-13 0 0,-13 2 9 0 0,0-2 1 0 0,56-12-1 0 0,-89 13-19 0 0,-2 1 3 0 0,0 0 0 0 0,-1-1 0 0 0,1 0 0 0 0,-1 0 0 0 0,6-3 0 0 0,-10 4 4 0 0,1 1 1 0 0,-1-1-1 0 0,0 1 0 0 0,0-1 1 0 0,0 1-1 0 0,0 0 0 0 0,0-1 1 0 0,0 1-1 0 0,0-1 0 0 0,0 1 1 0 0,0-1-1 0 0,0 1 0 0 0,-1-1 1 0 0,1 1-1 0 0,0-1 0 0 0,0 1 1 0 0,0 0-1 0 0,0-1 0 0 0,-1 1 1 0 0,1-1-1 0 0,0 1 0 0 0,0 0 1 0 0,-1-1-1 0 0,0 0 0 0 0,1 1-1 0 0,-2-3 15 0 0,-1 1 1 0 0,0-1-1 0 0,0 1 1 0 0,0-1-1 0 0,0 1 1 0 0,0 0-1 0 0,0 0 0 0 0,-1 0 1 0 0,1 0-1 0 0,-1 1 1 0 0,-4-2-1 0 0,-42-10 58 0 0,47 13-73 0 0,-35-6-65 0 0,-1 1 1 0 0,0 2 0 0 0,0 2 0 0 0,-56 5-1 0 0,-154 32-251 0 0,50-5 265 0 0,136-24 44 0 0,-220 34-60 0 0,217-28 41 0 0,14-3-11 0 0,1 2 0 0 0,-92 34 0 0 0,125-37 19 0 0,15-7 6 0 0,2 1-10 0 0,0-2-117 0 0,1 1-91 0 0,0 1 158 0 0,0-1 0 0 0,0 0 0 0 0,1 1 0 0 0,-1-1 1 0 0,1 0-1 0 0,0 1 0 0 0,0-1 0 0 0,0 0 0 0 0,0 0 0 0 0,0 0 0 0 0,0 0 1 0 0,0 0-1 0 0,1 0 0 0 0,-1 0 0 0 0,1 0 0 0 0,2 2 0 0 0,2 1-13 0 0,-1-1-1 0 0,1-1 0 0 0,-1 1 1 0 0,13 4-1 0 0,-14-5 69 0 0,1-1 0 0 0,-1-1 0 0 0,1 1 0 0 0,0-1 0 0 0,0 1 1 0 0,0-1-1 0 0,0-1 0 0 0,0 1 0 0 0,0-1 0 0 0,0 0 0 0 0,0 0 0 0 0,8-1 0 0 0,-8 0 13 0 0,13 1 45 0 0,-10 1-18 0 0,2-1 0 0 0,30 6 51 0 0,-4 1-69 0 0,0 1-10 0 0,-30-6 1 0 0,25 3 52 0 0,-15-4-13 0 0,0 0 0 0 0,0-2 0 0 0,1 0-1 0 0,-1 0 1 0 0,29-8 0 0 0,-6 2-2 0 0,-18 3 4 0 0,-11 3-30 0 0,0 0 1 0 0,-1-1-1 0 0,1 0 1 0 0,-1-1 0 0 0,16-6-1 0 0,15-10 42 0 0,-31 13-32 0 0,-9 5-20 0 0,0 0-1 0 0,0 0 0 0 0,0 0 1 0 0,0 0-1 0 0,0 0 0 0 0,0 1 0 0 0,0-1 1 0 0,0 0-1 0 0,-1 0 0 0 0,1 0 1 0 0,0 0-1 0 0,-1 1 0 0 0,1-1 0 0 0,0 0 1 0 0,-1 0-1 0 0,1 1 0 0 0,-1-1 1 0 0,1 0-1 0 0,-1 0 0 0 0,0 1 1 0 0,1-1-1 0 0,-1 1 0 0 0,1-1 0 0 0,-1 1 1 0 0,0-1-1 0 0,0 1 0 0 0,1-1 1 0 0,-1 1-1 0 0,-1-1 0 0 0,-25-12 20 0 0,15 9-27 0 0,0 1 0 0 0,0 0 0 0 0,0 1 0 0 0,0 1-1 0 0,-22-1 1 0 0,10 2-21 0 0,-47 8-1 0 0,30 0 8 0 0,1 2 0 0 0,-46 18 0 0 0,-3-4 18 0 0,25-7-49 0 0,-22 9-13 0 0,1 5 0 0 0,-122 62 0 0 0,184-82 37 0 0,22-10-53 0 0,6-1-499 0 0,-2 0 545 0 0,-1 1 0 0 0,1-1 0 0 0,0 1 1 0 0,2 1-1 0 0,14 2-34 0 0,-1-5 35 0 0,0 0 0 0 0,0-1-1 0 0,-1-1 1 0 0,25-7 0 0 0,23-3 93 0 0,150-11 14 0 0,-210 23-76 0 0,30 1 15 0 0,-15 0 91 0 0,-18 0-79 0 0,6-1 107 0 0,62-9 519 0 0,74-7-398 0 0,19 4-253 0 0,-66 3-1 0 0,-39 4 13 0 0,106-7 340 0 0,-112 11-245 0 0,-9-3-97 0 0,9-2 54 0 0,-34 5-64 0 0,-14 2 0 0 0,16-1 18 0 0,6 2 28 0 0,-10-1 8 0 0,8 2-43 0 0,-22-2-11 0 0,23-2-1 0 0,10 0 1 0 0,-18 0 11 0 0,0 0 42 0 0,-3 1 11 0 0,-1-1-8 0 0,-11 2-33 0 0,66 1 176 0 0,-39-1-125 0 0,2 0-74 0 0,27 0 0 0 0,-31 0 0 0 0,-2 0 0 0 0,-18-1 0 0 0,27 2 0 0 0,51 1 0 0 0,-74-2 0 0 0,2 0 0 0 0,1 0 0 0 0,5 2-3 0 0,-17-2 7 0 0,36-5 59 0 0,-23 3-63 0 0,1 0 0 0 0,0-2 0 0 0,-1 1 0 0 0,1-1 0 0 0,0 1 0 0 0,-2 2 11 0 0,-8 1 42 0 0,9-2 1 0 0,1-1-44 0 0,0-3-10 0 0,-1 1 0 0 0,0-1 0 0 0,-1-1 0 0 0,1-2 0 0 0,-3 0 0 0 0,0 0 0 0 0,2 0 0 0 0,-1 0 0 0 0,0 2 0 0 0,0-1 0 0 0,1 1 0 0 0,0 0 0 0 0,-1 1 0 0 0,1 1 0 0 0,0 0 0 0 0,0 1 0 0 0,0 0-12 0 0,0 3-36 0 0,0 0 36 0 0,-1 1 12 0 0,-1 1-10 0 0,1 0-33 0 0,10 4 33 0 0,-19-3 9 0 0,7 4 1 0 0,0 1 0 0 0,0 2 0 0 0,-2 2 0 0 0,-1 0 0 0 0,0-2 0 0 0,0 2 12 0 0,1 0 36 0 0,2 6-33 0 0,-2-8-18 0 0,-5-4 3 0 0,17 10 0 0 0,-3 1 0 0 0,3-2 0 0 0,-5-5 0 0 0,5 1 0 0 0,-17-9 0 0 0,-1 0 0 0 0,-1 0 0 0 0,0 0 0 0 0,1 0 0 0 0,-1 0 0 0 0,1-1 0 0 0,-1 1 0 0 0,1-1 0 0 0,0 1 0 0 0,-1-1 0 0 0,1 0 0 0 0,2 0 0 0 0,3-1 11 0 0,-1 1 7 0 0,0 0 0 0 0,0 0 0 0 0,0-1 1 0 0,0 0-1 0 0,9-2 0 0 0,-8 1-10 0 0,8-3-8 0 0,0-1-14 0 0,0 0-56 0 0,-2 3 2 0 0,-12 3 168 0 0,-2 0-94 0 0,0 0-1 0 0,-1 0 0 0 0,1 0 1 0 0,0 0-1 0 0,0 0 1 0 0,-1 0-1 0 0,1-1 0 0 0,0 1 1 0 0,-1 0-1 0 0,1 0 1 0 0,0 0-1 0 0,-1 0 0 0 0,1 0 1 0 0,0 0-1 0 0,0 0 1 0 0,-1-1-1 0 0,1 1 0 0 0,0 0 1 0 0,0 0-1 0 0,-1 0 1 0 0,1-1-1 0 0,0 1 0 0 0,0 0 1 0 0,-1-1-1 0 0,0 0-4 0 0,0 0 0 0 0,0 0 0 0 0,0 0 0 0 0,-1 0 0 0 0,1 0-1 0 0,-1 1 1 0 0,1-1 0 0 0,0 0 0 0 0,-1 0 0 0 0,1 1 0 0 0,-1-1 0 0 0,1 1 0 0 0,-1 0-1 0 0,-2-1 1 0 0,-15-4-1 0 0,-1 1 0 0 0,1 1 0 0 0,-1 1 0 0 0,-21 0 0 0 0,-5-1 4 0 0,-66-10-1 0 0,12 0-90 0 0,85 11 74 0 0,-10-1-64 0 0,1 1 0 0 0,-1 2 0 0 0,0 0 0 0 0,0 1 0 0 0,-34 7 1 0 0,35-3 54 0 0,0 0 0 0 0,1 2 1 0 0,-1 1-1 0 0,2 1 0 0 0,-1 1 1 0 0,2 1-1 0 0,-26 17 0 0 0,-7 14-10 0 0,34-25-120 0 0,-2-1 0 0 0,-26 16 0 0 0,16-11-86 0 0,19-12 172 0 0,1-1-1 0 0,-1 0 1 0 0,-22 9-1 0 0,11-6 25 0 0,17-7 13 0 0,0-1 0 0 0,0 1 1 0 0,0-2-1 0 0,0 1 0 0 0,0-1 1 0 0,0 0-1 0 0,-10 1 0 0 0,10-2-53 0 0,-1 1 0 0 0,1 0 0 0 0,-1 0-1 0 0,-9 5 1 0 0,2-1 8 0 0,-28 12-1 0 0,14-7-81 0 0,-1-1 0 0 0,0-2 0 0 0,-34 5 0 0 0,57-12 269 0 0,-4-2-42 0 0,-15-3-51 0 0,18 2-21 0 0,-2-5 58 0 0,1 1 23 0 0,1-1-22 0 0,-2-1-37 0 0,-54-37 110 0 0,38 27 6 0 0,-33-26 81 0 0,1-3 0 0 0,-97-102 1 0 0,144 136-172 0 0,1 1 1 0 0,1-1-1 0 0,0-1 1 0 0,0 0 0 0 0,2 0-1 0 0,0 0 1 0 0,0-1 0 0 0,2 0-1 0 0,-7-25 1 0 0,8 20-2 0 0,0-1 0 0 0,2 0 0 0 0,1 1 0 0 0,0-1 0 0 0,1 0 0 0 0,6-36 1 0 0,1 20-22 0 0,2 0 1 0 0,2 1-1 0 0,1 0 0 0 0,2 0 1 0 0,1 2-1 0 0,1-1 1 0 0,40-57-1 0 0,3 7-25 0 0,39-62 0 0 0,69-115 193 0 0,-121 199-108 0 0,106-113 0 0 0,60-13 32 0 0,-76 57-117 0 0,-82 77 11 0 0,-41 40 32 0 0,-4 2-33 0 0,-9 13-7 0 0,0 0 0 0 0,0 0 0 0 0,0 0 0 0 0,0-1 0 0 0,0 1 0 0 0,1 0 0 0 0,-1 0 0 0 0,0 0 0 0 0,0 0 0 0 0,0-1 0 0 0,0 1 0 0 0,0 0 0 0 0,0 0 0 0 0,0-1 0 0 0,0 1 0 0 0,0 0 0 0 0,0 0 0 0 0,0 0 0 0 0,0-1 0 0 0,0 1 0 0 0,0 0 0 0 0,0 0 0 0 0,0 0 0 0 0,0-1 0 0 0,0 1 0 0 0,0 0 0 0 0,0 0 0 0 0,0 0 0 0 0,-1-1 0 0 0,1 1 0 0 0,0 0 0 0 0,0 0 0 0 0,0 0 0 0 0,0 0 0 0 0,0-1 0 0 0,0 1 0 0 0,-1 0 1 0 0,1 0-1 0 0,0 0 0 0 0,0 0 0 0 0,0 0 0 0 0,-1 0 0 0 0,1-1 0 0 0,0 1 0 0 0,0 0 0 0 0,0 0 0 0 0,0 0 0 0 0,-1 0 0 0 0,-14 4 91 0 0,-19 13 46 0 0,33-17-130 0 0,-53 36 81 0 0,1 2 0 0 0,-68 63-1 0 0,96-79-75 0 0,-55 52 72 0 0,4 3 0 0 0,3 3 0 0 0,-102 149 0 0 0,15-28-34 0 0,79-99-70 0 0,80-100-74 0 0,6-3-462 0 0,0-1 418 0 0,0 0-1 0 0,0-1 1 0 0,0 1-1 0 0,-1-1 1 0 0,1 0-1 0 0,-1 0 1 0 0,1-1-1 0 0,5-5 1 0 0,4-6-29 0 0,15-19 1 0 0,-29 34 161 0 0,25-35-84 0 0,-3-1-1 0 0,-1 0 1 0 0,17-40 0 0 0,-9 16 72 0 0,176-306 14 0 0,5-11 0 0 0,-208 374 1 0 0,6-12 2 0 0,0-1 1 0 0,0 0 0 0 0,-2-1-1 0 0,0 0 1 0 0,-1 0-1 0 0,4-20 1 0 0,-9 36 6 0 0,0 0 1 0 0,0 0 0 0 0,0 0 0 0 0,0 0 0 0 0,0 0 0 0 0,0 0-1 0 0,0 0 1 0 0,0 0 0 0 0,0 0 0 0 0,-1 0 0 0 0,1 1-1 0 0,0-1 1 0 0,0 0 0 0 0,-1 0 0 0 0,1 0 0 0 0,-1 0 0 0 0,1 0-1 0 0,-1 1 1 0 0,1-1 0 0 0,-1 0 0 0 0,0 0 0 0 0,1 1-1 0 0,-1-1 1 0 0,0 0 0 0 0,1 1 0 0 0,-1-1 0 0 0,0 1-1 0 0,0-1 1 0 0,0 1 0 0 0,1-1 0 0 0,-1 1 0 0 0,0 0 0 0 0,0-1-1 0 0,0 1 1 0 0,0 0 0 0 0,0 0 0 0 0,0 0 0 0 0,0 0-1 0 0,-1 0 1 0 0,-3-1 37 0 0,1 1-1 0 0,-1 1 0 0 0,1-1 0 0 0,0 1 1 0 0,0 0-1 0 0,-1 0 0 0 0,-6 2 0 0 0,-2 3 39 0 0,0 0 0 0 0,0 1 0 0 0,1 1-1 0 0,-17 12 1 0 0,-44 43 225 0 0,-119 152-311 0 0,91-95 0 0 0,-230 230 0 0 0,116-128 0 0 0,181-186 0 0 0,-20 24 0 0 0,-115 95 0 0 0,27-54-92 0 0,112-83 48 0 0,0-1 0 0 0,-64 25 0 0 0,87-39 14 0 0,0-1-1 0 0,0 0 1 0 0,0 0 0 0 0,-1 0-1 0 0,-8-1 1 0 0,15 0 18 0 0,-1-1 0 0 0,0 0-1 0 0,1 0 1 0 0,-1 0 0 0 0,1-1 0 0 0,-1 1 0 0 0,1 0 0 0 0,-1 0 0 0 0,0-1-1 0 0,1 1 1 0 0,-1-1 0 0 0,1 0 0 0 0,-1 1 0 0 0,1-1 0 0 0,0 0 0 0 0,-1 0 0 0 0,1 0-1 0 0,0 0 1 0 0,0 0 0 0 0,-1 0 0 0 0,1 0 0 0 0,0 0 0 0 0,0-1 0 0 0,0 1-1 0 0,0 0 1 0 0,0-1 0 0 0,1 1 0 0 0,-1 0 0 0 0,0-1 0 0 0,0-1 0 0 0,-1-5-36 0 0,0-1 1 0 0,1 1-1 0 0,0 0 1 0 0,1-1 0 0 0,-1 1-1 0 0,2-1 1 0 0,-1 1-1 0 0,1-1 1 0 0,3-14 0 0 0,5-8-84 0 0,13-36 1 0 0,-17 53 106 0 0,105-237-249 0 0,21 9 243 0 0,25-76-46 0 0,22-37-25 0 0,-168 340 148 0 0,0 0 0 0 0,17-18 544 0 0,-25 54-294 0 0,0 5-218 0 0,-7 9 6 0 0,-3-1-1 0 0,0 1 1 0 0,-26 62-1 0 0,14-41-30 0 0,-122 349 82 0 0,-28 6-72 0 0,156-383-63 0 0,-2 3-7 0 0,1 1-1 0 0,2 1 0 0 0,-17 60 0 0 0,29-90-131 0 0,5-4-42 0 0,6-5 110 0 0,1 1 0 0 0,-1-2 0 0 0,0 1 0 0 0,0-1 0 0 0,0-1 0 0 0,-1 0-1 0 0,0 0 1 0 0,11-15 0 0 0,0-1-1 0 0,-1-1 0 0 0,18-33 0 0 0,81-174 51 0 0,-41 75 20 0 0,153-263 17 0 0,-187 344 20 0 0,21-36-32 0 0,100-128 0 0 0,-158 231-4 0 0,20-19 384 0 0,-26 44 5 0 0,-3 2-308 0 0,-1 0 0 0 0,-2-1 0 0 0,1 0-1 0 0,-2 0 1 0 0,-11 21 0 0 0,3-5-2 0 0,-135 299 451 0 0,-64 150-382 0 0,7 46-101 0 0,139-347-43 0 0,31-90-117 0 0,36-88 24 0 0,14-27-367 0 0,-1 1 287 0 0,-1-1 0 0 0,13-42 0 0 0,-7 18 39 0 0,270-604-39 0 0,-63 255 168 0 0,-79 152 0 0 0,-95 154-12 0 0,164-264 536 0 0,-215 358-284 0 0,-5 23-16 0 0,0-1 0 0 0,-13 31 0 0 0,-27 51 83 0 0,21-51-174 0 0,-43 89 103 0 0,-114 182 0 0 0,-181 278-220 0 0,134-233-393 0 0,227-369 258 0 0,20-60-1474 0 0,35-76 976 0 0,36-50 430 0 0,-73 151 160 0 0,40-72-50 0 0,92-129 0 0 0,96-78-153 0 0,-178 230 172 0 0,83-89 4 0 0,-149 170 56 0 0,-1 0-1 0 0,1 0 1 0 0,0 0-1 0 0,1 0 1 0 0,-1 0-1 0 0,0 1 0 0 0,0-1 1 0 0,0 0-1 0 0,0 0 1 0 0,0 0-1 0 0,0 0 1 0 0,0 0-1 0 0,0 0 1 0 0,0 0-1 0 0,0 0 0 0 0,0 0 1 0 0,0 1-1 0 0,0-1 1 0 0,0 0-1 0 0,0 0 1 0 0,0 0-1 0 0,0 0 1 0 0,0 0-1 0 0,0 0 0 0 0,1 0 1 0 0,-1 0-1 0 0,0 0 1 0 0,0 0-1 0 0,0 0 1 0 0,0 0-1 0 0,0 0 1 0 0,0 0-1 0 0,0 0 0 0 0,0 0 1 0 0,0 0-1 0 0,0 0 1 0 0,1 0-1 0 0,-1 0 1 0 0,0 0-1 0 0,0 0 1 0 0,0 0-1 0 0,0 0 0 0 0,0 0 1 0 0,0 0-1 0 0,0 0 1 0 0,0 0-1 0 0,1 0 1 0 0,-1 0-1 0 0,0 0 1 0 0,0 0-1 0 0,0 0 0 0 0,0 0 1 0 0,0 0-1 0 0,0 0 1 0 0,0 0-1 0 0,0 0 1 0 0,0 0-1 0 0,0 0 1 0 0,0-1-1 0 0,2 11 45 0 0,0-1-1 0 0,-1 0 1 0 0,-1 0 0 0 0,1 1-1 0 0,-1-1 1 0 0,-1 0 0 0 0,0 1-1 0 0,0-1 1 0 0,-3 9 0 0 0,-28 86 339 0 0,31-100-368 0 0,-33 82 330 0 0,-47 89 1 0 0,-57 76-53 0 0,90-165-244 0 0,-83 139-10 0 0,-115 219 35 0 0,201-354-113 0 0,-5-1 0 0 0,-65 89-1 0 0,90-151-186 0 0,23-25 120 0 0,-2 10-330 0 0,14-18 351 0 0,-1 0 0 0 0,1-1 1 0 0,-1 0-1 0 0,0 0 0 0 0,-1-1 0 0 0,0 0 1 0 0,10-12-1 0 0,48-73-121 0 0,-53 73 160 0 0,95-149-166 0 0,84-120 154 0 0,-117 187 25 0 0,67-92-13 0 0,-9-4-96 0 0,95-132-140 0 0,23 19-111 0 0,-82 136 121 0 0,13 13 130 0 0,-164 149 120 0 0,32-20 0 0 0,-42 29 53 0 0,0 0 0 0 0,0 1 0 0 0,0 0 0 0 0,0 0 0 0 0,0 1-1 0 0,20-4 471 0 0,-27 10-233 0 0,0 1-208 0 0,1 1-1 0 0,-2 0 1 0 0,1-1-1 0 0,-1 1 1 0 0,1 0-1 0 0,-2 0 1 0 0,1-1-1 0 0,0 1 1 0 0,-1 0-1 0 0,-3 8 1 0 0,-3 11 114 0 0,-12 26 1 0 0,8-22-63 0 0,-21 55 136 0 0,-4-2-1 0 0,-91 152 0 0 0,-40 20-74 0 0,-85 139-119 0 0,73-79 2 0 0,-85 140-52 0 0,184-316-50 0 0,73-125 0 0 0,5-10-281 0 0,6-6-57 0 0,19-18 99 0 0,-1-1 0 0 0,-1-2-1 0 0,-1 0 1 0 0,-1-1-1 0 0,30-51 1 0 0,62-152-407 0 0,-92 185 591 0 0,192-406-501 0 0,33 18-189 0 0,40-47-319 0 0,-246 409 1047 0 0,193-317 47 0 0,-219 370 484 0 0,25-27 1968 0 0,-37 47-1933 0 0,-4 18-161 0 0,-1 1 0 0 0,0-1 0 0 0,-9 21 0 0 0,3-9-190 0 0,-120 350 586 0 0,68-204-642 0 0,-179 422 84 0 0,209-527-175 0 0,-150 372-4 0 0,178-429-3 0 0,-5 10-28 0 0,2 0 0 0 0,1 1 0 0 0,-3 35 0 0 0,9-62-145 0 0,5-2-4 0 0,1-2 137 0 0,0 0 0 0 0,0-1 0 0 0,0 1 0 0 0,0-1 1 0 0,0 0-1 0 0,0 0 0 0 0,0 0 0 0 0,-1-1 0 0 0,6-5 0 0 0,36-45-145 0 0,-37 44 151 0 0,62-83-112 0 0,69-121 0 0 0,35-115 166 0 0,-59 98-189 0 0,198-295 0 0 0,-247 426 53 0 0,31-47-134 0 0,-89 134 239 0 0,-7 9 15 0 0,1 0-1 0 0,0 0 1 0 0,0 0-1 0 0,0 1 1 0 0,0-1 0 0 0,1 1-1 0 0,6-5 1 0 0,-8 6 164 0 0,-2 5 38 0 0,-3 9-99 0 0,0 0 1 0 0,-1 0-1 0 0,0-1 0 0 0,0 1 0 0 0,-10 15 0 0 0,-1 5 10 0 0,-172 345 549 0 0,37-82-504 0 0,-237 665-86 0 0,382-944-126 0 0,1-1 0 0 0,-4 28 0 0 0,8-41-96 0 0,3-4-178 0 0,2-2 219 0 0,1 0 1 0 0,-1 0-1 0 0,0-1 0 0 0,0 0 0 0 0,-1 0 0 0 0,0 0 1 0 0,0 0-1 0 0,6-10 0 0 0,26-55-441 0 0,-34 64 514 0 0,190-415-467 0 0,-161 356 501 0 0,109-212-64 0 0,-18 74 49 0 0,80-147 14 0 0,-169 284 8 0 0,144-265-82 0 0,-155 298 956 0 0,-22 38-628 0 0,-3 24 39 0 0,-2-1 1 0 0,-11 45-1 0 0,-26 58 58 0 0,24-77-221 0 0,-305 781 261 0 0,192-518-392 0 0,25 8 0 0 0,104-316-6 0 0,-5 17-158 0 0,0-1-1 0 0,2 1 1 0 0,-3 51-1 0 0,11-77 12 0 0,2-1 96 0 0,-1 0 1 0 0,1 0-1 0 0,-1-1 0 0 0,1 0 1 0 0,-1 1-1 0 0,1-1 1 0 0,-1-1-1 0 0,0 1 0 0 0,0-1 1 0 0,0 1-1 0 0,0-1 0 0 0,0 0 1 0 0,4-6-1 0 0,6-6-107 0 0,23-31 0 0 0,-34 41 154 0 0,273-430-490 0 0,-96 41-46 0 0,-144 308 388 0 0,-15 34 49 0 0,125-276-299 0 0,-152 342 1228 0 0,-199 528 950 0 0,132-334-1691 0 0,-17 30-24 0 0,-18 47 18 0 0,99-258-74 0 0,2-10-17 0 0,0 1 0 0 0,2 1 0 0 0,0-1-1 0 0,1 1 1 0 0,-2 36 0 0 0,21-53-406 0 0,-12-2 390 0 0,1-1 0 0 0,-1 1-1 0 0,0-1 1 0 0,1 0 0 0 0,-1 0 0 0 0,0 0 0 0 0,0-1 0 0 0,0 1 0 0 0,1-1 0 0 0,-1 1 0 0 0,-1-1 0 0 0,1 0 0 0 0,0 0 0 0 0,3-3 0 0 0,5-6-118 0 0,18-22 0 0 0,-25 28 117 0 0,15-20-110 0 0,-1 0-1 0 0,27-52 1 0 0,20-62 52 0 0,-41 83 46 0 0,71-156-68 0 0,88-191-374 0 0,29 16-611 0 0,-183 344 919 0 0,-2 2 11 0 0,27-56 612 0 0,-55 99-51 0 0,-24 65 542 0 0,-43 75 1 0 0,12-25-571 0 0,-172 455 401 0 0,61-1-677 0 0,135-427-22 0 0,26-109-105 0 0,2 0 0 0 0,0 38 0 0 0,4-70-50 0 0,3-3-278 0 0,-1 0 322 0 0,1 0 1 0 0,0 0 0 0 0,0-1-1 0 0,-1 1 1 0 0,1-1-1 0 0,0 1 1 0 0,-1-1 0 0 0,1 0-1 0 0,0 0 1 0 0,-1-1 0 0 0,1 1-1 0 0,-1 0 1 0 0,0-1 0 0 0,1 0-1 0 0,-1 1 1 0 0,0-1-1 0 0,0 0 1 0 0,0 0 0 0 0,0 0-1 0 0,-1 0 1 0 0,3-4 0 0 0,6-8-64 0 0,-1 0 1 0 0,11-23 0 0 0,-12 21 23 0 0,178-368-391 0 0,-74 145 344 0 0,108-270-636 0 0,-32-11-650 0 0,-172 475 1266 0 0,-3 0 0 0 0,9-61 851 0 0,-28 111-496 0 0,1-1 0 0 0,0 1 0 0 0,0 0 0 0 0,0 0 0 0 0,1 0 0 0 0,-1 1 0 0 0,-6 11 0 0 0,-22 49 392 0 0,28-53-457 0 0,-136 268 1006 0 0,-82 95-701 0 0,-136 246-331 0 0,330-566-99 0 0,-3-2 1 0 0,-2-1-1 0 0,-59 71 0 0 0,84-114-64 0 0,0-1 0 0 0,-19 15-1 0 0,24-21 33 0 0,0 0-1 0 0,0-1 1 0 0,0 1-1 0 0,-1-1 1 0 0,1 0 0 0 0,-1 0-1 0 0,0 0 1 0 0,1-1-1 0 0,-1 0 1 0 0,-5 1-1 0 0,9-2 6 0 0,0 0 0 0 0,-1 0-1 0 0,1 0 1 0 0,0 0 0 0 0,0 0 0 0 0,0 0-1 0 0,0 0 1 0 0,-1 0 0 0 0,1-1 0 0 0,0 1-1 0 0,0-1 1 0 0,0 1 0 0 0,0-1-1 0 0,0 1 1 0 0,0-1 0 0 0,0 1 0 0 0,0-1-1 0 0,0 0 1 0 0,0 0 0 0 0,0 1 0 0 0,0-1-1 0 0,0 0 1 0 0,1 0 0 0 0,-1 0-1 0 0,0 0 1 0 0,1 0 0 0 0,-1 0 0 0 0,1 0-1 0 0,-1 0 1 0 0,0-2 0 0 0,-1-2-38 0 0,1 0-1 0 0,0 0 1 0 0,0-1 0 0 0,0 1 0 0 0,1 0 0 0 0,0-6-1 0 0,1-18-136 0 0,2 1 0 0 0,0 0 0 0 0,12-42 0 0 0,31-83-390 0 0,-38 130 505 0 0,175-535-301 0 0,-175 532 376 0 0,65-181-3 0 0,-59 176 5 0 0,0 0 1 0 0,2 1-1 0 0,1 1 1 0 0,30-38-1 0 0,-44 63 23 0 0,0 0-1 0 0,1 0 1 0 0,-1 1-1 0 0,1-1 1 0 0,0 1-1 0 0,0 0 1 0 0,0 0-1 0 0,0 0 1 0 0,8-3-1 0 0,-9 5 164 0 0,-1 3 41 0 0,2 1-184 0 0,-1 0 0 0 0,0 0 0 0 0,0 0 1 0 0,0 0-1 0 0,-1 1 0 0 0,1-1 0 0 0,-1 1 1 0 0,0 0-1 0 0,0 0 0 0 0,0-1 0 0 0,0 1 0 0 0,-1 1 1 0 0,0-1-1 0 0,1 0 0 0 0,-1 0 0 0 0,-1 0 1 0 0,1 1-1 0 0,-1-1 0 0 0,0 6 0 0 0,0 12 121 0 0,0-1-1 0 0,-7 35 1 0 0,-87 414 483 0 0,-2 22-595 0 0,84-405-28 0 0,-2 104-1 0 0,17-153-42 0 0,-3-35-58 0 0,1-3 72 0 0,-1 0 0 0 0,0 0 0 0 0,0 0 0 0 0,0 0 0 0 0,0 0 0 0 0,1 0 0 0 0,-1 1 0 0 0,0-1 0 0 0,0 0 0 0 0,0 0 0 0 0,0 0 0 0 0,1 0 0 0 0,-1 0 0 0 0,0 0 0 0 0,0 0 0 0 0,0 1 0 0 0,0-1 0 0 0,0 0 0 0 0,1 0 0 0 0,-1 0 0 0 0,0 0 0 0 0,0 1 0 0 0,0-1 0 0 0,0 0 0 0 0,0 0 0 0 0,0 0 0 0 0,0 0 0 0 0,0 1 0 0 0,0-1 0 0 0,0 0 0 0 0,0 0 0 0 0,0 1 0 0 0,0-1-4 0 0,0 0 0 0 0,0 1-1 0 0,1-1 1 0 0,-1 0 0 0 0,0 0-1 0 0,0 1 1 0 0,0-1 0 0 0,0 0 0 0 0,0 1-1 0 0,0-1 1 0 0,1 0 0 0 0,-1 0-1 0 0,0 1 1 0 0,0-1 0 0 0,0 0 0 0 0,1 0-1 0 0,-1 0 1 0 0,0 1 0 0 0,0-1-1 0 0,0 0 1 0 0,1 0 0 0 0,-1 0-1 0 0,0 0 1 0 0,1 1 0 0 0,-1-1 0 0 0,0 0-1 0 0,0 0 1 0 0,1 0 0 0 0,-1 0-1 0 0,0 0 1 0 0,1 0 0 0 0,-1 0 0 0 0,0 0-1 0 0,1 0 1 0 0,-1 0 0 0 0,4 0-39 0 0,0-1 1 0 0,-1 1-1 0 0,1-1 1 0 0,-1 0 0 0 0,1 0-1 0 0,-1 0 1 0 0,1 0-1 0 0,-1-1 1 0 0,1 1-1 0 0,-1-1 1 0 0,0 0 0 0 0,0 0-1 0 0,0 0 1 0 0,0-1-1 0 0,4-4 1 0 0,4-5-34 0 0,0 0 0 0 0,12-19 1 0 0,-3 3-5 0 0,43-52 62 0 0,76-91 168 0 0,-81 111-71 0 0,-49 52-58 0 0,0 1 0 0 0,1-1 1 0 0,0 1-1 0 0,19-9 1 0 0,-16 11 49 0 0,0 2 440 0 0,-11 16-245 0 0,-2-9-235 0 0,-1-1-1 0 0,1 1 0 0 0,-1 0 0 0 0,0-1 1 0 0,-1 1-1 0 0,1-1 0 0 0,0 1 0 0 0,-1-1 1 0 0,0 0-1 0 0,0 0 0 0 0,0 0 0 0 0,0 0 1 0 0,-3 3-1 0 0,-3 3 24 0 0,-1 0 0 0 0,-14 12 0 0 0,-241 174 194 0 0,239-178-241 0 0,-40 35 1 0 0,56-43-6 0 0,0 0 0 0 0,0 1 0 0 0,1 0 0 0 0,0 0 0 0 0,1 1-1 0 0,-11 19 1 0 0,15-27 0 0 0,1 2 0 0 0,-2 15 0 0 0,4-15-8 0 0,-1 0 0 0 0,1 0 0 0 0,0 0 0 0 0,1 0 0 0 0,-1 1-1 0 0,1-1 1 0 0,0 0 0 0 0,0 0 0 0 0,0-1 0 0 0,1 1 0 0 0,0 0 0 0 0,0 0-1 0 0,5 8 1 0 0,-4-8-4 0 0,1 0 0 0 0,0 0 0 0 0,0-1 0 0 0,1 1 0 0 0,-1-1 0 0 0,1 0 0 0 0,0 0 0 0 0,0-1 0 0 0,0 0 0 0 0,7 4 0 0 0,2-1-4 0 0,-1-1-1 0 0,1 0 0 0 0,0-1 0 0 0,1-1 0 0 0,-1 0 0 0 0,1-1 1 0 0,-1 0-1 0 0,29-2 0 0 0,93-11 4 0 0,-36 1 15 0 0,-91 9-1 0 0,0 0-1 0 0,0 0 1 0 0,0-1-1 0 0,0 0 1 0 0,-1 0-1 0 0,13-6 1 0 0,9-2 14 0 0,-41 1 174 0 0,3 5-145 0 0,0 0-1 0 0,-1 0 0 0 0,1 1 1 0 0,-1 1-1 0 0,0-1 0 0 0,0 2 1 0 0,1-1-1 0 0,-17 0 1 0 0,-2 1 44 0 0,-44 5 1 0 0,37 1-61 0 0,-1 1-1 0 0,1 2 1 0 0,0 1 0 0 0,1 2-1 0 0,-42 19 1 0 0,71-28-34 0 0,1 0 0 0 0,-1 1 0 0 0,0-1 0 0 0,1 1 0 0 0,-1 0 0 0 0,1 0 0 0 0,0 0 0 0 0,0 0 1 0 0,-4 7-1 0 0,6-10 2 0 0,-8 13-12 0 0,9-9 17 0 0,0 4-54 0 0,-1-6 45 0 0,1-1 0 0 0,0 1 0 0 0,-1 0 0 0 0,1-1 1 0 0,0 1-1 0 0,0 0 0 0 0,0 0 0 0 0,1-1 0 0 0,-1 1 0 0 0,0 0 0 0 0,1-1 0 0 0,-1 1 1 0 0,1 0-1 0 0,-1-1 0 0 0,1 1 0 0 0,0-1 0 0 0,0 1 0 0 0,-1-1 0 0 0,3 2 0 0 0,-1 0-15 0 0,0-1 0 0 0,0 0 0 0 0,0 0 0 0 0,1 0 0 0 0,-1 0 0 0 0,1-1 0 0 0,0 1-1 0 0,-1-1 1 0 0,1 0 0 0 0,4 2 0 0 0,2 0-25 0 0,0-1 0 0 0,1 0 1 0 0,-1 0-1 0 0,1-1 0 0 0,-1 0 0 0 0,14-1 0 0 0,-2-2 25 0 0,1-2 0 0 0,-1 0 0 0 0,0-1 0 0 0,28-11 0 0 0,-10 4 10 0 0,53-22 13 0 0,24-5 0 0 0,-115 39 0 0 0,28-10-1 0 0,-13 3-8 0 0,-14 6-23 0 0,-15-6 148 0 0,6 4-96 0 0,0 1 1 0 0,0 1 0 0 0,0-1 0 0 0,0 1-1 0 0,0 0 1 0 0,0 1 0 0 0,-14 0 0 0 0,-51 9 76 0 0,47-5-79 0 0,6 0-14 0 0,0 0 0 0 0,-1 1-1 0 0,1 0 1 0 0,1 2 0 0 0,-1 0 0 0 0,1 2 0 0 0,1 0-1 0 0,-1 0 1 0 0,2 2 0 0 0,-1 0 0 0 0,2 1 0 0 0,-1 1-1 0 0,-25 27 1 0 0,36-35-4 0 0,4-3 0 0 0,-1 0 0 0 0,0 0 0 0 0,1 0 0 0 0,-1 0 0 0 0,1 0 0 0 0,0 0 0 0 0,0 1 0 0 0,0-1 0 0 0,0 1 0 0 0,0-1 0 0 0,1 0 0 0 0,-1 1 0 0 0,0 3 0 0 0,1-4-12 0 0,-1 1 0 0 0,1-1-1 0 0,0 1 1 0 0,0-1-1 0 0,0 1 1 0 0,0-1 0 0 0,0 0-1 0 0,0 1 1 0 0,1-1 0 0 0,-1 1-1 0 0,1-1 1 0 0,0 0 0 0 0,0 1-1 0 0,0-1 1 0 0,0 0-1 0 0,0 0 1 0 0,0 0 0 0 0,0 0-1 0 0,1 0 1 0 0,-1 0 0 0 0,1 0-1 0 0,0 0 1 0 0,-1 0 0 0 0,1-1-1 0 0,0 1 1 0 0,0-1-1 0 0,0 1 1 0 0,0-1 0 0 0,0 0-1 0 0,0 0 1 0 0,1 0 0 0 0,3 2-1 0 0,-2-2-11 0 0,1 0 0 0 0,-1 0-1 0 0,1 0 1 0 0,0 0 0 0 0,0-1-1 0 0,-1 0 1 0 0,1 0 0 0 0,0 0 0 0 0,0 0-1 0 0,0-1 1 0 0,-1 0 0 0 0,1 0-1 0 0,0 0 1 0 0,-1 0 0 0 0,6-3-1 0 0,4-2 3 0 0,-1-1-1 0 0,0 0 0 0 0,20-15 0 0 0,-25 18 23 0 0,-6 3 0 0 0,1-1 0 0 0,-1 0 0 0 0,1 0 0 0 0,-1 0 0 0 0,0 0 0 0 0,0 0 0 0 0,0-1 0 0 0,4-4 0 0 0,0-2 11 0 0,-6 9-9 0 0,1-1 1 0 0,-1 1 0 0 0,0-1-1 0 0,0 1 1 0 0,0-1-1 0 0,1 0 1 0 0,-1 1-1 0 0,0-1 1 0 0,0 1-1 0 0,0-1 1 0 0,0 1-1 0 0,0-1 1 0 0,0 1-1 0 0,0-1 1 0 0,0 0-1 0 0,0 1 1 0 0,0-1-1 0 0,0 1 1 0 0,0-1-1 0 0,-1 1 1 0 0,1-2 0 0 0,-1 1 5 0 0,-4-10 45 0 0,2 9-44 0 0,0-1 0 0 0,0 1 0 0 0,0 0 1 0 0,0 1-1 0 0,0-1 0 0 0,0 0 0 0 0,0 1 0 0 0,-1 0 0 0 0,1 0 0 0 0,-1 0 0 0 0,1 0 0 0 0,-6 0 0 0 0,1 0 3 0 0,1 0 1 0 0,-1 1-1 0 0,1 0 1 0 0,0 0-1 0 0,-10 2 0 0 0,9-2-11 0 0,6 0 0 0 0,0 1-1 0 0,-1-1 1 0 0,1 0 0 0 0,0 1 0 0 0,-1-1-1 0 0,1 1 1 0 0,0 0 0 0 0,0 0 0 0 0,0 0 0 0 0,0 0-1 0 0,0 0 1 0 0,-3 2 0 0 0,1-1 12 0 0,-15 10 27 0 0,19-12-41 0 0,-1 1-1 0 0,0-1 1 0 0,1 0-1 0 0,-1 1 0 0 0,1-1 1 0 0,-1 1-1 0 0,1-1 1 0 0,-1 1-1 0 0,1-1 0 0 0,-1 1 1 0 0,1-1-1 0 0,0 1 1 0 0,-1-1-1 0 0,1 1 0 0 0,-1 0 1 0 0,1-1-1 0 0,0 1 1 0 0,0 0-1 0 0,-1-1 0 0 0,1 1 1 0 0,0 0-1 0 0,0-1 1 0 0,0 1-1 0 0,0 0 0 0 0,0-1 1 0 0,0 1-1 0 0,0 0 1 0 0,0-1-1 0 0,0 1 0 0 0,0 0 1 0 0,0-1-1 0 0,1 1 1 0 0,-1 0-1 0 0,0-1 0 0 0,0 1 1 0 0,1 0-1 0 0,-1-1 1 0 0,0 1-1 0 0,1 0 0 0 0,12 17-103 0 0,-8-15 85 0 0,-1-1 1 0 0,5 3 5 0 0,1-1 0 0 0,-1 0 0 0 0,1 0 0 0 0,0-1 0 0 0,0 0 0 0 0,0-1 0 0 0,0 0 0 0 0,0 0 0 0 0,1-1 0 0 0,-1 0 0 0 0,20-2 0 0 0,8-3 10 0 0,68-16 0 0 0,-103 20 4 0 0,40-11 22 0 0,-1-1-1 0 0,61-27 0 0 0,-59 23-21 0 0,-10 6 0 0 0,-3 1 11 0 0,-13 6 32 0 0,-1-1-33 0 0,0 0-10 0 0,1 1 0 0 0,20-1 54 0 0,-35 2-46 0 0,24-1 69 0 0,8-1-24 0 0,-29 3-53 0 0,21 0 11 0 0,36-2 23 0 0,-1-3 0 0 0,99-23 1 0 0,-69 11-21 0 0,-70 12-1 0 0,0 0 0 0 0,41-18 0 0 0,16-6 12 0 0,104-26-25 0 0,41-12 0 0 0,-83 22 0 0 0,-64 18 0 0 0,-8 5 0 0 0,77-14 0 0 0,-106 28 0 0 0,28-4 0 0 0,-34 8 0 0 0,-21 2 0 0 0,1 2 0 0 0,14-1 0 0 0,62-4 0 0 0,-57 3 0 0 0,48 1 0 0 0,-68 2-2 0 0,25-2 0 0 0,30-1 60 0 0,-38 3-48 0 0,-19-1-10 0 0,-6 1 0 0 0,0-1 0 0 0,0 1 0 0 0,0 1 0 0 0,1-1 0 0 0,8 3 0 0 0,27 3 0 0 0,11 0 0 0 0,-50-6 0 0 0,181 4-32 0 0,-27-2-12 0 0,-141-2 75 0 0,3 0-695 0 0,-27 3 349 0 0,-65 6 261 0 0,17-3 34 0 0,-48 6-33 0 0,-44 7-12 0 0,-221 56 457 0 0,152-26-195 0 0,165-33-172 0 0,0 2 0 0 0,-50 26 0 0 0,-14 19-113 0 0,93-50 38 0 0,7-5 16 0 0,-22 12-74 0 0,27-13 44 0 0,2 1 0 0 0,8-7 0 0 0,14 9 14 0 0,-10-8 50 0 0,1 1 18 0 0,1-1 1 0 0,0 0-1 0 0,0 1 0 0 0,0-1 1 0 0,0 0-1 0 0,0-1 1 0 0,1 1-1 0 0,-1-1 0 0 0,1 0 1 0 0,6 1-1 0 0,23 3 46 0 0,-19-3-53 0 0,2-2 32 0 0,20-1 90 0 0,0-2 1 0 0,0-1-1 0 0,0-2 0 0 0,42-12 1 0 0,-23 5-119 0 0,-42 10-15 0 0,33-9 0 0 0,-32 7 0 0 0,6 1 0 0 0,-16 6 0 0 0,0-1 0 0 0,36-4 64 0 0,0 1-64 0 0,-30 1-13 0 0,-9 0-58 0 0,-7-5-346 0 0,2 2 410 0 0,-2 0-1 0 0,1 0 0 0 0,0 0 0 0 0,-1 1 1 0 0,1 0-1 0 0,-1 0 0 0 0,0 0 0 0 0,0 0 1 0 0,0 1-1 0 0,0 0 0 0 0,-1 0 0 0 0,-8-2 1 0 0,-12-3-9 0 0,-43-4 1 0 0,51 9 15 0 0,-44-5 84 0 0,-108 3 0 0 0,-24 17-84 0 0,26 0 0 0 0,-43 1-1 0 0,151-6-34 0 0,-87 22-1 0 0,105-19 31 0 0,3-1 40 0 0,-48 18-1 0 0,82-26-34 0 0,-19 9 64 0 0,13-5-74 0 0,9-5-46 0 0,2 14-214 0 0,9-3 174 0 0,-4-6 95 0 0,0 0 0 0 0,1 0 0 0 0,-1-1 0 0 0,1 0 0 0 0,7 5 0 0 0,33 24 83 0 0,-9-5 106 0 0,-31-23-140 0 0,-1-3-28 0 0,-1 0 1 0 0,0-1 0 0 0,1 1-1 0 0,0-1 1 0 0,-1 0 0 0 0,8 2-1 0 0,0 1 12 0 0,-1-2-1 0 0,1 0 0 0 0,0 0 0 0 0,0-1 1 0 0,0 0-1 0 0,0-1 0 0 0,0-1 0 0 0,0 0 1 0 0,0 0-1 0 0,22-4 0 0 0,6-4-55 0 0,73-25 0 0 0,-61 16 48 0 0,-32 12-24 0 0,25-3 0 0 0,4-1 0 0 0,186-35 0 0 0,-214 41 0 0 0,-7 0 0 0 0,10-4 0 0 0,77-23 64 0 0,-87 25-64 0 0,-3 3 0 0 0,18 1 0 0 0,25-4 0 0 0,-47 4 0 0 0,26-5 0 0 0,-23 4 0 0 0,42-9 0 0 0,-13 2 0 0 0,1 2 0 0 0,77-3 0 0 0,-31 10 0 0 0,-74 1 0 0 0,25-2 0 0 0,-33 0 0 0 0,18 1 0 0 0,-7 1 0 0 0,0 1 0 0 0,0-2 0 0 0,0 0 0 0 0,2 0 0 0 0,7 1 27 0 0,-7 0 6 0 0,14 3-29 0 0,-13-3-4 0 0,-2-1 0 0 0,3 0 0 0 0,0 0 0 0 0,1 0 0 0 0,-3-1 0 0 0,3-1 0 0 0,0 2 11 0 0,-2 0 32 0 0,-1 2-33 0 0,35 5 54 0 0,-19-4-64 0 0,-12-3 0 0 0,-19 1 0 0 0,37 5 0 0 0,4 2 0 0 0,-22-5 0 0 0,1-2 0 0 0,21 2 0 0 0,37 2 0 0 0,-53-4 0 0 0,-15 1 0 0 0,44 3 64 0 0,-42-3-53 0 0,1-2 42 0 0,0 0 11 0 0,0 0-10 0 0,-2-2-33 0 0,0 0 39 0 0,49-5 27 0 0,-48 5-77 0 0,3-2-10 0 0,1 1 0 0 0,0-1 0 0 0,-1 1 0 0 0,-2-1 0 0 0,2 0 0 0 0,0 1 0 0 0,-1-1 0 0 0,1 1 0 0 0,8 2 0 0 0,-1-3 0 0 0,7-3 0 0 0,0 0 0 0 0,68-19 11 0 0,-29 3 42 0 0,-57 18-53 0 0,25-5 0 0 0,14-2 0 0 0,-39 8 0 0 0,0 0 0 0 0,-2 1 0 0 0,2 1 0 0 0,0 0 0 0 0,0-1 0 0 0,1-1 0 0 0,0 0 0 0 0,2 1 0 0 0,1 1 0 0 0,1 0 0 0 0,0 0 0 0 0,6 2 0 0 0,20-4 0 0 0,-27 3 0 0 0,9-3 0 0 0,-4 3 0 0 0,-19 1 0 0 0,31-1 0 0 0,-16 1 0 0 0,8-1 0 0 0,-21 2 0 0 0,33 1 0 0 0,-26-2 0 0 0,39 0 0 0 0,-6-2 0 0 0,-1 0 0 0 0,37 1 0 0 0,-42 0 0 0 0,19-6 0 0 0,-17 2 0 0 0,-26 3 0 0 0,0 0 0 0 0,-1 2-10 0 0,1-2-33 0 0,-1 1 32 0 0,1 0 11 0 0,0 0 0 0 0,3-1 0 0 0,-1 2 0 0 0,0 0 0 0 0,1 0 0 0 0,-1 0-10 0 0,2 0-33 0 0,0 0 22 0 0,7-1-32 0 0,-21 0 49 0 0,33-2-57 0 0,-20 2 61 0 0,0 0 0 0 0,8-1 0 0 0,-24 2 0 0 0,20 3 0 0 0,9 1 0 0 0,14 2-64 0 0,-2-1 64 0 0,56 6-10 0 0,-58-9-108 0 0,-23 1 97 0 0,-12-2 12 0 0,0 0 1 0 0,0 0-1 0 0,0 0 1 0 0,9-1-1 0 0,-4 1 9 0 0,2 2 0 0 0,1 0 0 0 0,0 1 0 0 0,0 0 0 0 0,0 3 0 0 0,1-2 0 0 0,0 1 0 0 0,1-1 0 0 0,-2 0 0 0 0,1-1 0 0 0,-1 0 0 0 0,-1-2 0 0 0,13-3 0 0 0,-10 2 0 0 0,1-2 0 0 0,1 0 0 0 0,0 1 0 0 0,8-3 0 0 0,19 2 0 0 0,-7 1 0 0 0,0 0-5 0 0,-11-1-7 0 0,0 1 1 0 0,0 1-1 0 0,-1 1 0 0 0,45 11 0 0 0,-29-6 12 0 0,-34-5 0 0 0,2 1 1 0 0,-7 0-2 0 0,35 10-9 0 0,-36-12-44 0 0,-4 1 1 0 0,1 0 52 0 0,0-1 1 0 0,0 1-1 0 0,-1-1 0 0 0,1 1 1 0 0,-1-1-1 0 0,1 1 0 0 0,-1-1 0 0 0,1 0 1 0 0,-1 1-1 0 0,0-1 0 0 0,1 0 1 0 0,-1 0-1 0 0,0 0 0 0 0,0-1 1 0 0,0 1-1 0 0,-2 0 0 0 0,-3 1-8 0 0,4 0 5 0 0,0-1 0 0 0,1 0 1 0 0,-1 0-1 0 0,0 0 0 0 0,0 0 1 0 0,0 0-1 0 0,0-1 0 0 0,0 1 1 0 0,1-1-1 0 0,-1 0 1 0 0,0 0-1 0 0,-6 0 0 0 0,-2-1-2 0 0,-2 0-28 0 0,0 0-1 0 0,0-1 1 0 0,0 0-1 0 0,0-1 1 0 0,0 0-1 0 0,-19-9 1 0 0,-73-38-359 0 0,44 18 291 0 0,4 4 93 0 0,24 11-5 0 0,-1 1 0 0 0,-1 1 1 0 0,-41-11-1 0 0,34 17-22 0 0,0 2 0 0 0,-53-2 0 0 0,-87 5 167 0 0,165 4-100 0 0,-19 1-62 0 0,1 2 1 0 0,0 2-1 0 0,0 0 1 0 0,0 3-1 0 0,1 1 1 0 0,-40 15-1 0 0,-32 19 85 0 0,-8 6 79 0 0,-17 6 11 0 0,25-18 101 0 0,78-26-167 0 0,-38 22-1 0 0,3-1-40 0 0,-6 1-34 0 0,-67 29-134 0 0,92-44 131 0 0,14-7 64 0 0,14-5-64 0 0,0-1 0 0 0,-26 5 0 0 0,26-7 0 0 0,7 0 0 0 0,-21 3 0 0 0,21-5 0 0 0,0 0 0 0 0,-1 0 0 0 0,1-1 0 0 0,0 0 0 0 0,-1-1 0 0 0,1 1 0 0 0,0-2 0 0 0,-11-2 0 0 0,-1-3-99 0 0,5 1-65 0 0,0 0-1 0 0,-14-8 1 0 0,25 11 147 0 0,-1 0-7 0 0,1 0 0 0 0,-1 1 0 0 0,0-1 1 0 0,0 1-1 0 0,0 1 0 0 0,0-1 0 0 0,-9-1 0 0 0,6 2 11 0 0,8 0-60 0 0,1 0-48 0 0,1 0 109 0 0,-1 0-1 0 0,1 1 1 0 0,0-1-1 0 0,0 0 1 0 0,0 0-1 0 0,-1 0 1 0 0,1 0-1 0 0,0 1 1 0 0,0-1 0 0 0,1 0-1 0 0,1-1-11 0 0,9-8-13 0 0,1 1-1 0 0,0 0 1 0 0,0 1-1 0 0,21-9 1 0 0,63-21 13 0 0,-58 23 27 0 0,85-27 81 0 0,-83 27 4 0 0,-1-2-1 0 0,56-32 1 0 0,-13 7-11 0 0,46-18 102 0 0,100-50 154 0 0,-177 80-186 0 0,-2-3 0 0 0,74-61-1 0 0,41-51 218 0 0,-24 19-181 0 0,-101 93-148 0 0,41-34 6 0 0,113-119 0 0 0,-177 167-38 0 0,50-54-158 0 0,-62 69 328 0 0,-3 6-35 0 0,-4 13 62 0 0,-10 24 57 0 0,11-37-238 0 0,-13 34 108 0 0,-2 0 0 0 0,-32 52-1 0 0,-51 63-113 0 0,2-3-90 0 0,20-12-234 0 0,75-133 191 0 0,37-29-1802 0 0,-5 2 1607 0 0,-1-2 0 0 0,35-40 0 0 0,-4 4 238 0 0,19-23 46 0 0,-55 56 20 0 0,2 1 0 0 0,57-46 0 0 0,-56 56 86 0 0,-27 18-65 0 0,1 0 0 0 0,0 0 0 0 0,0-1 0 0 0,-1 1 0 0 0,1 0 0 0 0,0 0 0 0 0,-1 0 0 0 0,1 0 0 0 0,0 0 0 0 0,0 0 1 0 0,-1 0-1 0 0,1 0 0 0 0,0 0 0 0 0,-1 1 0 0 0,1-1 0 0 0,0 0 0 0 0,-1 0 0 0 0,1 1 0 0 0,0-1 0 0 0,0 1 0 0 0,0-1 8 0 0,0 1 14 0 0,1-1 0 0 0,0 1 0 0 0,0 0 0 0 0,0 0-1 0 0,-1 0 1 0 0,1 0 0 0 0,0 0 0 0 0,-1 0 0 0 0,1 0 0 0 0,-1 1-1 0 0,1-1 1 0 0,-1 0 0 0 0,0 1 0 0 0,0-1 0 0 0,1 1 0 0 0,-1 0-1 0 0,0-1 1 0 0,-1 1 0 0 0,1 0 0 0 0,1 3 0 0 0,0 0 66 0 0,0 0 0 0 0,-1 0 0 0 0,0 1-1 0 0,0-1 1 0 0,0 9 0 0 0,-1 19 54 0 0,-1-1 0 0 0,-8 40 0 0 0,4-41-37 0 0,2 1 0 0 0,0 40-1 0 0,8-39-280 0 0,-5-31-30 0 0,14 0-655 0 0,-13-2 803 0 0,1 1 1 0 0,-1-1 0 0 0,1 0 0 0 0,-1 0 0 0 0,1 0 0 0 0,-1 0 0 0 0,1 0-1 0 0,-1 0 1 0 0,1 0 0 0 0,-1 0 0 0 0,1-1 0 0 0,1 0 0 0 0,2-1-104 0 0,-1 0 0 0 0,1 0 0 0 0,0-1 0 0 0,-1 0 0 0 0,0 0 0 0 0,0 0 0 0 0,7-7 0 0 0,26-32-501 0 0,-14 15 266 0 0,12-12 87 0 0,-7 8 84 0 0,57-51 0 0 0,-74 74 325 0 0,0 0 0 0 0,0 1 0 0 0,0 0 0 0 0,1 0 0 0 0,0 1-1 0 0,1 1 1 0 0,-1 0 0 0 0,1 1 0 0 0,24-5 0 0 0,-36 9-65 0 0,0 0 0 0 0,1 0 0 0 0,-1 0 0 0 0,0 0 0 0 0,0 0 0 0 0,1 0 0 0 0,-1 1 0 0 0,0-1 0 0 0,0 1 0 0 0,0-1 1 0 0,1 0-1 0 0,-1 1 0 0 0,0 0 0 0 0,0-1 0 0 0,0 1 0 0 0,0 0 0 0 0,0-1 0 0 0,0 1 0 0 0,0 0 0 0 0,-1 0 0 0 0,2 2 0 0 0,1 0 14 0 0,-1 0 0 0 0,0 0 0 0 0,0 0 0 0 0,3 7 0 0 0,-1 1 17 0 0,-3-10-66 0 0,-1 0-1 0 0,0 1 0 0 0,1-1 1 0 0,-1 0-1 0 0,0 1 1 0 0,0-1-1 0 0,0 0 0 0 0,0 1 1 0 0,0-1-1 0 0,0 0 0 0 0,0 1 1 0 0,-1-1-1 0 0,1 0 0 0 0,0 1 1 0 0,-1 1-1 0 0,-1 0 5 0 0,1 1 0 0 0,1-1 0 0 0,-1 1 0 0 0,0 0 0 0 0,1-1 0 0 0,0 1 0 0 0,0 0 0 0 0,1 6 0 0 0,0 1-40 0 0,-1-11 3 0 0,0 1 1 0 0,0-1-1 0 0,0 1 1 0 0,1 0-1 0 0,-1-1 1 0 0,0 1-1 0 0,1-1 1 0 0,-1 1-1 0 0,0-1 1 0 0,1 1 0 0 0,-1-1-1 0 0,1 1 1 0 0,-1-1-1 0 0,1 1 1 0 0,-1-1-1 0 0,1 0 1 0 0,-1 1-1 0 0,1-1 1 0 0,-1 0-1 0 0,1 1 1 0 0,-1-1-1 0 0,1 0 1 0 0,0 0-1 0 0,-1 1 1 0 0,1-1-1 0 0,-1 0 1 0 0,1 0 0 0 0,0 0-1 0 0,-1 0 1 0 0,1 0-1 0 0,1 0 1 0 0,18-2-271 0 0,-15 1 266 0 0,-2 0 10 0 0,1 0 1 0 0,-1 0-1 0 0,1-1 1 0 0,-1 1-1 0 0,0-1 1 0 0,1 0-1 0 0,7-5 553 0 0,-13 9-400 0 0,-14 15-32 0 0,0-1-1 0 0,-2-1 1 0 0,0 0 0 0 0,-23 14 0 0 0,-88 46-100 0 0,73-44 169 0 0,-5 0 118 0 0,-1-2-1 0 0,-90 27 1 0 0,124-47-282 0 0,0-2 0 0 0,-1-2 0 0 0,0 0 0 0 0,1-2 0 0 0,-36 0 1 0 0,23-4-109 0 0,-1-2 1 0 0,1-1 0 0 0,-42-11-1 0 0,61 10 23 0 0,0-1-1 0 0,-22-9 1 0 0,36 12 63 0 0,1 0 0 0 0,0 0-1 0 0,1-1 1 0 0,-1 0 0 0 0,1-1 0 0 0,0 1 0 0 0,0-1-1 0 0,0 0 1 0 0,-10-12 0 0 0,13 12 23 0 0,0-1 0 0 0,0 1-1 0 0,0-1 1 0 0,1 0 0 0 0,0 0 0 0 0,0 0 0 0 0,0-1 0 0 0,1 1-1 0 0,0 0 1 0 0,0-1 0 0 0,0-12 0 0 0,1-2-175 0 0,2 0 1 0 0,3-26-1 0 0,3 5-343 0 0,2-1 0 0 0,26-67 0 0 0,47-76-1055 0 0,-65 153 1224 0 0,1 0-1 0 0,2 2 0 0 0,0 0 0 0 0,3 1 1 0 0,0 2-1 0 0,2 0 0 0 0,0 2 1 0 0,2 1-1 0 0,35-25 0 0 0,-55 45 463 0 0,0 0 1 0 0,0 0-1 0 0,0 0 1 0 0,1 1-1 0 0,0 1 1 0 0,-1-1-1 0 0,1 1 0 0 0,13 1 1373 0 0,-21 6-1366 0 0,1 0 0 0 0,-1-1 0 0 0,-1 1 0 0 0,1 0 0 0 0,0 0 0 0 0,-1 0 0 0 0,0 0-1 0 0,0 1 1 0 0,0-1 0 0 0,-1 0 0 0 0,1 0 0 0 0,-1 0 0 0 0,0 0 0 0 0,0-1 0 0 0,0 1 0 0 0,-2 4 0 0 0,-4 9 255 0 0,0-1-1 0 0,-15 22 0 0 0,10-19-131 0 0,-2 0 0 0 0,-30 33 0 0 0,-39 29-58 0 0,80-78-182 0 0,-181 150 263 0 0,101-86-165 0 0,-144 121 462 0 0,214-177-624 0 0,-20 11-1 0 0,31-21-189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00.011"/>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2041 0 8375 0 0,'0'0'758'0'0,"-2"4"-514"0"0,-20 41 741 0 0,-3-2 1 0 0,-42 59-1 0 0,-77 71-503 0 0,29-52-304 0 0,-191 207-40 0 0,237-255-100 0 0,-2-3 0 0 0,-93 68 0 0 0,-350 256 446 0 0,447-344-323 0 0,-85 46 0 0 0,119-78-113 0 0,-1-2-1 0 0,-1-1 1 0 0,0-1 0 0 0,-70 16 0 0 0,101-29-32 0 0,-3 1-32 0 0,-1-1 1 0 0,1 0 0 0 0,-15 0-1 0 0,21-1 5 0 0,-1 0-1 0 0,1 0 0 0 0,0 0 0 0 0,-1 0 0 0 0,1 0 0 0 0,0-1 1 0 0,0 1-1 0 0,-1 0 0 0 0,1-1 0 0 0,0 1 0 0 0,0-1 1 0 0,-1 0-1 0 0,1 1 0 0 0,0-1 0 0 0,0 0 0 0 0,0 0 1 0 0,0 1-1 0 0,0-1 0 0 0,0 0 0 0 0,0 0 0 0 0,1 0 1 0 0,-1 0-1 0 0,0 0 0 0 0,0-1 0 0 0,1 1 0 0 0,-1 0 1 0 0,1 0-1 0 0,-2-2 0 0 0,2-1-36 0 0,-1 1 1 0 0,1-1 0 0 0,-1 1-1 0 0,1-1 1 0 0,0 0-1 0 0,1 1 1 0 0,-1-1-1 0 0,1 1 1 0 0,-1-1-1 0 0,2-4 1 0 0,15-36-582 0 0,-9 24 372 0 0,14-32-486 0 0,1 1 0 0 0,41-63 0 0 0,-10 27-163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05.17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4495 195 5983 0 0,'8'-3'144'0'0,"2"0"-84"0"0,0 0-1 0 0,0 1 1 0 0,0 0 0 0 0,20-1 0 0 0,-28 3-21 0 0,-1 0 1 0 0,1 0-1 0 0,0 0 0 0 0,0 0 1 0 0,-1 0-1 0 0,1 0 0 0 0,0 1 1 0 0,0-1-1 0 0,-1 1 1 0 0,1-1-1 0 0,0 1 0 0 0,-1 0 1 0 0,1 0-1 0 0,0 0 0 0 0,-1 0 1 0 0,1 0-1 0 0,-1 0 1 0 0,0 0-1 0 0,1 0 0 0 0,-1 0 1 0 0,0 1-1 0 0,0-1 0 0 0,0 1 1 0 0,0-1-1 0 0,0 1 1 0 0,0-1-1 0 0,0 1 0 0 0,0-1 1 0 0,0 1-1 0 0,-1 0 0 0 0,1-1 1 0 0,-1 1-1 0 0,1 0 1 0 0,-1 0-1 0 0,0 3 0 0 0,1 3 451 0 0,-2 0 1 0 0,1 0-1 0 0,-1-1 0 0 0,0 1 0 0 0,0 0 0 0 0,-3 8 0 0 0,-19 47 886 0 0,1-18-946 0 0,-2 0-1 0 0,-39 56 1 0 0,31-54-306 0 0,-164 243 338 0 0,-30 47-214 0 0,191-279-200 0 0,3 3 1 0 0,-41 110 0 0 0,68-160-62 0 0,1 1 0 0 0,1-1-1 0 0,0 1 1 0 0,0 0 0 0 0,-1 23-1 0 0,4-34 1 0 0,0 0 1 0 0,0 0-1 0 0,0 0 0 0 0,0 0 0 0 0,0 0 0 0 0,0 0 0 0 0,0 0 0 0 0,1 1 1 0 0,-1-1-1 0 0,0 0 0 0 0,1 0 0 0 0,-1 0 0 0 0,1-1 0 0 0,-1 1 0 0 0,1 0 1 0 0,-1 0-1 0 0,1 0 0 0 0,-1 0 0 0 0,1 0 0 0 0,0 0 0 0 0,0-1 0 0 0,-1 1 1 0 0,2 0-1 0 0,0 0-17 0 0,-1-1 1 0 0,0 1 0 0 0,1-1-1 0 0,-1 1 1 0 0,1-1-1 0 0,-1 0 1 0 0,1 0 0 0 0,-1 0-1 0 0,1 0 1 0 0,-1 0-1 0 0,1 0 1 0 0,-1 0 0 0 0,0 0-1 0 0,3-1 1 0 0,4-2-174 0 0,0 0 1 0 0,-1 0 0 0 0,1 0-1 0 0,13-9 1 0 0,31-25-667 0 0,56-50-1 0 0,1-2 442 0 0,65-28 49 0 0,-21 16 238 0 0,-27 8 118 0 0,48-33 216 0 0,9 14 61 0 0,-111 74-133 0 0,119-61 139 0 0,6 16-81 0 0,-176 76-62 0 0,1 0 0 0 0,-1 2 0 0 0,29-4 0 0 0,-47 9 303 0 0,-3 3-244 0 0,-1 1-96 0 0,0 0 0 0 0,0 0-1 0 0,0-1 1 0 0,-1 1 0 0 0,1 0-1 0 0,-1 0 1 0 0,0-1 0 0 0,0 1-1 0 0,-1-1 1 0 0,-4 7 0 0 0,-6 3 170 0 0,-15 15 1 0 0,23-24-207 0 0,-71 65 407 0 0,-150 104 0 0 0,125-108-368 0 0,-146 99 199 0 0,15 19 240 0 0,189-144-356 0 0,-68 63 199 0 0,111-102-370 0 0,0 0 0 0 0,0 0 0 0 0,1 0 0 0 0,-1 0 0 0 0,0 0 0 0 0,0 0 0 0 0,0 0 0 0 0,0 0 0 0 0,0 0 0 0 0,0 0 0 0 0,0 0 0 0 0,0 0 0 0 0,0 0 0 0 0,0 0 0 0 0,0 0 0 0 0,0 0 0 0 0,0 0 0 0 0,0 0 0 0 0,0 0 0 0 0,1 0 0 0 0,-1 0 0 0 0,0 0 0 0 0,0 0 0 0 0,0 0 0 0 0,0 1 0 0 0,0-1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0,5 0-108 0 0,1 0 0 0 0,0 0 0 0 0,0-1 0 0 0,0 0-1 0 0,0 0 1 0 0,0 0 0 0 0,0-1 0 0 0,0 1 0 0 0,0-2 0 0 0,0 1-1 0 0,0-1 1 0 0,0 1 0 0 0,-1-1 0 0 0,1-1 0 0 0,6-3 0 0 0,12-7-361 0 0,45-31 1 0 0,-62 39 398 0 0,126-90-696 0 0,102-70 173 0 0,134-109-55 0 0,-275 194 401 0 0,104-67 0 0 0,-165 125 242 0 0,0 2 0 0 0,2 2 0 0 0,1 1 0 0 0,0 2 0 0 0,0 1 0 0 0,2 2 0 0 0,52-10 0 0 0,-70 18 141 0 0,-13 2-30 0 0,0 1 0 0 0,-1-1 1 0 0,1 1-1 0 0,0 1 0 0 0,0 0 0 0 0,0 0 1 0 0,0 0-1 0 0,8 2 0 0 0,-14-2-68 0 0,-1 0 0 0 0,1 0 0 0 0,-1 1 0 0 0,1-1 0 0 0,-1 0 0 0 0,1 1 0 0 0,-1-1 0 0 0,1 1 0 0 0,-1-1 0 0 0,1 0 0 0 0,-1 1 0 0 0,0-1 0 0 0,1 1 0 0 0,-1-1 0 0 0,0 1-1 0 0,1 0 1 0 0,-1-1 0 0 0,0 1 0 0 0,0-1 0 0 0,1 1 0 0 0,-1 0 0 0 0,0-1 0 0 0,0 1 0 0 0,0-1 0 0 0,0 2 0 0 0,0 12 294 0 0,-2-7-229 0 0,0-1 0 0 0,-1 0 0 0 0,1-1 0 0 0,-1 1-1 0 0,0 0 1 0 0,-1-1 0 0 0,1 1 0 0 0,-1-1 0 0 0,0 0-1 0 0,-9 8 1 0 0,10-10-58 0 0,-21 22 161 0 0,-2 0 0 0 0,-40 29-1 0 0,-64 37-15 0 0,52-39-80 0 0,60-40-99 0 0,-379 245 72 0 0,-2-41-14 0 0,-164 74 368 0 0,545-282-416 0 0,-358 159 327 0 0,-10-31-31 0 0,175-81-160 0 0,-5-19-7 0 0,193-33-89 0 0,-33-2 1 0 0,50-1-56 0 0,-1 0 1 0 0,1-1 0 0 0,-1 0 0 0 0,1-1 0 0 0,-1 1 0 0 0,1-1-1 0 0,0 0 1 0 0,0-1 0 0 0,-10-5 0 0 0,14 7-21 0 0,0-1 0 0 0,0 1 0 0 0,0-1 1 0 0,0 1-1 0 0,1-1 0 0 0,-1 0 0 0 0,1 0 0 0 0,-1 0 0 0 0,1 0 1 0 0,0 0-1 0 0,-1 0 0 0 0,1 0 0 0 0,0 0 0 0 0,1 0 0 0 0,-1-1 1 0 0,0 1-1 0 0,1 0 0 0 0,-1 0 0 0 0,1-1 0 0 0,-1 1 0 0 0,1-1 1 0 0,0 1-1 0 0,0 0 0 0 0,0-1 0 0 0,1 1 0 0 0,-1 0 0 0 0,1-1 1 0 0,0-2-1 0 0,3-8-167 0 0,0 1 1 0 0,1 0-1 0 0,0 0 1 0 0,8-12-1 0 0,-5 9 81 0 0,153-277-2420 0 0,26 14 489 0 0,98-76-315 0 0,-164 208 1569 0 0,96-102-462 0 0,-154 185 1114 0 0,119-93 0 0 0,-93 89 1630 0 0,138-77 0 0 0,-211 135-707 0 0,1 1 1 0 0,1 0 0 0 0,36-7 1182 0 0,-53 18-1917 0 0,1-1 0 0 0,-1 0 0 0 0,0 0 0 0 0,0 1 0 0 0,0-1-1 0 0,0 1 1 0 0,0-1 0 0 0,0 1 0 0 0,-1-1 0 0 0,1 1 0 0 0,-1 0 0 0 0,1-1 0 0 0,-1 1 0 0 0,0 0 0 0 0,0-1 0 0 0,0 1-1 0 0,-1-1 1 0 0,1 1 0 0 0,-1 0 0 0 0,1-1 0 0 0,-1 1 0 0 0,0-1 0 0 0,0 1 0 0 0,0-1 0 0 0,0 1 0 0 0,-2 2 0 0 0,-17 30 104 0 0,-2 0 1 0 0,-1-2 0 0 0,-1 0 0 0 0,-2-2 0 0 0,-1-1-1 0 0,-36 32 1 0 0,-397 399 20 0 0,333-337-184 0 0,-154 118 0 0 0,27-35 41 0 0,109-88 36 0 0,102-85-28 0 0,-54 32 0 0 0,69-49-23 0 0,-2-2 1 0 0,1 0 0 0 0,-35 10 0 0 0,61-24-116 0 0,4-5-129 0 0,0 1 148 0 0,0-1 0 0 0,0 1-1 0 0,1-1 1 0 0,-1 1-1 0 0,1 0 1 0 0,0-1-1 0 0,0 1 1 0 0,0 0-1 0 0,0 0 1 0 0,1 0-1 0 0,-1 1 1 0 0,5-5-1 0 0,4-5-127 0 0,152-208-1344 0 0,3-4 985 0 0,264-264-165 0 0,-333 383 631 0 0,-80 86 96 0 0,133-140-37 0 0,-99 109 163 0 0,59-44-1 0 0,-75 65 1089 0 0,-47 36-542 0 0,-24 20-288 0 0,1 1-1 0 0,-34 35 0 0 0,29-26-211 0 0,32-29-171 0 0,-355 312 30 0 0,-79 43-36 0 0,161-162 64 0 0,211-153-64 0 0,18-13-38 0 0,-59 28 0 0 0,109-62-88 0 0,137-131-2371 0 0,-34 30 1812 0 0,186-198-843 0 0,-237 240 1271 0 0,225-236-692 0 0,-174 204 695 0 0,174-167-27 0 0,-250 231 329 0 0,75-73-133 0 0,-83 84 336 0 0,1 1 0 0 0,0 0 1 0 0,40-20 2308 0 0,-85 55-1992 0 0,-108 96 535 0 0,-70 68-907 0 0,-178 143-119 0 0,189-158-23 0 0,-125 65-24 0 0,132-104 14 0 0,-10 21-44 0 0,27-19 0 0 0,153-120-5 0 0,3-2-51 0 0,-30 17 0 0 0,74-49-3276 0 0,-15 10 2765 0 0,22-25-1 0 0,38-49-459 0 0,-33 37 546 0 0,248-245-1543 0 0,-10 10 215 0 0,-108 82 158 0 0,8-10 787 0 0,-52 61 6448 0 0,-141 144-3852 0 0,7 6-1531 0 0,1 0 0 0 0,0 0 0 0 0,-1 1 0 0 0,1 0 0 0 0,0 0 0 0 0,0 0 0 0 0,-1 1 0 0 0,1 0 0 0 0,0 0 0 0 0,1 0 0 0 0,-6 3 0 0 0,-2 1 62 0 0,-35 17 16 0 0,1 3 0 0 0,-58 44 0 0 0,40-27-229 0 0,-49 31 12 0 0,-229 161 6 0 0,225-144-40 0 0,-220 153 19 0 0,-23-28 6 0 0,341-204-64 0 0,-18 10-46 0 0,-44 21 0 0 0,79-42-58 0 0,197-135-3699 0 0,-77 55 3505 0 0,111-96-1 0 0,-60 18 149 0 0,122-100-245 0 0,61 10 94 0 0,-351 246 312 0 0,12-7 128 0 0,1 0 0 0 0,18-6 2524 0 0,-87 54-1600 0 0,-65 35 0 0 0,24-17-938 0 0,-331 260 16 0 0,366-269-100 0 0,-316 212 20 0 0,118-88-26 0 0,184-121-8 0 0,-132 100 235 0 0,177-126-187 0 0,28-24-57 0 0,15 2-629 0 0,-3-1 514 0 0,-3-2-17 0 0,1 0-1 0 0,0-1 1 0 0,-1 0-1 0 0,1 0 1 0 0,-1-1-1 0 0,1 1 1 0 0,-1-2-1 0 0,1 1 1 0 0,-1-1-1 0 0,0-1 0 0 0,0 1 1 0 0,8-4-1 0 0,10-7-563 0 0,44-28 0 0 0,171-122-57 0 0,-97 65 609 0 0,79-68 42 0 0,-9-13-16 0 0,-105 87 56 0 0,152-104 40 0 0,-38 32 16 0 0,-187 135 19 0 0,122-93 2668 0 0,-175 132-2119 0 0,0 1 0 0 0,-19 18 0 0 0,0-2-133 0 0,-151 95-155 0 0,1-1-181 0 0,-42 54-100 0 0,-30 21 0 0 0,5-29 0 0 0,-4 3 0 0 0,-100 63 54 0 0,316-208-44 0 0,-38 21-107 0 0,93-47-87 0 0,-4 1 89 0 0,4-3-132 0 0,0 0-1 0 0,0-1 0 0 0,0 0 0 0 0,-1-1 1 0 0,15-8-1 0 0,59-37-707 0 0,84-75 236 0 0,-70 47 454 0 0,14-5 154 0 0,319-252-221 0 0,-397 304 302 0 0,239-203-135 0 0,-202 178 95 0 0,150-87-1 0 0,-179 123 101 0 0,-33 15-16 0 0,1 0 0 0 0,16-10 819 0 0,-33 16-440 0 0,-55 26-37 0 0,1 2 0 0 0,-88 57 0 0 0,-100 99 544 0 0,-257 176-920 0 0,392-289 0 0 0,-258 161 0 0 0,-51 12 379 0 0,419-243-379 0 0,17-4-735 0 0,-4-1 523 0 0,1 0 1 0 0,-1 0-1 0 0,1-1 1 0 0,-1 0-1 0 0,17-10 1 0 0,64-42-932 0 0,-84 50 1062 0 0,406-287-1698 0 0,-129 87 999 0 0,10-14 238 0 0,-294 219 540 0 0,263-214-222 0 0,13 21 174 0 0,-237 169 123 0 0,5-3 151 0 0,53-25-1 0 0,-65 36 1001 0 0,-34 17-1153 0 0,0 0 0 0 0,0 1 0 0 0,0-1 0 0 0,-1 0 0 0 0,1 1 0 0 0,0-1 0 0 0,0 1 0 0 0,0-1 0 0 0,0 1 0 0 0,-2 1 0 0 0,-4 2 94 0 0,-89 38 566 0 0,2 4 0 0 0,-139 94-1 0 0,148-82-730 0 0,-366 247 0 0 0,302-209 43 0 0,-184 113 242 0 0,317-200-273 0 0,-519 317 514 0 0,220-132-266 0 0,93-73-200 0 0,219-119-195 0 0,16-3-164 0 0,0 0 0 0 0,0 0 0 0 0,-1-2 0 0 0,1 1 0 0 0,19-8 0 0 0,-3-1-28 0 0,33-18 1 0 0,-19 5-82 0 0,63-46 0 0 0,35-41-37 0 0,-22 17 402 0 0,188-121-64 0 0,-44 33-6 0 0,214-146 13 0 0,-384 268 60 0 0,151-93 18 0 0,10 22 24 0 0,-153 89 202 0 0,169-45 0 0 0,-264 85-156 0 0,-1 1 0 0 0,1 1 0 0 0,0-1 0 0 0,1 1 0 0 0,10 0 0 0 0,1 1 320 0 0,-20 13 206 0 0,0-8-460 0 0,0 1 0 0 0,-1-1 1 0 0,0 0-1 0 0,-1-1 0 0 0,1 1 0 0 0,-1 0 1 0 0,0-1-1 0 0,-9 10 0 0 0,-46 37 333 0 0,50-44-398 0 0,-130 102 398 0 0,-28 22-189 0 0,5 11-188 0 0,-155 126 144 0 0,182-171-132 0 0,-204 163 205 0 0,102-36 39 0 0,217-204-316 0 0,20-20-14 0 0,-1-1 0 0 0,0 1 1 0 0,1 0-1 0 0,-1 0 0 0 0,1-1 0 0 0,-1 1 0 0 0,1 0 0 0 0,-1 0 0 0 0,1-1 0 0 0,-1 1 0 0 0,1 0 0 0 0,0 0 0 0 0,-1 0 0 0 0,1 0 0 0 0,0 0 0 0 0,0 0 1 0 0,0-1-1 0 0,0 2 0 0 0,0-1-21 0 0,1 0 0 0 0,-1 0 1 0 0,1 0-1 0 0,0 0 0 0 0,-1 0 1 0 0,1-1-1 0 0,0 1 0 0 0,0 0 1 0 0,0 0-1 0 0,0-1 0 0 0,0 1 1 0 0,-1 0-1 0 0,1-1 0 0 0,0 1 1 0 0,0-1-1 0 0,0 0 0 0 0,0 1 1 0 0,1-1-1 0 0,-1 0 0 0 0,0 1 1 0 0,0-1-1 0 0,0 0 0 0 0,0 0 1 0 0,0 0-1 0 0,0 0 0 0 0,0 0 1 0 0,0 0-1 0 0,0 0 0 0 0,2-1 1 0 0,3 0-127 0 0,0 0 0 0 0,0 0 1 0 0,0 0-1 0 0,10-5 0 0 0,10-6-282 0 0,-1-1-1 0 0,38-26 1 0 0,45-42-358 0 0,-40 28 393 0 0,164-110 149 0 0,120-94 51 0 0,114-103 137 0 0,-398 308 58 0 0,112-89 72 0 0,94-69 132 0 0,63-13 1289 0 0,-333 220-1609 0 0,17-13 2079 0 0,-37 21-1542 0 0,-29 14 24 0 0,1 1 1 0 0,-61 39-1 0 0,87-48-434 0 0,-267 174-9 0 0,-28 17-189 0 0,245-163 197 0 0,-139 81-37 0 0,8 15 258 0 0,187-126-277 0 0,10-7-202 0 0,6-2-203 0 0,-3 0 408 0 0,0 0 1 0 0,0 0-1 0 0,0-1 0 0 0,0 1 1 0 0,1 0-1 0 0,-1-1 0 0 0,0 1 1 0 0,0-1-1 0 0,2 0 0 0 0,-1 0-49 0 0,9-5-226 0 0,0 0 1 0 0,-1 0-1 0 0,16-14 0 0 0,-3 4-51 0 0,70-52-462 0 0,63-43 505 0 0,44-31 304 0 0,-146 99 28 0 0,74-78-1 0 0,-116 108-2 0 0,0 1 2 0 0,0 0 1 0 0,0 0 0 0 0,16-11 0 0 0,-27 22 146 0 0,-3 1-51 0 0,-3-1-17 0 0,0 1-1 0 0,0 1 1 0 0,0-1 0 0 0,0 0 0 0 0,1 1 0 0 0,-1 0 0 0 0,0 0 0 0 0,0 1 0 0 0,1-1-1 0 0,-6 4 1 0 0,-9 4 278 0 0,-20 14 0 0 0,8-5-125 0 0,-76 40-89 0 0,-228 135-61 0 0,155-68-120 0 0,12-8 8 0 0,-458 273 40 0 0,130-85 179 0 0,-85 41 469 0 0,297-188-330 0 0,164-90-323 0 0,46-32-101 0 0,72-35 4 0 0,9-10-1231 0 0,-4 6 1169 0 0,278-248-2742 0 0,-20 18 2644 0 0,-140 111 221 0 0,115-107 1 0 0,-34 57 224 0 0,45-39 214 0 0,-149 123 687 0 0,135-93 0 0 0,-197 161 289 0 0,-39 21-1130 0 0,-41 25-60 0 0,-52 41-1 0 0,-36 40 397 0 0,-35 26-175 0 0,-361 263-417 0 0,107-81 64 0 0,401-301-65 0 0,-68 56-10 0 0,85-68-50 0 0,7 0-154 0 0,2-1 102 0 0,0 1 0 0 0,0-1-1 0 0,1 0 1 0 0,-1-1-1 0 0,1 0 1 0 0,-1 0 0 0 0,0 0-1 0 0,1 0 1 0 0,-1-1-1 0 0,0 0 1 0 0,1-1 0 0 0,10-3-1 0 0,8-5-222 0 0,43-21 0 0 0,-23 5-13 0 0,78-56 0 0 0,36-46-39 0 0,-35 27 236 0 0,60-36 28 0 0,126-105 19 0 0,-169 114 101 0 0,222-185-67 0 0,-118 138 86 0 0,-216 151 1164 0 0,-33 25-725 0 0,-38 11-165 0 0,0 1-1 0 0,0 2 1 0 0,-67 36-1 0 0,-113 80 614 0 0,3 14-904 0 0,49-31 15 0 0,-249 159 115 0 0,96-82-14 0 0,20-13 7 0 0,216-124-86 0 0,29-20 5 0 0,-87 70-1 0 0,143-102-157 0 0,8-3-490 0 0,-1 1 460 0 0,1-1-1 0 0,0 0 0 0 0,0-1 0 0 0,0 1 1 0 0,-1-1-1 0 0,1 0 0 0 0,-1-1 1 0 0,1 1-1 0 0,-1-1 0 0 0,0 0 0 0 0,5-4 1 0 0,8-7-76 0 0,29-30 0 0 0,-31 29 72 0 0,251-230-682 0 0,-179 168 742 0 0,135-153 0 0 0,-166 161 75 0 0,213-232-15 0 0,-176 222 363 0 0,-85 72 638 0 0,-12 8-850 0 0,1 0 0 0 0,-1 0 0 0 0,0 0 0 0 0,1 0 0 0 0,-1 1 0 0 0,1-1 0 0 0,-4 4 0 0 0,-1-1 30 0 0,-14 11 82 0 0,0 1 0 0 0,-36 35 0 0 0,-32 46-61 0 0,75-80-125 0 0,-47 52-16 0 0,-138 146 26 0 0,-31-3-32 0 0,-111 109 18 0 0,283-259-41 0 0,-26 26 0 0 0,66-72 0 0 0,0 0 0 0 0,-39 25 0 0 0,45-34-13 0 0,9-6-51 0 0,17-9-921 0 0,-4 2 820 0 0,-1-1 0 0 0,0-1 0 0 0,0 0 1 0 0,14-16-1 0 0,37-52-313 0 0,-49 61 386 0 0,105-150-313 0 0,28-37 316 0 0,-36 62 51 0 0,175-244-62 0 0,-223 296 99 0 0,32-49 0 0 0,-66 94 8 0 0,25-56-1 0 0,-47 90 39 0 0,-2 6 8 0 0,-1 0-1 0 0,1 0 1 0 0,-1 0-1 0 0,0 0 1 0 0,0-1 0 0 0,0 1-1 0 0,-1 0 1 0 0,1-7 377 0 0,-6 11-313 0 0,1-1 1 0 0,-1 1-1 0 0,0 0 0 0 0,0 0 0 0 0,1 0 1 0 0,-1 1-1 0 0,0 0 0 0 0,1 0 1 0 0,-8 4-1 0 0,0 2-26 0 0,1 0 0 0 0,-13 10-1 0 0,-28 26 83 0 0,-143 115-146 0 0,-114 89-27 0 0,99-75 0 0 0,202-166-2 0 0,-1-1-8 0 0,0 0 0 0 0,-18 11 0 0 0,25-16-150 0 0,2-4-32 0 0,0 0 144 0 0,0-1 0 0 0,1 1 0 0 0,0-1 0 0 0,0 1 0 0 0,0-1 0 0 0,0 1 0 0 0,0-1 0 0 0,4-4 0 0 0,18-30-280 0 0,-9 17 152 0 0,44-71-184 0 0,4 3 0 0 0,73-81 0 0 0,-114 147 347 0 0,28-34-69 0 0,79-69 1 0 0,-104 106 153 0 0,-10 7 78 0 0,0 1 0 0 0,1 1 0 0 0,28-17 1104 0 0,-45 29-1190 0 0,-1-1 0 0 0,0 1 0 0 0,1 0 0 0 0,-1 0 0 0 0,1 0 0 0 0,-1 0 0 0 0,1 0 0 0 0,-3 3 0 0 0,-4 1 48 0 0,-26 14 91 0 0,-65 47 0 0 0,-26 35-201 0 0,108-87 6 0 0,-121 96-8 0 0,67-55 0 0 0,58-43-6 0 0,-1-1 0 0 0,-1-1 0 0 0,-23 12 1 0 0,34-20-25 0 0,-1 1 0 0 0,1-1 0 0 0,-1 0 0 0 0,0-1 0 0 0,1 1 0 0 0,-1-1 0 0 0,0 0 0 0 0,0-1 1 0 0,0 0-1 0 0,0 1 0 0 0,0-2 0 0 0,1 1 0 0 0,-1-1 0 0 0,-8-1 0 0 0,13 1 8 0 0,0 0-1 0 0,0 0 0 0 0,1 1 1 0 0,-1-1-1 0 0,0 0 1 0 0,0 0-1 0 0,1 0 0 0 0,-1 0 1 0 0,1 0-1 0 0,-1 0 0 0 0,1 0 1 0 0,-1 0-1 0 0,1 0 1 0 0,-1 0-1 0 0,1 0 0 0 0,0 0 1 0 0,0 0-1 0 0,-1-2 1 0 0,1 1-21 0 0,0-2-14 0 0,-1 0 0 0 0,1-1-1 0 0,0 1 1 0 0,1 0 0 0 0,-1-1-1 0 0,1 1 1 0 0,0 0 0 0 0,0-1-1 0 0,0 1 1 0 0,0 0 0 0 0,1 0-1 0 0,2-5 1 0 0,5-8-225 0 0,15-23 1 0 0,-15 27 160 0 0,164-236-511 0 0,-81 123 573 0 0,-83 111 815 0 0,-19 23-301 0 0,7-4-362 0 0,-37 32 181 0 0,-46 53 0 0 0,38-38-182 0 0,28-28-92 0 0,-18 27 0 0 0,33-44 0 0 0,-2 7 0 0 0,7-13-2 0 0,0 1 0 0 0,0 0 0 0 0,0-1 1 0 0,0 1-1 0 0,0 0 0 0 0,0-1 0 0 0,0 1 0 0 0,0 0 0 0 0,0 0 0 0 0,0-1 0 0 0,1 1 0 0 0,-1 0 0 0 0,0-1 0 0 0,0 1 0 0 0,1 0 0 0 0,-1-1 0 0 0,0 1 0 0 0,1-1 0 0 0,-1 1 1 0 0,1 0-1 0 0,-1-1 0 0 0,0 1 0 0 0,2 0 0 0 0,-1 0-10 0 0,1 0 0 0 0,0 0 0 0 0,-1 0 0 0 0,1 0 0 0 0,0 0 0 0 0,0 0 0 0 0,0 0 0 0 0,2 0 0 0 0,5 1-59 0 0,0 0 1 0 0,16 0 0 0 0,-6-2-12 0 0,0 0 1 0 0,0-1-1 0 0,0-1 1 0 0,21-6-1 0 0,75-23-86 0 0,-62 15 179 0 0,544-124-65 0 0,-493 127 90 0 0,140 0 0 0 0,-116 8-9 0 0,5 0 32 0 0,191 16-1 0 0,86 29 6 0 0,-384-38-34 0 0,-1-1-1 0 0,0-1 0 0 0,1-1 1 0 0,-1-1-1 0 0,34-7 0 0 0,-56 8-11 0 0,-1 0-1 0 0,1 1 0 0 0,-1-1 1 0 0,1-1-1 0 0,-1 1 0 0 0,0 0 1 0 0,1 0-1 0 0,1-2 0 0 0,-2 1 106 0 0,-1 2-95 0 0,0-1-1 0 0,1 1 1 0 0,-1-1 0 0 0,0 1 0 0 0,0-1-1 0 0,0 1 1 0 0,0-1 0 0 0,0 0-1 0 0,0 0 1 0 0,0 1 0 0 0,0-1 0 0 0,0 0-1 0 0,1-2 1 0 0,1 0 72 0 0,0-1 0 0 0,0 0 0 0 0,0 0 1 0 0,-1 1-1 0 0,1-2 0 0 0,-1 1 0 0 0,0 0 0 0 0,2-8 0 0 0,-3 10-69 0 0,-1 0 1 0 0,0 0-1 0 0,0 0 0 0 0,0 0 0 0 0,0-1 0 0 0,0 1 0 0 0,-1 0 0 0 0,1 0 1 0 0,0 0-1 0 0,-1 0 0 0 0,0 0 0 0 0,1 0 0 0 0,-1 1 0 0 0,0-1 0 0 0,0 0 0 0 0,0 0 1 0 0,-2-2-1 0 0,0 0-2 0 0,0 0 0 0 0,0 0 1 0 0,0 1-1 0 0,-1-1 0 0 0,-7-5 0 0 0,1 3-29 0 0,0 0-1 0 0,0 1 0 0 0,-1 0 1 0 0,0 1-1 0 0,0 0 1 0 0,0 1-1 0 0,0 0 0 0 0,-1 0 1 0 0,1 2-1 0 0,-1-1 1 0 0,-14 1-1 0 0,-14 2-77 0 0,-77 11-1 0 0,-136 29-14 0 0,193-28 80 0 0,1 2 0 0 0,-68 28 0 0 0,-363 179 245 0 0,476-214-225 0 0,0 0 0 0 0,-15 13-1 0 0,25-18-6 0 0,0 0 0 0 0,1 1-1 0 0,-1-1 1 0 0,1 1 0 0 0,0 0-1 0 0,0-1 1 0 0,0 1 0 0 0,1 1-1 0 0,0-1 1 0 0,-1 0 0 0 0,-2 9-1 0 0,3 3-19 0 0,3-13 2 0 0,0 0-1 0 0,0 0 0 0 0,0 0 0 0 0,0 0 0 0 0,0 0 1 0 0,1-1-1 0 0,-1 1 0 0 0,1-1 0 0 0,0 1 0 0 0,0-1 1 0 0,0 1-1 0 0,0-1 0 0 0,0 0 0 0 0,1 0 1 0 0,-1 0-1 0 0,0 0 0 0 0,1-1 0 0 0,0 1 0 0 0,4 2 1 0 0,7 2-119 0 0,0 1 0 0 0,22 5 1 0 0,-34-11 125 0 0,23 6-91 0 0,1-1 0 0 0,0-2 0 0 0,0 0-1 0 0,0-2 1 0 0,0 0 0 0 0,1-2 0 0 0,-1-1-1 0 0,35-6 1 0 0,6-5-42 0 0,130-41 0 0 0,46-19 113 0 0,-158 48 1075 0 0,-98 26-548 0 0,-21 7-107 0 0,12-2-310 0 0,1 2 1 0 0,0 0 0 0 0,1 1 0 0 0,0 1 0 0 0,-28 22-1 0 0,41-28-81 0 0,1 1 0 0 0,1 0 0 0 0,-6 7-1 0 0,10-12 0 0 0,0 0-3 0 0,0 1 0 0 0,1-1 0 0 0,0 0-1 0 0,-1 1 1 0 0,1-1 0 0 0,0 0 0 0 0,-1 1 0 0 0,1-1-1 0 0,0 1 1 0 0,0-1 0 0 0,0 0 0 0 0,0 1 0 0 0,1-1-1 0 0,-1 1 1 0 0,0-1 0 0 0,0 0 0 0 0,1 1 0 0 0,-1-1-1 0 0,2 2 1 0 0,-2-1-10 0 0,2 1-1 0 0,-1 1-1 0 0,1-1 1 0 0,0 0 0 0 0,0 0-1 0 0,0 0 1 0 0,0 0-1 0 0,0 0 1 0 0,1 0-1 0 0,-1 0 1 0 0,1-1 0 0 0,0 0-1 0 0,0 1 1 0 0,0-1-1 0 0,0 0 1 0 0,0 0-1 0 0,0 0 1 0 0,1-1-1 0 0,-1 1 1 0 0,4 0 0 0 0,2 1-64 0 0,0 0 1 0 0,0-1-1 0 0,1-1 1 0 0,-1 1-1 0 0,0-1 1 0 0,14-1-1 0 0,3-1-221 0 0,-1-2-1 0 0,1-1 0 0 0,-1-1 1 0 0,0-1-1 0 0,-1-1 0 0 0,1-1 1 0 0,-2-1-1 0 0,1-1 0 0 0,-1-1 1 0 0,36-25-1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1.307"/>
    </inkml:context>
    <inkml:brush xml:id="br0">
      <inkml:brushProperty name="width" value="0.05" units="cm"/>
      <inkml:brushProperty name="height" value="0.05" units="cm"/>
    </inkml:brush>
  </inkml:definitions>
  <inkml:trace contextRef="#ctx0" brushRef="#br0">16 134 2879 0 0,'0'0'10864'0'0,"-2"3"-10780"0"0,-7 9-16 0 0,7-9 1368 0 0,2-5-1378 0 0,-2-5-37 0 0,2 3 22 0 0,-1-7-33 0 0,4-2-10 0 0,2 1 0 0 0,1 1 0 0 0,1 0 0 0 0,2 0 0 0 0,0 2 0 0 0,0-1 0 0 0,1 0 0 0 0,-1 1 0 0 0,2 0 0 0 0,2 2 0 0 0,1 1 0 0 0,1 1 0 0 0,0 1 0 0 0,-1 4 0 0 0,0 0 0 0 0,1 3 0 0 0,-1 1 0 0 0,-1 2 0 0 0,0 1 12 0 0,-3 0 47 0 0,-6-3-4 0 0,8 7-24 0 0,-9-7-16 0 0,8 14 13 0 0,5 5 44 0 0,-9-10-72 0 0,-2-2 11 0 0,-3-7 32 0 0,5 14-32 0 0,-6-13-1 0 0,-1 1 33 0 0,0 6-18 0 0,-2 0 47 0 0,-2 23 73 0 0,4-30-128 0 0,-7 18 30 0 0,6-18-29 0 0,-9 17 28 0 0,3-9-35 0 0,-4 4 41 0 0,-11 14 3 0 0,6-8 26 0 0,7-12-13 0 0,-2 2-27 0 0,7-9 26 0 0,-10 10-18 0 0,-6 4 15 0 0,10-9-64 0 0,-20 17 0 0 0,20-19 0 0 0,-1-1 0 0 0,-1 1 0 0 0,3 0 0 0 0,-1 0 0 0 0,2-2 11 0 0,6-4 413 0 0,7-1-362 0 0,-4 0-47 0 0,2 1-2 0 0,-1 1 0 0 0,1-1 0 0 0,-1 1 0 0 0,1-1 0 0 0,0 0 0 0 0,-1 0 0 0 0,1 0 0 0 0,3 0 1 0 0,8 4-4 0 0,-2-2 1 0 0,-4-1 52 0 0,-1-1-1 0 0,1 1 1 0 0,15-1-1 0 0,24 2 40 0 0,-43-2-86 0 0,0-1-1 0 0,0 0 1 0 0,0 0-1 0 0,0 0 1 0 0,8-2 0 0 0,12-1 18 0 0,-19 3 9 0 0,7 0-22 0 0,1 0 22 0 0,-1-1-22 0 0,-7 2 22 0 0,5 0-33 0 0,10 6-26 0 0,-18-7-61 0 0,13 5-2290 0 0,-4-2 1083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2.769"/>
    </inkml:context>
    <inkml:brush xml:id="br0">
      <inkml:brushProperty name="width" value="0.05" units="cm"/>
      <inkml:brushProperty name="height" value="0.05" units="cm"/>
    </inkml:brush>
  </inkml:definitions>
  <inkml:trace contextRef="#ctx0" brushRef="#br0">45 26 1839 0 0,'0'0'4151'0'0,"0"-2"-3776"0"0,0-21 5691 0 0,1 26-5962 0 0,3 8-28 0 0,-4-9-53 0 0,1 0-1 0 0,-1 0 0 0 0,0 0 1 0 0,0 0-1 0 0,0 1 1 0 0,0-1-1 0 0,0 0 0 0 0,-1 4 1 0 0,0 0 66 0 0,1-4-8 0 0,0 1 11 0 0,2 11 79 0 0,-1 0-1 0 0,-1 0 0 0 0,0 0 1 0 0,-1 0-1 0 0,-1 0 0 0 0,0-1 1 0 0,-7 26-1 0 0,5-25-99 0 0,-1 6 71 0 0,2-7-43 0 0,-7 11 70 0 0,6-12-105 0 0,2-7-10 0 0,-3 7-33 0 0,1 0 10 0 0,4-8-69 0 0,9 3 26 0 0,5-3 12 0 0,4-1 0 0 0,-1-1 0 0 0,0-4 0 0 0,-2-1 0 0 0,0 0 0 0 0,1 0 0 0 0,0 0 0 0 0,-2 1 11 0 0,-12 2 106 0 0,0-2-63 0 0,5-7-44 0 0,-1-2-10 0 0,-3 0 0 0 0,-1-1 0 0 0,0-1 0 0 0,0 4 12 0 0,-2 7 146 0 0,2 47 112 0 0,-2-43-190 0 0,0 1 16 0 0,-2 34 494 0 0,-12 69-1 0 0,11-62-440 0 0,2-24-110 0 0,1-19-22 0 0,-6 38 7 0 0,6-34-3 0 0,-5 19 8 0 0,2-12-131 0 0,2-10-131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4.388"/>
    </inkml:context>
    <inkml:brush xml:id="br0">
      <inkml:brushProperty name="width" value="0.05" units="cm"/>
      <inkml:brushProperty name="height" value="0.05" units="cm"/>
    </inkml:brush>
  </inkml:definitions>
  <inkml:trace contextRef="#ctx0" brushRef="#br0">1 70 5983 0 0,'0'0'1216'0'0,"2"1"-1049"0"0,6 6-134 0 0,0 0-22 0 0,-5-4 32 0 0,-1-1 265 0 0,0 1 0 0 0,0-1 1 0 0,0 1-1 0 0,-1 0 0 0 0,1 0 1 0 0,-1 0-1 0 0,0 0 0 0 0,2 4 1 0 0,-3-4-514 0 0,1-1 685 0 0,-1 1-45 0 0,0 18 253 0 0,0-19-200 0 0,1-5-429 0 0,6-21-38 0 0,-7 22-17 0 0,1 0 0 0 0,-1 0 0 0 0,1 0 0 0 0,0 0 0 0 0,0 0 0 0 0,0 0 0 0 0,-1 0 0 0 0,2 0 0 0 0,-1 1 0 0 0,2-3 0 0 0,0 0 5 0 0,4-9-9 0 0,4-3 6 0 0,-8 13 12 0 0,14-13 12 0 0,-8 7-4 0 0,0 1 54 0 0,-7 7 14 0 0,3-2-17 0 0,5-2 75 0 0,0 4-59 0 0,-8 1-2 0 0,0 1-22 0 0,7 4 2 0 0,-7-4 21 0 0,0 1-16 0 0,2 2-45 0 0,-2-2-2 0 0,0 0-1 0 0,0 1 1 0 0,0-1 0 0 0,0 1-1 0 0,0-1 1 0 0,-1 1 0 0 0,1 0-1 0 0,-1 0 1 0 0,0 0 0 0 0,0-1-1 0 0,0 1 1 0 0,0 0 0 0 0,0 0 0 0 0,0 1-1 0 0,-1-1 1 0 0,1 5 0 0 0,-1 0 11 0 0,1-3 4 0 0,-2 46 218 0 0,1-39-224 0 0,0-10-104 0 0,4-5-413 0 0,-3 1 479 0 0,-1 0 1 0 0,1 0-1 0 0,0 0 0 0 0,-1 1 1 0 0,1-1-1 0 0,0 0 0 0 0,0 1 1 0 0,0-1-1 0 0,3-2 0 0 0,-1 0 0 0 0,10-14 0 0 0,-6 6 0 0 0,1 0 0 0 0,2-8 2 0 0,-7 17-19 0 0,2-1-21 0 0,13-8 31 0 0,-15 11 14 0 0,-1-1 110 0 0,1 2-51 0 0,11 0-8 0 0,1 0-28 0 0,-14 0-23 0 0,0 0 1 0 0,0 0-1 0 0,-1 0 1 0 0,1 0-1 0 0,0 1 1 0 0,0-1-1 0 0,0 0 1 0 0,-1 0-1 0 0,1 0 1 0 0,0 1-1 0 0,0-1 1 0 0,0 0-1 0 0,-1 1 1 0 0,1-1-1 0 0,0 0 1 0 0,-1 1-1 0 0,2 0 1 0 0,0 0 14 0 0,0 1 109 0 0,-1-2-127 0 0,-1 0 0 0 0,0 1-1 0 0,0-1 1 0 0,0 0 0 0 0,0 1 0 0 0,0-1 0 0 0,0 0 0 0 0,0 1 0 0 0,1-1 0 0 0,-1 0 0 0 0,0 0 0 0 0,0 1 0 0 0,1-1 0 0 0,-1 0 0 0 0,0 0 0 0 0,0 1 0 0 0,1-1 0 0 0,-1 0 0 0 0,0 0 0 0 0,0 0-1 0 0,1 0 1 0 0,-1 1 0 0 0,0-1 0 0 0,1 0 0 0 0,-1 0 0 0 0,1 0 0 0 0,-1 0 0 0 0,0 0 0 0 0,1 0 0 0 0,-1 0 0 0 0,0 1 0 0 0,1-1 0 0 0,-1 0 0 0 0,0 0 0 0 0,1 0 0 0 0,-1 0 0 0 0,0 0 0 0 0,0 1 0 0 0,1-1 0 0 0,-1 0 0 0 0,0 0 0 0 0,0 1 0 0 0,1-1 0 0 0,-1 0 0 0 0,0 0 0 0 0,0 1 0 0 0,0-1 0 0 0,1 0 0 0 0,-1 1 0 0 0,0-1 0 0 0,0 0 0 0 0,0 1 0 0 0,0-1 79 0 0,2 3 24 0 0,31 56 546 0 0,-26-47-588 0 0,-4-7-11 0 0,5 5-44 0 0,3-1-10 0 0,4-3 0 0 0,1-3 0 0 0,-2-5 11 0 0,7-4 14 0 0,-16 3-4 0 0,-2 0-14 0 0,4-2-5 0 0,0 1 1 0 0,-1-2-1 0 0,1 1 0 0 0,-1-1 0 0 0,0 0 1 0 0,-1 0-1 0 0,1 0 0 0 0,5-10 0 0 0,-2 0 3 0 0,-1 0 0 0 0,0 0 0 0 0,8-30 0 0 0,-16 45-5 0 0,0 0 0 0 0,1 1 0 0 0,-1-1 0 0 0,0 1 0 0 0,0-1 0 0 0,0 1 0 0 0,0-1 0 0 0,1 1 0 0 0,-1-1 0 0 0,0 1 0 0 0,0 0 0 0 0,1-1 0 0 0,-1 1 0 0 0,0-1 0 0 0,1 1 0 0 0,-1-1 0 0 0,1 1 0 0 0,0-1 0 0 0,0 1 2 0 0,0 0 0 0 0,0 0-1 0 0,0 0 1 0 0,0 1 0 0 0,0-1 0 0 0,0 0-1 0 0,0 0 1 0 0,0 1 0 0 0,1-1 0 0 0,-1 0-1 0 0,-1 1 1 0 0,1-1 0 0 0,0 1 0 0 0,0 0-1 0 0,0-1 1 0 0,0 1 0 0 0,0 0-1 0 0,0-1 1 0 0,-1 1 0 0 0,1 0 0 0 0,0 0-1 0 0,-1 0 1 0 0,1 0 0 0 0,0 0 0 0 0,0 1-1 0 0,17 31 73 0 0,-15-26-62 0 0,-1-4-8 0 0,1 3 19 0 0,1 1-1 0 0,0-1 1 0 0,0 0 0 0 0,7 8-1 0 0,-5-6 0 0 0,0-1-564 0 0,1 1 1 0 0,0 0 0 0 0,0-1-1 0 0,14 10 1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4.610"/>
    </inkml:context>
    <inkml:brush xml:id="br0">
      <inkml:brushProperty name="width" value="0.05" units="cm"/>
      <inkml:brushProperty name="height" value="0.05" units="cm"/>
    </inkml:brush>
  </inkml:definitions>
  <inkml:trace contextRef="#ctx0" brushRef="#br0">0 0 13071 0 0,'0'0'2296'0'0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23.01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120 1219 919 0 0,'0'0'3659'0'0,"1"-3"-3707"0"0,4-9 789 0 0,-5 11-587 0 0,1-5-141 0 0,0 4-98 0 0,-9-3 147 0 0,6 1 45 0 0,-9-6 74 0 0,9 8-122 0 0,0 0-1 0 0,0 0 0 0 0,0 1 0 0 0,-1-1 0 0 0,1 0 0 0 0,0 1 0 0 0,-1-1 1 0 0,1 1-1 0 0,-1 0 0 0 0,0 0 0 0 0,1 0 0 0 0,-1 0 0 0 0,0 0 0 0 0,0 0 1 0 0,-2 0-1 0 0,2 1-61 0 0,-7-2 3 0 0,-5-2-14 0 0,2 5 251 0 0,10 0-182 0 0,-3 2-55 0 0,4-3-56 0 0,-1 13-318 0 0,2-11 450 0 0,0 0-1 0 0,-3 10-7 0 0,0 1 836 0 0,5-10-840 0 0,3 6-65 0 0,-3-6-75 0 0,0-1-176 0 0,5 8 252 0 0,-4-8 81 0 0,-2-2-79 0 0,0 1-1 0 0,0-1 1 0 0,0 0 0 0 0,0 0-1 0 0,-1 0 1 0 0,1 0-1 0 0,0 0 1 0 0,0 0 0 0 0,0 0-1 0 0,0 1 1 0 0,0-1-1 0 0,0 0 1 0 0,0 0 0 0 0,0 0-1 0 0,0 0 1 0 0,0 0 0 0 0,0 0-1 0 0,0 0 1 0 0,0 1-1 0 0,0-1 1 0 0,0 0 0 0 0,1 0-1 0 0,-1 0 1 0 0,0 0-1 0 0,0 0 1 0 0,0 0 0 0 0,0 0-1 0 0,0 1 1 0 0,0-1 0 0 0,0 0-1 0 0,0 0 1 0 0,0 0-1 0 0,0 0 1 0 0,0 0 0 0 0,0 0-1 0 0,1 0 1 0 0,-1 0-1 0 0,0 0 1 0 0,0 0 0 0 0,0 0-1 0 0,0 0 1 0 0,0 0 0 0 0,0 1-1 0 0,0-1 1 0 0,0 0-1 0 0,1 0 1 0 0,3 2 0 0 0,2 14 1457 0 0,-5-13-1327 0 0,0-1-72 0 0,11 21 27 0 0,-11-21-34 0 0,-1-1-19 0 0,1 0 0 0 0,-1 0 0 0 0,1 0 0 0 0,-1-1 0 0 0,1 1 0 0 0,-1 0 0 0 0,1 0 0 0 0,0-1 0 0 0,-1 1 0 0 0,1 0 0 0 0,0-1 0 0 0,0 1 0 0 0,-1-1 0 0 0,1 1 0 0 0,2 0 0 0 0,9 5 20 0 0,2 1-44 0 0,-1 2-10 0 0,2-1 0 0 0,-1-3 0 0 0,2-1 0 0 0,-2 2 0 0 0,0-1 0 0 0,-2-2 11 0 0,-7-2 32 0 0,7 0-33 0 0,3 1-10 0 0,-1 0 0 0 0,-1 1 0 0 0,1 0 0 0 0,1-2 0 0 0,-3-1-12 0 0,3 2-64 0 0,-13-2-9 0 0,1 0-222 0 0,6-3 223 0 0,-6 3 38 0 0,-1 0 78 0 0,8 1-11 0 0,-5-1 22 0 0,7 0-33 0 0,4 0-20 0 0,2 0-34 0 0,-15-2 31 0 0,0 0 14 0 0,29 1-9 0 0,-27 1-35 0 0,16-3 39 0 0,-21 3 26 0 0,25 0-388 0 0,-14 0 341 0 0,-6-1-18 0 0,4 1 22 0 0,-4 1-22 0 0,5 1 43 0 0,22 4-427 0 0,-29-6 362 0 0,0 0-6 0 0,8 0-1 0 0,-9 0 0 0 0,1 1 12 0 0,14 5 13 0 0,25-5 18 0 0,-27 0 29 0 0,0-2 0 0 0,1 1 0 0 0,24 2-255 0 0,-37-1 206 0 0,0-1 1 0 0,0 1-1 0 0,0-1 1 0 0,0 0-1 0 0,6-1 1 0 0,30-7-440 0 0,-37 7 380 0 0,1 1-70 0 0,0-2 127 0 0,21 1-50 0 0,-10 0 91 0 0,1 0-33 0 0,-3 1 43 0 0,-7-1 43 0 0,4 0-19 0 0,-4 1 40 0 0,9 0 8 0 0,1 0 2 0 0,-3 0-68 0 0,-7-1-49 0 0,7-2 32 0 0,5 0 35 0 0,-13 4 35 0 0,-4-1-56 0 0,0 0 1 0 0,1 1 0 0 0,-1-1-1 0 0,0 0 1 0 0,0 0-1 0 0,1 0 1 0 0,-1 0-1 0 0,0 0 1 0 0,1 0-1 0 0,-1 0 1 0 0,0 0-1 0 0,1 0 1 0 0,-1 0 0 0 0,0 0-1 0 0,0 0 1 0 0,1 0-1 0 0,-1 0 1 0 0,0 0-1 0 0,1 0 1 0 0,-1 0-1 0 0,0 0 1 0 0,0 0-1 0 0,1 0 1 0 0,-1 0 0 0 0,0 0-1 0 0,1-1 1 0 0,-1 1-1 0 0,0 0 1 0 0,28-3 488 0 0,-16 3-418 0 0,3 3-58 0 0,-1-1-16 0 0,1-2 0 0 0,-1-2 0 0 0,1 1 0 0 0,-1 0 0 0 0,1 0 0 0 0,-1-3 0 0 0,1 2 0 0 0,-2-2 0 0 0,1 0 0 0 0,-1 0 0 0 0,2 0 0 0 0,1 1 0 0 0,38-10-12 0 0,-9 0-448 0 0,-42 13 340 0 0,-1-1 20 0 0,52-20-88 0 0,-39 16 188 0 0,0 1 0 0 0,1 1 11 0 0,-3 1 50 0 0,-10 2-23 0 0,3-2 69 0 0,-4 1-86 0 0,0 0 0 0 0,-1 0 0 0 0,1 0 0 0 0,0 0 0 0 0,0 0 0 0 0,-1 1 0 0 0,1-1 0 0 0,0 0 0 0 0,0 1 0 0 0,3-1 0 0 0,23-6-22 0 0,-19 4-95 0 0,13 0-159 0 0,-8 3 175 0 0,1-2 75 0 0,-3 2 61 0 0,-7 0 8 0 0,7 0-51 0 0,2 1-13 0 0,-3 1-13 0 0,-7-1-40 0 0,9-1 39 0 0,1 0 14 0 0,1 1 0 0 0,-1 0 0 0 0,1 0 0 0 0,-1 2 0 0 0,-1 1 11 0 0,-9-3 32 0 0,7 0-22 0 0,3-1 22 0 0,0-1-33 0 0,-2-3-10 0 0,0 1 11 0 0,-10 2 325 0 0,4 0-213 0 0,20 4 37 0 0,-18-1-191 0 0,-6-2-49 0 0,0 0-63 0 0,19 3-247 0 0,-18-2 604 0 0,-1-1-152 0 0,6 0-40 0 0,-4-1 37 0 0,3 0 9 0 0,-5 1 9 0 0,0-1-10 0 0,5-3-43 0 0,-3 2 19 0 0,4-4-33 0 0,2-2-10 0 0,-2 1 14 0 0,-3 1 50 0 0,10-9 93 0 0,-6 9-132 0 0,14-10 99 0 0,-14 8-124 0 0,8-8 840 0 0,-16 15-766 0 0,21-14 346 0 0,-12 11-410 0 0,2 6 982 0 0,-11 1-852 0 0,2 25-40 0 0,0-16-89 0 0,-2-7 32 0 0,-1 7-33 0 0,1 0 6 0 0,-1-6 64 0 0,0 6 18 0 0,0-9 140 0 0,-1 9-163 0 0,1-10 145 0 0,2-3-325 0 0,8-2 151 0 0,-6 1 24 0 0,-2 2-74 0 0,-1 0-1 0 0,0-1 1 0 0,1 1 0 0 0,-1 0 0 0 0,0-1 0 0 0,0 1 0 0 0,1-1-1 0 0,-1 0 1 0 0,0 1 0 0 0,0-1 0 0 0,0 0 0 0 0,0 0 0 0 0,0 0-1 0 0,0 0 1 0 0,0 0 0 0 0,0 0 0 0 0,0 0 0 0 0,0 0 0 0 0,0 0-1 0 0,-1 0 1 0 0,2-2 0 0 0,-1 1 12 0 0,15-21-188 0 0,-8 12 130 0 0,-6 7-3 0 0,4-6 94 0 0,1-1 29 0 0,-4 7-67 0 0,-1 1 1 0 0,0 0 0 0 0,0-1-1 0 0,0 0 1 0 0,0 1-1 0 0,1-7 1 0 0,-2 6 14 0 0,1 1 1 0 0,-1-1-1 0 0,1 1 0 0 0,0-1 0 0 0,0 1 1 0 0,3-5-1 0 0,10-12 17 0 0,14-12-185 0 0,-13 16 160 0 0,-7 4-86 0 0,4-7-34 0 0,-4 7 94 0 0,0 2 16 0 0,-6 7 0 0 0,-1 1-1 0 0,1-1 1 0 0,-1 0-1 0 0,0 0 0 0 0,0 0 1 0 0,0 0-1 0 0,1-5 1 0 0,6-6 58 0 0,0 2-409 0 0,13-20 0 0 0,-21 29 255 0 0,0 1 4 0 0,11-21-177 0 0,-6 11 198 0 0,10-12-310 0 0,-14 22 178 0 0,2-3-251 0 0,2-1 2 0 0,1-3 430 0 0,3 0 22 0 0,1 0 0 0 0,-2 1-13 0 0,-1 2 39 0 0,8 0-199 0 0,-14 5 83 0 0,10-7-154 0 0,-4 3 178 0 0,-6 4 24 0 0,-2 1 63 0 0,1-1 1 0 0,0 1-1 0 0,0 0 0 0 0,0-1 1 0 0,0 1-1 0 0,-1-1 1 0 0,1 1-1 0 0,0-1 0 0 0,0 1 1 0 0,-1-1-1 0 0,1 1 1 0 0,0-1-1 0 0,-1 0 1 0 0,1 1-1 0 0,0-2 0 0 0,5-5 2 0 0,-4 5 4 0 0,-1 0-81 0 0,5-4 25 0 0,-3 3-24 0 0,2-4 27 0 0,-3 3-22 0 0,9-14 20 0 0,-10 16-52 0 0,0-11-177 0 0,-1 3 176 0 0,0 7-33 0 0,-7-7-151 0 0,-21-23-159 0 0,19 22 443 0 0,-16-7 15 0 0,21 14 35 0 0,1 1 0 0 0,-2 1 0 0 0,1-1 0 0 0,0 1 0 0 0,-1-1 1 0 0,1 1-1 0 0,-1 0 0 0 0,1 1 0 0 0,-1-1 0 0 0,0 1 0 0 0,0 0 0 0 0,0 0 0 0 0,0 0 0 0 0,1 1 0 0 0,-1 0 0 0 0,-8 0 0 0 0,-2 0 186 0 0,0-2 1 0 0,0 0-1 0 0,-24-6 1 0 0,7 1 272 0 0,-21-2 28 0 0,52 9-549 0 0,0-1 0 0 0,0 1-1 0 0,-1 0 1 0 0,1 0-1 0 0,0 0 1 0 0,0-1 0 0 0,0 1-1 0 0,0 0 1 0 0,0-1 0 0 0,0 1-1 0 0,0-1 1 0 0,0 1-1 0 0,-2-2 1 0 0,-15-9 60 0 0,16 9-67 0 0,-5-2 0 0 0,1 0 0 0 0,1 0 0 0 0,-1 0 0 0 0,-7-8 0 0 0,-15-17-21 0 0,26 28 15 0 0,-3-6-71 0 0,-1 1 0 0 0,1-1 1 0 0,0 0-1 0 0,0 0 0 0 0,1-1 0 0 0,-4-9 0 0 0,2 5 66 0 0,-1-5 81 0 0,7 16-62 0 0,-1 0 1 0 0,1 1-1 0 0,0-1 1 0 0,-1 0-1 0 0,1 0 0 0 0,0 0 1 0 0,0 0-1 0 0,0 0 1 0 0,0 1-1 0 0,0-1 1 0 0,0 0-1 0 0,0 0 0 0 0,0-2 1 0 0,0-10 101 0 0,2-52-896 0 0,-2 63 690 0 0,0 0 0 0 0,1-9 30 0 0,-2-4 516 0 0,-6-9-618 0 0,7 21 104 0 0,-1 2 29 0 0,1 0-1 0 0,-1 1 0 0 0,1-1 1 0 0,-1 0-1 0 0,1 0 0 0 0,0 0 1 0 0,-1 0-1 0 0,1 0 0 0 0,0 0 1 0 0,0 0-1 0 0,0 0 1 0 0,0-1-1 0 0,-2-10-231 0 0,3 0 277 0 0,0 10 12 0 0,-1-1 123 0 0,1 1-90 0 0,7-25 19 0 0,-4 13-90 0 0,-1-4-29 0 0,8-17 230 0 0,-11 31-175 0 0,1 2-7 0 0,-1 1 1 0 0,0 0-1 0 0,1 0 1 0 0,-1-1 0 0 0,1 1-1 0 0,-1 0 1 0 0,1 0 0 0 0,-1 0-1 0 0,1 0 1 0 0,0 0-1 0 0,0-1 1 0 0,0 1 0 0 0,1-1-1 0 0,1-2-77 0 0,3-3 4 0 0,-3 4 6 0 0,5-5 11 0 0,2-1 42 0 0,-1 0 483 0 0,5 11-944 0 0,-6 10 472 0 0,-2 0 0 0 0,-1 1 0 0 0,1 1 11 0 0,4 11 53 0 0,-9-23-8 0 0,0 1 8 0 0,0 0-53 0 0,12 18 181 0 0,-8-13-168 0 0,-4-7 45 0 0,3 14 336 0 0,-4-12-331 0 0,2 8-44 0 0,-2-9 50 0 0,0 1 16 0 0,1 7 0 0 0,0-6-16 0 0,2 5-78 0 0,-3 0-50 0 0,1-5 76 0 0,0 6-28 0 0,-1-8 273 0 0,-1-3-321 0 0,-7-7 44 0 0,1-5 47 0 0,3-1-33 0 0,1-15-195 0 0,3 21 144 0 0,0 1 0 0 0,-1 0-1 0 0,1 0 1 0 0,-3-10-1 0 0,-1-6-11 0 0,4 21 109 0 0,-5-9-659 0 0,3 9 625 0 0,-14-20-542 0 0,8-1 738 0 0,7 21-111 0 0,-2-4-99 0 0,1 3-48 0 0,2 2 48 0 0,0 1-1 0 0,-1-1 1 0 0,1 1-1 0 0,0 0 0 0 0,0-1 1 0 0,-1 1-1 0 0,1-1 1 0 0,0 1-1 0 0,0 0 1 0 0,-1-1-1 0 0,1 1 0 0 0,0 0 1 0 0,-1-1-1 0 0,1 1 1 0 0,-1 0-1 0 0,1 0 1 0 0,0-1-1 0 0,-1 1 1 0 0,1 0-1 0 0,-1 0 0 0 0,1 0 1 0 0,0-1-1 0 0,-2 1 1 0 0,-8 0 2 0 0,-2 3-10 0 0,2 6 0 0 0,3 2 0 0 0,2 2 0 0 0,3-9 0 0 0,0 22 0 0 0,1 21 31 0 0,2-29 39 0 0,-2 0 0 0 0,-2 22-1 0 0,2-35-50 0 0,1-1 0 0 0,-1 0 1 0 0,0 0-1 0 0,0 0 0 0 0,0 0 0 0 0,-1 0 0 0 0,0 0 0 0 0,-2 4 0 0 0,-1 3 1 0 0,-1 2 16 0 0,-1 0-1 0 0,1-1 0 0 0,-2 0 0 0 0,0 0 1 0 0,0 0-1 0 0,-1-1 0 0 0,-14 13 1 0 0,-9 6 416 0 0,-38 26 0 0 0,50-41-207 0 0,-25 17 297 0 0,0-3 0 0 0,-3-2 0 0 0,-54 24 0 0 0,40-26-24 0 0,-67 18 0 0 0,26-9-138 0 0,-63 32-1004 0 0,164-65 423 0 0,4 19-2396 0 0,1-18 2523 0 0,0 1 0 0 0,1-1 0 0 0,0 0 0 0 0,-1 0 0 0 0,1-1 0 0 0,0 1 0 0 0,0-1 0 0 0,0 0 0 0 0,0 0 0 0 0,0 0 0 0 0,0 0 0 0 0,0-1 0 0 0,0 1 0 0 0,1-1 0 0 0,5-1 0 0 0,11-1-13 0 0,0 0 1 0 0,31-9-1 0 0,-25 5 57 0 0,10-3-111 0 0,0-3 0 0 0,55-24 0 0 0,-73 28 20 0 0,-4 0 51 0 0,0 0 0 0 0,0-1 0 0 0,-1-1 0 0 0,0 0 0 0 0,-1-1 0 0 0,0 0 0 0 0,15-18 0 0 0,-23 24 38 0 0,-1 0-1 0 0,0 0 0 0 0,0 0 0 0 0,0 0 0 0 0,-1-1 1 0 0,0 0-1 0 0,0 1 0 0 0,0-1 0 0 0,3-11 0 0 0,-4-4-33 0 0,-2 18 71 0 0,0 1 30 0 0,0 1 0 0 0,0-1 0 0 0,-1 1 0 0 0,1-1 0 0 0,0 1 0 0 0,0-1 0 0 0,-1 1 0 0 0,1-1 0 0 0,-1 1 0 0 0,1-1 0 0 0,-1 1 0 0 0,1 0 0 0 0,-1-1 0 0 0,0 1 0 0 0,0 0 0 0 0,0 0 0 0 0,0-1 0 0 0,0 1 1 0 0,0 0-1 0 0,0 0 0 0 0,0 0 0 0 0,0 0 0 0 0,0 0 0 0 0,-1 0 0 0 0,-1 0 0 0 0,-1-2 139 0 0,0 1-98 0 0,0-1 0 0 0,-1 1 0 0 0,0 0-1 0 0,1 0 1 0 0,-1 1 0 0 0,0-1-1 0 0,0 1 1 0 0,1 0 0 0 0,-1 1-1 0 0,-7-1 1 0 0,-5 0-40 0 0,-28 4-1 0 0,16 1-125 0 0,0 1-1 0 0,0 1 1 0 0,1 2-1 0 0,-34 13 0 0 0,18-2-68 0 0,-75 44 1 0 0,95-48 129 0 0,0 1 0 0 0,2 1 0 0 0,0 1 0 0 0,-32 32 1 0 0,25-20 14 0 0,17-19-64 0 0,0 1 0 0 0,1 0 0 0 0,1 0 0 0 0,-9 15 0 0 0,18-26 34 0 0,1 0 0 0 0,0 1 1 0 0,-1-1-1 0 0,1 0 0 0 0,0 0 1 0 0,0 1-1 0 0,0-1 0 0 0,0 0 1 0 0,0 1-1 0 0,0-1 0 0 0,0 0 1 0 0,1 0-1 0 0,-1 1 1 0 0,0-1-1 0 0,1 0 0 0 0,-1 0 1 0 0,1 1-1 0 0,-1-1 0 0 0,1 0 1 0 0,0 0-1 0 0,-1 0 0 0 0,1 0 1 0 0,0 0-1 0 0,0 0 0 0 0,0 0 1 0 0,0 0-1 0 0,0 0 0 0 0,0 0 1 0 0,0-1-1 0 0,1 2 0 0 0,1 0-9 0 0,-1-1-1 0 0,1 0 0 0 0,0 1 0 0 0,-1-1 1 0 0,1 0-1 0 0,0 0 0 0 0,0 0 0 0 0,0-1 0 0 0,-1 1 1 0 0,1-1-1 0 0,0 0 0 0 0,0 1 0 0 0,0-1 1 0 0,4-1-1 0 0,13 0-364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5.134"/>
    </inkml:context>
    <inkml:brush xml:id="br0">
      <inkml:brushProperty name="width" value="0.05" units="cm"/>
      <inkml:brushProperty name="height" value="0.05" units="cm"/>
    </inkml:brush>
  </inkml:definitions>
  <inkml:trace contextRef="#ctx0" brushRef="#br0">6 1 6447 0 0,'0'0'1951'0'0,"-1"2"-534"0"0,-3 27 1844 0 0,3 21-3036 0 0,1-6-223 0 0,4 60 839 0 0,0-24 548 0 0,5 24-92 0 0,0-1-861 0 0,-9-71-399 0 0,0-4-347 0 0,0-26 86 0 0,-1 1 6 0 0,0 6 151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5.759"/>
    </inkml:context>
    <inkml:brush xml:id="br0">
      <inkml:brushProperty name="width" value="0.05" units="cm"/>
      <inkml:brushProperty name="height" value="0.05" units="cm"/>
    </inkml:brush>
  </inkml:definitions>
  <inkml:trace contextRef="#ctx0" brushRef="#br0">0 156 7831 0 0,'0'0'3578'0'0,"2"0"-2740"0"0,23 0-698 0 0,-23 0-262 0 0,1 0-57 0 0,37 8-233 0 0,-37-7 553 0 0,-1-1 49 0 0,55 12 2219 0 0,-55-12-2353 0 0,-1 0 0 0 0,1 1 0 0 0,-1-1 0 0 0,1 0-1 0 0,-1 0 1 0 0,1 0 0 0 0,0 0 0 0 0,-1 0 0 0 0,1 0 0 0 0,-1-1 0 0 0,1 1 0 0 0,2-1 0 0 0,7-2 66 0 0,2 1-51 0 0,0-3-6 0 0,-2-4-11 0 0,-2 0-44 0 0,-3-4-10 0 0,-3-1 0 0 0,-4-14 0 0 0,1 24 0 0 0,-5-19 0 0 0,1 9 0 0 0,-2 1 0 0 0,1 0 4 0 0,2 7-11 0 0,-7-4 74 0 0,6 7-3 0 0,2 2-50 0 0,0 0 0 0 0,-1 0-1 0 0,1 0 1 0 0,-1 1 0 0 0,1-1-1 0 0,-1 0 1 0 0,1 1 0 0 0,-1 0-1 0 0,1 0 1 0 0,-1 0 0 0 0,0 0 0 0 0,1 0-1 0 0,-1 0 1 0 0,1 1 0 0 0,-1-1-1 0 0,1 1 1 0 0,-1-1 0 0 0,1 1-1 0 0,-1 0 1 0 0,1 0 0 0 0,0 0 0 0 0,-5 3-1 0 0,1-1 43 0 0,1 1 0 0 0,1 0 0 0 0,-1 0 0 0 0,1 0 0 0 0,-1 0 0 0 0,1 1 1 0 0,0-1-1 0 0,1 1 0 0 0,-1 0 0 0 0,1 0 0 0 0,0 0 0 0 0,-3 7 0 0 0,4-8-27 0 0,1-1 0 0 0,-1 0 1 0 0,1 1-1 0 0,0-1 0 0 0,0 1 0 0 0,0-1 0 0 0,0 1 0 0 0,1 0 0 0 0,-1 7 0 0 0,-1 9 82 0 0,1-14-84 0 0,0-1 33 0 0,0 1 1 0 0,1 0 0 0 0,-1 0-1 0 0,1-1 1 0 0,0 1-1 0 0,1 0 1 0 0,0 0 0 0 0,0-1-1 0 0,0 1 1 0 0,0 0 0 0 0,4 7-1 0 0,-2-6 2 0 0,0 0 0 0 0,1-1 0 0 0,0 1 0 0 0,0-1 0 0 0,1 1 0 0 0,-1-1 0 0 0,1-1 0 0 0,1 1 0 0 0,-1-1 0 0 0,1 0 0 0 0,12 9 0 0 0,0-2 41 0 0,-12-11-82 0 0,0 0-1 0 0,8 4-1 0 0,0-2 0 0 0,1 0 0 0 0,-1 0 0 0 0,1-2 0 0 0,-1 0-1 0 0,1 0 1 0 0,0-1 0 0 0,-1-1 0 0 0,1-1 0 0 0,-1 0 0 0 0,1-1 0 0 0,18-6 0 0 0,-20 5-1037 0 0,20-11 1 0 0,-20 9-2496 0 0,3-3-2241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711"/>
    </inkml:context>
    <inkml:brush xml:id="br0">
      <inkml:brushProperty name="width" value="0.05" units="cm"/>
      <inkml:brushProperty name="height" value="0.05" units="cm"/>
    </inkml:brush>
  </inkml:definitions>
  <inkml:trace contextRef="#ctx0" brushRef="#br0">1 20 12959 0 0,'0'0'1400'0'0,"12"-7"-1400"0"0,-1 0 0 0 0,2 3 0 0 0,2 2 256 0 0,1 4 16 0 0,0 2 8 0 0,3-1 0 0 0,-1 1-1120 0 0,0-2-224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079"/>
    </inkml:context>
    <inkml:brush xml:id="br0">
      <inkml:brushProperty name="width" value="0.05" units="cm"/>
      <inkml:brushProperty name="height" value="0.05" units="cm"/>
    </inkml:brush>
  </inkml:definitions>
  <inkml:trace contextRef="#ctx0" brushRef="#br0">1 28 1375 0 0,'0'0'136'0'0,"5"-11"-136"0"0,6 6 0 0 0,2-1 3008 0 0,3 3 592 0 0,4 1 112 0 0,2 2 32 0 0,4 2-3024 0 0,3 0-600 0 0,0-2-120 0 0,2 3 0 0 0,0 1-552 0 0,2-1-88 0 0,-1-1-8 0 0,3-2-8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170"/>
    </inkml:context>
    <inkml:brush xml:id="br0">
      <inkml:brushProperty name="width" value="0.05" units="cm"/>
      <inkml:brushProperty name="height" value="0.05" units="cm"/>
    </inkml:brush>
  </inkml:definitions>
  <inkml:trace contextRef="#ctx0" brushRef="#br0">0 34 12031 0 0,'0'0'536'0'0,"8"-11"232"0"0,3 2-768 0 0,3 1 0 0 0,2 5 0 0 0,1 1 128 0 0,3 2-8 0 0,4 2 0 0 0,-1-1-5592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360"/>
    </inkml:context>
    <inkml:brush xml:id="br0">
      <inkml:brushProperty name="width" value="0.05" units="cm"/>
      <inkml:brushProperty name="height" value="0.05" units="cm"/>
    </inkml:brush>
  </inkml:definitions>
  <inkml:trace contextRef="#ctx0" brushRef="#br0">1 17 12527 0 0,'0'0'1224'0'0,"13"-7"-1096"0"0,-2 1-128 0 0,5 5 0 0 0,0-1 232 0 0,2 2 24 0 0,-1 2 0 0 0,1-1 0 0 0,2 1-800 0 0,0 0-152 0 0,0-2-32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535"/>
    </inkml:context>
    <inkml:brush xml:id="br0">
      <inkml:brushProperty name="width" value="0.05" units="cm"/>
      <inkml:brushProperty name="height" value="0.05" units="cm"/>
    </inkml:brush>
  </inkml:definitions>
  <inkml:trace contextRef="#ctx0" brushRef="#br0">0 33 9215 0 0,'0'0'816'0'0,"15"-7"-656"0"0,1 0-160 0 0,1 0 864 0 0,-1 1 144 0 0,1 3 24 0 0,1 1 8 0 0,0 2-688 0 0,4 2-128 0 0,0 1-32 0 0,1 1-8 0 0,1-1-408 0 0,1 1-72 0 0,1-2-24 0 0,-1-2-5408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525"/>
    </inkml:context>
    <inkml:brush xml:id="br0">
      <inkml:brushProperty name="width" value="0.05" units="cm"/>
      <inkml:brushProperty name="height" value="0.05" units="cm"/>
    </inkml:brush>
  </inkml:definitions>
  <inkml:trace contextRef="#ctx0" brushRef="#br0">1 6 3223 0 0,'0'0'2672'0'0,"16"-4"136"0"0,0 2 80 0 0,3 2 24 0 0,1 2-2336 0 0,1 2-456 0 0,3-1-120 0 0,2-1-4040 0 0,-3 0-832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715"/>
    </inkml:context>
    <inkml:brush xml:id="br0">
      <inkml:brushProperty name="width" value="0.05" units="cm"/>
      <inkml:brushProperty name="height" value="0.05" units="cm"/>
    </inkml:brush>
  </inkml:definitions>
  <inkml:trace contextRef="#ctx0" brushRef="#br0">0 1 3679 0 0,'0'0'5216'0'0,"17"0"-2512"0"0,1 0 16 0 0,0 2-2104 0 0,0 1-424 0 0,-1-1-80 0 0,1 2-16 0 0,0-1-272 0 0,2 1-48 0 0,0-2-16 0 0,2-2-5664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889"/>
    </inkml:context>
    <inkml:brush xml:id="br0">
      <inkml:brushProperty name="width" value="0.05" units="cm"/>
      <inkml:brushProperty name="height" value="0.05" units="cm"/>
    </inkml:brush>
  </inkml:definitions>
  <inkml:trace contextRef="#ctx0" brushRef="#br0">0 17 10591 0 0,'0'0'1152'0'0,"13"-6"-1152"0"0,1 1 0 0 0,1 1 944 0 0,3 2 168 0 0,4 2 32 0 0,0 0 8 0 0,1 0-1056 0 0,5 0-216 0 0,-1 0-40 0 0,0 0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23.93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1018 18 919 0 0,'20'-1'-199'0'0,"16"-1"3188"0"0,-45 8-2585 0 0,5-2-311 0 0,-19 8 347 0 0,0-1 0 0 0,-1-1 0 0 0,0-2 0 0 0,-31 8 1 0 0,16-5-1 0 0,-148 38 1071 0 0,-62 20 14 0 0,101-23-1132 0 0,24-8-182 0 0,86-26-483 0 0,1 1-1 0 0,-50 28 1 0 0,84-40 25 0 0,3 3-45 0 0,1 0 239 0 0,-1 0 0 0 0,0 0-1 0 0,1 0 1 0 0,0 0 0 0 0,0-1 0 0 0,0 1-1 0 0,0 0 1 0 0,1-1 0 0 0,-1 1-1 0 0,1-1 1 0 0,0 1 0 0 0,0-1-1 0 0,4 5 1 0 0,-2-4-9 0 0,-1 0 1 0 0,1-1-1 0 0,0 0 0 0 0,0 0 0 0 0,1 0 1 0 0,-1 0-1 0 0,0-1 0 0 0,1 1 0 0 0,9 2 1 0 0,1-1-19 0 0,0 0 0 0 0,0-1 0 0 0,0-1 0 0 0,0 0-1 0 0,0-2 1 0 0,24 0 0 0 0,76-9-648 0 0,170-33 0 0 0,-150 16 651 0 0,121-27 1780 0 0,-175 31-595 0 0,106-22 1731 0 0,-208 49-2728 0 0,-3 0 8 0 0,-153 38-488 0 0,-251 27 1 0 0,403-67 139 0 0,-62 3-657 0 0,78-6 639 0 0,0 0 0 0 0,0-1 1 0 0,0 0-1 0 0,0-1 0 0 0,0 1 0 0 0,1-2 0 0 0,-11-3 0 0 0,23-6-1236 0 0,-1 7 1392 0 0,0 1-1 0 0,0 0 1 0 0,0 0 0 0 0,0 0 0 0 0,1 0 0 0 0,0 1 0 0 0,0-1 0 0 0,0 1-1 0 0,0 0 1 0 0,7-4 0 0 0,10-5 112 0 0,30-12 0 0 0,-39 19 23 0 0,24-10 83 0 0,70-16-1 0 0,-20 7-15 0 0,-70 18-108 0 0,306-94-82 0 0,-243 77 4877 0 0,-192 19-2305 0 0,116-8-2736 0 0,-2 10 94 0 0,11-7-367 0 0,-7 6 397 0 0,0 0 0 0 0,0 1 0 0 0,0 0 0 0 0,0 0 0 0 0,0 0 0 0 0,1 0 0 0 0,-1 1-1 0 0,9-2 1 0 0,49 0-413 0 0,-20 2 128 0 0,13-6 659 0 0,69-18 1 0 0,-95 17 386 0 0,-43 5-498 0 0,1 2-56 0 0,1 2 0 0 0,-1-1 0 0 0,0 2-1 0 0,1-1 1 0 0,-1 2 0 0 0,1-1-1 0 0,-19 8 1 0 0,3-2 194 0 0,18-5-326 0 0,0-1 1 0 0,0 2-1 0 0,1-1 0 0 0,0 1 0 0 0,-1 0 0 0 0,2 1 0 0 0,-1 0 1 0 0,-13 11-1 0 0,11-7-386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4.335"/>
    </inkml:context>
    <inkml:brush xml:id="br0">
      <inkml:brushProperty name="width" value="0.05" units="cm"/>
      <inkml:brushProperty name="height" value="0.05" units="cm"/>
    </inkml:brush>
  </inkml:definitions>
  <inkml:trace contextRef="#ctx0" brushRef="#br0">26 13 1839 0 0,'0'0'6202'0'0,"3"-1"-5961"0"0,8-3 30 0 0,-8 4 1327 0 0,1-7 2571 0 0,2 15-2816 0 0,-5-6-1051 0 0,0 1-150 0 0,11 21 456 0 0,-11-22-496 0 0,1 1 0 0 0,2 6 0 0 0,-2-6 87 0 0,-1 0-118 0 0,9 22 271 0 0,-9-22-256 0 0,0-1-2 0 0,3 12 66 0 0,0-1 0 0 0,-1 1 1 0 0,-1-1-1 0 0,0 1 0 0 0,-1 0 1 0 0,-1 26-1 0 0,1-24-66 0 0,0 0-12 0 0,1 17 56 0 0,-1 28 143 0 0,-1-35-144 0 0,-3 6-125 0 0,-2 56 259 0 0,1-6 101 0 0,3-67-329 0 0,0 12 8 0 0,0-17-32 0 0,-4 31-15 0 0,2-10-4 0 0,-1 34 122 0 0,-1 20-41 0 0,3-76-54 0 0,2 13-1 0 0,-1 6-15 0 0,-1-6 41 0 0,1 0 19 0 0,-1 24 115 0 0,-2-5-122 0 0,-1 18 11 0 0,5-45-32 0 0,-1 34-8 0 0,4 42 128 0 0,-1-32-151 0 0,-2-28 42 0 0,-2 58 31 0 0,2-41 28 0 0,0-19-37 0 0,1-4-66 0 0,-2 22 55 0 0,0-38-41 0 0,2 26 5 0 0,-1 31-29 0 0,0-56 0 0 0,0-8 2 0 0,0 0 0 0 0,1 1 0 0 0,-1-1 0 0 0,0 0 0 0 0,0 0 0 0 0,0 1 0 0 0,0-1 0 0 0,-1 0 0 0 0,1 0 0 0 0,0 0 0 0 0,0 1 0 0 0,-1-1 1 0 0,1 0-1 0 0,-1 2 0 0 0,2 18 31 0 0,1-6-21 0 0,1-1 35 0 0,-2-9-35 0 0,-4 0-7 0 0,-1 26 74 0 0,4-16-37 0 0,0 29 45 0 0,-1-31-41 0 0,0-7-30 0 0,1 0 0 0 0,0 0 0 0 0,0 0 1 0 0,0 0-1 0 0,2 7 0 0 0,-1-4 3 0 0,0 9 11 0 0,-1 12-26 0 0,0 11 49 0 0,0-10-42 0 0,0 29 53 0 0,0-35-64 0 0,0-17 0 0 0,-6 32 0 0 0,3-9 64 0 0,1-17-64 0 0,0 5 0 0 0,1-15 0 0 0,2 20 0 0 0,-1 4 64 0 0,0 3 27 0 0,-1-9-32 0 0,-1-18-19 0 0,1 29-22 0 0,1-6-18 0 0,-3 18 0 0 0,1-19 64 0 0,0-12-11 0 0,-3 30 33 0 0,1-15-33 0 0,4-15-53 0 0,-1-8 0 0 0,0 37 42 0 0,1 6-9 0 0,2-6 20 0 0,0-35-22 0 0,-1 0 32 0 0,-2 32-29 0 0,-1-8 26 0 0,2 9-48 0 0,0-27-12 0 0,0 45 152 0 0,0-19-136 0 0,0-25-16 0 0,-2 30 11 0 0,0-31 31 0 0,1 1-20 0 0,0-1 20 0 0,0 1-31 0 0,-1-2-11 0 0,2 1 0 0 0,-3 7 26 0 0,2 15 23 0 0,2-23-7 0 0,0 1-31 0 0,-3-1-11 0 0,1 1 0 0 0,-1-1 15 0 0,0 0 57 0 0,0-1-4 0 0,2 1-55 0 0,0 1-13 0 0,0-1 0 0 0,0 0 0 0 0,0 0 0 0 0,0 0 0 0 0,0-1 0 0 0,0 1 0 0 0,-1 0 0 0 0,0-2 11 0 0,0 3 42 0 0,0-1 0 0 0,1-2-42 0 0,0-2 0 0 0,0-5 31 0 0,-1 5-31 0 0,-1 2-11 0 0,0-1-13 0 0,2-8-57 0 0,9-14-6231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5.953"/>
    </inkml:context>
    <inkml:brush xml:id="br0">
      <inkml:brushProperty name="width" value="0.05" units="cm"/>
      <inkml:brushProperty name="height" value="0.05" units="cm"/>
    </inkml:brush>
  </inkml:definitions>
  <inkml:trace contextRef="#ctx0" brushRef="#br0">1 16 1375 0 0,'0'0'279'0'0,"2"-1"633"0"0,21-5 2640 0 0,-21 6-3085 0 0,0-1-283 0 0,0 0 321 0 0,-1 0 0 0 0,1 0 1 0 0,0 0-1 0 0,0 0 0 0 0,0 0 1 0 0,0 1-1 0 0,0-1 0 0 0,0 1 1 0 0,0 0-1 0 0,0-1 1 0 0,0 1-1 0 0,0 0 0 0 0,0 0 1 0 0,3 1-1 0 0,10 3 1521 0 0,-14-4-2005 0 0,-1 0 0 0 0,1 1 0 0 0,0-1 0 0 0,-1 0 0 0 0,1 1 1 0 0,-1-1-1 0 0,1 1 0 0 0,0-1 0 0 0,-1 1 0 0 0,1-1 0 0 0,-1 1 0 0 0,1-1 0 0 0,-1 1 0 0 0,0-1 0 0 0,1 1 0 0 0,-1-1 0 0 0,0 1 0 0 0,1 1 0 0 0,-1-2 17 0 0,1 1 0 0 0,-1 0 0 0 0,1 0 1 0 0,-1-1-1 0 0,0 1 0 0 0,1 0 0 0 0,-1-1 0 0 0,1 1 0 0 0,0-1 0 0 0,-1 1 0 0 0,1-1 1 0 0,-1 1-1 0 0,1-1 0 0 0,0 1 0 0 0,-1-1 0 0 0,2 1 0 0 0,0 0 35 0 0,-1 0 0 0 0,0 0 0 0 0,0 1 0 0 0,1-1 0 0 0,-1 0 0 0 0,0 1 0 0 0,0-1 0 0 0,0 1 0 0 0,0-1 0 0 0,1 4 0 0 0,-2-5-69 0 0,1 2 117 0 0,7 11 206 0 0,24 39 802 0 0,-9-10-553 0 0,-19-37-517 0 0,-1 0 1 0 0,1 0-1 0 0,-1 0 0 0 0,-1 0 0 0 0,4 9 1 0 0,1 1 80 0 0,6 11 80 0 0,-7-13-128 0 0,-1 0-1 0 0,2-2-22 0 0,-4-1-5 0 0,7 22 144 0 0,-4-17-129 0 0,-1-1-6 0 0,0-4-2 0 0,-3-5-16 0 0,4 5-45 0 0,0-1 1 0 0,-5-7 170 0 0,-1-2-180 0 0,0 0 1 0 0,0 0-1 0 0,1 0 0 0 0,-1 0 0 0 0,0 0 0 0 0,0 0 1 0 0,0 0-1 0 0,0 0 0 0 0,0 0 0 0 0,0 0 0 0 0,0 0 1 0 0,1 0-1 0 0,-1 0 0 0 0,0 0 0 0 0,0 0 0 0 0,0 0 1 0 0,0 0-1 0 0,0 0 0 0 0,0 0 0 0 0,1 0 0 0 0,-1 0 1 0 0,0 0-1 0 0,0 0 0 0 0,0 0 0 0 0,0 0 0 0 0,0 0 1 0 0,0 0-1 0 0,0 0 0 0 0,0 0 0 0 0,1 0 1 0 0,-1 1-1 0 0,0-1 0 0 0,0 0 0 0 0,0 0 0 0 0,0 0 1 0 0,0 0-1 0 0,0 0 0 0 0,0 0 0 0 0,0 0 0 0 0,0 1 1 0 0,0-1-1 0 0,0 0 0 0 0,0 0 0 0 0,0 0 0 0 0,0 0 1 0 0,0 0-1 0 0,0 0 0 0 0,0 1 0 0 0,3 4-4 0 0,13 1 348 0 0,-11-6-275 0 0,5-1-5 0 0,-7 1-46 0 0,0-1 1 0 0,1 1-1 0 0,-1-1 0 0 0,0 0 1 0 0,0 0-1 0 0,5-2 0 0 0,-3 0 3 0 0,-1 0 1 0 0,1 0-1 0 0,-1-1 0 0 0,0 1 0 0 0,0-1 1 0 0,3-4-1 0 0,26-28 115 0 0,-21 20-111 0 0,-12 13 11 0 0,2-2 5 0 0,21-21-23 0 0,-11 14-19 0 0,-2 1 0 0 0,12-12 23 0 0,-20 20-15 0 0,1 0-1 0 0,-1 1 0 0 0,0-1 1 0 0,0 0-1 0 0,0 0 0 0 0,3-6 1 0 0,4-6 12 0 0,-4 8-13 0 0,0-1-1 0 0,-1 0 1 0 0,0 0-1 0 0,5-12 1 0 0,-1-1-7 0 0,-7 17 0 0 0,8-12 0 0 0,2-10 64 0 0,-5 15-80 0 0,-6 11-122 0 0,1-1 0 0 0,0 0 0 0 0,-1 0 0 0 0,1 0 0 0 0,-1 0 0 0 0,1 0 0 0 0,0 0 0 0 0,0 1 0 0 0,-1-1 0 0 0,1 0 0 0 0,0 1 0 0 0,0-1 0 0 0,0 0 0 0 0,0 1 0 0 0,0-1 0 0 0,0 1 0 0 0,0 0 0 0 0,0-1 0 0 0,0 1 0 0 0,0 0 0 0 0,0 0 0 0 0,0-1 0 0 0,2 1 0 0 0,-1 0 402 0 0,1 0-2096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7.301"/>
    </inkml:context>
    <inkml:brush xml:id="br0">
      <inkml:brushProperty name="width" value="0.05" units="cm"/>
      <inkml:brushProperty name="height" value="0.05" units="cm"/>
    </inkml:brush>
  </inkml:definitions>
  <inkml:trace contextRef="#ctx0" brushRef="#br0">0 550 2759 0 0,'0'0'9783'0'0,"2"-2"-9495"0"0,13-15 657 0 0,-13 16-730 0 0,-1-1-6 0 0,12-16 387 0 0,-1-1 0 0 0,-1 0-1 0 0,9-21 1 0 0,-11 21-555 0 0,-7 16-1 0 0,0-1 0 0 0,1 1 0 0 0,-1 0 0 0 0,1 0 0 0 0,5-6 0 0 0,6-6 75 0 0,45-65 1417 0 0,-47 62-1220 0 0,13-27 1 0 0,-3 4-237 0 0,12-26 378 0 0,-20 37-120 0 0,-12 25-273 0 0,-1 3-54 0 0,13-14 189 0 0,-12 12-195 0 0,13-12 62 0 0,14-11-63 0 0,-20 20 0 0 0,0 1 11 0 0,-7 4 42 0 0,0 1 1 0 0,7-4-32 0 0,-7 4 448 0 0,4 8-392 0 0,3-1-11 0 0,3 5-54 0 0,2 2-13 0 0,-1-1 11 0 0,0 1 42 0 0,5 2 8 0 0,-17-15-65 0 0,13 21 146 0 0,-7-8-77 0 0,2 3 24 0 0,4 16 26 0 0,1-1 5 0 0,1-4-36 0 0,-8-13-84 0 0,1-1 0 0 0,3 6-29 0 0,-8-15-78 0 0,3 0-44 0 0,15 10-6290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5.717"/>
    </inkml:context>
    <inkml:brush xml:id="br0">
      <inkml:brushProperty name="width" value="0.05" units="cm"/>
      <inkml:brushProperty name="height" value="0.05" units="cm"/>
    </inkml:brush>
  </inkml:definitions>
  <inkml:trace contextRef="#ctx0" brushRef="#br0">157 1 5095 0 0,'0'0'8736'0'0,"3"2"-8616"0"0,8 5 0 0 0,-9-5 608 0 0,0 41 1003 0 0,-2-41-382 0 0,0 1-1261 0 0,-3 9-1 0 0,1 1-6 0 0,2-7-14 0 0,0 7-43 0 0,0 2 19 0 0,3 1-33 0 0,-1-3-5 0 0,0-2-13 0 0,-2 11 75 0 0,0-10-55 0 0,1-3 49 0 0,-3 15 18 0 0,3-6 15 0 0,0-3-41 0 0,9 47 24 0 0,-4-37-77 0 0,-3-2 0 0 0,-4-18 0 0 0,4 20 0 0 0,2-2 0 0 0,-4-18 0 0 0,0 13 0 0 0,-2-13-2 0 0,0-1 3 0 0,4 16 11 0 0,-1-15 2 0 0,-1-3-11 0 0,0 0 0 0 0,-1 0 1 0 0,1 0-1 0 0,-1-1 0 0 0,1 1 1 0 0,-1 0-1 0 0,0 0 0 0 0,1 0 0 0 0,-1 0 1 0 0,0 0-1 0 0,-1 3 0 0 0,2 9-3 0 0,2 1 0 0 0,0 1 0 0 0,4 9 0 0 0,-4-3 0 0 0,-3-21 0 0 0,0 13 0 0 0,0 6 3 0 0,0-19-10 0 0,-6 37 75 0 0,5-21-68 0 0,0 5-3 0 0,-3-1 70 0 0,0-9-67 0 0,2 1 0 0 0,0 2 15 0 0,2-3 57 0 0,0-7-4 0 0,1 7-68 0 0,-2 2-53 0 0,1-1 39 0 0,-1 2 14 0 0,-1-1 0 0 0,-1-1 0 0 0,2 1 0 0 0,0 1 0 0 0,-1 1 0 0 0,0-1 0 0 0,1-1 0 0 0,1 1 0 0 0,0 0 0 0 0,0-3 14 0 0,0-7 39 0 0,0 6-53 0 0,-1 3-53 0 0,0 2 39 0 0,0-2 14 0 0,2 1 0 0 0,-1-1 0 0 0,0 1 0 0 0,-3-1 0 0 0,3 0 0 0 0,0 0 0 0 0,-1-1 0 0 0,0 1 0 0 0,0 0 0 0 0,-1 0 0 0 0,-1 0 0 0 0,0-1 0 0 0,2 1 0 0 0,0-3-12 0 0,1-9-46 0 0,-4 9-516 0 0,3-2 562 0 0,0 0 24 0 0,1-9-11 0 0,0 0 0 0 0,0 0 0 0 0,0 0-1 0 0,0 0 1 0 0,0 0 0 0 0,0 0 0 0 0,0 0-1 0 0,0 0 1 0 0,0 0 0 0 0,0 0 0 0 0,0 0 0 0 0,0 0-1 0 0,0 0 1 0 0,0 0 0 0 0,0 0 0 0 0,0 0-1 0 0,0 0 1 0 0,0 0 0 0 0,0 0 0 0 0,0 0-1 0 0,0 0 1 0 0,0 0 0 0 0,0 0 0 0 0,-1 0 0 0 0,1 0-1 0 0,0 0 1 0 0,0 0 0 0 0,0 0 0 0 0,0 0-1 0 0,0 0 1 0 0,0 0 0 0 0,0 0 0 0 0,0 0 0 0 0,0 0-1 0 0,0 0 1 0 0,0 0 0 0 0,0 0 0 0 0,0 0-1 0 0,0 0 1 0 0,0 0 0 0 0,0 0 0 0 0,0 0-1 0 0,0 0 1 0 0,0 0 0 0 0,0 0 0 0 0,0 0 0 0 0,0 0-1 0 0,0 0 1 0 0,0 1 0 0 0,0-1 0 0 0,0 0-1 0 0,0 0 1 0 0,0 0 0 0 0,0 0 0 0 0,0 0 0 0 0,0 0-1 0 0,0 0 1 0 0,0 0 0 0 0,0 0 0 0 0,0 0-1 0 0,0 0 1 0 0,-9-5 11 0 0,0-4-12 0 0,3 3 13 0 0,0-2 0 0 0,1 1-1 0 0,0-1 1 0 0,-6-11 0 0 0,7 11-13 0 0,-12-22-26 0 0,2 0 0 0 0,-21-65 0 0 0,16 41-24 0 0,1 14-14 0 0,5 12-234 0 0,12 27 243 0 0,2 3-205 0 0,8 12 249 0 0,0 2 11 0 0,-1 0 0 0 0,-3 0 0 0 0,1 0 0 0 0,-1 2 0 0 0,-1 5-4 0 0,-1-10 33 0 0,5 15 29 0 0,-1 3-5 0 0,4-4 1 0 0,-5-13-44 0 0,2 10-12 0 0,-3-17 6 0 0,4 6 5 0 0,19 22 119 0 0,-21-25-72 0 0,7 19 261 0 0,-13-27-237 0 0,0 1-2 0 0,3 5-6 0 0,-2-4 13 0 0,4 11-14 0 0,-6-15-69 0 0,0 1 1 0 0,0-1-1 0 0,0 1 0 0 0,1-1 0 0 0,-1 0 0 0 0,0 1 0 0 0,0-1 0 0 0,0 1 1 0 0,1-1-1 0 0,-1 0 0 0 0,0 1 0 0 0,1-1 0 0 0,-1 0 0 0 0,0 1 0 0 0,0-1 0 0 0,1 0 1 0 0,-1 0-1 0 0,1 1 0 0 0,-1-1 0 0 0,0 0 0 0 0,1 0 0 0 0,-1 0 0 0 0,1 1 1 0 0,7 2 18 0 0,-7-2 96 0 0,1-2-63 0 0,8-5-46 0 0,-5 1-5 0 0,8-10-4 0 0,0 1 1 0 0,-13 13-1 0 0,18-22 13 0 0,-15 19 31 0 0,3-2-22 0 0,-3 3 22 0 0,5-4-22 0 0,2-2 22 0 0,-2 1-22 0 0,-5 5 22 0 0,11-7-30 0 0,-13 9-14 0 0,21-23-1 0 0,32-36 2 0 0,-43 48 9 0 0,-8 10 16 0 0,7-18 5 0 0,5-2 34 0 0,-13 19-63 0 0,7-12 73 0 0,-8 13-49 0 0,10-22-1626 0 0,-5 11 406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6.874"/>
    </inkml:context>
    <inkml:brush xml:id="br0">
      <inkml:brushProperty name="width" value="0.05" units="cm"/>
      <inkml:brushProperty name="height" value="0.05" units="cm"/>
    </inkml:brush>
  </inkml:definitions>
  <inkml:trace contextRef="#ctx0" brushRef="#br0">0 239 5095 0 0,'0'0'13104'0'0,"2"-1"-13024"0"0,2-3-50 0 0,-1 0 0 0 0,1 0 1 0 0,-1 0-1 0 0,0 0 0 0 0,0 0 0 0 0,2-6 0 0 0,6-8 66 0 0,-6 13-82 0 0,-1-1 1 0 0,0 1-1 0 0,0-1 1 0 0,5-10-1 0 0,-6 9 2 0 0,23-46 101 0 0,-25 50-115 0 0,4-7 61 0 0,0 1 0 0 0,1-1 0 0 0,11-14 0 0 0,-14 20-40 0 0,18-16 123 0 0,-19 19-114 0 0,-1 0-1 0 0,0 0 1 0 0,0 0 0 0 0,1 1 0 0 0,-1-1-1 0 0,0 1 1 0 0,1-1 0 0 0,-1 1-1 0 0,1-1 1 0 0,-1 1 0 0 0,1 0 0 0 0,-1 0-1 0 0,1-1 1 0 0,-1 1 0 0 0,3 1 0 0 0,-2-1-64 0 0,0 0 221 0 0,0 1-93 0 0,8 3 136 0 0,-4-1-172 0 0,0 0 0 0 0,0 0 0 0 0,-1 1 0 0 0,1 0-1 0 0,-1 0 1 0 0,0 0 0 0 0,8 10 0 0 0,-7-8 30 0 0,-1 0 1 0 0,9 13 0 0 0,-10-12-18 0 0,10 16 146 0 0,-7-14-144 0 0,3 5 36 0 0,-7-10-76 0 0,1 4 59 0 0,1 3 3 0 0,0-1 0 0 0,3 15 1 0 0,-4-13-18 0 0,0-1 1 0 0,7 14-1 0 0,17 32 261 0 0,-25-52-280 0 0,-2-3-31 0 0,7 21 140 0 0,2 1-3 0 0,-9-22-130 0 0,4 11-3083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870"/>
    </inkml:context>
    <inkml:brush xml:id="br0">
      <inkml:brushProperty name="width" value="0.05" units="cm"/>
      <inkml:brushProperty name="height" value="0.05" units="cm"/>
    </inkml:brush>
  </inkml:definitions>
  <inkml:trace contextRef="#ctx0" brushRef="#br0">0 20 11375 0 0,'0'0'1112'0'0,"16"-7"-992"0"0,-1 1-120 0 0,0 1 0 0 0,1 3 0 0 0,2 4 192 0 0,2 2 24 0 0,-2-3 0 0 0,4 3-3720 0 0,0-2-744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060"/>
    </inkml:context>
    <inkml:brush xml:id="br0">
      <inkml:brushProperty name="width" value="0.05" units="cm"/>
      <inkml:brushProperty name="height" value="0.05" units="cm"/>
    </inkml:brush>
  </inkml:definitions>
  <inkml:trace contextRef="#ctx0" brushRef="#br0">0 45 5527 0 0,'9'-17'536'0'0,"1"6"-472"0"0,2 4-64 0 0,3 1 0 0 0,3 3 0 0 0,2 3 1864 0 0,6 2 368 0 0,1 1 72 0 0,0 1-5344 0 0,0 0-1056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220"/>
    </inkml:context>
    <inkml:brush xml:id="br0">
      <inkml:brushProperty name="width" value="0.05" units="cm"/>
      <inkml:brushProperty name="height" value="0.05" units="cm"/>
    </inkml:brush>
  </inkml:definitions>
  <inkml:trace contextRef="#ctx0" brushRef="#br0">0 22 13015 0 0,'0'0'576'0'0,"13"-7"120"0"0,0 1-560 0 0,3 3-136 0 0,2 1 0 0 0,2 0 0 0 0,0 0 160 0 0,4 2 8 0 0,1 4 0 0 0,1-1 0 0 0,-1 1-336 0 0,1 0-72 0 0,-3-3-16 0 0,1-1-5536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410"/>
    </inkml:context>
    <inkml:brush xml:id="br0">
      <inkml:brushProperty name="width" value="0.05" units="cm"/>
      <inkml:brushProperty name="height" value="0.05" units="cm"/>
    </inkml:brush>
  </inkml:definitions>
  <inkml:trace contextRef="#ctx0" brushRef="#br0">0 36 4143 0 0,'0'0'191'0'0,"3"-1"-11"0"0,32-17-284 0 0,-29 15 946 0 0,1 0 0 0 0,0 1-1 0 0,0 0 1 0 0,0 0 0 0 0,0 0 0 0 0,0 1-1 0 0,0 0 1 0 0,0 1 0 0 0,1-1 0 0 0,-1 2 0 0 0,8 0-1 0 0,34 7-374 0 0,10 2-763 0 0,-20-7-3745 0 0,-15-3-537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567"/>
    </inkml:context>
    <inkml:brush xml:id="br0">
      <inkml:brushProperty name="width" value="0.05" units="cm"/>
      <inkml:brushProperty name="height" value="0.05" units="cm"/>
    </inkml:brush>
  </inkml:definitions>
  <inkml:trace contextRef="#ctx0" brushRef="#br0">1 23 3679 0 0,'0'0'284'0'0,"2"-1"-186"0"0,8-3 1642 0 0,1 0 0 0 0,1 0 0 0 0,-1 1 0 0 0,15-2 0 0 0,-16 4-1399 0 0,0 0-1 0 0,0 1 0 0 0,12 1 0 0 0,36 3-85 0 0,20 1-1489 0 0,-51-1-3486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32.4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643 117 3223 0 0,'1'-2'1498'0'0,"9"-11"-529"0"0,-6 9-912 0 0,0 0 1 0 0,-1-1-1 0 0,0 0 1 0 0,0 1 0 0 0,0-1-1 0 0,4-11 334 0 0,8-11 2472 0 0,-14 25-2639 0 0,2-3 10 0 0,-2 5-118 0 0,-1-1 0 0 0,1 0 0 0 0,0 0 0 0 0,-1 0 0 0 0,1 0 0 0 0,0 0 0 0 0,-1 0 0 0 0,1 0 0 0 0,-1 0 0 0 0,0-1 0 0 0,1 1 0 0 0,-1-1 0 0 0,-3 0-111 0 0,1 1-1 0 0,-1-1 1 0 0,0 1 0 0 0,0 0-1 0 0,0 0 1 0 0,0 0-1 0 0,0 1 1 0 0,0-1 0 0 0,0 1-1 0 0,0-1 1 0 0,0 1-1 0 0,0 0 1 0 0,0 0-1 0 0,0 1 1 0 0,0-1 0 0 0,0 1-1 0 0,0-1 1 0 0,-4 2-1 0 0,-9 3-7 0 0,1 1 1 0 0,-19 9-1 0 0,18-8 18 0 0,-63 23 326 0 0,-5-1 246 0 0,73-25-590 0 0,-2 1-144 0 0,11-4 67 0 0,7 2-691 0 0,-1-2 773 0 0,-1 0 0 0 0,0 0 0 0 0,0 0 0 0 0,0 0 0 0 0,0-1 0 0 0,1 1-1 0 0,-1-1 1 0 0,0 0 0 0 0,0 0 0 0 0,1 0 0 0 0,-1 0 0 0 0,0 0 0 0 0,0-1 0 0 0,5-1 0 0 0,-3 1 26 0 0,0 0-6 0 0,5-3 19 0 0,4-2 16 0 0,-3 2-71 0 0,-1-1 1 0 0,1-1 0 0 0,-1 0-1 0 0,16-12 1 0 0,-15 9 56 0 0,2 1-46 0 0,-1 0-50 0 0,0 0 39 0 0,0 0 14 0 0,-3 0-20 0 0,-7 6-74 0 0,-11 4-599 0 0,3 0 689 0 0,-1 0 0 0 0,1 0-1 0 0,0 1 1 0 0,0-1 0 0 0,-10 7-1 0 0,2 3 62 0 0,0 0-1 0 0,-13 14 0 0 0,-4 0-56 0 0,22-17 0 0 0,2 0 0 0 0,-2 0 0 0 0,0 0 0 0 0,0 1 0 0 0,-4 6 0 0 0,10-14 0 0 0,-12 5 0 0 0,-58 29 64 0 0,61-30-64 0 0,-1-2 0 0 0,1 1 0 0 0,0 0 0 0 0,-1 1 0 0 0,10-5 8 0 0,0 1-1 0 0,0-1 1 0 0,1 0 0 0 0,-1 1-1 0 0,0 0 1 0 0,1 0-1 0 0,-4 2 1 0 0,2 0 6 0 0,2-3 42 0 0,1 0 21 0 0,-19 18 163 0 0,10-8-240 0 0,1-1 0 0 0,0 0 0 0 0,0-1 0 0 0,0 0 0 0 0,0 0 0 0 0,1 0 0 0 0,-3 7-7 0 0,11-14-8 0 0,-1 0-97 0 0,11-4-1218 0 0,-8 1 1310 0 0,0 0 1 0 0,-1 0-1 0 0,1 1 1 0 0,3-4-1 0 0,2 1-26 0 0,19-9 2 0 0,19-7 81 0 0,-1-2 0 0 0,66-43 0 0 0,-108 63 19 0 0,-1-1 19 0 0,0-8-19 0 0,-4 2-35 0 0,3 7-18 0 0,-1 1-1 0 0,1-1 1 0 0,-1 1-1 0 0,0 0 1 0 0,1-1 0 0 0,-1 1-1 0 0,0 0 1 0 0,1 0 0 0 0,-1 0-1 0 0,0-1 1 0 0,1 1-1 0 0,-1 0 1 0 0,0 0 0 0 0,0 0-1 0 0,1 0 1 0 0,-1 0-1 0 0,0 0 1 0 0,0 0 0 0 0,-1 0 0 0 0,1 0-3 0 0,-4-1 0 0 0,1 1 0 0 0,-1-1 0 0 0,0 1 0 0 0,-7 1 0 0 0,3 1 0 0 0,-1 0 0 0 0,-16 7 0 0 0,-22 10 0 0 0,36-13 0 0 0,-7 3 6 0 0,15-9-15 0 0,-13 6-48 0 0,-5 6-51 0 0,-7 7-784 0 0,55-16-2632 0 0,-20-3 3352 0 0,0-1 1 0 0,0 1-1 0 0,0-2 1 0 0,19-4 1943 0 0,-29 5-1600 0 0,4 1-172 0 0,0 0 0 0 0,0 0 0 0 0,0 0 0 0 0,0 0 0 0 0,1 0 0 0 0,-1 0 1 0 0,0 0-1 0 0,0 0 0 0 0,0 0 0 0 0,0 0 0 0 0,0 0 0 0 0,0-1 0 0 0,0 1 0 0 0,0 0 0 0 0,0 0 0 0 0,0 0 1 0 0,0 0-1 0 0,0 0 0 0 0,0 0 0 0 0,0 0 0 0 0,0 0 0 0 0,0 0 0 0 0,0 0 0 0 0,0 0 0 0 0,0 0 1 0 0,0-1-1 0 0,0 1 0 0 0,0 0 0 0 0,0 0 0 0 0,0 0 0 0 0,0 0 0 0 0,0 0 0 0 0,0 0 0 0 0,0 0 0 0 0,0 0 1 0 0,0 0-1 0 0,0 0 0 0 0,0-1 0 0 0,0 1 0 0 0,0 0 0 0 0,0 0 0 0 0,0 0 0 0 0,0 0 0 0 0,0 0 1 0 0,0 0-1 0 0,0 0 0 0 0,0 0 0 0 0,0 0 0 0 0,0 0 0 0 0,0 0 0 0 0,0 0 0 0 0,0 0 0 0 0,-1 0 0 0 0,1 0 1 0 0,0 0-1 0 0,0 0 0 0 0,0-1 0 0 0,0 1 0 0 0,0 0 0 0 0,0 0 0 0 0,-27-8 251 0 0,16 7-174 0 0,8 0 9 0 0,-3 0-62 0 0,15-5 129 0 0,30-11-195 0 0,-10 5 24 0 0,34-21-1 0 0,-27 11-179 0 0,-34 20 102 0 0,0 1-154 0 0,-1 1 259 0 0,-1-1-1 0 0,0 1 0 0 0,0 0 0 0 0,0 0 0 0 0,1 0 0 0 0,-1-1 0 0 0,0 1 0 0 0,0 0 0 0 0,0 0 0 0 0,0 0 0 0 0,1-1 0 0 0,-1 1 0 0 0,0 0 0 0 0,0 0 0 0 0,0-1 0 0 0,0 1 0 0 0,0 0 0 0 0,0-1 0 0 0,0 1 0 0 0,0 0 0 0 0,0 0 0 0 0,0-1 0 0 0,0 1 0 0 0,0 0 0 0 0,0 0 0 0 0,0-1 0 0 0,0 1 1 0 0,0 0-1 0 0,0 0 0 0 0,0-1 0 0 0,0 1 0 0 0,0 0 0 0 0,0-1 0 0 0,-1 1 0 0 0,1 0 0 0 0,0 0 0 0 0,0 0 0 0 0,0-1 0 0 0,0 1 0 0 0,0 0 0 0 0,-1-1 0 0 0,0 1 28 0 0,0-1 0 0 0,-1 1 0 0 0,1-1-1 0 0,0 1 1 0 0,0 0 0 0 0,-1-1 0 0 0,1 1 0 0 0,0 0 0 0 0,-1 0 0 0 0,1 0 0 0 0,-2 0-1 0 0,-4 0 29 0 0,1 1-1 0 0,0 0 0 0 0,0 0 0 0 0,0 0 0 0 0,0 1 0 0 0,0 0 1 0 0,0 0-1 0 0,-10 6 0 0 0,-38 13 274 0 0,46-18-310 0 0,-24 11 24 0 0,20-8-51 0 0,0 0 0 0 0,0 0 0 0 0,-6 0 28 0 0,17-5-11 0 0,-16 10 2 0 0,5-4-19 0 0,-6 7-40 0 0,16-11-12 0 0,1-2-57 0 0,-1 1-10 0 0,-9 10-519 0 0,10-9 239 0 0,9-7 220 0 0,51-37 665 0 0,-19 18 1364 0 0,-37 23-1802 0 0,-1-1-1 0 0,1 0 1 0 0,0 0-1 0 0,0 0 0 0 0,-1 0 1 0 0,5-3-1 0 0,-3 2-19 0 0,22-9 163 0 0,-4 2-172 0 0,-20 7-21 0 0,14-9 2 0 0,-4 4 7 0 0,-1-2-191 0 0,1 1 1 0 0,18-20-1 0 0,-21 19 168 0 0,-1 0 6 0 0,0-1-33 0 0,-4 0 43 0 0,0-1 773 0 0,-6 11-693 0 0,-7-2-53 0 0,6 2-15 0 0,0-1 0 0 0,0 1 0 0 0,0 0 1 0 0,0 0-1 0 0,0 0 0 0 0,1 0 0 0 0,-1 1 0 0 0,0-1 0 0 0,-5 2 1 0 0,2 0-18 0 0,-5 2 5 0 0,0 0 0 0 0,0 1 0 0 0,4 2 12 0 0,1-2 81 0 0,-8 11 212 0 0,8-6-280 0 0,3-6 18 0 0,-2 6-33 0 0,-1 3-10 0 0,0-1 0 0 0,-3 4 1 0 0,6-13 2 0 0,0-1 4 0 0,2-1 46 0 0,-8 7 65 0 0,6-5-44 0 0,-5 5-20 0 0,-1 1-28 0 0,0-2 54 0 0,5-4 0 0 0,-3 5-64 0 0,-1 0-5 0 0,5-5 32 0 0,-3 4-33 0 0,-1 4-10 0 0,0 0 0 0 0,-2 1 0 0 0,0 0 0 0 0,0-1 11 0 0,0-1 32 0 0,1 0 351 0 0,7-9-340 0 0,-5 4-33 0 0,-14 12 96 0 0,0-3-177 0 0,18-13 184 0 0,0 0-70 0 0,-7 5-44 0 0,-1-1-24 0 0,7-4-56 0 0,31 0-1214 0 0,-16-1 1231 0 0,1-4 42 0 0,1-1 22 0 0,-1-2 44 0 0,-3 1 19 0 0,-6 4 16 0 0,4-2-10 0 0,-3 3-24 0 0,4 0-35 0 0,-4 1 22 0 0,5 1-22 0 0,-2-1 33 0 0,-1 2-48 0 0,9 6 51 0 0,-1-2-57 0 0,-1-1 16 0 0,0 5 34 0 0,-11-6-124 0 0,0-1 1 0 0,0 1 0 0 0,0 0-1 0 0,3 6 1 0 0,-5-8 130 0 0,0 1 13 0 0,4 8-45 0 0,-1 2 72 0 0,-3-9-77 0 0,-1-2 44 0 0,1 1-10 0 0,1 8-33 0 0,-1-6-1 0 0,0 9 152 0 0,-11 15 9 0 0,-3-5-53 0 0,6-12-128 0 0,1-2-14 0 0,4-9-56 0 0,5 1-116 0 0,8 8 200 0 0,1 2-14 0 0,-3-3-12 0 0,-7-7 127 0 0,0 0-163 0 0,8 4 23 0 0,-8-5-29 0 0,1 0-207 0 0,8 3 240 0 0,-5-3-22 0 0,-2 0 33 0 0,1-1-1 0 0,-1 1 1 0 0,1-1-1 0 0,-1 0 1 0 0,1 0 0 0 0,-1-1-1 0 0,0 1 1 0 0,1-1-1 0 0,7-2 1 0 0,-4 1-9 0 0,-1 0-66 0 0,0 0 0 0 0,1-1 0 0 0,-1 1 0 0 0,-1-1 0 0 0,1-1 0 0 0,0 1 0 0 0,-1-1 0 0 0,8-6 0 0 0,14-9-198 0 0,88-51 617 0 0,-96 58-320 0 0,17-10 58 0 0,-29 17-59 0 0,27-13-14 0 0,-7 7 1 0 0,-1 0 0 0 0,-23 8 0 0 0,16-4 0 0 0,-15 5 17 0 0,-5 2 3 0 0,26-3 7 0 0,-21 3-24 0 0,19-4-18 0 0,-14 2-50 0 0,12 1-214 0 0,-16 1 211 0 0,-4 0-9 0 0,0 0 10 0 0,6 0 3 0 0,-5 0 0 0 0,-1 0 11 0 0,23 3-30 0 0,-12-2 71 0 0,-10-1-53 0 0,12 3-586 0 0,-13-2 515 0 0,8 3 8 0 0,-8-3 35 0 0,1 0-54 0 0,19 8 143 0 0,-20-8 34 0 0,0-1 1 0 0,0 1-1 0 0,0 0 1 0 0,0-1-1 0 0,0 1 1 0 0,0-1-1 0 0,4 0 1 0 0,8 2-39 0 0,0 0 8 0 0,-2 0 12 0 0,-9-2 47 0 0,-1 0 8 0 0,8 0 3 0 0,-8 0 74 0 0,1 0-84 0 0,6 1-37 0 0,4 0-7 0 0,-9 0-40 0 0,-1-1 0 0 0,1 1 1 0 0,0 0-1 0 0,0 0 0 0 0,-1 0 0 0 0,8 4 0 0 0,-9-4 84 0 0,1-1 12 0 0,6 3 4 0 0,-6-3 16 0 0,-1 1-12 0 0,6 3-78 0 0,-5-3-73 0 0,7 5-148 0 0,-6-4 143 0 0,3 5-16 0 0,-5-6 300 0 0,-1 0-190 0 0,0 0 0 0 0,0-1-1 0 0,0 1 1 0 0,0 0-1 0 0,0 0 1 0 0,-1 0 0 0 0,1 0-1 0 0,0 0 1 0 0,0 2-1 0 0,1-1 135 0 0,0 0-98 0 0,7 7-44 0 0,-1 1-24 0 0,14 16-62 0 0,-15-15 73 0 0,-4-7 46 0 0,5 6-33 0 0,3 1-10 0 0,3-2 0 0 0,-13-9 21 0 0,1 1-44 0 0,0 0 0 0 0,0 0-1 0 0,0 0 1 0 0,0-1 0 0 0,0 1 0 0 0,0-1-1 0 0,0 1 1 0 0,0-1 0 0 0,0 0-1 0 0,0 0 1 0 0,0 0 0 0 0,0 0-1 0 0,2-1 1 0 0,13-3-50 0 0,-15 1 74 0 0,-1 1-10 0 0,1 1-55 0 0,-2-1-54 0 0,-1 1 88 0 0,1-1-1 0 0,0 1 0 0 0,-1-1 0 0 0,1 1 0 0 0,-1-1 0 0 0,1 1 1 0 0,-1-1-1 0 0,0 1 0 0 0,0 0 0 0 0,0-1 0 0 0,0 1 1 0 0,0 0-1 0 0,0-1 0 0 0,0 1 0 0 0,0 0 0 0 0,0 0 0 0 0,0 0 1 0 0,-1 0-1 0 0,1 0 0 0 0,0 1 0 0 0,-4-3 0 0 0,0 1 19 0 0,-1-1 0 0 0,0 1 0 0 0,0-1 0 0 0,-10-1 0 0 0,5 2 8 0 0,-156-26-237 0 0,161 27 240 0 0,-13-1-561 0 0,-24 2-1 0 0,23 0 307 0 0,-7 7 1877 0 0,29-7-1561 0 0,12 2-48 0 0,3 0-12 0 0,102 18 710 0 0,-110-19-536 0 0,17 2 152 0 0,38 11 0 0 0,-48-10-326 0 0,8 0 13 0 0,-23-4 10 0 0,17 7 459 0 0,-15-6-216 0 0,9 2-106 0 0,-7-1-93 0 0,7 3-54 0 0,2 0-13 0 0,11 5 16 0 0,-22-9 144 0 0,-3-1-156 0 0,0 0-1 0 0,1 0 0 0 0,-1 0 1 0 0,0 0-1 0 0,0 0 0 0 0,1 0 1 0 0,-1 0-1 0 0,0 0 0 0 0,1 0 1 0 0,-1 0-1 0 0,0 1 0 0 0,0-1 1 0 0,1 0-1 0 0,-1 0 0 0 0,0 0 1 0 0,0 0-1 0 0,1 0 0 0 0,-1 1 1 0 0,0-1-1 0 0,0 0 0 0 0,0 0 1 0 0,0 0-1 0 0,1 1 0 0 0,-1-1 1 0 0,0 1-1 0 0,0-1-6 0 0,0 0 1 0 0,1 0-1 0 0,-1 1 0 0 0,0-1 1 0 0,0 0-1 0 0,0 0 0 0 0,0 0 1 0 0,1 1-1 0 0,-1-1 0 0 0,0 0 1 0 0,0 0-1 0 0,1 0 0 0 0,-1 0 1 0 0,0 1-1 0 0,0-1 0 0 0,1 0 1 0 0,-1 0-1 0 0,0 0 0 0 0,0 0 1 0 0,1 0-1 0 0,-1 0 0 0 0,0 0 1 0 0,1 0-1 0 0,-1 0 0 0 0,0 0 1 0 0,2 1 19 0 0,6 4-38 0 0,-8-4 21 0 0,5 3-34 0 0,-4-2 31 0 0,-1-1-1 0 0,1 1 1 0 0,-1-1-1 0 0,1 1 1 0 0,-1-1-1 0 0,1 1 1 0 0,0-1 0 0 0,-1 0-1 0 0,1 1 1 0 0,0-1-1 0 0,0 0 1 0 0,0 0-1 0 0,0 0 1 0 0,2 2-1 0 0,4 6 15 0 0,10 16 106 0 0,-8-14-106 0 0,1-1 482 0 0,-7-10-413 0 0,7 1-2 0 0,-8-1-6 0 0,0 0 2 0 0,1 0-55 0 0,14-8 458 0 0,-14 6-423 0 0,5-4-44 0 0,1-3-10 0 0,-2-1 0 0 0,0 0 0 0 0,1 0 0 0 0,-1 0 0 0 0,0-1 0 0 0,1 2 0 0 0,1 0 0 0 0,0-1 0 0 0,-2 2-12 0 0,-4 4-46 0 0,3-3-8 0 0,-3 3 13 0 0,5-3 42 0 0,1-3 11 0 0,-2 0 0 0 0,-2 1 11 0 0,-4 7 42 0 0,-1 0 1 0 0,-1-9-44 0 0,-3-2-10 0 0,-2 3-10 0 0,3 6-33 0 0,-4-5 32 0 0,0-1 11 0 0,-2 1 0 0 0,-1 0 0 0 0,-2 0 0 0 0,0 1 0 0 0,-2 2 0 0 0,1 0 0 0 0,4-3 0 0 0,0 0 0 0 0,1-2 0 0 0,-1 0 0 0 0,0 1 0 0 0,0 0 0 0 0,-1-1 8 0 0,8 9 9 0 0,-7-14 18 0 0,5 10-32 0 0,-25-32-92 0 0,27 35 46 0 0,-6-2 32 0 0,-3-1 11 0 0,0 0 0 0 0,0 1 0 0 0,-1 1 0 0 0,-10-4-10 0 0,20 7-46 0 0,0 0-22 0 0,-40-14-527 0 0,-51-13 0 0 0,72 23 637 0 0,0 0 0 0 0,-1 2 1 0 0,0 0-1 0 0,0 1 1 0 0,0 2-1 0 0,-33 2 0 0 0,-103 18 952 0 0,151-20-955 0 0,-23 7 96 0 0,28-7-200 0 0,1 2-113 0 0,1-2 177 0 0,-1 0 1 0 0,1 0-1 0 0,0 0 0 0 0,-1 1 0 0 0,1-1 1 0 0,0 0-1 0 0,0 0 0 0 0,-1 0 0 0 0,1 1 1 0 0,0-1-1 0 0,0 0 0 0 0,0 1 0 0 0,-1-1 1 0 0,1 0-1 0 0,0 1 0 0 0,0-1 0 0 0,0 0 1 0 0,0 0-1 0 0,0 1 0 0 0,0-1 1 0 0,0 0-1 0 0,0 1 0 0 0,0-1 0 0 0,0 1 1 0 0,0-1-1 0 0,0 0 0 0 0,0 1 0 0 0,0-1 1 0 0,7 10-258 0 0,-2-6 263 0 0,1 0 0 0 0,-1-1 0 0 0,1 0 0 0 0,0 0 1 0 0,0 0-1 0 0,0 0 0 0 0,0-1 0 0 0,0 0 0 0 0,12 2 0 0 0,14 5-10 0 0,201 64-549 0 0,-125-42 424 0 0,-93-25 151 0 0,0-1 44 0 0,0 1 19 0 0,-2 1 13 0 0,-1-1-18 0 0,-10-5-5 0 0,1 0-10 0 0,18 2-51 0 0,-18-3-17 0 0,-1 0-87 0 0,8-10-193 0 0,-4-2 310 0 0,-2-1 62 0 0,-4 0 2 0 0,0 10-46 0 0,0 1-31 0 0,0 1-1 0 0,-1-1 0 0 0,1 1 0 0 0,0 0 1 0 0,0-1-1 0 0,-1 1 0 0 0,1 0 1 0 0,-1-1-1 0 0,1 1 0 0 0,-1 0 0 0 0,0 0 1 0 0,0 0-1 0 0,-1-2 0 0 0,1-1-2 0 0,-12-13 0 0 0,1 5-160 0 0,0 1-1 0 0,-1 0 0 0 0,0 1 1 0 0,0 1-1 0 0,-1 0 0 0 0,-25-12 1 0 0,-18-12-260 0 0,31 17-401 0 0,-45-17 0 0 0,-14-10-905 0 0,49 16 998 0 0,34 26 558 0 0,0 0-29 0 0,-8-5-8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253"/>
    </inkml:context>
    <inkml:brush xml:id="br0">
      <inkml:brushProperty name="width" value="0.05" units="cm"/>
      <inkml:brushProperty name="height" value="0.05" units="cm"/>
    </inkml:brush>
  </inkml:definitions>
  <inkml:trace contextRef="#ctx0" brushRef="#br0">0 10 10135 0 0,'0'0'1080'0'0,"20"-4"-1080"0"0,2 1 984 0 0,0 1 160 0 0,1 2 32 0 0,5 4 8 0 0,3-1-904 0 0,1 1-184 0 0,3-2-32 0 0,0-1 0 0 0,-1-1-1120 0 0,-1 0-216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428"/>
    </inkml:context>
    <inkml:brush xml:id="br0">
      <inkml:brushProperty name="width" value="0.05" units="cm"/>
      <inkml:brushProperty name="height" value="0.05" units="cm"/>
    </inkml:brush>
  </inkml:definitions>
  <inkml:trace contextRef="#ctx0" brushRef="#br0">0 35 5983 0 0,'0'0'536'0'0,"6"-13"-432"0"0,-3 2 1976 0 0,10 4 2960 0 0,9 5-2472 0 0,1 0-2032 0 0,3 4-408 0 0,1 2-128 0 0,4 0-4504 0 0,0-1-936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649"/>
    </inkml:context>
    <inkml:brush xml:id="br0">
      <inkml:brushProperty name="width" value="0.05" units="cm"/>
      <inkml:brushProperty name="height" value="0.05" units="cm"/>
    </inkml:brush>
  </inkml:definitions>
  <inkml:trace contextRef="#ctx0" brushRef="#br0">0 11 16095 0 0,'0'0'712'0'0,"11"-6"152"0"0,4 3-696 0 0,1 1-168 0 0,4 2 0 0 0,4 2 0 0 0,3 0 72 0 0,4 1-72 0 0,5 1 96 0 0,6 1-96 0 0,4 1-712 0 0,-1-4-200 0 0,1-4-40 0 0,-2 0-5320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822"/>
    </inkml:context>
    <inkml:brush xml:id="br0">
      <inkml:brushProperty name="width" value="0.05" units="cm"/>
      <inkml:brushProperty name="height" value="0.05" units="cm"/>
    </inkml:brush>
  </inkml:definitions>
  <inkml:trace contextRef="#ctx0" brushRef="#br0">0 5 13823 0 0,'0'0'1472'0'0,"15"-2"-1472"0"0,1 0 0 0 0,3 2 496 0 0,2 2 48 0 0,7 0 16 0 0,-1 1 0 0 0,2 3-392 0 0,4-1-72 0 0,1 1-24 0 0,3-1 0 0 0,-1 1-704 0 0,1-3-136 0 0,-1 1-32 0 0,2-2-5552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293"/>
    </inkml:context>
    <inkml:brush xml:id="br0">
      <inkml:brushProperty name="width" value="0.05" units="cm"/>
      <inkml:brushProperty name="height" value="0.05" units="cm"/>
    </inkml:brush>
  </inkml:definitions>
  <inkml:trace contextRef="#ctx0" brushRef="#br0">1 1 9671 0 0,'0'0'4762'0'0,"1"2"-4406"0"0,13 21-126 0 0,-13-21-312 0 0,0 1-57 0 0,3 6-12 0 0,-3-6-13 0 0,0 0-49 0 0,0 0 133 0 0,5 23-523 0 0,-4-11 515 0 0,0 6 205 0 0,-2-15-1387 0 0,-2-2-1730 0 0,-3 7-1019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499"/>
    </inkml:context>
    <inkml:brush xml:id="br0">
      <inkml:brushProperty name="width" value="0.05" units="cm"/>
      <inkml:brushProperty name="height" value="0.05" units="cm"/>
    </inkml:brush>
  </inkml:definitions>
  <inkml:trace contextRef="#ctx0" brushRef="#br0">0 0 4607 0 0,'0'0'5944'0'0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8.279"/>
    </inkml:context>
    <inkml:brush xml:id="br0">
      <inkml:brushProperty name="width" value="0.05" units="cm"/>
      <inkml:brushProperty name="height" value="0.05" units="cm"/>
    </inkml:brush>
  </inkml:definitions>
  <inkml:trace contextRef="#ctx0" brushRef="#br0">50 62 2759 0 0,'0'0'9451'0'0,"-20"3"-6080"0"0,16-2-3412 0 0,3-5 265 0 0,5-5 1033 0 0,4-2-1247 0 0,1 2-10 0 0,0-1 0 0 0,2 1 0 0 0,4 3 0 0 0,0 2 0 0 0,1 1 0 0 0,-2 2 12 0 0,-9 1 36 0 0,6 0-25 0 0,-6 0 20 0 0,5 0-22 0 0,-8 0-1 0 0,1 1 0 0 0,-1-1 1 0 0,1 1-1 0 0,-1 0 0 0 0,1-1 1 0 0,-1 1-1 0 0,1 0 0 0 0,-1 1 0 0 0,0-1 1 0 0,4 3-1 0 0,-4-3-35 0 0,3 3 70 0 0,2 6 14 0 0,0-3-3 0 0,-4 0-60 0 0,5 12 62 0 0,-2-4-25 0 0,3 15-6 0 0,-9-20 9 0 0,0-3-44 0 0,-1 8 51 0 0,-1 8 35 0 0,1-20-72 0 0,1 1 1 0 0,-1 0-1 0 0,1 0 1 0 0,-1 0-1 0 0,0-1 1 0 0,-1 1-1 0 0,1 0 0 0 0,-1-1 1 0 0,1 1-1 0 0,-1-1 1 0 0,-3 5-1 0 0,4-8-15 0 0,-5 10 28 0 0,0 1-1 0 0,-1-1 1 0 0,-1-1 0 0 0,0 1 0 0 0,0-2 0 0 0,-10 9 0 0 0,12-11-28 0 0,-21 16 62 0 0,15-13-43 0 0,-1-2 1 0 0,-14 8-1 0 0,10-6-17 0 0,-30 14 48 0 0,45-22-120 0 0,16 6-193 0 0,40 14 630 0 0,-51-20-304 0 0,0 0 0 0 0,56 9 291 0 0,-50-8-308 0 0,18 1 135 0 0,4-4 2 0 0,-17 1-120 0 0,-9 0-10 0 0,10 0-44 0 0,2 0-10 0 0,0 3 0 0 0,12 2-10 0 0,-25-6-10 0 0,-1 1-130 0 0,0 0-166 0 0,7 0 134 0 0,-7 0-130 0 0,0 0-442 0 0,9 0 317 0 0,-9 0-226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9.522"/>
    </inkml:context>
    <inkml:brush xml:id="br0">
      <inkml:brushProperty name="width" value="0.05" units="cm"/>
      <inkml:brushProperty name="height" value="0.05" units="cm"/>
    </inkml:brush>
  </inkml:definitions>
  <inkml:trace contextRef="#ctx0" brushRef="#br0">45 0 4143 0 0,'0'0'11483'0'0,"1"3"-11406"0"0,0 8 46 0 0,-1 1 0 0 0,0 0-1 0 0,0-1 1 0 0,-2 1 0 0 0,1-1-1 0 0,-1 0 1 0 0,-1 1 0 0 0,-4 11-1 0 0,-2 6-58 0 0,5-14-53 0 0,-3 5 45 0 0,-3 16-59 0 0,8-21 3 0 0,3 0 0 0 0,6-1 0 0 0,3-3 0 0 0,3-2 0 0 0,1-2 0 0 0,1-1 0 0 0,-1-3 0 0 0,1 0 0 0 0,30 7-12 0 0,-31-8-36 0 0,-1-2 26 0 0,20-1-202 0 0,47-7 1 0 0,-78 8 146 0 0,1-1-22 0 0,0 1 84 0 0,-2 0-46 0 0,1 0 0 0 0,0-1 0 0 0,-1 1-1 0 0,1 0 1 0 0,0-1 0 0 0,-1 1 0 0 0,1-1 0 0 0,-1 0 0 0 0,1 0 0 0 0,-1 1-1 0 0,1-1 1 0 0,-1 0 0 0 0,0 0 0 0 0,1-1 0 0 0,1 0 0 0 0,-1-2 18 0 0,2-6 22 0 0,-4-3-33 0 0,-1 1-10 0 0,0 7 11 0 0,-1-7 32 0 0,-3-1-22 0 0,-5-4 31 0 0,3 1 13 0 0,5 7 10 0 0,1 7 962 0 0,2 5-906 0 0,11 120 877 0 0,-10-109-868 0 0,-2-12-11 0 0,0 1-1 0 0,0 90 443 0 0,1-73-437 0 0,-1-18-72 0 0,-7 20 86 0 0,-2 8-31 0 0,2-7-129 0 0,8-20 24 0 0,-2 0-209 0 0,-2 9-1960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0.538"/>
    </inkml:context>
    <inkml:brush xml:id="br0">
      <inkml:brushProperty name="width" value="0.05" units="cm"/>
      <inkml:brushProperty name="height" value="0.05" units="cm"/>
    </inkml:brush>
  </inkml:definitions>
  <inkml:trace contextRef="#ctx0" brushRef="#br0">1 79 9359 0 0,'0'0'1083'0'0,"2"2"-991"0"0,1-1-65 0 0,0 1-4 0 0,10 17 72 0 0,-7-9-171 0 0,-4-6 114 0 0,0-1 0 0 0,-1 1 0 0 0,0-1 0 0 0,0 1 0 0 0,1 4 0 0 0,-1-3 102 0 0,0-3 144 0 0,2 13 1180 0 0,-2-13-1326 0 0,-1 3-82 0 0,0-1 44 0 0,2-5 7 0 0,10-20-17 0 0,-5 7-86 0 0,1 2 1 0 0,0-1 0 0 0,1 1-1 0 0,0 0 1 0 0,0 1-1 0 0,14-12 1 0 0,-16 17 48 0 0,0 0 1 0 0,1 1 0 0 0,-1 0-1 0 0,1 1 1 0 0,0-1 0 0 0,0 2-1 0 0,1-1 1 0 0,-1 1 0 0 0,1 0 0 0 0,0 1-1 0 0,14-3 1 0 0,-3 4 123 0 0,-18 1-82 0 0,-1 0 26 0 0,3 1-65 0 0,-1 0 0 0 0,1 0 1 0 0,-1 1-1 0 0,1-1 0 0 0,-1 1 0 0 0,0 0 0 0 0,0 0 0 0 0,0 0 0 0 0,0 0 0 0 0,0 0 0 0 0,0 0 0 0 0,-1 1 0 0 0,1 0 0 0 0,-1-1 1 0 0,4 6-1 0 0,-3-4-26 0 0,-1-1-17 0 0,-1-1 0 0 0,1 0 0 0 0,-1 1 0 0 0,1-1 0 0 0,-1 1 1 0 0,1 3-1 0 0,0 1 9 0 0,-2-1 1 0 0,1 0-1 0 0,0 0 1 0 0,-1 8-1 0 0,0-12 37 0 0,-1 0 6 0 0,-4 10-1 0 0,-1-1 2 0 0,5-9 155 0 0,1-4-153 0 0,-1-5-60 0 0,1 5-10 0 0,-1 0-1 0 0,1 0 0 0 0,0 0 0 0 0,0 0 0 0 0,0 0 0 0 0,1 0 0 0 0,-1 0 1 0 0,0 0-1 0 0,1 0 0 0 0,0-1 0 0 0,-1 1 0 0 0,1 1 0 0 0,0-1 0 0 0,0 0 1 0 0,0 0-1 0 0,2-3 0 0 0,-2 3-2 0 0,3-4-2 0 0,-1 0 0 0 0,1 0-1 0 0,1 0 1 0 0,-1 0-1 0 0,1 1 1 0 0,0 0-1 0 0,6-5 1 0 0,-3 3-4 0 0,3-1 11 0 0,2 1-3 0 0,-8 6 25 0 0,-1 2 207 0 0,-2-1-217 0 0,0 1-1 0 0,-1 0 0 0 0,1-1 1 0 0,0 1-1 0 0,0 0 0 0 0,-1 0 1 0 0,1 0-1 0 0,0 0 0 0 0,-1 0 1 0 0,1 0-1 0 0,-1 1 0 0 0,1-1 1 0 0,-1 0-1 0 0,0 1 0 0 0,2 2 1 0 0,6 7-2 0 0,0 2 1 0 0,3 6 41 0 0,-8-10 16 0 0,11 21 69 0 0,-13-27-127 0 0,5 22 46 0 0,-3-9-35 0 0,-3 1 22 0 0,1 6-32 0 0,-2-21-11 0 0,-3 18 31 0 0,3-18-193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0.886"/>
    </inkml:context>
    <inkml:brush xml:id="br0">
      <inkml:brushProperty name="width" value="0.05" units="cm"/>
      <inkml:brushProperty name="height" value="0.05" units="cm"/>
    </inkml:brush>
  </inkml:definitions>
  <inkml:trace contextRef="#ctx0" brushRef="#br0">0 0 10591 0 0,'0'0'2051'0'0,"2"2"-1558"0"0,9 7 83 0 0,2 5-560 0 0,-11-9-19 0 0,0 4-154 0 0,0-6 92 0 0,3 21-458 0 0,-4 4 595 0 0,-1-25 180 0 0,-3 9 324 0 0,-4 17 23 0 0,6-27-712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33.66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 70 919 0 0,'0'0'1803'0'0,"4"-10"-1142"0"0,11-16 323 0 0,-14 24-884 0 0,0 1 60 0 0,0-1 0 0 0,1 1-1 0 0,-1-1 1 0 0,1 1 0 0 0,-1-1-1 0 0,1 1 1 0 0,-1 0 0 0 0,1 0-1 0 0,0 0 1 0 0,3-1-1 0 0,2-2-61 0 0,-1 0-24 0 0,-6 4-100 0 0,26-5 464 0 0,-17 4-50 0 0,1 0-1 0 0,-1 0 0 0 0,18 1 0 0 0,-4 0-28 0 0,-9 1-339 0 0,-1 0-8 0 0,-1 1 48 0 0,-4 2-6 0 0,4 2-44 0 0,-7-4 22 0 0,0 0 0 0 0,-1 1-1 0 0,1 0 1 0 0,-1 0-1 0 0,6 5 1 0 0,-5-4-6 0 0,2 2 44 0 0,-5-3-66 0 0,17 9 170 0 0,-5-3-147 0 0,-13-8-21 0 0,16 10 34 0 0,-13-10-24 0 0,16 9 119 0 0,2 1 481 0 0,27 9 0 0 0,-45-18-496 0 0,-1 1-108 0 0,0 0 0 0 0,0 0 0 0 0,0-1 0 0 0,0 0 0 0 0,6 4 0 0 0,13 5 148 0 0,-8-4-144 0 0,-2 2-16 0 0,0-1-16 0 0,-2 1-48 0 0,1 0 48 0 0,-1 0 16 0 0,0-2 0 0 0,1 2 0 0 0,-2-1 0 0 0,-3 1 14 0 0,-2-6 50 0 0,3 1 8 0 0,-4-1 18 0 0,5 2 1 0 0,-4-3-32 0 0,6 4-49 0 0,12 6 60 0 0,-20-11 116 0 0,-1 1-90 0 0,9 10 2 0 0,17 10-36 0 0,-18-14-51 0 0,-5-5 32 0 0,5 5-33 0 0,0 1 1 0 0,0 2 32 0 0,0 0-33 0 0,-1-1-10 0 0,1 1 0 0 0,0 0 0 0 0,0-2 0 0 0,0 1 0 0 0,-1 1 0 0 0,-1 1 0 0 0,-3-1-16 0 0,-3-9-62 0 0,1 5-744 0 0,0-4 601 0 0,-1 1 0 0 0,1-1 0 0 0,2 4 0 0 0,-3-6 269 0 0,0 1-378 0 0,-1 13-1229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1.045"/>
    </inkml:context>
    <inkml:brush xml:id="br0">
      <inkml:brushProperty name="width" value="0.05" units="cm"/>
      <inkml:brushProperty name="height" value="0.05" units="cm"/>
    </inkml:brush>
  </inkml:definitions>
  <inkml:trace contextRef="#ctx0" brushRef="#br0">1 1 13759 0 0,'0'0'3392'0'0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1.632"/>
    </inkml:context>
    <inkml:brush xml:id="br0">
      <inkml:brushProperty name="width" value="0.05" units="cm"/>
      <inkml:brushProperty name="height" value="0.05" units="cm"/>
    </inkml:brush>
  </inkml:definitions>
  <inkml:trace contextRef="#ctx0" brushRef="#br0">10 0 6911 0 0,'0'0'6411'0'0,"0"3"-6143"0"0,0 7-127 0 0,1 0-1 0 0,4 14 1 0 0,-3-15-72 0 0,0 0 1 0 0,-1 0 0 0 0,0 0 0 0 0,-1 0-1 0 0,0 9 1 0 0,-1 5 1022 0 0,2 33 0 0 0,0 11 617 0 0,-1-14-946 0 0,1-34-550 0 0,-3 28 1 0 0,-1-8-200 0 0,2-15 18 0 0,-8 39 0 0 0,5-40-120 0 0,1-15-136 0 0,1 15-1288 0 0,2-21 883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2.264"/>
    </inkml:context>
    <inkml:brush xml:id="br0">
      <inkml:brushProperty name="width" value="0.05" units="cm"/>
      <inkml:brushProperty name="height" value="0.05" units="cm"/>
    </inkml:brush>
  </inkml:definitions>
  <inkml:trace contextRef="#ctx0" brushRef="#br0">1 112 1375 0 0,'0'0'9902'0'0,"2"1"-9100"0"0,6 1-852 0 0,1 0 0 0 0,-1 0 0 0 0,0-1-1 0 0,0 0 1 0 0,17-1 0 0 0,-12 0 350 0 0,14 0 1809 0 0,-24 0-1802 0 0,0 0-10 0 0,9-1-29 0 0,-9 0-117 0 0,9-2 45 0 0,-7 2-121 0 0,12-9-97 0 0,-15 7-6 0 0,-1 0 6 0 0,1-1-60 0 0,2-6 16 0 0,-3-6 52 0 0,-2 13 18 0 0,0 0 3 0 0,1-2 10 0 0,0 3-11 0 0,0 1-1 0 0,0-1 1 0 0,0 1-1 0 0,0-1 1 0 0,0 1 0 0 0,-1-1-1 0 0,1 1 1 0 0,-1 0-1 0 0,1-1 1 0 0,-1 1-1 0 0,1-1 1 0 0,-1 1-1 0 0,0 0 1 0 0,0 0 0 0 0,0-1-1 0 0,1 1 1 0 0,-3-1-1 0 0,-9-14-5 0 0,10 13 0 0 0,2 3 3 0 0,-1-1-1 0 0,1 0 0 0 0,0 1 0 0 0,-1-1 1 0 0,1 1-1 0 0,-1-1 0 0 0,1 0 0 0 0,-1 1 0 0 0,1-1 1 0 0,-1 1-1 0 0,1-1 0 0 0,-1 1 0 0 0,0 0 0 0 0,1-1 1 0 0,-1 1-1 0 0,0-1 0 0 0,1 1 0 0 0,-1 0 0 0 0,0 0 1 0 0,1-1-1 0 0,-2 1 0 0 0,-1 0 20 0 0,-17-2 83 0 0,17 3-91 0 0,-13 2-3 0 0,13 0-9 0 0,0-1 6 0 0,-8 2 35 0 0,-5 5 5 0 0,13-5-29 0 0,-2 3 84 0 0,-1-1-39 0 0,3-3-10 0 0,-2 4-44 0 0,-2 3-5 0 0,6-3 50 0 0,-6 25 79 0 0,10-12 127 0 0,-2-17-209 0 0,16 54 697 0 0,-16-55-655 0 0,0 1-13 0 0,36 66 291 0 0,-35-66-303 0 0,0-1 1 0 0,44 43 412 0 0,-43-43-410 0 0,-1 0 0 0 0,12 5-1 0 0,4-2-6 0 0,1-2-11 0 0,-12-3-65 0 0,0 0 1 0 0,0 0 0 0 0,0-1 0 0 0,0 0 0 0 0,0-1 0 0 0,13-4 0 0 0,38-20-1420 0 0,-53 23 1132 0 0,13-6-1037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4.544"/>
    </inkml:context>
    <inkml:brush xml:id="br0">
      <inkml:brushProperty name="width" value="0.05" units="cm"/>
      <inkml:brushProperty name="height" value="0.05" units="cm"/>
    </inkml:brush>
  </inkml:definitions>
  <inkml:trace contextRef="#ctx0" brushRef="#br0">76 155 919 0 0,'0'0'4947'0'0,"-3"-3"-3311"0"0,-7-12 3444 0 0,5 10-4511 0 0,-1-2-106 0 0,-7-8 1508 0 0,12 14-1852 0 0,1 0 1 0 0,-1 0-1 0 0,0 0 1 0 0,0 0-1 0 0,1 0 1 0 0,-1-1-1 0 0,0 1 0 0 0,1 0 1 0 0,-1-1-1 0 0,1 1 1 0 0,0 0-1 0 0,-1-1 1 0 0,1 1-1 0 0,0 0 0 0 0,0-1 1 0 0,0-1-1 0 0,6-20 32 0 0,-4 20-97 0 0,1 0-1 0 0,-1 0 1 0 0,1 0 0 0 0,0 1 0 0 0,0-1 0 0 0,5-3-1 0 0,-4 3-28 0 0,-2 1 8 0 0,2-1-2 0 0,16-6 53 0 0,-7 2-36 0 0,0 3-25 0 0,-8 2-7 0 0,0 0 1 0 0,-1 0 0 0 0,1 1-1 0 0,0 0 1 0 0,6-1 0 0 0,-4 1 0 0 0,8-1-17 0 0,-3 2 12 0 0,-2 2 48 0 0,-6-1 16 0 0,4 1 18 0 0,-6-1 79 0 0,0 0-108 0 0,5 5-1 0 0,-5-4 64 0 0,-1 0-64 0 0,2 2-24 0 0,-1-1-12 0 0,0 0 1 0 0,-1 0-1 0 0,1 0 1 0 0,-1 0-1 0 0,0 0 1 0 0,0 0-1 0 0,0 0 1 0 0,0 1-1 0 0,-1-1 1 0 0,1 0-1 0 0,-1 1 0 0 0,0-1 1 0 0,0 0-1 0 0,0 5 1 0 0,0-3-19 0 0,-2 23 76 0 0,2-23-72 0 0,-4 19 25 0 0,0-11-39 0 0,1 2 0 0 0,-3-1 11 0 0,6-11-4 0 0,-1-1 0 0 0,-1 1 0 0 0,1 0 0 0 0,0 0 0 0 0,-1-1 0 0 0,1 1 0 0 0,-1-1 0 0 0,0 1 0 0 0,0-1 0 0 0,0 0 0 0 0,0 0 0 0 0,0 0 0 0 0,0 0 1 0 0,-3 2-1 0 0,-2 1 4 0 0,-21 17-37 0 0,-59 36-1 0 0,39-30-112 0 0,45-26 75 0 0,2-1 0 0 0,-5 4-5 0 0,4-4-22 0 0,1 0 11 0 0,-6 5 52 0 0,6-4-30 0 0,2 0-86 0 0,1 0 138 0 0,-1 0 0 0 0,1 0 0 0 0,-1-1 0 0 0,1 1 1 0 0,0 0-1 0 0,0 0 0 0 0,0-1 0 0 0,0 1 0 0 0,0-1 1 0 0,0 0-1 0 0,4 2 0 0 0,0 0 13 0 0,-2-1 36 0 0,10 1-33 0 0,0 1 1 0 0,-7-2 27 0 0,0 0 0 0 0,0-1 1 0 0,1 1-1 0 0,-1-1 0 0 0,14 0 0 0 0,-13-1 13 0 0,16 1 51 0 0,-7 0-22 0 0,0-1-1 0 0,0-1 1 0 0,29-4 0 0 0,-15 3-16 0 0,-16 1-64 0 0,9 0-9 0 0,-20 3-18 0 0,-1-1-7 0 0,0 0-32 0 0,12 2-210 0 0,-12-2 47 0 0,11 5-6543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5.658"/>
    </inkml:context>
    <inkml:brush xml:id="br0">
      <inkml:brushProperty name="width" value="0.05" units="cm"/>
      <inkml:brushProperty name="height" value="0.05" units="cm"/>
    </inkml:brush>
  </inkml:definitions>
  <inkml:trace contextRef="#ctx0" brushRef="#br0">27 0 8927 0 0,'0'0'6040'0'0,"3"1"-5686"0"0,8 3-28 0 0,-8-3 605 0 0,-2 0-851 0 0,1 1 1 0 0,-1-1-1 0 0,1 1 0 0 0,-1 0 1 0 0,1 0-1 0 0,-1 0 0 0 0,0 0 1 0 0,0 0-1 0 0,0 0 1 0 0,1 3-1 0 0,-2-5-68 0 0,1 1 0 0 0,-1-1 0 0 0,0 1 0 0 0,1 0 0 0 0,-1 0 0 0 0,0-1 0 0 0,0 1 0 0 0,1 0 0 0 0,-1-1 0 0 0,0 1 0 0 0,0 0 0 0 0,0 0 0 0 0,0-1 0 0 0,0 1 0 0 0,0 1 0 0 0,0 5 109 0 0,0-2-87 0 0,0 0-1 0 0,0 1 1 0 0,-1-1 0 0 0,0 0-1 0 0,0 0 1 0 0,0 0-1 0 0,-2 6 1 0 0,-1 1 31 0 0,-9 26 74 0 0,6-23-44 0 0,-6 29 1 0 0,3-17-32 0 0,6-12-64 0 0,2 1 0 0 0,0-2 0 0 0,3-1 0 0 0,4-2 0 0 0,4-2 0 0 0,2-2 0 0 0,1-1 0 0 0,3 0 0 0 0,-1-1 0 0 0,-12-4-3 0 0,-1 0 0 0 0,1-1 1 0 0,0 1-1 0 0,0 0 0 0 0,0-1 0 0 0,0 1 0 0 0,0-1 0 0 0,0 0 0 0 0,0 1 0 0 0,0-1 0 0 0,0 0 1 0 0,0 0-1 0 0,2-1 0 0 0,-1 1-1 0 0,0-1 0 0 0,0 1 0 0 0,0 0 0 0 0,0 0 0 0 0,0 0 0 0 0,0 0 0 0 0,5 2 0 0 0,11 1-16 0 0,-17-3 10 0 0,32 0-178 0 0,22 2-534 0 0,-54-2 653 0 0,-1 0-97 0 0,0-1 153 0 0,0 1 0 0 0,-1 0 1 0 0,1-1-1 0 0,0 1 0 0 0,0-1 0 0 0,-1 1 1 0 0,1-1-1 0 0,0 1 0 0 0,-1-1 0 0 0,1 1 1 0 0,-1-1-1 0 0,1 0 0 0 0,-1 1 1 0 0,1-1-1 0 0,-1 0 0 0 0,1 0 0 0 0,-1 1 1 0 0,0-1-1 0 0,1 0 0 0 0,-1 0 0 0 0,0 0 1 0 0,1-1-1 0 0,3-18-156 0 0,-3 7 158 0 0,-2 0 11 0 0,0 3 11 0 0,1 7 1754 0 0,-4 16-1621 0 0,2-6-104 0 0,-5 19 265 0 0,-8 45 1 0 0,13-31-239 0 0,1-27-57 0 0,-5 16-539 0 0,6-28 272 0 0,-2 6 503 0 0,2-3-3063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6.768"/>
    </inkml:context>
    <inkml:brush xml:id="br0">
      <inkml:brushProperty name="width" value="0.05" units="cm"/>
      <inkml:brushProperty name="height" value="0.05" units="cm"/>
    </inkml:brush>
  </inkml:definitions>
  <inkml:trace contextRef="#ctx0" brushRef="#br0">1 147 3679 0 0,'0'0'11696'0'0,"1"2"-11326"0"0,4 7-22 0 0,1 1 623 0 0,-6-10-966 0 0,1 0-1 0 0,-1 0 0 0 0,0 1 0 0 0,1-1 0 0 0,-1 0 0 0 0,1 0 0 0 0,-1 0 0 0 0,0 0 0 0 0,1 0 0 0 0,-1 0 0 0 0,1 0 1 0 0,-1 0-1 0 0,0 0 0 0 0,1 0 0 0 0,-1 0 0 0 0,0-1 0 0 0,1 1 0 0 0,-1 0 0 0 0,0 0 0 0 0,1 0 0 0 0,-1 0 0 0 0,0-1 1 0 0,1 1-1 0 0,-1 0 0 0 0,0 0 0 0 0,1-1 0 0 0,-1 1 0 0 0,0 0 0 0 0,0 0 0 0 0,1-1 0 0 0,8-8-19 0 0,0-1-1 0 0,10-15 1 0 0,8-8-64 0 0,-7 5 68 0 0,-7 18 11 0 0,-8 6 0 0 0,20-8 0 0 0,-21 9 0 0 0,22-3 0 0 0,-13 4 19 0 0,-10 2 15 0 0,0 0-1 0 0,-1 0 1 0 0,1 0 0 0 0,0 0 0 0 0,-1 0 0 0 0,1 1-1 0 0,0-1 1 0 0,-1 1 0 0 0,1 0 0 0 0,-1-1-1 0 0,4 3 1 0 0,-3-2 46 0 0,-3-1-75 0 0,0 1 0 0 0,0-1 0 0 0,0 0 0 0 0,0 0 0 0 0,1 1 0 0 0,-1-1-1 0 0,0 0 1 0 0,0 0 0 0 0,0 1 0 0 0,1-1 0 0 0,-1 0 0 0 0,0 0 0 0 0,0 0 0 0 0,1 0 0 0 0,-1 1-1 0 0,0-1 1 0 0,0 0 0 0 0,1 0 0 0 0,-1 0 0 0 0,0 0 0 0 0,0 0 0 0 0,1 0 0 0 0,-1 0 0 0 0,0 1-1 0 0,1-1 1 0 0,-1 0 1 0 0,1 0 0 0 0,-1 0-1 0 0,0 0 1 0 0,1 0-1 0 0,-1 0 1 0 0,0 0-1 0 0,1 0 1 0 0,-1 0 0 0 0,0 0-1 0 0,0 0 1 0 0,1 1-1 0 0,-1-1 1 0 0,0 0-1 0 0,0 0 1 0 0,1 0 0 0 0,-1 0-1 0 0,0 1 1 0 0,0-1-1 0 0,0 0 1 0 0,1 0-1 0 0,-1 1 1 0 0,0-1 0 0 0,0 0-1 0 0,0 0 1 0 0,1 1-1 0 0,-1 0 2 0 0,0-1 0 0 0,0 0 0 0 0,0 1 0 0 0,0-1 0 0 0,0 1 0 0 0,0-1 0 0 0,0 1 0 0 0,0-1 0 0 0,1 0 0 0 0,-1 1 0 0 0,0-1 0 0 0,0 1 0 0 0,1-1 0 0 0,-1 0 0 0 0,0 1 0 0 0,1-1 1 0 0,-1 0-1 0 0,0 0 0 0 0,1 1 0 0 0,-1-1 0 0 0,8 9 109 0 0,-5-5-81 0 0,-2-3-17 0 0,1 1 0 0 0,-1 0 0 0 0,1 0 0 0 0,-1 0 0 0 0,0 0 0 0 0,0 0 0 0 0,0 0 0 0 0,0 0 0 0 0,0 3 0 0 0,2 8 47 0 0,-1 2-11 0 0,-2-3-33 0 0,0-7 22 0 0,-1 5-46 0 0,0-8-62 0 0,3-4-458 0 0,26-44 360 0 0,-14 19 103 0 0,-2 11 35 0 0,-7 13 10 0 0,0 1 2 0 0,-2-3 5 0 0,-2 4 7 0 0,0 0 0 0 0,0-1 0 0 0,0 1 0 0 0,1 0 0 0 0,-1-1 0 0 0,0 1 0 0 0,1 0 0 0 0,-1 0 0 0 0,1 0 0 0 0,-1 0 0 0 0,1 0 0 0 0,1 0 0 0 0,23-13-53 0 0,-23 11 58 0 0,1 0-12 0 0,17 1 138 0 0,-8 2-98 0 0,-11 0 177 0 0,-1 0-183 0 0,0 1 1 0 0,0-1-1 0 0,0 1 0 0 0,1-1 1 0 0,-1 1-1 0 0,0 0 1 0 0,0-1-1 0 0,0 1 0 0 0,0 0 1 0 0,-1 0-1 0 0,1 0 0 0 0,0 0 1 0 0,0 0-1 0 0,1 1 0 0 0,10 19 228 0 0,9 33-126 0 0,-19-50-128 0 0,5 10 0 0 0,4 3 0 0 0,-5-6 0 0 0,3-1 0 0 0,0-1 0 0 0,0-3 0 0 0,2-1 0 0 0,-2-1 11 0 0,-5-4 32 0 0,5-1-33 0 0,2-4-10 0 0,5-16-14 0 0,-14 17-33 0 0,12-21-303 0 0,-13 23 311 0 0,0 0-37 0 0,1 4 14 0 0,5 8 61 0 0,-4-6 17 0 0,0 1 0 0 0,0 0 0 0 0,-1 0 0 0 0,3 8 0 0 0,9 16 21 0 0,-2-9-47 0 0,-10-18-10 0 0,0 0-132 0 0,7 9-1619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7.021"/>
    </inkml:context>
    <inkml:brush xml:id="br0">
      <inkml:brushProperty name="width" value="0.05" units="cm"/>
      <inkml:brushProperty name="height" value="0.05" units="cm"/>
    </inkml:brush>
  </inkml:definitions>
  <inkml:trace contextRef="#ctx0" brushRef="#br0">1 11 13359 0 0,'0'0'2128'0'0,"1"-2"-2193"0"0,5-7-770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7.385"/>
    </inkml:context>
    <inkml:brush xml:id="br0">
      <inkml:brushProperty name="width" value="0.05" units="cm"/>
      <inkml:brushProperty name="height" value="0.05" units="cm"/>
    </inkml:brush>
  </inkml:definitions>
  <inkml:trace contextRef="#ctx0" brushRef="#br0">1 0 12263 0 0,'0'0'1112'0'0,"1"2"-876"0"0,3 4-103 0 0,-1 0-1 0 0,1 0 1 0 0,-1 1-1 0 0,-1-1 1 0 0,1 1-1 0 0,-1-1 1 0 0,0 1-1 0 0,-1 0 1 0 0,2 11 0 0 0,-1 6 288 0 0,-3 36 1 0 0,0-20 320 0 0,-2 48 978 0 0,0-49-1211 0 0,4 60 1 0 0,0-88-510 0 0,2 60 74 0 0,-2-45-95 0 0,0-23-98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8.019"/>
    </inkml:context>
    <inkml:brush xml:id="br0">
      <inkml:brushProperty name="width" value="0.05" units="cm"/>
      <inkml:brushProperty name="height" value="0.05" units="cm"/>
    </inkml:brush>
  </inkml:definitions>
  <inkml:trace contextRef="#ctx0" brushRef="#br0">0 195 3223 0 0,'0'0'4731'0'0,"3"0"-3750"0"0,20 5 1446 0 0,0-2-1 0 0,36 1 0 0 0,-42-3-2131 0 0,1-1-1 0 0,-1-2 1 0 0,1 1 0 0 0,-1-2-1 0 0,21-6 1 0 0,-31 8-205 0 0,4-5-63 0 0,-2-1 40 0 0,-5 5-31 0 0,-2 0-24 0 0,0 1 0 0 0,0-1 0 0 0,0 0-1 0 0,0 0 1 0 0,0 0 0 0 0,-1 0 0 0 0,1 0-1 0 0,2-4 1 0 0,-1 1 14 0 0,3-1 17 0 0,-4 4-33 0 0,0 0-1 0 0,0 0 0 0 0,-1 0 1 0 0,1 0-1 0 0,0-1 1 0 0,-1 1-1 0 0,0 0 0 0 0,0-1 1 0 0,2-4-1 0 0,1-6 45 0 0,-4 10-44 0 0,0-1 1 0 0,0 1 0 0 0,0 0-1 0 0,-1-1 1 0 0,1 1 0 0 0,-2-5-1 0 0,-2-11-10 0 0,2 15 0 0 0,-7-11 0 0 0,2 5 0 0 0,-1 2 0 0 0,7 7 0 0 0,0 0 0 0 0,0-1 0 0 0,0 1 0 0 0,0 0 0 0 0,0 0 0 0 0,-1 0 0 0 0,1 0 0 0 0,-1 0 0 0 0,1 0 0 0 0,0 0 0 0 0,-1 0 0 0 0,0 1 0 0 0,1-1 0 0 0,-1 0 0 0 0,-2 0 0 0 0,-2 0 0 0 0,-5-2 0 0 0,-1 4 0 0 0,6 0 0 0 0,-7 2 0 0 0,1 1 0 0 0,-14 5 0 0 0,17-4 0 0 0,-5 6 0 0 0,11-5 0 0 0,2-2 0 0 0,-8 11 42 0 0,1 0 0 0 0,-6 17-1 0 0,12-28-22 0 0,-1 5 87 0 0,1 0-1 0 0,0 1 0 0 0,0-1 1 0 0,1 1-1 0 0,0 0 0 0 0,0-1 1 0 0,1 1-1 0 0,0 0 0 0 0,1-1 1 0 0,4 19-1 0 0,-3-22-45 0 0,1 1 1 0 0,0-1 0 0 0,0 0-1 0 0,0 0 1 0 0,1 0-1 0 0,0 0 1 0 0,1-1 0 0 0,5 6-1 0 0,-4-4-13 0 0,1 0 0 0 0,0-1 0 0 0,1 0 0 0 0,-1 0 0 0 0,1-1 0 0 0,15 7 1 0 0,-7-4 24 0 0,1-1 1 0 0,31 9 0 0 0,-43-14-109 0 0,1-1-1 0 0,-1 1 0 0 0,1-1 1 0 0,0-1-1 0 0,-1 1 0 0 0,1-1 1 0 0,0 0-1 0 0,-1 0 0 0 0,1 0 1 0 0,0-1-1 0 0,0 0 0 0 0,6-2 1 0 0,-7 2-52 0 0,10-5-2317 0 0,-4 2 1194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58.6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30 696 2303 0 0,'0'0'102'0'0,"0"-4"-1"0"0,-5-11-80 0 0,-4 6 363 0 0,8 9-305 0 0,0-1-1 0 0,0 0 1 0 0,0 0-1 0 0,0 0 0 0 0,0 0 1 0 0,0 0-1 0 0,0 0 1 0 0,1 0-1 0 0,-1 0 0 0 0,0 0 1 0 0,1 0-1 0 0,-1 0 0 0 0,1 0 1 0 0,-1 0-1 0 0,1-1 1 0 0,-1 1-1 0 0,1 0 0 0 0,0-3 1 0 0,-2-6-67 0 0,2 2-9 0 0,8-8-4 0 0,-6 10 3 0 0,0 0 0 0 0,0 1 0 0 0,1 0-1 0 0,0-1 1 0 0,-1 2 0 0 0,2-1 0 0 0,5-8 0 0 0,22-25 361 0 0,63-62 0 0 0,-72 78-312 0 0,5-6 989 0 0,-28 26-889 0 0,-5-7-70 0 0,3 5-27 0 0,-5-3-44 0 0,-2-1-10 0 0,0-1-13 0 0,3-4-67 0 0,6 9 43 0 0,-1 0 1 0 0,1 1-1 0 0,0-1 0 0 0,0 0 1 0 0,1 0-1 0 0,-1 0 0 0 0,1-1 1 0 0,0 1-1 0 0,0 0 1 0 0,0 0-1 0 0,1 0 0 0 0,1-6 1 0 0,1-4-29 0 0,1 1 1 0 0,9-18 0 0 0,2-7 26 0 0,0-5 34 0 0,-6 17 78 0 0,12-49 0 0 0,-19 65-63 0 0,-2 6 42 0 0,2-4 13 0 0,-2 7-20 0 0,0 3-397 0 0,1-1 342 0 0,-1 0-1 0 0,0-1 1 0 0,0 1-1 0 0,1-1 1 0 0,-1 1-1 0 0,0 0 1 0 0,1-1-1 0 0,-1 1 1 0 0,1-1-1 0 0,-1 1 1 0 0,1 0-1 0 0,3 3-218 0 0,4 7 217 0 0,4 2 11 0 0,0-3 0 0 0,2-2 0 0 0,0-1 0 0 0,2-3 0 0 0,1-1 0 0 0,-1-2 424 0 0,-17 1-357 0 0,-26 34-52 0 0,15-23-20 0 0,1 2-1 0 0,-13 22 1 0 0,13-13-143 0 0,10-22 93 0 0,1 0-17 0 0,1 9 7 0 0,5 1 51 0 0,4-1 14 0 0,0 0 0 0 0,1 0 0 0 0,-8-9 1 0 0,-1 1-1 0 0,1-1 0 0 0,-1 1 0 0 0,0-1 0 0 0,0 1 0 0 0,0 0 0 0 0,0 0 0 0 0,-1-1 1 0 0,1 1-1 0 0,1 4 0 0 0,-1-1 9 0 0,0-1-5 0 0,0-1 0 0 0,-1 0 0 0 0,0 1 0 0 0,0-1 1 0 0,0 1-1 0 0,0 0 0 0 0,-1-1 0 0 0,0 1 0 0 0,0 0 0 0 0,0-1 0 0 0,0 1 0 0 0,-3 8 0 0 0,0 0 14 0 0,0 0 0 0 0,-10 23 0 0 0,4-19 26 0 0,0 0-1 0 0,-22 30 1 0 0,10-17 187 0 0,-3 5 41 0 0,16-25-182 0 0,0 1 1 0 0,1 0 0 0 0,0 0 0 0 0,-9 22 0 0 0,12-25-82 0 0,1 1 0 0 0,0-1 0 0 0,1 1 0 0 0,0 0 1 0 0,1-1-1 0 0,-1 1 0 0 0,1 0 0 0 0,1 13 0 0 0,4-7-9 0 0,-3-13-18 0 0,0 0 0 0 0,0 0-1 0 0,0 0 1 0 0,0 0 0 0 0,1 0-1 0 0,-1 0 1 0 0,1 0-1 0 0,-1 0 1 0 0,1-1 0 0 0,0 1-1 0 0,0-1 1 0 0,0 1 0 0 0,0-1-1 0 0,4 3 1 0 0,0-2-62 0 0,0 1 1 0 0,0-1 0 0 0,11 3-1 0 0,-15-5 52 0 0,0 0-1 0 0,0 0 0 0 0,0 0 1 0 0,0 0-1 0 0,0 0 1 0 0,0 0-1 0 0,0-1 0 0 0,0 1 1 0 0,0-1-1 0 0,0 1 1 0 0,2-2-1 0 0,3-1-49 0 0,1 2 14 0 0,-3-1 16 0 0,1 0 1 0 0,-1 0-1 0 0,0 0 1 0 0,8-5-1 0 0,-2 1 26 0 0,-9 5 296 0 0,-15 10-27 0 0,-44 43 24 0 0,11-10 11 0 0,35-33-162 0 0,1 1 0 0 0,-1-1 0 0 0,2 2 0 0 0,0-1 0 0 0,0 1 0 0 0,-13 22 0 0 0,21-28-60 0 0,8 12-47 0 0,-2-12-20 0 0,-2-3 0 0 0,1 1-18 0 0,0 0 0 0 0,0-1 0 0 0,0 1 1 0 0,0-1-1 0 0,1 0 0 0 0,-1 0 0 0 0,1-1 0 0 0,-1 1 0 0 0,1-1 0 0 0,0 0 0 0 0,0 0 0 0 0,8 0 1 0 0,-3 0-98 0 0,0-1 1 0 0,0 0 0 0 0,0-1 0 0 0,0 0 0 0 0,12-3-1 0 0,48-19-876 0 0,-68 22 1066 0 0,-2 3 57 0 0,-1 3-59 0 0,0 0 0 0 0,0-1 0 0 0,-1 1 0 0 0,1-1 0 0 0,-1 1 0 0 0,0-1 0 0 0,0 0 0 0 0,-1 0 1 0 0,1 0-1 0 0,-1 0 0 0 0,0 0 0 0 0,0-1 0 0 0,-6 6 0 0 0,1 0 77 0 0,0 0 0 0 0,1 0 0 0 0,0 1 0 0 0,-9 18 0 0 0,10-15-100 0 0,2-3-47 0 0,3-9-19 0 0,1 0 0 0 0,0-1 0 0 0,0 1 0 0 0,0-1 0 0 0,0 1-1 0 0,0 0 1 0 0,0-1 0 0 0,0 1 0 0 0,0 0 0 0 0,1-1 0 0 0,-1 1 0 0 0,0 0 0 0 0,0-1 0 0 0,0 1 0 0 0,1-1 0 0 0,-1 1 0 0 0,0-1 0 0 0,1 1 0 0 0,-1 0 0 0 0,0-1 0 0 0,1 1 0 0 0,-1-1 0 0 0,1 0 0 0 0,-1 1 0 0 0,2 0 0 0 0,7 6-262 0 0,-8-6 248 0 0,1-1 1 0 0,0 1 0 0 0,0 0-1 0 0,-1-1 1 0 0,1 1 0 0 0,0-1-1 0 0,0 1 1 0 0,0-1 0 0 0,-1 0-1 0 0,1 0 1 0 0,0 0 0 0 0,0 0-1 0 0,0 0 1 0 0,0 0 0 0 0,-1 0-1 0 0,3-1 1 0 0,0 0 14 0 0,36-5-162 0 0,-9 0 106 0 0,-16 4 758 0 0,-18 15-149 0 0,-1-4-405 0 0,0-1 0 0 0,-1 0 0 0 0,1 0 0 0 0,-2 0 0 0 0,1-1 0 0 0,-13 13 0 0 0,10-12-91 0 0,0 1-1 0 0,1 0 0 0 0,1 0 0 0 0,-7 11 0 0 0,11-16-33 0 0,-7 19 52 0 0,7-14-54 0 0,-2 6 17 0 0,6 4-105 0 0,-1-17 78 0 0,-1-1-1 0 0,0 0 1 0 0,0 0 0 0 0,0 1-1 0 0,1-1 1 0 0,-1 0-1 0 0,1 0 1 0 0,-1 0-1 0 0,1 1 1 0 0,-1-1-1 0 0,1 0 1 0 0,0 0-1 0 0,-1 0 1 0 0,2 1 0 0 0,-1-1-8 0 0,0 0 0 0 0,-1 0 0 0 0,1 0 0 0 0,0-1 0 0 0,-1 1 0 0 0,1 0 0 0 0,-1 0 1 0 0,0 0-1 0 0,1 0 0 0 0,-1 0 0 0 0,0 0 0 0 0,1 0 0 0 0,-1 2 0 0 0,0-3 11 0 0,0 0 0 0 0,0 1 0 0 0,0-1 0 0 0,0 0 0 0 0,1 1 0 0 0,-1-1 0 0 0,0 0-1 0 0,0 1 1 0 0,0-1 0 0 0,0 0 0 0 0,1 0 0 0 0,-1 1 0 0 0,0-1 0 0 0,0 0 0 0 0,1 0 0 0 0,-1 1-1 0 0,0-1 1 0 0,0 0 0 0 0,1 0 0 0 0,-1 0 0 0 0,0 0 0 0 0,1 1 0 0 0,-1-1 0 0 0,0 0-1 0 0,0 0 1 0 0,1 0 0 0 0,0 0 3 0 0,-1 0-1 0 0,0 0 0 0 0,1 0 0 0 0,-1 1 1 0 0,0-1-1 0 0,1 0 0 0 0,-1 0 1 0 0,0 0-1 0 0,0 0 0 0 0,1 1 0 0 0,-1-1 1 0 0,0 0-1 0 0,0 0 0 0 0,1 0 1 0 0,-1 1-1 0 0,0-1 0 0 0,0 0 0 0 0,1 0 1 0 0,-1 1-1 0 0,0-1 0 0 0,0 0 1 0 0,0 1-1 0 0,0-1 0 0 0,0 0 0 0 0,1 1 1 0 0,-1-1-1 0 0,3 2-69 0 0,-2-1 71 0 0,4 1-25 0 0,-1 0 0 0 0,1 0 1 0 0,0-1-1 0 0,0 1 0 0 0,0-1 1 0 0,0 0-1 0 0,0-1 0 0 0,0 1 1 0 0,0-1-1 0 0,6 0 0 0 0,-8 0 247 0 0,-10 19 118 0 0,6-16-300 0 0,0 1 1 0 0,0-1-1 0 0,0 0 0 0 0,-1 1 1 0 0,0-1-1 0 0,-1 3 0 0 0,-6 5 169 0 0,-16 15 0 0 0,19-21-157 0 0,1 0-1 0 0,-1 0 1 0 0,1 1-1 0 0,1 0 1 0 0,-1 0 0 0 0,1 0-1 0 0,0 1 1 0 0,0-1-1 0 0,-3 9 1 0 0,4-2-38 0 0,2 2-23 0 0,6 0-67 0 0,-4-13 59 0 0,0-1 1 0 0,0 0-1 0 0,0 1 1 0 0,0-1-1 0 0,1 0 0 0 0,-1 1 1 0 0,0-1-1 0 0,1 0 1 0 0,-1 0-1 0 0,1 0 1 0 0,-1 0-1 0 0,1 0 0 0 0,0 0 1 0 0,-1-1-1 0 0,1 1 1 0 0,0-1-1 0 0,-1 1 0 0 0,1-1 1 0 0,0 1-1 0 0,0-1 1 0 0,0 0-1 0 0,-1 0 0 0 0,4 0 1 0 0,4-1-100 0 0,-1 1-1 0 0,0-2 1 0 0,14-2 0 0 0,-20 3 116 0 0,13-3 4 0 0,-13 4 2 0 0,-1-1-1 0 0,1 1 1 0 0,-1 0 0 0 0,1-1-1 0 0,0 1 1 0 0,-1-1-1 0 0,1 0 1 0 0,-1 0-1 0 0,1 1 1 0 0,-1-1-1 0 0,0 0 1 0 0,1 0 0 0 0,1-2-1 0 0,3 1 309 0 0,-5 1-279 0 0,-1 1 1 0 0,0-1 0 0 0,0 1 0 0 0,1-1 0 0 0,-1 1 0 0 0,0-1 0 0 0,0 1 0 0 0,0-1 0 0 0,0 0 0 0 0,1 1 0 0 0,-1-1 0 0 0,0 1 0 0 0,0-1 0 0 0,0 0 0 0 0,0 1 0 0 0,0-1 0 0 0,-1 1 0 0 0,1-2 0 0 0,-3 0 46 0 0,0 0 1 0 0,-1 0-1 0 0,1 0 1 0 0,-1 0-1 0 0,1 1 0 0 0,-1-1 1 0 0,1 1-1 0 0,-1 0 1 0 0,0 0-1 0 0,0 0 0 0 0,0 1 1 0 0,0-1-1 0 0,0 1 1 0 0,-4 0-1 0 0,-7 1 101 0 0,0 1 1 0 0,-22 5-1 0 0,26-4-78 0 0,-1-1 1 0 0,1 0-1 0 0,-1-1 1 0 0,-20 1-1 0 0,16-4 14 0 0,9 2-75 0 0,1 0 1 0 0,-1-1-1 0 0,1 1 1 0 0,-1-1-1 0 0,1-1 1 0 0,-1 1-1 0 0,1-1 1 0 0,0-1-1 0 0,0 1 0 0 0,0-1 1 0 0,-8-5-1 0 0,12 7-27 0 0,1 0 0 0 0,0-1 0 0 0,0 1-1 0 0,0-1 1 0 0,0 0 0 0 0,0 1-1 0 0,0-1 1 0 0,0 0 0 0 0,0 1 0 0 0,1-1-1 0 0,-1 0 1 0 0,1 0 0 0 0,-1 0 0 0 0,1 1-1 0 0,-1-4 1 0 0,1 1-15 0 0,0 0 0 0 0,0 0 0 0 0,0 0 0 0 0,0 0 0 0 0,2-6 0 0 0,-1 5-14 0 0,1-1 0 0 0,1 1 0 0 0,-1 0-1 0 0,1-1 1 0 0,0 1 0 0 0,0 0 0 0 0,0 1-1 0 0,5-7 1 0 0,35-33-195 0 0,-37 38 216 0 0,7-5-31 0 0,35-35-359 0 0,66-81 356 0 0,-119 127 67 0 0,0 1 1 0 0,1 0-1 0 0,-1-1 0 0 0,0 2 0 0 0,1-1 0 0 0,-1 0 0 0 0,1 1 1 0 0,-1 0-1 0 0,1 0 0 0 0,-1 0 0 0 0,1 1 0 0 0,0 0 0 0 0,0-1 1 0 0,-4 5-1 0 0,-5 5-4 0 0,1 1 1 0 0,-17 21 0 0 0,23-27-16 0 0,-14 17 36 0 0,2 2 0 0 0,0 0 0 0 0,-18 37 0 0 0,30-51-53 0 0,0 1 0 0 0,1 0-1 0 0,1 0 1 0 0,0 0 0 0 0,1 0 0 0 0,0 1 0 0 0,1 0 0 0 0,1-1 0 0 0,0 1-1 0 0,1 15 1 0 0,1-21-11 0 0,0 0 0 0 0,0 0 0 0 0,1 0 0 0 0,0-1 0 0 0,1 1 0 0 0,-1 0 0 0 0,8 13 0 0 0,-8-17-18 0 0,1 0-1 0 0,-1 0 1 0 0,1-1 0 0 0,-1 0-1 0 0,1 1 1 0 0,0-1-1 0 0,0 0 1 0 0,0-1-1 0 0,1 1 1 0 0,-1 0-1 0 0,1-1 1 0 0,0 0-1 0 0,-1 0 1 0 0,1 0 0 0 0,0 0-1 0 0,6 1 1 0 0,-3-1-11 0 0,0-1 0 0 0,0 1-1 0 0,0-2 1 0 0,0 1 0 0 0,0-1 0 0 0,0 0 0 0 0,1-1 0 0 0,-1 1 0 0 0,0-1 0 0 0,0-1 0 0 0,0 1 0 0 0,0-1 0 0 0,0-1 0 0 0,-1 1 0 0 0,1-1-1 0 0,0 0 1 0 0,10-8 0 0 0,-13 8 57 0 0,18-10 26 0 0,-8 7 329 0 0,-16 20-68 0 0,-1-6-253 0 0,1-1-1 0 0,-1 0 0 0 0,0 0 1 0 0,0-1-1 0 0,-1 1 1 0 0,-9 11-1 0 0,3-3-46 0 0,1-1 0 0 0,-10 22-1 0 0,17-32-5 0 0,1-3 0 0 0,0 1 0 0 0,1 0 0 0 0,-1-1 0 0 0,0 1 0 0 0,1 0 0 0 0,0 0 0 0 0,-1 0 0 0 0,1 0 0 0 0,0-1 0 0 0,0 5 0 0 0,0-3-22 0 0,-1-1 0 0 0,1 1 0 0 0,1-1-1 0 0,-1 1 1 0 0,0 0 0 0 0,0-1 0 0 0,1 1 0 0 0,1 2-1 0 0,-1-2-53 0 0,1-1-50 0 0,1 0 76 0 0,1 0 0 0 0,0 0 1 0 0,-1 0-1 0 0,1-1 0 0 0,0 1 0 0 0,0-1 1 0 0,0 0-1 0 0,0 0 0 0 0,0 0 1 0 0,5 0-1 0 0,3-2-23 0 0,0 1 1 0 0,0-2-1 0 0,0 1 1 0 0,18-6-1 0 0,1 0-71 0 0,0-2 54 0 0,-22 6 98 0 0,-1 1 0 0 0,1-1 0 0 0,0 2 0 0 0,0-1 0 0 0,0 1 0 0 0,18 1 0 0 0,-12 0-30 0 0,-12 1 296 0 0,-3 2-92 0 0,1 0-136 0 0,-1 1 0 0 0,0 0-1 0 0,-1-1 1 0 0,1 1 0 0 0,-1 0 0 0 0,1-1-1 0 0,-1 1 1 0 0,0-1 0 0 0,0 1-1 0 0,-1-1 1 0 0,1 1 0 0 0,-1-1-1 0 0,1 0 1 0 0,-5 6 0 0 0,0-2 49 0 0,-1 1 0 0 0,1 0 0 0 0,-2-1-1 0 0,-11 9 1 0 0,-44 42 271 0 0,12-10-169 0 0,45-44-173 0 0,4-2-17 0 0,0 0 0 0 0,0-1 0 0 0,0 1-1 0 0,0 0 1 0 0,0 0 0 0 0,1 0 0 0 0,-1 0 0 0 0,1 0 0 0 0,0 1 0 0 0,-1-1 0 0 0,0 5 0 0 0,-4 6 14 0 0,3-2 7 0 0,3-10-44 0 0,-1 1 0 0 0,1-1-1 0 0,0 0 1 0 0,0 0 0 0 0,1 0 0 0 0,-1 0 0 0 0,0 0-1 0 0,0 0 1 0 0,0 0 0 0 0,1 0 0 0 0,-1 0 0 0 0,1 0-1 0 0,-1 0 1 0 0,1 0 0 0 0,-1 0 0 0 0,1 0-1 0 0,-1 0 1 0 0,1 0 0 0 0,0 0 0 0 0,0 0 0 0 0,-1 0-1 0 0,2 0 1 0 0,19 14-266 0 0,-16-14 211 0 0,-1 1 0 0 0,1 0-1 0 0,0-1 1 0 0,0 0-1 0 0,-1 0 1 0 0,1 0 0 0 0,0-1-1 0 0,0 0 1 0 0,0 0-1 0 0,9-1 1 0 0,5-1-147 0 0,28-9 0 0 0,-15 3 71 0 0,18-4-13 0 0,-35 9 144 0 0,-2 2 42 0 0,-11 1 303 0 0,-10 13-154 0 0,0-1 1 0 0,-1 0-1 0 0,0 0 1 0 0,-1-1-1 0 0,-1-1 1 0 0,0 1-1 0 0,-15 10 0 0 0,7-5-38 0 0,-20 22-1 0 0,18-16-44 0 0,12-14-72 0 0,1 0 1 0 0,0 1-1 0 0,1 1 0 0 0,-12 18 0 0 0,10-11-21 0 0,9-12-8 0 0,0-3-6 0 0,1 0-13 0 0,-1-1 0 0 0,0 1-1 0 0,0-1 1 0 0,1 1 0 0 0,-1-1 0 0 0,1 1-1 0 0,-1-1 1 0 0,1 1 0 0 0,0-1 0 0 0,-1 0-1 0 0,1 1 1 0 0,0-1 0 0 0,0 0 0 0 0,0 0-1 0 0,0 1 1 0 0,0-1 0 0 0,2 1 0 0 0,-1 0-16 0 0,-1-1 0 0 0,1 1 0 0 0,-1-1 0 0 0,1 0 0 0 0,0 0 0 0 0,-1 0 0 0 0,1 0 1 0 0,0 0-1 0 0,0 0 0 0 0,0-1 0 0 0,0 1 0 0 0,0 0 0 0 0,0-1 0 0 0,3 1 0 0 0,11-3-98 0 0,0 0 0 0 0,1-1-1 0 0,-1-1 1 0 0,0 0 0 0 0,18-9-1 0 0,23-5 32 0 0,10-5 111 0 0,-21 9 64 0 0,-44 13 67 0 0,11 7 1346 0 0,-13-6-1440 0 0,-2 12 17 0 0,-1-1-33 0 0,3-10-25 0 0,0 0 0 0 0,0 1 1 0 0,0-1-1 0 0,0 0 0 0 0,0 1 0 0 0,0-1 0 0 0,0 0 0 0 0,0 1 1 0 0,1-1-1 0 0,-1 0 0 0 0,0 0 0 0 0,1 1 0 0 0,-1-1 0 0 0,1 0 1 0 0,-1 0-1 0 0,1 0 0 0 0,0 0 0 0 0,0 0 0 0 0,-1 0 0 0 0,1 0 1 0 0,0 0-1 0 0,2 2 0 0 0,0-1-3 0 0,1 1 1 0 0,0-1-1 0 0,1 1 1 0 0,-1-1-1 0 0,0-1 1 0 0,1 1-1 0 0,-1-1 1 0 0,1 1-1 0 0,-1-1 0 0 0,9 1 1 0 0,-5-1 3 0 0,-6-1 3 0 0,-1 0 0 0 0,1 1 0 0 0,-1-1 0 0 0,1 0 0 0 0,-1 1 0 0 0,1-1 0 0 0,-1 0 0 0 0,1 0 0 0 0,-1 0 0 0 0,1 0 0 0 0,0-1 0 0 0,-1 1 0 0 0,3-1 0 0 0,1 0 0 0 0,26-2-133 0 0,0 0 0 0 0,34-9-1 0 0,-60 11 54 0 0,3 1-10 0 0,-6 0 174 0 0,7 6 26 0 0,8 10-31 0 0,-15-13-106 0 0,-1-1 0 0 0,1 0 0 0 0,0 0 0 0 0,0 0 0 0 0,0 0 0 0 0,0-1 0 0 0,3 3 0 0 0,1-1-68 0 0,0 0 1 0 0,0-1-1 0 0,0 1 0 0 0,0-1 1 0 0,0 0-1 0 0,0 0 0 0 0,1-1 1 0 0,-1 0-1 0 0,1 0 0 0 0,-1 0 1 0 0,1-1-1 0 0,6-1 0 0 0,-10 1-3 0 0,0 0 22 0 0,8-1 1279 0 0,-23-2-797 0 0,-27 0-129 0 0,-17 7-197 0 0,9 0 36 0 0,-75-3 0 0 0,102-2-116 0 0,-72-9-2 0 0,83 8 3 0 0,-1 0 1 0 0,1-1 0 0 0,-1 0-1 0 0,1 0 1 0 0,0-1 0 0 0,1 0-1 0 0,-11-6 1 0 0,17 8 86 0 0,14-6-376 0 0,-7 4 156 0 0,0 2 0 0 0,1-1 0 0 0,-1 0 0 0 0,1 1 0 0 0,-1 0 0 0 0,10-1 0 0 0,0-1-567 0 0,19-7-2913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48.78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587 303 455 0 0,'2'-1'6243'0'0,"0"0"-6079"0"0,-1 0-1 0 0,1-1 1 0 0,0 1-1 0 0,0 0 1 0 0,-1-1-1 0 0,1 0 1 0 0,1-2-1 0 0,-2 3 46 0 0,1-13 143 0 0,-4 2-290 0 0,0 0-52 0 0,-4 1-10 0 0,-3 0 0 0 0,8 10 15 0 0,0-1 0 0 0,-1 1 0 0 0,1-1 0 0 0,0 1 0 0 0,-1 0 0 0 0,0 0 0 0 0,1-1 0 0 0,-1 1 0 0 0,0 0 0 0 0,0 1 0 0 0,1-1 0 0 0,-1 0 0 0 0,0 0 0 0 0,0 1 0 0 0,-2-1 0 0 0,0 0 49 0 0,0 0 58 0 0,-1-1-1 0 0,0 1 1 0 0,0 0 0 0 0,0 1-1 0 0,-9-1 1 0 0,-9-1 590 0 0,-27-7-562 0 0,30 6-150 0 0,-27-6 0 0 0,34 6 0 0 0,-1 2 0 0 0,3-1 11 0 0,-17-2 122 0 0,26 4-58 0 0,0 0-6 0 0,1-1-35 0 0,0 1-1 0 0,0 0 1 0 0,0 0-1 0 0,0 0 1 0 0,0-1-1 0 0,0 1 1 0 0,0 0-1 0 0,0-1 1 0 0,1 1-1 0 0,-1-1 1 0 0,0 1-1 0 0,0-1 0 0 0,0 1 1 0 0,0-1-1 0 0,1 0 1 0 0,-1 1-1 0 0,0-1 1 0 0,1 0-1 0 0,-1 0 1 0 0,0 0-1 0 0,1 1 1 0 0,-1-1-1 0 0,1 0 1 0 0,-1 0-1 0 0,1 0 1 0 0,0 0-1 0 0,-1 0 1 0 0,1-2-1 0 0,0 1 84 0 0,-7-6 75 0 0,3 6-155 0 0,0 0 0 0 0,1 0 0 0 0,-1 0 0 0 0,0 1 0 0 0,0 0 0 0 0,0 0-1 0 0,0 0 1 0 0,-7-1 0 0 0,-36-1 143 0 0,17 2-122 0 0,6-2-52 0 0,3-2-6 0 0,11 5-14 0 0,9 0-66 0 0,-16-13-722 0 0,10 10 840 0 0,4 1-17 0 0,-1 0 1 0 0,0 1-1 0 0,1-1 0 0 0,-1 1 1 0 0,0 0-1 0 0,0 0 0 0 0,0 0 0 0 0,0 1 1 0 0,0-1-1 0 0,-4 1 0 0 0,-24-1-7 0 0,30 1 116 0 0,5 1-196 0 0,0 1 29 0 0,24 6-236 0 0,-11-5 209 0 0,0 1 0 0 0,1-3 11 0 0,-5 0 53 0 0,-10-1 96 0 0,0 2-128 0 0,5 9 21 0 0,-3 3 11 0 0,-2 1 0 0 0,-1 9-2 0 0,-2-4 15 0 0,1-14 30 0 0,-2 7-22 0 0,0 1 32 0 0,0 0 11 0 0,-1-2 0 0 0,0-1 0 0 0,2-7 0 0 0,-2 7 0 0 0,0 1 4 0 0,2-10 144 0 0,0 0-158 0 0,-10 21-89 0 0,10-12-14 0 0,1-4 127 0 0,0 2-51 0 0,0-4 16 0 0,0 5-22 0 0,1-5 22 0 0,4 9-22 0 0,1-2 32 0 0,-3-8 1 0 0,4 3-33 0 0,-5-5 32 0 0,-1 0 1 0 0,5 7-33 0 0,4 0 35 0 0,-7-7-45 0 0,-1 0 133 0 0,0 0-78 0 0,8 7-12 0 0,3 2-44 0 0,0-1-10 0 0,-2 0 0 0 0,0 1 0 0 0,0-1 0 0 0,1 0 0 0 0,-1 1 0 0 0,1-1 0 0 0,0-1 0 0 0,-1-1 0 0 0,2 1 0 0 0,1-2 0 0 0,-1 0 0 0 0,1-1 0 0 0,8 1 4 0 0,-18-5-10 0 0,14 8-52 0 0,-15-7 48 0 0,20 4-168 0 0,-9-2 178 0 0,-1 0 0 0 0,1 1 0 0 0,0 0 0 0 0,0-2 0 0 0,0-1 0 0 0,1 1 0 0 0,-1 0 0 0 0,1 0 0 0 0,0 0 0 0 0,5 2 5 0 0,4-3-84 0 0,-9 0 36 0 0,-2-2 22 0 0,-8-1-22 0 0,9 0 32 0 0,2 1 11 0 0,0 2 0 0 0,0 0 0 0 0,0 0 0 0 0,7-1-235 0 0,46-1 1 0 0,-18-1-57 0 0,-8 3 209 0 0,-38-2 27 0 0,0-1-1 0 0,1 0 1 0 0,-1 0 0 0 0,7-1 0 0 0,2 0 5 0 0,-5 0-30 0 0,-5 0 78 0 0,15 3-86 0 0,14 6-142 0 0,-18-5-10 0 0,24 2 0 0 0,-37-5 162 0 0,6 1-141 0 0,1 0-28 0 0,20 3-190 0 0,-17 0 416 0 0,1 1-22 0 0,0-1 32 0 0,-3 0 22 0 0,-2-1 39 0 0,-9-3-48 0 0,3 3 8 0 0,1 0-1 0 0,1 0 0 0 0,-1-1 1 0 0,0 1-1 0 0,1-1 0 0 0,5 4 0 0 0,2 1-9 0 0,0 1 0 0 0,2 0 0 0 0,18 10 95 0 0,-15-11 168 0 0,26 8-1 0 0,-27-9-239 0 0,-1-1 20 0 0,0 1-33 0 0,-1 1-10 0 0,8 3 16 0 0,-20-9 64 0 0,2 0 0 0 0,10 3-78 0 0,2 2-61 0 0,0-1 44 0 0,-2 1 15 0 0,8 3 0 0 0,-9-5 0 0 0,-3-1 0 0 0,5-1 0 0 0,1 0 11 0 0,1 0 32 0 0,7 4-54 0 0,-15-3 312 0 0,-2-2-275 0 0,-2 0 45 0 0,1 0-1 0 0,0 0 0 0 0,-1 1 0 0 0,0 0 0 0 0,1-1 0 0 0,4 4 1 0 0,-1-1-40 0 0,-1-1-5 0 0,0-1-1 0 0,0 1 1 0 0,0-1 0 0 0,0-1 0 0 0,10 2 0 0 0,13 4 1 0 0,-22-6 14 0 0,0 1 1 0 0,0-1-1 0 0,11 0 0 0 0,-5 1-41 0 0,-1 1 0 0 0,-1 2 0 0 0,-2 0 11 0 0,-6-3 32 0 0,8 4-33 0 0,1 0-10 0 0,0 0 0 0 0,1 1-5 0 0,-9-5 13 0 0,30 10-83 0 0,-23-7 75 0 0,1 0 0 0 0,-1 0 0 0 0,3 1-5 0 0,-10-3 15 0 0,11 9-89 0 0,-5-4 36 0 0,-2 1 32 0 0,1-1 11 0 0,3-2 0 0 0,1 1 0 0 0,0-1 0 0 0,0 1 0 0 0,-3-1 11 0 0,-7-3 42 0 0,5 1 15 0 0,-5 0 2 0 0,6 4-56 0 0,34 34 130 0 0,-26-28-113 0 0,-1 2 2 0 0,-9-6-22 0 0,-5-5 45 0 0,4 4 24 0 0,-3-4 13 0 0,3 5 3 0 0,-2-2-14 0 0,-1-4-21 0 0,13 12-44 0 0,3 2 16 0 0,3-1-2 0 0,-9-4-31 0 0,0 1 0 0 0,-2 0 0 0 0,-1-1 0 0 0,-1 1 0 0 0,2-2 0 0 0,-1 2 0 0 0,0-1 0 0 0,22 28 0 0 0,5 7 0 0 0,-29-37 0 0 0,0 0 0 0 0,0 0 0 0 0,0 1 0 0 0,-2 0 0 0 0,-2 3 0 0 0,1-1 0 0 0,0-2 0 0 0,-1 1 0 0 0,1-2 0 0 0,1 2 0 0 0,9 25 0 0 0,-3-14-72 0 0,-8-12 72 0 0,0 1 0 0 0,-1-2 0 0 0,0 2 0 0 0,0 2 0 0 0,0-1 0 0 0,-1-3 0 0 0,1 0 0 0 0,0 1 0 0 0,3 0 0 0 0,-2 2 0 0 0,-2-1 0 0 0,-2 0 11 0 0,0 1 32 0 0,0 0-33 0 0,0 0-10 0 0,3 0 0 0 0,2 0 0 0 0,-1-1 0 0 0,0-2-20 0 0,-4-9-74 0 0,-4-9-505 0 0,2 4 574 0 0,0 0 0 0 0,-1 0 0 0 0,0 0 0 0 0,1 0 0 0 0,-1 0 0 0 0,0 0 1 0 0,-1 1-1 0 0,1-1 0 0 0,-3-2 0 0 0,0-1 3 0 0,-3-3 26 0 0,1 0 16 0 0,0 1 0 0 0,0 0 0 0 0,-1 0 0 0 0,-1 0 0 0 0,1 1 0 0 0,-11-7 0 0 0,5 4 84 0 0,0 0-1 0 0,1-1 0 0 0,0-1 0 0 0,-19-21 0 0 0,0 3-16 0 0,25 25-101 0 0,1 0-1 0 0,0-1 1 0 0,1 0-1 0 0,-1 0 1 0 0,1 0-1 0 0,0 0 0 0 0,0-1 1 0 0,-6-13-1 0 0,7 15-66 0 0,4 6 81 0 0,0-1 0 0 0,0 0 0 0 0,0 0 0 0 0,0 0 0 0 0,0 0 0 0 0,0 0 0 0 0,0 0 0 0 0,0 0 0 0 0,0 0 0 0 0,0 0 0 0 0,0 0 0 0 0,0 0 0 0 0,0 0 0 0 0,0 0 0 0 0,0 0 0 0 0,0 0 0 0 0,0 0 0 0 0,0 0 0 0 0,0 0 0 0 0,-1 0 0 0 0,1 0 0 0 0,0 0 0 0 0,0 1 0 0 0,0-1 0 0 0,0 0 0 0 0,0 0 0 0 0,0 0 0 0 0,0 0 0 0 0,0 0 0 0 0,0 0 0 0 0,0 0 0 0 0,0 0 0 0 0,0 0 0 0 0,0-1 0 0 0,-1 1 0 0 0,1 0 0 0 0,0 0 0 0 0,0 0 0 0 0,0 0 0 0 0,0 0 0 0 0,0 0 0 0 0,0 0 0 0 0,0 0 0 0 0,0 0 0 0 0,0 0 0 0 0,0 0 0 0 0,0 0 0 0 0,0 0 0 0 0,0 0 0 0 0,0 0 0 0 0,0 0 0 0 0,0 0 0 0 0,0 0 0 0 0,0 0 0 0 0,0 0 0 0 0,0 0 0 0 0,-1-1 0 0 0,1 1 0 0 0,0 0 0 0 0,0 0 0 0 0,0 0 0 0 0,-11-20-84 0 0,9 17 127 0 0,-5-3-33 0 0,0 1-20 0 0,5 4-44 0 0,0 0 22 0 0,0 0-1 0 0,0 0 0 0 0,-1 0 1 0 0,1 0-1 0 0,0 0 0 0 0,0-1 1 0 0,-3-2-1 0 0,-6-3-211 0 0,10 6 117 0 0,-8-3-254 0 0,-8-2 232 0 0,15 5 95 0 0,4 3 14 0 0,-2 2 65 0 0,15 14 260 0 0,-6-9-264 0 0,0 3 43 0 0,-7-9-11 0 0,7 9 27 0 0,-7-10 0 0 0,-1 1 11 0 0,4 7 81 0 0,2 1 1 0 0,11 14-1 0 0,-13-18-84 0 0,14 12 160 0 0,4 1-152 0 0,-11-9-80 0 0,0 0-11 0 0,-9-7-13 0 0,12 15 75 0 0,-4-8-67 0 0,1-3 0 0 0,-1 1 11 0 0,-2 0 32 0 0,-1 1-33 0 0,-1 3-10 0 0,0 0 0 0 0,0 2 0 0 0,-7-12 0 0 0,6 4 0 0 0,12 15 0 0 0,-9-11 0 0 0,1 0 0 0 0,0 0 0 0 0,1 2 0 0 0,-2-2 0 0 0,0 0 0 0 0,0 0 0 0 0,-1 0 0 0 0,-1 3 0 0 0,0-1 0 0 0,-1 1 0 0 0,0 0 0 0 0,1 1 0 0 0,2 0 0 0 0,-8-12 0 0 0,1 0 0 0 0,0 0 0 0 0,0-1 0 0 0,0 1 0 0 0,0 0 0 0 0,0-1 0 0 0,1 1 0 0 0,2 2 0 0 0,18 15 0 0 0,-13-9 0 0 0,1-2 0 0 0,0 1 0 0 0,0-1 0 0 0,-2 2 0 0 0,1 3 3 0 0,-8-10-9 0 0,3 18 73 0 0,0-8-67 0 0,1-3 11 0 0,-4-7 32 0 0,4 7-33 0 0,0 2-10 0 0,1 1 11 0 0,0-1 37 0 0,-7-11-43 0 0,1-1 1 0 0,0 0 0 0 0,0 1-1 0 0,-1-1 1 0 0,1 1 0 0 0,-1-1-1 0 0,1 0 1 0 0,-1 1 0 0 0,0-1-1 0 0,1 1 1 0 0,-1 2 0 0 0,2 17 123 0 0,-2-16-75 0 0,0 4-32 0 0,0-4 26 0 0,0 5-25 0 0,1 5 41 0 0,0-13-11 0 0,-1 0 11 0 0,2 10-10 0 0,1 0-44 0 0,1 1-10 0 0,-1-2 11 0 0,-2-6 32 0 0,1 6-33 0 0,1 2-10 0 0,1 1 0 0 0,1-2 0 0 0,1-1 0 0 0,1 0 0 0 0,-1-3 11 0 0,-4-5 32 0 0,4 5-33 0 0,0-1 1 0 0,-3-3 32 0 0,5 4-33 0 0,0 1-4 0 0,0-3-16 0 0,10 2 89 0 0,-14-6-36 0 0,5 3-22 0 0,-5-3 32 0 0,4 2 11 0 0,-3-2-10 0 0,7 1-44 0 0,3 0-10 0 0,1-1 0 0 0,0-2 0 0 0,1 2-10 0 0,-1-2-33 0 0,2-2 32 0 0,-4 2 1 0 0,-9 0-33 0 0,9-2 32 0 0,2 0 11 0 0,-2-1-10 0 0,-8 3-33 0 0,12-2 30 0 0,-16 1 18 0 0,22-5-72 0 0,-9 2 67 0 0,-1 0 0 0 0,1 1 0 0 0,-3 0-10 0 0,-3 0-42 0 0,8 0-34 0 0,3 1-75 0 0,-7-1 97 0 0,-1-2 53 0 0,-2 0 22 0 0,-7 2 32 0 0,6-3-33 0 0,2-3-10 0 0,-2 1-10 0 0,13-5-190 0 0,-18 12 208 0 0,-2-1-64 0 0,0 1-22 0 0,6-2 1 0 0,-6 2 10 0 0,1-1 14 0 0,9-4 42 0 0,3 1 11 0 0,1-1 0 0 0,-2 0 0 0 0,0 0 0 0 0,0 0 0 0 0,-1 1 11 0 0,-1 0 42 0 0,-7 4 1 0 0,7-4-44 0 0,2 0-10 0 0,-3 0-10 0 0,-7 3-33 0 0,9-2 32 0 0,1 0 11 0 0,0 0 0 0 0,0 1 0 0 0,0-1 0 0 0,4-2 4 0 0,-16 5-10 0 0,34-6 72 0 0,-21 3-66 0 0,-1-1 12 0 0,1 1 36 0 0,0-2-25 0 0,-1 1 20 0 0,-1 0-33 0 0,2 1-10 0 0,-2 1 11 0 0,-10 2 45 0 0,-2 1-52 0 0,-1 1 0 0 0,1-1 1 0 0,0 0-1 0 0,0 0 0 0 0,0 1 0 0 0,-1-1 1 0 0,1 0-1 0 0,0 0 0 0 0,0 0 0 0 0,0 0 1 0 0,0 0-1 0 0,-1 0 0 0 0,1 0 0 0 0,1-1 1 0 0,5 0-72 0 0,6 0 51 0 0,3 0 16 0 0,1 0 0 0 0,0 1-12 0 0,0-1-36 0 0,-1 0 36 0 0,-2 1 24 0 0,-11 0 87 0 0,-1-2-147 0 0,6-2 44 0 0,-6 2 36 0 0,-25-3-19 0 0,-46-2 89 0 0,40 5 3 0 0,-52-11 0 0 0,43 4-107 0 0,-13-3-26 0 0,2-3 1 0 0,-63-25-1 0 0,80 28-181 0 0,18 7 33 0 0,-22-11 1 0 0,-33-18 36 0 0,62 31 139 0 0,0-1 0 0 0,0 0 0 0 0,0-1 0 0 0,-10-7 0 0 0,-22-17 0 0 0,6 7-37 0 0,-45-22 0 0 0,-10-6 111 0 0,72 40-74 0 0,0 0 0 0 0,-36-13 0 0 0,49 22 0 0 0,-31-13-53 0 0,12 7-86 0 0,20 6 73 0 0,-2 0-440 0 0,3 1 461 0 0,1 0 0 0 0,-1 0 0 0 0,1 0 1 0 0,-1 0-1 0 0,0 0 0 0 0,1 0 0 0 0,-1 0 1 0 0,0 0-1 0 0,1 1 0 0 0,-1-1 0 0 0,1 0 0 0 0,-2 1 1 0 0,6 11-50 0 0,3 2 25 0 0,3 1 151 0 0,0-2 0 0 0,1 1 0 0 0,24 22 0 0 0,44 30 549 0 0,-59-50-449 0 0,15 18-16 0 0,-25-23-109 0 0,18 14 0 0 0,-18-17-6 0 0,1 1 0 0 0,-2 0-1 0 0,12 14 277 0 0,-26-9 14 0 0,2-12-298 0 0,0 0 1 0 0,0 0-1 0 0,0 0 0 0 0,0-1 0 0 0,0 1 0 0 0,0-1 0 0 0,0 0 0 0 0,0 0 1 0 0,-1 0-1 0 0,1 0 0 0 0,-1-1 0 0 0,1 1 0 0 0,0-1 0 0 0,-1 0 0 0 0,1 0 0 0 0,-1 0 1 0 0,-4-1-1 0 0,-11-1 64 0 0,-37-11 1 0 0,37 9-58 0 0,5 0-54 0 0,3 2 6 0 0,0-1 0 0 0,0 0 0 0 0,0 0 0 0 0,1-2 0 0 0,0 1 0 0 0,0-1 0 0 0,0-1 0 0 0,-12-8 0 0 0,18 12-25 0 0,-18-17-274 0 0,21 17 279 0 0,0-1 0 0 0,0 1-1 0 0,0-1 1 0 0,0 1 0 0 0,0-1-1 0 0,1 1 1 0 0,-1-1-1 0 0,1 0 1 0 0,0 1 0 0 0,0-1-1 0 0,0 0 1 0 0,0 1 0 0 0,1-5-1 0 0,-1 6 14 0 0,0-6-12 0 0,7-25-20 0 0,-1 6 37 0 0,-1-1 0 0 0,2-41 0 0 0,-6 54 0 0 0,-1 0 0 0 0,-1 0 0 0 0,0 0 0 0 0,-1 0 0 0 0,0 1 0 0 0,-8-25 0 0 0,4 26 0 0 0,-4-3 0 0 0,-1 1 0 0 0,-15-17 0 0 0,3 5 0 0 0,-19-20-432 0 0,0-5-324 0 0,18 21 617 0 0,15 20-65 0 0,-14-24-1 0 0,6 8 60 0 0,-2 1-1 0 0,-39-43 1 0 0,44 52 392 0 0,-8-7-225 0 0,6 6-23 0 0,-18-25 1 0 0,-30-54-624 0 0,60 90 583 0 0,-5-10 17 0 0,0 1 0 0 0,-2 1 1 0 0,0-1-1 0 0,-23-23 0 0 0,-52-34 680 0 0,45 47-515 0 0,31 20-117 0 0,1 0 1 0 0,0-1 0 0 0,0 0 0 0 0,-8-8-1 0 0,1 0-19 0 0,-62-64 54 0 0,38 29 12 0 0,15 19 14 0 0,-32-31 1 0 0,-2 14-52 0 0,10 10-188 0 0,30 22 83 0 0,-1 2 0 0 0,-1 0 0 0 0,-44-19 1 0 0,11 5 79 0 0,15 1 4 0 0,29 19-105 0 0,-22-13-1 0 0,15 10-158 0 0,0-1 0 0 0,-26-21 0 0 0,5 4 88 0 0,29 22 111 0 0,0 0 0 0 0,-1 1 0 0 0,1 1-1 0 0,-1-1 1 0 0,-16-3 0 0 0,-55-10-109 0 0,23 6 397 0 0,-191-66 130 0 0,179 61-446 0 0,31 4-90 0 0,-1 2 0 0 0,0 2 0 0 0,0 1 0 0 0,-1 2 0 0 0,-41 0 0 0 0,3 10 182 0 0,19-1 560 0 0,50-3 333 0 0,22 1-837 0 0,22-2-333 0 0,4-1 34 0 0,0 1 0 0 0,47 5-1 0 0,75 17-158 0 0,-110-14 378 0 0,75 8 12 0 0,-106-13 0 0 0,20 6 0 0 0,-22-4 0 0 0,28 2 0 0 0,-30-4 0 0 0,-1-1 0 0 0,-1 0 1120 0 0,-22-10-657 0 0,4 5-386 0 0,-1 1 0 0 0,1-1-1 0 0,-1 1 1 0 0,0 1 0 0 0,0-1 0 0 0,0 1 0 0 0,0 0-1 0 0,0 0 1 0 0,-12-1 0 0 0,-7 0 53 0 0,-30 0-1 0 0,21 2 13 0 0,-173-17 187 0 0,18 1-626 0 0,163 16-38 0 0,0-2 0 0 0,0-1-1 0 0,-42-13 1 0 0,65 16 255 0 0,-2-4-12 0 0,4 4-5 0 0,1-1 69 0 0,0 0 0 0 0,1 1 1 0 0,-1-1-1 0 0,1 0 0 0 0,-1 1 1 0 0,1-1-1 0 0,-1 1 0 0 0,1-1 1 0 0,0 1-1 0 0,0-1 0 0 0,0 1 1 0 0,0-1-1 0 0,0 1 0 0 0,0 0 1 0 0,0 0-1 0 0,1-1 0 0 0,1 0 1 0 0,29-19-477 0 0,-22 15 271 0 0,56-29-1926 0 0,-61 32 1680 0 0,1 0 0 0 0,0 0 0 0 0,12-2 0 0 0,-10 2 193 0 0,-6 2 28 0 0,-2 1 248 0 0,0 0-1 0 0,0 0 1 0 0,0-1-1 0 0,1 1 1 0 0,-1 0-1 0 0,0 0 1 0 0,0 0-1 0 0,0 0 0 0 0,0-1 1 0 0,0 1-1 0 0,0 0 1 0 0,1 0-1 0 0,-1 0 1 0 0,0 0-1 0 0,0 0 1 0 0,0-1-1 0 0,0 1 0 0 0,1 0 1 0 0,-1 0-1 0 0,0 0 1 0 0,0 0-1 0 0,0 0 1 0 0,1 0-1 0 0,-1 0 1 0 0,0 0-1 0 0,0 0 1 0 0,0 0-1 0 0,1 0 0 0 0,-1 0 1 0 0,1 0-1 0 0,-1 0 41 0 0,0 0-1 0 0,0 0 1 0 0,1 0-1 0 0,-1 0 0 0 0,0 0 1 0 0,1 0-1 0 0,-1 0 0 0 0,0 0 1 0 0,1-1-1 0 0,-1 1 1 0 0,0 0-1 0 0,0 0 0 0 0,1 0 1 0 0,-1 0-1 0 0,0 0 1 0 0,1-1-1 0 0,-1 1 0 0 0,0 0 1 0 0,0 0-1 0 0,0 0 1 0 0,1-1-1 0 0,-1 1 0 0 0,0 0 1 0 0,0 0-1 0 0,0-1 0 0 0,1 1 1 0 0,-1 0-1 0 0,0-1 1 0 0,0 1-1 0 0,0-1 0 0 0,0 1 4 0 0,0-1-1 0 0,0 1 1 0 0,0-1-1 0 0,0 1 0 0 0,0-1 1 0 0,0 0-1 0 0,0 1 1 0 0,0-1-1 0 0,-1 1 0 0 0,1-1 1 0 0,0 1-1 0 0,0-1 0 0 0,-1 1 1 0 0,1-1-1 0 0,0 1 1 0 0,-1-1-1 0 0,1 1 0 0 0,0-1 1 0 0,-1 1-1 0 0,1 0 1 0 0,0-1-1 0 0,-2 0 0 0 0,-14-9 185 0 0,9 8-246 0 0,1 0 0 0 0,0 0 0 0 0,-14-3 0 0 0,-7 1-35 0 0,15 2 46 0 0,0 1 1 0 0,-1-1 0 0 0,-23 2-1 0 0,-38 2 18 0 0,53-2 0 0 0,-20-2 0 0 0,36 0 223 0 0,9-2-192 0 0,17-5-184 0 0,-10 4 160 0 0,-7 3-18 0 0,1 0-1 0 0,-1 0 0 0 0,1 1 0 0 0,0-1 0 0 0,0 1 0 0 0,-1 0 0 0 0,1 0 0 0 0,0 1 0 0 0,6-1 1 0 0,9-1-80 0 0,18-2-54 0 0,-27 3 92 0 0,-1 0 0 0 0,1 0 0 0 0,17-6 0 0 0,29-9-65 0 0,-26 14 1277 0 0,-34 2-975 0 0,-58 4 288 0 0,39-1-501 0 0,-40-1-1 0 0,51-2-62 0 0,0 0-1 0 0,-14 2 0 0 0,-14 1-121 0 0,-75-8 541 0 0,101 7-153 0 0,9 0-223 0 0,14 3-372 0 0,-1-1 408 0 0,-5-3 13 0 0,-1 1 0 0 0,1-1 0 0 0,0 0-1 0 0,0-1 1 0 0,0 1 0 0 0,0-1 0 0 0,-1 1 0 0 0,7-1-1 0 0,-5 1 1 0 0,0 0 0 0 0,17-5 0 0 0,-17 2 0 0 0,20-5 0 0 0,0 2-384 0 0,-38 7-86 0 0,-1 0 660 0 0,-18 4 36 0 0,26-5-182 0 0,-1 1-1 0 0,1-1 1 0 0,-12 1-1 0 0,7-2-43 0 0,-37-3 64 0 0,38 4-78 0 0,1-3-113 0 0,21 3-273 0 0,3 2 443 0 0,10 3-36 0 0,-23-5 6 0 0,6 0 56 0 0,7-1 89 0 0,-1 0 1 0 0,24-4-1 0 0,1 0 48 0 0,8 0-66 0 0,-15-1-64 0 0,-17 1-76 0 0,-1-1 11 0 0,-1 2 42 0 0,28-4 627 0 0,-39 6-480 0 0,1 1-32 0 0,38 3 413 0 0,10 3-538 0 0,-35-5-43 0 0,-1-2 0 0 0,-12 0 7 0 0,-1 1 0 0 0,1-1-1 0 0,-1 1 1 0 0,1 0-1 0 0,0 0 1 0 0,-1 0 0 0 0,1 0-1 0 0,-1 0 1 0 0,1 1-1 0 0,4 0 1 0 0,-4 0 2 0 0,-1 0 1 0 0,1-1-1 0 0,-1 1 1 0 0,1-1-1 0 0,0 0 0 0 0,-1 0 1 0 0,1 0-1 0 0,0 0 1 0 0,-1-1-1 0 0,5 0 0 0 0,3 0-17 0 0,-2 0-25 0 0,-1 0 1 0 0,1 1-1 0 0,-1 0 0 0 0,1 0 0 0 0,11 2 0 0 0,44 3 174 0 0,-58-5-87 0 0,9 1-44 0 0,11 0 26 0 0,-14 0-13 0 0,16 4 46 0 0,5 1-68 0 0,-19-5-16 0 0,-13-1 13 0 0,3 0-72 0 0,0 0 51 0 0,-1 1 0 0 0,1-1 1 0 0,0 0-1 0 0,-1 0 0 0 0,1-1 1 0 0,0 1-1 0 0,4-1 0 0 0,-2 0-41 0 0,7-1 48 0 0,3 1 16 0 0,0 0 0 0 0,-1 0 0 0 0,1 1 0 0 0,-1 0 0 0 0,1 2 0 0 0,-1 1 0 0 0,31 8 0 0 0,-14-4 0 0 0,-26-5 0 0 0,20 2 0 0 0,2-2-14 0 0,-25-2-61 0 0,-24 0-468 0 0,3 2 562 0 0,1 0 0 0 0,-34 8-1 0 0,41-8-18 0 0,0 0 0 0 0,-11 1 0 0 0,-2-1 0 0 0,-8 1-187 0 0,-55-2-1 0 0,21-1-254 0 0,-75-3-644 0 0,104 2 756 0 0,-26-2-385 0 0,31 0 463 0 0,-1 2 0 0 0,-54 4 0 0 0,62-6 1732 0 0,28 2-1286 0 0,90-19-156 0 0,-68 15-22 0 0,-9 3 56 0 0,13-1-36 0 0,-19 2-23 0 0,-3 0 0 0 0,0 0 0 0 0,0 1 1 0 0,15 2-1 0 0,160 3 1101 0 0,-173-5-1024 0 0,30-9-36 0 0,7 2-54 0 0,-30 5 0 0 0,-2 0 0 0 0,1 0 0 0 0,6-3 20 0 0,-17 2 25 0 0,-4 2-42 0 0,0 1-1 0 0,0 0 1 0 0,1 0 0 0 0,-1-1-1 0 0,0 1 1 0 0,0 0 0 0 0,1 0-1 0 0,-1 0 1 0 0,0-1-1 0 0,1 1 1 0 0,-1 0 0 0 0,0 0-1 0 0,0 0 1 0 0,1 0 0 0 0,-1 0-1 0 0,1 0 1 0 0,-1 0 0 0 0,0-1-1 0 0,1 1 1 0 0,-1 0 0 0 0,0 0-1 0 0,1 0 1 0 0,-1 0-1 0 0,0 0 1 0 0,1 1 0 0 0,-1-1-1 0 0,27-3 225 0 0,-12 2-172 0 0,1 0 3 0 0,-1 1-46 0 0,24 0 244 0 0,-37 0-172 0 0,1 0-16 0 0,23 3 60 0 0,-24-3-60 0 0,1 0 16 0 0,28-4 244 0 0,-19 3-274 0 0,2-1-44 0 0,-9 2 60 0 0,-1-1 0 0 0,0 1 0 0 0,1 0 0 0 0,-1 1-1 0 0,0-1 1 0 0,1 1 0 0 0,-1 0 0 0 0,0 0 0 0 0,6 2 0 0 0,-3-1-29 0 0,-4-1 18 0 0,-1 0-4 0 0,10 3-45 0 0,1 2-10 0 0,-1-2 11 0 0,-7-2 32 0 0,53 11 298 0 0,-37-6-276 0 0,3 0-13 0 0,-9-3-52 0 0,-1 1 0 0 0,2-1 0 0 0,-1 2 0 0 0,0 0 0 0 0,-1 1 0 0 0,0-1 0 0 0,0-1 0 0 0,-4 0 16 0 0,-5-4 64 0 0,7 3-16 0 0,0 1-112 0 0,0 1 32 0 0,0 1 16 0 0,4 2 21 0 0,-13-8 30 0 0,11 13 16 0 0,-11-11-24 0 0,12 14-22 0 0,-13-16 187 0 0,0 1-139 0 0,0-1-58 0 0,1 1-40 0 0,7 13 7 0 0,-3-2 22 0 0,0-1 0 0 0,2-2 0 0 0,-1-1 0 0 0,5 5 46 0 0,-11-12 4 0 0,7 11-10 0 0,-7-9 24 0 0,1 3 0 0 0,10 18 128 0 0,-12-23-128 0 0,0 0 0 0 0,6 9-10 0 0,-3-4-47 0 0,3 4-5 0 0,12 26 63 0 0,-12-25-65 0 0,-1 1 0 0 0,1 2 0 0 0,-1-3 11 0 0,-1 2 53 0 0,-5-11-5 0 0,1-1 26 0 0,1 8-16 0 0,-1-8-5 0 0,-1 1 0 0 0,3 6 0 0 0,-2-3-10 0 0,4 7-44 0 0,0 2-10 0 0,1-1 0 0 0,0-1 0 0 0,1 0 0 0 0,1 2 0 0 0,-2 1 0 0 0,0-1 0 0 0,2 6 8 0 0,-5-18-23 0 0,13 30-130 0 0,-10-22 135 0 0,-4-6-33 0 0,4 7 32 0 0,4 8 13 0 0,12 12-78 0 0,-19-27 33 0 0,4 3 22 0 0,-3-4-22 0 0,3 2 22 0 0,-3-3-22 0 0,5 4 32 0 0,2 3 11 0 0,-2 0 0 0 0,2-1 0 0 0,-2-1-10 0 0,-5-5-33 0 0,7 6 22 0 0,-1-1-33 0 0,-4-3-7 0 0,-5-5 58 0 0,19 9-61 0 0,-9-4 54 0 0,-2-3-70 0 0,7 7-58 0 0,-13-8 110 0 0,1 2-25 0 0,7 6 42 0 0,-8-6 11 0 0,0 0 0 0 0,0-1 0 0 0,1 0 0 0 0,-1 1 0 0 0,1-1 0 0 0,0 0 0 0 0,6 2-1 0 0,-3-2-8 0 0,0 2-45 0 0,-5-4 56 0 0,22 4-68 0 0,9 1-8 0 0,-18-2 20 0 0,1-2-10 0 0,7 3-2 0 0,-19-3 58 0 0,-2 0-51 0 0,0 0-128 0 0,27 6-101 0 0,-12-3 203 0 0,-15-4 70 0 0,32 17 9 0 0,-24-12-48 0 0,19 2-84 0 0,-27-6 82 0 0,13 4-431 0 0,-6 1 428 0 0,2 0 45 0 0,-4-1 20 0 0,3 11-84 0 0,-7-12 35 0 0,5 6 32 0 0,2 1 11 0 0,1-1 0 0 0,0-1 0 0 0,3 8-1 0 0,-13-14 13 0 0,1-2 177 0 0,-1 1-135 0 0,7 6-33 0 0,-5-5 38 0 0,5 3 31 0 0,-7-4 6 0 0,1 0 0 0 0,5 8-5 0 0,1-1-16 0 0,-3-4 131 0 0,-5-6-80 0 0,3 3-8 0 0,20 25 2 0 0,-14-16-120 0 0,2 1 11 0 0,4 3-10 0 0,13 9-21 0 0,-19-15 10 0 0,13 13-396 0 0,-20-20 326 0 0,0 0 0 0 0,27 28-266 0 0,-25-26 303 0 0,6 6 32 0 0,0 0-5 0 0,-7-6-48 0 0,4 7 59 0 0,1 3 48 0 0,-1 1-33 0 0,1-1 1 0 0,1 1 32 0 0,-1-1-33 0 0,0 1-10 0 0,1-2 0 0 0,-1-3 11 0 0,-5-5 32 0 0,4 5-33 0 0,1 1 1 0 0,10 16 117 0 0,-12-21-74 0 0,-5-5-52 0 0,1 0-1 0 0,-1 0 0 0 0,0-1 0 0 0,0 1 1 0 0,0 0-1 0 0,0 0 0 0 0,0 0 0 0 0,-1 0 1 0 0,1 0-1 0 0,0 0 0 0 0,0 0 1 0 0,-1 1-1 0 0,4 3 467 0 0,-3-3-404 0 0,5 5-42 0 0,-4-5 172 0 0,-1 0-120 0 0,12 27 156 0 0,2 0-44 0 0,-8-16-170 0 0,0 0-16 0 0,1-1 0 0 0,-1-1 0 0 0,2 0 0 0 0,-1-2 11 0 0,2 2 106 0 0,-8-9-53 0 0,0 0-10 0 0,7 5-44 0 0,2 2-10 0 0,-2-3 11 0 0,39 20 288 0 0,-34-18-286 0 0,-12-9-17 0 0,3 2 9 0 0,26 17 55 0 0,-20-10-60 0 0,-2-2-12 0 0,-5-4-36 0 0,5 6 36 0 0,1 0 12 0 0,-1 2 0 0 0,1-1-13 0 0,-3-1-51 0 0,-3-5 8 0 0,5 3 35 0 0,2 3-22 0 0,1-1 32 0 0,-3 2 11 0 0,-1 2 0 0 0,-1 0 0 0 0,-4-2 11 0 0,-2-8 42 0 0,-9 1 11 0 0,-1 1-10 0 0,7-4-47 0 0,0 1 0 0 0,0 0 0 0 0,0 0 0 0 0,0-1 0 0 0,0 1 0 0 0,-1-1 0 0 0,1 1 0 0 0,0-1 0 0 0,0 0 0 0 0,-1 0 0 0 0,1 0 0 0 0,0 0 0 0 0,0-1 0 0 0,-1 1 0 0 0,-2-1 0 0 0,3 0 9 0 0,-15-5 25 0 0,7 4-21 0 0,-1 0-7 0 0,-31-9-3 0 0,0-2-137 0 0,13 8 96 0 0,23 5 24 0 0,1-1-1 0 0,-1 1 1 0 0,1-2 0 0 0,-1 1 0 0 0,-6-3-1 0 0,8 3 9 0 0,-14-9 13 0 0,-3-6 56 0 0,1 0 0 0 0,0-1 0 0 0,1-1 0 0 0,-23-28-1 0 0,8 2 159 0 0,-29-48-1 0 0,41 53 40 0 0,11 17-177 0 0,1 0 1 0 0,1-1 0 0 0,2 0-1 0 0,-7-34 1 0 0,9 26-60 0 0,4 24-18 0 0,0-1-1 0 0,-1 0 0 0 0,0 1 0 0 0,0 0 1 0 0,0-1-1 0 0,-5-7 0 0 0,-6-16-12 0 0,11 24 0 0 0,-1 2 0 0 0,-18-21 0 0 0,12 16 0 0 0,0 0 11 0 0,0 1 32 0 0,0 0-33 0 0,-17-20-10 0 0,5 9 0 0 0,9 5 0 0 0,-1 3 0 0 0,-17-9 0 0 0,8 6-9 0 0,11 7 4 0 0,0 1 0 0 0,0 0 0 0 0,-1 0 0 0 0,0 1 0 0 0,-1 0 0 0 0,-22-6 0 0 0,28 10 74 0 0,5 1-58 0 0,-15-7-29 0 0,-12-9-56 0 0,26 16 74 0 0,-10-11 0 0 0,-2-1-10 0 0,13 12-44 0 0,1-1 1 0 0,-14-16 42 0 0,-16-16 65 0 0,6 14 84 0 0,16 12-138 0 0,2 0 0 0 0,2 0-10 0 0,3 4-33 0 0,-3-4 32 0 0,-4-6 37 0 0,9 13-11 0 0,-9-27 8 0 0,-5-3-23 0 0,3 2-15 0 0,10 26 11 0 0,1 0 0 0 0,-1 0-1 0 0,0 0 1 0 0,-1 1 0 0 0,1-1 0 0 0,0 0-1 0 0,-1 1 1 0 0,-3-5 0 0 0,-9-10-7 0 0,7 9 22 0 0,-2 0 42 0 0,-2-5-5 0 0,0-2-32 0 0,9 12-20 0 0,1 2 0 0 0,1 0 1 0 0,-1 0 0 0 0,0 1 0 0 0,1-1 0 0 0,-1 0 0 0 0,0 0 0 0 0,0 0 0 0 0,0 1-1 0 0,0-1 1 0 0,1 0 0 0 0,-1 1 0 0 0,0-1 0 0 0,0 1 0 0 0,0-1 0 0 0,0 1 0 0 0,0 0 0 0 0,0-1-1 0 0,-2 1 1 0 0,-19-8-61 0 0,6 3-24 0 0,7 2-79 0 0,-1 0 1 0 0,1 0-1 0 0,-1 1 1 0 0,1 0-1 0 0,-19 0 0 0 0,7 2-891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47.548"/>
    </inkml:context>
    <inkml:brush xml:id="br0">
      <inkml:brushProperty name="width" value="0.05" units="cm"/>
      <inkml:brushProperty name="height" value="0.05" units="cm"/>
    </inkml:brush>
  </inkml:definitions>
  <inkml:trace contextRef="#ctx0" brushRef="#br0">1 3951 6335 0 0,'0'0'2892'0'0,"0"1"-2738"0"0,3-2-73 0 0,40-46 3964 0 0,-18 20-3074 0 0,48-41 1 0 0,150-128 284 0 0,-198 168-1071 0 0,30-42 1 0 0,-16 18 0 0 0,239-268 926 0 0,-272 314-1112 0 0,133-130 75 0 0,-77 82-18 0 0,-1-4 0 0 0,68-83 0 0 0,-105 109-51 0 0,32-38-4 0 0,88-88 0 0 0,-142 156-2 0 0,279-251 54 0 0,-216 198-30 0 0,-3-2 1 0 0,57-69 0 0 0,193-194 157 0 0,-58 108-36 0 0,-180 148-70 0 0,114-127-1 0 0,-124 124 34 0 0,109-89-1 0 0,121-73 20 0 0,-242 185-104 0 0,90-96 0 0 0,-62 56 3 0 0,67-67 80 0 0,-126 127-102 0 0,-7 8 30 0 0,31-27-1 0 0,39-28 71 0 0,41-32 262 0 0,-65 53 87 0 0,-43 36-217 0 0,-16 13-226 0 0,2-1-10 0 0,3-9 62 0 0,-5 9-154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48.769"/>
    </inkml:context>
    <inkml:brush xml:id="br0">
      <inkml:brushProperty name="width" value="0.05" units="cm"/>
      <inkml:brushProperty name="height" value="0.05" units="cm"/>
    </inkml:brush>
  </inkml:definitions>
  <inkml:trace contextRef="#ctx0" brushRef="#br0">293 1 5495 0 0,'0'0'5944'0'0,"0"3"-5652"0"0,-4 8-32 0 0,3-9 236 0 0,-4 9-192 0 0,1-5-118 0 0,2-3-162 0 0,-5 14 164 0 0,-1 1-7 0 0,-1 0 1 0 0,-1 0 0 0 0,0-2 0 0 0,-19 24 0 0 0,-6 10 143 0 0,-24 61-51 0 0,28-50-180 0 0,26-52-90 0 0,-2 4 16 0 0,1 1 0 0 0,-5 16 0 0 0,0-3-20 0 0,-7 12 0 0 0,8-20-2 0 0,8-13 18 0 0,-2 10 34 0 0,2-5-39 0 0,1-9 42 0 0,1 3 1 0 0,-1-5-34 0 0,1 1-1 0 0,0-1 0 0 0,0 0 1 0 0,0 0-1 0 0,0 1 0 0 0,0-1 1 0 0,-1 0-1 0 0,1 0 0 0 0,0 1 1 0 0,0-1-1 0 0,0 0 0 0 0,0 1 1 0 0,0-1-1 0 0,0 0 0 0 0,0 0 1 0 0,0 1-1 0 0,0-1 0 0 0,0 0 1 0 0,0 0-1 0 0,0 1 0 0 0,0-1 1 0 0,0 0-1 0 0,1 0 0 0 0,-1 1 1 0 0,0-1-1 0 0,0 0 0 0 0,0 0 1 0 0,0 1-1 0 0,0-1 0 0 0,1 0 1 0 0,-1 0-1 0 0,0 0 0 0 0,0 1 1 0 0,0-1-1 0 0,0 0 0 0 0,1 0 1 0 0,9 5 52 0 0,-8-4 4 0 0,1-1-20 0 0,8 0-30 0 0,-9 0 49 0 0,1 0-16 0 0,5 0-15 0 0,1 0 0 0 0,-1-1 0 0 0,0 0 0 0 0,0 0 0 0 0,0-1 0 0 0,10-3 1 0 0,-5 1-12 0 0,13-3 26 0 0,-13 4-61 0 0,13-7 69 0 0,63-21 72 0 0,-84 29-129 0 0,-1 1 1 0 0,1-1-1 0 0,-1 1 1 0 0,0-1-1 0 0,6-4 0 0 0,2 0 25 0 0,35-8 33 0 0,-45 13-632 0 0,10 0-5554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1.247"/>
    </inkml:context>
    <inkml:brush xml:id="br0">
      <inkml:brushProperty name="width" value="0.05" units="cm"/>
      <inkml:brushProperty name="height" value="0.05" units="cm"/>
    </inkml:brush>
  </inkml:definitions>
  <inkml:trace contextRef="#ctx0" brushRef="#br0">0 58 1375 0 0,'0'0'4479'0'0,"1"2"-4396"0"0,19 29 661 0 0,-15-25-494 0 0,-1 0 1 0 0,0 1-1 0 0,0-1 1 0 0,0 1-1 0 0,4 13 0 0 0,5 22 598 0 0,-12-40-721 0 0,3 13 632 0 0,-4-13-661 0 0,-1 8 336 0 0,2-33 676 0 0,0 13-1083 0 0,0 1 0 0 0,1-1-1 0 0,0 1 1 0 0,1 0 0 0 0,6-16-1 0 0,-8 22-26 0 0,0-1 0 0 0,0 1 0 0 0,1 0 0 0 0,0 0 0 0 0,-1 0 0 0 0,4-5 0 0 0,11-14 0 0 0,-12 14 0 0 0,-2 5 0 0 0,0 0 0 0 0,0 0 0 0 0,0 0 0 0 0,0 0 0 0 0,0 0 0 0 0,0 1 0 0 0,1-1 0 0 0,3-3 0 0 0,9-7 0 0 0,-11 11 0 0 0,1 0 0 0 0,8-5 0 0 0,-1 3 0 0 0,1 2 0 0 0,0 0 0 0 0,0 2 0 0 0,-9 1 7 0 0,3 1 42 0 0,8 5-9 0 0,20 11 146 0 0,-28-12-164 0 0,-4-5-3 0 0,0 1 1 0 0,-1 0-1 0 0,1 0 0 0 0,0 0 0 0 0,-1 0 0 0 0,0 0 0 0 0,1 1 0 0 0,2 3 0 0 0,-1-1 1 0 0,-2-3 17 0 0,2 3 6 0 0,3 14 21 0 0,-3-7 0 0 0,-2-1 0 0 0,1-3-3 0 0,-2 27 145 0 0,1-32-163 0 0,-2-2-43 0 0,1-1 0 0 0,-1 1 1 0 0,1-1-1 0 0,-1 0 0 0 0,1 1 1 0 0,-1-1-1 0 0,1 0 0 0 0,-1 1 1 0 0,1-1-1 0 0,-1 0 1 0 0,1 0-1 0 0,0 0 0 0 0,-1 1 1 0 0,1-1-1 0 0,-1 0 0 0 0,1 0 1 0 0,0 0-1 0 0,-1 0 0 0 0,1 0 1 0 0,-1 0-1 0 0,1 0 1 0 0,0 0-1 0 0,-1 0 0 0 0,1-1 1 0 0,-1 1-1 0 0,1 0 0 0 0,0 0 1 0 0,-1 0-1 0 0,1-1 0 0 0,-1 1 1 0 0,2-1-1 0 0,-1 0-1 0 0,15-6 17 0 0,-12 3 18 0 0,-2 1-4 0 0,73-65-14 0 0,-42 45-88 0 0,-26 17 72 0 0,31-17 0 0 0,-25 18 0 0 0,3 7 0 0 0,-1 5 0 0 0,-1 5 0 0 0,-3-1 11 0 0,-9-8-1 0 0,1-1-1 0 0,-1 1 1 0 0,0 0 0 0 0,1 0-1 0 0,-2 0 1 0 0,1 0-1 0 0,0 0 1 0 0,0 0 0 0 0,1 5-1 0 0,-1-1 48 0 0,0-3-17 0 0,0 0 0 0 0,-1 0 0 0 0,1 0 0 0 0,-1 0 0 0 0,1 8 0 0 0,-1-6-36 0 0,0-1-60 0 0,1 1 1 0 0,-1-1-1 0 0,-1 1 0 0 0,1-1 0 0 0,-1 1 0 0 0,0-1 0 0 0,0 1 0 0 0,0-1 0 0 0,-1 1 1 0 0,0-1-1 0 0,-1 7 0 0 0,0-6-307 0 0,-1 6-124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2.265"/>
    </inkml:context>
    <inkml:brush xml:id="br0">
      <inkml:brushProperty name="width" value="0.05" units="cm"/>
      <inkml:brushProperty name="height" value="0.05" units="cm"/>
    </inkml:brush>
  </inkml:definitions>
  <inkml:trace contextRef="#ctx0" brushRef="#br0">4 190 1839 0 0,'0'0'10500'0'0,"-1"2"-10193"0"0,0 0-179 0 0,1 1-1 0 0,-1 0 1 0 0,1-1 0 0 0,-1 1-1 0 0,1 0 1 0 0,0-1 0 0 0,0 1-1 0 0,1-1 1 0 0,-1 1 0 0 0,0 0 0 0 0,1-1-1 0 0,0 4 1 0 0,0-3 44 0 0,1 1-55 0 0,-1 0 0 0 0,1 0 0 0 0,0 0 0 0 0,1 0 0 0 0,-1-1 0 0 0,1 1 0 0 0,-1 0 0 0 0,7 5 0 0 0,-5-5-75 0 0,4 4 49 0 0,1 0 0 0 0,13 10 0 0 0,-11-11-36 0 0,7 5-16 0 0,-16-11-29 0 0,14 5 27 0 0,14 3 87 0 0,-23-6-90 0 0,-4-2-22 0 0,0 0 0 0 0,1 0 0 0 0,-1 0 0 0 0,0-1 0 0 0,1 1 1 0 0,-1-1-1 0 0,6 0 0 0 0,3 1 64 0 0,8-1 26 0 0,-8-1-74 0 0,8-4 54 0 0,-7 1-29 0 0,-6 1-25 0 0,0 0 1 0 0,0 0-1 0 0,0-1 0 0 0,-1 0 0 0 0,1 0 0 0 0,-1 0 0 0 0,0-1 0 0 0,6-6 1 0 0,5-6-7 0 0,-14 14 6 0 0,0 0-1 0 0,-1 0 1 0 0,1 0 0 0 0,-1 0-1 0 0,0 0 1 0 0,0-1-1 0 0,0 1 1 0 0,0-1 0 0 0,2-6-1 0 0,0-1 69 0 0,0 2-31 0 0,0 0 0 0 0,-1 0 1 0 0,0-1-1 0 0,-1 1 0 0 0,0-1 0 0 0,0 1 0 0 0,-1-1 0 0 0,-1 0 0 0 0,1 0 0 0 0,-1 1 0 0 0,-2-13 1 0 0,0 10-44 0 0,-6-15 56 0 0,1 7-20 0 0,5 18-32 0 0,1 0 0 0 0,0-1-1 0 0,-1 1 1 0 0,1 0 0 0 0,-1 0 0 0 0,0 0 0 0 0,0 0-1 0 0,0 0 1 0 0,0 1 0 0 0,0-1 0 0 0,0 0-1 0 0,0 1 1 0 0,-1 0 0 0 0,-3-3 0 0 0,-5-3 183 0 0,8 6-143 0 0,0-1 0 0 0,0 1 0 0 0,0 0 0 0 0,0-1 0 0 0,0 1-1 0 0,-1 1 1 0 0,-4-2 0 0 0,2 1-19 0 0,5 0-44 0 0,-16 0 84 0 0,-13 10 21 0 0,8 0-20 0 0,0 1 0 0 0,-29 18 0 0 0,43-23-64 0 0,1 1-1 0 0,0 0 1 0 0,-7 7 0 0 0,-11 10 21 0 0,-15 10-45 0 0,39-33 0 0 0,0 1 0 0 0,0 0 1 0 0,0 0-1 0 0,-1 0 0 0 0,1 0 0 0 0,0 0 0 0 0,0 0 0 0 0,0 0 0 0 0,0 1 0 0 0,1-1 0 0 0,-1 0 0 0 0,0 0 1 0 0,0 3-1 0 0,-1 0-14 0 0,-3 3-228 0 0,1-1 0 0 0,-1 1-1 0 0,2 0 1 0 0,-1 1 0 0 0,-3 10-1 0 0,4-11-449 0 0,2-2-587 0 0,-2 7-52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3.073"/>
    </inkml:context>
    <inkml:brush xml:id="br0">
      <inkml:brushProperty name="width" value="0.05" units="cm"/>
      <inkml:brushProperty name="height" value="0.05" units="cm"/>
    </inkml:brush>
  </inkml:definitions>
  <inkml:trace contextRef="#ctx0" brushRef="#br0">0 59 4143 0 0,'0'0'7822'0'0,"2"2"-7662"0"0,7 7-88 0 0,0 2-62 0 0,-3-3 75 0 0,-1 1-1 0 0,-1-1 0 0 0,7 16 0 0 0,-7-14 19 0 0,-3-7 56 0 0,0-1 62 0 0,16 55 1315 0 0,-17-55-1404 0 0,1 1-78 0 0,0 4 77 0 0,1-7 629 0 0,1-13 768 0 0,0 4-1786 0 0,4-17 1252 0 0,18-41 1 0 0,-6 22-2151 0 0,-14 32 1156 0 0,1 2 0 0 0,1 0 0 0 0,8-5-50 0 0,-12 15 19 0 0,-1 0-124 0 0,1 2-1156 0 0,10-1-763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3.645"/>
    </inkml:context>
    <inkml:brush xml:id="br0">
      <inkml:brushProperty name="width" value="0.05" units="cm"/>
      <inkml:brushProperty name="height" value="0.05" units="cm"/>
    </inkml:brush>
  </inkml:definitions>
  <inkml:trace contextRef="#ctx0" brushRef="#br0">84 2 12263 0 0,'0'0'3202'0'0,"0"0"-3331"0"0,-1 0 1 0 0,1 0 0 0 0,-1 0-1 0 0,1-1 1 0 0,-1 1 0 0 0,1 0-1 0 0,-1 0 1 0 0,1 0-1 0 0,-1 0 1 0 0,1 0 0 0 0,-1 0-1 0 0,1 0 1 0 0,-1 0 0 0 0,1 0-1 0 0,-1 0 1 0 0,1 0 0 0 0,-1 1-1 0 0,0-1 1 0 0,0 0 228 0 0,1 1 1 0 0,0-1-1 0 0,-1 1 1 0 0,1-1-1 0 0,0 1 1 0 0,0-1-1 0 0,-1 0 1 0 0,1 1-1 0 0,0-1 0 0 0,0 1 1 0 0,0-1-1 0 0,-1 1 1 0 0,1-1-1 0 0,0 1 1 0 0,0-1-1 0 0,0 1 1 0 0,0 0-1 0 0,1 1-15 0 0,-1-1 0 0 0,0 0 0 0 0,1 0 0 0 0,-1 0 0 0 0,1 0 0 0 0,-1 0 0 0 0,1-1 0 0 0,0 1 0 0 0,-1 0 0 0 0,1 0 0 0 0,2 1 0 0 0,22 22 332 0 0,-16-16-390 0 0,4 1 16 0 0,1-1-33 0 0,0 2-10 0 0,-1 1 0 0 0,0 1 0 0 0,8 9 4 0 0,-20-17 3 0 0,2 1 36 0 0,3 8-22 0 0,-3-3 14 0 0,2 5-18 0 0,-5-6 118 0 0,1-6-86 0 0,-1 0 1 0 0,0 1 0 0 0,0-1-1 0 0,0 0 1 0 0,0 0 0 0 0,0 0-1 0 0,-1 1 1 0 0,1-1 0 0 0,-1 0-1 0 0,0 0 1 0 0,0 0 0 0 0,0 0-1 0 0,0 0 1 0 0,-1 0 0 0 0,-2 4-1 0 0,-2 0 21 0 0,-3 0 19 0 0,0-2-1 0 0,5-4-80 0 0,1 0 0 0 0,-1 0 0 0 0,0-1-1 0 0,0 1 1 0 0,0-1 0 0 0,0 0 0 0 0,1 0 0 0 0,-1-1 0 0 0,0 1 0 0 0,0-1 0 0 0,0 0 0 0 0,1 0-1 0 0,-1 0 1 0 0,-4-2 0 0 0,-7-1 7 0 0,2 1-347 0 0,0 0 0 0 0,1-1 0 0 0,0-1-1 0 0,0 0 1 0 0,-21-12 0 0 0,31 16-200 0 0,-7-1-1761 0 0,7 2 995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4.689"/>
    </inkml:context>
    <inkml:brush xml:id="br0">
      <inkml:brushProperty name="width" value="0.05" units="cm"/>
      <inkml:brushProperty name="height" value="0.05" units="cm"/>
    </inkml:brush>
  </inkml:definitions>
  <inkml:trace contextRef="#ctx0" brushRef="#br0">7 701 6703 0 0,'0'0'796'0'0,"2"-3"-369"0"0,4-3-147 0 0,-1-1 0 0 0,-1 1 1 0 0,1-1-1 0 0,-1-1 0 0 0,0 1 0 0 0,0-1 0 0 0,-1 1 1 0 0,0-1-1 0 0,-1 0 0 0 0,0 0 0 0 0,0 0 0 0 0,0-1 0 0 0,-1-8 1 0 0,1-81 1910 0 0,2-19-816 0 0,-1 67-1263 0 0,-1 0 0 0 0,-7-59 0 0 0,3 68-109 0 0,2 28 6 0 0,0 0 0 0 0,-1 1 0 0 0,-1-1 0 0 0,0 0 0 0 0,-1 1 0 0 0,0 0 0 0 0,-6-14 0 0 0,9 25 108 0 0,-2 0-63 0 0,2 1-54 0 0,0-1 1 0 0,-1 1-1 0 0,1 0 1 0 0,-1 0-1 0 0,1-1 1 0 0,-1 1-1 0 0,1 0 1 0 0,0 0 0 0 0,-1 0-1 0 0,1 0 1 0 0,-1 0-1 0 0,1-1 1 0 0,-1 1-1 0 0,1 0 1 0 0,-1 0-1 0 0,1 0 1 0 0,-1 0-1 0 0,1 0 1 0 0,-1 1 0 0 0,1-1-1 0 0,-1 0 1 0 0,1 0-1 0 0,0 0 1 0 0,-1 0-1 0 0,1 0 1 0 0,-1 1-1 0 0,1-1 1 0 0,-1 0-1 0 0,1 0 1 0 0,0 1 0 0 0,-1-1-1 0 0,1 0 1 0 0,-1 1-1 0 0,1-1 1 0 0,0 0-1 0 0,0 1 1 0 0,-1-1-1 0 0,1 1 1 0 0,-1 0 5 0 0,0-1 1 0 0,1 1-1 0 0,-1-1 1 0 0,0 1-1 0 0,1 0 0 0 0,-1-1 1 0 0,1 1-1 0 0,-1 0 1 0 0,1-1-1 0 0,0 1 0 0 0,-1 0 1 0 0,1 0-1 0 0,0-1 1 0 0,-1 1-1 0 0,1 0 0 0 0,0 0 1 0 0,0 1-1 0 0,-1 1 12 0 0,-2 5 9 0 0,1 1 0 0 0,0-1-1 0 0,0 0 1 0 0,0 1 0 0 0,1-1-1 0 0,1 1 1 0 0,0-1 0 0 0,1 13-1 0 0,2 9 97 0 0,7 28-1 0 0,-9-53-109 0 0,6 27 26 0 0,2 1 1 0 0,1-1 0 0 0,15 32-1 0 0,-19-48-36 0 0,3 6 61 0 0,0-1 0 0 0,1 0 0 0 0,0-1 1 0 0,2 0-1 0 0,21 28 0 0 0,-7-15 72 0 0,-25-31-126 0 0,1 0 0 0 0,-1 0 1 0 0,1 0-1 0 0,0 0 0 0 0,-1-1 0 0 0,1 1 0 0 0,0 0 0 0 0,0-1 0 0 0,0 1 0 0 0,0-1 0 0 0,3 2 0 0 0,0-1 7 0 0,-1 0 49 0 0,-3-1-53 0 0,1 0 0 0 0,0 0 0 0 0,0-1 0 0 0,0 1 0 0 0,1-1 0 0 0,-1 1 0 0 0,0-1 0 0 0,0 0 1 0 0,0 0-1 0 0,0 0 0 0 0,3 0 0 0 0,1 0 4 0 0,6-2 49 0 0,-11 2-58 0 0,0 0 0 0 0,1 0 0 0 0,-1-1 0 0 0,0 1 0 0 0,0 0 0 0 0,1 0 0 0 0,-1-1 0 0 0,0 1-1 0 0,0-1 1 0 0,0 1 0 0 0,0-1 0 0 0,1 0 0 0 0,-1 1 0 0 0,1-2 0 0 0,1 0 7 0 0,-1 1-13 0 0,0 0 1 0 0,0-1-1 0 0,0 1 1 0 0,0 0-1 0 0,0-1 1 0 0,0 1-1 0 0,-1-1 1 0 0,1 1-1 0 0,0-1 1 0 0,1-2 0 0 0,12-14 43 0 0,-2 4-18 0 0,-11 11-14 0 0,6-12 8 0 0,0-1-21 0 0,-8 12 2 0 0,0 1 4 0 0,8 14-7 0 0,6 11-28 0 0,-12-17 23 0 0,1 0 0 0 0,0 0 1 0 0,0-1-1 0 0,1 0 0 0 0,0 1 1 0 0,-1-1-1 0 0,1-1 1 0 0,1 1-1 0 0,5 4 0 0 0,-7-4 5 0 0,18 8 0 0 0,-7-5 0 0 0,1-1 0 0 0,-1-3 0 0 0,-1-1 0 0 0,1-4 0 0 0,-1-3 0 0 0,5-4 0 0 0,-15 5 0 0 0,0 1 0 0 0,-2 2-4 0 0,1-1-1 0 0,0 1 1 0 0,-1 0 0 0 0,1-1-1 0 0,-1 1 1 0 0,1-1-1 0 0,-1 0 1 0 0,0 1-1 0 0,1-1 1 0 0,-1 0 0 0 0,0 0-1 0 0,1-3 1 0 0,0 0-16 0 0,-1 3-59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5.433"/>
    </inkml:context>
    <inkml:brush xml:id="br0">
      <inkml:brushProperty name="width" value="0.05" units="cm"/>
      <inkml:brushProperty name="height" value="0.05" units="cm"/>
    </inkml:brush>
  </inkml:definitions>
  <inkml:trace contextRef="#ctx0" brushRef="#br0">28 32 5063 0 0,'0'0'678'0'0,"-2"2"112"0"0,-1 1-535 0 0,1 0 160 0 0,0-1 0 0 0,1 0 0 0 0,-1 1-1 0 0,1-1 1 0 0,-1 1 0 0 0,1 0 0 0 0,0-1-1 0 0,0 1 1 0 0,-1 5 0 0 0,-2 5-374 0 0,3-10-41 0 0,0 0 0 0 0,1 0 0 0 0,-1 0 0 0 0,1 0 0 0 0,-1-1 0 0 0,1 1 0 0 0,0 0 0 0 0,0 0 0 0 0,0 0 0 0 0,1 0 0 0 0,0 3 0 0 0,1 1 34 0 0,-1-1 138 0 0,0 1 1 0 0,1 0 0 0 0,0 0 0 0 0,0 0 0 0 0,1-1 0 0 0,-1 1 0 0 0,1-1-1 0 0,1 0 1 0 0,0 0 0 0 0,-1 0 0 0 0,2 0 0 0 0,-1-1 0 0 0,9 8-1 0 0,-6-6-60 0 0,0-1-1 0 0,0 0 1 0 0,1-1-1 0 0,0 0 1 0 0,1 0-1 0 0,-1-1 1 0 0,1 0-1 0 0,-1 0 1 0 0,12 3-1 0 0,-17-6-103 0 0,0 0 0 0 0,0 0 0 0 0,0 0 0 0 0,0-1-1 0 0,0 1 1 0 0,1-1 0 0 0,-1 0 0 0 0,0 0 0 0 0,4 0 0 0 0,1-1-7 0 0,6-1 10 0 0,-9 0 32 0 0,1-1-1 0 0,-1 0 1 0 0,0 0 0 0 0,0-1-1 0 0,0 1 1 0 0,0-1 0 0 0,0 0-1 0 0,7-9 1 0 0,-5 6 44 0 0,-6 5-62 0 0,0 0 0 0 0,0 1 1 0 0,0-1-1 0 0,0 0 1 0 0,0 1-1 0 0,-1-1 0 0 0,1 0 1 0 0,-1 0-1 0 0,1 0 1 0 0,-1 0-1 0 0,1-3 0 0 0,0-3 48 0 0,1 0-12 0 0,-1 1 1 0 0,0-1 0 0 0,-1 0-1 0 0,0 0 1 0 0,0 0-1 0 0,-1 0 1 0 0,0 0-1 0 0,0 0 1 0 0,0 1-1 0 0,-1-1 1 0 0,-1 1-1 0 0,1-1 1 0 0,-5-7-1 0 0,5 10-7 0 0,-1-1 0 0 0,0 1 0 0 0,0 0-1 0 0,0 0 1 0 0,-1 0 0 0 0,1 0 0 0 0,-1 1 0 0 0,0-1-1 0 0,-1 1 1 0 0,1 0 0 0 0,-1 1 0 0 0,0-1-1 0 0,0 1 1 0 0,0 0 0 0 0,0 0 0 0 0,0 0-1 0 0,-11-3 1 0 0,10 5 22 0 0,1 0 0 0 0,-1 0 0 0 0,0 1 0 0 0,-6 0 0 0 0,5 1-40 0 0,2 0-89 0 0,-1 1 0 0 0,1-1 0 0 0,0 2 0 0 0,-1-1 0 0 0,1 0 0 0 0,0 1 0 0 0,-8 6 0 0 0,13-9 40 0 0,-4 3-165 0 0,1-1-1 0 0,0 1 1 0 0,-1 0 0 0 0,1 0 0 0 0,0 1-1 0 0,1-1 1 0 0,-1 0 0 0 0,0 1 0 0 0,1 0 0 0 0,0-1-1 0 0,-2 7 1 0 0,-5 15-3180 0 0,6-13-1004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5.703"/>
    </inkml:context>
    <inkml:brush xml:id="br0">
      <inkml:brushProperty name="width" value="0.05" units="cm"/>
      <inkml:brushProperty name="height" value="0.05" units="cm"/>
    </inkml:brush>
  </inkml:definitions>
  <inkml:trace contextRef="#ctx0" brushRef="#br0">0 1 9671 0 0,'0'0'875'0'0,"3"1"-719"0"0,45 22 4947 0 0,-41-20-4973 0 0,1-1 0 0 0,-1-1 0 0 0,1 1 0 0 0,-1-1 0 0 0,1-1 0 0 0,0 0 1 0 0,-1 0-1 0 0,13-1 0 0 0,6 0-99 0 0,2 2-118 0 0,2-1-79 0 0,-18-1 188 0 0,-1 0 0 0 0,13-4 0 0 0,18-4-1688 0 0,-27 6 199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6.703"/>
    </inkml:context>
    <inkml:brush xml:id="br0">
      <inkml:brushProperty name="width" value="0.05" units="cm"/>
      <inkml:brushProperty name="height" value="0.05" units="cm"/>
    </inkml:brush>
  </inkml:definitions>
  <inkml:trace contextRef="#ctx0" brushRef="#br0">50 16 5063 0 0,'0'0'390'0'0,"-2"0"-252"0"0,-17 0 8408 0 0,28-3-8494 0 0,1 0 1 0 0,-1 0 0 0 0,1 1-1 0 0,0 0 1 0 0,0 1 0 0 0,0 0 0 0 0,0 0-1 0 0,0 1 1 0 0,0 1 0 0 0,1-1-1 0 0,-1 2 1 0 0,0-1 0 0 0,-1 2 0 0 0,13 3-1 0 0,11 4 543 0 0,-27-9-524 0 0,-1 0-1 0 0,1 1 0 0 0,-1-1 0 0 0,0 1 0 0 0,10 6 0 0 0,-13-7-6 0 0,0 2 0 0 0,0-1-27 0 0,0 1 1 0 0,0-1-1 0 0,0 1 0 0 0,0 0 0 0 0,0-1 0 0 0,-1 1 0 0 0,0 0 0 0 0,1 0 1 0 0,-1 0-1 0 0,0 0 0 0 0,0 1 0 0 0,-1-1 0 0 0,1 0 0 0 0,-1 0 0 0 0,1 0 1 0 0,-1 1-1 0 0,0-1 0 0 0,0 0 0 0 0,-1 0 0 0 0,1 1 0 0 0,-1-1 0 0 0,0 0 1 0 0,1 0-1 0 0,-1 0 0 0 0,0 0 0 0 0,-1 0 0 0 0,-1 4 0 0 0,-1-1 52 0 0,-1 1-1 0 0,1-1 1 0 0,-1 0-1 0 0,-1 0 1 0 0,1-1-1 0 0,-1 0 1 0 0,0 0-1 0 0,0 0 1 0 0,0-1-1 0 0,-1 1 1 0 0,0-2-1 0 0,1 1 1 0 0,-1-1-1 0 0,-12 4 1 0 0,8-3 1 0 0,0-1 0 0 0,-1 0 0 0 0,0 0 0 0 0,0-1 0 0 0,0-1 0 0 0,0 0 1 0 0,0-1-1 0 0,-20-2 0 0 0,26 2-257 0 0,0-1-1 0 0,1 0 1 0 0,-1 0 0 0 0,0 0 0 0 0,-10-5-1 0 0,9 3-207 0 0,5 2-199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08.738"/>
    </inkml:context>
    <inkml:brush xml:id="br0">
      <inkml:brushProperty name="width" value="0.05" units="cm"/>
      <inkml:brushProperty name="height" value="0.05" units="cm"/>
    </inkml:brush>
  </inkml:definitions>
  <inkml:trace contextRef="#ctx0" brushRef="#br0">5391 1 919 0 0,'0'0'5647'0'0,"-1"3"-5576"0"0,0 0 19 0 0,-2 9 1550 0 0,-10-7-861 0 0,12-5-772 0 0,0 0 1 0 0,0 0-1 0 0,1 0 0 0 0,-1 0 1 0 0,0 1-1 0 0,0-1 0 0 0,0 0 1 0 0,0 0-1 0 0,1 1 0 0 0,-1-1 0 0 0,0 0 1 0 0,0 1-1 0 0,0 0 0 0 0,-2 0 22 0 0,-6 4-8 0 0,-2 3 22 0 0,1-2-33 0 0,-2-1-10 0 0,0 1 0 0 0,1 1 11 0 0,0-1 32 0 0,0-1-33 0 0,-2 0-10 0 0,1 1 0 0 0,-54 12 64 0 0,53-13-64 0 0,-25 9 0 0 0,27-9 0 0 0,-1 2 0 0 0,8-5 12 0 0,1 0 0 0 0,-1 0 0 0 0,1-1 0 0 0,-1 1 0 0 0,-6 1 0 0 0,-1 1 34 0 0,1 1-36 0 0,-5 7-46 0 0,-16 2 0 0 0,20-8 36 0 0,0-1 0 0 0,-24 14 0 0 0,31-16 0 0 0,-14 6 0 0 0,6-5 0 0 0,1 0 15 0 0,8-2 44 0 0,-6 3-45 0 0,-6 3-37 0 0,-11 9-34 0 0,15-12 41 0 0,-1 0 16 0 0,1 0 0 0 0,1 2 0 0 0,-2-1 0 0 0,0 1 0 0 0,-2 2-29 0 0,8-6-7 0 0,-8 1 29 0 0,-3-1 35 0 0,13-3-3 0 0,-24 8-14 0 0,15-4-11 0 0,1 1 0 0 0,-7 2 0 0 0,16-4 0 0 0,-21 9 0 0 0,12-6 0 0 0,2 1 0 0 0,1-1 0 0 0,0 2 0 0 0,-2-2 0 0 0,0-1 0 0 0,0 1 0 0 0,-47 18 336 0 0,56-23-144 0 0,2-1-188 0 0,0 0-1 0 0,0 0 0 0 0,0 0 0 0 0,-1 0 0 0 0,1 0 1 0 0,0 0-1 0 0,0 0 0 0 0,0 0 0 0 0,0 1 0 0 0,-1-1 0 0 0,1 0 1 0 0,0 0-1 0 0,0 0 0 0 0,0 0 0 0 0,0 0 0 0 0,0 0 1 0 0,-1 0-1 0 0,1 0 0 0 0,0 1 0 0 0,0-1 0 0 0,0 0 1 0 0,0 0-1 0 0,0 0 0 0 0,0 0 0 0 0,0 0 0 0 0,-1 1 1 0 0,1-1-1 0 0,0 0 0 0 0,0 0 0 0 0,0 1 0 0 0,0-1 0 0 0,0 0-1 0 0,0 1 1 0 0,-1-1-1 0 0,1 0 1 0 0,0 1-1 0 0,0-1 1 0 0,0 1-1 0 0,-1-1 1 0 0,1 0-1 0 0,0 0 1 0 0,-1 1-1 0 0,1-1 1 0 0,0 0-1 0 0,-1 0 1 0 0,1 1-1 0 0,0-1 0 0 0,-1 0 1 0 0,1 0-1 0 0,0 0 1 0 0,-1 1-1 0 0,1-1 1 0 0,-1 0-1 0 0,-2 0 8 0 0,-15 10 56 0 0,7-5-66 0 0,-1 0 0 0 0,0 0 0 0 0,1 0 0 0 0,0-1 0 0 0,0 1 12 0 0,-2-1 47 0 0,1 0 6 0 0,6-3-43 0 0,-12 4 41 0 0,-2-2-20 0 0,-42 6 21 0 0,55-9-62 0 0,4 0 5 0 0,0 0 0 0 0,0 1 0 0 0,0-1 0 0 0,1 1 0 0 0,-1 0-1 0 0,0-1 1 0 0,1 1 0 0 0,-5 2 0 0 0,-17 6-7 0 0,-10-1 0 0 0,21-5 0 0 0,-5 4 15 0 0,16-7 54 0 0,0 1-1 0 0,-51 17 60 0 0,15-4-216 0 0,-1-1 99 0 0,-69 20 762 0 0,95-30-762 0 0,12-2-9 0 0,0-1 0 0 0,-1 1 1 0 0,1-1-1 0 0,0 1 0 0 0,0-1 0 0 0,-1 1 1 0 0,1-1-1 0 0,0 0 0 0 0,0 0 0 0 0,-1 0 0 0 0,1 0 1 0 0,0 0-1 0 0,-3 0 0 0 0,-15 8 20 0 0,8-3-22 0 0,-1 0 0 0 0,-25 12 54 0 0,-22 3 158 0 0,36-13-120 0 0,-2-1-31 0 0,-29 3 1 0 0,-17 3-44 0 0,-4 5 71 0 0,-37 10 51 0 0,11 2 164 0 0,-113 40-304 0 0,209-68 4 0 0,1 0-1 0 0,0 1 1 0 0,0 0-1 0 0,0-1 0 0 0,0 1 1 0 0,-5 4-1 0 0,-9 4 27 0 0,-96 32-20 0 0,97-36-10 0 0,-27 5 0 0 0,30-8 0 0 0,1 0 0 0 0,0 1 0 0 0,-23 10 0 0 0,32-12 0 0 0,-18 8 0 0 0,-15 4 0 0 0,1 1 0 0 0,-46 27 0 0 0,75-38 0 0 0,4-1 0 0 0,-1-1 0 0 0,0 0 0 0 0,0-1 0 0 0,0 1 0 0 0,-6 1 0 0 0,-3 2 0 0 0,-1 1 0 0 0,1 1 0 0 0,-18 12 0 0 0,8-4 0 0 0,-29 13 0 0 0,42-23-7 0 0,1 1 1 0 0,0 0-1 0 0,0 0 0 0 0,0 1 0 0 0,-7 8 0 0 0,5-5-14 0 0,-23 16 1 0 0,-25 11-34 0 0,49-32 54 0 0,1 0 0 0 0,-1 0 0 0 0,-16 5 0 0 0,4-2 0 0 0,-125 44-100 0 0,-23 10-24 0 0,129-44 124 0 0,-47 13 0 0 0,66-23 0 0 0,-29 6 0 0 0,11-3 0 0 0,1 0 0 0 0,30-9 0 0 0,-30 11 0 0 0,14-4 0 0 0,-76 20 0 0 0,27-9 0 0 0,36-12 0 0 0,20-5 0 0 0,7-1 0 0 0,1 0 0 0 0,-17 7 0 0 0,-8 1 0 0 0,9-5 0 0 0,18-4 0 0 0,1 1 0 0 0,-1-1 0 0 0,1 1 0 0 0,-1 1 0 0 0,-12 5 0 0 0,16-5 0 0 0,-17 3 0 0 0,17-5 0 0 0,-19 7 0 0 0,-4 3 0 0 0,-12 5 0 0 0,3-3 0 0 0,9-5 0 0 0,-1 2 0 0 0,1 0 0 0 0,-11 2 0 0 0,11-4 0 0 0,1 2 0 0 0,-9 7 54 0 0,-3-4 27 0 0,28-9-51 0 0,-43 16 69 0 0,22-5-99 0 0,26-13 0 0 0,1 0 0 0 0,-1 0 0 0 0,0 0 0 0 0,1-1 0 0 0,-1 1 0 0 0,0-1 0 0 0,0-1 0 0 0,-8 2 0 0 0,3-2 0 0 0,-20 5 0 0 0,5 1 0 0 0,-3 2 0 0 0,19-6 0 0 0,-13 4 0 0 0,-11 5 0 0 0,10-4 0 0 0,-1 0 0 0 0,-12 4 0 0 0,0 0 0 0 0,23-7 0 0 0,0 0 0 0 0,0 2 0 0 0,1-2 0 0 0,0 0 0 0 0,0 0 0 0 0,1-1 0 0 0,-2 1 11 0 0,0 1 32 0 0,1 0-33 0 0,1-2-10 0 0,-2 0 0 0 0,2 1 0 0 0,0-1 0 0 0,0 0 11 0 0,0 0 32 0 0,-1 1-33 0 0,0 1-10 0 0,1 1 0 0 0,1-1 0 0 0,1 0 14 0 0,5-3 55 0 0,-2 1 23 0 0,5-2 120 0 0,12 8-8351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7.101"/>
    </inkml:context>
    <inkml:brush xml:id="br0">
      <inkml:brushProperty name="width" value="0.05" units="cm"/>
      <inkml:brushProperty name="height" value="0.05" units="cm"/>
    </inkml:brush>
  </inkml:definitions>
  <inkml:trace contextRef="#ctx0" brushRef="#br0">24 1 6447 0 0,'0'0'4456'0'0,"-1"2"-4324"0"0,-9 24 27 0 0,8-21-138 0 0,0 0 0 0 0,0 0 0 0 0,0 0 1 0 0,1 1-1 0 0,0-1 0 0 0,0 1 0 0 0,0 0 0 0 0,1-1 0 0 0,0 1 0 0 0,0-1 0 0 0,2 11 1 0 0,-1 3 165 0 0,21 161 2315 0 0,-12-119-887 0 0,4 100 0 0 0,-15-129-1615 0 0,0-21-346 0 0,0 0-1 0 0,-1-1 0 0 0,-4 15 1 0 0,6-23-220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7.449"/>
    </inkml:context>
    <inkml:brush xml:id="br0">
      <inkml:brushProperty name="width" value="0.05" units="cm"/>
      <inkml:brushProperty name="height" value="0.05" units="cm"/>
    </inkml:brush>
  </inkml:definitions>
  <inkml:trace contextRef="#ctx0" brushRef="#br0">0 37 2759 0 0,'0'0'12412'0'0,"3"1"-12237"0"0,11 2-100 0 0,2-3-65 0 0,19-7-10 0 0,17-7 122 0 0,-40 10-62 0 0,1 0 0 0 0,20-2 0 0 0,-10 3-92 0 0,-18 4 179 0 0,7-1-1370 0 0,2-4-4019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8.116"/>
    </inkml:context>
    <inkml:brush xml:id="br0">
      <inkml:brushProperty name="width" value="0.05" units="cm"/>
      <inkml:brushProperty name="height" value="0.05" units="cm"/>
    </inkml:brush>
  </inkml:definitions>
  <inkml:trace contextRef="#ctx0" brushRef="#br0">0 95 2759 0 0,'1'3'6410'0'0,"7"17"-3143"0"0,13 26-2974 0 0,-20-44-120 0 0,0 1-92 0 0,4 6 14 0 0,-4-6 250 0 0,7 9 942 0 0,-7-7-1027 0 0,1-1-284 0 0,11 6 921 0 0,-11-9-815 0 0,0-1-20 0 0,10-4-38 0 0,-1-5 24 0 0,-5 2-35 0 0,0-1 0 0 0,0 0 0 0 0,-1 0-1 0 0,0 0 1 0 0,-1 0 0 0 0,4-10 0 0 0,8-15 37 0 0,-4 6 4 0 0,-8 20-46 0 0,20-33-6 0 0,-16 31-2 0 0,15-2 0 0 0,-20 10-2 0 0,11-5 5 0 0,-9 6-13 0 0,0 2-41 0 0,6 1 39 0 0,1 3 2 0 0,-1 1-33 0 0,1 0 22 0 0,0 2-22 0 0,5 4 30 0 0,-12-12 12 0 0,4 0-186 0 0,1 2 3 0 0,-8-3 6 0 0,1 1-120 0 0,8 1-516 0 0,-8-1-218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8.767"/>
    </inkml:context>
    <inkml:brush xml:id="br0">
      <inkml:brushProperty name="width" value="0.05" units="cm"/>
      <inkml:brushProperty name="height" value="0.05" units="cm"/>
    </inkml:brush>
  </inkml:definitions>
  <inkml:trace contextRef="#ctx0" brushRef="#br0">81 152 11087 0 0,'0'0'1002'0'0,"3"1"-772"0"0,3 2-47 0 0,0-1-1 0 0,0 0 0 0 0,1 0 0 0 0,-1 0 0 0 0,9 1 1 0 0,41-4-2013 0 0,-45 3 1875 0 0,-10-2 39 0 0,0 1 0 0 0,1-1 0 0 0,-1 0 0 0 0,0 0 0 0 0,0 0 0 0 0,0 1 0 0 0,0-1 0 0 0,0 0 0 0 0,0-1 0 0 0,0 1 0 0 0,0 0 0 0 0,0 0 0 0 0,0 0-1 0 0,0-1 1 0 0,0 1 0 0 0,2-1 0 0 0,0 1-23 0 0,-1-1-2 0 0,0 1 1 0 0,0 0-1 0 0,0-1 1 0 0,0 1-1 0 0,0-1 0 0 0,0 0 1 0 0,0 0-1 0 0,-1 1 1 0 0,1-1-1 0 0,0 0 1 0 0,-1-1-1 0 0,1 1 0 0 0,0 0 1 0 0,-1 0-1 0 0,1-1 1 0 0,1-2-1 0 0,0 2-49 0 0,1-1-2 0 0,4-15-30 0 0,-7 15-48 0 0,0-1 1 0 0,0 1 0 0 0,0-1-1 0 0,-1 0 1 0 0,1 1-1 0 0,-1-1 1 0 0,0 0-1 0 0,0 0 1 0 0,0 1-1 0 0,-1-6 1 0 0,-1 0 5 0 0,0 1 1 0 0,0 0-1 0 0,-5-13 0 0 0,0 11 80 0 0,3 7 32 0 0,0 0 0 0 0,0 1 0 0 0,0-1 0 0 0,-1 1 1 0 0,1 0-1 0 0,-1 0 0 0 0,0 0 0 0 0,1 1 0 0 0,-1 0 0 0 0,0 0 0 0 0,-8-1 0 0 0,13 2-41 0 0,-4 0 23 0 0,0 0 0 0 0,-1 1 0 0 0,1-1 0 0 0,0 1 0 0 0,0 0 0 0 0,0 0-1 0 0,1 0 1 0 0,-1 0 0 0 0,0 1 0 0 0,-5 3 0 0 0,1-2 15 0 0,-1 2-44 0 0,-1 0 0 0 0,1 1 0 0 0,0 0 0 0 0,0 0 1 0 0,0 1-1 0 0,1 0 0 0 0,0 1 0 0 0,-8 10 0 0 0,7-9-5 0 0,4-2-33 0 0,-5 11 6 0 0,7-14 39 0 0,0-1 21 0 0,-3 16 30 0 0,4-15 6 0 0,1 1-1 0 0,-1-1 1 0 0,1 0-1 0 0,0 1 1 0 0,1-1-1 0 0,-1 1 1 0 0,1 0-1 0 0,0-1 1 0 0,0 1-1 0 0,0-1 1 0 0,0 1-1 0 0,1-1 1 0 0,0 1-1 0 0,0-1 1 0 0,3 7-1 0 0,2 4 144 0 0,2-2-103 0 0,-7-11-98 0 0,-1-1 0 0 0,1 0 0 0 0,0 1 0 0 0,0-1 0 0 0,0 0 0 0 0,0 0 0 0 0,0 0 0 0 0,0 0 0 0 0,0 0 0 0 0,1 2 0 0 0,21 16 83 0 0,1 4-36 0 0,5-1 106 0 0,0-4 56 0 0,-4-4-118 0 0,-14-8-98 0 0,7 0-89 0 0,-13-7-119 0 0,4 0-51 0 0,19 0-4326 0 0,-13-2-154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9.624"/>
    </inkml:context>
    <inkml:brush xml:id="br0">
      <inkml:brushProperty name="width" value="0.05" units="cm"/>
      <inkml:brushProperty name="height" value="0.05" units="cm"/>
    </inkml:brush>
  </inkml:definitions>
  <inkml:trace contextRef="#ctx0" brushRef="#br0">315 516 10447 0 0,'0'0'950'0'0,"2"-2"-782"0"0,0 0-209 0 0,10-12 700 0 0,-1-1 1 0 0,13-19-1 0 0,-19 23-604 0 0,0 0 0 0 0,0 1 1 0 0,-1-1-1 0 0,-1-1 0 0 0,0 1 0 0 0,3-21 0 0 0,-3-1 14 0 0,-1-37-1 0 0,-3 59 176 0 0,0 0 0 0 0,-1-1 0 0 0,0 1 0 0 0,-7-21 0 0 0,1 10 32 0 0,-14-30 0 0 0,17 44-250 0 0,0 0-1 0 0,-1 0 1 0 0,1 1 0 0 0,-2-1 0 0 0,1 1 0 0 0,-1 1 0 0 0,0-1 0 0 0,0 1 0 0 0,-1 0 0 0 0,-11-6 0 0 0,14 10 17 0 0,1-1-1 0 0,-1 2 1 0 0,0-1 0 0 0,0 0-1 0 0,0 1 1 0 0,0 0 0 0 0,0 0-1 0 0,0 1 1 0 0,0-1 0 0 0,-1 1-1 0 0,-6 1 1 0 0,6-1 2 0 0,2 2-36 0 0,-14 9-24 0 0,11-7-5 0 0,0 1 0 0 0,0 0 0 0 0,0 0 0 0 0,1 1 0 0 0,-1 0 0 0 0,-8 10 0 0 0,6-2 37 0 0,-1 0-1 0 0,2 1 1 0 0,-10 20-1 0 0,17-30 17 0 0,-11 19 82 0 0,2 0-1 0 0,-9 30 0 0 0,10-12 24 0 0,1-1 0 0 0,3 1 0 0 0,1 0 0 0 0,2 0 0 0 0,7 77 0 0 0,0-64-85 0 0,7 130 602 0 0,-11-101-153 0 0,1-14-277 0 0,-10 89 0 0 0,6-139-225 0 0,1-15 0 0 0,-7 14 0 0 0,-1 6-290 0 0,9-23 111 0 0,-4 7 128 0 0,2-5-2487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9.987"/>
    </inkml:context>
    <inkml:brush xml:id="br0">
      <inkml:brushProperty name="width" value="0.05" units="cm"/>
      <inkml:brushProperty name="height" value="0.05" units="cm"/>
    </inkml:brush>
  </inkml:definitions>
  <inkml:trace contextRef="#ctx0" brushRef="#br0">0 87 12463 0 0,'0'0'2687'0'0,"2"-2"-2584"0"0,9-11-120 0 0,-6 9-3 0 0,7-4 3 0 0,-6 3 171 0 0,0 2 0 0 0,0-1-1 0 0,0 1 1 0 0,1 0 0 0 0,-1 0 0 0 0,1 1-1 0 0,0 0 1 0 0,9-2 0 0 0,1 1 505 0 0,0 1-1 0 0,27 1 1 0 0,-21 1-591 0 0,-20 0-65 0 0,0 0 0 0 0,-1 0 0 0 0,1 0 0 0 0,0 0 0 0 0,-1-1 0 0 0,1 1 0 0 0,4-2 0 0 0,0 0 31 0 0,9-2-24 0 0,-5 1-124 0 0,-1 1-1 0 0,21-2 1 0 0,-6 1-575 0 0,-10 0-487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0.731"/>
    </inkml:context>
    <inkml:brush xml:id="br0">
      <inkml:brushProperty name="width" value="0.05" units="cm"/>
      <inkml:brushProperty name="height" value="0.05" units="cm"/>
    </inkml:brush>
  </inkml:definitions>
  <inkml:trace contextRef="#ctx0" brushRef="#br0">13 61 10279 0 0,'0'0'1463'0'0,"0"2"-1083"0"0,-8 25 417 0 0,7-22-843 0 0,0 0 0 0 0,0 0 0 0 0,0 0 0 0 0,1 0 0 0 0,-1 0 0 0 0,1 0 0 0 0,0 0-1 0 0,1 0 1 0 0,-1 0 0 0 0,1 0 0 0 0,2 6 0 0 0,-1 2 151 0 0,1-7 103 0 0,0 0 1 0 0,0 0-1 0 0,0 0 0 0 0,1 0 0 0 0,0-1 0 0 0,0 1 0 0 0,8 6 0 0 0,-9-7-17 0 0,2 0-132 0 0,0 0 0 0 0,0 0 0 0 0,0-1 0 0 0,0 0 0 0 0,1 1 0 0 0,0-2-1 0 0,0 1 1 0 0,0-1 0 0 0,0 0 0 0 0,0 0 0 0 0,1 0 0 0 0,11 2 0 0 0,-10-2-49 0 0,-5-2-10 0 0,0 0 0 0 0,0 0 0 0 0,0 0 0 0 0,0 0 0 0 0,0-1 0 0 0,0 1 0 0 0,7-1 0 0 0,-5 0 23 0 0,0 0 0 0 0,0-1 0 0 0,0 1 1 0 0,0-1-1 0 0,0 0 0 0 0,0 0 0 0 0,0-1 0 0 0,0 0 0 0 0,0 0 0 0 0,-1 0 0 0 0,1 0 0 0 0,0 0 0 0 0,-1-1 0 0 0,0 0 0 0 0,0 0 0 0 0,0 0 0 0 0,0-1 1 0 0,0 1-1 0 0,-1-1 0 0 0,1 0 0 0 0,-1 0 0 0 0,4-7 0 0 0,-6 9 36 0 0,1 1 31 0 0,7-5-24 0 0,-5 4-56 0 0,-1-1 0 0 0,0 1 1 0 0,0 0-1 0 0,0-1 1 0 0,0 0-1 0 0,0 0 0 0 0,-1 0 1 0 0,1 0-1 0 0,-1 0 1 0 0,0 0-1 0 0,1-1 0 0 0,-2 1 1 0 0,1-1-1 0 0,2-7 1 0 0,0-3-25 0 0,-1 0 20 0 0,-1 8 0 0 0,-1 0 0 0 0,0 0 1 0 0,-1 0-1 0 0,0 0 0 0 0,0 0 0 0 0,0 1 1 0 0,0-1-1 0 0,-1 0 0 0 0,0 0 1 0 0,-2-6-1 0 0,1 0 36 0 0,-1 2-28 0 0,-2 4 50 0 0,-2-4 3 0 0,5 8-67 0 0,1 1 1 0 0,-1-1 0 0 0,1 0 0 0 0,-1 1 0 0 0,0 0 0 0 0,1-1 0 0 0,-1 1 0 0 0,0 0 0 0 0,0 0 0 0 0,0 0-1 0 0,-4-1 1 0 0,-2-1 10 0 0,6 1-3 0 0,1 1 0 0 0,-1 0 0 0 0,0 0 1 0 0,1 1-1 0 0,-1-1 0 0 0,0 0 0 0 0,0 1 0 0 0,1-1 1 0 0,-1 1-1 0 0,0-1 0 0 0,0 1 0 0 0,0 0 0 0 0,-3 0 1 0 0,-2-1 4 0 0,6 1-8 0 0,-1-1 0 0 0,0 1-1 0 0,0 0 1 0 0,0 0 0 0 0,1 0 0 0 0,-1-1 0 0 0,0 2-1 0 0,0-1 1 0 0,0 0 0 0 0,0 0 0 0 0,1 0 0 0 0,-1 1-1 0 0,0-1 1 0 0,0 1 0 0 0,-1 1 0 0 0,-6 1 25 0 0,-14 3-158 0 0,0 1 0 0 0,1 1 0 0 0,-29 14 0 0 0,47-20 66 0 0,-1 1-88 0 0,-1 0 0 0 0,2 0 0 0 0,-1 1 0 0 0,0 0 0 0 0,1 0 0 0 0,-1 0 0 0 0,1 0-1 0 0,-6 9 1 0 0,-4 7-4376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0.987"/>
    </inkml:context>
    <inkml:brush xml:id="br0">
      <inkml:brushProperty name="width" value="0.05" units="cm"/>
      <inkml:brushProperty name="height" value="0.05" units="cm"/>
    </inkml:brush>
  </inkml:definitions>
  <inkml:trace contextRef="#ctx0" brushRef="#br0">0 1 9671 0 0,'0'0'1196'0'0,"3"1"-176"0"0,34 20 3910 0 0,-35-19-4621 0 0,-2-2-297 0 0,1 0 0 0 0,-1 0 0 0 0,1 0 0 0 0,-1 0 1 0 0,1 0-1 0 0,-1 0 0 0 0,0 0 0 0 0,1 0 0 0 0,-1 1 0 0 0,1-1 0 0 0,-1 0 0 0 0,0 0 1 0 0,1 1-1 0 0,-1-1 0 0 0,0 0 0 0 0,1 1 0 0 0,-1-1 0 0 0,0 0 0 0 0,1 1 1 0 0,-1-1-1 0 0,9 8-294 0 0,17 7-2435 0 0,-24-13 1848 0 0,1-1-263 0 0,11 5-106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2.910"/>
    </inkml:context>
    <inkml:brush xml:id="br0">
      <inkml:brushProperty name="width" value="0.05" units="cm"/>
      <inkml:brushProperty name="height" value="0.05" units="cm"/>
    </inkml:brush>
  </inkml:definitions>
  <inkml:trace contextRef="#ctx0" brushRef="#br0">61 1 2759 0 0,'0'0'1615'0'0,"-5"1"-111"0"0,-13 2 68 0 0,14-2 1573 0 0,-2-2-2256 0 0,6 1-774 0 0,-1 0 1 0 0,1-1-1 0 0,0 1 1 0 0,-1 0-1 0 0,1 0 1 0 0,0 0-1 0 0,0 0 0 0 0,-1 0 1 0 0,1 0-1 0 0,0 0 1 0 0,-1 0-1 0 0,1 0 1 0 0,0 0-1 0 0,-1 0 0 0 0,1 0 1 0 0,0 0-1 0 0,-1 0 1 0 0,1 0-1 0 0,0 0 0 0 0,-1 0 1 0 0,1 0-1 0 0,0 0 1 0 0,0 0-1 0 0,-1 0 1 0 0,1 1-1 0 0,0-1 0 0 0,-1 0 1 0 0,1 1-1 0 0,-2 0-31 0 0,1 0 0 0 0,-1 0 0 0 0,1 1-1 0 0,0-1 1 0 0,-1 1 0 0 0,1-1 0 0 0,0 1 0 0 0,0-1-1 0 0,0 1 1 0 0,0 0 0 0 0,0-1 0 0 0,1 1 0 0 0,-1 0-1 0 0,0 0 1 0 0,1 0 0 0 0,0 0 0 0 0,-1 0 0 0 0,1 0-1 0 0,0-1 1 0 0,0 1 0 0 0,0 0 0 0 0,0 0-1 0 0,1 4 1 0 0,0 7 109 0 0,1 0 0 0 0,6 19 0 0 0,-4-16 249 0 0,24 146 934 0 0,-26-153-1280 0 0,6 28 184 0 0,-5-27-200 0 0,-1 0 0 0 0,2 16 0 0 0,6 52 254 0 0,1 22 20 0 0,-4 6-42 0 0,-11-74-138 0 0,3-20-92 0 0,0-7-15 0 0,0 5-86 0 0,0-8-142 0 0,5-4-1821 0 0,-3 0 1780 0 0,1 1 0 0 0,-1-1 0 0 0,0 1 0 0 0,0-1 0 0 0,1 0 0 0 0,-1 1 0 0 0,0-1 0 0 0,0 0 0 0 0,0-3 0 0 0,0 5 5 0 0,6-16-1499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3.545"/>
    </inkml:context>
    <inkml:brush xml:id="br0">
      <inkml:brushProperty name="width" value="0.05" units="cm"/>
      <inkml:brushProperty name="height" value="0.05" units="cm"/>
    </inkml:brush>
  </inkml:definitions>
  <inkml:trace contextRef="#ctx0" brushRef="#br0">17 124 5527 0 0,'0'0'788'0'0,"-1"-2"-568"0"0,-7-16 1391 0 0,7 16-982 0 0,1 0 6 0 0,-6-16 3137 0 0,5 16-2660 0 0,1 0-675 0 0,0 0-327 0 0,0-1 0 0 0,0 1 0 0 0,1 0 0 0 0,-1 0 0 0 0,1 0 0 0 0,-1 0 0 0 0,1 0 0 0 0,0 0 0 0 0,0 0 0 0 0,-1 0 0 0 0,2 0 0 0 0,-1 0-1 0 0,0 0 1 0 0,0 0 0 0 0,3-2 0 0 0,-1 1-26 0 0,0 0 0 0 0,0 1 0 0 0,1-1-1 0 0,-1 1 1 0 0,1 0 0 0 0,-1 0 0 0 0,8-3 0 0 0,3 0 75 0 0,1 1 0 0 0,0 1 0 0 0,22-3-1 0 0,-31 5-19 0 0,4 0-51 0 0,1 0 0 0 0,-1 1 0 0 0,1 1 0 0 0,-1 0-1 0 0,1 0 1 0 0,-1 1 0 0 0,21 6 0 0 0,-25-6-54 0 0,1 0 1 0 0,0 0-1 0 0,0 1 1 0 0,-1 0-1 0 0,0 0 1 0 0,0 1-1 0 0,1-1 1 0 0,-2 1-1 0 0,8 6 1 0 0,4 4 77 0 0,-13-12-99 0 0,0 0-11 0 0,12 15 93 0 0,-1 2 20 0 0,-13-13-95 0 0,0-1 7 0 0,12 22 213 0 0,-13-24-161 0 0,0 0-6 0 0,1 3 9 0 0,-1 1-1 0 0,1 0 1 0 0,-1 0 0 0 0,0 7-1 0 0,-2-11 107 0 0,0-1-112 0 0,1 1-32 0 0,-1-1 1 0 0,0 1-1 0 0,-1-1 0 0 0,1 1 1 0 0,0-1-1 0 0,-1 0 0 0 0,1 0 0 0 0,-1 0 1 0 0,0 0-1 0 0,1 0 0 0 0,-1 0 0 0 0,0 0 1 0 0,0 0-1 0 0,-1-1 0 0 0,1 1 1 0 0,0-1-1 0 0,0 0 0 0 0,-1 1 0 0 0,1-1 1 0 0,-1 0-1 0 0,1 0 0 0 0,-1-1 1 0 0,1 1-1 0 0,-1 0 0 0 0,0-1 0 0 0,1 0 1 0 0,-1 0-1 0 0,-4 0 0 0 0,-5 0 70 0 0,1 0 0 0 0,-1-1-1 0 0,1-1 1 0 0,0 0 0 0 0,-22-7-1 0 0,32 9-111 0 0,-26-7-95 0 0,2 1-582 0 0,22 6 397 0 0,-4 15-5412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01.263"/>
    </inkml:context>
    <inkml:brush xml:id="br0">
      <inkml:brushProperty name="width" value="0.05" units="cm"/>
      <inkml:brushProperty name="height" value="0.05" units="cm"/>
    </inkml:brush>
  </inkml:definitions>
  <inkml:trace contextRef="#ctx0" brushRef="#br0">121 61 3567 0 0,'0'0'2487'0'0,"0"3"-2334"0"0,-9 36 367 0 0,9-37-406 0 0,-3 10 44 0 0,-9 53 181 0 0,10-61-328 0 0,-1 19 58 0 0,2-9-56 0 0,-2 18 59 0 0,2-8 123 0 0,1-9 315 0 0,1 27 1 0 0,0-37-414 0 0,-1-1-18 0 0,-4 17 23 0 0,-1 19 159 0 0,-12 64 1096 0 0,16-99-1279 0 0,-1-1-30 0 0,0 0 0 0 0,0 0 1 0 0,1 0-1 0 0,-1 0 1 0 0,1 1-1 0 0,0-1 0 0 0,1 1 1 0 0,-1 8-1 0 0,-1 1 127 0 0,2-12-95 0 0,0 0-13 0 0,-5 26 122 0 0,5-18-162 0 0,0-5 16 0 0,1 7-33 0 0,1 2-10 0 0,0 1 0 0 0,2-1 11 0 0,1 1 32 0 0,1-1-22 0 0,1-1 22 0 0,-1-2-22 0 0,-2-3 30 0 0,0-3-51 0 0,10 10 2 0 0,9 7-2 0 0,-12-12 0 0 0,22 21 0 0 0,-21-19 0 0 0,2 0 0 0 0,21 14 0 0 0,10 6 0 0 0,5 3 0 0 0,-17-12 0 0 0,5 1 0 0 0,-36-23 13 0 0,1 1 0 0 0,-1-1 0 0 0,0 1 0 0 0,0-1-1 0 0,1 0 1 0 0,-1 0 0 0 0,0 0 0 0 0,1 0 0 0 0,-1-1 0 0 0,1 1-1 0 0,-1-1 1 0 0,4 1 0 0 0,53 10 332 0 0,-53-9-324 0 0,-1 0-3 0 0,17-2 7 0 0,-17-1-24 0 0,-1 1-1 0 0,20 5 63 0 0,-7-1-63 0 0,0-1 0 0 0,1-4 0 0 0,11-1 0 0 0,-3-1 0 0 0,7-1 0 0 0,-20 2-9 0 0,-4 1 24 0 0,-1 0-1 0 0,1 1 1 0 0,0 0 0 0 0,9 1-1 0 0,33 0-14 0 0,-44 0 0 0 0,-1-1 0 0 0,0 1 0 0 0,0 0 0 0 0,-1 0 0 0 0,12 5 0 0 0,21 6 0 0 0,30 10 0 0 0,-65-22 0 0 0,17 6 0 0 0,1-1 0 0 0,27 2 0 0 0,-24-2 0 0 0,-15-3 0 0 0,0 0 0 0 0,0 0 0 0 0,10-1 0 0 0,-14-1 1 0 0,16 4 52 0 0,0 3-13 0 0,17 3-6 0 0,-7-3 30 0 0,-6 1-19 0 0,19 4-26 0 0,-8-3-19 0 0,-18-5 0 0 0,37 10 54 0 0,-4-3-44 0 0,-37-7-10 0 0,-7-1 0 0 0,1-1 0 0 0,0-1 0 0 0,15 2 0 0 0,8 1 54 0 0,8 3-36 0 0,-2 2 1 0 0,1 2 0 0 0,37 16-1 0 0,-5-1-18 0 0,-62-22 0 0 0,-1-1 0 0 0,25 5 0 0 0,-23-6 0 0 0,3 2-2 0 0,3 5 15 0 0,-8-6 41 0 0,5 5-58 0 0,-6-3 7 0 0,5 4-3 0 0,25 22 0 0 0,-25-20 0 0 0,0 3 11 0 0,6 6 45 0 0,8 16-59 0 0,-15-19 3 0 0,0-1 0 0 0,-1 0 0 0 0,-1 1 11 0 0,-1-1 32 0 0,-1-1-33 0 0,1 1-10 0 0,1 0 0 0 0,0 1 0 0 0,-1-1 0 0 0,-1 1 0 0 0,1-1 0 0 0,3 3 4 0 0,-6-12-8 0 0,2 2 71 0 0,10 18 42 0 0,3 2-109 0 0,-15-24 0 0 0,11 20 0 0 0,0 3 0 0 0,-8-13 0 0 0,3 7 0 0 0,-4-11 0 0 0,11 16 0 0 0,0 2 0 0 0,-1-3 0 0 0,-5-5 0 0 0,0-1 0 0 0,5 4 0 0 0,-7-10 0 0 0,5 3 0 0 0,-12-16 0 0 0,-1 0 0 0 0,1 0 0 0 0,-1 0 0 0 0,1 0 0 0 0,-1 0 0 0 0,0 0 0 0 0,0 0 0 0 0,1 0 0 0 0,-1 1 0 0 0,0-1 0 0 0,1 2 0 0 0,15 19 0 0 0,1 1 0 0 0,0-1 0 0 0,-10-14 0 0 0,-4-4 0 0 0,0 0 0 0 0,-1 1 0 0 0,0-1 0 0 0,6 10 0 0 0,-2-3 0 0 0,4 8 0 0 0,0 7 0 0 0,24 48 0 0 0,4-6 0 0 0,-24-28 0 0 0,-1-9 0 0 0,0-4 0 0 0,-11-23 0 0 0,6 19 0 0 0,-1-1 0 0 0,1-2 0 0 0,-7-16 0 0 0,5 21 0 0 0,-5-14 0 0 0,-1-4 0 0 0,1-1 0 0 0,0 0 0 0 0,0 0 0 0 0,0 0 0 0 0,5 8 0 0 0,-4-9 0 0 0,7 18 0 0 0,-9-18 0 0 0,9 19 0 0 0,4 3 0 0 0,-6-6 0 0 0,8 12 0 0 0,-9-20 0 0 0,0 0 0 0 0,22 42 0 0 0,-21-41 0 0 0,-1 1 0 0 0,0 0 0 0 0,1 0 0 0 0,-1 0 0 0 0,1 0 0 0 0,1-1 0 0 0,0 1 0 0 0,1 1 0 0 0,0-1 0 0 0,1-1 0 0 0,1-2 0 0 0,3 0 0 0 0,-1-1 0 0 0,1 0 0 0 0,0-2 0 0 0,2-2 0 0 0,-2-1 0 0 0,1-1 0 0 0,1-1 0 0 0,0 0 0 0 0,1-2 0 0 0,6 1 0 0 0,-14-4 0 0 0,6-2 0 0 0,32-7 0 0 0,4-2 0 0 0,-12 1 0 0 0,-12 6 0 0 0,19-4 0 0 0,6-4-53 0 0,2-1 34 0 0,-5-5 19 0 0,-35 14-10 0 0,-2-2-33 0 0,1 1 32 0 0,0-3 11 0 0,0 2 0 0 0,-2 0 0 0 0,2-1 0 0 0,-1 2-10 0 0,-8 3-33 0 0,7-4 22 0 0,2-1-22 0 0,0 0 22 0 0,-1-2-22 0 0,1 1 32 0 0,22-18-53 0 0,-23 18 64 0 0,2 2 0 0 0,2 1 0 0 0,0 3 0 0 0,-1-1 0 0 0,1 1 0 0 0,-1 0 0 0 0,37-7 0 0 0,-47 9 0 0 0,21 0 0 0 0,-22 2 2 0 0,1 0-2 0 0,15-6-12 0 0,21-9-42 0 0,-37 13 54 0 0,16-9 0 0 0,-15 6 0 0 0,-4 3 0 0 0,0 0 0 0 0,0 0 0 0 0,0 0 0 0 0,1 0 0 0 0,-1 0 0 0 0,0 0 0 0 0,0 0 0 0 0,1 1 0 0 0,-1-1 0 0 0,1 1 0 0 0,2-1 0 0 0,10-1 0 0 0,-4 1 0 0 0,25 2 0 0 0,-25-2 0 0 0,-1-2 0 0 0,-2-3 11 0 0,-4 4 32 0 0,4-6-22 0 0,1-1 22 0 0,-2 0-33 0 0,-1-1-10 0 0,0-1 0 0 0,-1-1 0 0 0,-1-1 0 0 0,0 1 0 0 0,-1-1 0 0 0,0 2 11 0 0,-1 7 21 0 0,0-5-80 0 0,1 2-81 0 0,-1 3 109 0 0,-3-14-18 0 0,0 7 38 0 0,0-1 0 0 0,1 0 0 0 0,-1-48 54 0 0,1 49-44 0 0,-1-1-10 0 0,-1-1-13 0 0,-9-29-183 0 0,8 34 168 0 0,-3-6-80 0 0,2 11 88 0 0,1 1 1 0 0,-6-5 3 0 0,-2 0 16 0 0,0 1 0 0 0,-3 4 0 0 0,5 1 0 0 0,0 0 0 0 0,-1 0 0 0 0,-14 2 0 0 0,7-1 0 0 0,-15 3 0 0 0,25-2 0 0 0,1 0 0 0 0,-1-1 0 0 0,1 0 0 0 0,-1 0 0 0 0,0 0 0 0 0,1-1 0 0 0,-7-1 0 0 0,-13-1 0 0 0,20 2 0 0 0,0 1 0 0 0,-1-1 0 0 0,1 0 0 0 0,0-1 0 0 0,-6-1 0 0 0,0-2 0 0 0,1 0 0 0 0,0-1 0 0 0,1 0 0 0 0,-1-1 0 0 0,1 0 0 0 0,-11-10 0 0 0,-1-6 36 0 0,0-1 1 0 0,1-2-1 0 0,2 0 0 0 0,-23-40 0 0 0,19 29 37 0 0,6 15-63 0 0,5 5-18 0 0,0 1 50 0 0,0 1 0 0 0,-21-20 0 0 0,13 14-32 0 0,9 6-10 0 0,9 11 0 0 0,-21-22 0 0 0,1 4 0 0 0,3 2 0 0 0,12 14 0 0 0,4 4 0 0 0,0-1 0 0 0,0 1 0 0 0,1-1 0 0 0,-1 0 0 0 0,0 0 0 0 0,-3-6 0 0 0,4 5 0 0 0,-29-36 68 0 0,2-1-1 0 0,-42-79 1 0 0,57 93 18 0 0,-24-35 0 0 0,-4-7 19 0 0,30 47-102 0 0,0 1 0 0 0,-1 0-1 0 0,-23-28 1 0 0,16 21 28 0 0,16 22-27 0 0,0 0 1 0 0,0 0-1 0 0,-1 1 1 0 0,-5-6-1 0 0,0 1 44 0 0,1 0-1 0 0,0-1 1 0 0,-11-17-1 0 0,-9-12 82 0 0,5 13-22 0 0,-2 1 0 0 0,-42-33 0 0 0,52 43-77 0 0,11 11-16 0 0,0 0 1 0 0,-1 1 0 0 0,1-1-1 0 0,-1 1 1 0 0,-7-5 0 0 0,-26-11 62 0 0,32 15-69 0 0,0 1 0 0 0,0-1 0 0 0,1-1 0 0 0,-1 1 0 0 0,1-1 0 0 0,-6-8 0 0 0,-3-2-1 0 0,-22-19-1 0 0,21 23-6 0 0,-29-17 0 0 0,-8-6 0 0 0,-20-14 0 0 0,58 40 0 0 0,-23-11 0 0 0,24 13 0 0 0,0 0 0 0 0,-18-13 0 0 0,14 7 0 0 0,-22-23 0 0 0,14 12 0 0 0,15 14 15 0 0,1-2-1 0 0,0 0 1 0 0,0 0-1 0 0,-8-14 1 0 0,1 0-8 0 0,-11-19-40 0 0,17 24 10 0 0,-19-25-1 0 0,-1 11 24 0 0,14 17 0 0 0,-10-13 0 0 0,18 22 15 0 0,4 4-5 0 0,1 0 0 0 0,-1 1 0 0 0,1-2-1 0 0,-5-7 1 0 0,1 0-10 0 0,2 3 0 0 0,0 1 0 0 0,-1 1 0 0 0,-8-10 0 0 0,-38-42 64 0 0,30 29-64 0 0,13 20 0 0 0,5 5 0 0 0,-5-5 0 0 0,-6 1 0 0 0,11 4 0 0 0,3 4 0 0 0,0 0 0 0 0,1 0 0 0 0,-1 1 0 0 0,0-1 0 0 0,0 1 0 0 0,0 0 0 0 0,0-1 0 0 0,0 1 0 0 0,-3-1 0 0 0,-84-38 118 0 0,0 11-44 0 0,85 28-73 0 0,0-1 8 0 0,-1 1 0 0 0,0-1 0 0 0,0 2 0 0 0,0-1 0 0 0,0 0 0 0 0,-8 1 0 0 0,-16-5-9 0 0,22 3 0 0 0,0 1 0 0 0,-1 0 0 0 0,-8-1 0 0 0,5 1 0 0 0,8 0 0 0 0,1 0 0 0 0,-1 1 0 0 0,0 0 0 0 0,0-1 0 0 0,0 1 0 0 0,0 0 0 0 0,0 0 0 0 0,-3 1 0 0 0,-1 0 0 0 0,-21-1 0 0 0,19 0 0 0 0,4 0 0 0 0,1-1 0 0 0,-1 1 0 0 0,1-1 0 0 0,-1 0 0 0 0,1 0 0 0 0,0-1 0 0 0,-6-2 0 0 0,0 2 0 0 0,-8 0 0 0 0,13 2 0 0 0,-8 0 0 0 0,-11-1 0 0 0,-16 2 0 0 0,25-1 0 0 0,-57-4 0 0 0,56 3 0 0 0,-1-1 0 0 0,1 0 0 0 0,-5 0 0 0 0,-40 0 0 0 0,37 2 0 0 0,19 0 0 0 0,-17 2 0 0 0,-6 5 0 0 0,5-1 0 0 0,9-2 0 0 0,-1 0 0 0 0,1-2 0 0 0,-27 2 0 0 0,-3-1 0 0 0,8 1 0 0 0,25-3 0 0 0,-1 0 0 0 0,0 0 0 0 0,-3-1 0 0 0,-2-2 0 0 0,-5 5 0 0 0,10-3 0 0 0,-5 1 0 0 0,14-1 0 0 0,-12-5 0 0 0,-6-1 0 0 0,2 0 54 0 0,8 3-27 0 0,5 2-7 0 0,-12 4 7 0 0,-15-4-20 0 0,27 1 4 0 0,0 0 0 0 0,-1 0 1 0 0,1 0-1 0 0,-1 1 1 0 0,-10 2-1 0 0,7-2 42 0 0,-20 1 11 0 0,15-2-64 0 0,-1 0 0 0 0,0 0 0 0 0,1 0 11 0 0,-1 2 32 0 0,1 2-22 0 0,0-1 11 0 0,11-2-20 0 0,-1-1-1 0 0,1 1 0 0 0,0 0 0 0 0,0-1 0 0 0,-6 0 0 0 0,-19-1 125 0 0,-1 2-126 0 0,14 0-10 0 0,14 1 0 0 0,-2-1 0 0 0,-28 0 0 0 0,10-2 0 0 0,1 2 0 0 0,-4 2 0 0 0,15-4 0 0 0,7 1 0 0 0,0 0 0 0 0,0-1 0 0 0,0 1 0 0 0,0 0 0 0 0,0 1 0 0 0,0-1 0 0 0,-5 1 0 0 0,-4 1 49 0 0,-28 6 265 0 0,28-6-272 0 0,10-2-30 0 0,0 0 0 0 0,1 0 0 0 0,-1 0 0 0 0,0 1 0 0 0,0-1 0 0 0,0 1-1 0 0,0-1 1 0 0,1 1 0 0 0,-3 1 0 0 0,1 0-5 0 0,1-1 0 0 0,0 1 0 0 0,-1 1-1 0 0,1-1 1 0 0,0 0 0 0 0,0 0 0 0 0,0 1 0 0 0,0-1-1 0 0,-2 6 1 0 0,-3 3-7 0 0,0 2 0 0 0,1-1-18 0 0,2 3-180 0 0,4-13 94 0 0,3 10-946 0 0,-3-10-4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17.908"/>
    </inkml:context>
    <inkml:brush xml:id="br0">
      <inkml:brushProperty name="width" value="0.05" units="cm"/>
      <inkml:brushProperty name="height" value="0.05" units="cm"/>
    </inkml:brush>
  </inkml:definitions>
  <inkml:trace contextRef="#ctx0" brushRef="#br0">2010 3764 2959 0 0,'0'0'2455'0'0,"2"-2"-2400"0"0,7-7-31 0 0,-9 9-21 0 0,0-1 1 0 0,0 1-1 0 0,0-1 1 0 0,0 1-1 0 0,0-1 1 0 0,0 1-1 0 0,0-1 1 0 0,0 1-1 0 0,-1-1 1 0 0,1 1-1 0 0,0 0 1 0 0,0-1-1 0 0,0 1 1 0 0,0-1-1 0 0,-1 1 1 0 0,1-1-1 0 0,0 1 1 0 0,-1-1-1 0 0,-1-2 75 0 0,-2-3-12 0 0,-13-30 436 0 0,6 13-428 0 0,-19-51 116 0 0,10 37-49 0 0,11 17 9 0 0,8 15-98 0 0,-1-1 0 0 0,-1 1 0 0 0,1 0 0 0 0,-1 0 0 0 0,0 0 1 0 0,-5-7-1 0 0,-11-21 106 0 0,17 29-149 0 0,-16-23 77 0 0,8 11-31 0 0,2 0-45 0 0,2 7 43 0 0,-72-116 832 0 0,64 100-800 0 0,-3-4 0 0 0,11 22-78 0 0,2 3 2 0 0,1-1-1 0 0,0 1 0 0 0,0-1 0 0 0,0 0 0 0 0,0 0 0 0 0,-3-10 0 0 0,2 6-8 0 0,0 1 0 0 0,-1-1 0 0 0,0 1 0 0 0,-1 0 0 0 0,-6-9 0 0 0,3 6 0 0 0,-12-18 0 0 0,-1-9 182 0 0,13 22 101 0 0,-18-25-1 0 0,19 33-210 0 0,-13-15 37 0 0,-3-8-109 0 0,21 28 0 0 0,-10-14 0 0 0,-1-5 0 0 0,5 10 80 0 0,-1 1 0 0 0,-20-21 0 0 0,25 28-30 0 0,3 2-35 0 0,-1 0 1 0 0,1 0 0 0 0,0 0 0 0 0,1-1 0 0 0,-1 1 0 0 0,0 0 0 0 0,1-1-1 0 0,-3-4 1 0 0,-38-67 240 0 0,-26-38-112 0 0,67 111-144 0 0,1 0 0 0 0,-6-9 16 0 0,0 0 0 0 0,-1 0 0 0 0,-10-12 0 0 0,-16-19-16 0 0,21 25 0 0 0,-18-18 0 0 0,16 18 0 0 0,-20-28 0 0 0,19 23 0 0 0,-6-7 16 0 0,-1 0 72 0 0,-34-58 0 0 0,-6-25 94 0 0,51 91-170 0 0,7 13-13 0 0,0 0 1 0 0,0 0 0 0 0,-4-14-1 0 0,3 7 11 0 0,0 1 1 0 0,-1-1-1 0 0,-15-22 0 0 0,-5-13 24 0 0,-2-11-2 0 0,-55-89 0 0 0,65 120 23 0 0,9 15-56 0 0,-18-25 0 0 0,19 30 2 0 0,2-1-1 0 0,-1 0 0 0 0,-7-18 1 0 0,7 15 57 0 0,-14-23 0 0 0,9 19-22 0 0,-12-22 1 0 0,19 29-36 0 0,-16-29-1 0 0,15 25 0 0 0,-1 1 0 0 0,-14-20 0 0 0,-14-19 0 0 0,16 20 0 0 0,1 2 0 0 0,-15-32 0 0 0,21 38 0 0 0,-83-160 64 0 0,64 135-64 0 0,21 34 0 0 0,0 1 0 0 0,-11-26 0 0 0,7 10 16 0 0,-9-24 48 0 0,9 16 48 0 0,-17-65-200 0 0,27 86 173 0 0,-1-22-1 0 0,3 25 9 0 0,-5-24 0 0 0,-5 14 2 0 0,4 8-73 0 0,-14-32-22 0 0,13 31 5 0 0,-8-24 1 0 0,-11-30 44 0 0,-4-11 71 0 0,21 47-47 0 0,3 2 81 0 0,-9-65 0 0 0,13 83-150 0 0,1-16 118 0 0,3 9 191 0 0,0 20-10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4.451"/>
    </inkml:context>
    <inkml:brush xml:id="br0">
      <inkml:brushProperty name="width" value="0.05" units="cm"/>
      <inkml:brushProperty name="height" value="0.05" units="cm"/>
    </inkml:brush>
  </inkml:definitions>
  <inkml:trace contextRef="#ctx0" brushRef="#br0">0 21 919 0 0,'0'0'13972'0'0,"1"2"-13713"0"0,40 97 1179 0 0,-6-19-915 0 0,-34-77-448 0 0,1-1-16 0 0,2 8-37 0 0,-2-8 348 0 0,-1-4-296 0 0,21-48 76 0 0,-18 41-159 0 0,-1-1 1 0 0,1 1-1 0 0,1 0 1 0 0,-1 0-1 0 0,1 1 1 0 0,1-1-1 0 0,0 1 0 0 0,0 0 1 0 0,10-8-1 0 0,-10 9 9 0 0,-3 4-2 0 0,1 0 1 0 0,-1 1-1 0 0,1-1 0 0 0,-1 1 0 0 0,7-4 1 0 0,-3 0-29 0 0,-4 4 27 0 0,-1 0 0 0 0,1 0 0 0 0,0 0 0 0 0,0 0 0 0 0,0 0 0 0 0,0 0 0 0 0,6-1 0 0 0,2-3 0 0 0,-6 4-5 0 0,-1-1-1 0 0,1 1 1 0 0,0 0 0 0 0,1 0-1 0 0,7-2 1 0 0,-12 4 7 0 0,1-1 0 0 0,-1 1 1 0 0,1 0-1 0 0,-1-1 0 0 0,1 1 0 0 0,-1 0 0 0 0,1 0 1 0 0,-1 0-1 0 0,1 0 0 0 0,-1 0 0 0 0,0 1 0 0 0,3-1 1 0 0,0 2-1 0 0,-2-2 8 0 0,1 0-1 0 0,-1 1 0 0 0,1-1 1 0 0,-1 0-1 0 0,0 1 1 0 0,1 0-1 0 0,-1 0 0 0 0,0 0 1 0 0,0 0-1 0 0,4 2 0 0 0,17 9 92 0 0,-9-6-31 0 0,0 3-43 0 0,-1 0 31 0 0,-1 0 14 0 0,-7-5-4 0 0,3 3-1 0 0,-6-5 3 0 0,-2-2-65 0 0,0 0-1 0 0,0 0 1 0 0,0 0-1 0 0,0 1 1 0 0,0-1 0 0 0,0 0-1 0 0,0 0 1 0 0,0 0 0 0 0,0 0-1 0 0,0 0 1 0 0,0 1 0 0 0,0-1-1 0 0,0 0 1 0 0,0 0 0 0 0,0 0-1 0 0,0 0 1 0 0,0 0 0 0 0,0 1-1 0 0,0-1 1 0 0,0 0 0 0 0,0 0-1 0 0,0 0 1 0 0,0 0-1 0 0,0 1 1 0 0,0-1 0 0 0,0 0-1 0 0,0 0 1 0 0,0 0 0 0 0,0 0-1 0 0,0 0 1 0 0,0 0 0 0 0,0 1-1 0 0,1-1 1 0 0,-1 0 0 0 0,0 0-1 0 0,0 0 1 0 0,0 0 0 0 0,0 0-1 0 0,0 0 1 0 0,0 0 0 0 0,1 0-1 0 0,-1 0 1 0 0,0 1 0 0 0,0-1-1 0 0,3 3-2 0 0,-2 19 280 0 0,-2-20-210 0 0,-2 10-1 0 0,-3 7 35 0 0,3-16-77 0 0,2-2-23 0 0,0 0 0 0 0,0-1 0 0 0,0 1 0 0 0,0 0 0 0 0,0 0 0 0 0,0 0 0 0 0,0 0 0 0 0,1 0 0 0 0,-1 1 0 0 0,0-1 1 0 0,1 0-1 0 0,-1 0 0 0 0,1 0 0 0 0,-1 2 0 0 0,-6 9 40 0 0,-1 0-33 0 0,-1 0-10 0 0,-1 4 0 0 0,9-12-5 0 0,1-1-3 0 0,0-2 8 0 0,0 0 0 0 0,0-1 0 0 0,0 1-1 0 0,0 0 1 0 0,1 0 0 0 0,-1-1 0 0 0,0 1 0 0 0,0 0 0 0 0,0 0 0 0 0,1-1 0 0 0,-1 1 0 0 0,0 0-1 0 0,1-1 1 0 0,-1 1 0 0 0,1 0 0 0 0,-1-1 0 0 0,0 1 0 0 0,1 0 0 0 0,-1-1 0 0 0,1 1 0 0 0,0-1-1 0 0,-1 1 1 0 0,2 0 0 0 0,5 5 64 0 0,-5-5-52 0 0,0 0 0 0 0,0 1 0 0 0,0-1 0 0 0,0 0 0 0 0,0 0 0 0 0,0 0 0 0 0,0-1 0 0 0,0 1 0 0 0,0 0 0 0 0,3 0 0 0 0,6 1 38 0 0,4 3-40 0 0,2 0-10 0 0,2 1-210 0 0,0 0 0 0 0,33 4-1 0 0,-44-9-145 0 0,0-1 0 0 0,0 0 0 0 0,0-1 0 0 0,0 0 0 0 0,0 0-1 0 0,13-4 1 0 0,-4 1-5488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5.165"/>
    </inkml:context>
    <inkml:brush xml:id="br0">
      <inkml:brushProperty name="width" value="0.05" units="cm"/>
      <inkml:brushProperty name="height" value="0.05" units="cm"/>
    </inkml:brush>
  </inkml:definitions>
  <inkml:trace contextRef="#ctx0" brushRef="#br0">16 14 2759 0 0,'2'-13'12420'0'0,"-3"16"-12062"0"0,-2 3-204 0 0,0 1 1 0 0,1-1 0 0 0,0 1-1 0 0,0 0 1 0 0,1 0 0 0 0,-1-1-1 0 0,2 1 1 0 0,-1 0 0 0 0,1 0-1 0 0,0 10 1 0 0,1-15-26 0 0,0 1-1 0 0,0-1-107 0 0,7 16 141 0 0,12 20-1 0 0,-5-18-144 0 0,-7-15-17 0 0,-1-1 11 0 0,-1 1 15 0 0,-3-3-19 0 0,-1-1 1 0 0,1 1 0 0 0,-1 0 0 0 0,1-1 0 0 0,0 0-1 0 0,0 1 1 0 0,0-1 0 0 0,-1 0 0 0 0,1 0 0 0 0,0-1-1 0 0,0 1 1 0 0,0-1 0 0 0,4 1 0 0 0,-3 0 5 0 0,19-2 38 0 0,-19 1-44 0 0,0-1 1 0 0,0 1-1 0 0,0-1 1 0 0,0 0-1 0 0,0 0 0 0 0,-1 0 1 0 0,1 0-1 0 0,0-1 1 0 0,-1 1-1 0 0,1-1 0 0 0,-1 0 1 0 0,0 0-1 0 0,1-1 1 0 0,-1 1-1 0 0,0 0 0 0 0,0-1 1 0 0,-1 0-1 0 0,1 0 1 0 0,0 0-1 0 0,-1 0 0 0 0,0 0 1 0 0,0 0-1 0 0,0-1 1 0 0,0 1-1 0 0,0-1 0 0 0,1-3 1 0 0,41-112 45 0 0,-39 107-53 0 0,-5 12 0 0 0,0-1 0 0 0,0 0 0 0 0,0 1 0 0 0,1-1 0 0 0,-1 1 0 0 0,0-1 0 0 0,0 1 0 0 0,1-1 0 0 0,-1 1 0 0 0,0-1 0 0 0,1 1 0 0 0,-1-1 0 0 0,0 1 0 0 0,1 0 0 0 0,-1-1 0 0 0,1 1 0 0 0,0-1 0 0 0,-1 1 0 0 0,1 1 0 0 0,-1-1 0 0 0,1 0 0 0 0,-1 1 0 0 0,1-1 0 0 0,-1 1 0 0 0,1-1 0 0 0,-1 1 0 0 0,0-1 0 0 0,1 1 0 0 0,-1-1 0 0 0,0 1 0 0 0,1-1 0 0 0,-1 1 0 0 0,0 1 0 0 0,41 94 146 0 0,-9-19 115 0 0,-19-48-197 0 0,-1 2 0 0 0,-1-1 1 0 0,-2 2-1 0 0,-1-1 0 0 0,3 33 0 0 0,-8-45 114 0 0,0 0 1 0 0,-2 0-1 0 0,0 1 0 0 0,-1-1 1 0 0,-1 0-1 0 0,-5 32 0 0 0,5-48-133 0 0,-1 1-1 0 0,1-1 1 0 0,-1 0 0 0 0,0 0-1 0 0,1 1 1 0 0,-2-1-1 0 0,1 0 1 0 0,0-1 0 0 0,0 1-1 0 0,-1 0 1 0 0,0-1 0 0 0,1 1-1 0 0,-1-1 1 0 0,0 0-1 0 0,0 0 1 0 0,0 0 0 0 0,0 0-1 0 0,-1-1 1 0 0,1 1-1 0 0,0-1 1 0 0,-1 0 0 0 0,1 0-1 0 0,-1 0 1 0 0,0 0 0 0 0,-4 0-1 0 0,-3 0 61 0 0,1-1 1 0 0,-1 0-1 0 0,0 0 0 0 0,-19-4 1 0 0,-42-12 512 0 0,50 10-563 0 0,-35-10-343 0 0,56 16 128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5.816"/>
    </inkml:context>
    <inkml:brush xml:id="br0">
      <inkml:brushProperty name="width" value="0.05" units="cm"/>
      <inkml:brushProperty name="height" value="0.05" units="cm"/>
    </inkml:brush>
  </inkml:definitions>
  <inkml:trace contextRef="#ctx0" brushRef="#br0">19 0 4143 0 0,'0'0'4535'0'0,"0"2"-3710"0"0,-5 10 147 0 0,2-1 0 0 0,0 1 0 0 0,0 0-1 0 0,1 0 1 0 0,-1 23 0 0 0,4 64 720 0 0,0-92-1563 0 0,14 144 1342 0 0,-3-58-954 0 0,10 52-221 0 0,-3-19-221 0 0,-17-111-22 0 0,2 1 11 0 0,-3-4-57 0 0,0-9-231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6.481"/>
    </inkml:context>
    <inkml:brush xml:id="br0">
      <inkml:brushProperty name="width" value="0.05" units="cm"/>
      <inkml:brushProperty name="height" value="0.05" units="cm"/>
    </inkml:brush>
  </inkml:definitions>
  <inkml:trace contextRef="#ctx0" brushRef="#br0">0 108 2303 0 0,'0'0'11680'0'0,"3"2"-11328"0"0,12 4-34 0 0,0-1 0 0 0,1 0 0 0 0,0-1 0 0 0,0-1 0 0 0,0 0 0 0 0,0-1 0 0 0,22-1 0 0 0,-36 0-307 0 0,-1-1 0 0 0,1 0 0 0 0,0 0-1 0 0,0 0 1 0 0,0 0 0 0 0,-1 0 0 0 0,1 0 0 0 0,0-1-1 0 0,0 1 1 0 0,3-2 0 0 0,-1 1 4 0 0,7-3 10 0 0,0-2 47 0 0,2-4 46 0 0,-11 5-105 0 0,-1 2 4 0 0,2-3-3 0 0,-2 4-1 0 0,1 0 0 0 0,-1-1 0 0 0,0 1 0 0 0,0-1 0 0 0,0 0 0 0 0,0 1 0 0 0,-1-1 0 0 0,1 0-1 0 0,-1 1 1 0 0,1-1 0 0 0,-1 0 0 0 0,0 0 0 0 0,0 0 0 0 0,0 1 0 0 0,-2-5 0 0 0,1-10-12 0 0,-1 12 10 0 0,-1 1 31 0 0,-3-3-32 0 0,-2-2-10 0 0,-3 2 11 0 0,8 5 1 0 0,-1 0 2 0 0,-14 0 25 0 0,15 2-16 0 0,0-1-1 0 0,0 1 0 0 0,0 0 1 0 0,-1 0-1 0 0,1 0 1 0 0,0 1-1 0 0,0-1 0 0 0,0 1 1 0 0,0 0-1 0 0,0 0 1 0 0,-5 2-1 0 0,-1 0 73 0 0,4-2-31 0 0,3 0-33 0 0,-1 0-1 0 0,1 0 1 0 0,-1 0-1 0 0,1 0 1 0 0,-1 1 0 0 0,1-1-1 0 0,0 0 1 0 0,0 1-1 0 0,0 0 1 0 0,0 0 0 0 0,0-1-1 0 0,0 1 1 0 0,0 0-1 0 0,-2 3 1 0 0,0 0 2 0 0,1-2-12 0 0,0 0 1 0 0,1 0-1 0 0,-1 0 1 0 0,1 1-1 0 0,0-1 1 0 0,0 0-1 0 0,0 1 1 0 0,1 0-1 0 0,-1-1 1 0 0,-1 8-1 0 0,2-4 34 0 0,0 0-1 0 0,0 0 0 0 0,0 0 0 0 0,1 7 1 0 0,0-13-55 0 0,0 1 68 0 0,2 6-6 0 0,-1-1-1 0 0,1 0 0 0 0,1 1 1 0 0,-1-1-1 0 0,1 0 1 0 0,5 8-1 0 0,-8-14-63 0 0,2 1 13 0 0,-1 0-1 0 0,1 0 1 0 0,0 0 0 0 0,1 0-1 0 0,-1 0 1 0 0,0 0 0 0 0,0 0-1 0 0,1-1 1 0 0,-1 1-1 0 0,1-1 1 0 0,-1 1 0 0 0,5 0-1 0 0,-1 1-4 0 0,3 2-2 0 0,1-1 13 0 0,0 0-1 0 0,17 5 1 0 0,-14-4-62 0 0,0-1 0 0 0,1-1 1 0 0,0 0-1 0 0,-1-1 1 0 0,1-1-1 0 0,0 0 0 0 0,25-2 1 0 0,-29 0-713 0 0,0-1 1 0 0,0 0-1 0 0,17-6 1 0 0,-22 6-535 0 0,7-1-41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7.115"/>
    </inkml:context>
    <inkml:brush xml:id="br0">
      <inkml:brushProperty name="width" value="0.05" units="cm"/>
      <inkml:brushProperty name="height" value="0.05" units="cm"/>
    </inkml:brush>
  </inkml:definitions>
  <inkml:trace contextRef="#ctx0" brushRef="#br0">29 107 6647 0 0,'0'0'3032'0'0,"-2"1"-2241"0"0,0 1-552 0 0,-1 0-1 0 0,1 0 1 0 0,0 0-1 0 0,0 1 1 0 0,0-1-1 0 0,0 0 1 0 0,1 1-1 0 0,-1 0 1 0 0,1-1 0 0 0,-1 1-1 0 0,1 0 1 0 0,0 0-1 0 0,0-1 1 0 0,0 1-1 0 0,1 0 1 0 0,-1 0 0 0 0,1 0-1 0 0,-1 0 1 0 0,1 5-1 0 0,0 3 47 0 0,1-1 0 0 0,-1 0 0 0 0,2 0 0 0 0,3 16 0 0 0,-3-22-223 0 0,0-1 0 0 0,0 1 0 0 0,0-1 0 0 0,0 1 0 0 0,1-1 0 0 0,-1 0 0 0 0,5 4 0 0 0,-1 0 7 0 0,1 2-9 0 0,1-1 0 0 0,-1-1 0 0 0,1 0 0 0 0,1 0 0 0 0,0 0 0 0 0,14 7 0 0 0,-21-12-53 0 0,1-1-1 0 0,-1 0 1 0 0,1 0-1 0 0,0-1 1 0 0,0 1-1 0 0,-1 0 1 0 0,1-1-1 0 0,3 1 1 0 0,3 0 5 0 0,1 1 1 0 0,0-1 0 0 0,1 0 0 0 0,-1 0 0 0 0,0-1 1 0 0,1-1-1 0 0,-1 1 0 0 0,0-2 0 0 0,1 1 0 0 0,-1-1 0 0 0,0-1 0 0 0,10-4 0 0 0,-13 5 1 0 0,-3 1-3 0 0,-1-1 0 0 0,0 0-1 0 0,0 0 1 0 0,0 0 0 0 0,0 0 0 0 0,0 0 0 0 0,0-1 0 0 0,-1 1 0 0 0,1-1 0 0 0,-1 0 0 0 0,0 0 0 0 0,0 0 0 0 0,0 0 0 0 0,3-6 0 0 0,0-2 42 0 0,0 1 0 0 0,-1 0 0 0 0,5-19 0 0 0,-7 21-41 0 0,-1 0 0 0 0,0 0 0 0 0,0 0 0 0 0,0 0 1 0 0,-1 0-1 0 0,-1 0 0 0 0,1 0 0 0 0,-1 0 1 0 0,-1 0-1 0 0,1 0 0 0 0,-1 0 0 0 0,-1 0 0 0 0,0 0 1 0 0,0 1-1 0 0,0-1 0 0 0,-1 1 0 0 0,0 0 1 0 0,0 0-1 0 0,-1 0 0 0 0,0 1 0 0 0,0 0 0 0 0,0 0 1 0 0,-1 0-1 0 0,0 0 0 0 0,0 1 0 0 0,-1 0 1 0 0,1 0-1 0 0,-1 1 0 0 0,-8-4 0 0 0,11 6-53 0 0,-1 0-1 0 0,1 1 1 0 0,-1-1-1 0 0,1 1 1 0 0,-1 0-1 0 0,0 1 1 0 0,1-1-1 0 0,-1 1 1 0 0,0 0-1 0 0,0 0 1 0 0,1 0-1 0 0,-1 1 1 0 0,0-1-1 0 0,1 1 0 0 0,-1 0 1 0 0,0 1-1 0 0,1-1 1 0 0,0 1-1 0 0,-1 0 1 0 0,1 0-1 0 0,0 0 1 0 0,0 1-1 0 0,0-1 1 0 0,0 1-1 0 0,0 0 1 0 0,1 0-1 0 0,-1 1 1 0 0,-2 3-1 0 0,-3 3-339 0 0,1 1-1 0 0,1 0 0 0 0,0 0 1 0 0,0 1-1 0 0,1 0 0 0 0,1 0 1 0 0,0 1-1 0 0,0-1 0 0 0,1 1 1 0 0,1 0-1 0 0,-2 18 0 0 0,3-14-582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7.623"/>
    </inkml:context>
    <inkml:brush xml:id="br0">
      <inkml:brushProperty name="width" value="0.05" units="cm"/>
      <inkml:brushProperty name="height" value="0.05" units="cm"/>
    </inkml:brush>
  </inkml:definitions>
  <inkml:trace contextRef="#ctx0" brushRef="#br0">225 0 7887 0 0,'0'0'931'0'0,"0"3"-455"0"0,6 29 1730 0 0,-5-23-1753 0 0,0 0-1 0 0,1 1 1 0 0,0-1-1 0 0,1 0 0 0 0,0-1 1 0 0,4 11-1 0 0,5 4 193 0 0,0 2 0 0 0,-2 0 0 0 0,12 46 0 0 0,-19-57-404 0 0,-1 0 0 0 0,0 15 0 0 0,0-5 83 0 0,-1-22-195 0 0,-5 13 254 0 0,3-13-262 0 0,0 0-80 0 0,0 1 0 0 0,0-1-1 0 0,0 0 1 0 0,0 0 0 0 0,0 0-1 0 0,0 0 1 0 0,-1-1 0 0 0,1 1-1 0 0,-1 0 1 0 0,1-1 0 0 0,-1 1-1 0 0,0-1 1 0 0,0 1 0 0 0,0-1-1 0 0,0 0 1 0 0,0 1 0 0 0,-4 0 0 0 0,3 0-4 0 0,-1-1 1 0 0,1 0 0 0 0,0-1 0 0 0,-1 1 0 0 0,1-1 0 0 0,-1 1 0 0 0,1-1 0 0 0,-1 0 0 0 0,1 0 0 0 0,-1-1 0 0 0,1 1 0 0 0,-6-2 0 0 0,-26-7 181 0 0,1-2 1 0 0,0-1 0 0 0,-33-17-1 0 0,58 25-400 0 0,1 0 0 0 0,-1 1 0 0 0,-15-4 0 0 0,15 8-228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8.354"/>
    </inkml:context>
    <inkml:brush xml:id="br0">
      <inkml:brushProperty name="width" value="0.05" units="cm"/>
      <inkml:brushProperty name="height" value="0.05" units="cm"/>
    </inkml:brush>
  </inkml:definitions>
  <inkml:trace contextRef="#ctx0" brushRef="#br0">13 0 4607 0 0,'0'0'6924'0'0,"-1"3"-6401"0"0,-2 14 136 0 0,-1 0 1 0 0,2 0-1 0 0,0 0 1 0 0,1 21-1 0 0,34 226 2474 0 0,-29-238-3058 0 0,18 152 621 0 0,-18-148-555 0 0,-2-5 16 0 0,1 34 0 0 0,-3-57 459 0 0,-2-3-555 0 0,-5-9-49 0 0,1-3-12 0 0,2-1 0 0 0,2 0 0 0 0,3 1 0 0 0,0 5 4 0 0,9-24 75 0 0,-1 10 63 0 0,1 0 1 0 0,18-27-1 0 0,-13 24-73 0 0,-13 21-26 0 0,1-8-31 0 0,1 3-11 0 0,0 3 50 0 0,3-3-41 0 0,5-7-62 0 0,-9 14 16 0 0,0 1 0 0 0,-2-1-72 0 0,0 2-59 0 0,-1 0 150 0 0,0 0 0 0 0,0-1 0 0 0,0 1 0 0 0,0 0 0 0 0,0 0 0 0 0,1-1 0 0 0,-1 1 0 0 0,0 0 0 0 0,0 0 0 0 0,1 0 0 0 0,-1-1 0 0 0,0 1 0 0 0,0 0 0 0 0,0 0 0 0 0,1 0 1 0 0,-1 0-1 0 0,0-1 0 0 0,1 1 0 0 0,-1 0 0 0 0,0 0 0 0 0,0 0 0 0 0,1 0 0 0 0,-1 0 0 0 0,1 0 0 0 0,-1 0-59 0 0,0 0 0 0 0,1 0 0 0 0,-1 0 0 0 0,0 0-1 0 0,1 0 1 0 0,-1 0 0 0 0,0-1 0 0 0,0 1 0 0 0,1 0 0 0 0,-1 0 0 0 0,0 0-1 0 0,1 0 1 0 0,-1 0 0 0 0,0-1 0 0 0,0 1 0 0 0,0 0 0 0 0,1 0 0 0 0,-1 0 0 0 0,0-1-1 0 0,0 1 1 0 0,0 0 0 0 0,1 0 0 0 0,-1-1 0 0 0,0 1 0 0 0,0-1 0 0 0,9-4-1417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9.050"/>
    </inkml:context>
    <inkml:brush xml:id="br0">
      <inkml:brushProperty name="width" value="0.05" units="cm"/>
      <inkml:brushProperty name="height" value="0.05" units="cm"/>
    </inkml:brush>
  </inkml:definitions>
  <inkml:trace contextRef="#ctx0" brushRef="#br0">2 60 4607 0 0,'0'0'12919'0'0,"-1"3"-12646"0"0,1 4-150 0 0,0-1-1 0 0,0 1 1 0 0,0 0 0 0 0,1-1-1 0 0,0 1 1 0 0,0-1 0 0 0,4 10-1 0 0,-2-5-49 0 0,-2-8-37 0 0,1 0 1 0 0,0 0 0 0 0,-1-1 0 0 0,1 1 0 0 0,0 0-1 0 0,0-1 1 0 0,1 1 0 0 0,-1-1 0 0 0,0 0 0 0 0,1 0-1 0 0,3 2 1 0 0,-1 1-12 0 0,14 9 38 0 0,1-1 0 0 0,0-1-1 0 0,0-1 1 0 0,2 0 0 0 0,23 8-1 0 0,-37-16-48 0 0,1-1-1 0 0,-1 1 1 0 0,1-1 0 0 0,0-1-1 0 0,-1 1 1 0 0,1-2-1 0 0,0 1 1 0 0,0-1-1 0 0,0 0 1 0 0,15-3 0 0 0,-12-1 50 0 0,4-5 39 0 0,-13 5-81 0 0,-1 1 3 0 0,3-1 20 0 0,2-3-38 0 0,2-17 173 0 0,-7 17-151 0 0,0 0 1 0 0,-1-1-1 0 0,0 1 0 0 0,0-1 0 0 0,-1 1 1 0 0,0-1-1 0 0,0 0 0 0 0,0 1 0 0 0,-3-8 0 0 0,1 2 14 0 0,-2 1 0 0 0,0-1-1 0 0,0 1 1 0 0,-9-18 0 0 0,4 15 24 0 0,4 12-66 0 0,1 1 8 0 0,1-1 4 0 0,-17-10 27 0 0,2 5-40 0 0,13 7 0 0 0,0 1 0 0 0,0-1-27 0 0,1 1 1 0 0,-1-1-1 0 0,1 1 0 0 0,-1 0 0 0 0,0 1 1 0 0,1-1-1 0 0,-1 1 0 0 0,1 0 1 0 0,-1 0-1 0 0,1 0 0 0 0,-1 0 0 0 0,1 1 1 0 0,0 0-1 0 0,-1 0 0 0 0,1 0 0 0 0,-4 3 1 0 0,1 1-195 0 0,-1 0 1 0 0,1 0-1 0 0,1 0 1 0 0,-1 1 0 0 0,1 0-1 0 0,-10 16 1 0 0,7-8-1045 0 0,-16 34 1 0 0,25-47 566 0 0,-4 10-8878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9.382"/>
    </inkml:context>
    <inkml:brush xml:id="br0">
      <inkml:brushProperty name="width" value="0.05" units="cm"/>
      <inkml:brushProperty name="height" value="0.05" units="cm"/>
    </inkml:brush>
  </inkml:definitions>
  <inkml:trace contextRef="#ctx0" brushRef="#br0">0 1 4607 0 0,'0'0'7938'0'0,"2"2"-7188"0"0,13 16 761 0 0,0 0 0 0 0,24 20 1 0 0,-37-36-1271 0 0,1 0-17 0 0,3 3-130 0 0,28 19 459 0 0,-31-22-523 0 0,1 0-1 0 0,-1-1 1 0 0,1 1 0 0 0,0-1-1 0 0,-1 0 1 0 0,1 0 0 0 0,0 0 0 0 0,0 0-1 0 0,7 0 1 0 0,2-2 25 0 0,4-4-194 0 0,-13 4-60 0 0,-3 1 102 0 0,0 0-1 0 0,-1-1 1 0 0,1 1-1 0 0,0 0 1 0 0,0 0-1 0 0,0-1 1 0 0,0 1-1 0 0,0-1 1 0 0,-1 1-1 0 0,1-1 1 0 0,0 1-1 0 0,-1-1 1 0 0,1 1-1 0 0,0-1 1 0 0,1-1-1 0 0,5-7-930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17.278"/>
    </inkml:context>
    <inkml:brush xml:id="br0">
      <inkml:brushProperty name="width" value="0.05" units="cm"/>
      <inkml:brushProperty name="height" value="0.05" units="cm"/>
    </inkml:brush>
  </inkml:definitions>
  <inkml:trace contextRef="#ctx0" brushRef="#br0">0 235 4607 0 0,'0'0'2752'0'0,"3"0"-2681"0"0,7 0 2 0 0,-8 0 151 0 0,46 8 3284 0 0,-26-9-2991 0 0,0 0-1 0 0,-1-1 1 0 0,1-1-1 0 0,37-10 1 0 0,35-6-193 0 0,-78 16-263 0 0,7 0 93 0 0,0 2-1 0 0,27 1 1 0 0,-27 0 38 0 0,1-1 0 0 0,26-3 1 0 0,-32 1-77 0 0,6-1 43 0 0,-1-1 1 0 0,37-13-1 0 0,-54 16-150 0 0,20-4 48 0 0,41-2 389 0 0,0 2-1 0 0,73 5 1 0 0,-93 1-319 0 0,-33 1-29 0 0,-1 0 0 0 0,1 1 0 0 0,0 0 0 0 0,22 8 1 0 0,16 3 68 0 0,-15-3-83 0 0,-25-6-74 0 0,1 0 1 0 0,0-1-1 0 0,0-1 1 0 0,13 2-1 0 0,-6-3 15 0 0,-7 0-19 0 0,0 1 1 0 0,0 0 0 0 0,0 1-1 0 0,0 0 1 0 0,16 7-1 0 0,1 1-6 0 0,23 8 54 0 0,-24-9-25 0 0,200 64 80 0 0,-210-69-90 0 0,1-1 1 0 0,-1-1-1 0 0,1 0 0 0 0,27-1 0 0 0,-12-4 29 0 0,56-9 0 0 0,104-30 16 0 0,-192 40-64 0 0,-1 0 0 0 0,0 0 0 0 0,1 0 0 0 0,-1 0 0 0 0,1 1 0 0 0,0-1 0 0 0,-1 1 0 0 0,1 0 0 0 0,4 0 0 0 0,0 0 0 0 0,104-9 118 0 0,-79 7-100 0 0,85-5 50 0 0,103-4-8 0 0,-90 16 194 0 0,-89-3-212 0 0,-35-2-41 0 0,226 20 257 0 0,-176-13-138 0 0,17 3 25 0 0,63 10 37 0 0,-84-13-165 0 0,28 1 74 0 0,91-2-1 0 0,-144-5-70 0 0,0 0-1 0 0,49 10 1 0 0,-40-5-15 0 0,4 0 21 0 0,1-2-1 0 0,-1-2 1 0 0,1-1 0 0 0,70-9-1 0 0,-33-2 37 0 0,129-22-60 0 0,-198 30-2 0 0,32-3 0 0 0,16 0 64 0 0,-20 1-64 0 0,0 2 0 0 0,1 2 0 0 0,43 5 0 0 0,-29 4 42 0 0,68 21 0 0 0,-115-29-34 0 0,15 5 47 0 0,1 0 0 0 0,-1 2-1 0 0,-1 0 1 0 0,30 17 0 0 0,-22-9-23 0 0,-15-9 9 0 0,0 1 0 0 0,13 10-1 0 0,-4-1 2 0 0,-8-7 12 0 0,-1 0 0 0 0,19 21 0 0 0,-10-7-45 0 0,13 21 58 0 0,-10-17-67 0 0,-12-14 0 0 0,6 9-2 0 0,-1-1 58 0 0,-13-16-49 0 0,16 16-4 0 0,-15-18-3 0 0,16 16 12 0 0,14 21 102 0 0,-30-36-113 0 0,-1 0 1 0 0,0 1 0 0 0,6 9 0 0 0,-9-13 3 0 0,0-1-1 0 0,0 0 1 0 0,0 1 0 0 0,0-1-1 0 0,0 0 1 0 0,0 0 0 0 0,0 0 0 0 0,0 0-1 0 0,0 0 1 0 0,0 0 0 0 0,2 1 0 0 0,1 0 2 0 0,16 16-4 0 0,-8-6-3 0 0,36 36 0 0 0,-23-25 0 0 0,0-5 0 0 0,0-1 0 0 0,0 3 0 0 0,29 18 0 0 0,-38-26 0 0 0,12 9 21 0 0,1-1 1 0 0,52 27-1 0 0,-76-45-23 0 0,20 12 68 0 0,-9-4-66 0 0,21 14 0 0 0,-32-22 0 0 0,15 14 0 0 0,-15-13 0 0 0,14 14 0 0 0,-13-9 0 0 0,-2-3 0 0 0,0-1 0 0 0,0 0 0 0 0,0 0 0 0 0,7 5 0 0 0,9 9 0 0 0,-13-12 0 0 0,8 4 0 0 0,-8-4 0 0 0,-1-1 0 0 0,1-1 0 0 0,-1 0 0 0 0,13 5 0 0 0,16 6 0 0 0,-25-9 0 0 0,-4-3 0 0 0,1 0 0 0 0,-1 0 0 0 0,1 0 0 0 0,8 2 0 0 0,175 55 0 0 0,-57-33 0 0 0,-111-23 0 0 0,13 0 22 0 0,-1-2-1 0 0,38-2 1 0 0,-33 0-23 0 0,-25-1 1 0 0,-11 1 4 0 0,19-4 30 0 0,3-4 0 0 0,8-3-34 0 0,33-13 0 0 0,-46 17 5 0 0,0-1 0 0 0,-1-1 1 0 0,0-1-1 0 0,22-15 0 0 0,69-56 30 0 0,-78 56-32 0 0,2-5 11 0 0,0-2 0 0 0,-3-1 0 0 0,43-56 0 0 0,-28 33-6 0 0,-44 52-8 0 0,16-12 0 0 0,-7 6 0 0 0,0-1 0 0 0,-1 1 0 0 0,16-22 0 0 0,25-47 0 0 0,-37 55 0 0 0,-4 7 0 0 0,-8 15 0 0 0,12-14 0 0 0,-8 9 0 0 0,-4 3 0 0 0,1 0 0 0 0,0 1 0 0 0,0-1 0 0 0,0 1 0 0 0,6-5 0 0 0,15-15 0 0 0,-14 14 0 0 0,1 0 0 0 0,0 1 0 0 0,0 1 0 0 0,15-8 0 0 0,-2 1 0 0 0,169-79-189 0 0,-161 79 178 0 0,-12 7-4 0 0,-1 1-1 0 0,2 1 1 0 0,29-4-1 0 0,-18 3 14 0 0,-3 2-14 0 0,0 1 0 0 0,1 1 0 0 0,49 4 0 0 0,-50 2 16 0 0,1 1 0 0 0,3-2 0 0 0,3 1 0 0 0,-25-2 0 0 0,37 2 0 0 0,62 4 0 0 0,10 4 0 0 0,-46-10-38 0 0,143-15-1 0 0,-187 9-22 0 0,137-9 49 0 0,-19 5-58 0 0,1 0-22 0 0,-54 8 56 0 0,100 14 0 0 0,-151-8 36 0 0,144 14 0 0 0,-134-18 0 0 0,203 14 0 0 0,-229-13 0 0 0,0-2 0 0 0,1-1 0 0 0,-1-1 0 0 0,0-1 0 0 0,0-1 0 0 0,0-2 0 0 0,0-1 0 0 0,-1-1 0 0 0,0-1 0 0 0,37-17 0 0 0,23-14 0 0 0,-64 27-22 0 0,2 1 0 0 0,-1 2 0 0 0,1 0-1 0 0,1 1 1 0 0,36-5 0 0 0,-43 11 17 0 0,0 1 0 0 0,0 0 0 0 0,0 2 0 0 0,31 4 0 0 0,73 23-45 0 0,-86-16 50 0 0,-1 2 0 0 0,42 21 0 0 0,6 4 0 0 0,-74-34 0 0 0,33 11 0 0 0,123 29 0 0 0,-147-40 0 0 0,0-2 0 0 0,1 0 0 0 0,25 1 0 0 0,25-6 0 0 0,0-2 0 0 0,123-25 0 0 0,-179 26 0 0 0,0 0 0 0 0,26-2 0 0 0,146-10 0 0 0,-53-6 0 0 0,-88 11 0 0 0,77-4 0 0 0,-2 4 0 0 0,36 0 0 0 0,-67 5 0 0 0,-34 1 0 0 0,-26 3 0 0 0,93-4 0 0 0,52 7 0 0 0,12 2 0 0 0,-148-3 3 0 0,64 5 146 0 0,32 0-245 0 0,-62-3 96 0 0,107-2 0 0 0,-3 0 0 0 0,-130 0 0 0 0,-14-1 0 0 0,53 8 0 0 0,-12-2 0 0 0,57 1 0 0 0,-88-5 0 0 0,-21-2 5 0 0,32 5 1 0 0,102 11 47 0 0,-116-12-53 0 0,0-2 0 0 0,65-6 0 0 0,-69 3 0 0 0,37-3 0 0 0,250-43 0 0 0,-184 19 0 0 0,-111 24 0 0 0,0-1 0 0 0,0 2 0 0 0,0 0 0 0 0,1 2 0 0 0,42 3 0 0 0,-9 7 0 0 0,11 2 64 0 0,-35-6-64 0 0,-16-4 0 0 0,0 0 0 0 0,1-2 0 0 0,37-6 0 0 0,64-20 0 0 0,22-4 0 0 0,-96 22 0 0 0,0-1 0 0 0,61-23 0 0 0,-80 21 0 0 0,-19 7 0 0 0,-1 1 0 0 0,1 1 0 0 0,0-1 0 0 0,0 2 0 0 0,13-3 0 0 0,12 2 0 0 0,68-5 0 0 0,-86 6 0 0 0,29 1 0 0 0,121-5 0 0 0,-102 2 0 0 0,-12 0 0 0 0,-31 2 0 0 0,0 0 0 0 0,0 1 0 0 0,40 5 0 0 0,-6 9 0 0 0,-48-11 0 0 0,29 9 0 0 0,-1-2 0 0 0,-32-8 0 0 0,-1 0 0 0 0,0 1 0 0 0,0-1 0 0 0,0 1 0 0 0,0 0 0 0 0,0 0 0 0 0,4 3 0 0 0,63 34 0 0 0,-25-11 64 0 0,46 40 0 0 0,-15-3 0 0 0,94 83 64 0 0,-157-137-128 0 0,25 18 0 0 0,-24-19 0 0 0,0 1 0 0 0,0 1 0 0 0,25 26 0 0 0,-15-9 57 0 0,34 35 93 0 0,-38-43-81 0 0,-19-19-32 0 0,19 15-14 0 0,-16-13-14 0 0,19 18 36 0 0,14 14-35 0 0,-9-11-10 0 0,15 10 0 0 0,50 37 53 0 0,-66-54-39 0 0,1-1-17 0 0,-10-7 3 0 0,1 0 0 0 0,0-2 0 0 0,32 10 0 0 0,28 12 0 0 0,-46-17 0 0 0,-17-7 0 0 0,26 12 0 0 0,-15-4 0 0 0,-23-10 0 0 0,21 8 0 0 0,8 0 0 0 0,-24-8 0 0 0,-6-1 0 0 0,1-2 0 0 0,0 1 0 0 0,-1 0 0 0 0,1-1 0 0 0,0 0 0 0 0,7 1 0 0 0,24 5 0 0 0,16-2 17 0 0,0-2 0 0 0,62-5-1 0 0,-21 0-2 0 0,143-16-14 0 0,-215 15 0 0 0,-1-1 0 0 0,27-9 0 0 0,-30 9 0 0 0,44-20 11 0 0,-51 20 7 0 0,0 0 0 0 0,13-7 0 0 0,-8 4-8 0 0,-5 2 3 0 0,0 1 1 0 0,-1-2-1 0 0,17-11 1 0 0,3-1-15 0 0,-1 0 29 0 0,-1-2 0 0 0,42-37 0 0 0,-38 30 16 0 0,-4 4-22 0 0,0 0-1 0 0,53-30 0 0 0,-49 32-21 0 0,-23 15 0 0 0,1 0 0 0 0,11-6 0 0 0,2 0 0 0 0,36-25 0 0 0,-37 21 0 0 0,-1 0 0 0 0,0-2 0 0 0,17-20 0 0 0,12-11 0 0 0,11-14 0 0 0,-40 42 0 0 0,1 1 0 0 0,35-27 0 0 0,45-26 0 0 0,-60 45 0 0 0,-7 6 0 0 0,68-31 0 0 0,-36 20 0 0 0,66-29 0 0 0,-55 23 0 0 0,63-31 0 0 0,-98 54 0 0 0,0 2 0 0 0,53-10 0 0 0,-87 22 0 0 0,178-27 0 0 0,-55 12 0 0 0,-16-1 0 0 0,26-4 0 0 0,140-18 0 0 0,-120 36 0 0 0,-106 4 0 0 0,41 2 0 0 0,-69-3 0 0 0,47-7 0 0 0,24-5 0 0 0,-58 9 2 0 0,53-2 49 0 0,353 27-128 0 0,-432-20 77 0 0,-6 0 0 0 0,-1 0 0 0 0,0 0 0 0 0,1 0 0 0 0,9 4 0 0 0,63 16 27 0 0,157 19-1 0 0,-130-28-80 0 0,57 3 55 0 0,27 7-1 0 0,-158-18 0 0 0,72 9 0 0 0,180 0 0 0 0,-146-10 0 0 0,120-5 0 0 0,169-36 0 0 0,-276 14 0 0 0,-126 19 0 0 0,19 0 0 0 0,61-8 0 0 0,-96 12 0 0 0,3-1 0 0 0,-1 1 0 0 0,23 1 0 0 0,77-3 0 0 0,-66 0 0 0 0,-12 2 32 0 0,48 5 0 0 0,-43 0-32 0 0,0 3 0 0 0,-1 1 0 0 0,0 2 0 0 0,60 24 0 0 0,-86-29 0 0 0,115 39 0 0 0,41 4 53 0 0,-138-39-49 0 0,0 2 0 0 0,54 29-1 0 0,-57-25 15 0 0,-8-4 18 0 0,0 0 1 0 0,28 23 0 0 0,25 17-37 0 0,-37-25-2 0 0,-19-14 8 0 0,29 24 1 0 0,26 26 46 0 0,-59-51-53 0 0,6 6 0 0 0,19 6 0 0 0,-20-12 0 0 0,-2 2 0 0 0,13 15 26 0 0,-24-24-20 0 0,0 0 1 0 0,0-1-1 0 0,1 0 0 0 0,-1 1 1 0 0,8 3-1 0 0,21 13-6 0 0,-2 0 0 0 0,-8-7 0 0 0,-2 1 0 0 0,-7-3 0 0 0,0 0 0 0 0,9 6 11 0 0,-18-13 1 0 0,0 0 0 0 0,0 0 1 0 0,0 0-1 0 0,5 6 0 0 0,12 11 75 0 0,10 10 47 0 0,-26-25-121 0 0,1 0-1 0 0,0 0 1 0 0,0-1-1 0 0,1 0 1 0 0,13 6-1 0 0,-17-8-6 0 0,1-1 1 0 0,0 0-1 0 0,-1 1 0 0 0,0 0 1 0 0,1 0-1 0 0,-1 1 0 0 0,5 5 1 0 0,2 1 6 0 0,-2-3-2 0 0,-3-2 23 0 0,17 23-15 0 0,13 10 45 0 0,-16-18-11 0 0,-7-5-39 0 0,11 8-17 0 0,-14-14 3 0 0,-2 1 0 0 0,1 0 0 0 0,0 1 0 0 0,0-1 11 0 0,2 0 31 0 0,-1 3-31 0 0,0-2-11 0 0,-1 0 0 0 0,0 0 0 0 0,-1-1 11 0 0,-5-5 31 0 0,5 5-31 0 0,2 3-11 0 0,2-3 0 0 0,0-2 0 0 0,1 1 0 0 0,2-4 0 0 0,4-1 0 0 0,5 0 1 0 0,-21-4-5 0 0,24-2 71 0 0,-8 0-67 0 0,15-4 4 0 0,-29 3 4 0 0,-4 3-7 0 0,6-2 23 0 0,0-1 0 0 0,0 0 0 0 0,0 0 0 0 0,13-8 0 0 0,-8 4-21 0 0,54-30-3 0 0,-33 12 0 0 0,-21 15 0 0 0,-5 5 0 0 0,0-1 0 0 0,15-8 0 0 0,119-78 0 0 0,-137 89 0 0 0,0 1 0 0 0,0-1 0 0 0,-1 0 0 0 0,1 0 0 0 0,5-6 0 0 0,1-1 0 0 0,11-7 0 0 0,-13 12 0 0 0,-3 2 0 0 0,-1 0 0 0 0,1 0 0 0 0,-1-1 0 0 0,5-5 0 0 0,12-11 0 0 0,-1 4 0 0 0,1-1 0 0 0,21-22 0 0 0,-2-4 0 0 0,15-14 0 0 0,-52 54 0 0 0,1 0 0 0 0,-1-1 0 0 0,0 1 0 0 0,0-1 0 0 0,0 1 0 0 0,0-1 0 0 0,2-5 0 0 0,6-6 0 0 0,73-61-72 0 0,-61 57 61 0 0,-19 15-2 0 0,15-11-27 0 0,15-9 40 0 0,6-2 0 0 0,-7 1-12 0 0,-9 8-60 0 0,19-14 12 0 0,-37 26 49 0 0,-4 3 3 0 0,1 0 1 0 0,0 0-1 0 0,0 0 1 0 0,0 0-1 0 0,0 0 1 0 0,7-2-1 0 0,23-14 8 0 0,14-4-76 0 0,-36 18 28 0 0,6-4 5 0 0,11-2-51 0 0,-24 10 86 0 0,23-13-6 0 0,-17 10-28 0 0,0-1 31 0 0,1-2 0 0 0,0 1-31 0 0,0 1 20 0 0,0 1-20 0 0,2-1 31 0 0,-1 0 11 0 0,-3 1-11 0 0,-5 2-31 0 0,5-4 31 0 0,2 0 11 0 0,1-1 0 0 0,0-1 0 0 0,-1 2 0 0 0,0-1 0 0 0,-1 1 0 0 0,0 0-11 0 0,-6 4-31 0 0,6-2 31 0 0,2 1 0 0 0,-9 2-47 0 0,43-1-883 0 0,-43 2 799 0 0,0-1-2 0 0,10 3-2109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24.809"/>
    </inkml:context>
    <inkml:brush xml:id="br0">
      <inkml:brushProperty name="width" value="0.05" units="cm"/>
      <inkml:brushProperty name="height" value="0.05" units="cm"/>
    </inkml:brush>
  </inkml:definitions>
  <inkml:trace contextRef="#ctx0" brushRef="#br0">4333 1 2183 0 0,'0'0'5958'0'0,"0"3"-5868"0"0,-1 7 9 0 0,0-7 250 0 0,-3 1-189 0 0,-3 4 328 0 0,3-5-400 0 0,0-1 0 0 0,0 0 0 0 0,-1 0 0 0 0,1 0-1 0 0,-1 0 1 0 0,-7 1 0 0 0,3-1 35 0 0,-5 0 155 0 0,11-2-257 0 0,0 0 0 0 0,1 0 0 0 0,-1 0 0 0 0,0 1 0 0 0,0-1 0 0 0,1 1 1 0 0,-1 0-1 0 0,-3 1 0 0 0,-32 7 69 0 0,18-5-86 0 0,18-4-9 0 0,-31 12-74 0 0,21-7 90 0 0,-1-1 32 0 0,-40 13-97 0 0,28-8 54 0 0,-15 7-10 0 0,2 0-44 0 0,26-10 54 0 0,-2 1 0 0 0,13-6-2 0 0,-1-1-1 0 0,1 1 1 0 0,-1 0-1 0 0,1-1 1 0 0,-1 1 0 0 0,1 0-1 0 0,-1 0 1 0 0,1 0-1 0 0,0 0 1 0 0,0 1-1 0 0,-2 1 1 0 0,-14 3-32 0 0,14-5 33 0 0,-13 1 1 0 0,-18 5 0 0 0,-6 4 0 0 0,9-5 0 0 0,19-4 0 0 0,1 1 0 0 0,-1 0 0 0 0,-18 6 0 0 0,-5 3 0 0 0,-17 6 0 0 0,39-14 0 0 0,0 1 0 0 0,-1 0 0 0 0,1 1 0 0 0,-24 9 0 0 0,14-5 0 0 0,22-9 0 0 0,0-1 0 0 0,0 1 0 0 0,-1 0 0 0 0,1-1 0 0 0,0 0 0 0 0,0 1 0 0 0,0-1 0 0 0,0 1 0 0 0,0-1 0 0 0,0 0 0 0 0,-1 0 0 0 0,1 0 0 0 0,0 0 0 0 0,0 0 0 0 0,-2 0 0 0 0,-1 0 0 0 0,-11 6 0 0 0,12-3 0 0 0,-19 3 0 0 0,18-5 18 0 0,-17 8 28 0 0,8-4-46 0 0,0 2 0 0 0,-12 4 21 0 0,3-3 22 0 0,-78 26 160 0 0,74-27-165 0 0,-41 15 41 0 0,41-12-67 0 0,-59 24 27 0 0,-4 3-42 0 0,57-21 3 0 0,21-10 0 0 0,0-1 0 0 0,-17 7 0 0 0,17-8-14 0 0,-22 11-1 0 0,24-10 3 0 0,-1 0 1 0 0,-20 6-1 0 0,-34 5 77 0 0,26-8 55 0 0,-47 18-1 0 0,48-13 139 0 0,20-8-201 0 0,1 1 1 0 0,-25 13-1 0 0,18-6-47 0 0,17-8-10 0 0,-1-1 0 0 0,1 0 0 0 0,-1 0 0 0 0,-14 4 0 0 0,-115 41 192 0 0,40-14-64 0 0,1-1 192 0 0,69-25-183 0 0,-29 6-1 0 0,35-11-127 0 0,1 1 0 0 0,-1 1 1 0 0,-24 12-1 0 0,17-7 65 0 0,-30 10 1 0 0,16-13 53 0 0,-87 34-11 0 0,109-36-74 0 0,-34 6-1 0 0,-6 3 95 0 0,-15 2-43 0 0,50-13-49 0 0,-38 13 0 0 0,10-2 125 0 0,27-6 49 0 0,-40 21 0 0 0,39-19-155 0 0,-13 6 0 0 0,-33 10-54 0 0,34-12-10 0 0,5-4 16 0 0,21-7 4 0 0,-1 1-1 0 0,-21 11 1 0 0,-15 13 97 0 0,21-12-61 0 0,0-1 0 0 0,-1-2 0 0 0,-58 21 0 0 0,65-26-56 0 0,2-4 0 0 0,-1 1 0 0 0,-3 1 0 0 0,-54 15 64 0 0,50-14-65 0 0,5 1 13 0 0,-1 0 61 0 0,-23 14 131 0 0,23-14-150 0 0,-14 6-44 0 0,1-2-10 0 0,14-6 54 0 0,-14 6-33 0 0,-1 0 86 0 0,20-7-97 0 0,-9 6 1 0 0,23-11-8 0 0,-8 5 66 0 0,-36 19 326 0 0,37-19-339 0 0,-4 5-45 0 0,-14 3-12 0 0,6-4 81 0 0,-6 9 267 0 0,27-19-291 0 0,-11 7 88 0 0,6-4-152 0 0,5-2-100 0 0,9 14-7523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38.391"/>
    </inkml:context>
    <inkml:brush xml:id="br0">
      <inkml:brushProperty name="width" value="0.05" units="cm"/>
      <inkml:brushProperty name="height" value="0.05" units="cm"/>
    </inkml:brush>
  </inkml:definitions>
  <inkml:trace contextRef="#ctx0" brushRef="#br0">1 63 3079 0 0,'0'0'292'0'0,"4"1"-145"0"0,13 3-10 0 0,-13-3 1367 0 0,11 1-944 0 0,-13-2-360 0 0,86-9 1432 0 0,-52 5-1368 0 0,-22 2-210 0 0,2 1-44 0 0,32-1-63 0 0,-19 0 265 0 0,52-2 493 0 0,-18 1-625 0 0,-33 2-80 0 0,-10 0 9 0 0,9 0 103 0 0,-5 1-59 0 0,58 2 477 0 0,-68-2-514 0 0,18 0 44 0 0,42-1 478 0 0,-58 0-517 0 0,1 0 22 0 0,-1 1-33 0 0,6 3 20 0 0,2 1 16 0 0,9 2 166 0 0,-6-1-94 0 0,-20-3-116 0 0,-1-1 0 0 0,0 1 0 0 0,1-1 0 0 0,8 0 0 0 0,-6-1-2 0 0,24 0 54 0 0,-1-2-44 0 0,-7 1-10 0 0,-23 0 0 0 0,0 0 0 0 0,0 1 0 0 0,0-1 0 0 0,0 1 0 0 0,0-1 0 0 0,0 1 0 0 0,0 0 0 0 0,0 0 0 0 0,4 0 0 0 0,27 0-14 0 0,16 3 8 0 0,-44-3 53 0 0,21 1-10 0 0,5 6 17 0 0,-1-3-44 0 0,-24-3-12 0 0,19-1 15 0 0,5 2 40 0 0,-1-2-53 0 0,0 0 0 0 0,-1-2 21 0 0,-2 0 22 0 0,-19 1-43 0 0,8-1 0 0 0,-1 0 0 0 0,1 1 0 0 0,1 0 0 0 0,-1 1 11 0 0,0 0 32 0 0,-1-1-33 0 0,1 0-10 0 0,32 1 0 0 0,-16 0 64 0 0,-16-1-64 0 0,1-1 0 0 0,0 2 0 0 0,2 0 11 0 0,1-2 42 0 0,-2 0 1 0 0,44 0-44 0 0,-45 1-10 0 0,1 1 0 0 0,6-1 4 0 0,-23 1-4 0 0,39 3-18 0 0,-28-3-13 0 0,27 3-12 0 0,-11 2 67 0 0,-3-5 9 0 0,-1 0-36 0 0,6-1-54 0 0,-20 0 55 0 0,-1 1 0 0 0,1 0 0 0 0,16 2 1 0 0,-10-2-42 0 0,-1 0 32 0 0,1-1 11 0 0,0 1 0 0 0,52 0 0 0 0,-54 0 0 0 0,9 1 0 0 0,1-2 0 0 0,-18 1 0 0 0,20-2 0 0 0,5-2 0 0 0,34-3 0 0 0,-48 5 0 0 0,-1 0 0 0 0,-3-1 11 0 0,-7 3 32 0 0,8 0-22 0 0,2 0 22 0 0,0 0-43 0 0,1 2-43 0 0,8 3 30 0 0,1-1 26 0 0,-13-3 4 0 0,35 1 19 0 0,37-4-36 0 0,-75 2-6 0 0,31-5-41 0 0,-9-2 100 0 0,-16 5-53 0 0,6-1 82 0 0,-20 3 18 0 0,22 1 78 0 0,2-1-2 0 0,-14 1-112 0 0,47 4 182 0 0,-52-4-234 0 0,19-1-14 0 0,-10-2 2 0 0,1 1 0 0 0,-2-1 11 0 0,1 1 32 0 0,-1 0-33 0 0,-3-1 1 0 0,3 1 53 0 0,-11 0-11 0 0,10 1 139 0 0,-11 0-128 0 0,9-1 0 0 0,-6 1 0 0 0,8 0 0 0 0,1 0-10 0 0,-1-1-44 0 0,1 0-10 0 0,1 0 0 0 0,1 0 0 0 0,-1-1 0 0 0,-1 2 0 0 0,1-2 0 0 0,0 1 0 0 0,-1 0 0 0 0,1 0 0 0 0,0-2 0 0 0,0 0 0 0 0,1 2 0 0 0,31-1 0 0 0,-16 1 0 0 0,-1-2 0 0 0,30-2 64 0 0,-2 1-64 0 0,-43 4 0 0 0,43 4 0 0 0,-43-3 0 0 0,0-1 0 0 0,-8 0-29 0 0,8 1-1415 0 0,-8 0-847 0 0,4 1-1601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41.088"/>
    </inkml:context>
    <inkml:brush xml:id="br0">
      <inkml:brushProperty name="width" value="0.05" units="cm"/>
      <inkml:brushProperty name="height" value="0.05" units="cm"/>
    </inkml:brush>
  </inkml:definitions>
  <inkml:trace contextRef="#ctx0" brushRef="#br0">0 26 1839 0 0,'0'0'272'0'0,"3"1"324"0"0,5 0-251 0 0,-1 0-1 0 0,1-1 1 0 0,-1 0-1 0 0,1 0 1 0 0,-1-1-1 0 0,1 1 0 0 0,-1-2 1 0 0,13-3-1 0 0,24-3 640 0 0,-20 4-462 0 0,-22 3-244 0 0,10 0 281 0 0,-9 0-286 0 0,6 0 209 0 0,27-1 890 0 0,23 0-731 0 0,55 2-106 0 0,10 2-524 0 0,-104-2-12 0 0,17 1 71 0 0,49 0 251 0 0,-20-2-189 0 0,-36 3-75 0 0,21-3-50 0 0,28 2 174 0 0,-46 1-101 0 0,-30-2-65 0 0,29 3 136 0 0,-3-4-130 0 0,2 1 32 0 0,14-3-53 0 0,-14 2 0 0 0,18-1 64 0 0,-17 1-64 0 0,15 1 0 0 0,49 5 54 0 0,-30-5 10 0 0,-36 3-32 0 0,-10 0-11 0 0,27-2 0 0 0,-17-1-21 0 0,1 0 0 0 0,0 0 0 0 0,15 2 64 0 0,-36 0-64 0 0,25 0 0 0 0,-11 0 0 0 0,-22-2 0 0 0,0 1 0 0 0,-1-1 0 0 0,1 1 0 0 0,0-1 0 0 0,0 1 0 0 0,-1-1 0 0 0,1 0 0 0 0,0 0 0 0 0,0 0 0 0 0,-1 0 0 0 0,3 0 0 0 0,28 0 0 0 0,47 2 0 0 0,-35-2 0 0 0,-15 0 0 0 0,4-2 0 0 0,-2-1 0 0 0,36 2 0 0 0,-18 0 0 0 0,-1 1 0 0 0,-43-1 0 0 0,21 4 0 0 0,-21-2 0 0 0,21-1 0 0 0,-4 0-17 0 0,-21 0 11 0 0,37 6-44 0 0,-23-5 35 0 0,1 0 15 0 0,0-1-10 0 0,-1 1-33 0 0,1 0 32 0 0,0-1 11 0 0,-1 1 0 0 0,0 0 0 0 0,-1 1 0 0 0,8 2 0 0 0,-22-4 0 0 0,37-1 0 0 0,-23 1 0 0 0,1 0 0 0 0,-1 0 0 0 0,1 0 0 0 0,0 0 0 0 0,0 0-10 0 0,-2 0-44 0 0,2-1-24 0 0,18-4-148 0 0,-4 2 146 0 0,-14 1 80 0 0,-1 0 0 0 0,1 0 0 0 0,-1 0 0 0 0,1 1-10 0 0,-1-1-33 0 0,58-5-234 0 0,-65 6 237 0 0,-4 1 26 0 0,21 1-39 0 0,5-2 5 0 0,4 3-108 0 0,-17 0 93 0 0,15 2 10 0 0,-15-2 32 0 0,9 0-798 0 0,24 7 1 0 0,-45-8 396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2.05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1047 48 1375 0 0,'0'0'66'0'0,"-2"-1"-8"0"0,0 0 177 0 0,-1 0 0 0 0,0 0 0 0 0,0 0 0 0 0,0 0-1 0 0,0 0 1 0 0,0 1 0 0 0,-6-1 0 0 0,6 1-12 0 0,1 0-170 0 0,0 0 0 0 0,-1 0 0 0 0,1-1 0 0 0,0 1 0 0 0,0-1-1 0 0,0 0 1 0 0,-1 0 0 0 0,1 0 0 0 0,-3-1 0 0 0,-12-6-796 0 0,-1 3 234 0 0,5 0 865 0 0,-1 1-1 0 0,-1 1 1 0 0,1 0-1 0 0,0 1 0 0 0,-1 0 1 0 0,-28 1-1 0 0,-88 10-514 0 0,16-5-738 0 0,12 0 228 0 0,0 2 41 0 0,-154 15 70 0 0,166-7 545 0 0,67-14-54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3.00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1472 476 1375 0 0,'-1'-1'248'0'0,"-5"-2"191"0"0,1 1 0 0 0,-1-1 0 0 0,0 1 0 0 0,0 0 0 0 0,0 1 0 0 0,0-1-1 0 0,0 1 1 0 0,-9-1 0 0 0,-55 3 180 0 0,17 0-422 0 0,-148-3 508 0 0,-12 0 40 0 0,127-1-1129 0 0,94 3 307 0 0,-1-1-1 0 0,0 0 1 0 0,1 0-1 0 0,7-3 1 0 0,6-1-32 0 0,97-14-492 0 0,-63 12 138 0 0,0-3-1 0 0,58-18 0 0 0,-98 22 448 0 0,0-1 495 0 0,-27-1 57 0 0,-4-2-231 0 0,-4 6-166 0 0,0 0-1 0 0,0 1 0 0 0,-1 1 0 0 0,1 0 1 0 0,-35 4-1 0 0,16-2-41 0 0,-251 7 554 0 0,179-3-509 0 0,-20-4-876 0 0,133 0 698 0 0,1-1 1 0 0,-1 1 0 0 0,0-1-1 0 0,0 0 1 0 0,1 0 0 0 0,-1 0-1 0 0,3-2 1 0 0,7-3-44 0 0,52-15-250 0 0,69-14 0 0 0,69-3-733 0 0,-112 22 809 0 0,-61 10 320 0 0,31-11 1051 0 0,-62 15-834 0 0,-3-2-231 0 0,-1 0-1 0 0,1 1 0 0 0,-1 0 0 0 0,0 0 1 0 0,0 0-1 0 0,0 1 0 0 0,0 0 0 0 0,0 0 1 0 0,-1 1-1 0 0,-9-2 0 0 0,-13 0 225 0 0,-31 0 0 0 0,44 3-254 0 0,-182 2-122 0 0,113 2-55 0 0,-165-16-1 0 0,248 12 1 0 0,5-3-273 0 0,-1 1 400 0 0,-1 0 0 0 0,1 1 0 0 0,0-1 0 0 0,0 1 1 0 0,-1 0-1 0 0,1 0 0 0 0,0-1 0 0 0,0 1 0 0 0,3 0 0 0 0,-4 0 5 0 0,106-46-474 0 0,-91 40 377 0 0,33-9 0 0 0,1 0-99 0 0,34-10-740 0 0,-82 25 1168 0 0,-24-15 932 0 0,17 15-1063 0 0,0 0-1 0 0,1 0 1 0 0,-1 0 0 0 0,0 1 0 0 0,0-1 0 0 0,0 1 0 0 0,0 0-1 0 0,-7 2 1 0 0,-41 8 104 0 0,32-5-90 0 0,-78 12-77 0 0,-132 5 1 0 0,26-4-154 0 0,192-16-1095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02.6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673 184 3567 0 0,'-304'33'1580'0'0,"276"-33"-1430"0"0,15 0-112 0 0,0 0-1 0 0,0 1 1 0 0,-22 3-1 0 0,33-4-151 0 0,15-2-1472 0 0,-10 1 1483 0 0,6-2-1 0 0,4-1-29 0 0,160-21-407 0 0,-151 23 416 0 0,8-3 8 0 0,-17 3-59 0 0,1 0 0 0 0,-1 1 0 0 0,16 1 0 0 0,-26 0-30 0 0,1-1 692 0 0,-10 0 56 0 0,-21-1 276 0 0,-35 1 65 0 0,-156 13 403 0 0,195-12-1244 0 0,8 1 5 0 0,0 0-1 0 0,-16 2 0 0 0,20-2-59 0 0,9-1-58 0 0,11-1-689 0 0,0 0 733 0 0,0 0 1 0 0,14-5-1 0 0,2 0-28 0 0,144-21 40 0 0,60-11 16 0 0,-213 34-2 0 0,3-3 12 0 0,-12 1 936 0 0,-9 6-736 0 0,-18-1-25 0 0,0 0 0 0 0,0 1 0 0 0,0 1 0 0 0,-32 6-1 0 0,-12 0-5 0 0,-74-3 300 0 0,132-4-460 0 0,0 0 0 0 0,0 0-1 0 0,-11 2 1 0 0,0 1-62 0 0,1-2-1 0 0,-24 0 1 0 0,193-4-94 0 0,-127 1 135 0 0,1-1 0 0 0,-1-1 0 0 0,40-11 0 0 0,-22 4 0 0 0,-29 6 0 0 0,-5 1 11 0 0,-7 4 44 0 0,-15-5 15 0 0,4 3-88 0 0,0 1 0 0 0,0 1-1 0 0,-1-1 1 0 0,1 1 0 0 0,0 0-1 0 0,-1 1 1 0 0,1 0-1 0 0,0 0 1 0 0,-11 4 0 0 0,-31 3-51 0 0,36-7 66 0 0,-1 1 0 0 0,1 0 0 0 0,-23 7 0 0 0,37-9 3 0 0,-9 2-17 0 0,7-2-63 0 0,65-3-488 0 0,69-13 571 0 0,-58 6 43 0 0,-49 7-37 0 0,118-19 110 0 0,-129 20-119 0 0,1 0 572 0 0,-64 0-728 0 0,13 5-58 0 0,28-3 214 0 0,0 0-1 0 0,-1 1 1 0 0,-13 3-1 0 0,-7 3 65 0 0,-54 8 0 0 0,69-14-64 0 0,28 1 0 0 0,14-2 0 0 0,135-20 184 0 0,26-1 75 0 0,-56 8-150 0 0,-121 11-122 0 0,-9 2-54 0 0,-216 6-405 0 0,183-5 469 0 0,-71 6-47 0 0,88-5 39 0 0,0 0 11 0 0,1 0 0 0 0,1-1-10 0 0,25-1-101 0 0,-6 0 110 0 0,-1-1-1 0 0,1 1 0 0 0,13-4 0 0 0,-11 3 2 0 0,24-5 0 0 0,-20 2 690 0 0,-17 4-600 0 0,-7-2-71 0 0,-1 0-1 0 0,1 2 1 0 0,-1-1-1 0 0,1 1 1 0 0,-13 2-1 0 0,-57 10 28 0 0,15-1 37 0 0,57-10-65 0 0,-27 7-53 0 0,25-5-66 0 0,8-2-17 0 0,10-2-849 0 0,27-3 978 0 0,0-1 0 0 0,60-18 0 0 0,-88 21 20 0 0,35-5 79 0 0,-33 6-70 0 0,27-1 143 0 0,-31 1-157 0 0,21 6 49 0 0,-20-3-61 0 0,19 2 37 0 0,28 3 128 0 0,-35-4-31 0 0,35 0 1 0 0,38 6 331 0 0,-86-9-449 0 0,22 0 153 0 0,-1 1 0 0 0,0 1-1 0 0,0 1 1 0 0,37 9 0 0 0,-32-6-174 0 0,0 3 1 0 0,16 6 42 0 0,-31-10-53 0 0,32 13 64 0 0,-17-7-10 0 0,-9-7-18 0 0,-13-3-24 0 0,0 0-1 0 0,0 1 1 0 0,16 5-1 0 0,-6-1-11 0 0,-15-6 0 0 0,-3-1 0 0 0,1 1 0 0 0,-1 0 0 0 0,0-1 0 0 0,1 1 0 0 0,-1 0 0 0 0,1 0 0 0 0,-1 0 0 0 0,0 0 0 0 0,1 0 0 0 0,-1 0 0 0 0,1 1 0 0 0,-1-1 0 0 0,2 1 0 0 0,37 9 0 0 0,-35-10 0 0 0,18 6 0 0 0,-8-1 0 0 0,2 2 0 0 0,-3 1 0 0 0,1-1 0 0 0,7 2 0 0 0,-19-8 0 0 0,20 3 0 0 0,8 4 0 0 0,-26-6 0 0 0,20 4 0 0 0,-10-3 0 0 0,12-1 0 0 0,17 1 0 0 0,-15 0 0 0 0,2-1 0 0 0,-6 0 0 0 0,-11-2 0 0 0,7 0 0 0 0,10 1 54 0 0,16 2-44 0 0,-42-4-10 0 0,19 3 0 0 0,-8 0 0 0 0,0-1 0 0 0,-8-1 0 0 0,14-3 0 0 0,40 2 0 0 0,-31-3 0 0 0,-2 1 0 0 0,2 1 0 0 0,-8 0-2 0 0,-18 1 31 0 0,0 0-2 0 0,61-9 598 0 0,-46 8-504 0 0,-17 1-37 0 0,0 1-16 0 0,51-3 199 0 0,-7-3 32 0 0,-20 4-283 0 0,17-2 122 0 0,7-2-26 0 0,-20 5-101 0 0,1-3 42 0 0,-17 3-53 0 0,1-1 0 0 0,48-4 0 0 0,-33 5 0 0 0,16-1 0 0 0,-16-1 0 0 0,15-1 0 0 0,-15 5 0 0 0,14-2 0 0 0,-29 1 0 0 0,0 0-14 0 0,-3 0-56 0 0,-11 0-3 0 0,-13 4-1419 0 0,9-3 1445 0 0,0 0 1 0 0,-2 2-1 0 0,-6 2-72 0 0,1-2 48 0 0,-1 0 1 0 0,1-1-1 0 0,-1 0 0 0 0,-10 1 0 0 0,-10 1-40 0 0,-21 3-3 0 0,-94 1 0 0 0,97-7 89 0 0,-61-6-56 0 0,44 1-9 0 0,-186 11-1151 0 0,161 2 1066 0 0,-87 3-180 0 0,152-11 355 0 0,10-1 0 0 0,0-1 0 0 0,-1 0 0 0 0,-28-6 0 0 0,35 6-10 0 0,7 0-44 0 0,14-2-372 0 0,-7 2 383 0 0,44-11 60 0 0,-4 3 187 0 0,-21 5-122 0 0,65-12 222 0 0,-73 12-363 0 0,-1-1 44 0 0,-1 1 15 0 0,-1 0 0 0 0,-2 0 11 0 0,-7 2 32 0 0,8-2-33 0 0,0 1 1 0 0,-5 1 14 0 0,-5 1 13 0 0,21 4 16 0 0,-17-3-54 0 0,20 1 0 0 0,-16 2-1 0 0,-6-2 2 0 0,0 0 0 0 0,0-1 1 0 0,0 1-1 0 0,0-1 0 0 0,0 0 1 0 0,-1 0-1 0 0,1 0 1 0 0,5-1-1 0 0,164-4 398 0 0,-144 4-142 0 0,-1 0 1 0 0,42 6 0 0 0,-58-3-187 0 0,42 9 80 0 0,-38-7-156 0 0,28 7 5 0 0,5 1 0 0 0,-18-5 0 0 0,-26-5 0 0 0,19 2 0 0 0,-13-2 8 0 0,38 0 48 0 0,-34-2-56 0 0,8 2 0 0 0,16 4 0 0 0,-8-5 0 0 0,0-1 0 0 0,-22-1 0 0 0,29 2 0 0 0,56 8 264 0 0,-48-4-60 0 0,-12-6-166 0 0,-25 1-28 0 0,0-1-1 0 0,0 1 1 0 0,13 2-1 0 0,8 1-9 0 0,132 1 707 0 0,-158-3-694 0 0,21-3 38 0 0,-23 1-46 0 0,0 1 0 0 0,0-1 1 0 0,0 1-1 0 0,0 0 0 0 0,1 0 0 0 0,-1 0 0 0 0,0 0 1 0 0,0 0-1 0 0,0 0 0 0 0,4 1 0 0 0,3 0 37 0 0,31-7-24 0 0,-25 3-18 0 0,30-1 140 0 0,13-1 252 0 0,-43 5-334 0 0,0 0-32 0 0,1 2 54 0 0,0-1 0 0 0,-1 1-64 0 0,0-2-16 0 0,0 0 0 0 0,0 1 0 0 0,0 0 0 0 0,-1 0 0 0 0,1 1 0 0 0,0 0 0 0 0,1 0 0 0 0,-2-1 0 0 0,1 0 0 0 0,1-1 0 0 0,0 2 0 0 0,-1 0 0 0 0,0 0 0 0 0,7 4 0 0 0,3-1 0 0 0,-10-4 0 0 0,1 0 0 0 0,-1 1 0 0 0,-1-1 0 0 0,1 1 0 0 0,-1-1 0 0 0,1 0 0 0 0,0 0 0 0 0,-1-1 0 0 0,1 0 0 0 0,-1-1 0 0 0,1 0 0 0 0,47-2 0 0 0,-46 3 0 0 0,-1-2 0 0 0,-1 2 0 0 0,1-2 0 0 0,-1 0 0 0 0,1-1 0 0 0,-1 1 0 0 0,1 2 0 0 0,1 0 0 0 0,-1 0 0 0 0,-1 0 0 0 0,1 0 0 0 0,0 2 0 0 0,-1 2 0 0 0,1-1 0 0 0,-1 1 0 0 0,1 0 0 0 0,-1 1 0 0 0,45 20 80 0 0,-2-3-80 0 0,-27-11 0 0 0,13 5 11 0 0,-38-14 32 0 0,3 3-22 0 0,-6-4 160 0 0,-6 9-99 0 0,2-8-67 0 0,1 0 1 0 0,0-1-1 0 0,0 1 0 0 0,-1-1 1 0 0,1 1-1 0 0,0-1 1 0 0,-1 0-1 0 0,0 1 1 0 0,1-1-1 0 0,-1 0 1 0 0,0 0-1 0 0,1 0 1 0 0,-3 1-1 0 0,-2 1 23 0 0,-10 5-14 0 0,0 0-1 0 0,0-1 0 0 0,-1-1 1 0 0,-18 4-1 0 0,-73 14 10 0 0,34-9-39 0 0,-409 63-287 0 0,316-56 117 0 0,-380 28-94 0 0,352-36 228 0 0,-507 34 31 0 0,514-36 11 0 0,-264 22 0 0 0,388-28-45 0 0,-95 12-182 0 0,157-18 155 0 0,32 9-714 0 0,-3-3 552 0 0,0-1 1 0 0,51 4 0 0 0,88-7 107 0 0,-103-2 114 0 0,311-1 12 0 0,481 4 0 0 0,-214-6 0 0 0,-621 3 0 0 0,22-5 0 0 0,-27 1 1 0 0,-15 4-1 0 0,0 0 0 0 0,0 0 0 0 0,0 0 0 0 0,0 0 0 0 0,0 0 0 0 0,1 0 0 0 0,-1 0 1 0 0,0 0-1 0 0,0-1 0 0 0,0 1 0 0 0,0 0 0 0 0,0 0 0 0 0,0 0 0 0 0,0 0 0 0 0,0 0 0 0 0,0 0 0 0 0,1 0 0 0 0,-1 0 0 0 0,0-1 1 0 0,0 1-1 0 0,0 0 0 0 0,0 0 0 0 0,0 0 0 0 0,0 0 0 0 0,0 0 0 0 0,0-1 0 0 0,0 1 0 0 0,0 0 0 0 0,0 0 0 0 0,0 0 1 0 0,0 0-1 0 0,0 0 0 0 0,0 0 0 0 0,0-1 0 0 0,0 1 0 0 0,0 0 0 0 0,0 0 0 0 0,0 0 0 0 0,-6-4 27 0 0,-5-1 80 0 0,1 0 0 0 0,0 1 0 0 0,-1 0 0 0 0,0 1 0 0 0,0 0 0 0 0,-21-2 0 0 0,21 3-48 0 0,-105-14 193 0 0,-140 0-1 0 0,165 12-1 0 0,-1164-19 726 0 0,796 23-1565 0 0,457 0 490 0 0,4 1-141 0 0,1 0 193 0 0,0-1-1 0 0,0 1 0 0 0,0-1 0 0 0,-1 0 0 0 0,1 0 0 0 0,0 0 0 0 0,0 0 0 0 0,0-1 0 0 0,3 0 0 0 0,3 0-58 0 0,405-53-286 0 0,-2-19 31 0 0,-283 49 331 0 0,-85 17 30 0 0,9-2 0 0 0,102-31 0 0 0,-140 34 24 0 0,-12 5 258 0 0,-6-1-116 0 0,-2-2-83 0 0,-1 0 0 0 0,0 1 0 0 0,-1 0 0 0 0,1 0 0 0 0,0 1 0 0 0,-1-1 0 0 0,1 1 0 0 0,-12-1 0 0 0,-60-6 482 0 0,48 7-410 0 0,-95-4 80 0 0,-137 11 0 0 0,21 1-41 0 0,177-7-173 0 0,-582 4 470 0 0,573-1-493 0 0,-19-1 42 0 0,-164 25-1 0 0,218-16-148 0 0,35-9 10 0 0,4 2-139 0 0,0-1 174 0 0,1 1 1 0 0,-1-1-1 0 0,1 1 1 0 0,0-1 0 0 0,-1 0-1 0 0,1 1 1 0 0,1-1-1 0 0,-1 0 1 0 0,0 0 0 0 0,0 0-1 0 0,1-1 1 0 0,-1 1-1 0 0,1-1 1 0 0,-1 1 0 0 0,1-1-1 0 0,0 0 1 0 0,-1 0-1 0 0,7 2 1 0 0,8 1-118 0 0,1 0 0 0 0,17 2 0 0 0,-20-4 153 0 0,276 19-242 0 0,-202-18 274 0 0,-75-2-6 0 0,686 37 68 0 0,-263 14-130 0 0,-406-45-37 0 0,42 14 0 0 0,-70-20-49 0 0,-6 1-147 0 0,-3 2 258 0 0,0-1 1 0 0,0 1-1 0 0,-1-1 0 0 0,1 0 1 0 0,-1-1-1 0 0,0 0 0 0 0,-7 2 1 0 0,-55 8-51 0 0,46-9 126 0 0,-583 60 1052 0 0,204-26-472 0 0,231-19-508 0 0,-209 26-15 0 0,354-40-77 0 0,1 0 0 0 0,0 1 0 0 0,0 2 0 0 0,0 1-1 0 0,-24 11 1 0 0,37-13-123 0 0,12-5 83 0 0,0 0 0 0 0,0-1 0 0 0,1 1 0 0 0,-1-1 0 0 0,0 1 1 0 0,0-1-1 0 0,1 1 0 0 0,-1 0 0 0 0,0-1 0 0 0,1 1 0 0 0,-1-1 0 0 0,1 0 1 0 0,-1 1-1 0 0,0-1 0 0 0,1 1 0 0 0,-1-1 0 0 0,1 1 0 0 0,-1-1 0 0 0,2 1 1 0 0,3 2-61 0 0,0 0 12 0 0,0 0 0 0 0,1-1 1 0 0,-1 1-1 0 0,1-1 1 0 0,0 0-1 0 0,6 1 0 0 0,45 7-199 0 0,-54-10 257 0 0,215 14-323 0 0,-178-12 320 0 0,303-13 55 0 0,-86 0-14 0 0,294-34-25 0 0,-473 30 504 0 0,-81 13-309 0 0,-1-2-69 0 0,-1 1 0 0 0,0 0 1 0 0,-1 0-1 0 0,1 0 0 0 0,0 1 0 0 0,-1 0 0 0 0,1 0 0 0 0,-1 0 1 0 0,-8-1-1 0 0,-60-7 503 0 0,62 9-605 0 0,-397-9 339 0 0,294 11-268 0 0,-101 1 158 0 0,-154-2 166 0 0,80-2-269 0 0,254 3-141 0 0,23-1-11 0 0,-1 1 0 0 0,1-2 0 0 0,0 0 0 0 0,-1 0 1 0 0,1-2-1 0 0,-15-3 0 0 0,26 5-74 0 0,2-2-185 0 0,1 2 237 0 0,-1-1 0 0 0,1 1 1 0 0,-1 0-1 0 0,1-1 0 0 0,-1 1 1 0 0,1 0-1 0 0,0 0 0 0 0,0-1 1 0 0,0 1-1 0 0,-1 0 0 0 0,1 0 0 0 0,0 0 1 0 0,2-2-1 0 0,18-13-332 0 0,-19 15 330 0 0,23-14-682 0 0,50-23 0 0 0,-32 18-643 0 0,-65 3-1422 0 0,17 16 2678 0 0,0-1 0 0 0,-1 1 0 0 0,1 0 0 0 0,0 1 0 0 0,0-1 0 0 0,0 1 0 0 0,-10 1 0 0 0,-4-2-92 0 0,-314 0 936 0 0,155 4 302 0 0,117-6-211 0 0,62 2-827 0 0,0 1 0 0 0,0 0 0 0 0,0 0 0 0 0,1-1 0 0 0,-1 1 0 0 0,0 0 0 0 0,0-1 0 0 0,0 1 0 0 0,0-1 0 0 0,2-1 0 0 0,4-2 2 0 0,44-14 39 0 0,79-19 0 0 0,58 1-72 0 0,-104 20 26 0 0,76-16-881 0 0,-157 31 610 0 0,-5-1 113 0 0,-2-1 223 0 0,-1 0 0 0 0,1 0 0 0 0,-1 0 0 0 0,0 0 0 0 0,0 1 0 0 0,0 0 1 0 0,0 0-1 0 0,0 0 0 0 0,0 0 0 0 0,-1 1 0 0 0,1 0 0 0 0,-1 0 0 0 0,-8 0 0 0 0,-12 0 177 0 0,-40 4 0 0 0,59-3-239 0 0,-236 6 450 0 0,192-6-352 0 0,45 0-98 0 0,-14-2 70 0 0,17 2-36 0 0,19-7-698 0 0,-3 2 449 0 0,0 0 0 0 0,23-4 0 0 0,46-4-198 0 0,-42 7 266 0 0,153-32-896 0 0,-191 37 904 0 0,-10 7-308 0 0,2-2 470 0 0,-1 0 0 0 0,0 0 0 0 0,0-1 0 0 0,0 0 0 0 0,-9 2 0 0 0,-51 12 282 0 0,45-12-236 0 0,-6 1 54 0 0,-130 34 772 0 0,109-26-421 0 0,-55 24 1 0 0,90-31-357 0 0,0-1 0 0 0,-21 16 0 0 0,31-20-86 0 0,1 1 0 0 0,-1 0-1 0 0,1-1 1 0 0,0 2 0 0 0,-1-1 0 0 0,1 0 0 0 0,1 1 0 0 0,-1-1 0 0 0,0 1-1 0 0,1 0 1 0 0,0 0 0 0 0,-3 8 0 0 0,4-9-28 0 0,1 1 0 0 0,0-1 0 0 0,1 1 0 0 0,-1-1 0 0 0,1 1 0 0 0,-1-1 0 0 0,1 1 0 0 0,0-1 0 0 0,0 1 0 0 0,1-1 0 0 0,-1 0 0 0 0,1 1 0 0 0,-1-1 0 0 0,5 5 0 0 0,-1-1 0 0 0,0-1-1 0 0,0 1 1 0 0,1-1-1 0 0,0 0 0 0 0,0-1 1 0 0,0 0-1 0 0,14 9 1 0 0,54 26 55 0 0,-59-34-50 0 0,29 15 4 0 0,2-3 0 0 0,0-2 1 0 0,53 11-1 0 0,-26-11 2 0 0,101 7 0 0 0,20 0 52 0 0,-101-9 20 0 0,113 1 1 0 0,-203-15 55 0 0,-7 0 34 0 0,-102-2 697 0 0,-118 4-190 0 0,-55 41-386 0 0,178-24-223 0 0,87-17-66 0 0,9-2-18 0 0,0 1 1 0 0,0 0-1 0 0,1 0 0 0 0,-1 0 1 0 0,0 0-1 0 0,1 1 0 0 0,-7 3 1 0 0,12-5-4 0 0,-1 0-1 0 0,0 0 1 0 0,0 0 0 0 0,0 0 0 0 0,0 0 0 0 0,0 0 0 0 0,0 0 0 0 0,0 0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0,0 0 0 0 0,0 0 0 0 0,0 0 0 0 0,0 0-1 0 0,-1 0 1 0 0,6 4-19 0 0,0-1-1 0 0,0 0 1 0 0,1 0-1 0 0,-1 0 1 0 0,1-1-1 0 0,-1 0 0 0 0,1 0 1 0 0,0-1-1 0 0,9 3 1 0 0,60 3-122 0 0,-63-6 117 0 0,313-3-53 0 0,-261 0 76 0 0,207-12-225 0 0,125-3-242 0 0,-248 16 208 0 0,157 3 2 0 0,-283-1 259 0 0,-15 1-33 0 0,-12 0 37 0 0,-14 2 80 0 0,-297 23 751 0 0,-5 0-623 0 0,127-7-136 0 0,-115 15 61 0 0,264-29-119 0 0,0 2 0 0 0,-67 22-1 0 0,105-28-17 0 0,-19 12-18 0 0,24-13-73 0 0,2 2 73 0 0,1 0 0 0 0,0-1-1 0 0,1 0 1 0 0,-1 1 0 0 0,0-1 0 0 0,1 0 0 0 0,-1 0 0 0 0,1 1-1 0 0,-1-1 1 0 0,1 0 0 0 0,0-1 0 0 0,0 1 0 0 0,0 0 0 0 0,0 0-1 0 0,4 1 1 0 0,0 1-9 0 0,1 0 0 0 0,0-1 0 0 0,0 0 0 0 0,0 0 0 0 0,0 0 0 0 0,0-1 0 0 0,9 1 0 0 0,55 6-114 0 0,-64-8 130 0 0,282 7-80 0 0,1-21-232 0 0,-29 0-393 0 0,-189 11 533 0 0,165-3-784 0 0,-453 18 1963 0 0,150-8-800 0 0,-77 7 247 0 0,-152 11 490 0 0,-228 31-77 0 0,455-40-882 0 0,65-13-108 0 0,6 1-186 0 0,2 2 285 0 0,0-1 0 0 0,0 0 0 0 0,1 0 0 0 0,-1 0 0 0 0,1-1 0 0 0,0 0 0 0 0,0 0 0 0 0,0 0 0 0 0,0 0 0 0 0,0-1 0 0 0,0 0-1 0 0,7 0 1 0 0,16 0-211 0 0,38-3-1 0 0,-47 1 220 0 0,239-17-137 0 0,-69 5 16 0 0,47-9-584 0 0,-21 2-14 0 0,-166 17 608 0 0,74-6 14 0 0,-154 5 566 0 0,6 1-182 0 0,-103-1 625 0 0,-138 13 1 0 0,239-8-795 0 0,-672 21 891 0 0,621-20-917 0 0,-127-15 0 0 0,196 12-63 0 0,0 0 0 0 0,0-1 0 0 0,0 0 0 0 0,0 0 0 0 0,1-1 0 0 0,-11-5-1 0 0,16 7-13 0 0,0 0 0 0 0,0 0 0 0 0,0-1-1 0 0,0 1 1 0 0,1-1 0 0 0,-1 1-1 0 0,0-1 1 0 0,1 0 0 0 0,-1 0-1 0 0,1 0 1 0 0,-1 0 0 0 0,1 0 0 0 0,0 0-1 0 0,0 0 1 0 0,0 0 0 0 0,0 0-1 0 0,0 0 1 0 0,1 0 0 0 0,-1-1-1 0 0,1 1 1 0 0,-1 0 0 0 0,1-1 0 0 0,0 1-1 0 0,0 0 1 0 0,0-4 0 0 0,2-4-60 0 0,0 1 1 0 0,0-1 0 0 0,1 1 0 0 0,0 0-1 0 0,1 0 1 0 0,0 0 0 0 0,0 1 0 0 0,6-9-1 0 0,-1 2-111 0 0,9-23 0 0 0,-17 33 126 0 0,1 0 1 0 0,-1 0-1 0 0,1-1 1 0 0,-1 1-1 0 0,-1 0 1 0 0,1-1 0 0 0,-1 1-1 0 0,-1-11 1 0 0,0 11 32 0 0,0 1 0 0 0,0-1 0 0 0,0 1 0 0 0,-1-1 0 0 0,0 1 0 0 0,0 0 0 0 0,0 0 0 0 0,-1 0 0 0 0,1 0 1 0 0,-1 0-1 0 0,0 0 0 0 0,0 1 0 0 0,0-1 0 0 0,-4-3 0 0 0,-4-2 1 0 0,-1 0 0 0 0,0 1 0 0 0,-16-10 0 0 0,-3 1 148 0 0,0 0 0 0 0,-1 3 0 0 0,-1 0 0 0 0,-64-16 0 0 0,46 19-21 0 0,-94-8 0 0 0,274-15-80 0 0,71-7-17 0 0,41-11-862 0 0,-210 42 293 0 0,-28 9 376 0 0,-3-7-185 0 0,1 7 377 0 0,-1 0 0 0 0,0 0-1 0 0,0 0 1 0 0,0 1 0 0 0,0-1 0 0 0,0 0 0 0 0,0 0 0 0 0,0 0-1 0 0,0 1 1 0 0,0-1 0 0 0,0 0 0 0 0,-1 0 0 0 0,1 0 0 0 0,0 1-1 0 0,0-1 1 0 0,-1 0 0 0 0,1 0 0 0 0,-1 1 0 0 0,1-1 0 0 0,-1 0-1 0 0,1 1 1 0 0,-2-2 0 0 0,0 0 54 0 0,-1-1 0 0 0,1 1 0 0 0,-1 0 0 0 0,0 0 0 0 0,0 1 0 0 0,0-1 0 0 0,0 1 0 0 0,0-1 0 0 0,0 1 0 0 0,-4-1 0 0 0,-35-7 335 0 0,32 7-358 0 0,-57-9 132 0 0,33 6-110 0 0,1 0-1 0 0,0-3 0 0 0,1 0 1 0 0,-48-20-1 0 0,75 25-63 0 0,1 1 1 0 0,0 0-1 0 0,0-1 0 0 0,0 0 0 0 0,0 0 0 0 0,0 0 0 0 0,0-1 0 0 0,-2-3 0 0 0,5 6-26 0 0,0-1 0 0 0,1 1 0 0 0,-1-1-1 0 0,1 1 1 0 0,-1-1 0 0 0,1 1 0 0 0,0-1 0 0 0,-1 1-1 0 0,1-1 1 0 0,0 1 0 0 0,0-1 0 0 0,0 1 0 0 0,0-1-1 0 0,0 1 1 0 0,1-1 0 0 0,-1 1 0 0 0,0-1-1 0 0,1 1 1 0 0,-1-1 0 0 0,1 1 0 0 0,0-1 0 0 0,-1 1-1 0 0,1 0 1 0 0,0-1 0 0 0,0 1 0 0 0,0 0-1 0 0,0 0 1 0 0,1-2 0 0 0,3-3-13 0 0,0 1 0 0 0,0-1 0 0 0,0 1 0 0 0,8-6 0 0 0,4-1-106 0 0,0 2 0 0 0,20-10 0 0 0,26-16-289 0 0,-54 29 425 0 0,-1-1 33 0 0,-7 6 72 0 0,1-10 103 0 0,-2 11-175 0 0,0 0 0 0 0,0 0 0 0 0,0 0 0 0 0,-1 0 0 0 0,1-1-1 0 0,0 1 1 0 0,0 0 0 0 0,-1 0 0 0 0,1 0 0 0 0,-1 0 0 0 0,1 0-1 0 0,-1 0 1 0 0,1 0 0 0 0,-1 1 0 0 0,0-1 0 0 0,1 0-1 0 0,-1 0 1 0 0,0 0 0 0 0,-1-1 0 0 0,-16-10 236 0 0,9 7-159 0 0,0 1-1 0 0,-1 0 1 0 0,1 1-1 0 0,-1 0 0 0 0,-18-3 1 0 0,-54-2 130 0 0,51 6-177 0 0,-6 1 60 0 0,10 0-43 0 0,-38-6-1 0 0,54 5-87 0 0,9 2-89 0 0,-49-2-4100 0 0,53 2 4231 0 0,1-1 0 0 0,0 0 0 0 0,-1 1 0 0 0,1-1-1 0 0,0-1 1 0 0,-1 1 0 0 0,4-2 0 0 0,4-2 13 0 0,25-8-33 0 0,0 1 0 0 0,1 2 0 0 0,49-7 0 0 0,-73 15 16 0 0,-9 1 152 0 0,-4-1-80 0 0,0-1-47 0 0,0 1-1 0 0,0-1 1 0 0,-1 1-1 0 0,1 0 1 0 0,-1 0-1 0 0,1 0 1 0 0,-1 0-1 0 0,0 0 1 0 0,0 0-1 0 0,0 0 1 0 0,0 0-1 0 0,-4-2 0 0 0,1 1 31 0 0,0 1-1 0 0,0-1 1 0 0,0 1-1 0 0,-1 0 1 0 0,-8-2-1 0 0,-6 0 93 0 0,0 1-1 0 0,-30-1 1 0 0,38 3-136 0 0,-10 2 33 0 0,15 0-47 0 0,-1 0 1 0 0,1-1 0 0 0,-1 0 0 0 0,-14-3-1 0 0,10 0-25 0 0,5-2-46 0 0,6 4-13 0 0,2 0 57 0 0,0-1 1 0 0,0 1-1 0 0,0-1 0 0 0,0 1 1 0 0,0 0-1 0 0,0 0 0 0 0,1-1 0 0 0,-1 1 1 0 0,1 0-1 0 0,-1 0 0 0 0,0 0 1 0 0,1 1-1 0 0,2-2 0 0 0,-2 1 14 0 0,16-9-73 0 0,27-9 0 0 0,-27 12-8 0 0,19-11 0 0 0,-33 17 1 0 0,8-3 20 0 0,-1 0 63 0 0,-8 1 65 0 0,-1-6 20 0 0,-3 2 13 0 0,0 5-64 0 0,-1 0 0 0 0,1 0 0 0 0,-1 1 0 0 0,0-1 0 0 0,0 1 0 0 0,0-1 0 0 0,0 1 0 0 0,1 0 0 0 0,-2 0-1 0 0,1 0 1 0 0,-2-1 0 0 0,2 1-19 0 0,79 10-1415 0 0,-34-5 1409 0 0,-21-1 33 0 0,-6-2 30 0 0,-2 0 0 0 0,30 8-1 0 0,-41-8-2 0 0,-1 0 0 0 0,10 6-12 0 0,-3 0-37 0 0,-8-6-20 0 0,0-1-1 0 0,-1 1 0 0 0,1 0 1 0 0,-1-1-1 0 0,1 1 1 0 0,-1 0-1 0 0,1 0 1 0 0,-1 0-1 0 0,0-1 1 0 0,0 1-1 0 0,1 0 1 0 0,-1 0-1 0 0,0 0 1 0 0,0 0-1 0 0,0 0 1 0 0,0 0-1 0 0,0 0 1 0 0,0-1-1 0 0,0 1 1 0 0,0 0-1 0 0,0 0 1 0 0,0 2-1 0 0,-8 16 5 0 0,3-12 20 0 0,0-1 0 0 0,0 0-1 0 0,0 0 1 0 0,-1 0 0 0 0,0-1 0 0 0,0 0 0 0 0,-10 7-1 0 0,-53 28 121 0 0,52-31-119 0 0,-11 6 46 0 0,-104 59 393 0 0,108-58-314 0 0,0 0-1 0 0,1 2 1 0 0,-23 23 0 0 0,38-34-122 0 0,1 1 1 0 0,1 0-1 0 0,-1 1 0 0 0,1-1 0 0 0,-8 17 0 0 0,9-9 12 0 0,5-13-37 0 0,-1 1 0 0 0,1 0 0 0 0,0 0 1 0 0,0 0-1 0 0,0 0 0 0 0,1 0 1 0 0,-1 0-1 0 0,1 0 0 0 0,0-1 0 0 0,0 1 1 0 0,0 0-1 0 0,1-1 0 0 0,3 8 0 0 0,-2-6 2 0 0,0-1 0 0 0,0 1 0 0 0,1-1 0 0 0,0 0 0 0 0,0 0 0 0 0,0 0 0 0 0,0-1 0 0 0,9 6 0 0 0,0-2 4 0 0,-1 0 0 0 0,1-1 0 0 0,0-1 0 0 0,0-1 0 0 0,0 1 1 0 0,1-2-1 0 0,14 2 0 0 0,79 10 57 0 0,175-1 0 0 0,-253-14-68 0 0,-7-1 3 0 0,0 2 0 0 0,25 3-1 0 0,-44-4 57 0 0,-6 0 12 0 0,-26 2 101 0 0,-57 10-1 0 0,32-2-53 0 0,-11 1 249 0 0,-93 29 0 0 0,151-38-322 0 0,-1 0 0 0 0,1 1-1 0 0,0-1 1 0 0,0 2 0 0 0,0-1-1 0 0,0 1 1 0 0,0 0 0 0 0,1 1-1 0 0,0-1 1 0 0,0 1 0 0 0,-6 6-1 0 0,12-9-39 0 0,-1 0 0 0 0,1-1 0 0 0,-1 1 0 0 0,1 0 0 0 0,0 0 0 0 0,-1 0 0 0 0,1 0 0 0 0,0-1 0 0 0,0 1 0 0 0,0 0 0 0 0,1 0 1 0 0,-1 0-1 0 0,0 0 0 0 0,1 0 0 0 0,-1-1 0 0 0,2 4 0 0 0,-2-3 5 0 0,2 2-11 0 0,0 0 1 0 0,-1-1 0 0 0,1 1 0 0 0,1 0 0 0 0,-1 0 0 0 0,0-1-1 0 0,1 1 1 0 0,0-1 0 0 0,0 0 0 0 0,0 0 0 0 0,0 0 0 0 0,0 0-1 0 0,1-1 1 0 0,-1 1 0 0 0,5 1 0 0 0,7 4-2 0 0,0 0 0 0 0,22 7 0 0 0,-32-12 1 0 0,28 8-5 0 0,0-1-1 0 0,1-2 1 0 0,52 7-1 0 0,108 1-39 0 0,-100-11 24 0 0,242 39-259 0 0,-212-24 224 0 0,-110-18 55 0 0,78 14-31 0 0,-83-13 26 0 0,1-1 0 0 0,-1 1 0 0 0,1 1 0 0 0,-1 0 1 0 0,-1 0-1 0 0,17 11 0 0 0,-24-14 4 0 0,-1 0-1 0 0,1 0 1 0 0,0 0 0 0 0,0 0 0 0 0,-1 0 0 0 0,1 0 0 0 0,-1 0 0 0 0,1 1-1 0 0,-1-1 1 0 0,0 0 0 0 0,1 0 0 0 0,-1 1 0 0 0,0-1 0 0 0,0 0 0 0 0,0 1 0 0 0,0-1-1 0 0,0 0 1 0 0,0 0 0 0 0,0 1 0 0 0,0-1 0 0 0,-1 0 0 0 0,1 1 0 0 0,0-1-1 0 0,-1 2 1 0 0,-1 0 2 0 0,0 0 0 0 0,0 0 0 0 0,0 0-1 0 0,0 0 1 0 0,-1-1 0 0 0,1 1-1 0 0,-1 0 1 0 0,0-1 0 0 0,-5 4 0 0 0,-30 17 27 0 0,34-20-14 0 0,-39 18 292 0 0,0-2 0 0 0,-47 13 0 0 0,23-8-138 0 0,-260 89 385 0 0,297-104-491 0 0,14-6-30 0 0,0 2 0 0 0,1 0-1 0 0,-1 1 1 0 0,1 0 0 0 0,-26 16 0 0 0,31-12-21 0 0,10-9-15 0 0,0 0 0 0 0,-1 0-1 0 0,1 1 1 0 0,0-1 0 0 0,0 0-1 0 0,0 0 1 0 0,0 0 0 0 0,0 0-1 0 0,0 0 1 0 0,0 0 0 0 0,0 0-1 0 0,0 0 1 0 0,1 0 0 0 0,-1 0-1 0 0,0 0 1 0 0,1 0 0 0 0,-1 0-1 0 0,1 0 1 0 0,-1 0-1 0 0,1 0 1 0 0,-1 0 0 0 0,1 0-1 0 0,0 0 1 0 0,-1-1 0 0 0,1 1-1 0 0,0 0 1 0 0,0 0 0 0 0,-1-1-1 0 0,1 1 1 0 0,2 0 0 0 0,3 3-48 0 0,0 0 0 0 0,0 0 1 0 0,9 3-1 0 0,-12-6 45 0 0,10 5-17 0 0,1-1 0 0 0,0-1-1 0 0,0 0 1 0 0,19 3-1 0 0,60 2-33 0 0,-59-7 61 0 0,198 4-2 0 0,-137-5 0 0 0,46-2-92 0 0,48 1-61 0 0,-173 1 132 0 0,-13-1-11 0 0,-6 1 78 0 0,-29 10 12 0 0,0-3-1 0 0,-44 7 1 0 0,-73 3 161 0 0,72-9-175 0 0,-24 2-21 0 0,-176 27 82 0 0,269-36-104 0 0,1-1-4 0 0,-1 1-1 0 0,1 0 1 0 0,0 1 0 0 0,-9 4-1 0 0,14-6-72 0 0,12 8-156 0 0,-8-7 205 0 0,1 0-1 0 0,0 0 1 0 0,0-1-1 0 0,0 1 0 0 0,0-1 1 0 0,0 0-1 0 0,1 0 1 0 0,-1 0-1 0 0,0-1 1 0 0,5 1-1 0 0,35 0-191 0 0,-24-1 156 0 0,663-31-425 0 0,-469 18 219 0 0,-210 13 238 0 0,-6 0 86 0 0,-38-2 103 0 0,1 2 0 0 0,-1 2 0 0 0,-49 8 0 0 0,4 0-86 0 0,-222-1 321 0 0,146-8-216 0 0,153-1-154 0 0,-10 0-3 0 0,0 1 0 0 0,1 1-1 0 0,0 1 1 0 0,-25 6 0 0 0,41-8-75 0 0,5 0-45 0 0,20 4 4 0 0,0-1 1 0 0,43 3-1 0 0,53-6 45 0 0,-74-1 30 0 0,372-33-277 0 0,-166 7-441 0 0,-162 16 510 0 0,-78 7 243 0 0,-10-1 4 0 0,-8 0 20 0 0,0 0-15 0 0,0 1 0 0 0,-1-1 0 0 0,1 1-1 0 0,-1 0 1 0 0,0 1 0 0 0,0 0 0 0 0,-13-2-1 0 0,-61-1 67 0 0,61 4-52 0 0,-181 1-14 0 0,-63-4 160 0 0,-263-67 267 0 0,488 61-412 0 0,1-3-1 0 0,-41-18 0 0 0,71 28-29 0 0,1-1 0 0 0,0 0 0 0 0,1 0 0 0 0,-1-1 0 0 0,1 0 0 0 0,0-1 0 0 0,0 1 0 0 0,1-1 0 0 0,-11-13 0 0 0,8 6-3 0 0,9 10-10 0 0,1 1-16 0 0,-1 1-22 0 0,1-1 0 0 0,-1 1 0 0 0,0-1 0 0 0,1 0 0 0 0,0 1 0 0 0,-1 0 0 0 0,1-1 0 0 0,0 1 0 0 0,0-1 0 0 0,0 1 0 0 0,0 0-1 0 0,0 0 1 0 0,0-1 0 0 0,0 1 0 0 0,0 0 0 0 0,3-2 0 0 0,-2 1 6 0 0,3-2-54 0 0,-1 1 1 0 0,1-1-1 0 0,-1 1 0 0 0,1 0 1 0 0,0 1-1 0 0,8-4 1 0 0,-7 4 26 0 0,0-1 1 0 0,0 0-1 0 0,0 0 1 0 0,-1-1-1 0 0,0 1 1 0 0,9-8-1 0 0,-13 10 64 0 0,0 0-1 0 0,0 1 1 0 0,0-1-1 0 0,0 0 1 0 0,0 0 0 0 0,0 0-1 0 0,0 0 1 0 0,-1 0-1 0 0,1 0 1 0 0,0 0 0 0 0,0-1-1 0 0,-1 1 1 0 0,1 0-1 0 0,-1 0 1 0 0,1-1 0 0 0,-1 1-1 0 0,0 0 1 0 0,1-3-1 0 0,-1 1 9 0 0,0 2-3 0 0,1 0 0 0 0,-1-1 0 0 0,0 1 0 0 0,-1 0 0 0 0,1 0 0 0 0,0 0 0 0 0,0 0 0 0 0,0-1 0 0 0,-1 1 0 0 0,1 0 0 0 0,0 0 0 0 0,-1 0 0 0 0,1 0 0 0 0,-1 0 1 0 0,1 0-1 0 0,-1 0 0 0 0,0 0 0 0 0,1 0 0 0 0,-1 0 0 0 0,0 0 0 0 0,0 0 0 0 0,0 1 0 0 0,0-1 0 0 0,0 0 0 0 0,0 1 0 0 0,0-1 0 0 0,-1 0 0 0 0,-2-1 31 0 0,1 0 0 0 0,-1 0 0 0 0,0 0 0 0 0,0 1 0 0 0,-8-2 0 0 0,-15-1-40 0 0,0 2-1 0 0,0 0 0 0 0,0 2 0 0 0,0 1 0 0 0,-1 1 1 0 0,1 1-1 0 0,1 2 0 0 0,-1 0 0 0 0,-43 16 0 0 0,61-16 16 0 0,-8 1-958 0 0,30 3 411 0 0,-9-8 471 0 0,-1 1 0 0 0,1-1 0 0 0,0 0 0 0 0,0 0 0 0 0,0-1 0 0 0,0 1 0 0 0,0-1 0 0 0,0 0 0 0 0,4 0 0 0 0,39-5-424 0 0,-26 1 308 0 0,80-10-844 0 0,-64 7 458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24.82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435 1051 5871 0 0,'-70'3'881'0'0,"-1"3"-1"0"0,-111 25 1 0 0,173-29-830 0 0,-7 1 71 0 0,1 1-1 0 0,-1 0 1 0 0,-27 13-1 0 0,36-12-35 0 0,1-2 460 0 0,8 0-422 0 0,0 1-103 0 0,1-1 0 0 0,0 1 1 0 0,0-1-1 0 0,1 1 0 0 0,-1-1 0 0 0,1 0 1 0 0,-1 0-1 0 0,1 0 0 0 0,0-1 0 0 0,0 0 1 0 0,0 1-1 0 0,0-1 0 0 0,1-1 0 0 0,-1 1 1 0 0,1 0-1 0 0,5 0 0 0 0,12 3-37 0 0,1-1 0 0 0,26 1 0 0 0,-19-2 40 0 0,55 2-18 0 0,-50-3-125 0 0,63 10 0 0 0,-96-11 7 0 0,-10 7-12 0 0,6-7 143 0 0,-10 6 122 0 0,-1-1 0 0 0,0 0 0 0 0,0 0-1 0 0,0-1 1 0 0,-15 3 0 0 0,1 1 79 0 0,-124 35 694 0 0,80-25-188 0 0,70-19-716 0 0,0 1-1 0 0,0-1 1 0 0,0 1-1 0 0,0-1 0 0 0,0 1 1 0 0,0-1-1 0 0,0 1 1 0 0,1 0-1 0 0,-1-1 1 0 0,0 1-1 0 0,0 0 0 0 0,0 0 1 0 0,1-1-1 0 0,-1 1 1 0 0,0 0-1 0 0,1 0 1 0 0,-1 0-1 0 0,1 0 0 0 0,-1 0 1 0 0,1 0-1 0 0,-1 0 1 0 0,1 0-1 0 0,0 0 1 0 0,0 0-1 0 0,-1 0 0 0 0,1 1 1 0 0,0-1-1 0 0,0 0 1 0 0,0 0-1 0 0,0 0 1 0 0,0 0-1 0 0,0 0 0 0 0,0 0 1 0 0,1 0-1 0 0,-1 0 1 0 0,0 0-1 0 0,1 0 1 0 0,-1 0-1 0 0,1 0 0 0 0,-1 0 1 0 0,1 2-1 0 0,0-3-13 0 0,-1 1 0 0 0,1 0 0 0 0,-1-1 0 0 0,1 1 0 0 0,0-1 0 0 0,-1 1 0 0 0,1-1 0 0 0,0 1 0 0 0,-1-1 0 0 0,1 1 0 0 0,0-1 0 0 0,0 0 0 0 0,-1 1 0 0 0,1-1 0 0 0,0 0 0 0 0,0 1 0 0 0,0-1 0 0 0,1 0 0 0 0,1 1-6 0 0,16 6-7 0 0,1 0 0 0 0,0-2 0 0 0,0 0 1 0 0,0-1-1 0 0,1-1 0 0 0,35 1 0 0 0,7-1 18 0 0,36-1-12 0 0,69 0-539 0 0,-165-2 468 0 0,-5 2-13 0 0,1-1 93 0 0,-1 1 1 0 0,0-1-1 0 0,0 1 1 0 0,-1-1-1 0 0,1 0 1 0 0,0 0-1 0 0,-4 2 1 0 0,-25 9 145 0 0,0-1-1 0 0,-39 8 1 0 0,-67 8 71 0 0,-1-1 30 0 0,123-22-235 0 0,3 3-10 0 0,2 1 0 0 0,9-7-12 0 0,1-1-1 0 0,-1 1 0 0 0,1-1 0 0 0,0 1 0 0 0,-1 0 1 0 0,1-1-1 0 0,0 1 0 0 0,0 0 0 0 0,0 0 1 0 0,-1-1-1 0 0,1 1 0 0 0,0 0 0 0 0,0-1 0 0 0,0 1 1 0 0,0 0-1 0 0,0 0 0 0 0,0-1 0 0 0,0 1 1 0 0,0 0-1 0 0,1-1 0 0 0,-1 1 0 0 0,0 0 1 0 0,0-1-1 0 0,1 2 0 0 0,0 0-4 0 0,0-1 0 0 0,0 1 0 0 0,0-1 0 0 0,0 1 0 0 0,1-1 0 0 0,-1 1 0 0 0,1-1 0 0 0,-1 0 0 0 0,2 2 0 0 0,2 0-2 0 0,0 0 1 0 0,0 0 0 0 0,1 0-1 0 0,-1-1 1 0 0,9 3-1 0 0,15 1-5 0 0,1-1-1 0 0,49 1 1 0 0,-52-4 17 0 0,198-2-179 0 0,-103-2 39 0 0,-92 4 80 0 0,-1 0-1 0 0,0 2 1 0 0,41 11 0 0 0,-67-14 13 0 0,-5 0-63 0 0,-4 3 155 0 0,1 0-1 0 0,-1-1 1 0 0,0 0 0 0 0,0 0-1 0 0,0 0 1 0 0,0-1 0 0 0,-12 3 0 0 0,-54 8 316 0 0,34-7-237 0 0,-184 28 394 0 0,200-31-470 0 0,-165 28 87 0 0,176-29-142 0 0,9-1-66 0 0,4 2-44 0 0,2 1 90 0 0,1 0 1 0 0,0-1 0 0 0,0 1 0 0 0,0-1-1 0 0,0 0 1 0 0,0 0 0 0 0,1 0 0 0 0,0-1 0 0 0,-1 0-1 0 0,1 0 1 0 0,0 0 0 0 0,0-1 0 0 0,10 2-1 0 0,12 0-1 0 0,46-1-1 0 0,-60-2 10 0 0,217-5 15 0 0,-2-1 1 0 0,-74 8-492 0 0,-205 7 672 0 0,-85 11 350 0 0,24-3-338 0 0,-35 10 192 0 0,122-22-305 0 0,24-5-69 0 0,0 0 1 0 0,0 0-1 0 0,0 0 0 0 0,0 0 1 0 0,0 0-1 0 0,0 0 0 0 0,0 0 0 0 0,0 0 1 0 0,0 0-1 0 0,0 0 0 0 0,0 0 1 0 0,0 1-1 0 0,0-1 0 0 0,0 0 1 0 0,0 0-1 0 0,0 0 0 0 0,0 0 1 0 0,1 0-1 0 0,-1 0 0 0 0,0 0 1 0 0,0 0-1 0 0,0 0 0 0 0,0 0 0 0 0,0 0 1 0 0,0 0-1 0 0,0 1 0 0 0,0-1 1 0 0,0 0-1 0 0,0 0 0 0 0,0 0 1 0 0,0 0-1 0 0,0 0 0 0 0,-1 0 1 0 0,1 0-1 0 0,0 0 0 0 0,0 0 1 0 0,0 0-1 0 0,0 0 0 0 0,0 0 1 0 0,0 0-1 0 0,0 0 0 0 0,0 1 0 0 0,0-1 1 0 0,0 0-1 0 0,0 0 0 0 0,0 0 1 0 0,0 0-1 0 0,0 0 0 0 0,0 0 1 0 0,0 0-1 0 0,0 0 0 0 0,0 0 1 0 0,0 0-1 0 0,-1 0 0 0 0,1 0 1 0 0,0 0-1 0 0,0 0 0 0 0,0 0 0 0 0,0 0 1 0 0,0 0-1 0 0,0 0 0 0 0,0 0 1 0 0,0 0-1 0 0,0 0 0 0 0,0 0 1 0 0,0 0-1 0 0,-1 0 0 0 0,4 3-20 0 0,-1-1 0 0 0,0 1 0 0 0,1-1 0 0 0,0 0-1 0 0,-1 0 1 0 0,1 0 0 0 0,0 0 0 0 0,0 0 0 0 0,0-1-1 0 0,0 1 1 0 0,0-1 0 0 0,0 0 0 0 0,1 1 0 0 0,-1-2-1 0 0,0 1 1 0 0,1 0 0 0 0,4 0 0 0 0,11 1-19 0 0,37-2-1 0 0,-48 0 50 0 0,261-10-10 0 0,51 0 0 0 0,-273 9 3 0 0,740 4 48 0 0,19 1 359 0 0,1-38-143 0 0,-587 24-246 0 0,-49 1-21 0 0,213-8 0 0 0,55 10 0 0 0,193 13 0 0 0,-357-1 0 0 0,-60 4 0 0 0,32 0 0 0 0,-61-8 14 0 0,456-11-708 0 0,-443-8-154 0 0,-197 18 752 0 0,-5-4-346 0 0,2 3 432 0 0,0-1 1 0 0,-1 0 0 0 0,1 1-1 0 0,-1-1 1 0 0,0 1 0 0 0,1-1-1 0 0,-1 1 1 0 0,0 0 0 0 0,-2-1-1 0 0,-2-1-16 0 0,-1 0 0 0 0,1 1 1 0 0,-1 0-1 0 0,0 0 0 0 0,1 0 0 0 0,-13 0 0 0 0,-45-1-138 0 0,33 3 109 0 0,-878-22-363 0 0,703 17 363 0 0,-59 1 3 0 0,39 3 36 0 0,-307 3 139 0 0,328 2-31 0 0,-245 9 282 0 0,40 3-89 0 0,73-3-84 0 0,-164 4-135 0 0,116-5-58 0 0,-19-2 4 0 0,-68 2 40 0 0,177-10-746 0 0,280-4 586 0 0,8 2-505 0 0,19 3 268 0 0,8 1 215 0 0,-1-1-1 0 0,0-1 1 0 0,35-2-1 0 0,-21 1 68 0 0,408-9 427 0 0,-1-17 288 0 0,98-17 71 0 0,-53 5-5 0 0,88 4-54 0 0,309-1 96 0 0,-520 37-659 0 0,-111 0-74 0 0,-240-4-27 0 0,-13 0 0 0 0,-11-2 0 0 0,-419-30 64 0 0,285 29-64 0 0,-189-9 0 0 0,-203-9 0 0 0,313 14 0 0 0,-37-2 0 0 0,-259 0 0 0 0,200 8 0 0 0,27 1 0 0 0,-184-1-60 0 0,101 14-224 0 0,365-11 194 0 0,10-1-54 0 0,223-9-854 0 0,226-36 726 0 0,-137 13 272 0 0,80-7 0 0 0,70-8 64 0 0,-81 16-50 0 0,-140 14-17 0 0,-161 12-93 0 0,-74 5 153 0 0,-4-1-49 0 0,1 0 0 0 0,-1 1 0 0 0,0-1 0 0 0,0 0 0 0 0,0 1 0 0 0,1-1 0 0 0,-1 1-1 0 0,0-1 1 0 0,0 1 0 0 0,0 0 0 0 0,-1-1 0 0 0,-8-2 2 0 0,0 0 0 0 0,0 1 1 0 0,0 0-1 0 0,-16-1 0 0 0,-46 1 47 0 0,39 2-48 0 0,-851 26-97 0 0,72 19 88 0 0,588-28-51 0 0,-259 8-156 0 0,480-25 129 0 0,7 0-82 0 0,34 2-69 0 0,1-2 0 0 0,62-8 0 0 0,81-22-17 0 0,-64 9 214 0 0,629-82 22 0 0,-731 101 9 0 0,275-34 21 0 0,210-28 23 0 0,-497 63-46 0 0,29-4 7 0 0,63-17-1 0 0,-96 21-2 0 0,0 1 1 0 0,0 0-1 0 0,0 0 1 0 0,0 0-1 0 0,0 0 0 0 0,0 0 1 0 0,0 0-1 0 0,1 0 0 0 0,-1 0 1 0 0,0 0-1 0 0,0-1 1 0 0,0 1-1 0 0,0 0 0 0 0,0 0 1 0 0,0 0-1 0 0,0 0 0 0 0,0 0 1 0 0,0 0-1 0 0,0-1 1 0 0,0 1-1 0 0,0 0 0 0 0,0 0 1 0 0,0 0-1 0 0,0 0 1 0 0,0 0-1 0 0,0 0 0 0 0,0-1 1 0 0,0 1-1 0 0,0 0 0 0 0,0 0 1 0 0,0 0-1 0 0,-1 0 1 0 0,1 0-1 0 0,0 0 0 0 0,0 0 1 0 0,0 0-1 0 0,0-1 0 0 0,0 1 1 0 0,0 0-1 0 0,0 0 1 0 0,0 0-1 0 0,0 0 0 0 0,0 0 1 0 0,-1 0-1 0 0,1 0 0 0 0,0 0 1 0 0,0 0-1 0 0,0 0 1 0 0,0 0-1 0 0,0 0 0 0 0,0 0 1 0 0,-1 0-1 0 0,-5-5-5 0 0,0 2 4 0 0,0 0 1 0 0,-1 1-1 0 0,1-1 0 0 0,-1 2 0 0 0,0-1 0 0 0,-10-1 0 0 0,-46-1 29 0 0,40 3-5 0 0,-197 3-12 0 0,116 1-14 0 0,-359 10 0 0 0,-232 1 15 0 0,602-13 40 0 0,-257-7 110 0 0,307 1-22 0 0,68-1-77 0 0,915-141-870 0 0,-873 138 791 0 0,494-51-385 0 0,-439 49 413 0 0,-59 3-13 0 0,24-1 0 0 0,-80 8 4 0 0,-14-1 14 0 0,-16 0 46 0 0,-146 11 269 0 0,40 0-309 0 0,-96-1 32 0 0,-353 6 143 0 0,207-19 114 0 0,349 4-239 0 0,13 0 161 0 0,-1 1 0 0 0,-16 1 0 0 0,521-61-31 0 0,-149 24-222 0 0,-47 5-145 0 0,52-7-162 0 0,-268 26-637 0 0,117-2 0 0 0,-201 14 956 0 0,-264 3-117 0 0,106-4 391 0 0,87-1-148 0 0,-29-4 72 0 0,83 3-64 0 0,0 0 1 0 0,1-1-1 0 0,-28-9 0 0 0,21-1 480 0 0,25 3-378 0 0,0 9-222 0 0,0 0 0 0 0,0 0 0 0 0,0 0 0 0 0,1 0 0 0 0,-1 0 0 0 0,0 1 0 0 0,1-1 0 0 0,0 0 0 0 0,-1 1 0 0 0,1-1 0 0 0,0 1 0 0 0,0 0 0 0 0,-1 0 0 0 0,1-1 0 0 0,0 1 0 0 0,0 1 0 0 0,5-3 0 0 0,4 0-68 0 0,0 0-1 0 0,14-3 0 0 0,-16 5-12 0 0,567-70-2818 0 0,-453 64 2853 0 0,174-17 688 0 0,-155 12 233 0 0,-179 6-776 0 0,-96 11-94 0 0,59-1-16 0 0,-37 3 3 0 0,-13 1 0 0 0,-40 0 402 0 0,153-10-229 0 0,9 1-140 0 0,-1 1 231 0 0,3-5-45 0 0,0 4-207 0 0,0 1 0 0 0,0-1-1 0 0,0 1 1 0 0,0-1-1 0 0,0 1 1 0 0,0-1 0 0 0,0 1-1 0 0,0-1 1 0 0,0 1-1 0 0,1-1 1 0 0,-1 1 0 0 0,0-1-1 0 0,0 1 1 0 0,0-1 0 0 0,1 1-1 0 0,-1 0 1 0 0,0-1-1 0 0,0 1 1 0 0,1-1 0 0 0,-1 1-1 0 0,0 0 1 0 0,1-1-1 0 0,-1 1 1 0 0,1 0 0 0 0,-1-1-1 0 0,0 1 1 0 0,1 0 0 0 0,-1-1-1 0 0,1 1 1 0 0,-1 0-1 0 0,1 0 1 0 0,18-12-12 0 0,0 2 0 0 0,0 1 0 0 0,1 0 0 0 0,30-9 0 0 0,-12 5-159 0 0,-12 3 60 0 0,79-32-702 0 0,-89 34 690 0 0,0 0 0 0 0,0-2 0 0 0,-1 0-1 0 0,17-13 1 0 0,-1-2 108 0 0,-19 16 62 0 0,0-1-1 0 0,22-22 0 0 0,-27 23 32 0 0,2-2 119 0 0,15-23 0 0 0,-15 22-256 0 0,-5 5 49 0 0,-1-1-333 0 0,0-1 267 0 0,-2 7 0 0 0,0 0-66 0 0,3-8 103 0 0,-3 8-37 0 0,-3-13-487 0 0,-1 5 443 0 0,2 5 44 0 0,3-3 38 0 0,0 4-17 0 0,5-5 32 0 0,7-7 11 0 0,-9 14-4 0 0,-1 0-4 0 0,12-9-42 0 0,-10 8 39 0 0,17 0 12 0 0,8-7-1 0 0,0 4 0 0 0,-1-1-72 0 0,-15 3 72 0 0,-1 0 0 0 0,-3-1 496 0 0,-12 3-422 0 0,-6-5-73 0 0,-5 0-66 0 0,6 2 28 0 0,-3 0 11 0 0,-18 1-38 0 0,0 2 0 0 0,23 2 52 0 0,-18-3 13 0 0,8 0-1 0 0,3 0 11 0 0,9 2 80 0 0,15-7-342 0 0,-2 5 240 0 0,4 0 11 0 0,-1 1 0 0 0,1 2 0 0 0,-7 0-4 0 0,4 0 11 0 0,-9 3-14 0 0,32 2-61 0 0,-21-4 68 0 0,1-1 0 0 0,0-2 0 0 0,-1 0 0 0 0,43-3 616 0 0,-127 8-528 0 0,57-2-88 0 0,-28-2 64 0 0,28 0 336 0 0,16 1-333 0 0,25-1 0 0 0,-16 0-46 0 0,-7 1 22 0 0,48 3 287 0 0,-48-2-239 0 0,5 1-22 0 0,-5 0-15 0 0,7 1-33 0 0,0 0 38 0 0,-8-2-14 0 0,0 0 26 0 0,0 0 0 0 0,0 0 0 0 0,0 0 0 0 0,-1 1 0 0 0,7 3 0 0 0,-2-1 47 0 0,-4-2-42 0 0,6 4-21 0 0,1 2-45 0 0,0 1-10 0 0,0 1 0 0 0,-2 1 0 0 0,0 0 0 0 0,1 0 0 0 0,-2-2 11 0 0,2-1 44 0 0,-3-3 23 0 0,19 24 237 0 0,-23-25-272 0 0,3 3-22 0 0,-4-3 22 0 0,3 8-33 0 0,0 3-10 0 0,3 1 0 0 0,0-5 11 0 0,-4-7 32 0 0,9 8-35 0 0,13 19 58 0 0,-15-20-66 0 0,1-2 0 0 0,0 1 0 0 0,0-1 768 0 0,-10-9-714 0 0,12 2-44 0 0,1 2-10 0 0,5 4 0 0 0,-17-5-4 0 0,-1 0-4 0 0,2 0-40 0 0,7 6 36 0 0,-1-1 24 0 0,-6-5 36 0 0,7 5-36 0 0,0-1-24 0 0,-7-3-36 0 0,3 4 48 0 0,-4-3 48 0 0,3 3-50 0 0,-3-4-57 0 0,5 7 44 0 0,1 0 15 0 0,2 0 0 0 0,-2 2 0 0 0,-2 1 0 0 0,1 2 0 0 0,-1-1 0 0 0,2-1 0 0 0,2-1 0 0 0,-2-2 0 0 0,0 0 0 0 0,0 0 0 0 0,0 1 0 0 0,-2 1 0 0 0,-1 0 0 0 0,2-2 0 0 0,0 1 0 0 0,2-2 0 0 0,0 1 0 0 0,-2 0 0 0 0,1 0 0 0 0,0 0 0 0 0,-2 2 0 0 0,-1 1 0 0 0,-1-2 0 0 0,-1 0 0 0 0,2 4-2 0 0,-3-10 1 0 0,2-1-49 0 0,3 4 39 0 0,2 0 11 0 0,-3-1-10 0 0,-5-5-33 0 0,4 6 32 0 0,3 1 11 0 0,-1 2 0 0 0,1-1 0 0 0,3 10 0 0 0,-8-17 0 0 0,9 5 0 0 0,-1-1 0 0 0,1-1 11 0 0,0 0 32 0 0,0-1-33 0 0,1 1-10 0 0,0 0 0 0 0,0 1 0 0 0,0-1 0 0 0,-1 0 0 0 0,0-1 0 0 0,-1 1 0 0 0,-1 0 0 0 0,2 0 0 0 0,0 1 0 0 0,3-1 0 0 0,0 0 0 0 0,-1 1 0 0 0,1-1 0 0 0,6 4 0 0 0,-21-11 0 0 0,20 8 0 0 0,-6-2 0 0 0,-1 2 0 0 0,1-1 0 0 0,1-2 0 0 0,-1-1 0 0 0,-3-1 11 0 0,-10-2 234 0 0,-25-27-53 0 0,19 22-182 0 0,2 2 3 0 0,-1-1 1 0 0,1 1-1 0 0,-1 0 1 0 0,1 0-1 0 0,-1 1 1 0 0,0-1-1 0 0,-4-2 1 0 0,-1 1-2 0 0,4 1-3 0 0,1 1 0 0 0,-1-1 0 0 0,1 0 0 0 0,0 1 0 0 0,0-1-1 0 0,-4-4 1 0 0,-27-19-9 0 0,0 2 64 0 0,11 7-10 0 0,16 11-41 0 0,0 1 1 0 0,1-1 0 0 0,0-1-1 0 0,-10-10 1 0 0,-18-18 46 0 0,-18-16 14 0 0,32 36-74 0 0,18 13-2 0 0,-2-2-14 0 0,0 0 1 0 0,0-1-1 0 0,0 1 0 0 0,0-1 0 0 0,1 1 1 0 0,0-1-1 0 0,0 0 0 0 0,-5-8 0 0 0,-4-12-37 0 0,10 22 46 0 0,-5-15 3 0 0,0-4 4 0 0,-2 1-53 0 0,-3-1-13 0 0,1 9 44 0 0,9 10-42 0 0,-22-13-429 0 0,22 14 439 0 0,17 9-778 0 0,-1 0 832 0 0,-1 3 0 0 0,1-1-10 0 0,-1 1-33 0 0,-2-1 32 0 0,0 0 11 0 0,0 0 0 0 0,1 1 0 0 0,-9-8 0 0 0,22 27 0 0 0,-5-10 0 0 0,18 15 47 0 0,-7-8 24 0 0,-23-20-59 0 0,0-1 1 0 0,0 1 0 0 0,1-1 0 0 0,0-1 0 0 0,11 6-1 0 0,-13-8-9 0 0,-2 0-1 0 0,1 1 0 0 0,9 6 0 0 0,-10-5 44 0 0,-2-4-39 0 0,20 9 47 0 0,21 11-44 0 0,-19-7-10 0 0,-5-2 0 0 0,14 7 0 0 0,-19-12 0 0 0,0 0 0 0 0,1 1 11 0 0,-1-1 32 0 0,-1-2-33 0 0,1-1-10 0 0,-1 0 0 0 0,1-1 0 0 0,-1 1 0 0 0,1 0 0 0 0,1 1 0 0 0,-1 1 0 0 0,1 0 0 0 0,44 18-64 0 0,-45-18 64 0 0,-1-1 0 0 0,1-1 0 0 0,-1 0 0 0 0,1-1 0 0 0,1 0 0 0 0,1 2 0 0 0,-3 0 0 0 0,1 0 0 0 0,1 1 0 0 0,1-1 0 0 0,-1 1 0 0 0,-1-3 0 0 0,1-1 0 0 0,4 1 32 0 0,-20-3-25 0 0,38 2 18 0 0,-23-1-25 0 0,-1 1 0 0 0,1-1 0 0 0,1 1 0 0 0,-1 0 0 0 0,1 0 0 0 0,6-2 0 0 0,-22 0 0 0 0,38 5 0 0 0,-23-3 0 0 0,1 0 0 0 0,0 0 0 0 0,-1-1 0 0 0,0 0 0 0 0,1-1 0 0 0,-1-1 0 0 0,-1 0 0 0 0,0-1 0 0 0,0-2 0 0 0,7-2 26 0 0,-21 6-12 0 0,39-5 10 0 0,-25 4-24 0 0,10-3 0 0 0,-9 3 0 0 0,-6 0 0 0 0,53 1 64 0 0,-13 0-64 0 0,0-2 0 0 0,-43 3 0 0 0,20-4 0 0 0,-11 2 0 0 0,-1-1 0 0 0,-1 2-10 0 0,-20 1-20 0 0,1 0 1 0 0,0 0-1 0 0,-10 4 1 0 0,-7 1-24 0 0,-376 58-342 0 0,208-47 395 0 0,-356 17 0 0 0,364-33-30 0 0,-183-2-84 0 0,43-4 60 0 0,-132-5-66 0 0,3-15 54 0 0,432 23 83 0 0,-78-8 230 0 0,96 9-164 0 0,7 1 10 0 0,8 0-96 0 0,367-3 36 0 0,3-19-311 0 0,-343 17 236 0 0,0 0-1 0 0,78-23 0 0 0,-96 20 44 0 0,-19 5 2 0 0,-2 1 4 0 0,0 1-3 0 0,-1 0 0 0 0,1 1 0 0 0,-1-1 0 0 0,1 0 0 0 0,-1 0 0 0 0,1 0 0 0 0,-1 1 0 0 0,1-1 0 0 0,-1 0 0 0 0,0 0 0 0 0,1 0 0 0 0,-1 0 0 0 0,0 0 0 0 0,0 0 0 0 0,0 1-1 0 0,0-1 1 0 0,0 0 0 0 0,0 0 0 0 0,0 0 0 0 0,0 0 0 0 0,0-1 0 0 0,0 0 2 0 0,-1 0 0 0 0,1 0 0 0 0,-1 0-1 0 0,0 0 1 0 0,1 0 0 0 0,-1 0 0 0 0,-2-3-1 0 0,-1 0 19 0 0,-1 0 0 0 0,1 0 0 0 0,-1 0 0 0 0,-1 0 1 0 0,1 1-1 0 0,0 0 0 0 0,-1 0 0 0 0,0 0 0 0 0,0 1 0 0 0,0-1 0 0 0,-1 2 0 0 0,-6-3 0 0 0,-12-3 6 0 0,-48-9 1 0 0,39 10 51 0 0,-42-6 238 0 0,0 3 0 0 0,-143 1 0 0 0,300 7-518 0 0,109-15-1 0 0,-46 2 117 0 0,-20 3-92 0 0,-121 12 231 0 0,-4-2 45 0 0,0-1-58 0 0,0 0 1 0 0,-1 0-1 0 0,0 0 0 0 0,1 1 1 0 0,-1-1-1 0 0,0 0 1 0 0,-1 1-1 0 0,1-1 1 0 0,0 1-1 0 0,-1 0 1 0 0,1 0-1 0 0,-1 0 1 0 0,0 0-1 0 0,0 0 1 0 0,1 1-1 0 0,-1-1 0 0 0,0 1 1 0 0,-5-2-1 0 0,-6-2 10 0 0,-1 1 0 0 0,-26-5 0 0 0,-18 1-48 0 0,-1 1-1 0 0,-108 4 0 0 0,-184-6-5 0 0,326 9 0 0 0,18 1-2 0 0,0-1 0 0 0,1-1 0 0 0,-1 0 0 0 0,0 0 0 0 0,0 0 0 0 0,-7-3 0 0 0,13 4-74 0 0,5 0-138 0 0,315-19-842 0 0,-312 18 1048 0 0,206-27-513 0 0,-56 7 205 0 0,-151 20 314 0 0,17-2 2 0 0,0 0 1 0 0,36-12 0 0 0,-57 15 9 0 0,-1 0 0 0 0,0 0 0 0 0,1 0 0 0 0,-1 0-1 0 0,0 0 1 0 0,1 0 0 0 0,-1 0 0 0 0,1-1 0 0 0,-1 1 0 0 0,0 0 0 0 0,0 0 0 0 0,1 0-1 0 0,-1-1 1 0 0,0 1 0 0 0,1 0 0 0 0,-1 0 0 0 0,0-1 0 0 0,0 1 0 0 0,1 0-1 0 0,-1 0 1 0 0,0-1 0 0 0,0 1 0 0 0,0 0 0 0 0,1-1 0 0 0,-1 1 0 0 0,0-1 0 0 0,0 1-1 0 0,0 0 1 0 0,0-1 0 0 0,0 1 0 0 0,0 0 0 0 0,0-1 0 0 0,0 1 0 0 0,0-1 0 0 0,0 1-1 0 0,0 0 1 0 0,0-1 0 0 0,0 1 0 0 0,0 0 0 0 0,0-1 0 0 0,0 1 0 0 0,0-1 0 0 0,0 1-1 0 0,-1 0 1 0 0,1-1 0 0 0,0 1 0 0 0,0 0 0 0 0,0-1 0 0 0,-1 1 0 0 0,1 0 0 0 0,0 0-1 0 0,0-1 1 0 0,-1 1 0 0 0,1 0 0 0 0,0 0 0 0 0,-1-1 0 0 0,0 1 0 0 0,-17-15 302 0 0,10 12-236 0 0,0-1 0 0 0,0 1 0 0 0,0 0 0 0 0,0 1 0 0 0,-1 0 0 0 0,-15-2 0 0 0,-54 0-31 0 0,55 4-56 0 0,-352-2-44 0 0,172 3 94 0 0,243 12-301 0 0,19-6 193 0 0,74 0-1 0 0,-42-3-4 0 0,-37-1 61 0 0,81 7-27 0 0,-109-7 35 0 0,0 2-1 0 0,0 1 1 0 0,27 9-1 0 0,-34-7 6 0 0,-1 0 0 0 0,18 12 0 0 0,-32-18 0 0 0,7 6 0 0 0,-5 3 0 0 0,-6-8 2 0 0,0-1-1 0 0,0 0 0 0 0,0 1 0 0 0,0-1 1 0 0,0 0-1 0 0,-1 1 0 0 0,1-1 0 0 0,-1 0 1 0 0,1 0-1 0 0,-1 1 0 0 0,0-1 0 0 0,0 0 1 0 0,0 0-1 0 0,0 0 0 0 0,-1 0 0 0 0,1 0 1 0 0,0 0-1 0 0,-1 0 0 0 0,0-1 1 0 0,1 1-1 0 0,-1-1 0 0 0,-2 3 0 0 0,-5 3 19 0 0,0 0 0 0 0,0 0 0 0 0,-12 6-1 0 0,-17 6 70 0 0,0-1 0 0 0,-41 11 0 0 0,-7 4-2 0 0,58-21-55 0 0,5-3 0 0 0,0 1 0 0 0,-40 25 0 0 0,63-35-32 0 0,-1 0 1 0 0,1 0-1 0 0,0 0 1 0 0,-1 1-1 0 0,1-1 1 0 0,-1 0-1 0 0,1 1 0 0 0,0-1 1 0 0,-1 0-1 0 0,1 1 1 0 0,0-1-1 0 0,-1 0 1 0 0,1 1-1 0 0,0-1 1 0 0,-1 1-1 0 0,1-1 1 0 0,0 0-1 0 0,0 1 0 0 0,0-1 1 0 0,-1 1-1 0 0,1-1 1 0 0,0 2-1 0 0,0-1 0 0 0,1 1 0 0 0,0-1 0 0 0,-1 1 0 0 0,1-1 0 0 0,0 0 0 0 0,0 1 0 0 0,0-1 0 0 0,0 0 0 0 0,0 1 0 0 0,0-1 0 0 0,0 0 0 0 0,0 0 0 0 0,0 0 0 0 0,1 0 0 0 0,-1 0 0 0 0,0 0 0 0 0,3 1 0 0 0,29 13 0 0 0,-18-11 17 0 0,1 0 0 0 0,-1-1 0 0 0,1-1 0 0 0,27 1 0 0 0,65-6 30 0 0,-76 1-51 0 0,163-9 11 0 0,241-10-166 0 0,-415 19 160 0 0,-9 2 3 0 0,0-1 0 0 0,0 2-1 0 0,18 2 1 0 0,-61 8 244 0 0,-6-2-161 0 0,0-2-1 0 0,0-2 1 0 0,-39 1-1 0 0,-114-7-32 0 0,173-1-52 0 0,-25 0-70 0 0,65-2-154 0 0,-5-1 168 0 0,173 0-149 0 0,-121 6 148 0 0,-33 0 55 0 0,-14 0-41 0 0,0-1 1 0 0,0-1-1 0 0,0-1 1 0 0,32-7 0 0 0,-53 8-14 0 0,-12-11-196 0 0,7 10 236 0 0,0 0 0 0 0,0 0 0 0 0,0 0 0 0 0,0 1 0 0 0,0-1-1 0 0,0 1 1 0 0,0-1 0 0 0,0 1 0 0 0,-6-1 0 0 0,-33-4-82 0 0,31 5 71 0 0,-127-13-186 0 0,-79-10 155 0 0,149 13 120 0 0,-77-22 1 0 0,136 30-63 0 0,1 1 0 0 0,-1-2 0 0 0,1 1 0 0 0,-15-10 0 0 0,12 5 10 0 0,3-1 52 0 0,7 5 12 0 0,6-12-58 0 0,0 12-21 0 0,-2 3 4 0 0,2-3-2 0 0,1 0 1 0 0,0 0-1 0 0,1 0 0 0 0,-1 1 0 0 0,1 0 0 0 0,-1 0 1 0 0,1 1-1 0 0,0 0 0 0 0,0 0 0 0 0,11-1 0 0 0,8 0-52 0 0,41 1 0 0 0,-55 2 32 0 0,6 0 21 0 0,57 3 0 0 0,-44 0 0 0 0,-17-3 0 0 0,2 0 686 0 0,-18 1-588 0 0,-108 36 190 0 0,100-33-288 0 0,1-1 0 0 0,0 1 0 0 0,-14 9 0 0 0,12-5 0 0 0,2 4 0 0 0,7-9-4 0 0,1-2 1 0 0,0 1-1 0 0,0-1 1 0 0,0 1-1 0 0,0 0 1 0 0,0-1-1 0 0,1 1 1 0 0,-1 0-1 0 0,0 0 1 0 0,1 0-1 0 0,-1 0 1 0 0,1 0-1 0 0,0 0 1 0 0,0 2-1 0 0,1 12-7 0 0,1-10 7 0 0,0-1 0 0 0,1 1 0 0 0,-1-1 0 0 0,1 1 0 0 0,0-1 0 0 0,0 0 0 0 0,1 0 0 0 0,0 0 0 0 0,0-1 0 0 0,0 1 0 0 0,0-1 0 0 0,0 0 0 0 0,1 0 0 0 0,0-1 0 0 0,6 4 0 0 0,7 5-17 0 0,1-2 0 0 0,39 16-1 0 0,147 38-43 0 0,6-16-67 0 0,6-10 119 0 0,47 10 15 0 0,-202-35-2 0 0,-26-6 0 0 0,-1 1 0 0 0,40 15 0 0 0,-60-15 0 0 0,-14-7 1 0 0,-1-1-1 0 0,1 0 1 0 0,-1 1 0 0 0,1-1-1 0 0,-1 1 1 0 0,0-1-1 0 0,1 1 1 0 0,-1-1-1 0 0,0 1 1 0 0,1-1-1 0 0,-1 1 1 0 0,0-1-1 0 0,0 1 1 0 0,1-1 0 0 0,-1 1-1 0 0,0-1 1 0 0,0 1-1 0 0,0 0 1 0 0,0-1-1 0 0,0 1 1 0 0,0 0-1 0 0,0 1 5 0 0,-1-1-1 0 0,0 1 1 0 0,0 0-1 0 0,0-1 1 0 0,0 1-1 0 0,0-1 1 0 0,0 0-1 0 0,0 1 0 0 0,0-1 1 0 0,-1 0-1 0 0,1 1 1 0 0,0-1-1 0 0,-1 0 1 0 0,1 0-1 0 0,-3 1 1 0 0,-27 15 51 0 0,27-15-44 0 0,-24 9 19 0 0,0-1-1 0 0,-1-1 1 0 0,-37 6 0 0 0,25-6-4 0 0,-41 7-21 0 0,-97 6 1 0 0,-24 3-10 0 0,192-24 3 0 0,-43 9 6 0 0,-67 20-1 0 0,121-30-4 0 0,0 1 1 0 0,-1-1-1 0 0,1 0 1 0 0,0 0-1 0 0,-1 0 1 0 0,1 0-1 0 0,0 0 1 0 0,-1 0-1 0 0,1 0 1 0 0,0 0-1 0 0,-1 1 1 0 0,1-1-1 0 0,0 0 1 0 0,-1 0-1 0 0,1 0 1 0 0,0 1-1 0 0,0-1 0 0 0,-1 0 1 0 0,1 0-1 0 0,0 1 1 0 0,0-1-1 0 0,0 0 1 0 0,-1 1-1 0 0,1-1 1 0 0,0 0-1 0 0,0 1 1 0 0,0-1-1 0 0,0 1 1 0 0,2 0-2 0 0,0 1 1 0 0,0 0 0 0 0,0 0 0 0 0,0-1 0 0 0,0 1 0 0 0,0-1-1 0 0,1 1 1 0 0,-1-1 0 0 0,1 0 0 0 0,-1 0 0 0 0,1 0-1 0 0,3 0 1 0 0,17 5-1 0 0,0-1 0 0 0,1-2 0 0 0,-1 0 0 0 0,1-2 0 0 0,26-1 0 0 0,7 1 0 0 0,358-3 0 0 0,-104-3 0 0 0,-22 14-15 0 0,-34 0-42 0 0,199 11 57 0 0,-241-7 0 0 0,210 14 0 0 0,-25 0 0 0 0,129 20 0 0 0,-510-44 16 0 0,-14-2 60 0 0,-24-2 36 0 0,-39-7-1 0 0,11 1-50 0 0,-364-23 92 0 0,136 13 70 0 0,-253-14 113 0 0,243 16-274 0 0,224 11-48 0 0,-34-2 24 0 0,-155 9 0 0 0,238-2-54 0 0,12-1-60 0 0,5 2-313 0 0,14 4 269 0 0,-1-1 0 0 0,1 0-1 0 0,33 3 1 0 0,59 1-47 0 0,-58-5 96 0 0,484 13 12 0 0,-206-11-218 0 0,27-3-257 0 0,41 1-532 0 0,-330 0 855 0 0,95 2-770 0 0,-640-15 109 0 0,23 0 2246 0 0,67 1-284 0 0,69 4-506 0 0,-132-1-49 0 0,294 3-416 0 0,31-1 25 0 0,-130 14 0 0 0,236-8-123 0 0,19-3-20 0 0,1 0 0 0 0,0 0 0 0 0,-1 0 0 0 0,1 0 0 0 0,0 0 0 0 0,-1 0 0 0 0,1 0-1 0 0,-1 0 1 0 0,1 0 0 0 0,0 1 0 0 0,-1-1 0 0 0,1 0 0 0 0,0 0 0 0 0,-1 0 0 0 0,1 0 0 0 0,0 1 0 0 0,0-1 0 0 0,-1 0 0 0 0,1 0 0 0 0,0 0 0 0 0,-1 1 0 0 0,1-1-1 0 0,0 0 1 0 0,0 1 0 0 0,0-1 0 0 0,-1 0 0 0 0,1 0 0 0 0,0 1 0 0 0,0 0 0 0 0,1 0-9 0 0,-1 1 0 0 0,2-1-1 0 0,-1 1 1 0 0,0-1 0 0 0,0 0 0 0 0,0 1-1 0 0,1-1 1 0 0,-1 0 0 0 0,1 0 0 0 0,-1 0 0 0 0,1 0-1 0 0,-1 0 1 0 0,1 0 0 0 0,-1 0 0 0 0,1 0-1 0 0,0-1 1 0 0,-1 1 0 0 0,3 0 0 0 0,39 10-168 0 0,-43-11 173 0 0,73 15-162 0 0,105 6 0 0 0,78-10 117 0 0,-107-6-70 0 0,268 10-223 0 0,87 4-150 0 0,-18-3 329 0 0,195 12 186 0 0,-664-27-26 0 0,28 2 124 0 0,0 1 1 0 0,72 18-1 0 0,-133-18-15 0 0,-35-2-137 0 0,-66-6 0 0 0,52 0 2 0 0,-431-31-93 0 0,247 14 139 0 0,-77-9 239 0 0,-52-4 477 0 0,350 32-678 0 0,-453-35 1568 0 0,482 37-1614 0 0,0 0 0 0 0,1 0 0 0 0,-1 0 0 0 0,0 0 0 0 0,0 1 0 0 0,0-1 1 0 0,0 1-1 0 0,1-1 0 0 0,-1 1 0 0 0,0-1 0 0 0,1 2 0 0 0,7 2 15 0 0,17 4-21 0 0,2-2 0 0 0,-1 0 0 0 0,30 2 0 0 0,84-1-27 0 0,-125-6 22 0 0,362 4-37 0 0,-235-5 16 0 0,414-2-114 0 0,-360 1 79 0 0,959-56-300 0 0,-656 26-193 0 0,-456 27 540 0 0,-44 3 7 0 0,0 0-1 0 0,-1 1 1 0 0,1-1 0 0 0,-1 0 0 0 0,1 1 0 0 0,0-1 0 0 0,-1 1 0 0 0,1-1-1 0 0,-1 0 1 0 0,0 1 0 0 0,1-1 0 0 0,-1 1 0 0 0,1 0 0 0 0,-1-1 0 0 0,0 1-1 0 0,0-1 1 0 0,-13-5 7 0 0,0 1 0 0 0,-1 1 0 0 0,1 0 1 0 0,-1 0-1 0 0,-29-1 0 0 0,14 1 25 0 0,-410-25 12 0 0,276 24 3 0 0,-332 2 124 0 0,270 5-103 0 0,-379 14 58 0 0,293-5-103 0 0,130-5 12 0 0,-551 6 53 0 0,603-12-86 0 0,-138-4 28 0 0,3-15 123 0 0,263 19 122 0 0,223 8-498 0 0,25-13 153 0 0,-29 0 28 0 0,646 13 163 0 0,-564-4-78 0 0,78 2 54 0 0,409 30 146 0 0,-545-22-237 0 0,151 11 93 0 0,-3 18-392 0 0,-310-27-423 0 0,-77-15 437 0 0,-18 5-653 0 0,3-2 751 0 0,0-1 0 0 0,0 0 0 0 0,0-1 0 0 0,-15 1 1 0 0,-72-1-365 0 0,77-2 400 0 0,-745-20-89 0 0,332 4 866 0 0,337 13-500 0 0,-631-11 426 0 0,-132 23-484 0 0,3 30-18 0 0,564-15-53 0 0,-43 2 0 0 0,-233 4-488 0 0,0-30-24 0 0,281-4 1168 0 0,302 7-470 0 0,-6-1-148 0 0,22 4 3 0 0,2-1-1 0 0,36 1 0 0 0,61-5-46 0 0,-67-2 57 0 0,384-9 106 0 0,6 0-40 0 0,476 30 14 0 0,-726-10 66 0 0,652 20 297 0 0,49-51-409 0 0,-186 22 608 0 0,-49 8-629 0 0,-395-21-64 0 0,-102 4 0 0 0,94-23 50 0 0,-154 15-22 0 0,201-14 438 0 0,26-4-252 0 0,54 3-150 0 0,-123 12 124 0 0,108 0-55 0 0,-350 20-137 0 0,300-1-124 0 0,-263-3 107 0 0,-59 3-38 0 0,-15-5-274 0 0,-4 0 322 0 0,1 1 0 0 0,-1 1 0 0 0,0 0 0 0 0,0 1 0 0 0,-17 1 1 0 0,0-1-3 0 0,-483-27 13 0 0,-210 12-85 0 0,475 9 26 0 0,38-2-27 0 0,-55-1-4 0 0,-170-10 45 0 0,191 6 26 0 0,50 8 35 0 0,-214-17 32 0 0,397 22-49 0 0,4 1 5 0 0,0 0 0 0 0,-18-6 0 0 0,25 7 49 0 0,7 1 1 0 0,52 12-90 0 0,1-2 0 0 0,71 4 1 0 0,122-4-167 0 0,-78-5 137 0 0,-130-4 65 0 0,417 15 0 0 0,-114-10-2 0 0,71 1 15 0 0,-42-1 24 0 0,-55 1-21 0 0,-13-2 22 0 0,175 0 62 0 0,-198-10 25 0 0,134-4 31 0 0,445 18 937 0 0,-829-7-1148 0 0,-3 0-98 0 0,0-2-1 0 0,0-1 1 0 0,34-5-1 0 0,-61 5 191 0 0,-3-2 196 0 0,0 1-219 0 0,0 1 0 0 0,0-1 0 0 0,1 1 0 0 0,-1-1 0 0 0,0 1 0 0 0,0-1 0 0 0,0 1-1 0 0,0-1 1 0 0,-1 0 0 0 0,1 1 0 0 0,0-1 0 0 0,0 1 0 0 0,0-1 0 0 0,0 1 0 0 0,0-1 0 0 0,-1 1 0 0 0,1-1 0 0 0,-1 0 0 0 0,-2-2-5 0 0,-1 0 1 0 0,0 0-1 0 0,0 0 1 0 0,-1 1-1 0 0,1 0 1 0 0,0-1-1 0 0,-1 1 0 0 0,0 1 1 0 0,1-1-1 0 0,-6 0 1 0 0,-11-3-22 0 0,-23-1 0 0 0,10 1-27 0 0,-94-13 82 0 0,-106-22-49 0 0,176 27-90 0 0,-92-8 0 0 0,-62 8-23 0 0,17 2-106 0 0,-288-13-234 0 0,237 15 318 0 0,-526 12 82 0 0,627 2 54 0 0,-124 7 5 0 0,-26 0 0 0 0,-102 5 0 0 0,-296 15 0 0 0,487-26 0 0 0,97-4 0 0 0,-202-22 0 0 0,303 20 3 0 0,-19-6-22 0 0,25 5-58 0 0,5 2-99 0 0,55 7-207 0 0,79 0 0 0 0,62-11-6 0 0,-71 0 145 0 0,146 4-124 0 0,47-1 46 0 0,167 13 27 0 0,-265-3 314 0 0,128 20-33 0 0,-236-14-2 0 0,73 14-18 0 0,-186-30-74 0 0,-55 5-495 0 0,-173-13-15 0 0,83 1 629 0 0,-392-26 623 0 0,208 14 3 0 0,27 3-284 0 0,-85-5-51 0 0,-19-2-177 0 0,0 2-68 0 0,42 2-61 0 0,204 11-1056 0 0,-181 13 0 0 0,343-5 884 0 0,0 0-1 0 0,-1 0 0 0 0,1 1 0 0 0,0 0 1 0 0,4 1-1 0 0,14 2-155 0 0,289-3-508 0 0,-193-5 712 0 0,168-14 68 0 0,120 1 3 0 0,-346 18 464 0 0,61-6 1 0 0,-105 3 636 0 0,-34-4-700 0 0,1 0-1 0 0,-1 1 1 0 0,-34-5 0 0 0,-57 0 27 0 0,-211 9-187 0 0,154 4-184 0 0,-342 7 0 0 0,326-4 0 0 0,-84-6 88 0 0,20 0-38 0 0,208 3-91 0 0,-12-1 8 0 0,138 8-447 0 0,443-21 241 0 0,-363 3 238 0 0,633-14 1 0 0,-769 22-35 0 0,-1 2 0 0 0,0 0 0 0 0,35 8 0 0 0,-111-15 80 0 0,0 2 1 0 0,-52 3-1 0 0,51 0-41 0 0,-154 6 106 0 0,-24-1 68 0 0,-228-3-6 0 0,137-1-32 0 0,52 4-66 0 0,-60 0-4 0 0,258-4-67 0 0,34 1-9 0 0,-1-2 1 0 0,-41-5-1 0 0,71 5-86 0 0,74 1-889 0 0,59-2 572 0 0,764-37 17 0 0,-879 37 378 0 0,94-3-189 0 0,148 12-1 0 0,-255-8-1 0 0,-49 4-698 0 0,-85 5 352 0 0,-33-4 691 0 0,-175-1 424 0 0,-241-30 1903 0 0,510 24-1884 0 0,-94-17 303 0 0,168 18-806 0 0,281-40-150 0 0,-79 14-28 0 0,330-32 28 0 0,-400 47-284 0 0,-124 10 109 0 0,-35-5-910 0 0,19 7 1278 0 0,-53-7 149 0 0,-107 2 0 0 0,124 6-65 0 0,-538 19 885 0 0,447-13-1002 0 0,77-4-128 0 0,-84 15 0 0 0,135-17-54 0 0,20 9-1780 0 0,-7-5 1707 0 0,0-1-1 0 0,1-1 0 0 0,0 0 1 0 0,0 0-1 0 0,21 2 0 0 0,60-1-93 0 0,-58-3 116 0 0,311 5-885 0 0,-277-4 806 0 0,84 14 0 0 0,-139-14 219 0 0,1 1 0 0 0,0 1 0 0 0,21 8 0 0 0,-22-3-7 0 0,-12-8 9 0 0,-1 0 0 0 0,1 0 0 0 0,-1-1 0 0 0,0 1 0 0 0,1 0 0 0 0,-1 0 0 0 0,0 0 0 0 0,0 0 0 0 0,0 0 0 0 0,0 0 0 0 0,0 0 0 0 0,0 0 0 0 0,0 0 0 0 0,0 0 0 0 0,0 0 0 0 0,0 0 0 0 0,0 0 0 0 0,-1 0 0 0 0,1-1 0 0 0,0 1 0 0 0,-1 0 0 0 0,1 0 0 0 0,0 0 0 0 0,-1 0 0 0 0,1 0 0 0 0,-1-1 0 0 0,0 1 0 0 0,1 0 0 0 0,-1 0 0 0 0,0-1 0 0 0,1 1 0 0 0,-1-1 0 0 0,0 1 0 0 0,-1 0 0 0 0,-4 4-4 0 0,1-1 1 0 0,-1 0-1 0 0,-9 4 0 0 0,-5 1 72 0 0,0 0 0 0 0,0-2 0 0 0,-23 6 0 0 0,-66 10 369 0 0,81-18-364 0 0,-61 11 612 0 0,-2-4 0 0 0,0-4 0 0 0,-94-4 0 0 0,-348 7 100 0 0,442-4-936 0 0,89-7 88 0 0,22 3-785 0 0,-2-1 783 0 0,-1-1 0 0 0,1-1 0 0 0,17-2 0 0 0,72-13-364 0 0,-25 3 285 0 0,121-17 185 0 0,320-88 0 0 0,-490 108-40 0 0,-1-1 0 0 0,0-2 0 0 0,-1-1 0 0 0,44-25 0 0 0,-72 36 0 0 0,1-1 0 0 0,-1 1 0 0 0,1-1 0 0 0,4-5 0 0 0,-2-2 0 0 0,-5 7 27 0 0,0 1 0 0 0,0-1-1 0 0,0 0 1 0 0,-1 1-1 0 0,1-1 1 0 0,-1 0-1 0 0,0 0 1 0 0,0 1 0 0 0,0-1-1 0 0,0 0 1 0 0,0 0-1 0 0,-1 1 1 0 0,1-1 0 0 0,-1 0-1 0 0,0 1 1 0 0,-1-5-1 0 0,0 3 52 0 0,-1 0 0 0 0,1 0-1 0 0,-1 0 1 0 0,0 1-1 0 0,1-1 1 0 0,-1 1 0 0 0,-1 0-1 0 0,1 0 1 0 0,-6-4 0 0 0,1 1-3 0 0,-1 1 1 0 0,1 0 0 0 0,-1 0-1 0 0,0 1 1 0 0,-1 0 0 0 0,1 1-1 0 0,-1 0 1 0 0,-16-3 0 0 0,-39 0-165 0 0,-94 4 0 0 0,96 2 61 0 0,-77 2 39 0 0,138-2 46 0 0,4-1 13 0 0,29-10 33 0 0,109-44-184 0 0,-82 28 60 0 0,-1-3 0 0 0,62-43-1 0 0,-110 68 24 0 0,-5 2 7 0 0,0 0 0 0 0,0 0 0 0 0,0 0 0 0 0,0-1 0 0 0,-1 1 1 0 0,0-1-1 0 0,5-5 0 0 0,17-26 540 0 0,-31 35-545 0 0,0 1-1 0 0,1 0 0 0 0,-1 0 0 0 0,0 0 1 0 0,1 1-1 0 0,-1 0 0 0 0,1 0 0 0 0,0 0 1 0 0,-7 4-1 0 0,-7 6-61 0 0,-19 14 0 0 0,15-10 77 0 0,21-14-19 0 0,-40 27-2 0 0,-1-1-1 0 0,-2-2 0 0 0,-56 24 1 0 0,61-35-152 0 0,-1-1 1 0 0,-1-3 0 0 0,-69 11-1 0 0,107-20 117 0 0,3-2 9 0 0,-1 0-1 0 0,1 0 1 0 0,0 1-1 0 0,0-1 0 0 0,0 0 1 0 0,0 0-1 0 0,-1 0 1 0 0,1 0-1 0 0,0 0 1 0 0,0-1-1 0 0,0 1 1 0 0,0 0-1 0 0,0-1 1 0 0,-1 1-1 0 0,0-1-51 0 0,3 0 20 0 0,6-6 29 0 0,1 1 0 0 0,0 0 0 0 0,0 1 0 0 0,0 0 0 0 0,15-7-1 0 0,52-18 16 0 0,-31 13 16 0 0,1-1 6 0 0,66-38-1 0 0,-98 49 38 0 0,1 0-47 0 0,-1 1-66 0 0,-4-1 2 0 0,-7 6-8 0 0,-8 5-751 0 0,4-3 783 0 0,0 0 0 0 0,1 0 0 0 0,0 0 0 0 0,-2 2 1 0 0,-4 3-31 0 0,-43 21 14 0 0,0-3 0 0 0,-97 34 0 0 0,-28 8 140 0 0,140-52-80 0 0,-3-1-60 0 0,32-12 35 0 0,5-3-28 0 0,11-7-96 0 0,20-11-60 0 0,8-2 248 0 0,2-2 170 0 0,81-37-1 0 0,51-13 187 0 0,-157 69-348 0 0,-9 3-43 0 0,0 0 1 0 0,0-1-1 0 0,0 1 1 0 0,10-7-1 0 0,8-7 124 0 0,-23 14 6 0 0,1 1-42 0 0,-2 1-78 0 0,0-1 0 0 0,0 1 0 0 0,0 0 1 0 0,1 0-1 0 0,-1 0 0 0 0,0-1 1 0 0,0 1-1 0 0,0 0 0 0 0,0 0 0 0 0,0 0 1 0 0,1-1-1 0 0,-1 1 0 0 0,0 0 0 0 0,0 0 1 0 0,0-1-1 0 0,0 1 0 0 0,0 0 0 0 0,0 0 1 0 0,0-1-1 0 0,0 1 0 0 0,0 0 1 0 0,0 0-1 0 0,0-1 0 0 0,0 1 0 0 0,0 0 1 0 0,0 0-1 0 0,0-1 0 0 0,0 1 0 0 0,0 0 1 0 0,0 0-1 0 0,0-1 0 0 0,0 1 1 0 0,-1 0-1 0 0,1 0 0 0 0,0 0 0 0 0,0-1 1 0 0,0 1-1 0 0,-14-1 192 0 0,-10 3-203 0 0,0 2 1 0 0,-33 9-1 0 0,2 0-3 0 0,14-5-20 0 0,1 2-1 0 0,1 2 1 0 0,-1 2-1 0 0,2 2 0 0 0,0 1 1 0 0,-38 24-1 0 0,65-34 21 0 0,3-1-13 0 0,6-5-60 0 0,35 6-361 0 0,-24-7 469 0 0,0-1-1 0 0,0 0 0 0 0,0-1 0 0 0,0 0 0 0 0,0 0 1 0 0,0-1-1 0 0,-1 0 0 0 0,1-1 0 0 0,-1 1 0 0 0,10-7 1 0 0,27-11 118 0 0,-23 11 94 0 0,0 0 1 0 0,0-2-1 0 0,31-21 1 0 0,-19 10 192 0 0,-30 21-424 0 0,2-2 8 0 0,1-1-1 0 0,-1 0 1 0 0,0 0-1 0 0,7-8 1 0 0,-11 11-115 0 0,-7 2 48 0 0,-1 1 0 0 0,1 0 0 0 0,0-1 0 0 0,0 2 0 0 0,0-1 0 0 0,0 1 0 0 0,0-1 0 0 0,1 1 0 0 0,-1 1 0 0 0,-5 2 0 0 0,-8 6 0 0 0,-19 16 0 0 0,21-15 37 0 0,-62 46-48 0 0,40-21 54 0 0,10-9 0 0 0,13-13 0 0 0,12-13 0 0 0,-14 8 0 0 0,0-1 0 0 0,14-8-3 0 0,0-1-4 0 0,1 1-47 0 0,9-11 44 0 0,-2 4 17 0 0,0 0 11 0 0,1 0-1 0 0,-1 1 1 0 0,12-9-1 0 0,-14 12-8 0 0,42-35 269 0 0,57-35 0 0 0,-41 32-22 0 0,-17 5-90 0 0,-35 30-156 0 0,18-17-10 0 0,-23 18 0 0 0,15-12 0 0 0,-14 14 0 0 0,14-14 0 0 0,-9 7 0 0 0,-4 2 0 0 0,1-1 0 0 0,-2 1 0 0 0,9-14 0 0 0,-14 20 0 0 0,6-10 0 0 0,1 0 0 0 0,1-1 0 0 0,4-4 0 0 0,-10 13 0 0 0,9-9 0 0 0,-9 9 0 0 0,0 1 0 0 0,0 0 0 0 0,-1 0 0 0 0,1 0 0 0 0,0 0 0 0 0,1 0 0 0 0,-1 1 0 0 0,3-3 0 0 0,0 1 0 0 0,1 0 0 0 0,-1-1 0 0 0,-1 0 0 0 0,1 0 0 0 0,6-6 0 0 0,5-5 0 0 0,2-1 0 0 0,22-25 0 0 0,99-107 475 0 0,-136 145-432 0 0,1-3-22 0 0,-1 3 22 0 0,5-5-33 0 0,-1 1 1 0 0,-5 5 17 0 0,-12 22-760 0 0,1-4 609 0 0,-1 1-1 0 0,0-2 0 0 0,-2 1 1 0 0,-20 21-1 0 0,-2 4 19 0 0,-63 72-4 0 0,58-69 160 0 0,9-12-26 0 0,0-1-1 0 0,-52 40 1 0 0,69-62-25 0 0,11-6-1 0 0,-4 11-51 0 0,5-13 169 0 0,0-2-53 0 0,-4-7 0 0 0,4 7-54 0 0,0 0-2 0 0,0 0-1 0 0,1 0 1 0 0,-1 0-1 0 0,1 0 1 0 0,-1 0-1 0 0,1 0 1 0 0,-1-1-1 0 0,1 1 1 0 0,-1 0-1 0 0,1-2 1 0 0,2-27 27 0 0,1 16-35 0 0,-3 11 0 0 0,1 1 0 0 0,-1 0 0 0 0,1 0 0 0 0,0-1 0 0 0,0 1 0 0 0,0 0 0 0 0,0 0 0 0 0,0 0 0 0 0,2-2 0 0 0,0-1 0 0 0,-1 0 0 0 0,0 1 0 0 0,0-1 0 0 0,1 1 0 0 0,-1 0 0 0 0,1 0 0 0 0,0 0 0 0 0,7-7 0 0 0,-8 9 0 0 0,-1 0 0 0 0,1 0 0 0 0,0 0 0 0 0,-1 0 0 0 0,1 0 0 0 0,-1 0 0 0 0,2-4 0 0 0,41-71 64 0 0,-33 55-64 0 0,1 1 0 0 0,-1 1 54 0 0,-4 9-44 0 0,2-3-17 0 0,-9 14 4 0 0,22-21 152 0 0,-18 18-106 0 0,4-3-33 0 0,2-1-10 0 0,35-27 124 0 0,-25 19-18 0 0,5-8 29 0 0,8-10-60 0 0,-3 7-11 0 0,-12 9 0 0 0,-3 3-64 0 0,-5-2 0 0 0,-2 6 0 0 0,-1 0 11 0 0,2 1 32 0 0,2 0-33 0 0,6-3-8 0 0,-14 12-16 0 0,-1-1-44 0 0,-9 11-706 0 0,1-1 746 0 0,0-2 0 0 0,0 1-1 0 0,-1-1 1 0 0,-11 10 0 0 0,-45 32-92 0 0,6-5 65 0 0,-22 27 45 0 0,73-67 4 0 0,-9 13 37 0 0,6-7-32 0 0,-1 2-8 0 0,3-5-13 0 0,1 0 0 0 0,0 1 1 0 0,1 0-1 0 0,0 1 0 0 0,-6 12 0 0 0,0-1 12 0 0,5-9 0 0 0,0-1 0 0 0,-6 21 0 0 0,1-6 0 0 0,10-23 0 0 0,0 1 0 0 0,0-1 0 0 0,0 1 0 0 0,-1-1 0 0 0,1 0 0 0 0,-1 0 0 0 0,1 0 0 0 0,-1 0 0 0 0,0 0 0 0 0,-3 2 0 0 0,-2 3 0 0 0,5-3 0 0 0,-14 10 0 0 0,-2 1 0 0 0,-36 30 0 0 0,37-26 0 0 0,13-16 0 0 0,-10 12 0 0 0,7-5 0 0 0,0 1 0 0 0,1 0 0 0 0,0 0 0 0 0,-1-2 0 0 0,-2 0 243 0 0,7-8-184 0 0,-9 0 371 0 0,11-12-332 0 0,0 7-69 0 0,0 0 1 0 0,0 0-1 0 0,0 0 0 0 0,1 0 0 0 0,0-3 1 0 0,2-2-3 0 0,0 1 0 0 0,0 0 0 0 0,6-9 0 0 0,10-15-33 0 0,41-51 0 0 0,-38 55 8 0 0,-19 24-1 0 0,4-6 9 0 0,0 1 1 0 0,1 0 0 0 0,1 0-1 0 0,-1 1 1 0 0,12-8-1 0 0,8-13-10 0 0,-2 2 0 0 0,-19 18 0 0 0,0-2 0 0 0,1 2 0 0 0,4-9 0 0 0,-8 13 0 0 0,22-19 0 0 0,1-2 0 0 0,-2 1 0 0 0,-13 11 0 0 0,-8 11 0 0 0,12-7 0 0 0,-6 2 0 0 0,8-1 0 0 0,22-18 0 0 0,-40 27 0 0 0,12-7-10 0 0,0 1-33 0 0,1 1 22 0 0,1-1-22 0 0,-1 1 22 0 0,69-21-97 0 0,-67 21 118 0 0,-1 0 0 0 0,8-1 0 0 0,-17 6 0 0 0,28-7 0 0 0,-18 3 0 0 0,0 1 0 0 0,32-3 0 0 0,-16 2 11 0 0,60-7 170 0 0,-62 7-261 0 0,-15 1 80 0 0,-7 1 3 0 0,8-1-9 0 0,9-1 73 0 0,-10 2-55 0 0,-2 1 47 0 0,-7 0-4 0 0,7 0-45 0 0,3 0-10 0 0,-1 0 0 0 0,1 1 0 0 0,0 0 0 0 0,-1 2 0 0 0,1 1 0 0 0,-1 0 0 0 0,1 0 0 0 0,-1-2 0 0 0,1 1 0 0 0,0-1 0 0 0,-1 1 0 0 0,1-1 0 0 0,-1-1 0 0 0,1 1 0 0 0,-3 0 11 0 0,23 0 106 0 0,8-1-117 0 0,-29 0 0 0 0,0 0 0 0 0,-2 0 16 0 0,23-1 246 0 0,-20 0-252 0 0,0 0-10 0 0,1 2 0 0 0,-2 0 0 0 0,1-1 0 0 0,0 0 16 0 0,32 1 160 0 0,-16-1-264 0 0,15 0 88 0 0,-1 0 11 0 0,-31 0 32 0 0,30-5-33 0 0,-16 4-10 0 0,32-2-64 0 0,-45 3 64 0 0,0 0 0 0 0,0 0 0 0 0,1 0 0 0 0,-1 1 0 0 0,-1 0 0 0 0,1-2 0 0 0,-1 1 0 0 0,1 1 0 0 0,0-2 0 0 0,-1 0 0 0 0,1 1 0 0 0,1-1 0 0 0,-1 1 0 0 0,-1 0 0 0 0,1 0 0 0 0,-1 0 0 0 0,1 0 0 0 0,-2 0 0 0 0,1 1 11 0 0,-1-1 42 0 0,0 0 1 0 0,2 1-44 0 0,46 4-10 0 0,-46-3 0 0 0,1 0 0 0 0,6 2 14 0 0,11 0-110 0 0,-11-3 61 0 0,8 1 99 0 0,16 0-11 0 0,-15-1-135 0 0,-17 1 135 0 0,1-2-40 0 0,-1 2-13 0 0,0-1 0 0 0,0 1 0 0 0,0-2 0 0 0,-2 0-13 0 0,-7 0-40 0 0,7 0 39 0 0,3 0 14 0 0,0 0 0 0 0,-1 0 0 0 0,1-1 0 0 0,-1 0 0 0 0,1 0 0 0 0,-1 1 0 0 0,1 0 0 0 0,-1 0 0 0 0,1 0 0 0 0,0 0 0 0 0,-1 0 0 0 0,1 0 0 0 0,-1 0 0 0 0,1 0 0 0 0,-1 0 0 0 0,6 0 16 0 0,-19 0-2 0 0,37 3 36 0 0,-24-3-50 0 0,1 0 0 0 0,-1 0 0 0 0,1 0 0 0 0,-1 0 0 0 0,-1 0 0 0 0,1 0 0 0 0,3 1 0 0 0,-1 0 0 0 0,-1 1 0 0 0,0-2 0 0 0,1 0 0 0 0,-1 0 0 0 0,-1 0 0 0 0,1 0 0 0 0,-1 0 0 0 0,1-2 0 0 0,-1 0 0 0 0,1 0 0 0 0,32-5 0 0 0,-16 5 0 0 0,-16 1 0 0 0,-1 0 0 0 0,1 0 0 0 0,-1-1 0 0 0,1 1 0 0 0,-2-2 0 0 0,-1-1 0 0 0,-1-1 0 0 0,1-2 0 0 0,0 1 0 0 0,-1-1 0 0 0,2 2 0 0 0,0 0 0 0 0,1 0 0 0 0,0 0 0 0 0,1 0 0 0 0,-2 1 0 0 0,1 0 0 0 0,-1-1 0 0 0,0 0 0 0 0,0 1 0 0 0,1 1 0 0 0,-1-1 0 0 0,1 0 0 0 0,1 2 0 0 0,0 1 0 0 0,-1 3 0 0 0,1-1 0 0 0,-1-1 0 0 0,1 2 0 0 0,-1 3 0 0 0,1-1 0 0 0,-1 0 0 0 0,1 1 0 0 0,-2-1 0 0 0,10 4 0 0 0,-2 2 0 0 0,9 1 64 0 0,0-2-64 0 0,-11-4 13 0 0,1 0-1 0 0,0-2 1 0 0,0 0-1 0 0,0-1 1 0 0,25-2-1 0 0,32 5 317 0 0,-73-4-265 0 0,7 2-40 0 0,2 1 24 0 0,2 2-36 0 0,1 0-12 0 0,0 1 0 0 0,0 0 0 0 0,19 7-3 0 0,-7 2 22 0 0,17 8 141 0 0,64 28-196 0 0,-22-12-8 0 0,-42-20 44 0 0,81 24 0 0 0,-20-9 0 0 0,21 11 52 0 0,155 64 151 0 0,-207-79-87 0 0,1-5 0 0 0,151 34 0 0 0,-190-53-89 0 0,68 24-1 0 0,-89-24-26 0 0,-15-6 0 0 0,-1-1-1 0 0,1 0 0 0 0,-1 0 1 0 0,1 0-1 0 0,-1 1 0 0 0,1-1 1 0 0,-1 0-1 0 0,0 0 0 0 0,1 1 1 0 0,-1-1-1 0 0,1 0 0 0 0,-1 1 1 0 0,0-1-1 0 0,1 1 0 0 0,-1-1 1 0 0,0 0-1 0 0,0 1 0 0 0,1-1 1 0 0,-1 2-1 0 0,-1-1-12 0 0,-1 1 1 0 0,0-1-1 0 0,0 0 0 0 0,0 1 1 0 0,0-1-1 0 0,0 0 1 0 0,0 0-1 0 0,0 0 0 0 0,0 0 1 0 0,0-1-1 0 0,0 1 1 0 0,-3 0-1 0 0,-13 3-44 0 0,1 0 0 0 0,-2-1 1 0 0,-22 0-1 0 0,-56-2 9 0 0,79-2 34 0 0,-261-25-66 0 0,77 2 42 0 0,-319-25 38 0 0,-140-13 0 0 0,-304 15 11 0 0,-123 54 264 0 0,1058-6-273 0 0,-560 50 6 0 0,524-42-8 0 0,-52 10 0 0 0,104-15-16 0 0,11-3-66 0 0,6 2-29 0 0,1 1 78 0 0,1-1-1 0 0,0 1 1 0 0,0-1-1 0 0,1 0 1 0 0,-1 0 0 0 0,0-1-1 0 0,1 0 1 0 0,0 0 0 0 0,-1 0-1 0 0,1 0 1 0 0,6 0 0 0 0,16 2-135 0 0,30 2 0 0 0,-37-5 89 0 0,156 14-286 0 0,202 12 110 0 0,125-15 26 0 0,-255-4 19 0 0,287 12 3 0 0,-507-19 198 0 0,653 48-356 0 0,-374-12-455 0 0,-351-35 624 0 0,-178-18-224 0 0,24 1 515 0 0,147 13-18 0 0,-399-27 597 0 0,107 6-134 0 0,-41-5-223 0 0,-27-5-240 0 0,409 33-77 0 0,-323-22 0 0 0,317 22 0 0 0,4-1-2 0 0,1 1 1 0 0,0 0 0 0 0,-1-1 0 0 0,1 1 0 0 0,0-1 0 0 0,-1 0-1 0 0,1 0 1 0 0,0 0 0 0 0,0 0 0 0 0,0 0 0 0 0,-3-2 0 0 0,3 2-82 0 0,40-8-372 0 0,324-33-361 0 0,43 20 699 0 0,-414 21 164 0 0,0 0 1 0 0,-16-4-1 0 0,-1-1 23 0 0,-180-14 378 0 0,150 17-319 0 0,-220-22 834 0 0,-155-7-230 0 0,171 30-781 0 0,153 3 86 0 0,64 1-161 0 0,-49 8 0 0 0,90-10 59 0 0,1 0-21 0 0,0 0 65 0 0,0 0-1 0 0,0 1 0 0 0,0-1 0 0 0,1 0 0 0 0,-1 0 1 0 0,0 1-1 0 0,0-1 0 0 0,1 0 0 0 0,-1 1 0 0 0,0-1 0 0 0,1 1 1 0 0,-1-1-1 0 0,0 1 0 0 0,1-1 0 0 0,-1 1 0 0 0,1-1 0 0 0,-1 1 1 0 0,1 0-1 0 0,-1-1 0 0 0,1 1 0 0 0,-1 0 0 0 0,1 0 1 0 0,0-1-1 0 0,-1 1 0 0 0,1 0 0 0 0,0 0 0 0 0,-1-1 0 0 0,1 1 1 0 0,0 2-1 0 0,0-1-62 0 0,-1 0-1 0 0,1 0 1 0 0,0 0 0 0 0,0 0 0 0 0,0 1 0 0 0,0-1-1 0 0,0 0 1 0 0,1 0 0 0 0,-1 0 0 0 0,1 0 0 0 0,0 3-1 0 0,9 15-405 0 0,0-1 0 0 0,2 0 0 0 0,18 24 0 0 0,-14-21 357 0 0,-7-11 120 0 0,0 0 12 0 0,2 2 0 0 0,-1 1 0 0 0,-1-2 0 0 0,-2 2 0 0 0,-4-9 0 0 0,1 21 0 0 0,-4-12-16 0 0,0-12 6 0 0,0 0 0 0 0,-1 0 0 0 0,1 0-1 0 0,-1-1 1 0 0,0 1 0 0 0,1 0 0 0 0,-1 0-1 0 0,0-1 1 0 0,0 1 0 0 0,0-1 0 0 0,0 1-1 0 0,-1-1 1 0 0,1 1 0 0 0,0-1 0 0 0,-1 0-1 0 0,1 0 1 0 0,-1 1 0 0 0,1-1 0 0 0,-1 0-1 0 0,1 0 1 0 0,-1 0 0 0 0,0-1 0 0 0,1 1 0 0 0,-1 0-1 0 0,0-1 1 0 0,0 1 0 0 0,0-1 0 0 0,-1 1-1 0 0,-4 0 169 0 0,0 0 0 0 0,1-1 0 0 0,-1 0 0 0 0,0 0 0 0 0,0 0-1 0 0,-10-2 295 0 0,10 2-317 0 0,7 0-116 0 0,0 0-10 0 0,0-1 1 0 0,0 1-1 0 0,0 0 0 0 0,0 0 1 0 0,0 0-1 0 0,0 0 0 0 0,0 0 1 0 0,-1 0-1 0 0,1 0 0 0 0,0 0 1 0 0,0 0-1 0 0,0 0 0 0 0,0 0 1 0 0,0 0-1 0 0,0 0 0 0 0,0 0 1 0 0,0 0-1 0 0,0 0 0 0 0,-1 0 1 0 0,1 0-1 0 0,0 0 0 0 0,0 0 1 0 0,0 0-1 0 0,0 0 0 0 0,0 0 1 0 0,0 0-1 0 0,0 0 0 0 0,0 0 1 0 0,0 0-1 0 0,0 0 0 0 0,-1 1 1 0 0,1-1-1 0 0,0 0 10 0 0,0 0-10 0 0,0 0 0 0 0,0 0 1 0 0,0 0-1 0 0,0 0 0 0 0,0 0 1 0 0,0 0-1 0 0,0 0 1 0 0,0 0-1 0 0,0 0 0 0 0,0 1 1 0 0,0-1-1 0 0,0 0 0 0 0,0 0 1 0 0,0 0-1 0 0,0 0 0 0 0,0 0 1 0 0,0 0-1 0 0,0 0 0 0 0,0 0 1 0 0,0 0-1 0 0,0 1 0 0 0,0-1 1 0 0,0 0-1 0 0,0 0 0 0 0,0 0 1 0 0,0 0-1 0 0,0 0 0 0 0,10 7 94 0 0,0 0 0 0 0,0-1-1 0 0,1 0 1 0 0,-1-1-1 0 0,1 0 1 0 0,16 4-1 0 0,77 16 297 0 0,-57-15-232 0 0,285 39 605 0 0,-289-44-705 0 0,706 44 614 0 0,406-30-84 0 0,-956-18-490 0 0,307-1 31 0 0,194 1-96 0 0,-3 30-538 0 0,-453-7 372 0 0,-236-23 128 0 0,-13-2 14 0 0,-15-2 42 0 0,-381-32 284 0 0,240 25-287 0 0,-496-26 61 0 0,140 10-47 0 0,-6-13-71 0 0,-198-11 0 0 0,525 39 0 0 0,-220-6 0 0 0,406 17 0 0 0,-24 0-6 0 0,-67 9 0 0 0,99-9-63 0 0,5 3-50 0 0,6 5 60 0 0,1 0 1 0 0,0 0-1 0 0,1-1 0 0 0,0-1 0 0 0,0 0 0 0 0,1 0 0 0 0,-1-1 0 0 0,16 4 0 0 0,104 23-196 0 0,207 15 231 0 0,6-25 15 0 0,64-2 4 0 0,360 20 26 0 0,-4 16-3 0 0,-15 20-18 0 0,-723-73 0 0 0,165 23 0 0 0,-146-18 0 0 0,-1 2 0 0 0,51 19 0 0 0,-89-27-10 0 0,0 0 0 0 0,0 1-1 0 0,-1-1 1 0 0,0 1 0 0 0,1 0-1 0 0,-1 1 1 0 0,9 7 0 0 0,-14-11 6 0 0,0 1 0 0 0,0 0 1 0 0,0-1-1 0 0,0 1 0 0 0,0 0 1 0 0,0-1-1 0 0,-1 1 1 0 0,1 0-1 0 0,0-1 0 0 0,0 1 1 0 0,-1-1-1 0 0,1 1 0 0 0,0-1 1 0 0,-1 1-1 0 0,1 0 0 0 0,0-1 1 0 0,-1 1-1 0 0,1-1 0 0 0,-1 1 1 0 0,1-1-1 0 0,-1 0 1 0 0,0 1-1 0 0,1-1-2 0 0,-5 3-35 0 0,1 0 1 0 0,-1-1-1 0 0,0 1 0 0 0,1-1 0 0 0,-1 0 0 0 0,0-1 0 0 0,0 1 1 0 0,-1-1-1 0 0,1 0 0 0 0,0-1 0 0 0,0 1 0 0 0,-6-1 0 0 0,-4 2-40 0 0,-572 34-199 0 0,328-36 423 0 0,-100-1 34 0 0,-156 0-38 0 0,235-4-83 0 0,45 0-18 0 0,1 15-15 0 0,197-6-22 0 0,-63 8 9 0 0,100-12-9 0 0,0 0 0 0 0,0 0-1 0 0,0 0 1 0 0,0 0 0 0 0,1 0 0 0 0,-1 1 0 0 0,0-1 0 0 0,0 0-1 0 0,0 0 1 0 0,0 0 0 0 0,0 0 0 0 0,0 0 0 0 0,0 0-1 0 0,0 0 1 0 0,0 0 0 0 0,0 0 0 0 0,0 0 0 0 0,0 0 0 0 0,0 0-1 0 0,0 0 1 0 0,0 0 0 0 0,0 1 0 0 0,0-1 0 0 0,0 0-1 0 0,0 0 1 0 0,0 0 0 0 0,0 0 0 0 0,0 0 0 0 0,0 0 0 0 0,0 0-1 0 0,0 0 1 0 0,0 0 0 0 0,0 0 0 0 0,0 0 0 0 0,0 0-1 0 0,0 1 1 0 0,0-1 0 0 0,0 0 0 0 0,0 0 0 0 0,0 0 0 0 0,0 0-1 0 0,0 0 1 0 0,-1 0 0 0 0,1 0 0 0 0,0 0 0 0 0,0 0 0 0 0,0 0-1 0 0,0 0 1 0 0,0 0 0 0 0,0 0 0 0 0,0 0 0 0 0,6 5-3 0 0,0-1 1 0 0,1 1-1 0 0,0-2 1 0 0,0 1 0 0 0,0-1-1 0 0,0 0 1 0 0,0 0 0 0 0,1-1-1 0 0,8 2 1 0 0,78 10-111 0 0,-71-12 88 0 0,325 22-54 0 0,4-20 36 0 0,-178-2 34 0 0,190-1-39 0 0,82 1 20 0 0,-273 0-17 0 0,269 9 34 0 0,-243 0 5 0 0,389 31 128 0 0,-481-30-97 0 0,252 34 22 0 0,-311-38-48 0 0,65 20 0 0 0,-99-23-10 0 0,-13-4-13 0 0,-4 0-8 0 0,-24 3 75 0 0,0-1 0 0 0,0-2 0 0 0,0 0 0 0 0,-27-4 0 0 0,7 1 11 0 0,-1049-17 174 0 0,390 6-229 0 0,-57-11 0 0 0,360 27-189 0 0,388-1 162 0 0,30 4-69 0 0,18 1 52 0 0,63 6 1 0 0,38-6 57 0 0,-82-5-21 0 0,435 7 160 0 0,-127-4-63 0 0,-220-1-79 0 0,572 20 31 0 0,-674-22-42 0 0,447 28 0 0 0,-260-10 0 0 0,310 31 0 0 0,-359-30 0 0 0,193 27 0 0 0,-275-35 11 0 0,-107-25 58 0 0,5 6-60 0 0,-1 1 0 0 0,1 1 1 0 0,-1 0-1 0 0,0 0 0 0 0,0 0 0 0 0,-1 1 0 0 0,-11-2 0 0 0,-72-9 58 0 0,70 12-63 0 0,-48-7-7 0 0,-496-48-82 0 0,413 48 55 0 0,-540-33-340 0 0,242 16 173 0 0,401 23 188 0 0,-128-6 7 0 0,166 8 1 0 0,6 2 0 0 0,-1-1 0 0 0,1-1-1 0 0,0 1 1 0 0,0-1-1 0 0,0 0 1 0 0,-11-4 0 0 0,21 5-8 0 0,1 1 0 0 0,-1-1 0 0 0,1 0 0 0 0,0 0 0 0 0,6-1 0 0 0,5 0 9 0 0,958-19-192 0 0,-366-7 310 0 0,34-3 139 0 0,-55 6 50 0 0,-357 16-213 0 0,50 1 44 0 0,236-13-25 0 0,-453 16-67 0 0,50-6-21 0 0,-92 8 35 0 0,0-2 0 0 0,1-1 1 0 0,23-8-1 0 0,-43 13 3 0 0,1-1 1 0 0,0 1-1 0 0,-1-1 1 0 0,1 1-1 0 0,0-1 1 0 0,-1 0-1 0 0,1 0 1 0 0,-1 0-1 0 0,1 0 1 0 0,-1 0-1 0 0,0 0 1 0 0,1 0-1 0 0,-1 0 1 0 0,0 0-1 0 0,1-2 1 0 0,0 1-40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0.64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12226 206 7135 0 0,'1'0'652'0'0,"8"-3"-630"0"0,-1 0-1 0 0,1 0 0 0 0,0 1 0 0 0,0 1 1 0 0,15-2-1 0 0,20-4-25 0 0,131-44-919 0 0,-99 28 85 0 0,48-8 1074 0 0,148-18 0 0 0,-226 42 399 0 0,18-3 248 0 0,0 2 1 0 0,1 4 0 0 0,77 4-1 0 0,-88 3-641 0 0,33 3-179 0 0,99 19 0 0 0,-105-9-93 0 0,169 43-1290 0 0,-243-57 1297 0 0,24 11-73 0 0,-18-7 72 0 0,-11-5-43 0 0,-13 3-1 0 0,5-1 56 0 0,-19 3-5 0 0,0-1-1 0 0,-36 3 1 0 0,20-3 5 0 0,-270 15 9 0 0,143-13 60 0 0,13 3 20 0 0,-290 19 0 0 0,0 16-13 0 0,-23 8-64 0 0,230-28 0 0 0,80-3 68 0 0,-51 5 91 0 0,66-13-84 0 0,141-13-181 0 0,4-1-259 0 0,14 3 273 0 0,0-1 0 0 0,0-1 0 0 0,0 0 0 0 0,19-2 0 0 0,67-10-372 0 0,-82 8 445 0 0,99-13 126 0 0,221-22 506 0 0,-33 4-82 0 0,-77 6 18 0 0,187-1 647 0 0,-166 13-498 0 0,-2 6-208 0 0,-57 5-367 0 0,788 16 2 0 0,-893-8-135 0 0,-7 0-205 0 0,159 25 0 0 0,-8 10-672 0 0,-140-25 798 0 0,-65-10 89 0 0,27-1 0 0 0,-15-1 0 0 0,-24-1 0 0 0,70 7 0 0 0,-57-5 0 0 0,11 3 0 0 0,35 4-64 0 0,-58-7 64 0 0,-1 0 0 0 0,2-2 0 0 0,-7-1-73 0 0,-12-1 4 0 0,-10-2-61 0 0,-30 1-55 0 0,0 2 0 0 0,0 2 0 0 0,-79 11 0 0 0,96-8 200 0 0,-42 6 48 0 0,-125 3-1 0 0,6-30-68 0 0,73 3 92 0 0,-103 5 127 0 0,138 7-106 0 0,-71-7 5 0 0,138 8-101 0 0,10 0 42 0 0,6 2 11 0 0,34 0 4 0 0,63-5 0 0 0,41-13-10 0 0,-65 6 15 0 0,36 2-20 0 0,-40 3-42 0 0,41-2 11 0 0,132-17 9 0 0,589-59-31 0 0,-774 80 0 0 0,158-3 0 0 0,-212 7 0 0 0,19 1 0 0 0,-14 2 11 0 0,-9-3 209 0 0,4 12-837 0 0,-3-7 649 0 0,3 2-11 0 0,-5-5 108 0 0,-15 3-37 0 0,-20 1-92 0 0,-60 4 0 0 0,-16 4 0 0 0,-276 38 0 0 0,115-21 0 0 0,-199 23 0 0 0,57-28 0 0 0,-38-15 0 0 0,120-6 0 0 0,237-2 0 0 0,-201-6 1 0 0,-28 0 62 0 0,-63 1-20 0 0,135-3-22 0 0,81 9 2 0 0,-43-1 34 0 0,-332 3 57 0 0,520-5-116 0 0,-215-1 28 0 0,-53 2 108 0 0,-263 11-38 0 0,187-8 176 0 0,1 0 230 0 0,-4 3-536 0 0,-48-2 33 0 0,308-7-428 0 0,-209 25-1 0 0,308-23 931 0 0,-12 2-3235 0 0,53 7 336 0 0,-8-7 2143 0 0,0-1 0 0 0,30-2-1 0 0,-17 1 133 0 0,236 4 177 0 0,144-12 545 0 0,-180-2-228 0 0,266-18 641 0 0,-150 13-292 0 0,-21 1-300 0 0,129 3-160 0 0,-383 10-182 0 0,154-6 184 0 0,60 0 210 0 0,-141 11-291 0 0,145 0-47 0 0,34 3-81 0 0,35 9-53 0 0,78 6 0 0 0,138 8-488 0 0,-460-26 184 0 0,29 0 144 0 0,-130-6 150 0 0,-61-5-220 0 0,2 2 115 0 0,-139-10 17 0 0,-294-5 572 0 0,373 13-423 0 0,-144 8-3 0 0,90 1-24 0 0,-29-4-24 0 0,-242 4 0 0 0,33 3 0 0 0,35 2 0 0 0,8 0 0 0 0,-93-5 0 0 0,93 0 0 0 0,58 3 30 0 0,-29 0 4 0 0,-103-4-5 0 0,-67 0 6 0 0,-63-4-35 0 0,143 0 0 0 0,-5 1 0 0 0,0-2 71 0 0,57 2 10 0 0,-104 3 319 0 0,147 1-160 0 0,-554 28 336 0 0,816-26-541 0 0,-26 1-1062 0 0,127-1-82 0 0,79-10 211 0 0,-50 1 679 0 0,243-21-313 0 0,-46 1 45 0 0,244-16-384 0 0,-216 24 802 0 0,-61 6 304 0 0,-193 6-166 0 0,225-9 439 0 0,-201 14-348 0 0,288-3 547 0 0,205-3-331 0 0,-96-5-200 0 0,-455 9-160 0 0,24 0 105 0 0,39 4 0 0 0,-72-3 7 0 0,-21-5 63 0 0,5 1-90 0 0,-4 1 18 0 0,-1 1 0 0 0,0 1-1 0 0,-22 1 1 0 0,-56 7-38 0 0,9 1-99 0 0,-175-9-8 0 0,3 0 62 0 0,148 7-51 0 0,-120 0-34 0 0,160-7 49 0 0,-387-3 0 0 0,10-4 0 0 0,399 6 0 0 0,-183 2 0 0 0,36 1 0 0 0,63-5 0 0 0,-185-1 0 0 0,-138-5 219 0 0,40 0 72 0 0,-38-4 647 0 0,180-3-359 0 0,267 16-568 0 0,-15-1-63 0 0,93-4-556 0 0,-7 1 206 0 0,376 3-788 0 0,-190-7 674 0 0,63 0 218 0 0,192-6 215 0 0,-276 6 0 0 0,-183 7 68 0 0,248-14-926 0 0,-291 16 813 0 0,-7-1 72 0 0,-41-7 261 0 0,0 3-1 0 0,-49 0 1 0 0,50 3-93 0 0,-693-7 717 0 0,672 10-736 0 0,-822 4 73 0 0,17-18-94 0 0,808 12-72 0 0,-136-6 0 0 0,99 1 27 0 0,-90-8-27 0 0,683 41-1093 0 0,-272-20 791 0 0,46-1 302 0 0,72 4 0 0 0,-252-5 0 0 0,1-4 0 0 0,95-12 0 0 0,-175 10-3 0 0,-5 1 7 0 0,0-1 0 0 0,1 1 0 0 0,-1-1 0 0 0,0 0 1 0 0,8-3-1 0 0,-9 3 101 0 0,-12-12 136 0 0,6 10-192 0 0,-1 0-1 0 0,1 0 0 0 0,-1 0 1 0 0,0 1-1 0 0,0 0 1 0 0,0 0-1 0 0,0 0 0 0 0,0 0 1 0 0,0 0-1 0 0,-9-1 1 0 0,-4-1 237 0 0,-27-2 1 0 0,31 5-185 0 0,-347-17 680 0 0,0 29-468 0 0,-78 13 24 0 0,-95 4-249 0 0,267-12 35 0 0,-64 1 157 0 0,-78 3 7 0 0,383-17-277 0 0,14-1-191 0 0,0-1 1 0 0,-21 0-1 0 0,38-1 129 0 0,1-1 1 0 0,-1 0-1 0 0,0 0 0 0 0,10-4 0 0 0,9-2-11 0 0,-3 1 47 0 0,-20 5 8 0 0,-1 0 5 0 0,-1 1 0 0 0,0 0 1 0 0,0 0-1 0 0,1-1 0 0 0,-1 1 1 0 0,0 0-1 0 0,0 0 1 0 0,0-1-1 0 0,1 1 0 0 0,-1 0 1 0 0,0-1-1 0 0,0 1 0 0 0,0 0 1 0 0,0-1-1 0 0,0 1 0 0 0,0 0 1 0 0,1-1-1 0 0,-1 1 0 0 0,0 0 1 0 0,0-1-1 0 0,0 1 1 0 0,0 0-1 0 0,0-1 0 0 0,0 1 1 0 0,-1 0-1 0 0,1 0 0 0 0,0-1 1 0 0,0 1-1 0 0,0 0 0 0 0,0-1 1 0 0,0 1-1 0 0,0 0 0 0 0,0-1 1 0 0,-1 1-1 0 0,-4-10 6 0 0,2 8-4 0 0,1 1 0 0 0,-1-1 0 0 0,1 1 0 0 0,-1 0 0 0 0,1 0 0 0 0,-1 0 0 0 0,0 0 0 0 0,1 0 0 0 0,-1 0 0 0 0,0 1 0 0 0,-3-1 0 0 0,-35-2 0 0 0,35 2 0 0 0,-259-2-128 0 0,-5-14 616 0 0,-43-1 200 0 0,204 11-688 0 0,88 7 0 0 0,6 0 0 0 0,-1 0 0 0 0,-30-4 0 0 0,27-1-14 0 0,18 5-58 0 0,3-1-250 0 0,21-6 172 0 0,31-4 0 0 0,34-9 130 0 0,-76 17 39 0 0,-9 3 72 0 0,-4-1-75 0 0,0 0 1 0 0,0 0-1 0 0,0 0 1 0 0,0 0-1 0 0,0 1 1 0 0,0-1-1 0 0,0 0 1 0 0,0 1-1 0 0,0-1 1 0 0,0 0-1 0 0,0 1 1 0 0,0 0-1 0 0,-1-1 1 0 0,1 1-1 0 0,0 0 1 0 0,0-1-1 0 0,-2 1 1 0 0,-20-3 134 0 0,0 0 0 0 0,0 2 0 0 0,-29 2 0 0 0,-69 10 64 0 0,120-11-214 0 0,-219 33 204 0 0,196-28-220 0 0,-45 9-337 0 0,-118 40 1 0 0,181-52 251 0 0,-23 5-566 0 0,27-7 857 0 0,1-2-118 0 0,-6-5 10 0 0,0 1-4 0 0,-1-2-8 0 0,6 4-49 0 0,-1-1 1 0 0,1 1-1 0 0,-1 0 0 0 0,0 0 1 0 0,-3-3-1 0 0,4 5 6 0 0,5 4-87 0 0,10 4 41 0 0,0 0-1 0 0,1-1 0 0 0,21 6 1 0 0,49 8 30 0 0,-63-15-18 0 0,134 20 13 0 0,-22-4-131 0 0,-114-17 103 0 0,-6-1-11 0 0,-10-2 202 0 0,-18 4-16 0 0,-83 11 137 0 0,31-7-296 0 0,-14-1 5 0 0,15-2 0 0 0,49-2-4 0 0,14 0 14 0 0,-1-1-19 0 0,-15-2-58 0 0,8 0-4 0 0,-1 0-17 0 0,2 3 8 0 0,6-1 24 0 0,-4 0 35 0 0,6-1-33 0 0,4 1 1 0 0,1 1 52 0 0,0 1 0 0 0,0-1 1 0 0,0 0-1 0 0,1 0 0 0 0,-1-1 0 0 0,1 1 1 0 0,0-1-1 0 0,-1 1 0 0 0,1-1 0 0 0,0 0 0 0 0,1-1 1 0 0,-1 1-1 0 0,0-1 0 0 0,0 0 0 0 0,5 1 0 0 0,8 1 6 0 0,1 0-1 0 0,27 0 0 0 0,376 5 508 0 0,-158-15-406 0 0,104 3-84 0 0,98 11 215 0 0,-109 11-152 0 0,-212-7 1 0 0,32-7-29 0 0,-1 0-61 0 0,58 21 4 0 0,78 4 0 0 0,-293-29 3 0 0,336 19 48 0 0,-71-1 94 0 0,1-20-173 0 0,-90 0-11 0 0,15 2-85 0 0,38 4 124 0 0,-119 5 0 0 0,36 7 0 0 0,32 1 0 0 0,230-23 0 0 0,-340 10 46 0 0,91 16-1 0 0,-61-6-3716 0 0,-82-10-373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1.1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495 336 8751 0 0,'-38'-31'776'0'0,"-2"-4"-616"0"0,-2 1-160 0 0,1 1 0 0 0,-3-2 520 0 0,4 6 80 0 0,0 2 8 0 0,2 1 8 0 0,-1 5-736 0 0,5 1-144 0 0,-1 3-32 0 0,2 3-2776 0 0,2 1-544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51.44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3144 1561 8319 0 0,'0'0'5967'0'0,"-11"3"-6212"0"0,3 1 152 0 0,1 0 0 0 0,-1-1 0 0 0,0 0 0 0 0,0 0 0 0 0,-11 1 0 0 0,-29 10-268 0 0,60-5 225 0 0,-6-6 134 0 0,1 0 1 0 0,0-1-1 0 0,-1 0 1 0 0,1 0-1 0 0,0 0 1 0 0,0-1-1 0 0,10 0 0 0 0,53-1 28 0 0,-44-1 4 0 0,138-8 85 0 0,17 0-14 0 0,-57 9-58 0 0,107-3 42 0 0,280-4 53 0 0,-136 5-104 0 0,-30-1-4 0 0,-253 5-107 0 0,276-9-662 0 0,-353 6 647 0 0,-23-5 16 0 0,-6 2 76 0 0,-1 0 0 0 0,0 1 0 0 0,0 1 0 0 0,0 1 0 0 0,-23 0 0 0 0,12 0 0 0 0,-250-7-8 0 0,180 6-37 0 0,-188 2-3 0 0,33 0 21 0 0,-155 1-129 0 0,17 1-40 0 0,85-1-16 0 0,47 1 126 0 0,-252 1-32 0 0,17-7 118 0 0,325 0 0 0 0,81 4 0 0 0,73-2-13 0 0,37 0-494 0 0,-9 0 331 0 0,157-8-625 0 0,54-5 677 0 0,-138 4 132 0 0,378-44 253 0 0,-165 23 51 0 0,147-13 120 0 0,-228 29-185 0 0,201-15 441 0 0,-264 22-447 0 0,160-11 47 0 0,-305 18-288 0 0,-12 2 0 0 0,0 0 0 0 0,0 0 1 0 0,0 0-1 0 0,0 0 0 0 0,0 0 0 0 0,0 0 0 0 0,0 0 0 0 0,0 0 0 0 0,1 0 0 0 0,-1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1 0 0,0 0-1 0 0,-1 0 0 0 0,-7-3 8 0 0,8 3-7 0 0,-23-5 8 0 0,-1 1 0 0 0,0 2 0 0 0,1 0 0 0 0,-36 2-1 0 0,30 1-13 0 0,-449 13-529 0 0,283-6 418 0 0,-573 24-12 0 0,255-2 23 0 0,120-5 8 0 0,-72 13-3 0 0,303-22-46 0 0,134-14 107 0 0,-2 0-129 0 0,0 2-1 0 0,-39 9 1 0 0,67-12-13 0 0,44-1-303 0 0,0-2 0 0 0,0-2 0 0 0,67-15 0 0 0,-53 9 307 0 0,1102-153 402 0 0,-216 68-148 0 0,-554 48-77 0 0,-360 43 0 0 0,-16 0 39 0 0,-12 4-39 0 0,0 0 1 0 0,0 0-1 0 0,0 0 1 0 0,0 0-1 0 0,0 0 1 0 0,0 0-1 0 0,1 0 1 0 0,-1 0-1 0 0,0 0 1 0 0,0 0-1 0 0,0 0 1 0 0,0 0-1 0 0,0 0 1 0 0,0-1-1 0 0,0 1 1 0 0,0 0-1 0 0,0 0 1 0 0,0 0-1 0 0,0 0 1 0 0,0 0-1 0 0,0 0 1 0 0,0 0-1 0 0,0 0 1 0 0,0 0-1 0 0,0 0 1 0 0,0 0-1 0 0,0-1 1 0 0,0 1-1 0 0,0 0 1 0 0,0 0-1 0 0,0 0 1 0 0,0 0-1 0 0,0 0 1 0 0,0 0-1 0 0,0 0 1 0 0,0 0-1 0 0,0 0 1 0 0,0 0-1 0 0,0 0 1 0 0,0 0-1 0 0,0 0 1 0 0,0-1-1 0 0,0 1 1 0 0,-1 0-1 0 0,1 0 1 0 0,0 0-1 0 0,0 0 1 0 0,0 0-1 0 0,0 0 1 0 0,0 0-1 0 0,0 0 1 0 0,0 0-1 0 0,0 0 1 0 0,0 0-1 0 0,-11-4 53 0 0,11 4-48 0 0,-25-5 59 0 0,1 2 0 0 0,-1 0 0 0 0,0 2-1 0 0,-36 2 1 0 0,34-1-67 0 0,-1295 33 670 0 0,-95 30 530 0 0,1081-61-1181 0 0,323-3-58 0 0,26-5-529 0 0,146-28-996 0 0,-94 22 1155 0 0,401-55-51 0 0,-310 47 438 0 0,335-29 25 0 0,-349 37 0 0 0,477-29 166 0 0,-384 29 54 0 0,-170 8-132 0 0,170-4 720 0 0,-232 8-745 0 0,-5 0-14 0 0,-9-2 22 0 0,-20-1 31 0 0,-281 6 139 0 0,151 2-241 0 0,-167 2-3 0 0,-222 2 189 0 0,-743 28 1056 0 0,1199-33-1237 0 0,-79-2 59 0 0,171-2-124 0 0,7 1-96 0 0,0 0 99 0 0,0-1 0 0 0,0 0 0 0 0,1 0 1 0 0,-1 0-1 0 0,6-2 0 0 0,8 0-118 0 0,370-39-1081 0 0,-206 19 1270 0 0,75-9 8 0 0,322-31 20 0 0,-253 24-49 0 0,113-7 326 0 0,-240 26 51 0 0,-162 14-238 0 0,-36 5-47 0 0,-6-1 2 0 0,-50-10 171 0 0,-1 3-1 0 0,-91-2 1 0 0,-118 14-353 0 0,105 2 79 0 0,-52-5-89 0 0,-147 5 82 0 0,-9 1 23 0 0,169-4 0 0 0,-172 16 0 0 0,266-12 0 0 0,-24 5-425 0 0,197-17-142 0 0,116-20-1 0 0,323-57-804 0 0,-181 44 152 0 0,93-11 242 0 0,-297 34 2215 0 0,-126 14-840 0 0,-14-3-159 0 0,-1 0-1 0 0,0 1 1 0 0,-35-1-1 0 0,-60 7 1050 0 0,43-1-948 0 0,-507 11-399 0 0,211-3 86 0 0,-182-1-8 0 0,419-13-30 0 0,127 4-49 0 0,3 0-30 0 0,1 0 78 0 0,-1 0 1 0 0,1 0-1 0 0,-1 0 0 0 0,1 0 1 0 0,-1 0-1 0 0,1 0 1 0 0,-1-1-1 0 0,0 1 0 0 0,3-1 1 0 0,4-1-27 0 0,533-63-2077 0 0,-335 45 1295 0 0,67-15 2073 0 0,-289 28-444 0 0,1 3-523 0 0,1 0 1 0 0,-1 1 0 0 0,-27-1-1 0 0,-49 2 73 0 0,65 2-404 0 0,-196 2 40 0 0,-174-2-325 0 0,314-2 226 0 0,-256-17 98 0 0,336 18 312 0 0,5 1-366 0 0,288-14-536 0 0,-97 2 498 0 0,-133 10 83 0 0,392-24-235 0 0,-439 24 262 0 0,-49-7 194 0 0,-12 6-151 0 0,0 2 0 0 0,-52 7 0 0 0,-6-1-136 0 0,-285-2-235 0 0,278 0 298 0 0,-303 2-122 0 0,388-6-174 0 0,25 1 115 0 0,4-1 28 0 0,14 1 67 0 0,297-11-61 0 0,-169 4 121 0 0,-46 4-35 0 0,159-13-272 0 0,-220 9 800 0 0,-40 6-224 0 0,-8-3-138 0 0,-1 0 0 0 0,0 0 0 0 0,-1 1 0 0 0,-17-1 0 0 0,-56-3 340 0 0,66 6-402 0 0,-85-3-24 0 0,-151 13 0 0 0,130-1-49 0 0,-59 7-56 0 0,183-15 46 0 0,16 4-365 0 0,-5-1 388 0 0,14 1-39 0 0,0-1-1 0 0,1-1 1 0 0,33-1-1 0 0,73-12 74 0 0,-68 5-5 0 0,97-9 7 0 0,42-4 0 0 0,-145 14 11 0 0,-53 4 298 0 0,-5 0-53 0 0,-7-2-145 0 0,1-1-1 0 0,-1 1 1 0 0,0 1-1 0 0,0 0 0 0 0,0 0 1 0 0,-14-1-1 0 0,-60 2 3 0 0,31 1-44 0 0,-185 14-245 0 0,129-4 179 0 0,-19-1-121 0 0,117-8 111 0 0,0 0 1 0 0,-14 4-1 0 0,0 0-53 0 0,22-5-20 0 0,28 6-662 0 0,-2-2 648 0 0,0-1 0 0 0,0-1 0 0 0,0-1 0 0 0,25-2-1 0 0,125-17-84 0 0,-145 14 75 0 0,2-1-42 0 0,-11 2-484 0 0,33-2 0 0 0,-95-2 1547 0 0,14 6-777 0 0,0 2-1 0 0,0 1 1 0 0,-33 6 0 0 0,241-22 369 0 0,-89 8-514 0 0,103 5-1 0 0,-95 6 17 0 0,-28-2 42 0 0,-22 2-117 0 0,-18-2 64 0 0,0-3 0 0 0,-15 0 0 0 0,8 0 0 0 0,-24 0 0 0 0,40-7 0 0 0,-5 1 0 0 0,16 3 11 0 0,2 1 42 0 0,73 9 22 0 0,-44 4 317 0 0,44 3 157 0 0,-38-10-102 0 0,-75-4-382 0 0,-8 1-11 0 0,5 0-61 0 0,-7-1-78 0 0,-6 0-101 0 0,-204-5-556 0 0,-71 1 586 0 0,171 7 64 0 0,-138 2 61 0 0,2-20 36 0 0,230 13-5 0 0,-6 0 13 0 0,16 2 7 0 0,6-1-129 0 0,5 0-220 0 0,48-9 545 0 0,53-11 607 0 0,90-4-121 0 0,-122 14-702 0 0,-61 9 0 0 0,32-3 0 0 0,-38 4 0 0 0,-5 0 0 0 0,1 1 0 0 0,-1-1 0 0 0,1 1 0 0 0,9 1 0 0 0,-9 0 0 0 0,21-2 0 0 0,3 1 0 0 0,1-2 0 0 0,-1 2 0 0 0,0 0 0 0 0,1-2 0 0 0,0 2 0 0 0,-15 1 11 0 0,-12-1 9 0 0,-1 1 0 0 0,1-1 0 0 0,-1 0 0 0 0,0 0 0 0 0,1 0 0 0 0,-1-1 0 0 0,5 0 0 0 0,-5 0 19 0 0,1 0 1 0 0,-1 1-1 0 0,1 0 1 0 0,-1 0-1 0 0,1 0 1 0 0,-1 0-1 0 0,5 1 1 0 0,-2-2-27 0 0,19 3 3 0 0,-13 1 43 0 0,-7-1 6 0 0,5 0-1 0 0,-8-1-25 0 0,-66 4-230 0 0,-26-7 98 0 0,-36 0-102 0 0,-124 12-515 0 0,132-9 670 0 0,32-1-10 0 0,-14 0 50 0 0,-57 2 0 0 0,114 1-2 0 0,-54 7-220 0 0,94-10 129 0 0,6-1-134 0 0,24-4 163 0 0,4-2 64 0 0,-1 0 0 0 0,-25 5 0 0 0,20-2 0 0 0,6 1 0 0 0,72-11 0 0 0,-95 12 0 0 0,-1 1 0 0 0,1 0 0 0 0,-1 0 0 0 0,16 2 0 0 0,-1-1 0 0 0,88-5 0 0 0,5 1 0 0 0,-68 1 0 0 0,87 7 0 0 0,-103-2 0 0 0,-2 2 0 0 0,4 1 0 0 0,12 3 0 0 0,-33-8 0 0 0,24 3 0 0 0,-20 0 0 0 0,24-1 0 0 0,1 0 0 0 0,236 4 240 0 0,-265-7-236 0 0,24 4 68 0 0,26 1 63 0 0,52 1 345 0 0,-98-4-427 0 0,-1 0 11 0 0,1-1-10 0 0,-1 0-33 0 0,-1 0 38 0 0,13 0 122 0 0,-24 0-112 0 0,5 2 32 0 0,1-2-20 0 0,3 1-71 0 0,2 0-10 0 0,1 0 0 0 0,43 6 64 0 0,-42-5-53 0 0,0 0 32 0 0,-1 2-22 0 0,0-1 22 0 0,6 2-2 0 0,-18-5-31 0 0,17 1 13 0 0,11 2-23 0 0,0 1 0 0 0,0-5 0 0 0,-16 0 11 0 0,0 1 32 0 0,31-1-33 0 0,-31 2-10 0 0,-8 0 20 0 0,0 0-1 0 0,0 0 1 0 0,13-2-1 0 0,17 1 63 0 0,-32 0-64 0 0,21 4-20 0 0,-5 1-111 0 0,-21-5 108 0 0,0 0 0 0 0,1 0 0 0 0,-1 0 0 0 0,0 0 0 0 0,0 0 0 0 0,0 0 0 0 0,0 0 0 0 0,0 0 0 0 0,0 0 0 0 0,0 0 0 0 0,1 0 0 0 0,-1 0 0 0 0,0 0 0 0 0,0 0 0 0 0,0 0 0 0 0,0 0 0 0 0,0 1 0 0 0,0-1 0 0 0,0 0 0 0 0,1 0 0 0 0,-1 0 0 0 0,0 0 0 0 0,0 0 0 0 0,0 0 0 0 0,0 0 0 0 0,0 0 0 0 0,0 0 0 0 0,0 0 0 0 0,0 0 0 0 0,0 1 0 0 0,0-1 0 0 0,0 0 0 0 0,0 0 0 0 0,0 0 0 0 0,1 0 0 0 0,-1 0 0 0 0,0 0 0 0 0,0 0 0 0 0,0 1 1 0 0,0-1-1 0 0,0 0 0 0 0,0 0 0 0 0,0 0 0 0 0,0 0 0 0 0,0 0 0 0 0,0 0 0 0 0,0 0 0 0 0,0 1 0 0 0,0-1 0 0 0,-1 0 0 0 0,1 0 0 0 0,0 0 0 0 0,-18 4-511 0 0,13-3 473 0 0,-17 1 10 0 0,-1 0-1 0 0,-32-3 0 0 0,13 0 7 0 0,-168-12 27 0 0,76 2 0 0 0,-23-2-215 0 0,-38-1 46 0 0,0 3 492 0 0,184 10-270 0 0,9 0 41 0 0,12 1-606 0 0,39-3 518 0 0,4-2 163 0 0,37-4-43 0 0,-58 4-18 0 0,59 1 0 0 0,-30 2-111 0 0,-56 1 3 0 0,19 2 0 0 0,56 4 0 0 0,126-4 317 0 0,-101-2-202 0 0,48-5 333 0 0,-136 6-340 0 0,10 0 107 0 0,42 6 1 0 0,-54-4-173 0 0,48 7 31 0 0,-32-7-74 0 0,0 0 0 0 0,-15-1 0 0 0,0 1 0 0 0,-1-2 0 0 0,0 0 0 0 0,-1 2 0 0 0,-1-1 11 0 0,-5-1 35 0 0,-5-1-39 0 0,19 3 233 0 0,-12-1-208 0 0,-7-1 48 0 0,-1 1 0 0 0,10 2-64 0 0,3 1-16 0 0,0-1 0 0 0,7 2-3 0 0,-13-4 32 0 0,5 1 9 0 0,12 1-38 0 0,-19-3 0 0 0,37 0 0 0 0,19 1 54 0 0,-47-1-44 0 0,1-1-10 0 0,-1 1 0 0 0,-1 1 0 0 0,-1 0 0 0 0,1 2 0 0 0,1-4 0 0 0,0 2 0 0 0,8-1 0 0 0,16 2 0 0 0,-6-2 0 0 0,-18 0 0 0 0,0 0 0 0 0,0-1 0 0 0,5-1 0 0 0,-18 3 0 0 0,1 0 0 0 0,30-5 0 0 0,-19 2 0 0 0,48-5 0 0 0,-31 3 54 0 0,-5 2 20 0 0,-22 1-86 0 0,20 1-49 0 0,-10-1 46 0 0,-1 0 15 0 0,1-1 0 0 0,0 2 11 0 0,-1 0 32 0 0,1-2-33 0 0,-1 1-10 0 0,1 0 0 0 0,10-1 0 0 0,-20 2 0 0 0,39 1 0 0 0,-29-2 0 0 0,0 0 0 0 0,-1 1 0 0 0,2 0 0 0 0,6 1 0 0 0,-15-2 0 0 0,25-1 0 0 0,-18 2 0 0 0,5 1 0 0 0,-16 0 0 0 0,28-4 0 0 0,-24 2 0 0 0,2-1 0 0 0,-4 2 0 0 0,-1-1 0 0 0,1 1 0 0 0,0 0 0 0 0,-1 0 0 0 0,10 1 0 0 0,0-1 0 0 0,1-3 0 0 0,-1 1 0 0 0,1-2 0 0 0,-1 2 0 0 0,1-1 0 0 0,0 1 0 0 0,-1-2 0 0 0,-1-1 0 0 0,1 1 0 0 0,1 1 0 0 0,0-1 0 0 0,-1 0 0 0 0,1 1 0 0 0,-1-1 0 0 0,1 1 0 0 0,-1 0 0 0 0,1 0 0 0 0,0 1 0 0 0,1 0 0 0 0,-2 0 0 0 0,1 1 0 0 0,0 0 0 0 0,1 0 0 0 0,7-2 25 0 0,-17 4 19 0 0,-2-1-29 0 0,6 1 53 0 0,-8 0-4 0 0,1-1-10 0 0,8 0-58 0 0,-8 0-66 0 0,-1 0 2 0 0,10 0 15 0 0,3 0 42 0 0,12 1 26 0 0,-25 0 54 0 0,0-2-1 0 0,11 0-14 0 0,1 1-44 0 0,1-1-10 0 0,-1 0 0 0 0,0-1 0 0 0,0 2 0 0 0,-4-3-16 0 0,-5 2-48 0 0,7 0 48 0 0,2-1 4 0 0,0-2-36 0 0,2 2 36 0 0,0 1 12 0 0,-2-1 0 0 0,1 0 0 0 0,1 2 0 0 0,-1-2 0 0 0,-3-1 12 0 0,-3 0 51 0 0,15-1 30 0 0,-9 3-109 0 0,0-1-48 0 0,-1-1 48 0 0,16-3-32 0 0,0 1 164 0 0,-15 3-168 0 0,-1-1 36 0 0,1 0 16 0 0,-2-1 0 0 0,0-2 0 0 0,1 2 0 0 0,-1 1 0 0 0,0 1 0 0 0,1 0 0 0 0,0 0 0 0 0,7 0 4 0 0,-17 2-14 0 0,30 0-56 0 0,-18 0 66 0 0,-1 0 0 0 0,0 0 0 0 0,0 0 0 0 0,0 0 0 0 0,0 0 0 0 0,-1 2 0 0 0,1-2 0 0 0,-1 2 0 0 0,-1 0 0 0 0,0 3 0 0 0,1 0 0 0 0,1-1 0 0 0,0 0 0 0 0,-1-1 0 0 0,2 1 0 0 0,-1 0 0 0 0,0-1 0 0 0,-1 1 0 0 0,1 0 0 0 0,31 12 0 0 0,3-3 0 0 0,-19-6 0 0 0,-9-2 0 0 0,-17-6 0 0 0,30 6 0 0 0,-18-1 0 0 0,0-1 0 0 0,-1 1 0 0 0,-1 1 0 0 0,1 1 0 0 0,1-1 0 0 0,1 1 0 0 0,-1-1 0 0 0,-1 1 0 0 0,-1 1 0 0 0,6 0 0 0 0,-17-7 0 0 0,16 10 0 0 0,-3-1 0 0 0,-1-1 0 0 0,0 0 0 0 0,8 3 0 0 0,-18-10 1 0 0,28 14 9 0 0,-18-8 33 0 0,-3-2-18 0 0,17 4 222 0 0,-26-8-210 0 0,-13 10-320 0 0,5-8 256 0 0,-1 0 1 0 0,0 1-1 0 0,1-2 0 0 0,-1 1 0 0 0,0-1 0 0 0,0 0 1 0 0,-1 0-1 0 0,1-1 0 0 0,-13 2 0 0 0,0 1-25 0 0,-46 9-139 0 0,-71 3-1 0 0,-68-4-43 0 0,181-11 213 0 0,-503 14-360 0 0,-156 8 327 0 0,392-9 204 0 0,-98 5 251 0 0,248-11-251 0 0,-312 28 386 0 0,359-20-421 0 0,76-11-146 0 0,17-5 20 0 0,0 0 1 0 0,-1 1 0 0 0,1-1-1 0 0,0 0 1 0 0,0 0 0 0 0,-1 0-1 0 0,1 1 1 0 0,0-1 0 0 0,0 0-1 0 0,0 0 1 0 0,-1 1 0 0 0,1-1-1 0 0,0 0 1 0 0,0 0 0 0 0,0 1-1 0 0,0-1 1 0 0,0 0 0 0 0,0 1-1 0 0,-1-1 1 0 0,1 0 0 0 0,0 1-1 0 0,0-1 1 0 0,0 0 0 0 0,0 1-1 0 0,0-1 1 0 0,0 0 0 0 0,0 1-1 0 0,0-1 1 0 0,1 0-1 0 0,-1 0 1 0 0,0 1 0 0 0,0-1-1 0 0,0 0 1 0 0,0 1 0 0 0,0-1-1 0 0,0 0 1 0 0,1 1 0 0 0,-1-1-1 0 0,0 0 1 0 0,0 0 0 0 0,0 1-1 0 0,1-1 1 0 0,11 8-364 0 0,-3-4 258 0 0,0 0 1 0 0,1-1-1 0 0,-1 0 0 0 0,0-1 0 0 0,1 0 1 0 0,13 1-1 0 0,62-1-313 0 0,-53-3 304 0 0,841-25 25 0 0,-427 8 547 0 0,172 15 79 0 0,-578 3-514 0 0,-37 0 42 0 0,-6 1 1 0 0,-30 7-47 0 0,0-1 1 0 0,-1-2 0 0 0,-43 1 0 0 0,27-2 38 0 0,-250 25-33 0 0,-477 42-13 0 0,455-34 0 0 0,129-12 0 0 0,193-25 0 0 0,-45 4 0 0 0,0 3 0 0 0,1 1 0 0 0,-52 17 0 0 0,94-24-6 0 0,-1 0 1 0 0,0 0-1 0 0,0 1 0 0 0,1-1 0 0 0,-1 1 0 0 0,1 0 0 0 0,-1-1 0 0 0,1 1 0 0 0,0 1 0 0 0,-1-1 1 0 0,-1 2-1 0 0,3-3 0 0 0,1 0 1 0 0,-1 0-1 0 0,1 0 1 0 0,-1 0-1 0 0,1 0 1 0 0,-1 0 0 0 0,1 0-1 0 0,0 0 1 0 0,-1 0-1 0 0,1 0 1 0 0,0 1-1 0 0,0-1 1 0 0,0 0-1 0 0,0 0 1 0 0,0 0-1 0 0,0 0 1 0 0,0 0 0 0 0,0 0-1 0 0,0 0 1 0 0,0 1-1 0 0,1-1 1 0 0,-1 0-1 0 0,0 0 1 0 0,1 0-1 0 0,-1 0 1 0 0,1 0-1 0 0,-1 0 1 0 0,1 0-1 0 0,0 0 1 0 0,-1-1 0 0 0,1 1-1 0 0,1 1 1 0 0,3 3-119 0 0,0-1 1 0 0,0 1 0 0 0,1-1 0 0 0,-1-1-1 0 0,1 1 1 0 0,0-1 0 0 0,9 4 0 0 0,1-1-172 0 0,30 7 0 0 0,-14-6 182 0 0,1-2 0 0 0,43 1 0 0 0,68-5-11 0 0,-67-2 101 0 0,186 5 46 0 0,82-1 114 0 0,92 0 391 0 0,-93-1-25 0 0,74 4 114 0 0,-399-5-583 0 0,47 3 79 0 0,94 18-1 0 0,-159-22-109 0 0,-1 0-1 0 0,1 0 1 0 0,0 0-1 0 0,0 1 1 0 0,0-1-1 0 0,0 0 1 0 0,-1 0-1 0 0,1 1 1 0 0,0-1-1 0 0,0 0 1 0 0,0 1-1 0 0,-1-1 1 0 0,1 1-1 0 0,0-1 1 0 0,-1 1-1 0 0,2 0 1 0 0,-3 0-3 0 0,0 0 1 0 0,0 0 0 0 0,0 0 0 0 0,0 0-1 0 0,0 0 1 0 0,0-1 0 0 0,-1 1 0 0 0,1 0 0 0 0,0-1-1 0 0,-1 1 1 0 0,1-1 0 0 0,0 0 0 0 0,-1 1-1 0 0,-1-1 1 0 0,-28 7-2 0 0,29-6 1 0 0,-64 9 0 0 0,-73 1 0 0 0,48-5 0 0 0,-446 29 99 0 0,-184 10 506 0 0,706-43-597 0 0,-19 0 46 0 0,0 2 0 0 0,0 2 0 0 0,-59 17 0 0 0,78-17-4 0 0,13-5-104 0 0,2 0 40 0 0,0 1-1 0 0,0-1 0 0 0,0 0 0 0 0,1 0 0 0 0,-1 1 0 0 0,1-1 1 0 0,-1 0-1 0 0,1 1 0 0 0,0 0 0 0 0,-1-2 5 0 0,2 3-25 0 0,0-1-1 0 0,0 1 1 0 0,0-1 0 0 0,0 0 0 0 0,1 0 0 0 0,-1 0 0 0 0,1 0-1 0 0,-1 0 1 0 0,1 0 0 0 0,-1-1 0 0 0,1 1 0 0 0,0-1 0 0 0,0 0 0 0 0,0 0-1 0 0,4 1 1 0 0,9 3-131 0 0,27 3 0 0 0,-37-7 146 0 0,110 11 127 0 0,149-2 0 0 0,-176-8-60 0 0,189 2 128 0 0,187 4 140 0 0,-289-2-160 0 0,482 25 907 0 0,-608-29-1028 0 0,-19 0 11 0 0,-1 0 1 0 0,56 12 0 0 0,-85-14-46 0 0,-1 0 1 0 0,1 0-1 0 0,0 1 1 0 0,-1-1-1 0 0,1 0 1 0 0,-1 0-1 0 0,1 0 1 0 0,-1 0-1 0 0,1 1 1 0 0,-1-1 0 0 0,1 0-1 0 0,0 1 1 0 0,-1-1-1 0 0,0 0 1 0 0,1 1-1 0 0,-1-1 1 0 0,1 1-1 0 0,-1-1 1 0 0,1 1-1 0 0,-1 0 0 0 0,0 0 0 0 0,-1-1 0 0 0,1 1 0 0 0,0-1 0 0 0,-1 1 0 0 0,1-1 0 0 0,0 1 0 0 0,-1 0 0 0 0,1-1 0 0 0,-1 1 0 0 0,1-1 0 0 0,-1 0 0 0 0,1 1 0 0 0,-1-1 0 0 0,1 1 0 0 0,-1-1 0 0 0,0 0 0 0 0,1 1 0 0 0,-1-1 0 0 0,1 0 1 0 0,-1 0-1 0 0,0 1 0 0 0,0-1 0 0 0,-20 7-15 0 0,-19 0-43 0 0,0-1 0 0 0,-66 2 1 0 0,30-4 60 0 0,-393 27 61 0 0,239-18-39 0 0,-68 3 14 0 0,-118 12 25 0 0,387-25-63 0 0,-44 11 0 0 0,62-11 18 0 0,0 0 0 0 0,0 1-1 0 0,0 1 1 0 0,1-1 0 0 0,0 2 0 0 0,0-1 0 0 0,-9 8-1 0 0,17-12-20 0 0,1 0-1 0 0,0 0 1 0 0,0 0-1 0 0,-1 0 1 0 0,1 0-1 0 0,0 0 1 0 0,0 0-1 0 0,0 0 1 0 0,1 0-1 0 0,-1 1 0 0 0,0-1 1 0 0,0 0-1 0 0,1 1 1 0 0,-1-1-1 0 0,0 1 1 0 0,1-1-1 0 0,0 1 1 0 0,-1-1-1 0 0,1 1 1 0 0,0-1-1 0 0,0 3 1 0 0,0-2-13 0 0,0 0 1 0 0,1 0 0 0 0,-1 0 0 0 0,1 0 0 0 0,0 0 0 0 0,0-1-1 0 0,0 1 1 0 0,0 0 0 0 0,0-1 0 0 0,0 1 0 0 0,0 0-1 0 0,0-1 1 0 0,1 1 0 0 0,1 1 0 0 0,4 2-56 0 0,-1 0-1 0 0,1 0 1 0 0,-1-1 0 0 0,1 0 0 0 0,1 0 0 0 0,13 5-1 0 0,43 9-75 0 0,1-3-1 0 0,80 8 0 0 0,-134-21 139 0 0,430 31 109 0 0,-289-26-59 0 0,162 6 140 0 0,215 15 445 0 0,-496-25-593 0 0,36 3 136 0 0,116 24 0 0 0,-172-24-182 0 0,-13-6 11 0 0,0 0 1 0 0,0 0 0 0 0,0 0-1 0 0,0 0 1 0 0,0 0 0 0 0,0 0-1 0 0,1 0 1 0 0,-1 0 0 0 0,0 0 0 0 0,0 0-1 0 0,0 0 1 0 0,0 1 0 0 0,0-1-1 0 0,0 0 1 0 0,0 0 0 0 0,0 0-1 0 0,0 0 1 0 0,0 0 0 0 0,0 0 0 0 0,0 0-1 0 0,0 0 1 0 0,0 1 0 0 0,0-1-1 0 0,0 0 1 0 0,0 0 0 0 0,0 0 0 0 0,0 0-1 0 0,0 0 1 0 0,0 0 0 0 0,0 0-1 0 0,0 0 1 0 0,0 1 0 0 0,0-1-1 0 0,0 0 1 0 0,0 0 0 0 0,0 0 0 0 0,0 0-1 0 0,0 0 1 0 0,0 0 0 0 0,-1 0-1 0 0,1 0 1 0 0,0 0 0 0 0,0 0-1 0 0,0 1 1 0 0,-8 2-24 0 0,-11 2 2 0 0,0 0 0 0 0,0-2-1 0 0,-1 0 1 0 0,-37 0-1 0 0,44-2 27 0 0,-326 20 11 0 0,-114 5 45 0 0,14-6-20 0 0,123-5-27 0 0,102 3-34 0 0,212-18-24 0 0,5 2-15 0 0,10 5 9 0 0,-1-2-1 0 0,1 0 1 0 0,0 0 0 0 0,1-1 0 0 0,-1-1 0 0 0,22 3 0 0 0,92 4 57 0 0,-94-8-16 0 0,522 1 293 0 0,-423-6-294 0 0,29 1 62 0 0,638 2 109 0 0,-587 9-8 0 0,-199-8-99 0 0,-11-1-14 0 0,-7 0-64 0 0,-1 0 0 0 0,1 0 0 0 0,0-1 0 0 0,-1 1 0 0 0,-5-3 0 0 0,-15 0-5 0 0,-611-6 18 0 0,406 10 13 0 0,-670 19-65 0 0,-325 42 64 0 0,1192-60 2 0 0,17-2-5 0 0,-1 1 0 0 0,0 1 0 0 0,1 1 0 0 0,-24 7 0 0 0,40-10-26 0 0,4 2-13 0 0,21 6-41 0 0,-1-1 0 0 0,1-1 1 0 0,0-2-1 0 0,47 4 0 0 0,107-5-60 0 0,-153-3 123 0 0,854-17 380 0 0,-356 5-19 0 0,988 10 99 0 0,-638 12-376 0 0,-849-11-60 0 0,92 6 46 0 0,-98-3-56 0 0,-15-1-68 0 0,-50-7-76 0 0,-284 13-136 0 0,239-2 220 0 0,-974 49-646 0 0,917-47 581 0 0,-334 13-698 0 0,345-16 550 0 0,-232 5-442 0 0,-546-20 1251 0 0,851 7 71 0 0,63 4-404 0 0,5 1-117 0 0,282-3-65 0 0,-182-2-14 0 0,176-6 62 0 0,267-6 386 0 0,324 13 250 0 0,77 24-325 0 0,-324-4-308 0 0,195 21-29 0 0,-660-29-139 0 0,196 20-964 0 0,-335-26 938 0 0,-7-1-594 0 0,-24-4 266 0 0,-25-3 274 0 0,-66 1 0 0 0,51 3 175 0 0,-223-10 132 0 0,-116-3-109 0 0,-343-8-114 0 0,350 9-478 0 0,-27 0 20 0 0,199 4 280 0 0,256 16 222 0 0,134-2 205 0 0,-84-4-40 0 0,358-2 884 0 0,-167-2-684 0 0,546-7 351 0 0,-448 4-262 0 0,-40 0-36 0 0,414-3 10 0 0,-719 9-365 0 0,135-2 126 0 0,-157 1-147 0 0,-13 1-53 0 0,-47-6-170 0 0,-232 0-1 0 0,126 5 227 0 0,-532-17-52 0 0,331 7 31 0 0,-1868-86-540 0 0,907-12 516 0 0,723 22 54 0 0,535 78 12 0 0,-18-2-185 0 0,2-3 1 0 0,-86-28-1 0 0,148 39 118 0 0,0-1 1 0 0,0 1-1 0 0,0-1 1 0 0,1 0-1 0 0,-1-1 1 0 0,-7-6-1 0 0,14 10 51 0 0,1 1-4 0 0,-1 0 1 0 0,1-1 0 0 0,-1 1-1 0 0,0-1 1 0 0,1 0 0 0 0,-1 1 0 0 0,1-1-1 0 0,-1 1 1 0 0,1-1 0 0 0,0 0 0 0 0,-1 1-1 0 0,1-1 1 0 0,-1-1 0 0 0,1 0 4 0 0,0 1 0 0 0,0-1 0 0 0,0 1 0 0 0,0-1 0 0 0,1 1 0 0 0,-1-1 0 0 0,0 1 0 0 0,1-1 0 0 0,-1 1 0 0 0,1 0 0 0 0,0-1 0 0 0,-1 1 0 0 0,1 0 0 0 0,0-1 0 0 0,0 1 0 0 0,0 0 0 0 0,0 0 1 0 0,0 0-1 0 0,0-1 0 0 0,0 1 0 0 0,0 1 0 0 0,0-1 0 0 0,1 0 0 0 0,-1 0 0 0 0,0 0 0 0 0,1 0 0 0 0,2 0 0 0 0,6-4-1 0 0,1 0-1 0 0,17-5 1 0 0,-21 8 6 0 0,150-43-192 0 0,244-37 0 0 0,282-40 834 0 0,-673 120-614 0 0,393-69 786 0 0,-393 69-799 0 0,13-2 22 0 0,28-10 0 0 0,-46 12-12 0 0,1 0 0 0 0,-1 0 0 0 0,0 0 0 0 0,-1-1 0 0 0,1 1 0 0 0,0-1 0 0 0,-1 0 0 0 0,1-1-1 0 0,-1 1 1 0 0,0-1 0 0 0,5-5 0 0 0,-8 7 9 0 0,0 0 1 0 0,0 1-1 0 0,-1-1 0 0 0,1 1 0 0 0,0-1 0 0 0,-1 0 1 0 0,1 0-1 0 0,-1 1 0 0 0,0-1 0 0 0,1 0 0 0 0,-1 0 0 0 0,0 0 1 0 0,0 1-1 0 0,0-1 0 0 0,0 0 0 0 0,-1 0 0 0 0,1 0 1 0 0,0 1-1 0 0,-1-1 0 0 0,1 0 0 0 0,-1 0 0 0 0,0 1 0 0 0,1-1 1 0 0,-1 0-1 0 0,0 1 0 0 0,0-1 0 0 0,0 1 0 0 0,0-1 0 0 0,-3-1 1 0 0,-1-3 33 0 0,0 1-1 0 0,0-1 1 0 0,-1 2 0 0 0,0-1 0 0 0,0 0 0 0 0,-6-3 0 0 0,-16-6-17 0 0,-1 1 1 0 0,0 2-1 0 0,-54-14 0 0 0,47 14-85 0 0,23 7 29 0 0,-193-64-78 0 0,172 55 30 0 0,1-2 0 0 0,1-1 0 0 0,1-1-1 0 0,-30-23 1 0 0,52 33 36 0 0,1 1 0 0 0,0-1 0 0 0,0-1 0 0 0,1 0-1 0 0,0 0 1 0 0,0 0 0 0 0,1-1 0 0 0,0 0 0 0 0,1 0-1 0 0,-7-14 1 0 0,9 15 14 0 0,1 1-1 0 0,0-1 1 0 0,0 0-1 0 0,0 0 1 0 0,1 1-1 0 0,0-1 1 0 0,1 0-1 0 0,-1 0 1 0 0,2 0-1 0 0,-1 0 1 0 0,1 0-1 0 0,0 0 1 0 0,1 0-1 0 0,3-11 1 0 0,2 3-57 0 0,0 0-1 0 0,2 1 1 0 0,-1 0 0 0 0,2 1 0 0 0,0 0-1 0 0,17-19 1 0 0,-11 15-161 0 0,-1-1 1 0 0,16-28-1 0 0,-30 43 213 0 0,0 1 1 0 0,0 0-1 0 0,0 0 1 0 0,0-1-1 0 0,-1 1 0 0 0,1 0 1 0 0,-1-1-1 0 0,0 1 1 0 0,0 0-1 0 0,0-1 0 0 0,0 1 1 0 0,-1 0-1 0 0,1-1 1 0 0,-1 1-1 0 0,0 0 1 0 0,0 0-1 0 0,0-1 0 0 0,-1 1 1 0 0,1 0-1 0 0,-1 0 1 0 0,1 0-1 0 0,-1 0 0 0 0,0 1 1 0 0,0-1-1 0 0,-3-3 1 0 0,3 4 6 0 0,1 1-1 0 0,-1-1 1 0 0,1 1 0 0 0,-1-1 0 0 0,1 1 0 0 0,-1 0 0 0 0,0-1 0 0 0,0 1 0 0 0,1 0 0 0 0,-1 0 0 0 0,0 0-1 0 0,0 1 1 0 0,-3-2 0 0 0,-2 0-13 0 0,-1-1-82 0 0,0 0 0 0 0,-1 0 0 0 0,1 1-1 0 0,-12-1 1 0 0,-21-6-875 0 0,40 8 875 0 0,-1-2 196 0 0,2 3-96 0 0,0 0 0 0 0,-1 0 0 0 0,1-1 1 0 0,0 1-1 0 0,0 0 0 0 0,0 0 0 0 0,-1 0 0 0 0,1 0 0 0 0,0-1 0 0 0,0 1 0 0 0,0 0 0 0 0,0 0 0 0 0,0 0 1 0 0,-1-1-1 0 0,1 1 0 0 0,0 0 0 0 0,0 0 0 0 0,0-1 0 0 0,0 1 0 0 0,0 0 0 0 0,0 0 0 0 0,0 0 0 0 0,0-1 0 0 0,0 1 1 0 0,0 0-1 0 0,0 0 0 0 0,0-1 0 0 0,0 1 0 0 0,0 0 0 0 0,0 0 0 0 0,0-1 0 0 0,0 1 0 0 0,0 0 0 0 0,0 0 1 0 0,1-1-1 0 0,3-3-12 0 0,1-1 1 0 0,0 1 0 0 0,0 0 0 0 0,0 1-1 0 0,0-1 1 0 0,0 1 0 0 0,1 0-1 0 0,0 0 1 0 0,0 1 0 0 0,8-3 0 0 0,10-2-6 0 0,32-5 0 0 0,-55 11 13 0 0,28-5-2 0 0,5 1 0 0 0,27 0 118 0 0,-45 3-108 0 0,6 2-5 0 0,-1 2-90 0 0,-17-2 74 0 0,-4 0-4 0 0,0 0 0 0 0,0 0 1 0 0,1 0-1 0 0,-1 0 0 0 0,0 0 0 0 0,0 0 1 0 0,1 0-1 0 0,-1 0 0 0 0,0 1 0 0 0,0-1 1 0 0,0 0-1 0 0,1 0 0 0 0,-1 0 0 0 0,0 0 1 0 0,0 0-1 0 0,1-1 0 0 0,-1 1 1 0 0,0 0-1 0 0,0 0 0 0 0,0 0 0 0 0,1 0 1 0 0,-1 0-1 0 0,0 0 0 0 0,0 0 0 0 0,0 0 1 0 0,1 0-1 0 0,-1-1 0 0 0,0 1 0 0 0,0 0 1 0 0,0 0-1 0 0,0 0 0 0 0,1 0 1 0 0,-1-1-1 0 0,-19-12-118 0 0,-18-7 122 0 0,10 4 23 0 0,15 8 52 0 0,3-3 12 0 0,-2-5-58 0 0,11 12-13 0 0,0 1 8 0 0,0 0 26 0 0,-1 0 0 0 0,1 0 0 0 0,0 0 0 0 0,0 0 0 0 0,0 0 0 0 0,0 0 0 0 0,0 0 0 0 0,1 0 0 0 0,-1-1-1 0 0,3-3 1 0 0,-3 6-32 0 0,0 0 1 0 0,1 1-1 0 0,-1-1 0 0 0,1 1 0 0 0,-1-1 0 0 0,0 0 0 0 0,1 1 0 0 0,-1-1 0 0 0,1 1 0 0 0,0-1 0 0 0,-1 1 0 0 0,1-1 1 0 0,-1 1-1 0 0,1 0 0 0 0,0-1 0 0 0,-1 1 0 0 0,2-1 0 0 0,1 0 11 0 0,9-7-4 0 0,2 2-14 0 0,2 2 0 0 0,9 1 0 0 0,-2 3 0 0 0,-15-1 0 0 0,-5 0 0 0 0,0 1 0 0 0,0 0 0 0 0,-1 0 0 0 0,1 0 0 0 0,0 0 0 0 0,0 0 0 0 0,0 0 0 0 0,-1 1 0 0 0,1 0 0 0 0,0-1 0 0 0,3 3 0 0 0,25 4 0 0 0,18 11-12 0 0,-20-9-68 0 0,19 3-468 0 0,-22-8 67 0 0,-24-4 382 0 0,-5 1-67 0 0,-40 2 169 0 0,0-1 1 0 0,-53-6-1 0 0,55 1-60 0 0,10 1-111 0 0,-53-10 1 0 0,79 11 114 0 0,-5 1 32 0 0,6 0-22 0 0,4 0 42 0 0,0-1 0 0 0,0 1 1 0 0,0 0-1 0 0,0 0 0 0 0,0 0 0 0 0,0 0 0 0 0,0 0 0 0 0,0 0 1 0 0,1 0-1 0 0,-1 0 0 0 0,0 0 0 0 0,0 0 0 0 0,0 0 0 0 0,0 0 1 0 0,0 0-1 0 0,0 0 0 0 0,0 0 0 0 0,0 0 0 0 0,0 0 1 0 0,0 0-1 0 0,0 0 0 0 0,0 0 0 0 0,0 0 0 0 0,0 0 0 0 0,0 0 1 0 0,0-1-1 0 0,0 1 0 0 0,0 0 0 0 0,0 0 0 0 0,0 0 0 0 0,0 0 1 0 0,0 0-1 0 0,0 0 0 0 0,0 0 0 0 0,0 0 0 0 0,0 0 0 0 0,0 0 1 0 0,0 0-1 0 0,0 0 0 0 0,0 0 0 0 0,0 0 0 0 0,0 0 1 0 0,0 0-1 0 0,0-1 0 0 0,0 1 0 0 0,0 0 0 0 0,0 0 0 0 0,0 0 1 0 0,0 0-1 0 0,0 0 0 0 0,0 0 0 0 0,0 0 0 0 0,-1 0 0 0 0,1 0 1 0 0,0 0-1 0 0,0 0 0 0 0,0 0 0 0 0,0 0 0 0 0,0 0 1 0 0,0 0-1 0 0,0 0 0 0 0,0 0 0 0 0,0 0 0 0 0,0 0 0 0 0,0 0 1 0 0,0 0-1 0 0,0 0 0 0 0,0 0 0 0 0,7-3-30 0 0,12-1-4 0 0,4 2 15 0 0,0 1 0 0 0,0 1 0 0 0,40 6 0 0 0,92 14 20 0 0,-146-19 1 0 0,6 0 0 0 0,17-1 13 0 0,-1 0 369 0 0,-29 0-287 0 0,1 0-7 0 0,0-1-58 0 0,22 5 178 0 0,-8 0-155 0 0,-1-2-44 0 0,-1 0-10 0 0,1 1 0 0 0,0 1 14 0 0,0 0 52 0 0,-1-1 1 0 0,0 1-54 0 0,-1 3-13 0 0,7 0-20 0 0,-21-7 15 0 0,30 22 318 0 0,-26-18-249 0 0,6 5-10 0 0,0-1-33 0 0,-6-5 32 0 0,4 3 11 0 0,-4-3-10 0 0,4 4-33 0 0,-7-5 35 0 0,1 0 24 0 0,5 4 13 0 0,-5-5 97 0 0,9 7-97 0 0,26 24 944 0 0,-39-32-1026 0 0,1 0 0 0 0,0 0-1 0 0,-1 0 1 0 0,1 0 0 0 0,0 0-1 0 0,-1-1 1 0 0,1 1 0 0 0,0 0-1 0 0,-3-2 1 0 0,-19-6 10 0 0,6 2-57 0 0,-27-13-1 0 0,-30-12-34 0 0,60 27 71 0 0,1-1 0 0 0,3 2-10 0 0,8 2-44 0 0,-1 1-249 0 0,3 0 267 0 0,-1 0 0 0 0,1 0 0 0 0,-1-1 0 0 0,1 1 0 0 0,-1 0 1 0 0,1 0-1 0 0,-1 0 0 0 0,1-1 0 0 0,-1 1 0 0 0,1 0 0 0 0,0-1 0 0 0,-1 1 0 0 0,1 0 1 0 0,-1-1-1 0 0,1 1 0 0 0,0-1 0 0 0,-1 0 0 0 0,1-11 25 0 0,0 1 1 0 0,-1 10-21 0 0,1 0 0 0 0,-1 0 0 0 0,1 0 0 0 0,-1 0 0 0 0,1 0 0 0 0,-1 0 0 0 0,0 0 0 0 0,1 0 0 0 0,-1 0 0 0 0,0 0 0 0 0,0 0-1 0 0,0 1 1 0 0,1-1 0 0 0,-1 0 0 0 0,0 0 0 0 0,0 1 0 0 0,0-1 0 0 0,-1 1 0 0 0,1-1 0 0 0,0 1 0 0 0,0-1 0 0 0,-2 0 0 0 0,-8 0 19 0 0,-1-2 12 0 0,-1 1 0 0 0,1 0 0 0 0,-1 0 0 0 0,0-1 11 0 0,0 0 32 0 0,1 1-33 0 0,-1-1-10 0 0,0 1 0 0 0,3-1 11 0 0,5 2 32 0 0,-5 0-22 0 0,-3-1 32 0 0,2 2 11 0 0,7 0-10 0 0,-13-3-57 0 0,-18 4 772 0 0,39-3-682 0 0,-3 1-87 0 0,-1 0 0 0 0,1 0 0 0 0,0 0 0 0 0,0 0 0 0 0,-1 0-1 0 0,1 0 1 0 0,0 0 0 0 0,0 1 0 0 0,0-1 0 0 0,0 0-1 0 0,0 0 1 0 0,0 1 0 0 0,0-1 0 0 0,1 1 0 0 0,-1-1 0 0 0,2 0-1 0 0,11-5 1 0 0,0 1 0 0 0,0 0 0 0 0,6-1 15 0 0,-7 1-196 0 0,-10 3 143 0 0,-1 2-56 0 0,0-1-80 0 0,10-1 108 0 0,-3 0 55 0 0,7 1 8 0 0,-8 3-61 0 0,19 2-64 0 0,-12-1 128 0 0,-1-3 0 0 0,-2 2-10 0 0,-8 0-33 0 0,2 9 22 0 0,1 2-33 0 0,-1-1 12 0 0,-3-8 88 0 0,5 6 24 0 0,3 1-56 0 0,1-3-14 0 0,-11-7 0 0 0,19 11 4 0 0,-17-11 3 0 0,-1 0 46 0 0,0-1 11 0 0,10 5-10 0 0,10 2-44 0 0,-18-5-2 0 0,1 3 38 0 0,4 3-36 0 0,0 5-10 0 0,-1-1 0 0 0,3 9 0 0 0,-6-13 0 0 0,4 5 0 0 0,1 0 0 0 0,3 5 0 0 0,-10-15 0 0 0,16 14 0 0 0,-13-10 2 0 0,26 21 50 0 0,-16-14-18 0 0,15 16 1 0 0,-3-2-30 0 0,-26-25-9 0 0,3 2 19 0 0,1 0 0 0 0,-1 1-1 0 0,-1 0 1 0 0,0 0 0 0 0,1 1-1 0 0,-2-1 1 0 0,1 1 0 0 0,4 12-1 0 0,2 5-14 0 0,-9-18 0 0 0,-1 0 0 0 0,5 25 0 0 0,-6-19 0 0 0,-1-2 0 0 0,2-6 0 0 0,-1 1 0 0 0,1-1 0 0 0,-1 1 0 0 0,0-1 0 0 0,0 1 0 0 0,0-1 0 0 0,-1 1 0 0 0,0-1 0 0 0,1 0 0 0 0,-4 5 0 0 0,0-1 0 0 0,1-2 22 0 0,1-1 0 0 0,-1 0 0 0 0,0 0 0 0 0,-1 0-1 0 0,1 0 1 0 0,-1-1 0 0 0,0 1 0 0 0,-9 5 0 0 0,5-4 21 0 0,-2 0-1 0 0,1 0 1 0 0,-21 7 0 0 0,-12 6 41 0 0,29-13-59 0 0,-28 10 0 0 0,-10 0-4 0 0,2-2 6 0 0,-50 9-1 0 0,72-18-19 0 0,-87 10 50 0 0,104-15-71 0 0,42 9-177 0 0,5-8 145 0 0,-1-1 0 0 0,58-8-1 0 0,241-10 47 0 0,-256 16 0 0 0,-64-1 0 0 0,-4-2-10 0 0,-10 5 8 0 0,1 0 1 0 0,-1-1 0 0 0,0 1 0 0 0,0 0-1 0 0,0-1 1 0 0,1 1 0 0 0,-1 0 0 0 0,0-1-1 0 0,0 1 1 0 0,0-1 0 0 0,0 1-1 0 0,0 0 1 0 0,0-1 0 0 0,0 1 0 0 0,0 0-1 0 0,0-1 1 0 0,0 1 0 0 0,0-1 0 0 0,0 1-1 0 0,0 0 1 0 0,0-1 0 0 0,0 1 0 0 0,0-1-1 0 0,-1 1 1 0 0,1 0 0 0 0,0-1 0 0 0,0 1-1 0 0,0 0 1 0 0,-1-1 0 0 0,-5-9 93 0 0,1 6-79 0 0,1 0 0 0 0,-1 0 0 0 0,0 0 0 0 0,0 1 0 0 0,0-1 0 0 0,0 1 0 0 0,-1 0 0 0 0,-6-2 0 0 0,-50-15 93 0 0,38 14-93 0 0,-36-9-13 0 0,0 4 0 0 0,-91-7 0 0 0,99 13 0 0 0,-157-26 0 0 0,202 28 5 0 0,8 0 6 0 0,8-3 21 0 0,-9 5-26 0 0,15-6-18 0 0,-1 1 0 0 0,1 1 1 0 0,0 0-1 0 0,0 0 0 0 0,1 2 1 0 0,17-3-1 0 0,6-1-37 0 0,201-42-90 0 0,-225 45 129 0 0,-1-1-33 0 0,0 0 32 0 0,-4 0 22 0 0,-7 4 33 0 0,-3 1-38 0 0,1 0 1 0 0,-1-1-1 0 0,1 1 0 0 0,-1 0 1 0 0,1 0-1 0 0,-1-1 0 0 0,1 1 1 0 0,-1 0-1 0 0,1-1 0 0 0,-1 1 1 0 0,0-1-1 0 0,1 1 0 0 0,-1 0 1 0 0,1-1-1 0 0,-1 1 0 0 0,0-1 1 0 0,0 1-1 0 0,1-1 0 0 0,-1 0 1 0 0,1-1-26 0 0,-1 1 0 0 0,1-1 1 0 0,-1 1-1 0 0,0 0 1 0 0,0-1-1 0 0,0 1 1 0 0,0-1-1 0 0,0 1 0 0 0,0-1 1 0 0,0 1-1 0 0,0-1 1 0 0,0 1-1 0 0,-1-1 0 0 0,1 1 1 0 0,0 0-1 0 0,-1-1 1 0 0,0 1-1 0 0,1 0 0 0 0,-1-1 1 0 0,0 1-1 0 0,1 0 1 0 0,-1 0-1 0 0,-2-2 1 0 0,2 1 26 0 0,0 0-72 0 0,0 0 11 0 0,-3-5 53 0 0,3 5 216 0 0,3 1-157 0 0,9-3-49 0 0,3 2-10 0 0,1 2 0 0 0,7 1 0 0 0,-17 0 0 0 0,15 6 0 0 0,-5-1 0 0 0,-2 1 0 0 0,-8-3 0 0 0,9 5 0 0 0,-11-4 0 0 0,22 18 0 0 0,-1-4 0 0 0,-20-16-2 0 0,-2-1 3 0 0,-1-1 1 0 0,1 1 0 0 0,0-1 0 0 0,0 0 0 0 0,0 0 0 0 0,0 0 0 0 0,0 0 0 0 0,1 0-1 0 0,3 1 1 0 0,38 15 172 0 0,12 0 47 0 0,-43-11-129 0 0,-9-3-77 0 0,9 4-5 0 0,-1 3-10 0 0,-1 1 0 0 0,4 6 0 0 0,-11-13 2 0 0,7 6 7 0 0,0-1 34 0 0,0-1-33 0 0,3 0 1 0 0,0 0 32 0 0,-1-1-33 0 0,-2-1 1 0 0,-7-3 32 0 0,6 4-33 0 0,0 3-10 0 0,-3 1 0 0 0,15 25 0 0 0,-16-25 0 0 0,1 8-19 0 0,-6-17-9 0 0,14 13 3 0 0,-2 0 25 0 0,-13-15 0 0 0,29 24 0 0 0,-24-21 0 0 0,13 14 0 0 0,-5-1 0 0 0,-11-12 0 0 0,29 30 0 0 0,-10-10 0 0 0,0 0 0 0 0,-17-20 0 0 0,16 15 0 0 0,9 2 0 0 0,17 11 0 0 0,-37-26 0 0 0,25 19 0 0 0,-20-13 0 0 0,-1 1 0 0 0,-5-2-10 0 0,-8-11 8 0 0,0 0 1 0 0,0 0-1 0 0,0 0 0 0 0,0 0 1 0 0,1 0-1 0 0,-1 1 1 0 0,0-1-1 0 0,0 0 1 0 0,0 0-1 0 0,0 0 1 0 0,0 0-1 0 0,0 0 0 0 0,0 1 1 0 0,0-1-1 0 0,0 0 1 0 0,0 0-1 0 0,0 0 1 0 0,0 0-1 0 0,0 0 1 0 0,0 1-1 0 0,0-1 0 0 0,0 0 1 0 0,0 0-1 0 0,0 0 1 0 0,0 0-1 0 0,0 0 1 0 0,0 1-1 0 0,0-1 1 0 0,0 0-1 0 0,0 0 0 0 0,0 0 1 0 0,0 0-1 0 0,0 0 1 0 0,-1 0-1 0 0,1 1 1 0 0,-1 1-7 0 0,0 1-1 0 0,-1-1 1 0 0,1 0 0 0 0,-1 1 0 0 0,1-1 0 0 0,-1 0 0 0 0,0 0 0 0 0,0 0 0 0 0,0 0 0 0 0,0-1 0 0 0,-1 1 0 0 0,1 0-1 0 0,0-1 1 0 0,-1 1 0 0 0,-2 0 0 0 0,-2 1 6 0 0,0-1-1 0 0,0 0 1 0 0,0 0 0 0 0,-15 2-1 0 0,-412 37 3 0 0,288-39 3 0 0,-26 1-11 0 0,119 0 48 0 0,-65 13 0 0 0,111-16-27 0 0,0 1 1 0 0,-15 9 23 0 0,12-4-5 0 0,10-6-33 0 0,0 0 0 0 0,0 0 0 0 0,-1 0 0 0 0,1 0 0 0 0,0 0 0 0 0,0 0 0 0 0,0 0 1 0 0,0 0-1 0 0,0 0 0 0 0,0 0 0 0 0,0 0 0 0 0,0 0 0 0 0,0 0 0 0 0,0 1 0 0 0,0-1 0 0 0,0 0 0 0 0,0 0 0 0 0,0 0 0 0 0,-1 0 0 0 0,1 0 0 0 0,0 0 1 0 0,0 0-1 0 0,0 0 0 0 0,0 0 0 0 0,0 0 0 0 0,0 1 0 0 0,0-1 0 0 0,0 0 0 0 0,0 0 0 0 0,0 0 0 0 0,0 0 0 0 0,0 0 0 0 0,0 0 0 0 0,0 0 0 0 0,0 0 1 0 0,0 0-1 0 0,0 0 0 0 0,1 1 0 0 0,-1-1 0 0 0,0 0 0 0 0,0 0 0 0 0,0 0 0 0 0,0 0 0 0 0,0 0 0 0 0,0 0 0 0 0,0 0 0 0 0,0 0 0 0 0,0 0 0 0 0,0 0 1 0 0,0 0-1 0 0,0 0 0 0 0,0 0 0 0 0,0 1 0 0 0,1-1 0 0 0,-1 0 0 0 0,3 4-24 0 0,1 0 0 0 0,0 0-1 0 0,0 0 1 0 0,0-1 0 0 0,0 0 0 0 0,1 1-1 0 0,0-1 1 0 0,-1-1 0 0 0,1 1 0 0 0,0-1-1 0 0,0 0 1 0 0,0 0 0 0 0,1 0 0 0 0,8 1-1 0 0,13 3 17 0 0,47 2 0 0 0,-50-6 7 0 0,514 30 105 0 0,-158-13 0 0 0,-2 19 347 0 0,-306-30-359 0 0,-27-3-57 0 0,-1 1 0 0 0,84 24-1 0 0,-124-29-55 0 0,0 1 1 0 0,0-1-1 0 0,0 1 0 0 0,0 0 0 0 0,0 0 0 0 0,-1 0 1 0 0,1 1-1 0 0,-1-1 0 0 0,1 1 0 0 0,2 3 0 0 0,-5-5-166 0 0,-13 8-280 0 0,1-5 374 0 0,1-1 0 0 0,-1 0 0 0 0,-1-1 0 0 0,1 0-1 0 0,0 0 1 0 0,-1-1 0 0 0,-18-1 0 0 0,-18 2-83 0 0,-508 25 530 0 0,320-15-213 0 0,2 17 48 0 0,72-8-131 0 0,149-20-56 0 0,-96 17 8 0 0,99-16-12 0 0,0 1-1 0 0,0 0 0 0 0,1 0 1 0 0,-1 1-1 0 0,1 1 1 0 0,0 0-1 0 0,0 0 0 0 0,-12 9 1 0 0,20-13-6 0 0,0 0 0 0 0,0 0 1 0 0,-1 0-1 0 0,1 0 0 0 0,0 0 0 0 0,0 1 1 0 0,0-1-1 0 0,0 0 0 0 0,1 1 1 0 0,-1-1-1 0 0,0 0 0 0 0,1 1 0 0 0,-1-1 1 0 0,0 1-1 0 0,1-1 0 0 0,0 1 1 0 0,-1-1-1 0 0,1 1 0 0 0,0-1 0 0 0,0 4 1 0 0,0-3-14 0 0,1 0 0 0 0,-1 1 0 0 0,1-1-1 0 0,0 0 1 0 0,0 0 0 0 0,0 0 0 0 0,0 0 0 0 0,0 0 0 0 0,0 0 0 0 0,0-1 0 0 0,1 1 0 0 0,-1 0 0 0 0,2 1 0 0 0,4 3-85 0 0,0 0-1 0 0,0 0 1 0 0,0-1 0 0 0,1 0 0 0 0,0-1-1 0 0,9 5 1 0 0,13 3 53 0 0,1-2-1 0 0,-1 0 1 0 0,2-2-1 0 0,36 4 1 0 0,134 8-138 0 0,-117-14 169 0 0,758 43 537 0 0,3-23 372 0 0,-294-10-575 0 0,-520-15-258 0 0,593 38 1114 0 0,-588-35-1052 0 0,0 2-1 0 0,41 13 1 0 0,-66-14-150 0 0,-12-5 35 0 0,0 0-1 0 0,0 0 0 0 0,0 1 0 0 0,0-1 1 0 0,0 0-1 0 0,0 0 0 0 0,0 0 1 0 0,0 0-1 0 0,0 0 0 0 0,0 0 0 0 0,0 0 1 0 0,0 0-1 0 0,0 0 0 0 0,0 0 0 0 0,0 1 1 0 0,1-1-1 0 0,-1 0 0 0 0,0 0 0 0 0,0 0 1 0 0,0 0-1 0 0,0 0 0 0 0,0 0 1 0 0,0 0-1 0 0,0 1 0 0 0,0-1 0 0 0,-1 0 1 0 0,1 0-1 0 0,0 0 0 0 0,0 0 0 0 0,0 0 1 0 0,0 0-1 0 0,0 0 0 0 0,0 0 1 0 0,0 0-1 0 0,0 1 0 0 0,0-1 0 0 0,0 0 1 0 0,0 0-1 0 0,0 0 0 0 0,0 0 0 0 0,0 0 1 0 0,0 0-1 0 0,-1 0 0 0 0,-7 3-69 0 0,-7 1 8 0 0,0-1 0 0 0,-1 0 0 0 0,1-1 1 0 0,-1-1-1 0 0,1-1 0 0 0,-20-1 0 0 0,3 1 61 0 0,-1226-22 195 0 0,1111 18-188 0 0,-1264-23 98 0 0,1120 27-114 0 0,288 0-44 0 0,8 1-10 0 0,25 6 18 0 0,0-1-1 0 0,47 3 1 0 0,69-4 34 0 0,-126-4-6 0 0,864-4 616 0 0,-613-1-475 0 0,628-19 389 0 0,-564 13-320 0 0,89-7 16 0 0,24-1-101 0 0,-377 16-89 0 0,301-4 41 0 0,-3 27 87 0 0,-357-20-96 0 0,9 3-479 0 0,-23-2 154 0 0,-15 0 143 0 0,-161 5-367 0 0,78-6 348 0 0,-813-7 131 0 0,781 2 18 0 0,-791-27-4 0 0,-145-3 100 0 0,719 32-174 0 0,334 3 149 0 0,15-1-68 0 0,-1 0-1 0 0,1 0 0 0 0,0 0 0 0 0,0 0 1 0 0,0 0-1 0 0,0 0 0 0 0,0 0 0 0 0,0 1 0 0 0,0-1 1 0 0,0 0-1 0 0,0 0 0 0 0,0 0 0 0 0,0 0 0 0 0,0 0 1 0 0,0 0-1 0 0,-1 0 0 0 0,1 0 0 0 0,0 0 0 0 0,0 0 1 0 0,0 0-1 0 0,0 0 0 0 0,0 0 0 0 0,0 0 0 0 0,0 0 1 0 0,0 0-1 0 0,0 0 0 0 0,0 0 0 0 0,0 1 0 0 0,0-1 1 0 0,0 0-1 0 0,0 0 0 0 0,0 0 0 0 0,0 0 0 0 0,0 0 1 0 0,0 0-1 0 0,0 0 0 0 0,0 0 0 0 0,0 0 0 0 0,0 0 1 0 0,0 0-1 0 0,0 0 0 0 0,0 1 0 0 0,0-1 0 0 0,0 0 1 0 0,0 0-1 0 0,0 0 0 0 0,0 0 0 0 0,0 0 0 0 0,0 0 1 0 0,0 0-1 0 0,0 0 0 0 0,0 0 0 0 0,0 0 0 0 0,0 0 1 0 0,0 0-1 0 0,1 0 0 0 0,-1 0 0 0 0,0 0 0 0 0,0 1 1 0 0,0-1-1 0 0,9 4-18 0 0,9 3-24 0 0,1-1 0 0 0,0-1-1 0 0,0-1 1 0 0,0-1 0 0 0,28 2 0 0 0,-24-2 15 0 0,540 33 80 0 0,-415-30-31 0 0,972 31 209 0 0,-650-24-187 0 0,128 0-34 0 0,-419-7-10 0 0,937 45 0 0 0,-1049-44-193 0 0,-65-7 82 0 0,-19 2-313 0 0,-321-12-215 0 0,301 7 622 0 0,-304-19-38 0 0,-923-54 46 0 0,20 32 9 0 0,1185 44 0 0 0,52 1 0 0 0,10 1 0 0 0,11 2 0 0 0,43 5 21 0 0,0-3-1 0 0,83-1 0 0 0,-93-5-17 0 0,843 3 666 0 0,-292-3-90 0 0,1136-11 165 0 0,-1044 14-690 0 0,-562 2-124 0 0,212 33 1 0 0,-306-30-508 0 0,-46-4-98 0 0,4-1 499 0 0,-19 3-261 0 0,-1-1-1 0 0,-53 1 1 0 0,-61-7 48 0 0,90 0 239 0 0,-939-36 1075 0 0,-2-18-24 0 0,978 54-899 0 0,-1516-66 206 0 0,875 63-208 0 0,569 4 0 0 0,78 1-6 0 0,13 2-11 0 0,10 2-44 0 0,24 2 28 0 0,0-1 0 0 0,66 2-1 0 0,-53-5 86 0 0,598 13 585 0 0,-514-16-543 0 0,1999 48 982 0 0,-1527-17-979 0 0,-361-17-77 0 0,824 62 44 0 0,-872-53-113 0 0,20 2-230 0 0,-148-19 125 0 0,180 24-1420 0 0,-246-30 1282 0 0,-351-16-1572 0 0,198 7 1756 0 0,-1119-74 626 0 0,1138 74-388 0 0,24 2-26 0 0,-1629-96 1024 0 0,418 70-1010 0 0,1082 39-77 0 0,2-1 455 0 0,303-4-121 0 0,38 0-306 0 0,433-11 55 0 0,-379 9-131 0 0,296 8 7 0 0,-132 1 83 0 0,-34-2-29 0 0,68 0-143 0 0,19-4 209 0 0,146 0 242 0 0,495 9 250 0 0,-967-9-616 0 0,379 30-91 0 0,-419-30-61 0 0,0 1 0 0 0,24 8 0 0 0,-34-10-59 0 0,-25 4-860 0 0,2-1 914 0 0,1-1-1 0 0,-1-1 0 0 0,0-1 1 0 0,-21-2-1 0 0,8 1 85 0 0,-143 3 52 0 0,-336 3 34 0 0,-548-32 71 0 0,-2-31 33 0 0,837 44-103 0 0,-681-33 403 0 0,-115 16 391 0 0,620 35-726 0 0,179 1-80 0 0,55 0-206 0 0,165-6 112 0 0,22 8-1374 0 0,-3-3 1224 0 0,0 0-1 0 0,28 4 1 0 0,59 1-156 0 0,-89-9 345 0 0,373 12 14 0 0,-188-10 42 0 0,-65 0 53 0 0,1985 44 1439 0 0,-2050-46-1467 0 0,1173 31 873 0 0,-1064-24-751 0 0,147 9 41 0 0,-4 25-178 0 0,-297-37-127 0 0,-1 1-1 0 0,0 1 1 0 0,-1 0 0 0 0,24 13 0 0 0,-45-19-57 0 0,-11 5-755 0 0,5-5 850 0 0,0 1 0 0 0,0 0-1 0 0,0-1 1 0 0,0 0 0 0 0,-8 2-1 0 0,-35 1-169 0 0,28-2 168 0 0,-462 3-233 0 0,250-9 310 0 0,-1690-36 5 0 0,1118 3 0 0 0,612 27 0 0 0,-1092-38 499 0 0,1248 47-478 0 0,-2205-52 1155 0 0,1224 26-1112 0 0,299 12-64 0 0,652 15-117 0 0,1 2 0 0 0,-87 14-1 0 0,148-15 13 0 0,3 1-187 0 0,1-1 267 0 0,-1 0 1 0 0,1 0-1 0 0,-1 0 0 0 0,1 0 1 0 0,-1 0-1 0 0,1 0 1 0 0,0 0-1 0 0,-1-1 0 0 0,1 1 1 0 0,0 0-1 0 0,0 0 0 0 0,-1 0 1 0 0,2 0-1 0 0,14 11-98 0 0,-7-7 127 0 0,1 0 0 0 0,0-1 0 0 0,0 0 0 0 0,0 0 0 0 0,0-1 0 0 0,19 4 0 0 0,66 4 80 0 0,-85-10-83 0 0,317 12 267 0 0,-193-10-169 0 0,-9 1 117 0 0,690 26 935 0 0,-437-15-1138 0 0,17 1-16 0 0,-55-2 3 0 0,255 19 0 0 0,-463-21-244 0 0,-40-5-387 0 0,154 33 0 0 0,-177-24-1807 0 0,-79-10 1927 0 0,2-2 394 0 0,1-1 0 0 0,-1 0 0 0 0,0 0 0 0 0,0 0 1 0 0,-1-1-1 0 0,-15 1 0 0 0,1 2-14 0 0,-31 2 138 0 0,1-2 1 0 0,-102-3-1 0 0,90-2 15 0 0,-184 4 126 0 0,-73-1-26 0 0,-502-16-56 0 0,-44-5 432 0 0,444 24-17 0 0,108 0-340 0 0,7 2-50 0 0,-27 0 170 0 0,114-5 194 0 0,92-1-34 0 0,-54 7 433 0 0,44-2-200 0 0,-44 1 600 0 0,181-8-1172 0 0,6 1-96 0 0,0 1-1 0 0,-1 0 1 0 0,1-1-1 0 0,0 0 0 0 0,0 0 1 0 0,0 0-1 0 0,0 0 1 0 0,0 0-1 0 0,5 1 1 0 0,-2-1-19 0 0,19 3-16 0 0,0-2 1 0 0,0 0-1 0 0,0-2 1 0 0,0-1 0 0 0,28-4-1 0 0,-4 1 22 0 0,335-3 233 0 0,-13 1-195 0 0,32 1-12 0 0,-12 7 1 0 0,-123 3 17 0 0,-91-1 30 0 0,85-9-19 0 0,60 1 8 0 0,189-3 332 0 0,-294-2-456 0 0,-136 14 116 0 0,18 0 8 0 0,12-2-36 0 0,105-5 0 0 0,-161 0-23 0 0,106 10-1 0 0,-40 0 18 0 0,36-1 59 0 0,151-17-7 0 0,-141 2-28 0 0,-24 10 120 0 0,-3-1-84 0 0,-16-7-54 0 0,-97 6 0 0 0,-20 0 0 0 0,0 0 0 0 0,1-1 0 0 0,-1 1 0 0 0,8-3 0 0 0,-1 0 0 0 0,0 1 0 0 0,1 1 0 0 0,-1 0 0 0 0,22 2 0 0 0,15-1 0 0 0,-48 0 0 0 0,31-3 0 0 0,0 2 0 0 0,0 2 0 0 0,63 8 0 0 0,-68-5 0 0 0,1-1 0 0 0,0-1 0 0 0,-1-1 0 0 0,1-2 0 0 0,40-6 0 0 0,22 2 0 0 0,-14 2 0 0 0,78-4 0 0 0,-117 6 0 0 0,-1 2 0 0 0,1 1 0 0 0,69 14 0 0 0,-21-3 0 0 0,-53-8 0 0 0,18 1 0 0 0,53 1 0 0 0,-69-6 0 0 0,-10 0 0 0 0,38-5 0 0 0,-7-2 0 0 0,1 1 0 0 0,0 3 0 0 0,59 6 0 0 0,-32 5 0 0 0,-35-5 0 0 0,-6-2 0 0 0,35 5 0 0 0,99-3 0 0 0,-135-4 0 0 0,160-9 0 0 0,-170 10 0 0 0,52 10 0 0 0,-12-1 0 0 0,0-4 0 0 0,0-2 0 0 0,86-7 0 0 0,-131-1 0 0 0,19 0 0 0 0,-38 3 0 0 0,0 0 0 0 0,0 0 0 0 0,10-3 0 0 0,-10 2 0 0 0,0 0 0 0 0,0 1 0 0 0,11-1 0 0 0,26 1 0 0 0,-16 0 0 0 0,32 3 0 0 0,32 9 0 0 0,72 6 0 0 0,-98-13 0 0 0,-35-1 0 0 0,-1-2 0 0 0,39-2 0 0 0,3-4 0 0 0,-1 4 0 0 0,131 14 0 0 0,-115-1 0 0 0,64 5 0 0 0,-137-16 0 0 0,181 0 0 0 0,-93-3 0 0 0,4 4 0 0 0,-82-2 0 0 0,32 4 0 0 0,-19-1 0 0 0,-21-3 0 0 0,24-3 0 0 0,4 1 0 0 0,175-6 0 0 0,-195 7 0 0 0,57 0 0 0 0,36-3 0 0 0,-89 2 0 0 0,-1 2 0 0 0,36 4 0 0 0,-19-1 0 0 0,-33-3 0 0 0,49 4 0 0 0,72-7 0 0 0,17-4 64 0 0,-65 5-64 0 0,-23 1 0 0 0,97-1 0 0 0,-72 7 0 0 0,-1 0 0 0 0,166-8 0 0 0,-151-9 0 0 0,-42 4 0 0 0,17 0 0 0 0,135 5 0 0 0,-73 7 0 0 0,-82-7 0 0 0,81-14 0 0 0,-122 14 0 0 0,20-4 0 0 0,-23 4 0 0 0,0 0 0 0 0,16 0 0 0 0,126-7 0 0 0,-88 10 0 0 0,-57 0 0 0 0,0 1 0 0 0,0 0 0 0 0,13 3 0 0 0,-12-2 0 0 0,1 0 0 0 0,14 0 0 0 0,0-2 0 0 0,80 3 0 0 0,-87-2 0 0 0,0-1 0 0 0,20-2 0 0 0,8 0 0 0 0,-27 2 0 0 0,-3 1 0 0 0,0-2 0 0 0,0 0 0 0 0,29-7 0 0 0,-40 7 0 0 0,21-1 0 0 0,-16 1 0 0 0,95-1 0 0 0,-53 3 0 0 0,-34-2 0 0 0,-6 1 0 0 0,1 1 0 0 0,0 0 0 0 0,15 3 0 0 0,-6-1 0 0 0,93 12 0 0 0,-27-7 0 0 0,-67-7 19 0 0,47 1 90 0 0,-20-3-134 0 0,-22 2 1 0 0,43-6-1 0 0,17-3-29 0 0,-59 5 1 0 0,-22 2 46 0 0,25 0 4 0 0,-21 1 2 0 0,32-2 1 0 0,-23 2 0 0 0,47 2 0 0 0,-38-2 0 0 0,-23 1 0 0 0,21 1 0 0 0,-21-3 0 0 0,0 0 0 0 0,15 4 0 0 0,-1 0-1 0 0,-1-2 0 0 0,34 0 1 0 0,-23-1-8 0 0,-16 0 5 0 0,-2 0-61 0 0,-9 0-12 0 0,-4 0-269 0 0,-44 2 150 0 0,1 4-648 0 0,31-4 698 0 0,0 0 1 0 0,-17 0-1 0 0,-3 0-93 0 0,-61 2-843 0 0,11-2-2012 0 0,36 2 355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5:23.03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8860 2439 919 0 0,'-507'-71'457'0'0,"-678"-77"6930"0"0,794 100-7104 0 0,-2267-206 1350 0 0,2114 222-1649 0 0,230 9-219 0 0,-26-1-226 0 0,308 25 269 0 0,30-1 80 0 0,6 0-288 0 0,178 16-420 0 0,-75-5 655 0 0,233 2 294 0 0,-139-9 147 0 0,362 18 894 0 0,69 2 486 0 0,-161-2-773 0 0,-145-5-461 0 0,552 39-5 0 0,-603-14-535 0 0,-272-41 28 0 0,-7-1-133 0 0,1 0 157 0 0,0 0-1 0 0,-1 0 0 0 0,1 0 0 0 0,-1 0 0 0 0,-6-2 0 0 0,-5 0-27 0 0,-1412-78-436 0 0,319 55 530 0 0,-4 21 0 0 0,707 10-76 0 0,133-1-5 0 0,1 0-73 0 0,-121 1-127 0 0,-14-8-321 0 0,1048-3 844 0 0,-84-1-242 0 0,482 4 358 0 0,-424 33-276 0 0,-599-29-88 0 0,100 12-188 0 0,-114-14 98 0 0,-6 1-96 0 0,-81 3 60 0 0,-87-7-1 0 0,109 1 110 0 0,-769-32 149 0 0,711 29-108 0 0,-464-17 238 0 0,-8 3-108 0 0,333 12-104 0 0,-352-2-44 0 0,609 9 0 0 0,-210-12 11 0 0,272 15-106 0 0,66-6-1 0 0,-92 2 84 0 0,73-3-39 0 0,343-8-346 0 0,-214 5 189 0 0,124 1 106 0 0,-257 10 12 0 0,221 2-470 0 0,-283-6 447 0 0,-61-1 279 0 0,-32-7-1 0 0,7 1-80 0 0,-28-2 32 0 0,-252-23 18 0 0,208 29-83 0 0,-205-15 13 0 0,-95-14 191 0 0,107 17-344 0 0,262 10 88 0 0,-48-13 0 0 0,49 9 0 0 0,31 7 6 0 0,2 1-12 0 0,22 0-124 0 0,398-1-1576 0 0,-288-1 922 0 0,40 1-842 0 0,-155 2 1592 0 0,-13-12 378 0 0,6 8-261 0 0,-1 1 0 0 0,0 0-1 0 0,1 0 1 0 0,-1 0-1 0 0,0 1 1 0 0,0 0-1 0 0,0 0 1 0 0,-8-2-1 0 0,-45-8 101 0 0,43 9-197 0 0,-214-31 255 0 0,-48-8-306 0 0,-180-44 1 0 0,436 82 65 0 0,-103-21 25 0 0,100 19-7 0 0,0-2 0 0 0,-45-20 0 0 0,64 26 6 0 0,1-1-1 0 0,-1 0 0 0 0,1 0 0 0 0,-5-4 1 0 0,8 7-24 0 0,1 0 1 0 0,0-1-1 0 0,-1 1 0 0 0,1 0 1 0 0,0-1-1 0 0,-1 1 1 0 0,1 0-1 0 0,0-1 0 0 0,-1 1 1 0 0,1 0-1 0 0,0-1 1 0 0,0 1-1 0 0,-1-1 0 0 0,1 1 1 0 0,0-1-1 0 0,0 1 1 0 0,0-1-1 0 0,0 0 0 0 0,0 0 3 0 0,0 1 0 0 0,1-1 0 0 0,-1 0 0 0 0,1 0 0 0 0,-1 0 0 0 0,1 1 0 0 0,-1-1 0 0 0,1 0 0 0 0,-1 1 0 0 0,1-1 0 0 0,0 0 0 0 0,-1 1 0 0 0,1-1 0 0 0,0 1 0 0 0,0-1 0 0 0,-1 1 0 0 0,1-1 0 0 0,0 1-1 0 0,0-1 1 0 0,0 1 0 0 0,0 0 0 0 0,0-1 0 0 0,24-4 65 0 0,20 0-150 0 0,1 3 0 0 0,0 2 0 0 0,62 7 0 0 0,5 0-115 0 0,-25-2 70 0 0,51 1 879 0 0,-141-8-553 0 0,-2-3-139 0 0,1 1 0 0 0,-2 0 0 0 0,1 0 0 0 0,0 1 0 0 0,-1-1 0 0 0,0 1 0 0 0,0 0 0 0 0,0 0 0 0 0,0 1 0 0 0,-7-3 0 0 0,-61-19-81 0 0,61 21 38 0 0,-216-41-18 0 0,155 33 0 0 0,34 6-10 0 0,12 1-11 0 0,0 0 1 0 0,-43-14-1 0 0,57 13 21 0 0,-1-1 0 0 0,3 1 0 0 0,2 0-46 0 0,7 4-188 0 0,-33-13-4762 0 0,33 13 5003 0 0,1 1 0 0 0,-1-1 0 0 0,1 0 0 0 0,-1 0-1 0 0,1 0 1 0 0,-1 0 0 0 0,1 0 0 0 0,0 0 0 0 0,-2-2-1 0 0,-37-24 218 0 0,32 20-213 0 0,7 6 34 0 0,2-13 1275 0 0,-1 10-1011 0 0,0 4-276 0 0,0 0-1 0 0,0 0 1 0 0,-1-1-1 0 0,1 1 1 0 0,0 0-1 0 0,0-1 1 0 0,0 1-1 0 0,0 0 1 0 0,0-1-1 0 0,0 1 1 0 0,0 0-1 0 0,0-1 1 0 0,0 1-1 0 0,0-1 1 0 0,0 1-1 0 0,0 0 1 0 0,0-1-1 0 0,0 1 1 0 0,0 0-1 0 0,0-1 1 0 0,0 1-1 0 0,0 0 1 0 0,1-1-1 0 0,-1 1 1 0 0,0 0-1 0 0,0-1 1 0 0,0 1-1 0 0,1 0 1 0 0,-1-1-1 0 0,10-1 52 0 0,-8 1 4 0 0,1 1 0 0 0,9 1-4 0 0,4 0-16 0 0,-4 2-1 0 0,-7-1 10 0 0,7 3-10 0 0,3 1-43 0 0,-2 2 19 0 0,16 8 31 0 0,-6-4 254 0 0,-21-11-170 0 0,1 0-73 0 0,6 4-16 0 0,-4-3-15 0 0,3 3-33 0 0,-3-2 22 0 0,7 3 1167 0 0,-13-8-1112 0 0,-3-5-24 0 0,3 2 1 0 0,0 4-74 0 0,1 1 0 0 0,-1-1 0 0 0,1 0 1 0 0,0 1-1 0 0,-1-1 0 0 0,1 1 1 0 0,-1-1-1 0 0,1 1 0 0 0,-1-1 0 0 0,1 1 1 0 0,-1-1-1 0 0,0 1 0 0 0,1 0 0 0 0,-1-1 1 0 0,0 1-1 0 0,1 0 0 0 0,-2-1 1 0 0,-6-5 38 0 0,-4 0-30 0 0,0-1-10 0 0,-1 2 0 0 0,0 1-12 0 0,3 4-57 0 0,8 0-46 0 0,-5-2-206 0 0,6 4 253 0 0,9 3-363 0 0,6 3 431 0 0,1-1 0 0 0,-1 0 0 0 0,1-1 0 0 0,-1-1 0 0 0,1 0 14 0 0,-1 0 52 0 0,-9-3 1 0 0,8 4-54 0 0,3 1-13 0 0,0-1 0 0 0,0-1 672 0 0,-17-6-576 0 0,-1-3-68 0 0,0 1-1 0 0,-1 0 0 0 0,1 0 1 0 0,-1 0-1 0 0,0 0 0 0 0,0 0 1 0 0,0 0-1 0 0,-4-2 1 0 0,2 1-19 0 0,1 0-9 0 0,0 1 0 0 0,1 1 0 0 0,-1-1 0 0 0,0 1 0 0 0,0-1 0 0 0,-1 1 0 0 0,-5-2 0 0 0,2 1 0 0 0,-9-4-5 0 0,7 3-19 0 0,-14-2 0 0 0,-10-4 24 0 0,26 5 49 0 0,9 3 124 0 0,9 5 810 0 0,5 2-983 0 0,1-1 15 0 0,86 27 314 0 0,-76-20-329 0 0,88 34 0 0 0,-84-33 0 0 0,-10-4 0 0 0,-17-8 0 0 0,32 18 0 0 0,-32-16 0 0 0,12 5 0 0 0,-1 0 0 0 0,1 0 0 0 0,1 1 0 0 0,-1-1 0 0 0,-1 1 0 0 0,1-1 0 0 0,1-2 0 0 0,-1-1 0 0 0,0 2 0 0 0,8 2 0 0 0,-20-7 0 0 0,20 4 0 0 0,8 2 0 0 0,-7-1 0 0 0,-8-3 0 0 0,10-2 0 0 0,22 4 0 0 0,0 1 0 0 0,-32-3 0 0 0,0 1 0 0 0,0-1 0 0 0,-1-1 0 0 0,0 1 0 0 0,1 1 0 0 0,0 0 0 0 0,32 7 0 0 0,-3-5 0 0 0,-14 0 64 0 0,31 1-64 0 0,-56-6 0 0 0,21 2 0 0 0,-11-2 0 0 0,-1 1 0 0 0,0 1 0 0 0,0-3 0 0 0,0 0 0 0 0,0 2 0 0 0,0-2 0 0 0,1-2 0 0 0,0 2 0 0 0,0-1 0 0 0,176-16 283 0 0,167-20 257 0 0,-316 32-515 0 0,-1-4-25 0 0,-13 3 22 0 0,-16 1 12 0 0,21-6-26 0 0,-10 3 35 0 0,1 2 0 0 0,46-7-1 0 0,-56 11-31 0 0,-3 2 9 0 0,-10 0-117 0 0,-6 0-53 0 0,0 1 108 0 0,0 0 0 0 0,0 0 0 0 0,-8 2 0 0 0,-4 2-2 0 0,-50 6-24 0 0,-1-3 0 0 0,-69 0 0 0 0,-79-7-392 0 0,-28 2 152 0 0,99 7 244 0 0,-128 2-1519 0 0,237-12 1422 0 0,5-4 17 0 0,1 0 80 0 0,15 3 64 0 0,1 1-12 0 0,2 0-50 0 0,9 0-20 0 0,-6 0-24 0 0,7-2 100 0 0,10-3-14 0 0,9-5 20 0 0,-15 9 0 0 0,17-5 0 0 0,3 1 25 0 0,1 1-1 0 0,-1 1 1 0 0,36 0-1 0 0,0 0 6 0 0,-3-2 39 0 0,68-7 140 0 0,-191 20-383 0 0,-223-19 174 0 0,119-7 0 0 0,159 18 0 0 0,-1 0 0 0 0,3 1 11 0 0,8-1 45 0 0,3 2 8 0 0,1 0-62 0 0,-1-1-1 0 0,0 1 1 0 0,1-1-1 0 0,-1 1 1 0 0,1-1-1 0 0,-1 1 1 0 0,1-1-1 0 0,-1 0 1 0 0,1 0-1 0 0,2 1 1 0 0,1 0 5 0 0,10 5 36 0 0,7 2-32 0 0,-16-9-12 0 0,0 1 1 0 0,12 3 0 0 0,-13-3 0 0 0,18-3 0 0 0,10 2 71 0 0,41 0-38 0 0,83-12-1 0 0,-42 1 31 0 0,-56 6 14 0 0,103-21-1 0 0,-147 22-65 0 0,0 1 32 0 0,19-5 55 0 0,-9 2 172 0 0,-23 5-154 0 0,10-2 138 0 0,20-7 273 0 0,-5 0-446 0 0,-12 5-81 0 0,-3 1 11 0 0,-8 2 32 0 0,7-4-33 0 0,2 1-10 0 0,1 1 0 0 0,1-2 0 0 0,10-7 9 0 0,1 4 223 0 0,10-3-17 0 0,-20 6-215 0 0,-1 1 0 0 0,-2 0 16 0 0,3 2 64 0 0,-1-2 0 0 0,-3 1-53 0 0,-8 1 16 0 0,7-3-33 0 0,2-1 1 0 0,-2-2 32 0 0,1 2-33 0 0,1 1-10 0 0,0-1 0 0 0,-2 0 0 0 0,3-1 0 0 0,-1 1 0 0 0,0 0 0 0 0,5-6 0 0 0,11-5 0 0 0,-18 10 0 0 0,-2 1-22 0 0,-7 6-90 0 0,-19 13-1776 0 0,12-8 1846 0 0,-11 6 25 0 0,-1 0 0 0 0,-1-1-1 0 0,-19 7 1 0 0,-15 8-66 0 0,16-8 27 0 0,0-2 0 0 0,-1-2 0 0 0,-55 12 0 0 0,6-3-68 0 0,57-13 66 0 0,13-4 58 0 0,-1 0-1 0 0,-27 13 0 0 0,31-11 1 0 0,-6 2 4 0 0,15-6-20 0 0,-9 8-54 0 0,9-7 27 0 0,-5 5 32 0 0,-2 0 23 0 0,0 0 36 0 0,-1-3-36 0 0,-1 0-12 0 0,0-2 0 0 0,0-1 11 0 0,1 1 48 0 0,3-1 31 0 0,5-2-10 0 0,-7 2-80 0 0,-2-1-64 0 0,0 0 968 0 0,14-3-892 0 0,-1 1 0 0 0,0-1 0 0 0,1 1 1 0 0,-1 0-1 0 0,1 0 0 0 0,-1-1 0 0 0,1 1 0 0 0,0 0 0 0 0,-1 0 0 0 0,1-1 0 0 0,0 1 0 0 0,0 0 0 0 0,0 0 0 0 0,0 0 0 0 0,0 0 0 0 0,0 0 0 0 0,0 0 0 0 0,3-1 0 0 0,27-16 148 0 0,-11 7-82 0 0,-19 10-73 0 0,0 0 0 0 0,-1 0 0 0 0,1 0 0 0 0,0 1 0 0 0,0-1 0 0 0,0 1-1 0 0,0-1 1 0 0,1 0 0 0 0,-1 1 0 0 0,0 0 0 0 0,0-1 0 0 0,0 1 0 0 0,2-1 0 0 0,27-9 43 0 0,14-6-48 0 0,-25 9 38 0 0,-5 3 31 0 0,27-12 0 0 0,-27 9-67 0 0,1-1-61 0 0,-1 1 44 0 0,1 0 15 0 0,4-2-2 0 0,-17 9 7 0 0,4-5 76 0 0,-3 4-1 0 0,16-15 36 0 0,-15 12-98 0 0,16-12 28 0 0,-16 13-45 0 0,20-6 58 0 0,-23 8-55 0 0,15-4-4 0 0,42-17 0 0 0,-20 5 192 0 0,-36 16-128 0 0,1-1 0 0 0,18-10 80 0 0,-19 11-64 0 0,0 0 0 0 0,49-32 272 0 0,-48 32-307 0 0,17-12 22 0 0,-17 10-50 0 0,0 0 14 0 0,15-5-15 0 0,-4 2-16 0 0,-3-2 0 0 0,-2 0 0 0 0,-1-1 0 0 0,1-1 0 0 0,0 0 0 0 0,4-4-15 0 0,-11 13-4 0 0,12-11-7 0 0,6-3-39 0 0,-9 8 54 0 0,51-25-53 0 0,-51 26 64 0 0,0 0 0 0 0,2 1 0 0 0,-1-1 0 0 0,10-7 6 0 0,-4-3-76 0 0,26-17 70 0 0,-22 17-64 0 0,-18 13 52 0 0,0-1 0 0 0,0 0-1 0 0,0 0 1 0 0,7-8 0 0 0,-4 3-60 0 0,-1 2 34 0 0,14-12-63 0 0,-7 8 101 0 0,-12 8 0 0 0,15-7 0 0 0,-2 2 0 0 0,0 1-28 0 0,28-17-8 0 0,-12 8 36 0 0,-4 4 0 0 0,-22 10 0 0 0,14-10 0 0 0,4-5 0 0 0,0-1 11 0 0,-10 9 32 0 0,0 0-22 0 0,32-28 32 0 0,-41 34-53 0 0,17-12 0 0 0,7-2 0 0 0,-13 9 0 0 0,6-4 0 0 0,-18 11 0 0 0,44-17 0 0 0,-31 12 0 0 0,-1-1 0 0 0,-3-2 0 0 0,0 0 0 0 0,2-1 0 0 0,5-4 0 0 0,-9 8 0 0 0,0 0 0 0 0,18-9 0 0 0,-25 13 0 0 0,0 1 0 0 0,1-1 0 0 0,-1 0 0 0 0,1 1 0 0 0,-1 0 0 0 0,1-1 0 0 0,-1 1 0 0 0,1 0 0 0 0,-1 0 0 0 0,1 1 0 0 0,4-2 0 0 0,3 0 0 0 0,29-11 0 0 0,-17 5 5 0 0,-12 4 14 0 0,-1 1-1 0 0,1 0 1 0 0,0 1 0 0 0,0 0 0 0 0,14-1 0 0 0,8-1-9 0 0,-1 0-10 0 0,-28 4 0 0 0,0 0 0 0 0,-1-1 0 0 0,1 1 0 0 0,0-1 0 0 0,0 0 0 0 0,0 0 0 0 0,0 0 0 0 0,-1 0 0 0 0,6-3 0 0 0,-3 1 11 0 0,-3 2 42 0 0,0 0 1 0 0,5-4-33 0 0,-5 4 96 0 0,-2-1-63 0 0,1 1-54 0 0,-1 1 0 0 0,0-1 0 0 0,0 1 0 0 0,0-1 0 0 0,0 0 0 0 0,1 1 0 0 0,-1-1 0 0 0,0 1 0 0 0,0-1 0 0 0,0 0 0 0 0,0 1 0 0 0,0-1 0 0 0,0 0 0 0 0,0 1 0 0 0,-1-1 0 0 0,1 1 1 0 0,0-1-1 0 0,0 0 0 0 0,0 1 0 0 0,-1-1 0 0 0,1 1 0 0 0,0-1 0 0 0,0 1 0 0 0,-1-1 0 0 0,1 1 0 0 0,-1-1 0 0 0,1 1 0 0 0,0-1 0 0 0,-1 1 0 0 0,1-1 0 0 0,-1 1 0 0 0,0-1 0 0 0,-4-2-28 0 0,-1 1 0 0 0,1 0 0 0 0,-1 0 0 0 0,-8-2 0 0 0,-26-2-47 0 0,36 4 75 0 0,-19 2 0 0 0,-4 2 0 0 0,22-2 0 0 0,-17 5 0 0 0,11-2 0 0 0,0 1 0 0 0,-17 8 0 0 0,27-11 0 0 0,-9 4-2 0 0,0 0-1 0 0,1 0 0 0 0,-11 9 1 0 0,1 2-15 0 0,1-2-16 0 0,0-2 29 0 0,10-5 4 0 0,5-4 0 0 0,0 0 0 0 0,0-1 0 0 0,0 1 0 0 0,-1-1 0 0 0,-5 4 0 0 0,-15 8 0 0 0,-7 6 0 0 0,8-3 0 0 0,15-10 0 0 0,6-5 0 0 0,-1 1 0 0 0,1-1 0 0 0,-1 0 0 0 0,0 0 0 0 0,1 0 0 0 0,-1 0 0 0 0,0-1 0 0 0,-5 3 0 0 0,-143 83 0 0 0,135-77 0 0 0,-55 38 0 0 0,52-36 0 0 0,-15 11 0 0 0,10-7 0 0 0,12-8 0 0 0,0-1 0 0 0,0 2 0 0 0,1 0 0 0 0,-4 6 14 0 0,12-13 13 0 0,-2 5 6 0 0,-13 17-3 0 0,11-13-46 0 0,-1 3 16 0 0,-1-2 0 0 0,0-1 0 0 0,0-1 0 0 0,1 0 0 0 0,-1 0 0 0 0,-1-1 0 0 0,0 1 0 0 0,0 0 0 0 0,0-1 0 0 0,0 0 0 0 0,0-2 0 0 0,1 1 0 0 0,2-3 0 0 0,-3 3 0 0 0,0 8 0 0 0,-7 5 0 0 0,8-11 0 0 0,0-2 0 0 0,-30 25 0 0 0,29-25 0 0 0,1 1 0 0 0,0 0 0 0 0,-5 4 0 0 0,13-11 0 0 0,-8 10 0 0 0,-11 17 0 0 0,12-20 0 0 0,0 1 0 0 0,0-3 14 0 0,7-5 143 0 0,1-5-98 0 0,4-8-49 0 0,5-10-10 0 0,-6 17 0 0 0,-1 0 0 0 0,0 0 0 0 0,1 0 0 0 0,-1 0 0 0 0,1 0 0 0 0,-1 0 0 0 0,1 0 0 0 0,4-3 0 0 0,2-3 0 0 0,9-13 0 0 0,34-36-133 0 0,-7 12 66 0 0,-7 10-50 0 0,-12 9 106 0 0,-24 25 6 0 0,0 1 0 0 0,0-1 0 0 0,0 1 0 0 0,0 0 0 0 0,1 0 0 0 0,4-4-1 0 0,0 2-11 0 0,2-2 6 0 0,3-1 11 0 0,5-2-12 0 0,-15 9-16 0 0,3-1-17 0 0,33-22 13 0 0,-27 16 21 0 0,0-1 11 0 0,-1-1 0 0 0,-2 0 0 0 0,0 0 0 0 0,-1-2 0 0 0,0 0 0 0 0,0 0 0 0 0,0 2 12 0 0,-5 6 36 0 0,3-5-52 0 0,-3 5-60 0 0,3-3 36 0 0,-4 5-30 0 0,-13 0-456 0 0,-1 4 514 0 0,10-2-1 0 0,0 0-11 0 0,1 0 1 0 0,-1 0 0 0 0,0 0 0 0 0,1 1 0 0 0,-1-1-1 0 0,-2 3 1 0 0,-10 5-26 0 0,-23 15 26 0 0,-15 19 11 0 0,35-28 0 0 0,-17 19 0 0 0,-22 18 0 0 0,29-25 0 0 0,-16 12-2 0 0,18-16 9 0 0,-54 39-1 0 0,59-49 1 0 0,-42 32-25 0 0,35-24 18 0 0,16-13 0 0 0,-1-3 0 0 0,2 1 872 0 0,12-6-856 0 0,0 0-1 0 0,-1-1 0 0 0,1 1 1 0 0,0 0-1 0 0,0 0 0 0 0,-1-1 1 0 0,1 1-1 0 0,0-1 1 0 0,0 1-1 0 0,-1 0 0 0 0,1-1 1 0 0,0 1-1 0 0,-1-1 0 0 0,2-1 1 0 0,1 0-6 0 0,0-1 1 0 0,0 1-1 0 0,0-1 1 0 0,0 1-1 0 0,1 0 1 0 0,6-3-1 0 0,-2 1 21 0 0,0 0-1 0 0,0-1 1 0 0,11-10-1 0 0,-3 3-24 0 0,7-8-6 0 0,22-16 0 0 0,-33 27 0 0 0,23-15 0 0 0,16-9-20 0 0,-22 14-6 0 0,40-20 0 0 0,-38 23 26 0 0,-2-2 0 0 0,38-29 0 0 0,-16 10 0 0 0,-19 15 0 0 0,16-12 0 0 0,98-50 0 0 0,-106 62 0 0 0,111-58 0 0 0,-144 76 0 0 0,0 0 0 0 0,0 0 0 0 0,10-10 0 0 0,-6 5 0 0 0,-1 1 0 0 0,1 1 0 0 0,15-9 0 0 0,11-4 0 0 0,-33 18 0 0 0,19-8 0 0 0,3-1 0 0 0,14-6 0 0 0,-3 3 61 0 0,11-3-4 0 0,-18 7 24 0 0,11-7 48 0 0,39-12-65 0 0,-53 17-72 0 0,-15 6 2 0 0,1 0 1 0 0,26-8 0 0 0,43-11-48 0 0,19-1 42 0 0,-44 13 11 0 0,-42 10 0 0 0,7-1 10 0 0,-20 3-3 0 0,3 2-474 0 0,-7-2 450 0 0,0 1 1 0 0,0-1-1 0 0,-1 1 1 0 0,1-1-1 0 0,0 0 1 0 0,0 0-1 0 0,-2-1 1 0 0,-4-2-26 0 0,-8-1 21 0 0,0 0 0 0 0,0 1-1 0 0,0 1 1 0 0,-33-2 0 0 0,-66 6-20 0 0,39 2 44 0 0,60-2-2 0 0,-28 4-1 0 0,29-2-6 0 0,-25 0 1 0 0,39-3 0 0 0,0 0-1 0 0,-1 0 1 0 0,1 0 0 0 0,0 0 0 0 0,-1 1 0 0 0,1-1 0 0 0,0 0 0 0 0,-1 0-1 0 0,1 1 1 0 0,-2 0 0 0 0,-23 7 8 0 0,3-2-3 0 0,10-1 0 0 0,-7 5 0 0 0,-42 24 0 0 0,14-6 0 0 0,44-26 0 0 0,-19 8 0 0 0,-4-2 0 0 0,-18 3 0 0 0,17 1 0 0 0,-21 12 0 0 0,-13 11 136 0 0,57-31-211 0 0,3-4 68 0 0,-15 8 9 0 0,13-7-2 0 0,-15 9 0 0 0,16-7 0 0 0,-16 7 0 0 0,11-6 0 0 0,-22 8 0 0 0,-9 3 0 0 0,14-5 0 0 0,13-4 0 0 0,0 1 16 0 0,-1 2 31 0 0,9-8-9 0 0,1 0-49 0 0,-36 17-79 0 0,27-12 90 0 0,0 1 0 0 0,-1 0 0 0 0,2 1 0 0 0,-1 0 0 0 0,1 0 0 0 0,-3 4 25 0 0,14-11-14 0 0,-19 10 17 0 0,15-8-28 0 0,-18 9 0 0 0,11-7 0 0 0,-1 2 0 0 0,1 0 0 0 0,0 3 0 0 0,0 1 0 0 0,2 1 0 0 0,3 0 11 0 0,4-7 32 0 0,-3 7-33 0 0,-2 7-3 0 0,5-14 15 0 0,-3 2 3 0 0,-2 4-15 0 0,-6 4-9 0 0,10-14 2 0 0,0 0 4 0 0,-1 1 36 0 0,-5 4-33 0 0,-3 2-10 0 0,-1-1 0 0 0,2 1 0 0 0,-2 0 0 0 0,3 2 0 0 0,0 0 0 0 0,-2 5 0 0 0,11-14 0 0 0,-1 4 0 0 0,-16 25 0 0 0,16-25 0 0 0,-13 16 0 0 0,-9 8 0 0 0,-2-1 0 0 0,-50 42 0 0 0,63-57 0 0 0,0 1 0 0 0,-21 27 0 0 0,12-12 0 0 0,-100 109 0 0 0,16-22 0 0 0,76-84 24 0 0,-36 40 70 0 0,9-12-85 0 0,36-38-8 0 0,11-13 10 0 0,1 0 394 0 0,12-10-351 0 0,10-4-15 0 0,0 0 1 0 0,-1-1 0 0 0,0-1-1 0 0,22-15 1 0 0,44-42-40 0 0,-29 23 4 0 0,72-47-75 0 0,-69 52 71 0 0,72-64-1 0 0,-97 75-50 0 0,-2-1-1 0 0,44-59 1 0 0,-66 80 23 0 0,10-22-14 0 0,-12 26 42 0 0,3-5 0 0 0,-1 0 0 0 0,7-24 0 0 0,-6 22 0 0 0,5-30 0 0 0,-7 32 0 0 0,7-22 0 0 0,-6 20 0 0 0,11-22 0 0 0,-10 20 0 0 0,15-24 0 0 0,-17 30 1 0 0,18-23-55 0 0,-14 20 30 0 0,-5 5-40 0 0,-10 15-1587 0 0,-98 122 1614 0 0,28-37 10 0 0,74-90 38 0 0,1-3 2 0 0,0 0 0 0 0,0 0 1 0 0,-9 8-1 0 0,3-2-13 0 0,6-6 0 0 0,-1 0 0 0 0,0 0 0 0 0,-8 6 0 0 0,-27 23 64 0 0,31-27-64 0 0,0-1 0 0 0,-2 0 0 0 0,2 0 11 0 0,53-47-11 0 0,-40 38-8 0 0,15-15-3 0 0,-15 13 9 0 0,-2 4-57 0 0,-5 1-129 0 0,1 1 161 0 0,0-1 0 0 0,-1 1 0 0 0,1 0 0 0 0,0 0 0 0 0,-4 2 0 0 0,1-1 6 0 0,-12 6-58 0 0,13-4 80 0 0,1 0-3 0 0,-1-1 2 0 0,-15 7 0 0 0,7-4 0 0 0,-12 8 0 0 0,12-9 0 0 0,-1 1 0 0 0,2 0 0 0 0,0 0 0 0 0,0 1 0 0 0,2-2 11 0 0,2-2 78 0 0,3 0-49 0 0,-5 7 192 0 0,7-8-140 0 0,1 0-1 0 0,-3 8 421 0 0,4-9-504 0 0,-1 0-1 0 0,1 0 1 0 0,0 0 0 0 0,0-1-1 0 0,-1 1 1 0 0,1 0-1 0 0,0 0 1 0 0,-1-1 0 0 0,1 1-1 0 0,-1 0 1 0 0,1 0 0 0 0,-1-1-1 0 0,1 1 1 0 0,-2 0-1 0 0,2 0 2 0 0,-2 1-1 0 0,0 1 0 0 0,0-1 1 0 0,0 0-1 0 0,0 0 0 0 0,0 1 1 0 0,-1-2-1 0 0,1 1 0 0 0,-1 0 1 0 0,1 0-1 0 0,-1-1 0 0 0,0 1 1 0 0,-4 0-1 0 0,3 0 12 0 0,-7 3-10 0 0,-1-2-10 0 0,0-3 0 0 0,0 0 0 0 0,3 0 11 0 0,9 0-10 0 0,0 1-1 0 0,0-1 1 0 0,0 0 0 0 0,0 0-1 0 0,-1 0 1 0 0,1 0 0 0 0,0 0-1 0 0,0 0 1 0 0,0 0 0 0 0,0 0-1 0 0,0 0 1 0 0,0 0 0 0 0,0 0-1 0 0,0 0 1 0 0,0 0 0 0 0,0 0-1 0 0,0 0 1 0 0,0 0 0 0 0,0 0-1 0 0,0-1 1 0 0,0 1 0 0 0,0 0-1 0 0,-1 0 1 0 0,1 0 0 0 0,0 0-1 0 0,0 0 1 0 0,0 0 0 0 0,0 0-1 0 0,0 0 1 0 0,0 0 0 0 0,0 0-1 0 0,0 0 1 0 0,0 0 0 0 0,0 0-1 0 0,0 0 1 0 0,0 0 0 0 0,0 0-1 0 0,0 0 1 0 0,0 0 0 0 0,0 0-1 0 0,0 0 1 0 0,0 0 0 0 0,0-1-1 0 0,0 1 1 0 0,0 0 0 0 0,0 0-1 0 0,0 0 1 0 0,0 0 0 0 0,0 0-1 0 0,0 0 1 0 0,0 0 0 0 0,0 0-1 0 0,0 0 1 0 0,0 0 0 0 0,0 0-1 0 0,0 0 1 0 0,0 0 0 0 0,0 0-1 0 0,0 0 1 0 0,0 0 0 0 0,0-1-1 0 0,0 1 1 0 0,0 0 0 0 0,1-8-3 0 0,0 6-56 0 0,-3 1-88 0 0,-7-4 130 0 0,-4 0 16 0 0,4 3 11 0 0,5 2 32 0 0,4 0-43 0 0,0 0 0 0 0,-1 0 0 0 0,1-1 0 0 0,0 1 1 0 0,0 0-1 0 0,-1 0 0 0 0,1 0 0 0 0,0 0 0 0 0,-1 0 1 0 0,1 0-1 0 0,0-1 0 0 0,0 1 0 0 0,-1 0 0 0 0,1 0 1 0 0,0 0-1 0 0,0-1 0 0 0,-1 1 0 0 0,1 0 0 0 0,0 0 1 0 0,0-1-1 0 0,0 1 0 0 0,-1 0 0 0 0,1-1 0 0 0,0 1 1 0 0,0 0-1 0 0,0 0 0 0 0,0-1 0 0 0,0 1 0 0 0,0 0 0 0 0,0-1 1 0 0,0 1-1 0 0,0 0 0 0 0,0-1 0 0 0,0 1 0 0 0,0 0 1 0 0,0-1-1 0 0,0 1 0 0 0,0 0 0 0 0,0-1 0 0 0,0 1 1 0 0,0 0-1 0 0,0-1 0 0 0,0 1 0 0 0,0 0 0 0 0,1 0 1 0 0,-1-1-1 0 0,0 1 0 0 0,0 0 0 0 0,0 0 0 0 0,1-1 1 0 0,-1 1-1 0 0,0 0 0 0 0,0 0 0 0 0,1-1 0 0 0,7-9 0 0 0,-5 7 7 0 0,17-10 57 0 0,59-24 193 0 0,-65 31-257 0 0,0 0 0 0 0,0-2 0 0 0,13-10 0 0 0,-16 9 0 0 0,-3-4 83 0 0,2-8-27 0 0,-9 17-3 0 0,1-2-18 0 0,-2 5-111 0 0,3 1-307 0 0,10 0 367 0 0,-1 0 6 0 0,-7-1-33 0 0,5-1 43 0 0,-4 1 16 0 0,1 0 0 0 0,0 0 1 0 0,-1 1-1 0 0,1 0 0 0 0,0 1 0 0 0,11 1 1 0 0,3 1-14 0 0,277 25 128 0 0,-136-11-134 0 0,121-1 2 0 0,-123-9 17 0 0,577 3 738 0 0,-462-12-268 0 0,199-10 178 0 0,-166 3-276 0 0,42-3-228 0 0,181 5 213 0 0,-342 13 75 0 0,-268 0-266 0 0,-407 17-108 0 0,414-14-68 0 0,-309 29 76 0 0,65-6-131 0 0,89-8 18 0 0,-211 13 31 0 0,-295 28 0 0 0,554-48 0 0 0,-187 25 0 0 0,320-35 0 0 0,1 2 0 0 0,-62 20 0 0 0,70-10-28 0 0,35-18-116 0 0,3 2-44 0 0,0-1 161 0 0,0 0-1 0 0,0 0 1 0 0,1 0-1 0 0,0 0 0 0 0,-1 0 1 0 0,1 0-1 0 0,0 0 1 0 0,0 0-1 0 0,0-1 1 0 0,0 1-1 0 0,0 0 0 0 0,0-1 1 0 0,0 0-1 0 0,0 0 1 0 0,1 1-1 0 0,-1-2 1 0 0,4 3-1 0 0,7 1-65 0 0,1-1 1 0 0,14 3-1 0 0,-24-6 75 0 0,94 13-190 0 0,108 0 0 0 0,-171-12 208 0 0,761 8 104 0 0,-423-10-80 0 0,816 21-24 0 0,-743 2 0 0 0,-4 27 0 0 0,-258-14-53 0 0,-174-32 10 0 0,0 0 1 0 0,-1 0-1 0 0,14 8 0 0 0,-23-11 35 0 0,1 0 0 0 0,-1 1 0 0 0,0-1 0 0 0,1 0 0 0 0,-1 1 0 0 0,0-1 0 0 0,0 0 0 0 0,1 1 0 0 0,-1-1-1 0 0,0 1 1 0 0,0-1 0 0 0,0 0 0 0 0,1 1 0 0 0,-1-1 0 0 0,0 1 0 0 0,0-1 0 0 0,0 1 0 0 0,0-1 0 0 0,0 1 0 0 0,0-1 0 0 0,0 1 0 0 0,0-1-1 0 0,0 0 1 0 0,0 1 0 0 0,0-1 0 0 0,-1 1 0 0 0,1-1 0 0 0,0 1 0 0 0,0-1 0 0 0,0 1 0 0 0,0-1 0 0 0,-1 0 0 0 0,1 1 0 0 0,0-1-1 0 0,-1 0 1 0 0,1 1 0 0 0,0-1-5 0 0,-3 2-18 0 0,1 0 1 0 0,-1 0-1 0 0,1 0 0 0 0,-1 0 0 0 0,0-1 0 0 0,1 1 0 0 0,-1-1 0 0 0,0 0 1 0 0,0 1-1 0 0,0-1 0 0 0,0-1 0 0 0,0 1 0 0 0,-6 0 0 0 0,7 0 10 0 0,-56 8-326 0 0,-1-3 0 0 0,-65-1 1 0 0,78-3 325 0 0,-690 5 40 0 0,-4-20 291 0 0,422 6-95 0 0,-110-4 244 0 0,-592 0 651 0 0,980 15-957 0 0,67 2-147 0 0,-1 0 0 0 0,40 3 0 0 0,60-3-34 0 0,-67-4-6 0 0,634 22 57 0 0,-50-3 14 0 0,-460-13-37 0 0,754 40 0 0 0,-594-28 0 0 0,165 13 0 0 0,-356-20-15 0 0,252 24-83 0 0,58 19-63 0 0,-230-25 89 0 0,-7 20-48 0 0,-205-45 58 0 0,-17-5-43 0 0,-20 4-134 0 0,-3-3 186 0 0,1-1 0 0 0,-1 0 0 0 0,-21-4 0 0 0,-3 1 9 0 0,-432-27 92 0 0,201 9 152 0 0,20 4 21 0 0,-395-21 278 0 0,378 24-365 0 0,-201-7 68 0 0,335 16-152 0 0,-300-4 106 0 0,348 9-111 0 0,-219 12 158 0 0,332-4-309 0 0,10-1-62 0 0,1-2-1 0 0,0-2 1 0 0,66 1-1 0 0,-72-4 119 0 0,608 10 18 0 0,76-3 96 0 0,-150 0-64 0 0,-346-4 0 0 0,1311 90 64 0 0,-1286-65-61 0 0,-6 20-18 0 0,-185-32-117 0 0,-47-15 60 0 0,-20 3-178 0 0,-8-2 132 0 0,0-1 0 0 0,-1-1 0 0 0,1-1 0 0 0,-26-3 0 0 0,13 0 108 0 0,-498-35 176 0 0,154 9 238 0 0,-569-35 828 0 0,899 59-1107 0 0,-16-1 142 0 0,66 6-108 0 0,18 1 156 0 0,419 8 152 0 0,-275-8-456 0 0,212 3-11 0 0,376 7 0 0 0,296 37 64 0 0,-401 12-64 0 0,-535-41-94 0 0,-91-16 76 0 0,-13-2-72 0 0,-21-2-610 0 0,-106-17 226 0 0,33 2 242 0 0,-515-52 307 0 0,57 38 106 0 0,516 28-170 0 0,-50-1 53 0 0,79 3 181 0 0,5 1-225 0 0,1 0 1 0 0,-1 1-1 0 0,1-1 0 0 0,-1 0 0 0 0,1 0 1 0 0,0-1-1 0 0,-1 1 0 0 0,1-1 0 0 0,0 1 1 0 0,3-1-1 0 0,4 2 21 0 0,52 7 72 0 0,68 2 0 0 0,66-8-148 0 0,-111-2 52 0 0,644 15-17 0 0,-73 26 51 0 0,-595-34-182 0 0,-58-7 57 0 0,-8-1-332 0 0,-43 4 171 0 0,0-3-1 0 0,-71-6 1 0 0,47 1 189 0 0,-437-6-15 0 0,307 7 58 0 0,3 6 193 0 0,184-4-166 0 0,12 1 250 0 0,6 1-210 0 0,8 4-25 0 0,1 0 0 0 0,0-2 0 0 0,0 1 0 0 0,0-1 0 0 0,1-1 0 0 0,12 1 0 0 0,80 1 41 0 0,-86-3-81 0 0,352-9-109 0 0,0-16-21 0 0,-274 17 71 0 0,170-16 39 0 0,-265 23-33 0 0,-4 0 43 0 0,-1 0 0 0 0,1 0 0 0 0,-1 0 0 0 0,0 0 0 0 0,1 0-1 0 0,-1 1 1 0 0,-2 0 0 0 0,-7 1-17 0 0,-138 19-22 0 0,28-2 25 0 0,100-17 25 0 0,-159 23 0 0 0,151-19-4 0 0,1 1 0 0 0,-54 21 0 0 0,83-28 3 0 0,-1 0-1 0 0,1 0 0 0 0,0 1 0 0 0,0-1 1 0 0,0 0-1 0 0,0 0 0 0 0,0 0 0 0 0,0 1 1 0 0,0-1-1 0 0,-1 0 0 0 0,1 0 0 0 0,0 0 1 0 0,0 1-1 0 0,0-1 0 0 0,0 0 1 0 0,0 0-1 0 0,0 0 0 0 0,0 1 0 0 0,0-1 1 0 0,0 0-1 0 0,0 0 0 0 0,0 0 0 0 0,0 1 1 0 0,0-1-1 0 0,1 0 0 0 0,-1 0 0 0 0,0 0 1 0 0,0 1-1 0 0,0-1 0 0 0,0 0 0 0 0,0 0 1 0 0,0 0-1 0 0,0 1 0 0 0,0-1 1 0 0,1 0-1 0 0,-1 0 0 0 0,4 6-6 0 0,-2-4 1 0 0,0 0 0 0 0,0 0 0 0 0,0-1 0 0 0,1 1 0 0 0,-1-1 0 0 0,0 1 0 0 0,1-1 0 0 0,-1 0 0 0 0,1 0 0 0 0,-1 0 0 0 0,1 0 0 0 0,3 0 0 0 0,36 6-58 0 0,-28-6 55 0 0,48 4-69 0 0,117-6 1 0 0,-124-1-41 0 0,54-3-35 0 0,226 4 130 0 0,-221 8 26 0 0,-58-5 24 0 0,0 2-1 0 0,87 18 1 0 0,-126-16 49 0 0,-16-6-70 0 0,-1 0 0 0 0,1 0 0 0 0,0 0 1 0 0,0 1-1 0 0,-1-1 0 0 0,1 0 0 0 0,0 1 1 0 0,-1-1-1 0 0,1 1 0 0 0,0-1 0 0 0,-1 0 1 0 0,1 1-1 0 0,0 0 0 0 0,0 0 0 0 0,-1 0-4 0 0,-1 0 0 0 0,1-1-1 0 0,0 1 1 0 0,0 0 0 0 0,-1 0-1 0 0,1-1 1 0 0,-1 1 0 0 0,1 0-1 0 0,-1-1 1 0 0,1 1 0 0 0,-1 0-1 0 0,1-1 1 0 0,-1 1 0 0 0,1 0-1 0 0,-1-1 1 0 0,0 1 0 0 0,1-1-1 0 0,-1 1 1 0 0,0-1 0 0 0,0 0-1 0 0,1 1 1 0 0,-1-1 0 0 0,0 0 0 0 0,0 1-1 0 0,1-1 1 0 0,-3 0 0 0 0,-25 9-17 0 0,-31 0-17 0 0,-103 4 1 0 0,131-11 30 0 0,-457-6 2 0 0,366-6 63 0 0,55 3-35 0 0,64 6 89 0 0,15-6 11 0 0,0 4-149 0 0,0-1-1 0 0,0 2 0 0 0,0 0 1 0 0,0 0-1 0 0,1 1 0 0 0,20 1 0 0 0,0-1-44 0 0,168-1-568 0 0,-130 3 401 0 0,-96 10 166 0 0,-79 15 67 0 0,73-20 0 0 0,0 1 0 0 0,-43 17 0 0 0,58-17 0 0 0,7 0-27 0 0,8-2 9 0 0,7 0-10 0 0,-3-3 17 0 0,1 1 0 0 0,0-1 0 0 0,0 1 0 0 0,0-1 0 0 0,0 0 0 0 0,0 0 0 0 0,0-1 0 0 0,1 1 0 0 0,-1-1 0 0 0,6 1 0 0 0,8 1-30 0 0,21 0-1 0 0,-33-3 39 0 0,33 1 19 0 0,55-7 1 0 0,-10 1 25 0 0,134-4 209 0 0,-160 7-192 0 0,169 2 135 0 0,-201 2-67 0 0,-1 1 0 0 0,40 9 0 0 0,-64-12-122 0 0,-1 0-1 0 0,1 1 1 0 0,-1-1 0 0 0,1 0-1 0 0,-1 0 1 0 0,1 0-1 0 0,0 1 1 0 0,-1-1 0 0 0,1 0-1 0 0,-1 1 1 0 0,1-1-1 0 0,-1 0 1 0 0,1 1-1 0 0,-1-1 1 0 0,1 1 0 0 0,-1 0-6 0 0,1-1 0 0 0,-1 1 0 0 0,0-1 0 0 0,0 1 1 0 0,0-1-1 0 0,0 1 0 0 0,1-1 0 0 0,-1 1 0 0 0,0-1 0 0 0,0 1 1 0 0,0 0-1 0 0,0-1 0 0 0,0 1 0 0 0,0-1 0 0 0,0 1 1 0 0,0-1-1 0 0,-1 1 0 0 0,1-1 0 0 0,0 1 0 0 0,0-1 1 0 0,0 1-1 0 0,-1-1 0 0 0,1 1 0 0 0,0-1 0 0 0,0 1 0 0 0,-1 0 1 0 0,0 0-9 0 0,-1 1 0 0 0,1-1 1 0 0,-1 0-1 0 0,1 0 1 0 0,-1 0-1 0 0,1 0 1 0 0,-1 0-1 0 0,-2 1 0 0 0,-4 2-35 0 0,-1-1 0 0 0,-13 4-1 0 0,20-7 44 0 0,-33 7 1 0 0,-67 6 0 0 0,43-8 0 0 0,-124 6 0 0 0,10-1 0 0 0,154-9-1 0 0,-31 5-36 0 0,-57 12 1 0 0,93-14-23 0 0,4-1-32 0 0,8-3-7 0 0,8 6-779 0 0,-5-6 848 0 0,0 1 1 0 0,0-1-1 0 0,1 1 1 0 0,-1 0-11 0 0,3 1 5 0 0,0-1 0 0 0,1 1 0 0 0,-1-1 0 0 0,1 1 0 0 0,-1-1 0 0 0,1-1 0 0 0,6 1 0 0 0,36-1-25 0 0,-23-1 17 0 0,189 0-89 0 0,-115 5 131 0 0,-88-5-1 0 0,-7 1 1 0 0,0 0 1 0 0,-1 0-1 0 0,1 0 1 0 0,-1 0-1 0 0,1 1 0 0 0,-1-1 1 0 0,1 1-1 0 0,3 1 1 0 0,21 5 564 0 0,-36 0-410 0 0,5-3-134 0 0,-3-1-18 0 0,0 1-1 0 0,-1-1 0 0 0,1 0 1 0 0,-1 0-1 0 0,0-1 0 0 0,-12 3 1 0 0,-52 3-1 0 0,26-4 49 0 0,-39 4-42 0 0,-34 6 46 0 0,90-8 224 0 0,21-3 326 0 0,20-3-295 0 0,17-2-170 0 0,38 2 0 0 0,-5 0-148 0 0,133 8-27 0 0,8 0-2 0 0,-34-8 37 0 0,-101 0-97 0 0,-78-7 5 0 0,4 4 51 0 0,0 1 0 0 0,-1 0 0 0 0,1 0 0 0 0,0 0 0 0 0,-1 0 0 0 0,-7 0 0 0 0,-43-2-37 0 0,24 3 78 0 0,-94-14-50 0 0,113 13 46 0 0,8 2 4 0 0,-20-8 0 0 0,25 8 0 0 0,-12-4 0 0 0,3 1 11 0 0,8 2 106 0 0,16-5-63 0 0,-4 2-44 0 0,6 0-18 0 0,0 1 1 0 0,0 0-1 0 0,0 2 0 0 0,18-1 0 0 0,-11 1-4 0 0,28-4-1 0 0,-34 1 13 0 0,0 0 0 0 0,0-2 0 0 0,0 0 0 0 0,-1-1 0 0 0,27-15 0 0 0,-30 14 6 0 0,-5 3 25 0 0,-5 0-14 0 0,-2 3-9 0 0,0 0 0 0 0,0-1 1 0 0,1 1-1 0 0,-1 0 0 0 0,0 0 1 0 0,-1-1-1 0 0,1 1 0 0 0,0 0 1 0 0,-1-1-1 0 0,1 1 1 0 0,-1-1-1 0 0,0 1 0 0 0,0-1 1 0 0,0 1-1 0 0,0-1 0 0 0,0 1 1 0 0,-1-1-1 0 0,1 1 0 0 0,-1 0 1 0 0,1-1-1 0 0,-1 1 0 0 0,0-1 1 0 0,0 1-1 0 0,0 0 1 0 0,0 0-1 0 0,0 0 0 0 0,-1 0 1 0 0,1 0-1 0 0,-4-4 0 0 0,-3-5-8 0 0,-1 1 0 0 0,0 0 0 0 0,-1 0 0 0 0,0 1 0 0 0,0 1 0 0 0,-1-1 0 0 0,-17-9 0 0 0,-9-2 0 0 0,-41-16 0 0 0,26 13 0 0 0,-27-12 0 0 0,-81-41 0 0 0,122 56 0 0 0,5 3 0 0 0,-36-24 0 0 0,56 32 0 0 0,5-1 0 0 0,7 10 0 0 0,1-1 0 0 0,0 0 0 0 0,0 1 0 0 0,0-1 0 0 0,-1 1 0 0 0,1-1 0 0 0,0 1 0 0 0,0-1 0 0 0,0 0 0 0 0,0 1 0 0 0,0-1 0 0 0,0 1 0 0 0,0-1 0 0 0,0 0 0 0 0,0 1 0 0 0,0-1 0 0 0,1 1 0 0 0,-1-1 0 0 0,0 0 0 0 0,2-2-4 0 0,0 0 0 0 0,0 0-1 0 0,0 1 1 0 0,0-1 0 0 0,1 1 0 0 0,-1-1-1 0 0,1 1 1 0 0,-1 0 0 0 0,1 0 0 0 0,0 0-1 0 0,0 0 1 0 0,0 1 0 0 0,0-1 0 0 0,0 1-1 0 0,0-1 1 0 0,6 0 0 0 0,6-2-31 0 0,1 0 0 0 0,19-1 0 0 0,-28 4 28 0 0,23-3-52 0 0,0 2 0 0 0,0 1 0 0 0,49 4 0 0 0,-72 0 75 0 0,-9 0 0 0 0,-9 2 21 0 0,11-5-34 0 0,-15 4 44 0 0,-1 0-1 0 0,1-1 1 0 0,-31 1 0 0 0,8 0-38 0 0,-613 63 119 0 0,595-64-128 0 0,-379 15 4 0 0,0-37-24 0 0,429 18 15 0 0,-65-7-191 0 0,-97-23 1 0 0,166 30 172 0 0,0 1 0 0 0,-1-1 0 0 0,1 0 0 0 0,0 1 1 0 0,0-1-1 0 0,1 0 0 0 0,-1 0 0 0 0,0 0 0 0 0,0 0 0 0 0,0-1 0 0 0,1 1 0 0 0,-1 0 0 0 0,0-1 0 0 0,-1-2 0 0 0,2 3 1 0 0,1 0 1 0 0,-1-1-1 0 0,1 1 1 0 0,0 0-1 0 0,-1 0 1 0 0,1 0-1 0 0,0-1 0 0 0,0 1 1 0 0,0 0-1 0 0,0 0 1 0 0,0-1-1 0 0,0 1 0 0 0,0 0 1 0 0,0-1-1 0 0,1 1 1 0 0,-1 0-1 0 0,0 0 0 0 0,1 0 1 0 0,-1-1-1 0 0,1 1 1 0 0,-1 0-1 0 0,1 0 0 0 0,0 0 1 0 0,0-1-1 0 0,3-3-102 0 0,-1 1-1 0 0,1 0 0 0 0,0 0 1 0 0,1 0-1 0 0,-1 1 0 0 0,0-1 1 0 0,1 1-1 0 0,0 0 0 0 0,0 0 1 0 0,9-3-1 0 0,14-10-760 0 0,-22 6-211 0 0,-5 10 1085 0 0,-1-1 0 0 0,0 1-1 0 0,0 0 1 0 0,1-1 0 0 0,-1 1-1 0 0,0 0 1 0 0,1-1-1 0 0,-1 1 1 0 0,0-1 0 0 0,0 1-1 0 0,0-1 1 0 0,0 1 0 0 0,1 0-1 0 0,-1-1 1 0 0,0 1 0 0 0,0-1-1 0 0,0 1 1 0 0,0-1-1 0 0,0 1 1 0 0,0-1 0 0 0,0 1-1 0 0,0-1 1 0 0,0 1 0 0 0,0 0-1 0 0,0-1 1 0 0,-1 1-1 0 0,1-1 1 0 0,0 1 0 0 0,0-1-1 0 0,0 1 1 0 0,0 0 0 0 0,-1-1-1 0 0,1 1 1 0 0,0-1-1 0 0,-1 1 1 0 0,1 0 0 0 0,-1-1-1 0 0,-1-1-11 0 0,-1 0-1 0 0,0 0 1 0 0,0 1-1 0 0,0-1 0 0 0,0 1 1 0 0,0-1-1 0 0,0 1 0 0 0,0 0 1 0 0,0 0-1 0 0,0 1 1 0 0,0-1-1 0 0,-1 1 0 0 0,1-1 1 0 0,-5 1-1 0 0,0 0-4 0 0,-282-28-194 0 0,-97 4 409 0 0,41 4 46 0 0,234 9-195 0 0,-474-54 902 0 0,-687-118 3088 0 0,1171 167-3810 0 0,-146-25 278 0 0,7-17-280 0 0,237 57-216 0 0,-42-16 31 0 0,42 15-23 0 0,1 1 0 0 0,0-1 0 0 0,-1 0-1 0 0,1 0 1 0 0,0 0 0 0 0,0-1 0 0 0,0 1 0 0 0,1-1 0 0 0,-1 1 0 0 0,-2-5 0 0 0,4 6-8 0 0,1 1 0 0 0,-1-1 1 0 0,1 0-1 0 0,-1 0 0 0 0,1 0 1 0 0,0 0-1 0 0,0 1 0 0 0,-1-1 1 0 0,1 0-1 0 0,0 0 0 0 0,0 0 1 0 0,0 0-1 0 0,0 0 0 0 0,0 0 1 0 0,0 0-1 0 0,0 0 0 0 0,0 0 1 0 0,0 1-1 0 0,1-1 0 0 0,-1 0 1 0 0,0 0-1 0 0,1 0 0 0 0,-1 0 1 0 0,0 0-1 0 0,1 1 1 0 0,-1-1-1 0 0,1 0 0 0 0,-1 0 1 0 0,1 1-1 0 0,0-1 0 0 0,-1 0 1 0 0,1 1-1 0 0,1-2 0 0 0,1-1 0 0 0,0 1 0 0 0,1-1 0 0 0,-1 1 0 0 0,1 0 0 0 0,0 0-1 0 0,6-2 1 0 0,20-5-79 0 0,0 1 1 0 0,1 2-1 0 0,0 1 0 0 0,35-1 0 0 0,-16 1-24 0 0,616-47-416 0 0,-470 45 508 0 0,346-2-42 0 0,-408 10 6 0 0,100 2-163 0 0,-3 16 35 0 0,-206-15 5 0 0,-23-2 33 0 0,-5-2-10 0 0,-39 0-140 0 0,38 0 308 0 0,-524-29-181 0 0,274 12 160 0 0,-94-6 0 0 0,8 1 79 0 0,-7 0 24 0 0,32 1-6 0 0,-103-10-10 0 0,34-32-66 0 0,373 61 0 0 0,7 1-12 0 0,0 0 0 0 0,1 0 0 0 0,-1 0 0 0 0,1 0 0 0 0,-1 0 0 0 0,1-1 0 0 0,-1 0 0 0 0,1 0 0 0 0,0 0 0 0 0,-3-2 0 0 0,6 4-8 0 0,0 0 1 0 0,0 0-1 0 0,0 0 0 0 0,0 0 1 0 0,0 0-1 0 0,0 0 0 0 0,0 0 1 0 0,0 0-1 0 0,0 0 0 0 0,0 0 1 0 0,0-1-1 0 0,1 1 0 0 0,-1 0 1 0 0,0 0-1 0 0,0 0 0 0 0,0 0 1 0 0,0 0-1 0 0,0 0 0 0 0,0 0 1 0 0,0 0-1 0 0,0 0 0 0 0,0 0 1 0 0,0 0-1 0 0,0 0 0 0 0,0 0 1 0 0,0 0-1 0 0,0 0 0 0 0,0 0 1 0 0,0 0-1 0 0,0 0 0 0 0,0 0 1 0 0,0 0-1 0 0,0-1 0 0 0,0 1 1 0 0,0 0-1 0 0,0 0 0 0 0,0 0 1 0 0,0 0-1 0 0,0 0 0 0 0,0 0 1 0 0,0 0-1 0 0,0 0 0 0 0,0 0 1 0 0,0 0-1 0 0,0 0 0 0 0,0 0 1 0 0,0 0-1 0 0,0-1 0 0 0,0 1 1 0 0,0 0-1 0 0,0 0 0 0 0,0 0 1 0 0,0 0-1 0 0,0 0 0 0 0,0 0 1 0 0,0 0-1 0 0,0 0 0 0 0,0 0 1 0 0,0 0-1 0 0,14-5-1 0 0,0 0 1 0 0,1 1-1 0 0,0 1 1 0 0,0 0-1 0 0,-1 1 0 0 0,18 0 1 0 0,-8 0-59 0 0,429-41-498 0 0,184-3 404 0 0,-411 33 126 0 0,230 0-38 0 0,-452 13 10 0 0,-7 0-10 0 0,-377-11-254 0 0,294 11 316 0 0,-555 19 1 0 0,228-3 13 0 0,323-14 12 0 0,-816 3 877 0 0,640-21-581 0 0,214 10-320 0 0,19 1-12 0 0,31 5-49 0 0,6 0-111 0 0,327-37-644 0 0,-107 10 797 0 0,37-5 19 0 0,35-5 0 0 0,-192 27 0 0 0,454-32 0 0 0,-501 41-10 0 0,-54 2-100 0 0,-11 2 75 0 0,-17 1 14 0 0,-1011 86 687 0 0,871-78-490 0 0,-230 22 116 0 0,-56 4-186 0 0,317-36-106 0 0,121-3 11 0 0,11 0 42 0 0,6 1 1 0 0,402-49-214 0 0,-168 23 162 0 0,52-10-3 0 0,194-23 4 0 0,3 33-29 0 0,-446 27-212 0 0,-39 0 124 0 0,-14 5-474 0 0,11-5 559 0 0,-20 4-145 0 0,0 0 0 0 0,-1-1 0 0 0,-42 2-1 0 0,29-3 123 0 0,-213 21 13 0 0,-695 80 911 0 0,357-37-819 0 0,287-34-251 0 0,297-33 112 0 0,345-28-1135 0 0,-285 21 1174 0 0,419-60 47 0 0,80-9 0 0 0,-521 72-3 0 0,109-7-26 0 0,-142 11-67 0 0,-85 17-128 0 0,-105 7 191 0 0,63-10 226 0 0,-365 54 475 0 0,-73 11-360 0 0,506-72-284 0 0,-43 7 28 0 0,-172 1 0 0 0,264-15-49 0 0,1 0-1 0 0,-1-1 0 0 0,0 0 0 0 0,0-1 0 0 0,-6-1 1 0 0,-13-4 170 0 0,40-2-93 0 0,7 2-92 0 0,0 0 0 0 0,42-7-1 0 0,-16 3-49 0 0,12-3 27 0 0,414-95 6 0 0,-206 51 40 0 0,210-37 236 0 0,-308 68-65 0 0,317-39 106 0 0,-436 62-288 0 0,71-3 11 0 0,-132 0 138 0 0,-14 0-91 0 0,0 1-1 0 0,0 1 1 0 0,-1 1 0 0 0,-34-1-1 0 0,58 5-57 0 0,-241-8 0 0 0,123 7 0 0 0,-157-8-37 0 0,-102-3-22 0 0,-52-7 155 0 0,332 17-428 0 0,63 2 250 0 0,69 5-290 0 0,-8-1 277 0 0,234 4 8 0 0,2-22 15 0 0,-48 2 48 0 0,342-21 24 0 0,-197 24 0 0 0,-303 9 0 0 0,-48-2-2 0 0,-15-2 1 0 0,-16-3 19 0 0,-37-4 24 0 0,-1 2 1 0 0,0 3-1 0 0,-110 3 0 0 0,-252-10-42 0 0,286 4-12 0 0,81 7-43 0 0,-95-10-302 0 0,150 12 293 0 0,13-4-41 0 0,-4 1 82 0 0,18-3-33 0 0,0 1-1 0 0,1 2 0 0 0,-1 0 0 0 0,27 2 0 0 0,-29 0 32 0 0,112-3 57 0 0,109-5-234 0 0,-3-16-95 0 0,-133 13 135 0 0,-105 11 112 0 0,-14-8 230 0 0,5 6-159 0 0,-1 0 0 0 0,1 0 0 0 0,-1 1-1 0 0,0 0 1 0 0,0 0 0 0 0,-11-2 0 0 0,-47-1 44 0 0,44 3-33 0 0,-321-8-16 0 0,117 6-19 0 0,79 6 72 0 0,-33-3 44 0 0,140-3-49 0 0,92 9-54 0 0,436-19-10 0 0,-294 6 0 0 0,35-5 0 0 0,-217 12-12 0 0,-35-10-48 0 0,-4 5 42 0 0,0 1 0 0 0,1 1-1 0 0,-1 2 1 0 0,-46 1-1 0 0,12 0 21 0 0,-98-2-58 0 0,-147-10-396 0 0,300 13 440 0 0,-14-5-6 0 0,17 5 26 0 0,11-4 34 0 0,0 0-1 0 0,1 1 1 0 0,-1 0-1 0 0,1 1 1 0 0,0 0-1 0 0,12-1 1 0 0,61 0-124 0 0,-43 3 61 0 0,114 0-87 0 0,56-2-224 0 0,-198 1 343 0 0,-9 0 248 0 0,-15-7 84 0 0,11 8-300 0 0,-9-4-21 0 0,1 1 0 0 0,-1 1 0 0 0,1-1 0 0 0,-1 2 1 0 0,0-1-1 0 0,0 1 0 0 0,-14 1 0 0 0,4-1-7 0 0,-275-5-407 0 0,236 6-41 0 0,39 0 315 0 0,-10 0-197 0 0,-32 4-1 0 0,59-4 226 0 0,6 0-307 0 0,211 5 455 0 0,-127-6-39 0 0,58 1-19 0 0,-123 0 6 0 0,-17 0 10 0 0,21-4 16 0 0,14-1 330 0 0,-37 4-246 0 0,-1 1-16 0 0,10-2 4 0 0,39-2 144 0 0,-18 2-248 0 0,-17 1 0 0 0,32 1 0 0 0,77 4 22 0 0,-109-4 64 0 0,32 4 218 0 0,-18 0-218 0 0,-4-1 102 0 0,48 1 1 0 0,-67-5-176 0 0,-3 0-1 0 0,0 1 0 0 0,0 0 0 0 0,0 0 0 0 0,0 0 0 0 0,0 1 0 0 0,0-1 0 0 0,6 3 0 0 0,41 4 31 0 0,94 3 0 0 0,-68-7 26 0 0,-30 0-5 0 0,0 3-11 0 0,-1-4-53 0 0,14 5 83 0 0,-12-1 73 0 0,58 6 395 0 0,-77-10-477 0 0,-14-1-10 0 0,0-1-10 0 0,1 1-44 0 0,-1 2-10 0 0,1 1 0 0 0,-4-1 11 0 0,-7-2 32 0 0,7 2-22 0 0,3 0 22 0 0,-1 0-33 0 0,-1 2-10 0 0,1-1 0 0 0,1 1 11 0 0,-1-1 32 0 0,7 5-32 0 0,-20-9-11 0 0,4-1-1 0 0,29 4 1 0 0,-14-2 0 0 0,-19-1 0 0 0,34 10 0 0 0,-2-5 0 0 0,-2 2 0 0 0,-17-4 0 0 0,1-3 16 0 0,-3 4 64 0 0,-7-3 0 0 0,7 0-64 0 0,4 1-32 0 0,-1 0-48 0 0,-1 0 48 0 0,1-2 16 0 0,-1 1 0 0 0,1-2 0 0 0,0-1 0 0 0,-1 2 0 0 0,1 0 0 0 0,-1 2 0 0 0,1-2 0 0 0,-1 0 0 0 0,1 0 0 0 0,0 1 0 0 0,-1 0 0 0 0,1 0 0 0 0,0-1 0 0 0,1-1 0 0 0,6 1 0 0 0,6-3 0 0 0,-2 0 0 0 0,-11 2 0 0 0,-1 0 0 0 0,2 1 0 0 0,7 0 0 0 0,-2 0 0 0 0,-19 1 0 0 0,17 1 0 0 0,-17 0 0 0 0,3 0 0 0 0,29-1 0 0 0,61-3 0 0 0,-64 2 0 0 0,-17-2 0 0 0,8-1 0 0 0,-20 2 0 0 0,34-1 0 0 0,-23 1 0 0 0,2 0 0 0 0,-1 0 0 0 0,1-1 0 0 0,6 1 0 0 0,-21 1 0 0 0,39 0 0 0 0,-25 0 0 0 0,1-1 0 0 0,-1 1 0 0 0,1 0 0 0 0,0 0 0 0 0,-1-2 0 0 0,-1-2 0 0 0,1 0 0 0 0,1 0 0 0 0,-1 2 0 0 0,0-1 0 0 0,0 0 0 0 0,2 2 0 0 0,-15 1 0 0 0,23-1 0 0 0,-1 2 0 0 0,22-1 0 0 0,-39 0 0 0 0,19-1 0 0 0,-11-1 0 0 0,5 0 0 0 0,-17 3 0 0 0,3 0 0 0 0,30-6 0 0 0,-5-2 0 0 0,-8 2 93 0 0,1 2-1 0 0,-1 0 1 0 0,26 0-1 0 0,2 1-30 0 0,-3 2-62 0 0,-17 0 54 0 0,-15 0-44 0 0,0 1-10 0 0,-1-1 0 0 0,0-2 0 0 0,-3 0 11 0 0,-6 1 32 0 0,7-1-33 0 0,0 0-10 0 0,0 1 0 0 0,2-1 0 0 0,-1 2 0 0 0,0 0 0 0 0,-1 0 0 0 0,1 0 0 0 0,2 0 0 0 0,-1 0 0 0 0,1 0 0 0 0,-1-1 0 0 0,-1 1 0 0 0,1 0 0 0 0,0 2 0 0 0,0 2 0 0 0,-1 0 0 0 0,0 0 0 0 0,1 1 0 0 0,1-1 0 0 0,-1-1 0 0 0,1 1 0 0 0,-1-1 0 0 0,1 1 0 0 0,-2 0 0 0 0,1-1 0 0 0,8 2 0 0 0,-21-5 0 0 0,33 14 0 0 0,-19-10 0 0 0,-1 0 0 0 0,1-1 0 0 0,21 3 0 0 0,6 6 0 0 0,18 3 0 0 0,-36-7 0 0 0,29 9 0 0 0,-39-14 0 0 0,0 1 0 0 0,8 1 0 0 0,-21-5 0 0 0,34 15 0 0 0,-7-6 0 0 0,-10 0 0 0 0,19 2 0 0 0,-32-10 0 0 0,18 9 0 0 0,-10-3 0 0 0,0 1 0 0 0,1-1 0 0 0,-1 0 0 0 0,0 1 0 0 0,6 5 0 0 0,-5 3 0 0 0,-4-7 0 0 0,-3 0 14 0 0,-6-7 50 0 0,-5-2-42 0 0,1 1 0 0 0,-1-1 1 0 0,0 1-1 0 0,1 0 0 0 0,-5 2 0 0 0,-12 3-25 0 0,-57 1-29 0 0,19-3-118 0 0,-320 14-382 0 0,161-13 126 0 0,-1246 41 62 0 0,1274-42 345 0 0,-403 2 9 0 0,202-5 41 0 0,111 1 5 0 0,262-2-49 0 0,-40-1-14 0 0,55 0-47 0 0,17 5-730 0 0,40 4 408 0 0,-1-3-1 0 0,73-2 0 0 0,-79-3 271 0 0,165-1 66 0 0,58 1-12 0 0,121 6 97 0 0,103 4 326 0 0,-165-2-208 0 0,-95 0-110 0 0,-231-7-62 0 0,16 0-61 0 0,-17-1 32 0 0,-10-2 14 0 0,-73-9-38 0 0,-110-2 0 0 0,56 6 47 0 0,-96-15 14 0 0,-59-5 18 0 0,-126-14 338 0 0,88 6 21 0 0,283 32-326 0 0,-47-4 180 0 0,-137-28-1 0 0,214 31-138 0 0,12 4 202 0 0,4-1-133 0 0,19-3-100 0 0,0 1-1 0 0,0 0 0 0 0,0 2 0 0 0,22 1 0 0 0,0-1-35 0 0,-29 0-24 0 0,329 2-96 0 0,-174 11 96 0 0,434 43 0 0 0,-437-31 10 0 0,128 20 33 0 0,-6 19-16 0 0,-115-4-27 0 0,-168-57-4 0 0,1 0 0 0 0,-1 1 0 0 0,0 0-1 0 0,8 7 1 0 0,-13-10 1 0 0,0 0 0 0 0,0 0 0 0 0,0 0 0 0 0,1 0 0 0 0,-1 0 0 0 0,0 0 0 0 0,0 0 0 0 0,0 0 0 0 0,0 0 0 0 0,0 0 0 0 0,0 1 0 0 0,0-1 0 0 0,0 0 0 0 0,0 0 0 0 0,1 0 0 0 0,-1 0 0 0 0,0 0-1 0 0,0 0 1 0 0,0 1 0 0 0,0-1 0 0 0,0 0 0 0 0,0 0 0 0 0,0 0 0 0 0,0 0 0 0 0,0 0 0 0 0,0 1 0 0 0,0-1 0 0 0,0 0 0 0 0,0 0 0 0 0,0 0 0 0 0,0 0 0 0 0,0 0 0 0 0,0 0 0 0 0,0 1 0 0 0,0-1 0 0 0,-1 0 0 0 0,1 2-22 0 0,-1 1 0 0 0,0-1 1 0 0,-1 0-1 0 0,1 1 0 0 0,0-1 0 0 0,-1 0 1 0 0,1 0-1 0 0,-1 0 0 0 0,1 0 0 0 0,-1 0 1 0 0,0-1-1 0 0,0 1 0 0 0,0 0 0 0 0,0-1 1 0 0,0 0-1 0 0,-1 1 0 0 0,1-1 0 0 0,0 0 1 0 0,0 0-1 0 0,-4 1 0 0 0,-9 3-84 0 0,1-1 0 0 0,-21 3 0 0 0,19-4 25 0 0,-447 63-224 0 0,-4-34 1211 0 0,463-31-896 0 0,-180 8 402 0 0,-323 31 103 0 0,490-38-492 0 0,-1 1-1 0 0,1 1 1 0 0,0 0-1 0 0,0 1 1 0 0,-29 13-1 0 0,34-10-8 0 0,12-8-10 0 0,0 0 0 0 0,0 0 0 0 0,0 0 0 0 0,0 0 0 0 0,0 0 0 0 0,0 0 0 0 0,0 0 0 0 0,-1 0 0 0 0,1 0 0 0 0,0 1 0 0 0,0-1 0 0 0,0 0 0 0 0,0 0 0 0 0,0 0 0 0 0,0 0 0 0 0,0 0 0 0 0,0 0 0 0 0,0 0 0 0 0,0 0 0 0 0,0 1 0 0 0,0-1 0 0 0,0 0 0 0 0,0 0 0 0 0,0 0 0 0 0,0 0 0 0 0,0 0 0 0 0,0 0 0 0 0,0 1 0 0 0,0-1 0 0 0,0 0 0 0 0,0 0 0 0 0,0 0 0 0 0,0 0 0 0 0,0 0 0 0 0,0 0 0 0 0,0 0 0 0 0,0 1 0 0 0,0-1 0 0 0,0 0 0 0 0,0 0 0 0 0,0 0 0 0 0,0 0 0 0 0,2 5-9 0 0,0-1 0 0 0,0 0 0 0 0,1 0 0 0 0,-1 0 0 0 0,1 0 1 0 0,0 0-1 0 0,0-1 0 0 0,0 1 0 0 0,1-1 0 0 0,-1 0 0 0 0,1 0 1 0 0,0 0-1 0 0,0-1 0 0 0,0 1 0 0 0,0-1 0 0 0,0 0 0 0 0,0 0 1 0 0,6 2-1 0 0,13 4-26 0 0,0-1 0 0 0,31 5-1 0 0,-45-10 25 0 0,75 14 5 0 0,0-5 0 0 0,114 2-1 0 0,2-9-34 0 0,361 0-184 0 0,-170-6 52 0 0,-90 1-104 0 0,-7 4 52 0 0,298 40 0 0 0,-551-36 240 0 0,-38-7 60 0 0,-6 1-1 0 0,-11 4-46 0 0,-1 0-1 0 0,1-2 1 0 0,-1 0 0 0 0,-23 2-1 0 0,-64-2 127 0 0,72-3-108 0 0,-67 1 92 0 0,-234 8 29 0 0,-155 2 40 0 0,453-11-187 0 0,-285 10 89 0 0,58 0-1 0 0,193-7-66 0 0,-36 1 31 0 0,216 5-276 0 0,191-25 72 0 0,-75 1 108 0 0,-61 12-32 0 0,143-7 54 0 0,-186 4 0 0 0,-1 4 0 0 0,218 27 0 0 0,-290-16 0 0 0,-52-9 0 0 0,0 0 0 0 0,1 0 0 0 0,-1 0 0 0 0,0 0 0 0 0,1 0 0 0 0,-1 0 0 0 0,0 0 0 0 0,1 0 0 0 0,-1 0 0 0 0,0 0 0 0 0,0 1 0 0 0,1-1 0 0 0,-1 0 0 0 0,0 0 0 0 0,1 0 0 0 0,-1 0 0 0 0,0 0 0 0 0,0 1 0 0 0,1-1 0 0 0,-1 0 0 0 0,0 0 0 0 0,0 0 0 0 0,0 1 0 0 0,1-1 0 0 0,-1 0 0 0 0,0 0 0 0 0,0 1 0 0 0,0-1 0 0 0,0 0 0 0 0,1 1 0 0 0,-1-1 0 0 0,0 0 0 0 0,0 0 0 0 0,0 1 0 0 0,0 0 0 0 0,-1 0 0 0 0,0 0 0 0 0,0 0 0 0 0,-1 0 0 0 0,1 0 0 0 0,0 0 0 0 0,-1 0 1 0 0,1 0-1 0 0,-1 0 0 0 0,1-1 0 0 0,-1 1 0 0 0,1 0 0 0 0,-3 0 0 0 0,-27 7-17 0 0,-35 3-74 0 0,-132 3-1 0 0,98-9 99 0 0,-547 2 192 0 0,478-10 133 0 0,119 4-9 0 0,-67 12-1 0 0,98-10 20 0 0,21 0-268 0 0,5 3-85 0 0,0-1-1 0 0,0 0 0 0 0,0 0 0 0 0,1-1 0 0 0,0 1 1 0 0,0-2-1 0 0,0 1 0 0 0,0-1 0 0 0,0 0 1 0 0,10 1-1 0 0,17 4 62 0 0,42 2 0 0 0,-56-7-21 0 0,591 33-184 0 0,-324-26 44 0 0,-94-3 94 0 0,350 31-52 0 0,-512-34 58 0 0,-8-1-30 0 0,1 1 0 0 0,0 1 0 0 0,-1 1 0 0 0,31 11 0 0 0,-53-16-23 0 0,-2 0-16 0 0,-1 0 63 0 0,0 0 0 0 0,1 0 1 0 0,-1 0-1 0 0,0 0 0 0 0,0 0 0 0 0,0 0 1 0 0,0 0-1 0 0,0 0 0 0 0,0 0 1 0 0,0-1-1 0 0,-2 2 0 0 0,1-1-16 0 0,-6 4-26 0 0,0-1 1 0 0,0 0-1 0 0,-1-1 1 0 0,0 0-1 0 0,1 0 1 0 0,-1-1-1 0 0,0 0 1 0 0,-14 1-1 0 0,5 0 7 0 0,-594 62-69 0 0,-6-43 242 0 0,467-18-22 0 0,66-2 153 0 0,-94 15 1 0 0,171-14-192 0 0,9 0-48 0 0,9 2-38 0 0,-9-5 24 0 0,16 5-72 0 0,1-1 0 0 0,-1 0 0 0 0,1-2 0 0 0,0 0 1 0 0,32-1-1 0 0,-15 0 21 0 0,406-4 30 0 0,-337 0 12 0 0,10 0-11 0 0,397-7-209 0 0,-2 22-117 0 0,-503-12 345 0 0,47 3-85 0 0,92 17 0 0 0,-125-15 77 0 0,-16-4-70 0 0,-5 0-123 0 0,-2 2 152 0 0,0-1 1 0 0,0 1-1 0 0,0-1 0 0 0,0 0 1 0 0,0 0-1 0 0,0 0 0 0 0,0 0 1 0 0,-1-1-1 0 0,1 1 0 0 0,-1-1 1 0 0,1 0-1 0 0,-5 1 0 0 0,-10 1-69 0 0,-22 2 0 0 0,26-3 67 0 0,-437 18-419 0 0,333-18 491 0 0,-329-7 575 0 0,417 4-427 0 0,-232-6 2402 0 0,279 7-2393 0 0,760-31-929 0 0,-333 7 514 0 0,-382 22 236 0 0,254-17-58 0 0,-304 17 30 0 0,0 0 0 0 0,-1 0 0 0 0,13-4 0 0 0,-23 5-75 0 0,-2-1 87 0 0,0 0 0 0 0,0 1 0 0 0,-1-1 1 0 0,1 0-1 0 0,-1 1 0 0 0,1-1 0 0 0,-1 1 1 0 0,0-1-1 0 0,0 1 0 0 0,1 0 0 0 0,-1 0 1 0 0,-3-2-1 0 0,2 2-1 0 0,-26-14-42 0 0,0 2 1 0 0,-2 0-1 0 0,-49-13 1 0 0,43 15 39 0 0,-202-47-52 0 0,87 23 30 0 0,-405-111-164 0 0,321 73-49 0 0,37 10 10 0 0,27 9 171 0 0,-267-121 0 0 0,427 170 96 0 0,0-1-1 0 0,0 0 1 0 0,1-1 0 0 0,0 0-1 0 0,-14-11 1 0 0,23 16 190 0 0,6-1-165 0 0,-1 0 1 0 0,1 0-1 0 0,0 0 0 0 0,0 1 0 0 0,0 0 0 0 0,1-1 0 0 0,-1 2 1 0 0,0-1-1 0 0,1 0 0 0 0,-1 1 0 0 0,7-1 0 0 0,7-1-6 0 0,29-1-1 0 0,-33 3-65 0 0,540 1-1070 0 0,-537 1 1082 0 0,428 27 335 0 0,-403-21-88 0 0,-39-6-153 0 0,-7-1-24 0 0,-30 6-52 0 0,0-1 0 0 0,-58 0 1 0 0,48-4-4 0 0,-412 7 11 0 0,268-12 104 0 0,-79-1 559 0 0,303 12-514 0 0,199 1-430 0 0,-120-7 148 0 0,68 4-174 0 0,544 21 8 0 0,-712-25 287 0 0,226 22 146 0 0,-219-18-129 0 0,-21-5-16 0 0,-1 0-1 0 0,1 0 1 0 0,-1 0-1 0 0,1 0 1 0 0,-1 1-1 0 0,1-1 1 0 0,-1 0-1 0 0,0 0 1 0 0,1 0-1 0 0,-1 0 1 0 0,1 0-1 0 0,-1 1 1 0 0,0-1-1 0 0,1 0 1 0 0,-1 0-1 0 0,1 1 1 0 0,-1-1-1 0 0,0 0 1 0 0,1 1-1 0 0,-1-1 1 0 0,0 0-1 0 0,0 1 1 0 0,1 0-1 0 0,-5 0-7 0 0,1 1 1 0 0,-1-1-1 0 0,0 0 0 0 0,0 0 0 0 0,0-1 0 0 0,0 1 0 0 0,0-1 0 0 0,-7 0 0 0 0,7 0 3 0 0,-246 3-69 0 0,169-3 79 0 0,-506-34 230 0 0,552 31-97 0 0,1-1 1 0 0,0-2 0 0 0,-53-16-1 0 0,84 21 157 0 0,3 0-272 0 0,1 0 0 0 0,-1 0 0 0 0,0-1 0 0 0,0 1 0 0 0,1 0 0 0 0,-1 0 0 0 0,1 0 0 0 0,-1 0 0 0 0,0 0 0 0 0,1 1 0 0 0,0-1 0 0 0,-1 0 0 0 0,1 0 0 0 0,0 0 0 0 0,-1 0 0 0 0,1 1 0 0 0,0-1 0 0 0,0 0 0 0 0,0 0 0 0 0,0 1 0 0 0,0-1 0 0 0,-1 1 0 0 0,1-1 0 0 0,0 1 0 0 0,2-1 0 0 0,30-9 101 0 0,-28 9-77 0 0,98-16-299 0 0,127-6 1 0 0,-156 17 234 0 0,70-5-39 0 0,228-21-464 0 0,-369 31 492 0 0,1 1 0 0 0,-1-1 0 0 0,0 0-1 0 0,0 0 1 0 0,5-2 0 0 0,-6 3-83 0 0,-1-2-94 0 0,4-4 174 0 0,-4 2-17 0 0,-1 2 42 0 0,0-1 0 0 0,0 0-1 0 0,0 0 1 0 0,-1 1-1 0 0,1-1 1 0 0,-1 0-1 0 0,0 1 1 0 0,0-1 0 0 0,0 0-1 0 0,0 1 1 0 0,0-1-1 0 0,0 1 1 0 0,-1 0-1 0 0,1-1 1 0 0,-1 1 0 0 0,0 0-1 0 0,1 0 1 0 0,-1 0-1 0 0,0 0 1 0 0,0 0 0 0 0,-1 1-1 0 0,1-1 1 0 0,0 0-1 0 0,-5-2 1 0 0,1 1-39 0 0,-28-17-285 0 0,21 13 59 0 0,1 0 0 0 0,-14-11 0 0 0,23 16 210 0 0,-4-2-77 0 0,-7-15-335 0 0,7 8 473 0 0,-15-35-72 0 0,19 42 72 0 0,-6-16 0 0 0,2-2 4 0 0,7 19 3 0 0,-1 0 46 0 0,1 1 1 0 0,-3-22-54 0 0,2 21-54 0 0,2 1 1 0 0,-1 0 49 0 0,0 0-1 0 0,1 0 1 0 0,-1 0-1 0 0,1 0 1 0 0,-1 1-1 0 0,1-1 1 0 0,0 0-1 0 0,0 0 1 0 0,0 0-1 0 0,0 1 1 0 0,0-1-1 0 0,0 0 1 0 0,0 1-1 0 0,0-1 1 0 0,2 0-1 0 0,2-3 66 0 0,4-4 3 0 0,-1 1 3 0 0,-5 5-3 0 0,7-4-51 0 0,2 1-13 0 0,1 3 0 0 0,2 1 0 0 0,10-1 0 0 0,-20 4 0 0 0,-1 0 0 0 0,25 4 0 0 0,-1 4 0 0 0,-18-6 4 0 0,0 0-1 0 0,17 9 1 0 0,-14-3 39 0 0,2 2-16 0 0,-11-9 0 0 0,-1 0-1 0 0,0 0 1 0 0,-1 0 0 0 0,1 1 0 0 0,0-1-1 0 0,-1 1 1 0 0,5 5 0 0 0,8 11-42 0 0,-3-4-6 0 0,10 17 90 0 0,-20-29-37 0 0,0-1 1 0 0,1 1-1 0 0,-1-1 0 0 0,1 0 0 0 0,3 3 0 0 0,-1-1 46 0 0,-3-3 95 0 0,9 3 874 0 0,-15-13-714 0 0,4 5-333 0 0,-2 0 0 0 0,-9-8 0 0 0,-6-4-51 0 0,-1 2 1 0 0,-30-19-1 0 0,31 22-35 0 0,12 8 3 0 0,-1-1 1 0 0,1-1-1 0 0,0 1 1 0 0,-7-8-1 0 0,-9-10-268 0 0,15 16 327 0 0,4 3-8 0 0,0-6 48 0 0,1 7-83 0 0,6-5-213 0 0,-3 4 309 0 0,6-2-61 0 0,5 2 62 0 0,1 3-20 0 0,7-1-10 0 0,-18 2 0 0 0,17 3 11 0 0,-7-1 42 0 0,-8-2 1 0 0,7 1-33 0 0,3 2 34 0 0,-3 1 14 0 0,-8-3-14 0 0,5 6-45 0 0,2 2-10 0 0,-4 2 0 0 0,-1 4 0 0 0,0-5 11 0 0,-3-7 32 0 0,4 7 607 0 0,-12-15-579 0 0,-4-1-151 0 0,-19-21 65 0 0,17 16 15 0 0,-2-1 0 0 0,-8-1 0 0 0,-17-11-197 0 0,23 11 90 0 0,16 11 92 0 0,0 0-1 0 0,0 1 0 0 0,1-1 0 0 0,-1 0 0 0 0,0 1 1 0 0,1-1-1 0 0,-1 0 0 0 0,0 1 0 0 0,1 0 1 0 0,-1-1-1 0 0,1 1 0 0 0,2 0 0 0 0,-2-1-20 0 0,-2 1 32 0 0,1 0 0 0 0,0 0 0 0 0,0 0 0 0 0,0 0 0 0 0,0 0 0 0 0,0 0 0 0 0,0 0 0 0 0,-1 0 0 0 0,1 1 0 0 0,0-1 0 0 0,0 0 1 0 0,0 0-1 0 0,0 1 0 0 0,-1-1 0 0 0,1 1 0 0 0,1 0 0 0 0,1 0 0 0 0,12 7 4 0 0,0 0 0 0 0,-1 0 0 0 0,2 2 0 0 0,7 5 0 0 0,4 0 0 0 0,-25-14 0 0 0,0 1 0 0 0,1-1 0 0 0,-1 1 0 0 0,0-1 0 0 0,0 1 0 0 0,1 0 0 0 0,-1 0 0 0 0,-1 0 0 0 0,4 3 0 0 0,-3-3 0 0 0,-1 0 0 0 0,1 0 0 0 0,0 0 0 0 0,0 0 0 0 0,0 0 0 0 0,0-1 0 0 0,0 1 0 0 0,0-1 0 0 0,5 3 0 0 0,6 3 0 0 0,17 9 94 0 0,-27-15-64 0 0,17 13 262 0 0,-11-6-196 0 0,-2-4-3 0 0,10 11 134 0 0,-6-3-163 0 0,-2-2 0 0 0,25 23 128 0 0,-24-22-192 0 0,2 0 11 0 0,-2 2 32 0 0,-3-3-22 0 0,-4-6 22 0 0,5 7-22 0 0,2 2 22 0 0,-3-3-22 0 0,-6-7 32 0 0,0-1-15 0 0,5 10-92 0 0,-1-1 54 0 0,-3-7 64 0 0,5 7-48 0 0,0-1-30 0 0,-5-6-45 0 0,3 5 34 0 0,-3-4-18 0 0,1 8 32 0 0,2 4 11 0 0,1-3 0 0 0,3-1 0 0 0,2-2 0 0 0,2-2 0 0 0,-1 0 0 0 0,-1-1 11 0 0,-4-4 37 0 0,-3 0 6 0 0,9 10-39 0 0,-2-2-15 0 0,0-1 0 0 0,2-2 0 0 0,-3-3 11 0 0,-6-3 32 0 0,5 1-21 0 0,-5-1 42 0 0,5 0 23 0 0,-5 0-28 0 0,5 4-49 0 0,3 0-10 0 0,1 1 0 0 0,-2 1 0 0 0,0-2 0 0 0,0 2 0 0 0,-4-1 14 0 0,-5-7 116 0 0,-4-2-66 0 0,-15-13 1 0 0,-22-13 0 0 0,34 24-67 0 0,-90-46-78 0 0,81 41 32 0 0,7 4-12 0 0,-1-1 0 0 0,1 0 0 0 0,-10-8 0 0 0,13 11 48 0 0,-10-11-76 0 0,5 3 18 0 0,1-1-10 0 0,1 2-8 0 0,2 0 29 0 0,1-1 48 0 0,2 3-2 0 0,2 5-51 0 0,0 1-5 0 0,0-7-11 0 0,2 6 2 0 0,6-2 62 0 0,6 3 16 0 0,0 3 0 0 0,1 2 0 0 0,-1 1 0 0 0,1-1 0 0 0,-1 1 0 0 0,-1 3 0 0 0,-2 1 0 0 0,-2 3 0 0 0,1 1 0 0 0,0-2 0 0 0,1 0 0 0 0,0 0 0 0 0,9 9 12 0 0,-18-19 47 0 0,0 1-4 0 0,7 6-45 0 0,0 2-10 0 0,2 1 0 0 0,-2 1 0 0 0,0 0 0 0 0,2-1 0 0 0,0 0 0 0 0,0-2 11 0 0,46 33 160 0 0,-25-21-1 0 0,3 1 44 0 0,-33-21-170 0 0,15 13 50 0 0,-8-3-94 0 0,-1 0 0 0 0,0 0 0 0 0,1-2 0 0 0,1-2 11 0 0,1 0 32 0 0,0 1-33 0 0,-2 0-10 0 0,0 2 0 0 0,0-1 0 0 0,1 0 0 0 0,2 7 29 0 0,-8-12 0 0 0,9 5-23 0 0,12 6 58 0 0,-14-8-64 0 0,-2-2 11 0 0,-5-4 32 0 0,5 3-22 0 0,-5-2 22 0 0,7 2-22 0 0,1 2 22 0 0,1-1-33 0 0,-2 1-10 0 0,2-2 0 0 0,0 2 0 0 0,1 1 0 0 0,-1-1 0 0 0,-1 0 0 0 0,-1-1 11 0 0,-6-4 32 0 0,8 4-33 0 0,0 0-10 0 0,5-2-2 0 0,19 7 68 0 0,-23-4-66 0 0,-1-1 0 0 0,1 0 0 0 0,-1 1 0 0 0,0-1 0 0 0,0-2 0 0 0,1 2 0 0 0,1 2 0 0 0,-2 0 0 0 0,0-2 0 0 0,6 1 0 0 0,-18-5 0 0 0,32 16 0 0 0,-19-9 0 0 0,0-1 0 0 0,9 5 0 0 0,-20-10 0 0 0,12 9 0 0 0,-3-1 0 0 0,-3-1-16 0 0,-9-9 14 0 0,1 0 0 0 0,-1 0 0 0 0,0 0 0 0 0,0 0 0 0 0,0 0 0 0 0,0 0 0 0 0,0 0-1 0 0,0 0 1 0 0,0 0 0 0 0,0 1 0 0 0,0-1 0 0 0,0 0 0 0 0,1 0 0 0 0,-1 0 0 0 0,0 0 0 0 0,0 0 0 0 0,0 0-1 0 0,0 1 1 0 0,0-1 0 0 0,0 0 0 0 0,0 0 0 0 0,0 0 0 0 0,0 0 0 0 0,0 0 0 0 0,0 0 0 0 0,0 1-1 0 0,0-1 1 0 0,0 0 0 0 0,0 0 0 0 0,0 0 0 0 0,0 0 0 0 0,0 0 0 0 0,0 0 0 0 0,0 1 0 0 0,-1-1 0 0 0,1 0-1 0 0,0 0 1 0 0,-6 13-94 0 0,4-10 84 0 0,-1 0 0 0 0,1-1 0 0 0,-1 1 0 0 0,0-1 0 0 0,0 1 0 0 0,0-1 0 0 0,0 0 0 0 0,0 0-1 0 0,0-1 1 0 0,-1 1 0 0 0,1-1 0 0 0,-1 1 0 0 0,-5 0 0 0 0,-7 2-41 0 0,-29 3 0 0 0,30-5 38 0 0,-34 2-63 0 0,-65-1 0 0 0,-50-11 48 0 0,87 3 45 0 0,-665-75-26 0 0,509 44 12 0 0,-216-28 236 0 0,547 77-1021 0 0,-66-10 765 0 0,294 25-277 0 0,1-16 101 0 0,-311-12 196 0 0,18 0 40 0 0,55-7 509 0 0,-91 4-370 0 0,-3-1-141 0 0,1-1-1 0 0,-1 1 0 0 0,1-1 1 0 0,-1 1-1 0 0,0 1 1 0 0,-1-1-1 0 0,1 1 0 0 0,-1 0 1 0 0,-7-3-1 0 0,-10-3 164 0 0,-27-6 1 0 0,30 9-172 0 0,-70-20-31 0 0,25 9 0 0 0,-80-33 0 0 0,96 29 0 0 0,-55-25 0 0 0,83 36 0 0 0,0-2 0 0 0,-33-25 0 0 0,43 28 11 0 0,2-1 42 0 0,5-3 1 0 0,6 3-33 0 0,-1 8-17 0 0,1 0 0 0 0,0 0 0 0 0,0 0 0 0 0,0 1 0 0 0,0-1 0 0 0,0 0 1 0 0,0 1-1 0 0,0-1 0 0 0,0 1 0 0 0,1 0 0 0 0,-1 0 0 0 0,1 0 0 0 0,-1 0 0 0 0,4-1 0 0 0,40-7-108 0 0,-40 9 67 0 0,31-5-193 0 0,-1 2 1 0 0,1 1-1 0 0,40 4 0 0 0,-18 0-61 0 0,-35-2 143 0 0,35 6-1 0 0,-47-5 149 0 0,-6-1 0 0 0,-1 0 0 0 0,1 1 0 0 0,-1 0 0 0 0,0 1 0 0 0,9 2 0 0 0,0 2 15 0 0,-6 2 72 0 0,-8-8-84 0 0,0 0 1 0 0,0 0 0 0 0,1 1 0 0 0,-1-1 0 0 0,0 0-1 0 0,0 0 1 0 0,0 0 0 0 0,0 0 0 0 0,0 0 0 0 0,0 0-1 0 0,0 0 1 0 0,0 0 0 0 0,0 0 0 0 0,0 1 0 0 0,0-1-1 0 0,0 0 1 0 0,0 0 0 0 0,0 0 0 0 0,0 0 0 0 0,0 0-1 0 0,0 0 1 0 0,0 1 0 0 0,0-1 0 0 0,0 0 0 0 0,0 0-1 0 0,0 0 1 0 0,0 0 0 0 0,0 0 0 0 0,0 0 0 0 0,0 0-1 0 0,0 1 1 0 0,0-1 0 0 0,0 0 0 0 0,0 0 0 0 0,0 0-1 0 0,0 0 1 0 0,0 0 0 0 0,0 0 0 0 0,-1 0 0 0 0,-1 4 30 0 0,-1 0 0 0 0,1 0 0 0 0,-1-1 1 0 0,-1 1-1 0 0,1-1 0 0 0,0 0 0 0 0,-1 0 1 0 0,0 0-1 0 0,1 0 0 0 0,-1-1 0 0 0,0 0 1 0 0,0 1-1 0 0,-1-1 0 0 0,-7 2 0 0 0,-9 3 4 0 0,-40 8-1 0 0,39-11-23 0 0,-5 2-14 0 0,-58 14 0 0 0,71-16 0 0 0,0 1 0 0 0,1 0 0 0 0,-25 13 0 0 0,26-9 0 0 0,3 2 0 0 0,9-10-1 0 0,0 0 0 0 0,-1 0 0 0 0,1 0-1 0 0,0-1 1 0 0,0 1 0 0 0,0 0 0 0 0,0 0-1 0 0,-1 0 1 0 0,1 0 0 0 0,0 0 0 0 0,1 0 0 0 0,-1 1-1 0 0,1 0-20 0 0,0 1 0 0 0,-1-1 0 0 0,2 1 1 0 0,-1-1-1 0 0,0 0 0 0 0,0 1 0 0 0,1-1 0 0 0,-1 0 0 0 0,1 0 0 0 0,0 0 0 0 0,0 0 0 0 0,0-1 0 0 0,0 1 0 0 0,0 0 0 0 0,0-1 0 0 0,0 1 0 0 0,0-1 0 0 0,5 2 0 0 0,4 2-87 0 0,0 0-1 0 0,20 4 0 0 0,-27-8 92 0 0,52 13-385 0 0,86 10 0 0 0,59-6-1447 0 0,-188-18 1685 0 0,50 5-214 0 0,201 21-55 0 0,-238-20 577 0 0,-20-4 167 0 0,-1 0 0 0 0,1-1 0 0 0,-1 0 0 0 0,12 1 0 0 0,-27 10 291 0 0,3-7-486 0 0,0 0-1 0 0,1-1 0 0 0,-1 0 1 0 0,-1 0-1 0 0,1 0 1 0 0,-16 4-1 0 0,-6 4-27 0 0,2 1-38 0 0,0-1 30 0 0,-35 23-1 0 0,53-30-65 0 0,1 1 0 0 0,0 1-1 0 0,1-1 1 0 0,-1 1 0 0 0,1 1-1 0 0,1-1 1 0 0,-1 1 0 0 0,-5 9-1 0 0,8-10 1 0 0,-1 1-1 0 0,1 0 1 0 0,0 0 0 0 0,1 0-1 0 0,0 0 1 0 0,0 1-1 0 0,1-1 1 0 0,-3 17-1 0 0,5-19-11 0 0,0-1 0 0 0,0 1 0 0 0,0-1 0 0 0,1 0 0 0 0,0 1 0 0 0,0-1 0 0 0,0 0 0 0 0,1 1 0 0 0,0-1 0 0 0,0 0 0 0 0,0 0 0 0 0,0 0 0 0 0,1-1-1 0 0,0 1 1 0 0,6 7 0 0 0,-3-5 7 0 0,1 0-1 0 0,-1-1 1 0 0,2 0-1 0 0,-1 0 1 0 0,1 0-1 0 0,-1-1 0 0 0,1-1 1 0 0,1 1-1 0 0,8 2 1 0 0,8 3 59 0 0,51 13-1 0 0,-16-12 31 0 0,0-3 0 0 0,67 2 0 0 0,-114-10-84 0 0,305-8 143 0 0,-142-2-66 0 0,382 10 560 0 0,-523 6-834 0 0,-36-6 171 0 0,0 0-1 0 0,0 0 0 0 0,0 1 1 0 0,0-1-1 0 0,1 0 0 0 0,-1 1 1 0 0,0-1-1 0 0,0 1 0 0 0,0 0 1 0 0,0-1-1 0 0,-1 2 0 0 0,-3 2-23 0 0,-6 1-13 0 0,-1 0-1 0 0,1-1 1 0 0,-1-1-1 0 0,1 0 1 0 0,-18 2-1 0 0,-62 2-77 0 0,53-6 88 0 0,-188 4-90 0 0,18-1 144 0 0,201-3-11 0 0,-136 6 74 0 0,-149-13-1 0 0,259 3-64 0 0,-152-10-89 0 0,124 11 165 0 0,-63 7 1 0 0,105-3-25 0 0,-11 1 175 0 0,29-3-182 0 0,4 1-11 0 0,19-1-4 0 0,153 2-221 0 0,241-9-691 0 0,-315-2 459 0 0,323-23-626 0 0,-313 27 994 0 0,212-1 489 0 0,-283 11-82 0 0,-37-4-74 0 0,-6 1-170 0 0,-2 3-127 0 0,0-1 0 0 0,-1 0 0 0 0,0 0 0 0 0,0 0 0 0 0,-1-1 0 0 0,1 0 0 0 0,0 0 0 0 0,-12 3 0 0 0,-60 12 7 0 0,69-16-1 0 0,-81 12 1 0 0,-101 1-1 0 0,-26 3 13 0 0,-42 35 300 0 0,278-48-259 0 0,37 3-168 0 0,0-4-1 0 0,87-3 0 0 0,-125-1 30 0 0,601-14-1670 0 0,-525 16 1754 0 0,159 22 0 0 0,-168-8 1459 0 0,-88-15-1289 0 0,-4 3-139 0 0,-1-1 1 0 0,0 0-1 0 0,0 0 0 0 0,0-1 0 0 0,0 0 0 0 0,0-1 0 0 0,-11 1 0 0 0,-65 0 42 0 0,26-1-25 0 0,-378 15 77 0 0,0-27-54 0 0,340-2 461 0 0,101 0-199 0 0,-3 11-286 0 0,0-1 0 0 0,0 0 0 0 0,1 1 0 0 0,-1 0 0 0 0,0-1-1 0 0,1 1 1 0 0,-1 0 0 0 0,1 0 0 0 0,0 0 0 0 0,0 1 0 0 0,3-2 0 0 0,38-15 122 0 0,-37 16-190 0 0,52-15-260 0 0,80-12 1 0 0,-46 11-56 0 0,96-27-293 0 0,128-24-9 0 0,-74 27 640 0 0,-208 33 11 0 0,-50 0 96 0 0,-13 1-92 0 0,0 1 0 0 0,-1 2-1 0 0,1 1 1 0 0,-42-1 0 0 0,-196-6 16 0 0,-300-26 66 0 0,527 32-88 0 0,-85-12 83 0 0,104 13-72 0 0,-1-1 0 0 0,1-1 1 0 0,-34-15-1 0 0,48 18-11 0 0,-15-10 49 0 0,19 12-51 0 0,2 1-1 0 0,0-1-1 0 0,-1 1 0 0 0,1 0 0 0 0,0-1 1 0 0,0 1-1 0 0,-1-1 0 0 0,1 1 1 0 0,0 0-1 0 0,0-1 0 0 0,-1 1 0 0 0,1-1 1 0 0,0 1-1 0 0,0-1 0 0 0,0 1 1 0 0,0-1-1 0 0,0 1 0 0 0,0-1 0 0 0,0 1 1 0 0,0-1-1 0 0,0 1 0 0 0,0-1 1 0 0,0 1-1 0 0,0 0 0 0 0,0-1 1 0 0,0 1-1 0 0,0-1 0 0 0,1 0 0 0 0,4-11 71 0 0,-2 9-61 0 0,1-1-1 0 0,-1 1 1 0 0,1 0-1 0 0,0 0 0 0 0,0 0 1 0 0,0 0-1 0 0,0 1 1 0 0,0-1-1 0 0,5-1 0 0 0,45-15-149 0 0,-36 13 88 0 0,244-63-859 0 0,5 22 320 0 0,-78 15 740 0 0,-171 29 408 0 0,-32 6-492 0 0,-202 24 46 0 0,-57 12 48 0 0,254-35-151 0 0,-32 8 454 0 0,53-13-400 0 0,23-12-145 0 0,0 2 1 0 0,38-12-1 0 0,59-11-295 0 0,-76 22 280 0 0,130-33-51 0 0,-173 44 80 0 0,-1 0 11 0 0,8-1 32 0 0,-7 1-38 0 0,-56 18-500 0 0,-85 15 406 0 0,-12 3-18 0 0,117-24 186 0 0,9-3 10 0 0,-26 4-1 0 0,37-8 1054 0 0,25-13-852 0 0,14-6-185 0 0,0 2-1 0 0,41-15 0 0 0,-36 15-44 0 0,49-26-1 0 0,-1-4 5 0 0,-66 35 0 0 0,-1 1 0 0 0,0 1-10 0 0,-2 1-44 0 0,-8 3-15 0 0,-16 6-1071 0 0,-7 2 1126 0 0,-35 11-54 0 0,-59 25-1 0 0,84-31 69 0 0,27-8-2 0 0,-3-1 4 0 0,-22 6 1306 0 0,31-9-1217 0 0,5-4-26 0 0,-2 1-51 0 0,-1 1-1 0 0,1 1 1 0 0,0-1 0 0 0,0 1 0 0 0,0 0 0 0 0,10-3-1 0 0,112-41-13 0 0,-113 41 0 0 0,-4 0-14 0 0,-8 4-56 0 0,0 0 2 0 0,2 0 41 0 0,-1 0-6 0 0,0-1 1 0 0,0 1-1 0 0,-1 0 1 0 0,1-1 0 0 0,-1 0-1 0 0,1 1 1 0 0,-1-1 0 0 0,0 0-1 0 0,0 0 1 0 0,3-4-1 0 0,5-4 33 0 0,-3 2-10 0 0,-6 7-50 0 0,-6 11-962 0 0,5-9 1017 0 0,-1 0-1 0 0,1 1 1 0 0,0-1-1 0 0,-1 0 1 0 0,1 0 0 0 0,-1 0-1 0 0,1 0 1 0 0,-1 0-1 0 0,0-1 1 0 0,-1 3-1 0 0,-4 2-26 0 0,-2 0 0 0 0,1 0 0 0 0,-11 5 0 0 0,-9 6 32 0 0,17-10 0 0 0,1 0 0 0 0,-1 0 0 0 0,0-1 0 0 0,-1-1 0 0 0,-10 4 0 0 0,-8 0 0 0 0,8-3 601 0 0,38-13 482 0 0,20-7-1153 0 0,-31 12 81 0 0,-4 2-3 0 0,1 0-1 0 0,0 0 1 0 0,-1 0-1 0 0,1-1 1 0 0,-1 1-1 0 0,4-3 1 0 0,3-4 13 0 0,0-3 32 0 0,1 0 11 0 0,-1-2 0 0 0,-3 3 6 0 0,1 0-1 0 0,9-12 0 0 0,-10 16-31 0 0,-4 4-38 0 0,-1-1 1 0 0,1 1 0 0 0,-1 0 0 0 0,1 1 0 0 0,0-1-1 0 0,0 0 1 0 0,0 0 0 0 0,0 1 0 0 0,0-1 0 0 0,0 1 0 0 0,0 0-1 0 0,4-2 1 0 0,3-1-1 0 0,14-10 0 0 0,-18 12 0 0 0,1 0 0 0 0,-1 0 0 0 0,0 0 0 0 0,0 0 0 0 0,0-1 0 0 0,4-3 0 0 0,16-7 0 0 0,-13 6 0 0 0,-1-2 0 0 0,-9 8 0 0 0,0-1-1 0 0,0 0 1 0 0,0 0-1 0 0,0 0 1 0 0,0 0-1 0 0,0 0 1 0 0,0-1-1 0 0,1-2 1 0 0,3-4 74 0 0,11-21 123 0 0,-8 17-144 0 0,-9 12-55 0 0,13-14 79 0 0,3-1-13 0 0,-7 8-21 0 0,0 1-33 0 0,0 0 6 0 0,-1 1 64 0 0,-5 3-25 0 0,1 0-15 0 0,6-11 57 0 0,-6 9-4 0 0,-4 5-35 0 0,8-15 15 0 0,-4 6-62 0 0,-3 7 42 0 0,0 1 1 0 0,4-7-44 0 0,2-2-10 0 0,1 1 0 0 0,1 1 0 0 0,1 1 0 0 0,-1-1 0 0 0,0 0 0 0 0,-1 0 0 0 0,-1-1 0 0 0,1 0 0 0 0,1 2 0 0 0,1-1 0 0 0,0-1 0 0 0,0 2 0 0 0,1 0 0 0 0,3-4 0 0 0,-12 7 0 0 0,15-12 0 0 0,-8 8 0 0 0,-1-1 0 0 0,1 1 0 0 0,2 0 0 0 0,1 1 0 0 0,-1 1 0 0 0,2 1 11 0 0,-1-1 32 0 0,0 1-47 0 0,0-1-55 0 0,1-1 44 0 0,-2 0 15 0 0,-2-2 0 0 0,2 1 0 0 0,0 1 0 0 0,8-1-4 0 0,-14 7 8 0 0,38-16 84 0 0,-39 15-40 0 0,3-3-48 0 0,-4 2-64 0 0,5-3 48 0 0,3-1 16 0 0,0-2 0 0 0,0 2 0 0 0,0-1 0 0 0,0 1 0 0 0,10-5 31 0 0,3-4-62 0 0,-14 8 31 0 0,0-1 0 0 0,-1 3 16 0 0,-5 3 48 0 0,3-2-64 0 0,-3 3-64 0 0,6-4 48 0 0,2-1 32 0 0,0 1 32 0 0,1-1-96 0 0,-1-1 48 0 0,-2-1 64 0 0,-1 0-48 0 0,0 0-16 0 0,2-1 0 0 0,0 0-14 0 0,6-1-30 0 0,11-12 25 0 0,-26 20 11 0 0,17-10-48 0 0,-18 11 49 0 0,2-1 4 0 0,13-3 2 0 0,0 0 1 0 0,-10 4 0 0 0,16-1 0 0 0,-16 1-4 0 0,16 0-16 0 0,-9 1-20 0 0,-7 0 40 0 0,17 1 0 0 0,-8 2 0 0 0,-1 0 0 0 0,1 0 0 0 0,-5 0-10 0 0,-7-1-44 0 0,-3-1 52 0 0,0 0 0 0 0,0 1-1 0 0,0-1 1 0 0,0 0-1 0 0,0 0 1 0 0,0 1 0 0 0,0-1-1 0 0,0 0 1 0 0,0 0 0 0 0,0 1-1 0 0,0-1 1 0 0,1 0-1 0 0,-1 0 1 0 0,0 0 0 0 0,0 1-1 0 0,0-1 1 0 0,0 0-1 0 0,1 0 1 0 0,-1 0 0 0 0,0 0-1 0 0,0 1 1 0 0,0-1 0 0 0,1 0-1 0 0,-1 0 1 0 0,0 0-1 0 0,1 0 1 0 0,7 8-62 0 0,-2 4 11 0 0,0-1 32 0 0,-4-7-22 0 0,5 5 22 0 0,1 4-22 0 0,2-1 32 0 0,0-1 11 0 0,1-2 0 0 0,-2-2 11 0 0,-5-5 32 0 0,3 3-17 0 0,-5-4 53 0 0,17 10 288 0 0,-14-8-293 0 0,-3-2-8 0 0,8 5 76 0 0,-4-3-92 0 0,0-1 0 0 0,0 1 0 0 0,0-1 0 0 0,0 0 0 0 0,1-1 0 0 0,8 2 0 0 0,6 1 80 0 0,22 6 226 0 0,-53-1-469 0 0,1-4 111 0 0,0-1 0 0 0,0 0 0 0 0,0 0 0 0 0,-1-1 1 0 0,-17 4-1 0 0,-52 3 2 0 0,0 1 0 0 0,69-9 0 0 0,-39 8 0 0 0,0 2 0 0 0,-76 29 0 0 0,61-14-63 0 0,-90 43-280 0 0,142-65 274 0 0,1 1 0 0 0,0 1-1 0 0,1 0 1 0 0,-16 13 0 0 0,25-18 5 0 0,2 0-141 0 0,-1 0 192 0 0,1 0 0 0 0,0-1 0 0 0,0 1 0 0 0,1 0 0 0 0,-1 0 0 0 0,0-1 0 0 0,1 1 0 0 0,-1 0 0 0 0,1-1 0 0 0,-1 0 0 0 0,1 1 0 0 0,0-1 0 0 0,-1 0 0 0 0,4 2 0 0 0,2 1-14 0 0,0-1 0 0 0,1 0 0 0 0,-1 0 0 0 0,0-1 0 0 0,1 0 0 0 0,0 0 0 0 0,0-1 0 0 0,11 1 0 0 0,68-1 71 0 0,-46-2 67 0 0,60-1 17 0 0,-84 2-128 0 0,-5 2-14 0 0,-9-2-34 0 0,-5 1 76 0 0,-14 8-26 0 0,0-1 1 0 0,-1-1 0 0 0,-34 9 0 0 0,32-10-4 0 0,-11 4 10 0 0,4-3 27 0 0,2 1 0 0 0,-1 2-1 0 0,-42 22 1 0 0,57-27-1 0 0,7-4-25 0 0,0 1-1 0 0,0-1 0 0 0,0 1 1 0 0,1 0-1 0 0,-1 0 0 0 0,0 0 0 0 0,1 1 1 0 0,-1-1-1 0 0,-2 4 0 0 0,-1 4 2 0 0,6-8-5 0 0,0-1 0 0 0,0 0-1 0 0,0 1 1 0 0,0-1 0 0 0,0 1 0 0 0,0-1 0 0 0,0 0-1 0 0,0 1 1 0 0,1-1 0 0 0,-1 0 0 0 0,1 1-1 0 0,-1-1 1 0 0,1 0 0 0 0,-1 1 0 0 0,1-1 0 0 0,0 0-1 0 0,0 0 1 0 0,-1 0 0 0 0,1 0 0 0 0,0 0 0 0 0,0 0-1 0 0,0 0 1 0 0,0 0 0 0 0,1 0 0 0 0,-1 0 0 0 0,0 0-1 0 0,0-1 1 0 0,0 1 0 0 0,1 0 0 0 0,-1-1-1 0 0,0 1 1 0 0,1-1 0 0 0,1 1 0 0 0,6 2 7 0 0,0-1 0 0 0,0 0 0 0 0,17 2 0 0 0,-24-4-17 0 0,15 1-34 0 0,0 0-1 0 0,0-2 0 0 0,0 0 1 0 0,17-3-1 0 0,68-17-254 0 0,-56 10 243 0 0,-40 10 52 0 0,17-6-14 0 0,-21 6-42 0 0,-5 2-10 0 0,-85 30-72 0 0,28-9 80 0 0,10-5 56 0 0,-93 17 0 0 0,11-6-52 0 0,83-17 40 0 0,38-9 12 0 0,-1 1 0 0 0,1 0 0 0 0,0 1 0 0 0,0 0 0 0 0,0 1 0 0 0,0 0 0 0 0,1 1 0 0 0,-18 12 0 0 0,21-10-17 0 0,6-7-71 0 0,4 0-244 0 0,13 2 284 0 0,1-2-1 0 0,-1 0 1 0 0,28-2 0 0 0,55-8 111 0 0,-77 6-48 0 0,39-7-2 0 0,-1-3 0 0 0,0-2 0 0 0,-1-3 0 0 0,61-28-1 0 0,-86 33-16 0 0,-2 1 44 0 0,56-30-1 0 0,-70 32 7 0 0,31-11 1 0 0,-33 15 21 0 0,-1-1 0 0 0,0 0 0 0 0,0-1 0 0 0,0 0 0 0 0,17-15 0 0 0,-29 21-14 0 0,2-3-58 0 0,-4 4-66 0 0,-12-5-254 0 0,7 4 314 0 0,0 1-1 0 0,0-1 1 0 0,-1 1 0 0 0,1 1-1 0 0,0-1 1 0 0,0 1-1 0 0,-1-1 1 0 0,1 1-1 0 0,-1 0 1 0 0,1 1-1 0 0,-6 0 1 0 0,5 0 7 0 0,-2 0-9 0 0,0 0-1 0 0,0 0 0 0 0,0 1 0 0 0,0 0 1 0 0,-9 5-1 0 0,-4 0-28 0 0,-221 71-111 0 0,-14 4 165 0 0,211-69-16 0 0,-24 6-27 0 0,-131 55-1 0 0,182-68 34 0 0,10-3-7 0 0,-1 0 1 0 0,1 1 0 0 0,-9 5 0 0 0,14-8-64 0 0,21 2-451 0 0,-2-1 450 0 0,0 0 0 0 0,22-2 0 0 0,56-6 40 0 0,-78 5 23 0 0,325-41-315 0 0,-300 36 320 0 0,0 2 0 0 0,84 2 0 0 0,-122 2 11 0 0,1 0 7 0 0,0 1-1 0 0,0 0 0 0 0,0 0 1 0 0,0 0-1 0 0,0 0 1 0 0,-1 1-1 0 0,1 0 1 0 0,-1-1-1 0 0,1 2 0 0 0,-1-1 1 0 0,6 5-1 0 0,-10-7-11 0 0,1 0 1 0 0,-1 0-1 0 0,0 1 0 0 0,0-1 0 0 0,0 0 0 0 0,1 1 0 0 0,-1-1 1 0 0,0 0-1 0 0,0 1 0 0 0,0-1 0 0 0,0 0 0 0 0,0 1 0 0 0,0-1 1 0 0,0 0-1 0 0,1 1 0 0 0,-1-1 0 0 0,0 0 0 0 0,0 1 0 0 0,0-1 0 0 0,-1 0 1 0 0,1 1-1 0 0,0-1 0 0 0,0 1 0 0 0,-1 4 32 0 0,1-4-31 0 0,-1 0 1 0 0,1 0 0 0 0,0 0 0 0 0,-1 0-1 0 0,1 0 1 0 0,0 0 0 0 0,-1-1-1 0 0,1 1 1 0 0,-1 0 0 0 0,0 0 0 0 0,1 0-1 0 0,-1 0 1 0 0,0-1 0 0 0,1 1-1 0 0,-1 0 1 0 0,0-1 0 0 0,-1 2 0 0 0,-1 0 15 0 0,-2 2-3 0 0,1 0 0 0 0,-1 0 0 0 0,0-1 0 0 0,-1 1 0 0 0,1-1-1 0 0,-1-1 1 0 0,-11 5 0 0 0,-44 10-19 0 0,44-13 10 0 0,-68 13 135 0 0,0-3 0 0 0,-128 4-1 0 0,30-5 175 0 0,172-12-289 0 0,-1 0 25 0 0,1 1 1 0 0,-1 0-1 0 0,-16 6 0 0 0,29-7-58 0 0,0 0 0 0 0,-1 0 0 0 0,1 0-1 0 0,0 0 1 0 0,0 0 0 0 0,0 0-1 0 0,0 0 1 0 0,0 0 0 0 0,1 1 0 0 0,3 1-22 0 0,0 0 0 0 0,0-1 1 0 0,0 1-1 0 0,0-1 0 0 0,0 0 1 0 0,1-1-1 0 0,-1 1 0 0 0,8 0 1 0 0,48 4-84 0 0,-40-5 105 0 0,109 2-168 0 0,157-15-1 0 0,-179 5 128 0 0,-74 4 51 0 0,45-1 648 0 0,-112 18-643 0 0,-2-1 0 0 0,1-2 0 0 0,-2-1 0 0 0,-44 7-1 0 0,-17 0-12 0 0,-121 25 0 0 0,176-31 0 0 0,0 2 0 0 0,1 1 0 0 0,-42 22 0 0 0,77-34 0 0 0,-13 9-18 0 0,19-11 16 0 0,0 0 1 0 0,0 0 0 0 0,0 0 0 0 0,0 0-1 0 0,0 0 1 0 0,0 1 0 0 0,0-1-1 0 0,0 0 1 0 0,0 0 0 0 0,0 0 0 0 0,0 0-1 0 0,0 0 1 0 0,-1 0 0 0 0,1 0 0 0 0,0 0-1 0 0,0 0 1 0 0,0 0 0 0 0,0 0-1 0 0,0 0 1 0 0,0 0 0 0 0,0 0 0 0 0,0 0-1 0 0,0 0 1 0 0,0 0 0 0 0,0 0-1 0 0,0 0 1 0 0,0 1 0 0 0,0-1 0 0 0,0 0-1 0 0,0 0 1 0 0,0 0 0 0 0,0 0 0 0 0,0 0-1 0 0,0 0 1 0 0,0 0 0 0 0,0 0-1 0 0,0 0 1 0 0,0 0 0 0 0,0 0 0 0 0,0 0-1 0 0,0 0 1 0 0,0 1 0 0 0,0-1-1 0 0,0 0 1 0 0,0 0 0 0 0,0 0 0 0 0,0 0-1 0 0,0 0 1 0 0,0 0 0 0 0,0 0 0 0 0,0 0-1 0 0,0 0 1 0 0,1 0 0 0 0,-1 0-1 0 0,0 0 1 0 0,0 0 0 0 0,0 0 0 0 0,0 0-1 0 0,0 0 1 0 0,0 0 0 0 0,0 0 0 0 0,0 0-1 0 0,0 0 1 0 0,0 0 0 0 0,0 0-1 0 0,0 0 1 0 0,0 0 0 0 0,0 0 0 0 0,1 0-1 0 0,3 4-14 0 0,1-1 1 0 0,0 0-1 0 0,1 0 0 0 0,-1 0 0 0 0,0-1 0 0 0,1 0 0 0 0,0 0 0 0 0,-1 0 0 0 0,1-1 0 0 0,0 0 1 0 0,8 1-1 0 0,11 0 9 0 0,36-2 0 0 0,-29 0-25 0 0,507 29-224 0 0,-513-26 259 0 0,0 1 0 0 0,0 2 0 0 0,-1 0 0 0 0,47 19 0 0 0,-64-17 103 0 0,-8-8-103 0 0,0 0 1 0 0,0 1-1 0 0,0-1 1 0 0,1 0-1 0 0,-1 0 1 0 0,0 1-1 0 0,0-1 1 0 0,0 0 0 0 0,0 0-1 0 0,0 0 1 0 0,1 1-1 0 0,-1-1 1 0 0,0 0-1 0 0,0 0 1 0 0,0 0-1 0 0,1 0 1 0 0,-1 0-1 0 0,0 0 1 0 0,0 1 0 0 0,0-1-1 0 0,1 0 1 0 0,-1 0-1 0 0,0 0 1 0 0,0 0-1 0 0,1 0 1 0 0,-1 0-1 0 0,0 12 125 0 0,0-11-122 0 0,0 0-1 0 0,0-1 0 0 0,0 1 0 0 0,-1 0 1 0 0,1-1-1 0 0,0 1 0 0 0,-1-1 0 0 0,1 1 0 0 0,0 0 1 0 0,-1-1-1 0 0,1 1 0 0 0,-1-1 0 0 0,1 1 1 0 0,-1-1-1 0 0,1 1 0 0 0,-1-1 0 0 0,1 1 1 0 0,-1-1-1 0 0,0 0 0 0 0,0 1 0 0 0,-1 1 13 0 0,-3 1 3 0 0,1 0-1 0 0,-1 1 0 0 0,0-2 0 0 0,0 1 0 0 0,-1 0 1 0 0,1-1-1 0 0,-7 2 0 0 0,-41 8 86 0 0,25-6-64 0 0,-109 26-9 0 0,-92 19 8 0 0,75-10 34 0 0,154-41-75 0 0,0 0 1 0 0,0 0-1 0 0,0 1 1 0 0,0-1-1 0 0,0 0 1 0 0,0 0-1 0 0,0 0 1 0 0,0 0-1 0 0,0 0 1 0 0,0 0-1 0 0,0 0 1 0 0,0 0-1 0 0,0 0 1 0 0,0 0-1 0 0,0 0 0 0 0,0 0 1 0 0,0 0-1 0 0,0 0 1 0 0,0 0-1 0 0,0 0 1 0 0,0 1-1 0 0,0-1 1 0 0,0 0-1 0 0,0 0 1 0 0,0 0-1 0 0,0 0 1 0 0,0 0-1 0 0,0 0 1 0 0,0 0-1 0 0,0 0 0 0 0,0 0 1 0 0,0 0-1 0 0,0 0 1 0 0,0 0-1 0 0,0 0 1 0 0,0 0-1 0 0,0 0 1 0 0,0 1-1 0 0,0-1 1 0 0,0 0-1 0 0,0 0 1 0 0,0 0-1 0 0,0 0 1 0 0,0 0-1 0 0,0 0 0 0 0,0 0 1 0 0,0 0-1 0 0,0 0 1 0 0,-1 0-1 0 0,1 0 1 0 0,0 0-1 0 0,0 0 1 0 0,0 0-1 0 0,0 0 1 0 0,0 0-1 0 0,0 0 1 0 0,0 0-1 0 0,0 0 1 0 0,0 0-1 0 0,4 4-17 0 0,0 0-1 0 0,0-1 1 0 0,1 0 0 0 0,-1 0-1 0 0,1 0 1 0 0,0 0 0 0 0,0 0-1 0 0,0-1 1 0 0,0 0 0 0 0,0 0 0 0 0,8 1-1 0 0,11 2-26 0 0,30 3 0 0 0,-49-7 37 0 0,116 9-372 0 0,76 13-274 0 0,-180-19 653 0 0,-16-4 2 0 0,0 0-1 0 0,-1 1 1 0 0,1-1-1 0 0,0 1 1 0 0,0-1-1 0 0,0 1 1 0 0,0-1 0 0 0,0 1-1 0 0,-1-1 1 0 0,1 1-1 0 0,0 0 1 0 0,-1-1-1 0 0,2 2 1 0 0,-2-1 6 0 0,0 0 1 0 0,1 0 0 0 0,-1 0 0 0 0,0 0 0 0 0,0 0-1 0 0,0 0 1 0 0,0 0 0 0 0,0 0 0 0 0,0 0 0 0 0,0 0 0 0 0,0 0-1 0 0,0 0 1 0 0,0 0 0 0 0,-1 0 0 0 0,1 0 0 0 0,0 0-1 0 0,-1 0 1 0 0,1 0 0 0 0,-1-1 0 0 0,1 1 0 0 0,-1 0-1 0 0,1 0 1 0 0,-1 0 0 0 0,0 0 0 0 0,1-1 0 0 0,-1 1-1 0 0,-1 0 1 0 0,0 2 31 0 0,-1 0 0 0 0,0 0 0 0 0,-1-1-1 0 0,1 1 1 0 0,-7 3 0 0 0,-20 7 172 0 0,-51 15 0 0 0,33-12-55 0 0,13-4 49 0 0,-64 32-1 0 0,88-37-152 0 0,8-5 11 0 0,3 1 0 0 0,2 10-10 0 0,-1-9-51 0 0,1-1 1 0 0,0 0-1 0 0,-1 1 1 0 0,1-1-1 0 0,0 0 0 0 0,1 0 1 0 0,-1 0-1 0 0,0-1 1 0 0,1 1-1 0 0,0 0 1 0 0,0-1-1 0 0,-1 0 1 0 0,1 0-1 0 0,1 0 1 0 0,-1 0-1 0 0,0 0 1 0 0,6 2-1 0 0,7 3 2 0 0,1-1 0 0 0,23 5 1 0 0,-34-10-10 0 0,21 6 4 0 0,-1 1 0 0 0,34 15 0 0 0,-45-17 0 0 0,-3 1 11 0 0,-8-3 42 0 0,3 8 11 0 0,-3 3 2 0 0,-4 17 15 0 0,-1-9-50 0 0,2-18-14 0 0,1 11-12 0 0,0-1-5 0 0,1 7-2 0 0,-1-18 4 0 0,4 13 9 0 0,4 8 15 0 0,-6-16-7 0 0,-2 16-11 0 0,-2-16 13 0 0,0 1 0 0 0,-1 0 0 0 0,0-1 0 0 0,-1 1 0 0 0,0-1 0 0 0,-3 10 0 0 0,-2 3-608 0 0,-15 29-1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30.757"/>
    </inkml:context>
    <inkml:brush xml:id="br0">
      <inkml:brushProperty name="width" value="0.05" units="cm"/>
      <inkml:brushProperty name="height" value="0.05" units="cm"/>
    </inkml:brush>
  </inkml:definitions>
  <inkml:trace contextRef="#ctx0" brushRef="#br0">0 3409 919 0 0,'0'0'5399'0'0,"2"1"-5278"0"0,-2 0-116 0 0,0-1-1 0 0,0 0 0 0 0,1 0 0 0 0,-1 1 0 0 0,0-1 0 0 0,0 0 0 0 0,0 0 0 0 0,0 0 0 0 0,1 1 0 0 0,-1-1 1 0 0,0 0-1 0 0,0 0 0 0 0,1 0 0 0 0,-1 0 0 0 0,0 1 0 0 0,0-1 0 0 0,1 0 0 0 0,-1 0 0 0 0,0 0 1 0 0,0 0-1 0 0,1 0 0 0 0,-1 0 0 0 0,0 0 0 0 0,1 0 0 0 0,-1 0 0 0 0,0 0 0 0 0,0 0 0 0 0,1 0 1 0 0,-1 0-1 0 0,0 0 0 0 0,1 0 0 0 0,-1 0 0 0 0,0 0 0 0 0,0 0 0 0 0,1 0 0 0 0,-1 0 0 0 0,0-1 1 0 0,0 1-1 0 0,1 0 0 0 0,7-12 191 0 0,-3 5-57 0 0,-4 5 250 0 0,0 0-243 0 0,13-17 344 0 0,-13 16-369 0 0,6-9 124 0 0,62-98 1307 0 0,-57 92-1466 0 0,4-5 150 0 0,0 1 0 0 0,37-38-1 0 0,1-2 294 0 0,-33 41-282 0 0,-5 8-124 0 0,14-20 149 0 0,-11 15-55 0 0,-1-2 1 0 0,-2 0-1 0 0,25-37 0 0 0,46-93 214 0 0,-68 115-374 0 0,10-15-38 0 0,31-52 131 0 0,9-14 174 0 0,-9 33-155 0 0,69-105 336 0 0,-113 165-388 0 0,33-38 0 0 0,-1 1 75 0 0,10-18-19 0 0,-22 31 27 0 0,44-74-1 0 0,-2-24 13 0 0,10-3-198 0 0,-26 50 123 0 0,-40 58-79 0 0,-14 24-16 0 0,1 1 1 0 0,12-18 0 0 0,108-158 16 0 0,-79 113 89 0 0,10 1-50 0 0,-11 16-41 0 0,27-28 45 0 0,-57 70-71 0 0,-1 0 0 0 0,-1-2 1 0 0,-1 0-1 0 0,21-38 0 0 0,89-170 226 0 0,-70 145-192 0 0,3 8-64 0 0,47-48 65 0 0,-101 119-66 0 0,13-14 9 0 0,0-1 48 0 0,-11 9-56 0 0,1 1 0 0 0,0 0 0 0 0,1 0 0 0 0,1 0 0 0 0,16-15 75 0 0,-25 23 209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4.32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19153 553 3223 0 0,'-626'-51'312'0'0,"-300"-30"732"0"0,149 33 2648 0 0,-1 28-1677 0 0,-402 46-1378 0 0,628 24-1139 0 0,550-49 302 0 0,66 2-450 0 0,178-20 321 0 0,-89 5 422 0 0,1216-55 1882 0 0,86 69-858 0 0,-1 67-534 0 0,-1393-64-548 0 0,540 43 314 0 0,-5 21-200 0 0,75 31-69 0 0,83 33-172 0 0,-468-59-209 0 0,-217-52 34 0 0,-1 3 1 0 0,68 37-1 0 0,-126-57 194 0 0,7 4-98 0 0,27 18 1 0 0,-40-24 99 0 0,0 0-1 0 0,0 0 0 0 0,-1 0 1 0 0,0 0-1 0 0,1 1 0 0 0,-1-1 1 0 0,0 1-1 0 0,-1 0 0 0 0,1 0 1 0 0,-1 0-1 0 0,0 0 0 0 0,2 6 1 0 0,-3-8 20 0 0,-1 0 1 0 0,1 0-1 0 0,-1 0 1 0 0,0-1 0 0 0,0 1-1 0 0,0 0 1 0 0,0 0-1 0 0,0 0 1 0 0,0 0 0 0 0,0 0-1 0 0,-1 0 1 0 0,1 0-1 0 0,-1 0 1 0 0,1-1 0 0 0,-1 1-1 0 0,0 0 1 0 0,0 0-1 0 0,0-1 1 0 0,0 1 0 0 0,0 0-1 0 0,0-1 1 0 0,0 1-1 0 0,0-1 1 0 0,-3 2 0 0 0,-1 2-107 0 0,-1 0 1 0 0,0 0 0 0 0,-1-1 0 0 0,1 0 0 0 0,-8 3-1 0 0,-8 3-199 0 0,0-1 0 0 0,0-1 0 0 0,0-1 0 0 0,-42 7 0 0 0,-98 3-750 0 0,-153-13 753 0 0,-5-23 171 0 0,227 13 171 0 0,-746-87 494 0 0,578 59-326 0 0,-484-68 840 0 0,-346-40 78 0 0,59 27-499 0 0,-236 13 74 0 0,866 76-526 0 0,-1112-44 22 0 0,-255 26-134 0 0,399 34 287 0 0,1278 11-238 0 0,-1067 29 623 0 0,-230 49-196 0 0,1155-64-488 0 0,-96 8 0 0 0,166-9 96 0 0,-274-14 0 0 0,434-1-77 0 0,1 1-1 0 0,-1 0 0 0 0,0-1 0 0 0,1 0 1 0 0,-1 0-1 0 0,-6-3 394 0 0,14 3-44 0 0,164-21 520 0 0,-55 10-854 0 0,108-23-21 0 0,36-5-14 0 0,-138 24 1 0 0,441-52 0 0 0,1288-54 0 0 0,-541 88 0 0 0,-1128 31 0 0 0,1491-2 0 0 0,-721 36 0 0 0,464 62 0 0 0,-1066-63-97 0 0,300 32-1191 0 0,-233-28-580 0 0,3-19 454 0 0,-293-11 1304 0 0,45 7 95 0 0,-157-9 9 0 0,-12-1 5 0 0,0-1 1 0 0,0 0 0 0 0,0 0-1 0 0,0 0 1 0 0,0 0 0 0 0,0 0-1 0 0,0 0 1 0 0,0 0-1 0 0,0 0 1 0 0,0 0 0 0 0,0 0-1 0 0,0 0 1 0 0,0 0 0 0 0,0 0-1 0 0,1 0 1 0 0,-1 0-1 0 0,0 0 1 0 0,0 0 0 0 0,0 1-1 0 0,0-1 1 0 0,0 0 0 0 0,0 0-1 0 0,0 0 1 0 0,0 0-1 0 0,0 0 1 0 0,0 0 0 0 0,0 0-1 0 0,0 0 1 0 0,0 0 0 0 0,0 0-1 0 0,0 1 1 0 0,0-1-1 0 0,0 0 1 0 0,0 0 0 0 0,0 0-1 0 0,0 0 1 0 0,0 0 0 0 0,0 0-1 0 0,0 0 1 0 0,0 0-1 0 0,-1 0 1 0 0,1 0 0 0 0,0 0-1 0 0,0 0 1 0 0,0 1 0 0 0,0-1-1 0 0,0 0 1 0 0,0 0-1 0 0,0 0 1 0 0,0 0 0 0 0,-11 5-71 0 0,10-5 51 0 0,-15 6-35 0 0,0 0-1 0 0,-1-1 1 0 0,0-1-1 0 0,0-1 1 0 0,-24 2-1 0 0,-92-1-196 0 0,63-4 151 0 0,-176 11 77 0 0,-28 1 26 0 0,106-12-2 0 0,-76 2 0 0 0,-251 1 0 0 0,163-5 0 0 0,-79-2 0 0 0,59-4 0 0 0,-116-4 0 0 0,-1148-46 560 0 0,579 45 382 0 0,802 11-708 0 0,-1097 40 814 0 0,1092-25-944 0 0,-792 59 176 0 0,632-33-179 0 0,-578 70-26 0 0,887-96-75 0 0,-380 68 80 0 0,467-79-73 0 0,-28 5 44 0 0,1 2 0 0 0,-32 13 0 0 0,49-15-51 0 0,12-6-32 0 0,6 1 0 0 0,10 3 13 0 0,0-1 0 0 0,0 0 0 0 0,0 0 0 0 0,0-2 1 0 0,24 2-1 0 0,79-3-60 0 0,249-21 136 0 0,-1-17 146 0 0,-65 6-39 0 0,1053-75 440 0 0,-1011 87-502 0 0,769-27 192 0 0,276 29-239 0 0,-255 4-70 0 0,-746 6 40 0 0,137 1 14 0 0,421 3 119 0 0,-591 1-100 0 0,306-7 6 0 0,-324 4-64 0 0,836-7 192 0 0,-927 12-128 0 0,101-2-64 0 0,-3-3 0 0 0,150-7 0 0 0,-208 0 0 0 0,96-7 0 0 0,-221 5 0 0 0,541-55-88 0 0,-241 15 99 0 0,-198 26 53 0 0,224-20 105 0 0,208 18 73 0 0,0 46 16 0 0,-557-7-199 0 0,338 30-38 0 0,491 109-21 0 0,-752-111 0 0 0,249 66-14 0 0,-92-22-588 0 0,-309-70 34 0 0,107 36 0 0 0,-154-41 286 0 0,-11-5-20 0 0,-284-27-2341 0 0,215 17 2558 0 0,-146-18 8 0 0,-591-73 2 0 0,77 27 75 0 0,35 10 0 0 0,-416-32 0 0 0,-735-25 0 0 0,-50 33 52 0 0,-3 50 1051 0 0,1605 38-1040 0 0,-534-6 181 0 0,790 5-223 0 0,-69-4 2 0 0,83 2 56 0 0,-1 0 0 0 0,-35-11 0 0 0,53 12 10 0 0,14-3 75 0 0,-3-1-118 0 0,28-5 82 0 0,-1 2 0 0 0,69-7 0 0 0,-67 10-130 0 0,366-25 2 0 0,-229 21 0 0 0,1049-22 227 0 0,408 76 578 0 0,-697 28-748 0 0,-5 30 12 0 0,-776-85-67 0 0,48 3-88 0 0,90 11-117 0 0,-289-32 91 0 0,-16-3-228 0 0,5 1 287 0 0,-215-23-783 0 0,104 15 642 0 0,-318-31-224 0 0,46 6 203 0 0,181 16 106 0 0,-91-10-252 0 0,5-21-280 0 0,279 46 581 0 0,0-1-1 0 0,0-1 0 0 0,-21-10 1 0 0,39 16 62 0 0,0 0-1 0 0,0-1 1 0 0,0 1 0 0 0,0-1 0 0 0,0 1 0 0 0,0-1 0 0 0,0 1 0 0 0,0-1 0 0 0,0 1 0 0 0,0-1-1 0 0,0 1 1 0 0,0-1 0 0 0,0 1 0 0 0,0 0 0 0 0,1-1 0 0 0,-1 1 0 0 0,0-1 0 0 0,0 1 0 0 0,0-1-1 0 0,1 1 1 0 0,-1 0 0 0 0,0-1 0 0 0,0 1 0 0 0,1-1 0 0 0,-1 1 0 0 0,2-2 20 0 0,0 0-1 0 0,0 0 1 0 0,0 1 0 0 0,0-1-1 0 0,0 1 1 0 0,1-1 0 0 0,-1 1 0 0 0,0 0-1 0 0,1 0 1 0 0,-1 0 0 0 0,1 0-1 0 0,-1 0 1 0 0,1 0 0 0 0,3 0-1 0 0,41-4 116 0 0,-38 4-128 0 0,272 0 74 0 0,-130 4-84 0 0,273 6 1 0 0,-299-2 1 0 0,342 30 9 0 0,-460-36-9 0 0,466 59 361 0 0,-7 35-24 0 0,-416-83-354 0 0,38 11-55 0 0,-75-18 58 0 0,0 0 0 0 0,-1 0 0 0 0,0 1 0 0 0,18 11 0 0 0,-18-8-51 0 0,-12-8 48 0 0,0-1 0 0 0,0 0 0 0 0,0 1 0 0 0,1-1-1 0 0,-1 1 1 0 0,0-1 0 0 0,0 1 0 0 0,0-1 0 0 0,0 1 0 0 0,0-1-1 0 0,0 1 1 0 0,0-1 0 0 0,0 1 0 0 0,0-1 0 0 0,0 1-1 0 0,0-1 1 0 0,-1 1 0 0 0,1-1 0 0 0,0 1 0 0 0,0-1 0 0 0,0 1-1 0 0,-1-1 1 0 0,1 1 0 0 0,0-1 0 0 0,0 0 0 0 0,-1 1-1 0 0,1-1 1 0 0,0 0 0 0 0,-1 1 0 0 0,0 0-27 0 0,0 1 4 0 0,-1 0 0 0 0,0 0 0 0 0,0 0 0 0 0,0-1 0 0 0,0 1 0 0 0,-1 0 0 0 0,1-1 0 0 0,0 0 0 0 0,-1 1-1 0 0,1-1 1 0 0,-1 0 0 0 0,-4 1 0 0 0,-35 7-271 0 0,37-9 272 0 0,-70 7-424 0 0,-145-7-1 0 0,173-1 484 0 0,-884-46 211 0 0,271 10 658 0 0,250 18-254 0 0,-787-31 737 0 0,320 14-1062 0 0,352 14-41 0 0,-61-6 37 0 0,-334-11 180 0 0,84 24 25 0 0,401 8-290 0 0,-1233 13 433 0 0,1225 1-662 0 0,-1603 53 71 0 0,1369-26-64 0 0,556-28 0 0 0,-661 43-128 0 0,-52 1-421 0 0,369-20 262 0 0,228-16 162 0 0,-674 38-92 0 0,121-27 99 0 0,747-24 118 0 0,-83 14 0 0 0,98-11 1 0 0,-13 3-19 0 0,39-7-78 0 0,3 3-57 0 0,0-1 123 0 0,1 0 0 0 0,-1 1 1 0 0,1-1-1 0 0,0 0 0 0 0,0 0 1 0 0,0 0-1 0 0,0 0 0 0 0,0-1 1 0 0,0 1-1 0 0,0 0 0 0 0,0-1 1 0 0,1 0-1 0 0,-1 1 1 0 0,0-1-1 0 0,1 0 0 0 0,3 1 1 0 0,7 2-144 0 0,1 0 0 0 0,14 1 0 0 0,-20-4 101 0 0,54 9-236 0 0,0-4 1 0 0,64-1-1 0 0,126-13 383 0 0,-165 3-122 0 0,580-36 47 0 0,-167 9 0 0 0,-359 24 2 0 0,711-38 8 0 0,1 18 318 0 0,-720 26-202 0 0,1343-11 1456 0 0,-434 33-978 0 0,-6 61-128 0 0,-397 37-601 0 0,-605-110 72 0 0,72 17-134 0 0,-91-21 29 0 0,-1 1 0 0 0,0 1 0 0 0,0 0 0 0 0,24 16 1 0 0,-35-20 91 0 0,0 0 0 0 0,-1 0 1 0 0,1 0-1 0 0,-1 0 1 0 0,1 0-1 0 0,-1 1 1 0 0,0 0-1 0 0,0-1 0 0 0,0 1 1 0 0,0 0-1 0 0,1 3 1 0 0,-2-5 29 0 0,-1 0 1 0 0,0 1 0 0 0,1-1 0 0 0,-1 0-1 0 0,0 0 1 0 0,0 0 0 0 0,0 1-1 0 0,0-1 1 0 0,0 0 0 0 0,0 0 0 0 0,0 0-1 0 0,0 1 1 0 0,-1-1 0 0 0,1 0 0 0 0,0 0-1 0 0,-1 0 1 0 0,1 0 0 0 0,-1 0 0 0 0,1 1-1 0 0,-1-1 1 0 0,0 0 0 0 0,1 0 0 0 0,-1 0-1 0 0,0-1 1 0 0,0 1 0 0 0,0 0 0 0 0,0 0-1 0 0,1 0 1 0 0,-1 0 0 0 0,0-1 0 0 0,0 1-1 0 0,-2 0 1 0 0,-8 5-117 0 0,0-1 1 0 0,-1-1-1 0 0,1 1 1 0 0,-1-2-1 0 0,0 0 0 0 0,0 0 1 0 0,0-1-1 0 0,-13 0 0 0 0,14 0 101 0 0,-255 19-683 0 0,-6-17 639 0 0,209-4 109 0 0,-601-13 37 0 0,-1-23 455 0 0,442 23-237 0 0,-88-6 146 0 0,-101-7 36 0 0,175 12-275 0 0,-97-5 38 0 0,213 16-190 0 0,-147-6 41 0 0,239 8-63 0 0,-526-25 73 0 0,-576-16-11 0 0,609 29-64 0 0,296 10 0 0 0,-531-6 0 0 0,322 6 0 0 0,116 2 0 0 0,-392-5 11 0 0,332 7 28 0 0,95 0-25 0 0,-162 3-3 0 0,-326-8 32 0 0,727 2 197 0 0,0-2 1 0 0,1-1 0 0 0,-44-13-1 0 0,104 13 419 0 0,26-1-359 0 0,0 2 0 0 0,0 2 0 0 0,57 5 0 0 0,-61-2-311 0 0,608-4-448 0 0,-332-3 189 0 0,155-1-140 0 0,458-1 101 0 0,-145 10 197 0 0,-309-1 112 0 0,-239-2 0 0 0,-217 1 0 0 0,16 0 0 0 0,33-4 0 0 0,-65 4 0 0 0,0 0 0 0 0,0 0 0 0 0,0 0 0 0 0,0 0 0 0 0,0 0 0 0 0,0-1 0 0 0,0 1 0 0 0,-1 0 0 0 0,1-1 0 0 0,0 1 0 0 0,0 0 0 0 0,0-1 0 0 0,0 1 0 0 0,0-1 0 0 0,0 0 0 0 0,-1 0 4 0 0,1 0-1 0 0,-1 0 1 0 0,0 0-1 0 0,1 1 1 0 0,-1-1-1 0 0,0 0 0 0 0,0 0 1 0 0,0 0-1 0 0,0 0 1 0 0,0 0-1 0 0,0 0 1 0 0,0 0-1 0 0,0 1 1 0 0,0-1-1 0 0,-1 0 1 0 0,1 0-1 0 0,0 0 0 0 0,-1 0 1 0 0,1 1-1 0 0,0-1 1 0 0,-1 0-1 0 0,1 0 1 0 0,-1 0-1 0 0,1 1 1 0 0,-1-1-1 0 0,1 0 0 0 0,-1 1 1 0 0,0-1-1 0 0,0 0 1 0 0,-3-3 31 0 0,1 1 0 0 0,-1 0 1 0 0,1 0-1 0 0,-8-4 0 0 0,-5-1 5 0 0,0 0 0 0 0,0 2 0 0 0,-27-8 0 0 0,-56-8 56 0 0,-282-25-96 0 0,267 37 0 0 0,-945-50 0 0 0,-4 47 0 0 0,799 12 0 0 0,-1084 22-72 0 0,777 7 70 0 0,365-15-62 0 0,101-7-26 0 0,-139 5-930 0 0,260-11 824 0 0,1-2 0 0 0,18-3-1 0 0,9-2 10 0 0,672-55-531 0 0,40 13 244 0 0,-383 34-9 0 0,-289 13 233 0 0,-34-1 21 0 0,-66-4 369 0 0,-22-3 15 0 0,0 2 0 0 0,0 2 0 0 0,-59-3 0 0 0,93 9-145 0 0,-478-12 153 0 0,256 11-91 0 0,-596-6 429 0 0,-332 48-117 0 0,953-27-404 0 0,-324 35-90 0 0,494-43 84 0 0,28-5-64 0 0,6 0-138 0 0,9 5 75 0 0,0-1 1 0 0,0 0 0 0 0,0-1 0 0 0,1-1 0 0 0,25 5-1 0 0,72 2 74 0 0,-79-9 12 0 0,145 10 32 0 0,371 35-20 0 0,-503-41 55 0 0,94 16 0 0 0,-109-15 0 0 0,-1 1 0 0 0,49 19 0 0 0,-71-23 0 0 0,-1-1 0 0 0,0 1 0 0 0,0 0 0 0 0,0 0 0 0 0,0 0 0 0 0,-1 1 0 0 0,8 6 0 0 0,-11-8 0 0 0,1-1 0 0 0,-1 1 0 0 0,0 0 0 0 0,1 0 0 0 0,-1 0 0 0 0,0-1 0 0 0,0 1 0 0 0,0 0 0 0 0,-1 0 0 0 0,1 0 0 0 0,0 1 0 0 0,-1-1 0 0 0,1 0 0 0 0,-1 0 0 0 0,0 0 0 0 0,0 0 0 0 0,0 0 0 0 0,0 1 0 0 0,0-1 0 0 0,0 0 0 0 0,0 0 0 0 0,-1 0 0 0 0,0 4 0 0 0,-2 0-1 0 0,0 0 0 0 0,0 0 0 0 0,-1 0 0 0 0,0 0-1 0 0,0 0 1 0 0,0-1 0 0 0,0 0 0 0 0,-1 0 0 0 0,0 0 0 0 0,0 0-1 0 0,-1-1 1 0 0,-8 7 0 0 0,-4 0-10 0 0,-1-1-1 0 0,-35 16 1 0 0,-122 37 264 0 0,80-30-57 0 0,-10 1 129 0 0,0-5-1 0 0,-135 19 1 0 0,-13 6 269 0 0,197-37-487 0 0,2 2 0 0 0,-75 37-1 0 0,123-53-96 0 0,0 1 0 0 0,0 0-1 0 0,0 0 1 0 0,-12 11 0 0 0,18-14-7 0 0,0 0 0 0 0,0 0 0 0 0,-1 0 0 0 0,1 1 1 0 0,0-1-1 0 0,0 0 0 0 0,0 1 0 0 0,1-1 0 0 0,-1 1 0 0 0,0-1 0 0 0,1 1 0 0 0,-1-1 1 0 0,0 1-1 0 0,1 0 0 0 0,0-1 0 0 0,-1 1 0 0 0,1 0 0 0 0,0-1 0 0 0,0 1 1 0 0,0 0-1 0 0,0-1 0 0 0,0 1 0 0 0,0 0 0 0 0,1-1 0 0 0,-1 1 0 0 0,1 0 1 0 0,-1-1-1 0 0,1 1 0 0 0,1 2 0 0 0,1 1 10 0 0,0 0 1 0 0,0-1-1 0 0,1 1 0 0 0,-1-1 0 0 0,1 0 1 0 0,0 0-1 0 0,0-1 0 0 0,1 1 1 0 0,-1-1-1 0 0,8 4 0 0 0,6 4 74 0 0,28 10 0 0 0,21 5 93 0 0,2-3-1 0 0,104 22 1 0 0,150 8 320 0 0,-253-43-374 0 0,64 10 115 0 0,455 60 642 0 0,1940 163 686 0 0,-1073-109-1482 0 0,-261-26-19 0 0,458 46 104 0 0,-875-75-154 0 0,1122 123-20 0 0,-405 50-355 0 0,-815-66-327 0 0,-591-157 528 0 0,70 23-156 0 0,-115-36 58 0 0,60 33-1 0 0,-95-44 179 0 0,0 0 0 0 0,-1 0 1 0 0,1 1-1 0 0,-1 0 0 0 0,0 0 1 0 0,-1 1-1 0 0,10 10 0 0 0,-16-16 52 0 0,0 0-1 0 0,0 0 1 0 0,-1 0-1 0 0,1 0 1 0 0,0 1-1 0 0,0-1 1 0 0,-1 0-1 0 0,1 1 1 0 0,-1-1-1 0 0,1 0 1 0 0,-1 1-1 0 0,0-1 1 0 0,0 1-1 0 0,1-1 1 0 0,-1 0-1 0 0,0 1 1 0 0,0-1-1 0 0,0 1 1 0 0,0-1-1 0 0,-1 1 1 0 0,1 1-1 0 0,-1-1-13 0 0,0-1-1 0 0,0 1 1 0 0,0 0-1 0 0,0-1 1 0 0,0 1 0 0 0,-1-1-1 0 0,1 1 1 0 0,0-1-1 0 0,-1 0 1 0 0,1 0-1 0 0,-1 1 1 0 0,1-1-1 0 0,-1 0 1 0 0,-2 1 0 0 0,-6 2-133 0 0,0 0 1 0 0,-1 0-1 0 0,1-1 1 0 0,-18 3-1 0 0,-23 3-281 0 0,-84 2 1 0 0,-59-11 89 0 0,144-1 251 0 0,-892-36 82 0 0,-1566-106 2406 0 0,-832 176-1989 0 0,3313-31-388 0 0,-813 57 0 0 0,7 22 0 0 0,-178 100 64 0 0,986-175-64 0 0,-2 0 0 0 0,0 1 0 0 0,1 1 0 0 0,0 2 0 0 0,-39 19 0 0 0,63-29-3 0 0,0 1-1 0 0,0 1 0 0 0,1-1 1 0 0,-1 0-1 0 0,0 0 0 0 0,1 1 1 0 0,-1-1-1 0 0,1 1 1 0 0,-1-1-1 0 0,1 1 0 0 0,0 0 1 0 0,-1-1-1 0 0,1 1 0 0 0,-1 3 1 0 0,2-4-3 0 0,0 0 0 0 0,0 0 0 0 0,0 0 0 0 0,0 0 1 0 0,0 0-1 0 0,0 0 0 0 0,0 0 0 0 0,0 0 0 0 0,1 0 0 0 0,-1 0 1 0 0,0 0-1 0 0,1 0 0 0 0,-1 0 0 0 0,1 0 0 0 0,-1 0 1 0 0,1 0-1 0 0,-1 0 0 0 0,1 0 0 0 0,0 0 0 0 0,-1 0 0 0 0,1-1 1 0 0,0 1-1 0 0,0 0 0 0 0,0-1 0 0 0,-1 1 0 0 0,1 0 0 0 0,0-1 1 0 0,0 1-1 0 0,2 0 0 0 0,7 4-57 0 0,1-1-1 0 0,0 1 1 0 0,0-2 0 0 0,0 0-1 0 0,0 0 1 0 0,1-1 0 0 0,14 1-1 0 0,42 4-72 0 0,95-3 0 0 0,75-15 246 0 0,-218 10-105 0 0,821-65 1057 0 0,-137 9-325 0 0,2149-75 101 0 0,-1087 141-838 0 0,-249 71 11 0 0,-626 22 154 0 0,-634-56-173 0 0,-198-32-117 0 0,0 3 0 0 0,67 28-1 0 0,-114-40 32 0 0,1 1 1 0 0,-1 0-1 0 0,0 1 0 0 0,0 0 0 0 0,0 1 0 0 0,18 16 0 0 0,-28-22 49 0 0,-1 0-1 0 0,1-1 1 0 0,0 1-1 0 0,-1 0 1 0 0,0 0 0 0 0,1 0-1 0 0,-1 0 1 0 0,0 0-1 0 0,0 0 1 0 0,0 0 0 0 0,0 0-1 0 0,0 1 1 0 0,-1-1-1 0 0,1 0 1 0 0,-1 1 0 0 0,1 3-1 0 0,-1-4 7 0 0,-1 0 0 0 0,1 0 0 0 0,-1-1 0 0 0,1 1 0 0 0,-1 0 0 0 0,0 0 0 0 0,0-1 0 0 0,0 1 0 0 0,0-1 0 0 0,0 1 0 0 0,0-1 0 0 0,0 1 0 0 0,0-1 0 0 0,-1 0 1 0 0,1 0-1 0 0,0 1 0 0 0,-1-1 0 0 0,1 0 0 0 0,-1 0 0 0 0,1 0 0 0 0,-4 1 0 0 0,-10 4-185 0 0,-1 0 0 0 0,0 0-1 0 0,0-1 1 0 0,0-2 0 0 0,-17 3 0 0 0,30-5 198 0 0,-220 27-1292 0 0,-5-16 996 0 0,111-6 294 0 0,-1172 24 81 0 0,803-24 329 0 0,-1419 18 2012 0 0,-406 89-850 0 0,795 103-1288 0 0,1340-177-270 0 0,-216 76 0 0 0,374-109-47 0 0,1 1 0 0 0,0 0 0 0 0,0 1 0 0 0,1 1 0 0 0,-18 12 0 0 0,33-20 47 0 0,0 0 0 0 0,-1 0 0 0 0,1 0 0 0 0,0 0 0 0 0,0 0 0 0 0,0 1 0 0 0,0-1 0 0 0,0 0 0 0 0,0 1 0 0 0,0-1 0 0 0,0 0 0 0 0,1 1 1 0 0,-1-1-1 0 0,0 3 0 0 0,1-3 1 0 0,0 0 1 0 0,0 0 0 0 0,0 0 0 0 0,0 0-1 0 0,0-1 1 0 0,0 1 0 0 0,0 0 0 0 0,0 0-1 0 0,0 0 1 0 0,1 0 0 0 0,-1-1 0 0 0,0 1-1 0 0,1 0 1 0 0,-1 0 0 0 0,1 0 0 0 0,-1-1-1 0 0,1 1 1 0 0,-1 0 0 0 0,2 0 0 0 0,1 2-46 0 0,1 0 0 0 0,0 0 0 0 0,0-1 0 0 0,0 1 0 0 0,0-1 1 0 0,0 0-1 0 0,0 0 0 0 0,9 2 0 0 0,8 1-203 0 0,-1 0 0 0 0,42 3-1 0 0,46-4-291 0 0,-51-3 351 0 0,304-7 210 0 0,3-19 211 0 0,-330 22-206 0 0,1064-87 886 0 0,91-7-356 0 0,2 18-93 0 0,650 13 242 0 0,-2 101-152 0 0,-914 53-432 0 0,-899-84-134 0 0,13 1-66 0 0,-1 2 0 0 0,0 2 0 0 0,60 21 0 0 0,-93-28 42 0 0,-1-1 0 0 0,0 1 0 0 0,0 1 0 0 0,0-1 0 0 0,0 1 1 0 0,5 4-1 0 0,-8-7 38 0 0,-1 0 0 0 0,0 1 0 0 0,1-1 0 0 0,-1 1 0 0 0,1-1 0 0 0,-1 1-1 0 0,0-1 1 0 0,0 1 0 0 0,1-1 0 0 0,-1 1 0 0 0,0-1 0 0 0,0 1 0 0 0,0-1 0 0 0,1 1 0 0 0,-1-1 0 0 0,0 1 0 0 0,0-1 0 0 0,0 1 0 0 0,0 0 0 0 0,0-1 0 0 0,0 1 0 0 0,0 0 0 0 0,-1 0-7 0 0,1 0-1 0 0,-1 0 1 0 0,0 0 0 0 0,1 0 0 0 0,-1 0-1 0 0,0 0 1 0 0,1-1 0 0 0,-1 1-1 0 0,0 0 1 0 0,0 0 0 0 0,0-1 0 0 0,0 1-1 0 0,0-1 1 0 0,0 1 0 0 0,0-1 0 0 0,-1 1-1 0 0,-11 4-182 0 0,0-1 1 0 0,0 0-1 0 0,-1-1 0 0 0,1 0 0 0 0,-28 1 0 0 0,32-3 124 0 0,-414 10-1634 0 0,278-11 1612 0 0,-1023-10 1 0 0,136 0 805 0 0,-1938 115 1411 0 0,1142 54-1604 0 0,1666-142-478 0 0,-836 102 85 0 0,913-106-100 0 0,-290 45 14 0 0,4 16-35 0 0,359-71 1 0 0,-6 1 0 0 0,1 0 0 0 0,0 1 0 0 0,-22 11 0 0 0,30-10-5 0 0,9-6 4 0 0,-1 0 0 0 0,1 0 0 0 0,0 0 0 0 0,0 0 0 0 0,0 0 0 0 0,0 0 0 0 0,0 0 0 0 0,0 1 0 0 0,0-1 0 0 0,0 0 0 0 0,-1 0 1 0 0,1 0-1 0 0,0 0 0 0 0,0 1 0 0 0,0-1 0 0 0,0 0 0 0 0,0 0 0 0 0,0 0 0 0 0,0 0 0 0 0,0 1 0 0 0,0-1 0 0 0,0 0 0 0 0,0 0 0 0 0,0 0 0 0 0,0 0 0 0 0,0 0 0 0 0,0 1 0 0 0,0-1 0 0 0,0 0 0 0 0,0 0 0 0 0,1 0 0 0 0,-1 0 0 0 0,0 1 0 0 0,0-1 0 0 0,0 0 1 0 0,0 0-1 0 0,0 0 0 0 0,0 0 0 0 0,3 2-22 0 0,-1 0 0 0 0,1-1 0 0 0,0 1 0 0 0,-1-1 1 0 0,1 0-1 0 0,0 0 0 0 0,0 0 0 0 0,0 0 0 0 0,0 0 0 0 0,5 0 1 0 0,43 5-218 0 0,-40-5 187 0 0,272 10-654 0 0,5-17 622 0 0,952-62 177 0 0,-86 2 428 0 0,559 48 508 0 0,-3 106-346 0 0,-1072-28-601 0 0,-6 21-71 0 0,275 109-1101 0 0,-745-146-1769 0 0,-29-1-904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9.517"/>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12343 1144 1839 0 0,'-647'-61'160'0'0,"174"16"637"0"0,-1042-89 4000 0 0,-754 27-1644 0 0,-4 129-1932 0 0,1046 48-878 0 0,0 17-187 0 0,-197 14-71 0 0,1218-87-94 0 0,-580 22 66 0 0,764-36-71 0 0,-26 1-8 0 0,1-3 0 0 0,-80-12 0 0 0,96 7 22 0 0,30 6 0 0 0,-1 1 0 0 0,1-1 0 0 0,0 1 0 0 0,-1-1 0 0 0,1 0 0 0 0,0 0 0 0 0,0 1 0 0 0,-1-1 0 0 0,1 0 0 0 0,0 0 0 0 0,0 0 0 0 0,0 0 0 0 0,0 0 0 0 0,0 0 0 0 0,-1-3 0 0 0,2 4 2 0 0,-1-1-1 0 0,1 1 1 0 0,0-1-1 0 0,0 1 1 0 0,0-1-1 0 0,0 0 1 0 0,0 1-1 0 0,0-1 1 0 0,0 1-1 0 0,0-1 1 0 0,1 1-1 0 0,-1-1 0 0 0,0 1 1 0 0,0-1-1 0 0,0 0 1 0 0,0 1-1 0 0,1-1 1 0 0,-1 1-1 0 0,0 0 1 0 0,1-1-1 0 0,-1 1 1 0 0,0-1-1 0 0,1 1 1 0 0,-1-1-1 0 0,1 1 1 0 0,-1 0-1 0 0,0-1 1 0 0,1 1-1 0 0,-1 0 1 0 0,1-1-1 0 0,0 1 1 0 0,20-11 118 0 0,19-3 88 0 0,56-12 0 0 0,650-140 226 0 0,-459 106-344 0 0,42-10 77 0 0,39-5 32 0 0,1887-288 333 0 0,-193 144-522 0 0,764 150-704 0 0,-1644 150 385 0 0,-9 64-97 0 0,-528-36-1949 0 0,-482-76-1617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52.043"/>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14040 3186 3223 0 0,'-526'-27'312'0'0,"303"12"-312"0"0,-1376-62 2666 0 0,-2009 122 1644 0 0,-426 242-3112 0 0,3872-271-1195 0 0,-522 46 14 0 0,7-14 53 0 0,530-40-21 0 0,-380 6 250 0 0,498-14-204 0 0,0-2 0 0 0,1-2 0 0 0,-42-9 0 0 0,64 12-62 0 0,1-1 0 0 0,-1 1 0 0 0,1-1 0 0 0,0-1 0 0 0,0 1 0 0 0,-5-4 0 0 0,10 6-26 0 0,-1-1 0 0 0,1 1 0 0 0,-1 0 0 0 0,1-1 0 0 0,-1 1 1 0 0,1-1-1 0 0,-1 1 0 0 0,1-1 0 0 0,0 1 0 0 0,-1-1 0 0 0,1 1 0 0 0,0-1 0 0 0,-1 0 0 0 0,1 1 0 0 0,0-1 0 0 0,0 1 0 0 0,0-1 0 0 0,-1 0 0 0 0,1 1 0 0 0,0-1 0 0 0,0 0 0 0 0,0 0 0 0 0,1-1 3 0 0,-1 1 1 0 0,1 0-1 0 0,-1 0 1 0 0,1 0-1 0 0,-1 0 1 0 0,1-1-1 0 0,0 1 1 0 0,0 0-1 0 0,-1 0 1 0 0,1 0-1 0 0,0 1 0 0 0,0-1 1 0 0,0 0-1 0 0,0 0 1 0 0,3-1-1 0 0,15-9 71 0 0,0 0-1 0 0,1 1 1 0 0,31-10 0 0 0,-39 16-66 0 0,260-85 22 0 0,11 18-42 0 0,-173 45 3 0 0,148-37 2 0 0,38-2 0 0 0,39-2 0 0 0,1294-221-74 0 0,49 69-17 0 0,9 103-184 0 0,1264 169-213 0 0,-2107 28 542 0 0,-12 44-44 0 0,-275 19-386 0 0,-556-143 375 0 0,20 5-115 0 0,-1 1 1 0 0,1 1-1 0 0,33 18 0 0 0,-53-26 91 0 0,1 1-1 0 0,-1 0 1 0 0,0 0-1 0 0,1 0 0 0 0,-1 0 1 0 0,0 0-1 0 0,0 0 1 0 0,0 1-1 0 0,0-1 0 0 0,0 0 1 0 0,1 2-1 0 0,-2-3 15 0 0,0 1 0 0 0,0-1 0 0 0,1 0 0 0 0,-1 1 0 0 0,0-1 0 0 0,0 0 0 0 0,0 1 0 0 0,0-1 1 0 0,0 1-1 0 0,0-1 0 0 0,0 0 0 0 0,0 1 0 0 0,0-1 0 0 0,-1 0 0 0 0,1 1 0 0 0,0-1 0 0 0,0 0 0 0 0,0 0 0 0 0,0 1 0 0 0,0-1 0 0 0,0 0 0 0 0,-1 1 0 0 0,1-1 0 0 0,0 0 0 0 0,0 0 0 0 0,-1 1 0 0 0,1-1 0 0 0,0 0 0 0 0,0 0 0 0 0,-1 1 0 0 0,1-1 0 0 0,-3 1-39 0 0,0 1 0 0 0,0-1 0 0 0,0 0 0 0 0,0 0 1 0 0,0-1-1 0 0,0 1 0 0 0,0 0 0 0 0,0-1 0 0 0,-5 0 0 0 0,-39 0-558 0 0,-80-11-1 0 0,57 3 255 0 0,-210-19-179 0 0,-405-43 865 0 0,-576-58 752 0 0,-1546 6 390 0 0,-3 133-309 0 0,992 36-246 0 0,1404-34-744 0 0,190-6-108 0 0,-525 7 74 0 0,571-18-103 0 0,8-15 15 0 0,169 18-52 0 0,-8 0 8 0 0,-1 0 0 0 0,1-1 0 0 0,0-1 1 0 0,0 1-1 0 0,-1-1 0 0 0,2-1 0 0 0,-10-5 1 0 0,17 9-7 0 0,1 0 0 0 0,-1 0 1 0 0,1 0-1 0 0,-1-1 1 0 0,1 1-1 0 0,0 0 0 0 0,-1 0 1 0 0,1-1-1 0 0,-1 1 1 0 0,1-1-1 0 0,0 1 0 0 0,-1 0 1 0 0,1-1-1 0 0,0 1 1 0 0,-1-1-1 0 0,1 1 0 0 0,0 0 1 0 0,0-1-1 0 0,-1 1 1 0 0,1-1-1 0 0,0 1 0 0 0,0-1 1 0 0,0 1-1 0 0,0-1 1 0 0,0 1-1 0 0,0-1 0 0 0,0 1 1 0 0,0-1-1 0 0,0 1 1 0 0,0-1-1 0 0,0 1 0 0 0,0-1 1 0 0,0 0-1 0 0,1-1 6 0 0,0 1 0 0 0,0 0-1 0 0,0 0 1 0 0,0 0-1 0 0,0 0 1 0 0,1 0 0 0 0,-1 0-1 0 0,0 0 1 0 0,1 0 0 0 0,2-1-1 0 0,13-7 36 0 0,2 2 0 0 0,-1 0 0 0 0,24-5 0 0 0,-22 6-29 0 0,434-102-43 0 0,7 26-51 0 0,-390 70 71 0 0,69-11 0 0 0,750-118-73 0 0,686-37-864 0 0,2894 46-1 0 0,-3756 167 682 0 0,-4 31 150 0 0,-74 57 50 0 0,-593-113-24 0 0,68 27 1 0 0,-109-36 77 0 0,29 14-82 0 0,-30-14 84 0 0,0-1 0 0 0,1 1 0 0 0,-1 0 0 0 0,0-1 0 0 0,0 1 0 0 0,0 0 0 0 0,0 0 0 0 0,0 0-1 0 0,0 0 1 0 0,0 0 0 0 0,-1 0 0 0 0,1 0 0 0 0,0 0 0 0 0,0 0 0 0 0,-1 1 0 0 0,1-1 0 0 0,-1 0 0 0 0,1 2 0 0 0,-1-2 2 0 0,0 0 0 0 0,0 0-1 0 0,0 0 1 0 0,-1 0 0 0 0,1-1-1 0 0,0 1 1 0 0,-1 0 0 0 0,1 0 0 0 0,-1-1-1 0 0,1 1 1 0 0,-1 0 0 0 0,1-1-1 0 0,-1 1 1 0 0,1 0 0 0 0,-1-1-1 0 0,0 1 1 0 0,1-1 0 0 0,-1 1-1 0 0,0-1 1 0 0,0 1 0 0 0,1-1-1 0 0,-1 1 1 0 0,0-1 0 0 0,0 0-1 0 0,0 0 1 0 0,1 1 0 0 0,-3-1 0 0 0,-29 7-136 0 0,32-7 139 0 0,-52 5-161 0 0,0-3-1 0 0,-52-3 1 0 0,36-1 77 0 0,-459-23 46 0 0,255 8 47 0 0,-1329-38 298 0 0,1580 54-301 0 0,-2470-15 714 0 0,-969 145 99 0 0,2973-102-689 0 0,-989 40 202 0 0,1415-66-292 0 0,-123 1 87 0 0,130-4-20 0 0,-68-10-1 0 0,118 11-89 0 0,-21-4 36 0 0,24 4-44 0 0,0 1-1 0 0,1 0 1 0 0,-1 0-1 0 0,0-1 0 0 0,1 1 1 0 0,-1 0-1 0 0,0-1 1 0 0,0 1-1 0 0,1-1 1 0 0,-1 1-1 0 0,1-1 1 0 0,-1 1-1 0 0,0-1 0 0 0,1 1 1 0 0,-1-1-1 0 0,1 1 1 0 0,-1-1-1 0 0,1 0 1 0 0,0 1-1 0 0,-1-1 1 0 0,1 0-1 0 0,0 1 0 0 0,-1-1 1 0 0,1-1-1 0 0,0 1 5 0 0,0 1-1 0 0,0-1 0 0 0,0 0 0 0 0,0 1 1 0 0,1-1-1 0 0,-1 0 0 0 0,0 1 1 0 0,0-1-1 0 0,1 0 0 0 0,-1 1 0 0 0,1-1 1 0 0,-1 1-1 0 0,0-1 0 0 0,1 1 0 0 0,-1-1 1 0 0,1 1-1 0 0,-1-1 0 0 0,1 1 1 0 0,-1-1-1 0 0,1 1 0 0 0,-1 0 0 0 0,2-1 1 0 0,13-7 96 0 0,0 1 0 0 0,0 0 0 0 0,1 1 0 0 0,27-6 0 0 0,255-55 134 0 0,-133 34-208 0 0,64-17-44 0 0,39-8-36 0 0,40-5 36 0 0,37 0 12 0 0,1137-157-238 0 0,11 68-105 0 0,467 59-898 0 0,-4 174 623 0 0,-1714-55 618 0 0,-11 14 0 0 0,-181-26 0 0 0,-48-14-2 0 0,0 1-1 0 0,0 0 0 0 0,1-1 1 0 0,-1 1-1 0 0,0 0 0 0 0,0 1 1 0 0,0-1-1 0 0,0 0 0 0 0,0 0 1 0 0,2 3-1 0 0,-4-4 0 0 0,0 0 0 0 0,0 0-1 0 0,0 1 1 0 0,0-1 0 0 0,1 0 0 0 0,-1 1 0 0 0,0-1-1 0 0,0 0 1 0 0,0 0 0 0 0,0 1 0 0 0,0-1 0 0 0,0 0-1 0 0,0 1 1 0 0,0-1 0 0 0,0 0 0 0 0,0 0 0 0 0,0 1 0 0 0,0-1-1 0 0,0 0 1 0 0,0 1 0 0 0,0-1 0 0 0,0 0 0 0 0,0 0-1 0 0,-1 1 1 0 0,1-1 0 0 0,0 0 0 0 0,0 0 0 0 0,0 1-1 0 0,0-1 1 0 0,0 0 0 0 0,-1 1 0 0 0,-10 5-75 0 0,-17 2-39 0 0,-19-2 9 0 0,-1-1 1 0 0,-72-3 0 0 0,62-2 86 0 0,-414-7-82 0 0,159 1 99 0 0,-1460 4-2 0 0,900 4 135 0 0,-2450 43 635 0 0,1612 22-42 0 0,1390-54-639 0 0,317-12-82 0 0,-91 3 109 0 0,-162-12-1 0 0,242 5-49 0 0,15 3-58 0 0,0 0-1 0 0,0 0 0 0 0,0 0 1 0 0,0 0-1 0 0,0 0 0 0 0,0 0 0 0 0,0-1 1 0 0,0 1-1 0 0,0 0 0 0 0,-1 0 1 0 0,1 0-1 0 0,0 0 0 0 0,0 0 1 0 0,0 0-1 0 0,0 0 0 0 0,0 0 1 0 0,0 0-1 0 0,0 0 0 0 0,0 0 1 0 0,0 0-1 0 0,0 0 0 0 0,0-1 1 0 0,0 1-1 0 0,0 0 0 0 0,0 0 0 0 0,0 0 1 0 0,0 0-1 0 0,0 0 0 0 0,0 0 1 0 0,0 0-1 0 0,0 0 0 0 0,0 0 1 0 0,0 0-1 0 0,0 0 0 0 0,0-1 1 0 0,0 1-1 0 0,0 0 0 0 0,0 0 1 0 0,0 0-1 0 0,1 0 0 0 0,-1 0 1 0 0,0 0-1 0 0,0 0 0 0 0,0 0 0 0 0,0 0 1 0 0,0 0-1 0 0,0 0 0 0 0,0 0 1 0 0,0 0-1 0 0,0 0 0 0 0,0 0 1 0 0,0 0-1 0 0,0 0 0 0 0,0-1 1 0 0,1 1-1 0 0,-1 0 0 0 0,0 0 1 0 0,0 0-1 0 0,0 0 0 0 0,0 0 0 0 0,0 0 1 0 0,0 0-1 0 0,0 0 0 0 0,0 0 1 0 0,26-6 140 0 0,-19 4-132 0 0,282-46 371 0 0,-129 23-268 0 0,1607-241-81 0 0,13 73 0 0 0,-464 110-252 0 0,-3 59-24 0 0,-579 54 175 0 0,-677-24 64 0 0,82 19-1 0 0,-95-11 18 0 0,-40-13-18 0 0,-1 0 0 0 0,0 1 0 0 0,0-1 0 0 0,0 1 0 0 0,0 0 0 0 0,0 0 0 0 0,0 0 0 0 0,-1 1 0 0 0,5 3 0 0 0,-7-5-2 0 0,1-1 1 0 0,-1 1-1 0 0,0-1 0 0 0,1 1 0 0 0,-1-1 0 0 0,0 1 0 0 0,1-1 0 0 0,-1 1 0 0 0,0 0 1 0 0,0-1-1 0 0,1 1 0 0 0,-1-1 0 0 0,0 1 0 0 0,0 0 0 0 0,0-1 0 0 0,0 1 0 0 0,0 0 1 0 0,0-1-1 0 0,0 1 0 0 0,0 0 0 0 0,0-1 0 0 0,0 1 0 0 0,0-1 0 0 0,-1 1 0 0 0,1 0 1 0 0,0-1-1 0 0,0 1 0 0 0,-1-1 0 0 0,1 1 0 0 0,0-1 0 0 0,-1 1 0 0 0,1 0 0 0 0,0-1 1 0 0,-1 1-1 0 0,1-1 0 0 0,-1 0 0 0 0,1 1 0 0 0,-1-1 0 0 0,1 1 0 0 0,-1-1 0 0 0,0 1 1 0 0,-4 2-41 0 0,0-1 0 0 0,0 1 0 0 0,0-1 1 0 0,-6 2-1 0 0,10-3 40 0 0,-30 9-186 0 0,-1 0 1 0 0,-46 6-1 0 0,-73 3-343 0 0,122-16 419 0 0,-1711 94-2385 0 0,178-128 2803 0 0,817 9 412 0 0,-1186-6 1376 0 0,1353 20-1374 0 0,-44 1-17 0 0,4 20-56 0 0,242 2-238 0 0,369-15-371 0 0,0 0 0 0 0,0 1 1 0 0,0 0-1 0 0,-9 2 0 0 0,15-3 5 0 0,5 2-20 0 0,16 4-47 0 0,0-2 0 0 0,1 0 1 0 0,-1-1-1 0 0,24 0 1 0 0,92-3-197 0 0,-108-1 200 0 0,557-34-148 0 0,-2-27 20 0 0,-475 50 148 0 0,38-4 6 0 0,1450-159 0 0 0,3 31 0 0 0,-105 43 36 0 0,1 34-21 0 0,1504 42-332 0 0,-1528 70 210 0 0,-913-23 96 0 0,489 34-127 0 0,-1023-54 117 0 0,4 0-31 0 0,36 8-1 0 0,-77-12-67 0 0,-24 1-1 0 0,8 1 74 0 0,-348-12-279 0 0,-483-9-12 0 0,-745 33 226 0 0,0 61 32 0 0,414 21 80 0 0,-399 26 0 0 0,772-110 216 0 0,674-22-140 0 0,113 8-37 0 0,0-2 0 0 0,-42-14-1 0 0,66 18-27 0 0,0 0 0 0 0,0-1-1 0 0,1 0 1 0 0,-1 0 0 0 0,-6-5-1 0 0,12 7 2 0 0,0 0 0 0 0,0 0 0 0 0,0 1 0 0 0,0-1 0 0 0,0 0 0 0 0,0 0 0 0 0,0 0 0 0 0,0-1-1 0 0,0 1 1 0 0,0 0 0 0 0,0 0 0 0 0,1 0 0 0 0,-1-1 0 0 0,0 1 0 0 0,1 0 0 0 0,-1-1 0 0 0,1 1 0 0 0,0 0 0 0 0,-1-1 0 0 0,1 1 0 0 0,0 0-1 0 0,0-1 1 0 0,0 1 0 0 0,0-1 0 0 0,0 1 0 0 0,0-1 0 0 0,0 1 0 0 0,0 0 0 0 0,1-1 0 0 0,-1 1 0 0 0,1-1 0 0 0,0 0 0 0 0,0-1 30 0 0,1 0 0 0 0,0 0 1 0 0,0 0-1 0 0,0 0 1 0 0,0 1-1 0 0,1-1 1 0 0,-1 1-1 0 0,1-1 0 0 0,4-2 1 0 0,31-18 283 0 0,-9 9-169 0 0,1 2 0 0 0,44-13 0 0 0,68-9-77 0 0,-120 29-63 0 0,448-83 96 0 0,11 15-20 0 0,-333 51-59 0 0,2240-185-27 0 0,-1259 219-380 0 0,-3 66-325 0 0,-932-60 564 0 0,404 48-361 0 0,-567-61 472 0 0,309 59-305 0 0,-338-63 322 0 0,0-1 1 0 0,0 1-1 0 0,1-1 0 0 0,-1 1 0 0 0,0 0 0 0 0,0 0 0 0 0,0 0 0 0 0,0 0 1 0 0,2 1-1 0 0,-5-1 2 0 0,1-1 1 0 0,-1 1-1 0 0,0-1 1 0 0,1 1 0 0 0,-1-1-1 0 0,0 1 1 0 0,0-1-1 0 0,0 0 1 0 0,1 1-1 0 0,-1-1 1 0 0,0 0 0 0 0,0 0-1 0 0,0 1 1 0 0,0-1-1 0 0,1 0 1 0 0,-1 0-1 0 0,0 0 1 0 0,0 0 0 0 0,0 0-1 0 0,-1-1 1 0 0,-36 2-82 0 0,0-1-1 0 0,-44-7 1 0 0,20 2 19 0 0,-562-25-51 0 0,292 17 62 0 0,-1882-65 307 0 0,1449 61-95 0 0,-569-7 38 0 0,998 22-137 0 0,-576-6 60 0 0,98 2-116 0 0,600 5 7 0 0,-463-21 196 0 0,460 0 82 0 0,212 21-211 0 0,-1 0 1 0 0,0 0-1 0 0,1 0 1 0 0,-1-1-1 0 0,-7-3 1 0 0,12 4 53 0 0,5-1 2 0 0,19-5 83 0 0,32-5 0 0 0,170-17 108 0 0,-94 14-228 0 0,114-17-74 0 0,777-91-18 0 0,1518-46-381 0 0,305 162-1028 0 0,-1927 62 1342 0 0,-901-53 63 0 0,34 2-3 0 0,0 2 0 0 0,76 19 0 0 0,-121-24-15 0 0,0 1 1 0 0,0 0-1 0 0,-1 0 0 0 0,1 1 1 0 0,-1 0-1 0 0,8 4 0 0 0,-12-5-15 0 0,-6 0-13 0 0,-16 3-67 0 0,0 0 0 0 0,-43 2-1 0 0,-429 15-444 0 0,370-20 494 0 0,-2579 98-305 0 0,991 10 319 0 0,1032-61 132 0 0,27 3 82 0 0,450-35-72 0 0,-530 21 365 0 0,702-37-434 0 0,-36 2 84 0 0,0-3 0 0 0,-70-10 0 0 0,131 10-52 0 0,1 0 1 0 0,-1-1 0 0 0,1 0 0 0 0,0 0 0 0 0,-1 0-1 0 0,1 0 1 0 0,0-1 0 0 0,0 0 0 0 0,-7-3 0 0 0,11 5-50 0 0,0 0 0 0 0,0 0 0 0 0,0 0 0 0 0,0-1 0 0 0,0 1 0 0 0,0 0 0 0 0,0 0 0 0 0,-1 0 0 0 0,1 0 0 0 0,0 0 0 0 0,0 0 0 0 0,0 0 0 0 0,0 0 0 0 0,0 0 0 0 0,0-1 0 0 0,0 1 0 0 0,0 0 0 0 0,0 0 0 0 0,0 0 0 0 0,0 0 0 0 0,0 0 0 0 0,0 0 0 0 0,0 0 0 0 0,0-1 0 0 0,0 1 0 0 0,0 0 0 0 0,0 0 0 0 0,0 0 0 0 0,0 0 0 0 0,0 0 0 0 0,0 0 0 0 0,0-1 0 0 0,0 1 0 0 0,0 0 0 0 0,0 0 0 0 0,0 0 0 0 0,0 0 0 0 0,0 0 0 0 0,0 0 0 0 0,0 0 0 0 0,0 0 0 0 0,1-1 0 0 0,-1 1 0 0 0,0 0 0 0 0,0 0 0 0 0,0 0 0 0 0,0 0 0 0 0,0 0 0 0 0,0 0 0 0 0,0 0 0 0 0,0 0 0 0 0,1 0 0 0 0,-1 0 0 0 0,0 0 0 0 0,0 0 0 0 0,0 0 0 0 0,0 0 0 0 0,0 0 0 0 0,0 0 0 0 0,1 0 0 0 0,-1 0 0 0 0,9-8 71 0 0,0 0-1 0 0,0 1 1 0 0,1 1-1 0 0,0-1 1 0 0,1 1-1 0 0,-1 1 1 0 0,14-5-1 0 0,93-27 129 0 0,-117 37-204 0 0,395-86 278 0 0,-303 68-244 0 0,1701-246 324 0 0,-618 177-977 0 0,1466 78 0 0 0,-1506 87-43 0 0,-728-28 518 0 0,-12 30 52 0 0,-374-75 65 0 0,-1 1 0 0 0,0 1 1 0 0,0 0-1 0 0,26 15 0 0 0,-43-20 19 0 0,0-1 0 0 0,-1 1-1 0 0,1 0 1 0 0,-1 0 0 0 0,1 0-1 0 0,-1 0 1 0 0,0 0 0 0 0,1 0-1 0 0,-1 1 1 0 0,0-1 0 0 0,-1 1-1 0 0,3 2 1 0 0,-4-4 4 0 0,0 0 0 0 0,0-1 1 0 0,1 1-1 0 0,-1 0 0 0 0,0 0 0 0 0,0 0 0 0 0,0-1 1 0 0,0 1-1 0 0,0 0 0 0 0,0 0 0 0 0,0 0 0 0 0,0-1 1 0 0,0 1-1 0 0,-1 0 0 0 0,1 0 0 0 0,0-1 0 0 0,0 1 1 0 0,-1 0-1 0 0,0 0 0 0 0,0 1-6 0 0,0-1 1 0 0,0 1-1 0 0,0-1 1 0 0,-1 1-1 0 0,1-1 1 0 0,-1 0-1 0 0,1 1 1 0 0,-1-1-1 0 0,0 0 1 0 0,-2 1-1 0 0,-14 5-117 0 0,1 0 0 0 0,-1-2 0 0 0,0 0 0 0 0,0-1 1 0 0,-31 2-1 0 0,-292 33-852 0 0,228-28 839 0 0,-697 49-459 0 0,627-49 557 0 0,-726 36-110 0 0,-3-32 133 0 0,-372-75 668 0 0,903 29-207 0 0,8-18 428 0 0,347 45-726 0 0,9 2 40 0 0,0-1 1 0 0,1 0-1 0 0,0-2 1 0 0,0 0-1 0 0,-17-7 1 0 0,32 12-171 0 0,1 0 1 0 0,0 0-1 0 0,-1 0 1 0 0,1-1-1 0 0,0 1 0 0 0,0 0 1 0 0,-1 0-1 0 0,1 0 1 0 0,0 0-1 0 0,-1 0 1 0 0,1 0-1 0 0,0 0 0 0 0,0-1 1 0 0,-1 1-1 0 0,1 0 1 0 0,0 0-1 0 0,0 0 0 0 0,-1-1 1 0 0,1 1-1 0 0,0 0 1 0 0,0 0-1 0 0,0 0 1 0 0,-1-1-1 0 0,1 1 0 0 0,0 0 1 0 0,0-1-1 0 0,0 1 1 0 0,0 0-1 0 0,0 0 0 0 0,0-1 1 0 0,0 1-1 0 0,0 0 1 0 0,-1-1-1 0 0,1 1 1 0 0,0 0-1 0 0,0 0 0 0 0,0-1 1 0 0,14-4 448 0 0,8 1-11 0 0,44-1 1 0 0,-49 4-366 0 0,487-3 258 0 0,3 22-645 0 0,-251-6 101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048"/>
    </inkml:context>
    <inkml:brush xml:id="br0">
      <inkml:brushProperty name="width" value="0.05" units="cm"/>
      <inkml:brushProperty name="height" value="0.05" units="cm"/>
    </inkml:brush>
  </inkml:definitions>
  <inkml:trace contextRef="#ctx0" brushRef="#br0">1 0 6447 0 0,'0'0'1392'0'0,"15"6"-1008"0"0,-1-5 0 0 0,2-1-384 0 0,-1 2 0 0 0,0 0-96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904"/>
    </inkml:context>
    <inkml:brush xml:id="br0">
      <inkml:brushProperty name="width" value="0.05" units="cm"/>
      <inkml:brushProperty name="height" value="0.05" units="cm"/>
    </inkml:brush>
  </inkml:definitions>
  <inkml:trace contextRef="#ctx0" brushRef="#br0">0 5 4607 0 0,'0'0'1232'0'0,"17"-2"-352"0"0,-3 2 936 0 0,2 0-1560 0 0,-1-2-40 0 0,0 4-3816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889"/>
    </inkml:context>
    <inkml:brush xml:id="br0">
      <inkml:brushProperty name="width" value="0.05" units="cm"/>
      <inkml:brushProperty name="height" value="0.05" units="cm"/>
    </inkml:brush>
  </inkml:definitions>
  <inkml:trace contextRef="#ctx0" brushRef="#br0">0 17 10591 0 0,'0'0'1152'0'0,"13"-6"-1152"0"0,1 1 0 0 0,1 1 944 0 0,3 2 168 0 0,4 2 32 0 0,0 0 8 0 0,1 0-1056 0 0,5 0-216 0 0,-1 0-40 0 0,0 0 0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293"/>
    </inkml:context>
    <inkml:brush xml:id="br0">
      <inkml:brushProperty name="width" value="0.05" units="cm"/>
      <inkml:brushProperty name="height" value="0.05" units="cm"/>
    </inkml:brush>
  </inkml:definitions>
  <inkml:trace contextRef="#ctx0" brushRef="#br0">1 1 9671 0 0,'0'0'4762'0'0,"1"2"-4406"0"0,13 21-126 0 0,-13-21-312 0 0,0 1-57 0 0,3 6-12 0 0,-3-6-13 0 0,0 0-49 0 0,0 0 133 0 0,5 23-523 0 0,-4-11 515 0 0,0 6 205 0 0,-2-15-1387 0 0,-2-2-1730 0 0,-3 7-1019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499"/>
    </inkml:context>
    <inkml:brush xml:id="br0">
      <inkml:brushProperty name="width" value="0.05" units="cm"/>
      <inkml:brushProperty name="height" value="0.05" units="cm"/>
    </inkml:brush>
  </inkml:definitions>
  <inkml:trace contextRef="#ctx0" brushRef="#br0">0 0 4607 0 0,'0'0'5944'0'0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58.6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30 696 2303 0 0,'0'0'102'0'0,"0"-4"-1"0"0,-5-11-80 0 0,-4 6 363 0 0,8 9-305 0 0,0-1-1 0 0,0 0 1 0 0,0 0-1 0 0,0 0 0 0 0,0 0 1 0 0,0 0-1 0 0,0 0 1 0 0,1 0-1 0 0,-1 0 0 0 0,0 0 1 0 0,1 0-1 0 0,-1 0 0 0 0,1 0 1 0 0,-1 0-1 0 0,1-1 1 0 0,-1 1-1 0 0,1 0 0 0 0,0-3 1 0 0,-2-6-67 0 0,2 2-9 0 0,8-8-4 0 0,-6 10 3 0 0,0 0 0 0 0,0 1 0 0 0,1 0-1 0 0,0-1 1 0 0,-1 2 0 0 0,2-1 0 0 0,5-8 0 0 0,22-25 361 0 0,63-62 0 0 0,-72 78-312 0 0,5-6 989 0 0,-28 26-889 0 0,-5-7-70 0 0,3 5-27 0 0,-5-3-44 0 0,-2-1-10 0 0,0-1-13 0 0,3-4-67 0 0,6 9 43 0 0,-1 0 1 0 0,1 1-1 0 0,0-1 0 0 0,0 0 1 0 0,1 0-1 0 0,-1 0 0 0 0,1-1 1 0 0,0 1-1 0 0,0 0 1 0 0,0 0-1 0 0,1 0 0 0 0,1-6 1 0 0,1-4-29 0 0,1 1 1 0 0,9-18 0 0 0,2-7 26 0 0,0-5 34 0 0,-6 17 78 0 0,12-49 0 0 0,-19 65-63 0 0,-2 6 42 0 0,2-4 13 0 0,-2 7-20 0 0,0 3-397 0 0,1-1 342 0 0,-1 0-1 0 0,0-1 1 0 0,0 1-1 0 0,1-1 1 0 0,-1 1-1 0 0,0 0 1 0 0,1-1-1 0 0,-1 1 1 0 0,1-1-1 0 0,-1 1 1 0 0,1 0-1 0 0,3 3-218 0 0,4 7 217 0 0,4 2 11 0 0,0-3 0 0 0,2-2 0 0 0,0-1 0 0 0,2-3 0 0 0,1-1 0 0 0,-1-2 424 0 0,-17 1-357 0 0,-26 34-52 0 0,15-23-20 0 0,1 2-1 0 0,-13 22 1 0 0,13-13-143 0 0,10-22 93 0 0,1 0-17 0 0,1 9 7 0 0,5 1 51 0 0,4-1 14 0 0,0 0 0 0 0,1 0 0 0 0,-8-9 1 0 0,-1 1-1 0 0,1-1 0 0 0,-1 1 0 0 0,0-1 0 0 0,0 1 0 0 0,0 0 0 0 0,0 0 0 0 0,-1-1 1 0 0,1 1-1 0 0,1 4 0 0 0,-1-1 9 0 0,0-1-5 0 0,0-1 0 0 0,-1 0 0 0 0,0 1 0 0 0,0-1 1 0 0,0 1-1 0 0,0 0 0 0 0,-1-1 0 0 0,0 1 0 0 0,0 0 0 0 0,0-1 0 0 0,0 1 0 0 0,-3 8 0 0 0,0 0 14 0 0,0 0 0 0 0,-10 23 0 0 0,4-19 26 0 0,0 0-1 0 0,-22 30 1 0 0,10-17 187 0 0,-3 5 41 0 0,16-25-182 0 0,0 1 1 0 0,1 0 0 0 0,0 0 0 0 0,-9 22 0 0 0,12-25-82 0 0,1 1 0 0 0,0-1 0 0 0,1 1 0 0 0,0 0 1 0 0,1-1-1 0 0,-1 1 0 0 0,1 0 0 0 0,1 13 0 0 0,4-7-9 0 0,-3-13-18 0 0,0 0 0 0 0,0 0-1 0 0,0 0 1 0 0,0 0 0 0 0,1 0-1 0 0,-1 0 1 0 0,1 0-1 0 0,-1 0 1 0 0,1-1 0 0 0,0 1-1 0 0,0-1 1 0 0,0 1 0 0 0,0-1-1 0 0,4 3 1 0 0,0-2-62 0 0,0 1 1 0 0,0-1 0 0 0,11 3-1 0 0,-15-5 52 0 0,0 0-1 0 0,0 0 0 0 0,0 0 1 0 0,0 0-1 0 0,0 0 1 0 0,0 0-1 0 0,0-1 0 0 0,0 1 1 0 0,0-1-1 0 0,0 1 1 0 0,2-2-1 0 0,3-1-49 0 0,1 2 14 0 0,-3-1 16 0 0,1 0 1 0 0,-1 0-1 0 0,0 0 1 0 0,8-5-1 0 0,-2 1 26 0 0,-9 5 296 0 0,-15 10-27 0 0,-44 43 24 0 0,11-10 11 0 0,35-33-162 0 0,1 1 0 0 0,-1-1 0 0 0,2 2 0 0 0,0-1 0 0 0,0 1 0 0 0,-13 22 0 0 0,21-28-60 0 0,8 12-47 0 0,-2-12-20 0 0,-2-3 0 0 0,1 1-18 0 0,0 0 0 0 0,0-1 0 0 0,0 1 1 0 0,0-1-1 0 0,1 0 0 0 0,-1 0 0 0 0,1-1 0 0 0,-1 1 0 0 0,1-1 0 0 0,0 0 0 0 0,0 0 0 0 0,8 0 1 0 0,-3 0-98 0 0,0-1 1 0 0,0 0 0 0 0,0-1 0 0 0,0 0 0 0 0,12-3-1 0 0,48-19-876 0 0,-68 22 1066 0 0,-2 3 57 0 0,-1 3-59 0 0,0 0 0 0 0,0-1 0 0 0,-1 1 0 0 0,1-1 0 0 0,-1 1 0 0 0,0-1 0 0 0,0 0 0 0 0,-1 0 1 0 0,1 0-1 0 0,-1 0 0 0 0,0 0 0 0 0,0-1 0 0 0,-6 6 0 0 0,1 0 77 0 0,0 0 0 0 0,1 0 0 0 0,0 1 0 0 0,-9 18 0 0 0,10-15-100 0 0,2-3-47 0 0,3-9-19 0 0,1 0 0 0 0,0-1 0 0 0,0 1 0 0 0,0-1 0 0 0,0 1-1 0 0,0 0 1 0 0,0-1 0 0 0,0 1 0 0 0,0 0 0 0 0,1-1 0 0 0,-1 1 0 0 0,0 0 0 0 0,0-1 0 0 0,0 1 0 0 0,1-1 0 0 0,-1 1 0 0 0,0-1 0 0 0,1 1 0 0 0,-1 0 0 0 0,0-1 0 0 0,1 1 0 0 0,-1-1 0 0 0,1 0 0 0 0,-1 1 0 0 0,2 0 0 0 0,7 6-262 0 0,-8-6 248 0 0,1-1 1 0 0,0 1 0 0 0,0 0-1 0 0,-1-1 1 0 0,1 1 0 0 0,0-1-1 0 0,0 1 1 0 0,0-1 0 0 0,-1 0-1 0 0,1 0 1 0 0,0 0 0 0 0,0 0-1 0 0,0 0 1 0 0,0 0 0 0 0,-1 0-1 0 0,3-1 1 0 0,0 0 14 0 0,36-5-162 0 0,-9 0 106 0 0,-16 4 758 0 0,-18 15-149 0 0,-1-4-405 0 0,0-1 0 0 0,-1 0 0 0 0,1 0 0 0 0,-2 0 0 0 0,1-1 0 0 0,-13 13 0 0 0,10-12-91 0 0,0 1-1 0 0,1 0 0 0 0,1 0 0 0 0,-7 11 0 0 0,11-16-33 0 0,-7 19 52 0 0,7-14-54 0 0,-2 6 17 0 0,6 4-105 0 0,-1-17 78 0 0,-1-1-1 0 0,0 0 1 0 0,0 0 0 0 0,0 1-1 0 0,1-1 1 0 0,-1 0-1 0 0,1 0 1 0 0,-1 0-1 0 0,1 1 1 0 0,-1-1-1 0 0,1 0 1 0 0,0 0-1 0 0,-1 0 1 0 0,2 1 0 0 0,-1-1-8 0 0,0 0 0 0 0,-1 0 0 0 0,1 0 0 0 0,0-1 0 0 0,-1 1 0 0 0,1 0 0 0 0,-1 0 1 0 0,0 0-1 0 0,1 0 0 0 0,-1 0 0 0 0,0 0 0 0 0,1 0 0 0 0,-1 2 0 0 0,0-3 11 0 0,0 0 0 0 0,0 1 0 0 0,0-1 0 0 0,0 0 0 0 0,1 1 0 0 0,-1-1 0 0 0,0 0-1 0 0,0 1 1 0 0,0-1 0 0 0,0 0 0 0 0,1 0 0 0 0,-1 1 0 0 0,0-1 0 0 0,0 0 0 0 0,1 0 0 0 0,-1 1-1 0 0,0-1 1 0 0,0 0 0 0 0,1 0 0 0 0,-1 0 0 0 0,0 0 0 0 0,1 1 0 0 0,-1-1 0 0 0,0 0-1 0 0,0 0 1 0 0,1 0 0 0 0,0 0 3 0 0,-1 0-1 0 0,0 0 0 0 0,1 0 0 0 0,-1 1 1 0 0,0-1-1 0 0,1 0 0 0 0,-1 0 1 0 0,0 0-1 0 0,0 0 0 0 0,1 1 0 0 0,-1-1 1 0 0,0 0-1 0 0,0 0 0 0 0,1 0 1 0 0,-1 1-1 0 0,0-1 0 0 0,0 0 0 0 0,1 0 1 0 0,-1 1-1 0 0,0-1 0 0 0,0 0 1 0 0,0 1-1 0 0,0-1 0 0 0,0 0 0 0 0,1 1 1 0 0,-1-1-1 0 0,3 2-69 0 0,-2-1 71 0 0,4 1-25 0 0,-1 0 0 0 0,1 0 1 0 0,0-1-1 0 0,0 1 0 0 0,0-1 1 0 0,0 0-1 0 0,0-1 0 0 0,0 1 1 0 0,0-1-1 0 0,6 0 0 0 0,-8 0 247 0 0,-10 19 118 0 0,6-16-300 0 0,0 1 1 0 0,0-1-1 0 0,0 0 0 0 0,-1 1 1 0 0,0-1-1 0 0,-1 3 0 0 0,-6 5 169 0 0,-16 15 0 0 0,19-21-157 0 0,1 0-1 0 0,-1 0 1 0 0,1 1-1 0 0,1 0 1 0 0,-1 0 0 0 0,1 0-1 0 0,0 1 1 0 0,0-1-1 0 0,-3 9 1 0 0,4-2-38 0 0,2 2-23 0 0,6 0-67 0 0,-4-13 59 0 0,0-1 1 0 0,0 0-1 0 0,0 1 1 0 0,0-1-1 0 0,1 0 0 0 0,-1 1 1 0 0,0-1-1 0 0,1 0 1 0 0,-1 0-1 0 0,1 0 1 0 0,-1 0-1 0 0,1 0 0 0 0,0 0 1 0 0,-1-1-1 0 0,1 1 1 0 0,0-1-1 0 0,-1 1 0 0 0,1-1 1 0 0,0 1-1 0 0,0-1 1 0 0,0 0-1 0 0,-1 0 0 0 0,4 0 1 0 0,4-1-100 0 0,-1 1-1 0 0,0-2 1 0 0,14-2 0 0 0,-20 3 116 0 0,13-3 4 0 0,-13 4 2 0 0,-1-1-1 0 0,1 1 1 0 0,-1 0 0 0 0,1-1-1 0 0,0 1 1 0 0,-1-1-1 0 0,1 0 1 0 0,-1 0-1 0 0,1 1 1 0 0,-1-1-1 0 0,0 0 1 0 0,1 0 0 0 0,1-2-1 0 0,3 1 309 0 0,-5 1-279 0 0,-1 1 1 0 0,0-1 0 0 0,0 1 0 0 0,1-1 0 0 0,-1 1 0 0 0,0-1 0 0 0,0 1 0 0 0,0-1 0 0 0,0 0 0 0 0,1 1 0 0 0,-1-1 0 0 0,0 1 0 0 0,0-1 0 0 0,0 0 0 0 0,0 1 0 0 0,0-1 0 0 0,-1 1 0 0 0,1-2 0 0 0,-3 0 46 0 0,0 0 1 0 0,-1 0-1 0 0,1 0 1 0 0,-1 0-1 0 0,1 1 0 0 0,-1-1 1 0 0,1 1-1 0 0,-1 0 1 0 0,0 0-1 0 0,0 0 0 0 0,0 1 1 0 0,0-1-1 0 0,0 1 1 0 0,-4 0-1 0 0,-7 1 101 0 0,0 1 1 0 0,-22 5-1 0 0,26-4-78 0 0,-1-1 1 0 0,1 0-1 0 0,-1-1 1 0 0,-20 1-1 0 0,16-4 14 0 0,9 2-75 0 0,1 0 1 0 0,-1-1-1 0 0,1 1 1 0 0,-1-1-1 0 0,1-1 1 0 0,-1 1-1 0 0,1-1 1 0 0,0-1-1 0 0,0 1 0 0 0,0-1 1 0 0,-8-5-1 0 0,12 7-27 0 0,1 0 0 0 0,0-1 0 0 0,0 1-1 0 0,0-1 1 0 0,0 0 0 0 0,0 1-1 0 0,0-1 1 0 0,0 0 0 0 0,0 1 0 0 0,1-1-1 0 0,-1 0 1 0 0,1 0 0 0 0,-1 0 0 0 0,1 1-1 0 0,-1-4 1 0 0,1 1-15 0 0,0 0 0 0 0,0 0 0 0 0,0 0 0 0 0,0 0 0 0 0,2-6 0 0 0,-1 5-14 0 0,1-1 0 0 0,1 1 0 0 0,-1 0-1 0 0,1-1 1 0 0,0 1 0 0 0,0 0 0 0 0,0 1-1 0 0,5-7 1 0 0,35-33-195 0 0,-37 38 216 0 0,7-5-31 0 0,35-35-359 0 0,66-81 356 0 0,-119 127 67 0 0,0 1 1 0 0,1 0-1 0 0,-1-1 0 0 0,0 2 0 0 0,1-1 0 0 0,-1 0 0 0 0,1 1 1 0 0,-1 0-1 0 0,1 0 0 0 0,-1 0 0 0 0,1 1 0 0 0,0 0 0 0 0,0-1 1 0 0,-4 5-1 0 0,-5 5-4 0 0,1 1 1 0 0,-17 21 0 0 0,23-27-16 0 0,-14 17 36 0 0,2 2 0 0 0,0 0 0 0 0,-18 37 0 0 0,30-51-53 0 0,0 1 0 0 0,1 0-1 0 0,1 0 1 0 0,0 0 0 0 0,1 0 0 0 0,0 1 0 0 0,1 0 0 0 0,1-1 0 0 0,0 1-1 0 0,1 15 1 0 0,1-21-11 0 0,0 0 0 0 0,0 0 0 0 0,1 0 0 0 0,0-1 0 0 0,1 1 0 0 0,-1 0 0 0 0,8 13 0 0 0,-8-17-18 0 0,1 0-1 0 0,-1 0 1 0 0,1-1 0 0 0,-1 0-1 0 0,1 1 1 0 0,0-1-1 0 0,0 0 1 0 0,0-1-1 0 0,1 1 1 0 0,-1 0-1 0 0,1-1 1 0 0,0 0-1 0 0,-1 0 1 0 0,1 0 0 0 0,0 0-1 0 0,6 1 1 0 0,-3-1-11 0 0,0-1 0 0 0,0 1-1 0 0,0-2 1 0 0,0 1 0 0 0,0-1 0 0 0,0 0 0 0 0,1-1 0 0 0,-1 1 0 0 0,0-1 0 0 0,0-1 0 0 0,0 1 0 0 0,0-1 0 0 0,0-1 0 0 0,-1 1 0 0 0,1-1-1 0 0,0 0 1 0 0,10-8 0 0 0,-13 8 57 0 0,18-10 26 0 0,-8 7 329 0 0,-16 20-68 0 0,-1-6-253 0 0,1-1-1 0 0,-1 0 0 0 0,0 0 1 0 0,0-1-1 0 0,-1 1 1 0 0,-9 11-1 0 0,3-3-46 0 0,1-1 0 0 0,-10 22-1 0 0,17-32-5 0 0,1-3 0 0 0,0 1 0 0 0,1 0 0 0 0,-1-1 0 0 0,0 1 0 0 0,1 0 0 0 0,0 0 0 0 0,-1 0 0 0 0,1 0 0 0 0,0-1 0 0 0,0 5 0 0 0,0-3-22 0 0,-1-1 0 0 0,1 1 0 0 0,1-1-1 0 0,-1 1 1 0 0,0 0 0 0 0,0-1 0 0 0,1 1 0 0 0,1 2-1 0 0,-1-2-53 0 0,1-1-50 0 0,1 0 76 0 0,1 0 0 0 0,0 0 1 0 0,-1 0-1 0 0,1-1 0 0 0,0 1 0 0 0,0-1 1 0 0,0 0-1 0 0,0 0 0 0 0,0 0 1 0 0,5 0-1 0 0,3-2-23 0 0,0 1 1 0 0,0-2-1 0 0,0 1 1 0 0,18-6-1 0 0,1 0-71 0 0,0-2 54 0 0,-22 6 98 0 0,-1 1 0 0 0,1-1 0 0 0,0 2 0 0 0,0-1 0 0 0,0 1 0 0 0,18 1 0 0 0,-12 0-30 0 0,-12 1 296 0 0,-3 2-92 0 0,1 0-136 0 0,-1 1 0 0 0,0 0-1 0 0,-1-1 1 0 0,1 1 0 0 0,-1 0 0 0 0,1-1-1 0 0,-1 1 1 0 0,0-1 0 0 0,0 1-1 0 0,-1-1 1 0 0,1 1 0 0 0,-1-1-1 0 0,1 0 1 0 0,-5 6 0 0 0,0-2 49 0 0,-1 1 0 0 0,1 0 0 0 0,-2-1-1 0 0,-11 9 1 0 0,-44 42 271 0 0,12-10-169 0 0,45-44-173 0 0,4-2-17 0 0,0 0 0 0 0,0-1 0 0 0,0 1-1 0 0,0 0 1 0 0,0 0 0 0 0,1 0 0 0 0,-1 0 0 0 0,1 0 0 0 0,0 1 0 0 0,-1-1 0 0 0,0 5 0 0 0,-4 6 14 0 0,3-2 7 0 0,3-10-44 0 0,-1 1 0 0 0,1-1-1 0 0,0 0 1 0 0,0 0 0 0 0,1 0 0 0 0,-1 0 0 0 0,0 0-1 0 0,0 0 1 0 0,0 0 0 0 0,1 0 0 0 0,-1 0 0 0 0,1 0-1 0 0,-1 0 1 0 0,1 0 0 0 0,-1 0 0 0 0,1 0-1 0 0,-1 0 1 0 0,1 0 0 0 0,0 0 0 0 0,0 0 0 0 0,-1 0-1 0 0,2 0 1 0 0,19 14-266 0 0,-16-14 211 0 0,-1 1 0 0 0,1 0-1 0 0,0-1 1 0 0,0 0-1 0 0,-1 0 1 0 0,1 0 0 0 0,0-1-1 0 0,0 0 1 0 0,0 0-1 0 0,9-1 1 0 0,5-1-147 0 0,28-9 0 0 0,-15 3 71 0 0,18-4-13 0 0,-35 9 144 0 0,-2 2 42 0 0,-11 1 303 0 0,-10 13-154 0 0,0-1 1 0 0,-1 0-1 0 0,0 0 1 0 0,-1-1-1 0 0,-1-1 1 0 0,0 1-1 0 0,-15 10 0 0 0,7-5-38 0 0,-20 22-1 0 0,18-16-44 0 0,12-14-72 0 0,1 0 1 0 0,0 1-1 0 0,1 1 0 0 0,-12 18 0 0 0,10-11-21 0 0,9-12-8 0 0,0-3-6 0 0,1 0-13 0 0,-1-1 0 0 0,0 1-1 0 0,0-1 1 0 0,1 1 0 0 0,-1-1 0 0 0,1 1-1 0 0,-1-1 1 0 0,1 1 0 0 0,0-1 0 0 0,-1 0-1 0 0,1 1 1 0 0,0-1 0 0 0,0 0 0 0 0,0 0-1 0 0,0 1 1 0 0,0-1 0 0 0,2 1 0 0 0,-1 0-16 0 0,-1-1 0 0 0,1 1 0 0 0,-1-1 0 0 0,1 0 0 0 0,0 0 0 0 0,-1 0 0 0 0,1 0 1 0 0,0 0-1 0 0,0 0 0 0 0,0-1 0 0 0,0 1 0 0 0,0 0 0 0 0,0-1 0 0 0,3 1 0 0 0,11-3-98 0 0,0 0 0 0 0,1-1-1 0 0,-1-1 1 0 0,0 0 0 0 0,18-9-1 0 0,23-5 32 0 0,10-5 111 0 0,-21 9 64 0 0,-44 13 67 0 0,11 7 1346 0 0,-13-6-1440 0 0,-2 12 17 0 0,-1-1-33 0 0,3-10-25 0 0,0 0 0 0 0,0 1 1 0 0,0-1-1 0 0,0 0 0 0 0,0 1 0 0 0,0-1 0 0 0,0 0 0 0 0,0 1 1 0 0,1-1-1 0 0,-1 0 0 0 0,0 0 0 0 0,1 1 0 0 0,-1-1 0 0 0,1 0 1 0 0,-1 0-1 0 0,1 0 0 0 0,0 0 0 0 0,0 0 0 0 0,-1 0 0 0 0,1 0 1 0 0,0 0-1 0 0,2 2 0 0 0,0-1-3 0 0,1 1 1 0 0,0-1-1 0 0,1 1 1 0 0,-1-1-1 0 0,0-1 1 0 0,1 1-1 0 0,-1-1 1 0 0,1 1-1 0 0,-1-1 0 0 0,9 1 1 0 0,-5-1 3 0 0,-6-1 3 0 0,-1 0 0 0 0,1 1 0 0 0,-1-1 0 0 0,1 0 0 0 0,-1 1 0 0 0,1-1 0 0 0,-1 0 0 0 0,1 0 0 0 0,-1 0 0 0 0,1 0 0 0 0,0-1 0 0 0,-1 1 0 0 0,3-1 0 0 0,1 0 0 0 0,26-2-133 0 0,0 0 0 0 0,34-9-1 0 0,-60 11 54 0 0,3 1-10 0 0,-6 0 174 0 0,7 6 26 0 0,8 10-31 0 0,-15-13-106 0 0,-1-1 0 0 0,1 0 0 0 0,0 0 0 0 0,0 0 0 0 0,0 0 0 0 0,0-1 0 0 0,3 3 0 0 0,1-1-68 0 0,0 0 1 0 0,0-1-1 0 0,0 1 0 0 0,0-1 1 0 0,0 0-1 0 0,0 0 0 0 0,1-1 1 0 0,-1 0-1 0 0,1 0 0 0 0,-1 0 1 0 0,1-1-1 0 0,6-1 0 0 0,-10 1-3 0 0,0 0 22 0 0,8-1 1279 0 0,-23-2-797 0 0,-27 0-129 0 0,-17 7-197 0 0,9 0 36 0 0,-75-3 0 0 0,102-2-116 0 0,-72-9-2 0 0,83 8 3 0 0,-1 0 1 0 0,1-1 0 0 0,-1 0-1 0 0,1 0 1 0 0,0-1 0 0 0,1 0-1 0 0,-11-6 1 0 0,17 8 86 0 0,14-6-376 0 0,-7 4 156 0 0,0 2 0 0 0,1-1 0 0 0,-1 0 0 0 0,1 1 0 0 0,-1 0 0 0 0,10-1 0 0 0,0-1-567 0 0,19-7-2913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49.170"/>
    </inkml:context>
    <inkml:brush xml:id="br0">
      <inkml:brushProperty name="width" value="0.05" units="cm"/>
      <inkml:brushProperty name="height" value="0.05" units="cm"/>
    </inkml:brush>
  </inkml:definitions>
  <inkml:trace contextRef="#ctx0" brushRef="#br0">5 38 2759 0 0,'0'0'768'0'0,"-1"-2"-628"0"0,0 1-138 0 0,1 1 0 0 0,0-1 0 0 0,-1 1 0 0 0,1-1 0 0 0,0 0 0 0 0,-1 1 0 0 0,1-1 0 0 0,0 0 0 0 0,0 1 0 0 0,0-1 0 0 0,-1 0 0 0 0,1 0 0 0 0,0-1 0 0 0,1 2-2 0 0,-1-1 0 0 0,1 1 0 0 0,-1-1 0 0 0,0 1 0 0 0,1-1 0 0 0,0 1 0 0 0,-1-1 0 0 0,1 1 0 0 0,-1 0 0 0 0,1-1 0 0 0,-1 1 0 0 0,1 0 0 0 0,0-1 0 0 0,-1 1 0 0 0,1 0 0 0 0,1-1 0 0 0,10-3 22 0 0,-10 3 278 0 0,1 1-100 0 0,7-2 54 0 0,-8 2 1856 0 0,0 0-1681 0 0,3-1-274 0 0,13-1 908 0 0,29 2 0 0 0,-32 0-879 0 0,-6 0-21 0 0,1 0-1 0 0,17-2 0 0 0,-8-1 24 0 0,0 2 0 0 0,1 0 0 0 0,-1 1 0 0 0,0 1 0 0 0,27 5 0 0 0,-23-3-142 0 0,-19-3-28 0 0,16 0-11 0 0,-14 0-7 0 0,19 2 15 0 0,-9-1 30 0 0,1 0-33 0 0,49-3-10 0 0,-35 2 0 0 0,-1 1 0 0 0,-15 0 0 0 0,-1-1 0 0 0,-5 0 0 0 0,-4 2 0 0 0,30 3 0 0 0,13-1 0 0 0,-19 1 0 0 0,35 4 0 0 0,-15-3 0 0 0,16 3 0 0 0,-17-2 0 0 0,-41-6 0 0 0,0 0 0 0 0,0 0 0 0 0,0 0 0 0 0,13-1 0 0 0,-1 0 0 0 0,12 4 0 0 0,-17-2 0 0 0,0-1 0 0 0,1 0 0 0 0,16-1 0 0 0,15-1 0 0 0,-23 0 0 0 0,-3 2 0 0 0,-18-1 0 0 0,27 4 0 0 0,-13-2 0 0 0,-10-2 0 0 0,16 1 0 0 0,9 0 0 0 0,0 0 0 0 0,-25-2 0 0 0,19 4 0 0 0,-14 0 0 0 0,24 3 0 0 0,-10-3 10 0 0,-12-2 30 0 0,12-1-15 0 0,21 1 92 0 0,18 6 81 0 0,38 1 572 0 0,25 2 78 0 0,-115-9-765 0 0,1 0 0 0 0,14-2-1 0 0,-8 0 5 0 0,1 1 1 0 0,19 3-1 0 0,-18-2-20 0 0,26 0 0 0 0,-1-1 119 0 0,11-2 246 0 0,40 2 296 0 0,-82 2-659 0 0,10 1 72 0 0,-13-2-100 0 0,11-2-23 0 0,22 2 110 0 0,-34-1-71 0 0,-1 1 0 0 0,18 4 0 0 0,-6-2 32 0 0,33-4 123 0 0,-24 0-159 0 0,1 1 11 0 0,-17 0-53 0 0,45-4 222 0 0,-36 6-143 0 0,2-4-2 0 0,1 0-24 0 0,-13 2-43 0 0,1 0 32 0 0,-1 0 11 0 0,5-2-3 0 0,-18 0-61 0 0,4 1 7 0 0,29 1 107 0 0,-22 0-93 0 0,-8 0 22 0 0,9 0-33 0 0,-4 1-6 0 0,4 1-11 0 0,10 3 74 0 0,7 1-3 0 0,0-1 0 0 0,-18-4-53 0 0,-7-1 32 0 0,3 0-22 0 0,-6 0-37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36.038"/>
    </inkml:context>
    <inkml:brush xml:id="br0">
      <inkml:brushProperty name="width" value="0.05" units="cm"/>
      <inkml:brushProperty name="height" value="0.05" units="cm"/>
    </inkml:brush>
  </inkml:definitions>
  <inkml:trace contextRef="#ctx0" brushRef="#br0">8 1 1375 0 0,'0'0'4128'0'0,"-1"2"-4008"0"0,-3 1-260 0 0,4-3 231 0 0,-1 0 0 0 0,1 1-1 0 0,0-1 1 0 0,0 0 0 0 0,0 0 0 0 0,-1 1-1 0 0,1-1 1 0 0,0 0 0 0 0,0 0-1 0 0,0 1 1 0 0,0-1 0 0 0,0 0 0 0 0,-1 1-1 0 0,1-1 1 0 0,0 0 0 0 0,0 1 0 0 0,0-1-1 0 0,0 0 1 0 0,0 0 0 0 0,0 1-1 0 0,0-1 1 0 0,0 0 0 0 0,0 1 0 0 0,0-1-1 0 0,1 1 1 0 0,6 9-56 0 0,2-1 34 0 0,-7-7 40 0 0,2-1 103 0 0,-1 1 0 0 0,1-1 1 0 0,-1 1-1 0 0,0-1 0 0 0,4 4 0 0 0,-6-5-277 0 0,45 23 687 0 0,25 1-473 0 0,-60-19-75 0 0,0-2 1 0 0,16 4-1 0 0,7 2 164 0 0,-26-7-196 0 0,-2-1-21 0 0,-1 0 0 0 0,1 0 0 0 0,-1 1 0 0 0,0 0 0 0 0,6 3 0 0 0,198 69 1246 0 0,-188-68-1166 0 0,36 16 1 0 0,-10-5 14 0 0,-19-7-6 0 0,29 11 40 0 0,-52-18-149 0 0,1 0 1 0 0,0-1 0 0 0,0 0-1 0 0,0 0 1 0 0,11 1 0 0 0,2 1 12 0 0,29 12 145 0 0,-16-6-119 0 0,0 2 0 0 0,44 22 1 0 0,-66-28-34 0 0,61 31-4 0 0,132 44 509 0 0,-149-65-492 0 0,-35-12-21 0 0,0 1 0 0 0,18 9-1 0 0,29 9 20 0 0,-43-16 0 0 0,26 12 0 0 0,51 32-8 0 0,31 11 44 0 0,-53-25-49 0 0,121 40 0 0 0,-170-68-5 0 0,-18-6 0 0 0,1 1 0 0 0,-1 0 0 0 0,13 7 0 0 0,19 11 0 0 0,63 22 0 0 0,-10 0 0 0 0,-6-2 0 0 0,-76-36 0 0 0,19 12 0 0 0,3 1 0 0 0,-22-11 0 0 0,-10-5 0 0 0,0 0 0 0 0,0 0 0 0 0,1-1 0 0 0,0 1 0 0 0,8 2 0 0 0,3 2 0 0 0,4 1 0 0 0,-1-1 0 0 0,25 6 0 0 0,32 13 0 0 0,-18-5 0 0 0,40 3 0 0 0,-40-10 0 0 0,69 26 0 0 0,-71-21 0 0 0,-21-9 0 0 0,-14-3 0 0 0,1 0 0 0 0,27 14 0 0 0,-16-7 0 0 0,61 16 0 0 0,-27-10 0 0 0,22 2 0 0 0,-83-20 0 0 0,0-1 0 0 0,0 1 0 0 0,0-1 0 0 0,0-1 0 0 0,1 1 0 0 0,6-1 0 0 0,-6 0 0 0 0,1 1 0 0 0,-1-1 0 0 0,1 1 0 0 0,-1 1 0 0 0,8 1 0 0 0,13 5-73 0 0,83 35-6 0 0,-98-39 79 0 0,-3 0 0 0 0,0 0 0 0 0,15 8 0 0 0,49 20 128 0 0,-59-26-128 0 0,12 4-19 0 0,-22-8-8 0 0,37 8 9 0 0,-27-7 18 0 0,-3-1 11 0 0,-7-1 32 0 0,4 1-22 0 0,-4 0 22 0 0,3 0-22 0 0,-3-1 22 0 0,5 3-22 0 0,23 7 86 0 0,-29-11-99 0 0,19 8 128 0 0,-2 0-125 0 0,0 1-12 0 0,6 3 1 0 0,-8-3 0 0 0,-19-9 0 0 0,34 11 0 0 0,-23-8-12 0 0,-9-2-50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581"/>
    </inkml:context>
    <inkml:brush xml:id="br0">
      <inkml:brushProperty name="width" value="0.05" units="cm"/>
      <inkml:brushProperty name="height" value="0.05" units="cm"/>
    </inkml:brush>
  </inkml:definitions>
  <inkml:trace contextRef="#ctx0" brushRef="#br0">1 31 16439 0 0,'16'-14'728'0'0,"-1"8"152"0"0,1 1-704 0 0,4 3-176 0 0,2 0 0 0 0,4 0 0 0 0,1 4 168 0 0,2 2 0 0 0,2-1 0 0 0,2 3 0 0 0,-1-1-1320 0 0,3-1-256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757"/>
    </inkml:context>
    <inkml:brush xml:id="br0">
      <inkml:brushProperty name="width" value="0.05" units="cm"/>
      <inkml:brushProperty name="height" value="0.05" units="cm"/>
    </inkml:brush>
  </inkml:definitions>
  <inkml:trace contextRef="#ctx0" brushRef="#br0">1 34 16903 0 0,'12'-15'1648'0'0,"3"9"-1464"0"0,0 1-184 0 0,1 1 0 0 0,2 3 0 0 0,0-1 144 0 0,2 2-8 0 0,0 2 0 0 0,6 1 0 0 0,3 1-928 0 0,2-1-184 0 0,-2 1-40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931"/>
    </inkml:context>
    <inkml:brush xml:id="br0">
      <inkml:brushProperty name="width" value="0.05" units="cm"/>
      <inkml:brushProperty name="height" value="0.05" units="cm"/>
    </inkml:brush>
  </inkml:definitions>
  <inkml:trace contextRef="#ctx0" brushRef="#br0">1 34 17303 0 0,'15'-11'768'0'0,"-5"5"160"0"0,3 1-744 0 0,4 1-184 0 0,1 0 0 0 0,2 3 0 0 0,-2-1 224 0 0,2 2 0 0 0,2 2 8 0 0,0 1 0 0 0,-1 1-824 0 0,1 1-168 0 0,4-1-32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122"/>
    </inkml:context>
    <inkml:brush xml:id="br0">
      <inkml:brushProperty name="width" value="0.05" units="cm"/>
      <inkml:brushProperty name="height" value="0.05" units="cm"/>
    </inkml:brush>
  </inkml:definitions>
  <inkml:trace contextRef="#ctx0" brushRef="#br0">1 30 8751 0 0,'14'-11'952'0'0,"1"5"-952"0"0,1-1 0 0 0,1 3 0 0 0,-1 3 1952 0 0,1 1 368 0 0,-1 0 80 0 0,2 1 8 0 0,4 3-1888 0 0,0 1-376 0 0,1 1-80 0 0,3-2-64 0 0,-1-3-1248 0 0,5 1-296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296"/>
    </inkml:context>
    <inkml:brush xml:id="br0">
      <inkml:brushProperty name="width" value="0.05" units="cm"/>
      <inkml:brushProperty name="height" value="0.05" units="cm"/>
    </inkml:brush>
  </inkml:definitions>
  <inkml:trace contextRef="#ctx0" brushRef="#br0">0 14 11519 0 0,'13'-4'1024'0'0,"2"0"-824"0"0,1 1-200 0 0,2 1 0 0 0,2 2 784 0 0,0 0 112 0 0,0 0 32 0 0,4 2 0 0 0,3 1-544 0 0,2 1-96 0 0,0-2-32 0 0,2 1 0 0 0,2-1-352 0 0,3 2-80 0 0,3 0-16 0 0,-1-3-6624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472"/>
    </inkml:context>
    <inkml:brush xml:id="br0">
      <inkml:brushProperty name="width" value="0.05" units="cm"/>
      <inkml:brushProperty name="height" value="0.05" units="cm"/>
    </inkml:brush>
  </inkml:definitions>
  <inkml:trace contextRef="#ctx0" brushRef="#br0">0 44 4143 0 0,'0'0'368'0'0,"15"-11"-296"0"0,0 0-72 0 0,-1 4 0 0 0,1 1 2848 0 0,-1 3 560 0 0,1-1 112 0 0,1 2 16 0 0,1 4-2776 0 0,1 2-560 0 0,0-1-104 0 0,2 1-32 0 0,0-2-1312 0 0,2 0-272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645"/>
    </inkml:context>
    <inkml:brush xml:id="br0">
      <inkml:brushProperty name="width" value="0.05" units="cm"/>
      <inkml:brushProperty name="height" value="0.05" units="cm"/>
    </inkml:brush>
  </inkml:definitions>
  <inkml:trace contextRef="#ctx0" brushRef="#br0">0 31 14855 0 0,'0'0'656'0'0,"11"-7"144"0"0,0 0-640 0 0,3 1-160 0 0,1 1 0 0 0,0 1 0 0 0,-1 3 312 0 0,3 1 32 0 0,-3 1 8 0 0,2-1 0 0 0,3 0-352 0 0,1 0 0 0 0,0 2-104 0 0,2 2-7000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804"/>
    </inkml:context>
    <inkml:brush xml:id="br0">
      <inkml:brushProperty name="width" value="0.05" units="cm"/>
      <inkml:brushProperty name="height" value="0.05" units="cm"/>
    </inkml:brush>
  </inkml:definitions>
  <inkml:trace contextRef="#ctx0" brushRef="#br0">0 35 1375 0 0,'3'-3'41'0'0,"-1"0"-4"0"0,14-5 13 0 0,18-6 8655 0 0,0 8-3307 0 0,-20 6-4832 0 0,1-1 0 0 0,26 5 1 0 0,-10-2-1333 0 0,48-3 1 0 0,-53 0-528 0 0,7 1-141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994"/>
    </inkml:context>
    <inkml:brush xml:id="br0">
      <inkml:brushProperty name="width" value="0.05" units="cm"/>
      <inkml:brushProperty name="height" value="0.05" units="cm"/>
    </inkml:brush>
  </inkml:definitions>
  <inkml:trace contextRef="#ctx0" brushRef="#br0">1 52 8751 0 0,'2'-1'399'0'0,"7"-2"-394"0"0,44-16 1307 0 0,-40 15 307 0 0,0 0-1 0 0,14-1 1 0 0,66-6 416 0 0,-3 7-3979 0 0,-68 4 1233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9.153"/>
    </inkml:context>
    <inkml:brush xml:id="br0">
      <inkml:brushProperty name="width" value="0.05" units="cm"/>
      <inkml:brushProperty name="height" value="0.05" units="cm"/>
    </inkml:brush>
  </inkml:definitions>
  <inkml:trace contextRef="#ctx0" brushRef="#br0">1 42 17047 0 0,'13'-11'1512'0'0,"3"2"-1208"0"0,2 4-240 0 0,4-1-64 0 0,4-1 632 0 0,-1 3 112 0 0,-1 4 24 0 0,1 4 8 0 0,1-1-552 0 0,1 3-120 0 0,0 1-16 0 0,4 2-8 0 0,0 2-936 0 0,0 0-184 0 0,0-4-40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46.207"/>
    </inkml:context>
    <inkml:brush xml:id="br0">
      <inkml:brushProperty name="width" value="0.05" units="cm"/>
      <inkml:brushProperty name="height" value="0.05" units="cm"/>
    </inkml:brush>
  </inkml:definitions>
  <inkml:trace contextRef="#ctx0" brushRef="#br0">0 15 2759 0 0,'0'0'3640'0'0,"2"0"-3541"0"0,19-3 168 0 0,-18 3 1474 0 0,24-6 787 0 0,7 1-1923 0 0,-32 5-294 0 0,1 0-199 0 0,23 1 180 0 0,-24-1-71 0 0,1 1-109 0 0,17 3 168 0 0,0-1-1 0 0,40 0 0 0 0,43-7 225 0 0,39 1 250 0 0,-80 3-285 0 0,29 0-87 0 0,-62 2-327 0 0,-10 0-50 0 0,3 2 42 0 0,21 2 58 0 0,79 2 0 0 0,101-3 751 0 0,-51 2-456 0 0,-123-5-298 0 0,120 7 564 0 0,-48-8-332 0 0,-79-2-240 0 0,162 9 18 0 0,131 21 676 0 0,-172-25-652 0 0,-54-5-125 0 0,207 7 42 0 0,-78-2 104 0 0,-150-4-122 0 0,147 9-35 0 0,-88-2 0 0 0,6-6 78 0 0,-80-2-20 0 0,-42 1-66 0 0,276 3 224 0 0,-230-3-216 0 0,-36 0 0 0 0,49 5 0 0 0,32 0 52 0 0,-54-4-40 0 0,21 0 9 0 0,30 2 82 0 0,-3-1 97 0 0,-74-2-118 0 0,54 2 127 0 0,-84-2-141 0 0,-10 0 145 0 0,5 0-39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478"/>
    </inkml:context>
    <inkml:brush xml:id="br0">
      <inkml:brushProperty name="width" value="0.05" units="cm"/>
      <inkml:brushProperty name="height" value="0.05" units="cm"/>
    </inkml:brush>
  </inkml:definitions>
  <inkml:trace contextRef="#ctx0" brushRef="#br0">0 31 13823 0 0,'15'-14'1224'0'0,"-4"6"-976"0"0,2 1-248 0 0,3 5 0 0 0,4 2 528 0 0,0 2 56 0 0,0 0 16 0 0,0 2 0 0 0,0-3-1272 0 0,0 3-248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636"/>
    </inkml:context>
    <inkml:brush xml:id="br0">
      <inkml:brushProperty name="width" value="0.05" units="cm"/>
      <inkml:brushProperty name="height" value="0.05" units="cm"/>
    </inkml:brush>
  </inkml:definitions>
  <inkml:trace contextRef="#ctx0" brushRef="#br0">1 12 15199 0 0,'20'-4'1352'0'0,"2"2"-1080"0"0,0 1-272 0 0,5-1 0 0 0,2 0 448 0 0,-2 2 32 0 0,-1 2 0 0 0,-1 1 8 0 0,3-1-824 0 0,-1 2-168 0 0,-2-2-32 0 0,3-1-6456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842"/>
    </inkml:context>
    <inkml:brush xml:id="br0">
      <inkml:brushProperty name="width" value="0.05" units="cm"/>
      <inkml:brushProperty name="height" value="0.05" units="cm"/>
    </inkml:brush>
  </inkml:definitions>
  <inkml:trace contextRef="#ctx0" brushRef="#br0">0 37 13759 0 0,'0'0'608'0'0,"11"-6"128"0"0,2-1-584 0 0,1 2-152 0 0,1 1 0 0 0,0 0 0 0 0,-1 1 504 0 0,1-1 72 0 0,-1 2 8 0 0,3 2 8 0 0,-1 0-392 0 0,2 0-72 0 0,4 0-24 0 0,4 0 0 0 0,3 0-904 0 0,2 0-176 0 0,1 0-40 0 0,5-2-8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032"/>
    </inkml:context>
    <inkml:brush xml:id="br0">
      <inkml:brushProperty name="width" value="0.05" units="cm"/>
      <inkml:brushProperty name="height" value="0.05" units="cm"/>
    </inkml:brush>
  </inkml:definitions>
  <inkml:trace contextRef="#ctx0" brushRef="#br0">0 29 12263 0 0,'3'0'563'0'0,"21"-7"54"0"0,0 1 1 0 0,1 1-1 0 0,-1 1 0 0 0,1 2 1 0 0,0 0-1 0 0,33 3 0 0 0,60-3-3901 0 0,-91 0 1628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190"/>
    </inkml:context>
    <inkml:brush xml:id="br0">
      <inkml:brushProperty name="width" value="0.05" units="cm"/>
      <inkml:brushProperty name="height" value="0.05" units="cm"/>
    </inkml:brush>
  </inkml:definitions>
  <inkml:trace contextRef="#ctx0" brushRef="#br0">1 24 17159 0 0,'23'-11'760'0'0,"-3"6"160"0"0,7 1-736 0 0,3 2-184 0 0,-1 0 0 0 0,2 4 0 0 0,0 4 128 0 0,0-1 0 0 0,-2 1-8 0 0,0-1-5280 0 0,0 1-1056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367"/>
    </inkml:context>
    <inkml:brush xml:id="br0">
      <inkml:brushProperty name="width" value="0.05" units="cm"/>
      <inkml:brushProperty name="height" value="0.05" units="cm"/>
    </inkml:brush>
  </inkml:definitions>
  <inkml:trace contextRef="#ctx0" brushRef="#br0">1 37 8751 0 0,'14'-11'936'0'0,"3"5"-936"0"0,-1 1 0 0 0,-1-1 1480 0 0,1 3 272 0 0,-1-1 48 0 0,-1 2 456 0 0,2 2-2096 0 0,1 0-48 0 0,-3 0-4696 0 0,1 0-944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523"/>
    </inkml:context>
    <inkml:brush xml:id="br0">
      <inkml:brushProperty name="width" value="0.05" units="cm"/>
      <inkml:brushProperty name="height" value="0.05" units="cm"/>
    </inkml:brush>
  </inkml:definitions>
  <inkml:trace contextRef="#ctx0" brushRef="#br0">1 17 12439 0 0,'18'-8'1104'0'0,"-4"5"-880"0"0,1-1-224 0 0,1 2 0 0 0,2 2 552 0 0,1 0 72 0 0,-1 0 16 0 0,-2 0 0 0 0,1 2-432 0 0,-1 2-80 0 0,0-2-24 0 0,3-1-4536 0 0,-1-1-912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697"/>
    </inkml:context>
    <inkml:brush xml:id="br0">
      <inkml:brushProperty name="width" value="0.05" units="cm"/>
      <inkml:brushProperty name="height" value="0.05" units="cm"/>
    </inkml:brush>
  </inkml:definitions>
  <inkml:trace contextRef="#ctx0" brushRef="#br0">0 24 5527 0 0,'0'0'488'0'0,"13"-5"-392"0"0,4-1-96 0 0,-3 1 1896 0 0,1 1 360 0 0,-3 1 2408 0 0,5 3-3976 0 0,-3 2-336 0 0,1-2-64 0 0,0 1-8 0 0,5 1-608 0 0,0 0 104 0 0,1-2-6192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841"/>
    </inkml:context>
    <inkml:brush xml:id="br0">
      <inkml:brushProperty name="width" value="0.05" units="cm"/>
      <inkml:brushProperty name="height" value="0.05" units="cm"/>
    </inkml:brush>
  </inkml:definitions>
  <inkml:trace contextRef="#ctx0" brushRef="#br0">0 1 8927 0 0,'0'0'392'0'0,"15"1"184"0"0,1-1-576 0 0,1 0 0 0 0,-3 0 696 0 0,2 0 120 0 0,1 0 24 0 0,-1 0 8 0 0,-1 0-544 0 0,-1 4-112 0 0,1 0-16 0 0,-1-2-8 0 0,5-1-272 0 0,-1-1 8 0 0,0 2-5408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7.031"/>
    </inkml:context>
    <inkml:brush xml:id="br0">
      <inkml:brushProperty name="width" value="0.05" units="cm"/>
      <inkml:brushProperty name="height" value="0.05" units="cm"/>
    </inkml:brush>
  </inkml:definitions>
  <inkml:trace contextRef="#ctx0" brushRef="#br0">1 21 5983 0 0,'2'0'274'0'0,"20"-10"90"0"0,-9 6-354 0 0,5 2-64 0 0,-5 0 4803 0 0,25 0-1 0 0,-15 4-3820 0 0,26 10-514 0 0,-31-7-1177 0 0,33 4 0 0 0,2 1-5848 0 0,-35-11 2579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48.144"/>
    </inkml:context>
    <inkml:brush xml:id="br0">
      <inkml:brushProperty name="width" value="0.05" units="cm"/>
      <inkml:brushProperty name="height" value="0.05" units="cm"/>
    </inkml:brush>
  </inkml:definitions>
  <inkml:trace contextRef="#ctx0" brushRef="#br0">672 0 1783 0 0,'0'0'10563'0'0,"-2"0"-10422"0"0,-19 3 427 0 0,19-2-432 0 0,-1 0 0 0 0,-9 2-15 0 0,-41 15 454 0 0,10-3-479 0 0,17-6 70 0 0,-57 17 324 0 0,78-24-415 0 0,-13 6 9 0 0,3-2-40 0 0,-12 1 15 0 0,18-4-50 0 0,-3 0 13 0 0,0 2-1 0 0,-13 6 1 0 0,15-8-22 0 0,4-1 0 0 0,0 0 0 0 0,1 1 0 0 0,-1-1 0 0 0,-5 4 0 0 0,7-2 0 0 0,-21 8 11 0 0,19-10 3 0 0,0 0 1 0 0,0-1 0 0 0,-11 2-1 0 0,9-2 38 0 0,0 1 0 0 0,-16 4-1 0 0,2 1 16 0 0,8-3-7 0 0,0 0 1 0 0,-15 8-1 0 0,16-7-60 0 0,2 2 0 0 0,-8 3 0 0 0,4-3 0 0 0,6 0 0 0 0,1 1 12 0 0,6-7 122 0 0,4 2-58 0 0,4 6-10 0 0,-2-5-12 0 0,6 2-33 0 0,-5-3 34 0 0,7 5 3 0 0,0-2-35 0 0,-7-4 20 0 0,8 4-33 0 0,6 3-21 0 0,1-1 52 0 0,31 8-7 0 0,40 15 204 0 0,-76-25-172 0 0,25 7 40 0 0,2 4-8 0 0,3 1-75 0 0,2-3 106 0 0,-18-5-55 0 0,-12-4-10 0 0,-10-3-39 0 0,10 4 50 0 0,-13-3-69 0 0,27 12 29 0 0,-26-13 8 0 0,7 4-33 0 0,3 1-10 0 0,-2-2 11 0 0,1 1 478 0 0,-12-5 885 0 0,0-1-1562 0 0,6 4-56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7.174"/>
    </inkml:context>
    <inkml:brush xml:id="br0">
      <inkml:brushProperty name="width" value="0.05" units="cm"/>
      <inkml:brushProperty name="height" value="0.05" units="cm"/>
    </inkml:brush>
  </inkml:definitions>
  <inkml:trace contextRef="#ctx0" brushRef="#br0">1 23 2303 0 0,'0'0'102'0'0,"2"-1"-1"0"0,11-3 608 0 0,10-7 7226 0 0,-16 7-5576 0 0,-5 3-2173 0 0,-1 1 0 0 0,1-1 1 0 0,-1 1-1 0 0,1 0 0 0 0,0-1 0 0 0,-1 1 1 0 0,1 0-1 0 0,-1 0 0 0 0,3 0 1 0 0,8 1-4570 0 0,2 1-335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7.347"/>
    </inkml:context>
    <inkml:brush xml:id="br0">
      <inkml:brushProperty name="width" value="0.05" units="cm"/>
      <inkml:brushProperty name="height" value="0.05" units="cm"/>
    </inkml:brush>
  </inkml:definitions>
  <inkml:trace contextRef="#ctx0" brushRef="#br0">0 8 12815 0 0,'0'0'1384'0'0,"15"-6"-1384"0"0,0 5 416 0 0,-1 1 1008 0 0,-1 5-1112 0 0,0 8-88 0 0,-2-4-648 0 0,-1 0-664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563"/>
    </inkml:context>
    <inkml:brush xml:id="br0">
      <inkml:brushProperty name="width" value="0.05" units="cm"/>
      <inkml:brushProperty name="height" value="0.05" units="cm"/>
    </inkml:brush>
  </inkml:definitions>
  <inkml:trace contextRef="#ctx0" brushRef="#br0">0 33 12439 0 0,'3'-1'958'0'0,"15"-6"51"0"0,0 1 0 0 0,1 1 1 0 0,36-7-1 0 0,-18 10-388 0 0,-1 2-1 0 0,61 7 1 0 0,7 1-3119 0 0,-61-8 1443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722"/>
    </inkml:context>
    <inkml:brush xml:id="br0">
      <inkml:brushProperty name="width" value="0.05" units="cm"/>
      <inkml:brushProperty name="height" value="0.05" units="cm"/>
    </inkml:brush>
  </inkml:definitions>
  <inkml:trace contextRef="#ctx0" brushRef="#br0">0 23 14599 0 0,'0'0'640'0'0,"19"-6"144"0"0,1 1-624 0 0,1 1-160 0 0,1 1 0 0 0,0 1 0 0 0,-2 0 368 0 0,2 2 48 0 0,0 0 0 0 0,0 4 8 0 0,-2-3-304 0 0,3 3-120 0 0,3 0 88 0 0,1-2-7288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898"/>
    </inkml:context>
    <inkml:brush xml:id="br0">
      <inkml:brushProperty name="width" value="0.05" units="cm"/>
      <inkml:brushProperty name="height" value="0.05" units="cm"/>
    </inkml:brush>
  </inkml:definitions>
  <inkml:trace contextRef="#ctx0" brushRef="#br0">0 42 15199 0 0,'19'-16'1352'0'0,"-1"8"-1080"0"0,4 3-272 0 0,7 1 0 0 0,5 1 584 0 0,1 1 64 0 0,-2-2 16 0 0,1 4 0 0 0,-1 0-352 0 0,1 0-72 0 0,1 2-16 0 0,0 2 0 0 0,-4-1-960 0 0,1-1-200 0 0,3 0-40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071"/>
    </inkml:context>
    <inkml:brush xml:id="br0">
      <inkml:brushProperty name="width" value="0.05" units="cm"/>
      <inkml:brushProperty name="height" value="0.05" units="cm"/>
    </inkml:brush>
  </inkml:definitions>
  <inkml:trace contextRef="#ctx0" brushRef="#br0">0 13 5527 0 0,'15'-4'488'0'0,"1"1"-392"0"0,0-1-96 0 0,4 2 0 0 0,2 2 2368 0 0,2 0 456 0 0,-1 0 88 0 0,1 0 24 0 0,2 0-2152 0 0,-1 4-432 0 0,-1-1-80 0 0,1 1-16 0 0,3 0-344 0 0,1-1-64 0 0,0 1-8 0 0,4-2-8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230"/>
    </inkml:context>
    <inkml:brush xml:id="br0">
      <inkml:brushProperty name="width" value="0.05" units="cm"/>
      <inkml:brushProperty name="height" value="0.05" units="cm"/>
    </inkml:brush>
  </inkml:definitions>
  <inkml:trace contextRef="#ctx0" brushRef="#br0">0 31 7367 0 0,'17'-12'656'0'0,"-6"6"-528"0"0,7 2-128 0 0,2 1 2176 0 0,0 1 400 0 0,0 0 80 0 0,0 0 24 0 0,0 2-1944 0 0,2 4-384 0 0,-1 0-72 0 0,1 1-24 0 0,2 1-256 0 0,1-1 0 0 0,1 1 0 0 0,3-1-5280 0 0,0 0-1088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404"/>
    </inkml:context>
    <inkml:brush xml:id="br0">
      <inkml:brushProperty name="width" value="0.05" units="cm"/>
      <inkml:brushProperty name="height" value="0.05" units="cm"/>
    </inkml:brush>
  </inkml:definitions>
  <inkml:trace contextRef="#ctx0" brushRef="#br0">1 22 455 0 0,'16'-9'-11'0'0,"-12"8"0"0"0,16-3 609 0 0,-9 1 2137 0 0,-1 1-1 0 0,0 1 1 0 0,0 0-1 0 0,1 1 0 0 0,14 0 1 0 0,9 6-2026 0 0,-26-4-791 0 0,41 10-619 0 0,-17-6-3793 0 0,-3-2-1041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563"/>
    </inkml:context>
    <inkml:brush xml:id="br0">
      <inkml:brushProperty name="width" value="0.05" units="cm"/>
      <inkml:brushProperty name="height" value="0.05" units="cm"/>
    </inkml:brush>
  </inkml:definitions>
  <inkml:trace contextRef="#ctx0" brushRef="#br0">1 25 15751 0 0,'4'-3'157'0'0,"1"0"-1"0"0,-1 0 0 0 0,1 1 0 0 0,0-1 1 0 0,0 1-1 0 0,0 1 0 0 0,0-1 1 0 0,1 1-1 0 0,-1-1 0 0 0,11 0 0 0 0,5 1 42 0 0,31 2-1 0 0,-39 0 196 0 0,141 16 962 0 0,-59-4-2578 0 0,-60-9-3261 0 0,-1-1-1495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753"/>
    </inkml:context>
    <inkml:brush xml:id="br0">
      <inkml:brushProperty name="width" value="0.05" units="cm"/>
      <inkml:brushProperty name="height" value="0.05" units="cm"/>
    </inkml:brush>
  </inkml:definitions>
  <inkml:trace contextRef="#ctx0" brushRef="#br0">0 39 11975 0 0,'0'0'547'0'0,"2"-2"-11"0"0,-1-1-447 0 0,2-1-22 0 0,14-7-10 0 0,-12 8 469 0 0,1 0 0 0 0,0 1-1 0 0,0 0 1 0 0,0 0 0 0 0,0 0-1 0 0,0 1 1 0 0,0-1 0 0 0,0 1-1 0 0,0 1 1 0 0,8-1 0 0 0,3 2-477 0 0,1 1 1 0 0,21 4-1 0 0,-18-2-1330 0 0,27 2-1 0 0,-23-6-78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56.971"/>
    </inkml:context>
    <inkml:brush xml:id="br0">
      <inkml:brushProperty name="width" value="0.05" units="cm"/>
      <inkml:brushProperty name="height" value="0.05" units="cm"/>
    </inkml:brush>
  </inkml:definitions>
  <inkml:trace contextRef="#ctx0" brushRef="#br0">119 78 455 0 0,'0'0'1914'0'0,"1"-2"-1834"0"0,3-5-66 0 0,0-2-14 0 0,0-1 1547 0 0,-32 2 1917 0 0,24 5-3200 0 0,1 0-1 0 0,-1 0 1 0 0,1 1-1 0 0,-1 0 1 0 0,-5-3-1 0 0,7 4 133 0 0,1 1-330 0 0,-6-4-56 0 0,0-2-22 0 0,6 5-5 0 0,0 0 0 0 0,0 0 0 0 0,0 0 0 0 0,-1-1 1 0 0,1 1-1 0 0,0 0 0 0 0,-1 0 0 0 0,1 1 0 0 0,-1-1 0 0 0,-2-1 0 0 0,-4 1 91 0 0,-1 2 14 0 0,8-1 264 0 0,1 0-341 0 0,0 0-1 0 0,1 0 1 0 0,-1 1 0 0 0,1-1-1 0 0,-1 0 1 0 0,1 0-1 0 0,-1 0 1 0 0,0 0-1 0 0,1 0 1 0 0,-1 1 0 0 0,1-1-1 0 0,-1 0 1 0 0,0 0-1 0 0,1 1 1 0 0,-1-1 0 0 0,0 0-1 0 0,1 1 1 0 0,-1-1-1 0 0,0 0 1 0 0,1 1-1 0 0,8 7 236 0 0,20 8 138 0 0,-10-3-319 0 0,-16-10-64 0 0,-1 0 8 0 0,2 1 34 0 0,23 30 42 0 0,-23-30-62 0 0,9 16 7 0 0,-9-10-19 0 0,-3-8 42 0 0,-8-11 11 0 0,-2 2-76 0 0,2-2-36 0 0,-10-10 35 0 0,3 12 15 0 0,-1 2-3 0 0,-8-2 1 0 0,14 4 0 0 0,-28-5 0 0 0,29 6-10 0 0,7 2-46 0 0,8 2-282 0 0,17 12 342 0 0,79 34 114 0 0,-84-38-106 0 0,-15-6-10 0 0,-2-1 6 0 0,7 5 56 0 0,-8-6 28 0 0,6 9 346 0 0,-22-8-427 0 0,14-3-11 0 0,-30-1-1 0 0,14 1-21 0 0,15 0-36 0 0,-1-2-43 0 0,-36-2 50 0 0,29 4 35 0 0,8 0-64 0 0,4 2-69 0 0,7 7 141 0 0,-2-3 3 0 0,13 4 7 0 0,-8-3-2 0 0,0-1 0 0 0,2 2 0 0 0,-2 1 0 0 0,9 7 11 0 0,-19-14 42 0 0,0-1 1 0 0,7 7-44 0 0,0 3-10 0 0,-1 1-10 0 0,-2-1-44 0 0,-4-7 1 0 0,1 5 32 0 0,-1-5-22 0 0,-1-1-14 0 0,1 0 1 0 0,-1 0-1 0 0,1 0 1 0 0,0 0-1 0 0,0 0 0 0 0,0-1 1 0 0,0 1-1 0 0,3 2 1 0 0,-3-2 78 0 0,0-1-146 0 0,9 5-132 0 0,-9-5 128 0 0,0-1-136 0 0,16 16-376 0 0,-16-15 528 0 0,5 4 33 0 0,-2 0 25 0 0,3 2 33 0 0,-5-4-22 0 0,4 6 32 0 0,1 3 11 0 0,0 1 0 0 0,-2 0 0 0 0,-3-3 12 0 0,-2-6 52 0 0,-1 3 39 0 0,0-5 44 0 0,-4 11 267 0 0,4-12-299 0 0,-9 62 1140 0 0,8-56-1165 0 0,0-3-10 0 0,-2 3-53 0 0,3-4 16 0 0,0 5-22 0 0,0-7 96 0 0,2 4-26 0 0,11 12 85 0 0,-10-15-133 0 0,6 7-33 0 0,2 0 1 0 0,-9-8 106 0 0,1 0-53 0 0,10 6-10 0 0,-2 0-33 0 0,-9-6 96 0 0,0 0-63 0 0,8 4-33 0 0,-8-5 288 0 0,-2 0-291 0 0,0 0 0 0 0,0 0 0 0 0,0-1 0 0 0,0 1 0 0 0,-1 0 0 0 0,1-1-1 0 0,0 1 1 0 0,-1 0 0 0 0,1-1 0 0 0,0 1 0 0 0,-1 0 0 0 0,1-1 0 0 0,-1 1 0 0 0,1-1 0 0 0,-1 1-1 0 0,0 0 1 0 0,-6 3-2 0 0,-3 0-16 0 0,1-5 0 0 0,9 1 0 0 0,-1 0 0 0 0,1 0 0 0 0,-1 0 0 0 0,1 0 0 0 0,0-1 0 0 0,-1 1 0 0 0,1 0 0 0 0,0 0 0 0 0,-1-1 0 0 0,1 1 0 0 0,0 0 0 0 0,-1-1 0 0 0,1 1 0 0 0,0 0 0 0 0,0-1 0 0 0,-1 1 0 0 0,1 0 0 0 0,0-1 0 0 0,0 0 0 0 0,-2-12 0 0 0,3 9 26 0 0,-2-1 0 0 0,1 0-1 0 0,0 0 1 0 0,-1 1-1 0 0,0-1 1 0 0,0 0 0 0 0,0 1-1 0 0,-1-1 1 0 0,0 1-1 0 0,0 0 1 0 0,0 0 0 0 0,0-1-1 0 0,0 1 1 0 0,-4-4-1 0 0,3 4 29 0 0,-18-25 8 0 0,20 28-120 0 0,2 1-157 0 0,0 1 210 0 0,0 0 0 0 0,0-1 0 0 0,-1 1 0 0 0,1-1 0 0 0,0 1 0 0 0,0-1 0 0 0,0 1 0 0 0,0-1 0 0 0,0 0 0 0 0,2 1 0 0 0,0 0 1 0 0,12 5 4 0 0,0 1 0 0 0,-1 0 0 0 0,0 2 0 0 0,-1 1 11 0 0,0 0 32 0 0,-2 1-22 0 0,-2 0 22 0 0,-1 0-22 0 0,-7-9 160 0 0,-2-1-117 0 0,-4 6-10 0 0,-7-1-44 0 0,1-2 1 0 0,1 0 32 0 0,2 2-43 0 0,5-3-43 0 0,-2 4 22 0 0,5-3-22 0 0,3 8 32 0 0,4-1 22 0 0,-3-7 32 0 0,8 3-33 0 0,-1 2 1 0 0,0-1 42 0 0,-9-7 54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896"/>
    </inkml:context>
    <inkml:brush xml:id="br0">
      <inkml:brushProperty name="width" value="0.05" units="cm"/>
      <inkml:brushProperty name="height" value="0.05" units="cm"/>
    </inkml:brush>
  </inkml:definitions>
  <inkml:trace contextRef="#ctx0" brushRef="#br0">0 22 15343 0 0,'0'0'680'0'0,"13"-7"144"0"0,1 1-664 0 0,3 3-160 0 0,1 3 0 0 0,0-2 0 0 0,0 0 536 0 0,0 0 72 0 0,2 2 8 0 0,1 2 8 0 0,0 2-352 0 0,1 1-72 0 0,0-1-8 0 0,2 1-8 0 0,-1 4-808 0 0,1 2-160 0 0,-2-3-32 0 0,1-1-6480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1.600"/>
    </inkml:context>
    <inkml:brush xml:id="br0">
      <inkml:brushProperty name="width" value="0.05" units="cm"/>
      <inkml:brushProperty name="height" value="0.05" units="cm"/>
    </inkml:brush>
  </inkml:definitions>
  <inkml:trace contextRef="#ctx0" brushRef="#br0">0 21 10391 0 0,'0'0'942'0'0,"3"-1"-774"0"0,49-6 459 0 0,-28 2-23 0 0,42-1 1 0 0,-42 5-587 0 0,-12 2-21 0 0,2 1 2 0 0,5 2-396 0 0,-1 0 0 0 0,20 7 0 0 0,-36-11 311 0 0,1 1-997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1.790"/>
    </inkml:context>
    <inkml:brush xml:id="br0">
      <inkml:brushProperty name="width" value="0.05" units="cm"/>
      <inkml:brushProperty name="height" value="0.05" units="cm"/>
    </inkml:brush>
  </inkml:definitions>
  <inkml:trace contextRef="#ctx0" brushRef="#br0">1 2 11055 0 0,'0'0'1176'0'0,"16"0"-1176"0"0,1-2 1232 0 0,-1 2 1680 0 0,8 2-1424 0 0,-1 0-1048 0 0,1 0-216 0 0,0-1-32 0 0,1 3-16 0 0,2 0-1000 0 0,1-3-200 0 0,1-1-32 0 0,0-1-16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1.965"/>
    </inkml:context>
    <inkml:brush xml:id="br0">
      <inkml:brushProperty name="width" value="0.05" units="cm"/>
      <inkml:brushProperty name="height" value="0.05" units="cm"/>
    </inkml:brush>
  </inkml:definitions>
  <inkml:trace contextRef="#ctx0" brushRef="#br0">0 1 3223 0 0,'2'1'5084'0'0,"21"17"1203"0"0,-15-13-6052 0 0,-1-1 0 0 0,1 1 0 0 0,0-2 0 0 0,0 1 0 0 0,0-1 0 0 0,10 3 0 0 0,1-2-649 0 0,0-1 0 0 0,0-1 0 0 0,0 0-1 0 0,0-2 1 0 0,31-2 0 0 0,-24 1-927 0 0,1 0-17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156"/>
    </inkml:context>
    <inkml:brush xml:id="br0">
      <inkml:brushProperty name="width" value="0.05" units="cm"/>
      <inkml:brushProperty name="height" value="0.05" units="cm"/>
    </inkml:brush>
  </inkml:definitions>
  <inkml:trace contextRef="#ctx0" brushRef="#br0">1 15 6447 0 0,'0'0'586'0'0,"2"-1"-486"0"0,59-9 1736 0 0,-47 8 27 0 0,-1 1 1 0 0,0 0 0 0 0,25 2-1 0 0,-6 0-1328 0 0,72 4 23 0 0,14 1-2561 0 0,-80-8 873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329"/>
    </inkml:context>
    <inkml:brush xml:id="br0">
      <inkml:brushProperty name="width" value="0.05" units="cm"/>
      <inkml:brushProperty name="height" value="0.05" units="cm"/>
    </inkml:brush>
  </inkml:definitions>
  <inkml:trace contextRef="#ctx0" brushRef="#br0">0 21 1839 0 0,'0'0'160'0'0,"15"-6"-160"0"0,-1-1 3384 0 0,3 5 640 0 0,-1 0 128 0 0,2 2 24 0 0,0-4-3096 0 0,3 4-624 0 0,0 4-120 0 0,5 0-24 0 0,1-1-312 0 0,0 1-144 0 0,3-2 16 0 0,0-2-5128 0 0,1 0-1024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503"/>
    </inkml:context>
    <inkml:brush xml:id="br0">
      <inkml:brushProperty name="width" value="0.05" units="cm"/>
      <inkml:brushProperty name="height" value="0.05" units="cm"/>
    </inkml:brush>
  </inkml:definitions>
  <inkml:trace contextRef="#ctx0" brushRef="#br0">1 2 11919 0 0,'0'0'1168'0'0,"18"0"-1040"0"0,-2 0-128 0 0,1 0 0 0 0,1 0 0 0 0,0 0 488 0 0,2 0 80 0 0,0 0 8 0 0,4 0 8 0 0,1-1-360 0 0,4 2-80 0 0,2 1-16 0 0,4-2-4352 0 0,1-2-880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677"/>
    </inkml:context>
    <inkml:brush xml:id="br0">
      <inkml:brushProperty name="width" value="0.05" units="cm"/>
      <inkml:brushProperty name="height" value="0.05" units="cm"/>
    </inkml:brush>
  </inkml:definitions>
  <inkml:trace contextRef="#ctx0" brushRef="#br0">0 10 17391 0 0,'0'0'1888'0'0,"15"-4"-1888"0"0,1 0 0 0 0,3 2 0 0 0,-1 2 120 0 0,4 0-16 0 0,1 2 0 0 0,3 0 0 0 0,1 0-1064 0 0,0-2-224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851"/>
    </inkml:context>
    <inkml:brush xml:id="br0">
      <inkml:brushProperty name="width" value="0.05" units="cm"/>
      <inkml:brushProperty name="height" value="0.05" units="cm"/>
    </inkml:brush>
  </inkml:definitions>
  <inkml:trace contextRef="#ctx0" brushRef="#br0">0 13 11519 0 0,'0'0'1224'0'0,"20"-5"-1224"0"0,0 1 0 0 0,2 3 1096 0 0,0-1 184 0 0,0 2 32 0 0,1 0 0 0 0,1 2-936 0 0,1-1-192 0 0,1 1-40 0 0,-1 0-5040 0 0,-1 0-1016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010"/>
    </inkml:context>
    <inkml:brush xml:id="br0">
      <inkml:brushProperty name="width" value="0.05" units="cm"/>
      <inkml:brushProperty name="height" value="0.05" units="cm"/>
    </inkml:brush>
  </inkml:definitions>
  <inkml:trace contextRef="#ctx0" brushRef="#br0">0 0 15751 0 0,'0'0'696'0'0,"20"2"144"0"0,0-2-672 0 0,2 0-168 0 0,0 0 0 0 0,1 0 0 0 0,3 2 160 0 0,1-2 0 0 0,-1 0 0 0 0,1 0-4920 0 0,0 0-984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00.903"/>
    </inkml:context>
    <inkml:brush xml:id="br0">
      <inkml:brushProperty name="width" value="0.05" units="cm"/>
      <inkml:brushProperty name="height" value="0.05" units="cm"/>
    </inkml:brush>
  </inkml:definitions>
  <inkml:trace contextRef="#ctx0" brushRef="#br0">91 95 2671 0 0,'0'0'6094'0'0,"0"0"-6087"0"0,0 0-1 0 0,1 0 1 0 0,-1 0 0 0 0,0 0 0 0 0,0 0 0 0 0,1 0 0 0 0,-1 0 0 0 0,0 0-1 0 0,0 0 1 0 0,0 0 0 0 0,1 0 0 0 0,-1 0 0 0 0,0 0 0 0 0,0 0 0 0 0,0 0-1 0 0,1 0 1 0 0,-1 0 0 0 0,0 0 0 0 0,0 1 0 0 0,0-1 0 0 0,0 0 0 0 0,1 0 0 0 0,-1 0-1 0 0,0 0 1 0 0,0 0 0 0 0,0 1 0 0 0,0-1 0 0 0,0 0 0 0 0,1 0 0 0 0,-1 0-1 0 0,0 1 1 0 0,0-1 0 0 0,0 0 0 0 0,0 0 0 0 0,0 0 0 0 0,0 1 0 0 0,0-1-1 0 0,0 0 1 0 0,0 0 0 0 0,0 0 0 0 0,0 1 0 0 0,0-1 0 0 0,0 0 0 0 0,0 0-1 0 0,0 0 1 0 0,0 1 0 0 0,0-1 0 0 0,0 4 39 0 0,-2-1-31 0 0,-12 21 296 0 0,13-21-301 0 0,-13 19 117 0 0,9-15-125 0 0,3-3-56 0 0,-1 6 12 0 0,2-8 158 0 0,5-3-124 0 0,0 0 1 0 0,0 0-1 0 0,0 0 1 0 0,0-1 0 0 0,0 0-1 0 0,0 0 1 0 0,0 0-1 0 0,0 0 1 0 0,3-4 0 0 0,1 1-45 0 0,-4 4 42 0 0,0-1 10 0 0,11-12-78 0 0,10-15-534 0 0,-24 28 580 0 0,-3 1 120 0 0,0-1-58 0 0,-16 9 116 0 0,11-5-139 0 0,3 0 2 0 0,1-1-1 0 0,-1 0 0 0 0,0 1 0 0 0,1 0 0 0 0,0 0 0 0 0,-4 3 0 0 0,-4 3 8 0 0,2-3 64 0 0,6-3 0 0 0,-5 3-53 0 0,7-4 26 0 0,-1-1 1 0 0,-1 1 29 0 0,5-8 152 0 0,6-7-141 0 0,52-59-769 0 0,-54 66 602 0 0,0-5-53 0 0,10-17-119 0 0,-15 26 1744 0 0,-14 11-1103 0 0,9-7-375 0 0,2 0-15 0 0,-1-1-1 0 0,1 1 1 0 0,0 0-1 0 0,0 0 1 0 0,-1 0-1 0 0,1 0 0 0 0,1 0 1 0 0,-1 0-1 0 0,-2 4 1 0 0,-12 17 4 0 0,7-11-10 0 0,1-3-16 0 0,7-7-62 0 0,2-3-921 0 0,8-9 635 0 0,-1 0 0 0 0,7-13 0 0 0,-10 14 24 0 0,-3 8 911 0 0,-6 2-440 0 0,0 1 1 0 0,0 0 0 0 0,1 0 0 0 0,-1 0 0 0 0,1 1-1 0 0,-7 4 1 0 0,7-4-60 0 0,0-1 15 0 0,-3 3-59 0 0,-4 2-106 0 0,13-13-624 0 0,-1 5 470 0 0,-5 2 48 0 0,1 0 354 0 0,0 0 1 0 0,0 0-1 0 0,1 0 0 0 0,-1 1 1 0 0,0-1-1 0 0,0 1 1 0 0,1-1-1 0 0,-1 1 0 0 0,-2 3 1 0 0,-6 6 1060 0 0,9-11-1214 0 0,-2 3 41 0 0,-1-1-1 0 0,1 1 1 0 0,0 0 0 0 0,0 0-1 0 0,0 1 1 0 0,1-1 0 0 0,-1 1-1 0 0,1-1 1 0 0,0 1 0 0 0,0 0-1 0 0,-3 6 1 0 0,1 1-61 0 0,1 0-87 0 0,2-8-56 0 0,30-30-1962 0 0,-20 17 2108 0 0,0 0 0 0 0,-1 0 1772 0 0,-8 9-1814 0 0,4-12 11 0 0,-2 9 6 0 0,10-12 15 0 0,-5 5 10 0 0,-1 2-10 0 0,-3 5-33 0 0,2-3 32 0 0,0-1 22 0 0,-4 7 864 0 0,-2 3-819 0 0,-26 43 130 0 0,26-43-111 0 0,-4 11 189 0 0,4-12-187 0 0,9-15-6 0 0,26-55-275 0 0,-24 49-140 0 0,-9 18 245 0 0,1 0 19 0 0,2-7 75 0 0,-2 7 186 0 0,-4 4-229 0 0,-4 8 32 0 0,-1 4 30 0 0,0 0 39 0 0,2-5-29 0 0,4-7 29 0 0,0 0 11 0 0,-2 7-22 0 0,2-7-101 0 0,13-38-1174 0 0,-11 34 1257 0 0,-3 2 6 0 0,0 0 1 0 0,1 1-1 0 0,-1-1 1 0 0,1 1-1 0 0,-1 0 1 0 0,1-1-1 0 0,-1 1 1 0 0,1 0-1 0 0,-1 0 1 0 0,1 0-1 0 0,0 0 1 0 0,-1 0-1 0 0,1 0 1 0 0,0 0-1 0 0,-2 3 1 0 0,-15 20 133 0 0,16-21-110 0 0,-31 47 530 0 0,28-42-520 0 0,4-6 0 0 0,0-1-10 0 0,-4 7-33 0 0,4-6 10 0 0,3-4-281 0 0,1 0 222 0 0,-1 0 1 0 0,0 0 0 0 0,0 0-1 0 0,0 0 1 0 0,0-1 0 0 0,0 1-1 0 0,0 0 1 0 0,2-6 0 0 0,-3 7 9 0 0,1-2-35 0 0,3-7 42 0 0,-1-2 26 0 0,-3 10 314 0 0,-1 2-328 0 0,0 0 1 0 0,0 0-1 0 0,0 1 0 0 0,0-1 0 0 0,0 0 0 0 0,0 0 1 0 0,0 0-1 0 0,0 0 0 0 0,0 1 0 0 0,0-1 0 0 0,0 0 0 0 0,0 0 1 0 0,0 0-1 0 0,0 0 0 0 0,0 1 0 0 0,0-1 0 0 0,0 0 0 0 0,0 0 1 0 0,0 0-1 0 0,0 0 0 0 0,0 1 0 0 0,0-1 0 0 0,0 0 1 0 0,0 0-1 0 0,0 0 0 0 0,-1 0 0 0 0,1 0 0 0 0,0 0 0 0 0,0 1 1 0 0,0-1-1 0 0,0 0 0 0 0,0 0 0 0 0,0 0 0 0 0,-1 0 0 0 0,0 1 1 0 0,0 0-1 0 0,0 0 0 0 0,0-1 1 0 0,0 1-1 0 0,0 0 1 0 0,0 0-1 0 0,0 0 0 0 0,0 1 1 0 0,1-1-1 0 0,-1 0 0 0 0,0 0 1 0 0,1 0-1 0 0,-1 0 0 0 0,1 1 1 0 0,-1-1-1 0 0,0 2 0 0 0,-2 11-1 0 0,2-10-135 0 0,1 1 0 0 0,0-1 1 0 0,0 1-1 0 0,0-1 0 0 0,1 0 0 0 0,0 1 0 0 0,0-1 0 0 0,0 1 0 0 0,2 4 0 0 0,3 3-4012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202"/>
    </inkml:context>
    <inkml:brush xml:id="br0">
      <inkml:brushProperty name="width" value="0.05" units="cm"/>
      <inkml:brushProperty name="height" value="0.05" units="cm"/>
    </inkml:brush>
  </inkml:definitions>
  <inkml:trace contextRef="#ctx0" brushRef="#br0">1 8 16703 0 0,'0'0'736'0'0,"24"-2"160"0"0,-3 2-720 0 0,5-2-176 0 0,-1-1 0 0 0,1 3 0 0 0,-1 2 224 0 0,3-1 0 0 0,-1 1 8 0 0,2 2 0 0 0,-2-2-688 0 0,2-2-144 0 0,-1 0-24 0 0,-1 0-6544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359"/>
    </inkml:context>
    <inkml:brush xml:id="br0">
      <inkml:brushProperty name="width" value="0.05" units="cm"/>
      <inkml:brushProperty name="height" value="0.05" units="cm"/>
    </inkml:brush>
  </inkml:definitions>
  <inkml:trace contextRef="#ctx0" brushRef="#br0">0 15 14279 0 0,'20'-6'632'0'0,"-3"5"136"0"0,3-1-616 0 0,5 0-152 0 0,2 0 0 0 0,3 0 0 0 0,-1 2 496 0 0,2 0 72 0 0,1 0 8 0 0,1 0 8 0 0,-2 0-360 0 0,2 2-80 0 0,1-2-16 0 0,3 0-5056 0 0,-3 0-1024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533"/>
    </inkml:context>
    <inkml:brush xml:id="br0">
      <inkml:brushProperty name="width" value="0.05" units="cm"/>
      <inkml:brushProperty name="height" value="0.05" units="cm"/>
    </inkml:brush>
  </inkml:definitions>
  <inkml:trace contextRef="#ctx0" brushRef="#br0">0 8 14479 0 0,'0'0'640'0'0,"18"-4"136"0"0,3 2-616 0 0,-1 0-160 0 0,0 2 0 0 0,0 0 0 0 0,0 0 344 0 0,1 4 40 0 0,3 0 0 0 0,2-1 8 0 0,-1-1-688 0 0,2 0-144 0 0,2 0-24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691"/>
    </inkml:context>
    <inkml:brush xml:id="br0">
      <inkml:brushProperty name="width" value="0.05" units="cm"/>
      <inkml:brushProperty name="height" value="0.05" units="cm"/>
    </inkml:brush>
  </inkml:definitions>
  <inkml:trace contextRef="#ctx0" brushRef="#br0">0 14 16727 0 0,'0'0'736'0'0,"19"-4"160"0"0,1 4-712 0 0,0-2-184 0 0,0-2 0 0 0,-2 3 0 0 0,-2-1 248 0 0,1 2 8 0 0,-1 0 8 0 0,0 0 0 0 0,3 0-776 0 0,-1 0-152 0 0,2 0-32 0 0,0 0-6456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850"/>
    </inkml:context>
    <inkml:brush xml:id="br0">
      <inkml:brushProperty name="width" value="0.05" units="cm"/>
      <inkml:brushProperty name="height" value="0.05" units="cm"/>
    </inkml:brush>
  </inkml:definitions>
  <inkml:trace contextRef="#ctx0" brushRef="#br0">0 6 10135 0 0,'0'0'896'0'0,"20"-4"-712"0"0,2 2-184 0 0,4 2 0 0 0,-1 0 1192 0 0,3 4 208 0 0,1 0 40 0 0,0-1 0 0 0,0-1-1088 0 0,2 0-224 0 0,0 0-48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024"/>
    </inkml:context>
    <inkml:brush xml:id="br0">
      <inkml:brushProperty name="width" value="0.05" units="cm"/>
      <inkml:brushProperty name="height" value="0.05" units="cm"/>
    </inkml:brush>
  </inkml:definitions>
  <inkml:trace contextRef="#ctx0" brushRef="#br0">0 30 11055 0 0,'0'0'984'0'0,"19"-10"-792"0"0,-1-1-192 0 0,4 6 0 0 0,3 1 1544 0 0,2 4 272 0 0,3 0 48 0 0,0 0 16 0 0,0 0-1392 0 0,1 4-272 0 0,-1 0-56 0 0,3-1-16 0 0,0 1-1296 0 0,3 0-264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199"/>
    </inkml:context>
    <inkml:brush xml:id="br0">
      <inkml:brushProperty name="width" value="0.05" units="cm"/>
      <inkml:brushProperty name="height" value="0.05" units="cm"/>
    </inkml:brush>
  </inkml:definitions>
  <inkml:trace contextRef="#ctx0" brushRef="#br0">1 30 12439 0 0,'14'-11'544'0'0,"-1"6"128"0"0,1 1-544 0 0,5 0-128 0 0,1 3 0 0 0,2-1 0 0 0,3 2 1056 0 0,0-2 192 0 0,-1 6 32 0 0,2-3 0 0 0,-1 1-1376 0 0,2 0-272 0 0,3 2-56 0 0,-1-2-16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389"/>
    </inkml:context>
    <inkml:brush xml:id="br0">
      <inkml:brushProperty name="width" value="0.05" units="cm"/>
      <inkml:brushProperty name="height" value="0.05" units="cm"/>
    </inkml:brush>
  </inkml:definitions>
  <inkml:trace contextRef="#ctx0" brushRef="#br0">1 33 7367 0 0,'20'-13'320'0'0,"-4"8"80"0"0,2-1-320 0 0,4 3-80 0 0,4 3 0 0 0,3-2 0 0 0,2 0 2344 0 0,0 0 456 0 0,0 2 88 0 0,0 2 24 0 0,1 0-2240 0 0,3 1-448 0 0,0 1-96 0 0,3 0-8 0 0,4 1-944 0 0,3-1-184 0 0,1-1-40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999"/>
    </inkml:context>
    <inkml:brush xml:id="br0">
      <inkml:brushProperty name="width" value="0.05" units="cm"/>
      <inkml:brushProperty name="height" value="0.05" units="cm"/>
    </inkml:brush>
  </inkml:definitions>
  <inkml:trace contextRef="#ctx0" brushRef="#br0">1 0 9215 0 0,'0'0'976'0'0,"16"4"216"0"0,1-3 208 0 0,-3-1 40 0 0,1 2 0 0 0,-1 0-944 0 0,1 2-192 0 0,1-2-40 0 0,1 1-8 0 0,-3 1-352 0 0,3 0-80 0 0,-1-1-16 0 0,0-1-4240 0 0,1 0-848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189"/>
    </inkml:context>
    <inkml:brush xml:id="br0">
      <inkml:brushProperty name="width" value="0.05" units="cm"/>
      <inkml:brushProperty name="height" value="0.05" units="cm"/>
    </inkml:brush>
  </inkml:definitions>
  <inkml:trace contextRef="#ctx0" brushRef="#br0">0 15 919 0 0,'3'0'438'0'0,"43"-10"10030"0"0,-35 8-9925 0 0,-1 1 1 0 0,1 0-1 0 0,-1 1 0 0 0,21 2 1 0 0,18 0-496 0 0,-19-1-4212 0 0,-12-1-319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17.144"/>
    </inkml:context>
    <inkml:brush xml:id="br0">
      <inkml:brushProperty name="width" value="0.05" units="cm"/>
      <inkml:brushProperty name="height" value="0.05" units="cm"/>
    </inkml:brush>
  </inkml:definitions>
  <inkml:trace contextRef="#ctx0" brushRef="#br0">1 1 1839 0 0,'0'0'7318'0'0,"3"0"-7062"0"0,-3 0-235 0 0,1 0-1 0 0,0 1 1 0 0,-1-1 0 0 0,1 0 0 0 0,0 0 0 0 0,-1 1 0 0 0,1-1-1 0 0,-1 0 1 0 0,1 1 0 0 0,0-1 0 0 0,-1 1 0 0 0,1-1 0 0 0,-1 1 0 0 0,1-1-1 0 0,-1 1 1 0 0,1-1 0 0 0,-1 1 0 0 0,1-1 0 0 0,-1 1 0 0 0,0 0 0 0 0,1-1-1 0 0,-1 1 1 0 0,0 0 0 0 0,0-1 0 0 0,1 1 0 0 0,-1 0 0 0 0,0-1-1 0 0,0 2 1 0 0,-1 27 1144 0 0,1-29-1149 0 0,-1 3 519 0 0,4 9-373 0 0,-2-10-84 0 0,2 11 52 0 0,-2-11-66 0 0,-1 1 0 0 0,6 24 225 0 0,-2 1-1 0 0,0 33 1 0 0,-3-41-121 0 0,0-7-76 0 0,0 0 1 0 0,-4 24 0 0 0,3-22-29 0 0,0-1-10 0 0,0 2-33 0 0,2 1 22 0 0,0-1-22 0 0,-2 0 22 0 0,0-1-33 0 0,0 0 1 0 0,2 49 197 0 0,-3-36-21 0 0,-1 0-152 0 0,1-17 23 0 0,1 1 0 0 0,0-1-1 0 0,2 15 1 0 0,1 6 164 0 0,-3 23 68 0 0,-1-27-215 0 0,1-14-32 0 0,0 2-33 0 0,0-1-10 0 0,0 0 11 0 0,-1 1 42 0 0,0-2 11 0 0,1 1 2 0 0,0-3 6 0 0,0-7 4 0 0,0 7-20 0 0,0 0-35 0 0,0-7 22 0 0,-2 7-33 0 0,0 3-10 0 0,2-5-42 0 0,0-7-170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347"/>
    </inkml:context>
    <inkml:brush xml:id="br0">
      <inkml:brushProperty name="width" value="0.05" units="cm"/>
      <inkml:brushProperty name="height" value="0.05" units="cm"/>
    </inkml:brush>
  </inkml:definitions>
  <inkml:trace contextRef="#ctx0" brushRef="#br0">1 21 455 0 0,'38'-14'2256'0'0,"-31"12"78"0"0,0 1-1 0 0,0 0 0 0 0,11 0 0 0 0,-10 0-615 0 0,14 0-364 0 0,33 4 0 0 0,-3 3-4445 0 0,-40-5 1197 0 0,11 2-3048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537"/>
    </inkml:context>
    <inkml:brush xml:id="br0">
      <inkml:brushProperty name="width" value="0.05" units="cm"/>
      <inkml:brushProperty name="height" value="0.05" units="cm"/>
    </inkml:brush>
  </inkml:definitions>
  <inkml:trace contextRef="#ctx0" brushRef="#br0">1 6 10135 0 0,'0'0'1080'0'0,"15"-3"-1080"0"0,1 1 0 0 0,0 2 984 0 0,2 2 160 0 0,3-2 32 0 0,0 3 8 0 0,1 1-800 0 0,2 0-152 0 0,0-3-32 0 0,1 3-8 0 0,-1 2-952 0 0,1-3-192 0 0,2-1-40 0 0,1 2 0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681"/>
    </inkml:context>
    <inkml:brush xml:id="br0">
      <inkml:brushProperty name="width" value="0.05" units="cm"/>
      <inkml:brushProperty name="height" value="0.05" units="cm"/>
    </inkml:brush>
  </inkml:definitions>
  <inkml:trace contextRef="#ctx0" brushRef="#br0">0 10 5983 0 0,'0'0'536'0'0,"16"-4"-432"0"0,-1 0-104 0 0,0 3 0 0 0,-1 1 1464 0 0,4 0 264 0 0,0 0 64 0 0,3 0 0 0 0,-1 0-1040 0 0,0 1-208 0 0,1 1-48 0 0,1 0-8 0 0,-2 0-392 0 0,2 0-96 0 0,0-2 0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872"/>
    </inkml:context>
    <inkml:brush xml:id="br0">
      <inkml:brushProperty name="width" value="0.05" units="cm"/>
      <inkml:brushProperty name="height" value="0.05" units="cm"/>
    </inkml:brush>
  </inkml:definitions>
  <inkml:trace contextRef="#ctx0" brushRef="#br0">1 13 14599 0 0,'0'0'1584'0'0,"14"-5"-1584"0"0,1-1 0 0 0,-1 4 288 0 0,6 2 24 0 0,-1 0 8 0 0,-1 4 0 0 0,2 0-880 0 0,0-2-176 0 0,-2-2-32 0 0,0 3 0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046"/>
    </inkml:context>
    <inkml:brush xml:id="br0">
      <inkml:brushProperty name="width" value="0.05" units="cm"/>
      <inkml:brushProperty name="height" value="0.05" units="cm"/>
    </inkml:brush>
  </inkml:definitions>
  <inkml:trace contextRef="#ctx0" brushRef="#br0">1 15 14335 0 0,'0'0'1560'0'0,"16"-4"-1560"0"0,-3 1 0 0 0,-1-1 0 0 0,1 0 376 0 0,0 6 40 0 0,0 0 16 0 0,1 0 0 0 0,3-2-432 0 0,-1 2 0 0 0,0 1 0 0 0,3-1-4688 0 0,1 2-928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236"/>
    </inkml:context>
    <inkml:brush xml:id="br0">
      <inkml:brushProperty name="width" value="0.05" units="cm"/>
      <inkml:brushProperty name="height" value="0.05" units="cm"/>
    </inkml:brush>
  </inkml:definitions>
  <inkml:trace contextRef="#ctx0" brushRef="#br0">0 8 10591 0 0,'0'0'1136'0'0,"15"-2"-1136"0"0,-1 0 0 0 0,3 0 992 0 0,1 0 160 0 0,0 2 32 0 0,0 0 0 0 0,1 0-768 0 0,1 2-152 0 0,0 0-32 0 0,1 2-8 0 0,1-1-896 0 0,2 1-192 0 0,3 0-32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395"/>
    </inkml:context>
    <inkml:brush xml:id="br0">
      <inkml:brushProperty name="width" value="0.05" units="cm"/>
      <inkml:brushProperty name="height" value="0.05" units="cm"/>
    </inkml:brush>
  </inkml:definitions>
  <inkml:trace contextRef="#ctx0" brushRef="#br0">0 13 6911 0 0,'0'0'736'0'0,"13"-3"-736"0"0,1-1 0 0 0,1 2 1752 0 0,0 0 328 0 0,-1 1 64 0 0,1 1 8 0 0,1 0-1592 0 0,2 0-320 0 0,0 1-64 0 0,2 1-16 0 0,-1 0-1088 0 0,2-2-224 0 0,10-2-48 0 0,-9-1-8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569"/>
    </inkml:context>
    <inkml:brush xml:id="br0">
      <inkml:brushProperty name="width" value="0.05" units="cm"/>
      <inkml:brushProperty name="height" value="0.05" units="cm"/>
    </inkml:brush>
  </inkml:definitions>
  <inkml:trace contextRef="#ctx0" brushRef="#br0">1 20 6447 0 0,'0'0'632'0'0,"18"-1"-568"0"0,-2-3-64 0 0,1 0 0 0 0,3-1 1736 0 0,-2 1 336 0 0,-2 2 64 0 0,2 4 8 0 0,-1 0-1576 0 0,1 2-320 0 0,0-3-64 0 0,2 3-16 0 0,0 0-384 0 0,2-1-72 0 0,0-1-24 0 0,2-2-5960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726"/>
    </inkml:context>
    <inkml:brush xml:id="br0">
      <inkml:brushProperty name="width" value="0.05" units="cm"/>
      <inkml:brushProperty name="height" value="0.05" units="cm"/>
    </inkml:brush>
  </inkml:definitions>
  <inkml:trace contextRef="#ctx0" brushRef="#br0">1 9 2759 0 0,'0'0'248'0'0,"18"0"-248"0"0,-2-3 0 0 0,3 1 0 0 0,-1 0 2400 0 0,0 0 424 0 0,0 2 88 0 0,0 0 24 0 0,2 0-1992 0 0,2 4-400 0 0,0 0-72 0 0,5-1-24 0 0,3-1-352 0 0,-1 2-96 0 0,0-1 0 0 0,2 1 0 0 0,3-2-1152 0 0,3 0-240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884"/>
    </inkml:context>
    <inkml:brush xml:id="br0">
      <inkml:brushProperty name="width" value="0.05" units="cm"/>
      <inkml:brushProperty name="height" value="0.05" units="cm"/>
    </inkml:brush>
  </inkml:definitions>
  <inkml:trace contextRef="#ctx0" brushRef="#br0">0 6 11975 0 0,'0'0'1280'0'0,"17"-2"-1280"0"0,-3 0 0 0 0,1 0 880 0 0,1 2 136 0 0,0 0 24 0 0,3 4 8 0 0,-1-1-728 0 0,0 1-152 0 0,0 0-24 0 0,0-1-8 0 0,2 5-936 0 0,2-5-184 0 0,0 1-40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18.332"/>
    </inkml:context>
    <inkml:brush xml:id="br0">
      <inkml:brushProperty name="width" value="0.05" units="cm"/>
      <inkml:brushProperty name="height" value="0.05" units="cm"/>
    </inkml:brush>
  </inkml:definitions>
  <inkml:trace contextRef="#ctx0" brushRef="#br0">0 184 6879 0 0,'0'0'1952'0'0,"1"-2"-1557"0"0,-1 1-313 0 0,0 1 0 0 0,0-1-1 0 0,0 0 1 0 0,1 0 0 0 0,-1 1 0 0 0,0-1 0 0 0,0 0 0 0 0,1 0-1 0 0,-1 1 1 0 0,1-1 0 0 0,-1 0 0 0 0,0 1 0 0 0,1-1-1 0 0,-1 1 1 0 0,1-1 0 0 0,0 1 0 0 0,-1-1 0 0 0,1 1-1 0 0,-1-1 1 0 0,1 1 0 0 0,0-1 0 0 0,-1 1 0 0 0,1 0 0 0 0,1-1-1 0 0,0 0 591 0 0,13 2 104 0 0,4 6-515 0 0,-6-3-101 0 0,-1 1 0 0 0,0 0 0 0 0,-1 1 1 0 0,0 0-1 0 0,0 1 0 0 0,0 0 0 0 0,0 1 1 0 0,10 11-1 0 0,-19-18-154 0 0,1 0 0 0 0,-1 1 0 0 0,-1-1 0 0 0,1 1 0 0 0,0-1 1 0 0,0 1-1 0 0,-1 0 0 0 0,1 0 0 0 0,0 0 0 0 0,-1 0 0 0 0,0 0 0 0 0,2 4 0 0 0,2 4 50 0 0,5 5-51 0 0,-10-15-9 0 0,12 36 141 0 0,-11-34-131 0 0,0-1-1 0 0,0 1 1 0 0,0-1-1 0 0,-1 1 1 0 0,1 0-1 0 0,-1 0 1 0 0,1 0-1 0 0,-1-1 1 0 0,0 1-1 0 0,0 4 1 0 0,10 11 80 0 0,-6-9-43 0 0,1 0-22 0 0,-2-4 22 0 0,4 3-22 0 0,-5-5 99 0 0,1 0-25 0 0,0 1 0 0 0,0-1 0 0 0,1-1 0 0 0,-1 1-1 0 0,1 0 1 0 0,-1-1 0 0 0,1 0 0 0 0,0 0 0 0 0,-1 0 0 0 0,7 1 0 0 0,-7-2 114 0 0,0 0-129 0 0,3-1-13 0 0,-3 1-18 0 0,0-1 0 0 0,-1 1 0 0 0,1-1 1 0 0,0 0-1 0 0,0 0 0 0 0,0 0 0 0 0,-1 0 0 0 0,6-3 1 0 0,15-12 46 0 0,-19 13-85 0 0,-1 1 1 0 0,0-1 0 0 0,0 1 0 0 0,0-1 0 0 0,0 0-1 0 0,0-1 1 0 0,-1 1 0 0 0,1 0 0 0 0,2-7-1 0 0,-3 7 0 0 0,9-14 60 0 0,-1-1 1 0 0,9-21 0 0 0,-4 8 130 0 0,72-125 183 0 0,-77 140-385 0 0,-8 13 0 0 0,14-13 0 0 0,4-4 0 0 0,-9 11 0 0 0,18-13-212 0 0,-27 20-465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058"/>
    </inkml:context>
    <inkml:brush xml:id="br0">
      <inkml:brushProperty name="width" value="0.05" units="cm"/>
      <inkml:brushProperty name="height" value="0.05" units="cm"/>
    </inkml:brush>
  </inkml:definitions>
  <inkml:trace contextRef="#ctx0" brushRef="#br0">1 10 7831 0 0,'0'0'344'0'0,"18"-2"72"0"0,-1-2-328 0 0,-1 1-88 0 0,2 3 0 0 0,2 0 0 0 0,0 0 1416 0 0,2 3 272 0 0,0 3 48 0 0,1-3 16 0 0,3-3-1928 0 0,9-1-384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217"/>
    </inkml:context>
    <inkml:brush xml:id="br0">
      <inkml:brushProperty name="width" value="0.05" units="cm"/>
      <inkml:brushProperty name="height" value="0.05" units="cm"/>
    </inkml:brush>
  </inkml:definitions>
  <inkml:trace contextRef="#ctx0" brushRef="#br0">0 23 14831 0 0,'0'0'656'0'0,"13"-8"136"0"0,2 3-632 0 0,1 1-160 0 0,0 1 0 0 0,4 1 0 0 0,2 2 264 0 0,2 2 24 0 0,0 3 8 0 0,3-1 0 0 0,2-1-904 0 0,2 1-192 0 0,2 0-32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407"/>
    </inkml:context>
    <inkml:brush xml:id="br0">
      <inkml:brushProperty name="width" value="0.05" units="cm"/>
      <inkml:brushProperty name="height" value="0.05" units="cm"/>
    </inkml:brush>
  </inkml:definitions>
  <inkml:trace contextRef="#ctx0" brushRef="#br0">0 26 6911 0 0,'0'0'608'0'0,"15"-9"-480"0"0,1 1-128 0 0,2 3 0 0 0,1 3 2144 0 0,1 0 416 0 0,0 2 72 0 0,1 0 24 0 0,1 0-2208 0 0,2 0-448 0 0,1 2-80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1.706"/>
    </inkml:context>
    <inkml:brush xml:id="br0">
      <inkml:brushProperty name="width" value="0.05" units="cm"/>
      <inkml:brushProperty name="height" value="0.05" units="cm"/>
    </inkml:brush>
  </inkml:definitions>
  <inkml:trace contextRef="#ctx0" brushRef="#br0">2 0 8143 0 0,'0'0'1482'0'0,"-1"2"-816"0"0,1-2-638 0 0,0 0 0 0 0,0 1 0 0 0,0-1 0 0 0,0 0-1 0 0,0 1 1 0 0,0-1 0 0 0,0 0 0 0 0,0 0 0 0 0,0 1-1 0 0,0-1 1 0 0,0 0 0 0 0,0 0 0 0 0,1 1 0 0 0,-1-1 0 0 0,0 0-1 0 0,0 0 1 0 0,0 1 0 0 0,0-1 0 0 0,1 0 0 0 0,-1 0-1 0 0,0 0 1 0 0,0 1 0 0 0,0-1 0 0 0,1 0 0 0 0,-1 0 0 0 0,0 0-1 0 0,0 0 1 0 0,1 0 0 0 0,-1 1 0 0 0,0-1 0 0 0,0 0-1 0 0,1 0 1 0 0,-1 0 0 0 0,0 0 0 0 0,1 0 0 0 0,-1 0-1 0 0,0 0 1 0 0,0 0 0 0 0,1 0 0 0 0,23 3 595 0 0,27-3 96 0 0,-5-4-419 0 0,31 0-219 0 0,14 2-1379 0 0,-70 2 660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1.864"/>
    </inkml:context>
    <inkml:brush xml:id="br0">
      <inkml:brushProperty name="width" value="0.05" units="cm"/>
      <inkml:brushProperty name="height" value="0.05" units="cm"/>
    </inkml:brush>
  </inkml:definitions>
  <inkml:trace contextRef="#ctx0" brushRef="#br0">1 0 3679 0 0,'0'0'7880'0'0,"18"4"-7456"0"0,-3 0-40 0 0,1-1-16 0 0,-2-1-280 0 0,1-2-88 0 0,3 0 0 0 0,0 0-840 0 0,-1 2-224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007"/>
    </inkml:context>
    <inkml:brush xml:id="br0">
      <inkml:brushProperty name="width" value="0.05" units="cm"/>
      <inkml:brushProperty name="height" value="0.05" units="cm"/>
    </inkml:brush>
  </inkml:definitions>
  <inkml:trace contextRef="#ctx0" brushRef="#br0">0 1 1839 0 0,'0'0'83'0'0,"3"0"-6"0"0,31 7 7830 0 0,5-4-4663 0 0,38-1-6883 0 0,-59-2-449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181"/>
    </inkml:context>
    <inkml:brush xml:id="br0">
      <inkml:brushProperty name="width" value="0.05" units="cm"/>
      <inkml:brushProperty name="height" value="0.05" units="cm"/>
    </inkml:brush>
  </inkml:definitions>
  <inkml:trace contextRef="#ctx0" brushRef="#br0">0 15 3223 0 0,'0'0'2976'0'0,"15"-6"200"0"0,-3 6 96 0 0,3-2 24 0 0,-1 1-3184 0 0,3-1-632 0 0,7 0-128 0 0,8 0-24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340"/>
    </inkml:context>
    <inkml:brush xml:id="br0">
      <inkml:brushProperty name="width" value="0.05" units="cm"/>
      <inkml:brushProperty name="height" value="0.05" units="cm"/>
    </inkml:brush>
  </inkml:definitions>
  <inkml:trace contextRef="#ctx0" brushRef="#br0">1 1 13359 0 0,'0'0'1936'0'0,"16"2"-800"0"0,1 1-7656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529"/>
    </inkml:context>
    <inkml:brush xml:id="br0">
      <inkml:brushProperty name="width" value="0.05" units="cm"/>
      <inkml:brushProperty name="height" value="0.05" units="cm"/>
    </inkml:brush>
  </inkml:definitions>
  <inkml:trace contextRef="#ctx0" brushRef="#br0">0 12 5527 0 0,'0'0'584'0'0,"17"-4"1544"0"0,-5 0 3016 0 0,7 3-2520 0 0,-3 1-2240 0 0,0 0-456 0 0,1-2-88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688"/>
    </inkml:context>
    <inkml:brush xml:id="br0">
      <inkml:brushProperty name="width" value="0.05" units="cm"/>
      <inkml:brushProperty name="height" value="0.05" units="cm"/>
    </inkml:brush>
  </inkml:definitions>
  <inkml:trace contextRef="#ctx0" brushRef="#br0">1 8 4607 0 0,'0'0'5784'0'0,"15"-4"-2808"0"0,-1 2 24 0 0,1 1-2448 0 0,3 1-488 0 0,0 1-64 0 0,2 1-6816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06.611"/>
    </inkml:context>
    <inkml:brush xml:id="br0">
      <inkml:brushProperty name="width" value="0.05" units="cm"/>
      <inkml:brushProperty name="height" value="0.05" units="cm"/>
    </inkml:brush>
  </inkml:definitions>
  <inkml:trace contextRef="#ctx0" brushRef="#br0">1014 708 1375 0 0,'0'0'4456'0'0,"4"-11"-2664"0"0,7-9-841 0 0,-10 18-710 0 0,0 0-29 0 0,2-9-113 0 0,1-2-34 0 0,0 0-1 0 0,1-4-51 0 0,-3 6 171 0 0,1-1 0 0 0,0 1 0 0 0,1 0 0 0 0,1 0 0 0 0,0 0 1 0 0,0 1-1 0 0,1 0 0 0 0,0-1 0 0 0,10-11 0 0 0,-6 7-172 0 0,-8 13-15 0 0,13-11 58 0 0,43-45 9 0 0,-24 22 107 0 0,-21 22 36 0 0,0 0 0 0 0,28-22 0 0 0,83-64 75 0 0,-91 71-111 0 0,0 3-48 0 0,-9 10-67 0 0,-1-2 16 0 0,14-13 2 0 0,-25 23-74 0 0,-2 1 0 0 0,0 2 0 0 0,1 0 0 0 0,0 1 0 0 0,6 0 0 0 0,-13 3 0 0 0,15 2 0 0 0,3 0 0 0 0,3-2 0 0 0,5-3 0 0 0,-25 4 0 0 0,21-5 0 0 0,6-2 0 0 0,3-1 0 0 0,-2 1 0 0 0,0 2 0 0 0,1 1 0 0 0,-3-3 0 0 0,-8 3 0 0 0,1 2 0 0 0,-8 1 0 0 0,9-3 0 0 0,-2 5 0 0 0,-19-1 0 0 0,17 4 0 0 0,0 0 0 0 0,-14-2 0 0 0,-4-2 0 0 0,0 1 0 0 0,0 0 0 0 0,0 0 0 0 0,0 0 0 0 0,0 0 0 0 0,0 0 0 0 0,0 1 0 0 0,-1-1 0 0 0,1 1 0 0 0,4 3 0 0 0,-1-1 0 0 0,2 1 0 0 0,9 16 0 0 0,-12-16 4 0 0,-3-3 1 0 0,-1 0 0 0 0,1 1-1 0 0,-1-1 1 0 0,0 0-1 0 0,1 0 1 0 0,-1 1 0 0 0,0-1-1 0 0,0 0 1 0 0,0 1-1 0 0,-1-1 1 0 0,1 1 0 0 0,0 4-1 0 0,7 31 69 0 0,3 49 0 0 0,-8-64-37 0 0,8 52-26 0 0,3-19-10 0 0,-14-51 0 0 0,4 10 0 0 0,0 2 0 0 0,-3-9 0 0 0,0-4 0 0 0,0-1 0 0 0,0 1 0 0 0,0-1 0 0 0,0 0 0 0 0,1 1 0 0 0,-1-1 0 0 0,1 0 0 0 0,3 6 0 0 0,10 15 0 0 0,-4 2 0 0 0,-6-13-2 0 0,-2-7 5 0 0,0 0 1 0 0,-1 1-1 0 0,3 10 0 0 0,2 11 50 0 0,0 3-53 0 0,6 16 0 0 0,-2-16 0 0 0,-5-16 0 0 0,1-1 0 0 0,2-3 0 0 0,2-1 0 0 0,2-2 0 0 0,3 0 0 0 0,0-1 0 0 0,-12-5 2 0 0,16 6-7 0 0,3-3 72 0 0,-8 1-67 0 0,1 0 0 0 0,1 0 0 0 0,-1 1 0 0 0,1-2 0 0 0,1 1 0 0 0,-1 1 0 0 0,0-1 0 0 0,10 8 4 0 0,-24-12 3 0 0,2 2 36 0 0,7 9-22 0 0,-1 3 22 0 0,-8-9-28 0 0,0 1 0 0 0,0 0 0 0 0,0 0 1 0 0,-1 0-1 0 0,-1 0 0 0 0,1 0 0 0 0,-1 0 1 0 0,0 1-1 0 0,-1-1 0 0 0,0 0 0 0 0,-1 1 0 0 0,1-1 1 0 0,-3 10-1 0 0,0 1 60 0 0,1-14-51 0 0,-6 18 88 0 0,7-23-109 0 0,-10 35 119 0 0,-1 0 1 0 0,-2-1-1 0 0,-28 48 1 0 0,17-35-65 0 0,16-29-60 0 0,-13 19-1 0 0,-5 4 22 0 0,-22 31 26 0 0,3-7-19 0 0,33-44-13 0 0,-1-1 0 0 0,-19 21-1 0 0,-9 0 19 0 0,-48 37 0 0 0,74-65-29 0 0,5-5 5 0 0,0-1 1 0 0,-1 0-1 0 0,1 0 0 0 0,-1-1 0 0 0,-1-1 0 0 0,1 0 0 0 0,-1 0 0 0 0,-15 2 0 0 0,-20-3 57 0 0,9-7-64 0 0,-8-5 64 0 0,34 6-64 0 0,-1 0 0 0 0,0-2 0 0 0,0 1 0 0 0,-17-9 0 0 0,-16-1-73 0 0,43 11 63 0 0,-19 0 5 0 0,-20-3 5 0 0,0 7 0 0 0,14 4 0 0 0,-20 4 0 0 0,-2 4 20 0 0,25-7 2 0 0,-36 6 0 0 0,52-12-22 0 0,1 2 0 0 0,-15 4 0 0 0,-8 3 0 0 0,-13-2 13 0 0,24-5 7 0 0,-26 8 1 0 0,-11 5-11 0 0,13-7 54 0 0,39-6-64 0 0,4-3 0 0 0,0 1 0 0 0,0 0 0 0 0,1-1 0 0 0,-1 1 0 0 0,0-1 0 0 0,0 0 0 0 0,-1 0 0 0 0,1 0 0 0 0,0 0 0 0 0,0 0 0 0 0,-2 0 0 0 0,-45 3 0 0 0,44-2 0 0 0,-30 0 0 0 0,-3-1 0 0 0,32 0 6 0 0,-25-3 109 0 0,26 2-108 0 0,-37-4 121 0 0,38 3-128 0 0,-1 1 0 0 0,-15 1 0 0 0,-11 6 54 0 0,-61 5-44 0 0,-5 4-10 0 0,53-9 0 0 0,0-1 0 0 0,-62-3 0 0 0,99-3 0 0 0,5 0 0 0 0,1 1 0 0 0,-1 0 0 0 0,0 0 0 0 0,0 0 0 0 0,0 0 0 0 0,0 0 0 0 0,1 0 0 0 0,-1 0 0 0 0,0 1 0 0 0,-3 0 0 0 0,-5 0 0 0 0,-18 4 0 0 0,-8 0 0 0 0,28-2 0 0 0,7-2 0 0 0,-1-1 0 0 0,0 1 0 0 0,1 0 0 0 0,-1-1 0 0 0,0 0 0 0 0,0 1 0 0 0,1-1 0 0 0,-1 0 0 0 0,0 0 0 0 0,0 0 0 0 0,-3 0 0 0 0,-18 0 0 0 0,19 1 0 0 0,-27-2 0 0 0,17-1 0 0 0,0 2 0 0 0,1-1 0 0 0,0 0 11 0 0,-1-1 42 0 0,1-1 11 0 0,-31-8 64 0 0,17 4-53 0 0,5 3-23 0 0,21 3-56 0 0,-20-12 127 0 0,10 7-102 0 0,0-2 32 0 0,-9-3 13 0 0,13 4-50 0 0,0-2 26 0 0,-1 0-24 0 0,0-1 0 0 0,1 0 0 0 0,0 0-1 0 0,1 0 1 0 0,0-1 0 0 0,1 0 0 0 0,0-1-1 0 0,0 1 1 0 0,1-1 0 0 0,1 1 0 0 0,0-1-1 0 0,1 0 1 0 0,0-1 0 0 0,1 1 0 0 0,0-15-1 0 0,0 6-1 0 0,1 10 6 0 0,0 0 1 0 0,0-1-1 0 0,1 1 1 0 0,4-21-1 0 0,-4 23-22 0 0,0 6 0 0 0,-1 0 0 0 0,0 0 0 0 0,1 0 0 0 0,-1 1 0 0 0,1-1 0 0 0,1-4 0 0 0,6-15 0 0 0,1 2 0 0 0,3-5 0 0 0,-9 18 0 0 0,-1 4 0 0 0,0 0 0 0 0,0 0 0 0 0,0 0 0 0 0,0 0 0 0 0,1 0 0 0 0,-1 0 0 0 0,4-2 0 0 0,-1-4 0 0 0,-3 7 0 0 0,-1-1 0 0 0,1 0 0 0 0,0 1 0 0 0,0-1 0 0 0,-1 1 0 0 0,2-1 0 0 0,3-2 0 0 0,10-12-8 0 0,-12 13-2 0 0,0 0-1 0 0,0 1 1 0 0,0-1 0 0 0,0 1-1 0 0,10-5 1 0 0,-4 1 8 0 0,15-9-8 0 0,-11 8-5 0 0,4-2-4 0 0,29-12-1 0 0,-7-2 20 0 0,-26 16 0 0 0,7-4 0 0 0,34-13 0 0 0,-24 11 0 0 0,-24 11 0 0 0,18-4 0 0 0,-8 4 0 0 0,34-8 0 0 0,-9 3 0 0 0,43-9 0 0 0,-55 8 0 0 0,29-14 0 0 0,-50 20 0 0 0,16-8 0 0 0,-13 5 0 0 0,-6 3 0 0 0,30-17 0 0 0,-32 18 0 0 0,13-11 0 0 0,-8 6 0 0 0,6-5 0 0 0,-11 7 0 0 0,2-7 0 0 0,-2 3 11 0 0,-2 5 32 0 0,1-5-33 0 0,0-2-10 0 0,3-5 51 0 0,-2-19 16 0 0,-3 24-57 0 0,1-2-10 0 0,-2 1 11 0 0,0 8 32 0 0,0-7-33 0 0,0 0-10 0 0,0 0 0 0 0,0-1 0 0 0,1 2 12 0 0,0 9 47 0 0,-1-1-4 0 0,3-6-34 0 0,-2 5 22 0 0,2-6-33 0 0,1-1-10 0 0,0 0 0 0 0,1 0 0 0 0,1 0 0 0 0,2 1 0 0 0,1 1 0 0 0,1 1 0 0 0,0 1 0 0 0,6-3-1 0 0,-16 9 4 0 0,33-12-77 0 0,-21 6 74 0 0,-3 2-18 0 0,-8 3-70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1.648"/>
    </inkml:context>
    <inkml:brush xml:id="br0">
      <inkml:brushProperty name="width" value="0.05" units="cm"/>
      <inkml:brushProperty name="height" value="0.05" units="cm"/>
    </inkml:brush>
  </inkml:definitions>
  <inkml:trace contextRef="#ctx0" brushRef="#br0">1 90 1839 0 0,'0'0'4904'0'0,"0"3"-4806"0"0,4 130 1387 0 0,-4-130-938 0 0,1-4-528 0 0,1 0 1 0 0,-1 0-1 0 0,1-1 1 0 0,-1 1 0 0 0,0 0-1 0 0,0 0 1 0 0,1-1-1 0 0,-1 1 1 0 0,0 0-1 0 0,0-1 1 0 0,2-3 0 0 0,-2 4 7 0 0,33-61 329 0 0,-6 11-120 0 0,-15 28-236 0 0,3-2 0 0 0,-14 21 38 0 0,4-2 56 0 0,12-11-38 0 0,-17 16-24 0 0,1 0-1 0 0,-1 0 1 0 0,1 0-1 0 0,0 0 1 0 0,0 0-1 0 0,-1 1 1 0 0,1-1-1 0 0,0 1 1 0 0,0-1 0 0 0,0 1-1 0 0,0 0 1 0 0,0-1-1 0 0,3 1 1 0 0,-4 0-38 0 0,2 0 78 0 0,-1 1 0 0 0,29 16 90 0 0,-26-13-140 0 0,-3-2-14 0 0,0-1 0 0 0,-1 1 0 0 0,1-1 0 0 0,-1 1 0 0 0,1-1 0 0 0,-1 1 0 0 0,1 0 0 0 0,-1 0 0 0 0,2 3 0 0 0,9 13 46 0 0,-3-8-44 0 0,0 3-10 0 0,-4-5 1 0 0,1 4 31 0 0,1 7 10 0 0,-6-17 491 0 0,0-4-453 0 0,2 0-54 0 0,9-15 28 0 0,3-5 0 0 0,-7 10-44 0 0,0 0-10 0 0,0-2 0 0 0,-5 10 0 0 0,12-10 0 0 0,-14 10 2 0 0,2 0-4 0 0,11-5 56 0 0,3 0-18 0 0,-12 8-21 0 0,0 1-2 0 0,5-2-10 0 0,1-1 0 0 0,19-1 0 0 0,-29 4-2 0 0,6 0-1 0 0,-1-1 0 0 0,1 1 0 0 0,13 2 0 0 0,-9-1 0 0 0,2 1 0 0 0,0 2 0 0 0,-11-4 0 0 0,0 1 0 0 0,0-1 0 0 0,0 1 0 0 0,0 0 0 0 0,0 0 0 0 0,0 0 0 0 0,0 0 0 0 0,0 0 0 0 0,0 0 0 0 0,2 2 0 0 0,14 13 0 0 0,-15-15 1 0 0,11 14 73 0 0,-12-11-47 0 0,1 0 0 0 0,-1 0-1 0 0,0 0 1 0 0,0 0 0 0 0,0 0 0 0 0,0 1 0 0 0,-1-1 0 0 0,0 1-1 0 0,1 6 1 0 0,0-2-2 0 0,1 4 50 0 0,-2 2-6 0 0,-1 11 6 0 0,0-23-58 0 0,0-1-139 0 0,0 8-66 0 0,0-8-18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846"/>
    </inkml:context>
    <inkml:brush xml:id="br0">
      <inkml:brushProperty name="width" value="0.05" units="cm"/>
      <inkml:brushProperty name="height" value="0.05" units="cm"/>
    </inkml:brush>
  </inkml:definitions>
  <inkml:trace contextRef="#ctx0" brushRef="#br0">1 3 9935 0 0,'2'0'455'0'0,"29"2"613"0"0,47-4 0 0 0,13 0 564 0 0,-24 4-2094 0 0,-38-3-3280 0 0,-9 0-541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019"/>
    </inkml:context>
    <inkml:brush xml:id="br0">
      <inkml:brushProperty name="width" value="0.05" units="cm"/>
      <inkml:brushProperty name="height" value="0.05" units="cm"/>
    </inkml:brush>
  </inkml:definitions>
  <inkml:trace contextRef="#ctx0" brushRef="#br0">0 18 10591 0 0,'0'0'1136'0'0,"17"-3"-1136"0"0,-1-1 0 0 0,0-2 1104 0 0,3 3 184 0 0,-1 1 40 0 0,2 2 8 0 0,2 2-896 0 0,3 1-184 0 0,1 1-32 0 0,1 0 0 0 0,2-1-1224 0 0,4-1-248 0 0,14 0-40 0 0,-5 2-16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162"/>
    </inkml:context>
    <inkml:brush xml:id="br0">
      <inkml:brushProperty name="width" value="0.05" units="cm"/>
      <inkml:brushProperty name="height" value="0.05" units="cm"/>
    </inkml:brush>
  </inkml:definitions>
  <inkml:trace contextRef="#ctx0" brushRef="#br0">0 4 6911 0 0,'0'0'736'0'0,"17"0"-736"0"0,-3-1 2464 0 0,3 1-1088 0 0,-1 0 0 0 0,1 0-896 0 0,1-2-176 0 0,2 2-40 0 0,0 2-8 0 0,0-2-352 0 0,3 0-80 0 0,3 1-16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305"/>
    </inkml:context>
    <inkml:brush xml:id="br0">
      <inkml:brushProperty name="width" value="0.05" units="cm"/>
      <inkml:brushProperty name="height" value="0.05" units="cm"/>
    </inkml:brush>
  </inkml:definitions>
  <inkml:trace contextRef="#ctx0" brushRef="#br0">0 15 6447 0 0,'0'0'288'0'0,"17"-2"56"0"0,-3-2-280 0 0,1 1-64 0 0,1 1 0 0 0,1 0 0 0 0,-1 0 1840 0 0,2 2 352 0 0,0 0 72 0 0,4 0 8 0 0,0 2-1888 0 0,2 2-384 0 0,-2-2 0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495"/>
    </inkml:context>
    <inkml:brush xml:id="br0">
      <inkml:brushProperty name="width" value="0.05" units="cm"/>
      <inkml:brushProperty name="height" value="0.05" units="cm"/>
    </inkml:brush>
  </inkml:definitions>
  <inkml:trace contextRef="#ctx0" brushRef="#br0">1 4 11519 0 0,'0'0'1224'0'0,"20"-2"-1224"0"0,-6 0 768 0 0,3 2 120 0 0,-1 2 16 0 0,0 2 8 0 0,-1 0-1200 0 0,1 1-232 0 0,1-1-56 0 0,-1 5 0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654"/>
    </inkml:context>
    <inkml:brush xml:id="br0">
      <inkml:brushProperty name="width" value="0.05" units="cm"/>
      <inkml:brushProperty name="height" value="0.05" units="cm"/>
    </inkml:brush>
  </inkml:definitions>
  <inkml:trace contextRef="#ctx0" brushRef="#br0">1 26 13967 0 0,'0'0'616'0'0,"14"-5"128"0"0,-1 1-592 0 0,1 0-152 0 0,3 1 0 0 0,1 1 0 0 0,0-2 80 0 0,2 3-16 0 0,2-1 0 0 0,0 2 0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829"/>
    </inkml:context>
    <inkml:brush xml:id="br0">
      <inkml:brushProperty name="width" value="0.05" units="cm"/>
      <inkml:brushProperty name="height" value="0.05" units="cm"/>
    </inkml:brush>
  </inkml:definitions>
  <inkml:trace contextRef="#ctx0" brushRef="#br0">1 6 15863 0 0,'0'0'1720'0'0,"20"-2"-1720"0"0,-2-2 0 0 0,2 4 0 0 0,0 2 176 0 0,4 0 0 0 0,0 0 0 0 0,1 0-4984 0 0,2-1-1000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003"/>
    </inkml:context>
    <inkml:brush xml:id="br0">
      <inkml:brushProperty name="width" value="0.05" units="cm"/>
      <inkml:brushProperty name="height" value="0.05" units="cm"/>
    </inkml:brush>
  </inkml:definitions>
  <inkml:trace contextRef="#ctx0" brushRef="#br0">0 21 10135 0 0,'0'0'1080'0'0,"17"-2"-1080"0"0,-1-2 0 0 0,0 1 992 0 0,1-1 168 0 0,-1 0 32 0 0,2 3 8 0 0,1-1-752 0 0,-1 2-144 0 0,2 2-32 0 0,0-1-8 0 0,0 1-392 0 0,0 0-72 0 0,0-2-24 0 0,4 2 0 0 0,-1-2-1504 0 0,3 0-296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162"/>
    </inkml:context>
    <inkml:brush xml:id="br0">
      <inkml:brushProperty name="width" value="0.05" units="cm"/>
      <inkml:brushProperty name="height" value="0.05" units="cm"/>
    </inkml:brush>
  </inkml:definitions>
  <inkml:trace contextRef="#ctx0" brushRef="#br0">0 24 1839 0 0,'58'-2'826'0'0,"34"-8"8032"0"0,-52 4-7483 0 0,-18 3-1143 0 0,0 1 0 0 0,0 2 0 0 0,22 1 0 0 0,2 1-1143 0 0,-17-2-205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321"/>
    </inkml:context>
    <inkml:brush xml:id="br0">
      <inkml:brushProperty name="width" value="0.05" units="cm"/>
      <inkml:brushProperty name="height" value="0.05" units="cm"/>
    </inkml:brush>
  </inkml:definitions>
  <inkml:trace contextRef="#ctx0" brushRef="#br0">1 19 12439 0 0,'0'0'1216'0'0,"10"-7"-1088"0"0,3 1-128 0 0,7 3 0 0 0,0 1 1048 0 0,2 2 176 0 0,-2 0 40 0 0,2 3 8 0 0,0 3-1040 0 0,1-1-232 0 0,1-1 0 0 0,2 1 0 0 0,1 1-1512 0 0,0-3-296 0 0,13-3-56 0 0,-5 2-3784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2.395"/>
    </inkml:context>
    <inkml:brush xml:id="br0">
      <inkml:brushProperty name="width" value="0.05" units="cm"/>
      <inkml:brushProperty name="height" value="0.05" units="cm"/>
    </inkml:brush>
  </inkml:definitions>
  <inkml:trace contextRef="#ctx0" brushRef="#br0">101 60 2759 0 0,'0'0'126'0'0,"-2"2"-5"0"0,-17 13 1332 0 0,14-11-231 0 0,1-1-1 0 0,0 1 0 0 0,-7 8 1 0 0,8-10-1124 0 0,-4 5 274 0 0,5-4-293 0 0,0 1 0 0 0,1-1 0 0 0,-1 1 1 0 0,1 0-1 0 0,-1 4 0 0 0,0 6-36 0 0,5-2-1 0 0,-2-8 83 0 0,1 0-1 0 0,-1 0 1 0 0,1 0 0 0 0,1 0-1 0 0,-1 0 1 0 0,0-1-1 0 0,1 1 1 0 0,0-1-1 0 0,0 0 1 0 0,0 0 0 0 0,4 4-1 0 0,-3-4-35 0 0,0 1-1 0 0,1-1 0 0 0,0 0 1 0 0,-1 0-1 0 0,1 0 1 0 0,0-1-1 0 0,0 0 1 0 0,7 2-1 0 0,15 3-21 0 0,-20-6-47 0 0,-3 0-14 0 0,-1-1 0 0 0,1 1 0 0 0,-1-1 0 0 0,1 0 0 0 0,0 0 0 0 0,-1-1 0 0 0,1 1 0 0 0,3-2 0 0 0,-1 3 11 0 0,-2-1 14 0 0,15-7-15 0 0,-14 6-4 0 0,-2 0-1 0 0,-1 0-1 0 0,1 0 1 0 0,-1 0-1 0 0,0 0 1 0 0,0 0 0 0 0,1 0-1 0 0,-1-1 1 0 0,0 1-1 0 0,0-1 1 0 0,2-1-1 0 0,-2 0 44 0 0,1-1-52 0 0,-1 1 0 0 0,1-1 0 0 0,-1 0 0 0 0,0 1 1 0 0,3-8-1 0 0,-3 5 6 0 0,-1 3 5 0 0,1-1 0 0 0,-1 1 0 0 0,0-1 1 0 0,0 1-1 0 0,0-1 0 0 0,-1 1 0 0 0,1-1 0 0 0,-1 0 0 0 0,0 1 0 0 0,0-5 1 0 0,-1-2 49 0 0,1 0-5 0 0,-1 0 0 0 0,-1 0 0 0 0,0 0 1 0 0,0 0-1 0 0,-1 0 0 0 0,-1 1 0 0 0,-4-11 0 0 0,1 5 29 0 0,3 12-74 0 0,1 1 1 0 0,1-1-5 0 0,1 3-5 0 0,1-1 0 0 0,-1 0 0 0 0,0 0 0 0 0,0 0 0 0 0,0 1 0 0 0,1-1 0 0 0,-1 1 0 0 0,0-1 1 0 0,0 0-1 0 0,0 1 0 0 0,0-1 0 0 0,0 1 0 0 0,0 0 0 0 0,0-1 0 0 0,0 1 0 0 0,-2 0 0 0 0,-1-2 14 0 0,-1 1 0 0 0,0-1 0 0 0,1 1 0 0 0,-1 1 0 0 0,0-1 0 0 0,0 1-1 0 0,1-1 1 0 0,-1 1 0 0 0,0 1 0 0 0,0-1 0 0 0,0 1 0 0 0,1 0 0 0 0,-1 0 0 0 0,0 0-1 0 0,1 0 1 0 0,-1 1 0 0 0,1 0 0 0 0,-1 0 0 0 0,1 0 0 0 0,0 1 0 0 0,0-1 0 0 0,0 1-1 0 0,-5 4 1 0 0,-4 5 60 0 0,0 0 1 0 0,0 1-1 0 0,1 1 0 0 0,-18 28 0 0 0,27-39-136 0 0,0 1 0 0 0,1 0 0 0 0,-1 0 0 0 0,1 0 0 0 0,0 0 0 0 0,1 0 0 0 0,-1 1-1 0 0,-1 6 1 0 0,0-2-739 0 0,2-4-2504 0 0,0 7-1062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496"/>
    </inkml:context>
    <inkml:brush xml:id="br0">
      <inkml:brushProperty name="width" value="0.05" units="cm"/>
      <inkml:brushProperty name="height" value="0.05" units="cm"/>
    </inkml:brush>
  </inkml:definitions>
  <inkml:trace contextRef="#ctx0" brushRef="#br0">0 35 6911 0 0,'0'0'672'0'0,"11"-9"-600"0"0,2 1-72 0 0,0 5 0 0 0,1-1 0 0 0,1-1 2120 0 0,0 1 408 0 0,-1 2 88 0 0,2 2 8 0 0,1 0-2096 0 0,3 2-424 0 0,0 0-104 0 0,2 1-4832 0 0,0-1-992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653"/>
    </inkml:context>
    <inkml:brush xml:id="br0">
      <inkml:brushProperty name="width" value="0.05" units="cm"/>
      <inkml:brushProperty name="height" value="0.05" units="cm"/>
    </inkml:brush>
  </inkml:definitions>
  <inkml:trace contextRef="#ctx0" brushRef="#br0">0 24 14279 0 0,'0'0'632'0'0,"13"-6"136"0"0,0 1-616 0 0,1 1-152 0 0,1 1 0 0 0,1 1 0 0 0,-1 0 376 0 0,1 2 40 0 0,1-2 16 0 0,1 2 0 0 0,0 2-848 0 0,2 0-176 0 0,0 0-32 0 0,2-2-5784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828"/>
    </inkml:context>
    <inkml:brush xml:id="br0">
      <inkml:brushProperty name="width" value="0.05" units="cm"/>
      <inkml:brushProperty name="height" value="0.05" units="cm"/>
    </inkml:brush>
  </inkml:definitions>
  <inkml:trace contextRef="#ctx0" brushRef="#br0">1 26 1375 0 0,'0'0'64'0'0,"16"-1"8"0"0,-1-5-72 0 0,-1 2 0 0 0,1 1 0 0 0,1-1 0 0 0,0 1 3120 0 0,3 1 608 0 0,1 0 120 0 0,1 2 24 0 0,3 0-3048 0 0,3 2-616 0 0,1 0-120 0 0,-1-1-4664 0 0,0-1-936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971"/>
    </inkml:context>
    <inkml:brush xml:id="br0">
      <inkml:brushProperty name="width" value="0.05" units="cm"/>
      <inkml:brushProperty name="height" value="0.05" units="cm"/>
    </inkml:brush>
  </inkml:definitions>
  <inkml:trace contextRef="#ctx0" brushRef="#br0">0 20 6911 0 0,'0'0'608'0'0,"15"-3"-480"0"0,-1-1-128 0 0,3 0 0 0 0,-3 3 1504 0 0,3-1 272 0 0,-1 0 56 0 0,0 2 16 0 0,1-2-1264 0 0,-1 2-248 0 0,0 0-48 0 0,1 0-16 0 0,-1 0-272 0 0,2 0-128 0 0,2 0 16 0 0,0 0-4128 0 0,2-2-824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161"/>
    </inkml:context>
    <inkml:brush xml:id="br0">
      <inkml:brushProperty name="width" value="0.05" units="cm"/>
      <inkml:brushProperty name="height" value="0.05" units="cm"/>
    </inkml:brush>
  </inkml:definitions>
  <inkml:trace contextRef="#ctx0" brushRef="#br0">1 21 7367 0 0,'2'-1'568'0'0,"27"-8"-465"0"0,-16 6 1620 0 0,0 0 0 0 0,1 1 0 0 0,-1 1 1 0 0,23 0-1 0 0,2 5-1124 0 0,57 12-420 0 0,1-7-3581 0 0,-67-9 2131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320"/>
    </inkml:context>
    <inkml:brush xml:id="br0">
      <inkml:brushProperty name="width" value="0.05" units="cm"/>
      <inkml:brushProperty name="height" value="0.05" units="cm"/>
    </inkml:brush>
  </inkml:definitions>
  <inkml:trace contextRef="#ctx0" brushRef="#br0">0 19 5983 0 0,'0'0'584'0'0,"11"-7"-520"0"0,5 1-64 0 0,-1 2 0 0 0,0 3 2160 0 0,-1 1 3072 0 0,4 3-2552 0 0,0-3-2112 0 0,1 0-424 0 0,-3 4-80 0 0,2-2-7056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413"/>
    </inkml:context>
    <inkml:brush xml:id="br0">
      <inkml:brushProperty name="width" value="0.05" units="cm"/>
      <inkml:brushProperty name="height" value="0.05" units="cm"/>
    </inkml:brush>
  </inkml:definitions>
  <inkml:trace contextRef="#ctx0" brushRef="#br0">1 1 5983 0 0,'0'0'542'0'0,"3"1"-446"0"0,9 2-27 0 0,-9-2 235 0 0,0-1 101 0 0,28 0 607 0 0,-18 0-1000 0 0,3 2-12 0 0,-1 1 0 0 0,1-1 0 0 0,-1 0 0 0 0,12-2-238 0 0,-25 0-28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652"/>
    </inkml:context>
    <inkml:brush xml:id="br0">
      <inkml:brushProperty name="width" value="0.05" units="cm"/>
      <inkml:brushProperty name="height" value="0.05" units="cm"/>
    </inkml:brush>
  </inkml:definitions>
  <inkml:trace contextRef="#ctx0" brushRef="#br0">0 8 7831 0 0,'0'0'603'0'0,"3"0"-240"0"0,50-5 3848 0 0,27 3-4013 0 0,-50 6-2170 0 0,-9-1-623 0 0,23 2-1027 0 0,-29-3 3204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778"/>
    </inkml:context>
    <inkml:brush xml:id="br0">
      <inkml:brushProperty name="width" value="0.05" units="cm"/>
      <inkml:brushProperty name="height" value="0.05" units="cm"/>
    </inkml:brush>
  </inkml:definitions>
  <inkml:trace contextRef="#ctx0" brushRef="#br0">1 6 3223 0 0,'0'0'288'0'0,"14"-2"952"0"0,3 2 1664 0 0,1-2-1432 0 0,-4 0-688 0 0,1 2-144 0 0,0 0-24 0 0,-3 2 120 0 0,6 0-736 0 0,-1-2 0 0 0,-3 2-3160 0 0,1-2-648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985"/>
    </inkml:context>
    <inkml:brush xml:id="br0">
      <inkml:brushProperty name="width" value="0.05" units="cm"/>
      <inkml:brushProperty name="height" value="0.05" units="cm"/>
    </inkml:brush>
  </inkml:definitions>
  <inkml:trace contextRef="#ctx0" brushRef="#br0">0 0 11375 0 0,'0'0'1031'0'0,"3"1"-850"0"0,2 1-157 0 0,0-1 0 0 0,0 1 0 0 0,0-1 0 0 0,10 1 0 0 0,-2 0 271 0 0,104 22 1409 0 0,-55-13-2520 0 0,-54-10 58 0 0,1 0 1 0 0,0 0-1 0 0,17-1 0 0 0,-9-1-3294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3.042"/>
    </inkml:context>
    <inkml:brush xml:id="br0">
      <inkml:brushProperty name="width" value="0.05" units="cm"/>
      <inkml:brushProperty name="height" value="0.05" units="cm"/>
    </inkml:brush>
  </inkml:definitions>
  <inkml:trace contextRef="#ctx0" brushRef="#br0">1 0 4607 0 0,'0'0'6044'0'0,"2"0"-5933"0"0,16 4 243 0 0,0 0 0 0 0,0 0 0 0 0,20 10 1 0 0,33 8 529 0 0,-49-15-966 0 0,-21-6 44 0 0,1 0 0 0 0,0-1 1 0 0,0 1-1 0 0,-1-1 0 0 0,1 1 1 0 0,0-1-1 0 0,0 0 1 0 0,0 0-1 0 0,-1 0 0 0 0,1 0 1 0 0,0 0-1 0 0,3-1 0 0 0,2 1-715 0 0,-5 0-50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144"/>
    </inkml:context>
    <inkml:brush xml:id="br0">
      <inkml:brushProperty name="width" value="0.05" units="cm"/>
      <inkml:brushProperty name="height" value="0.05" units="cm"/>
    </inkml:brush>
  </inkml:definitions>
  <inkml:trace contextRef="#ctx0" brushRef="#br0">0 9 10135 0 0,'0'0'1096'0'0,"11"-7"-104"0"0,7 7 1368 0 0,2-2-1152 0 0,0 6-928 0 0,-2-1-184 0 0,1 1-96 0 0,-1-2 96 0 0,0-2-1368 0 0,0 2-264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317"/>
    </inkml:context>
    <inkml:brush xml:id="br0">
      <inkml:brushProperty name="width" value="0.05" units="cm"/>
      <inkml:brushProperty name="height" value="0.05" units="cm"/>
    </inkml:brush>
  </inkml:definitions>
  <inkml:trace contextRef="#ctx0" brushRef="#br0">0 13 3679 0 0,'0'0'167'0'0,"3"-1"-7"0"0,25-2-127 0 0,-7-1 3551 0 0,25-1 0 0 0,-38 5-3295 0 0,0 0-1 0 0,0 1 1 0 0,0 0 0 0 0,0 0 0 0 0,14 5-1 0 0,-19-5-290 0 0,-1 0 0 0 0,0 0-1 0 0,1-1 1 0 0,-1 1 0 0 0,1 0-1 0 0,-1-1 1 0 0,0 1-1 0 0,1-1 1 0 0,4 0 0 0 0,0 0-80 0 0,34 5-1406 0 0,-21-5 565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507"/>
    </inkml:context>
    <inkml:brush xml:id="br0">
      <inkml:brushProperty name="width" value="0.05" units="cm"/>
      <inkml:brushProperty name="height" value="0.05" units="cm"/>
    </inkml:brush>
  </inkml:definitions>
  <inkml:trace contextRef="#ctx0" brushRef="#br0">0 6 2759 0 0,'0'0'2488'0'0,"15"-4"2880"0"0,-1 2-1800 0 0,3 4-3128 0 0,-3 2 272 0 0,2-1-712 0 0,-1-1-96 0 0,1 2-6080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649"/>
    </inkml:context>
    <inkml:brush xml:id="br0">
      <inkml:brushProperty name="width" value="0.05" units="cm"/>
      <inkml:brushProperty name="height" value="0.05" units="cm"/>
    </inkml:brush>
  </inkml:definitions>
  <inkml:trace contextRef="#ctx0" brushRef="#br0">0 3 11863 0 0,'0'0'1288'0'0,"17"-2"-1288"0"0,-3 2 384 0 0,3 2 64 0 0,-3-2 0 0 0,1 1 8 0 0,-1 3-360 0 0,1 0-96 0 0,-1-1 0 0 0,1 1-3984 0 0,1-4-816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824"/>
    </inkml:context>
    <inkml:brush xml:id="br0">
      <inkml:brushProperty name="width" value="0.05" units="cm"/>
      <inkml:brushProperty name="height" value="0.05" units="cm"/>
    </inkml:brush>
  </inkml:definitions>
  <inkml:trace contextRef="#ctx0" brushRef="#br0">1 19 5983 0 0,'0'0'648'0'0,"16"-4"-648"0"0,-1-1 3240 0 0,-1 3-1416 0 0,1 0 448 0 0,3 0-2096 0 0,-2 0-56 0 0,-1 1-16 0 0,3 1-496 0 0,-2 3 152 0 0,1-3-5280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3.581"/>
    </inkml:context>
    <inkml:brush xml:id="br0">
      <inkml:brushProperty name="width" value="0.05" units="cm"/>
      <inkml:brushProperty name="height" value="0.05" units="cm"/>
    </inkml:brush>
  </inkml:definitions>
  <inkml:trace contextRef="#ctx0" brushRef="#br0">1 1 4951 0 0,'0'0'7592'0'0,"2"1"-7302"0"0,19 21 538 0 0,-19-20-602 0 0,-1 1-2 0 0,4 25 413 0 0,-4-20-455 0 0,1 0 0 0 0,-1 0 1 0 0,0 0-1 0 0,-1 12 0 0 0,-3 95 1110 0 0,-1-53-830 0 0,3-53-365 0 0,0 13 19 0 0,1-3-9 0 0,-2 4-8 0 0,3-22-95 0 0,6 38 34 0 0,5 38 242 0 0,-10-63-237 0 0,6 28 31 0 0,-1-16-10 0 0,-3-12-64 0 0,0 2 0 0 0,-1 0 0 0 0,1 5-9 0 0,-4-21 10 0 0,5 38 137 0 0,1 20 306 0 0,-5-43-434 0 0,0-1-10 0 0,0 1 0 0 0,0-3 11 0 0,0-7 32 0 0,-1 7-22 0 0,0 3 32 0 0,0-1 1 0 0,0 1-33 0 0,0-1 22 0 0,-1 1-33 0 0,0-3 1 0 0,0-7 32 0 0,-1 5-22 0 0,1-6 22 0 0,0 6-22 0 0,0-8 98 0 0,1 1-61 0 0,-1 8-46 0 0,0 3-1 0 0,1 0 32 0 0,0-1-33 0 0,-3-1 1 0 0,3-9 17 0 0,9-15-6308 0 0,0 2 545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4.597"/>
    </inkml:context>
    <inkml:brush xml:id="br0">
      <inkml:brushProperty name="width" value="0.05" units="cm"/>
      <inkml:brushProperty name="height" value="0.05" units="cm"/>
    </inkml:brush>
  </inkml:definitions>
  <inkml:trace contextRef="#ctx0" brushRef="#br0">14 288 1375 0 0,'-13'10'14438'0'0,"18"-18"-14612"0"0,56-74 1102 0 0,-51 70-820 0 0,11-21 0 0 0,-13 20-56 0 0,1 1 0 0 0,0 0 0 0 0,0 0 0 0 0,12-10 0 0 0,19-23 126 0 0,-34 39-171 0 0,1-1 44 0 0,30-22 49 0 0,-36 28-40 0 0,13-1 12 0 0,-3 1-61 0 0,-4 1 37 0 0,-3 4-43 0 0,15 3 206 0 0,-7-3-186 0 0,-2 1 37 0 0,-9-4 14 0 0,23 11 150 0 0,-23-11-204 0 0,0 0 0 0 0,1 0 0 0 0,-1 1 0 0 0,0-1 1 0 0,0 0-1 0 0,0 1 0 0 0,0-1 0 0 0,0 0 0 0 0,0 1 0 0 0,0-1 0 0 0,-1 1 0 0 0,1 0 0 0 0,1 2 0 0 0,-2-2 13 0 0,1 1 53 0 0,1 3 29 0 0,-1-1 0 0 0,1 1-1 0 0,3 8 1 0 0,0 0-34 0 0,-3-9-76 0 0,4 21 162 0 0,-3-2-102 0 0,-3-22-68 0 0,6 19 65 0 0,-4-15-205 0 0,0-1-1 0 0,1 0 1 0 0,-1 0-1 0 0,1 0 0 0 0,6 7 1 0 0,-7-10-996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5.722"/>
    </inkml:context>
    <inkml:brush xml:id="br0">
      <inkml:brushProperty name="width" value="0.05" units="cm"/>
      <inkml:brushProperty name="height" value="0.05" units="cm"/>
    </inkml:brush>
  </inkml:definitions>
  <inkml:trace contextRef="#ctx0" brushRef="#br0">1 0 4143 0 0,'0'0'8910'0'0,"2"1"-8466"0"0,4 2-62 0 0,-1 0 1 0 0,1 0-1 0 0,-1 1 0 0 0,0-1 1 0 0,6 6-1 0 0,11 16 86 0 0,0 1 0 0 0,-2 1-1 0 0,17 30 1 0 0,-31-47-388 0 0,3 2-8 0 0,-7-9-56 0 0,1-1 1 0 0,-1 1-1 0 0,-1 0 0 0 0,1 0 1 0 0,0 1-1 0 0,-1-1 0 0 0,2 4 1 0 0,1 1-7 0 0,11 6 58 0 0,-12-10-68 0 0,16 9 11 0 0,-7-6 32 0 0,1 0-33 0 0,0 0-10 0 0,-4-4 11 0 0,-5-2 32 0 0,4 1-22 0 0,-6-2-6 0 0,0 0-1 0 0,0 0 1 0 0,0 0 0 0 0,0-1 0 0 0,-1 1-1 0 0,1 0 1 0 0,0-1 0 0 0,0 1 0 0 0,0-1-1 0 0,-1 0 1 0 0,1 1 0 0 0,2-2 0 0 0,-4 1-14 0 0,2 1 59 0 0,0-2 0 0 0,7-4-33 0 0,4-6 78 0 0,-11 7-88 0 0,-1 1 1 0 0,14-16 30 0 0,-9 12-23 0 0,-1 1 1 0 0,0-1-1 0 0,6-13 0 0 0,-8 13 38 0 0,1 0-1 0 0,0 0 0 0 0,0 1 0 0 0,1 0 1 0 0,10-13-1 0 0,-6 8-36 0 0,4-6 54 0 0,-12 17-79 0 0,12-14 81 0 0,-1 1-35 0 0,20-10 91 0 0,-23 17 70 0 0,-1 1-1355 0 0,-1 1-3526 0 0,2-3-1319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6.964"/>
    </inkml:context>
    <inkml:brush xml:id="br0">
      <inkml:brushProperty name="width" value="0.05" units="cm"/>
      <inkml:brushProperty name="height" value="0.05" units="cm"/>
    </inkml:brush>
  </inkml:definitions>
  <inkml:trace contextRef="#ctx0" brushRef="#br0">1 196 1375 0 0,'0'0'8623'0'0,"1"-2"-8462"0"0,8-7-91 0 0,-1 2 504 0 0,-1 0-1 0 0,0-1 1 0 0,0 0-1 0 0,-1 0 1 0 0,10-17-1 0 0,-13 19-505 0 0,18-35 103 0 0,10-2-97 0 0,-25 32-74 0 0,5-6 4 0 0,-9 15 3 0 0,-1 1 404 0 0,1 3-380 0 0,-1 1 0 0 0,1-1 1 0 0,-1 1-1 0 0,0 0 0 0 0,1 0 1 0 0,-1-1-1 0 0,-1 1 1 0 0,1 0-1 0 0,0 0 0 0 0,0 3 1 0 0,1 7 97 0 0,3 9 167 0 0,-2 1 0 0 0,0 0 0 0 0,-1 26 0 0 0,-1-29 16 0 0,-1 11 102 0 0,0-26-413 0 0,0 0 22 0 0,-1 1 1 0 0,0-1 0 0 0,0 1 0 0 0,-2 7 0 0 0,2-11-239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7.710"/>
    </inkml:context>
    <inkml:brush xml:id="br0">
      <inkml:brushProperty name="width" value="0.05" units="cm"/>
      <inkml:brushProperty name="height" value="0.05" units="cm"/>
    </inkml:brush>
  </inkml:definitions>
  <inkml:trace contextRef="#ctx0" brushRef="#br0">35 19 3223 0 0,'0'0'9831'0'0,"2"-1"-9664"0"0,19-13 123 0 0,-18 13-159 0 0,-1 1-52 0 0,8-2-9 0 0,-5 2-42 0 0,0 0-1 0 0,0 0 0 0 0,0 0 1 0 0,5 1-1 0 0,-8 0-17 0 0,1-1 43 0 0,0 1 14 0 0,8 4 13 0 0,-11-5-74 0 0,1 0 0 0 0,0 1-1 0 0,0-1 1 0 0,-1 0 0 0 0,1 1 0 0 0,0-1 0 0 0,0 1 0 0 0,-1-1-1 0 0,1 1 1 0 0,0-1 0 0 0,-1 1 0 0 0,1-1 0 0 0,-1 1-1 0 0,1 0 1 0 0,0 1 0 0 0,5 5 54 0 0,1 2-36 0 0,-5-6 18 0 0,0 1 0 0 0,0 0 0 0 0,0 0-1 0 0,0 0 1 0 0,-1 0 0 0 0,0 0 0 0 0,2 8-1 0 0,-2-8 4 0 0,0 0-14 0 0,-1 0-1 0 0,1 0 1 0 0,-1 0-1 0 0,0 0 1 0 0,0 0 0 0 0,-1-1-1 0 0,1 1 1 0 0,-1 0 0 0 0,1 0-1 0 0,-1 0 1 0 0,-1 0-1 0 0,-1 6 1 0 0,0-3 15 0 0,1-1-12 0 0,-8 16 51 0 0,5-14-39 0 0,1 2-28 0 0,-2-1 0 0 0,0 1 0 0 0,0-1-1 0 0,0 0 1 0 0,-1 0 0 0 0,0-1 0 0 0,-1 0-1 0 0,0 0 1 0 0,0-1 0 0 0,-1 0 0 0 0,-17 10 0 0 0,12-7-6 0 0,9-8-14 0 0,-9-1 50 0 0,13-1-125 0 0,3-1-66 0 0,6-4 232 0 0,1 0-1 0 0,0 1 0 0 0,17-6 1 0 0,-20 9 57 0 0,0 0 0 0 0,0 0 0 0 0,0 0 0 0 0,10 1 0 0 0,-14 0 34 0 0,1 0-17 0 0,8 0-10 0 0,-9 0 137 0 0,1 1-222 0 0,1-2-60 0 0,22 7 120 0 0,-12-2-131 0 0,-4 0-194 0 0,1-1-2126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3.599"/>
    </inkml:context>
    <inkml:brush xml:id="br0">
      <inkml:brushProperty name="width" value="0.05" units="cm"/>
      <inkml:brushProperty name="height" value="0.05" units="cm"/>
    </inkml:brush>
  </inkml:definitions>
  <inkml:trace contextRef="#ctx0" brushRef="#br0">1 1 5063 0 0,'0'0'7216'0'0,"2"0"-7133"0"0,26 14 202 0 0,-17-9-194 0 0,50 30 234 0 0,-45-25-325 0 0,2 0 0 0 0,-6-2 11 0 0,3 2 29 0 0,-13-8-116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8.647"/>
    </inkml:context>
    <inkml:brush xml:id="br0">
      <inkml:brushProperty name="width" value="0.05" units="cm"/>
      <inkml:brushProperty name="height" value="0.05" units="cm"/>
    </inkml:brush>
  </inkml:definitions>
  <inkml:trace contextRef="#ctx0" brushRef="#br0">1 47 5983 0 0,'0'0'4122'0'0,"1"3"-3788"0"0,4 8-218 0 0,-4-8-41 0 0,0-1-31 0 0,1 1-53 0 0,4 21-311 0 0,-4-5 484 0 0,-3-15-305 0 0,2 2 2511 0 0,0-8-2287 0 0,7-6-73 0 0,1-4-3 0 0,0-2 63 0 0,4-7-7 0 0,-10 16 3 0 0,0 1 0 0 0,0-1 0 0 0,1 0 0 0 0,0 1 1 0 0,0 0-1 0 0,0 0 0 0 0,0 0 0 0 0,1 0 0 0 0,0 1 0 0 0,-1 0 0 0 0,1 0 0 0 0,0 0 0 0 0,0 1 0 0 0,9-4 0 0 0,-12 6 171 0 0,11 1-35 0 0,-12-1-177 0 0,0 1 1 0 0,0-1-1 0 0,0 0 1 0 0,0 1-1 0 0,0-1 1 0 0,0 1-1 0 0,0-1 1 0 0,0 1-1 0 0,0 0 1 0 0,0-1-1 0 0,0 1 1 0 0,-1 0-1 0 0,1 0 1 0 0,0-1-1 0 0,0 1 1 0 0,0 2-1 0 0,10 16 229 0 0,-9-16-241 0 0,0 2-17 0 0,1-1 30 0 0,-1 1 1 0 0,0 0-1 0 0,-1 0 1 0 0,1-1-1 0 0,-1 1 1 0 0,0 0-1 0 0,0 0 1 0 0,0 6-1 0 0,0 4 28 0 0,-1-2-33 0 0,0-8 22 0 0,0 5-22 0 0,0-10-20 0 0,0 0 0 0 0,0 0 0 0 0,0 0 0 0 0,0 0 0 0 0,0 0 0 0 0,0 0 1 0 0,0 0-1 0 0,0 0 0 0 0,0 0 0 0 0,0 0 0 0 0,0 0 0 0 0,0 0 0 0 0,0 0 0 0 0,0 0 0 0 0,0 0 0 0 0,0 0 1 0 0,0 0-1 0 0,0 0 0 0 0,0 0 0 0 0,1 0 0 0 0,-1 0 0 0 0,0 0 0 0 0,0 0 0 0 0,0 0 0 0 0,0 0 0 0 0,0 0 0 0 0,0 0 1 0 0,0 0-1 0 0,0 0 0 0 0,0 0 0 0 0,0 0 0 0 0,0 0 0 0 0,0 0 0 0 0,0 0 0 0 0,0 0 0 0 0,0 1 0 0 0,0-1 0 0 0,0 0 1 0 0,37-48 8 0 0,-20 28-10 0 0,-12 13 0 0 0,27-24 0 0 0,-19 19 0 0 0,-9 10 0 0 0,11-6 0 0 0,-12 6-1 0 0,-2 1-3 0 0,0 0-1 0 0,0 0 1 0 0,0 1 0 0 0,0-1 0 0 0,0 1 0 0 0,1-1-1 0 0,-1 1 1 0 0,0-1 0 0 0,0 1 0 0 0,1 0 0 0 0,-1-1 0 0 0,0 1-1 0 0,3 0 1 0 0,8-1-8 0 0,0 4 12 0 0,0 4 0 0 0,-2 2 0 0 0,2 6-2 0 0,-11-10 3 0 0,0-2 12 0 0,2 3 37 0 0,-1 0-1 0 0,1-1 1 0 0,-1 1-1 0 0,0 0 1 0 0,1 10-1 0 0,1-1 98 0 0,3 29 261 0 0,-6-42-537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8.932"/>
    </inkml:context>
    <inkml:brush xml:id="br0">
      <inkml:brushProperty name="width" value="0.05" units="cm"/>
      <inkml:brushProperty name="height" value="0.05" units="cm"/>
    </inkml:brush>
  </inkml:definitions>
  <inkml:trace contextRef="#ctx0" brushRef="#br0">1 1 455 0 0,'0'0'11178'0'0,"1"2"-11005"0"0,4 9-32 0 0,-2-3 19 0 0,-1-1 0 0 0,0 1-1 0 0,-1 0 1 0 0,1 0-1 0 0,-1 0 1 0 0,-1 0 0 0 0,0-1-1 0 0,0 11 1 0 0,-1-3 823 0 0,-1 14 252 0 0,2-26-1204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9.091"/>
    </inkml:context>
    <inkml:brush xml:id="br0">
      <inkml:brushProperty name="width" value="0.05" units="cm"/>
      <inkml:brushProperty name="height" value="0.05" units="cm"/>
    </inkml:brush>
  </inkml:definitions>
  <inkml:trace contextRef="#ctx0" brushRef="#br0">1 0 15343 0 0,'0'0'3088'0'0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9.631"/>
    </inkml:context>
    <inkml:brush xml:id="br0">
      <inkml:brushProperty name="width" value="0.05" units="cm"/>
      <inkml:brushProperty name="height" value="0.05" units="cm"/>
    </inkml:brush>
  </inkml:definitions>
  <inkml:trace contextRef="#ctx0" brushRef="#br0">1 1 6911 0 0,'0'0'896'0'0,"0"2"66"0"0,0 4-24 0 0,0-1-451 0 0,0 0 1 0 0,0 0-1 0 0,0 0 0 0 0,1 0 0 0 0,0 0 1 0 0,0 0-1 0 0,0 0 0 0 0,3 5 1 0 0,3 17 58 0 0,5 47 1 0 0,-10-48 759 0 0,-1 29 0 0 0,0-3-522 0 0,-1 41-361 0 0,0-49-253 0 0,0-41-143 0 0,0 1 0 0 0,0 0 0 0 0,0 0 0 0 0,0-1-1 0 0,1 1 1 0 0,-1 0 0 0 0,3 3 0 0 0,-2 6 166 0 0,0-11-113 0 0,5 10-64 0 0,2-2-16 0 0,3-2 0 0 0,2-5 0 0 0,-11-3 8 0 0,1 0 0 0 0,0 0 0 0 0,-1 0 0 0 0,1 0 0 0 0,-1-1 0 0 0,1 1 0 0 0,0-1 0 0 0,-1 0 0 0 0,1 0 0 0 0,-1 0 0 0 0,5-2 0 0 0,27-19-547 0 0,-23 14-254 0 0,7-5-3705 0 0,-2-4-1496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2.300"/>
    </inkml:context>
    <inkml:brush xml:id="br0">
      <inkml:brushProperty name="width" value="0.05" units="cm"/>
      <inkml:brushProperty name="height" value="0.05" units="cm"/>
    </inkml:brush>
  </inkml:definitions>
  <inkml:trace contextRef="#ctx0" brushRef="#br0">15 1 2303 0 0,'0'0'11552'0'0,"3"0"-11394"0"0,9 1-20 0 0,-9-1 1406 0 0,-2 3-1312 0 0,10 19 687 0 0,-10-19-758 0 0,0 0-53 0 0,0 1 0 0 0,0-1-1 0 0,0 1 1 0 0,0-1 0 0 0,-1 1-1 0 0,0-1 1 0 0,0 1 0 0 0,0 0-1 0 0,0-1 1 0 0,-1 6 0 0 0,1 3 83 0 0,0-10-76 0 0,0 1 10 0 0,2 56 635 0 0,-1-44-680 0 0,1 1 11 0 0,-2-14-78 0 0,1 19 76 0 0,-2 2 12 0 0,1 24 123 0 0,0-16-70 0 0,-2 2-53 0 0,-1 29 9 0 0,3-54-91 0 0,-4 32 27 0 0,0 17 95 0 0,4-50-123 0 0,-1 0 1 0 0,1 0-1 0 0,-3 11 1 0 0,2-13-7 0 0,0 0 1 0 0,0 0-1 0 0,1-1 1 0 0,0 10-1 0 0,0 3 33 0 0,0-6-22 0 0,-2 16 3 0 0,2 46-1 0 0,0-62-25 0 0,0 0 0 0 0,0 0 0 0 0,-3 13 0 0 0,-1 10 0 0 0,2 2 31 0 0,2-20-17 0 0,-1 0 0 0 0,-4 23-1 0 0,0-9-2 0 0,4-17 5 0 0,-3 20 35 0 0,2 44-1 0 0,0 16-50 0 0,2-60 0 0 0,2 33 64 0 0,-2-21-10 0 0,-2 18 20 0 0,-1-36-74 0 0,3-21 0 0 0,0-1 0 0 0,0 1 0 0 0,0 0 0 0 0,1-1 0 0 0,1 8 0 0 0,-2-11 0 0 0,2 13-1 0 0,-2 28 1 0 0,0 2 12 0 0,0-15 41 0 0,-2 1-53 0 0,1-25 0 0 0,3 20 0 0 0,-1-20 0 0 0,2 19 0 0 0,-2-10 0 0 0,-1 1 0 0 0,1 0 0 0 0,4 9 0 0 0,-3-4 0 0 0,-1 6 11 0 0,1-12 32 0 0,-1 0-33 0 0,1 1-10 0 0,-3 8 32 0 0,3-1 0 0 0,3 8-32 0 0,2 13 0 0 0,-6-37 0 0 0,1 30 0 0 0,-3-17 4 0 0,0-17-12 0 0,-1 1 14 0 0,2 29 46 0 0,0-14-39 0 0,1-16-18 0 0,2 1 12 0 0,0 28 52 0 0,-1-9-59 0 0,-1-3 0 0 0,-1 8 0 0 0,0-14 11 0 0,2 0 32 0 0,-2-3-21 0 0,0-6 26 0 0,0 4-25 0 0,0-4 20 0 0,-2 7-33 0 0,1 6-13 0 0,4 17 70 0 0,-2-24-85 0 0,0-9-74 0 0,-5-18-10598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3.282"/>
    </inkml:context>
    <inkml:brush xml:id="br0">
      <inkml:brushProperty name="width" value="0.05" units="cm"/>
      <inkml:brushProperty name="height" value="0.05" units="cm"/>
    </inkml:brush>
  </inkml:definitions>
  <inkml:trace contextRef="#ctx0" brushRef="#br0">1 285 3223 0 0,'0'0'13326'0'0,"2"-1"-13252"0"0,1 0-61 0 0,1 0-12 0 0,10-14 77 0 0,-6 5-19 0 0,-3 2 10 0 0,0 0-1 0 0,0 0 1 0 0,0-1 0 0 0,6-17-1 0 0,-9 20-27 0 0,1 0-1 0 0,-1 0 0 0 0,1 1 1 0 0,4-7-1 0 0,7-10-40 0 0,4-13 0 0 0,3-3 0 0 0,-17 31 12 0 0,-3 4-4 0 0,1 0 0 0 0,0 1 0 0 0,0-1 0 0 0,0 0 0 0 0,0 1 0 0 0,0-1 0 0 0,3-2 0 0 0,3-4 54 0 0,4 1 16 0 0,-3 1 2 0 0,4 0 14 0 0,-11 6 51 0 0,0 0-73 0 0,8-1-4 0 0,-7 1 12 0 0,-3 1-76 0 0,0 1 0 0 0,0-1-1 0 0,0 0 1 0 0,0 0 0 0 0,1 1 0 0 0,-1-1 0 0 0,0 0 0 0 0,0 0-1 0 0,1 1 1 0 0,-1-1 0 0 0,0 0 0 0 0,0 0 0 0 0,1 0 0 0 0,-1 0-1 0 0,0 1 1 0 0,1-1 0 0 0,-1 0 0 0 0,0 0 0 0 0,1 0 0 0 0,-1 0 0 0 0,0 0-1 0 0,1 0 1 0 0,0 0 0 0 0,10 5 112 0 0,1 5 11 0 0,-2 1 1 0 0,1 0 0 0 0,-1 0-1 0 0,-1 1 1 0 0,10 17-1 0 0,-16-25-60 0 0,11 14 47 0 0,-12-16-104 0 0,8 16 35 0 0,23 47 234 0 0,-32-63-266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4.312"/>
    </inkml:context>
    <inkml:brush xml:id="br0">
      <inkml:brushProperty name="width" value="0.05" units="cm"/>
      <inkml:brushProperty name="height" value="0.05" units="cm"/>
    </inkml:brush>
  </inkml:definitions>
  <inkml:trace contextRef="#ctx0" brushRef="#br0">4 11 919 0 0,'-3'-10'12192'0'0,"4"10"-12089"0"0,0 0 0 0 0,0-1 0 0 0,0 1 1 0 0,1 0-1 0 0,-1 0 0 0 0,0 0 0 0 0,0 0 0 0 0,0 0 0 0 0,1 1 0 0 0,-1-1 0 0 0,0 0 0 0 0,0 1 0 0 0,0-1 0 0 0,0 0 0 0 0,1 1 0 0 0,0 0 0 0 0,0 0 217 0 0,0 1-9 0 0,5 8 116 0 0,0 0 1 0 0,-1 0-1 0 0,10 20 0 0 0,13 39 721 0 0,-16-32-811 0 0,23 54 194 0 0,-26-64-466 0 0,-6-12-30 0 0,10 21 1 0 0,3-3 98 0 0,-17-32-130 0 0,1 2 13 0 0,0 0 0 0 0,0-1 1 0 0,1 1-1 0 0,-1 0 0 0 0,1-1 1 0 0,-1 0-1 0 0,1 1 0 0 0,2 2 1 0 0,6 4 40 0 0,3 1-35 0 0,3-2 30 0 0,-3-5 11 0 0,-12-2-58 0 0,0-1-1 0 0,0 0 0 0 0,0 0 1 0 0,-1 0-1 0 0,1 0 0 0 0,0 0 1 0 0,0 0-1 0 0,0 0 0 0 0,0 0 1 0 0,0 0-1 0 0,-1 0 0 0 0,1-1 1 0 0,0 1-1 0 0,0 0 0 0 0,0 0 1 0 0,0-1-1 0 0,-1 1 0 0 0,1-1 1 0 0,0 1-1 0 0,0 0 0 0 0,0-2 1 0 0,7-3 16 0 0,-5 2 26 0 0,6-6-24 0 0,6-7 34 0 0,-13 13-57 0 0,9-15 60 0 0,35-59 60 0 0,-24 37-108 0 0,33-43 1 0 0,-41 62-3 0 0,-7 10-129 0 0,0 1 1 0 0,11-13 0 0 0,-10 13-398 0 0,-1-1 1 0 0,9-18-1 0 0,-7 13-660 0 0,-2 2 75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5.521"/>
    </inkml:context>
    <inkml:brush xml:id="br0">
      <inkml:brushProperty name="width" value="0.05" units="cm"/>
      <inkml:brushProperty name="height" value="0.05" units="cm"/>
    </inkml:brush>
  </inkml:definitions>
  <inkml:trace contextRef="#ctx0" brushRef="#br0">0 163 1839 0 0,'0'0'5568'0'0,"2"-2"-5189"0"0,7-20 938 0 0,-9 20-895 0 0,5-8 147 0 0,2-8 34 0 0,-3 7-238 0 0,1 1 0 0 0,0-1 0 0 0,0 1 0 0 0,13-18 0 0 0,-14 24-250 0 0,0 1 0 0 0,0-1 0 0 0,0 1 0 0 0,0 0 0 0 0,0 0 0 0 0,0 1 0 0 0,1-1 0 0 0,-1 1 0 0 0,1 0 0 0 0,0 0 0 0 0,0 0 0 0 0,0 1 0 0 0,0-1 0 0 0,0 1 0 0 0,8 0 0 0 0,-11 1-23 0 0,2 1-50 0 0,-1 0 1 0 0,0 0-1 0 0,0-1 1 0 0,1 1-1 0 0,3 0 1 0 0,2 1 24 0 0,4 3-39 0 0,-4-1 10 0 0,2 2-14 0 0,-4 0 35 0 0,13 13 215 0 0,-18-17-186 0 0,4 9 86 0 0,-3-6-84 0 0,-2-4-82 0 0,-1-1-1 0 0,1 1 1 0 0,-1 0-1 0 0,0-1 1 0 0,1 1-1 0 0,-1 0 1 0 0,0 0-1 0 0,0-1 1 0 0,1 1-1 0 0,-1 0 1 0 0,0 0 0 0 0,0 0-1 0 0,0-1 1 0 0,0 1-1 0 0,0 0 1 0 0,0 1-1 0 0,-1 10 67 0 0,0 0 4 0 0,1-10 0 0 0,0 1-56 0 0,-1-1 1 0 0,1 0 0 0 0,-1 0-1 0 0,0 0 1 0 0,1 0 0 0 0,-1 0-1 0 0,0 0 1 0 0,0 0 0 0 0,0 0 0 0 0,-3 3-1 0 0,-18 20 181 0 0,-25 28 230 0 0,39-45-409 0 0,5-5 19 0 0,-8 4-33 0 0,2 1-22 0 0,9-8 12 0 0,0 0-1 0 0,0 0 0 0 0,0 0 0 0 0,0 0 1 0 0,0 0-1 0 0,0 0 0 0 0,0 0 1 0 0,0 0-1 0 0,0 0 0 0 0,1 0 0 0 0,-1 0 1 0 0,0 0-1 0 0,0 0 0 0 0,0 0 0 0 0,0 0 1 0 0,0 0-1 0 0,0 0 0 0 0,0 0 1 0 0,0 0-1 0 0,0 0 0 0 0,0 0 0 0 0,0 0 1 0 0,0 1-1 0 0,0-1 0 0 0,0 0 1 0 0,0 0-1 0 0,0 0 0 0 0,0 0 0 0 0,0 0 1 0 0,0 0-1 0 0,0 0 0 0 0,0 0 1 0 0,0 0-1 0 0,0 0 0 0 0,0 0 0 0 0,0 0 1 0 0,0 0-1 0 0,0 0 0 0 0,0 0 1 0 0,0 1-1 0 0,0-1 0 0 0,0 0 0 0 0,0 0 1 0 0,0 0-1 0 0,0 0 0 0 0,0 0 1 0 0,0 0-1 0 0,0 0 0 0 0,0 0 0 0 0,0 0 1 0 0,0 0-1 0 0,0 0 0 0 0,0 0 1 0 0,0 0-1 0 0,0 0 0 0 0,0 0 0 0 0,0 0 1 0 0,0 0-1 0 0,0 0 0 0 0,0 0 1 0 0,0 0-1 0 0,-1 1 0 0 0,1-1 0 0 0,0 0 1 0 0,0 0-1 0 0,0 0 0 0 0,11 5-11 0 0,11 3 41 0 0,-13-7 2 0 0,-6 0-22 0 0,21 1 56 0 0,-24-2-63 0 0,58 2 116 0 0,-40-1-117 0 0,15 4 147 0 0,-29-4-105 0 0,5-1-47 0 0,-7 0-98 0 0,10 1-1208 0 0,-10 0 78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6.568"/>
    </inkml:context>
    <inkml:brush xml:id="br0">
      <inkml:brushProperty name="width" value="0.05" units="cm"/>
      <inkml:brushProperty name="height" value="0.05" units="cm"/>
    </inkml:brush>
  </inkml:definitions>
  <inkml:trace contextRef="#ctx0" brushRef="#br0">27 1 455 0 0,'0'0'12448'0'0,"1"2"-12092"0"0,1 2-284 0 0,0-1 13 0 0,-1 0-1 0 0,0-1 1 0 0,0 1-1 0 0,1 0 1 0 0,-2 0 0 0 0,1 0-1 0 0,0 0 1 0 0,-1 0-1 0 0,1 0 1 0 0,-1 0 0 0 0,0 0-1 0 0,0 0 1 0 0,0 1-1 0 0,0-1 1 0 0,-1 4 0 0 0,-2 5 7 0 0,1 0 0 0 0,-2 0 0 0 0,-4 12 0 0 0,-6 20 398 0 0,7-17-346 0 0,6-12-144 0 0,3-3-14 0 0,0-8-45 0 0,4 7 44 0 0,4-1 15 0 0,1-3 0 0 0,3-2 0 0 0,0-2 0 0 0,1-3 0 0 0,0 0 0 0 0,0-4 0 0 0,-1-1 0 0 0,0 0 0 0 0,-1-1 0 0 0,-1-1-10 0 0,-2 1-45 0 0,-9 5-16 0 0,1-1 11 0 0,5-6 48 0 0,-2-4 12 0 0,-2 1-13 0 0,-3 9-51 0 0,0 0-3 0 0,0-9 14 0 0,-2 1 53 0 0,2 8 285 0 0,-8 48 243 0 0,7-26-189 0 0,1 22 0 0 0,0 1 279 0 0,0-28-556 0 0,0 0-52 0 0,-2-2-56 0 0,2-11-196 0 0,-1 1-80 0 0,1-1 72 0 0,-2 3-18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7.551"/>
    </inkml:context>
    <inkml:brush xml:id="br0">
      <inkml:brushProperty name="width" value="0.05" units="cm"/>
      <inkml:brushProperty name="height" value="0.05" units="cm"/>
    </inkml:brush>
  </inkml:definitions>
  <inkml:trace contextRef="#ctx0" brushRef="#br0">9 38 6911 0 0,'0'0'3474'0'0,"0"2"-2610"0"0,-1 59-146 0 0,1-58-719 0 0,0 14 534 0 0,0-1-1 0 0,-3 19 1 0 0,2-32-298 0 0,1 0 103 0 0,-1-1-260 0 0,-1 8-51 0 0,5-45 26 0 0,-2 28-53 0 0,0 2 0 0 0,-1 1 0 0 0,1-1 0 0 0,1 1 0 0 0,-1 0 0 0 0,1 0 0 0 0,-1 0 0 0 0,1 0 0 0 0,4-6 0 0 0,-2 0 0 0 0,-2 5 0 0 0,1 1 0 0 0,-1-1 0 0 0,1 0 0 0 0,0 1 0 0 0,0 0 0 0 0,6-7 0 0 0,0 2 0 0 0,2 2 0 0 0,-1 2 16 0 0,-8 4 59 0 0,0 0-6 0 0,7-1-2 0 0,15 0 72 0 0,-21 2-126 0 0,-1 0 40 0 0,1 1 17 0 0,6 2 20 0 0,-6-2 2 0 0,-3-1-88 0 0,0 1 0 0 0,0-1 0 0 0,0 0 0 0 0,0 0 0 0 0,0 1 0 0 0,0-1 0 0 0,0 0 0 0 0,0 0 0 0 0,0 0 0 0 0,1 1 0 0 0,-1-1-1 0 0,0 0 1 0 0,0 0 0 0 0,0 1 0 0 0,0-1 0 0 0,1 0 0 0 0,-1 0 0 0 0,0 0 0 0 0,0 0 0 0 0,0 1 0 0 0,0-1 0 0 0,1 0 0 0 0,-1 0 0 0 0,0 0 0 0 0,0 0 0 0 0,1 0-1 0 0,7 8 182 0 0,-5-3-149 0 0,-2-3-24 0 0,1 0 0 0 0,-1-1 0 0 0,0 1 0 0 0,0 1 0 0 0,0-1 0 0 0,0 0 0 0 0,0 0 0 0 0,0 0 0 0 0,0 3 0 0 0,0 7 63 0 0,-1 4 15 0 0,0-4 4 0 0,0-4 7 0 0,-1-3 26 0 0,4-13-65 0 0,8-27-62 0 0,7 0-72 0 0,-12 24 71 0 0,-2 4 3 0 0,8-8-13 0 0,-4 5-32 0 0,-7 9 42 0 0,-1 1 1 0 0,1-1-1 0 0,0 1 0 0 0,-1-1 0 0 0,1 1 1 0 0,0-1-1 0 0,0 1 0 0 0,-1-1 1 0 0,1 1-1 0 0,0 0 0 0 0,0-1 0 0 0,0 1 1 0 0,0 0-1 0 0,1-1 0 0 0,-1 1 2 0 0,0 1 0 0 0,0-1 0 0 0,0 0 0 0 0,0 0 0 0 0,0 1 0 0 0,0-1 0 0 0,0 0 0 0 0,0 1 0 0 0,0-1-1 0 0,0 1 1 0 0,0-1 0 0 0,2 2 0 0 0,10 10 47 0 0,-9-8-38 0 0,0-1-9 0 0,8 19 75 0 0,-6-10-41 0 0,0 2-17 0 0,-5-5 36 0 0,9 34 20 0 0,-7-16-253 0 0,-5-17-113 0 0,0-6 246 0 0,2-1-251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4.107"/>
    </inkml:context>
    <inkml:brush xml:id="br0">
      <inkml:brushProperty name="width" value="0.05" units="cm"/>
      <inkml:brushProperty name="height" value="0.05" units="cm"/>
    </inkml:brush>
  </inkml:definitions>
  <inkml:trace contextRef="#ctx0" brushRef="#br0">0 510 4143 0 0,'0'0'319'0'0,"2"-1"-48"0"0,4-5 578 0 0,-5 4 278 0 0,2-1-508 0 0,0-1 0 0 0,-1 1 0 0 0,1 0-1 0 0,5-4 1 0 0,-3 3-267 0 0,-2 0-282 0 0,1-13 19 0 0,5-20-868 0 0,-9 33 586 0 0,0-3 305 0 0,1 1-1 0 0,-1-1 1 0 0,1 0-1 0 0,3-11 1 0 0,-1 2 571 0 0,-2 14-558 0 0,0-1 0 0 0,0 1-1 0 0,0 0 1 0 0,0 0 0 0 0,0 0-1 0 0,0 0 1 0 0,1 0 0 0 0,-1 0-1 0 0,1 0 1 0 0,1-2 0 0 0,4-4 295 0 0,45-80 2141 0 0,-36 59-2068 0 0,-3 6-229 0 0,33-65 85 0 0,-44 83-327 0 0,11-16 9 0 0,19-25-41 0 0,-31 44-2 0 0,0 1 0 0 0,0-1 1 0 0,0 1-1 0 0,1-1 1 0 0,-1 1-1 0 0,0 0 0 0 0,1 0 1 0 0,-1 0-1 0 0,3-2 1 0 0,4-2-2561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7.835"/>
    </inkml:context>
    <inkml:brush xml:id="br0">
      <inkml:brushProperty name="width" value="0.05" units="cm"/>
      <inkml:brushProperty name="height" value="0.05" units="cm"/>
    </inkml:brush>
  </inkml:definitions>
  <inkml:trace contextRef="#ctx0" brushRef="#br0">1 0 5983 0 0,'0'0'1952'0'0,"0"3"-481"0"0,1 27 1840 0 0,5 37-4199 0 0,-4-45 909 0 0,-3-18 1 0 0,-2 6 219 0 0,-2 27-99 0 0,5-35-479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7.993"/>
    </inkml:context>
    <inkml:brush xml:id="br0">
      <inkml:brushProperty name="width" value="0.05" units="cm"/>
      <inkml:brushProperty name="height" value="0.05" units="cm"/>
    </inkml:brush>
  </inkml:definitions>
  <inkml:trace contextRef="#ctx0" brushRef="#br0">0 1 6447 0 0,'0'0'9208'0'0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8.391"/>
    </inkml:context>
    <inkml:brush xml:id="br0">
      <inkml:brushProperty name="width" value="0.05" units="cm"/>
      <inkml:brushProperty name="height" value="0.05" units="cm"/>
    </inkml:brush>
  </inkml:definitions>
  <inkml:trace contextRef="#ctx0" brushRef="#br0">1 1 6447 0 0,'0'0'2422'0'0,"1"3"-1466"0"0,1 0-630 0 0,8 24 602 0 0,-7-19-896 0 0,6 30 11 0 0,-5-15 1157 0 0,2 45 0 0 0,-1-1 1244 0 0,-4-50-1982 0 0,0 22-1 0 0,-2-25-383 0 0,2 0-1 0 0,2 23 1 0 0,0-31-65 0 0,-2 0 2 0 0,0 17 10 0 0,-5 51-1265 0 0,3-72 887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8.978"/>
    </inkml:context>
    <inkml:brush xml:id="br0">
      <inkml:brushProperty name="width" value="0.05" units="cm"/>
      <inkml:brushProperty name="height" value="0.05" units="cm"/>
    </inkml:brush>
  </inkml:definitions>
  <inkml:trace contextRef="#ctx0" brushRef="#br0">0 120 2759 0 0,'0'0'5923'0'0,"3"0"-4143"0"0,68 0-1059 0 0,-68 0-785 0 0,0 0 119 0 0,26-2 646 0 0,-27 2-449 0 0,1-1 4 0 0,1 0-147 0 0,1 0 7 0 0,0 0-1 0 0,-1 0 1 0 0,1-1-1 0 0,4-2 1 0 0,-6 4-127 0 0,-1-1 0 0 0,0 0 0 0 0,0 0-1 0 0,0-1 1 0 0,0 1 0 0 0,0 0 0 0 0,0-1 0 0 0,0 1 0 0 0,0-1 0 0 0,-1 0-1 0 0,1 0 1 0 0,-1 1 0 0 0,1-1 0 0 0,-1 0 0 0 0,0 0 0 0 0,1-1-1 0 0,-1 1 1 0 0,0 0 0 0 0,0 0 0 0 0,-1 0 0 0 0,2-4 0 0 0,-1 0 23 0 0,2 2-41 0 0,-4 0-33 0 0,-3-12 35 0 0,1 5 27 0 0,-2 1 0 0 0,1 2 11 0 0,1 6 32 0 0,-4-2-22 0 0,6 4-17 0 0,0 0 1 0 0,1-1-1 0 0,-1 1 0 0 0,0 0 1 0 0,1 0-1 0 0,-1 0 0 0 0,0 0 1 0 0,1 0-1 0 0,-1 0 0 0 0,0 0 1 0 0,1 0-1 0 0,-1 0 0 0 0,0 0 1 0 0,1 0-1 0 0,-1 0 0 0 0,0 0 1 0 0,1 1-1 0 0,-1-1 0 0 0,0 0 1 0 0,1 1-1 0 0,-2 0 0 0 0,1-1 18 0 0,-9 5 42 0 0,-1 4 6 0 0,6-4-17 0 0,0 1-1 0 0,1 0 1 0 0,-1 0 0 0 0,2 0 0 0 0,-1 0 0 0 0,0 0 0 0 0,-2 10 0 0 0,0 1 300 0 0,-7 30 1 0 0,13-45-190 0 0,0 6 205 0 0,1-1 0 0 0,0 0 0 0 0,3 13 0 0 0,-3-18-207 0 0,0 1-28 0 0,13 18 230 0 0,-13-19-264 0 0,2-1-4 0 0,39 19 694 0 0,-39-20-652 0 0,-2 0-117 0 0,0 0 0 0 0,0-1 0 0 0,0 1 0 0 0,1 0 0 0 0,-1 0 0 0 0,0 0 0 0 0,0-1 0 0 0,0 1 0 0 0,0 1 0 0 0,1-1 0 0 0,-1 0 0 0 0,2 0 0 0 0,18 1 225 0 0,-13-2-192 0 0,-3 1-22 0 0,0-1-1 0 0,0 0 1 0 0,0 0-1 0 0,-1-1 1 0 0,1 0-1 0 0,0 1 1 0 0,5-4 0 0 0,-4 3-8 0 0,18-11 9 0 0,4-4-898 0 0,-11 7-3646 0 0,-2 1-1124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45.942"/>
    </inkml:context>
    <inkml:brush xml:id="br0">
      <inkml:brushProperty name="width" value="0.05" units="cm"/>
      <inkml:brushProperty name="height" value="0.05" units="cm"/>
    </inkml:brush>
  </inkml:definitions>
  <inkml:trace contextRef="#ctx0" brushRef="#br0">216 8712 3679 0 0,'0'25'-82'0'0,"0"-12"11644"0"0,14-11-8359 0 0,-8-12-3030 0 0,-2 1-47 0 0,-2 1 0 0 0,1 0 0 0 0,-1 0 0 0 0,-1-1-1 0 0,1 1 1 0 0,-2-1 0 0 0,1-12 0 0 0,0 6-55 0 0,1-11 19 0 0,7-37 132 0 0,-2 33-89 0 0,-3 4-64 0 0,-1-13 22 0 0,0 20-29 0 0,4-48 148 0 0,-1-51 94 0 0,-5 102-183 0 0,8-29 0 0 0,-6 31-69 0 0,0 1 0 0 0,-1-1 0 0 0,1-17 1 0 0,5-57 192 0 0,-5 67-166 0 0,-1-1 1 0 0,-1 0-1 0 0,-2-38 0 0 0,-12-106 292 0 0,11 138-270 0 0,-7-49 119 0 0,2 25-87 0 0,-2-178 198 0 0,14 138-260 0 0,1 0-18 0 0,-5 26 1 0 0,0 21 49 0 0,-5-61 0 0 0,1 65 14 0 0,2 25-46 0 0,-1 0 1 0 0,0 0 0 0 0,-4-18 0 0 0,1 15-58 0 0,1 0 0 0 0,0-1 0 0 0,0-30 0 0 0,5-60 97 0 0,-1-15-27 0 0,-17-13 81 0 0,0-7-85 0 0,4 49-79 0 0,6 57 11 0 0,4 22 59 0 0,1 4-26 0 0,0 1 0 0 0,0-19 0 0 0,-2-27-3 0 0,0 24-31 0 0,-6-76 234 0 0,8 83-234 0 0,1 10 9 0 0,-5-111 35 0 0,-2 31-2 0 0,6 59-29 0 0,-12-67-1 0 0,3 33-6 0 0,-2-75 13 0 0,-1-12 4 0 0,3 25 12 0 0,8 81-5 0 0,-16-91 0 0 0,8 89 2 0 0,2-1-1 0 0,-3-109 1 0 0,13 129-43 0 0,0 22 0 0 0,0-1 0 0 0,-3-18 0 0 0,-9-164 0 0 0,8 84 18 0 0,0 48 5 0 0,7-81 0 0 0,10 42-23 0 0,-11 19 0 0 0,6 0 9 0 0,8-90 35 0 0,-4 29-34 0 0,-8 110-9 0 0,-2 5-1 0 0,10-113 0 0 0,-7 70 0 0 0,1-34 11 0 0,-4 43 16 0 0,18-101 1 0 0,-2 22-30 0 0,-10-29 54 0 0,-6 106-40 0 0,-3 34-1 0 0,6-58 42 0 0,-4 76-53 0 0,-2 0 0 0 0,0-16 0 0 0,-1 17 0 0 0,1-1 0 0 0,3-22 0 0 0,-1 19 0 0 0,0-28 0 0 0,0-5 0 0 0,10-154 58 0 0,-10 155-52 0 0,0-82-6 0 0,18-73 0 0 0,-18-102 64 0 0,-13 45 0 0 0,11 226-64 0 0,0 18 0 0 0,-4-35 0 0 0,-8-41 0 0 0,6 55 0 0 0,5 32 0 0 0,0-21 0 0 0,-1-5 0 0 0,3 11 0 0 0,2-14 0 0 0,0-9 0 0 0,-2 30 0 0 0,-2 11 0 0 0,2-24 0 0 0,2 9 0 0 0,-1 16 0 0 0,0-22 0 0 0,1 10 0 0 0,1-1 0 0 0,-2 6 0 0 0,1 0 0 0 0,-3 0 0 0 0,-1 1 0 0 0,-1-2 0 0 0,2 1 0 0 0,-1 0 0 0 0,0 3-12 0 0,1 4-36 0 0,-1-5 36 0 0,0-1 12 0 0,-1-2 0 0 0,0 3-11 0 0,1 7-42 0 0,-1 4-64 0 0,-5 10 106 0 0,-2 3 11 0 0,-17 29 0 0 0,-3 0-11 0 0,24-37-8 0 0,-14 32-15 0 0,6-13 34 0 0,7-17 0 0 0,2 1 0 0 0,-1-1 0 0 0,1 1 0 0 0,1 1 0 0 0,0-1 0 0 0,0 1 0 0 0,-1 12 0 0 0,2-9 0 0 0,-1 7 0 0 0,-1 0 0 0 0,-1 0 0 0 0,-10 27 0 0 0,-8 13 0 0 0,17-47 0 0 0,-1 0 0 0 0,0-4-11 0 0,10-18-45 0 0,-3 3 56 0 0,1 0 1 0 0,-1 1-1 0 0,1-1 1 0 0,0 1-1 0 0,1-1 1 0 0,2-5-1 0 0,47-133 0 0 0,-38 104 0 0 0,-5 11 0 0 0,2 1 0 0 0,0-1 0 0 0,2 2 0 0 0,1 0 0 0 0,23-33 0 0 0,-14 29-11 0 0,-14 18-31 0 0,-1 1 31 0 0,3 1 11 0 0,1 0-6 0 0,-6 6-24 0 0,14-4 2 0 0,-6 2 28 0 0,1 1 0 0 0,0 3 0 0 0,0 3 0 0 0,15 8-11 0 0,-21-7 3 0 0,0 0 0 0 0,0 0 0 0 0,0 1 0 0 0,0 0-1 0 0,-1 1 1 0 0,1 0 0 0 0,-1 0 0 0 0,-1 0 0 0 0,1 1-1 0 0,-1 0 1 0 0,0 0 0 0 0,10 14 0 0 0,11 18-3 0 0,-4-6 11 0 0,-1 1 0 0 0,18 40 0 0 0,-25-36-4742 0 0,-9-21 591 0 0,-1-3-2860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47.700"/>
    </inkml:context>
    <inkml:brush xml:id="br0">
      <inkml:brushProperty name="width" value="0.05" units="cm"/>
      <inkml:brushProperty name="height" value="0.05" units="cm"/>
    </inkml:brush>
  </inkml:definitions>
  <inkml:trace contextRef="#ctx0" brushRef="#br0">1 51 4487 0 0,'0'0'12096'0'0,"2"3"-11842"0"0,50 33 1115 0 0,-44-30-1264 0 0,0 1 0 0 0,0 1 1 0 0,-1-1-1 0 0,0 1 0 0 0,5 9 1 0 0,0-1 39 0 0,14 20 300 0 0,-19-26-308 0 0,0-1 0 0 0,13 16 0 0 0,56 57 159 0 0,-73-80-288 0 0,0 1-1 0 0,0-1 1 0 0,-1 1-1 0 0,1 0 1 0 0,-1 0-1 0 0,0 0 1 0 0,3 6-1 0 0,0-1-3 0 0,25 45 60 0 0,-16-28 68 0 0,-5-6-125 0 0,-8-18-3 0 0,11 10 133 0 0,-11-9 6 0 0,0 0-78 0 0,4 5 3 0 0,-4-5 1136 0 0,0-5-1112 0 0,10-63-5 0 0,-8 55-80 0 0,0 0 1 0 0,0 0 0 0 0,1 1-1 0 0,1-1 1 0 0,0 1 0 0 0,10-15-1 0 0,81-107-7 0 0,-76 106 0 0 0,-12 14 0 0 0,18-19 0 0 0,-23 28 0 0 0,0-1 0 0 0,0 1 0 0 0,0-1 0 0 0,3-5 0 0 0,20-28 0 0 0,-13 19-32 0 0,-10 11-271 0 0,0 0 5 0 0,-2 5-13 0 0,0 0-233 0 0,4-9-974 0 0,-2-2-420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49.812"/>
    </inkml:context>
    <inkml:brush xml:id="br0">
      <inkml:brushProperty name="width" value="0.05" units="cm"/>
      <inkml:brushProperty name="height" value="0.05" units="cm"/>
    </inkml:brush>
  </inkml:definitions>
  <inkml:trace contextRef="#ctx0" brushRef="#br0">47 161 1839 0 0,'0'0'12222'0'0,"-2"-1"-11670"0"0,0 0-435 0 0,1 0 0 0 0,-1 0 0 0 0,1 0 0 0 0,-1 0 0 0 0,1 0 0 0 0,-1 0 0 0 0,1-1 0 0 0,0 1 1 0 0,0-1-1 0 0,-1 1 0 0 0,1-1 0 0 0,0 1 0 0 0,0-1 0 0 0,1 0 0 0 0,-1 1 0 0 0,0-1 0 0 0,1 0 0 0 0,-1 0 0 0 0,0-2 1 0 0,0 0-33 0 0,1 1 1 0 0,0-1 0 0 0,0 0 0 0 0,0 0 0 0 0,0 1 0 0 0,0-1 0 0 0,1 0-1 0 0,1-6 1 0 0,-1 6-15 0 0,-1 2-63 0 0,0 1-1 0 0,0 0 1 0 0,0 0-1 0 0,0 0 1 0 0,0 0 0 0 0,0-1-1 0 0,1 1 1 0 0,-1 0 0 0 0,0 0-1 0 0,1 0 1 0 0,-1 0 0 0 0,1 0-1 0 0,-1 0 1 0 0,1 0 0 0 0,0-1-1 0 0,4-5 99 0 0,-1 2-55 0 0,0 1 0 0 0,0-1-1 0 0,0 1 1 0 0,0 0 0 0 0,1 0 0 0 0,0 0 0 0 0,0 0 0 0 0,0 1 0 0 0,0 0-1 0 0,7-3 1 0 0,-3 1 6 0 0,-4 2-14 0 0,-4 2-39 0 0,-1 1 0 0 0,1-1 0 0 0,0 1 0 0 0,0 0 0 0 0,0-1 0 0 0,0 1 0 0 0,0 0 0 0 0,0-1 0 0 0,0 1 0 0 0,0 0 0 0 0,0 0 0 0 0,0 0 0 0 0,0 0 0 0 0,0 0 0 0 0,2 0 0 0 0,1 0 3 0 0,1 0 0 0 0,-1 0 0 0 0,1 0 1 0 0,-1 1-1 0 0,1 0 0 0 0,-1-1 0 0 0,1 2 1 0 0,-1-1-1 0 0,0 0 0 0 0,0 1 0 0 0,6 3 1 0 0,-1-1-10 0 0,-7-3 12 0 0,0 1-1 0 0,0-1 1 0 0,0 1 0 0 0,0 0-1 0 0,0-1 1 0 0,-1 1 0 0 0,1 0-1 0 0,0 0 1 0 0,-1 0 0 0 0,1 0 0 0 0,1 4-1 0 0,2 1 8 0 0,4 7 53 0 0,1 0 1 0 0,-1 1-1 0 0,-1 0 0 0 0,-1 0 1 0 0,10 30-1 0 0,-13-32-17 0 0,-1 0 0 0 0,0 0 1 0 0,0 0-1 0 0,-2 1 0 0 0,0-1 1 0 0,0 1-1 0 0,-3 25 0 0 0,-3-17 13 0 0,0 0 1 0 0,-2 0-1 0 0,-1-1 0 0 0,0 0 1 0 0,-1 0-1 0 0,-21 33 0 0 0,3-11 58 0 0,-38 49 0 0 0,60-87-114 0 0,0-1 0 0 0,0 1 0 0 0,0-1 0 0 0,-1 0 0 0 0,1 0 0 0 0,-1-1 0 0 0,-12 6 0 0 0,14-7-6 0 0,-17 7 57 0 0,16-8-60 0 0,0-2 9 0 0,-8 1 38 0 0,2-1-25 0 0,8-1 20 0 0,-7-11-33 0 0,10 7-18 0 0,1 5 3 0 0,-1-2-14 0 0,0 0 0 0 0,1 0 0 0 0,-1 0 0 0 0,1 0-1 0 0,0 0 1 0 0,0 0 0 0 0,0 0 0 0 0,0 0 0 0 0,1 1 0 0 0,-1-1 0 0 0,1 0 0 0 0,3-4 0 0 0,-4 5 7 0 0,1 0 0 0 0,-1-1 0 0 0,1 1 1 0 0,0 0-1 0 0,0 0 0 0 0,0 0 0 0 0,0 0 0 0 0,0 1 1 0 0,0-1-1 0 0,1 0 0 0 0,2-1 0 0 0,3-1 7 0 0,-5 0 5 0 0,-2 3 0 0 0,0-1 0 0 0,0 1 0 0 0,1 0 0 0 0,-1 0 0 0 0,0 0 0 0 0,0 0 0 0 0,1 1 0 0 0,-1-1 0 0 0,1 0 0 0 0,-1 0 0 0 0,0 1 0 0 0,4-2 0 0 0,9-3 0 0 0,-2 2-10 0 0,-7 3-33 0 0,7 3 32 0 0,4 5 11 0 0,-2 2 16 0 0,23 27 234 0 0,-24-25-236 0 0,8 11 4 0 0,-4-8 36 0 0,-15-13-35 0 0,6 3 30 0 0,-5-4-29 0 0,1 0 0 0 0,-1 0 0 0 0,0 0 0 0 0,1 0 0 0 0,-1 1 0 0 0,0-1 0 0 0,5 4 0 0 0,7 2 4 0 0,0 1 24 0 0,1-2-36 0 0,-2-2-28 0 0,-1-3-175 0 0,-10-1 140 0 0,0 0-123 0 0,13-8-3482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0.352"/>
    </inkml:context>
    <inkml:brush xml:id="br0">
      <inkml:brushProperty name="width" value="0.05" units="cm"/>
      <inkml:brushProperty name="height" value="0.05" units="cm"/>
    </inkml:brush>
  </inkml:definitions>
  <inkml:trace contextRef="#ctx0" brushRef="#br0">8 217 6911 0 0,'0'0'5682'0'0,"-1"3"-5546"0"0,-1 1-113 0 0,-2 13 58 0 0,6 20-43 0 0,-1-30 33 0 0,0 0-1 0 0,1 0 0 0 0,0 0 1 0 0,0 0-1 0 0,1 0 0 0 0,0-1 1 0 0,0 1-1 0 0,0-1 0 0 0,1 0 1 0 0,5 8-1 0 0,-2-6 173 0 0,0 0 1 0 0,0-1-1 0 0,1 0 1 0 0,-1 0-1 0 0,2 0 0 0 0,14 8 1 0 0,-11-8-17 0 0,1-1 0 0 0,0 0 1 0 0,-1-1-1 0 0,2 0 0 0 0,-1-1 0 0 0,0 0 1 0 0,1-2-1 0 0,0 1 0 0 0,-1-2 0 0 0,29 1 1 0 0,7-8-120 0 0,-36 3-42 0 0,-10 2-52 0 0,0 0 0 0 0,1 0 0 0 0,-1-1 0 0 0,0 1 0 0 0,0 0-1 0 0,0-1 1 0 0,-1 0 0 0 0,1 0 0 0 0,0 0 0 0 0,-1 0 0 0 0,1 0 0 0 0,-1 0-1 0 0,1-1 1 0 0,-1 1 0 0 0,0-1 0 0 0,0 0 0 0 0,0 1 0 0 0,-1-1 0 0 0,1 0-1 0 0,-1 0 1 0 0,1 0 0 0 0,-1 0 0 0 0,1-4 0 0 0,3-6 69 0 0,-3 6-42 0 0,0 1 0 0 0,0-1-1 0 0,-1 1 1 0 0,1-1 0 0 0,-1 0-1 0 0,-1 0 1 0 0,0-13-1 0 0,-8-49 310 0 0,5 52-289 0 0,1 3-37 0 0,-2 0-1 0 0,0 0 1 0 0,0 0-1 0 0,-2 1 1 0 0,1 0-1 0 0,-2 0 0 0 0,0 0 1 0 0,0 1-1 0 0,-1 0 1 0 0,-1 0-1 0 0,0 1 1 0 0,0 0-1 0 0,-1 1 1 0 0,-16-14-1 0 0,20 20-18 0 0,0 0 1 0 0,1 1-1 0 0,-1-1 0 0 0,-1 1 1 0 0,1 0-1 0 0,0 1 0 0 0,-9-3 0 0 0,12 4 5 0 0,0 1 0 0 0,0-1 0 0 0,-1 1 0 0 0,1-1-1 0 0,0 1 1 0 0,0 0 0 0 0,0 0 0 0 0,0 0 0 0 0,-1 1-1 0 0,1-1 1 0 0,0 1 0 0 0,0 0 0 0 0,0-1 0 0 0,0 2-1 0 0,0-1 1 0 0,0 0 0 0 0,-4 3 0 0 0,-2 2-10 0 0,1 0 0 0 0,-1 1 0 0 0,2 0-1 0 0,-1 0 1 0 0,1 1 0 0 0,0 0 0 0 0,1 1 0 0 0,-1-1 0 0 0,2 1 0 0 0,-1 0 0 0 0,1 0 0 0 0,-3 11 0 0 0,5-13-66 0 0,-30 81-556 0 0,29-75 47 0 0,0 1 0 0 0,2-1 0 0 0,-1 0 0 0 0,0 25 0 0 0,3-35-976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0.876"/>
    </inkml:context>
    <inkml:brush xml:id="br0">
      <inkml:brushProperty name="width" value="0.05" units="cm"/>
      <inkml:brushProperty name="height" value="0.05" units="cm"/>
    </inkml:brush>
  </inkml:definitions>
  <inkml:trace contextRef="#ctx0" brushRef="#br0">26 166 13447 0 0,'0'0'1216'0'0,"-1"2"-1000"0"0,-2 3-49 0 0,0 0-1 0 0,0 0 0 0 0,1 0 1 0 0,-1 0-1 0 0,1 0 0 0 0,1 0 1 0 0,-1 0-1 0 0,-1 10 1 0 0,3-12-159 0 0,-1 5 13 0 0,0-1 0 0 0,1 1 0 0 0,0 0 0 0 0,0-1 0 0 0,3 15 0 0 0,-2-19-27 0 0,-1 0 0 0 0,0 0 0 0 0,1 0 0 0 0,-1-1 0 0 0,1 1 0 0 0,0 0 0 0 0,0-1 0 0 0,0 1 0 0 0,0-1 0 0 0,1 1 0 0 0,-1-1 0 0 0,3 4 0 0 0,2 2 4 0 0,-1-1 94 0 0,0 1 0 0 0,0-1 0 0 0,1 0-1 0 0,0 0 1 0 0,1-1 0 0 0,-1 0 0 0 0,1 0 0 0 0,0 0-1 0 0,1-1 1 0 0,-1 0 0 0 0,1-1 0 0 0,0 1 0 0 0,1-1-1 0 0,-1-1 1 0 0,0 0 0 0 0,1 0 0 0 0,12 2 0 0 0,-5-2 4 0 0,0-1 0 0 0,0-1 1 0 0,0-1-1 0 0,0 0 1 0 0,0-1-1 0 0,0-1 0 0 0,0 0 1 0 0,31-9-1 0 0,-45 11-94 0 0,5-2 13 0 0,0 0 1 0 0,0 0 0 0 0,-1 0-1 0 0,1-1 1 0 0,0 1 0 0 0,-1-2-1 0 0,0 1 1 0 0,0-1 0 0 0,0 0-1 0 0,0 0 1 0 0,5-6 0 0 0,-7 7 4 0 0,-1 0 1 0 0,0-1 0 0 0,1 0-1 0 0,-1 0 1 0 0,-1 0 0 0 0,1 0 0 0 0,0 0-1 0 0,-1-1 1 0 0,0 1 0 0 0,0-1-1 0 0,-1 1 1 0 0,1-1 0 0 0,-1 0-1 0 0,1-6 1 0 0,-1-1 47 0 0,-2-1 0 0 0,0 1 0 0 0,0-1 0 0 0,-1 1-1 0 0,0 0 1 0 0,-1 0 0 0 0,-9-24 0 0 0,8 25-10 0 0,-1 0-1 0 0,0-1 1 0 0,0 2 0 0 0,-1-1 0 0 0,0 1-1 0 0,-1 0 1 0 0,0 0 0 0 0,-1 0 0 0 0,0 1-1 0 0,0 1 1 0 0,-1-1 0 0 0,-20-13 0 0 0,21 16 43 0 0,-3-1 54 0 0,0 0 1 0 0,-22-9-1 0 0,29 15-127 0 0,0 0 0 0 0,0 0 0 0 0,0 0 0 0 0,0 0 0 0 0,0 0 0 0 0,0 1 0 0 0,-1 0 0 0 0,1 0 0 0 0,0 0-1 0 0,0 0 1 0 0,0 1 0 0 0,0 0 0 0 0,-4 1 0 0 0,-2 1-1 0 0,1 1 0 0 0,0 0 0 0 0,0 0 0 0 0,0 1 0 0 0,0 1-1 0 0,1-1 1 0 0,0 1 0 0 0,-10 10 0 0 0,-5 7-195 0 0,-24 31-1 0 0,42-48 112 0 0,3-4 65 0 0,0 1-1 0 0,1-1 0 0 0,-1 1 1 0 0,1 0-1 0 0,0 0 0 0 0,-2 5 1 0 0,1 6-1238 0 0,5-2-4388 0 0,4 0-730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1.878"/>
    </inkml:context>
    <inkml:brush xml:id="br0">
      <inkml:brushProperty name="width" value="0.05" units="cm"/>
      <inkml:brushProperty name="height" value="0.05" units="cm"/>
    </inkml:brush>
  </inkml:definitions>
  <inkml:trace contextRef="#ctx0" brushRef="#br0">1 12 10135 0 0,'0'0'2491'0'0,"2"2"-1724"0"0,8 8-21 0 0,23 25 520 0 0,-29-32-1254 0 0,10 16-14 0 0,-5-2 20 0 0,-8-14 32 0 0,0 2 2558 0 0,-1-7-2542 0 0,-1-14-55 0 0,3 7-13 0 0,0-1 3 0 0,3-2-1 0 0,-3 9 0 0 0,14-14 0 0 0,-12 14 9 0 0,15-11-48 0 0,20-1-3 0 0,-21 11 42 0 0,-13 5 0 0 0,-1 0 0 0 0,0 0 0 0 0,18 4 14 0 0,-6 1 224 0 0,28 14 1 0 0,-40-18-196 0 0,-1 1 0 0 0,1 0-1 0 0,0 0 1 0 0,-1 0 0 0 0,0 1 0 0 0,0-1 0 0 0,0 1 0 0 0,0-1-1 0 0,0 1 1 0 0,-1 0 0 0 0,1 0 0 0 0,-1 1 0 0 0,0-1 0 0 0,-1 0-1 0 0,2 5 1 0 0,-2-7-24 0 0,0 1-1 0 0,-1-1 0 0 0,1 0 1 0 0,-1 0-1 0 0,1 0 1 0 0,-1 1-1 0 0,0-1 0 0 0,0 0 1 0 0,0 3-1 0 0,-11 34 148 0 0,7-27-84 0 0,3-9-4 0 0,7-16-12 0 0,14-36-78 0 0,-14 34-40 0 0,-3 11 43 0 0,10-10 10 0 0,5-6-54 0 0,-9 9 42 0 0,1 2 11 0 0,0-2 0 0 0,1 2 0 0 0,2 2 0 0 0,1 2 0 0 0,3 5 12 0 0,0 5 55 0 0,-10-2-27 0 0,12 8 203 0 0,-13-6-199 0 0,-1 0-1 0 0,0 0 1 0 0,6 10-1 0 0,-3-6 2 0 0,-5-6-34 0 0,0 1 1 0 0,-1-1 0 0 0,1 1 0 0 0,-1-1-1 0 0,0 1 1 0 0,0 0 0 0 0,0 0-1 0 0,-1 0 1 0 0,1 0 0 0 0,-1 0-1 0 0,0 0 1 0 0,0 0 0 0 0,-1 1-1 0 0,1 6 1 0 0,1 0 10 0 0,-2 0 0 0 0,1 0 1 0 0,-2 0-1 0 0,-2 19 0 0 0,3-28-87 0 0,-1 11-117 0 0,0-11-78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5.786"/>
    </inkml:context>
    <inkml:brush xml:id="br0">
      <inkml:brushProperty name="width" value="0.05" units="cm"/>
      <inkml:brushProperty name="height" value="0.05" units="cm"/>
    </inkml:brush>
  </inkml:definitions>
  <inkml:trace contextRef="#ctx0" brushRef="#br0">13 628 5207 0 0,'0'0'2631'0'0,"-8"-9"-1334"0"0,7 4-1128 0 0,-1 0-1 0 0,2 0 0 0 0,-1 0 0 0 0,1 0 0 0 0,-1 0 0 0 0,1 0 0 0 0,1 0 1 0 0,-1 0-1 0 0,1 0 0 0 0,0 0 0 0 0,2-6 0 0 0,0-2-20 0 0,1 1-1 0 0,0 0 1 0 0,10-18-1 0 0,50-112 681 0 0,-26 51-464 0 0,18-49-164 0 0,-43 109-200 0 0,16-40 0 0 0,-24 62 11 0 0,-4 7 234 0 0,1 20-191 0 0,1-7-44 0 0,-3 122 558 0 0,14 3 470 0 0,-12-130-1010 0 0,-1 0 0 0 0,-1 0 1 0 0,1 0-1 0 0,-1 8 0 0 0,0-2-12 0 0,1 14 56 0 0,-2-3-27 0 0,1 9 19 0 0,-1-2-14 0 0,2-18-133 0 0,-1-10-54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2.132"/>
    </inkml:context>
    <inkml:brush xml:id="br0">
      <inkml:brushProperty name="width" value="0.05" units="cm"/>
      <inkml:brushProperty name="height" value="0.05" units="cm"/>
    </inkml:brush>
  </inkml:definitions>
  <inkml:trace contextRef="#ctx0" brushRef="#br0">0 0 1839 0 0,'0'0'83'0'0,"2"3"506"0"0,7 18 8123 0 0,0 4-4129 0 0,15 50-3296 0 0,-23-69-1500 0 0,0 0 0 0 0,0 0-1 0 0,0 0 1 0 0,-1 0 0 0 0,0 0 0 0 0,0 0 0 0 0,0 0 0 0 0,-2 7 0 0 0,2-10 121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2.259"/>
    </inkml:context>
    <inkml:brush xml:id="br0">
      <inkml:brushProperty name="width" value="0.05" units="cm"/>
      <inkml:brushProperty name="height" value="0.05" units="cm"/>
    </inkml:brush>
  </inkml:definitions>
  <inkml:trace contextRef="#ctx0" brushRef="#br0">0 1 6447 0 0,'0'0'12760'0'0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2.797"/>
    </inkml:context>
    <inkml:brush xml:id="br0">
      <inkml:brushProperty name="width" value="0.05" units="cm"/>
      <inkml:brushProperty name="height" value="0.05" units="cm"/>
    </inkml:brush>
  </inkml:definitions>
  <inkml:trace contextRef="#ctx0" brushRef="#br0">0 1 9215 0 0,'0'0'5186'0'0,"2"3"-4702"0"0,3 5-351 0 0,0 1 0 0 0,-1 1 0 0 0,0-1 0 0 0,0 0 1 0 0,4 19-1 0 0,7 56 450 0 0,-7-35 375 0 0,21 160 2664 0 0,-24-160-3135 0 0,3 35 98 0 0,5 40-396 0 0,-10-108-178 0 0,3-1-11 0 0,1 1 0 0 0,3-4 0 0 0,-5-8 0 0 0,0-1 0 0 0,0 0 0 0 0,9 4 0 0 0,-13-7 0 0 0,12 5 0 0 0,-8-5-30 0 0,0 1 1 0 0,0-1-1 0 0,0-1 0 0 0,0 1 0 0 0,0-1 1 0 0,0 0-1 0 0,0 0 0 0 0,0 0 0 0 0,8-4 1 0 0,0 0-653 0 0,0-1 1 0 0,15-10 0 0 0,-9 3-1504 0 0,1-1-4321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3.621"/>
    </inkml:context>
    <inkml:brush xml:id="br0">
      <inkml:brushProperty name="width" value="0.05" units="cm"/>
      <inkml:brushProperty name="height" value="0.05" units="cm"/>
    </inkml:brush>
  </inkml:definitions>
  <inkml:trace contextRef="#ctx0" brushRef="#br0">1 70 2759 0 0,'0'0'126'0'0,"3"1"-5"0"0,30 6 2613 0 0,-28-6-1174 0 0,1 0-1 0 0,0 0 1 0 0,0 1 0 0 0,6 3 0 0 0,-10-5-1272 0 0,3 2-36 0 0,12 7 3115 0 0,-20-10-3230 0 0,-11-7 5 0 0,11 2-151 0 0,3 3 23 0 0,-2 0-7 0 0,0 0 0 0 0,0 0 1 0 0,0-1-1 0 0,1 1 0 0 0,0-1 0 0 0,-2-6 0 0 0,1 2-14 0 0,-1-5-36 0 0,5-1 32 0 0,3 5 25 0 0,-4 8 5 0 0,-1 0 0 0 0,1 1 0 0 0,-1-1 0 0 0,1 1 0 0 0,-1 0 0 0 0,1-1-1 0 0,0 1 1 0 0,-1-1 0 0 0,1 1 0 0 0,0 0 0 0 0,-1 0 0 0 0,1-1 0 0 0,0 1 0 0 0,0 0 0 0 0,-1 0 0 0 0,1 0 0 0 0,0 0 0 0 0,0 0 0 0 0,-1 0 0 0 0,1 0 0 0 0,0 0 0 0 0,0 0 0 0 0,-1 0 0 0 0,1 0 0 0 0,0 0 0 0 0,-1 0 0 0 0,1 1 0 0 0,0-1 0 0 0,0 0 0 0 0,-1 1 0 0 0,1-1 0 0 0,0 1 0 0 0,1 0 53 0 0,-1 1-12 0 0,1 4-64 0 0,0 1 0 0 0,-1-1-1 0 0,1 0 1 0 0,-1 10 0 0 0,-1-14-1308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9:24.17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7555 7884 7831 0 0,'366'3'2234'0'0,"-206"3"-1908"0"0,652-27-54 0 0,-799 20-229 0 0,-34-6 442 0 0,-8 0-166 0 0,0 2 0 0 0,-58-4 1 0 0,-65 8 192 0 0,84 1-410 0 0,-708 21 657 0 0,440-9-330 0 0,231-8-281 0 0,-604 25 464 0 0,7 40-393 0 0,677-65-205 0 0,-121 21 29 0 0,122-19-53 0 0,-1 1 0 0 0,1 1 0 0 0,-40 18 0 0 0,59-24-27 0 0,1 1 0 0 0,0-1 0 0 0,0 1 0 0 0,1-1-1 0 0,-1 1 1 0 0,1 0 0 0 0,-1 0 0 0 0,1 1 0 0 0,0-1-1 0 0,-4 5 1 0 0,7-6 0 0 0,-1-1-1 0 0,0 1 1 0 0,0 0-1 0 0,1-1 1 0 0,-1 1-1 0 0,1 0 1 0 0,-1 0-1 0 0,1 0 1 0 0,0-1-1 0 0,0 1 0 0 0,0 0 1 0 0,0 0-1 0 0,0 0 1 0 0,0 0-1 0 0,0 0 1 0 0,1-1-1 0 0,-1 1 1 0 0,1 0-1 0 0,-1 0 1 0 0,1-1-1 0 0,0 1 1 0 0,-1 0-1 0 0,1-1 1 0 0,0 1-1 0 0,0-1 1 0 0,0 1-1 0 0,0-1 0 0 0,3 3 1 0 0,1 1-121 0 0,0 0 0 0 0,1 0 1 0 0,-1 0-1 0 0,1-1 0 0 0,0 0 0 0 0,1 0 1 0 0,-1 0-1 0 0,0-1 0 0 0,1 0 0 0 0,10 3 1 0 0,4 0-171 0 0,-1-1 1 0 0,33 4 0 0 0,-5-5-86 0 0,1-2 1 0 0,71-5-1 0 0,101-21-326 0 0,-151 15 606 0 0,1532-169-604 0 0,-387 96 2074 0 0,-1203 82-1327 0 0,191-7 101 0 0,-3 18-117 0 0,-134 2-277 0 0,-65-13 267 0 0,2 1-120 0 0,-26 4-379 0 0,4-1 358 0 0,-84 4 448 0 0,-133-7 0 0 0,84-2 255 0 0,-735 19 1074 0 0,83-1-1338 0 0,736-17-190 0 0,11 0 75 0 0,-69 8 0 0 0,127-8-167 0 0,-1 0-1 0 0,0 0 0 0 0,0 0 0 0 0,0 0 0 0 0,0 0 1 0 0,0 0-1 0 0,0 0 0 0 0,0 0 0 0 0,0 0 1 0 0,0 0-1 0 0,0 0 0 0 0,0 0 0 0 0,0 0 0 0 0,0 1 1 0 0,0-1-1 0 0,0 0 0 0 0,0 0 0 0 0,0 0 1 0 0,0 0-1 0 0,0 0 0 0 0,0 0 0 0 0,0 0 1 0 0,0 0-1 0 0,0 0 0 0 0,0 0 0 0 0,0 0 0 0 0,0 0 1 0 0,0 0-1 0 0,0 1 0 0 0,0-1 0 0 0,0 0 1 0 0,0 0-1 0 0,0 0 0 0 0,0 0 0 0 0,0 0 0 0 0,0 0 1 0 0,0 0-1 0 0,0 0 0 0 0,0 0 0 0 0,0 0 1 0 0,0 0-1 0 0,0 0 0 0 0,0 0 0 0 0,-1 0 0 0 0,1 0 1 0 0,0 0-1 0 0,0 0 0 0 0,0 0 0 0 0,0 0 1 0 0,0 0-1 0 0,0 0 0 0 0,0 0 0 0 0,0 1 1 0 0,0-1-1 0 0,0 0 0 0 0,0 0 0 0 0,0 0 0 0 0,0 0 1 0 0,0 0-1 0 0,-1 0 0 0 0,1-1 0 0 0,2 4-55 0 0,1 0 0 0 0,-1-1 0 0 0,0 1 0 0 0,1-1-1 0 0,-1 0 1 0 0,1 0 0 0 0,0 0 0 0 0,0 0 0 0 0,0 0-1 0 0,0 0 1 0 0,0-1 0 0 0,0 0 0 0 0,4 2 0 0 0,8 1-367 0 0,28 5 0 0 0,11-2-75 0 0,74 1 0 0 0,58-11 117 0 0,-145 2 262 0 0,620-36-1482 0 0,-172 6 828 0 0,-374 25 634 0 0,313-10-202 0 0,-3 30 475 0 0,-399-12-49 0 0,1 1 1 0 0,-1 2-1 0 0,1 0 0 0 0,35 13 0 0 0,-59-16 217 0 0,-14 10 29 0 0,7-9-269 0 0,-1 1 0 0 0,0-2 0 0 0,0 1 0 0 0,0 0 0 0 0,0-1 0 0 0,0 0 0 0 0,0 0 0 0 0,-11 2 0 0 0,-49 5 258 0 0,43-6-217 0 0,-411 36 1539 0 0,328-31-1250 0 0,-301 12 912 0 0,10-2-176 0 0,270-9-882 0 0,-343 39 250 0 0,453-45-487 0 0,0 0 0 0 0,0 1 0 0 0,1 1 0 0 0,0 1 0 0 0,-20 10 0 0 0,23-11-9 0 0,12-5-2 0 0,0 0 1 0 0,0 0 0 0 0,0 1 0 0 0,0-1-1 0 0,0 0 1 0 0,-1 0 0 0 0,1 0-1 0 0,0 0 1 0 0,0 0 0 0 0,0 0 0 0 0,0 0-1 0 0,0 0 1 0 0,0 0 0 0 0,0 0 0 0 0,0 0-1 0 0,0 0 1 0 0,0 0 0 0 0,0 0 0 0 0,0 0-1 0 0,0 0 1 0 0,0 0 0 0 0,-1 0-1 0 0,1 0 1 0 0,0 1 0 0 0,0-1 0 0 0,0 0-1 0 0,0 0 1 0 0,0 0 0 0 0,0 0 0 0 0,0 0-1 0 0,0 0 1 0 0,0 0 0 0 0,0 0 0 0 0,0 0-1 0 0,0 0 1 0 0,0 0 0 0 0,0 1-1 0 0,0-1 1 0 0,0 0 0 0 0,0 0 0 0 0,0 0-1 0 0,0 0 1 0 0,0 0 0 0 0,0 0 0 0 0,0 0-1 0 0,0 0 1 0 0,0 0 0 0 0,1 0 0 0 0,-1 0-1 0 0,0 1 1 0 0,0-1 0 0 0,0 0-1 0 0,0 0 1 0 0,0 0 0 0 0,0 0 0 0 0,0 0-1 0 0,0 0 1 0 0,0 0 0 0 0,0 0 0 0 0,0 0-1 0 0,4 4-52 0 0,-1 1-1 0 0,0-1 0 0 0,1 0 1 0 0,0-1-1 0 0,0 1 0 0 0,0-1 1 0 0,0 1-1 0 0,1-1 0 0 0,-1-1 1 0 0,1 1-1 0 0,0 0 0 0 0,0-1 1 0 0,0 0-1 0 0,5 1 1 0 0,10 3-47 0 0,0 0 1 0 0,30 3 0 0 0,22-1 11 0 0,1-3 0 0 0,97-6 0 0 0,147-27-164 0 0,9 7 58 0 0,-114 11 198 0 0,115-1 69 0 0,-508 22 983 0 0,-225 18-677 0 0,181-16-307 0 0,-241 6 177 0 0,-507 31 288 0 0,834-36-514 0 0,-186 44-1 0 0,322-57-125 0 0,4 0 89 0 0,-1 0-1 0 0,1 0 1 0 0,0 0 0 0 0,-1 0-1 0 0,1 0 1 0 0,0 0 0 0 0,0 0-1 0 0,0 0 1 0 0,0-1 0 0 0,0 1-1 0 0,0 0 1 0 0,2 1 0 0 0,-1-1-13 0 0,3 3-5 0 0,1-1 0 0 0,0 0 0 0 0,1 0 0 0 0,-1 0 0 0 0,1-1 0 0 0,-1 0 0 0 0,1 0 0 0 0,11 1 0 0 0,58 4-203 0 0,-67-6 209 0 0,206-5-140 0 0,0-15 200 0 0,-170 14-39 0 0,412-47 183 0 0,-141 15-262 0 0,-270 32 73 0 0,232-23 63 0 0,0 15 17 0 0,-236 14-41 0 0,70 10-1 0 0,-101-8 19 0 0,-11-3-45 0 0,0 0 1 0 0,0 0-1 0 0,0 0 1 0 0,0 0-1 0 0,0 0 0 0 0,0 0 1 0 0,0 0-1 0 0,0 0 1 0 0,0 0-1 0 0,1 0 1 0 0,-1 0-1 0 0,0 0 1 0 0,0 0-1 0 0,0 0 1 0 0,0 0-1 0 0,0 0 1 0 0,0 0-1 0 0,0 0 1 0 0,0 0-1 0 0,0 0 0 0 0,0 0 1 0 0,0 0-1 0 0,0 0 1 0 0,0 0-1 0 0,0 1 1 0 0,0-1-1 0 0,0 0 1 0 0,0 0-1 0 0,0 0 1 0 0,0 0-1 0 0,0 0 1 0 0,0 0-1 0 0,0 0 1 0 0,0 0-1 0 0,0 0 1 0 0,0 0-1 0 0,0 0 0 0 0,0 0 1 0 0,0 0-1 0 0,0 0 1 0 0,0 0-1 0 0,0 0 1 0 0,0 0-1 0 0,0 0 1 0 0,0 0-1 0 0,0 0 1 0 0,0 0-1 0 0,0 1 1 0 0,0-1-1 0 0,0 0 1 0 0,0 0-1 0 0,0 0 0 0 0,0 0 1 0 0,0 0-1 0 0,0 0 1 0 0,0 0-1 0 0,-1 0 1 0 0,1 0-1 0 0,0 0 1 0 0,0 0-1 0 0,0 0 1 0 0,0 0-1 0 0,0 0 1 0 0,0 0-1 0 0,0 0 1 0 0,0 0-1 0 0,0 0 0 0 0,0 0 1 0 0,0 0-1 0 0,-11 2 64 0 0,10-2-51 0 0,-100 7 464 0 0,44-5-301 0 0,-448-4 521 0 0,1-43-562 0 0,373 32-78 0 0,-69-12-45 0 0,-118-9 40 0 0,281 33-52 0 0,-193-11 0 0 0,-22 5-14 0 0,246 7-2 0 0,-7 0-6 0 0,0 1 0 0 0,-20 4 0 0 0,30-4 11 0 0,1-1 0 0 0,0 1 0 0 0,0 0 0 0 0,-1-1 0 0 0,1 1 0 0 0,0 0 0 0 0,0 0 0 0 0,0 1-1 0 0,0-1 1 0 0,0 0 0 0 0,0 1 0 0 0,0-1 0 0 0,0 1 0 0 0,1-1 0 0 0,-1 1 0 0 0,1 0 0 0 0,-1 0 0 0 0,1 0 0 0 0,0 0 0 0 0,-2 3 0 0 0,4 1-77 0 0,3 2 20 0 0,0 0 0 0 0,0-1 0 0 0,1 0 0 0 0,1 0 0 0 0,-1-1 0 0 0,1 1-1 0 0,0-1 1 0 0,0 0 0 0 0,1-1 0 0 0,0 1 0 0 0,0-1 0 0 0,0-1 0 0 0,0 1 0 0 0,1-1-1 0 0,0-1 1 0 0,8 4 0 0 0,12 3-116 0 0,1-2-1 0 0,-1 0 1 0 0,46 4-1 0 0,18-1-240 0 0,148-3 1 0 0,94-24 135 0 0,-270 12 297 0 0,90-8-59 0 0,-30 2 49 0 0,141 5 1 0 0,-246 6 15 0 0,0 1-1 0 0,23 6 1 0 0,-34-6-10 0 0,0 0 0 0 0,0 1 1 0 0,0 0-1 0 0,0 0 0 0 0,-1 1 0 0 0,1 0 1 0 0,7 6-1 0 0,-14-10-2 0 0,-1 1-1 0 0,0-1 1 0 0,1 1 0 0 0,-1-1-1 0 0,0 1 1 0 0,1 0-1 0 0,-1-1 1 0 0,0 1 0 0 0,1-1-1 0 0,-1 1 1 0 0,0 0 0 0 0,0-1-1 0 0,0 1 1 0 0,0 0 0 0 0,0-1-1 0 0,0 1 1 0 0,0 0-1 0 0,0 0 1 0 0,0-1 0 0 0,0 1-1 0 0,0 0 1 0 0,0-1 0 0 0,0 1-1 0 0,-1 1 1 0 0,1-1-3 0 0,-1 2-14 0 0,0 0 0 0 0,0 0 0 0 0,0-1 0 0 0,0 1 0 0 0,-1 0 0 0 0,1 0 0 0 0,-1-1 0 0 0,1 1 0 0 0,-1-1 0 0 0,0 0 0 0 0,0 1 0 0 0,0-1 0 0 0,-1 0 0 0 0,1 0 0 0 0,-4 2 0 0 0,-4 3-45 0 0,-1 0-1 0 0,-16 6 1 0 0,-34 14-10 0 0,-2-3 1 0 0,-79 20 0 0 0,-136 16 151 0 0,-310 63 622 0 0,421-86-600 0 0,-153 53 56 0 0,7 19-33 0 0,241-83-131 0 0,48-18 26 0 0,-47 19 12 0 0,65-24-37 0 0,1 0 0 0 0,-1 0-1 0 0,1 0 1 0 0,-1 1 0 0 0,1 0 0 0 0,0 0 0 0 0,1 0 0 0 0,-9 9 0 0 0,13-13-1 0 0,0 1 0 0 0,0-1 1 0 0,0 0-1 0 0,0 0 0 0 0,0 0 0 0 0,0 0 0 0 0,0 0 1 0 0,-1 0-1 0 0,1 1 0 0 0,0-1 0 0 0,0 0 0 0 0,0 0 0 0 0,0 0 1 0 0,0 0-1 0 0,0 1 0 0 0,0-1 0 0 0,0 0 0 0 0,0 0 1 0 0,0 0-1 0 0,0 0 0 0 0,0 1 0 0 0,0-1 0 0 0,0 0 1 0 0,0 0-1 0 0,0 0 0 0 0,0 0 0 0 0,0 1 0 0 0,0-1 1 0 0,0 0-1 0 0,0 0 0 0 0,0 0 0 0 0,0 0 0 0 0,1 0 0 0 0,-1 1 1 0 0,3 4-56 0 0,0 1 1 0 0,0-1 0 0 0,1 0 0 0 0,-1 0 0 0 0,1-1-1 0 0,0 1 1 0 0,1-1 0 0 0,-1 0 0 0 0,1 0 0 0 0,0 0 0 0 0,0-1-1 0 0,0 1 1 0 0,8 2 0 0 0,11 7-288 0 0,43 14 0 0 0,-61-25 299 0 0,46 14-108 0 0,0-2 1 0 0,1-2-1 0 0,0-2 0 0 0,103 4 0 0 0,217-19 205 0 0,-344 4-50 0 0,108-7 127 0 0,-25 1 632 0 0,149 8-1 0 0,-237 1-642 0 0,28 6 0 0 0,-44-6-99 0 0,-1 0 0 0 0,0 0 0 0 0,0 1 0 0 0,0-1 0 0 0,0 1 0 0 0,-1 1 0 0 0,1-1-1 0 0,6 7 1 0 0,-3-2-6 0 0,-10-8-10 0 0,1 0 1 0 0,-1 0-1 0 0,0 0 0 0 0,0 0 1 0 0,0 0-1 0 0,0 0 0 0 0,0 0 0 0 0,0 0 1 0 0,0 0-1 0 0,0 0 0 0 0,0 0 1 0 0,0 0-1 0 0,0 1 0 0 0,0-1 1 0 0,0 0-1 0 0,0 0 0 0 0,1 0 1 0 0,-1 0-1 0 0,0 0 0 0 0,0 0 1 0 0,0 0-1 0 0,0 0 0 0 0,0 0 0 0 0,0 0 1 0 0,0 0-1 0 0,0 0 0 0 0,0 1 1 0 0,0-1-1 0 0,0 0 0 0 0,0 0 1 0 0,0 0-1 0 0,0 0 0 0 0,0 0 1 0 0,0 0-1 0 0,0 0 0 0 0,0 0 0 0 0,0 0 1 0 0,0 0-1 0 0,0 1 0 0 0,0-1 1 0 0,0 0-1 0 0,-1 0 0 0 0,1 0 1 0 0,0 0-1 0 0,0 0 0 0 0,0 0 1 0 0,0 0-1 0 0,0 0 0 0 0,0 0 1 0 0,0 0-1 0 0,0 0 0 0 0,0 0 0 0 0,0 0 1 0 0,0 0-1 0 0,0 0 0 0 0,0 0 1 0 0,-1 1-1 0 0,-2 2 52 0 0,-1 0 0 0 0,1 0 0 0 0,-1 0 0 0 0,0 0 0 0 0,0-1 0 0 0,0 1 0 0 0,0-1 0 0 0,-1 0 0 0 0,-7 2 0 0 0,-47 12 335 0 0,37-11-223 0 0,-393 89 865 0 0,287-65-1005 0 0,22-6 27 0 0,-118 42-1 0 0,194-54-51 0 0,0 2 0 0 0,-30 19 0 0 0,58-31-19 0 0,0 0-1 0 0,0 0 1 0 0,0 1-1 0 0,0-1 0 0 0,0 1 1 0 0,0-1-1 0 0,0 1 1 0 0,1 0-1 0 0,-1 0 0 0 0,1 0 1 0 0,-1 0-1 0 0,1 0 1 0 0,0 0-1 0 0,0 0 1 0 0,-1 0-1 0 0,2 0 0 0 0,-1 0 1 0 0,0 1-1 0 0,0-1 1 0 0,1 0-1 0 0,-1 1 0 0 0,1-1 1 0 0,0 4-1 0 0,0-3-32 0 0,1 0 0 0 0,-1 0 0 0 0,1 0 0 0 0,0 0 1 0 0,0 0-1 0 0,0 0 0 0 0,0 0 0 0 0,1-1 0 0 0,-1 1 0 0 0,1-1 0 0 0,0 1 0 0 0,-1-1 0 0 0,1 1 0 0 0,0-1 0 0 0,1 0 0 0 0,-1 0 0 0 0,0 0 0 0 0,3 2 0 0 0,5 2-104 0 0,0 1 0 0 0,0-2 0 0 0,1 1 1 0 0,0-1-1 0 0,20 6 0 0 0,60 11-60 0 0,-64-17 139 0 0,347 51-37 0 0,-138-26 73 0 0,-181-22 45 0 0,1 3-1 0 0,82 27 1 0 0,-136-37 49 0 0,-5 1 49 0 0,-18 6 264 0 0,1-1-1 0 0,-44 10 1 0 0,-50 2 190 0 0,65-12-399 0 0,-107 19 205 0 0,-89 14-50 0 0,-179 37 288 0 0,421-76-796 0 0,4 2-145 0 0,-1-1 294 0 0,1 0-1 0 0,-1-1 1 0 0,1 1-1 0 0,-1 0 0 0 0,1-1 1 0 0,0 1-1 0 0,0-1 1 0 0,0 1-1 0 0,0-1 1 0 0,0 0-1 0 0,0 1 1 0 0,0-1-1 0 0,0 0 1 0 0,1 0-1 0 0,-1 0 0 0 0,1 0 1 0 0,1 2-1 0 0,2 0-80 0 0,1 0 0 0 0,-1 0 0 0 0,1 0 0 0 0,6 2-1 0 0,3 0-35 0 0,0-1-1 0 0,1-1 1 0 0,0 0 0 0 0,-1-1-1 0 0,23 0 1 0 0,83-7-52 0 0,-51 0 245 0 0,20 0 22 0 0,36-1-48 0 0,-98 6-3 0 0,1 2 0 0 0,36 5-1 0 0,-34 0 12 0 0,-28-6 125 0 0,-17 7 223 0 0,-1-2-159 0 0,-1 0 1 0 0,0-1-1 0 0,0-1 0 0 0,-21 2 1 0 0,13-1-29 0 0,-155 25 430 0 0,25-5-421 0 0,-15 15 132 0 0,163-39-300 0 0,1 1 0 0 0,-1 0 0 0 0,1 1 0 0 0,-7 3 0 0 0,-11 6-42 0 0,21-11-111 0 0,2 0-55 0 0,0 1 167 0 0,1-1 0 0 0,-1 1 1 0 0,1 0-1 0 0,-1-1 0 0 0,1 0 1 0 0,0 1-1 0 0,0-1 0 0 0,-1 1 0 0 0,1-1 1 0 0,0 0-1 0 0,0 1 0 0 0,0-1 1 0 0,0 0-1 0 0,1 0 0 0 0,-1 0 1 0 0,0 0-1 0 0,0 0 0 0 0,1 0 1 0 0,-1 0-1 0 0,3 1 0 0 0,1 1-50 0 0,1-1 0 0 0,-1 1 0 0 0,1-1 0 0 0,7 2-1 0 0,14 2-70 0 0,45 2-1 0 0,-29-3 108 0 0,270 9-22 0 0,-203-12-41 0 0,-29 8-337 0 0,-37-4-32 0 0,-41-6 228 0 0,-1 1-2 0 0,-2-1 231 0 0,0 0 0 0 0,1 0 0 0 0,-1 0 0 0 0,0 1 0 0 0,1-1 0 0 0,-1 0 0 0 0,0 0 0 0 0,1 0 0 0 0,-1 0 0 0 0,0 0 0 0 0,0 1 0 0 0,1-1 0 0 0,-1 0 0 0 0,0 0-1 0 0,0 0 1 0 0,1 1 0 0 0,-1-1 0 0 0,0 0 0 0 0,0 0 0 0 0,0 1 0 0 0,0-1 0 0 0,1 0 0 0 0,-1 0 0 0 0,0 1 0 0 0,0-1 0 0 0,0 0 0 0 0,0 1 0 0 0,0-1 0 0 0,0 0 0 0 0,0 1 0 0 0,0-1 0 0 0,0 0-1 0 0,0 0 1 0 0,0 1 0 0 0,0-1 0 0 0,0 0 0 0 0,0 1 0 0 0,0-1 0 0 0,0 0 0 0 0,0 1 0 0 0,0-1 0 0 0,0 1 0 0 0,-1 0 15 0 0,0 0 0 0 0,-1 1-1 0 0,1-1 1 0 0,0 0 0 0 0,0 0 0 0 0,-1 0 0 0 0,1 0 0 0 0,-4 2 0 0 0,-36 17 472 0 0,39-20-476 0 0,-44 17 519 0 0,-78 19 0 0 0,-50-2 42 0 0,-5 1 56 0 0,95-9-601 0 0,82-25-82 0 0,9 5-867 0 0,-6-6 882 0 0,0 1 1 0 0,0-1 0 0 0,2 1 0 0 0,-2 0-14 0 0,5 1-4 0 0,1 0-1 0 0,-1 0 1 0 0,1 0 0 0 0,0-1-1 0 0,0 0 1 0 0,-1 0-1 0 0,1-1 1 0 0,10 0-1 0 0,59-8-56 0 0,-55 5 108 0 0,386-49 1791 0 0,-409 50-1581 0 0,-13-10-160 0 0,14 11-83 0 0,0 0-46 0 0,0 1 94 0 0,1 0 0 0 0,0-1-1 0 0,0 1 1 0 0,-1-1 0 0 0,1 1 0 0 0,0 0 0 0 0,0-1 0 0 0,0 1 0 0 0,0 0-1 0 0,-1-1 1 0 0,1 1 0 0 0,0-1 0 0 0,0 1 0 0 0,0 0 0 0 0,0-1 0 0 0,0 1-1 0 0,0-1 1 0 0,0 1 0 0 0,0 0 0 0 0,0-1 0 0 0,0 1 0 0 0,0-1 0 0 0,1 1-1 0 0,-1 0 1 0 0,0-1 0 0 0,0 0 0 0 0,3-11-100 0 0,-1 7 75 0 0,0 0 0 0 0,0 0 0 0 0,1 0 0 0 0,0 0 0 0 0,0 1 0 0 0,0-1 0 0 0,7-6 0 0 0,30-26-83 0 0,-34 32 112 0 0,-4 3 4 0 0,1-1 0 0 0,-1 1 0 0 0,1 0 0 0 0,0 0 0 0 0,-1 1 0 0 0,1-1 0 0 0,0 1 0 0 0,0-1 0 0 0,5-1 0 0 0,2-1 0 0 0,243-114-192 0 0,-200 87 192 0 0,-21 11 0 0 0,-24 15 4 0 0,87-55 272 0 0,-89 56-248 0 0,5-6 102 0 0,8-9 43 0 0,-17 17-81 0 0,-3 8-157 0 0,0 1 58 0 0,0-1 0 0 0,0 0 0 0 0,-1 1 1 0 0,0-1-1 0 0,0 0 0 0 0,0 0 0 0 0,-1 0 1 0 0,0-1-1 0 0,-5 10 0 0 0,-6 5 11 0 0,-22 24-1 0 0,35-42-4 0 0,-173 183 129 0 0,128-142-138 0 0,44-42-44 0 0,14-10-148 0 0,96-75-28 0 0,-77 59 47 0 0,-1-2 0 0 0,32-37 0 0 0,-39 40 20 0 0,-8 6 34 0 0,16-17-68 0 0,-13 17 121 0 0,-17 17 16 0 0,1-1-31 0 0,4-4 15 0 0,4-1-17 0 0,-8 6 79 0 0,0 0-70 0 0,11-7-244 0 0,-9 4 312 0 0,-2 2-2 0 0,0 0-1 0 0,0 0 0 0 0,0 0 0 0 0,1 0 1 0 0,-1 1-1 0 0,0-1 0 0 0,1 1 0 0 0,-1 0 1 0 0,1 0-1 0 0,0 0 0 0 0,-1 0 0 0 0,1 0 0 0 0,3 0 1 0 0,-1 0-36 0 0,5 0-10 0 0,-8 1-1 0 0,-2 2-220 0 0,1 19 218 0 0,-3-14 72 0 0,-1-3-9 0 0,-4 11 80 0 0,-1 0 0 0 0,-1 0 0 0 0,-1-1 0 0 0,0 0 0 0 0,-18 19 0 0 0,4-4 188 0 0,-3 2-112 0 0,-2-2 0 0 0,-61 49 0 0 0,67-60-101 0 0,-46 41 374 0 0,64-54-340 0 0,-6 1-14 0 0,1-2 49 0 0,-2 1-18 0 0,-5 1-20 0 0,-3-2 4 0 0,7-1-20 0 0,0 0-2 0 0,-1-1-10 0 0,3-1-65 0 0,9 0-97 0 0,8-14-987 0 0,-1 6 1002 0 0,0 0 1 0 0,1 0-1 0 0,0 1 0 0 0,0 0 0 0 0,0 0 0 0 0,1 0 0 0 0,0 1 0 0 0,0 0 0 0 0,13-7 0 0 0,-10 6 94 0 0,1-3-1 0 0,-2-2 0 0 0,-1 3 16 0 0,-8 8-10 0 0,0 0 0 0 0,0 0-1 0 0,1 0 1 0 0,-1 0-1 0 0,0 0 1 0 0,0-1-1 0 0,0 1 1 0 0,0 0 0 0 0,1 0-1 0 0,-1 0 1 0 0,0 0-1 0 0,0-1 1 0 0,0 1 0 0 0,0 0-1 0 0,0 0 1 0 0,0 0-1 0 0,0-1 1 0 0,0 1 0 0 0,0 0-1 0 0,0 0 1 0 0,1-1-1 0 0,-1 1 1 0 0,0 0 0 0 0,0 0-1 0 0,0-1 1 0 0,-1 1-1 0 0,1 0 1 0 0,0 0-1 0 0,0 0 1 0 0,0-1 0 0 0,0 1-1 0 0,0 0 1 0 0,0 0-1 0 0,0 0 1 0 0,0-1 0 0 0,-9-3 222 0 0,-10 1 62 0 0,11 4-190 0 0,0 1-1 0 0,0-1 0 0 0,0 1 1 0 0,1 1-1 0 0,-1 0 1 0 0,1 0-1 0 0,-1 0 0 0 0,-7 5 1 0 0,-53 39 214 0 0,68-47-315 0 0,-30 25 93 0 0,2 1-1 0 0,1 1 0 0 0,-44 56 1 0 0,-12 15 113 0 0,65-79-152 0 0,31-23-1169 0 0,25-17 1019 0 0,-18 10-90 0 0,-17 9 163 0 0,21-11-297 0 0,1 0 0 0 0,0 1-1 0 0,37-11 1 0 0,-59 22 208 0 0,-5 4 215 0 0,-5 6 90 0 0,0-1 0 0 0,0 0-1 0 0,-1-1 1 0 0,0 0-1 0 0,0 0 1 0 0,0 0-1 0 0,-1-1 1 0 0,0-1 0 0 0,-20 10-1 0 0,-4-1 59 0 0,-60 17 0 0 0,60-22-178 0 0,-1-2 0 0 0,0-2 0 0 0,0-1 0 0 0,0-2 0 0 0,-66-3 0 0 0,88-1-72 0 0,4 1-14 0 0,6 1-65 0 0,-6 12-460 0 0,5-2 619 0 0,3-8-86 0 0,1-1-1 0 0,-1 1 0 0 0,1 0 1 0 0,-1-1-1 0 0,1 1 1 0 0,0-1-1 0 0,0 1 0 0 0,0-1 1 0 0,0 1-1 0 0,0-1 1 0 0,0 0-1 0 0,0 0 0 0 0,0 1 1 0 0,1-1-1 0 0,-1 0 1 0 0,0 0-1 0 0,1 0 0 0 0,-1 0 1 0 0,1 0-1 0 0,-1-1 0 0 0,1 1 1 0 0,-1 0-1 0 0,1-1 1 0 0,0 1-1 0 0,-1-1 0 0 0,4 1 1 0 0,2 0-26 0 0,-1 0 1 0 0,1 0-1 0 0,0-1 0 0 0,-1 0 1 0 0,13-2-1 0 0,14-2-70 0 0,-4 1-91 0 0,0-1-1 0 0,0-2 0 0 0,0-1 1 0 0,-1-1-1 0 0,32-15 1344 0 0,-64 21-1086 0 0,-1 0-1 0 0,1 0 1 0 0,0 1-1 0 0,-1-1 0 0 0,1 1 1 0 0,-1 0-1 0 0,0 1 1 0 0,1-1-1 0 0,-1 1 1 0 0,-8 0-1 0 0,-8 2-23 0 0,-23 4-1 0 0,17-1 6 0 0,-38 2-40 0 0,27-3 230 0 0,0 1-1 0 0,-67 18 1 0 0,104-22-335 0 0,11 4-1208 0 0,-2-2 1251 0 0,-1 0 1 0 0,1-1 0 0 0,0 1 0 0 0,0-1-1 0 0,1-1 1 0 0,-1 0 0 0 0,0 0 0 0 0,16-1-1 0 0,-9 0 45 0 0,-1 0-24 0 0,-1 0 0 0 0,0 1 0 0 0,0 0 0 0 0,0 1 0 0 0,0 1 0 0 0,22 7 0 0 0,-6-1 582 0 0,-41-9-157 0 0,-53-3 126 0 0,-110-18-1 0 0,114 9-116 0 0,-70-25 0 0 0,107 27-468 0 0,0 0 0 0 0,1-2-1 0 0,0 0 1 0 0,1-2 0 0 0,-21-16-1 0 0,23 14 0 0 0,-2 2 0 0 0,1 1 0 0 0,-2 0 0 0 0,0 2 0 0 0,-27-10 0 0 0,15 9 71 0 0,2-1 0 0 0,-1-1 0 0 0,2-2 0 0 0,-45-28 0 0 0,73 42-96 0 0,0-1 0 0 0,0-1 0 0 0,0 1 0 0 0,1 0 0 0 0,-1-1 0 0 0,1 0 0 0 0,0 0 0 0 0,0 0 0 0 0,-4-7 0 0 0,9 10 32 0 0,-1 0 56 0 0,0-1 0 0 0,0 1-1 0 0,1 0 1 0 0,-1 0-1 0 0,1-1 1 0 0,-1 1 0 0 0,0 0-1 0 0,1 0 1 0 0,0 1 0 0 0,-1-1-1 0 0,1 0 1 0 0,-1 0-1 0 0,1 1 1 0 0,0-1 0 0 0,0 1-1 0 0,-1 0 1 0 0,1-1-1 0 0,3 1 1 0 0,1 0-9 0 0,11-2-17 0 0,0 1 0 0 0,0 1 0 0 0,-1 1 0 0 0,1 1-1 0 0,23 4 1 0 0,2 0 21 0 0,80 14-410 0 0,-106-18 108 0 0,26 6-1 0 0,-40-7 616 0 0,-15 0 146 0 0,-158 0 549 0 0,159-2-920 0 0,-23 0 90 0 0,0-2 0 0 0,1-1 0 0 0,0-2 0 0 0,0-1 0 0 0,-36-13 0 0 0,58 15-192 0 0,0-1 1 0 0,1 1-1 0 0,0-2 1 0 0,0 0-1 0 0,1 0 1 0 0,0-1 0 0 0,0 0-1 0 0,0 0 1 0 0,1-1-1 0 0,1-1 1 0 0,-15-19-1 0 0,23 29 24 0 0,-7-10-49 0 0,0 0 1 0 0,1-1-1 0 0,0 1 1 0 0,-6-16-1 0 0,-6-17-23 0 0,12 22 11 0 0,2 11 64 0 0,-1 0 0 0 0,0 1 0 0 0,1-1 0 0 0,1 3 11 0 0,2 4 42 0 0,-2-3-10 0 0,3 6-44 0 0,0 0 1 0 0,0 0-1 0 0,0 0 1 0 0,0-1-1 0 0,0 1 0 0 0,0 0 1 0 0,0 0-1 0 0,0 0 0 0 0,0 0 1 0 0,0 0-1 0 0,0 0 1 0 0,0 0-1 0 0,0 0 0 0 0,0 0 1 0 0,0 0-1 0 0,0 0 1 0 0,0-1-1 0 0,0 1 0 0 0,0 0 1 0 0,0 0-1 0 0,0 0 0 0 0,0 0 1 0 0,0 0-1 0 0,0 0 1 0 0,0 0-1 0 0,0 0 0 0 0,0 0 1 0 0,0 0-1 0 0,0 0 1 0 0,0 0-1 0 0,1 0 0 0 0,-1-1 1 0 0,0 1-1 0 0,0 0 0 0 0,0 0 1 0 0,0 0-1 0 0,0 0 1 0 0,0 0-1 0 0,0 0 0 0 0,0 0 1 0 0,0 0-1 0 0,0 0 1 0 0,0 0-1 0 0,0 0 0 0 0,0 0 1 0 0,1 0-1 0 0,-1 0 0 0 0,0 0 1 0 0,0 0-1 0 0,0 0 1 0 0,0 0-1 0 0,3-2-15 0 0,6-2-22 0 0,21 6 17 0 0,135 19 21 0 0,-145-19 0 0 0,30-1 0 0 0,-27-2 0 0 0,52-4-36 0 0,-12 0 8 0 0,-12 1 28 0 0,0-3 0 0 0,0-1 0 0 0,-1-3 0 0 0,91-32 0 0 0,-113 30 0 0 0,-1 2 0 0 0,-15 4 11 0 0,-4-1 42 0 0,-6-2 11 0 0,-2 8-56 0 0,-1 1 1 0 0,0-1-1 0 0,0 0 0 0 0,1 1 0 0 0,-1-1 0 0 0,0 1 1 0 0,0-1-1 0 0,0 1 0 0 0,0 0 0 0 0,-1-1 0 0 0,1 1 0 0 0,0 0 1 0 0,0 0-1 0 0,-1 0 0 0 0,1 0 0 0 0,-1 0 0 0 0,1 0 0 0 0,-1 0 1 0 0,1 0-1 0 0,-1 1 0 0 0,0-1 0 0 0,1 1 0 0 0,-1-1 1 0 0,0 1-1 0 0,1 0 0 0 0,-4-1 0 0 0,-5 0 26 0 0,0 0 1 0 0,0 0-1 0 0,-12 2 1 0 0,19-1-39 0 0,-225 20 207 0 0,98-7 21 0 0,100-11-200 0 0,-64 8 101 0 0,90-9-82 0 0,-4 1-59 0 0,6-1-118 0 0,4 1-26 0 0,7 3 102 0 0,1 0 0 0 0,-1-1 0 0 0,1 1 0 0 0,0-2 0 0 0,0 1 0 0 0,0-2 0 0 0,11 3 0 0 0,79 6 45 0 0,-48-6 2 0 0,132 23-597 0 0,-182-27 484 0 0,0-1 18 0 0,-141 7 282 0 0,-227-16 477 0 0,319 8-561 0 0,-40 2 57 0 0,83 0-155 0 0,-19-4-64 0 0,-2 0-162 0 0,23 3 110 0 0,5-8-911 0 0,-3 8 1039 0 0,0 0 0 0 0,0-1 0 0 0,0 1 0 0 0,0 0 0 0 0,0-1 0 0 0,0 1 0 0 0,1-1 0 0 0,-1 1 0 0 0,0 0 0 0 0,0-1 0 0 0,-1 1 0 0 0,1 0 0 0 0,0-1 0 0 0,0 1 0 0 0,0 0 0 0 0,0-1-1 0 0,0 1 1 0 0,0 0 0 0 0,-1-1 0 0 0,-9-20 69 0 0,1 13-135 0 0,7 7 36 0 0,-4-4 70 0 0,-1 2 0 0 0,0-1-1 0 0,0 0 1 0 0,0 1 0 0 0,0 1 0 0 0,0-1 0 0 0,-10-1 0 0 0,-1-1 108 0 0,-35-8 166 0 0,33 6-320 0 0,0 3 0 0 0,6 2 0 0 0,4 0-14 0 0,10 2 13 0 0,0 0 0 0 0,0 1 0 0 0,0-1 0 0 0,0 0 0 0 0,-1 0 0 0 0,1 0 0 0 0,0 0 0 0 0,0 0 1 0 0,0 0-1 0 0,0 0 0 0 0,0 0 0 0 0,-1 0 0 0 0,1 0 0 0 0,0 0 0 0 0,0 0 0 0 0,0-1 0 0 0,0 1 0 0 0,0 0 0 0 0,-1 0 1 0 0,1 0-1 0 0,0 0 0 0 0,0 0 0 0 0,0 0 0 0 0,0 0 0 0 0,0 0 0 0 0,0 0 0 0 0,0 0 0 0 0,-1 0 0 0 0,1-1 0 0 0,0 1 1 0 0,0 0-1 0 0,0 0 0 0 0,0 0 0 0 0,0 0 0 0 0,0 0 0 0 0,0 0 0 0 0,0-1 0 0 0,0 1 0 0 0,0 0 0 0 0,0 0 1 0 0,0 0-1 0 0,0 0 0 0 0,0 0 0 0 0,0-1 0 0 0,0 1 0 0 0,0 0 0 0 0,0 0 0 0 0,0 0 0 0 0,0 0 0 0 0,0 0 0 0 0,0-1 1 0 0,0 1-1 0 0,10-7-87 0 0,25-10-82 0 0,-25 12 146 0 0,535-217 196 0 0,-436 180-125 0 0,99-46 363 0 0,-36 14-15 0 0,408-148 381 0 0,-447 178-682 0 0,146-27-1 0 0,-169 49 12 0 0,-110 22-106 0 0,0 0 0 0 0,0 0 0 0 0,0 0 0 0 0,-1 0 0 0 0,1 0 0 0 0,0 0 0 0 0,0-1 0 0 0,0 1 0 0 0,0 0 0 0 0,0 0 0 0 0,0 0 0 0 0,0 0 0 0 0,0 0 0 0 0,0 0 0 0 0,0 0 0 0 0,0 0 0 0 0,0 0 0 0 0,0 0-1 0 0,0 0 1 0 0,0 0 0 0 0,0 0 0 0 0,0 0 0 0 0,0 0 0 0 0,0-1 0 0 0,0 1 0 0 0,0 0 0 0 0,0 0 0 0 0,0 0 0 0 0,0 0 0 0 0,0 0 0 0 0,0 0 0 0 0,0 0 0 0 0,0 0 0 0 0,0 0 0 0 0,0 0 0 0 0,0 0 0 0 0,0 0 0 0 0,0 0 0 0 0,0 0 0 0 0,0 0-1 0 0,0 0 1 0 0,0 0 0 0 0,1-1 0 0 0,-1 1 0 0 0,0 0 0 0 0,-7-4 4 0 0,-1 0 0 0 0,1 1 1 0 0,-1 0-1 0 0,1 0 0 0 0,-1 0 0 0 0,0 1 0 0 0,-9-1 0 0 0,-62-6 38 0 0,58 7-44 0 0,-437-5 105 0 0,397 9-76 0 0,-854 36 251 0 0,473-10-458 0 0,-417 18-411 0 0,770-43-205 0 0,-117-13-1 0 0,204 10 480 0 0,15-4-451 0 0,-4 1 584 0 0,297-71-1858 0 0,-199 50 1902 0 0,663-134 865 0 0,-302 67-72 0 0,-8 7-119 0 0,-114 23-128 0 0,75-9 229 0 0,-249 51-507 0 0,86-16-47 0 0,-198 25-27 0 0,-59 10-52 0 0,0 0 0 0 0,0 0 0 0 0,0-1 0 0 0,0 1 0 0 0,0 0 0 0 0,0 0 1 0 0,0-1-1 0 0,0 1 0 0 0,0-1 0 0 0,0 1 0 0 0,0-1 0 0 0,2 0 0 0 0,-3 0 1 0 0,0 1 1 0 0,0-1-1 0 0,0 1 1 0 0,0-1-1 0 0,0 1 0 0 0,0 0 1 0 0,0-1-1 0 0,0 1 1 0 0,0-1-1 0 0,0 1 1 0 0,0-1-1 0 0,0 1 1 0 0,0 0-1 0 0,0-1 1 0 0,0 1-1 0 0,-1-1 1 0 0,1 1-1 0 0,0 0 0 0 0,0-1 1 0 0,0 1-1 0 0,-1-1 1 0 0,1 1-1 0 0,0 0 1 0 0,0-1-1 0 0,-1 1 1 0 0,1 0-1 0 0,0 0 1 0 0,-1-1-1 0 0,1 1 1 0 0,-1-1-1 0 0,-14-9 68 0 0,2 5-35 0 0,-1 0 0 0 0,1 0 0 0 0,-1 1 1 0 0,1 1-1 0 0,-20-3 0 0 0,-74-1 106 0 0,-468 18-131 0 0,370-3 34 0 0,-627 10 838 0 0,255-26-275 0 0,233-11-526 0 0,315 15-81 0 0,15 0 0 0 0,14 4 0 0 0,0 0 0 0 0,0 0 0 0 0,0 0 0 0 0,0-1 0 0 0,0 1 0 0 0,-1 0 0 0 0,1 0 0 0 0,0 0 0 0 0,0 0 0 0 0,0 0 0 0 0,0 0 0 0 0,0 0 0 0 0,0 0 0 0 0,0 0 0 0 0,0 0 0 0 0,0 0 0 0 0,0 0 0 0 0,0 0 0 0 0,0 0-1 0 0,0 0 1 0 0,0 0 0 0 0,0-1 0 0 0,0 1 0 0 0,0 0 0 0 0,0 0 0 0 0,0 0 0 0 0,0 0 0 0 0,0 0 0 0 0,0 0 0 0 0,0 0 0 0 0,0 0 0 0 0,0 0 0 0 0,0 0 0 0 0,0 0 0 0 0,0-1 0 0 0,0 1 0 0 0,0 0 0 0 0,0 0 0 0 0,0 0 0 0 0,0 0 0 0 0,0 0 0 0 0,0 0 0 0 0,0 0 0 0 0,0 0 0 0 0,0 0 0 0 0,0 0 0 0 0,0 0 0 0 0,0 0 0 0 0,0-1 0 0 0,0 1 0 0 0,0 0 0 0 0,0 0 0 0 0,0 0-1 0 0,1 0 1 0 0,7-3-12 0 0,191-38-331 0 0,-186 38 326 0 0,435-77-244 0 0,271-43 220 0 0,-415 76-5 0 0,879-125-378 0 0,-578 86 382 0 0,-30 4-9 0 0,0 16 26 0 0,383-12 241 0 0,-168 27-324 0 0,-746 48 18 0 0,120-13-602 0 0,-154 14 524 0 0,-8-1-73 0 0,-16-4-20 0 0,-6 1 199 0 0,-1 2 1 0 0,0 0-1 0 0,-41-2 0 0 0,31 4 32 0 0,-487-30 181 0 0,-5 16 435 0 0,411 13-428 0 0,-616-15 736 0 0,-600-18 77 0 0,-1-30-640 0 0,1140 54-324 0 0,-321-27-3 0 0,347 19-4 0 0,-174-44-1 0 0,326 61 1 0 0,-37-10 0 0 0,43 11 0 0 0,1 0 0 0 0,0 0 0 0 0,-1 0 0 0 0,1 0 0 0 0,0 0 0 0 0,0-1 0 0 0,-6-6 0 0 0,10 9 0 0 0,-1 0-1 0 0,1 0 1 0 0,0-1-1 0 0,-1 1 1 0 0,1 0-1 0 0,0-1 1 0 0,-1 1-1 0 0,1 0 1 0 0,0-1-1 0 0,0 1 1 0 0,0 0-1 0 0,-1-1 1 0 0,1 1 0 0 0,0 0-1 0 0,0-1 1 0 0,0 1-1 0 0,0-1 1 0 0,0 1-1 0 0,0 0 1 0 0,0-1-1 0 0,0 1 1 0 0,0-1-1 0 0,0 1 1 0 0,0 0-1 0 0,0-1 1 0 0,0 1-1 0 0,0-1 1 0 0,0 1-1 0 0,0 0 1 0 0,0-1-1 0 0,0 1 1 0 0,1-1-1 0 0,0-1-10 0 0,1 0 0 0 0,0 0 0 0 0,-1 0 0 0 0,1 0 0 0 0,0 1 0 0 0,0-1 0 0 0,0 1 0 0 0,0-1 1 0 0,4-1-1 0 0,28-13-132 0 0,-31 15 130 0 0,44-17-204 0 0,68-17 1 0 0,55-4-47 0 0,-117 28 202 0 0,638-124-421 0 0,19 21 482 0 0,5 21 0 0 0,633-24 250 0 0,-1075 96-202 0 0,577-31 283 0 0,-30 1-56 0 0,-223 5 6 0 0,985-70 742 0 0,-767 78-781 0 0,-3 46-84 0 0,-754-5-192 0 0,118 7-343 0 0,-127-4 165 0 0,74 17-1 0 0,-118-22 85 0 0,1 0 1 0 0,-1 1-1 0 0,-1-1 0 0 0,1 1 0 0 0,0 1 0 0 0,5 2 1 0 0,-31 2-751 0 0,1-4 495 0 0,1 0-1 0 0,-1-2 0 0 0,1 0 0 0 0,-26-2 0 0 0,10 1 22 0 0,-430-16-630 0 0,-674-50 3228 0 0,-1861 59 835 0 0,1587 105-2993 0 0,1012-57-127 0 0,-559 66-190 0 0,679-72 24 0 0,-549 78-1690 0 0,632-84 817 0 0,194-28 886 0 0,10 0 22 0 0,30 3 18 0 0,0-2 1 0 0,39-2-1 0 0,79-10-47 0 0,-95 5 143 0 0,412-41-118 0 0,-234 21 286 0 0,789-108 338 0 0,162-26-8 0 0,865 68-544 0 0,-845 131 344 0 0,-12 117 168 0 0,-1067-130-608 0 0,-2 7 0 0 0,131 51 0 0 0,-237-76 74 0 0,0 0-1 0 0,23 14 1 0 0,-38-19 44 0 0,-1-1 0 0 0,0 1 0 0 0,0 0 0 0 0,0 1 0 0 0,0-1 0 0 0,0 1 0 0 0,-1 0 0 0 0,0 0 1 0 0,0 0-1 0 0,-1 1 0 0 0,7 11 0 0 0,-9-15 41 0 0,0 1 1 0 0,-1-1-1 0 0,1 0 1 0 0,0 1 0 0 0,-1 0-1 0 0,0-1 1 0 0,1 1-1 0 0,-1-1 1 0 0,0 1-1 0 0,0-1 1 0 0,0 1 0 0 0,-1 0-1 0 0,1-1 1 0 0,-1 1-1 0 0,1-1 1 0 0,-1 1-1 0 0,0-1 1 0 0,0 0 0 0 0,0 1-1 0 0,0-1 1 0 0,-1 0-1 0 0,1 0 1 0 0,0 1 0 0 0,-4 2-1 0 0,-2 2-146 0 0,0 0 1 0 0,0-1-1 0 0,-1 0 0 0 0,1 0 1 0 0,-14 7-1 0 0,-9 4-426 0 0,0-2 1 0 0,-45 16-1 0 0,-70 14-778 0 0,-262 43 129 0 0,-10-33 2018 0 0,-483 17 4094 0 0,621-55-3674 0 0,-572 28 1677 0 0,370-22-1944 0 0,-171 21-4 0 0,249-16-538 0 0,-390 31 68 0 0,-95 5-259 0 0,809-63-104 0 0,70 0 4 0 0,12 0-43 0 0,12 3-5 0 0,49 4-148 0 0,1-3 0 0 0,88-3 0 0 0,-150-2 124 0 0,274-16-157 0 0,-161 7 152 0 0,784-76-41 0 0,-639 58 46 0 0,-86 8 4 0 0,1037-91 0 0 0,-845 94 0 0 0,-4 28 0 0 0,-311-9 0 0 0,-22-1 0 0 0,0 0 0 0 0,0 2 0 0 0,42 11 0 0 0,-63-11-2 0 0,-7-1-16 0 0,-5-2 8 0 0,1 0-1 0 0,0-1 1 0 0,0 1-1 0 0,-1 0 1 0 0,1 0 0 0 0,0-1-1 0 0,-1 0 1 0 0,1 1-1 0 0,-3-1 1 0 0,-33 2-78 0 0,30-2 68 0 0,-142 0-98 0 0,-59 3 12 0 0,-265 20 106 0 0,81-8 0 0 0,-47 1 0 0 0,333-14 4 0 0,-736 23 170 0 0,434-6 7 0 0,-529 31 148 0 0,-178 27-126 0 0,1346-92-355 0 0,438-84-43 0 0,-572 82 187 0 0,276-57 8 0 0,-125 22 0 0 0,142-26 0 0 0,306-58 0 0 0,-491 98 0 0 0,330-57 0 0 0,-421 77 0 0 0,29-6 0 0 0,149-5 0 0 0,-267 29 0 0 0,-1 0 0 0 0,0 1 0 0 0,25 5 0 0 0,-48-6 0 0 0,1 0 0 0 0,-1 0 0 0 0,1 0 0 0 0,-1 0 0 0 0,1 0 0 0 0,-1 0 0 0 0,0 0 0 0 0,1 0 0 0 0,-1 0 0 0 0,1 0 0 0 0,-1 0 0 0 0,0 0 0 0 0,1 1 0 0 0,-1-1 0 0 0,0 0 0 0 0,1 0 0 0 0,-1 0 0 0 0,1 0 0 0 0,-1 1 0 0 0,0-1 0 0 0,1 0 0 0 0,-1 1 0 0 0,0-1 0 0 0,0 0 0 0 0,1 0 0 0 0,-1 1 0 0 0,0 0 0 0 0,-1 0-1 0 0,0 0-1 0 0,-1 0 1 0 0,1 0-1 0 0,-1 0 1 0 0,1-1-1 0 0,-1 1 1 0 0,1 0-1 0 0,-1 0 1 0 0,0-1-1 0 0,1 1 1 0 0,-4 0-1 0 0,-27 5-50 0 0,29-5 44 0 0,-781 105-266 0 0,730-99 264 0 0,-551 57-84 0 0,-216 27 70 0 0,-256 42 378 0 0,301-25 152 0 0,346-46-167 0 0,-530 100-18 0 0,959-162-322 0 0,0 0 1 0 0,0 0-1 0 0,0 0 0 0 0,0 1 0 0 0,0-1 0 0 0,0 0 0 0 0,0 0 1 0 0,0 1-1 0 0,0-1 0 0 0,0 1 0 0 0,0-1 0 0 0,0 1 0 0 0,0-1 1 0 0,1 1-1 0 0,-2 1 0 0 0,2-2-6 0 0,1 1 1 0 0,-1 0-1 0 0,1 0 0 0 0,-1 0 0 0 0,1-1 1 0 0,0 1-1 0 0,-1 0 0 0 0,1-1 1 0 0,0 1-1 0 0,0-1 0 0 0,0 1 1 0 0,0-1-1 0 0,-1 1 0 0 0,1-1 1 0 0,0 1-1 0 0,0-1 0 0 0,0 0 0 0 0,0 0 1 0 0,0 1-1 0 0,1-1 0 0 0,29 7-231 0 0,-6-4 31 0 0,1-2-1 0 0,39-1 1 0 0,55-13-187 0 0,-109 12 362 0 0,487-87-937 0 0,-1-33-49 0 0,-377 91 693 0 0,404-105-756 0 0,206-52 770 0 0,237-35 242 0 0,-395 115 217 0 0,-402 78-27 0 0,25-2 68 0 0,-145 26-27 0 0,90 2-1 0 0,-120 4-86 0 0,39 8 0 0 0,-58-9-71 0 0,0 0 1 0 0,1 0-1 0 0,-1 0 1 0 0,0 1 0 0 0,0-1-1 0 0,0 0 1 0 0,0 1-1 0 0,0-1 1 0 0,0 1-1 0 0,0-1 1 0 0,0 1 0 0 0,0-1-1 0 0,1 2 1 0 0,-2-1-5 0 0,-1-1 1 0 0,1 1 0 0 0,0 0 0 0 0,0-1-1 0 0,0 1 1 0 0,-1 0 0 0 0,1-1 0 0 0,0 1-1 0 0,-1-1 1 0 0,1 1 0 0 0,-1-1 0 0 0,1 1-1 0 0,-1-1 1 0 0,1 1 0 0 0,-1-1 0 0 0,1 1-1 0 0,-1-1 1 0 0,1 1 0 0 0,-1-1 0 0 0,1 0-1 0 0,-1 1 1 0 0,0-1 0 0 0,1 0 0 0 0,-1 0-1 0 0,0 1 1 0 0,-22 9-106 0 0,-30 7-86 0 0,0-3-1 0 0,-82 11 0 0 0,78-15 207 0 0,-344 50 220 0 0,147-24-84 0 0,-510 71 356 0 0,-198 32 490 0 0,727-101-699 0 0,-1432 236 1602 0 0,1324-219-1568 0 0,-221 39 120 0 0,-357 101 28 0 0,888-188-490 0 0,10-2 8 0 0,0 1-1 0 0,1 0 1 0 0,-32 15-1 0 0,54-21 2 0 0,0 0 0 0 0,0 0 0 0 0,0 0 0 0 0,0 0 0 0 0,0 0 0 0 0,-1 0 0 0 0,1 0 0 0 0,0 0 0 0 0,0 0 0 0 0,0 0 0 0 0,0 0 0 0 0,0 0 0 0 0,0 0 0 0 0,0 0 0 0 0,0 0 0 0 0,0 0 1 0 0,0 0-1 0 0,0 0 0 0 0,0 0 0 0 0,-1 0 0 0 0,1 1 0 0 0,0-1 0 0 0,0 0 0 0 0,0 0 0 0 0,0 0 0 0 0,0 0 0 0 0,0 0 0 0 0,0 0 0 0 0,0 0 0 0 0,0 0 0 0 0,0 0 0 0 0,0 0 0 0 0,0 1 0 0 0,0-1 0 0 0,0 0 0 0 0,0 0 0 0 0,0 0 0 0 0,0 0 0 0 0,0 0 0 0 0,0 0 0 0 0,0 0 0 0 0,0 0 0 0 0,0 0 0 0 0,0 0 0 0 0,0 1 0 0 0,0-1 0 0 0,0 0 0 0 0,0 0 0 0 0,1 0 0 0 0,-1 0 0 0 0,0 0 0 0 0,0 0 0 0 0,0 0 0 0 0,0 0 0 0 0,0 0 0 0 0,0 0 0 0 0,0 0 0 0 0,0 0 0 0 0,0 0 0 0 0,0 0 0 0 0,0 0 0 0 0,0 0 0 0 0,0 1 0 0 0,1-1 0 0 0,-1 0 0 0 0,0 0 0 0 0,0 0 0 0 0,0 0 0 0 0,5 4-61 0 0,0 1 0 0 0,1-1 0 0 0,-1 0 0 0 0,1 0 0 0 0,0-1 0 0 0,0 1 0 0 0,1-1 0 0 0,-1-1 0 0 0,0 1 0 0 0,1-1 1 0 0,0 0-1 0 0,6 1 0 0 0,18 2-271 0 0,42 2 0 0 0,-57-6 263 0 0,269 2-219 0 0,-1-22 135 0 0,-43-2 167 0 0,166-11 58 0 0,156 12 158 0 0,-414 22-133 0 0,260 37-1 0 0,-288-12-63 0 0,-103-22-25 0 0,-1 1-1 0 0,0 1 0 0 0,0 0 1 0 0,24 15-1 0 0,-38-20-6 0 0,0 0 0 0 0,-1 0 0 0 0,1 0 0 0 0,-1 0 0 0 0,1 0 0 0 0,-1 1 0 0 0,0-1 0 0 0,0 1 0 0 0,0-1 0 0 0,0 1 0 0 0,0 0 0 0 0,2 5 0 0 0,-4-6 0 0 0,1 0 0 0 0,-1 0 0 0 0,0 0 0 0 0,1-1 0 0 0,-1 1 0 0 0,0 0 0 0 0,0 0 0 0 0,0 0 0 0 0,0 0 0 0 0,-1 0 0 0 0,1 0 0 0 0,0 0 0 0 0,-1-1 0 0 0,0 1 0 0 0,1 0 0 0 0,-1 0 0 0 0,0-1 0 0 0,0 1 0 0 0,0 0 0 0 0,0-1 0 0 0,0 1 0 0 0,-2 2 0 0 0,-2 1 0 0 0,0 0 0 0 0,0 0 0 0 0,-1-1 0 0 0,1 1 0 0 0,-1-1 0 0 0,-9 4 0 0 0,-41 18 0 0 0,33-16 0 0 0,-27 10 53 0 0,-95 25-1 0 0,-60 0 82 0 0,193-43-131 0 0,-701 123 159 0 0,586-104-110 0 0,-398 59 140 0 0,236-37-6 0 0,12-2 33 0 0,-285 46 264 0 0,-460 114 357 0 0,859-168-758 0 0,-78 20-22 0 0,234-51-61 0 0,0 0 0 0 0,0 0 1 0 0,-11 6-1 0 0,18-8 0 0 0,0 0 0 0 0,0 0 0 0 0,0 0 1 0 0,0 0-1 0 0,0 0 0 0 0,0 0 0 0 0,1 0 0 0 0,-1 0 1 0 0,0 0-1 0 0,0 0 0 0 0,0 0 0 0 0,0 0 0 0 0,0 0 0 0 0,0 0 1 0 0,0 0-1 0 0,0 0 0 0 0,0 0 0 0 0,0 0 0 0 0,0 0 1 0 0,0 0-1 0 0,0 1 0 0 0,0-1 0 0 0,0 0 0 0 0,0 0 0 0 0,0 0 1 0 0,0 0-1 0 0,0 0 0 0 0,0 0 0 0 0,0 0 0 0 0,0 0 0 0 0,1 0 1 0 0,-1 0-1 0 0,0 0 0 0 0,0 0 0 0 0,0 0 0 0 0,0 1 1 0 0,0-1-1 0 0,0 0 0 0 0,-1 0 0 0 0,1 0 0 0 0,0 0 0 0 0,0 0 1 0 0,0 0-1 0 0,0 0 0 0 0,0 0 0 0 0,0 0 0 0 0,0 0 1 0 0,0 0-1 0 0,0 0 0 0 0,0 0 0 0 0,0 0 0 0 0,0 0 0 0 0,0 1 1 0 0,0-1-1 0 0,0 0 0 0 0,0 0 0 0 0,0 0 0 0 0,0 0 1 0 0,0 0-1 0 0,0 0 0 0 0,0 0 0 0 0,0 0 0 0 0,-1 0 0 0 0,1 0 1 0 0,9 5-82 0 0,0 1 1 0 0,0-2 0 0 0,1 1 0 0 0,-1-1 0 0 0,1-1 0 0 0,0 0-1 0 0,0 0 1 0 0,0-1 0 0 0,19 2 0 0 0,13-1-188 0 0,44-3 1 0 0,-81 0 255 0 0,369-33-375 0 0,-285 22 339 0 0,342-47-44 0 0,-84 10 43 0 0,-225 32 59 0 0,365-34 62 0 0,-110 45-71 0 0,-2 35 0 0 0,-349-27 0 0 0,0 1 0 0 0,0 2 0 0 0,0 0 0 0 0,34 14 0 0 0,-59-19 0 0 0,0-1 0 0 0,-1 0 0 0 0,1 1 0 0 0,0-1 0 0 0,0 0 0 0 0,0 1 0 0 0,-1-1 0 0 0,1 1 0 0 0,0-1 0 0 0,-1 1 0 0 0,1 0 0 0 0,0-1 0 0 0,-1 1 0 0 0,1-1 0 0 0,0 3 0 0 0,-1-3 0 0 0,0 1 0 0 0,0-1 0 0 0,1 1 0 0 0,-1-1 0 0 0,0 1 0 0 0,0-1 0 0 0,0 1 0 0 0,0-1 0 0 0,-1 1 0 0 0,1-1 0 0 0,0 1 0 0 0,0-1 0 0 0,0 1 0 0 0,0-1 0 0 0,0 1-1 0 0,-1-1 1 0 0,1 1 0 0 0,0-1 0 0 0,0 1 0 0 0,-1-1 0 0 0,1 1 0 0 0,0-1 0 0 0,-1 1 0 0 0,0-1 0 0 0,-14 10 11 0 0,-21 0 45 0 0,35-10-51 0 0,-338 65 428 0 0,62-31-300 0 0,106-15-98 0 0,-506 55 272 0 0,362-42 210 0 0,303-28-427 0 0,12-4-90 0 0,0 0 1 0 0,0 0 0 0 0,0 0-1 0 0,0 0 1 0 0,0 0-1 0 0,0 0 1 0 0,0 0-1 0 0,0 0 1 0 0,0 0 0 0 0,0 1-1 0 0,0-1 1 0 0,0 0-1 0 0,-1 0 1 0 0,1 0 0 0 0,0 0-1 0 0,0 0 1 0 0,0 0-1 0 0,0 0 1 0 0,0 1-1 0 0,0-1 1 0 0,0 0 0 0 0,0 0-1 0 0,0 0 1 0 0,0 0-1 0 0,0 0 1 0 0,0 0-1 0 0,0 0 1 0 0,0 1 0 0 0,1-1-1 0 0,-1 0 1 0 0,0 0-1 0 0,0 0 1 0 0,0 0-1 0 0,0 0 1 0 0,0 0 0 0 0,0 0-1 0 0,0 0 1 0 0,0 1-1 0 0,0-1 1 0 0,0 0 0 0 0,8 5-12 0 0,1-1-64 0 0,-1 1 1 0 0,1-2-1 0 0,0 1 0 0 0,0-1 1 0 0,9 2-1 0 0,51 7-267 0 0,-53-10 285 0 0,80 10-34 0 0,141 0-1 0 0,101-21-59 0 0,-206 3 133 0 0,116-5-11 0 0,110-3-74 0 0,-2 16 5 0 0,-298 0 30 0 0,8 0-95 0 0,81 14 0 0 0,-126-12 91 0 0,-14-1-8 0 0,-9 0 55 0 0,-9 0 28 0 0,11-3-5 0 0,-265 21 735 0 0,94-11-586 0 0,-402 55 44 0 0,279-28 26 0 0,-219 35 87 0 0,404-47-232 0 0,108-25-72 0 0,1 0-2 0 0,-1 0 1 0 0,1 0-1 0 0,-1 0 0 0 0,1 1 0 0 0,-1-1 1 0 0,1 0-1 0 0,-1 0 0 0 0,1 0 0 0 0,-1 0 1 0 0,1 0-1 0 0,-1 1 0 0 0,1-1 0 0 0,0 0 1 0 0,-1 0-1 0 0,1 1 0 0 0,-1-1 0 0 0,1 0 1 0 0,0 0-1 0 0,-1 1 0 0 0,1-1 0 0 0,0 1 1 0 0,0-1-1 0 0,-1 0 0 0 0,1 1 0 0 0,0 1-14 0 0,1-1 0 0 0,-1 0-1 0 0,1 0 1 0 0,0 0 0 0 0,0 0-1 0 0,0 0 1 0 0,0 0 0 0 0,-1 0-1 0 0,1 0 1 0 0,0 0 0 0 0,1 0-1 0 0,-1-1 1 0 0,0 1 0 0 0,2 1-1 0 0,23 11-238 0 0,-11-7 141 0 0,0-2-1 0 0,1 1 0 0 0,-1-2 0 0 0,28 4 1 0 0,67-2-17 0 0,-102-4 126 0 0,309-7-53 0 0,0-16 4 0 0,-251 17 51 0 0,122-9 9 0 0,223-16 29 0 0,-1 23-12 0 0,-282 16-22 0 0,-61-3 28 0 0,-64-6 115 0 0,-6 0 17 0 0,-83-1 370 0 0,-73 1 97 0 0,124 1-604 0 0,-344 21 106 0 0,140-4-92 0 0,-167 22 63 0 0,384-37-80 0 0,7-1-23 0 0,0 1 1 0 0,0 0-1 0 0,0 1 1 0 0,0 1-1 0 0,-16 7 1 0 0,31-12-16 0 0,-1 1 1 0 0,1-1-1 0 0,0 1 0 0 0,0-1 0 0 0,0 1 1 0 0,-1-1-1 0 0,1 1 0 0 0,0 0 1 0 0,0-1-1 0 0,0 1 0 0 0,0-1 1 0 0,0 1-1 0 0,0-1 0 0 0,0 1 1 0 0,0-1-1 0 0,0 1 0 0 0,0-1 1 0 0,1 1-1 0 0,-1-1 0 0 0,0 1 1 0 0,0-1-1 0 0,0 1 0 0 0,1 0 0 0 0,-1 0-21 0 0,2 2-4 0 0,0 0 0 0 0,-1 1 0 0 0,1-1 0 0 0,0 0 0 0 0,1-1 0 0 0,-1 1 0 0 0,0 0-1 0 0,1-1 1 0 0,-1 1 0 0 0,1-1 0 0 0,0 0 0 0 0,0 1 0 0 0,0-1 0 0 0,0-1 0 0 0,0 1 0 0 0,5 1-1 0 0,5 3-68 0 0,-1-2 0 0 0,1 1 0 0 0,14 1 0 0 0,25 4 47 0 0,-1-3 0 0 0,75 2-1 0 0,106-13-107 0 0,-57 0 121 0 0,282 15-269 0 0,-448-10 204 0 0,-20 0 187 0 0,-26 1 144 0 0,-362 15 264 0 0,383-16-480 0 0,-298 31-5 0 0,14-2 87 0 0,261-28-58 0 0,-104 11 79 0 0,127-10-132 0 0,13-3-130 0 0,17 10-524 0 0,6 2 522 0 0,-4-7 116 0 0,1 0-1 0 0,0-2 0 0 0,0 1 1 0 0,29 0-1 0 0,72-3-163 0 0,-96-2 201 0 0,274-14-65 0 0,-324 5 143 0 0,-21 4 32 0 0,-1 2 1 0 0,-75 4-1 0 0,54 1-72 0 0,-168 5 13 0 0,178-2 6 0 0,-113 24 1 0 0,144-22-7 0 0,20-4-43 0 0,1-1 0 0 0,-1 1 0 0 0,1 1 0 0 0,0 0 0 0 0,0 0 0 0 0,-13 7 0 0 0,20-9-99 0 0,4 1-206 0 0,4 3 226 0 0,-1 0 0 0 0,2-1 0 0 0,-1 0 0 0 0,0-1-1 0 0,1 1 1 0 0,-1-1 0 0 0,1 0 0 0 0,0-1 0 0 0,0 0 0 0 0,0 0-1 0 0,0 0 1 0 0,1-1 0 0 0,11 1 0 0 0,14-1-119 0 0,59-4 1 0 0,-65 1 179 0 0,389-23-187 0 0,-301 15 150 0 0,-94 7 38 0 0,-19 3 354 0 0,-4-1-76 0 0,-9-3-117 0 0,0 0-1 0 0,-1 1 1 0 0,1 0 0 0 0,-23-2 0 0 0,-52 1-28 0 0,58 3-47 0 0,-366-3-72 0 0,19 0 444 0 0,172 6-293 0 0,73 0-82 0 0,128-2-157 0 0,11 7-801 0 0,-2-3 853 0 0,0 1 1 0 0,0-1-1 0 0,0 0 0 0 0,1-1 0 0 0,0 0 1 0 0,-1 0-1 0 0,1-1 0 0 0,11 2 1 0 0,80 8 31 0 0,-78-10 3 0 0,253 13 5 0 0,-187-15 0 0 0,101-13 0 0 0,-180 13 0 0 0,21-6 0 0 0,-14 3 384 0 0,-23-8 104 0 0,4 8-451 0 0,-1 0 0 0 0,0 0 0 0 0,-1 0 0 0 0,1 1 0 0 0,0 0 1 0 0,-1 0-1 0 0,1 1 0 0 0,-1-1 0 0 0,-9 0 0 0 0,-7 0-266 0 0,-32 2 1 0 0,11 1-107 0 0,41-1 392 0 0,26 10-89 0 0,0 0-1 0 0,0-2 0 0 0,1-1 1 0 0,0-1-1 0 0,33 4 0 0 0,369 46-1503 0 0,-392-50 1419 0 0,-23-5 117 0 0,-9 0 257 0 0,-5 0-181 0 0,-2 1-66 0 0,0 1-1 0 0,1-1 0 0 0,-1 0 1 0 0,0 0-1 0 0,0-1 0 0 0,0 1 1 0 0,-8 1-1 0 0,3-2-4 0 0,8 0 4 0 0,-1 0-1 0 0,0-1 1 0 0,0 1-1 0 0,0-1 1 0 0,0 0 0 0 0,0 1-1 0 0,0-1 1 0 0,0 0-1 0 0,0 0 1 0 0,-1 0-1 0 0,1-1 1 0 0,-2 0-1 0 0,-8 0 57 0 0,-22 2 327 0 0,32-1-286 0 0,-10 6 26 0 0,4-3-136 0 0,2-2-94 0 0,5-1 90 0 0,1 0 0 0 0,0 0 0 0 0,-1 0 0 0 0,1 0 0 0 0,0 0 0 0 0,0 0 0 0 0,-1 0 0 0 0,1 0 0 0 0,0 0-1 0 0,-1 0 1 0 0,1 0 0 0 0,0 0 0 0 0,0 0 0 0 0,-1 0 0 0 0,1 0 0 0 0,0 0 0 0 0,0 1 0 0 0,-1-1 0 0 0,1 0 0 0 0,0 0-1 0 0,0 0 1 0 0,0 0 0 0 0,-1 1 0 0 0,1-1 0 0 0,0 0 0 0 0,0 0 0 0 0,0 1 0 0 0,-1-1 0 0 0,-4 10-6 0 0,0 4 14 0 0,0-4 11 0 0,4-9-8 0 0,0 0 1 0 0,0 0-1 0 0,-1 0 1 0 0,1 0-1 0 0,0-1 1 0 0,0 1-1 0 0,0-1 1 0 0,0 1-1 0 0,-1-1 1 0 0,1 1-1 0 0,0-1 1 0 0,0 0-1 0 0,-1 1 1 0 0,-1-1-1 0 0,0 1 9 0 0,0 0-1 0 0,0 0 5 0 0,-10-3 10 0 0,-34-14 79 0 0,36 11-41 0 0,-1 1 0 0 0,1 0 0 0 0,-24-4-1 0 0,10 4 111 0 0,1-1-1 0 0,0-2 0 0 0,-29-11 1 0 0,-12-4 46 0 0,-6 2-53 0 0,-144-20 0 0 0,-32 19-171 0 0,176 18 33 0 0,-106 11 0 0 0,-195 23 280 0 0,9-19-638 0 0,538-17-283 0 0,54-6 556 0 0,-62 4 58 0 0,-135 6-2 0 0,-12 1 0 0 0,-1-2 0 0 0,32-5 0 0 0,-39 5 14 0 0,-9 1 76 0 0,-11-11 326 0 0,5 9-366 0 0,0 0 0 0 0,0 1-1 0 0,0 0 1 0 0,0-1 0 0 0,0 1-1 0 0,0 1 1 0 0,-1-1 0 0 0,1 0-1 0 0,-1 1 1 0 0,-7-3 0 0 0,-38-6 142 0 0,48 10-187 0 0,-156-12 76 0 0,53 6-66 0 0,-44-6 241 0 0,-183 9 0 0 0,82 8-133 0 0,179-3-662 0 0,69-2 437 0 0,20 5-565 0 0,-2-1 594 0 0,30 1-1 0 0,-30-5 26 0 0,-1-1 36 0 0,-4-1 23 0 0,-9 2 42 0 0,-5-1 17 0 0,-4-3-33 0 0,0 1 1 0 0,0 1 0 0 0,0-1 0 0 0,0 1-1 0 0,-1 0 1 0 0,-7-2 0 0 0,-46-5 73 0 0,29 5-68 0 0,-208-23 351 0 0,229 26-364 0 0,-130-8 160 0 0,-22-7-202 0 0,160 16-99 0 0,97 5-908 0 0,99-9 722 0 0,-167 2 200 0 0,-17 1 24 0 0,-1 0 0 0 0,0 1 0 0 0,10 1 0 0 0,-16-1-25 0 0,-5-2 140 0 0,-2 0-18 0 0,1-1 0 0 0,-1 1 0 0 0,0-1 1 0 0,0 1-1 0 0,0 0 0 0 0,0 1 0 0 0,-1-1 1 0 0,1 1-1 0 0,0 0 0 0 0,-1 0 0 0 0,1 0 0 0 0,-8 0 1 0 0,-11-1 122 0 0,-27 3 1 0 0,43-1-144 0 0,-162 14 146 0 0,68-3-60 0 0,-144 10 118 0 0,241-21-207 0 0,0 0-1 0 0,0 1 1 0 0,0 0-1 0 0,0 0 1 0 0,0 0-1 0 0,-4 2 1 0 0,-26 8-21 0 0,31-10-66 0 0,13 6-989 0 0,-2-3 1050 0 0,-1 0-1 0 0,1 0 1 0 0,0-1 0 0 0,1 0-1 0 0,-1 0 1 0 0,0-1 0 0 0,1 0-1 0 0,12 1 1 0 0,14 1-88 0 0,37-2 0 0 0,-35-2 88 0 0,121 1-225 0 0,-155-1 180 0 0,-18-5 246 0 0,-6 1-30 0 0,0 1 1 0 0,0 0-1 0 0,-1 2 0 0 0,1 1 0 0 0,-28 3 0 0 0,-14-1-21 0 0,-8 5-19 0 0,62-7-71 0 0,7 0-107 0 0,3 2-139 0 0,0-1 187 0 0,0 0 0 0 0,0 0 0 0 0,0-1 1 0 0,0 1-1 0 0,0 0 0 0 0,0 0 0 0 0,0-1 0 0 0,0 1 0 0 0,1 0 0 0 0,0-1-13 0 0,3 3 9 0 0,0-1 0 0 0,0 0-1 0 0,0 0 1 0 0,1 0 0 0 0,-1-1-1 0 0,1 0 1 0 0,-1 0-1 0 0,7 0 1 0 0,46 0-34 0 0,-45-2 41 0 0,115-6-47 0 0,65-2-339 0 0,-180 9 820 0 0,-85 6 117 0 0,28-1-508 0 0,-2-1-21 0 0,-70 3 16 0 0,58-7 404 0 0,-111 15 0 0 0,164-15-411 0 0,-17 7 46 0 0,22-7-126 0 0,-1 0 0 0 0,0 1 0 0 0,1-1 0 0 0,-1 0 0 0 0,0 0 1 0 0,1 1-1 0 0,-1-1 0 0 0,1 0 0 0 0,-1 1 0 0 0,1-1 0 0 0,-1 0 0 0 0,0 1 1 0 0,1-1-1 0 0,0 1 0 0 0,-1-1 0 0 0,1 1 0 0 0,-2 0 0 0 0,11 10 13 0 0,5-2 36 0 0,11 2-32 0 0,-19-10 54 0 0,0 0-3 0 0,2 0 2 0 0,48 10 0 0 0,-50-10 0 0 0,14 2-35 0 0,4 1-124 0 0,1-1 0 0 0,40-1 0 0 0,-52-2 170 0 0,-11 0 225 0 0,-15-8-88 0 0,4 3-124 0 0,1 1-1 0 0,-1 0 1 0 0,-1 1 0 0 0,1 0-1 0 0,-1 0 1 0 0,-10-1 0 0 0,-61-5 192 0 0,76 9-201 0 0,-46-4 114 0 0,-97-5 438 0 0,23 1-603 0 0,-1 0 0 0 0,17 1 86 0 0,31 1-20 0 0,33 4-30 0 0,1-1 0 0 0,1-3 0 0 0,-60-14 0 0 0,70 10 43 0 0,1-1 0 0 0,-55-28-1 0 0,58 24-86 0 0,-40-15 0 0 0,50 24 29 0 0,0 2 0 0 0,-36-5-1 0 0,5 2-2 0 0,34 6 19 0 0,-14-3-18 0 0,28 3-59 0 0,15 10-217 0 0,-6-6 263 0 0,0 0 0 0 0,0 0 0 0 0,1-1 0 0 0,-1 0 0 0 0,0-1 0 0 0,1 1 1 0 0,-1-1-1 0 0,1-1 0 0 0,10 0 0 0 0,10-1 21 0 0,34-7 0 0 0,-24 2 7 0 0,192-19-94 0 0,-217 23 6 0 0,-11 2 104 0 0,-24-12 265 0 0,13 9-204 0 0,0 2 0 0 0,1-1 0 0 0,-1 1 0 0 0,0 0 0 0 0,-14 1 0 0 0,-46 7-51 0 0,23-1-5 0 0,-149 17 390 0 0,104-11-88 0 0,49-7-290 0 0,5-2-70 0 0,-1 3 0 0 0,-57 15 0 0 0,93-20-141 0 0,13 14-1793 0 0,-10-13 1964 0 0,1 0 1 0 0,0 0-1 0 0,1 0 0 0 0,-1 0 1 0 0,0 0-1 0 0,0-1 1 0 0,1 1-1 0 0,-1-1 0 0 0,1 0 1 0 0,0 0-1 0 0,-1 1 0 0 0,1-2 1 0 0,0 1-1 0 0,4 1 1 0 0,3-1-10 0 0,0 0 1 0 0,18-1-1 0 0,-14 0 21 0 0,0 0-3 0 0,0-2 15 0 0,-12 2 54 0 0,-16-4 45 0 0,-1 1 0 0 0,1 1-1 0 0,-30-2 1 0 0,11 4 32 0 0,-11 0 60 0 0,-59 6-1 0 0,16 10-79 0 0,85-16-216 0 0,-11 4-658 0 0,2-1 759 0 0,-14 7 96 0 0,23-9-161 0 0,1-1 12 0 0,-3 0 90 0 0,-15 7 21 0 0,16-6-26 0 0,-7 2-33 0 0,0-1 1 0 0,8-2 106 0 0,-1 0-63 0 0,-53-6 144 0 0,35 3-72 0 0,19 3 160 0 0,4-2-247 0 0,11-9-33 0 0,1 1 1 0 0,1 0-1 0 0,0 1 1 0 0,0 0-1 0 0,1 1 1 0 0,18-6-1 0 0,46-13 283 0 0,85-16-1 0 0,87-6 30 0 0,-163 33-225 0 0,84-16 80 0 0,344-57 198 0 0,206 13-185 0 0,166-25-550 0 0,-790 87 314 0 0,148-30 128 0 0,-247 44-77 0 0,0 0 1 0 0,0 0 0 0 0,0 0 0 0 0,0 0-1 0 0,0 0 1 0 0,0 0 0 0 0,0 0 0 0 0,0 0-1 0 0,0 0 1 0 0,0 0 0 0 0,0 0 0 0 0,0 0-1 0 0,0 0 1 0 0,0 0 0 0 0,0 0-1 0 0,0 0 1 0 0,0 0 0 0 0,0-1 0 0 0,0 1-1 0 0,0 0 1 0 0,0 0 0 0 0,0 0 0 0 0,0 0-1 0 0,0 0 1 0 0,0 0 0 0 0,0 0 0 0 0,0 0-1 0 0,0 0 1 0 0,0 0 0 0 0,0 0 0 0 0,0 0-1 0 0,0 0 1 0 0,0 0 0 0 0,0 0 0 0 0,0 0-1 0 0,0-1 1 0 0,0 1 0 0 0,0 0 0 0 0,0 0-1 0 0,0 0 1 0 0,0 0 0 0 0,0 0-1 0 0,0 0 1 0 0,0 0 0 0 0,0 0 0 0 0,0 0-1 0 0,0 0 1 0 0,1 0 0 0 0,-8-4 8 0 0,1 1 1 0 0,0-1-1 0 0,-1 1 1 0 0,0 1-1 0 0,0-1 1 0 0,0 1-1 0 0,0 0 1 0 0,0 1-1 0 0,0-1 1 0 0,0 2-1 0 0,-1-1 1 0 0,-10 1-1 0 0,-14 1 53 0 0,-50 9 0 0 0,49-5-52 0 0,-254 31-40 0 0,-174 25-30 0 0,269-32 59 0 0,-376 73 0 0 0,520-91-22 0 0,-26 7-195 0 0,-126 46-1 0 0,198-63 43 0 0,13 5-500 0 0,-4-2 558 0 0,0-1 0 0 0,1 0 0 0 0,0-1 0 0 0,-1 0 0 0 0,1 0 0 0 0,0 0 0 0 0,0-1 0 0 0,0 0 0 0 0,14-1 0 0 0,12-1-59 0 0,43-8 0 0 0,-52 6 109 0 0,442-72 425 0 0,39-5 119 0 0,94 28-70 0 0,-423 48-356 0 0,247 24 0 0 0,-371-14-255 0 0,101 23 0 0 0,-151-28 124 0 0,-16 3 312 0 0,-11 0 120 0 0,0-1-1 0 0,-35 0 0 0 0,11 0-29 0 0,-223 21-49 0 0,-75 6-546 0 0,345-30 256 0 0,1 0-1 0 0,-1 0 0 0 0,1 0 0 0 0,-1-1 1 0 0,1 1-1 0 0,-1 0 0 0 0,1 0 0 0 0,-1 1 1 0 0,1-1-1 0 0,-1 0 0 0 0,1 0 1 0 0,-1 0-1 0 0,1 0 0 0 0,-1 0 0 0 0,1 0 1 0 0,-1 1-1 0 0,1-1 0 0 0,-1 0 0 0 0,1 0 1 0 0,-1 1-1 0 0,13 6-227 0 0,-2-2 173 0 0,1-1-1 0 0,0 0 1 0 0,0-1 0 0 0,0 0-1 0 0,16 2 1 0 0,60 1-42 0 0,-66-5 94 0 0,258-3-41 0 0,0-19 90 0 0,28-1-213 0 0,-222 18 75 0 0,453-7-453 0 0,-535 11 560 0 0,150 11-12 0 0,-140-8 46 0 0,-13-3-32 0 0,0 0 0 0 0,0 0 1 0 0,0 0-1 0 0,0 0 0 0 0,0 0 1 0 0,0 0-1 0 0,0 0 0 0 0,0 0 1 0 0,0 0-1 0 0,0 0 1 0 0,0 0-1 0 0,0 0 0 0 0,0 0 1 0 0,0 0-1 0 0,0 0 0 0 0,0 0 1 0 0,0 0-1 0 0,0 0 0 0 0,0 0 1 0 0,0 1-1 0 0,0-1 0 0 0,0 0 1 0 0,-1 0-1 0 0,1 0 0 0 0,0 0 1 0 0,0 0-1 0 0,0 0 1 0 0,0 0-1 0 0,0 0 0 0 0,0 0 1 0 0,0 0-1 0 0,0 0 0 0 0,0 0 1 0 0,0 0-1 0 0,0 0 0 0 0,0 0 1 0 0,0 0-1 0 0,0 0 0 0 0,0 0 1 0 0,0 0-1 0 0,0 0 1 0 0,0 0-1 0 0,0 1 0 0 0,0-1 1 0 0,0 0-1 0 0,0 0 0 0 0,1 0 1 0 0,-1 0-1 0 0,0 0 0 0 0,0 0 1 0 0,0 0-1 0 0,0 0 0 0 0,0 0 1 0 0,0 0-1 0 0,0 0 0 0 0,0 0 1 0 0,0 0-1 0 0,0 0 1 0 0,0 0-1 0 0,0 0 0 0 0,0 0 1 0 0,0 0-1 0 0,0 0 0 0 0,-11 2 44 0 0,11-2-40 0 0,-261 17 609 0 0,148-11-498 0 0,-860 41 855 0 0,861-42-904 0 0,-139 11-6 0 0,202-13-48 0 0,-28 4-14 0 0,77-7 1 0 0,-1 0 1 0 0,0 0-1 0 0,1 0 0 0 0,-1 0 0 0 0,1 0 0 0 0,-1 0 1 0 0,1 1-1 0 0,-1-1 0 0 0,0 0 0 0 0,1 0 0 0 0,-1 1 1 0 0,1-1-1 0 0,-1 0 0 0 0,1 1 0 0 0,-1-1 0 0 0,1 0 0 0 0,-1 1 1 0 0,1 0-5 0 0,0-1 1 0 0,0 1-1 0 0,0-1 1 0 0,0 1 0 0 0,0 0-1 0 0,0-1 1 0 0,1 1 0 0 0,-1-1-1 0 0,0 1 1 0 0,0-1-1 0 0,0 1 1 0 0,1-1 0 0 0,-1 0-1 0 0,0 1 1 0 0,1-1-1 0 0,-1 1 1 0 0,0-1 0 0 0,1 0-1 0 0,-1 1 1 0 0,1-1-1 0 0,-1 1 1 0 0,1-1 0 0 0,13 10-133 0 0,1-5 53 0 0,-1 1 0 0 0,1-2-1 0 0,1 0 1 0 0,-1-1-1 0 0,1-1 1 0 0,23 2 0 0 0,-23-3 73 0 0,93 6-19 0 0,0-5 0 0 0,170-18-1 0 0,22-12-23 0 0,465-55 36 0 0,-711 75 36 0 0,-1-3 0 0 0,69-21 0 0 0,-118 30-16 0 0,0 0-1 0 0,-1 0 1 0 0,1 0 0 0 0,-1 0 0 0 0,5-4 0 0 0,-8 6-2 0 0,-1-1 0 0 0,1 1 0 0 0,0-1 0 0 0,-1 1 0 0 0,1-1 0 0 0,-1 1 0 0 0,1-1 0 0 0,-1 0 0 0 0,1 1 0 0 0,-1-1 0 0 0,1 0 0 0 0,-1 1 0 0 0,1-1 0 0 0,-1 0 0 0 0,0 0 0 0 0,0 1 0 0 0,1-1 0 0 0,-1 0 0 0 0,0 0 0 0 0,0 1 0 0 0,0-1 0 0 0,0 0 0 0 0,0 0 0 0 0,0 0 0 0 0,0 1 0 0 0,0-1 0 0 0,0 0 0 0 0,0 0 0 0 0,0 0-1 0 0,-1 1 1 0 0,1-1 0 0 0,0 0 0 0 0,0 0 0 0 0,-1 1 0 0 0,1-1 0 0 0,-1 0 0 0 0,1 1 0 0 0,-1-2 0 0 0,-3-2 2 0 0,1 0 1 0 0,-1 0-1 0 0,0 0 0 0 0,-1 1 0 0 0,1 0 0 0 0,0 0 1 0 0,-1 0-1 0 0,-7-4 0 0 0,-44-16 44 0 0,35 15-48 0 0,-26-8-68 0 0,-1 2 0 0 0,0 1 0 0 0,-52-5 0 0 0,-153-8-17 0 0,171 19 98 0 0,-655-42 84 0 0,414 31 14 0 0,147 8-16 0 0,-233-17-160 0 0,1-22 269 0 0,362 41-140 0 0,-81-24 0 0 0,119 29-51 0 0,0 0-1 0 0,1-1 0 0 0,-1 0 1 0 0,-12-9-1 0 0,18 12-9 0 0,0 0 0 0 0,1 0 0 0 0,-1 0 0 0 0,1 0 0 0 0,-1 0 1 0 0,1-1-1 0 0,0 1 0 0 0,0-1 0 0 0,-1 1 0 0 0,1-1 0 0 0,0 1 0 0 0,0-1 0 0 0,1 0 0 0 0,-1 0 0 0 0,0 1 0 0 0,0-1 0 0 0,1 0 0 0 0,-1 0 0 0 0,1 0 0 0 0,0 0 0 0 0,0 1 0 0 0,-1-1 0 0 0,1 0 0 0 0,0 0 0 0 0,0 0 0 0 0,1-4 0 0 0,2 2-6 0 0,-1-1-1 0 0,1 0 0 0 0,0 1 1 0 0,0-1-1 0 0,0 1 0 0 0,1 0 1 0 0,0 0-1 0 0,-1 0 1 0 0,1 1-1 0 0,5-4 0 0 0,-6 5-1 0 0,45-38-157 0 0,2 3 0 0 0,90-52 0 0 0,120-44-504 0 0,-259 132 665 0 0,572-248-636 0 0,-212 97 526 0 0,-293 122 92 0 0,576-247-134 0 0,55-11 155 0 0,-343 128 44 0 0,-75 34 319 0 0,356-135 1422 0 0,-260 135-1145 0 0,-325 109-817 0 0,-52 16 170 0 0,1 1 0 0 0,-1 0 0 0 0,0 0 0 0 0,0 0 0 0 0,0 0 0 0 0,0 0 1 0 0,0 0-1 0 0,0-1 0 0 0,0 1 0 0 0,0 0 0 0 0,0 0 0 0 0,0 0 0 0 0,0 0 0 0 0,0 0 0 0 0,0-1 0 0 0,0 1 0 0 0,0 0 1 0 0,0 0-1 0 0,0 0 0 0 0,0 0 0 0 0,0-1 0 0 0,0 1 0 0 0,0 0 0 0 0,0 0 0 0 0,0 0 0 0 0,0 0 0 0 0,0 0 0 0 0,0-1 0 0 0,0 1 1 0 0,0 0-1 0 0,0 0 0 0 0,0 0 0 0 0,0 0 0 0 0,0 0 0 0 0,0 0 0 0 0,-1-1 0 0 0,1 1 0 0 0,0 0 0 0 0,0 0 0 0 0,0 0 1 0 0,0 0-1 0 0,0 0 0 0 0,0 0 0 0 0,-1 0 0 0 0,1 0 0 0 0,0 0 0 0 0,0 0 0 0 0,0-1 0 0 0,-1 1 0 0 0,-6-5-87 0 0,-6 1-45 0 0,-1 0 0 0 0,1 1 0 0 0,0 0 0 0 0,-1 1-1 0 0,0 1 1 0 0,-23 0 0 0 0,8 0-63 0 0,-399 5-2061 0 0,172 2 1315 0 0,-657-29 2730 0 0,879 21-1615 0 0,-437-34 1614 0 0,334 19-1017 0 0,-187-48 1 0 0,310 62-711 0 0,-74-23 336 0 0,78 22-346 0 0,1 0 0 0 0,0 0 0 0 0,0-1 0 0 0,0 0 0 0 0,0-1 0 0 0,-12-10 0 0 0,18 14-39 0 0,1 1 0 0 0,1-1 0 0 0,-1 0 0 0 0,0 0 0 0 0,0 0 0 0 0,1-1 0 0 0,-1 1 0 0 0,1 0 0 0 0,0-1 0 0 0,0 1 0 0 0,-1 0 0 0 0,2-1 0 0 0,-1 1 0 0 0,0-1 0 0 0,0 0 0 0 0,1 1 0 0 0,-1-1 0 0 0,1 0 0 0 0,0 1 0 0 0,0-1-1 0 0,0 0 1 0 0,0 1 0 0 0,1-1 0 0 0,-1 0 0 0 0,1 1 0 0 0,-1-1 0 0 0,1 1 0 0 0,0-1 0 0 0,0 1 0 0 0,0-1 0 0 0,0 1 0 0 0,1-1 0 0 0,2-3 0 0 0,3-4-21 0 0,1 1 0 0 0,0 0 0 0 0,0 0 0 0 0,1 1 0 0 0,0 0 0 0 0,14-8 0 0 0,38-25-311 0 0,113-57-1 0 0,76-16-207 0 0,-229 105 484 0 0,954-408-1468 0 0,-528 234 1379 0 0,-198 84 120 0 0,6-1 198 0 0,127-53 284 0 0,-137 43-2 0 0,113-48 291 0 0,-332 147-723 0 0,107-46 74 0 0,-100 41-84 0 0,58-38-1 0 0,-85 49-43 0 0,1 0 1 0 0,-1 0-1 0 0,1 0 0 0 0,-1-1 0 0 0,-1 0 0 0 0,1 0 0 0 0,5-9 1 0 0,-10 13 15 0 0,0 0 1 0 0,0 0 0 0 0,0 0-1 0 0,0 1 1 0 0,-1-1 0 0 0,1 0-1 0 0,0 0 1 0 0,-1 0 0 0 0,0 0-1 0 0,1 0 1 0 0,-1 0 0 0 0,0 0-1 0 0,0 0 1 0 0,0 0 0 0 0,0 0-1 0 0,-1 0 1 0 0,1 0 0 0 0,0 0-1 0 0,-1 0 1 0 0,1 0 0 0 0,-1 0-1 0 0,0 0 1 0 0,0 0 0 0 0,0 0-1 0 0,0 1 1 0 0,0-1 0 0 0,0 0-1 0 0,0 1 1 0 0,0-1 0 0 0,-1 1-1 0 0,1-1 1 0 0,-1 1 0 0 0,1-1-1 0 0,-3 0 1 0 0,-4-4-51 0 0,0 0 1 0 0,0 1-1 0 0,0 0 1 0 0,-1 1-1 0 0,0 0 1 0 0,-10-3-1 0 0,-59-15-218 0 0,55 17 200 0 0,-510-89-1269 0 0,293 59 1278 0 0,-294-46 154 0 0,-427-100 1048 0 0,104-31-45 0 0,641 141-889 0 0,172 54-170 0 0,2-2 0 0 0,-73-43 0 0 0,104 55 6 0 0,1 0 0 0 0,0 0 0 0 0,1-1 0 0 0,0-1 0 0 0,0 1 0 0 0,0-2 0 0 0,-8-11 0 0 0,13 15 10 0 0,1 0 0 0 0,0 0 0 0 0,0 0 0 0 0,0 0 0 0 0,1 0-1 0 0,0 0 1 0 0,0-1 0 0 0,1 1 0 0 0,-1-1 0 0 0,1 1 0 0 0,1-1 0 0 0,-1 0 0 0 0,1 1 0 0 0,2-13 0 0 0,0 4 6 0 0,1 1 0 0 0,1 0 1 0 0,1 0-1 0 0,0 0 0 0 0,0 1 0 0 0,1-1 0 0 0,1 1 0 0 0,0 1 0 0 0,15-19 0 0 0,-1 4-15 0 0,2 1 0 0 0,0 1 0 0 0,30-24 0 0 0,31-17-133 0 0,142-85 1 0 0,-120 83-70 0 0,455-263-486 0 0,587-228 328 0 0,-413 249 393 0 0,12 32 42 0 0,-571 218-48 0 0,349-114 191 0 0,3 20-156 0 0,136-10-282 0 0,-636 158 85 0 0,-16 4-35 0 0,0 0 1 0 0,-1-1-1 0 0,1-1 1 0 0,-1 0-1 0 0,1 0 1 0 0,20-12 0 0 0,-32 16 129 0 0,0 0 1 0 0,0 0-1 0 0,1 0 1 0 0,-1 0-1 0 0,0 0 1 0 0,0 0-1 0 0,0 0 1 0 0,0 0-1 0 0,0 0 1 0 0,0 0-1 0 0,0-1 1 0 0,0 1-1 0 0,0 0 1 0 0,0 0-1 0 0,0 0 1 0 0,0 0-1 0 0,0 0 1 0 0,0 0-1 0 0,1 0 1 0 0,-1 0 0 0 0,0 0-1 0 0,0 0 1 0 0,0 0-1 0 0,0 0 1 0 0,0-1-1 0 0,0 1 1 0 0,0 0-1 0 0,0 0 1 0 0,0 0-1 0 0,0 0 1 0 0,0 0-1 0 0,0 0 1 0 0,0 0-1 0 0,0 0 1 0 0,0 0-1 0 0,0-1 1 0 0,0 1-1 0 0,0 0 1 0 0,0 0-1 0 0,0 0 1 0 0,-1 0-1 0 0,1 0 1 0 0,0 0-1 0 0,0 0 1 0 0,0 0-1 0 0,0 0 1 0 0,0 0-1 0 0,0 0 1 0 0,0 0 0 0 0,0-1-1 0 0,0 1 1 0 0,0 0-1 0 0,0 0 1 0 0,0 0-1 0 0,0 0 1 0 0,0 0-1 0 0,-1 0 1 0 0,1 0-1 0 0,0 0 1 0 0,0 0-1 0 0,0 0 1 0 0,0 0-1 0 0,0 0 1 0 0,0 0-1 0 0,0 0 1 0 0,0 0-1 0 0,-7-5-73 0 0,0 0 0 0 0,-1 0 0 0 0,1 0 0 0 0,-1 1 0 0 0,0 1 0 0 0,-14-6 0 0 0,-56-13-167 0 0,72 21 230 0 0,-190-33-293 0 0,-5 17 216 0 0,89 9 92 0 0,-421-27 9 0 0,254 18 150 0 0,-197-9 175 0 0,221 12-126 0 0,-101-1 96 0 0,-224-16 288 0 0,549 29-527 0 0,-359-46 1321 0 0,387 47-1115 0 0,6 0-159 0 0,11-4-119 0 0,0 1-1 0 0,0 0 0 0 0,1 1 0 0 0,19-1 1 0 0,65-1-180 0 0,-43 3 128 0 0,460-48-293 0 0,-343 30 275 0 0,556-57-237 0 0,6 27-368 0 0,-735 50 681 0 0,394-12-654 0 0,0 20-314 0 0,-314-4 692 0 0,159 17-1029 0 0,-235-21 1102 0 0,-9 1-190 0 0,-179 1-207 0 0,100-3 588 0 0,-1116-13 1315 0 0,315 1-123 0 0,1 17-350 0 0,-745 48-378 0 0,1591-50-419 0 0,-378 13 270 0 0,404-14-340 0 0,15 1 1 0 0,14 2-52 0 0,18 0-70 0 0,0-1 1 0 0,1-2-1 0 0,45-3 0 0 0,107-20 13 0 0,-180 21 146 0 0,278-38-61 0 0,186-27-24 0 0,484-68 71 0 0,-955 134 13 0 0,490-61-115 0 0,2 28-301 0 0,-454 33 360 0 0,19-2-25 0 0,78 8 0 0 0,-118-2 15 0 0,-18-4 65 0 0,0 0 1 0 0,0 0-1 0 0,0 0 1 0 0,0 0 0 0 0,0 0-1 0 0,1 0 1 0 0,-1 0-1 0 0,0 1 1 0 0,0-1 0 0 0,0 0-1 0 0,0 0 1 0 0,0 0-1 0 0,0 0 1 0 0,0 0 0 0 0,0 0-1 0 0,0 0 1 0 0,0 0-1 0 0,0 0 1 0 0,0 0 0 0 0,0 0-1 0 0,1 0 1 0 0,-1 0 0 0 0,0 1-1 0 0,0-1 1 0 0,0 0-1 0 0,0 0 1 0 0,0 0 0 0 0,0 0-1 0 0,0 0 1 0 0,0 0-1 0 0,0 0 1 0 0,0 0 0 0 0,0 1-1 0 0,0-1 1 0 0,0 0-1 0 0,0 0 1 0 0,0 0 0 0 0,0 0-1 0 0,0 0 1 0 0,0 0-1 0 0,0 0 1 0 0,0 0 0 0 0,0 0-1 0 0,-1 1 1 0 0,1-1-1 0 0,0 0 1 0 0,0 0 0 0 0,0 0-1 0 0,0 0 1 0 0,0 0-1 0 0,0 0 1 0 0,0 0 0 0 0,0 0-1 0 0,0 0 1 0 0,0 0-1 0 0,0 0 1 0 0,-11 5-18 0 0,-7 0 16 0 0,-1-1-1 0 0,0 0 1 0 0,0-1 0 0 0,-24 0-1 0 0,10 0 4 0 0,-894 59 221 0 0,-5-28 211 0 0,179-8-168 0 0,-274 12 735 0 0,667-18-424 0 0,355-19-586 0 0,9 3-7 0 0,12 2-36 0 0,3-1-44 0 0,0 0 0 0 0,0-2 0 0 0,36 3-1 0 0,62-5-174 0 0,-83-2 215 0 0,741-52 23 0 0,-122-25-95 0 0,35-5-55 0 0,-243 39-15 0 0,-431 43 210 0 0,-12 1 48 0 0,-6-2 33 0 0,-14-2-18 0 0,0 0 1 0 0,0 1 0 0 0,-36-2 0 0 0,-61 7 40 0 0,74-1-75 0 0,-950 52-228 0 0,969-51 196 0 0,-236 15-29 0 0,-447 31-18 0 0,357-23 215 0 0,-188 15 236 0 0,329-23-246 0 0,-394 38 298 0 0,463-36-386 0 0,121-15-127 0 0,17-4 48 0 0,0 0 0 0 0,0 0 1 0 0,-1 0-1 0 0,1 0 0 0 0,0 0 1 0 0,0 0-1 0 0,0 0 0 0 0,0 0 1 0 0,0 0-1 0 0,0 0 0 0 0,0 0 1 0 0,0 0-1 0 0,0 0 0 0 0,0 0 1 0 0,-1 0-1 0 0,1 0 0 0 0,0 1 1 0 0,0-1-1 0 0,0 0 0 0 0,0 0 1 0 0,0 0-1 0 0,0 0 0 0 0,0 0 1 0 0,0 0-1 0 0,0 0 0 0 0,0 0 1 0 0,0 0-1 0 0,0 0 0 0 0,0 0 1 0 0,0 1-1 0 0,0-1 0 0 0,0 0 1 0 0,0 0-1 0 0,0 0 0 0 0,0 0 1 0 0,0 0-1 0 0,0 0 1 0 0,0 0-1 0 0,0 0 0 0 0,0 1 1 0 0,0-1-1 0 0,0 0 0 0 0,0 0 1 0 0,0 0-1 0 0,0 0 0 0 0,0 0 1 0 0,0 0-1 0 0,0 0 0 0 0,0 0 1 0 0,0 0-1 0 0,0 0 0 0 0,0 0 1 0 0,1 1-1 0 0,8 3-71 0 0,0-1 22 0 0,0 0 0 0 0,0 0 0 0 0,0-1 0 0 0,0 0 1 0 0,1 0-1 0 0,12 0 0 0 0,62-2-194 0 0,-78 0 226 0 0,299-25-380 0 0,-2-21 325 0 0,-295 45 67 0 0,923-166-143 0 0,-412 90-65 0 0,-449 66 204 0 0,-68 11-22 0 0,-6-1 14 0 0,-12-1 10 0 0,-24 0 12 0 0,-443 34-45 0 0,294-13 2 0 0,107-12 40 0 0,-784 59 9 0 0,507-46 134 0 0,-162 8 530 0 0,2-19-32 0 0,453-9-432 0 0,-101-15 0 0 0,172 15-229 0 0,1 0 0 0 0,-1 0 0 0 0,1 0 0 0 0,6-2 0 0 0,10-1-39 0 0,194-25-425 0 0,1-18 69 0 0,-60 11 269 0 0,116-22-73 0 0,148-31-101 0 0,-149 43 285 0 0,-44 7-11 0 0,-134 26 46 0 0,-69 9 9 0 0,-22 3 43 0 0,-7 0 14 0 0,-586 60 37 0 0,376-35-91 0 0,-797 61 127 0 0,535-54 448 0 0,467-30-565 0 0,5-2-16 0 0,1 1 1 0 0,0-1-1 0 0,-1 0 1 0 0,1 0-1 0 0,-1 0 1 0 0,1-1-1 0 0,-5 0 1 0 0,5 0-1 0 0,6 2-186 0 0,6 2 64 0 0,-1-2-1 0 0,1 1 1 0 0,-1-1-1 0 0,1 0 1 0 0,0-1 0 0 0,14-1-1 0 0,56-10-110 0 0,-62 8 191 0 0,370-65-159 0 0,-162 14 194 0 0,6-1 0 0 0,-81 34 0 0 0,-95 14 0 0 0,-40 4 11 0 0,-37 1 91 0 0,3-1-24 0 0,-34 3 42 0 0,1 3 1 0 0,-93 16-1 0 0,133-17-120 0 0,-428 55 64 0 0,52-19-7 0 0,230-21-2 0 0,-38-1 196 0 0,-158 20-52 0 0,352-36-307 0 0,18-2-563 0 0,48-10 345 0 0,71-25 1 0 0,-31 8 249 0 0,-62 19 61 0 0,188-56-50 0 0,-218 60 75 0 0,-11 2 19 0 0,-7 0 80 0 0,1 3-78 0 0,1 0 0 0 0,-1-1 0 0 0,1 2 0 0 0,-1-1 0 0 0,0 0 0 0 0,0 1 0 0 0,1 0 0 0 0,-1 0 0 0 0,-6 1 0 0 0,-7 0 26 0 0,-108 4-34 0 0,17 1-25 0 0,-118 5 2 0 0,74-3 0 0 0,109-5 70 0 0,42-3 15 0 0,5-1-26 0 0,108-28-257 0 0,2-1 118 0 0,57-9 80 0 0,112-20 0 0 0,-245 54 0 0 0,-24 3 11 0 0,-11 1 48 0 0,-5 1-41 0 0,-1 1 1 0 0,1 0-1 0 0,-1 0 1 0 0,1 0-1 0 0,-1 0 0 0 0,1 0 1 0 0,-4 3-1 0 0,-8 2 57 0 0,-97 27 14 0 0,-50 16 67 0 0,136-39-140 0 0,1 1 0 0 0,0 1 0 0 0,1 1-1 0 0,-25 18 1 0 0,44-28-15 0 0,0 1-1 0 0,0 0 0 0 0,0 0 1 0 0,0 1-1 0 0,1-1 0 0 0,0 1 1 0 0,0 0-1 0 0,0 0 0 0 0,1 1 1 0 0,-1-1-1 0 0,1 1 0 0 0,1 0 0 0 0,-1 0 1 0 0,1 0-1 0 0,0 0 0 0 0,0 0 1 0 0,1 0-1 0 0,-1 0 0 0 0,1 1 1 0 0,1-1-1 0 0,-1 0 0 0 0,1 1 1 0 0,1-1-1 0 0,-1 0 0 0 0,1 1 1 0 0,0-1-1 0 0,0 0 0 0 0,1 1 1 0 0,-1-1-1 0 0,2 0 0 0 0,-1 0 1 0 0,4 7-1 0 0,2 0 17 0 0,0 1-1 0 0,1-1 1 0 0,1 0-1 0 0,0-1 1 0 0,0 0-1 0 0,2-1 1 0 0,-1 0 0 0 0,1-1-1 0 0,1 0 1 0 0,0-1-1 0 0,23 13 1 0 0,12 2 13 0 0,1-2 0 0 0,54 16-1 0 0,-79-29-21 0 0,131 44 70 0 0,2-8 0 0 0,282 45 1 0 0,163-17 6 0 0,740 21 150 0 0,451-21-97 0 0,-1056-30-106 0 0,-7 43 0 0 0,-561-54-32 0 0,-137-24 0 0 0,-1 1 0 0 0,0 2 0 0 0,34 16 0 0 0,-59-24-21 0 0,0 1-1 0 0,0-1 0 0 0,-1 1 0 0 0,0 0 0 0 0,6 5 1 0 0,-11-8 15 0 0,0-1 0 0 0,0 1 0 0 0,0-1 0 0 0,0 1 0 0 0,1-1 0 0 0,-1 1 0 0 0,0 0 0 0 0,0-1 0 0 0,0 1 0 0 0,0-1 0 0 0,0 1 0 0 0,0-1 0 0 0,-1 1 0 0 0,1-1 0 0 0,0 1 0 0 0,0 0 0 0 0,0-1 0 0 0,0 1 0 0 0,-1-1 0 0 0,1 1 0 0 0,0-1 0 0 0,0 0 1 0 0,-1 1-1 0 0,1-1 0 0 0,0 1 0 0 0,-1-1 0 0 0,1 1 0 0 0,-1-1 0 0 0,1 0 0 0 0,-1 1 0 0 0,0-1 0 0 0,1 1-6 0 0,-4 2-4 0 0,0 0 0 0 0,0-1 1 0 0,-1 1-1 0 0,1-1 0 0 0,-1 0 0 0 0,0 0 1 0 0,0 0-1 0 0,-7 1 0 0 0,6-1 3 0 0,-54 13-17 0 0,0-3-1 0 0,-72 6 0 0 0,69-10 102 0 0,-347 42 209 0 0,-249 34 37 0 0,491-60-236 0 0,-398 62 174 0 0,398-58-170 0 0,-367 68 36 0 0,10 27-47 0 0,501-117-74 0 0,-97 31 0 0 0,97-29 0 0 0,0 2 0 0 0,-38 22 0 0 0,57-30-5 0 0,1 1 1 0 0,0 0-1 0 0,0 0 0 0 0,0 0 0 0 0,0 1 0 0 0,-5 5 1 0 0,8-8-8 0 0,0 0 0 0 0,1 0 1 0 0,-1 0-1 0 0,0 0 0 0 0,1 0 1 0 0,-1 0-1 0 0,1 1 1 0 0,-1-1-1 0 0,1 0 0 0 0,0 0 1 0 0,-1 0-1 0 0,1 1 0 0 0,0-1 1 0 0,0 0-1 0 0,0 0 1 0 0,0 0-1 0 0,0 1 0 0 0,0-1 1 0 0,0 0-1 0 0,1 0 0 0 0,-1 0 1 0 0,0 1-1 0 0,1-1 1 0 0,-1 0-1 0 0,1 0 0 0 0,-1 0 1 0 0,1 0-1 0 0,-1 0 0 0 0,1 0 1 0 0,0 0-1 0 0,-1 0 1 0 0,2 1-1 0 0,2 2-53 0 0,1 0 0 0 0,-1 0 0 0 0,0-1 1 0 0,1 1-1 0 0,0-1 0 0 0,0 0 0 0 0,0-1 0 0 0,0 1 0 0 0,0-1 1 0 0,1 0-1 0 0,8 2 0 0 0,11 2-87 0 0,33 3 1 0 0,-43-7 127 0 0,83 8-98 0 0,162-5 1 0 0,99-26 181 0 0,596-88 126 0 0,-534 55-91 0 0,644-58 187 0 0,-967 102-260 0 0,667-55 74 0 0,-68 7-45 0 0,-27 2 16 0 0,214-22 71 0 0,2251-256 1222 0 0,-2205 248-680 0 0,-407 58-408 0 0,-2 27-88 0 0,-166 26-1115 0 0,-7 33-612 0 0,-347-57 1407 0 0,1-1 1 0 0,-1 0-1 0 0,1 0 1 0 0,-1 1 0 0 0,1-1-1 0 0,-1 1 1 0 0,1-1 0 0 0,-1 1-1 0 0,0 0 1 0 0,1 0-1 0 0,0 0 1 0 0,-60 3-3554 0 0,-293-36 2540 0 0,260 22 1121 0 0,-56-6 254 0 0,-329-33 1891 0 0,-1018-24 1103 0 0,767 81-2831 0 0,0 17-317 0 0,527-17-67 0 0,-219 11-5 0 0,-38 1 0 0 0,2-15 0 0 0,439-5 32 0 0,-1 0 0 0 0,1-2 0 0 0,-21-4 0 0 0,35 6 32 0 0,7-1 0 0 0,374-41-41 0 0,-166 22-87 0 0,235-20-30 0 0,-45 5 37 0 0,22 0 60 0 0,-34 4-16 0 0,413-22-41 0 0,-497 39 54 0 0,68-3 0 0 0,0 21 0 0 0,-307-1 0 0 0,17 0 0 0 0,89 17 0 0 0,-156-16-16 0 0,-22-1-69 0 0,-6 0 74 0 0,-13 0-17 0 0,0 0-1 0 0,-33-2 0 0 0,-53-6 39 0 0,54 1-24 0 0,-497-19-40 0 0,-228-3 342 0 0,269 13 132 0 0,158 5 16 0 0,-884 13 515 0 0,1177-2-936 0 0,-511 39 131 0 0,301-17-146 0 0,143-15 0 0 0,101-8-9 0 0,1 2 0 0 0,-30 7-1 0 0,51-10-135 0 0,9 2-258 0 0,13 5 292 0 0,0 0 0 0 0,0 0 0 0 0,1-2 0 0 0,0-1 0 0 0,0 0 0 0 0,0-1 0 0 0,34 2 0 0 0,149-5-261 0 0,-167-2 355 0 0,69-2 9 0 0,242-12-55 0 0,234-29-23 0 0,-55-11 32 0 0,-188 18 44 0 0,-269 30 5 0 0,672-59-77 0 0,0 42 115 0 0,-640 26-36 0 0,0 5-1 0 0,104 20 1 0 0,-201-27-57 0 0,-8 0-150 0 0,-487-19-299 0 0,229 5 498 0 0,-2172-53 530 0 0,2404 67-506 0 0,-621-4 192 0 0,4 17-107 0 0,-337 64-59 0 0,982-77-43 0 0,-183 25-69 0 0,139-16-65 0 0,-86 27-1 0 0,130-35 117 0 0,0 0-1 0 0,0 0 0 0 0,0 0 0 0 0,0 0 0 0 0,1 1 1 0 0,-1-1-1 0 0,0 1 0 0 0,1 0 0 0 0,-1 0 0 0 0,-2 3 1 0 0,5-5 17 0 0,0 0-1 0 0,-1 0 1 0 0,1 0 0 0 0,0 0 0 0 0,0 0 0 0 0,0 0 0 0 0,0 1 0 0 0,0-1 0 0 0,0 0-1 0 0,0 0 1 0 0,0 0 0 0 0,0 0 0 0 0,0 0 0 0 0,0 0 0 0 0,0 1 0 0 0,0-1 0 0 0,0 0 0 0 0,0 0-1 0 0,0 0 1 0 0,0 0 0 0 0,0 0 0 0 0,0 0 0 0 0,0 1 0 0 0,0-1 0 0 0,0 0 0 0 0,0 0 0 0 0,0 0-1 0 0,0 0 1 0 0,0 0 0 0 0,0 0 0 0 0,0 1 0 0 0,0-1 0 0 0,0 0 0 0 0,0 0 0 0 0,1 0-1 0 0,-1 0 1 0 0,0 0 0 0 0,0 0 0 0 0,0 0 0 0 0,0 0 0 0 0,0 0 0 0 0,0 1 0 0 0,0-1 0 0 0,0 0-1 0 0,1 0 1 0 0,-1 0 0 0 0,0 0 0 0 0,0 0 0 0 0,7 6-75 0 0,-1-1 0 0 0,1 1 0 0 0,0-1 0 0 0,0 0 0 0 0,1-1 0 0 0,-1 0 0 0 0,1 0 0 0 0,0-1 0 0 0,11 4-1 0 0,13 2-40 0 0,39 7-1 0 0,141 10-51 0 0,8-17 91 0 0,-144-7 82 0 0,574 2 98 0 0,-481-4-48 0 0,767-25 145 0 0,-334 5-208 0 0,417-7-61 0 0,-441 23 75 0 0,-216 3 52 0 0,1183 18 1165 0 0,-1041 24-1025 0 0,-388-30-160 0 0,-95-9-60 0 0,8 1-44 0 0,29 6 0 0 0,-52-8 20 0 0,1 1 1 0 0,0 0-1 0 0,-1 0 1 0 0,1 1-1 0 0,-1-1 0 0 0,0 1 1 0 0,0 1-1 0 0,0-1 1 0 0,8 8-1 0 0,-14-11 39 0 0,1 0 0 0 0,-1 0 1 0 0,0 0-1 0 0,0 0 0 0 0,0 0 0 0 0,0 0 0 0 0,0 0 0 0 0,0 0 1 0 0,0 1-1 0 0,1-1 0 0 0,-1 0 0 0 0,0 0 0 0 0,0 0 1 0 0,0 0-1 0 0,0 0 0 0 0,0 0 0 0 0,0 0 0 0 0,0 0 1 0 0,0 1-1 0 0,0-1 0 0 0,0 0 0 0 0,0 0 0 0 0,0 0 0 0 0,1 0 1 0 0,-1 0-1 0 0,0 0 0 0 0,0 1 0 0 0,0-1 0 0 0,0 0 1 0 0,0 0-1 0 0,0 0 0 0 0,0 0 0 0 0,0 0 0 0 0,0 0 1 0 0,0 1-1 0 0,-1-1 0 0 0,1 0 0 0 0,0 0 0 0 0,0 0 0 0 0,0 0 1 0 0,0 0-1 0 0,0 0 0 0 0,0 1 0 0 0,0-1 0 0 0,0 0 1 0 0,0 0-1 0 0,0 0 0 0 0,0 0 0 0 0,0 0 0 0 0,-1 0 1 0 0,1 0-1 0 0,0 0 0 0 0,0 0 0 0 0,0 1 0 0 0,0-1 0 0 0,0 0 1 0 0,-4 3-148 0 0,0 1 1 0 0,-1-1 0 0 0,1 0-1 0 0,0 0 1 0 0,-1 0 0 0 0,0 0 0 0 0,0-1-1 0 0,1 0 1 0 0,-1 0 0 0 0,-7 1-1 0 0,-27 8-342 0 0,-2-1 1 0 0,-42 3-1 0 0,-89 3-161 0 0,125-13 458 0 0,-618 39 68 0 0,-1351 84 3526 0 0,1991-124-3356 0 0,-2435 254 2406 0 0,1109-46-1721 0 0,9 49-187 0 0,562-76-318 0 0,524-111-98 0 0,-247 106-1 0 0,452-157-102 0 0,-95 41-24 0 0,114-47-28 0 0,1 2 0 0 0,-40 28-1 0 0,65-41-22 0 0,0 1 0 0 0,0 0 1 0 0,0 1-1 0 0,1-1 0 0 0,0 1 0 0 0,0 0 0 0 0,-8 12 0 0 0,12-16 30 0 0,-1 1 0 0 0,1-1-1 0 0,0 1 1 0 0,0 0 0 0 0,0-1 0 0 0,1 1-1 0 0,-1 0 1 0 0,1 0 0 0 0,-1 0 0 0 0,1-1-1 0 0,0 1 1 0 0,0 0 0 0 0,0 0-1 0 0,1 0 1 0 0,-1-1 0 0 0,1 1 0 0 0,-1 0-1 0 0,1 0 1 0 0,0-1 0 0 0,0 1 0 0 0,0-1-1 0 0,0 1 1 0 0,4 4 0 0 0,-2-2-44 0 0,1 0 1 0 0,0 0-1 0 0,1 0 0 0 0,-1-1 1 0 0,1 0-1 0 0,0 0 1 0 0,0 0-1 0 0,1 0 0 0 0,-1-1 1 0 0,1 0-1 0 0,-1 0 1 0 0,7 2-1 0 0,9 3-143 0 0,1-2 1 0 0,23 5-1 0 0,17 0-49 0 0,1-2 0 0 0,71 0 1 0 0,132-12 136 0 0,217-31 47 0 0,3-16 145 0 0,-245 24-40 0 0,2433-171 483 0 0,-1290 172-373 0 0,-2 109-118 0 0,-1358-82-13 0 0,336 47 0 0 0,-261-31 0 0 0,155 50 0 0 0,-204-50 0 0 0,0 2 0 0 0,69 41 0 0 0,-110-57 0 0 0,-1 2 0 0 0,1-1 0 0 0,-1 1 0 0 0,-1 0 0 0 0,12 12 0 0 0,-17-17 0 0 0,-1 1 0 0 0,1 0 0 0 0,-1 0 0 0 0,1 0 0 0 0,-1 0 0 0 0,0 0 0 0 0,0 0 0 0 0,0 0 0 0 0,0 0 0 0 0,0 1 0 0 0,-1-1 0 0 0,1 0 0 0 0,-1 1 0 0 0,1-1 0 0 0,-1 0 0 0 0,0 1 0 0 0,0-1 0 0 0,0 0 0 0 0,0 1 0 0 0,0-1 0 0 0,0 0 0 0 0,-1 1 0 0 0,1-1 0 0 0,-1 0 0 0 0,0 1 0 0 0,0-1 0 0 0,1 0 0 0 0,-3 3 0 0 0,0-1 5 0 0,0 1 0 0 0,0-1 0 0 0,-1 0 0 0 0,1 0 0 0 0,-1 0 0 0 0,0 0 0 0 0,0-1 0 0 0,-1 1 0 0 0,1-1 0 0 0,-7 4-1 0 0,-7 2 75 0 0,-28 11-1 0 0,41-18-63 0 0,-45 15 176 0 0,-98 22 0 0 0,-59-3 116 0 0,154-28-220 0 0,-651 84 844 0 0,-4-22-311 0 0,186-19-255 0 0,-1328 169 421 0 0,371 38-626 0 0,1181-194-178 0 0,-435 99 56 0 0,16 41-263 0 0,492-117-356 0 0,221-85 558 0 0,-1 0-16 0 0,0 0-1 0 0,0 1 1 0 0,1-1 0 0 0,-1 1 0 0 0,1 0 0 0 0,-1 0 0 0 0,1 0 0 0 0,0 1 0 0 0,-4 4 0 0 0,8-7 29 0 0,-1-1-1 0 0,1 1 1 0 0,-1 0-1 0 0,1 0 1 0 0,0-1-1 0 0,-1 1 0 0 0,1 0 1 0 0,0 0-1 0 0,0-1 1 0 0,0 1-1 0 0,-1 0 1 0 0,1 0-1 0 0,0 0 1 0 0,0 0-1 0 0,0-1 1 0 0,0 1-1 0 0,0 0 0 0 0,1 0 1 0 0,-1 0-1 0 0,0-1 1 0 0,0 1-1 0 0,0 0 1 0 0,1 0-1 0 0,-1-1 1 0 0,0 1-1 0 0,1 0 1 0 0,-1 0-1 0 0,1-1 0 0 0,-1 1 1 0 0,1-1-1 0 0,-1 1 1 0 0,1 0-1 0 0,-1-1 1 0 0,1 1-1 0 0,0-1 1 0 0,-1 1-1 0 0,1-1 1 0 0,1 1-1 0 0,2 2-48 0 0,1 0 0 0 0,0 0 1 0 0,0-1-1 0 0,9 3 0 0 0,13 3-91 0 0,1 0-1 0 0,0-2 1 0 0,0-2 0 0 0,41 3 0 0 0,120-7-2 0 0,178-26 224 0 0,4-20 88 0 0,-304 37-126 0 0,689-100 331 0 0,52-7-60 0 0,312-28 44 0 0,3 21-59 0 0,643 14-209 0 0,-977 108-77 0 0,-11 59-24 0 0,-702-48 16 0 0,164 26-140 0 0,-183-24 55 0 0,-1 1 0 0 0,59 24-1 0 0,-89-27 21 0 0,30 16 0 0 0,-49-22 48 0 0,0 0 0 0 0,0 1 0 0 0,0 0 0 0 0,0 0 0 0 0,-1 1 0 0 0,0 0-1 0 0,0 0 1 0 0,6 8 0 0 0,-11-12 12 0 0,1 0 0 0 0,0 1 0 0 0,-1-1 0 0 0,0 0 0 0 0,0 1 0 0 0,0-1 0 0 0,0 1 0 0 0,0-1 0 0 0,0 1 0 0 0,0 0 0 0 0,-1-1 0 0 0,0 1 0 0 0,1 0 0 0 0,-1 0 0 0 0,0-1 0 0 0,0 1 0 0 0,0 0 0 0 0,-1-1 0 0 0,1 1 0 0 0,-1 0 0 0 0,0-1 0 0 0,1 1 0 0 0,-1-1 0 0 0,0 1 0 0 0,0-1 0 0 0,-1 1 0 0 0,1-1 0 0 0,0 1 0 0 0,-1-1 0 0 0,0 0 0 0 0,1 0 0 0 0,-1 0 0 0 0,-2 2 0 0 0,-4 4-18 0 0,-1-1 0 0 0,0 0 0 0 0,0-1 0 0 0,0 0-1 0 0,-1 0 1 0 0,-20 8 0 0 0,-2-1 13 0 0,0-2 0 0 0,-38 8 0 0 0,-72 8 153 0 0,132-25-130 0 0,-398 51 357 0 0,341-45-299 0 0,-765 61 757 0 0,-4-28 157 0 0,775-38-913 0 0,-366 15 107 0 0,-896 48 228 0 0,8 63-187 0 0,-59 92-142 0 0,909-124-926 0 0,-510 178 0 0 0,916-255 394 0 0,0 2-1 0 0,-67 37 0 0 0,125-58 447 0 0,-5 1-90 0 0,0 2 0 0 0,0-1 1 0 0,0 1-1 0 0,1-1 0 0 0,-1 1 0 0 0,1 1 1 0 0,0-1-1 0 0,-8 10 0 0 0,13-14 87 0 0,0 1 0 0 0,-1 0 0 0 0,1-1-1 0 0,-1 1 1 0 0,1-1 0 0 0,0 1 0 0 0,0 0-1 0 0,-1-1 1 0 0,1 1 0 0 0,0-1 0 0 0,0 1-1 0 0,0 0 1 0 0,0-1 0 0 0,0 1 0 0 0,0 0 0 0 0,0-1-1 0 0,0 1 1 0 0,0 0 0 0 0,0-1 0 0 0,0 1-1 0 0,0 0 1 0 0,0-1 0 0 0,0 1 0 0 0,1 0-1 0 0,-1-1 1 0 0,0 1 0 0 0,0-1 0 0 0,1 2-1 0 0,1-1-17 0 0,-1 1-1 0 0,1-1 1 0 0,0 1-1 0 0,-1-1 1 0 0,1 0-1 0 0,0 0 0 0 0,0 0 1 0 0,2 1-1 0 0,7 3-31 0 0,0-1-1 0 0,-1 0 0 0 0,1-1 0 0 0,0 0 1 0 0,18 1-1 0 0,59 1-230 0 0,-68-4 282 0 0,469-17 312 0 0,-440 13-229 0 0,581-60 1277 0 0,-398 36-1056 0 0,2659-243 1209 0 0,-1361 172-1483 0 0,1 54-310 0 0,-830 52 0 0 0,-7 42-154 0 0,-507-25 303 0 0,-129-15 48 0 0,62 21 0 0 0,-96-24 28 0 0,34 16-1 0 0,-52-20 48 0 0,1 0 0 0 0,-1 1 0 0 0,0 0 0 0 0,0 0 0 0 0,0 0 0 0 0,-1 1 0 0 0,0 0 0 0 0,1 0 0 0 0,5 9 0 0 0,-9-12 6 0 0,-1 0-1 0 0,0 0 1 0 0,0 0-1 0 0,0 0 0 0 0,0 0 1 0 0,0 0-1 0 0,-1 0 1 0 0,1 0-1 0 0,0 0 1 0 0,-1 0-1 0 0,0 1 0 0 0,1-1 1 0 0,-1 0-1 0 0,0 0 1 0 0,0 0-1 0 0,-1 1 1 0 0,1-1-1 0 0,0 0 0 0 0,-1 0 1 0 0,1 0-1 0 0,-1 1 1 0 0,0-1-1 0 0,1 0 0 0 0,-1 0 1 0 0,0 0-1 0 0,-1 0 1 0 0,1 0-1 0 0,0-1 1 0 0,0 1-1 0 0,-4 3 0 0 0,-1 2-57 0 0,0-1 0 0 0,-1-1 0 0 0,0 1 0 0 0,0-1 0 0 0,0 0 0 0 0,-16 7 0 0 0,-10 3-39 0 0,-1-1-1 0 0,0-2 0 0 0,-45 9 1 0 0,-115 16 18 0 0,174-34 76 0 0,-469 61 221 0 0,-78-29 221 0 0,190-14-152 0 0,-593 36 422 0 0,-359 24 137 0 0,2 33-414 0 0,-1525 305-299 0 0,1097-28-1093 0 0,1196-243-120 0 0,11 23-910 0 0,458-140 1533 0 0,-60 22-606 0 0,115-37 841 0 0,34-16 232 0 0,1 0 1 0 0,-1 0-1 0 0,1 1 0 0 0,-1-1 0 0 0,0 0 0 0 0,1 1 0 0 0,-1-1 0 0 0,1 0 0 0 0,-1 1 0 0 0,1-1 0 0 0,-1 1 0 0 0,1-1 0 0 0,-1 1 0 0 0,1-1 1 0 0,-1 1-1 0 0,1 0 0 0 0,0-1 0 0 0,-1 1 0 0 0,1-1 0 0 0,0 1 0 0 0,-1 1 0 0 0,2-2 1 0 0,-1 1 1 0 0,0 0-1 0 0,1-1 0 0 0,-1 1 0 0 0,0-1 0 0 0,1 1 0 0 0,-1-1 1 0 0,1 1-1 0 0,-1-1 0 0 0,1 1 0 0 0,0-1 0 0 0,-1 0 1 0 0,1 1-1 0 0,-1-1 0 0 0,1 0 0 0 0,0 1 0 0 0,-1-1 1 0 0,1 0-1 0 0,0 0 0 0 0,-1 1 0 0 0,2-1 0 0 0,8 3-15 0 0,1-1 0 0 0,0 0 0 0 0,0 0 0 0 0,21 0 0 0 0,48-6 84 0 0,-66 3-54 0 0,624-67 1356 0 0,1-28 316 0 0,-111 16-784 0 0,1518-180 1212 0 0,180 76-1252 0 0,-176 113-1087 0 0,-1482 67-105 0 0,-3 19-352 0 0,231 48-1919 0 0,-647-44 1547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9:43.310"/>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14221 5767 5063 0 0,'-841'-28'607'0'0,"173"4"2210"0"0,-920 15 2133 0 0,1 74-4274 0 0,460 25-599 0 0,4 42-141 0 0,76 28-679 0 0,420-36-251 0 0,338-63 311 0 0,285-60 672 0 0,-348 82-1350 0 0,341-80 1235 0 0,1 0 1 0 0,-1 2-1 0 0,-13 6 0 0 0,24-11 122 0 0,0 0 1 0 0,0 0-1 0 0,0 0 0 0 0,0 0 0 0 0,0 0 0 0 0,0 0 0 0 0,0 0 0 0 0,1 0 1 0 0,-1 0-1 0 0,0 1 0 0 0,0-1 0 0 0,0 0 0 0 0,0 0 0 0 0,0 0 0 0 0,0 0 0 0 0,0 0 1 0 0,0 0-1 0 0,0 0 0 0 0,0 0 0 0 0,0 0 0 0 0,0 0 0 0 0,0 0 0 0 0,0 0 1 0 0,0 0-1 0 0,0 1 0 0 0,0-1 0 0 0,0 0 0 0 0,0 0 0 0 0,0 0 0 0 0,0 0 0 0 0,0 0 1 0 0,0 0-1 0 0,0 0 0 0 0,0 0 0 0 0,0 0 0 0 0,0 0 0 0 0,0 1 0 0 0,0-1 1 0 0,0 0-1 0 0,0 0 0 0 0,0 0 0 0 0,0 0 0 0 0,0 0 0 0 0,0 0 0 0 0,0 0 0 0 0,0 0 1 0 0,0 0-1 0 0,0 0 0 0 0,0 0 0 0 0,0 0 0 0 0,0 0 0 0 0,0 0 0 0 0,-1 1 1 0 0,1-1-1 0 0,0 0 0 0 0,0 0 0 0 0,0 0 0 0 0,0 0 0 0 0,0 0 0 0 0,5 2-61 0 0,0 1 0 0 0,1-1 0 0 0,-1 0 0 0 0,1 0 0 0 0,-1 0 0 0 0,1-1 0 0 0,8 1 0 0 0,44 1-240 0 0,-55-3 290 0 0,135-5-4 0 0,135-22 0 0 0,-223 21 181 0 0,1089-144 2804 0 0,-1-16-1314 0 0,-986 144-1558 0 0,1092-147 582 0 0,-809 113-510 0 0,1072-127 161 0 0,3 19-473 0 0,-678 74-155 0 0,924-48-889 0 0,-1742 137 1173 0 0,307-9-250 0 0,-5 19-373 0 0,-275-5 138 0 0,-37-3 233 0 0,-28 1-545 0 0,-530-38-1969 0 0,325 17 2645 0 0,-2845-133 5512 0 0,184 212-3774 0 0,616 167-1520 0 0,1518-114-200 0 0,386-55-152 0 0,-261 32-1286 0 0,571-82 844 0 0,662-91-116 0 0,-320 38 1092 0 0,535-85 905 0 0,-61 8-147 0 0,788-84 122 0 0,8 67-655 0 0,591 77-359 0 0,-1252 96-250 0 0,-577-6-223 0 0,-217-15-174 0 0,112 31 0 0 0,-198-41 384 0 0,-1 0 1 0 0,1 0-1 0 0,-1 0 0 0 0,0 2 1 0 0,0-1-1 0 0,16 11 0 0 0,-25-14 104 0 0,0-1-1 0 0,-1 1 0 0 0,1-1 1 0 0,0 1-1 0 0,-1 0 0 0 0,1-1 1 0 0,0 1-1 0 0,-1-1 0 0 0,1 1 1 0 0,-1 0-1 0 0,1 0 0 0 0,-1-1 1 0 0,0 1-1 0 0,1 0 0 0 0,-1 0 1 0 0,0-1-1 0 0,1 1 0 0 0,-1 0 1 0 0,0 0-1 0 0,0 0 0 0 0,0 0 1 0 0,0 1-1 0 0,0-1-10 0 0,0 0 0 0 0,-1 0 0 0 0,1 0 1 0 0,-1 0-1 0 0,1 0 0 0 0,-1 0 0 0 0,0 0 0 0 0,1-1 0 0 0,-1 1 1 0 0,0 0-1 0 0,0 0 0 0 0,0-1 0 0 0,0 1 0 0 0,1 0 0 0 0,-1-1 1 0 0,0 1-1 0 0,-2 0 0 0 0,-9 5-216 0 0,-1-2 1 0 0,0 1-1 0 0,0-2 1 0 0,0 1-1 0 0,-23 1 1 0 0,33-4 222 0 0,-223 20-1447 0 0,-7-16 613 0 0,212-4 815 0 0,-1480-26 1457 0 0,985 10-270 0 0,-1267-7 2299 0 0,0 59-1831 0 0,-249 85-1069 0 0,782-3-479 0 0,549-70-461 0 0,673-48 282 0 0,0-1 0 0 0,1-2-1 0 0,-29-4 1 0 0,52 5-65 0 0,8-2-1 0 0,15-7 68 0 0,-1 1-1 0 0,1 0 1 0 0,28-7 0 0 0,69-15-134 0 0,-80 23 181 0 0,538-123-202 0 0,-220 52 296 0 0,1434-275 941 0 0,-343 122-349 0 0,10 65-146 0 0,83 88-18 0 0,-3 144-879 0 0,-1008 10-1850 0 0,-498-70 1591 0 0,0 2-1 0 0,41 15 1 0 0,-68-21 586 0 0,1 0 1 0 0,-1 0-1 0 0,0 0 1 0 0,1 0-1 0 0,-1 1 0 0 0,0-1 1 0 0,0 1-1 0 0,0-1 1 0 0,0 1-1 0 0,0 0 0 0 0,0 0 1 0 0,2 3-1 0 0,-4-5 75 0 0,0 1 1 0 0,1-1-1 0 0,-1 0 0 0 0,0 1 1 0 0,0-1-1 0 0,0 1 0 0 0,0-1 1 0 0,0 1-1 0 0,0-1 0 0 0,0 1 1 0 0,0-1-1 0 0,0 1 0 0 0,0-1 1 0 0,0 1-1 0 0,0-1 0 0 0,0 1 1 0 0,0-1-1 0 0,0 0 0 0 0,-1 1 1 0 0,1-1-1 0 0,0 1 0 0 0,0-1 1 0 0,0 0-1 0 0,-1 1 0 0 0,1 0 0 0 0,-2 0-32 0 0,1 0 0 0 0,-1 1-1 0 0,1-1 1 0 0,-1 0 0 0 0,1 0-1 0 0,-1 0 1 0 0,1 0-1 0 0,-1-1 1 0 0,-3 2 0 0 0,-20 6-315 0 0,0-2 0 0 0,-1 0 1 0 0,0-2-1 0 0,-50 1 0 0 0,44-2 326 0 0,-502 14 225 0 0,474-17 32 0 0,-735 5 2234 0 0,50-2-507 0 0,-1135 45 1041 0 0,2 79-1384 0 0,141 64-1052 0 0,867-74-634 0 0,827-110 35 0 0,-6 1-148 0 0,-51 1 1 0 0,82-10-103 0 0,36-5-176 0 0,251-58-430 0 0,-42 12 600 0 0,1205-292 315 0 0,574-55 814 0 0,17 104 134 0 0,-762 164-381 0 0,3 106-471 0 0,-1241 26-135 0 0,15 0-228 0 0,74 13 1 0 0,-146-16-268 0 0,7 1 363 0 0,-250-12-787 0 0,125 8 814 0 0,-207-11 6 0 0,-3243-159 1948 0 0,1903 83-442 0 0,811 22-1076 0 0,875 69-285 0 0,-128-16 35 0 0,112 12-32 0 0,0-2 1 0 0,-46-16-1 0 0,73 23-7 0 0,1-1-1 0 0,-1 1 0 0 0,0-1 1 0 0,1 0-1 0 0,-1 0 0 0 0,1 1 1 0 0,-1-1-1 0 0,1 0 0 0 0,-1 0 1 0 0,1-1-1 0 0,-2-1 0 0 0,3 3-1 0 0,0-1-1 0 0,0 1 1 0 0,0-1-1 0 0,0 1 1 0 0,0-1-1 0 0,0 0 1 0 0,0 1-1 0 0,0-1 1 0 0,0 1-1 0 0,1-1 0 0 0,-1 1 1 0 0,0-1-1 0 0,0 1 1 0 0,0-1-1 0 0,1 1 1 0 0,-1-1-1 0 0,0 1 1 0 0,1-1-1 0 0,-1 1 1 0 0,1-1-1 0 0,-1 1 1 0 0,0 0-1 0 0,1-1 1 0 0,-1 1-1 0 0,1 0 1 0 0,-1-1-1 0 0,1 1 0 0 0,-1 0 1 0 0,1 0-1 0 0,0-1 1 0 0,11-5-61 0 0,-1 0 1 0 0,1 0 0 0 0,1 1-1 0 0,18-4 1 0 0,-17 4 21 0 0,529-150-1548 0 0,12 19 539 0 0,-532 131 1020 0 0,1352-276-761 0 0,-257 84 968 0 0,-259 78 305 0 0,-718 102-370 0 0,894-42 452 0 0,-675 74-460 0 0,-296-5-241 0 0,-59-9 46 0 0,-9-1-117 0 0,-38 2-201 0 0,-65-6 0 0 0,40 0 313 0 0,-455-19-156 0 0,-136-5 347 0 0,560 25-47 0 0,-1599-43 1439 0 0,-2 37-58 0 0,871 38-1161 0 0,783-26-228 0 0,44-2-72 0 0,6 0-18 0 0,22 5-87 0 0,1-1 1 0 0,52 2 0 0 0,64-7-38 0 0,271-26-125 0 0,-3-23 77 0 0,15-12 41 0 0,27-4 143 0 0,-271 41-5 0 0,744-85 21 0 0,-726 89 23 0 0,298-21 0 0 0,-367 34 4 0 0,137-6-61 0 0,-3 17 38 0 0,-253-3 19 0 0,-2-1 0 0 0,0 1 0 0 0,13 3 0 0 0,-47-8 27 0 0,0 1 0 0 0,-25-1 0 0 0,-68 1-6 0 0,86 2 3 0 0,-256-6-13 0 0,-177-2-12 0 0,-21 6 1 0 0,-332 2 0 0 0,366 5-3 0 0,26-1 113 0 0,5-5 136 0 0,219-1-55 0 0,-76-6 647 0 0,431 12-885 0 0,472-35-528 0 0,120-55 143 0 0,164-31 130 0 0,6 35 60 0 0,-405 70 537 0 0,-460 13-118 0 0,85 13-1 0 0,-209-22-127 0 0,-79 2 0 0 0,98 5-37 0 0,-1282-14 54 0 0,-393 53 464 0 0,1236-9-300 0 0,482-27-230 0 0,-5 0 0 0 0,-26 5 0 0 0,28-2-21 0 0,11-3-24 0 0,5 1-15 0 0,9 5-3 0 0,1-1 1 0 0,0 0 0 0 0,0-1-1 0 0,0 0 1 0 0,0-1 0 0 0,1-1 0 0 0,17 3-1 0 0,106 4-296 0 0,216-17 197 0 0,4-19 108 0 0,419-49-21 0 0,299-21-74 0 0,-725 80-34 0 0,-5 24-299 0 0,-315-4 393 0 0,5 1-242 0 0,-59 2-97 0 0,-40 3 42 0 0,-82 1 0 0 0,77-6 215 0 0,-888 32-452 0 0,757-32 582 0 0,-606 13 359 0 0,-1140 38 990 0 0,-47 39-4 0 0,893-46-402 0 0,547-39-698 0 0,549-10-203 0 0,-12 0-1 0 0,-1-1 0 0 0,1 0-1 0 0,0-1 1 0 0,-1-1-1 0 0,-28-9 1 0 0,44 12-29 0 0,5-2-17 0 0,75-24-339 0 0,83-14 1 0 0,-93 24 160 0 0,533-133-684 0 0,-293 72 641 0 0,52 1 267 0 0,1 17 0 0 0,-286 47 0 0 0,164-22 71 0 0,-237 33 6 0 0,-6 1 50 0 0,-13-3-9 0 0,0 0-1 0 0,0 1 1 0 0,-22 0 0 0 0,-53 6 39 0 0,65-3-116 0 0,-300 9 106 0 0,72-4-86 0 0,-893 17 438 0 0,-3-31 40 0 0,908 0-381 0 0,4-20 206 0 0,212 22-277 0 0,14 2-95 0 0,12 4 7 0 0,0 0 1 0 0,0-1 0 0 0,0 1 0 0 0,0 0-1 0 0,0 0 1 0 0,0 0 0 0 0,0 0-1 0 0,0 0 1 0 0,-1 0 0 0 0,1 0-1 0 0,0 0 1 0 0,0 0 0 0 0,0 0-1 0 0,0 0 1 0 0,0 0 0 0 0,0 0-1 0 0,0 0 1 0 0,0-1 0 0 0,0 1-1 0 0,0 0 1 0 0,0 0 0 0 0,0 0 0 0 0,0 0-1 0 0,0 0 1 0 0,0 0 0 0 0,0 0-1 0 0,0 0 1 0 0,0 0 0 0 0,0 0-1 0 0,0 0 1 0 0,0-1 0 0 0,0 1-1 0 0,0 0 1 0 0,0 0 0 0 0,0 0-1 0 0,0 0 1 0 0,0 0 0 0 0,0 0 0 0 0,0 0-1 0 0,1 0 1 0 0,-1 0 0 0 0,0 0-1 0 0,0 0 1 0 0,0 0 0 0 0,0 0-1 0 0,0-1 1 0 0,0 1 0 0 0,0 0-1 0 0,0 0 1 0 0,0 0 0 0 0,10-3-51 0 0,-9 3 45 0 0,211-48-810 0 0,297-84-275 0 0,-346 89 927 0 0,305-70-267 0 0,217-15 135 0 0,-677 127 296 0 0,180-23 12 0 0,-231 18 48 0 0,-225 8-116 0 0,189 2 32 0 0,-116 4 12 0 0,-601 16 176 0 0,590-22-5 0 0,-344-2 694 0 0,469-2-748 0 0,-544-27 618 0 0,491 7-456 0 0,131 21-254 0 0,1-1 43 0 0,7-1-48 0 0,10-2-34 0 0,86-19-375 0 0,85-22-177 0 0,421-95 183 0 0,-469 105 359 0 0,-39 8 19 0 0,-96 27 86 0 0,-325 23 515 0 0,227-13-504 0 0,-236 32-80 0 0,-4-8 0 0 0,107-14 0 0 0,186-12-16 0 0,27-4-23 0 0,-29 1 0 0 0,42-4-51 0 0,15-1-1355 0 0,-7 2 1328 0 0,52-6-575 0 0,76-18 1 0 0,-29 5 362 0 0,-87 15 121 0 0,7-1-752 0 0,35-1 1 0 0,-80 10 633 0 0,4-1 265 0 0,-154 12 633 0 0,-8 4 142 0 0,60-7 43 0 0,98-11-686 0 0,-11 2 26 0 0,0-1 1 0 0,0-1-1 0 0,-40-4 0 0 0,60 1-44 0 0,9 1 15 0 0,5-2 2 0 0,435-178-544 0 0,-400 164 475 0 0,64-29 9 0 0,-101 44-8 0 0,-1 1 1 0 0,1 0-1 0 0,-1-1 1 0 0,1 1-1 0 0,-1-1 1 0 0,0 1-1 0 0,1-1 1 0 0,-1 1-1 0 0,0-1 1 0 0,1 0-1 0 0,-1 1 0 0 0,0-1 1 0 0,0 1-1 0 0,1-1 1 0 0,-1 0-1 0 0,0 1 1 0 0,0-1-1 0 0,0 1 1 0 0,0-1-1 0 0,0 0 1 0 0,0 1-1 0 0,0-1 0 0 0,0-1 1 0 0,0 1 6 0 0,-1-1 15 0 0,1 0 0 0 0,0 0 1 0 0,-1 0-1 0 0,0 0 0 0 0,1-1 0 0 0,-1 1 0 0 0,0 0 0 0 0,0 0 1 0 0,0 0-1 0 0,0 1 0 0 0,0-1 0 0 0,-1 0 0 0 0,1 0 0 0 0,-1 1 1 0 0,1-1-1 0 0,-1 0 0 0 0,1 1 0 0 0,-1 0 0 0 0,0-1 0 0 0,0 1 1 0 0,0 0-1 0 0,0 0 0 0 0,-2-1 0 0 0,-7-4 119 0 0,-1 1 0 0 0,-19-7 0 0 0,5 5 38 0 0,0 2 1 0 0,-1 0-1 0 0,-42 0 0 0 0,51 3-147 0 0,-32 1 157 0 0,-58 5 1 0 0,94-3-150 0 0,4 0-31 0 0,0 0-1 0 0,1 0 1 0 0,-1 1-1 0 0,1 1 1 0 0,-1-1-1 0 0,-8 5 1 0 0,16-6-85 0 0,36-3-11 0 0,0-2 0 0 0,-1-1 0 0 0,60-18 0 0 0,-31 8 73 0 0,-23 5 12 0 0,210-43 0 0 0,-186 43 0 0 0,126-5 0 0 0,-170 16 0 0 0,-18-1 0 0 0,-1 0 0 0 0,1 0 0 0 0,0 0 0 0 0,-1 0 0 0 0,1 0 0 0 0,0 1 0 0 0,-1-1 0 0 0,1 0 0 0 0,0 0 0 0 0,-1 1 0 0 0,1-1 0 0 0,0 0 0 0 0,-1 1 0 0 0,1-1 0 0 0,-1 0 0 0 0,1 1 0 0 0,0-1 0 0 0,0 2 0 0 0,0 0-1 0 0,-1 0 0 0 0,1-1 0 0 0,-1 1 0 0 0,1 0-1 0 0,-1 0 1 0 0,0 0 0 0 0,1 0 0 0 0,-1 0 0 0 0,0 0-1 0 0,0 0 1 0 0,-1 0 0 0 0,1 0 0 0 0,0 0 0 0 0,-1 0-1 0 0,1-1 1 0 0,-1 1 0 0 0,1 0 0 0 0,-1 0 0 0 0,0 0-1 0 0,0-1 1 0 0,-2 4 0 0 0,-1 3-3 0 0,-1-1 0 0 0,0 1 0 0 0,-10 10 0 0 0,-13 10 161 0 0,-59 45 0 0 0,50-44-85 0 0,-69 49 132 0 0,70-53-154 0 0,0 1 1 0 0,2 2-1 0 0,-51 53 1 0 0,73-67-49 0 0,0 1 0 0 0,2 0 0 0 0,-1 0 0 0 0,2 1 0 0 0,0 0 0 0 0,1 1 0 0 0,1 0 0 0 0,-6 19 0 0 0,10-25-7 0 0,1-1 0 0 0,0 1 0 0 0,1-1-1 0 0,0 1 1 0 0,0 0 0 0 0,1 0 0 0 0,1-1 0 0 0,-1 1 0 0 0,2 0 0 0 0,0-1 0 0 0,0 1 0 0 0,1-1 0 0 0,0 0 0 0 0,1 1 0 0 0,5 10 0 0 0,-1-6-13 0 0,1-1 1 0 0,1 0-1 0 0,0-1 1 0 0,1 0-1 0 0,0 0 1 0 0,1-1-1 0 0,0-1 1 0 0,1 0-1 0 0,0 0 1 0 0,1-1-1 0 0,25 13 1 0 0,-5-6-21 0 0,0-1 0 0 0,2-2 1 0 0,0-1-1 0 0,39 8 0 0 0,22 1 55 0 0,0-5 0 0 0,114 5 0 0 0,197-17 50 0 0,51-16-3 0 0,-125-16-57 0 0,-257 19-17 0 0,-10 1-181 0 0,0 3-1 0 0,1 2 1 0 0,98 12 0 0 0,-161-10 1 0 0,-9 2-278 0 0,-22 4 411 0 0,1-2 1 0 0,-30 3-1 0 0,6-2 109 0 0,-509 66 518 0 0,256-30-284 0 0,-11 2 63 0 0,64-9-72 0 0,-247 68 1 0 0,472-97-282 0 0,1 2 1 0 0,-1 0 0 0 0,2 2 0 0 0,-29 14 0 0 0,48-21-137 0 0,5 1-56 0 0,2 0 148 0 0,-1 0 1 0 0,1 0-1 0 0,0 0 1 0 0,0-1-1 0 0,0 1 1 0 0,1-1-1 0 0,-1 0 1 0 0,1 0-1 0 0,-1-1 1 0 0,1 1-1 0 0,-1-1 1 0 0,6 1-1 0 0,13 2-244 0 0,29 1-1 0 0,-43-4 225 0 0,58 1-211 0 0,113-9 0 0 0,69-24-205 0 0,-175 21 447 0 0,450-71 35 0 0,-41 6 15 0 0,117 4 402 0 0,2 46-17 0 0,-596 25-398 0 0,77 1 32 0 0,94 12 0 0 0,-165-12-29 0 0,-6 0-6 0 0,-1 0 1 0 0,0 0-1 0 0,0 0 1 0 0,0 1 0 0 0,0 0-1 0 0,6 2 1 0 0,-8-2-77 0 0,-7 0-37 0 0,-8 4 86 0 0,0 0 0 0 0,0-1 0 0 0,-1-1-1 0 0,1 0 1 0 0,-18 3 0 0 0,-71 7 311 0 0,39-7-132 0 0,-157 25 328 0 0,-199 26 174 0 0,-399 59 317 0 0,593-80-756 0 0,-229 71 0 0 0,444-105-212 0 0,-5 1 0 0 0,-1 0 0 0 0,1 1 0 0 0,-1 1 0 0 0,2 0 0 0 0,-25 15 0 0 0,36-20-3 0 0,1 0 0 0 0,0 0 0 0 0,-1 0 0 0 0,1 0-1 0 0,0 0 1 0 0,0 0 0 0 0,0 0 0 0 0,0 0 0 0 0,0 1 0 0 0,0-1-1 0 0,0 0 1 0 0,1 1 0 0 0,-1-1 0 0 0,0 0 0 0 0,1 1-1 0 0,-1-1 1 0 0,1 1 0 0 0,-1 2 0 0 0,1-3-5 0 0,0 1 0 0 0,0-1-1 0 0,0 1 1 0 0,1-1 0 0 0,-1 0 0 0 0,1 1 0 0 0,-1-1-1 0 0,1 0 1 0 0,-1 0 0 0 0,1 1 0 0 0,0-1 0 0 0,-1 0 0 0 0,1 0-1 0 0,0 0 1 0 0,0 0 0 0 0,0 0 0 0 0,1 1 0 0 0,3 2-37 0 0,0 0 1 0 0,0 0 0 0 0,1 0 0 0 0,0-1 0 0 0,0 0-1 0 0,-1 0 1 0 0,11 3 0 0 0,8 1-65 0 0,1-2 0 0 0,-1 0 1 0 0,1-1-1 0 0,0-2 0 0 0,28 0 1 0 0,129-12 30 0 0,-157 8 55 0 0,69-5 10 0 0,209-24 12 0 0,271-73-68 0 0,-309 52 13 0 0,741-158-19 0 0,-707 142 75 0 0,145-38 0 0 0,-348 84 0 0 0,-39 9 6 0 0,66-23-1 0 0,-121 35 18 0 0,-6 0 7 0 0,-9-3-16 0 0,-2 0 0 0 0,1 1-1 0 0,0 1 1 0 0,-19-1 0 0 0,-67 2-8 0 0,-95 13 31 0 0,47-1-135 0 0,-419 24-99 0 0,-236 11 526 0 0,368-31 179 0 0,-390 19 1006 0 0,784-31-1396 0 0,1 1-1 0 0,-44 12 0 0 0,80-15-106 0 0,13 5-629 0 0,-3-3 534 0 0,-1 0 0 0 0,1-1 0 0 0,0 1 0 0 0,1-1-1 0 0,-1-1 1 0 0,0 1 0 0 0,1-1 0 0 0,-1 0-1 0 0,12 1 1 0 0,8-2-231 0 0,37-3-1 0 0,490-84-1828 0 0,-359 48 1645 0 0,188-42 14 0 0,298-71 1042 0 0,-434 99 176 0 0,9 3 260 0 0,-175 40-581 0 0,115 0 0 0 0,-243 15-340 0 0,9-1-55 0 0,-332 36 326 0 0,159-15-354 0 0,-51 4-69 0 0,-295 30 80 0 0,334-34 30 0 0,-88 7 142 0 0,-213 20 229 0 0,263-16-122 0 0,-206 30 134 0 0,9 32-156 0 0,443-94-262 0 0,-84 27 94 0 0,86-26-105 0 0,0 0 0 0 0,1 2 0 0 0,0 0 0 0 0,-22 14 0 0 0,33-19 6 0 0,0-1-1 0 0,1 1 1 0 0,-1-1 0 0 0,0 1-1 0 0,1-1 1 0 0,-1 1-1 0 0,1 0 1 0 0,0 0-1 0 0,0 0 1 0 0,-1 0-1 0 0,0 3 1 0 0,2-4-2 0 0,-1 0 1 0 0,1 0-1 0 0,0 0 0 0 0,0 1 0 0 0,0-1 1 0 0,0 0-1 0 0,0 0 0 0 0,0 0 0 0 0,0 0 0 0 0,0 0 1 0 0,1 0-1 0 0,-1 0 0 0 0,0 0 0 0 0,0 0 1 0 0,1 0-1 0 0,-1 0 0 0 0,1 0 0 0 0,-1 0 1 0 0,1 0-1 0 0,-1 0 0 0 0,1 0 0 0 0,0-1 1 0 0,-1 1-1 0 0,1 0 0 0 0,0 0 0 0 0,1 0 1 0 0,3 3-60 0 0,0 0 0 0 0,1 0 0 0 0,-1-1 0 0 0,1 0 0 0 0,0 0 0 0 0,0 0 0 0 0,11 3 0 0 0,48 8-253 0 0,18-2 120 0 0,160 1 1 0 0,89-25 147 0 0,-320 12 57 0 0,504-41 141 0 0,2-17 29 0 0,-279 30-148 0 0,-8 1-33 0 0,354-38-62 0 0,2 30 66 0 0,-533 33 6 0 0,0 3 0 0 0,86 12 0 0 0,-131-12 0 0 0,-5 0-2 0 0,0 0 0 0 0,0 0 0 0 0,-1 0 0 0 0,1 0 0 0 0,-1 0 0 0 0,1 1 0 0 0,4 2 0 0 0,-8-4 1 0 0,0 0 0 0 0,0 0 0 0 0,-1 0 0 0 0,1 0 0 0 0,0 0 0 0 0,0 0 0 0 0,0 0 0 0 0,0 0 0 0 0,0 1 0 0 0,0-1 0 0 0,0 0 0 0 0,0 0 0 0 0,0 0 0 0 0,0 0 0 0 0,0 0 0 0 0,0 0 0 0 0,0 0 0 0 0,0 0 0 0 0,-1 0 0 0 0,1 0 0 0 0,0 0 0 0 0,0 0 0 0 0,0 0 0 0 0,0 0 0 0 0,0 1 0 0 0,0-1 0 0 0,0 0 0 0 0,0 0 0 0 0,0 0 0 0 0,0 0 0 0 0,0 0 0 0 0,0 0 0 0 0,0 0 0 0 0,0 0 0 0 0,0 0 0 0 0,0 0 0 0 0,0 0 0 0 0,0 1 0 0 0,0-1 0 0 0,0 0 0 0 0,0 0 0 0 0,0 0 0 0 0,0 0 0 0 0,0 0 0 0 0,0 0 0 0 0,1 0 0 0 0,-1 0 0 0 0,0 0 0 0 0,0 0 0 0 0,0 0 0 0 0,0 0 0 0 0,0 0 0 0 0,0 1 0 0 0,0-1 0 0 0,0 0 0 0 0,0 0 0 0 0,0 0 0 0 0,0 0 0 0 0,0 0 0 0 0,0 0 0 0 0,0 0 0 0 0,1 0 0 0 0,-1 0 0 0 0,-6 4-6 0 0,0 1 0 0 0,0-1-1 0 0,-1-1 1 0 0,0 1 0 0 0,1-1-1 0 0,-1 0 1 0 0,-8 2 0 0 0,-57 13-43 0 0,52-13 46 0 0,-472 89 203 0 0,433-84-182 0 0,-272 43 215 0 0,-287 53 395 0 0,446-73-400 0 0,-399 94 551 0 0,236-28-372 0 0,290-85-384 0 0,0 1 1 0 0,1 3 0 0 0,-72 39-1 0 0,112-55-26 0 0,0 1 0 0 0,0 0 0 0 0,0 0 0 0 0,0 0 0 0 0,1 1 0 0 0,-1-1-1 0 0,1 1 1 0 0,-5 6 0 0 0,7-8-2 0 0,0 0 1 0 0,0 0-1 0 0,0 0 0 0 0,0 0 0 0 0,0 0 0 0 0,1 0 0 0 0,-1 0 0 0 0,1 0 0 0 0,0 0 1 0 0,-1 0-1 0 0,1 0 0 0 0,0 0 0 0 0,0 0 0 0 0,0 0 0 0 0,1 1 0 0 0,-1-1 0 0 0,0 0 1 0 0,1 0-1 0 0,-1 0 0 0 0,1 0 0 0 0,0 0 0 0 0,1 2 0 0 0,1 1-39 0 0,0 0 0 0 0,1 0-1 0 0,-1 0 1 0 0,1 0 0 0 0,0-1 0 0 0,1 1-1 0 0,-1-1 1 0 0,1 0 0 0 0,-1-1 0 0 0,1 1-1 0 0,1-1 1 0 0,6 4 0 0 0,7 2-36 0 0,1-1-1 0 0,25 8 1 0 0,7-2 47 0 0,0-2 0 0 0,1-2 0 0 0,96 5-1 0 0,165-16-56 0 0,117-29 111 0 0,0-16 14 0 0,-136 14-24 0 0,484-42 41 0 0,2 30 16 0 0,-563 44-56 0 0,-163 3-11 0 0,105 19-1 0 0,-150-19-5 0 0,-1-1-1 0 0,15 7 0 0 0,-21-8-98 0 0,-7 1-43 0 0,-16 7 84 0 0,0 0 1 0 0,0-2-1 0 0,-1-1 1 0 0,-30 6-1 0 0,11-2 53 0 0,-351 76-29 0 0,-5-15 138 0 0,166-32-42 0 0,-599 130 376 0 0,707-143-351 0 0,-289 71 166 0 0,311-68-191 0 0,-127 39 35 0 0,214-64-78 0 0,1 1 1 0 0,0 1-1 0 0,-23 12 0 0 0,34-17-14 0 0,0-1 1 0 0,1 1-1 0 0,-1-1 0 0 0,0 1 0 0 0,0 0 0 0 0,1-1 1 0 0,-1 1-1 0 0,0 0 0 0 0,0 0 0 0 0,1-1 0 0 0,-1 1 0 0 0,1 0 1 0 0,-1 0-1 0 0,1 0 0 0 0,-1 0 0 0 0,1 0 0 0 0,-1 1 1 0 0,1-1-6 0 0,0 1 0 0 0,1-1 1 0 0,-1 0-1 0 0,0 0 1 0 0,1 0-1 0 0,-1 0 1 0 0,1 0-1 0 0,-1 0 0 0 0,1 0 1 0 0,-1 0-1 0 0,1 0 1 0 0,0 0-1 0 0,-1-1 1 0 0,1 1-1 0 0,0 0 0 0 0,0 0 1 0 0,0 0-1 0 0,-1-1 1 0 0,1 1-1 0 0,2 0 1 0 0,23 13-164 0 0,-5-6 60 0 0,1-1-1 0 0,0-1 1 0 0,1-1-1 0 0,-1-1 1 0 0,32 2-1 0 0,120-4-108 0 0,-143-2 203 0 0,448-32-212 0 0,1-28 72 0 0,-449 56 146 0 0,309-42 2 0 0,547-77-93 0 0,-289 39-31 0 0,4 28 118 0 0,-314 42 13 0 0,-3 24 0 0 0,-260-7 0 0 0,43 11 0 0 0,-67-14-1 0 0,1 0-1 0 0,-1 0 0 0 0,0 1 0 0 0,1-1 0 0 0,-1 0 1 0 0,1 1-1 0 0,-1 0 0 0 0,0-1 0 0 0,0 1 1 0 0,1 0-1 0 0,-1 0 0 0 0,0-1 0 0 0,0 1 0 0 0,1 2 1 0 0,-2-3-6 0 0,0 1 1 0 0,-1 0-1 0 0,1 0 0 0 0,-1 0 1 0 0,1 0-1 0 0,-1 0 1 0 0,1 0-1 0 0,-1-1 1 0 0,1 1-1 0 0,-1 0 0 0 0,0 0 1 0 0,0-1-1 0 0,1 1 1 0 0,-1 0-1 0 0,0-1 1 0 0,0 1-1 0 0,0-1 1 0 0,0 1-1 0 0,1-1 0 0 0,-1 0 1 0 0,0 1-1 0 0,0-1 1 0 0,-2 1-1 0 0,-29 10-111 0 0,-38 6-21 0 0,-81 9 1 0 0,44-9 141 0 0,-412 58 42 0 0,234-36 70 0 0,-315 38 430 0 0,-51 8 312 0 0,-161 60 185 0 0,648-109-912 0 0,-401 103 203 0 0,438-95-284 0 0,108-35-44 0 0,0 0 1 0 0,1 1 0 0 0,-1 1 0 0 0,-17 14-1 0 0,33-23-11 0 0,0 1 0 0 0,0-1-1 0 0,1 0 1 0 0,-1 1 0 0 0,1 0 0 0 0,0 0-1 0 0,0-1 1 0 0,0 1 0 0 0,0 0-1 0 0,-2 6 1 0 0,3-7-13 0 0,1-1 1 0 0,-1 1-1 0 0,1-1 1 0 0,0 0-1 0 0,0 1 1 0 0,0-1-1 0 0,0 1 0 0 0,0-1 1 0 0,0 1-1 0 0,0-1 1 0 0,1 0-1 0 0,-1 1 1 0 0,0-1-1 0 0,1 1 0 0 0,-1-1 1 0 0,1 0-1 0 0,0 1 1 0 0,-1-1-1 0 0,1 0 0 0 0,0 0 1 0 0,0 0-1 0 0,0 1 1 0 0,-1-1-1 0 0,1 0 1 0 0,1 0-1 0 0,-1 0 0 0 0,0 0 1 0 0,2 1-1 0 0,4 3-62 0 0,2 0 1 0 0,-1 0-1 0 0,0-1 0 0 0,1 0 0 0 0,0 0 0 0 0,0-1 0 0 0,0 0 1 0 0,19 3-1 0 0,81 5-199 0 0,-102-11 265 0 0,64 2-126 0 0,0-4 1 0 0,107-15 0 0 0,143-42-39 0 0,-289 53 161 0 0,395-87-66 0 0,-84 18 28 0 0,108-23 44 0 0,147-31 10 0 0,4 21 4 0 0,-500 92-2 0 0,260-31 0 0 0,-347 45-5 0 0,-7 1-10 0 0,-1 1-1 0 0,1 0 0 0 0,0 0 0 0 0,10 2 0 0 0,-13-2-116 0 0,-10 0-12 0 0,-111 16-225 0 0,14-1 260 0 0,-837 51-97 0 0,801-59 181 0 0,-1095 30 1070 0 0,972-36-640 0 0,-268 1 398 0 0,-833-24 325 0 0,1357 22-1128 0 0,-106-3-48 0 0,-144-21 0 0 0,253 23 34 0 0,-9 0-116 0 0,-1-1 1 0 0,1-1-1 0 0,0 0 1 0 0,0 0-1 0 0,0-1 0 0 0,-11-6 1 0 0,22 10 119 0 0,0 0 1 0 0,0 0-1 0 0,0 0 1 0 0,0 0-1 0 0,0 0 1 0 0,-1 0-1 0 0,1 0 1 0 0,0 0-10 0 0,0 0 9 0 0,0 0 0 0 0,0 0 1 0 0,0 0-1 0 0,0-1 1 0 0,0 1-1 0 0,0 0 1 0 0,0 0-1 0 0,0 0 1 0 0,0 0-1 0 0,0 0 1 0 0,0 0-1 0 0,0 0 1 0 0,0 0-1 0 0,0 0 0 0 0,0-1 1 0 0,0 1-1 0 0,0 0 1 0 0,0 0-1 0 0,0 0 1 0 0,0 0-1 0 0,0 0 1 0 0,0 0-1 0 0,0 0 1 0 0,0 0-1 0 0,0 0 1 0 0,0-1-1 0 0,0 1 0 0 0,0 0 1 0 0,0 0-1 0 0,0 0 1 0 0,0 0-1 0 0,0 0 1 0 0,0 0-1 0 0,0 0 1 0 0,0 0-1 0 0,1 0 1 0 0,-1 0-1 0 0,0 0 1 0 0,0 0-1 0 0,0-1 0 0 0,0 1 1 0 0,3-4-99 0 0,-1 0 0 0 0,1 0 1 0 0,0 1-1 0 0,1-1 0 0 0,-1 0 1 0 0,0 1-1 0 0,1 0 0 0 0,0 0 0 0 0,0 0 1 0 0,6-3-1 0 0,51-25-531 0 0,-40 22 448 0 0,235-122-1254 0 0,142-62 1076 0 0,-32 70 1315 0 0,-277 95-616 0 0,-56 20-212 0 0,-22 5-17 0 0,-26 6-70 0 0,-311 35 98 0 0,273-33-119 0 0,-768 35 355 0 0,568-51 32 0 0,185 3-175 0 0,-113-26-1 0 0,112 13-99 0 0,60 18-114 0 0,1 0 0 0 0,-1-1 1 0 0,1-1-1 0 0,0 1 1 0 0,-12-10-1 0 0,19 13-15 0 0,-1 0-1 0 0,1 0 1 0 0,0-1-1 0 0,-1 1 1 0 0,1 0 0 0 0,0-1-1 0 0,0 1 1 0 0,0 0-1 0 0,0-1 1 0 0,0 1-1 0 0,0-1 1 0 0,1 1-1 0 0,-1-1 1 0 0,0 0-1 0 0,1 1 1 0 0,-1-1-1 0 0,1 0 1 0 0,0 1 0 0 0,0-1-1 0 0,-1 0 1 0 0,1 0-1 0 0,0 1 1 0 0,0-1-1 0 0,1 0 1 0 0,-1 0-1 0 0,0 1 1 0 0,0-1-1 0 0,1 0 1 0 0,-1 1-1 0 0,1-1 1 0 0,0 0-1 0 0,-1 1 1 0 0,1-1 0 0 0,0 1-1 0 0,0-1 1 0 0,0 1-1 0 0,2-2 1 0 0,3-5-94 0 0,0 1 1 0 0,1 1-1 0 0,0-1 1 0 0,1 1-1 0 0,11-8 1 0 0,105-59-1071 0 0,5-4 311 0 0,99-70 193 0 0,-161 111 737 0 0,110-44 0 0 0,-143 69 197 0 0,-30 10 109 0 0,-20 5-179 0 0,-422 124 814 0 0,337-100-827 0 0,-145 21 0 0 0,23-7 76 0 0,171-29-205 0 0,0 2-1 0 0,-59 26 1 0 0,105-37-41 0 0,-17 4 11 0 0,20-7-108 0 0,6 0-212 0 0,2 1 257 0 0,0 0-1 0 0,0-1 0 0 0,0 1 0 0 0,0-1 1 0 0,0 0-1 0 0,1 0 0 0 0,-1-1 1 0 0,8 0-1 0 0,48-5 8 0 0,-35 2 0 0 0,88-13 73 0 0,111-30 0 0 0,103-51 25 0 0,-6-23 1 0 0,-207 76-61 0 0,-57 22 6 0 0,118-47 898 0 0,-221 62-63 0 0,-5 8-707 0 0,0 3-1 0 0,-75 15 1 0 0,90-13-127 0 0,-348 70 58 0 0,142-27 80 0 0,182-38-97 0 0,-50 13 202 0 0,107-24-230 0 0,37 2-822 0 0,-21-1 689 0 0,1-1 1 0 0,19-2-1 0 0,-11-2 3 0 0,0-1 0 0 0,46-15 0 0 0,44-26-140 0 0,-57 22 120 0 0,243-112-541 0 0,-248 112 530 0 0,57-31-138 0 0,-90 44 171 0 0,0-1 1 0 0,0 0 0 0 0,24-23-1 0 0,-38 31 60 0 0,0 0 1 0 0,-1 0-1 0 0,1-1 0 0 0,-1 1 0 0 0,0-1 0 0 0,0 0 0 0 0,0 0 0 0 0,4-10 0 0 0,-7 13 37 0 0,1 0 0 0 0,-1 0-1 0 0,1 0 1 0 0,-1 0 0 0 0,0 0 0 0 0,1-1-1 0 0,-1 1 1 0 0,0 0 0 0 0,0 0-1 0 0,-1 0 1 0 0,1 0 0 0 0,0-1-1 0 0,-1 1 1 0 0,1 0 0 0 0,-1 0-1 0 0,0 0 1 0 0,0 0 0 0 0,0 0 0 0 0,0 0-1 0 0,0 0 1 0 0,0 0 0 0 0,0 1-1 0 0,-1-1 1 0 0,1 0 0 0 0,-3-2-1 0 0,-1 0 23 0 0,0 1 0 0 0,0-1 0 0 0,0 1 0 0 0,0 0 0 0 0,0 1 0 0 0,-1-1 0 0 0,-8-2 0 0 0,-44-10 196 0 0,48 13-188 0 0,-39-7 68 0 0,0 2 1 0 0,0 3-1 0 0,-51 1 0 0 0,-149 16 69 0 0,-25 1-7 0 0,-55-23 116 0 0,323 8-270 0 0,-4 1 8 0 0,-1-1 1 0 0,0 0-1 0 0,1-1 0 0 0,-12-3 1 0 0,10-1-1 0 0,11 5-19 0 0,0 0 0 0 0,0 0 0 0 0,1 0 0 0 0,-1 0 0 0 0,0 0 1 0 0,1 0-1 0 0,-1 0 0 0 0,1 0 0 0 0,-1-1 0 0 0,1 1 0 0 0,0 0 0 0 0,-1 0 0 0 0,1 0 0 0 0,0-1 0 0 0,0 1 0 0 0,0 0 0 0 0,0 0 0 0 0,0 0 0 0 0,0-1 0 0 0,0 1 0 0 0,0 0 0 0 0,1 0 0 0 0,-1-1 0 0 0,0 1 0 0 0,1 0 0 0 0,-1 0 0 0 0,1 0 0 0 0,-1 0 0 0 0,1 0 0 0 0,0 0 0 0 0,-1 0 0 0 0,1 0 0 0 0,0 0 1 0 0,0 0-1 0 0,-1 0 0 0 0,3-1 0 0 0,3-5-128 0 0,1 1 1 0 0,0 0-1 0 0,14-9 1 0 0,-17 12 80 0 0,32-19-166 0 0,0 2 0 0 0,1 2 1 0 0,1 1-1 0 0,0 2 0 0 0,50-13 0 0 0,-66 22 222 0 0,38-6 0 0 0,-50 11 0 0 0,0 0 0 0 0,0 1 0 0 0,0 0 0 0 0,0 1 0 0 0,0 0 0 0 0,13 3 0 0 0,-7 1 11 0 0,-5 5 32 0 0,-9-7-29 0 0,-1 0 1 0 0,1 0-1 0 0,-1-1 1 0 0,0 1-1 0 0,0 0 1 0 0,0 0 0 0 0,-1 0-1 0 0,1 0 1 0 0,-1 0-1 0 0,1 0 1 0 0,-1 1-1 0 0,0-1 1 0 0,0 0-1 0 0,0 0 1 0 0,-1 0 0 0 0,1 0-1 0 0,-1 0 1 0 0,1 0-1 0 0,-1 0 1 0 0,0 0-1 0 0,0 0 1 0 0,-1 0-1 0 0,1-1 1 0 0,-1 1 0 0 0,1 0-1 0 0,-3 2 1 0 0,-5 8 63 0 0,-1-1 1 0 0,0-1-1 0 0,-23 21 0 0 0,27-26-62 0 0,-53 45 313 0 0,31-29-200 0 0,1 2-1 0 0,2 1 1 0 0,-34 41 0 0 0,53-57-122 0 0,0 0 1 0 0,0 0 0 0 0,1 0 0 0 0,0 0 0 0 0,1 1-1 0 0,0 0 1 0 0,0 0 0 0 0,1 0 0 0 0,1 0 0 0 0,0 0-1 0 0,0 1 1 0 0,1-1 0 0 0,0 1 0 0 0,1-1 0 0 0,0 1 0 0 0,2 14-1 0 0,1-7-19 0 0,1 0-1 0 0,1 0 1 0 0,1 0-1 0 0,0 0 1 0 0,1-1-1 0 0,1 0 1 0 0,1-1-1 0 0,0 1 1 0 0,13 15-1 0 0,72 102-446 0 0,-92-129 395 0 0,3 3 59 0 0,-6-7 15 0 0,1-1 0 0 0,-1 1 0 0 0,0-1 0 0 0,0 0 0 0 0,0 1 0 0 0,0-1 0 0 0,0 0 0 0 0,1 0 0 0 0,-1 1 0 0 0,0-1 0 0 0,0 0 0 0 0,-2 0 0 0 0,3 0-3 0 0,-10 1 29 0 0,0-1 0 0 0,0 0-1 0 0,0 0 1 0 0,0-1-1 0 0,-17-4 1 0 0,-49-17-110 0 0,34 9-52 0 0,6 2 68 0 0,2 0 1 0 0,-39-19 0 0 0,-112-46 326 0 0,166 69-200 0 0,-24-14 172 0 0,22 10 294 0 0,24 9-428 0 0,15-4-120 0 0,1 1 0 0 0,0 0 0 0 0,0 1 0 0 0,38-2 0 0 0,-22 2 19 0 0,41-5-56 0 0,242-19 36 0 0,-275 27 14 0 0,100 1 0 0 0,-121 2 0 0 0,0 0 0 0 0,0 2 0 0 0,0 0 0 0 0,29 10 0 0 0,-45-12-2 0 0,-1 0 0 0 0,1 1 0 0 0,-1 0 1 0 0,0 0-1 0 0,0 0 0 0 0,0 0 0 0 0,0 1 0 0 0,0 0 0 0 0,0 0 0 0 0,-1 0 0 0 0,0 0 0 0 0,0 1 0 0 0,0 0 0 0 0,-1-1 0 0 0,1 2 0 0 0,-1-1 0 0 0,-1 0 0 0 0,1 1 0 0 0,-1-1 1 0 0,1 1-1 0 0,-1-1 0 0 0,-1 1 0 0 0,1 0 0 0 0,-1 0 0 0 0,0 0 0 0 0,-1 0 0 0 0,1 0 0 0 0,-1 0 0 0 0,-1 0 0 0 0,1 0 0 0 0,-1 0 0 0 0,-2 9 0 0 0,-1 4 41 0 0,0-1-1 0 0,-2 1 1 0 0,0-1-1 0 0,-1 0 1 0 0,-1-1-1 0 0,-13 21 1 0 0,8-15-19 0 0,-4 5 55 0 0,-28 36 0 0 0,-7 0-63 0 0,-88 108 40 0 0,121-146-44 0 0,1 1 0 0 0,1 1 0 0 0,-23 52 0 0 0,31-57-2 0 0,0 0-1 0 0,2 1 0 0 0,1 0 1 0 0,0 0-1 0 0,-2 38 0 0 0,7-50-7 0 0,1 0-1 0 0,0 0 0 0 0,1 1 0 0 0,1-1 0 0 0,0 0 1 0 0,0 0-1 0 0,1 0 0 0 0,1-1 0 0 0,0 1 1 0 0,1-1-1 0 0,0 0 0 0 0,9 15 0 0 0,-6-13 0 0 0,1-1-1 0 0,1 0 1 0 0,0 0-1 0 0,0-1 0 0 0,1 0 1 0 0,1-1-1 0 0,0 0 1 0 0,0-1-1 0 0,20 11 0 0 0,14 4 4 0 0,0-2 0 0 0,2-2 0 0 0,0-2 0 0 0,1-3 0 0 0,66 13 0 0 0,257 22 0 0 0,93-21 13 0 0,1-21 14 0 0,-236-5-13 0 0,-8 1 20 0 0,1382 34 614 0 0,-590 26-648 0 0,-989-62 0 0 0,174 21 0 0 0,-157-16 0 0 0,-1 1 0 0 0,66 24 0 0 0,-100-29-4 0 0,0-1 0 0 0,-1 1 0 0 0,8 5 0 0 0,-15-7-10 0 0,0 0-1 0 0,0-1 1 0 0,0 1-1 0 0,1 0 1 0 0,-1 0-1 0 0,0-1 0 0 0,0 1 1 0 0,0-1-1 0 0,-1 1 1 0 0,1-1-1 0 0,-2 1 1 0 0,-10 3-21 0 0,-1 0 0 0 0,0-2 1 0 0,0 0-1 0 0,-25 1 0 0 0,8-1 50 0 0,-251 28 134 0 0,14-2-37 0 0,-227 19-91 0 0,-57 4 60 0 0,-190 23 408 0 0,4 34-49 0 0,632-90-421 0 0,-208 40 66 0 0,7 22-36 0 0,296-76-56 0 0,-29 11-106 0 0,37-14 99 0 0,1 0 1 0 0,-1 1 0 0 0,0-1-1 0 0,1 1 1 0 0,-1 0 0 0 0,1 0 0 0 0,0 0-1 0 0,0 0 1 0 0,0 0 0 0 0,0 1 0 0 0,-2 2-1 0 0,3-4 5 0 0,1-1 0 0 0,0 1-1 0 0,-1 0 1 0 0,1-1-1 0 0,0 1 1 0 0,0 0 0 0 0,-1-1-1 0 0,1 1 1 0 0,0 0 0 0 0,0-1-1 0 0,0 1 1 0 0,0 0 0 0 0,0 0-1 0 0,0-1 1 0 0,0 1 0 0 0,0 0-1 0 0,0-1 1 0 0,0 1-1 0 0,0 0 1 0 0,0 0 0 0 0,1-1-1 0 0,-1 1 1 0 0,0 0 0 0 0,1-1-1 0 0,-1 1 1 0 0,1 0 0 0 0,0 1-23 0 0,0-1 1 0 0,1 1 0 0 0,-1-1 0 0 0,1 1 0 0 0,0-1 0 0 0,-1 0 0 0 0,1 0 0 0 0,0 0-1 0 0,3 1 1 0 0,4 2-162 0 0,0-1-1 0 0,20 5 0 0 0,17 0-71 0 0,0-2-1 0 0,1-2 1 0 0,67-3 0 0 0,142-21 275 0 0,-211 15-62 0 0,1063-128 204 0 0,-238 26 600 0 0,-512 65-452 0 0,485-47 64 0 0,-713 79-307 0 0,423-40-154 0 0,-541 47 66 0 0,-12 3 29 0 0,0 0 1 0 0,0 0 0 0 0,0 0-1 0 0,0 0 1 0 0,0 0 0 0 0,0 0-1 0 0,0 0 1 0 0,0 0-1 0 0,0 0 1 0 0,1 0 0 0 0,-1 0-1 0 0,0 0 1 0 0,0 0 0 0 0,0-1-1 0 0,0 1 1 0 0,0 0 0 0 0,0 0-1 0 0,0 0 1 0 0,0 0 0 0 0,0 0-1 0 0,0 0 1 0 0,0 0-1 0 0,0 0 1 0 0,0 0 0 0 0,0 0-1 0 0,0 0 1 0 0,0 0 0 0 0,0-1-1 0 0,0 1 1 0 0,0 0 0 0 0,0 0-1 0 0,0 0 1 0 0,0 0 0 0 0,0 0-1 0 0,0 0 1 0 0,0 0-1 0 0,0 0 1 0 0,0 0 0 0 0,0 0-1 0 0,0 0 1 0 0,0-1 0 0 0,0 1-1 0 0,0 0 1 0 0,0 0 0 0 0,0 0-1 0 0,0 0 1 0 0,0 0 0 0 0,0 0-1 0 0,0 0 1 0 0,0 0-1 0 0,0 0 1 0 0,-1 0 0 0 0,-17-9-74 0 0,-1 4 60 0 0,0 0 0 0 0,0 1 1 0 0,-1 1-1 0 0,0 0 0 0 0,-25 1 1 0 0,14 1 8 0 0,-452-6 70 0 0,-427 41 105 0 0,457-16-63 0 0,-1048 21 1517 0 0,1347-36-1430 0 0,-531-12 236 0 0,674 7-611 0 0,-22 0-437 0 0,40 2 467 0 0,-1-1 0 0 0,1 0 1 0 0,-1 0-1 0 0,1-1 0 0 0,6-2 1 0 0,5-2-32 0 0,37-9-220 0 0,124-32-349 0 0,68-30 445 0 0,-27 6 299 0 0,-60 32 240 0 0,-157 38-102 0 0,-4 1-122 0 0,0 0-1 0 0,0 0 1 0 0,0 0 0 0 0,0 0 0 0 0,0-1 0 0 0,0 1 0 0 0,0 0 0 0 0,0 0 0 0 0,0-1 0 0 0,0 1 0 0 0,-2-1-1 0 0,-4-2 5 0 0,-23-1 13 0 0,1 1 0 0 0,-57 1 0 0 0,-61 14-167 0 0,26-2 1 0 0,-375-7-72 0 0,329-5 158 0 0,-10-5 293 0 0,-341-58 0 0 0,458 53-199 0 0,-1-1-1 0 0,2-4 0 0 0,0-2 1 0 0,-77-36-1 0 0,126 50-44 0 0,1 0 1 0 0,1 0-1 0 0,-1 0 0 0 0,1-1 0 0 0,0-1 0 0 0,0 1 1 0 0,1-1-1 0 0,-11-13 0 0 0,15 16-19 0 0,0 0 0 0 0,1 0-1 0 0,-1 0 1 0 0,1-1 0 0 0,0 1 0 0 0,1-1 0 0 0,-1 1-1 0 0,1-1 1 0 0,-1 0 0 0 0,2 1 0 0 0,-1-1 0 0 0,0 0 0 0 0,1 0-1 0 0,0 0 1 0 0,0 0 0 0 0,0 1 0 0 0,1-1 0 0 0,0 0-1 0 0,2-9 1 0 0,0 5-58 0 0,1-1 0 0 0,0 1-1 0 0,0 0 1 0 0,1 1-1 0 0,0-1 1 0 0,1 1 0 0 0,-1 0-1 0 0,2 0 1 0 0,-1 0 0 0 0,1 1-1 0 0,10-8 1 0 0,10-7-354 0 0,57-34 0 0 0,-51 35 171 0 0,169-118-831 0 0,-179 122 1063 0 0,1 2-1 0 0,0 1 1 0 0,1 1-1 0 0,32-12 1 0 0,-43 20 101 0 0,-14 5-58 0 0,1-1 1 0 0,0 1-1 0 0,-1 0 1 0 0,1 0-1 0 0,-1 0 1 0 0,1-1 0 0 0,0 1-1 0 0,-1 0 1 0 0,1 0-1 0 0,-1 0 1 0 0,1 0-1 0 0,0 0 1 0 0,-1 0-1 0 0,1 0 1 0 0,0 0 0 0 0,-1 1-1 0 0,2-1 1 0 0,5 0 516 0 0,-6 3-366 0 0,-1 0-117 0 0,0 0 0 0 0,0 1-1 0 0,0-1 1 0 0,0 0-1 0 0,0 1 1 0 0,-1-1-1 0 0,1 0 1 0 0,-1 1 0 0 0,0-1-1 0 0,0 0 1 0 0,0 0-1 0 0,0 0 1 0 0,-1 0 0 0 0,1 0-1 0 0,-1 0 1 0 0,0 0-1 0 0,0 0 1 0 0,-4 4 0 0 0,-6 7 139 0 0,-1-1 1 0 0,-18 15 0 0 0,17-15-95 0 0,-43 37 91 0 0,-3-3 1 0 0,-1-2 0 0 0,-98 53-1 0 0,95-59-143 0 0,1 2 0 0 0,-63 55 0 0 0,113-85-36 0 0,13-11 0 0 0,0 0 0 0 0,-1 1 0 0 0,1-1 0 0 0,0 0 0 0 0,-1 0 0 0 0,1 1 0 0 0,0-1 0 0 0,-1 0 0 0 0,1 0 0 0 0,0 1 0 0 0,0-1 0 0 0,0 0 0 0 0,-1 1 0 0 0,1-1 0 0 0,0 0 0 0 0,0 1 0 0 0,0-1 0 0 0,0 0 0 0 0,-1 1 0 0 0,1-1 0 0 0,0 1 0 0 0,0-1 0 0 0,0 0 0 0 0,0 1 0 0 0,0-1 0 0 0,0 0 0 0 0,0 1 0 0 0,0 0 0 0 0,2 0 0 0 0,-1 1 0 0 0,1-1 0 0 0,-1 1 0 0 0,1-1 0 0 0,0 0 0 0 0,0 1 0 0 0,-1-1 0 0 0,1 0 0 0 0,0 0 0 0 0,0-1 0 0 0,0 1 0 0 0,0 0 0 0 0,0-1 0 0 0,0 1 0 0 0,0-1 0 0 0,1 1 0 0 0,-1-1 0 0 0,0 0 0 0 0,3 0 0 0 0,4 0 0 0 0,1 0 0 0 0,-1-1 0 0 0,15-2 0 0 0,48-13 39 0 0,0-2 0 0 0,-1-4-1 0 0,109-50 1 0 0,-71 17 43 0 0,100-44-31 0 0,-206 98 320 0 0,-5 2-164 0 0,-14 8 0 0 0,0 1 0 0 0,2 0 0 0 0,-23 19 0 0 0,-39 43 166 0 0,50-46-266 0 0,-4 3-33 0 0,2 1 0 0 0,0 1 0 0 0,-40 62 0 0 0,59-78-69 0 0,1 0 1 0 0,1 1-1 0 0,0 0 1 0 0,-8 32-1 0 0,12-37-3 0 0,1 1 0 0 0,0-1-1 0 0,1 1 1 0 0,1 0 0 0 0,0 0-1 0 0,0 0 1 0 0,1-1 0 0 0,3 14-1 0 0,-2-16-1 0 0,0 0 0 0 0,1 0 0 0 0,1 0 0 0 0,-1-1 0 0 0,1 1 0 0 0,1-1 0 0 0,0 0 0 0 0,0 0 0 0 0,0-1 0 0 0,1 1 0 0 0,0-1 0 0 0,1 0 0 0 0,-1-1 0 0 0,1 1 0 0 0,1-2 0 0 0,-1 1 0 0 0,1-1 0 0 0,0 0 0 0 0,13 6 0 0 0,7 1 0 0 0,0-1 0 0 0,1-1 0 0 0,0-2 0 0 0,56 9 0 0 0,-2-6 5 0 0,156 1-1 0 0,87-26 51 0 0,358-50 2 0 0,-501 44-50 0 0,170-24-15 0 0,257-21-49 0 0,-547 62-4 0 0,-18 0-63 0 0,0 1 1 0 0,57 6 0 0 0,-100-3 51 0 0,-5-1 44 0 0,-1 1-1 0 0,1-1 0 0 0,0 1 1 0 0,0 0-1 0 0,-5 2 0 0 0,-11 2-15 0 0,-213 25 205 0 0,111-18-43 0 0,-505 68-9 0 0,-114 2 311 0 0,-21 21 150 0 0,407-29-576 0 0,348-72-19 0 0,-6 0-122 0 0,25 11-469 0 0,-7-9 528 0 0,1-1 0 0 0,-1 0-1 0 0,1 0 1 0 0,0-1-1 0 0,0 1 1 0 0,0-1 0 0 0,0-1-1 0 0,14 2 1 0 0,65 0-228 0 0,-70-3 261 0 0,406-27-156 0 0,1-31 31 0 0,-227 29 153 0 0,633-75 87 0 0,2 43 19 0 0,-145 68-2 0 0,-678-6-77 0 0,50 3 0 0 0,74 14 0 0 0,-114-13-10 0 0,-36 3-110 0 0,-23 2 214 0 0,-1-3 0 0 0,-65 5 0 0 0,79-10-54 0 0,-56 6 55 0 0,-1180 119 1258 0 0,1191-118-1266 0 0,-465 63 571 0 0,9 40-199 0 0,521-110-452 0 0,-86 28 43 0 0,82-25-49 0 0,-1 0-1 0 0,1 1 1 0 0,0 1 0 0 0,-22 15-1 0 0,32-21-14 0 0,1 0 1 0 0,-1 1-1 0 0,1-1 0 0 0,-1 0 0 0 0,1 0 0 0 0,0 1 1 0 0,0-1-1 0 0,-1 1 0 0 0,1-1 0 0 0,0 1 0 0 0,0 0 1 0 0,0-1-1 0 0,1 1 0 0 0,-1 0 0 0 0,0-1 0 0 0,0 1 0 0 0,1 0 1 0 0,0 0-1 0 0,-1 0 0 0 0,1 0 0 0 0,0 0 0 0 0,0 0 1 0 0,0-1-1 0 0,0 1 0 0 0,0 0 0 0 0,0 0 0 0 0,0 0 1 0 0,1 0-1 0 0,-1 0 0 0 0,1 0 0 0 0,-1-1 0 0 0,1 1 1 0 0,0 0-1 0 0,0 0 0 0 0,0-1 0 0 0,0 1 0 0 0,0-1 0 0 0,0 1 1 0 0,0-1-1 0 0,0 1 0 0 0,3 2 0 0 0,3 2-72 0 0,0 0-1 0 0,0 0 0 0 0,1-1 0 0 0,0 0 1 0 0,0 0-1 0 0,0-1 0 0 0,0 0 1 0 0,14 4-1 0 0,3 0-73 0 0,47 8 0 0 0,-18-8 43 0 0,88 2-1 0 0,59-13-30 0 0,-193 3 147 0 0,722-53 65 0 0,-514 32-40 0 0,894-84 359 0 0,-403 49-249 0 0,-2 37-75 0 0,-704 19-59 0 0,47 0 0 0 0,0 2 0 0 0,83 14 0 0 0,-115-11 0 0 0,-16-5 0 0 0,0 0 0 0 0,0 0 0 0 0,0 0 0 0 0,0 0 0 0 0,0 0 0 0 0,0 0 0 0 0,0 1 0 0 0,0-1 0 0 0,0 0 0 0 0,0 0 0 0 0,1 0 0 0 0,-1 0 0 0 0,0 0 0 0 0,0 0 0 0 0,0 0 0 0 0,0 0 0 0 0,0 0 0 0 0,0 0 0 0 0,0 0 0 0 0,0 0 0 0 0,0 0 0 0 0,0 1 0 0 0,0-1 0 0 0,0 0 0 0 0,0 0 0 0 0,0 0 0 0 0,0 0 0 0 0,0 0 0 0 0,0 0 0 0 0,0 0 0 0 0,0 0 0 0 0,0 0 0 0 0,0 1 0 0 0,0-1 0 0 0,0 0 0 0 0,0 0 0 0 0,0 0 0 0 0,0 0 0 0 0,0 0 0 0 0,0 0 0 0 0,0 0 0 0 0,0 0 0 0 0,0 0 0 0 0,0 1 0 0 0,0-1 0 0 0,0 0 0 0 0,0 0 0 0 0,0 0 0 0 0,0 0 0 0 0,0 0 0 0 0,0 0 0 0 0,0 0 0 0 0,-1 0 0 0 0,-11 4 0 0 0,12-4 0 0 0,-28 6 0 0 0,1-1 0 0 0,-38 2 0 0 0,12-2 0 0 0,-460 62 236 0 0,48-6-216 0 0,-314 32 55 0 0,505-61 31 0 0,-213 31 257 0 0,-255 68 104 0 0,457-50-400 0 0,280-80-76 0 0,-3 2 13 0 0,1-1 0 0 0,0 1 0 0 0,0 0 0 0 0,0 1 0 0 0,-7 4 0 0 0,13-7-14 0 0,1-1-1 0 0,-1 1 0 0 0,0 0 1 0 0,0-1-1 0 0,0 1 1 0 0,0 0-1 0 0,1 0 0 0 0,-1 0 1 0 0,0 0-1 0 0,1 0 0 0 0,-1 0 1 0 0,1 0-1 0 0,-1 0 0 0 0,1 0 1 0 0,0 0-1 0 0,-1 0 1 0 0,1 0-1 0 0,0 0 0 0 0,0 0 1 0 0,-1 0-1 0 0,1 0 0 0 0,0 0 1 0 0,0 0-1 0 0,0 1 1 0 0,0-1-1 0 0,1 0 0 0 0,-1 0 1 0 0,0 0-1 0 0,0 0 0 0 0,1 0 1 0 0,-1 0-1 0 0,0 0 1 0 0,1 0-1 0 0,-1 0 0 0 0,1 0 1 0 0,0 0-1 0 0,-1 0 0 0 0,1 0 1 0 0,0 0-1 0 0,-1-1 1 0 0,1 1-1 0 0,2 1 0 0 0,1 3-77 0 0,1-1 0 0 0,1 1 0 0 0,-1-1 0 0 0,0-1 0 0 0,1 1 0 0 0,0-1 0 0 0,0 0 0 0 0,0 0 1 0 0,0 0-1 0 0,11 2 0 0 0,6 0-107 0 0,43 6 1 0 0,12-4 79 0 0,131-6 0 0 0,79-24-39 0 0,649-93 239 0 0,-132 15 45 0 0,4 37-51 0 0,-748 61-74 0 0,495-5 0 0 0,-494 11-11 0 0,-1 3 1 0 0,105 24-1 0 0,-164-29-31 0 0,-5 0-11 0 0,-17 5-6 0 0,0-2 0 0 0,-1 0 1 0 0,1-1-1 0 0,-34 0 0 0 0,8 0 65 0 0,-234 18 199 0 0,-234 21 4 0 0,149-7-25 0 0,-932 105 790 0 0,375 24-481 0 0,883-156-481 0 0,-117 24 22 0 0,-295 104-1 0 0,440-133-45 0 0,1 2 0 0 0,-1-1 0 0 0,1 2 1 0 0,-13 8-1 0 0,22-13-5 0 0,0-1-1 0 0,1 0 1 0 0,-1 1 0 0 0,1-1 0 0 0,-1 1 0 0 0,1-1 0 0 0,-1 1 0 0 0,1-1 0 0 0,-1 1 0 0 0,1-1 0 0 0,-1 1 0 0 0,1 0 0 0 0,0-1 0 0 0,-1 1 0 0 0,1 0 0 0 0,0-1 0 0 0,0 1 0 0 0,-1 0 0 0 0,1-1 0 0 0,0 1-1 0 0,0 0 1 0 0,0 0 0 0 0,0-1 0 0 0,0 1 0 0 0,0 0 0 0 0,0 1 0 0 0,1-1-8 0 0,-1 0 0 0 0,1 0 0 0 0,-1 0 0 0 0,1 0 0 0 0,0 0 0 0 0,0 1 0 0 0,0-1 0 0 0,0-1 0 0 0,-1 1 0 0 0,1 0 0 0 0,0 0 0 0 0,1 0 0 0 0,0 1 0 0 0,4 1-61 0 0,1 1 1 0 0,-1-1-1 0 0,1-1 0 0 0,10 4 0 0 0,6 0-131 0 0,1-2-1 0 0,-1 0 1 0 0,43 0-1 0 0,77-9-298 0 0,-132 5 482 0 0,476-51-174 0 0,-387 38 182 0 0,575-89-72 0 0,-353 50 68 0 0,41-9 25 0 0,103-16 0 0 0,-405 69 0 0 0,558-75-37 0 0,1 38-60 0 0,-531 42-94 0 0,137 15 0 0 0,-213-11 168 0 0,-1 2-1 0 0,21 6 1 0 0,-33-9 22 0 0,0 0 0 0 0,0 0 0 0 0,1 0 0 0 0,-1 0 0 0 0,0 0 1 0 0,0 0-1 0 0,0 0 0 0 0,0 0 0 0 0,0 0 0 0 0,0 0 0 0 0,0 0 1 0 0,0 0-1 0 0,0 0 0 0 0,0 0 0 0 0,1 0 0 0 0,-1 0 1 0 0,0 0-1 0 0,0 0 0 0 0,0 0 0 0 0,0 0 0 0 0,0 0 0 0 0,0 0 1 0 0,0 0-1 0 0,0 0 0 0 0,0 0 0 0 0,0 0 0 0 0,0 0 0 0 0,0 0 1 0 0,0 0-1 0 0,1 0 0 0 0,-1 0 0 0 0,0 0 0 0 0,0 0 0 0 0,0 0 1 0 0,0 1-1 0 0,0-1 0 0 0,0 0 0 0 0,0 0 0 0 0,0 0 0 0 0,0 0 1 0 0,0 0-1 0 0,0 0 0 0 0,0 0 0 0 0,0 0 0 0 0,0 0 0 0 0,0 0 1 0 0,0 1-1 0 0,0-1 0 0 0,0 0 0 0 0,0 0 0 0 0,0 0 0 0 0,0 0 1 0 0,0 0-1 0 0,0 0 0 0 0,0 0 0 0 0,0 0 0 0 0,0 0 0 0 0,0 0 1 0 0,0 0-1 0 0,0 1 0 0 0,0-1 0 0 0,0 0 0 0 0,-1 0 0 0 0,1 0 1 0 0,0 0-1 0 0,0 0 0 0 0,0 0 0 0 0,0 0 0 0 0,-2 2-12 0 0,0 1-1 0 0,0-1 1 0 0,0 0-1 0 0,-1 0 1 0 0,1-1 0 0 0,-1 1-1 0 0,1 0 1 0 0,-1-1-1 0 0,0 1 1 0 0,1-1-1 0 0,-5 1 1 0 0,-37 10-64 0 0,32-10 55 0 0,-317 60 52 0 0,297-57-22 0 0,-264 36 112 0 0,115-19-23 0 0,-516 56 327 0 0,354-42-119 0 0,-402 27 596 0 0,352-33-352 0 0,-1189 77 1247 0 0,1160-109-1816 0 0,391-1-108 0 0,-47-12 0 0 0,66 12-6 0 0,0 0 0 0 0,0-1 0 0 0,1-1 0 0 0,0 0 0 0 0,0 0 0 0 0,-20-14 0 0 0,29 18 91 0 0,1 0-1 0 0,-1-1 1 0 0,0 1 0 0 0,0-1-1 0 0,1 0 1 0 0,-1 0-1 0 0,1 1 1 0 0,0-1 0 0 0,-1 0-1 0 0,1 0 1 0 0,0 0-1 0 0,0-1 1 0 0,0 1 0 0 0,1 0-1 0 0,-1 0 1 0 0,0 0-1 0 0,1-1 1 0 0,-1 1 0 0 0,1 0-1 0 0,0-1 1 0 0,0 1-1 0 0,0 0 1 0 0,0-1 0 0 0,0 1-1 0 0,1 0 1 0 0,-1 0-1 0 0,0-1 1 0 0,1 1 0 0 0,0 0-1 0 0,0 0 1 0 0,0-1-1 0 0,0 1 1 0 0,2-3 0 0 0,4-7-123 0 0,0 1 0 0 0,1 0 0 0 0,0 1 0 0 0,17-16 0 0 0,-19 19 131 0 0,278-263-911 0 0,-192 194 1127 0 0,131-82 0 0 0,-161 119 193 0 0,72-32 0 0 0,-131 69-30 0 0,-6 1-240 0 0,-5 0-70 0 0,0-1 0 0 0,0 1 0 0 0,0 0 1 0 0,0 1-1 0 0,-12 0 0 0 0,-45 7-35 0 0,51-5 5 0 0,-275 57-155 0 0,116-19-40 0 0,-478 95 101 0 0,571-122 129 0 0,-89 4 0 0 0,159-16-3 0 0,0-1 1 0 0,0 0 0 0 0,-10-2-1 0 0,18 2 7 0 0,12-9-304 0 0,9-4-43 0 0,36-16 0 0 0,-6 3-62 0 0,33-22-168 0 0,176-96-348 0 0,79-33 578 0 0,-298 152 304 0 0,0-2 0 0 0,-2-1 0 0 0,36-36 0 0 0,-70 61 16 0 0,0 0 0 0 0,0 0 0 0 0,0 0 0 0 0,-1 0 0 0 0,1-1 0 0 0,-1 1 0 0 0,0-1 0 0 0,0 1 0 0 0,2-6 0 0 0,-3 9-2 0 0,-1-1 0 0 0,0 0 0 0 0,0 1 0 0 0,0-1 0 0 0,0 1 0 0 0,-1-1 0 0 0,1 1 0 0 0,0-1 0 0 0,0 0 0 0 0,0 1 0 0 0,0-1 0 0 0,-1 1 0 0 0,1-1 0 0 0,0 1 0 0 0,0-1 0 0 0,-1 1 0 0 0,1-1 0 0 0,0 1 0 0 0,-1-1 0 0 0,1 1 0 0 0,-1-1 0 0 0,1 1 0 0 0,-1 0 0 0 0,0-1 0 0 0,-11-7 119 0 0,4 4-58 0 0,0 1 0 0 0,0 0 0 0 0,0 0 1 0 0,-1 1-1 0 0,1 0 0 0 0,-15-1 0 0 0,-54 1 141 0 0,58 2-203 0 0,-276 11 100 0 0,-62-1 400 0 0,329-11-484 0 0,-214-9 638 0 0,179 5-415 0 0,-114-26 0 0 0,164 28-321 0 0,0-1-1 0 0,0 0 0 0 0,-23-12 1 0 0,33 15 52 0 0,1 0 1 0 0,-1 0-1 0 0,1-1 0 0 0,-1 1 1 0 0,1-1-1 0 0,0 1 1 0 0,0-1-1 0 0,0 0 1 0 0,0 0-1 0 0,0 0 1 0 0,1 0-1 0 0,-1-1 1 0 0,0 1-1 0 0,1 0 0 0 0,0-1 1 0 0,-1 1-1 0 0,1-1 1 0 0,0 1-1 0 0,0-1 1 0 0,0 0-1 0 0,1 1 1 0 0,-1-1-1 0 0,1 0 1 0 0,0 1-1 0 0,-1-1 1 0 0,1-3-1 0 0,2-2-115 0 0,-1 0-1 0 0,2 0 1 0 0,-1 0-1 0 0,1 1 1 0 0,0-1 0 0 0,0 1-1 0 0,1 0 1 0 0,0-1-1 0 0,9-10 1 0 0,6-6-350 0 0,25-26 0 0 0,-42 48 447 0 0,68-65-395 0 0,97-73 0 0 0,-117 100 585 0 0,-19 15 254 0 0,-1-1 1 0 0,33-38 268 0 0,-62 61-294 0 0,-1 2-356 0 0,1 1 0 0 0,-1-1 0 0 0,0 1 0 0 0,0-1 0 0 0,0 1 0 0 0,1 0 0 0 0,-1-1 0 0 0,0 1 0 0 0,0-1 0 0 0,0 1 0 0 0,0-1 0 0 0,0 1 0 0 0,0-1 0 0 0,0 1 0 0 0,0-1 0 0 0,0 1 0 0 0,0-1 0 0 0,0 1 0 0 0,0-1 0 0 0,0 1 0 0 0,-1-1 0 0 0,-2-2 0 0 0,0 0 0 0 0,0 0 0 0 0,-1 1 0 0 0,1 0-1 0 0,-1 0 1 0 0,0 0 0 0 0,0 0 0 0 0,0 0 0 0 0,0 1 0 0 0,-6-2-1 0 0,-5 0 161 0 0,-26-1-1 0 0,-1-1-60 0 0,23 2-143 0 0,3 0-71 0 0,-27-7 0 0 0,39 8 72 0 0,-1 0-1 0 0,0 0 1 0 0,1 0-1 0 0,0 0 1 0 0,-1-1 0 0 0,1 1-1 0 0,0-1 1 0 0,0 0 0 0 0,-6-7-1 0 0,7 7-12 0 0,0 0-1 0 0,0 0 1 0 0,1 0-1 0 0,-1 0 0 0 0,1 0 1 0 0,0 0-1 0 0,0-1 1 0 0,0 1-1 0 0,1-1 1 0 0,-1 1-1 0 0,1-1 1 0 0,0 0-1 0 0,0 0 0 0 0,0 1 1 0 0,0-1-1 0 0,1 0 1 0 0,-1 0-1 0 0,1-8 1 0 0,4-20-61 0 0,2-1 1 0 0,1 1 0 0 0,16-46-1 0 0,-3 22 25 0 0,-16 44 64 0 0,2 3 11 0 0,-3 6 32 0 0,6-2-33 0 0,5 3-20 0 0,-11 3 3 0 0,-1 0 1 0 0,1 0-1 0 0,-1 0 1 0 0,1 1 0 0 0,-1-1-1 0 0,0 0 1 0 0,0 1-1 0 0,0-1 1 0 0,3 3 0 0 0,10 10-48 0 0,-13-9 56 0 0,-1 0-4 0 0,3 5 2 0 0,0-1-1 0 0,0 1 1 0 0,-2 1-1 0 0,1-1 1 0 0,-1 0-1 0 0,0 1 1 0 0,-1-1-1 0 0,0 21 1 0 0,-3 5 18 0 0,-9 45 0 0 0,6-49 28 0 0,-30 171 202 0 0,-13 123-16 0 0,43-219-186 0 0,5 1 0 0 0,18 146 0 0 0,13-80-46 0 0,-12-79 0 0 0,-15-70 13 0 0,2-1 0 0 0,0 0 0 0 0,1-1-1 0 0,13 28 1 0 0,-16-43-7 0 0,1 0 1 0 0,0 0-1 0 0,0-1 0 0 0,1 1 0 0 0,-1-2 0 0 0,2 1 0 0 0,-1 0 0 0 0,15 10 0 0 0,-9-10 14 0 0,-1 1 1 0 0,1-2-1 0 0,0 0 0 0 0,0 0 0 0 0,21 5 0 0 0,-10-5 5 0 0,0-1 1 0 0,0 0-1 0 0,0-2 0 0 0,0-1 0 0 0,1-2 0 0 0,40-2 0 0 0,514-93 178 0 0,-344 38-143 0 0,-9 2-140 0 0,-52 14 66 0 0,220-41-163 0 0,-357 78 25 0 0,1 1 0 0 0,0 2 0 0 0,0 2 0 0 0,41 5 0 0 0,-80-3 32 0 0,-2 3 86 0 0,0-1-1 0 0,0 0 1 0 0,0 0 0 0 0,-1 0-1 0 0,1-1 1 0 0,-1 1-1 0 0,0-1 1 0 0,0 0-1 0 0,-1-1 1 0 0,-10 6-1 0 0,-11 4-13 0 0,-30 10-1 0 0,41-17 45 0 0,-375 117-76 0 0,-81 10 555 0 0,256-69-126 0 0,120-38-179 0 0,-1 1 109 0 0,-113 46-1 0 0,171-53-252 0 0,36-19-24 0 0,1 1 0 0 0,0 0 0 0 0,0-1 0 0 0,0 1 0 0 0,0 0 0 0 0,0 0 0 0 0,0 0 0 0 0,0 0 0 0 0,0 0 0 0 0,1 0 0 0 0,-1 0 0 0 0,-1 5 0 0 0,3-7-6 0 0,0 0 0 0 0,0 0 0 0 0,0 1 0 0 0,0-1 0 0 0,0 0 1 0 0,0 0-1 0 0,0 0 0 0 0,0 0 0 0 0,0 0 0 0 0,0 1 0 0 0,0-1 0 0 0,0 0 0 0 0,0 0 0 0 0,0 0 0 0 0,0 0 1 0 0,0 0-1 0 0,0 0 0 0 0,0 1 0 0 0,0-1 0 0 0,0 0 0 0 0,0 0 0 0 0,0 0 0 0 0,0 0 0 0 0,0 0 0 0 0,0 0 1 0 0,1 0-1 0 0,-1 1 0 0 0,0-1 0 0 0,0 0 0 0 0,0 0 0 0 0,0 0 0 0 0,0 0 0 0 0,0 0 0 0 0,0 0 0 0 0,1 0 1 0 0,-1 0-1 0 0,0 0 0 0 0,0 0 0 0 0,0 0 0 0 0,9 6-76 0 0,1 0 0 0 0,-1-1 0 0 0,1 0 1 0 0,0 0-1 0 0,0-1 0 0 0,0-1 0 0 0,1 0 0 0 0,-1 0 0 0 0,1-1 1 0 0,18 2-1 0 0,15-1-45 0 0,55-4 0 0 0,-89 1 102 0 0,427-51-105 0 0,-319 33 107 0 0,325-63-174 0 0,224-60-195 0 0,-586 124 338 0 0,89-16-39 0 0,0 7 0 0 0,218-4 1 0 0,-355 30-53 0 0,0 1-1 0 0,43 8 1 0 0,-72-9 11 0 0,-7 3-176 0 0,-6 4 271 0 0,0-1 0 0 0,0 0-1 0 0,-1 0 1 0 0,1-1 0 0 0,-1 0-1 0 0,-18 6 1 0 0,-72 16 273 0 0,68-19-211 0 0,-232 54 433 0 0,113-28-188 0 0,-345 66 680 0 0,155-34-177 0 0,89-17-126 0 0,-49 10 193 0 0,4 18 149 0 0,279-71-945 0 0,-56 17 166 0 0,-110 50 1 0 0,180-71-205 0 0,-39 22-37 0 0,40-22 10 0 0,-1 1 0 0 0,1-1 0 0 0,-1 1 0 0 0,1 0 0 0 0,0 0 0 0 0,0 1 0 0 0,0-1 0 0 0,-4 7 0 0 0,7-9 7 0 0,-1 0 0 0 0,1 0 1 0 0,0 0-1 0 0,-1 0 1 0 0,1 0-1 0 0,0 0 0 0 0,0 0 1 0 0,0 0-1 0 0,0 0 1 0 0,0 0-1 0 0,0 0 1 0 0,0 0-1 0 0,0 0 0 0 0,0 0 1 0 0,0 0-1 0 0,0 0 1 0 0,1 0-1 0 0,-1 0 0 0 0,0 0 1 0 0,1 0-1 0 0,-1 0 1 0 0,1-1-1 0 0,-1 1 1 0 0,1 0-1 0 0,-1 0 0 0 0,1 0 1 0 0,0 0-1 0 0,1 1 1 0 0,2 1-83 0 0,0 1 1 0 0,0-1 0 0 0,1 1-1 0 0,4 2 1 0 0,-9-6 92 0 0,16 8-150 0 0,0 0 0 0 0,0-1 0 0 0,0 0 0 0 0,1-1 0 0 0,0-1 0 0 0,28 4 0 0 0,5-2-39 0 0,55 1 1 0 0,252-17-13 0 0,-1-29 236 0 0,-293 31-46 0 0,458-63 13 0 0,10 0 13 0 0,-468 63 6 0 0,363-41 25 0 0,-3 16 13 0 0,-401 31-61 0 0,196-5 7 0 0,-157 7-196 0 0,92 13-1 0 0,-146-13 139 0 0,-1 1 0 0 0,1-1 0 0 0,-1 1 0 0 0,10 4 0 0 0,-14-5-96 0 0,-4 1 0 0 0,-5 2 125 0 0,-1 0-1 0 0,1 0 0 0 0,-1-1 0 0 0,0 0 0 0 0,-12 3 1 0 0,-48 7 59 0 0,46-10-38 0 0,-978 135 1143 0 0,642-94-740 0 0,42-5-6 0 0,-254 33 336 0 0,356-42-437 0 0,-403 63 332 0 0,291-41-406 0 0,303-48-248 0 0,-44 16-1 0 0,63-19-104 0 0,11 5-326 0 0,-3-3 368 0 0,1 1-1 0 0,-1-2 1 0 0,1 1 0 0 0,0 0-1 0 0,-1-1 1 0 0,1 0-1 0 0,1 0 1 0 0,-1-1-1 0 0,0 1 1 0 0,0-1-1 0 0,7 1 1 0 0,12 0-171 0 0,36 0 1 0 0,149-17-551 0 0,3-17 511 0 0,-121 18 327 0 0,465-82-10 0 0,-159 25 64 0 0,362-40 318 0 0,3 51-36 0 0,-731 59-376 0 0,9-1-95 0 0,0 2 0 0 0,0 1 0 0 0,44 8 0 0 0,-81-9-41 0 0,-6 1-7 0 0,-21 4 54 0 0,-1-2-1 0 0,-41 2 1 0 0,-1-1 158 0 0,-501 61 517 0 0,-291 44 856 0 0,718-89-1217 0 0,-149 27 235 0 0,64-10-100 0 0,-353 69 435 0 0,483-86-684 0 0,-169 44 108 0 0,251-60-195 0 0,-34 11 1 0 0,44-13-7 0 0,0 0-1 0 0,0 0 1 0 0,0 0 0 0 0,0 0-1 0 0,1 1 1 0 0,-1-1 0 0 0,1 1 0 0 0,-6 6-1 0 0,8-8-6 0 0,1-1 0 0 0,-1 1-1 0 0,1 0 1 0 0,-1 0 0 0 0,1 0-1 0 0,-1-1 1 0 0,1 1 0 0 0,-1 0 0 0 0,1 0-1 0 0,0 0 1 0 0,-1 0 0 0 0,1 0-1 0 0,0 0 1 0 0,0 0 0 0 0,0 0 0 0 0,0 0-1 0 0,0 0 1 0 0,0 0 0 0 0,0 0-1 0 0,0-1 1 0 0,0 1 0 0 0,1 2-1 0 0,0-1-24 0 0,-1-1-1 0 0,1 1 0 0 0,0-1 1 0 0,0 1-1 0 0,0-1 0 0 0,0 1 1 0 0,1-1-1 0 0,-1 0 0 0 0,0 1 1 0 0,1-1-1 0 0,1 1 0 0 0,4 3-125 0 0,0-1-1 0 0,0-1 1 0 0,0 0 0 0 0,14 5-1 0 0,8 0-49 0 0,1-2 0 0 0,0-1-1 0 0,0-1 1 0 0,46 0 0 0 0,126-13-281 0 0,-199 9 482 0 0,340-38-142 0 0,0-15 121 0 0,-117 17 30 0 0,-142 23-1 0 0,471-69-3 0 0,3 16 15 0 0,50 47 127 0 0,-599 19-140 0 0,106 4-22 0 0,-95-2 12 0 0,0 0 1 0 0,0 2 0 0 0,28 8-1 0 0,-44-10-8 0 0,1-1 0 0 0,-1 1 1 0 0,1 1-1 0 0,-1-1 0 0 0,0 0 0 0 0,6 6 0 0 0,-10-8 15 0 0,0 0 0 0 0,0 0 1 0 0,0 0-1 0 0,1 0 0 0 0,-1 0 1 0 0,0 0-1 0 0,0 0 0 0 0,0 0 0 0 0,0 0 1 0 0,0 0-1 0 0,0 0 0 0 0,0 1 0 0 0,0-1 1 0 0,0 0-1 0 0,0 0 0 0 0,0 0 0 0 0,0 0 1 0 0,0 0-1 0 0,1 0 0 0 0,-1 0 0 0 0,0 0 1 0 0,0 0-1 0 0,0 1 0 0 0,0-1 0 0 0,0 0 1 0 0,0 0-1 0 0,0 0 0 0 0,0 0 1 0 0,0 0-1 0 0,0 0 0 0 0,0 0 0 0 0,0 1 1 0 0,0-1-1 0 0,0 0 0 0 0,0 0 0 0 0,-1 0 1 0 0,1 0-1 0 0,0 0 0 0 0,0 0 0 0 0,0 0 1 0 0,0 0-1 0 0,0 0 0 0 0,0 1 0 0 0,0-1 1 0 0,0 0-1 0 0,0 0 0 0 0,0 0 0 0 0,0 0 1 0 0,0 0-1 0 0,0 0 0 0 0,-1 0 1 0 0,1 0-1 0 0,0 0 0 0 0,0 0 0 0 0,-4 5-38 0 0,-1-1 0 0 0,1 0 0 0 0,-1 0-1 0 0,0 0 1 0 0,0 0 0 0 0,0-1 0 0 0,0 0-1 0 0,-1 0 1 0 0,-9 3 0 0 0,-60 18-32 0 0,67-22 80 0 0,-271 51 272 0 0,141-32-60 0 0,-449 80 831 0 0,-309 54 583 0 0,163 13-584 0 0,554-113-853 0 0,144-42-165 0 0,0 2 0 0 0,-61 36-1 0 0,91-49-47 0 0,1 1 0 0 0,0 0 0 0 0,0 0 0 0 0,0 1 0 0 0,0-1 0 0 0,0 1 0 0 0,1 0 0 0 0,-6 7-1 0 0,8-9-5 0 0,1-1 0 0 0,-1 0-1 0 0,1 1 1 0 0,-1-1 0 0 0,1 0-1 0 0,-1 1 1 0 0,1-1 0 0 0,0 1-1 0 0,0-1 1 0 0,0 0 0 0 0,0 1-1 0 0,0-1 1 0 0,0 1 0 0 0,0-1-1 0 0,0 1 1 0 0,0-1 0 0 0,1 1-1 0 0,-1-1 1 0 0,0 0 0 0 0,1 1-1 0 0,0-1 1 0 0,-1 0 0 0 0,1 1-1 0 0,0-1 1 0 0,-1 0 0 0 0,1 0-1 0 0,0 0 1 0 0,0 1 0 0 0,0-1-1 0 0,0 0 1 0 0,0 0 0 0 0,0 0-1 0 0,1-1 1 0 0,1 3 0 0 0,4 1-121 0 0,0 0 1 0 0,0 0 0 0 0,0 0 0 0 0,1-1-1 0 0,-1 0 1 0 0,1-1 0 0 0,0 1 0 0 0,0-1 0 0 0,8 0-1 0 0,79 6-433 0 0,-3-7 328 0 0,152-20-1 0 0,92-35 217 0 0,-259 40 33 0 0,356-70-3 0 0,8-1 60 0 0,-292 58-61 0 0,361-58 30 0 0,1 38-160 0 0,-457 46-37 0 0,-1 1 0 0 0,106 16 1 0 0,-151-15 104 0 0,0 1 1 0 0,-1 0 0 0 0,12 5 0 0 0,-18-7 48 0 0,0 1 1 0 0,0 0-1 0 0,0-1 1 0 0,1 1-1 0 0,-1 0 1 0 0,0-1-1 0 0,0 1 1 0 0,0 0-1 0 0,-1 0 1 0 0,1 0-1 0 0,0 0 1 0 0,1 2-1 0 0,-2-2 7 0 0,1-1 0 0 0,-1 1 0 0 0,0 0 0 0 0,0-1-1 0 0,0 1 1 0 0,0 0 0 0 0,0-1 0 0 0,0 1 0 0 0,0 0 0 0 0,0-1 0 0 0,0 1-1 0 0,0-1 1 0 0,0 1 0 0 0,0 0 0 0 0,-1-1 0 0 0,1 1 0 0 0,0 0 0 0 0,0-1-1 0 0,-1 1 1 0 0,1-1 0 0 0,0 1 0 0 0,-1-1 0 0 0,1 1 0 0 0,-1-1 0 0 0,1 1-1 0 0,-2 0 1 0 0,-3 3-15 0 0,0 0 1 0 0,-1 0-1 0 0,1-1 0 0 0,-1 0 0 0 0,0 0 0 0 0,0 0 1 0 0,0-1-1 0 0,-1 1 0 0 0,-11 1 0 0 0,-3 2-15 0 0,16-4 31 0 0,-215 59 330 0 0,-86-4 298 0 0,93-19-132 0 0,-218 39 433 0 0,58-12-138 0 0,183-31-401 0 0,-239 48 366 0 0,342-63-589 0 0,-171 41 301 0 0,7 19-92 0 0,238-74-370 0 0,6-3 0 0 0,0 1 0 0 0,0-1 0 0 0,0 1 0 0 0,0 1 0 0 0,0-1 0 0 0,1 1 0 0 0,0 0 0 0 0,0 1 0 0 0,0 0 0 0 0,-5 5 0 0 0,10-9-13 0 0,0 0 0 0 0,1 0 0 0 0,-1 0 0 0 0,0 0 0 0 0,1 0 0 0 0,-1 0 0 0 0,1 1 0 0 0,-1-1 0 0 0,1 0 0 0 0,0 0 0 0 0,-1 0 0 0 0,1 1 0 0 0,0-1 0 0 0,0 0 0 0 0,0 0 0 0 0,0 1 0 0 0,0-1 0 0 0,0 0 0 0 0,1 0 0 0 0,-1 1 0 0 0,0-1 0 0 0,0 0 0 0 0,1 0 0 0 0,-1 0 0 0 0,1 1 0 0 0,-1-1 0 0 0,1 0 0 0 0,0 0-1 0 0,-1 0 1 0 0,1 0 0 0 0,0 0 0 0 0,0 0 0 0 0,0 0 0 0 0,0 0 0 0 0,0 0 0 0 0,4 3-47 0 0,-1 0 0 0 0,1 0-1 0 0,0-1 1 0 0,0 0 0 0 0,0 0 0 0 0,8 3-1 0 0,6 2-119 0 0,0-2 0 0 0,1 0 0 0 0,0-1-1 0 0,36 3 1 0 0,83-1-406 0 0,-17-13 460 0 0,166-29 0 0 0,-223 25 124 0 0,523-86 5 0 0,-119 18 0 0 0,0 16 0 0 0,-340 48-12 0 0,276-24-135 0 0,-283 32 61 0 0,159 12-1 0 0,-266-4 51 0 0,0-2-26 0 0,0 1 0 0 0,-1 1 0 0 0,1 1 0 0 0,0 0 0 0 0,26 10 0 0 0,-39-13 47 0 0,0 1-1 0 0,0 0 0 0 0,-1 0 0 0 0,1 0 1 0 0,0 0-1 0 0,-1 0 0 0 0,1 1 1 0 0,0-1-1 0 0,-1 0 0 0 0,0 1 0 0 0,1-1 1 0 0,-1 1-1 0 0,2 2 0 0 0,-3-3 14 0 0,0-1 0 0 0,0 0-1 0 0,0 0 1 0 0,1 0 0 0 0,-1 0-1 0 0,0 0 1 0 0,0 0 0 0 0,0 1-1 0 0,0-1 1 0 0,0 0 0 0 0,0 0 0 0 0,0 0-1 0 0,0 0 1 0 0,0 0 0 0 0,0 0-1 0 0,0 1 1 0 0,0-1 0 0 0,0 0-1 0 0,-1 0 1 0 0,1 0 0 0 0,0 0-1 0 0,0 0 1 0 0,0 0 0 0 0,0 1 0 0 0,0-1-1 0 0,0 0 1 0 0,0 0 0 0 0,0 0-1 0 0,0 0 1 0 0,0 0 0 0 0,0 0-1 0 0,-1 0 1 0 0,1 0 0 0 0,0 0-1 0 0,0 1 1 0 0,0-1 0 0 0,0 0-1 0 0,0 0 1 0 0,0 0 0 0 0,0 0 0 0 0,-1 0-1 0 0,1 0 1 0 0,0 0 0 0 0,0 0-1 0 0,-10 6-3 0 0,0 0-1 0 0,0 0 1 0 0,-1-1 0 0 0,1-1-1 0 0,-1 0 1 0 0,0 0-1 0 0,-16 2 1 0 0,12-2 17 0 0,-773 178 1266 0 0,506-122-834 0 0,-1075 253 1325 0 0,833-155-1169 0 0,508-153-595 0 0,-51 22 55 0 0,61-24-51 0 0,0-1 0 0 0,1 1 0 0 0,0 1-1 0 0,0-1 1 0 0,0 1 0 0 0,0 0 0 0 0,0 0-1 0 0,-6 7 1 0 0,11-11-12 0 0,0 0 0 0 0,0 1-1 0 0,0-1 1 0 0,0 0 0 0 0,0 0-1 0 0,0 0 1 0 0,0 0 0 0 0,0 0-1 0 0,0 0 1 0 0,-1 0 0 0 0,1 1-1 0 0,0-1 1 0 0,0 0 0 0 0,0 0-1 0 0,0 0 1 0 0,0 0 0 0 0,0 0-1 0 0,0 1 1 0 0,0-1 0 0 0,0 0-1 0 0,0 0 1 0 0,0 0 0 0 0,0 0-1 0 0,0 0 1 0 0,0 1 0 0 0,0-1-1 0 0,0 0 1 0 0,0 0 0 0 0,0 0-1 0 0,0 0 1 0 0,0 0 0 0 0,1 0-1 0 0,-1 1 1 0 0,0-1 0 0 0,0 0-1 0 0,0 0 1 0 0,0 0 0 0 0,0 0-1 0 0,0 0 1 0 0,0 0 0 0 0,0 0-1 0 0,0 1 1 0 0,1-1 0 0 0,3 4-64 0 0,0 1 1 0 0,0-1-1 0 0,1 0 1 0 0,-1 0-1 0 0,1-1 1 0 0,0 1-1 0 0,0-1 1 0 0,0 0 0 0 0,1 0-1 0 0,-1-1 1 0 0,1 0-1 0 0,-1 0 1 0 0,1 0-1 0 0,11 2 1 0 0,10 0-140 0 0,-1-1-1 0 0,29 0 1 0 0,-51-3 179 0 0,53 1-354 0 0,86-11-1 0 0,58-20 210 0 0,-186 28 170 0 0,682-131-201 0 0,-423 79 117 0 0,-23 5 71 0 0,333-67 2 0 0,44 27-484 0 0,-599 85 433 0 0,77-5-195 0 0,-84 8 61 0 0,0 1 1 0 0,36 5 0 0 0,-37-1-90 0 0,-17-3 0 0 0,-6 1 0 0 0,-5 4 200 0 0,0 0 0 0 0,0-1 0 0 0,-1 0-1 0 0,1-1 1 0 0,-1 1 0 0 0,0-1 0 0 0,0-1-1 0 0,-14 5 1 0 0,18-7 77 0 0,-66 22 162 0 0,-135 25 1 0 0,110-28-28 0 0,-701 140 1324 0 0,-57 13 570 0 0,853-173-2016 0 0,-382 89 905 0 0,9 24-208 0 0,305-89-552 0 0,-29 10 168 0 0,-120 60 1 0 0,212-92-315 0 0,0 1 1 0 0,0-1 0 0 0,1 1 0 0 0,0 1 0 0 0,-1-1-1 0 0,-6 8 1 0 0,10-10-6 0 0,1-1 1 0 0,-1 1-1 0 0,1 0 0 0 0,-1 0 0 0 0,1 0 0 0 0,-1 0 1 0 0,1 0-1 0 0,-1-1 0 0 0,1 1 0 0 0,0 0 0 0 0,0 0 1 0 0,0 0-1 0 0,-1 0 0 0 0,1 0 0 0 0,0 0 0 0 0,0 0 1 0 0,0 2-1 0 0,1-2-4 0 0,-1 0 0 0 0,1 0 0 0 0,-1 1 0 0 0,1-1 0 0 0,0 0 0 0 0,-1 0 0 0 0,1 0 0 0 0,0 0 0 0 0,0 0 0 0 0,0 0 0 0 0,0 0 0 0 0,0 0 0 0 0,0 0 0 0 0,0 0 0 0 0,0 0 0 0 0,1 0 0 0 0,6 4-80 0 0,-1-1 1 0 0,1 0-1 0 0,0-1 1 0 0,0 0-1 0 0,0 0 1 0 0,1-1 0 0 0,-1 0-1 0 0,1 0 1 0 0,9 0-1 0 0,14 0-209 0 0,36-1-1 0 0,40-7-40 0 0,202-38 0 0 0,102-54-11 0 0,-194 44 177 0 0,-185 46 169 0 0,786-171 37 0 0,-778 172-29 0 0,406-64 98 0 0,-320 57-187 0 0,192 3 0 0 0,-310 11 55 0 0,60 4-155 0 0,-63-3 136 0 0,1 0-1 0 0,-1 0 0 0 0,1 1 0 0 0,-1 0 0 0 0,0 0 1 0 0,0 0-1 0 0,9 6 0 0 0,-15-8 39 0 0,1 1 1 0 0,-1-1-1 0 0,0 1 0 0 0,0-1 1 0 0,0 0-1 0 0,1 1 1 0 0,-1-1-1 0 0,0 1 0 0 0,0-1 1 0 0,0 1-1 0 0,0-1 1 0 0,0 0-1 0 0,0 1 0 0 0,0-1 1 0 0,0 1-1 0 0,0-1 0 0 0,0 1 1 0 0,0-1-1 0 0,0 1 1 0 0,0-1-1 0 0,-1 1 0 0 0,1-1 1 0 0,0 0-1 0 0,0 1 0 0 0,0-1 1 0 0,-1 1-1 0 0,1-1 1 0 0,0 0-1 0 0,0 1 0 0 0,-1-1 1 0 0,1 0-1 0 0,0 1 0 0 0,-1-1 1 0 0,1 0 1 0 0,-4 4-7 0 0,0-1 0 0 0,-1 0-1 0 0,1 0 1 0 0,0 0 0 0 0,-1-1-1 0 0,0 1 1 0 0,0-1 0 0 0,1 0-1 0 0,-11 2 1 0 0,13-3 18 0 0,-196 53 275 0 0,94-28-74 0 0,-671 161 1005 0 0,451-111-779 0 0,159-39-152 0 0,-213 57 465 0 0,245-56-417 0 0,-154 48 387 0 0,275-82-677 0 0,0 0 0 0 0,0 0 1 0 0,0 1-1 0 0,1 1 0 0 0,-15 9 0 0 0,23-10-150 0 0,3-3 98 0 0,0 0 0 0 0,1 1 0 0 0,-1-1 0 0 0,0 0 0 0 0,1 0 0 0 0,-1-1 0 0 0,1 1 0 0 0,0 0 0 0 0,0 0 0 0 0,0 0 0 0 0,0 0 0 0 0,0 0 0 0 0,0-1 0 0 0,0 1 0 0 0,1-1 1 0 0,-1 1-1 0 0,0-1 0 0 0,1 1 0 0 0,0-1 0 0 0,-1 0 0 0 0,1 1 0 0 0,0-1 0 0 0,-1 0 0 0 0,1 0 0 0 0,3 1 0 0 0,5 3-122 0 0,1-1-1 0 0,1 1 1 0 0,15 3 0 0 0,21 2-84 0 0,0-1 0 0 0,0-3 1 0 0,1-1-1 0 0,0-3 0 0 0,51-4 1 0 0,240-37 52 0 0,-317 35 148 0 0,270-41-48 0 0,462-60 60 0 0,-638 95 5 0 0,0 4-1 0 0,178 16 1 0 0,-285-9-24 0 0,33 5-243 0 0,-44-6 259 0 0,0 0 0 0 0,0 0 0 0 0,0 1 0 0 0,0-1 0 0 0,-1 0-1 0 0,1 0 1 0 0,0 1 0 0 0,0-1 0 0 0,0 0 0 0 0,0 1 0 0 0,-2 0 0 0 0,-4 3-19 0 0,-35 6 120 0 0,1-2 0 0 0,-47 2-1 0 0,35-4 22 0 0,-846 114 346 0 0,381-50-188 0 0,-1067 218 1608 0 0,1569-284-1871 0 0,-166 41 154 0 0,123-28-313 0 0,-57 26 0 0 0,114-42-39 0 0,5 0-63 0 0,8 1-20 0 0,0 0-1 0 0,0 0 1 0 0,1-2 0 0 0,-1 1 0 0 0,18-2-1 0 0,60-11-549 0 0,-60 7 690 0 0,553-87-547 0 0,-454 77 629 0 0,2 6 0 0 0,176 9 0 0 0,-283 1 11 0 0,47 4-152 0 0,-56-2 117 0 0,-14-3 77 0 0,0 0 0 0 0,0 0-1 0 0,0 0 1 0 0,0 0 0 0 0,-1 0 0 0 0,1 0 0 0 0,0 0 0 0 0,0 0 0 0 0,0 0 0 0 0,0 0 0 0 0,0 0 0 0 0,0 0 0 0 0,0 0 0 0 0,0 0 0 0 0,0 0 0 0 0,0 1 0 0 0,0-1 0 0 0,0 0 0 0 0,0 0-1 0 0,0 0 1 0 0,0 0 0 0 0,0 0 0 0 0,0 0 0 0 0,0 0 0 0 0,0 0 0 0 0,0 0 0 0 0,0 0 0 0 0,0 0 0 0 0,0 0 0 0 0,0 0 0 0 0,0 0 0 0 0,0 0 0 0 0,0 1 0 0 0,0-1 0 0 0,0 0 0 0 0,0 0-1 0 0,0 0 1 0 0,0 0 0 0 0,0 0 0 0 0,0 0 0 0 0,0 0 0 0 0,0 0 0 0 0,0 0 0 0 0,0 0 0 0 0,0 0 0 0 0,0 0 0 0 0,0 0 0 0 0,1 0 0 0 0,-1 0 0 0 0,0 0 0 0 0,0 0 0 0 0,0 0 0 0 0,0 0 0 0 0,0 0-1 0 0,0 0 1 0 0,0 0 0 0 0,0 1 0 0 0,-5 3 20 0 0,-1 0-1 0 0,1 0 1 0 0,-1 0-1 0 0,0 0 1 0 0,0-1-1 0 0,-1 0 1 0 0,1 0-1 0 0,-1-1 1 0 0,-7 3-1 0 0,-67 11 213 0 0,64-13-197 0 0,-236 34 374 0 0,79-14-347 0 0,-190 24 129 0 0,-55 9 153 0 0,200-24-262 0 0,-102 18-26 0 0,257-38-161 0 0,1 3-1 0 0,-71 28 0 0 0,131-43-53 0 0,15 4-618 0 0,-4-1 692 0 0,0-1 15 0 0,0 0-1 0 0,0-1 0 0 0,1 0 0 0 0,-1 0 0 0 0,13-2 1 0 0,45-6-143 0 0,-50 4 162 0 0,149-26-68 0 0,-53 8 96 0 0,65-11 8 0 0,104-17-60 0 0,2 25-22 0 0,-281 24 90 0 0,30-1-158 0 0,0 1-1 0 0,0 2 1 0 0,41 7-1 0 0,-70-8 7 0 0,-6 0-144 0 0,-11 6 324 0 0,1-1 1 0 0,-1-1-1 0 0,-25 6 0 0 0,-48 7 540 0 0,62-14-447 0 0,-327 48 872 0 0,277-42-872 0 0,-903 94 867 0 0,960-103-980 0 0,-27 3-38 0 0,-1-2 1 0 0,-77-7-1 0 0,121 5-115 0 0,29-11-682 0 0,-3 2 546 0 0,0 2 0 0 0,1 1 0 0 0,29-4 0 0 0,-10 2 148 0 0,5-1 108 0 0,1 2 1 0 0,0 3 0 0 0,1 1 0 0 0,-1 3 0 0 0,0 2 0 0 0,55 9-1 0 0,-90-9 23 0 0,-13-2-49 0 0,-61 6 206 0 0,-12-6 155 0 0,-205-4 196 0 0,209-1-169 0 0,0-2 0 0 0,-73-19-1 0 0,128 23-310 0 0,1 0 0 0 0,-1-1 0 0 0,1 0 0 0 0,0 0 0 0 0,0-2 0 0 0,1 1 0 0 0,-20-14 0 0 0,20 12-18 0 0,0 0 0 0 0,1 0 14 0 0,6 4 50 0 0,-3-2 2 0 0,2 3 4 0 0,-3-2 20 0 0,5 3-22 0 0,2-1-165 0 0,-1 0 96 0 0,0 0 0 0 0,0 0 1 0 0,1 0-1 0 0,-1 0 0 0 0,1 0 0 0 0,0 0 0 0 0,-1 0 1 0 0,1 0-1 0 0,0 0 0 0 0,0 0 0 0 0,0 0 1 0 0,1 0-1 0 0,-1 0 0 0 0,1-3 0 0 0,1-2 2 0 0,10-37 27 0 0,-10 37-21 0 0,1-1 0 0 0,-1 0 1 0 0,-1 0-1 0 0,2-11 0 0 0,-3 7 5 0 0,0 9 176 0 0,2 6-134 0 0,29 61-213 0 0,-19-37 136 0 0,29 47-1 0 0,-26-51-29 0 0,-7-10-45 0 0,1 0-1 0 0,1-1 0 0 0,0 0 0 0 0,14 13 1 0 0,-22-23 56 0 0,-4-2 58 0 0,0 0 0 0 0,0 0 0 0 0,1 0 0 0 0,-1 0 0 0 0,0 0 0 0 0,0 1 0 0 0,0-1 0 0 0,-1 1 0 0 0,-10 2 36 0 0,-3-3-30 0 0,0 0-1 0 0,0-1 1 0 0,1-1 0 0 0,-25-6-1 0 0,-60-21 12 0 0,78 21-32 0 0,-66-24 243 0 0,79 28-203 0 0,0 0 0 0 0,0-1 0 0 0,1 0 0 0 0,0-1 0 0 0,0 0 0 0 0,0 0 0 0 0,-9-10 0 0 0,11 11-13 0 0,1-1 0 0 0,0 0-1 0 0,0 0 1 0 0,1 0 0 0 0,0-1 0 0 0,0 0 0 0 0,0 0 0 0 0,1 0-1 0 0,-4-13 1 0 0,4 6-23 0 0,0 0 1 0 0,1 0-1 0 0,1-1 0 0 0,1 1 0 0 0,2-28 0 0 0,17-71 28 0 0,-18 109-33 0 0,67-250-62 0 0,-44 174 42 0 0,76-296-34 0 0,-61 209 54 0 0,40-215 0 0 0,-67 277 127 0 0,0-135 0 0 0,-14 163-30 0 0,-3 1 1 0 0,-23-115 0 0 0,13 119-35 0 0,-18-97 16 0 0,26 123-87 0 0,-1-77 1 0 0,6 94-84 0 0,2 27 11 0 0,2 5-55 0 0,6 7 120 0 0,-1 1-1 0 0,0-1 1 0 0,-1 1-1 0 0,0 0 1 0 0,-1 1-1 0 0,0 0 0 0 0,0 0 1 0 0,2 15-1 0 0,19 105-99 0 0,-25-126 114 0 0,29 351-267 0 0,-14-105 91 0 0,-13-170 100 0 0,-3-78 34 0 0,-3 5 43 0 0,3-7 145 0 0,-3-1-69 0 0,1-1-60 0 0,0 0-1 0 0,-1 1 0 0 0,1-1 1 0 0,0 0-1 0 0,-1 0 0 0 0,1 0 0 0 0,0-1 1 0 0,0 1-1 0 0,-1 0 0 0 0,1-1 1 0 0,0 0-1 0 0,0 1 0 0 0,0-1 1 0 0,0 0-1 0 0,0 0 0 0 0,-3-2 1 0 0,1 1 2 0 0,0-1 1 0 0,1 0 0 0 0,-1-1 0 0 0,1 1 0 0 0,-1-1 0 0 0,1 1 0 0 0,-4-6 0 0 0,0-4 7 0 0,-1 0 1 0 0,1 0-1 0 0,1-1 1 0 0,-6-18-1 0 0,2-3 10 0 0,1-1 0 0 0,2-1 0 0 0,-4-42 0 0 0,5-112 60 0 0,27-151-168 0 0,20 1-103 0 0,7-71 46 0 0,-31 174 127 0 0,9-87 15 0 0,-21 274-41 0 0,4 1 1 0 0,1 0-1 0 0,28-82 0 0 0,-38 132 27 0 0,0 0 0 0 0,0 0 0 0 0,0 0 1 0 0,0 0-1 0 0,0 0 0 0 0,0 0 0 0 0,0 0 0 0 0,0 0 0 0 0,0 0 0 0 0,0-1 0 0 0,0 1 0 0 0,0 0 0 0 0,0 0 0 0 0,0 0 0 0 0,1 0 0 0 0,-1 0 0 0 0,0 0 0 0 0,0 0 0 0 0,0 0 0 0 0,0 0 1 0 0,0 0-1 0 0,0 0 0 0 0,0 0 0 0 0,0-1 0 0 0,0 1 0 0 0,0 0 0 0 0,0 0 0 0 0,1 0 0 0 0,-1 0 0 0 0,0 0 0 0 0,0 0 0 0 0,0 0 0 0 0,0 0 0 0 0,0 0 0 0 0,0 0 0 0 0,0 0 0 0 0,0 0 0 0 0,0 0 1 0 0,1 0-1 0 0,-1 0 0 0 0,0 0 0 0 0,0 0 0 0 0,0 0 0 0 0,0 0 0 0 0,0 0 0 0 0,0 0 0 0 0,0 0 0 0 0,0 0 0 0 0,0 0 0 0 0,1 1 0 0 0,2 0 1 0 0,0 0-1 0 0,0 0 0 0 0,0 0 0 0 0,0 1 0 0 0,-1-1 1 0 0,1 1-1 0 0,0 0 0 0 0,-1 0 0 0 0,1 0 1 0 0,-1 0-1 0 0,0 0 0 0 0,1 1 0 0 0,-1-1 1 0 0,0 1-1 0 0,-1-1 0 0 0,1 1 0 0 0,0 0 1 0 0,-1 0-1 0 0,3 5 0 0 0,2 7-24 0 0,-1 1 1 0 0,5 28-1 0 0,-5-22-26 0 0,5 27 11 0 0,-2-1 0 0 0,2 91 0 0 0,-15 98 199 0 0,0-125-158 0 0,5-101 1 0 0,-2 9-5 0 0,-4 29 19 0 0,5-49-5 0 0,0 0 1 0 0,0 0-1 0 0,1 0 0 0 0,-1 0 1 0 0,0-1-1 0 0,0 1 1 0 0,1 0-1 0 0,-1-1 0 0 0,0 1 1 0 0,1 0-1 0 0,-1-1 0 0 0,0 1 1 0 0,1-1-1 0 0,-2 0 1 0 0,-1-2 16 0 0,0 0 0 0 0,0 0 0 0 0,1 0 1 0 0,-1 0-1 0 0,0 0 0 0 0,1-1 0 0 0,0 1 1 0 0,-3-7-1 0 0,-12-33 60 0 0,13 32-80 0 0,-6-21 19 0 0,1-1-1 0 0,-4-36 0 0 0,-4-68 38 0 0,15 122-63 0 0,-18-395-114 0 0,11 129 32 0 0,-2 140-1 0 0,-3-54 50 0 0,13 143-106 0 0,9-88 0 0 0,-6 123 74 0 0,1 1-1 0 0,1 0 0 0 0,10-28 1 0 0,-14 43-12 0 0,3 2-23 0 0,3 4 73 0 0,-1-1-1 0 0,0 1 1 0 0,0 0-1 0 0,0 1 1 0 0,0-1 0 0 0,-1 1-1 0 0,0 0 1 0 0,0 0 0 0 0,0 0-1 0 0,-1 1 1 0 0,0-1-1 0 0,0 1 1 0 0,-1 0 0 0 0,0 0-1 0 0,2 8 1 0 0,0 7-72 0 0,0 0 0 0 0,-1 0-1 0 0,0 36 1 0 0,-3-55 114 0 0,-2-4-11 0 0,1 1-1 0 0,-1-1 1 0 0,1 1-1 0 0,0-1 1 0 0,0 0-1 0 0,-1 1 0 0 0,1-1 1 0 0,0 0-1 0 0,0 0 1 0 0,0 0-1 0 0,0 0 1 0 0,0 0-1 0 0,0 0 0 0 0,0 0 1 0 0,0 0-1 0 0,0 0 1 0 0,1-1-1 0 0,-1 1 1 0 0,0-2-1 0 0,-12-28 46 0 0,11 25-38 0 0,-5-17 28 0 0,1-1 0 0 0,-6-43 0 0 0,3-52 95 0 0,7 87-125 0 0,-6-324-157 0 0,5 77 14 0 0,-5 44 95 0 0,-8-180 12 0 0,-24 104-262 0 0,39 306 288 0 0,0-16 0 0 0,1-2-10 0 0,0 21-44 0 0,5-9-268 0 0,-3 22 292 0 0,-1-1 0 0 0,0 0 0 0 0,0 1 1 0 0,-1-1-1 0 0,0 0 0 0 0,-3 18 0 0 0,-17 65-43 0 0,10-50 69 0 0,-33 173 4 0 0,-23 352 0 0 0,61-456 0 0 0,-5 64 0 0 0,7-126 11 0 0,2-48 282 0 0,1-5-197 0 0,-5-33-8 0 0,2-1-1 0 0,2-51 1 0 0,1 55-129 0 0,10-228-304 0 0,-2 64 71 0 0,-7 167 268 0 0,-1-199 1 0 0,0 214 5 0 0,0 15 0 0 0,0 0 0 0 0,0 0 0 0 0,-1-1 0 0 0,1 1 0 0 0,0 0 0 0 0,0 0 0 0 0,0-1 0 0 0,0 1 0 0 0,0 0 0 0 0,0 0 0 0 0,0 0 0 0 0,0-1 0 0 0,1 1 0 0 0,-1 0 0 0 0,0 0 0 0 0,0 0 0 0 0,0-1 0 0 0,0 1 0 0 0,0 0 0 0 0,0 0 0 0 0,0 0 0 0 0,0-1 0 0 0,0 1 0 0 0,1 0 0 0 0,-1 0 0 0 0,0 0 0 0 0,0 0 0 0 0,0 0 0 0 0,0-1 0 0 0,1 1 0 0 0,-1 0 0 0 0,0 0 0 0 0,0 0 0 0 0,0 0 0 0 0,1 0 0 0 0,0 1-2 0 0,0-1-1 0 0,0 1 0 0 0,1 0 1 0 0,-1 0-1 0 0,0 1 0 0 0,0-1 1 0 0,0 0-1 0 0,0 0 0 0 0,0 0 1 0 0,-1 1-1 0 0,1-1 0 0 0,0 0 1 0 0,0 1-1 0 0,0 1 0 0 0,9 26-29 0 0,-9-29 32 0 0,9 40 6 0 0,0 1-1 0 0,4 51 1 0 0,-1-6 60 0 0,19 195 18 0 0,-22 1 55 0 0,2 38-53 0 0,8 122 115 0 0,-11-174-92 0 0,8 440 19 0 0,-24-305-19 0 0,0 85 16 0 0,21-99 63 0 0,-7-314-135 0 0,4 0 0 0 0,3 0 0 0 0,25 80 0 0 0,-25-113 14 0 0,34 70-1 0 0,-35-89-57 0 0,0-1-1 0 0,1 0 1 0 0,1-1 0 0 0,24 27-1 0 0,-24-34-8 0 0,-2-5-16 0 0,-1-5-61 0 0,-12-4 75 0 0,0 0 0 0 0,0 0 0 0 0,0 0 1 0 0,0 0-1 0 0,1 0 0 0 0,-1 0 0 0 0,0 0 0 0 0,0 0 1 0 0,0 0-1 0 0,0 0 0 0 0,0 0 0 0 0,0 0 0 0 0,1 0 0 0 0,-1 0 1 0 0,0 0-1 0 0,0 0 0 0 0,0 0 0 0 0,0 0 0 0 0,0 0 0 0 0,0 0 1 0 0,1 0-1 0 0,-1 0 0 0 0,0 0 0 0 0,0 0 0 0 0,0 0 1 0 0,0 0-1 0 0,0 0 0 0 0,0 0 0 0 0,0 0 0 0 0,0-1 0 0 0,1 1 1 0 0,-1 0-1 0 0,0 0 0 0 0,0 0 0 0 0,0 0 0 0 0,0 0 0 0 0,0-1 1 0 0,3-2 5 0 0,-1-1 1 0 0,1-1 0 0 0,-1 1 0 0 0,0 0 0 0 0,0 0 0 0 0,-1-1 0 0 0,1 1 0 0 0,-1-1-1 0 0,0 0 1 0 0,0 1 0 0 0,0-1 0 0 0,-1-8 0 0 0,0-10 62 0 0,-4-33 0 0 0,1 22-70 0 0,-12-164-205 0 0,-4-169-761 0 0,20 311 818 0 0,2 0-1 0 0,3 1 1 0 0,2-1-1 0 0,24-83 1 0 0,-2 51 79 0 0,4 1 1 0 0,3 2 0 0 0,74-122-1 0 0,-90 174 80 0 0,1 0-1 0 0,2 2 0 0 0,1 0 0 0 0,1 2 1 0 0,33-28-1 0 0,-36 37 67 0 0,2 1-1 0 0,0 1 1 0 0,1 1 0 0 0,1 1 0 0 0,1 1 0 0 0,54-20-1 0 0,-36 20-47 0 0,0 3-1 0 0,1 1 0 0 0,0 2 1 0 0,1 3-1 0 0,48-1 0 0 0,-85 6-95 0 0,0 1-1 0 0,0 1 1 0 0,0 0-1 0 0,0 0 1 0 0,-1 1-1 0 0,1 0 1 0 0,12 5-1 0 0,-23-7 54 0 0,1 0 0 0 0,-1 1 0 0 0,1-1 0 0 0,-1 0 1 0 0,1 1-1 0 0,-1-1 0 0 0,1 0 0 0 0,-1 1 0 0 0,1-1 0 0 0,-1 1 0 0 0,0-1 0 0 0,1 1 0 0 0,-1-1 0 0 0,0 1 0 0 0,1-1 0 0 0,-1 1 0 0 0,0-1 0 0 0,1 1 0 0 0,-1-1 0 0 0,0 1 0 0 0,0-1 0 0 0,0 2 0 0 0,1-1-41 0 0,-1 4-166 0 0,-1 1 159 0 0,-1 0-1 0 0,0 0 1 0 0,0 0 0 0 0,0-1-1 0 0,-1 1 1 0 0,0-1-1 0 0,0 0 1 0 0,-6 8-1 0 0,2-3 39 0 0,-2-1 0 0 0,1 0 0 0 0,-18 13 0 0 0,1-3 73 0 0,-1-2-1 0 0,-43 21 0 0 0,-296 119 1186 0 0,251-112-725 0 0,-102 30 309 0 0,181-65-720 0 0,-2-2-1 0 0,1-2 1 0 0,-1-1 0 0 0,-41 0-1 0 0,73-5-84 0 0,0 0 0 0 0,0 0 0 0 0,0-1-1 0 0,0 0 1 0 0,0 0 0 0 0,0 0 0 0 0,0 0-1 0 0,-5-3 1 0 0,9 3-19 0 0,0 1-1 0 0,0-1 1 0 0,0 0-1 0 0,0 1 1 0 0,0-1 0 0 0,0 0-1 0 0,0 0 1 0 0,1 1-1 0 0,-1-1 1 0 0,0 0-1 0 0,0 0 1 0 0,1 0 0 0 0,-1 0-1 0 0,0 0 1 0 0,1 0-1 0 0,-1 0 1 0 0,1 0-1 0 0,0 0 1 0 0,-1 0 0 0 0,1-1-1 0 0,0 1 1 0 0,0 0-1 0 0,-1 0 1 0 0,1 0-1 0 0,0 0 1 0 0,0-1 0 0 0,0 1-1 0 0,0 0 1 0 0,1 0-1 0 0,-1 0 1 0 0,0 0-1 0 0,0 0 1 0 0,1 0 0 0 0,-1-1-1 0 0,1 1 1 0 0,-1 0-1 0 0,1 0 1 0 0,-1 0-1 0 0,1 0 1 0 0,0-1 0 0 0,4-5-111 0 0,-1 0 0 0 0,2 0 0 0 0,-1 0 0 0 0,1 0 1 0 0,8-7-1 0 0,37-29-424 0 0,-37 32 363 0 0,64-51-691 0 0,92-78-626 0 0,30-32 50 0 0,-142 128 656 0 0,102-59 0 0 0,-154 99 767 0 0,1 1 0 0 0,0 0 0 0 0,0 0 0 0 0,0 0 0 0 0,0 1 0 0 0,0 0 0 0 0,9-1 0 0 0,-14 3 333 0 0,-2 1-281 0 0,-1 0 0 0 0,1 0 0 0 0,-1 0 0 0 0,1-1 0 0 0,-1 1 0 0 0,0 0 0 0 0,1 0 0 0 0,-1 0 0 0 0,0-1 0 0 0,0 1 0 0 0,-1 1 0 0 0,-1 0 29 0 0,-8 7 167 0 0,-1-1-1 0 0,0 0 1 0 0,-1-1-1 0 0,0 0 0 0 0,0-1 1 0 0,-16 5-1 0 0,-18 10 341 0 0,-195 87 628 0 0,179-84-610 0 0,-128 30-1 0 0,167-50-481 0 0,-1 0 1 0 0,-39-1-1 0 0,63-3-144 0 0,0 0 0 0 0,1-1 0 0 0,-1 1 0 0 0,1-1 0 0 0,-1 1-1 0 0,1-1 1 0 0,-1 1 0 0 0,1-1 0 0 0,-1 1 0 0 0,1-1 0 0 0,-1 1 0 0 0,1-1 0 0 0,-1 0 0 0 0,1 1 0 0 0,0-1 0 0 0,0 0 0 0 0,-1 1 0 0 0,1-1 0 0 0,0 0 0 0 0,0 0 0 0 0,0 1 0 0 0,0-1 0 0 0,-1 0 0 0 0,1 1 0 0 0,1-3 0 0 0,-1 2-23 0 0,1-1 0 0 0,-1 0 1 0 0,1 0-1 0 0,0 1 0 0 0,0-1 0 0 0,0 0 0 0 0,0 1 1 0 0,0-1-1 0 0,0 1 0 0 0,0 0 0 0 0,1-1 0 0 0,1-1 1 0 0,20-15-683 0 0,-19 15 606 0 0,96-66-1822 0 0,64-49 632 0 0,-125 83 1279 0 0,51-38 1317 0 0,-114 97-619 0 0,-1-1-1 0 0,-1 0 1 0 0,-1-2 0 0 0,-47 28-1 0 0,-27 0-134 0 0,53-26-17 0 0,-61 36 0 0 0,102-54-413 0 0,0-1 0 0 0,1 1-1 0 0,-1 0 1 0 0,1 1 0 0 0,0-1 0 0 0,0 1 0 0 0,1 1 0 0 0,-10 12 0 0 0,15-18-73 0 0,-1 0 0 0 0,1 0 0 0 0,0 0 0 0 0,-1 0 0 0 0,1 0 0 0 0,0 0 0 0 0,0 0 1 0 0,0 0-1 0 0,0 0 0 0 0,0 0 0 0 0,0 1 0 0 0,0-1 0 0 0,0 0 0 0 0,0 0 0 0 0,0 0 0 0 0,1 0 0 0 0,-1 1 0 0 0,1 2 9 0 0,1 1-14 0 0,-1 0 0 0 0,1-1-1 0 0,0 1 1 0 0,0 0-1 0 0,0-1 1 0 0,1 1 0 0 0,0-1-1 0 0,0 0 1 0 0,0 0-1 0 0,0 0 1 0 0,1 0 0 0 0,-1-1-1 0 0,1 1 1 0 0,0-1-1 0 0,0 0 1 0 0,6 4 0 0 0,6 2-66 0 0,1 0 1 0 0,-1 0 0 0 0,20 6-1 0 0,12 1-76 0 0,73 17-1 0 0,53-1-70 0 0,57 15-293 0 0,-222-45 481 0 0,99 29-332 0 0,-92-25 266 0 0,1 1 1 0 0,-1 0 0 0 0,0 1-1 0 0,18 13 1 0 0,-29-18 55 0 0,0 1 1 0 0,0 0-1 0 0,0 1 0 0 0,-1-1 1 0 0,0 1-1 0 0,0 0 1 0 0,0 0-1 0 0,0 0 1 0 0,0 0-1 0 0,4 11 0 0 0,-7-13 27 0 0,0 0-1 0 0,0 1 1 0 0,0-1-1 0 0,0 0 1 0 0,-1 1-1 0 0,1-1 1 0 0,-1 0-1 0 0,0 1 1 0 0,0-1-1 0 0,0 1 1 0 0,-1-1-1 0 0,1 0 0 0 0,-1 1 1 0 0,0-1-1 0 0,1 0 1 0 0,-2 1-1 0 0,1-1 1 0 0,0 0-1 0 0,-1 0 1 0 0,1 0-1 0 0,-4 4 1 0 0,-1 2 19 0 0,-1-1-1 0 0,0 0 1 0 0,0 0 0 0 0,-1-1 0 0 0,0 0 0 0 0,-17 11 0 0 0,-60 30 477 0 0,64-37-370 0 0,-322 164 1505 0 0,256-138-1110 0 0,-104 30-1 0 0,105-38-224 0 0,58-19-205 0 0,1 2-1 0 0,1 0 0 0 0,-46 31 1 0 0,70-42-195 0 0,4 1-16 0 0,0 1 52 0 0,0 0 0 0 0,1 0 0 0 0,0-1 0 0 0,-1 1 0 0 0,1-1 0 0 0,0 1 1 0 0,0-1-1 0 0,1 0 0 0 0,-1-1 0 0 0,0 1 0 0 0,1 0 0 0 0,-1-1 0 0 0,1 0 0 0 0,-1 0 1 0 0,1 0-1 0 0,-1 0 0 0 0,1 0 0 0 0,0-1 0 0 0,6 1 0 0 0,9-1-204 0 0,0-1 0 0 0,30-4 0 0 0,-44 4 276 0 0,58-9-353 0 0,82-26 0 0 0,62-30-167 0 0,-174 55 449 0 0,333-114-293 0 0,-342 117 328 0 0,223-81-165 0 0,-261 96 862 0 0,-206 86 2011 0 0,43-20-2184 0 0,-179 106 81 0 0,304-149-463 0 0,-254 164 536 0 0,290-183-611 0 0,2 1 0 0 0,0 1 0 0 0,0-1 0 0 0,-20 26 1 0 0,31-34-27 0 0,0 1 1 0 0,0-1-1 0 0,1 1 1 0 0,0 0 0 0 0,-1 0-1 0 0,2 0 1 0 0,-1 0-1 0 0,0 0 1 0 0,0 6 0 0 0,2-7-13 0 0,-1 0 0 0 0,1 0 0 0 0,0 0 0 0 0,1-1 0 0 0,-1 1 0 0 0,1 0 0 0 0,0 0 0 0 0,0-1 0 0 0,0 1 0 0 0,0 0 0 0 0,0-1 0 0 0,1 1 0 0 0,0-1 0 0 0,2 4 0 0 0,0-2-46 0 0,0 0-1 0 0,0 0 1 0 0,0 0 0 0 0,1-1-1 0 0,0 0 1 0 0,-1 0 0 0 0,2 0-1 0 0,-1-1 1 0 0,0 1 0 0 0,1-1-1 0 0,-1-1 1 0 0,1 1 0 0 0,9 2-1 0 0,8 2-87 0 0,0-1-1 0 0,27 3 1 0 0,-48-9 140 0 0,46 6-158 0 0,0-2 1 0 0,77-3-1 0 0,98-20-193 0 0,-132 9 239 0 0,16 0 12 0 0,251-15-585 0 0,-355 25 681 0 0,61 2-177 0 0,-59-1 162 0 0,1-1 0 0 0,0 1 0 0 0,0 1 0 0 0,-1-1 0 0 0,1 1 0 0 0,-1 0 0 0 0,0 0 0 0 0,8 5 0 0 0,-13-7 23 0 0,0 0 0 0 0,0 0 0 0 0,1 0-1 0 0,-1 0 1 0 0,0 0 0 0 0,0 0 0 0 0,0 0 0 0 0,0 0-1 0 0,0 0 1 0 0,0 0 0 0 0,0 0 0 0 0,0 0-1 0 0,0 1 1 0 0,0-1 0 0 0,0 0 0 0 0,1 0 0 0 0,-1 0-1 0 0,0 0 1 0 0,0 0 0 0 0,0 0 0 0 0,0 0-1 0 0,0 0 1 0 0,0 1 0 0 0,0-1 0 0 0,0 0 0 0 0,0 0-1 0 0,0 0 1 0 0,0 0 0 0 0,0 0 0 0 0,0 0-1 0 0,0 0 1 0 0,0 0 0 0 0,0 1 0 0 0,0-1 0 0 0,0 0-1 0 0,0 0 1 0 0,0 0 0 0 0,0 0 0 0 0,-1 0-1 0 0,1 0 1 0 0,0 0 0 0 0,0 0 0 0 0,0 1 0 0 0,0-1-1 0 0,0 0 1 0 0,0 0 0 0 0,0 0 0 0 0,-4 7 34 0 0,0 0-1 0 0,0-1 1 0 0,0 1 0 0 0,-1-1 0 0 0,0 0 0 0 0,0 0 0 0 0,0-1 0 0 0,-1 0 0 0 0,0 1-1 0 0,0-2 1 0 0,-8 6 0 0 0,-11 6 247 0 0,-43 19 0 0 0,-193 84 820 0 0,-90 44-493 0 0,34-30-98 0 0,256-110-377 0 0,56-21-116 0 0,-94 39 241 0 0,85-34-212 0 0,0 0 0 0 0,0 2-1 0 0,0 0 1 0 0,-18 15-1 0 0,29-21-83 0 0,-1 1 0 0 0,1 0 0 0 0,0 0 1 0 0,-5 8-1 0 0,7-11 15 0 0,1-1-1 0 0,0 1 1 0 0,0 0 0 0 0,0 0 0 0 0,0-1 0 0 0,0 1 0 0 0,0 0 0 0 0,0 0 0 0 0,0-1 0 0 0,0 1 0 0 0,1 0 0 0 0,-1 0 0 0 0,0-1 0 0 0,0 1 0 0 0,1 0 0 0 0,-1-1 0 0 0,0 1 0 0 0,1 0-1 0 0,-1-1 1 0 0,1 1 0 0 0,-1 0 0 0 0,1 0 0 0 0,0 0-45 0 0,1 1 4 0 0,0 0 0 0 0,0 0 1 0 0,0 1-1 0 0,0-1 0 0 0,0-1 1 0 0,0 1-1 0 0,1 0 0 0 0,-1-1 0 0 0,1 1 1 0 0,-1-1-1 0 0,1 0 0 0 0,-1 1 0 0 0,1-1 1 0 0,0 0-1 0 0,0-1 0 0 0,4 2 1 0 0,3-1-177 0 0,1 1 0 0 0,0-2 1 0 0,13 0-1 0 0,23-2-293 0 0,0-3 0 0 0,77-17-1 0 0,90-37-237 0 0,-107 27 475 0 0,126-25-12 0 0,-53 15 224 0 0,-121 27 18 0 0,89-22-126 0 0,-110 29 164 0 0,73-4 0 0 0,-103 11 30 0 0,18 3 9 0 0,-37 10 286 0 0,-12 4-9 0 0,0-1 1 0 0,-1-2-1 0 0,0 0 0 0 0,-36 14 0 0 0,-109 28 902 0 0,82-31-848 0 0,-318 98 978 0 0,180-54-616 0 0,4-1-120 0 0,219-66-590 0 0,-54 19 92 0 0,51-17-112 0 0,0-1 0 0 0,0 0-1 0 0,0 1 1 0 0,1 0 0 0 0,-1 0 0 0 0,1 1-1 0 0,0-1 1 0 0,-5 6 0 0 0,8-8-141 0 0,2 2-20 0 0,0 1 132 0 0,0 0 0 0 0,1 0 0 0 0,0 0-1 0 0,0 0 1 0 0,0 0 0 0 0,0-1 0 0 0,1 1 0 0 0,-1-1 0 0 0,1 0 0 0 0,0 1 0 0 0,0-1 0 0 0,0-1-1 0 0,0 1 1 0 0,1 0 0 0 0,-1-1 0 0 0,1 1 0 0 0,5 1 0 0 0,10 6-83 0 0,0-1 0 0 0,27 8 1 0 0,-31-11 97 0 0,283 88-151 0 0,-139-43 192 0 0,-149-48-1 0 0,-7-1 2 0 0,1-1 0 0 0,-1 1 1 0 0,1-1-1 0 0,-1 1 0 0 0,0 0 0 0 0,0 0 0 0 0,1 0 1 0 0,-1 1-1 0 0,3 3 0 0 0,-4-5 56 0 0,-4 1 13 0 0,-11 5 82 0 0,1 0-1 0 0,-1-2 1 0 0,0 1 0 0 0,0-2 0 0 0,0 0 0 0 0,-19 3 0 0 0,11-1-15 0 0,-326 69 534 0 0,-63 17-65 0 0,360-75-349 0 0,-56 26-1 0 0,105-42-258 0 0,0-1-1 0 0,0 0 0 0 0,1 1 0 0 0,-1-1 0 0 0,0 0 1 0 0,0 1-1 0 0,1-1 0 0 0,-1 1 0 0 0,0-1 1 0 0,1 1-1 0 0,-1 0 0 0 0,0-1 0 0 0,1 1 1 0 0,-1 1-1 0 0,0-1-16 0 0,1 0 0 0 0,0 0 1 0 0,0 0-1 0 0,0 0 0 0 0,0 0 1 0 0,0 1-1 0 0,0-1 0 0 0,1 0 0 0 0,-1 0 1 0 0,0 0-1 0 0,0 0 0 0 0,1 0 1 0 0,-1 0-1 0 0,1 0 0 0 0,-1 0 0 0 0,1 0 1 0 0,-1 0-1 0 0,1 0 0 0 0,-1 0 1 0 0,1 0-1 0 0,0 0 0 0 0,0-1 0 0 0,0 1 1 0 0,-1 0-1 0 0,1 0 0 0 0,0-1 1 0 0,0 1-1 0 0,0-1 0 0 0,2 2 0 0 0,2 1-74 0 0,0 0 0 0 0,1 0 0 0 0,-1 0 0 0 0,8 2 0 0 0,3-1-37 0 0,1 0 0 0 0,0-1 0 0 0,0 0-1 0 0,33 0 1 0 0,73-9-34 0 0,-90 4 183 0 0,237-22-8 0 0,133-6 22 0 0,-313 28-26 0 0,1 4 0 0 0,128 19-1 0 0,-208-19-6 0 0,0 0 0 0 0,18 7 0 0 0,-28-9 0 0 0,0 0 0 0 0,0 1 0 0 0,0-1 0 0 0,0 0 0 0 0,0 1 0 0 0,-1-1 0 0 0,1 0 0 0 0,0 1 0 0 0,0-1 0 0 0,-1 1 0 0 0,1 0 0 0 0,0-1 0 0 0,-1 1 0 0 0,1-1 0 0 0,0 2 0 0 0,-1-1 2 0 0,0 0 0 0 0,0-1 0 0 0,0 1-1 0 0,-1 0 1 0 0,1-1 0 0 0,0 1 0 0 0,0 0-1 0 0,-1-1 1 0 0,1 1 0 0 0,0 0 0 0 0,-1-1 0 0 0,1 1-1 0 0,-1-1 1 0 0,1 1 0 0 0,-1-1 0 0 0,1 1-1 0 0,-1-1 1 0 0,1 1 0 0 0,-1-1 0 0 0,1 1 0 0 0,-2 0-1 0 0,-17 10 108 0 0,-1-2 13 0 0,-1-1 0 0 0,-1-1 0 0 0,-29 6-1 0 0,-2 1 134 0 0,-309 109 793 0 0,258-83-817 0 0,-80 28 126 0 0,45-16-251 0 0,114-38-122 0 0,23-13-97 0 0,5 0-293 0 0,-2 0 360 0 0,0-1 0 0 0,0 1 1 0 0,0-1-1 0 0,-1 1 0 0 0,1 0 1 0 0,0-1-1 0 0,0 1 0 0 0,0 1 1 0 0,6 4-81 0 0,-1-3 45 0 0,0 0-1 0 0,0-1 1 0 0,1 0 0 0 0,-1 0-1 0 0,0 0 1 0 0,1-1-1 0 0,12 2 1 0 0,50-2-253 0 0,-59-1 279 0 0,39-3-80 0 0,1-2 0 0 0,0-2 0 0 0,95-28 0 0 0,236-65 124 0 0,-48 14-3 0 0,-272 69-25 0 0,201-53-341 0 0,-246 67 324 0 0,11-3-40 0 0,-25 4 40 0 0,-14 2-6 0 0,-25 4 311 0 0,-47 10 1 0 0,58-9-135 0 0,-113 29 330 0 0,12-3-316 0 0,-397 92 463 0 0,415-94-350 0 0,-136 30 462 0 0,208-50-745 0 0,34-9-142 0 0,41-15-966 0 0,-3-1 436 0 0,-2-2 0 0 0,51-34 0 0 0,-12 7-7 0 0,390-209-512 0 0,-102 47 1213 0 0,-93 51 237 0 0,-138 80 1181 0 0,-144 72-597 0 0,9 3-689 0 0,-1 0-1 0 0,0 1 0 0 0,1 0 1 0 0,-1 0-1 0 0,0 1 1 0 0,-12 2-1 0 0,-43 14 342 0 0,44-11-311 0 0,-26 7 99 0 0,-208 71 238 0 0,174-57-376 0 0,-1-2 1 0 0,-117 20 0 0 0,-25-10 731 0 0,201-31-801 0 0,14-2-239 0 0,15-3-69 0 0,114-28-1276 0 0,-85 19 1228 0 0,56-18-601 0 0,114-52 1 0 0,-87 30 460 0 0,-43 19 202 0 0,139-48-42 0 0,-107 45 161 0 0,124-34-405 0 0,-232 68 482 0 0,33-7 270 0 0,-30 8 299 0 0,-19 6-20 0 0,-21 5-39 0 0,-1-1 0 0 0,1-2 0 0 0,-50 5 0 0 0,33-5-174 0 0,-265 38 647 0 0,215-34-670 0 0,-15 1 333 0 0,-127-1 0 0 0,234-13-535 0 0,-1 0 0 0 0,0-1 0 0 0,0-1 0 0 0,0 0 0 0 0,1 0 0 0 0,-1-1 0 0 0,-18-7 0 0 0,27 9-16 0 0,2 0-65 0 0,0 0-1 0 0,0 0 0 0 0,1 0 1 0 0,-1 0-1 0 0,0 0 0 0 0,1 0 1 0 0,-1 0-1 0 0,1 0 1 0 0,-1 0-1 0 0,1 0 0 0 0,-1 0 1 0 0,1 1-1 0 0,0-1 0 0 0,-1 0 1 0 0,1 0-1 0 0,0 1 1 0 0,0-1-1 0 0,1 0 0 0 0,18-11-226 0 0,-15 9 165 0 0,265-128-3046 0 0,-118 59 2307 0 0,198-86 619 0 0,-257 119 72 0 0,102-58 0 0 0,-156 77 66 0 0,12-7 35 0 0,-49 26 142 0 0,-15 2 215 0 0,-1 0-1 0 0,1 2 1 0 0,0-1-1 0 0,0 2 1 0 0,-24 8-1 0 0,4 0-8 0 0,-199 47 722 0 0,114-31-793 0 0,60-14-144 0 0,-291 69 397 0 0,-3-31 494 0 0,333-51-950 0 0,1-1-1 0 0,-34-3 1 0 0,50 3-159 0 0,3-2-112 0 0,0 0 164 0 0,0 0 0 0 0,0 0 0 0 0,0 0 0 0 0,0 0 0 0 0,1 1 0 0 0,-1-1 0 0 0,1 0 0 0 0,-1 0 0 0 0,1 1 0 0 0,0-1 0 0 0,2-1 0 0 0,-1 0-42 0 0,34-26-720 0 0,1 2-1 0 0,0 1 1 0 0,62-29-1 0 0,-54 30 559 0 0,-1-1 0 0 0,57-44-1 0 0,-53 27 255 0 0,-2-1 0 0 0,-2-3 0 0 0,67-91 0 0 0,-105 128 137 0 0,0 0 0 0 0,0 0-1 0 0,-1-1 1 0 0,0 0 0 0 0,6-18-1 0 0,-11 26-69 0 0,0-1 0 0 0,0 0 0 0 0,0 0 0 0 0,-1 1 0 0 0,1-1 0 0 0,-1 0 0 0 0,0 0 0 0 0,0 0 0 0 0,0 1-1 0 0,-1-1 1 0 0,1 0 0 0 0,-1 0 0 0 0,0 1 0 0 0,0-1 0 0 0,-1 0 0 0 0,1 1 0 0 0,-1-1 0 0 0,1 1 0 0 0,-1 0 0 0 0,0-1-1 0 0,-4-4 1 0 0,-1 1 112 0 0,1 0-1 0 0,-1 1 1 0 0,0 0-1 0 0,0 0 0 0 0,-1 1 1 0 0,0 0-1 0 0,0 0 1 0 0,-16-7-1 0 0,-5 1 100 0 0,-39-10 0 0 0,55 18-188 0 0,-96-26 232 0 0,-115-37-71 0 0,214 62-215 0 0,0 0 0 0 0,1-1 0 0 0,0 0 0 0 0,0-1 0 0 0,0 1 0 0 0,0-2 0 0 0,1 1 0 0 0,-12-13 0 0 0,17 16-19 0 0,0 0-1 0 0,1 0 0 0 0,-1-1 1 0 0,1 1-1 0 0,0-1 0 0 0,0 1 1 0 0,0-1-1 0 0,0 0 0 0 0,1 0 1 0 0,-1 0-1 0 0,1 0 0 0 0,0 0 1 0 0,0 0-1 0 0,1 0 0 0 0,-1 0 1 0 0,1 0-1 0 0,0 0 0 0 0,0 0 1 0 0,0-1-1 0 0,0 1 0 0 0,1 0 1 0 0,0 0-1 0 0,0 0 0 0 0,2-6 1 0 0,5-9-194 0 0,1 1 1 0 0,1-1 0 0 0,1 1 0 0 0,1 1-1 0 0,0 0 1 0 0,1 1 0 0 0,29-28 0 0 0,-8 12 93 0 0,2 2 0 0 0,58-36 0 0 0,-80 58-26 0 0,-3 1 1064 0 0,-21 11-322 0 0,-18 10-459 0 0,1 1 0 0 0,1 1-1 0 0,0 2 1 0 0,1 0 0 0 0,-43 42-1 0 0,55-47-134 0 0,2 0-1 0 0,-1 1 1 0 0,1 0 0 0 0,-11 21-1 0 0,19-31-10 0 0,1 0 0 0 0,0 0 0 0 0,1 0 0 0 0,-1 0 0 0 0,1 0 0 0 0,-1 1 0 0 0,1-1 0 0 0,1 1 0 0 0,-1-1 0 0 0,1 0 0 0 0,-1 1 0 0 0,1-1 0 0 0,0 1 0 0 0,1-1 0 0 0,-1 1 0 0 0,1-1 0 0 0,0 1-1 0 0,0-1 1 0 0,1 0 0 0 0,-1 1 0 0 0,1-1 0 0 0,3 6 0 0 0,-1-3-13 0 0,0 1 0 0 0,1-1 0 0 0,0 0 0 0 0,1 0 0 0 0,0 0 0 0 0,0-1 0 0 0,0 1 0 0 0,0-2 0 0 0,1 1 0 0 0,0-1 0 0 0,1 0 0 0 0,-1 0 0 0 0,1-1 0 0 0,0 0 0 0 0,0 0 0 0 0,14 4 0 0 0,12 0 3 0 0,1-1 0 0 0,0-1 1 0 0,0-2-1 0 0,0-2 0 0 0,0-1 1 0 0,1-1-1 0 0,49-8 0 0 0,123-30-121 0 0,-110 17-206 0 0,154-12 0 0 0,-210 30 26 0 0,45 2-1 0 0,-65 3 80 0 0,0 0 1 0 0,0 1-1 0 0,38 12 0 0 0,-21-3-75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02.52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1478 8727 9647 0 0,'2'1'439'0'0,"1"0"-394"0"0,0-1 1 0 0,0 1-1 0 0,0-1 1 0 0,1 0-1 0 0,-1 0 1 0 0,0-1-1 0 0,0 1 0 0 0,0 0 1 0 0,1-1-1 0 0,-1 0 1 0 0,0 0-1 0 0,4-2 1 0 0,13-2-36 0 0,147-16-24 0 0,-78 12-49 0 0,120-21-124 0 0,9-2-254 0 0,638-78-884 0 0,-665 86 1299 0 0,419-35 741 0 0,-339 57 201 0 0,-223 5-647 0 0,0 1 0 0 0,0 3 0 0 0,74 21 0 0 0,-110-25-226 0 0,-1 2 1 0 0,0-1-1 0 0,17 10 0 0 0,-10 0 24 0 0,-18-14-66 0 0,0 1-1 0 0,1-1 1 0 0,-1 1-1 0 0,0-1 1 0 0,1 1-1 0 0,-1-1 1 0 0,0 1-1 0 0,0-1 1 0 0,1 1 0 0 0,-1-1-1 0 0,0 1 1 0 0,0 0-1 0 0,0-1 1 0 0,0 1-1 0 0,0-1 1 0 0,0 1-1 0 0,0 0 1 0 0,0-1 0 0 0,0 1-1 0 0,0-1 1 0 0,0 1-1 0 0,0 0 1 0 0,0 0-1 0 0,-2 1 5 0 0,0 0-1 0 0,0 0 0 0 0,0 0 0 0 0,0 0 1 0 0,0-1-1 0 0,0 1 0 0 0,0 0 0 0 0,-1-1 1 0 0,1 0-1 0 0,-1 0 0 0 0,1 1 1 0 0,-1-1-1 0 0,1-1 0 0 0,-6 2 0 0 0,-48 14 265 0 0,-104 16 0 0 0,-61-8 279 0 0,218-23-543 0 0,-1008 74 983 0 0,788-61-715 0 0,-18 1 52 0 0,-186 14 214 0 0,277-18-370 0 0,-194 22 180 0 0,321-31-339 0 0,10-1-27 0 0,1 1 0 0 0,-17 3-1 0 0,26-4-246 0 0,6 1-69 0 0,4 4 239 0 0,0-2 0 0 0,1 1-1 0 0,-1-1 1 0 0,1 0 0 0 0,0 0 0 0 0,0-1-1 0 0,0 0 1 0 0,1-1 0 0 0,-1 0 0 0 0,13 2 0 0 0,16 0-103 0 0,39 1 1 0 0,-76-5 194 0 0,117-2-113 0 0,153-22 1 0 0,-127 9 103 0 0,126-11 11 0 0,459-39 0 0 0,-655 60-5 0 0,312-17 32 0 0,-268 20 61 0 0,148 18 0 0 0,-243-13-60 0 0,-1 1 1 0 0,23 6-1 0 0,-41-9 31 0 0,-18 10 47 0 0,3-7-57 0 0,1 0-1 0 0,-1 0 1 0 0,0-1-1 0 0,0-1 1 0 0,0 0-1 0 0,-18 0 1 0 0,2 1 35 0 0,-836 93 770 0 0,581-65-810 0 0,-897 110 706 0 0,598-35-483 0 0,535-97-232 0 0,-105 25-12 0 0,112-22-96 0 0,-65 26 0 0 0,102-37 49 0 0,1 0 0 0 0,-1 1 0 0 0,1-1 0 0 0,0 0 1 0 0,-1 1-1 0 0,1-1 0 0 0,0 1 0 0 0,0 0 0 0 0,0 0 0 0 0,0 0 0 0 0,-1 2 0 0 0,2-3 5 0 0,1 0-1 0 0,0 0 0 0 0,-1 0 1 0 0,1 0-1 0 0,0-1 0 0 0,0 1 0 0 0,0 0 1 0 0,-1 0-1 0 0,1 0 0 0 0,0 0 1 0 0,0 0-1 0 0,0 0 0 0 0,0 0 1 0 0,1-1-1 0 0,-1 1 0 0 0,0 0 0 0 0,0 0 1 0 0,1 0-1 0 0,-1 0 0 0 0,0 0 1 0 0,1-1-1 0 0,-1 1 0 0 0,0 0 0 0 0,1 0 1 0 0,-1-1-1 0 0,1 1 0 0 0,0 0 1 0 0,-1 0-1 0 0,1-1 0 0 0,0 1 0 0 0,-1-1 1 0 0,1 1-1 0 0,0-1 0 0 0,-1 1 1 0 0,2 0-1 0 0,5 3-131 0 0,0 1 0 0 0,1-1-1 0 0,-1 0 1 0 0,1-1 0 0 0,0 0 0 0 0,0 0 0 0 0,0 0-1 0 0,11 1 1 0 0,72 7-365 0 0,-87-11 500 0 0,200 3-482 0 0,2-17 272 0 0,-112 6 226 0 0,434-40-92 0 0,251-14 78 0 0,-692 58 108 0 0,1 5 0 0 0,-1 4-1 0 0,132 23 1 0 0,-192-22-51 0 0,-18-3 14 0 0,-11 0-20 0 0,-11-1 32 0 0,12-2-60 0 0,-76 2 327 0 0,20-3-150 0 0,-190 10 473 0 0,-181 4-114 0 0,-19 3-71 0 0,210-5-229 0 0,-360 23 362 0 0,389-21-461 0 0,-286 49 302 0 0,485-61-449 0 0,-20 8-36 0 0,29-9 33 0 0,0 0 1 0 0,0 0 0 0 0,0 0 0 0 0,0 0 0 0 0,0 0-1 0 0,0 0 1 0 0,0 0 0 0 0,0 0 0 0 0,0 0 0 0 0,0 0 0 0 0,1 0-1 0 0,-1 0 1 0 0,0 0 0 0 0,0 1 0 0 0,0-1 0 0 0,0 0-1 0 0,0 0 1 0 0,0 0 0 0 0,0 0 0 0 0,0 0 0 0 0,0 0-1 0 0,0 0 1 0 0,0 0 0 0 0,0 0 0 0 0,0 0 0 0 0,0 0 0 0 0,0 0-1 0 0,0 0 1 0 0,0 0 0 0 0,0 1 0 0 0,0-1 0 0 0,0 0-1 0 0,0 0 1 0 0,0 0 0 0 0,0 0 0 0 0,0 0 0 0 0,0 0-1 0 0,0 0 1 0 0,0 0 0 0 0,0 0 0 0 0,0 0 0 0 0,0 0 0 0 0,0 0-1 0 0,0 1 1 0 0,0-1 0 0 0,0 0 0 0 0,0 0 0 0 0,0 0-1 0 0,0 0 1 0 0,0 0 0 0 0,0 0 0 0 0,0 0 0 0 0,0 0-1 0 0,-1 0 1 0 0,1 0 0 0 0,0 0 0 0 0,0 0 0 0 0,0 0 0 0 0,0 0-1 0 0,0 0 1 0 0,0 0 0 0 0,0 0 0 0 0,0 0 0 0 0,5 5-85 0 0,0-1 1 0 0,1 0 0 0 0,0 0 0 0 0,0-1 0 0 0,0 0-1 0 0,0 0 1 0 0,1 0 0 0 0,-1-1 0 0 0,1 1 0 0 0,8 0-1 0 0,11 2-147 0 0,36 3 0 0 0,303-6-375 0 0,-284-5 575 0 0,375-21-40 0 0,-111 6 75 0 0,-225 11 0 0 0,2 3 0 0 0,0 5 0 0 0,166 21 0 0 0,-274-20 11 0 0,-11-1 60 0 0,-17-3 207 0 0,7 2-212 0 0,-35-3 197 0 0,-202-7 828 0 0,63 17-1014 0 0,-537 29 170 0 0,553-24-237 0 0,-325 39 44 0 0,478-50-60 0 0,0 2 0 0 0,0 0 0 0 0,0 0 0 0 0,-14 7 0 0 0,23-9-148 0 0,4 2-30 0 0,0 0 149 0 0,0-1 0 0 0,0 1 0 0 0,1 0 0 0 0,0-1 0 0 0,-1 1 0 0 0,1-1 0 0 0,0 0 0 0 0,0 1 0 0 0,0-1 0 0 0,0 0 0 0 0,1 0 0 0 0,-1 0 0 0 0,1-1 0 0 0,-1 1 0 0 0,1 0 0 0 0,-1-1 0 0 0,1 0 0 0 0,0 1 0 0 0,0-1 0 0 0,0 0 0 0 0,3 0 0 0 0,9 3-161 0 0,0 0-1 0 0,29 2 0 0 0,53-1-128 0 0,106-8-1 0 0,-190 3 307 0 0,291-23-390 0 0,-96 6 92 0 0,97-8 55 0 0,319-12 126 0 0,-689 30 761 0 0,-306 17 445 0 0,184 0-951 0 0,-586 36 308 0 0,761-45-421 0 0,-362 39 256 0 0,339-34-294 0 0,32-6-76 0 0,7 3-243 0 0,0 0 262 0 0,0 0 1 0 0,0 0 0 0 0,0-1-1 0 0,1 1 1 0 0,-1-1-1 0 0,1 0 1 0 0,0 0 0 0 0,-1-1-1 0 0,10 2 1 0 0,6 1-51 0 0,26 0 1 0 0,-41-3 121 0 0,252-1-264 0 0,1-21 282 0 0,-194 15-7 0 0,556-46-58 0 0,-240 29-150 0 0,-272 18 60 0 0,-95 5 101 0 0,-21-6 122 0 0,-3 2 25 0 0,0 0 0 0 0,0 1 0 0 0,-1 1 0 0 0,1-1 0 0 0,-16 0-1 0 0,-60 1 153 0 0,77 2-241 0 0,-445 8 61 0 0,302-3-58 0 0,-656 36 314 0 0,696-31-163 0 0,-149 33 0 0 0,250-41-203 0 0,0 1-1 0 0,0 0 1 0 0,0 1 0 0 0,0 0-1 0 0,1 1 1 0 0,0 0-1 0 0,0 1 1 0 0,-15 10-1 0 0,24-15-136 0 0,4 2-124 0 0,2 2 212 0 0,1 0 0 0 0,-1 0-1 0 0,1-1 1 0 0,0 0 0 0 0,0 0 0 0 0,1 0 0 0 0,-1 0 0 0 0,1-1 0 0 0,0 0 0 0 0,0 0 0 0 0,0-1 0 0 0,0 1 0 0 0,12 2 0 0 0,9 1-132 0 0,55 5 0 0 0,-72-11 187 0 0,71 4-135 0 0,93-7 1 0 0,-114 1 162 0 0,395-9 73 0 0,-413 11-62 0 0,36-1-158 0 0,73-2-423 0 0,-139 1 301 0 0,-20-1 238 0 0,-23-3 365 0 0,-27 0 305 0 0,-70 1 0 0 0,-60 10-248 0 0,145-4-319 0 0,-385 21 469 0 0,250-6-502 0 0,176-16-149 0 0,302-9-1725 0 0,255-33 2040 0 0,-118 10 7 0 0,-225 17-127 0 0,547-10 861 0 0,-161 72-667 0 0,-574-43-307 0 0,11 1-76 0 0,-30-4 61 0 0,4 2 57 0 0,-6-2 197 0 0,-6-2-137 0 0,-16-6-12 0 0,-1 2 0 0 0,1-1 0 0 0,-30-2-1 0 0,-66-3-245 0 0,70 8 61 0 0,-702-25 213 0 0,169 60 275 0 0,449-22-350 0 0,50-2-129 0 0,-139 31 0 0 0,215-39 28 0 0,13 7-500 0 0,-4-3 568 0 0,1-1 0 0 0,-1 1-1 0 0,1-1 1 0 0,0-1 0 0 0,0 1 0 0 0,0-1 0 0 0,1-1-1 0 0,-1 1 1 0 0,9 0 0 0 0,83 2-45 0 0,-84-4 75 0 0,492-21 301 0 0,0-23-510 0 0,-295 24 100 0 0,376-28 107 0 0,-555 44 375 0 0,-18-3-1721 0 0,-12 6 1339 0 0,18-2 9 0 0,1-1-16 0 0,1 1-1 0 0,-1 0 0 0 0,1 2 1 0 0,0 1-1 0 0,-1 0 0 0 0,1 2 1 0 0,41 8-1 0 0,-44-4-8 0 0,-17-4-2 0 0,-1-2-159 0 0,-16 7-1020 0 0,3-2 1114 0 0,-1 0 0 0 0,1-1 0 0 0,-1-1 0 0 0,0 0 0 0 0,-17 1 0 0 0,-80 4 526 0 0,73-6-147 0 0,-123 2 1068 0 0,46-1-403 0 0,-118 17-1 0 0,131 5-870 0 0,87-22-60 0 0,11-2-131 0 0,6 13-1170 0 0,5-3 1262 0 0,5-2 16 0 0,-2-3 0 0 0,1-1 0 0 0,-1 0 0 0 0,1-1 0 0 0,0-1 0 0 0,0 0 0 0 0,1-1 0 0 0,17 2 0 0 0,97-5 0 0 0,-90 0 0 0 0,164-6-450 0 0,-170 6 156 0 0,-29 1 142 0 0,10-3-521 0 0,-19 0 685 0 0,1 1 1 0 0,-1-1-1 0 0,1 1 0 0 0,-1 0 1 0 0,0 0-1 0 0,0 0 0 0 0,0 1 1 0 0,-9-1-1 0 0,-56-1 253 0 0,44 3-144 0 0,-301 0 1471 0 0,232 9-1273 0 0,9 0-118 0 0,77-8-204 0 0,0 0 0 0 0,-1 0 0 0 0,1 1 0 0 0,-18 6 0 0 0,-37 9-16 0 0,52-11-99 0 0,11-6 54 0 0,12 5-686 0 0,-2-2 757 0 0,0-1 0 0 0,0 0 0 0 0,0 0 1 0 0,15 1-1 0 0,53 4 31 0 0,27 0-2 0 0,-23-5-22 0 0,104-5 36 0 0,209-47 4 0 0,-346 43 50 0 0,1-3 1 0 0,-1-2 0 0 0,61-24-1 0 0,183-106 561 0 0,-11-24-196 0 0,-158 96-416 0 0,145-59 0 0 0,-197 98 214 0 0,2 4 1 0 0,1 3-1 0 0,0 3 0 0 0,127-18 0 0 0,-69 25-221 0 0,-1 6-1 0 0,1 5 0 0 0,0 7 1 0 0,0 5-1 0 0,199 39 0 0 0,-241-27-166 0 0,19 3 16 0 0,-72-16 72 0 0,64 21 1 0 0,32 24-20 0 0,-124-50 51 0 0,7 2 0 0 0,-9-3 2 0 0,0 0 1 0 0,-1 1-1 0 0,0-1 0 0 0,0 1 1 0 0,1 0-1 0 0,-2 0 0 0 0,1 0 1 0 0,6 6-1 0 0,-10-8 28 0 0,-4-1-394 0 0,-116-7 477 0 0,4 0 43 0 0,-251-12-11 0 0,-33 0 34 0 0,396 19-175 0 0,-341-1 312 0 0,-1 16-115 0 0,53 4-154 0 0,12-1-18 0 0,-162 56-38 0 0,434-73-3 0 0,3 0 5 0 0,1 0 0 0 0,-1 0 1 0 0,1 0-1 0 0,0 1 0 0 0,0-1 1 0 0,-7 4-1 0 0,2 4-83 0 0,9-9 86 0 0,-1 0 0 0 0,1 0 0 0 0,0 0 0 0 0,0 0 0 0 0,0 0 0 0 0,0 1 0 0 0,0-1 0 0 0,0 0 0 0 0,0 0 0 0 0,0 0 0 0 0,0 0 0 0 0,0 0 0 0 0,0 0 0 0 0,0 0 0 0 0,0 0 0 0 0,0 1 0 0 0,-1-1 0 0 0,1 0 0 0 0,0 0 0 0 0,0 0 0 0 0,0 0 0 0 0,0 0 0 0 0,0 0 0 0 0,0 1 0 0 0,0-1 0 0 0,0 0 0 0 0,1 0 0 0 0,-1 0 0 0 0,0 0 0 0 0,0 0 0 0 0,0 0 0 0 0,0 0 0 0 0,0 1 0 0 0,0-1 0 0 0,0 0 0 0 0,0 0 0 0 0,0 0 0 0 0,0 0 0 0 0,0 0 0 0 0,3 4-44 0 0,-1 0 0 0 0,1 0 0 0 0,0-1 0 0 0,0 0 0 0 0,0 1 0 0 0,1-1 0 0 0,-1 0 0 0 0,1 0 0 0 0,0-1 0 0 0,0 1 0 0 0,-1-1 0 0 0,2 0 0 0 0,-1 0 0 0 0,0 0 0 0 0,7 2 0 0 0,8 1-39 0 0,2 1 0 0 0,21 1-1 0 0,-38-6 74 0 0,271 29-141 0 0,2-18 117 0 0,-1 1 32 0 0,-168-8-111 0 0,-39-3-272 0 0,135 23-1 0 0,-202-25 270 0 0,-4 1-105 0 0,-1-1 225 0 0,0 0 0 0 0,0 0 0 0 0,1 0 1 0 0,-1-1-1 0 0,0 1 0 0 0,-2-1 0 0 0,-8-1 39 0 0,-691-9 1242 0 0,589 13-1024 0 0,-207 32 0 0 0,309-32-315 0 0,0 1-1 0 0,1 1 0 0 0,-14 4 1 0 0,24-7-71 0 0,2 5-545 0 0,0-5 631 0 0,0 1-1 0 0,0-1 0 0 0,1 1 0 0 0,-1-1 1 0 0,1 0-1 0 0,-1 1 0 0 0,1-1 0 0 0,0 0 1 0 0,-1 1-1 0 0,1-1 0 0 0,0 0 0 0 0,0 0 1 0 0,0 0-1 0 0,0 1 0 0 0,0-1 0 0 0,0 0 1 0 0,0 0-1 0 0,2 1 0 0 0,5 4-27 0 0,1-1 0 0 0,1 1 0 0 0,-1-1 0 0 0,1-1 0 0 0,16 6 1 0 0,55 11-369 0 0,-54-14 396 0 0,93 19 76 0 0,211 17 0 0 0,-323-42-33 0 0,22-2-51 0 0,-16 1 483 0 0,-22-7-18 0 0,3 3-362 0 0,-1 1 0 0 0,0 0-1 0 0,0 0 1 0 0,0 1 0 0 0,0 0 0 0 0,0 0 0 0 0,-11-2 0 0 0,-48-4 374 0 0,47 6-392 0 0,-82-9 87 0 0,-83-7 224 0 0,178 17-317 0 0,-18 3 96 0 0,18-3-63 0 0,1 1 5 0 0,-14 8-36 0 0,15-7-90 0 0,1 1-1 0 0,-1-1 0 0 0,1 1 1 0 0,0-1-1 0 0,0 1 0 0 0,0 0 1 0 0,-3 3-1 0 0,4-4-35 0 0,0 2-170 0 0,-3 7 172 0 0,4-6 15 0 0,1 6 54 0 0,1-6-17 0 0,6 5 32 0 0,3 0 11 0 0,7 2 0 0 0,-13-9 0 0 0,0-2 0 0 0,16 9 0 0 0,-18-8 0 0 0,19 2 11 0 0,18 1 13 0 0,72-1 1 0 0,-86-3-21 0 0,33-5-4 0 0,-27 3 0 0 0,-3-1 75 0 0,-27 2 54 0 0,-4 1-53 0 0,-22-1-60 0 0,20 1-16 0 0,-19-2 0 0 0,-31-6 119 0 0,-1 3 1 0 0,-65 2-1 0 0,108 3-105 0 0,-47 7 46 0 0,47-5-60 0 0,2 1-18 0 0,8-3-69 0 0,4 3-109 0 0,2 1 193 0 0,1 1 0 0 0,-1-1 1 0 0,1 0-1 0 0,0 0 0 0 0,0-1 0 0 0,1 1 1 0 0,-1-1-1 0 0,1 0 0 0 0,-1 0 0 0 0,1-1 1 0 0,0 0-1 0 0,0 0 0 0 0,11 2 0 0 0,12 1-13 0 0,50 3-1 0 0,-48-5 14 0 0,13-2 3 0 0,0-1 0 0 0,62-10 0 0 0,6 1 0 0 0,-48 3 36 0 0,85-19 0 0 0,-129 21-28 0 0,204-49 363 0 0,-60 13-134 0 0,-138 34-199 0 0,589-117 998 0 0,-38 36-608 0 0,-401 64-380 0 0,169-25-22 0 0,55-14-26 0 0,-102 15 0 0 0,-20 3 0 0 0,224-7 0 0 0,-482 48-5 0 0,-10 2-19 0 0,0 0 0 0 0,16 0 0 0 0,-60-6 285 0 0,-274-4 0 0 0,230 12-272 0 0,-172 5-69 0 0,-48-1 86 0 0,-454-1 39 0 0,1 18 137 0 0,28 18-132 0 0,535-27-47 0 0,22-2 8 0 0,-311 13 42 0 0,360-23-150 0 0,115-1-102 0 0,5 3-23 0 0,9 2 127 0 0,0 1-1 0 0,0-2 1 0 0,0 1 0 0 0,0-2 0 0 0,1 0 0 0 0,20 3 0 0 0,82 2-273 0 0,130-17 75 0 0,-84-1 245 0 0,136-5-88 0 0,-28 1 109 0 0,-246 13 27 0 0,123-1 1 0 0,-115 3-5 0 0,-1 2 1 0 0,52 10-1 0 0,-62-8-54 0 0,-42 0-92 0 0,-250 16 403 0 0,171-15-192 0 0,-327 6 7 0 0,149-6-18 0 0,-71-4 73 0 0,5 0 60 0 0,-74 6 33 0 0,-59 16-113 0 0,283-11-70 0 0,165-11-37 0 0,1-1-190 0 0,-46 8 0 0 0,72-8 34 0 0,8 1-458 0 0,21 5 254 0 0,1-2 0 0 0,-1 0 0 0 0,1-2 1 0 0,44 1-1 0 0,116-12-162 0 0,-115 3 296 0 0,47-2 43 0 0,329-28-329 0 0,46-12 60 0 0,-269 22 483 0 0,-21 3 60 0 0,-182 20-49 0 0,358-24 1330 0 0,-363 25-1125 0 0,1 0 0 0 0,26-6-1 0 0,-41 7-50 0 0,-4-2 6 0 0,-2-1-153 0 0,0 0 1 0 0,0 0-1 0 0,0 0 0 0 0,0 1 1 0 0,0-1-1 0 0,0 1 1 0 0,0 0-1 0 0,-1 0 1 0 0,0 0-1 0 0,1 0 0 0 0,-1 1 1 0 0,-4-2-1 0 0,-10-3 96 0 0,-24-3 0 0 0,37 8-113 0 0,-82-14 202 0 0,-92-5 1 0 0,-93 9-158 0 0,131 6-81 0 0,-1481-24 871 0 0,1243 27-656 0 0,-1155-18 523 0 0,1436 18-655 0 0,152 10-456 0 0,38-2-114 0 0,170-12 1 0 0,-201 3 389 0 0,561-37-198 0 0,-240 13 220 0 0,736-54 12 0 0,-184 11 32 0 0,-920 69 39 0 0,732-46 184 0 0,-297 20 79 0 0,-411 23-32 0 0,-36 3-91 0 0,-4-1 10 0 0,-5-3-96 0 0,-1 1 0 0 0,0 0 0 0 0,1 0 0 0 0,-1 1-1 0 0,0-1 1 0 0,-1 2 0 0 0,-9-3 0 0 0,-65-9 179 0 0,-608-32 124 0 0,-6 48-511 0 0,492 1 170 0 0,-38 0-10 0 0,-668 14 113 0 0,-242 15-199 0 0,846-22 80 0 0,-516 19 0 0 0,197-10 54 0 0,610-18-60 0 0,14 0-79 0 0,6 0-38 0 0,20 2-11 0 0,-1 0 0 0 0,46-1 0 0 0,53-9-219 0 0,-109 6 315 0 0,482-52-674 0 0,-253 24 625 0 0,583-74 13 0 0,-139 7-59 0 0,157-24-28 0 0,163-6 161 0 0,-467 75 440 0 0,-516 49-216 0 0,30-8 0 0 0,-50 9-96 0 0,-13-6 139 0 0,5 4-223 0 0,0 1-1 0 0,0-1 1 0 0,0 1-1 0 0,-1 1 1 0 0,1-1-1 0 0,-1 1 1 0 0,-7-1 0 0 0,7 1-18 0 0,-57-8 180 0 0,-98-1-1 0 0,-68 14-241 0 0,196-3 45 0 0,-913 54-220 0 0,522-26 156 0 0,-385 38 55 0 0,460-36 0 0 0,-178 29 0 0 0,206-22 0 0 0,-140 16 0 0 0,-86 8 0 0 0,401-45 0 0 0,135-15-2 0 0,11-1-8 0 0,9 2-66 0 0,-7-3 42 0 0,23 4-142 0 0,1-1 0 0 0,0-1 0 0 0,36-2 0 0 0,82-13-191 0 0,720-133 14 0 0,350-83 168 0 0,-935 180 140 0 0,619-87-42 0 0,6 26 97 0 0,-839 103-13 0 0,648-59 19 0 0,-501 50 66 0 0,370-20 264 0 0,-437 29-265 0 0,304-6 394 0 0,-325 15-323 0 0,196 28 0 0 0,-303-28-254 0 0,-37-7-36 0 0,-41-7 186 0 0,-114-7 0 0 0,-66 14 132 0 0,160 4-160 0 0,-156-2-9 0 0,-762-1 104 0 0,545 6-18 0 0,-406 9 202 0 0,453 5-155 0 0,-226 6 93 0 0,-865 56 191 0 0,1241-63-398 0 0,-86 8-7 0 0,316-19-23 0 0,27-4-1 0 0,0 0 0 0 0,-1 0 1 0 0,1 0-1 0 0,0 0 0 0 0,-1 0 0 0 0,1 0 0 0 0,0 0 0 0 0,-1 0 0 0 0,1 0 0 0 0,0 0 0 0 0,-1 0 0 0 0,1 0 1 0 0,0 0-1 0 0,0 0 0 0 0,-1 0 0 0 0,1 0 0 0 0,0 0 0 0 0,-1 1 0 0 0,1-1 0 0 0,0 0 0 0 0,0 0 0 0 0,-1 0 0 0 0,1 1 1 0 0,0-1-1 0 0,0 0 0 0 0,-1 0 0 0 0,1 1 0 0 0,0-1 0 0 0,0 0 0 0 0,0 0 0 0 0,0 1 0 0 0,-1-1 0 0 0,1 1 1 0 0,1 0-16 0 0,1 0 1 0 0,-1 0 0 0 0,1 0-1 0 0,-1 0 1 0 0,1 0 0 0 0,0-1 0 0 0,-1 1-1 0 0,1 0 1 0 0,0-1 0 0 0,-1 1-1 0 0,4 0 1 0 0,28 4-146 0 0,-25-3 118 0 0,50 5-225 0 0,78-1 0 0 0,63-10 95 0 0,-188 3 164 0 0,840-63-245 0 0,-697 50 234 0 0,694-78-143 0 0,-325 33 88 0 0,1868-150-189 0 0,-543 105 16 0 0,-757 76 456 0 0,-767 37-118 0 0,-161-2-68 0 0,-147-8-44 0 0,-15 0-2 0 0,-4-1-5 0 0,-29-5-89 0 0,-195-27 131 0 0,-6 17 141 0 0,210 16-156 0 0,-628-24 27 0 0,-6 22 210 0 0,-940 54 594 0 0,3 66-186 0 0,642-21-471 0 0,10 45-32 0 0,902-133-140 0 0,-94 21 0 0 0,133-29-2 0 0,0 0 0 0 0,0 0-1 0 0,0 0 1 0 0,0 1-1 0 0,0-1 1 0 0,0 0 0 0 0,0 1-1 0 0,0-1 1 0 0,0 1 0 0 0,1-1-1 0 0,-1 1 1 0 0,0-1-1 0 0,0 1 1 0 0,1-1 0 0 0,-1 1-1 0 0,0 0 1 0 0,-1 1 0 0 0,3-1-9 0 0,-1 0 1 0 0,0 0 0 0 0,0-1 0 0 0,0 1 0 0 0,1 0-1 0 0,-1 0 1 0 0,1 0 0 0 0,-1 0 0 0 0,0-1 0 0 0,1 1-1 0 0,0 0 1 0 0,-1 0 0 0 0,1-1 0 0 0,-1 1 0 0 0,1 0-1 0 0,0-1 1 0 0,-1 1 0 0 0,1-1 0 0 0,0 1 0 0 0,0-1-1 0 0,-1 1 1 0 0,1-1 0 0 0,0 1 0 0 0,0-1 0 0 0,1 1-1 0 0,28 10-193 0 0,-11-6 97 0 0,0 0-1 0 0,1-1 0 0 0,30 1 1 0 0,61-4-79 0 0,-92-1 165 0 0,334-23-132 0 0,0-22 4 0 0,-201 25 128 0 0,426-57 79 0 0,145-20 39 0 0,523-48-17 0 0,4 27-43 0 0,435 17-37 0 0,-1444 92 0 0 0,362-7-14 0 0,-461 14-37 0 0,429 15-129 0 0,-560-12 169 0 0,84 10-205 0 0,-92-10 136 0 0,-7-3 14 0 0,-31-7 26 0 0,-59-9 1 0 0,-43 4-52 0 0,81 9 79 0 0,-1272-98 504 0 0,-407 74 440 0 0,672 62-588 0 0,4 28-64 0 0,518-16-280 0 0,-587 41 0 0 0,1091-84-1 0 0,-329 8-95 0 0,346-11 16 0 0,16 1 3 0 0,8 0-22 0 0,88 4-188 0 0,132-11 1 0 0,97-26-7 0 0,-223 21 219 0 0,286-31 42 0 0,516-65 109 0 0,1043-133-175 0 0,-1851 231 94 0 0,1505-135-46 0 0,-469 77 18 0 0,-1 33 0 0 0,-623 47 200 0 0,-468-8-96 0 0,-31-4-4 0 0,-18-3-58 0 0,-23-4-16 0 0,-269-20 286 0 0,217 21-234 0 0,-1087-42 155 0 0,1052 44-153 0 0,-2007 10 412 0 0,1822 3-447 0 0,-644 26 51 0 0,2 28-24 0 0,773-47-40 0 0,-528 55 0 0 0,661-66-12 0 0,-231 38-280 0 0,271-42 170 0 0,9 2-112 0 0,7 2 130 0 0,1 1 0 0 0,-1-2 0 0 0,1 0 0 0 0,0 0 0 0 0,0-1 0 0 0,18 1 0 0 0,92 2-168 0 0,220-18 99 0 0,8-18 2 0 0,-185 15 143 0 0,722-64 50 0 0,833-71 36 0 0,-1605 140-58 0 0,1579-111-12 0 0,-1561 114-10 0 0,653-19-190 0 0,-626 24 168 0 0,117 2-54 0 0,-199 3 72 0 0,112 20 0 0 0,-150-15 26 0 0,-27-2-4 0 0,-14-6 3 0 0,0 0 1 0 0,0 0 0 0 0,0 0 0 0 0,0 0 0 0 0,0 0 0 0 0,0 0-1 0 0,0 0 1 0 0,0 0 0 0 0,0 0 0 0 0,1 0 0 0 0,-1 0 0 0 0,0 0-1 0 0,0 0 1 0 0,0 0 0 0 0,0 0 0 0 0,0 0 0 0 0,0 0-1 0 0,0 0 1 0 0,0 0 0 0 0,0 0 0 0 0,0 1 0 0 0,0-1 0 0 0,0 0-1 0 0,0 0 1 0 0,0 0 0 0 0,0 0 0 0 0,0 0 0 0 0,0 0 0 0 0,0 0-1 0 0,0 0 1 0 0,0 0 0 0 0,0 0 0 0 0,0 0 0 0 0,0 0 0 0 0,0 0-1 0 0,0 0 1 0 0,0 1 0 0 0,0-1 0 0 0,0 0 0 0 0,0 0 0 0 0,0 0-1 0 0,0 0 1 0 0,-1 0 0 0 0,1 0 0 0 0,0 0 0 0 0,0 0 0 0 0,0 0-1 0 0,0 0 1 0 0,0 0 0 0 0,0 0 0 0 0,0 0 0 0 0,0 0 0 0 0,0 0-1 0 0,0 0 1 0 0,0 0 0 0 0,0 0 0 0 0,0 0 0 0 0,0 0-1 0 0,0 0 1 0 0,0 0 0 0 0,-1 0 0 0 0,1 0 0 0 0,0 0 0 0 0,0 0-1 0 0,0 0 1 0 0,0 0 0 0 0,0 0 0 0 0,0 0 0 0 0,0 0 0 0 0,-16 1-33 0 0,15 0 29 0 0,-108 2 6 0 0,-126 2 84 0 0,-388-4 204 0 0,226 1-185 0 0,-1717 50 568 0 0,2 77 24 0 0,265 41-393 0 0,897-68-574 0 0,966-99 54 0 0,6 0 72 0 0,0-2 0 0 0,26-1 0 0 0,-37 0 109 0 0,457-39-602 0 0,3-32 637 0 0,-336 49-46 0 0,2433-362-375 0 0,16 122-443 0 0,-997 180-963 0 0,0 54-1263 0 0,-1249 30 2564 0 0,515-1-620 0 0,-796-1 1094 0 0,380-17 61 0 0,-378 7 491 0 0,-58 10-492 0 0,-1 0 0 0 0,0 0-1 0 0,0 0 1 0 0,0 0 0 0 0,0 0 0 0 0,0 0 0 0 0,0 0 0 0 0,0 0-1 0 0,0 0 1 0 0,1 0 0 0 0,-1 0 0 0 0,0 0 0 0 0,0 0-1 0 0,0 0 1 0 0,0 0 0 0 0,0 0 0 0 0,0 0 0 0 0,0 0-1 0 0,0 0 1 0 0,1-1 0 0 0,-1 1 0 0 0,0 0 0 0 0,0 0-1 0 0,0 0 1 0 0,0 0 0 0 0,0 0 0 0 0,0 0 0 0 0,0 0 0 0 0,0 0-1 0 0,0 0 1 0 0,0 0 0 0 0,0 0 0 0 0,0 0 0 0 0,1-1-1 0 0,-1 1 1 0 0,0 0 0 0 0,0 0 0 0 0,0 0 0 0 0,0 0-1 0 0,0 0 1 0 0,0 0 0 0 0,0 0 0 0 0,0 0 0 0 0,0-1-1 0 0,0 1 1 0 0,0 0 0 0 0,0 0 0 0 0,0 0 0 0 0,0 0 0 0 0,0 0-1 0 0,0 0 1 0 0,0 0 0 0 0,0 0 0 0 0,0-1 0 0 0,-1 1-1 0 0,1-2 45 0 0,-1 0 0 0 0,0 1 0 0 0,0-1 0 0 0,0 0 0 0 0,0 0-1 0 0,0 1 1 0 0,-1-1 0 0 0,1 1 0 0 0,0-1 0 0 0,-1 1 0 0 0,1 0 0 0 0,-1-1-1 0 0,1 1 1 0 0,-1 0 0 0 0,0 0 0 0 0,0 0 0 0 0,-2-1 0 0 0,-7-3 238 0 0,-21-6 0 0 0,32 11-286 0 0,-56-14 553 0 0,0 3 1 0 0,-65-6-1 0 0,78 12-383 0 0,-374-33 79 0 0,-7 17-151 0 0,320 16-3 0 0,-1146-21 712 0 0,-3 45-56 0 0,214 15-322 0 0,-452 12-83 0 0,1008-32-192 0 0,-138 2-13 0 0,6-15 156 0 0,577-2-241 0 0,-146-5 165 0 0,130 1 116 0 0,-72-14 0 0 0,120 18-235 0 0,0-1 1 0 0,-1 0 0 0 0,1 0-1 0 0,-6-3 1 0 0,11 4 9 0 0,3 0-9 0 0,15-5-1 0 0,-1 1 1 0 0,1 0 0 0 0,0 1 0 0 0,24-2-1 0 0,-22 4-70 0 0,122-19-25 0 0,796-132-205 0 0,589-133 194 0 0,170 42-165 0 0,-819 162-105 0 0,-249 26-33 0 0,750-55-534 0 0,-1172 97 763 0 0,416-23 24 0 0,-509 32 32 0 0,242 9 170 0 0,-363-4-163 0 0,-1 1 1 0 0,1 0-1 0 0,-11 3 1 0 0,-9 0-17 0 0,-464 29-508 0 0,259-24 487 0 0,69 1 6 0 0,-286 12-67 0 0,243-17 109 0 0,-608 25 0 0 0,725-25 2 0 0,-930 50 156 0 0,-390 36 410 0 0,-513 112 84 0 0,1215-100-547 0 0,448-64-86 0 0,196-30-12 0 0,-223 31 64 0 0,323-37-18 0 0,5-3-106 0 0,77-12-1 0 0,46-19-60 0 0,-125 23 108 0 0,717-171 149 0 0,583-145 380 0 0,-1231 299-511 0 0,1461-298 155 0 0,11 58-506 0 0,-1104 196 18 0 0,276-45-269 0 0,167-46 99 0 0,-549 101 429 0 0,-30 6 28 0 0,-327 49 2 0 0,-14 3 31 0 0,1 1 0 0 0,0-1-1 0 0,-1 1 1 0 0,1-1 0 0 0,-1 1 0 0 0,1 0-1 0 0,0-1 1 0 0,-1 1 0 0 0,1 0-1 0 0,-1-1 1 0 0,1 1 0 0 0,-1 0 0 0 0,1 0-1 0 0,-1 0 1 0 0,0-1 0 0 0,1 1 0 0 0,-1 0-1 0 0,1 0 1 0 0,-1 0 0 0 0,1 0-1 0 0,-1 0 1 0 0,0 0 0 0 0,1 0 0 0 0,-1 0-1 0 0,-25-3 17 0 0,0 1-1 0 0,0 1 1 0 0,-40 4-1 0 0,30 0-8 0 0,-699 55-92 0 0,0 27-48 0 0,283-31 109 0 0,-901 107 160 0 0,-2 23-17 0 0,906-118-107 0 0,-799 127 42 0 0,360-35 1 0 0,340-69-42 0 0,345-57-14 0 0,110-17 124 0 0,-155 5 0 0 0,301-21 45 0 0,88-12 0 0 0,247-58-351 0 0,0-16 267 0 0,-124 27 39 0 0,1648-344 37 0 0,13 73-877 0 0,-220 138-839 0 0,-582 129 682 0 0,-1114 64 869 0 0,204-1-81 0 0,-2 16-28 0 0,-193-12 52 0 0,-18-3 61 0 0,0 0 0 0 0,0 0 1 0 0,0 0-1 0 0,-1 0 0 0 0,1 1 1 0 0,0-1-1 0 0,0 0 0 0 0,0 0 1 0 0,0 0-1 0 0,0 0 0 0 0,0 0 1 0 0,0 0-1 0 0,0 0 0 0 0,0 0 1 0 0,0 0-1 0 0,0 0 0 0 0,0 0 1 0 0,0 0-1 0 0,0 0 0 0 0,0 0 1 0 0,0 0-1 0 0,-1 0 0 0 0,1 0 1 0 0,0 0-1 0 0,0 0 1 0 0,0 0-1 0 0,0 1 0 0 0,0-1 1 0 0,0 0-1 0 0,0 0 0 0 0,0 0 1 0 0,0 0-1 0 0,0 0 0 0 0,0 0 1 0 0,0 0-1 0 0,0 0 0 0 0,0 0 1 0 0,0 0-1 0 0,0 0 0 0 0,0 0 1 0 0,0 1-1 0 0,0-1 0 0 0,0 0 1 0 0,0 0-1 0 0,0 0 0 0 0,0 0 1 0 0,1 0-1 0 0,-1 0 0 0 0,0 0 1 0 0,0 0-1 0 0,0 0 0 0 0,0 0 1 0 0,0 0-1 0 0,0 0 0 0 0,0 0 1 0 0,0 0-1 0 0,0 0 0 0 0,0 0 1 0 0,0 0-1 0 0,0 1 0 0 0,0-1 1 0 0,0 0-1 0 0,-30 5-86 0 0,-265 15-130 0 0,227-18 191 0 0,-837 24 254 0 0,100-4 382 0 0,-461 33 615 0 0,3 54-92 0 0,-302 123-695 0 0,1200-174-436 0 0,-314 55 44 0 0,421-64-158 0 0,-412 66-300 0 0,501-97 181 0 0,157-16 173 0 0,12-1-34 0 0,22-2-37 0 0,576-83-547 0 0,-585 82 668 0 0,297-57-68 0 0,-20 4 29 0 0,42-2 22 0 0,416-78-23 0 0,-322 50 49 0 0,715-132 0 0 0,-205 66 0 0 0,0 34 0 0 0,-291 57 122 0 0,-4 31 44 0 0,-172 52 210 0 0,-455-21-357 0 0,7-1-7 0 0,0 1 1 0 0,0 2-1 0 0,0 0 0 0 0,33 12 0 0 0,-53-16-16 0 0,-1 0-1 0 0,1 0 1 0 0,0 0-1 0 0,0 1 0 0 0,-1-1 1 0 0,1 0-1 0 0,0 1 1 0 0,-1-1-1 0 0,1 0 1 0 0,0 1-1 0 0,-1-1 0 0 0,1 1 1 0 0,0-1-1 0 0,-1 1 1 0 0,1-1-1 0 0,-1 1 1 0 0,1-1-1 0 0,-1 1 0 0 0,0 0 1 0 0,1 0-1 0 0,-1 0-4 0 0,-1 0-1 0 0,0 0 0 0 0,1 0 1 0 0,-1-1-1 0 0,0 1 1 0 0,0 0-1 0 0,1-1 0 0 0,-1 1 1 0 0,0 0-1 0 0,0-1 0 0 0,0 1 1 0 0,0-1-1 0 0,0 1 0 0 0,0-1 1 0 0,0 0-1 0 0,0 0 1 0 0,-1 1-1 0 0,-24 6-77 0 0,0-1 1 0 0,-1-1-1 0 0,1-1 1 0 0,-33 0-1 0 0,18-1 33 0 0,-144 12 17 0 0,-644 44-36 0 0,-1737 38 707 0 0,1155-42 404 0 0,6 39-80 0 0,1397-93-956 0 0,-671 71 175 0 0,393-36-37 0 0,279-35-135 0 0,-5 1-3 0 0,0-1 0 0 0,0 2 0 0 0,-22 7 0 0 0,33-10-1 0 0,0 0-1 0 0,0 0 1 0 0,0 1 0 0 0,1-1-1 0 0,-1 0 1 0 0,0 1-1 0 0,0-1 1 0 0,1 1 0 0 0,-1-1-1 0 0,0 1 1 0 0,1-1-1 0 0,-1 1 1 0 0,1-1 0 0 0,-2 2-1 0 0,3-2-1 0 0,-1 1-1 0 0,0-1 0 0 0,0 1 1 0 0,0-1-1 0 0,1 1 1 0 0,-1-1-1 0 0,0 0 0 0 0,0 1 1 0 0,1-1-1 0 0,-1 0 1 0 0,0 1-1 0 0,1-1 0 0 0,-1 0 1 0 0,0 1-1 0 0,1-1 1 0 0,-1 0-1 0 0,1 0 0 0 0,-1 0 1 0 0,0 1-1 0 0,1-1 0 0 0,-1 0 1 0 0,1 0-1 0 0,-1 0 1 0 0,1 0-1 0 0,-1 0 0 0 0,1 0 1 0 0,0 1-1 0 0,18 3-111 0 0,1 0 0 0 0,-1-1 0 0 0,1-1 0 0 0,0-1 0 0 0,31-2-1 0 0,-33 1 53 0 0,256-16-324 0 0,3-17 328 0 0,289-53-130 0 0,-257 38 80 0 0,208-32-39 0 0,851-123 98 0 0,5 55 426 0 0,-762 112-128 0 0,-3 45 92 0 0,-586-7-325 0 0,103 10 92 0 0,-104-9-101 0 0,1 1 1 0 0,-1 1 0 0 0,30 12-1 0 0,-47-16-7 0 0,-1 1-1 0 0,0-1 1 0 0,0 1 0 0 0,0 0-1 0 0,5 3 1 0 0,-7-4-5 0 0,-1-1 1 0 0,0 0 0 0 0,1 1-1 0 0,-1-1 1 0 0,0 0 0 0 0,1 1-1 0 0,-1-1 1 0 0,0 1 0 0 0,0-1-1 0 0,1 0 1 0 0,-1 1 0 0 0,0-1-1 0 0,0 1 1 0 0,0-1 0 0 0,0 1 0 0 0,0-1-1 0 0,0 1 1 0 0,1-1 0 0 0,-1 1-1 0 0,0 0 1 0 0,-1-1-11 0 0,1 1 1 0 0,0 0-1 0 0,-1 0 1 0 0,1-1-1 0 0,0 1 1 0 0,-1 0-1 0 0,1-1 1 0 0,-1 1-1 0 0,1 0 1 0 0,-1-1-1 0 0,1 1 1 0 0,-1-1-1 0 0,1 1 1 0 0,-1-1-1 0 0,0 1 1 0 0,-1 0-1 0 0,-6 3-70 0 0,-1 1-1 0 0,-1-1 1 0 0,1-1-1 0 0,-1 0 0 0 0,1 0 1 0 0,-18 2-1 0 0,-237 31-396 0 0,180-27 412 0 0,-1190 107-245 0 0,-5-33 619 0 0,218-17 373 0 0,4 20 347 0 0,-487 83-329 0 0,1039-116-650 0 0,225-26-28 0 0,245-23-20 0 0,8 0-17 0 0,-1-2 0 0 0,0 0 1 0 0,-46-5-1 0 0,47-3-53 0 0,27 6 70 0 0,-1 0 0 0 0,1 0 0 0 0,0 0 0 0 0,-1-1-1 0 0,1 1 1 0 0,-1 0 0 0 0,1 0 0 0 0,0 0-1 0 0,-1-1 1 0 0,1 1 0 0 0,0 0 0 0 0,-1 0 0 0 0,1-1-1 0 0,0 1 1 0 0,0 0 0 0 0,-1-1 0 0 0,1 1-1 0 0,0 0 1 0 0,0-1 0 0 0,0 1 0 0 0,-1 0 0 0 0,1-1-1 0 0,0 1 1 0 0,0 0 0 0 0,0-1 0 0 0,0 1-1 0 0,0-1 1 0 0,0 1 0 0 0,0 0 0 0 0,0-1 0 0 0,0 1-1 0 0,0-1 1 0 0,0 1 0 0 0,0 0 0 0 0,0-1-1 0 0,0 1 1 0 0,0-1 0 0 0,0 1 0 0 0,0 0-1 0 0,1-1 1 0 0,-1 1 0 0 0,0 0 0 0 0,0-1 0 0 0,0 1-1 0 0,1 0 1 0 0,-1-1 0 0 0,0 1 0 0 0,0 0-1 0 0,1-1 1 0 0,-1 1 0 0 0,0 0 0 0 0,1 0 0 0 0,-1-1-1 0 0,0 1 1 0 0,1 0 0 0 0,-1 0 0 0 0,0 0-1 0 0,1-1 1 0 0,6-4-29 0 0,1 0-1 0 0,-1 0 0 0 0,1 1 0 0 0,0 0 1 0 0,8-3-1 0 0,-1 0-2 0 0,537-221-575 0 0,15 25 305 0 0,-554 198 300 0 0,324-110-81 0 0,152-54-14 0 0,-471 162 98 0 0,1166-405-9 0 0,-55 67 10 0 0,-394 122 0 0 0,523-153-64 0 0,-441 78-64 0 0,-791 286 134 0 0,38-17 33 0 0,-57 26-35 0 0,0-2 0 0 0,0 1 0 0 0,-1-1 0 0 0,1 0 0 0 0,-1 0-1 0 0,6-8 1 0 0,-11 13-4 0 0,0-1 0 0 0,0 0 0 0 0,-1 0 0 0 0,1 0 0 0 0,0 1 0 0 0,-1-1 0 0 0,1 0 0 0 0,-1 0 0 0 0,0 0 0 0 0,1 0 0 0 0,-1 0 0 0 0,1 0 0 0 0,-1 0 0 0 0,0 0 0 0 0,0 0 0 0 0,0 0 0 0 0,0-1 0 0 0,0 1 0 0 0,0 0 0 0 0,0 0 0 0 0,0 0 0 0 0,0 0 0 0 0,0 0 0 0 0,0 0 0 0 0,-1 0 0 0 0,1 0 0 0 0,-1 0 0 0 0,1 0 0 0 0,0 0 0 0 0,-1 0 0 0 0,1 0 0 0 0,-1 0 0 0 0,0 0 0 0 0,1 1 0 0 0,-1-1 0 0 0,0 0 0 0 0,-1-1 0 0 0,-2-2 0 0 0,-1 1 0 0 0,0-1 0 0 0,-1 1 0 0 0,1-1 0 0 0,-7-2 0 0 0,-20-8-83 0 0,-1 1 0 0 0,-1 1 0 0 0,0 2 0 0 0,-37-7 0 0 0,-148-15-546 0 0,169 26 551 0 0,-1095-98-846 0 0,1021 94 925 0 0,-694-47 82 0 0,-305-26 605 0 0,2 8 353 0 0,13 0-320 0 0,813 46-500 0 0,7-19 294 0 0,277 45-474 0 0,1 2 61 0 0,1-1-1 0 0,-1-1 1 0 0,1 0 0 0 0,0 0 0 0 0,0-1 0 0 0,-17-9 0 0 0,25 12 48 0 0,4-1 2 0 0,13-4-55 0 0,0 1 0 0 0,0 0 0 0 0,20-2-1 0 0,57-6-138 0 0,-48 8 65 0 0,1006-153-956 0 0,-840 124 722 0 0,941-145-1125 0 0,-770 117 926 0 0,23-4 132 0 0,32-5 162 0 0,-339 53 112 0 0,104-4 5 0 0,-146 18 9 0 0,-124-1 57 0 0,-149 16 55 0 0,76-1-60 0 0,-112-5 22 0 0,59-2-23 0 0,-333-5-372 0 0,417-3 276 0 0,-519-31-58 0 0,432 18 143 0 0,-655-81 540 0 0,766 85-445 0 0,-96-16 178 0 0,6-15 761 0 0,174 44-876 0 0,5 1-34 0 0,15-3-166 0 0,1 1 1 0 0,-1 1 0 0 0,23 1 0 0 0,13 0-31 0 0,607-49-338 0 0,-389 24 277 0 0,-204 20 81 0 0,508-35-68 0 0,-450 40 74 0 0,-108 1-8 0 0,0 1 1 0 0,0 1 0 0 0,0 0-1 0 0,30 10 1 0 0,-48-13 2 0 0,0 0 0 0 0,0 0 0 0 0,0 0 0 0 0,0 0 0 0 0,0 0 0 0 0,0 0 0 0 0,0 0 0 0 0,0 0 0 0 0,0 0 0 0 0,1 0 0 0 0,-1 0 0 0 0,0 0 1 0 0,0 0-1 0 0,0 0 0 0 0,0 1 0 0 0,0-1 0 0 0,0 0 0 0 0,0 0 0 0 0,0 0 0 0 0,0 0 0 0 0,0 0 0 0 0,0 0 0 0 0,0 0 0 0 0,0 0 0 0 0,0 0 0 0 0,0 0 0 0 0,0 0 0 0 0,1 0 0 0 0,-1 0 0 0 0,0 0 0 0 0,0 0 0 0 0,0 0 0 0 0,0 1 1 0 0,0-1-1 0 0,0 0 0 0 0,0 0 0 0 0,0 0 0 0 0,0 0 0 0 0,0 0 0 0 0,0 0 0 0 0,0 0 0 0 0,0 0 0 0 0,0 0 0 0 0,0 0 0 0 0,0 0 0 0 0,0 1 0 0 0,0-1 0 0 0,0 0 0 0 0,0 0 0 0 0,0 0 0 0 0,-1 0 0 0 0,1 0 0 0 0,0 0 0 0 0,0 0 1 0 0,0 0-1 0 0,0 0 0 0 0,0 0 0 0 0,0 0 0 0 0,0 0 0 0 0,0 0 0 0 0,0 0 0 0 0,0 0 0 0 0,0 0 0 0 0,0 1 0 0 0,0-1 0 0 0,0 0 0 0 0,0 0 0 0 0,0 0 0 0 0,-1 0 0 0 0,-3 5-33 0 0,-1-1-1 0 0,1 1 1 0 0,-1 0-1 0 0,0-1 1 0 0,-1 0-1 0 0,1-1 1 0 0,-12 7-1 0 0,-50 19-145 0 0,-19-1 76 0 0,-122 24-1 0 0,120-32 74 0 0,-99 24-30 0 0,-497 108-38 0 0,-159-5 99 0 0,359-65 0 0 0,-79 42 0 0 0,238-30 5 0 0,240-64-37 0 0,-141 72-1 0 0,190-83-37 0 0,0 3 0 0 0,1 0 0 0 0,2 2 0 0 0,0 2 0 0 0,-31 31 0 0 0,58-51 28 0 0,0 1 1 0 0,1 0-1 0 0,0 0 0 0 0,0 0 0 0 0,0 0 0 0 0,1 1 0 0 0,-4 10 0 0 0,7-15 13 0 0,-1 0 0 0 0,1 1 0 0 0,1-1 0 0 0,-1 1 0 0 0,0-1 0 0 0,1 1 0 0 0,0-1 0 0 0,0 1 0 0 0,0-1 0 0 0,0 1 0 0 0,0-1 0 0 0,1 1 0 0 0,0-1 0 0 0,-1 1 0 0 0,1-1 0 0 0,1 1 0 0 0,-1-1 0 0 0,0 0 0 0 0,1 0 0 0 0,2 4 0 0 0,0-2-12 0 0,0 1 1 0 0,0-1-1 0 0,1 0 0 0 0,0 0 0 0 0,0-1 1 0 0,1 0-1 0 0,-1 0 0 0 0,1 0 0 0 0,6 3 0 0 0,6 2-67 0 0,36 13 0 0 0,-5-7 26 0 0,0-2-1 0 0,1-2 0 0 0,60 5 1 0 0,153 1 105 0 0,-254-17-25 0 0,571-6 406 0 0,-456 2-315 0 0,213-9 76 0 0,340-6-44 0 0,-674 19-122 0 0,420 3 24 0 0,-7 29-171 0 0,-356-23 22 0 0,62 17 1 0 0,-101-20-24 0 0,0 1 0 0 0,-1 1 1 0 0,0 0-1 0 0,-1 1 1 0 0,1 1-1 0 0,22 17 0 0 0,-37-23 27 0 0,-1-1 0 0 0,1 1 0 0 0,-1 0 0 0 0,0 0 0 0 0,0 1 0 0 0,0-1 0 0 0,-1 1 0 0 0,0-1 0 0 0,6 11 0 0 0,-8-11 34 0 0,0-1-1 0 0,1 1 1 0 0,-2 0 0 0 0,1 0-1 0 0,0 0 1 0 0,-1-1 0 0 0,1 1 0 0 0,-1 0-1 0 0,0 0 1 0 0,0 0 0 0 0,-1 0-1 0 0,1 0 1 0 0,-1-1 0 0 0,0 1-1 0 0,-2 5 1 0 0,-1 2-178 0 0,-1-1 1 0 0,-1 1-1 0 0,0-1 0 0 0,0 0 1 0 0,-1 0-1 0 0,0-1 0 0 0,-1 0 1 0 0,0 0-1 0 0,-17 14 0 0 0,-10 5-688 0 0,-47 30 0 0 0,77-55 892 0 0,-46 27-284 0 0,0-1 0 0 0,-2-3 0 0 0,-84 29 0 0 0,-178 40 337 0 0,288-88 110 0 0,-550 137 2378 0 0,456-115-1714 0 0,-112 25 757 0 0,-301 78 1468 0 0,-216 100-623 0 0,643-195-2176 0 0,-220 82 382 0 0,237-82-375 0 0,-130 76 0 0 0,189-95-146 0 0,1 2 1 0 0,1 1-1 0 0,0 1 1 0 0,2 1-1 0 0,-46 51 1 0 0,63-61-30 0 0,-1 1 0 0 0,2 0-1 0 0,0 1 1 0 0,1 0 0 0 0,1 0 0 0 0,-7 18 0 0 0,10-20-13 0 0,1-1 0 0 0,0 1 0 0 0,0 1 0 0 0,1-1 0 0 0,1 0-1 0 0,1 0 1 0 0,-1 1 0 0 0,4 21 0 0 0,0-18-35 0 0,1-1 0 0 0,0 1 0 0 0,2-1 1 0 0,0 0-1 0 0,0 0 0 0 0,2 0 0 0 0,0-1 0 0 0,0 0 0 0 0,1-1 1 0 0,1 0-1 0 0,1 0 0 0 0,12 12 0 0 0,1-1-5 0 0,2-2-1 0 0,0 0 0 0 0,1-2 1 0 0,2-1-1 0 0,31 17 0 0 0,17 4 14 0 0,3-3 0 0 0,1-4 1 0 0,1-3-1 0 0,111 25 0 0 0,351 38 113 0 0,-30-53 90 0 0,4-24 65 0 0,-371-13-180 0 0,989 33 310 0 0,-889-29-319 0 0,1491 133 15 0 0,-382 82-13 0 0,-751-77-131 0 0,-10 29-27 0 0,37 45-156 0 0,-28 61-75 0 0,-520-234 262 0 0,94 70 0 0 0,-143-90 38 0 0,-1 1 1 0 0,-2 1 0 0 0,0 2 0 0 0,53 69-1 0 0,-78-90 22 0 0,0 1-1 0 0,-1-1 1 0 0,0 1 0 0 0,-1 1-1 0 0,0-1 1 0 0,0 1-1 0 0,5 23 1 0 0,-9-28 1 0 0,0 0-1 0 0,0 0 1 0 0,-1 1 0 0 0,0-1 0 0 0,0 0-1 0 0,-1 0 1 0 0,0 1 0 0 0,0-1-1 0 0,0 0 1 0 0,-1 0 0 0 0,0 0-1 0 0,-1 0 1 0 0,1-1 0 0 0,-1 1 0 0 0,-5 6-1 0 0,0 0-3 0 0,-1-1 0 0 0,0-1-1 0 0,-1 1 1 0 0,-1-1 0 0 0,0-1-1 0 0,0 0 1 0 0,-15 9 0 0 0,-95 55 86 0 0,52-39 26 0 0,-143 49-1 0 0,-88 5 130 0 0,219-67-175 0 0,-640 153 259 0 0,432-109-234 0 0,-230 50-106 0 0,-119 29-122 0 0,-251 59-78 0 0,380-90-53 0 0,-304 78-7 0 0,767-180 281 0 0,-237 74 0 0 0,274-83 1 0 0,-29 12-3 0 0,35-13 3 0 0,1-1 0 0 0,0 0 0 0 0,-1 1 0 0 0,1 0 0 0 0,0-1 0 0 0,0 1 0 0 0,0 0 0 0 0,0 0 0 0 0,0 0 0 0 0,0 0 0 0 0,-1 3 0 0 0,2-5 0 0 0,1 0 0 0 0,0 1 0 0 0,0-1-1 0 0,0 0 1 0 0,0 0 0 0 0,0 0 0 0 0,0 0 0 0 0,0 0 0 0 0,0 1 0 0 0,0-1 0 0 0,0 0 0 0 0,0 0-1 0 0,0 0 1 0 0,0 0 0 0 0,0 1 0 0 0,0-1 0 0 0,0 0 0 0 0,0 0 0 0 0,0 0 0 0 0,0 0 0 0 0,0 0-1 0 0,0 1 1 0 0,1-1 0 0 0,-1 0 0 0 0,0 0 0 0 0,0 0 0 0 0,0 0 0 0 0,0 0 0 0 0,0 0 0 0 0,0 1-1 0 0,0-1 1 0 0,0 0 0 0 0,1 0 0 0 0,-1 0 0 0 0,0 0 0 0 0,0 0 0 0 0,0 0 0 0 0,0 0 0 0 0,0 0-1 0 0,1 0 1 0 0,-1 0 0 0 0,0 0 0 0 0,0 0 0 0 0,0 1 0 0 0,0-1 0 0 0,0 0 0 0 0,1 0 0 0 0,12 8 8 0 0,1 0 1 0 0,1 0-1 0 0,-1-1 0 0 0,1-1 1 0 0,0 0-1 0 0,0-2 1 0 0,17 4-1 0 0,13 1-9 0 0,61 4-1 0 0,51-4 45 0 0,182-15 0 0 0,159-36 272 0 0,-334 25-305 0 0,445-45 65 0 0,155-14 1 0 0,-372 38-252 0 0,177-16-415 0 0,-1 27 150 0 0,-532 26 339 0 0,-17 0-20 0 0,1 0 0 0 0,-1 2 1 0 0,1 0-1 0 0,-1 1 0 0 0,33 8 1 0 0,-72-4-178 0 0,-153 10 160 0 0,67-8 351 0 0,-1795 176 1667 0 0,529-18-815 0 0,-277 123-269 0 0,349 28-668 0 0,798-136-525 0 0,473-169 196 0 0,0 2 0 0 0,1 1 0 0 0,-38 27 0 0 0,63-40 146 0 0,1-1-1 0 0,0 1 1 0 0,0 0 0 0 0,0 0-1 0 0,1 0 1 0 0,-1 0 0 0 0,0 0 0 0 0,-2 4-1 0 0,4-5 35 0 0,0-1 0 0 0,-1 1 0 0 0,1 0 0 0 0,0-1 0 0 0,0 1 0 0 0,0 0-1 0 0,0 0 1 0 0,0-1 0 0 0,0 1 0 0 0,0 0 0 0 0,0-1 0 0 0,0 1 0 0 0,0 0 0 0 0,1 0 0 0 0,-1-1 0 0 0,0 1-1 0 0,0 0 1 0 0,1-1 0 0 0,-1 1 0 0 0,0 0 0 0 0,1-1 0 0 0,-1 1 0 0 0,0-1 0 0 0,1 1 0 0 0,-1-1-1 0 0,1 1 1 0 0,-1-1 0 0 0,1 1 0 0 0,-1-1 0 0 0,1 1 0 0 0,0-1 0 0 0,-1 0 0 0 0,1 1 0 0 0,0-1-1 0 0,-1 0 1 0 0,2 1 0 0 0,5 2-87 0 0,0 0 1 0 0,0 0-1 0 0,0-1 0 0 0,0 0 0 0 0,0 0 0 0 0,13 1 0 0 0,48 0-270 0 0,-55-3 311 0 0,51-1-265 0 0,92-14-1 0 0,66-24 354 0 0,-149 25 67 0 0,676-150 535 0 0,-384 79-346 0 0,1325-287 54 0 0,-173 100-278 0 0,-1144 230-179 0 0,1 27-81 0 0,-366 15 188 0 0,23 0-155 0 0,-1 1 0 0 0,1 1 0 0 0,39 9 0 0 0,-52-5-88 0 0,-18-6 257 0 0,0 0 0 0 0,0 0 0 0 0,0 0 0 0 0,0 0 1 0 0,-1 0-1 0 0,1 0 0 0 0,0 0 0 0 0,0 0 1 0 0,0 0-1 0 0,0 0 0 0 0,0 0 0 0 0,0 0 0 0 0,0 0 1 0 0,0 0-1 0 0,0 0 0 0 0,0 0 0 0 0,0 1 0 0 0,0-1 1 0 0,0 0-1 0 0,0 0 0 0 0,0 0 0 0 0,0 0 1 0 0,0 0-1 0 0,0 0 0 0 0,0 0 0 0 0,0 0 0 0 0,0 0 1 0 0,0 0-1 0 0,0 0 0 0 0,0 1 0 0 0,0-1 0 0 0,0 0 1 0 0,0 0-1 0 0,0 0 0 0 0,0 0 0 0 0,0 0 1 0 0,0 0-1 0 0,0 0 0 0 0,0 0 0 0 0,0 0 0 0 0,0 0 1 0 0,0 0-1 0 0,0 0 0 0 0,0 0 0 0 0,0 0 0 0 0,0 1 1 0 0,0-1-1 0 0,1 0 0 0 0,-1 0 0 0 0,0 0 0 0 0,0 0 1 0 0,0 0-1 0 0,0 0 0 0 0,0 0 0 0 0,0 0 1 0 0,0 0-1 0 0,0 0 0 0 0,0 0 0 0 0,0 0 0 0 0,0 0 1 0 0,-4 3-73 0 0,0 1 0 0 0,-1-1 0 0 0,0-1 0 0 0,0 1 0 0 0,0-1 0 0 0,0 0 0 0 0,-8 3 0 0 0,-43 7-192 0 0,49-10 239 0 0,-356 45-591 0 0,255-36 517 0 0,-453 36 133 0 0,-3-19 509 0 0,453-23-341 0 0,-520 21 711 0 0,-635 34 594 0 0,-314 60-418 0 0,423 13-713 0 0,1054-120-366 0 0,69-8-84 0 0,16-2-73 0 0,-25 1-1 0 0,78-5-109 0 0,37-8-1 0 0,-31 4 131 0 0,369-65-499 0 0,-261 42 631 0 0,746-138-72 0 0,864-143 218 0 0,12 75 36 0 0,-287 165 269 0 0,-1172 79-434 0 0,-5 20-21 0 0,-271-25-47 0 0,0 1 0 0 0,0 2 0 0 0,-1 2 1 0 0,44 17-1 0 0,-73-25 20 0 0,-1 1 0 0 0,0 0 0 0 0,0 0 1 0 0,0 0-1 0 0,7 6 0 0 0,-11-8 16 0 0,0 0 0 0 0,-1 0-1 0 0,1-1 1 0 0,0 1 0 0 0,0 0-1 0 0,-1 0 1 0 0,1 0 0 0 0,0 0-1 0 0,-1 0 1 0 0,1 0 0 0 0,-1 0-1 0 0,1 0 1 0 0,-1 0 0 0 0,0 0-1 0 0,1 0 1 0 0,-1 0-1 0 0,0 0 1 0 0,0 0 0 0 0,0 1-1 0 0,0-1 1 0 0,0 0 0 0 0,0 0-1 0 0,0 0 1 0 0,0 0 0 0 0,0 0-1 0 0,-1 0 1 0 0,1 0 0 0 0,0 0-1 0 0,-1 0 1 0 0,1 1 0 0 0,-1-1-1 0 0,1 0 1 0 0,-1-1 0 0 0,0 3-1 0 0,-2 0-22 0 0,1-1 0 0 0,0 1 0 0 0,-1-1 0 0 0,1 0 0 0 0,-1 0 0 0 0,0 0 0 0 0,0 0 0 0 0,0 0 0 0 0,-4 1 0 0 0,-34 12-210 0 0,-25 1-9 0 0,-122 13-1 0 0,132-23 185 0 0,-733 82 185 0 0,210-36 373 0 0,-1140 97 1350 0 0,1604-139-1727 0 0,-1048 90 990 0 0,4 36-384 0 0,-364 109-450 0 0,1485-238-269 0 0,0 2 0 0 0,-55 19 1 0 0,93-28-1 0 0,-1 0 1 0 0,0 0 0 0 0,1 0 0 0 0,-1 0 0 0 0,1 0-1 0 0,-1 1 1 0 0,0-1 0 0 0,1 0 0 0 0,-1 0-1 0 0,1 1 1 0 0,-1-1 0 0 0,0 0 0 0 0,1 1 0 0 0,-1-1-1 0 0,1 1 1 0 0,-1-1 0 0 0,1 1 0 0 0,-1-1 0 0 0,1 1-1 0 0,0-1 1 0 0,-1 1 0 0 0,1-1 0 0 0,0 1-1 0 0,-1 0 1 0 0,2 1-13 0 0,0-1-1 0 0,0 0 1 0 0,-1 1 0 0 0,1-1-1 0 0,0 0 1 0 0,0 0-1 0 0,1 0 1 0 0,-1 0-1 0 0,0 0 1 0 0,0 0-1 0 0,1 0 1 0 0,-1 0 0 0 0,0 0-1 0 0,1-1 1 0 0,-1 1-1 0 0,3 0 1 0 0,31 12-207 0 0,-7-5 62 0 0,-1-2-1 0 0,52 6 0 0 0,59-6-83 0 0,296-31-229 0 0,-379 19 442 0 0,825-94-3 0 0,-272 28 42 0 0,1381-104-6 0 0,-824 156 0 0 0,-808 33-68 0 0,-244-4 15 0 0,127 27 0 0 0,-233-34 47 0 0,83 19-99 0 0,-75-16 38 0 0,0 0 0 0 0,0 1 1 0 0,23 13-1 0 0,-35-17 48 0 0,-1-1 1 0 0,1 1-1 0 0,-1 0 0 0 0,0-1 0 0 0,0 1 0 0 0,1 0 0 0 0,-1 0 0 0 0,0 1 0 0 0,-1-1 0 0 0,3 3 1 0 0,-4-4 9 0 0,1 0 0 0 0,-1 0 0 0 0,0 0 0 0 0,1 0 0 0 0,-1-1 0 0 0,0 1 0 0 0,0 0 0 0 0,0 0 0 0 0,0 0 0 0 0,0 0 0 0 0,0 0 0 0 0,0 0 0 0 0,0 0 0 0 0,0 0 0 0 0,0 0 0 0 0,-1 0 0 0 0,1 0 0 0 0,0 0 1 0 0,-1-1-1 0 0,1 1 0 0 0,-1 0 0 0 0,1 0 0 0 0,-1 0 0 0 0,1 0 0 0 0,-1-1 0 0 0,1 1 0 0 0,-1 0 0 0 0,0-1 0 0 0,1 1 0 0 0,-1 0 0 0 0,0-1 0 0 0,0 1 0 0 0,-1 0 0 0 0,-5 4-38 0 0,-1-1-1 0 0,1 1 0 0 0,-1-1 0 0 0,0-1 1 0 0,0 0-1 0 0,-9 3 0 0 0,-55 10-141 0 0,54-13 154 0 0,-644 92 449 0 0,649-93-404 0 0,-815 94 719 0 0,455-55-309 0 0,-245 31 164 0 0,-602 110 55 0 0,254 1-509 0 0,807-152-147 0 0,-158 40-84 0 0,309-69 23 0 0,0 1 0 0 0,0 0 0 0 0,-10 5 0 0 0,18-8 75 0 0,0 0 0 0 0,0 0 0 0 0,1 0 1 0 0,-1 0-1 0 0,0 0 0 0 0,0 0 0 0 0,0 0 1 0 0,0 0-1 0 0,0 0 0 0 0,0 0 0 0 0,0 0 1 0 0,0 0-1 0 0,0 0 0 0 0,0 0 1 0 0,0 0-1 0 0,0 0 0 0 0,0 0 0 0 0,0 0 1 0 0,0 0-1 0 0,0 0 0 0 0,1 0 0 0 0,-1 1 1 0 0,0-1-1 0 0,0 0 0 0 0,0 0 0 0 0,0 0 1 0 0,0 0-1 0 0,0 0 0 0 0,0 0 0 0 0,0 0 1 0 0,0 0-1 0 0,0 0 0 0 0,0 0 0 0 0,0 0 1 0 0,0 0-1 0 0,0 0 0 0 0,0 0 1 0 0,0 1-1 0 0,0-1 0 0 0,0 0 0 0 0,0 0 1 0 0,0 0-1 0 0,0 0 0 0 0,0 0 0 0 0,0 0 1 0 0,0 0-1 0 0,0 0 0 0 0,0 0 0 0 0,0 0 1 0 0,-1 0-1 0 0,1 0 0 0 0,0 0 0 0 0,0 0 1 0 0,0 0-1 0 0,0 1 0 0 0,10 3-81 0 0,-1-1 0 0 0,1 1 0 0 0,0-1 0 0 0,0-1 0 0 0,0 0 0 0 0,16 1 0 0 0,68-1-266 0 0,-70-2 264 0 0,254-16-313 0 0,3-16 353 0 0,444-76 33 0 0,-315 43 15 0 0,981-140-66 0 0,722-41 64 0 0,-1259 217-105 0 0,-767 32-266 0 0,151 25-1 0 0,-233-27 167 0 0,-8 1 12 0 0,-2 1 143 0 0,-1 0 1 0 0,1 0 0 0 0,-1 0-1 0 0,1-1 1 0 0,-1 0 0 0 0,-10 2 0 0 0,-41 5-103 0 0,44-7 126 0 0,-302 22 74 0 0,145-14 40 0 0,-590 29 366 0 0,270-18 31 0 0,-1343 125 1047 0 0,1638-124-1497 0 0,-415 48 117 0 0,4 20-65 0 0,599-89-87 0 0,-706 142 0 0 0,678-134-6 0 0,20-6-6 0 0,-1 0 0 0 0,1 1-1 0 0,0 1 1 0 0,0 1 0 0 0,-25 13-1 0 0,28-9-60 0 0,12-10 68 0 0,0 0 0 0 0,0 1 0 0 0,0-1 0 0 0,0 0 0 0 0,0 0 0 0 0,0 0 0 0 0,0 0 0 0 0,0 0 0 0 0,0 0 0 0 0,-1 0 0 0 0,1 1 0 0 0,0-1 0 0 0,0 0 0 0 0,0 0 0 0 0,0 0 0 0 0,0 0 1 0 0,0 0-1 0 0,0 0 0 0 0,0 1 0 0 0,0-1 0 0 0,0 0 0 0 0,0 0 0 0 0,0 0 0 0 0,0 0 0 0 0,0 0 0 0 0,0 0 0 0 0,0 1 0 0 0,0-1 0 0 0,0 0 0 0 0,1 0 0 0 0,-1 0 0 0 0,0 0 0 0 0,0 0 0 0 0,0 0 0 0 0,0 0 0 0 0,0 0 0 0 0,0 1 0 0 0,0-1 0 0 0,0 0 0 0 0,0 0 0 0 0,0 0 0 0 0,0 0 0 0 0,1 0 0 0 0,-1 0 0 0 0,0 0 1 0 0,0 0-1 0 0,0 0 0 0 0,0 0 0 0 0,0 0 0 0 0,0 0 0 0 0,1 0 0 0 0,-1 0 0 0 0,0 0 0 0 0,0 0 0 0 0,0 0 0 0 0,0 0 0 0 0,0 0 0 0 0,9 6-97 0 0,0 0 0 0 0,1-1 0 0 0,-1 0 1 0 0,1-1-1 0 0,0 0 0 0 0,0-1 0 0 0,0 0 0 0 0,17 3 0 0 0,93 7-224 0 0,138-15-19 0 0,4-19 185 0 0,-201 15 159 0 0,958-99-90 0 0,-101 8-25 0 0,0 27 57 0 0,-308 44 59 0 0,-5 29 0 0 0,-348 14-272 0 0,-201-10 134 0 0,0 3 1 0 0,80 24-1 0 0,-129-32 100 0 0,-1-1-46 0 0,1 1 0 0 0,0 1 0 0 0,-1-1-1 0 0,1 1 1 0 0,-1 0 0 0 0,0 1 0 0 0,0-1-1 0 0,7 7 1 0 0,-12-10 65 0 0,-1 1-1 0 0,1-1 1 0 0,-1 1 0 0 0,1-1-1 0 0,-1 1 1 0 0,1 0 0 0 0,-1-1-1 0 0,1 1 1 0 0,-1-1 0 0 0,1 1-1 0 0,-1 0 1 0 0,0 0 0 0 0,1-1-1 0 0,-1 1 1 0 0,0 0 0 0 0,0-1-1 0 0,0 1 1 0 0,0 0 0 0 0,1 0-1 0 0,-1 0 1 0 0,0-1 0 0 0,0 1-1 0 0,0 0 1 0 0,-1 0 0 0 0,1-1-1 0 0,0 1 1 0 0,0 0 0 0 0,0 0-1 0 0,0-1 1 0 0,-1 1-1 0 0,1 0 1 0 0,0-1 0 0 0,-1 1-1 0 0,1 0 1 0 0,-1-1 0 0 0,1 1-1 0 0,-1 0 1 0 0,1-1 0 0 0,-1 1-1 0 0,0 0 1 0 0,-2 1-39 0 0,0 1-1 0 0,0-1 0 0 0,-1 0 1 0 0,1 0-1 0 0,-1 0 1 0 0,-6 2-1 0 0,-14 5-148 0 0,-1-2-1 0 0,-43 7 1 0 0,-58 2 66 0 0,86-12 226 0 0,-688 55 1222 0 0,-4-22 126 0 0,-476 35 413 0 0,-321 95-1243 0 0,1151-110-548 0 0,216-31-149 0 0,120-20 20 0 0,7-1-135 0 0,-47 12-1 0 0,79-16-42 0 0,5-1 197 0 0,0 0 0 0 0,0 1-1 0 0,-1-1 1 0 0,1 0 0 0 0,0 1 0 0 0,0-1 0 0 0,-1 1 0 0 0,3 1 0 0 0,8 2-60 0 0,23 2-128 0 0,0 0 0 0 0,61 0 0 0 0,74-11-101 0 0,-155 5 315 0 0,660-39 419 0 0,-402 28-189 0 0,-46 2-51 0 0,280-7 3 0 0,-347 15-131 0 0,443 6 36 0 0,-445 2-139 0 0,345 24-518 0 0,-406-17-17 0 0,-94-13 408 0 0,-6-2-90 0 0,-213-5 462 0 0,118 5 74 0 0,-825 4 239 0 0,754-1-330 0 0,-588 25 422 0 0,3 24-466 0 0,312-4-103 0 0,390-37-160 0 0,49-9-1 0 0,5-1-71 0 0,-1 1 199 0 0,0-1 0 0 0,0 0 0 0 0,0 1 0 0 0,1 0 1 0 0,-1-1-1 0 0,0 1 0 0 0,0-1 0 0 0,1 3 0 0 0,6 2-82 0 0,3-1-1 0 0,-1 0 0 0 0,0-1 1 0 0,1 0-1 0 0,0-1 0 0 0,11 2 0 0 0,59 1-263 0 0,-57-4 345 0 0,411-7-169 0 0,-300 1 252 0 0,872-6 6 0 0,-996 11-65 0 0,252 6-1032 0 0,-7 1-1956 0 0,-253-7 2565 0 0,-72-10-386 0 0,5 4 795 0 0,-68 3 1 0 0,68 2 191 0 0,-573 6 1131 0 0,546-3-1107 0 0,-425 20 868 0 0,416-16-948 0 0,-763 61 996 0 0,863-67-1107 0 0,-12 1 75 0 0,0 0 0 0 0,-23 7 0 0 0,33-7-60 0 0,5-1-236 0 0,20 6-58 0 0,0-2-1 0 0,1 0 0 0 0,-1-2 1 0 0,41-1-1 0 0,-45-1 198 0 0,166-1-512 0 0,-45-1 192 0 0,427-5-1295 0 0,-324 2 826 0 0,-247 2 993 0 0,0 1 1 0 0,0 0 0 0 0,-1 0-1 0 0,1 0 1 0 0,0 0-1 0 0,-1 1 1 0 0,0 0 0 0 0,1-1-1 0 0,-9 1 1 0 0,-49-3 529 0 0,49 4-624 0 0,-353-1 19 0 0,-113 13-69 0 0,357-10 695 0 0,0 6 0 0 0,-194 38-1 0 0,311-46-669 0 0,-27 10-24 0 0,30-9-57 0 0,4 0-66 0 0,16 10 104 0 0,-12-9 25 0 0,-1-2 2 0 0,8 2-9 0 0,-1 0 1 0 0,1-2-1 0 0,0 1 0 0 0,0-1 1 0 0,-1-1-1 0 0,26-5 0 0 0,7 1-26 0 0,-28 4 43 0 0,229-15-3 0 0,-21-9 308 0 0,-152 14 583 0 0,108-3 1 0 0,-97 17-764 0 0,143 23 0 0 0,-34 13-121 0 0,-173-34 0 0 0,58 15-125 0 0,-63-17 114 0 0,0 1 11 0 0,5 4-12 0 0,6-1 206 0 0,-9-2-184 0 0,-15-4-12 0 0,20-2 79 0 0,-6 1-24 0 0,-1 0 11 0 0,0 0-10 0 0,1-2-44 0 0,0 3-10 0 0,0 2 0 0 0,1 0 0 0 0,-1-3 0 0 0,-5-1 0 0 0,-11-2-2 0 0,-8-1-12 0 0,-3 0-27 0 0,0 0 0 0 0,0 1 0 0 0,0 1 0 0 0,0 0-1 0 0,-1 0 1 0 0,1 1 0 0 0,-20 1 0 0 0,0-1-30 0 0,-86-6 983 0 0,-150 11 0 0 0,261-4-867 0 0,-10 4 73 0 0,7-2-57 0 0,6-1-25 0 0,4 0-149 0 0,-1 1 85 0 0,0 0 1 0 0,1 0-1 0 0,0-1 0 0 0,-1 1 0 0 0,1 0 0 0 0,0-1 1 0 0,0 1-1 0 0,0 0 0 0 0,0-1 0 0 0,0 1 0 0 0,0-1 1 0 0,0 0-1 0 0,0 1 0 0 0,1-1 0 0 0,-1 0 0 0 0,1 0 1 0 0,1 2-1 0 0,3 1-32 0 0,0 0 1 0 0,0-1-1 0 0,10 4 0 0 0,-2-1-4 0 0,1-2 0 0 0,0 0-1 0 0,0 0 1 0 0,18 1 0 0 0,64 2-4 0 0,-61-5 57 0 0,319 5-629 0 0,-145-18 640 0 0,-17 4-64 0 0,-73 12 64 0 0,-61-1 0 0 0,-5 1 0 0 0,21 1 0 0 0,-48-6 0 0 0,63-2 0 0 0,31-7 0 0 0,-56 2 0 0 0,-57 5 0 0 0,-2 1 0 0 0,0 1 0 0 0,0 0 0 0 0,0 0 0 0 0,9 1 0 0 0,32 1 0 0 0,-33-2 0 0 0,-6 1 0 0 0,1-1 0 0 0,0-1 0 0 0,11-1 0 0 0,28-4 0 0 0,-38 5 0 0 0,1 0 25 0 0,1-1 0 0 0,15-5 0 0 0,16-5 28 0 0,-38 11-58 0 0,28-13 74 0 0,17-9 630 0 0,-40 17-612 0 0,1 1 0 0 0,-1 1 0 0 0,18-6 0 0 0,-6 3-24 0 0,-11 3-46 0 0,1 0-1 0 0,0 1 1 0 0,22-3-1 0 0,-17 4-16 0 0,-9 1 0 0 0,1 0 0 0 0,-1 0 0 0 0,16-6 0 0 0,-7 2 0 0 0,6-1 0 0 0,38-6 0 0 0,49-8 208 0 0,76-6 37 0 0,-28 7-250 0 0,-60 4 5 0 0,-61 8 0 0 0,1 3 0 0 0,0 0 0 0 0,0 3 0 0 0,56 4 0 0 0,-45 4 1 0 0,-23-3 5 0 0,0-1 1 0 0,44-1-1 0 0,-67-2 281 0 0,-4-2-228 0 0,-5-10-48 0 0,3 8-9 0 0,-11-9-5 0 0,5 5 3 0 0,1 1 11 0 0,8 7-11 0 0,0 0 1 0 0,0 0-1 0 0,0 0 1 0 0,0 0-1 0 0,0 0 1 0 0,0 0-1 0 0,0 0 0 0 0,0 0 1 0 0,0 0-1 0 0,0 0 1 0 0,0 0-1 0 0,0 0 1 0 0,0 0-1 0 0,-1 0 0 0 0,1 0 1 0 0,0-1-1 0 0,0 1 1 0 0,0 0-1 0 0,0 0 1 0 0,0 0-1 0 0,0 0 0 0 0,0 0 1 0 0,0 0-1 0 0,0 0 1 0 0,0 0-1 0 0,0 0 1 0 0,0 0-1 0 0,0 0 0 0 0,0 0 1 0 0,0 0-1 0 0,0 0 1 0 0,0-1-1 0 0,0 1 1 0 0,0 0-1 0 0,0 0 0 0 0,0 0 1 0 0,0 0-1 0 0,0 0 1 0 0,0 0-1 0 0,0 0 1 0 0,0 0-1 0 0,1 0 0 0 0,-1 0 1 0 0,0 0-1 0 0,0 0 1 0 0,0 0-1 0 0,0 0 1 0 0,0 0-1 0 0,0-1 0 0 0,0 1 1 0 0,0 0-1 0 0,0 0 1 0 0,0 0-1 0 0,0 0 1 0 0,0 0-1 0 0,0 0 1 0 0,0 0-1 0 0,0 0 0 0 0,0 0 1 0 0,1 0-1 0 0,-1 0 1 0 0,0 0-1 0 0,0 0 1 0 0,0 0-1 0 0,5-3-15 0 0,0-1 0 0 0,0 1 1 0 0,0 0-1 0 0,0 1 0 0 0,1-1 0 0 0,-1 1 1 0 0,1 0-1 0 0,10-2 0 0 0,55-6-46 0 0,-43 6 40 0 0,177-8 68 0 0,-119 10-30 0 0,-60 0-5 0 0,20 0 4 0 0,77 5 0 0 0,-120-2-110 0 0,-267 5-269 0 0,147-5 360 0 0,-85 4-47 0 0,-268-5 36 0 0,416-7-2 0 0,52 7-64 0 0,5-1-234 0 0,129-17-866 0 0,-29 6 690 0 0,536-76-307 0 0,-403 56 1162 0 0,-44 3 173 0 0,22 13 211 0 0,-98 7-333 0 0,-113 8-217 0 0,-6 1-109 0 0,-64 2 88 0 0,-1 3 0 0 0,-98 19 0 0 0,-477 72-168 0 0,403-66 1 0 0,224-27 17 0 0,13-2-18 0 0,-1 0 1 0 0,0 0-1 0 0,1-1 1 0 0,-1 1-1 0 0,-3-1 1 0 0,61 9-519 0 0,206-15-327 0 0,-165 1 660 0 0,174-9-256 0 0,247-6 156 0 0,-408 20 243 0 0,152 19 1 0 0,-251-18 46 0 0,0 1-1 0 0,0 0 1 0 0,-1 0 0 0 0,11 5-1 0 0,-18-7-15 0 0,0 0-1 0 0,0 1 0 0 0,0-1 0 0 0,-1 1 1 0 0,1-1-1 0 0,0 0 0 0 0,0 1 1 0 0,-1-1-1 0 0,1 1 0 0 0,0 0 0 0 0,-1-1 1 0 0,1 1-1 0 0,-1-1 0 0 0,1 1 0 0 0,-1 0 1 0 0,2 1-1 0 0,-2-1-10 0 0,-1 1 1 0 0,1-1-1 0 0,0 0 0 0 0,0 1 1 0 0,0-1-1 0 0,-1 1 1 0 0,1-1-1 0 0,-1 0 0 0 0,1 1 1 0 0,-1-1-1 0 0,0 0 0 0 0,1 0 1 0 0,-1 0-1 0 0,0 1 1 0 0,0-1-1 0 0,0 0 0 0 0,0 0 1 0 0,0 0-1 0 0,0 0 0 0 0,0 0 1 0 0,0-1-1 0 0,-2 2 0 0 0,-29 20-163 0 0,12-12 197 0 0,0 0-1 0 0,-1-2 0 0 0,-36 11 1 0 0,-68 8 376 0 0,79-18-299 0 0,-720 115 2501 0 0,438-66-2196 0 0,315-56-487 0 0,11-2-9 0 0,4 5-579 0 0,0-3 640 0 0,-1 1-1 0 0,1-1 1 0 0,0 0 0 0 0,0 0-1 0 0,0 0 1 0 0,0 0-1 0 0,0 0 1 0 0,0-1 0 0 0,0 1-1 0 0,1-1 1 0 0,-1 1 0 0 0,0-1-1 0 0,1 0 1 0 0,-1 0 0 0 0,1 0-1 0 0,0 0 1 0 0,-1 0 0 0 0,1-1-1 0 0,3 1 1 0 0,12 2-9 0 0,0-1 0 0 0,17 1 0 0 0,-20-3 54 0 0,427-11 199 0 0,-199-3-106 0 0,-99 6-165 0 0,49 0-372 0 0,-190 8 350 0 0,-17-2-26 0 0,-5 2 220 0 0,0 1 0 0 0,-20 4 0 0 0,4-1 90 0 0,-232 36 436 0 0,227-32-601 0 0,0 3-1 0 0,0 1 1 0 0,1 1-1 0 0,-71 37 0 0 0,101-45-85 0 0,0-1 0 0 0,1 2 0 0 0,-1-1 0 0 0,1 1 0 0 0,-10 10 0 0 0,17-15 24 0 0,1-1 0 0 0,-1 1 1 0 0,1 0-1 0 0,-1 0 0 0 0,1 0 1 0 0,-1 0-1 0 0,1 0 0 0 0,-1 0 1 0 0,1 0-1 0 0,0 0 0 0 0,0 0 1 0 0,-1 0-1 0 0,1 0 0 0 0,0 0 1 0 0,0 1-1 0 0,0-1 0 0 0,0 0 1 0 0,0 0-1 0 0,0 0 0 0 0,1 0 0 0 0,-1 0 1 0 0,0 0-1 0 0,0 0 0 0 0,1 0 1 0 0,-1 0-1 0 0,1 0 0 0 0,-1 0 1 0 0,1 0-1 0 0,-1 0 0 0 0,1 0 1 0 0,0-1-1 0 0,-1 1 0 0 0,1 0 1 0 0,0 0-1 0 0,0 0 0 0 0,0-1 1 0 0,-1 1-1 0 0,1 0 0 0 0,2 0 1 0 0,1 2-18 0 0,0 0 0 0 0,1 0 0 0 0,0-1 1 0 0,-1 0-1 0 0,1 0 0 0 0,8 3 0 0 0,7-2 26 0 0,-1-1 0 0 0,1-1-1 0 0,0-1 1 0 0,25-2 0 0 0,-29 1 51 0 0,66-3 16 0 0,176-6 116 0 0,-175 5-905 0 0,-80 5 648 0 0,-14-6 346 0 0,3 3-181 0 0,0 1-1 0 0,-1-1 1 0 0,1 2 0 0 0,-1-1 0 0 0,0 1 0 0 0,1 0 0 0 0,-13 1 0 0 0,-63 7 100 0 0,64-5-143 0 0,0 1 3 0 0,-8-1-2 0 0,1 2 0 0 0,-1 1 0 0 0,-40 12 1 0 0,56-10-48 0 0,12-7-2 0 0,-1 0 0 0 0,1 1-1 0 0,-1-1 1 0 0,1 1 0 0 0,-1-1 0 0 0,1 0 0 0 0,0 1 0 0 0,-1-1 0 0 0,1 1 0 0 0,0-1 0 0 0,-1 1 0 0 0,1-1 0 0 0,0 1 0 0 0,0-1 0 0 0,-1 1 0 0 0,1-1 0 0 0,0 1 0 0 0,0 0 0 0 0,0-1 0 0 0,0 1 0 0 0,0-1-1 0 0,0 1 1 0 0,0 0 0 0 0,0-1 0 0 0,0 1 0 0 0,0-1 0 0 0,0 1 0 0 0,0-1 0 0 0,0 1 0 0 0,0-1 0 0 0,1 2 0 0 0,0 0-9 0 0,0-1-1 0 0,0 1 1 0 0,1 0 0 0 0,-1-1-1 0 0,1 1 1 0 0,-1-1-1 0 0,1 0 1 0 0,-1 1 0 0 0,4 1-1 0 0,2 1-23 0 0,1 0-1 0 0,-1 0 1 0 0,15 5-1 0 0,0-4 42 0 0,0 0-1 0 0,42 4 0 0 0,48-5 11 0 0,-87-3-4 0 0,238 6-832 0 0,-260-7 646 0 0,-18-1 508 0 0,-84-4 802 0 0,-163 15 0 0 0,251-9-1094 0 0,1 1-1 0 0,0 0 1 0 0,-1 1 0 0 0,1 0-1 0 0,-19 9 1 0 0,27-11-100 0 0,2 1-75 0 0,1 0 118 0 0,-1 1-1 0 0,1-1 1 0 0,0 0-1 0 0,-1 0 1 0 0,1 0-1 0 0,0 0 1 0 0,1 0-1 0 0,-1 0 1 0 0,0 0 0 0 0,0 0-1 0 0,1 0 1 0 0,-1 0-1 0 0,1 0 1 0 0,0-1-1 0 0,-1 1 1 0 0,1-1-1 0 0,0 1 1 0 0,0-1 0 0 0,0 0-1 0 0,0 0 1 0 0,0 0-1 0 0,3 1 1 0 0,6 4-4 0 0,0-2 0 0 0,1 1 0 0 0,13 2 0 0 0,25 4 6 0 0,75 8 0 0 0,53-7-381 0 0,-139-10 244 0 0,20 6-213 0 0,-39-5-191 0 0,34 2 0 0 0,-74 0 1178 0 0,7-1-383 0 0,-148 25 1190 0 0,91-18-1352 0 0,68-11-142 0 0,5 6-425 0 0,-1-3 489 0 0,1 0-1 0 0,-1 0 0 0 0,0 0 1 0 0,1 0-1 0 0,-1-1 0 0 0,1 1 1 0 0,0-1-1 0 0,0 0 0 0 0,0 0 1 0 0,0 0-1 0 0,0 0 0 0 0,0 0 1 0 0,1-1-1 0 0,-1 1 0 0 0,1-1 1 0 0,6 2-1 0 0,8 1-52 0 0,1-1 0 0 0,24 2 0 0 0,-32-4 59 0 0,130 6-209 0 0,-45-4 27 0 0,-42-1-168 0 0,51 4-1722 0 0,-103-5 1829 0 0,-5-2 341 0 0,-39-1 749 0 0,-1 1 0 0 0,0 3 0 0 0,-64 9 0 0 0,62-2-750 0 0,42-9-172 0 0,5 3-309 0 0,0-1 360 0 0,-1 0-1 0 0,0 0 0 0 0,0-1 0 0 0,1 1 0 0 0,-1-1 1 0 0,1 0-1 0 0,0 1 0 0 0,-1-1 0 0 0,1 0 0 0 0,0 0 0 0 0,2 1 1 0 0,2 2 5 0 0,0-1 1 0 0,0-1 0 0 0,0 1-1 0 0,1-1 1 0 0,-1 0 0 0 0,11 1-1 0 0,42 3-241 0 0,-20-3-128 0 0,-37-3 297 0 0,-5 0 291 0 0,-271-25 1778 0 0,262 25-1973 0 0,2 0-10 0 0,9 0-44 0 0,9-3-1190 0 0,-3 2 1114 0 0,-1-1 0 0 0,0 0 0 0 0,0 0 0 0 0,4-3 0 0 0,6-2-176 0 0,-7 4 182 0 0,17-9-394 0 0,27-16 0 0 0,-49 27 454 0 0,-8-11 86 0 0,4 9 8 0 0,0 0-1 0 0,-1 1 1 0 0,1 0 0 0 0,0-1 0 0 0,-1 1 0 0 0,0 0 0 0 0,1 0 0 0 0,-1 0-1 0 0,0 1 1 0 0,0-1 0 0 0,0 1 0 0 0,0-1 0 0 0,0 1 0 0 0,-6-1 0 0 0,-5-2 203 0 0,-30-2 0 0 0,26 3-73 0 0,-99-7 756 0 0,-2 0-40 0 0,78 6-1292 0 0,-46 1 0 0 0,89 6 336 0 0,4 8 64 0 0,3 2 16 0 0,2 0 0 0 0,0 0 0 0 0,-8-9 6 0 0,0-1-1 0 0,1 0 1 0 0,-1 1 0 0 0,1-1-1 0 0,-1 0 1 0 0,9 4-1 0 0,-5-3 50 0 0,-5-2 27 0 0,-1-2-71 0 0,0 0 1 0 0,0 0-1 0 0,0 1 0 0 0,0-1 0 0 0,0 0 0 0 0,0 1 0 0 0,0-1 0 0 0,0 1 0 0 0,0 0 0 0 0,0-1 1 0 0,1 2-1 0 0,2 1 13 0 0,65 29 234 0 0,-56-25-258 0 0,26 8 0 0 0,-16-7 0 0 0,23 12 0 0 0,-14-7 11 0 0,-3-2 224 0 0,-15-3-225 0 0,-1 1-10 0 0,-4-1 16 0 0,-5-5 64 0 0,7 4 0 0 0,1 0-78 0 0,-7-5-61 0 0,7 4 44 0 0,4-2 26 0 0,-1-2 32 0 0,0 0-33 0 0,-1-1-10 0 0,1-1 0 0 0,-1-1 0 0 0,1-1 0 0 0,0 0 0 0 0,0 1 0 0 0,57 2 0 0 0,-10 1 0 0 0,-31-3 0 0 0,0-2 11 0 0,-16 1 32 0 0,1 0-33 0 0,-1-2-10 0 0,0-1 0 0 0,24-11 64 0 0,-12 3-64 0 0,-6 3 18 0 0,-19 9-15 0 0,-1 0 1 0 0,0 1-1 0 0,0-1 1 0 0,1 1-1 0 0,-1 0 1 0 0,0-1-1 0 0,1 1 1 0 0,-1 0-1 0 0,0 0 1 0 0,1 0-1 0 0,1 0 1 0 0,14-2 0 0 0,14-2-4 0 0,-14 2 0 0 0,-1 1 0 0 0,27-5-192 0 0,-41 6 128 0 0,1-1 11 0 0,5-1 32 0 0,-4 0-22 0 0,7-4 32 0 0,2-1 11 0 0,1 2 0 0 0,0 1-10 0 0,0 0-22 0 0,10-1 70 0 0,-20 5-44 0 0,-2 0-48 0 0,11-3-138 0 0,1-1 64 0 0,-11 3 59 0 0,-1 1-6 0 0,5-2 59 0 0,49-18-208 0 0,-2 2-376 0 0,-52 17 472 0 0,1 0 0 0 0,13-5 36 0 0,-13 5 24 0 0,12-13 20 0 0,-5 5 48 0 0,-2 1-12 0 0,-4 5-36 0 0,3-5 26 0 0,-3 5-21 0 0,-3 3 38 0 0,1-1 0 0 0,0 0 0 0 0,-1 0-1 0 0,1 0 1 0 0,0 0 0 0 0,-1-1 0 0 0,1 1 0 0 0,-1 0 0 0 0,0-1 0 0 0,1 1-1 0 0,-1-1 1 0 0,2-2 0 0 0,12-18-3 0 0,-6 11 8 0 0,21-24-47 0 0,-21 26 4 0 0,-4 4-25 0 0,0 0 1 0 0,0 0 0 0 0,12-7 0 0 0,-4 2-40 0 0,66-47-253 0 0,2-1 18 0 0,-31 16 330 0 0,-16 13-14 0 0,54-55 0 0 0,-66 59 38 0 0,1 1 0 0 0,1 1 0 0 0,1 2 0 0 0,39-27 0 0 0,-33 27 66 0 0,-13 8 15 0 0,20-11-1 0 0,51-31-18 0 0,-40 23-17 0 0,-14 7-23 0 0,-23 16-21 0 0,1 1 1 0 0,20-12-1 0 0,18-5 36 0 0,74-32 156 0 0,-23 17-131 0 0,-73 28-1 0 0,1-2 41 0 0,-12 6-56 0 0,-4 2-20 0 0,26-8-1 0 0,0 0-51 0 0,-16 5-230 0 0,-22 8 290 0 0,-4 4 24 0 0,-4 6-67 0 0,0 0 0 0 0,0 0 0 0 0,-1-1 0 0 0,-14 14 0 0 0,-39 29 28 0 0,31-27 12 0 0,-7 4 66 0 0,-1-1-1 0 0,-1-2 1 0 0,-2-2-1 0 0,0-1 1 0 0,-1-2-1 0 0,-1-2 1 0 0,-80 23-1 0 0,-67 13 368 0 0,163-47-423 0 0,-2 1-53 0 0,-12 5 0 0 0,18-6 0 0 0,10-3 0 0 0,-7 6 0 0 0,-5 3 0 0 0,-1-2 0 0 0,-1 0 0 0 0,0-2 0 0 0,-34 7 0 0 0,47-12 0 0 0,-8 1 120 0 0,21-4-113 0 0,0-1 0 0 0,0 0 0 0 0,0 0 0 0 0,0 0 0 0 0,0 0 1 0 0,0 0-1 0 0,0 0 0 0 0,0 0 0 0 0,0 0 0 0 0,0 0 0 0 0,-1 0 0 0 0,1 0 0 0 0,0 0 0 0 0,0 0 1 0 0,0 0-1 0 0,0 0 0 0 0,0 0 0 0 0,0 0 0 0 0,0 0 0 0 0,0 0 0 0 0,-1 0 0 0 0,1 0 0 0 0,0 0 1 0 0,0 0-1 0 0,0 0 0 0 0,0 0 0 0 0,0 0 0 0 0,0 0 0 0 0,0 0 0 0 0,0 0 0 0 0,0 0 0 0 0,-1 0 0 0 0,1 0 1 0 0,0 0-1 0 0,0 0 0 0 0,0-1 0 0 0,0 1 0 0 0,0 0 0 0 0,0 0 0 0 0,0 0 0 0 0,0 0 0 0 0,0 0 1 0 0,0 0-1 0 0,0 0 0 0 0,0 0 0 0 0,0 0 0 0 0,0 0 0 0 0,0-1 0 0 0,0 1 0 0 0,0 0 0 0 0,0 0 1 0 0,0 0-1 0 0,0 0 0 0 0,0 0 0 0 0,0 0 0 0 0,0 0 0 0 0,0-1 0 0 0,11-9 392 0 0,-10 9-500 0 0,17-10 141 0 0,0 0 0 0 0,28-11 0 0 0,10-7-30 0 0,264-138-58 0 0,-113 71-71 0 0,36-17-150 0 0,392-188-783 0 0,-321 178 881 0 0,-239 100 626 0 0,1 3 1 0 0,97-13-1 0 0,-124 31-123 0 0,-60 14-516 0 0,2-6 137 0 0,0-1 0 0 0,0 0 1 0 0,-1-1-1 0 0,1 0 0 0 0,-19 5 0 0 0,-3 1 3 0 0,-341 137 60 0 0,19-16 437 0 0,112-44-92 0 0,-1002 340 1087 0 0,914-308-1246 0 0,227-80-142 0 0,9-8-14 0 0,-115 24 1 0 0,87-28 53 0 0,118-26-185 0 0,7-1 45 0 0,-1 0 1 0 0,0 0 0 0 0,0-1 0 0 0,0 1-1 0 0,1-1 1 0 0,-1 1 0 0 0,4-2-1 0 0,6-2-76 0 0,40-9-261 0 0,0-3-1 0 0,63-28 1 0 0,98-57-603 0 0,-58 26 147 0 0,63-20-970 0 0,-110 47-1420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06.59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3867 3040 3679 0 0,'0'0'167'0'0,"-3"2"-7"0"0,-20 13 110 0 0,0-1-1 0 0,-2-1 1 0 0,0-1-1 0 0,-31 11 1 0 0,15-7 525 0 0,-352 179 2974 0 0,161-75-3104 0 0,-197 102-193 0 0,-85 19 864 0 0,471-224-1060 0 0,-82 38 1074 0 0,147-57-1686 0 0,26-12-142 0 0,0-2 0 0 0,80-40 0 0 0,-32 6-175 0 0,117-83 0 0 0,-65 37-154 0 0,70-32-274 0 0,59-36 171 0 0,-141 80 560 0 0,45-28 67 0 0,-176 108 259 0 0,3 0-92 0 0,0-2 1 0 0,0 1-1 0 0,-1-1 0 0 0,0 0 0 0 0,13-15 0 0 0,-19 19-80 0 0,-5 2 286 0 0,-29 1 149 0 0,0 2 0 0 0,-47 9 1 0 0,-68 24-267 0 0,27-6 74 0 0,-433 86 1229 0 0,118-39 979 0 0,186-34-1266 0 0,-5-4-82 0 0,-82 15 9 0 0,328-51-1192 0 0,22-2-49 0 0,-8-2 341 0 0,22 0-334 0 0,-1-1 0 0 0,42-9 0 0 0,52-19-276 0 0,-119 30 590 0 0,259-78-472 0 0,-58 17 280 0 0,632-169 22 0 0,-539 151 175 0 0,181-46-55 0 0,307-46 43 0 0,-250 81 11 0 0,0 31 0 0 0,-363 53 60 0 0,-129 7 46 0 0,0 1 1 0 0,44 9-1 0 0,-41 2 366 0 0,-48-10-339 0 0,-4 4-85 0 0,-1 0 0 0 0,-1-1 0 0 0,1 0 0 0 0,-1-1 0 0 0,0 0 0 0 0,-12 4 0 0 0,-72 21 284 0 0,-348 66 702 0 0,243-58-905 0 0,-1260 203 270 0 0,601-153-262 0 0,-103-42 912 0 0,938-45-986 0 0,-256-6 750 0 0,287 4-869 0 0,-1 1 0 0 0,1-1 0 0 0,-1-1-1 0 0,12-3 1 0 0,5-1-56 0 0,210-58-1403 0 0,-64 14 746 0 0,112-26 170 0 0,381-95-527 0 0,214-19-782 0 0,10 47-312 0 0,-320 81 785 0 0,-2 27 282 0 0,-547 34 1144 0 0,325-5-217 0 0,-1 20 87 0 0,-296-9 203 0 0,1 2 0 0 0,77 22 0 0 0,-118-28-15 0 0,0 1 0 0 0,0 0 0 0 0,-1 1 0 0 0,1-1 0 0 0,-1 1 0 0 0,1 0 0 0 0,7 6 0 0 0,-13-9-46 0 0,0 0 0 0 0,1 0 0 0 0,-1 0 0 0 0,0 0 1 0 0,0 0-1 0 0,0 0 0 0 0,0 1 0 0 0,0-1 0 0 0,0 0 0 0 0,0 0 0 0 0,0 0 0 0 0,1 0 0 0 0,-1 0 0 0 0,0 0 0 0 0,0 0 0 0 0,0 0 0 0 0,0 1 0 0 0,0-1 0 0 0,0 0 0 0 0,0 0 0 0 0,0 0 0 0 0,0 0 0 0 0,0 0 0 0 0,0 0 0 0 0,0 0 0 0 0,0 1 0 0 0,0-1 0 0 0,0 0 0 0 0,0 0 0 0 0,0 0 0 0 0,0 0 0 0 0,0 0 0 0 0,0 0 0 0 0,0 1 0 0 0,0-1 0 0 0,0 0 0 0 0,0 0 0 0 0,0 0 0 0 0,0 0 0 0 0,0 0 0 0 0,0 0 0 0 0,0 0 0 0 0,0 1 0 0 0,-1-1 0 0 0,1 0 0 0 0,0 0 0 0 0,0 0 0 0 0,0 0 0 0 0,0 0 0 0 0,0 0 0 0 0,0 0 0 0 0,0 0 0 0 0,0 0 0 0 0,-1 0 0 0 0,1 0 0 0 0,0 0 0 0 0,0 0 0 0 0,0 0 0 0 0,0 1 0 0 0,0-1 0 0 0,0 0 0 0 0,-1 0 0 0 0,1 0 0 0 0,0 0 0 0 0,-8 5 48 0 0,-1 0 0 0 0,1 0 0 0 0,-1-1 0 0 0,0 0 0 0 0,-1 0 0 0 0,1-1 1 0 0,-14 3-1 0 0,-77 11 192 0 0,75-13-161 0 0,-777 83 2561 0 0,-5-31-892 0 0,-363-4 797 0 0,-1-26-532 0 0,660-17-1249 0 0,123-19-127 0 0,385 10-783 0 0,6 0-75 0 0,251-16-1492 0 0,3-18 766 0 0,-129 16 672 0 0,1606-169-2249 0 0,-1632 179 2335 0 0,561-40-1105 0 0,-1 38-520 0 0,-458 23 1477 0 0,-172-9 287 0 0,-1 2 1 0 0,0 1-1 0 0,0 1 1 0 0,36 15-1 0 0,-60-20 68 0 0,-1 0-1 0 0,1 0 0 0 0,-1 1 0 0 0,0 0 0 0 0,9 7 1 0 0,-13-10-10 0 0,-1 0 0 0 0,0 1 0 0 0,1-1 0 0 0,-1 0 0 0 0,0 0 0 0 0,0 1 0 0 0,0-1 0 0 0,0 1 0 0 0,0-1 0 0 0,0 1 0 0 0,-1-1 0 0 0,1 1 0 0 0,-1-1 0 0 0,1 1 0 0 0,-1 0 0 0 0,1-1 0 0 0,-1 1 0 0 0,0 0-1 0 0,0 0 1 0 0,1-1 0 0 0,-1 1 0 0 0,-1 0 0 0 0,1-1 0 0 0,0 1 0 0 0,0 0 0 0 0,-1 0 0 0 0,1-1 0 0 0,-1 2 0 0 0,-1 1 9 0 0,1-1 1 0 0,-1 0-1 0 0,0 0 0 0 0,0 0 0 0 0,-1-1 0 0 0,1 1 0 0 0,0-1 0 0 0,-1 1 0 0 0,-3 2 0 0 0,-30 19 122 0 0,-3-3-8 0 0,0-2-1 0 0,-1-1 1 0 0,-64 17 0 0 0,-134 23 695 0 0,-946 154 2710 0 0,890-166-2813 0 0,-162 27 282 0 0,313-47-755 0 0,-569 121 729 0 0,695-143-963 0 0,-342 94 195 0 0,9 25-159 0 0,279-93-404 0 0,1 3 0 0 0,-114 73 0 0 0,172-98 216 0 0,1 1-1 0 0,0 0 0 0 0,0 0 0 0 0,-12 16 1 0 0,20-21 80 0 0,0 0-1 0 0,0 0 1 0 0,0 0 0 0 0,0 1 0 0 0,1 0-1 0 0,0-1 1 0 0,0 1 0 0 0,0 0 0 0 0,0 0 0 0 0,1 0-1 0 0,0 0 1 0 0,0 0 0 0 0,0 0 0 0 0,1 0 0 0 0,0 6-1 0 0,1 0-39 0 0,0 0 0 0 0,1 0 0 0 0,0 0-1 0 0,1-1 1 0 0,1 1 0 0 0,0-1 0 0 0,0 0-1 0 0,1 0 1 0 0,0 0 0 0 0,9 12 0 0 0,-6-10-42 0 0,1-1 0 0 0,0 0 0 0 0,1 0 0 0 0,0-1 1 0 0,1-1-1 0 0,0 0 0 0 0,17 11 0 0 0,1 2-834 0 0,-17-22 1289 0 0,-7-1-277 0 0,0 1-1 0 0,0-1 1 0 0,-1 0 0 0 0,1-1-1 0 0,0 1 1 0 0,-1-1 0 0 0,1 0 0 0 0,3-2-1 0 0,5-2 23 0 0,6-2 10 0 0,162-59 64 0 0,-84 38-45 0 0,35-10-5 0 0,147-64 0 0 0,103-70 481 0 0,-152 62 58 0 0,-227 110-537 0 0,-5-10 70 0 0,1 9-151 0 0,0 0 0 0 0,-1 1 1 0 0,1-1-1 0 0,-1 1 0 0 0,1 0 0 0 0,-1-1 0 0 0,0 1 0 0 0,1 0 0 0 0,-1 0 0 0 0,0 0 0 0 0,0 0 0 0 0,0 1 0 0 0,0-1 0 0 0,0 0 0 0 0,-3 0 0 0 0,-34-5 103 0 0,32 5-91 0 0,-59-2-90 0 0,-106 8 0 0 0,69 0-252 0 0,-575-5-45 0 0,10-47 1682 0 0,610 39-935 0 0,1-3-1 0 0,-68-21 0 0 0,116 29-296 0 0,6 3-54 0 0,-1-1 1 0 0,0-1-1 0 0,0 1 1 0 0,1 0-1 0 0,-1-1 1 0 0,1 0-1 0 0,-1 0 1 0 0,1 0-1 0 0,-1 0 1 0 0,1-1-1 0 0,-5-4 1 0 0,8 7-30 0 0,0-1 1 0 0,-1 0-1 0 0,1 0 1 0 0,0 1-1 0 0,0-1 0 0 0,0 0 1 0 0,0 0-1 0 0,-1 1 1 0 0,1-1-1 0 0,0 0 1 0 0,0 0-1 0 0,0 1 0 0 0,1-1 1 0 0,-1 0-1 0 0,0 0 1 0 0,0 1-1 0 0,0-1 1 0 0,1 0-1 0 0,-1 0 0 0 0,0 1 1 0 0,0-1-1 0 0,1 0 1 0 0,-1 1-1 0 0,1-1 1 0 0,-1 0-1 0 0,1 1 0 0 0,-1-1 1 0 0,1 1-1 0 0,-1-1 1 0 0,1 1-1 0 0,-1-1 1 0 0,1 1-1 0 0,0-1 0 0 0,1 0 1 0 0,26-16-216 0 0,-26 16 194 0 0,32-14-373 0 0,60-20 0 0 0,42-2-162 0 0,-85 24 342 0 0,289-84-972 0 0,-52 15 609 0 0,557-122-72 0 0,-244 89 637 0 0,5 23-54 0 0,78 21 64 0 0,741 18 0 0 0,-1086 64 69 0 0,-6 25 280 0 0,-289-27-61 0 0,-221-26 490 0 0,28 2-301 0 0,-432-12-92 0 0,-3 21-184 0 0,509 6-170 0 0,-1140 25 354 0 0,-1 35-54 0 0,572-26-215 0 0,-15-6 81 0 0,242-12-58 0 0,-25-2 30 0 0,173-6-50 0 0,254-7-170 0 0,15-1 46 0 0,0 0 1 0 0,0 0-1 0 0,0 0 0 0 0,0 0 0 0 0,0 0 0 0 0,0 0 0 0 0,0 0 0 0 0,1 0 1 0 0,-1 0-25 0 0,0 1 24 0 0,0-1 0 0 0,0 0 0 0 0,0 0 0 0 0,0 0 0 0 0,0 0 1 0 0,0 0-1 0 0,0 0 0 0 0,0 0 0 0 0,0 0 0 0 0,0 0 0 0 0,0 0 0 0 0,0 0 1 0 0,0 0-1 0 0,0 0 0 0 0,0 0 0 0 0,0 0 0 0 0,0 0 0 0 0,0 0 1 0 0,0 0-1 0 0,0 0 0 0 0,0 0 0 0 0,0 0 0 0 0,0 0 0 0 0,0 1 1 0 0,0-1-1 0 0,0 0 0 0 0,0 0 0 0 0,0 0 0 0 0,24 4-263 0 0,-23-4 271 0 0,44 5-301 0 0,83-3 0 0 0,50-13-33 0 0,749-91-352 0 0,-415 41 622 0 0,1070-110-13 0 0,-1356 147 36 0 0,61-7-42 0 0,905-81-472 0 0,310 78 208 0 0,-1344 39 350 0 0,181 31 0 0 0,-324-34 20 0 0,-1 1-1 0 0,16 5 0 0 0,-32-7-16 0 0,1 0-1 0 0,0 0 0 0 0,0 0 1 0 0,0-1-1 0 0,-1 1 0 0 0,1 0 1 0 0,0-1-1 0 0,0 1 0 0 0,-1-1 1 0 0,1 1-1 0 0,-2-1 0 0 0,-22 4 46 0 0,0-2 0 0 0,0-1 0 0 0,-31-2 0 0 0,-1 0-2 0 0,-174 13 124 0 0,71-1-80 0 0,-723 37 288 0 0,45 1-104 0 0,86 5-64 0 0,0 18 92 0 0,701-67-280 0 0,-2006 242 722 0 0,2015-242-753 0 0,-649 101-90 0 0,680-104-24 0 0,10 0-60 0 0,18 1-56 0 0,11-2-25 0 0,1-1 0 0 0,-1-1 0 0 0,34-5 0 0 0,-31 2 114 0 0,405-60-774 0 0,2-20 492 0 0,23-3 99 0 0,1675-249-1125 0 0,-473 203 1248 0 0,-947 148 258 0 0,-642-8 104 0 0,-2 3 0 0 0,139 39 0 0 0,-202-46-105 0 0,0 0-1 0 0,15 9 1 0 0,-21-11-26 0 0,0 1 0 0 0,0 0 0 0 0,-1 0 0 0 0,1 0 1 0 0,-1 0-1 0 0,1 0 0 0 0,-1 1 0 0 0,0-1 0 0 0,0 1 0 0 0,3 3 0 0 0,-5-6-24 0 0,0 0-1 0 0,0 0 1 0 0,0 1-1 0 0,0-1 1 0 0,0 0-1 0 0,0 0 1 0 0,0 0-1 0 0,0 0 1 0 0,0 0-1 0 0,0 0 1 0 0,0 1-1 0 0,0-1 1 0 0,0 0-1 0 0,0 0 1 0 0,0 0-1 0 0,0 0 1 0 0,0 0-1 0 0,0 0 1 0 0,0 0-1 0 0,0 1 1 0 0,0-1-1 0 0,0 0 1 0 0,0 0-1 0 0,0 0 1 0 0,0 0-1 0 0,0 0 1 0 0,0 0-1 0 0,0 0 1 0 0,0 1-1 0 0,-1-1 1 0 0,1 0-1 0 0,0 0 1 0 0,0 0-1 0 0,0 0 1 0 0,0 0-1 0 0,0 0 1 0 0,0 0-1 0 0,0 0 1 0 0,0 0-1 0 0,-1 0 1 0 0,1 0-1 0 0,0 0 1 0 0,0 0-1 0 0,0 0 0 0 0,0 0 1 0 0,0 0-1 0 0,0 1 1 0 0,0-1-1 0 0,-1 0 1 0 0,1 0-1 0 0,0 0 1 0 0,0-1-1 0 0,0 1 1 0 0,0 0-1 0 0,0 0 1 0 0,0 0-1 0 0,-1 0 1 0 0,1 0-1 0 0,0 0 1 0 0,0 0-1 0 0,-19 7 146 0 0,-1-2 0 0 0,-37 6 0 0 0,-52 0 153 0 0,82-8-238 0 0,-1094 62 974 0 0,524-36-964 0 0,291-11 14 0 0,-1685 110 1278 0 0,-219 86 552 0 0,2151-208-1866 0 0,-478 43 411 0 0,485-48-822 0 0,165-13-216 0 0,223-41-598 0 0,3-19 558 0 0,-184 38 440 0 0,-143 32 165 0 0,1421-299-1812 0 0,-1297 273 1631 0 0,1010-185-944 0 0,-419 106 836 0 0,1 28 376 0 0,-249 46 569 0 0,1 26 554 0 0,-367 12-201 0 0,210 38 0 0 0,-309-40-820 0 0,29 9 0 0 0,-43-12-176 0 0,0 0-1 0 0,-1 0 0 0 0,1 0 1 0 0,0 1-1 0 0,0-1 0 0 0,0 0 1 0 0,0 0-1 0 0,0 0 0 0 0,0 0 1 0 0,0 0-1 0 0,0 0 1 0 0,0 0-1 0 0,0 0 0 0 0,0 0 1 0 0,0 0-1 0 0,0 0 0 0 0,0 0 1 0 0,0 1-1 0 0,0-1 0 0 0,0 0 1 0 0,0 0-1 0 0,0 0 0 0 0,0 0 1 0 0,0 0-1 0 0,0 0 1 0 0,0 0-1 0 0,0 0 0 0 0,0 0 1 0 0,0 0-1 0 0,0 0 0 0 0,0 1 1 0 0,0-1-1 0 0,0 0 0 0 0,0 0 1 0 0,0 0-1 0 0,0 0 0 0 0,0 0 1 0 0,0 0-1 0 0,0 0 0 0 0,0 0 1 0 0,1 0-1 0 0,-1 0 1 0 0,0 0-1 0 0,0 0 0 0 0,0 0 1 0 0,0 0-1 0 0,0 0 0 0 0,0 0 1 0 0,0 1-1 0 0,0-1 0 0 0,0 0 1 0 0,0 0-1 0 0,0 0 0 0 0,0 0 1 0 0,1 0-1 0 0,-1 0 0 0 0,0 0 1 0 0,0 0-1 0 0,0 0 1 0 0,0 0-1 0 0,0 0 0 0 0,-3 1 6 0 0,0 1 0 0 0,0 0-1 0 0,0-1 1 0 0,0 1 0 0 0,-1-1-1 0 0,1 0 1 0 0,0 0 0 0 0,-1 0-1 0 0,1 0 1 0 0,-1-1 0 0 0,1 0-1 0 0,-7 1 1 0 0,-221 1 364 0 0,115-4-250 0 0,-1087-3 220 0 0,-796-4-281 0 0,1716 6 3 0 0,-973-19 84 0 0,6-42 959 0 0,1232 63-1059 0 0,-36-5 40 0 0,304 22-1337 0 0,5-24 654 0 0,1203-99-972 0 0,113-7 846 0 0,-661 100 460 0 0,-634 16 225 0 0,463 15-6 0 0,-611-10 72 0 0,702 48 654 0 0,-312 12 445 0 0,-402-39-585 0 0,-112-27-448 0 0,-63 4 81 0 0,-292-7 496 0 0,140-1-606 0 0,-1316 10-66 0 0,1265-5 0 0 0,-1128 29-7 0 0,2 23 92 0 0,930-35 0 0 0,-201 8 3 0 0,21-11-147 0 0,634-16-86 0 0,11 1-14 0 0,72 0-363 0 0,97-10-1 0 0,84-23-39 0 0,-160 18 428 0 0,500-66-421 0 0,258-34 139 0 0,-257 35 297 0 0,585-67 320 0 0,1201 18 1055 0 0,-1651 146-34 0 0,-666-12-946 0 0,95 18 0 0 0,-153-20-181 0 0,-12-4-95 0 0,0 0 1 0 0,0 0-1 0 0,0 0 1 0 0,0 0-1 0 0,0 0 1 0 0,0 0-1 0 0,0 0 1 0 0,0 0-1 0 0,0 0 1 0 0,0 0-1 0 0,0 0 1 0 0,0 0-1 0 0,0 1 1 0 0,0-1-1 0 0,0 0 1 0 0,0 0-1 0 0,0 0 1 0 0,0 0-1 0 0,0 0 1 0 0,0 0-1 0 0,0 0 1 0 0,0 0-1 0 0,0 0 1 0 0,0 0-1 0 0,0 0 1 0 0,0 0-1 0 0,0 0 1 0 0,0 0-1 0 0,0 0 1 0 0,0 0-1 0 0,0 0 1 0 0,0 0-1 0 0,0 0 1 0 0,0 0-1 0 0,0 1 1 0 0,0-1-1 0 0,0 0 1 0 0,0 0-1 0 0,0 0 1 0 0,0 0-1 0 0,0 0 1 0 0,0 0-1 0 0,0 0 1 0 0,0 0-1 0 0,0 0 1 0 0,0 0-1 0 0,0 0 1 0 0,0 0-1 0 0,0 0 1 0 0,0 0-1 0 0,0 0 1 0 0,0 0-1 0 0,0 0 1 0 0,0 0-1 0 0,0 0 1 0 0,0 0-1 0 0,0 0 1 0 0,0 0-1 0 0,0 0 1 0 0,0 0-1 0 0,0 0 1 0 0,0 0-1 0 0,0 0 1 0 0,1 0-1 0 0,-1 0 0 0 0,0 0 1 0 0,-12 2 10 0 0,10-2-2 0 0,-225-4 332 0 0,129 0-230 0 0,-758-1 31 0 0,725 6-140 0 0,-1281 28-2 0 0,-4 27 0 0 0,63-22 0 0 0,975-27 0 0 0,-280-11 0 0 0,538 1 0 0 0,9 2 27 0 0,-183-28 0 0 0,234 20-35 0 0,56 9-83 0 0,11-1-6 0 0,77-8-183 0 0,52-6-212 0 0,814-152-1032 0 0,-948 167 1522 0 0,403-79-299 0 0,355-65 74 0 0,897-107-159 0 0,15 111 84 0 0,-1040 132 420 0 0,-5 56 428 0 0,-559-37-436 0 0,-68-11-108 0 0,0 1 0 0 0,0-1 1 0 0,0 0-1 0 0,0 0 1 0 0,0 0-1 0 0,0 0 0 0 0,0 0 1 0 0,0 0-1 0 0,0 0 0 0 0,0 0 1 0 0,0 0-1 0 0,0 0 1 0 0,0 0-1 0 0,0 0 0 0 0,0 1 1 0 0,0-1-1 0 0,0 0 0 0 0,0 0 1 0 0,0 0-1 0 0,0 0 1 0 0,0 0-1 0 0,0 0 0 0 0,0 0 1 0 0,0 0-1 0 0,0 0 1 0 0,0 0-1 0 0,0 1 0 0 0,-17 2 51 0 0,0 0 0 0 0,-1-2 0 0 0,1 0 0 0 0,-33-2 0 0 0,29 1-22 0 0,-138-4 124 0 0,-1143-15 210 0 0,-438 41 37 0 0,4 56 268 0 0,625 15-392 0 0,685-54-224 0 0,-167 14 22 0 0,585-52-75 0 0,1-1-4 0 0,1 1-1 0 0,-1 0 1 0 0,0 0 0 0 0,-9 4-1 0 0,14-4-29 0 0,6 0-8 0 0,13 3-84 0 0,1 0 1 0 0,20 1-1 0 0,52 1-356 0 0,135-8 0 0 0,95-25 83 0 0,-233 19 328 0 0,972-109-523 0 0,-268 28 323 0 0,1 16 3 0 0,1405 3 163 0 0,-1781 86 104 0 0,-7 24 0 0 0,-394-38 1 0 0,122 22-3 0 0,-113-19 5 0 0,0 1 0 0 0,-1 2 0 0 0,32 14 0 0 0,-50-20 8 0 0,1 1 0 0 0,-1 0 0 0 0,0 0 0 0 0,0 1-1 0 0,6 5 1 0 0,-10-9-10 0 0,-1 0 0 0 0,0 0 0 0 0,0 0 0 0 0,0 0-1 0 0,0 1 1 0 0,0-1 0 0 0,0 0 0 0 0,0 0 0 0 0,0 0-1 0 0,0 0 1 0 0,0 0 0 0 0,0 0 0 0 0,0 0 0 0 0,0 0 0 0 0,1 0-1 0 0,-1 0 1 0 0,0 0 0 0 0,0 1 0 0 0,0-1 0 0 0,0 0-1 0 0,0 0 1 0 0,0 0 0 0 0,0 0 0 0 0,0 0 0 0 0,0 0-1 0 0,0 0 1 0 0,0 0 0 0 0,0 1 0 0 0,0-1 0 0 0,0 0 0 0 0,0 0-1 0 0,0 0 1 0 0,0 0 0 0 0,0 0 0 0 0,-1 0 0 0 0,1 0-1 0 0,0 0 1 0 0,0 0 0 0 0,0 1 0 0 0,0-1 0 0 0,0 0-1 0 0,0 0 1 0 0,0 0 0 0 0,0 0 0 0 0,0 0 0 0 0,0 0 0 0 0,0 0-1 0 0,0 0 1 0 0,0 0 0 0 0,-1 0 0 0 0,1 0 0 0 0,0 0-1 0 0,0 0 1 0 0,0 0 0 0 0,0 0 0 0 0,0 0 0 0 0,0 0-1 0 0,0 0 1 0 0,-4 3 12 0 0,0 0 0 0 0,0 0 1 0 0,0-1-1 0 0,0 0 0 0 0,0 0 0 0 0,0 0 0 0 0,-1 0 0 0 0,-6 1 0 0 0,-43 7 101 0 0,50-9-110 0 0,-315 17 309 0 0,150-14-170 0 0,-780 21 296 0 0,183-8-220 0 0,-618 54 332 0 0,927-44-360 0 0,-1143 76 270 0 0,1399-89-418 0 0,101-7 6 0 0,-479 25 208 0 0,531-33-436 0 0,46 0 52 0 0,8 1-38 0 0,259-28-1208 0 0,5-17 900 0 0,-175 28 366 0 0,808-174-439 0 0,1406-247 162 0 0,-719 283 658 0 0,-1137 149 172 0 0,-414 9-360 0 0,73 17 0 0 0,-126-13 44 0 0,-6-2-67 0 0,-1-1 0 0 0,0-1 0 0 0,-29 0 0 0 0,17-1-17 0 0,-639 33 479 0 0,141-10-466 0 0,-352 29-58 0 0,-849 45 52 0 0,1519-89-21 0 0,-643 26 241 0 0,5-25 272 0 0,822-11-516 0 0,-203-6 219 0 0,5-18 186 0 0,219 23-392 0 0,0-1 1 0 0,0 0-1 0 0,-13-5 0 0 0,20 6-6 0 0,5 0 0 0 0,164-17-376 0 0,-66 9 135 0 0,1023-119-1846 0 0,-265 28 535 0 0,149-10-790 0 0,-598 66 1388 0 0,-18 5-2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07.980"/>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7723 2537 4143 0 0,'-19'3'112'0'0,"-1"-1"0"0"0,0 0-1 0 0,-35-3 1 0 0,23 0 61 0 0,-167 2 2354 0 0,-38-1-374 0 0,-623-15-576 0 0,-193-6-840 0 0,-1487-2 831 0 0,1268 0-911 0 0,982 2-590 0 0,11-24 190 0 0,279 45-257 0 0,-20-4 85 0 0,0-1 0 0 0,0 0 1 0 0,0-2-1 0 0,1 0 0 0 0,-33-18 0 0 0,51 25-81 0 0,0 0 1 0 0,0-1 0 0 0,1 1 0 0 0,-1-1 0 0 0,0 1-1 0 0,1-1 1 0 0,-1 1 0 0 0,0-1 0 0 0,1 1 0 0 0,-1-1 0 0 0,0 0-1 0 0,1 1 1 0 0,-1-1 0 0 0,1 0 0 0 0,-1 1 0 0 0,1-1-1 0 0,0 0 1 0 0,-1 0 0 0 0,1 1 0 0 0,0-1 0 0 0,-1 0 0 0 0,1 0-1 0 0,0 0 1 0 0,0 0 0 0 0,0 0 0 0 0,0 1 0 0 0,0-1-1 0 0,0 0 1 0 0,0-1 0 0 0,1 0 0 0 0,0 0 1 0 0,0 1-1 0 0,0-1 1 0 0,0 1-1 0 0,0 0 0 0 0,0-1 1 0 0,0 1-1 0 0,1 0 1 0 0,-1 0-1 0 0,1 0 0 0 0,-1 0 1 0 0,1 0-1 0 0,-1 0 0 0 0,1 0 1 0 0,2-1-1 0 0,20-7-60 0 0,-1 1 1 0 0,48-9-1 0 0,-58 14 15 0 0,883-164-1538 0 0,65 37 487 0 0,5 47 202 0 0,-831 74 818 0 0,539-34-175 0 0,-1 20 213 0 0,-532 21 29 0 0,394 2 152 0 0,-452 2 199 0 0,-1 3 1 0 0,154 31-1 0 0,-189-21 83 0 0,-44-14-222 0 0,-6 1-8 0 0,-5 0-149 0 0,-1 0 0 0 0,1-1 0 0 0,-1 1 0 0 0,0-2 0 0 0,0 1 0 0 0,1-1 0 0 0,-18-2 0 0 0,-2 0 21 0 0,-265 3 448 0 0,133 2-320 0 0,-546-9 2 0 0,106 0-152 0 0,-320-1 151 0 0,-258 1 282 0 0,667 2-216 0 0,163-1-44 0 0,17-2 54 0 0,4-25 284 0 0,307 27-480 0 0,15 4-30 0 0,0 0 0 0 0,0 0 0 0 0,0 0-1 0 0,-5 1 1 0 0,61-5 93 0 0,-7 0-213 0 0,486-57-501 0 0,1167-173-407 0 0,-268 111 778 0 0,-956 105 196 0 0,-332 20 11 0 0,189 25 1 0 0,-269-14 68 0 0,-61-12-76 0 0,0 0 1 0 0,0 0-1 0 0,0 0 0 0 0,0 0 1 0 0,0 0-1 0 0,0 0 0 0 0,0 0 1 0 0,0 0-1 0 0,0 1 0 0 0,0-1 1 0 0,0 0-1 0 0,0 0 0 0 0,0 0 1 0 0,0 0-1 0 0,0 0 0 0 0,0 0 1 0 0,0 0-1 0 0,0 0 0 0 0,0 0 1 0 0,0 0-1 0 0,0 0 0 0 0,0 1 1 0 0,0-1-1 0 0,0 0 0 0 0,0 0 1 0 0,0 0-1 0 0,0 0 0 0 0,0 0 1 0 0,0 0-1 0 0,0 0 0 0 0,0 0 1 0 0,-32 7 43 0 0,-1-2 0 0 0,1-1 0 0 0,-44 0 0 0 0,37-3-39 0 0,-1441 76 226 0 0,387-6-18 0 0,258 19-14 0 0,341-32-55 0 0,-136 18 11 0 0,113-27 101 0 0,350-36-103 0 0,114-10-53 0 0,50-3-54 0 0,8 1-102 0 0,22 3-44 0 0,1-1 1 0 0,38 1-1 0 0,61-9-56 0 0,218-39-156 0 0,-248 29 260 0 0,1117-190-64 0 0,-972 163 70 0 0,1316-205-313 0 0,-383 96-34 0 0,-465 70 160 0 0,68-9-16 0 0,-434 44 127 0 0,218-31-24 0 0,-6-18 451 0 0,-524 88-244 0 0,-13 5 0 0 0,0-2-1 0 0,-1-1 1 0 0,0 0-1 0 0,1-1 0 0 0,18-10 1 0 0,-35 15-51 0 0,0 0 0 0 0,0 0 0 0 0,-1 0 1 0 0,1 0-1 0 0,0-1 0 0 0,0 1 0 0 0,-1-1 0 0 0,1 1 1 0 0,-1-1-1 0 0,3-3 0 0 0,-4 5-7 0 0,0-1 1 0 0,1 0 0 0 0,-1 1-1 0 0,0-1 1 0 0,0 0-1 0 0,0 1 1 0 0,0-1 0 0 0,0 0-1 0 0,0 0 1 0 0,0 1 0 0 0,0-1-1 0 0,0 0 1 0 0,0 1-1 0 0,0-1 1 0 0,0 0 0 0 0,0 0-1 0 0,-1 1 1 0 0,1-1-1 0 0,0 0 1 0 0,-1 1 0 0 0,1-1-1 0 0,0 1 1 0 0,-1-1-1 0 0,1 0 1 0 0,-1 1 0 0 0,1-1-1 0 0,-1 1 1 0 0,1-1-1 0 0,-1 1 1 0 0,1-1 0 0 0,-1 1-1 0 0,1 0 1 0 0,-1-1-1 0 0,-1 0 1 0 0,-5-3 29 0 0,0 0 1 0 0,-1 1-1 0 0,0-1 1 0 0,1 1-1 0 0,-1 1 0 0 0,0 0 1 0 0,-15-3-1 0 0,11 3-6 0 0,-336-45 286 0 0,-7 30-470 0 0,-438 12 64 0 0,-3 24 40 0 0,-1269 110 452 0 0,505 16 472 0 0,1593-138-752 0 0,24-1-141 0 0,75-3 0 0 0,63-13-97 0 0,655-91-124 0 0,-368 32 160 0 0,765-99-314 0 0,-640 106 193 0 0,-68 8 1 0 0,518-28-139 0 0,-827 77 265 0 0,-188 7 83 0 0,-1 2 0 0 0,1 1 1 0 0,56 15-1 0 0,-67-10 48 0 0,-31-10-55 0 0,1 0 0 0 0,-1 0 1 0 0,1 0-1 0 0,-1 0 0 0 0,1 0 1 0 0,-1 0-1 0 0,1 1 0 0 0,-1-1 1 0 0,0 0-1 0 0,1 0 0 0 0,-1 1 1 0 0,1-1-1 0 0,-1 0 0 0 0,0 1 1 0 0,1-1-1 0 0,-1 0 0 0 0,0 1 1 0 0,1-1-1 0 0,-1 0 0 0 0,0 1 1 0 0,0-1-1 0 0,1 1 1 0 0,-1-1-1 0 0,0 1 0 0 0,0-1 1 0 0,0 1-1 0 0,0-1 0 0 0,1 1 1 0 0,-1-1-1 0 0,0 1 0 0 0,-1 0 0 0 0,0 0 0 0 0,0 0 0 0 0,0 0 0 0 0,0 0 0 0 0,0 0 0 0 0,0-1 0 0 0,0 1 0 0 0,0 0 0 0 0,0-1 0 0 0,0 1 0 0 0,0-1 0 0 0,0 1 0 0 0,0-1 0 0 0,-1 1 0 0 0,1-1 0 0 0,-2 0 0 0 0,-28 7-6 0 0,24-6 0 0 0,-506 54-79 0 0,437-49 57 0 0,-1243 59 4 0 0,-1-52 429 0 0,-232-24 2341 0 0,1506 10-2510 0 0,-33 0-645 0 0,-126-19 0 0 0,220 21 456 0 0,0 0 0 0 0,15-2 0 0 0,-6 0-44 0 0,377-25-677 0 0,2-26 337 0 0,-287 36 290 0 0,1237-180-827 0 0,812-11-214 0 0,-1754 197 1088 0 0,-6 30 0 0 0,-402-20 0 0 0,36 4 22 0 0,1 1-1 0 0,-1 2 0 0 0,44 13 1 0 0,-82-19-20 0 0,4 0 9 0 0,0 1-1 0 0,0 0 0 0 0,0 0 1 0 0,5 4-1 0 0,-9-5-10 0 0,0-1 0 0 0,-1 0 0 0 0,1 1 0 0 0,-1-1 0 0 0,1 0 0 0 0,-1 1 0 0 0,1-1 0 0 0,-1 1 0 0 0,0-1 0 0 0,1 1 0 0 0,-1-1 0 0 0,1 1 0 0 0,-1-1 0 0 0,0 1 0 0 0,1-1 0 0 0,-1 1 0 0 0,0-1-1 0 0,0 1 1 0 0,0 0 0 0 0,1-1 0 0 0,-1 1 0 0 0,0-1 0 0 0,0 1 0 0 0,0 0 0 0 0,0-1 0 0 0,0 1 0 0 0,0 0 0 0 0,0-1 0 0 0,0 1 0 0 0,0-1 0 0 0,-1 1 0 0 0,1 0 0 0 0,0-1 0 0 0,0 1 0 0 0,0-1 0 0 0,-1 1 0 0 0,1 0 0 0 0,0-1 0 0 0,-1 1 0 0 0,1-1 0 0 0,0 1 0 0 0,-1-1 0 0 0,1 1 0 0 0,-1-1 0 0 0,0 1 0 0 0,-4 3-9 0 0,0 0 1 0 0,-1 0-1 0 0,1-1 0 0 0,-1 0 1 0 0,0 0-1 0 0,0 0 0 0 0,0 0 1 0 0,0-1-1 0 0,-1 0 0 0 0,-7 1 1 0 0,6-1-6 0 0,-162 36-395 0 0,139-32 348 0 0,-103 21-195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37.01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2967 770 3679 0 0,'23'-15'170'0'0,"-9"5"542"0"0,1 1 0 0 0,0 0 0 0 0,1 1 0 0 0,20-7 0 0 0,18 0 1617 0 0,63-10 1 0 0,57 1-1960 0 0,-43 6 43 0 0,-75 10-329 0 0,197-25 230 0 0,394-23-228 0 0,-199 22-86 0 0,-138 2 17 0 0,562-49 37 0 0,-542 54-70 0 0,300-20 28 0 0,-449 35 53 0 0,68-3 227 0 0,-232 14-214 0 0,-63-9 244 0 0,-32 3-267 0 0,-138 7 1 0 0,176 1-55 0 0,-809 10-14 0 0,504-8-26 0 0,-75-1 11 0 0,15-3 38 0 0,-823-16 44 0 0,1166 16-31 0 0,10 0 38 0 0,0-2 0 0 0,-72-13 0 0 0,166 22-217 0 0,86-1 0 0 0,-77-4 98 0 0,517-4 91 0 0,3-19 71 0 0,44-1-37 0 0,-168 15-67 0 0,148-3 0 0 0,-565 10-1 0 0,62-5 14 0 0,-90 5 50 0 0,-2 0 22 0 0,-1-1-70 0 0,0 0 0 0 0,0 0 0 0 0,-1 1 0 0 0,1-1 0 0 0,0 0 0 0 0,-1 1 0 0 0,1-1 0 0 0,-1 1 0 0 0,1 0-1 0 0,-1-1 1 0 0,0 1 0 0 0,1 0 0 0 0,-1 0 0 0 0,0 0 0 0 0,0 0 0 0 0,0 0 0 0 0,0 1 0 0 0,-3-2 0 0 0,-7-1 102 0 0,-24-4 1 0 0,33 6-101 0 0,-227-20 392 0 0,-3 19-458 0 0,181 2 73 0 0,-2340 85-24 0 0,2134-71-15 0 0,-379 36-434 0 0,634-49 444 0 0,-63 9-122 0 0,58-8 85 0 0,-1 0 0 0 0,1 1 0 0 0,-1 0 0 0 0,1 0 0 0 0,-10 6 0 0 0,18-9 24 0 0,-1 0 1 0 0,1 1-1 0 0,-1-1 0 0 0,1 0 0 0 0,-1 1 0 0 0,1-1 0 0 0,-1 1 0 0 0,1-1 1 0 0,-1 1-1 0 0,1-1 0 0 0,0 1 0 0 0,-1-1 0 0 0,1 1 0 0 0,0-1 0 0 0,-1 1 1 0 0,1-1-1 0 0,0 1 0 0 0,0 0 0 0 0,-1-1 0 0 0,1 1 0 0 0,0-1 1 0 0,0 1-1 0 0,0 0 0 0 0,0-1 0 0 0,0 1 0 0 0,0 0 0 0 0,0 0 0 0 0,0 1-12 0 0,1-1 0 0 0,-1 1 0 0 0,1-1 0 0 0,0 1-1 0 0,-1-1 1 0 0,1 0 0 0 0,0 1 0 0 0,0-1-1 0 0,0 0 1 0 0,2 3 0 0 0,2 0-56 0 0,0 1 1 0 0,0-1-1 0 0,1 0 1 0 0,8 5-1 0 0,-3-4 3 0 0,0 0 0 0 0,1 0 0 0 0,0-1 0 0 0,-1-1 0 0 0,15 3 0 0 0,63 5-243 0 0,-74-10 286 0 0,120 9 9 0 0,152-10 0 0 0,137-29 356 0 0,-350 23-257 0 0,1573-123 629 0 0,-1196 90-697 0 0,262-18 0 0 0,326 8-72 0 0,-903 55 70 0 0,-56 0 68 0 0,-607-19 185 0 0,258 10-254 0 0,-1300-17 683 0 0,361 62-528 0 0,283 31-165 0 0,546-30-173 0 0,7 23-280 0 0,364-65 414 0 0,0 2 1 0 0,1-1-1 0 0,-10 5 0 0 0,17-7 50 0 0,0 0 0 0 0,0 0 0 0 0,0 0-1 0 0,0 0 1 0 0,0 0 0 0 0,0 0 0 0 0,0 0 0 0 0,-1 0-1 0 0,1 0 1 0 0,0 0 0 0 0,0 0 0 0 0,0 0 0 0 0,0 0-1 0 0,0 0 1 0 0,0 0 0 0 0,0 1 0 0 0,0-1 0 0 0,0 0-1 0 0,0 0 1 0 0,0 0 0 0 0,0 0 0 0 0,-1 0 0 0 0,1 0-1 0 0,0 0 1 0 0,0 0 0 0 0,0 0 0 0 0,0 0 0 0 0,0 1-1 0 0,0-1 1 0 0,0 0 0 0 0,0 0 0 0 0,0 0-1 0 0,0 0 1 0 0,0 0 0 0 0,0 0 0 0 0,0 0 0 0 0,0 0-1 0 0,0 0 1 0 0,0 1 0 0 0,0-1 0 0 0,0 0 0 0 0,0 0-1 0 0,0 0 1 0 0,0 0 0 0 0,0 0 0 0 0,0 0 0 0 0,1 0-1 0 0,-1 0 1 0 0,0 0 0 0 0,0 0 0 0 0,0 1 0 0 0,0-1-1 0 0,0 0 1 0 0,0 0 0 0 0,2 3-30 0 0,0-1 0 0 0,-1 1-1 0 0,1 0 1 0 0,1-1 0 0 0,-1 0 0 0 0,0 1 0 0 0,1-1 0 0 0,-1 0-1 0 0,1 0 1 0 0,-1 0 0 0 0,1-1 0 0 0,0 1 0 0 0,0-1-1 0 0,0 1 1 0 0,0-1 0 0 0,5 1 0 0 0,8 3-66 0 0,-1-1 1 0 0,19 2-1 0 0,20 0 44 0 0,64 1 0 0 0,58-10 85 0 0,-119 2 7 0 0,440-26 265 0 0,3-18 72 0 0,-321 28-333 0 0,1096-86 33 0 0,-341 31-7 0 0,-184 24 460 0 0,-422 29-271 0 0,77 1-68 0 0,-138 7-186 0 0,108 2-3 0 0,-213 7 0 0 0,99 4 96 0 0,-218-1-52 0 0,1 2-1 0 0,-1 2 0 0 0,58 15 0 0 0,123 47-272 0 0,-203-60 122 0 0,4 2-153 0 0,38 7 1 0 0,-48-14 245 0 0,-1-1 14 0 0,1-2 0 0 0,-1-2 0 0 0,1 1 0 0 0,0 0 0 0 0,-1-1 0 0 0,12-1 0 0 0,0 1 0 0 0,0 1 0 0 0,0 1 0 0 0,46 5 0 0 0,-14 0 0 0 0,160-3 0 0 0,-113-2 0 0 0,-87 1 0 0 0,2 0 0 0 0,0 0 0 0 0,-1-2 0 0 0,30-6 0 0 0,-37 6 11 0 0,-10 1 288 0 0,-2-1-243 0 0,-4-8-46 0 0,1-1-10 0 0,3 10 0 0 0,0 1 0 0 0,1-1 0 0 0,-1 0 0 0 0,0 1 0 0 0,0-1 0 0 0,1 1 0 0 0,-1-1 0 0 0,0 1 0 0 0,1-1 0 0 0,-1 1 0 0 0,0-1 0 0 0,1 1 0 0 0,-1-1 0 0 0,1 1 0 0 0,0-1 0 0 0,4-3 0 0 0,1 1 0 0 0,-1 0 0 0 0,0 0 0 0 0,1 1 0 0 0,0 0 0 0 0,0 0 0 0 0,0 0 0 0 0,-1 1 0 0 0,1-1 0 0 0,11 1 0 0 0,17-6 0 0 0,-28 5 0 0 0,-1 2 0 0 0,-1-1 0 0 0,1 0 0 0 0,-1 1 0 0 0,1 0 0 0 0,7 1 0 0 0,-11-1 0 0 0,14-1 0 0 0,-3 1 0 0 0,-1 0 0 0 0,19 3 0 0 0,-27-2 0 0 0,20 1-24 0 0,-1 2 0 0 0,27 8 0 0 0,-2 0 24 0 0,-24-6 0 0 0,-16-5 0 0 0,34 0 0 0 0,-28 0 0 0 0,2-1 0 0 0,0 0 0 0 0,2 0 0 0 0,-4 0 12 0 0,-9 0 36 0 0,9 0-36 0 0,-1 1-24 0 0,-7-1-36 0 0,6 0 36 0 0,2 0 12 0 0,0 0 0 0 0,0 0 0 0 0,1 0 0 0 0,0 0 0 0 0,-3 0-10 0 0,-11 0 9 0 0,1 0 0 0 0,-1 0 1 0 0,0 0-1 0 0,0 0 0 0 0,0 0 1 0 0,0 0-1 0 0,0 0 0 0 0,0 0 1 0 0,0 0-1 0 0,0 0 0 0 0,0 0 0 0 0,0 0 1 0 0,0 0-1 0 0,0 0 0 0 0,0 0 1 0 0,1 0-1 0 0,-1 0 0 0 0,0 0 1 0 0,0 0-1 0 0,0 0 0 0 0,0 0 1 0 0,0 0-1 0 0,0 0 0 0 0,0 0 1 0 0,0 0-1 0 0,0 1 0 0 0,0-1 1 0 0,0 0-1 0 0,0 0 0 0 0,0 0 1 0 0,0 0-1 0 0,1 0 0 0 0,-1 0 1 0 0,0 0-1 0 0,0 0 0 0 0,0 0 1 0 0,0 0-1 0 0,0 0 0 0 0,0 0 1 0 0,0 0-1 0 0,0 0 0 0 0,0 0 1 0 0,0 1-1 0 0,0-1 0 0 0,0 0 0 0 0,0 0 1 0 0,0 0-1 0 0,0 0 0 0 0,0 0 1 0 0,0 0-1 0 0,0 0 0 0 0,0 0 1 0 0,0 0-1 0 0,0 0 0 0 0,0 0 1 0 0,0 0-1 0 0,0 1 0 0 0,0-1 1 0 0,0 0-1 0 0,0 0 0 0 0,0 0 1 0 0,0 0-1 0 0,-4 12-10 0 0,2-9 14 0 0,0 0 0 0 0,-1 0 0 0 0,1 0 0 0 0,-1-1-1 0 0,0 1 1 0 0,1-1 0 0 0,-1 0 0 0 0,0 1 0 0 0,-6 2 0 0 0,-35 15 112 0 0,36-16-92 0 0,-453 156 181 0 0,424-149-207 0 0,-395 94 97 0 0,254-66-49 0 0,-104 11-20 0 0,-3-16-3 0 0,59-7-16 0 0,-225 21 62 0 0,120-14-10 0 0,-111 12-31 0 0,-519 69 20 0 0,667-69-68 0 0,-144 25-83 0 0,287-45 8 0 0,-534 107-339 0 0,491-88 308 0 0,-199 50-401 0 0,270-60 56 0 0,-135 60-1 0 0,222-78 265 0 0,34-15 112 0 0,6-1 0 0 0,7 3 57 0 0,1 0 0 0 0,0-1 0 0 0,0-1 0 0 0,0 0 0 0 0,0 0 0 0 0,0-2 0 0 0,16 1 0 0 0,94-12 138 0 0,-54 3 69 0 0,602-82 893 0 0,-623 82-1011 0 0,1487-231 404 0 0,579-4-390 0 0,-1452 195-64 0 0,19 41 695 0 0,-661 8-636 0 0,0 1 0 0 0,25 5 0 0 0,-61 1 21 0 0,-10-2-80 0 0,0-1 0 0 0,-50 3 0 0 0,35-5 0 0 0,-86 9-8 0 0,-570 45-152 0 0,-88-24-24 0 0,-1144 8 240 0 0,1892-40-62 0 0,-423-9-76 0 0,452 7 56 0 0,2 1-23 0 0,-1-1 1 0 0,0 0 0 0 0,0 0-1 0 0,0-1 1 0 0,1 0 0 0 0,-1 0-1 0 0,-10-5 1 0 0,18 7 44 0 0,0 0 0 0 0,0 0 0 0 0,0 0 0 0 0,0 0 0 0 0,0 0 0 0 0,0 0 0 0 0,1 0 0 0 0,-1 0 0 0 0,0 0 0 0 0,0 0 0 0 0,0 0 0 0 0,0 0 0 0 0,0 0 0 0 0,0 0 0 0 0,0 0 0 0 0,0 0 0 0 0,0 0 0 0 0,0 0 0 0 0,0-1 0 0 0,0 1 0 0 0,0 0 0 0 0,0 0 0 0 0,0 0 0 0 0,0 0 0 0 0,0 0 0 0 0,0 0 0 0 0,0 0 0 0 0,0 0 0 0 0,0 0 0 0 0,0 0 0 0 0,1 0 0 0 0,-1 0 0 0 0,0 0 0 0 0,0 0 0 0 0,0-1 0 0 0,0 1 0 0 0,0 0 0 0 0,0 0 0 0 0,-1 0 0 0 0,1 0 0 0 0,0 0 0 0 0,0 0 0 0 0,0 0 0 0 0,0 0 0 0 0,0 0 0 0 0,0 0 0 0 0,0 0 0 0 0,0 0 0 0 0,0 0 0 0 0,0 0 0 0 0,0-1 0 0 0,0 1 0 0 0,0 0 0 0 0,0 0 0 0 0,0 0 0 0 0,0 0 0 0 0,0 0 0 0 0,0 0 0 0 0,0 0 0 0 0,0 0 0 0 0,0 0 0 0 0,0 0 0 0 0,-1 0 0 0 0,1 0 0 0 0,8-5-106 0 0,0 0-1 0 0,1 0 1 0 0,-1 1 0 0 0,1 0 0 0 0,13-4-1 0 0,51-11-164 0 0,-49 14 181 0 0,629-127-962 0 0,-372 88 1024 0 0,815-109 114 0 0,-855 126 143 0 0,278-24 788 0 0,-423 47-481 0 0,156 12-1 0 0,-235-6-514 0 0,28 8-1 0 0,-37-7-20 0 0,-11 1-9 0 0,-11-1-37 0 0,14-3 45 0 0,-41 6-78 0 0,-73-2 1 0 0,42-2 23 0 0,-490 9-53 0 0,-784-96 1320 0 0,1212 75-970 0 0,0 5 1 0 0,-144 15-1 0 0,277-10-237 0 0,-78 9 12 0 0,68-7-13 0 0,0 1 0 0 0,0 0 0 0 0,1 0-1 0 0,-20 9 1 0 0,29-11-9 0 0,0-1 0 0 0,0 1 0 0 0,0-1 0 0 0,0 1 0 0 0,0-1 0 0 0,0 1 0 0 0,0 0 0 0 0,0-1 0 0 0,0 1 0 0 0,0 0 0 0 0,0 0 0 0 0,1 0 0 0 0,-1 0 0 0 0,0-1 0 0 0,1 1 0 0 0,-1 0 0 0 0,0 0 0 0 0,1 0 0 0 0,-1 1 0 0 0,1-1 0 0 0,0 0 0 0 0,-1 0 0 0 0,1 0 0 0 0,0 0 0 0 0,0 0 0 0 0,-1 0 0 0 0,1 1 0 0 0,0-1 0 0 0,0 0 0 0 0,0 0 0 0 0,1 0 0 0 0,-1 0 0 0 0,0 1 0 0 0,0-1 0 0 0,1 0 0 0 0,-1 0 0 0 0,0 0 0 0 0,1 0 0 0 0,-1 0 0 0 0,1 0 0 0 0,0 0 0 0 0,0 2 0 0 0,2 1-52 0 0,1 0 1 0 0,-1 0-1 0 0,1-1 1 0 0,-1 1-1 0 0,1-1 1 0 0,0 0-1 0 0,0 0 1 0 0,7 4-1 0 0,2-1-61 0 0,0 0-1 0 0,0-1 1 0 0,0-1-1 0 0,25 6 0 0 0,60 4-284 0 0,-62-10 283 0 0,245 11-554 0 0,1-25 14 0 0,-101 2 89 0 0,-124 7 406 0 0,317-15-757 0 0,-56 6 531 0 0,-3 28 310 0 0,-304-17 88 0 0,55 9-8 0 0,-59-8 16 0 0,0 0-1 0 0,0 0 0 0 0,0 1 1 0 0,-1-1-1 0 0,1 2 1 0 0,10 6-1 0 0,-15-9-5 0 0,-1 0 0 0 0,0-1-1 0 0,0 1 1 0 0,0 0 0 0 0,0 0 0 0 0,0 0-1 0 0,0 0 1 0 0,0 0 0 0 0,0 1 0 0 0,0-1-1 0 0,-1 0 1 0 0,1 0 0 0 0,0 1 0 0 0,-1-1-1 0 0,1 0 1 0 0,0 2 0 0 0,-1-2-3 0 0,0 0 0 0 0,0 0 0 0 0,0 0-1 0 0,0 0 1 0 0,0 0 0 0 0,-1 0 0 0 0,1 0 0 0 0,0 0 0 0 0,0 0 0 0 0,-1 0 0 0 0,1 0 0 0 0,0 0 0 0 0,-1 0 0 0 0,1 0-1 0 0,-1 0 1 0 0,0 0 0 0 0,0 1 0 0 0,-3 1-11 0 0,0 1 1 0 0,0 0-1 0 0,0-1 0 0 0,0 0 1 0 0,-1 0-1 0 0,1 0 0 0 0,-7 2 0 0 0,-30 13-29 0 0,-1-3 0 0 0,-85 21 0 0 0,59-19 74 0 0,-518 116 419 0 0,-9-32 268 0 0,-142 8 234 0 0,455-69-594 0 0,-209 26 153 0 0,110-16-184 0 0,-75 4 30 0 0,77-11-76 0 0,-149 8 18 0 0,356-37-224 0 0,-189 9 95 0 0,3-34 122 0 0,347 10-245 0 0,0 0-1 0 0,0-1 1 0 0,0 0-1 0 0,-20-8 1 0 0,32 9-33 0 0,-1 1 1 0 0,1-1 0 0 0,0 0 0 0 0,0 0 0 0 0,0 0 0 0 0,0 0 0 0 0,0 1 0 0 0,0-1 0 0 0,1 1-1 0 0,-1-1 1 0 0,2 0 0 0 0,11-3 20 0 0,1 1 0 0 0,26-3 0 0 0,-20 3-40 0 0,382-63-77 0 0,-165 23 21 0 0,357-60-19 0 0,-78 23 75 0 0,4 16 0 0 0,-449 55 0 0 0,890-83-10 0 0,-154 70-44 0 0,-757 24 54 0 0,-130-6 76 0 0,6-2-2 0 0,-382-1-10 0 0,111 3-54 0 0,286 3-14 0 0,-1143-41 536 0 0,80 14 103 0 0,965 37-642 0 0,153-9-94 0 0,4 3-27 0 0,0-1 107 0 0,1 1 1 0 0,-1-1-1 0 0,1 0 1 0 0,-1 0-1 0 0,1 0 1 0 0,0 0-1 0 0,0 0 1 0 0,0 0-1 0 0,0 0 1 0 0,0-1 0 0 0,1 1-1 0 0,-1-1 1 0 0,0 0-1 0 0,1 1 1 0 0,-1-1-1 0 0,1 0 1 0 0,2 1-1 0 0,11 2-100 0 0,27 6 0 0 0,-32-7 76 0 0,94 15-79 0 0,158 6 0 0 0,110-20-27 0 0,300-25 151 0 0,-94 1 0 0 0,-4 26 0 0 0,-520-5 0 0 0,-1 4 0 0 0,1 1 0 0 0,72 19 0 0 0,-119-22 0 0 0,0-1 0 0 0,0 1 0 0 0,-1 0 0 0 0,0 0 0 0 0,1 1 0 0 0,7 5 0 0 0,-14-8 0 0 0,0 0 0 0 0,0-1 0 0 0,-1 1 0 0 0,1-1 0 0 0,0 1 0 0 0,-1 0 0 0 0,1 0 0 0 0,0-1 0 0 0,-1 1 0 0 0,1 0 0 0 0,0 0 0 0 0,-1 0 0 0 0,0 0 0 0 0,1-1 0 0 0,-1 1 0 0 0,1 1 0 0 0,-1-1-1 0 0,0 1-1 0 0,0-1 1 0 0,0 0 0 0 0,-1 0-1 0 0,1 0 1 0 0,0 0-1 0 0,0 0 1 0 0,-1 0-1 0 0,1 0 1 0 0,-1 0 0 0 0,1 0-1 0 0,-1-1 1 0 0,1 1-1 0 0,-1 0 1 0 0,1 0-1 0 0,-1 0 1 0 0,-1 1 0 0 0,-19 13-47 0 0,-5-2 14 0 0,0-2 0 0 0,0 0 0 0 0,-1-2 0 0 0,-32 6 0 0 0,40-10 23 0 0,-374 76-121 0 0,227-50 145 0 0,-559 89-58 0 0,-10-29-17 0 0,40-26 184 0 0,-6 0 52 0 0,-704 141 290 0 0,1123-147-417 0 0,7 20-44 0 0,253-71-60 0 0,0 0 1 0 0,-30 18-1 0 0,50-25 48 0 0,0 0-1 0 0,0 0 1 0 0,0 0-1 0 0,0 1 0 0 0,0-1 1 0 0,1 1-1 0 0,-1-1 1 0 0,1 1-1 0 0,-1-1 0 0 0,1 1 1 0 0,0 0-1 0 0,-1 0 1 0 0,0 3-1 0 0,1-3 4 0 0,1-1-1 0 0,0 0 1 0 0,0 0 0 0 0,0 0-1 0 0,0 0 1 0 0,0 0-1 0 0,0 0 1 0 0,0 1 0 0 0,1-1-1 0 0,-1 0 1 0 0,0 0-1 0 0,1 0 1 0 0,-1 0 0 0 0,0 0-1 0 0,1 0 1 0 0,-1 0-1 0 0,1 0 1 0 0,0 0 0 0 0,-1 0-1 0 0,1 0 1 0 0,0 0 0 0 0,0-1-1 0 0,-1 1 1 0 0,1 0-1 0 0,0 0 1 0 0,2 0 0 0 0,5 5-52 0 0,0 0 1 0 0,1-1-1 0 0,0 0 1 0 0,0-1 0 0 0,0 0-1 0 0,0-1 1 0 0,1 1-1 0 0,14 2 1 0 0,86 10-273 0 0,-98-15 303 0 0,112 9-48 0 0,133-7 0 0 0,129-26 61 0 0,791-96 123 0 0,-609 57-36 0 0,371-28 13 0 0,0 28 245 0 0,-583 51-175 0 0,-4 22 31 0 0,-343-10-184 0 0,95 10 92 0 0,-89-8-81 0 0,-1 0 1 0 0,1 1-1 0 0,-1 0 1 0 0,23 11-1 0 0,-36-15-14 0 0,0 0 0 0 0,-1 1 0 0 0,1-1 0 0 0,-1 0 0 0 0,1 0 0 0 0,-1 1 0 0 0,1-1 0 0 0,-1 0 0 0 0,1 0 0 0 0,-1 1 0 0 0,1-1 0 0 0,-1 1 0 0 0,0-1 0 0 0,1 0 0 0 0,-1 1 0 0 0,0-1 0 0 0,1 1 0 0 0,-1-1 0 0 0,0 1 0 0 0,1-1 0 0 0,-1 1 0 0 0,0-1 0 0 0,0 1 0 0 0,1 0 0 0 0,-2 1-2 0 0,1-1 0 0 0,-1 0-1 0 0,1 0 1 0 0,-1 0 0 0 0,0 0-1 0 0,0 0 1 0 0,1-1 0 0 0,-1 1-1 0 0,0 0 1 0 0,0 0 0 0 0,0 0-1 0 0,0-1 1 0 0,0 1 0 0 0,0 0 0 0 0,0-1-1 0 0,0 1 1 0 0,0-1 0 0 0,-1 1-1 0 0,-29 10-129 0 0,-22 3-83 0 0,-99 10 0 0 0,85-15 131 0 0,-646 88-249 0 0,-6-29 100 0 0,-359-24 165 0 0,2-34 648 0 0,1014-10-536 0 0,-1626-7 1336 0 0,1215 14-1004 0 0,465-6-376 0 0,11 1-3 0 0,9 0-22 0 0,59 7-246 0 0,0-3-1 0 0,91-4 1 0 0,140-24-45 0 0,571-85-554 0 0,-702 84 666 0 0,668-93-537 0 0,-285 38 514 0 0,190-9 227 0 0,-605 75 265 0 0,160 6 0 0 0,-281 7-168 0 0,-1 0 1 0 0,1 1 0 0 0,21 6-1 0 0,-38-8-87 0 0,0 0-1 0 0,-1 0 0 0 0,1 0 0 0 0,0 1 1 0 0,0-1-1 0 0,0 0 0 0 0,0 0 0 0 0,0 1 1 0 0,-1-1-1 0 0,1 1 0 0 0,0-1 0 0 0,0 1 1 0 0,-1-1-1 0 0,1 1 0 0 0,0-1 0 0 0,-1 1 1 0 0,2 1-1 0 0,-3-1-8 0 0,1 0-1 0 0,-1-1 1 0 0,1 1 0 0 0,-1 0 0 0 0,0 0 0 0 0,1 0-1 0 0,-1-1 1 0 0,0 1 0 0 0,0 0 0 0 0,1-1-1 0 0,-1 1 1 0 0,0-1 0 0 0,0 1 0 0 0,0-1-1 0 0,0 1 1 0 0,0-1 0 0 0,0 1 0 0 0,0-1-1 0 0,0 0 1 0 0,-1 1 0 0 0,-29 8-43 0 0,29-8 41 0 0,-316 63-253 0 0,269-55 232 0 0,-832 103-276 0 0,-9-48 286 0 0,-390-11 1100 0 0,441-33 86 0 0,573-20-853 0 0,48-2-43 0 0,191 4-262 0 0,17 0-9 0 0,1-2-1 0 0,-1 1 1 0 0,0-2 0 0 0,-13-1-1 0 0,38 11-272 0 0,4-2 172 0 0,-1-1 0 0 0,1-1 1 0 0,0-1-1 0 0,23 3 0 0 0,83 1-123 0 0,308-20 48 0 0,1-36 32 0 0,-279 29 123 0 0,1089-154 36 0 0,-291 37-24 0 0,-302 52-12 0 0,425-58 16 0 0,121 5 52 0 0,-453 95 531 0 0,-738 42-577 0 0,30-1 69 0 0,-1 2 1 0 0,70 11 0 0 0,-103-12-74 0 0,0 0 0 0 0,-1 1 0 0 0,1-1 0 0 0,-1 1 0 0 0,1-1 0 0 0,0 1 0 0 0,-1 0 0 0 0,1-1 0 0 0,-1 1 0 0 0,1 0 0 0 0,0 1 0 0 0,-1-1-4 0 0,-1-1-1 0 0,0 0 1 0 0,0 1-1 0 0,1-1 0 0 0,-1 1 1 0 0,0-1-1 0 0,0 1 1 0 0,0-1-1 0 0,0 1 0 0 0,0-1 1 0 0,0 1-1 0 0,0-1 1 0 0,0 1-1 0 0,0-1 1 0 0,0 1-1 0 0,0-1 0 0 0,0 1 1 0 0,0-1-1 0 0,0 1 1 0 0,0-1-1 0 0,-1 1 1 0 0,1-1-1 0 0,0 1 0 0 0,0-1 1 0 0,-1 1-1 0 0,1-1 1 0 0,0 1-1 0 0,0-1 0 0 0,-1 0 1 0 0,1 1-1 0 0,0-1 1 0 0,-1 0-1 0 0,0 1 1 0 0,-1 1-7 0 0,0 0 1 0 0,-1 0-1 0 0,1 0 0 0 0,-1-1 1 0 0,1 1-1 0 0,-4 1 1 0 0,-14 4-39 0 0,0-1-1 0 0,-1 0 1 0 0,0-2 0 0 0,-24 3-1 0 0,37-6 33 0 0,-429 55-477 0 0,268-36 375 0 0,-838 63-319 0 0,-6-50 274 0 0,-407-21 648 0 0,113 7 704 0 0,958-3-946 0 0,1 16-1 0 0,-372 83 0 0 0,693-110-245 0 0,-191 45-28 0 0,163-35-4 0 0,-97 42 0 0 0,134-49-7 0 0,-30 19 0 0 0,44-24 8 0 0,0 0 0 0 0,-1 0 0 0 0,1 0-1 0 0,0 1 1 0 0,1 0 0 0 0,-1 0 0 0 0,1 0 0 0 0,0 0 0 0 0,0 0 0 0 0,0 1-1 0 0,-3 6 1 0 0,5-9 4 0 0,0 0 0 0 0,1 0 0 0 0,-1 0 0 0 0,0 0-1 0 0,1 0 1 0 0,0 0 0 0 0,0 1 0 0 0,0-1 0 0 0,0 0 0 0 0,0 0-1 0 0,0 0 1 0 0,0 0 0 0 0,0 0 0 0 0,1 0 0 0 0,-1 1 0 0 0,1-1-1 0 0,0 0 1 0 0,0 0 0 0 0,0 0 0 0 0,0-1 0 0 0,0 1 0 0 0,0 0-1 0 0,0 0 1 0 0,0 0 0 0 0,1-1 0 0 0,-1 1 0 0 0,1-1 0 0 0,-1 1-1 0 0,1-1 1 0 0,0 0 0 0 0,2 2 0 0 0,5 3-50 0 0,0-1 1 0 0,1 1 0 0 0,-1-2-1 0 0,1 0 1 0 0,12 4-1 0 0,20 4 4 0 0,0-2-1 0 0,0-1 1 0 0,1-3-1 0 0,0-1 1 0 0,46-1-1 0 0,222-19-315 0 0,-246 10 371 0 0,511-57 235 0 0,2-24 173 0 0,-186 26-225 0 0,2070-256 542 0 0,-745 148-402 0 0,-1080 99-138 0 0,-73 7 106 0 0,-234 29-107 0 0,405-36 122 0 0,-421 41-183 0 0,201-11 124 0 0,-498 39-233 0 0,-64 7-326 0 0,-411 52-717 0 0,31-3 576 0 0,212-30 277 0 0,-296 32-145 0 0,346-41 309 0 0,-209 17-31 0 0,201-25 61 0 0,-241 18 0 0 0,148-11 42 0 0,181-15-2 0 0,-96-11 0 0 0,179 10 213 0 0,5 0-132 0 0,10 1-84 0 0,253 14 110 0 0,-80-19-147 0 0,1025-28 0 0 0,-297 5-308 0 0,-760 24 210 0 0,131-2-17 0 0,192-5-65 0 0,-275 6 69 0 0,15 0 129 0 0,-201 3 32 0 0,0-1 0 0 0,-1-1 0 0 0,1 0 0 0 0,25-9 0 0 0,-41 12-45 0 0,1 0-1 0 0,-1 0 0 0 0,0-1 0 0 0,1 1 0 0 0,-1 0 1 0 0,0-1-1 0 0,1 1 0 0 0,-1 0 0 0 0,0-1 1 0 0,1 1-1 0 0,-1 0 0 0 0,0-1 0 0 0,0 1 1 0 0,1 0-1 0 0,-1-1 0 0 0,0 1 0 0 0,0-1 1 0 0,0 1-1 0 0,0 0 0 0 0,0-1 0 0 0,0 1 0 0 0,1-1 1 0 0,-1 1-1 0 0,0-1 0 0 0,0 1 0 0 0,0-1 1 0 0,0 1-1 0 0,0 0 0 0 0,-1-1 0 0 0,1 1 1 0 0,0-1-1 0 0,0 1 0 0 0,0-1 0 0 0,-6-12 18 0 0,1 8-13 0 0,0 0 0 0 0,0 0 0 0 0,0 0 0 0 0,0 1 1 0 0,-1 0-1 0 0,0 0 0 0 0,-12-6 0 0 0,-50-17-25 0 0,46 19 13 0 0,-212-64-430 0 0,42 15 214 0 0,120 29 213 0 0,63 24 66 0 0,1-1 0 0 0,-1 0 0 0 0,1 0 0 0 0,0-1 0 0 0,-12-10 0 0 0,20 15-47 0 0,-1 1 0 0 0,1 0 0 0 0,-1-1 0 0 0,1 1 0 0 0,0-1 0 0 0,-1 1 0 0 0,1 0 0 0 0,0-1 0 0 0,-1 1 0 0 0,1-1 0 0 0,0 1 0 0 0,0-1 0 0 0,0 1 1 0 0,-1-1-1 0 0,1 1 0 0 0,0-1 0 0 0,0 1 0 0 0,0-1 0 0 0,0 1 0 0 0,0-1 0 0 0,0 0 0 0 0,0 1 0 0 0,0-1 0 0 0,0 1 0 0 0,0-1 0 0 0,0 1 0 0 0,0-1 0 0 0,1 1 1 0 0,-1-1-1 0 0,0 1 0 0 0,0-1 0 0 0,0 1 0 0 0,1-1 0 0 0,-1 1 0 0 0,0-1 0 0 0,1 1 0 0 0,-1-1 0 0 0,0 1 0 0 0,1 0 0 0 0,-1-1 0 0 0,1 0 0 0 0,2-1 21 0 0,-1 1-1 0 0,1-1 0 0 0,0 0 0 0 0,0 1 0 0 0,5-3 1 0 0,13-4 12 0 0,2 1-1 0 0,37-8 1 0 0,49-1-44 0 0,-70 11-55 0 0,94-7-100 0 0,161 6 0 0 0,-49 3 39 0 0,-210 2 418 0 0,-58-8-232 0 0,-27-1-239 0 0,34 7 80 0 0,1 0-1 0 0,-19-6 1 0 0,19 1 111 0 0,13 3-12 0 0,-1 3 157 0 0,3 0-115 0 0,-2-6-32 0 0,2 7-19 0 0,1 0 0 0 0,-1 1-1 0 0,0-1 1 0 0,0 0 0 0 0,0 1 0 0 0,0-1-1 0 0,1 0 1 0 0,-1 1 0 0 0,0-1 0 0 0,1 0-1 0 0,-1 1 1 0 0,0-1 0 0 0,1 1 0 0 0,-1-1-1 0 0,1 1 1 0 0,-1-1 0 0 0,1 1 0 0 0,-1-1-1 0 0,1 1 1 0 0,0-1 0 0 0,1 0-1 0 0,1-2-4 0 0,0 1-1 0 0,0-1 0 0 0,0 1 1 0 0,1 0-1 0 0,-1 1 0 0 0,1-1 1 0 0,0 0-1 0 0,0 1 1 0 0,-1 0-1 0 0,5-1 0 0 0,40-5-44 0 0,-37 6 37 0 0,1 1-1 0 0,-1 0 1 0 0,0 1-1 0 0,1 0 1 0 0,-1 1-1 0 0,0 0 1 0 0,0 1-1 0 0,0 0 1 0 0,-1 1-1 0 0,1 0 0 0 0,-1 0 1 0 0,0 1-1 0 0,0 1 1 0 0,0 0-1 0 0,-1 0 1 0 0,11 10-1 0 0,4 5-21 0 0,-1 2 0 0 0,0 0 0 0 0,-2 2-1 0 0,25 37 1 0 0,-37-49 34 0 0,8 10 22 0 0,-2 0 1 0 0,16 31-1 0 0,-28-47-21 0 0,0 0 0 0 0,0 1-1 0 0,0-1 1 0 0,-1 1 0 0 0,0 0 0 0 0,-1-1 0 0 0,1 1 0 0 0,-2 0 0 0 0,1 0 0 0 0,-1 0 0 0 0,0 0-1 0 0,-2 12 1 0 0,1-15-10 0 0,-1 0 0 0 0,1 0 0 0 0,-1-1-1 0 0,0 1 1 0 0,0 0 0 0 0,-1-1 0 0 0,1 0-1 0 0,-1 1 1 0 0,0-1 0 0 0,0 0 0 0 0,-1-1-1 0 0,1 1 1 0 0,-1-1 0 0 0,0 1 0 0 0,-4 2-1 0 0,-3 2-10 0 0,0-2-1 0 0,0 1 1 0 0,-1-1 0 0 0,-20 7-1 0 0,-5-1 116 0 0,-63 12 0 0 0,-41-1 155 0 0,126-21-242 0 0,-95 11 68 0 0,-168-1-1 0 0,8-1-36 0 0,71-1-130 0 0,88-10-86 0 0,-154-20 1 0 0,303 33-232 0 0,3-8 323 0 0,0-1 0 0 0,67-3-1 0 0,-104-1 81 0 0,213-17-120 0 0,-45 1 33 0 0,-23 9 83 0 0,172-12 64 0 0,-264 14-62 0 0,223-13-54 0 0,-260 18 90 0 0,-1 1 0 0 0,1 1-1 0 0,0 1 1 0 0,26 8 0 0 0,-43-11 63 0 0,-5 2-14 0 0,-2 2-77 0 0,-1 0-1 0 0,0 0 1 0 0,0-1-1 0 0,0 0 1 0 0,-1 0-1 0 0,1 0 1 0 0,-8 2-1 0 0,-46 13-5 0 0,44-14 2 0 0,-387 81 123 0 0,-8-33 36 0 0,314-41-150 0 0,-976 109 58 0 0,-269 38 280 0 0,334-14-270 0 0,949-135-76 0 0,0 3 0 0 0,-69 24 0 0 0,122-34-5 0 0,1 0-1 0 0,-1 0 1 0 0,0 0-1 0 0,1 0 0 0 0,-8 6 1 0 0,12-8 2 0 0,0 0-1 0 0,0 0 1 0 0,0 0 0 0 0,0 0-1 0 0,0 0 1 0 0,0 0 0 0 0,0 0-1 0 0,0 0 1 0 0,0 0-1 0 0,0 0 1 0 0,-1 0 0 0 0,1 0-1 0 0,0 1 1 0 0,0-1 0 0 0,0 0-1 0 0,0 0 1 0 0,0 0 0 0 0,0 0-1 0 0,0 0 1 0 0,0 0 0 0 0,0 0-1 0 0,0 0 1 0 0,0 0 0 0 0,0 0-1 0 0,0 1 1 0 0,0-1 0 0 0,0 0-1 0 0,0 0 1 0 0,0 0 0 0 0,0 0-1 0 0,0 0 1 0 0,0 0-1 0 0,0 0 1 0 0,0 0 0 0 0,0 0-1 0 0,0 1 1 0 0,0-1 0 0 0,0 0-1 0 0,0 0 1 0 0,0 0 0 0 0,0 0-1 0 0,0 0 1 0 0,0 0 0 0 0,1 0-1 0 0,-1 0 1 0 0,0 0 0 0 0,0 0-1 0 0,0 0 1 0 0,0 1 0 0 0,0-1-1 0 0,3 3-45 0 0,-1 0 0 0 0,1 0 0 0 0,0 0 0 0 0,0 0 0 0 0,1 0 0 0 0,-1-1 0 0 0,1 1 0 0 0,-1-1 0 0 0,1 0 0 0 0,0 0 1 0 0,7 3-1 0 0,9 2-75 0 0,24 5 1 0 0,-42-11 117 0 0,48 9-88 0 0,0-1 0 0 0,1-3 0 0 0,56 0 0 0 0,158-13-8 0 0,-153 2 78 0 0,547-36-40 0 0,47-2 10 0 0,53 42 54 0 0,-529 18 0 0 0,-167-9 0 0 0,98 26 0 0 0,-153-32 0 0 0,8 2 0 0 0,19 9 0 0 0,-32-12 0 0 0,0 0 0 0 0,0 0 0 0 0,0 1 0 0 0,0 0 0 0 0,-1-1 0 0 0,1 1 0 0 0,0 0 0 0 0,-1 1 0 0 0,0-1 0 0 0,1 0 0 0 0,-1 1 0 0 0,4 4 0 0 0,-6-6-1 0 0,0-1 0 0 0,0 1 0 0 0,1 0 0 0 0,-1-1 0 0 0,0 1 0 0 0,0-1 0 0 0,0 1 0 0 0,1 0 0 0 0,-1-1 0 0 0,0 1 0 0 0,0 0 0 0 0,0-1-1 0 0,0 1 1 0 0,0 0 0 0 0,0-1 0 0 0,-1 1 0 0 0,1 0 0 0 0,0-1 0 0 0,0 1 0 0 0,0-1 0 0 0,-1 1 0 0 0,1 0 0 0 0,0-1 0 0 0,-1 1 0 0 0,0 0 0 0 0,0 1-8 0 0,0-1 0 0 0,-1 1 0 0 0,1-1 1 0 0,-1 0-1 0 0,0 1 0 0 0,1-1 1 0 0,-4 1-1 0 0,-10 5-11 0 0,0-1 1 0 0,0-1-1 0 0,-1-1 0 0 0,0 0 1 0 0,-21 2-1 0 0,-2 1-38 0 0,-347 52-148 0 0,-6-23 254 0 0,375-35-43 0 0,-1504 92 476 0 0,-526 4 1200 0 0,647 45-795 0 0,586 21-814 0 0,736-145-162 0 0,-106 39 0 0 0,176-55 36 0 0,0 1 0 0 0,1 0 1 0 0,0 1-1 0 0,-1 0 0 0 0,1 0 1 0 0,1 0-1 0 0,-1 1 1 0 0,-6 6-1 0 0,12-11 37 0 0,0 1 0 0 0,1 0-1 0 0,-1 0 1 0 0,0 0 0 0 0,0 0 0 0 0,1-1 0 0 0,-1 1 0 0 0,0 0-1 0 0,1 0 1 0 0,-1 0 0 0 0,1 1 0 0 0,-1-1 0 0 0,1 0-1 0 0,0 0 1 0 0,-1 0 0 0 0,1 0 0 0 0,0 0 0 0 0,0 0 0 0 0,0 1-1 0 0,0-1 1 0 0,0 0 0 0 0,0 0 0 0 0,0 0 0 0 0,0 0 0 0 0,0 1-1 0 0,0-1 1 0 0,1 0 0 0 0,-1 0 0 0 0,1 0 0 0 0,-1 0-1 0 0,0 0 1 0 0,1 0 0 0 0,0 0 0 0 0,-1 0 0 0 0,1 0 0 0 0,0 0-1 0 0,-1 0 1 0 0,1 0 0 0 0,0-1 0 0 0,0 1 0 0 0,0 0 0 0 0,0 0-1 0 0,1 0 1 0 0,5 4-85 0 0,-1-1 0 0 0,1-1 0 0 0,0 1 0 0 0,1-1 0 0 0,10 3 0 0 0,14 3-122 0 0,1-1 0 0 0,0-2-1 0 0,54 4 1 0 0,105-8 45 0 0,502-60 48 0 0,-679 57 131 0 0,842-130 146 0 0,-508 71-68 0 0,-340 59-74 0 0,1043-166 493 0 0,2 27-118 0 0,-441 78-254 0 0,-2 26 112 0 0,-333 36-25 0 0,-5 26-40 0 0,-264-24-177 0 0,0-1 6 0 0,1 0 0 0 0,-1 1-1 0 0,0 0 1 0 0,-1 0-1 0 0,1 1 1 0 0,0 0 0 0 0,-1 1-1 0 0,13 7 1 0 0,-21-11-3 0 0,0 0 1 0 0,1 0-1 0 0,-1 0 0 0 0,0 0 1 0 0,0 0-1 0 0,0 0 0 0 0,0 0 0 0 0,0 0 1 0 0,0 0-1 0 0,0 1 0 0 0,0-1 1 0 0,0 0-1 0 0,0 0 0 0 0,0 0 1 0 0,1 0-1 0 0,-1 0 0 0 0,0 0 1 0 0,0 0-1 0 0,0 0 0 0 0,0 0 1 0 0,0 0-1 0 0,0 1 0 0 0,0-1 1 0 0,0 0-1 0 0,0 0 0 0 0,0 0 1 0 0,0 0-1 0 0,0 0 0 0 0,0 0 0 0 0,0 0 1 0 0,0 0-1 0 0,0 1 0 0 0,0-1 1 0 0,0 0-1 0 0,0 0 0 0 0,0 0 1 0 0,0 0-1 0 0,0 0 0 0 0,0 0 1 0 0,0 0-1 0 0,0 0 0 0 0,0 1 1 0 0,-1-1-1 0 0,1 0 0 0 0,0 0 1 0 0,0 0-1 0 0,0 0 0 0 0,0 0 1 0 0,0 0-1 0 0,0 0 0 0 0,0 0 0 0 0,0 0 1 0 0,0 0-1 0 0,0 0 0 0 0,-1 0 1 0 0,1 0-1 0 0,0 0 0 0 0,0 0 1 0 0,0 0-1 0 0,0 1 0 0 0,0-1 1 0 0,0 0-1 0 0,0 0 0 0 0,0 0 1 0 0,-1 0-1 0 0,1 0 0 0 0,0 0 1 0 0,0-1-1 0 0,-7 6-35 0 0,0-1 1 0 0,0 0-1 0 0,0 0 0 0 0,-1-1 1 0 0,1 0-1 0 0,-13 3 0 0 0,-52 9-159 0 0,65-14 176 0 0,-573 58-636 0 0,445-48 602 0 0,-1076 61 54 0 0,-171-47 408 0 0,36-40 695 0 0,832 1-624 0 0,143 3-182 0 0,282 9-235 0 0,-629-30 304 0 0,568 14-339 0 0,163 19-244 0 0,25-2 1 0 0,-11 0 99 0 0,485-29-683 0 0,-2-27 601 0 0,-309 33 150 0 0,117-14 4 0 0,720-69-59 0 0,-1021 106 107 0 0,530-23 181 0 0,-544 24-183 0 0,544 11 406 0 0,-540-10-405 0 0,118 12 52 0 0,-110-10-42 0 0,0 0 1 0 0,-1 1-1 0 0,1 0 1 0 0,-1 1-1 0 0,27 14 0 0 0,-38-17-22 0 0,0-1 0 0 0,-1 1 0 0 0,1 0-1 0 0,-1 0 1 0 0,0 0 0 0 0,1 0 0 0 0,-1 0 0 0 0,3 6-1 0 0,-4-8 4 0 0,0 1 0 0 0,-1 0 0 0 0,1 0 0 0 0,-1 1 0 0 0,0-1 0 0 0,1 0 0 0 0,-1 0 0 0 0,0 0 0 0 0,0 0 0 0 0,0 0 0 0 0,0 0 0 0 0,0 0 0 0 0,0 0 0 0 0,0 0 0 0 0,0 1 0 0 0,0-1 0 0 0,0 0 0 0 0,0 0 0 0 0,-1 0 0 0 0,1 0 0 0 0,0 0 0 0 0,-1 0 0 0 0,1 0 0 0 0,-1 0 0 0 0,1 0 0 0 0,-1 0 0 0 0,-1 1 0 0 0,-2 3-25 0 0,0-1 0 0 0,0 0 0 0 0,0-1 0 0 0,0 1 0 0 0,-1-1-1 0 0,0 0 1 0 0,1 0 0 0 0,-1 0 0 0 0,-8 3 0 0 0,-8 2-127 0 0,-23 6 1 0 0,31-10 99 0 0,-187 41-519 0 0,-5-15 360 0 0,118-18 167 0 0,-437 48-51 0 0,-577-9 0 0 0,-632-71 2210 0 0,1521 11-1697 0 0,-171-2 594 0 0,380 11-946 0 0,5 1-81 0 0,0 1 0 0 0,-1-1 1 0 0,1 0-1 0 0,0 0 0 0 0,-1 0 1 0 0,1 0-1 0 0,0 0 0 0 0,0 0 1 0 0,3 0-1 0 0,4 3-37 0 0,16 6-56 0 0,-1-2 0 0 0,1 0 0 0 0,51 8 1 0 0,82-1-106 0 0,344-20-83 0 0,0-34 333 0 0,-414 31-45 0 0,1961-209-65 0 0,-1028 94 80 0 0,-582 68 0 0 0,433-61 0 0 0,-563 74 0 0 0,33-10 47 0 0,163-20 202 0 0,-314 49-114 0 0,212-54 0 0 0,-400 76-134 0 0,74-21 44 0 0,-67 18-41 0 0,-1 1 0 0 0,0-1 0 0 0,0-1 0 0 0,-1 1 0 0 0,0-2 0 0 0,9-5 0 0 0,-15 9-4 0 0,0 0-1 0 0,0 0 0 0 0,0 0 0 0 0,0-1 1 0 0,0 1-1 0 0,-1 0 0 0 0,1-1 0 0 0,-1 1 1 0 0,1-1-1 0 0,-1 0 0 0 0,0 1 1 0 0,0-1-1 0 0,0 0 0 0 0,-1 0 0 0 0,1 1 1 0 0,0-1-1 0 0,-1-5 0 0 0,0-2-4 0 0,-1 0 0 0 0,0 1-1 0 0,0-1 1 0 0,-4-9 0 0 0,3 13 3 0 0,1 0 0 0 0,-1-1-1 0 0,1 1 1 0 0,0 0 0 0 0,1 0 0 0 0,0-1 0 0 0,0 1 0 0 0,0 0 0 0 0,0-1 0 0 0,1 1 0 0 0,2-8 0 0 0,-1 11 2 0 0,0 0 0 0 0,0 0 0 0 0,0 0 0 0 0,0 0 0 0 0,1 0 0 0 0,-1 0 0 0 0,1 1 0 0 0,0-1 0 0 0,0 1 0 0 0,0 0 0 0 0,0 0 0 0 0,0 0 0 0 0,0 0 0 0 0,1 0 0 0 0,-1 1 0 0 0,5-2 0 0 0,9-3 0 0 0,35-7 0 0 0,-49 12 0 0 0,278-52-160 0 0,-217 43 128 0 0,116-4 0 0 0,-135 15 16 0 0,0 1 0 0 0,1 2 0 0 0,61 13 0 0 0,-95-14-4 0 0,0 0-1 0 0,0 0 0 0 0,-1 1 0 0 0,17 8 1 0 0,-26-11 14 0 0,1 1 0 0 0,0 0 1 0 0,-1-1-1 0 0,1 1 0 0 0,-1 0 1 0 0,1 0-1 0 0,-1 1 0 0 0,0-1 1 0 0,0 0-1 0 0,0 1 1 0 0,0-1-1 0 0,-1 1 0 0 0,1 0 1 0 0,-1-1-1 0 0,1 1 0 0 0,-1 0 1 0 0,0 0-1 0 0,0 0 0 0 0,0 0 1 0 0,-1 0-1 0 0,1 0 1 0 0,0 5-1 0 0,-1 7-38 0 0,-1-1 0 0 0,0 1 0 0 0,-1-1 0 0 0,0 1 0 0 0,-1-1 0 0 0,-8 21 0 0 0,-38 81-151 0 0,47-110 181 0 0,-8 16-142 0 0,-1-1 0 0 0,0 0 0 0 0,-2 0 1 0 0,-26 31-1 0 0,32-46 146 0 0,0 0-1 0 0,-1 0 1 0 0,0-1-1 0 0,0 0 1 0 0,0-1 0 0 0,-1 0-1 0 0,0 0 1 0 0,-9 3 0 0 0,-4 2 16 0 0,-9 1 55 0 0,1 0-1 0 0,-50 8 1 0 0,4-1 133 0 0,-11 6-11 0 0,-194 44 170 0 0,-214 36-101 0 0,174-34-213 0 0,-247 76-84 0 0,512-129-25 0 0,37-11 39 0 0,-16 5-125 0 0,-36 14-1 0 0,69-23 53 0 0,6 0-153 0 0,22 3 167 0 0,-1-2-1 0 0,1 0 1 0 0,-1-2-1 0 0,50-5 1 0 0,106-26 298 0 0,-176 30-208 0 0,677-125 416 0 0,-98 36-313 0 0,-469 75-102 0 0,619-42 52 0 0,-576 59-34 0 0,-125 0-8 0 0,0 2 1 0 0,56 13 0 0 0,-77-14-7 0 0,-6-1 2 0 0,0 0-1 0 0,0 0 1 0 0,0 1 0 0 0,0-1-1 0 0,0 1 1 0 0,0 1 0 0 0,7 4-1 0 0,-13-8-7 0 0,0 1 0 0 0,0-1 0 0 0,0 0-1 0 0,0 0 1 0 0,0 0 0 0 0,1 0 0 0 0,-1 0 0 0 0,0 0-1 0 0,0 0 1 0 0,0 0 0 0 0,0 0 0 0 0,0 0 0 0 0,0 0-1 0 0,0 0 1 0 0,0 0 0 0 0,0 0 0 0 0,0 0 0 0 0,0 1-1 0 0,1-1 1 0 0,-1 0 0 0 0,0 0 0 0 0,0 0 0 0 0,0 0-1 0 0,0 0 1 0 0,0 0 0 0 0,0 0 0 0 0,0 0-1 0 0,0 1 1 0 0,0-1 0 0 0,0 0 0 0 0,0 0 0 0 0,0 0-1 0 0,0 0 1 0 0,0 0 0 0 0,0 0 0 0 0,0 0 0 0 0,0 1-1 0 0,0-1 1 0 0,0 0 0 0 0,0 0 0 0 0,0 0 0 0 0,0 0-1 0 0,0 0 1 0 0,-1 0 0 0 0,1 0 0 0 0,0 0 0 0 0,0 1-1 0 0,0-1 1 0 0,0 0 0 0 0,0 0 0 0 0,0 0 0 0 0,0 0-1 0 0,-2 3-21 0 0,-1 1 0 0 0,1-1 0 0 0,-1 0 0 0 0,1 0 0 0 0,-1 0 0 0 0,0 0 0 0 0,0-1 0 0 0,0 1 0 0 0,-1-1 0 0 0,1 0 0 0 0,-1 1 0 0 0,-6 2 0 0 0,-6 1-115 0 0,-31 10-1 0 0,-28 3 43 0 0,-102 12-1 0 0,-80-5 126 0 0,218-22-41 0 0,-1172 61 348 0 0,748-67 146 0 0,446 1-438 0 0,-31-8 1 0 0,47 8-24 0 0,4 0 1 0 0,30-10-66 0 0,63-14 0 0 0,40 3-48 0 0,1-1 34 0 0,474-95-315 0 0,-284 49 360 0 0,105-20 15 0 0,-193 35 296 0 0,-17 3 54 0 0,-134 41 40 0 0,-56 7-190 0 0,-29 3-54 0 0,-7 0-163 0 0,0 0 0 0 0,0 1 0 0 0,1-2 0 0 0,-1 1 0 0 0,0 0 0 0 0,0-1 0 0 0,-5-1 0 0 0,-7-1-47 0 0,-81-7-72 0 0,-118-18-174 0 0,30-16 367 0 0,153 34-40 0 0,1-1-1 0 0,0-2 1 0 0,-50-27 0 0 0,77 37 12 0 0,-1 0 1 0 0,1 0-1 0 0,0-1 0 0 0,0 1 1 0 0,0-1-1 0 0,0 0 1 0 0,1 0-1 0 0,-1 0 1 0 0,-3-6-1 0 0,6 8 73 0 0,1 1-92 0 0,0 0 0 0 0,1-1-1 0 0,-1 1 1 0 0,0 0 0 0 0,1 0-1 0 0,-1 0 1 0 0,1-1 0 0 0,-1 1-1 0 0,1 0 1 0 0,0 0 0 0 0,-1 0-1 0 0,1 0 1 0 0,0 0 0 0 0,0 0-1 0 0,0 0 1 0 0,0 0 0 0 0,0 1-1 0 0,0-1 1 0 0,0 0 0 0 0,0 1-1 0 0,0-1 1 0 0,0 0 0 0 0,0 1-1 0 0,2-1 1 0 0,28-9 14 0 0,-7 6-73 0 0,-1 1 0 0 0,1 0 0 0 0,0 2 0 0 0,46 4 0 0 0,-30 2 3 0 0,1 2-1 0 0,40 12 1 0 0,-61-13 31 0 0,0 1 0 0 0,0 0 0 0 0,-1 1-1 0 0,0 2 1 0 0,-1 0 0 0 0,0 0 0 0 0,0 2 0 0 0,18 16 0 0 0,-25-18 4 0 0,0 0-1 0 0,0 2 0 0 0,-1-1 0 0 0,-1 1 0 0 0,0 1 1 0 0,-1-1-1 0 0,0 1 0 0 0,-1 1 0 0 0,0 0 0 0 0,-1 0 1 0 0,8 28-1 0 0,-11-28-4 0 0,0 1-1 0 0,-1-1 1 0 0,-1 0 0 0 0,0 1 0 0 0,-1-1 0 0 0,-1 1-1 0 0,0-1 1 0 0,-5 25 0 0 0,-2-12 1 0 0,5-23 15 0 0,-6 8-2 0 0,-10-1-38 0 0,13-8 23 0 0,-11 3 2 0 0,11-7 14 0 0,3 0 0 0 0,0 0 6 0 0,0 1-1 0 0,0-1 0 0 0,0 0 1 0 0,1 0-1 0 0,-1 0 0 0 0,0-1 1 0 0,0 1-1 0 0,1-1 0 0 0,-1 1 1 0 0,1-1-1 0 0,-1 0 0 0 0,1 0 1 0 0,0 0-1 0 0,0 0 0 0 0,0 0 1 0 0,0-1-1 0 0,0 1 0 0 0,0 0 1 0 0,-1-4-1 0 0,0 0 14 0 0,-1-1 1 0 0,1 0-1 0 0,1 0 0 0 0,-1 0 1 0 0,1 0-1 0 0,-2-13 1 0 0,3 8-20 0 0,-1-1 1 0 0,2 1 0 0 0,0-1 0 0 0,0 1 0 0 0,1 0 0 0 0,1-1 0 0 0,0 1-1 0 0,0 0 1 0 0,2 0 0 0 0,-1 0 0 0 0,1 0 0 0 0,1 1 0 0 0,0-1 0 0 0,1 1-1 0 0,0 1 1 0 0,1-1 0 0 0,0 1 0 0 0,0 0 0 0 0,1 0 0 0 0,1 1 0 0 0,-1 0-1 0 0,2 1 1 0 0,-1 0 0 0 0,1 0 0 0 0,0 1 0 0 0,0 0 0 0 0,16-7 0 0 0,-14 8-26 0 0,1 0 0 0 0,0 1 0 0 0,0 1 0 0 0,0 0 0 0 0,0 0 0 0 0,0 1 0 0 0,1 1 0 0 0,0 0 0 0 0,-1 1 0 0 0,1 1 0 0 0,0 0 1 0 0,-1 1-1 0 0,1 0 0 0 0,-1 1 0 0 0,1 0 0 0 0,20 8 0 0 0,-17-3 0 0 0,-11-3 6 0 0,0 1 1 0 0,0 0-1 0 0,-1 0 1 0 0,1 0 0 0 0,-1 0-1 0 0,0 1 1 0 0,-1 0-1 0 0,7 9 1 0 0,-10-12 3 0 0,0-1 1 0 0,0 1 0 0 0,0-1 0 0 0,-1 1 0 0 0,1 0 0 0 0,-1 0-1 0 0,1-1 1 0 0,-1 1 0 0 0,0 0 0 0 0,0 5 0 0 0,0-3-1 0 0,0 1-15 0 0,-1 1 0 0 0,1-1 0 0 0,-1 0 0 0 0,0 0 0 0 0,-1 1 0 0 0,1-1 0 0 0,-6 11 0 0 0,6-14 14 0 0,-1 1 0 0 0,0-1 0 0 0,0 1 1 0 0,-1-1-1 0 0,1 0 0 0 0,-1 0 0 0 0,1 0 1 0 0,-1 0-1 0 0,0 0 0 0 0,0-1 0 0 0,0 1 1 0 0,-1-1-1 0 0,-5 3 0 0 0,-16 7 115 0 0,-1 0-1 0 0,-46 12 1 0 0,70-23-99 0 0,-134 32 83 0 0,123-31-73 0 0,0-4 42 0 0,1-3 11 0 0,-2-4 2 0 0,13 5-66 0 0,0 2 10 0 0,1 2-6 0 0,-1-1-1 0 0,1 0 1 0 0,-1 0 0 0 0,1 1-1 0 0,-1-1 1 0 0,1 0-1 0 0,0 0 1 0 0,0 1 0 0 0,-1-1-1 0 0,1 0 1 0 0,0 0-1 0 0,0 0 1 0 0,0 1-1 0 0,0-1 1 0 0,0-1 0 0 0,0-2-2 0 0,-3-15-2 0 0,4 14 0 0 0,1 1 0 0 0,-2 1 0 0 0,0 0 0 0 0,1 0 0 0 0,-1-1 0 0 0,1 1 0 0 0,0 0 0 0 0,0 0 0 0 0,0 0 0 0 0,1 0 0 0 0,-1 1 0 0 0,3-4 0 0 0,1-4 0 0 0,-2 4-3 0 0,-3 4-6 0 0,1 0 1 0 0,0 0-1 0 0,0 0 0 0 0,-1 0 0 0 0,1 0 0 0 0,1 0 0 0 0,-1 0 0 0 0,0 0 0 0 0,0 0 1 0 0,1 1-1 0 0,-1-1 0 0 0,1 1 0 0 0,0-1 0 0 0,1-1 0 0 0,7 0-57 0 0,-9 3 60 0 0,0 0 0 0 0,0 0 0 0 0,0 0 0 0 0,0 0 0 0 0,0 1 0 0 0,0-1 0 0 0,0 0 0 0 0,0 0 0 0 0,0 1 0 0 0,0-1 0 0 0,0 1 0 0 0,1 0 0 0 0,2 2-7 0 0,0 0-1 0 0,0 1 1 0 0,-1-1-1 0 0,1 1 0 0 0,-1 0 1 0 0,0 0-1 0 0,0 0 1 0 0,0 0-1 0 0,0 0 1 0 0,2 9-1 0 0,2 3-39 0 0,9 30-1 0 0,-1 13 82 0 0,-3 2 0 0 0,-2-1 0 0 0,-2 2 0 0 0,-4-1 0 0 0,-3 68 0 0 0,-6-48 20 0 0,-3-1 0 0 0,-4 0 0 0 0,-31 110 0 0 0,-28 29-236 0 0,68-211 175 0 0,0-1 0 0 0,-1 0 0 0 0,0 1-1 0 0,0-1 1 0 0,-1-1 0 0 0,1 1 0 0 0,-1-1 0 0 0,-12 12-1 0 0,13-15 19 0 0,1 0 0 0 0,-1-1 0 0 0,0 1-1 0 0,0-1 1 0 0,0 0 0 0 0,-1 0-1 0 0,1 0 1 0 0,0-1 0 0 0,-1 1 0 0 0,1-1-1 0 0,-1 0 1 0 0,0 0 0 0 0,1-1-1 0 0,-1 1 1 0 0,0-1 0 0 0,-7-1 0 0 0,-31-5 265 0 0,-83-22 0 0 0,50 9-128 0 0,51 14-132 0 0,-597-113 228 0 0,-142 57-279 0 0,-3 54-16 0 0,-802 116 3 0 0,945-11 133 0 0,313-29 6 0 0,259-53-111 0 0,0 1-1 0 0,0 3 1 0 0,-83 47 0 0 0,114-55-56 0 0,2 1 1 0 0,0 0-1 0 0,0 2 1 0 0,-29 29-1 0 0,46-42 38 0 0,0 0 0 0 0,0 1 0 0 0,0-1 0 0 0,0 0 1 0 0,1 1-1 0 0,-1-1 0 0 0,1 1 0 0 0,-1-1 0 0 0,1 1 0 0 0,0 0 0 0 0,0 0 1 0 0,0-1-1 0 0,0 1 0 0 0,1 0 0 0 0,-1 0 0 0 0,1 0 0 0 0,0 0 0 0 0,0 0 1 0 0,0 0-1 0 0,1 5 0 0 0,0-5-7 0 0,0 0-1 0 0,0 0 1 0 0,0 0 0 0 0,1 0 0 0 0,0-1-1 0 0,-1 1 1 0 0,1 0 0 0 0,0-1-1 0 0,0 1 1 0 0,0-1 0 0 0,1 0 0 0 0,-1 0-1 0 0,0 0 1 0 0,1 0 0 0 0,0 0-1 0 0,-1 0 1 0 0,1-1 0 0 0,0 1 0 0 0,4 0-1 0 0,5 3-84 0 0,1 0 1 0 0,0-1-1 0 0,-1-1 0 0 0,17 3 0 0 0,56 1-272 0 0,-73-6 367 0 0,433-4-180 0 0,2-35 296 0 0,-309 24-25 0 0,644-70 509 0 0,-28 2 122 0 0,-615 68-547 0 0,605-41 326 0 0,-712 54-433 0 0,124-1 200 0 0,-111 3-175 0 0,63 11 0 0 0,-84-7-64 0 0,-24-5 10 0 0,0 0 0 0 0,0 0-1 0 0,0 0 1 0 0,0 0 0 0 0,0 0-1 0 0,1 0 1 0 0,-1 0 0 0 0,0 0-1 0 0,0 1 1 0 0,0-1 0 0 0,0 0-1 0 0,0 0 1 0 0,0 0 0 0 0,1 0 0 0 0,-1 0-1 0 0,0 0 1 0 0,0 1 0 0 0,0-1-1 0 0,0 0 1 0 0,0 0 0 0 0,0 0-1 0 0,0 0 1 0 0,0 0 0 0 0,0 1-1 0 0,0-1 1 0 0,0 0 0 0 0,0 0-1 0 0,0 0 1 0 0,0 0 0 0 0,0 1-1 0 0,0-1 1 0 0,0 0 0 0 0,0 0-1 0 0,0 0 1 0 0,0 0 0 0 0,0 1 0 0 0,0-1-1 0 0,0 0 1 0 0,0 0 0 0 0,0 0-1 0 0,0 0 1 0 0,-1 0 0 0 0,1 1-1 0 0,0-1 1 0 0,0 0 0 0 0,0 0-1 0 0,0 0 1 0 0,0 0 0 0 0,0 0-1 0 0,0 0 1 0 0,-1 0 0 0 0,1 1-1 0 0,-6 5-47 0 0,1-3 25 0 0,0 0 1 0 0,0 0-1 0 0,0 0 0 0 0,-1-1 1 0 0,1 0-1 0 0,0 0 1 0 0,-7 2-1 0 0,-45 6-54 0 0,34-7 63 0 0,-447 41-135 0 0,298-33 123 0 0,-405 12 28 0 0,-335-20 90 0 0,279-16 168 0 0,316 3-58 0 0,-206-5 258 0 0,-340-6 239 0 0,613 25-456 0 0,236-3-305 0 0,14-1 63 0 0,0 0 0 0 0,0 0 0 0 0,0 0 1 0 0,0 0-1 0 0,0 0 0 0 0,0 0 1 0 0,0 0-1 0 0,0 0 0 0 0,0 0 1 0 0,1 0-1 0 0,-1 0 0 0 0,0 0 0 0 0,0 0 1 0 0,0 0-1 0 0,0 0 0 0 0,0 0 1 0 0,0 0-1 0 0,0 0 0 0 0,0 0 0 0 0,0 0 1 0 0,0 0-1 0 0,0 0 0 0 0,0 0 1 0 0,0 0-1 0 0,0 0 0 0 0,0 0 1 0 0,0 0-1 0 0,1 0 0 0 0,-1 0 0 0 0,0 0 1 0 0,0 0-1 0 0,0 0 0 0 0,0 0 1 0 0,0 1-1 0 0,0-1 0 0 0,0 0 0 0 0,0 0 1 0 0,0 0-1 0 0,0 0 0 0 0,0 0 1 0 0,0 0-1 0 0,0 0 0 0 0,0 0 0 0 0,0 0 1 0 0,0 0-1 0 0,0 0 0 0 0,0 0 1 0 0,0 0-1 0 0,0 0 0 0 0,0 0 1 0 0,0 0-1 0 0,0 1 0 0 0,0-1 0 0 0,0 0 1 0 0,0 0-1 0 0,0 0 0 0 0,0 0 1 0 0,0 0-1 0 0,0 0 0 0 0,0 0 0 0 0,0 0 1 0 0,0 0-1 0 0,0 0 0 0 0,0 0 1 0 0,0 0-1 0 0,0 0 0 0 0,14 3-100 0 0,37 2-181 0 0,0-3 0 0 0,69-5 0 0 0,-89 1 231 0 0,490-37-521 0 0,0-21 126 0 0,-392 45 348 0 0,153-19-6 0 0,738-83-66 0 0,-1 36 870 0 0,-799 73-198 0 0,310 28 0 0 0,-513-19-472 0 0,1 1 0 0 0,-1 1-1 0 0,1 0 1 0 0,-1 1 0 0 0,0 1 0 0 0,23 9-1 0 0,-38-13-29 0 0,-1 0 0 0 0,1-1 0 0 0,-1 1 0 0 0,0 0 0 0 0,0 0 0 0 0,1 0 0 0 0,-1 0-1 0 0,0 0 1 0 0,0 0 0 0 0,0 0 0 0 0,0 0 0 0 0,1 2 0 0 0,-1-2-2 0 0,-1-1 0 0 0,0 1 0 0 0,0 0 0 0 0,0-1 1 0 0,0 1-1 0 0,1 0 0 0 0,-1-1 0 0 0,0 1 0 0 0,0 0 0 0 0,0-1 0 0 0,0 1 0 0 0,-1 0 1 0 0,1-1-1 0 0,0 1 0 0 0,0 0 0 0 0,0-1 0 0 0,0 1 0 0 0,-1 0 0 0 0,1-1 0 0 0,0 1 1 0 0,-1-1-1 0 0,1 1 0 0 0,0-1 0 0 0,-1 1 0 0 0,1 0 0 0 0,-1-1 0 0 0,1 0 0 0 0,-1 1 0 0 0,0 0 1 0 0,-21 12-54 0 0,-3-4-58 0 0,0-1 0 0 0,0-1 0 0 0,-1-2 0 0 0,0 0 0 0 0,-31 1 0 0 0,24-2 27 0 0,-1038 56-379 0 0,-1-92 986 0 0,369-17 235 0 0,97 6-265 0 0,19 1-362 0 0,563 40-129 0 0,-54-7 5 0 0,7-2-30 0 0,162 18-479 0 0,126-6-1 0 0,-180-2 422 0 0,816-46-877 0 0,-490 22 740 0 0,-179 13 182 0 0,652-33-154 0 0,-3 51 961 0 0,-799-4-716 0 0,112 10 361 0 0,-118-8-346 0 0,-1 1-1 0 0,0 1 1 0 0,33 12-1 0 0,-54-15-65 0 0,1-1 1 0 0,-1 2-1 0 0,0-1 0 0 0,6 5 0 0 0,-12-8-1 0 0,1 0 0 0 0,-1 0 0 0 0,0 0 0 0 0,0 0 0 0 0,0 0 0 0 0,0 0 0 0 0,0 0 0 0 0,0 1 0 0 0,0-1 0 0 0,0 0 0 0 0,1 0 0 0 0,-1 0 0 0 0,0 0 0 0 0,0 0-1 0 0,0 0 1 0 0,0 0 0 0 0,0 0 0 0 0,0 0 0 0 0,0 1 0 0 0,0-1 0 0 0,0 0 0 0 0,0 0 0 0 0,0 0 0 0 0,0 0 0 0 0,0 0 0 0 0,0 0 0 0 0,0 1 0 0 0,0-1 0 0 0,0 0 0 0 0,0 0 0 0 0,0 0 0 0 0,0 0 0 0 0,0 0 0 0 0,0 0 0 0 0,0 1 0 0 0,0-1 0 0 0,0 0 0 0 0,0 0 0 0 0,0 0 0 0 0,0 0 0 0 0,0 0 0 0 0,0 0 0 0 0,0 1 0 0 0,-1 1-8 0 0,0 0 1 0 0,-1 0 0 0 0,1 1 0 0 0,0-1 0 0 0,-1 0-1 0 0,1 0 1 0 0,-1 0 0 0 0,0-1 0 0 0,0 1 0 0 0,1 0-1 0 0,-1-1 1 0 0,0 1 0 0 0,-1-1 0 0 0,1 1 0 0 0,0-1-1 0 0,0 0 1 0 0,-1 0 0 0 0,1 0 0 0 0,-3 0 0 0 0,-8 3-29 0 0,-1 0-1 0 0,-20 1 1 0 0,22-3 31 0 0,-523 48-24 0 0,-4-38-71 0 0,530-12 97 0 0,-575 1 72 0 0,163-1 148 0 0,85 0 37 0 0,-143 0 111 0 0,179 3-129 0 0,-499 18 340 0 0,769-19-560 0 0,2-1-8 0 0,0 2 0 0 0,0 1 0 0 0,-30 7 0 0 0,55-10-125 0 0,8 1-11 0 0,9 6 36 0 0,1-1 0 0 0,0-1-1 0 0,1-1 1 0 0,-1 0 0 0 0,1-1-1 0 0,20 2 1 0 0,103 7-322 0 0,-101-11 324 0 0,298 3 1 0 0,1-18 77 0 0,-273 10 11 0 0,978-72 0 0 0,-531 34 0 0 0,1054-93-224 0 0,-1313 111 72 0 0,199-20-248 0 0,-171 16 149 0 0,43-6 57 0 0,-2-18 34 0 0,-169 20 213 0 0,-152 31-47 0 0,1 0-1 0 0,-1-1 0 0 0,0 1 0 0 0,0 0 1 0 0,1-1-1 0 0,-1 1 0 0 0,0-1 1 0 0,0 1-1 0 0,0-1 0 0 0,1 1 0 0 0,-1-1 1 0 0,0 1-1 0 0,0 0 0 0 0,0-1 1 0 0,0 1-1 0 0,0-1 0 0 0,0 1 0 0 0,0-1 1 0 0,0 1-1 0 0,0-1 0 0 0,0 1 1 0 0,0-1-1 0 0,0 1 0 0 0,0-1 0 0 0,-1 1 1 0 0,1 0-1 0 0,0-1 0 0 0,-1-1 5 0 0,0 0-1 0 0,1 1 0 0 0,-1-1 0 0 0,0 1 0 0 0,0-1 1 0 0,0 1-1 0 0,-1 0 0 0 0,1-1 0 0 0,0 1 1 0 0,0 0-1 0 0,-1 0 0 0 0,1 0 0 0 0,-1 0 0 0 0,1 0 1 0 0,-1 0-1 0 0,-2-1 0 0 0,-28-10 16 0 0,-73-13-223 0 0,63 17 218 0 0,1-3 0 0 0,-57-21 0 0 0,96 31 228 0 0,1 1-229 0 0,1-1 1 0 0,0 1-1 0 0,-1 0 0 0 0,1-1 0 0 0,0 1 0 0 0,0-1 1 0 0,-1 1-1 0 0,1-1 0 0 0,0 1 0 0 0,0-1 0 0 0,0 1 1 0 0,0 0-1 0 0,0-1 0 0 0,-1 1 0 0 0,1-1 0 0 0,0 1 1 0 0,0-1-1 0 0,0 1 0 0 0,0-1 0 0 0,0 1 0 0 0,0-1 1 0 0,1 1-1 0 0,-1-1 0 0 0,0 0 0 0 0,23-8 15 0 0,0 1-1 0 0,0 1 1 0 0,37-6-1 0 0,79-5-71 0 0,-84 12 9 0 0,310-41 18 0 0,-247 21 71 0 0,-101 22-42 0 0,-15 3 112 0 0,2 0-51 0 0,-3 1-77 0 0,-1 0 0 0 0,1 0 0 0 0,-1 0 0 0 0,1 0 1 0 0,-1 0-1 0 0,1 0 0 0 0,-1 0 0 0 0,1 0 0 0 0,-1 0 0 0 0,1 0 0 0 0,-1 0 0 0 0,1 0 0 0 0,-1 0 0 0 0,1 0 0 0 0,-1 0 0 0 0,1 0 0 0 0,-1 1 0 0 0,1-1 0 0 0,-1 0 0 0 0,1 0 0 0 0,-1 1 0 0 0,1-1 0 0 0,0 1 0 0 0,0 0-8 0 0,1 0-1 0 0,-1 0 0 0 0,0 0 1 0 0,0 1-1 0 0,0-1 1 0 0,1 0-1 0 0,-1 1 0 0 0,0-1 1 0 0,0 1-1 0 0,-1-1 1 0 0,1 1-1 0 0,0-1 0 0 0,0 1 1 0 0,-1 0-1 0 0,1-1 1 0 0,-1 1-1 0 0,0 0 0 0 0,1 3 1 0 0,-1 0-7 0 0,1 1 0 0 0,0 0 0 0 0,-1 0 0 0 0,0 0 1 0 0,0 0-1 0 0,-1 0 0 0 0,1 0 1 0 0,-3 9-1 0 0,0-1-3 0 0,-1 16 14 0 0,1-5-10 0 0,-1 0 1 0 0,-13 45-1 0 0,14-63 10 0 0,0 1 0 0 0,0-1 0 0 0,0 0 0 0 0,-1 0 0 0 0,-1 0 1 0 0,1 0-1 0 0,-1-1 0 0 0,0 0 0 0 0,0 0 0 0 0,-1 0 0 0 0,0-1 0 0 0,0 0 0 0 0,-9 7 0 0 0,-3-1 33 0 0,-2-1 0 0 0,0-1 0 0 0,0 0 0 0 0,0-1 1 0 0,-1-2-1 0 0,-34 8 0 0 0,-1-5 105 0 0,-75 4 1 0 0,-180-16 281 0 0,293 2-415 0 0,-13-2 8 0 0,41-3 32 0 0,17-1-148 0 0,0 0 1 0 0,0 2-1 0 0,54-4 1 0 0,-30 4 16 0 0,330-25-302 0 0,-127 12 328 0 0,-242 16 108 0 0,1 2-1 0 0,-1 0 0 0 0,1 0 1 0 0,-1 1-1 0 0,14 2 0 0 0,-24-2 83 0 0,-3 1-64 0 0,-2 1-48 0 0,0 1 0 0 0,-1-1 0 0 0,1 0 0 0 0,-1 1 0 0 0,1-2 0 0 0,-1 1 0 0 0,0 0 0 0 0,0-1 0 0 0,-1 0 0 0 0,-5 3 0 0 0,-51 16 200 0 0,49-18-176 0 0,-148 34 126 0 0,105-27-165 0 0,-74 23 0 0 0,111-24 57 0 0,-10 6-532 0 0,30-13 298 0 0,3 0 140 0 0,1 1-1 0 0,-1-1 0 0 0,0 0 1 0 0,1 0-1 0 0,0-1 0 0 0,-1 1 1 0 0,1-1-1 0 0,0 0 0 0 0,-1-1 1 0 0,11 0-1 0 0,10 0-22 0 0,27-6 0 0 0,-49 6 63 0 0,42-7 54 0 0,61-18 0 0 0,44-22-12 0 0,-48 13 77 0 0,-64 22-65 0 0,59-17-68 0 0,-96 29-66 0 0,-8-31-833 0 0,-1 3 941 0 0,-1 0 0 0 0,-20-43 0 0 0,3 6-39 0 0,17 45 7 0 0,5 11 0 0 0,-1 0 0 0 0,1-1 0 0 0,1 1 0 0 0,0-1 0 0 0,0 1 0 0 0,0-12 0 0 0,2 11-12 0 0,0 9-46 0 0,13-3-72 0 0,-8 3 111 0 0,1 0 1 0 0,-1 1-1 0 0,0 0 0 0 0,1-1 0 0 0,-1 2 0 0 0,0-1 1 0 0,1 0-1 0 0,-1 1 0 0 0,0 0 0 0 0,1 1 0 0 0,-1-1 0 0 0,0 1 1 0 0,7 3-1 0 0,-4-1 5 0 0,-1 1 0 0 0,1 0 1 0 0,-1 1-1 0 0,0-1 0 0 0,0 1 0 0 0,-1 1 1 0 0,7 7-1 0 0,-6-5 15 0 0,0 0 0 0 0,0 1 0 0 0,-1 0 1 0 0,-1 0-1 0 0,8 18 0 0 0,-5-6 98 0 0,9 42 0 0 0,-13-45-61 0 0,-2 1 0 0 0,0-1 0 0 0,-2 0 0 0 0,0 0 0 0 0,-1 0 0 0 0,-1 1 0 0 0,-4 18-1 0 0,-40 134 93 0 0,21-89-53 0 0,-156 496 435 0 0,180-574-504 0 0,-32 100 66 0 0,-29 167 1 0 0,26-94 53 0 0,31-168-85 0 0,4-9-43 0 0,0-1 1 0 0,1 0-1 0 0,-1 0 1 0 0,1 1 0 0 0,-1-1-1 0 0,1 0 1 0 0,-1 0-1 0 0,0 0 1 0 0,1 0 0 0 0,-1 0-1 0 0,1 0 1 0 0,-1 0-1 0 0,0 0 1 0 0,1 0 0 0 0,-1 0-1 0 0,1 0 1 0 0,-2-1-1 0 0,0 1-2 0 0,0-1-1 0 0,-1 0 1 0 0,1 0-1 0 0,0 0 1 0 0,0 0-1 0 0,0-1 1 0 0,0 1 0 0 0,0-1-1 0 0,0 1 1 0 0,1-1-1 0 0,-1 0 1 0 0,0 1-1 0 0,1-1 1 0 0,-1 0-1 0 0,1 0 1 0 0,-1 0-1 0 0,-1-4 1 0 0,-2-5-24 0 0,1 1-1 0 0,-5-17 1 0 0,6 18 13 0 0,-4-17-84 0 0,1 0 0 0 0,2-1-1 0 0,0 0 1 0 0,2 0 0 0 0,0 0-1 0 0,2-1 1 0 0,2 1 0 0 0,0 0-1 0 0,2 0 1 0 0,10-39 0 0 0,-10 51 35 0 0,0 0-1 0 0,13-25 1 0 0,-16 36 84 0 0,1 1 0 0 0,0-1-1 0 0,0 0 1 0 0,1 1 0 0 0,-1-1-1 0 0,1 1 1 0 0,0 0 0 0 0,0 0-1 0 0,0 0 1 0 0,0 0-1 0 0,0 1 1 0 0,1-1 0 0 0,-1 1-1 0 0,1 0 1 0 0,4-2 0 0 0,-6 3-8 0 0,0 1 0 0 0,0-1 0 0 0,1 1 0 0 0,-1 0 0 0 0,0 0 0 0 0,0 0 0 0 0,1 1 1 0 0,-1-1-1 0 0,0 0 0 0 0,0 1 0 0 0,0-1 0 0 0,0 1 0 0 0,1 0 0 0 0,-1 0 0 0 0,0 0 1 0 0,0 0-1 0 0,0 0 0 0 0,2 2 0 0 0,4 3 56 0 0,0 0 0 0 0,13 13 0 0 0,2 6-66 0 0,-2 0-1 0 0,-1 1 1 0 0,-1 1-1 0 0,-1 1 0 0 0,-1 1 1 0 0,18 44-1 0 0,59 193 32 0 0,-59-158-30 0 0,-29-90-25 0 0,-1 0-1 0 0,0 1 1 0 0,-1-1-1 0 0,-1 1 0 0 0,-1 0 1 0 0,0 33-1 0 0,-3-49 11 0 0,1 0-1 0 0,-1 0 0 0 0,1 0 1 0 0,-1 0-1 0 0,0 0 0 0 0,0 0 1 0 0,0-1-1 0 0,0 1 0 0 0,-1 0 1 0 0,1-1-1 0 0,-3 3 0 0 0,-7 6-42 0 0,7-9 59 0 0,0 0-1 0 0,0-1 1 0 0,0 0-1 0 0,0 0 1 0 0,0 0-1 0 0,0 0 1 0 0,-1 0 0 0 0,1-1-1 0 0,0 0 1 0 0,0 0-1 0 0,-1 0 1 0 0,1-1-1 0 0,-6 0 1 0 0,-9-3 91 0 0,-29-10 1 0 0,40 12-63 0 0,-239-88 409 0 0,47 15-335 0 0,-590-180 369 0 0,-17 61 139 0 0,194 103-379 0 0,-2 46-51 0 0,385 45-184 0 0,2 21-16 0 0,162-8-30 0 0,59-11-59 0 0,0 0 0 0 0,0 0-1 0 0,0 1 1 0 0,0 0 0 0 0,1 0-1 0 0,-10 7 1 0 0,16-10 94 0 0,0 0-1 0 0,-1 0 1 0 0,1 0 0 0 0,0 0-1 0 0,0 0 1 0 0,0 0 0 0 0,0 0-1 0 0,0 0 1 0 0,0 0 0 0 0,0 1-1 0 0,0-1 1 0 0,-1 0 0 0 0,1 0-1 0 0,0 0 1 0 0,0 0 0 0 0,0 0-1 0 0,0 0 1 0 0,0 0 0 0 0,0 0-1 0 0,0 0 1 0 0,0 1 0 0 0,0-1-1 0 0,0 0 1 0 0,0 0 0 0 0,0 0-1 0 0,0 0 1 0 0,0 0 0 0 0,0 0-1 0 0,0 0 1 0 0,0 1 0 0 0,0-1-1 0 0,0 0 1 0 0,0 0 0 0 0,0 0 0 0 0,0 0-1 0 0,0 0 1 0 0,0 0 0 0 0,0 0-1 0 0,0 1 1 0 0,0-1 0 0 0,0 0-1 0 0,0 0 1 0 0,0 0 0 0 0,0 0-1 0 0,2 3-55 0 0,-1 0-1 0 0,1-1 1 0 0,-1 1-1 0 0,1-1 1 0 0,0 1-1 0 0,0-1 1 0 0,0 0-1 0 0,0 0 1 0 0,1 0-1 0 0,-1 0 1 0 0,1 0-1 0 0,-1-1 1 0 0,1 1-1 0 0,-1 0 1 0 0,1-1-1 0 0,3 1 1 0 0,5 3-92 0 0,1-1 0 0 0,0-1 0 0 0,12 3 0 0 0,30 2-75 0 0,0-1-1 0 0,67-2 1 0 0,112-11 128 0 0,569-70 195 0 0,-725 67-41 0 0,345-45 241 0 0,209-22 332 0 0,-437 54-547 0 0,136-13 296 0 0,-237 33-125 0 0,-90 2-176 0 0,-7 0-12 0 0,-729 33 11 0 0,565-22-66 0 0,-1423 117 299 0 0,1072-68-137 0 0,9 36 13 0 0,478-89-168 0 0,1 1 0 0 0,0 2 0 0 0,-32 14 0 0 0,63-24-14 0 0,0 0 0 0 0,0 0 0 0 0,-1 0 0 0 0,1 0 0 0 0,0 0 0 0 0,0 0 0 0 0,0 0 0 0 0,0 0 0 0 0,0 0 0 0 0,0 0 0 0 0,0 0 0 0 0,-1 0 0 0 0,1 0 1 0 0,0 1-1 0 0,0-1 0 0 0,0 0 0 0 0,0 0 0 0 0,0 0 0 0 0,0 0 0 0 0,0 0 0 0 0,0 0 0 0 0,0 0 0 0 0,0 0 0 0 0,-1 0 0 0 0,1 1 0 0 0,0-1 0 0 0,0 0 0 0 0,0 0 0 0 0,0 0 0 0 0,0 0 0 0 0,0 0 0 0 0,0 0 0 0 0,0 1 0 0 0,0-1 0 0 0,0 0 0 0 0,0 0 1 0 0,0 0-1 0 0,0 0 0 0 0,0 0 0 0 0,0 0 0 0 0,0 0 0 0 0,0 1 0 0 0,0-1 0 0 0,0 0 0 0 0,0 0 0 0 0,1 0 0 0 0,-1 2-12 0 0,1 0 1 0 0,0 0-1 0 0,0 0 1 0 0,0 0-1 0 0,0 0 1 0 0,0 0-1 0 0,0-1 1 0 0,1 1-1 0 0,-1 0 1 0 0,1-1-1 0 0,-1 1 1 0 0,1-1-1 0 0,0 0 1 0 0,-1 0-1 0 0,1 1 1 0 0,0-1-1 0 0,0 0 1 0 0,0 0-1 0 0,0 0 1 0 0,0-1-1 0 0,0 1 1 0 0,4 0-1 0 0,6 2-61 0 0,1 0 0 0 0,22 1 1 0 0,-33-4 66 0 0,56 2-43 0 0,0-2 0 0 0,72-9 0 0 0,117-28-57 0 0,-154 22 97 0 0,813-159-89 0 0,-205 34 32 0 0,380-31 4 0 0,-563 136-128 0 0,-442 31 175 0 0,63-1-48 0 0,-136 5-30 0 0,-14 5-54 0 0,-1-1 118 0 0,1 0 0 0 0,-1-1 1 0 0,0 0-1 0 0,0 0 0 0 0,0-2 1 0 0,-13 1-1 0 0,-86-3-156 0 0,110 1 187 0 0,-26-2 66 0 0,0-1-1 0 0,-53-12 0 0 0,67 12-43 0 0,0-2 0 0 0,1 1 0 0 0,-1-2-1 0 0,1 0 1 0 0,0 0 0 0 0,0-1 0 0 0,1 0 0 0 0,-11-10-1 0 0,16 12-11 0 0,0-2 0 0 0,0 1 0 0 0,1-1 0 0 0,0 1-1 0 0,0-2 1 0 0,1 1 0 0 0,0 0 0 0 0,0-1 0 0 0,1 0-1 0 0,-3-8 1 0 0,0-2 17 0 0,2 0 0 0 0,0 0 0 0 0,-3-28 0 0 0,6 30 31 0 0,0 0 0 0 0,1 0-1 0 0,4-25 320 0 0,-2 41-296 0 0,4 1-56 0 0,-1 0 1 0 0,0 1-1 0 0,0 0 1 0 0,0-1 0 0 0,0 1-1 0 0,0 1 1 0 0,7 4-1 0 0,33 26-34 0 0,-21-15-49 0 0,42 29-46 0 0,129 69 0 0 0,29-17 106 0 0,-54-25-22 0 0,-161-70-42 0 0,0 0 1 0 0,-1 1 0 0 0,16 11-1 0 0,-22-14-18 0 0,-16 8-80 0 0,7-7 171 0 0,-1 0-1 0 0,1-1 1 0 0,0 0 0 0 0,-1 0-1 0 0,-11 1 1 0 0,-43 1 135 0 0,31-2-57 0 0,-396 16 415 0 0,-40 3-250 0 0,248-9-111 0 0,-20 4 69 0 0,3 19 144 0 0,231-34-346 0 0,-67 17 94 0 0,64-16-122 0 0,0 1 0 0 0,1 1 0 0 0,-1-1 0 0 0,1 1 0 0 0,0 0 0 0 0,-11 8 0 0 0,19-8-587 0 0,3 1 520 0 0,1-1 0 0 0,0 1 1 0 0,0-1-1 0 0,0-1 0 0 0,0 1 0 0 0,1-1 1 0 0,0 0-1 0 0,-1 0 0 0 0,1 0 0 0 0,0-1 1 0 0,0 0-1 0 0,1 0 0 0 0,9 2 0 0 0,13 1-161 0 0,50 2 0 0 0,-68-7 194 0 0,475 7 21 0 0,90 5 578 0 0,-422 8-342 0 0,-121-14-134 0 0,-1 2-1 0 0,51 18 0 0 0,-73-22-55 0 0,-1 1-1 0 0,1-1 0 0 0,-1 2 0 0 0,0-1 0 0 0,0 1 1 0 0,0 1-1 0 0,-1 0 0 0 0,0 0 0 0 0,0 0 1 0 0,8 11-1 0 0,-14-14-12 0 0,0-1 0 0 0,1 0 0 0 0,-1 1 0 0 0,-1-1-1 0 0,1 1 1 0 0,0-1 0 0 0,-1 1 0 0 0,0 0 0 0 0,0-1 0 0 0,0 1 0 0 0,0 0 0 0 0,-1 0 0 0 0,1 0 0 0 0,-1 0 0 0 0,0 0 0 0 0,0 0-1 0 0,0 0 1 0 0,-1 0 0 0 0,0 0 0 0 0,1-1 0 0 0,-1 1 0 0 0,-1 0 0 0 0,1 0 0 0 0,0-1 0 0 0,-1 1 0 0 0,0 0 0 0 0,0-1 0 0 0,0 0-1 0 0,0 1 1 0 0,-4 3 0 0 0,-1 1-2 0 0,0-1 0 0 0,0 0 0 0 0,-1 0 0 0 0,0-1 0 0 0,0 0 0 0 0,-1 0 0 0 0,-16 8 0 0 0,-1-3 0 0 0,-44 15 0 0 0,-20-2 121 0 0,-101 13 0 0 0,133-27-59 0 0,-430 63 462 0 0,260-47-209 0 0,-81 8 33 0 0,241-32-424 0 0,66-2-31 0 0,24-14-995 0 0,-2 2 716 0 0,37-16 0 0 0,50-14-154 0 0,-85 34 432 0 0,113-41-362 0 0,310-123-318 0 0,115-46 864 0 0,-535 209 13 0 0,6 0 124 0 0,0-2 1 0 0,-1-2-1 0 0,-1 0 1 0 0,34-22-1 0 0,-63 35-190 0 0,1 0 1 0 0,-1 0-1 0 0,0-1 0 0 0,1 1 0 0 0,-1 0 0 0 0,1 0 0 0 0,-1-1 0 0 0,1 1 0 0 0,-1 0 0 0 0,0-1 0 0 0,1 1 1 0 0,-1 0-1 0 0,0-1 0 0 0,1 1 0 0 0,-1 0 0 0 0,0-1 0 0 0,0 1 0 0 0,1-1 0 0 0,-1 1 0 0 0,0-1 1 0 0,0 1-1 0 0,0-1 0 0 0,0 1 0 0 0,1-1 0 0 0,-1 1 0 0 0,0-1 0 0 0,-1 0 7 0 0,0 0-1 0 0,1 0 0 0 0,-1 1 1 0 0,0-1-1 0 0,0 0 0 0 0,0 1 1 0 0,0-1-1 0 0,0 1 0 0 0,1-1 1 0 0,-1 1-1 0 0,-2-1 0 0 0,-8-2 31 0 0,1 0-1 0 0,0 0 0 0 0,-1 1 0 0 0,1 1 1 0 0,-1 0-1 0 0,0 0 0 0 0,-16 2 1 0 0,2-1-75 0 0,-695 13-335 0 0,280 0 200 0 0,246-10 214 0 0,-936 10 1052 0 0,1110-13-942 0 0,-27-4-1 0 0,45 4-260 0 0,6 0-257 0 0,242-32-910 0 0,1-18 637 0 0,-59 10 243 0 0,356-71-1049 0 0,-197 40 995 0 0,-61 2 347 0 0,108-18 2530 0 0,-398 87-2415 0 0,0 0 0 0 0,-1 1-1 0 0,1 0 1 0 0,0 0 0 0 0,-5 2 0 0 0,-9 2-26 0 0,-494 83 163 0 0,-1084 90 31 0 0,-106 30 396 0 0,1588-193-589 0 0,-507 76 206 0 0,620-91-215 0 0,-308 57 103 0 0,5 15 18 0 0,285-67-125 0 0,2-1 2 0 0,1 0 0 0 0,0 1 0 0 0,0 1-1 0 0,1 1 1 0 0,-1 0 0 0 0,-17 12 0 0 0,32-19-8 0 0,0 1-1 0 0,0 0 1 0 0,-1 0 0 0 0,1-1-1 0 0,0 1 1 0 0,0 0 0 0 0,0 0-1 0 0,0 0 1 0 0,0 0 0 0 0,0 0 0 0 0,1 1-1 0 0,-1-1 1 0 0,0 0 0 0 0,0 0-1 0 0,1 1 1 0 0,-1-1 0 0 0,1 0-1 0 0,-1 1 1 0 0,1-1 0 0 0,0 0-1 0 0,-1 1 1 0 0,1-1 0 0 0,0 0-1 0 0,0 1 1 0 0,0-1 0 0 0,0 1 0 0 0,0-1-1 0 0,0 0 1 0 0,0 1 0 0 0,1-1-1 0 0,-1 1 1 0 0,0-1 0 0 0,1 0-1 0 0,-1 1 1 0 0,1-1 0 0 0,0 0-1 0 0,-1 0 1 0 0,1 1 0 0 0,0-1-1 0 0,0 0 1 0 0,0 0 0 0 0,0 0 0 0 0,0 0-1 0 0,0 0 1 0 0,1 1 0 0 0,4 4-72 0 0,1-1 0 0 0,-1-1 1 0 0,1 1-1 0 0,0-1 1 0 0,0 0-1 0 0,13 5 1 0 0,7 1-77 0 0,1-2 0 0 0,0-1 0 0 0,1-1 0 0 0,29 2 0 0 0,120 1-112 0 0,615-51-212 0 0,259-46 642 0 0,112 56 656 0 0,-1049 38-648 0 0,0 4 0 0 0,-1 6 0 0 0,135 36 0 0 0,-243-51-159 0 0,73 24 49 0 0,-71-22-74 0 0,-1 0 1 0 0,0 0-1 0 0,0 1 1 0 0,-1 0-1 0 0,1 1 1 0 0,-1-1-1 0 0,0 1 1 0 0,6 6-1 0 0,-11-10 8 0 0,0 1 0 0 0,0-1 1 0 0,0 0-1 0 0,0 0 0 0 0,0 0 0 0 0,0 1 1 0 0,0-1-1 0 0,-1 0 0 0 0,1 1 0 0 0,0-1 1 0 0,-1 0-1 0 0,0 1 0 0 0,1-1 0 0 0,-1 1 1 0 0,0-1-1 0 0,1 1 0 0 0,-1-1 0 0 0,0 1 1 0 0,0-1-1 0 0,0 1 0 0 0,-1 2 0 0 0,0-2-14 0 0,1 0-1 0 0,-1 0 0 0 0,0 0 1 0 0,-1 0-1 0 0,1 0 1 0 0,0 0-1 0 0,0 0 1 0 0,-1 0-1 0 0,1-1 0 0 0,-1 1 1 0 0,0-1-1 0 0,-3 3 1 0 0,-4 3-99 0 0,-1-2 1 0 0,1 1 0 0 0,-1-1 0 0 0,-20 6 0 0 0,-34 10-387 0 0,-79 13-1 0 0,-74 2-17 0 0,-464 21-98 0 0,-8-52 776 0 0,-299-42 861 0 0,0-32 734 0 0,327 24-730 0 0,-77-5-322 0 0,268 20-452 0 0,-89-8-24 0 0,502 33-237 0 0,54 5-68 0 0,9 2-13 0 0,16 5-84 0 0,1-1-1 0 0,0-1 0 0 0,41 4 1 0 0,80-3-512 0 0,529-38-1036 0 0,-533 21 1464 0 0,488-44-806 0 0,-185 14 750 0 0,-365 34 362 0 0,630-37 606 0 0,-630 43-462 0 0,354 6 977 0 0,-361 0-884 0 0,1 4 0 0 0,-1 2 0 0 0,136 42 1 0 0,-194-49-276 0 0,-1 1 0 0 0,1 0 0 0 0,-1 1 0 0 0,16 10 0 0 0,-27-15-3 0 0,1 0-1 0 0,-1 0 1 0 0,1 0-1 0 0,-1 0 0 0 0,0 0 1 0 0,0 0-1 0 0,0 1 1 0 0,0-1-1 0 0,1 0 0 0 0,-2 1 1 0 0,1-1-1 0 0,0 1 1 0 0,0-1-1 0 0,1 3 1 0 0,-2-3-5 0 0,0 0 0 0 0,0-1 1 0 0,0 1-1 0 0,0 0 1 0 0,0 0-1 0 0,0 0 1 0 0,0-1-1 0 0,-1 1 0 0 0,1 0 1 0 0,0 0-1 0 0,0-1 1 0 0,0 1-1 0 0,-1 0 1 0 0,1 0-1 0 0,0-1 0 0 0,-1 1 1 0 0,1 0-1 0 0,-1-1 1 0 0,1 1-1 0 0,-1 0 1 0 0,0 0-1 0 0,-3 2-19 0 0,0 0 1 0 0,0-1-1 0 0,1 0 0 0 0,-1 0 1 0 0,-1 0-1 0 0,1 0 0 0 0,0 0 0 0 0,0-1 1 0 0,-7 2-1 0 0,-35 5-148 0 0,-74 5 1 0 0,65-8 96 0 0,-691 24-177 0 0,-4-49 624 0 0,230-11 167 0 0,196 11-60 0 0,-121-13 168 0 0,98 7-116 0 0,-2-3-33 0 0,-136-7 114 0 0,447 35-606 0 0,-162-5-52 0 0,346 14-1315 0 0,301-34 212 0 0,-438 25 1132 0 0,315-39-429 0 0,-142 15 222 0 0,161-18-153 0 0,939-102-52 0 0,-862 130 430 0 0,-405 15-45 0 0,0 1 0 0 0,-1 1-1 0 0,1 0 1 0 0,0 0 0 0 0,23 9-1 0 0,-38-11 44 0 0,0 0-1 0 0,1 0 0 0 0,-1 0 1 0 0,0 0-1 0 0,0 0 1 0 0,0 0-1 0 0,0 0 0 0 0,0 0 1 0 0,0 0-1 0 0,0 0 1 0 0,1 0-1 0 0,-1 0 0 0 0,0 0 1 0 0,0 0-1 0 0,0 0 0 0 0,0 0 1 0 0,0 0-1 0 0,0 0 1 0 0,0 0-1 0 0,0 0 0 0 0,1 0 1 0 0,-1 0-1 0 0,0 1 0 0 0,0-1 1 0 0,0 0-1 0 0,0 0 1 0 0,0 0-1 0 0,0 0 0 0 0,0 0 1 0 0,0 0-1 0 0,0 0 1 0 0,0 0-1 0 0,0 0 0 0 0,0 1 1 0 0,0-1-1 0 0,0 0 0 0 0,0 0 1 0 0,0 0-1 0 0,0 0 1 0 0,0 0-1 0 0,0 0 0 0 0,0 0 1 0 0,0 1-1 0 0,0-1 0 0 0,0 0 1 0 0,0 0-1 0 0,0 0 1 0 0,0 0-1 0 0,0 0 0 0 0,0 0 1 0 0,0 0-1 0 0,0 1 1 0 0,0-1-1 0 0,0 0 0 0 0,-1 2-15 0 0,0 0-1 0 0,0-1 1 0 0,0 1-1 0 0,0 0 1 0 0,-1-1-1 0 0,1 1 1 0 0,-1 0 0 0 0,1-1-1 0 0,-1 0 1 0 0,1 1-1 0 0,-1-1 1 0 0,0 0-1 0 0,1 0 1 0 0,-1 0-1 0 0,-3 1 1 0 0,-34 12-134 0 0,35-13 135 0 0,-281 54-304 0 0,189-40 337 0 0,-478 55 191 0 0,-3-32 217 0 0,151-25 230 0 0,120-6-54 0 0,-102 3 406 0 0,152-5-453 0 0,39-2-165 0 0,-260 14 304 0 0,446-13-679 0 0,21-2-23 0 0,9-2 9 0 0,1 0 1 0 0,0 0-1 0 0,0 1 0 0 0,0-1 0 0 0,0 0 1 0 0,0 0-1 0 0,0 0 0 0 0,0 0 1 0 0,0 0-1 0 0,0 0 0 0 0,0 0 1 0 0,0 0-1 0 0,0 0 0 0 0,0 0 1 0 0,0 1-1 0 0,0-1 0 0 0,0 0 0 0 0,0 0 1 0 0,0 0-1 0 0,0 0 0 0 0,0 0 1 0 0,0 0-1 0 0,0 0 0 0 0,0 0 1 0 0,0 0-1 0 0,0 0 0 0 0,0 1 1 0 0,0-1-1 0 0,0 0 0 0 0,0 0 1 0 0,1 0-1 0 0,-1 0 0 0 0,0 0 0 0 0,0 0 1 0 0,0 0-1 0 0,0 0 0 0 0,0 0 1 0 0,0 0-1 0 0,0 0 0 0 0,0 0 1 0 0,0 0-1 0 0,0 0 0 0 0,0 0 1 0 0,0 0-1 0 0,1 0 0 0 0,-1 0 0 0 0,0 1 1 0 0,13 3-147 0 0,-13-4 128 0 0,25 6-146 0 0,-1-1 1 0 0,1-2-1 0 0,31 1 1 0 0,80-4-75 0 0,288-42 11 0 0,-312 26 210 0 0,326-42-100 0 0,218-29 24 0 0,-2 24 66 0 0,-405 51-1 0 0,-172 11-64 0 0,91 12-1 0 0,-162-10 77 0 0,4-1-84 0 0,0 2 1 0 0,-1-1-1 0 0,1 2 1 0 0,17 5-1 0 0,-26-8 87 0 0,-1 0-1 0 0,1 0 1 0 0,0 1-1 0 0,-1-1 0 0 0,1 0 1 0 0,0 1-1 0 0,-1-1 1 0 0,1 0-1 0 0,0 1 1 0 0,-1-1-1 0 0,1 1 0 0 0,-1-1 1 0 0,1 1-1 0 0,-1-1 1 0 0,1 1-1 0 0,-1 0 1 0 0,1-1-1 0 0,-1 1 0 0 0,0 0 1 0 0,1-1-1 0 0,-1 1 1 0 0,0 0-1 0 0,0-1 1 0 0,1 1-1 0 0,-1 0 0 0 0,0-1 1 0 0,0 2-1 0 0,0 0-8 0 0,0-1 0 0 0,-1 0 0 0 0,1 0-1 0 0,-1 0 1 0 0,1 1 0 0 0,-1-1 0 0 0,0 0 0 0 0,0 0-1 0 0,1 0 1 0 0,-1 0 0 0 0,0 0 0 0 0,0 0 0 0 0,0-1-1 0 0,-2 3 1 0 0,-3 1-77 0 0,-1 1 0 0 0,1-1-1 0 0,-1 0 1 0 0,-10 3 0 0 0,-50 17-185 0 0,0-3-1 0 0,-110 20 1 0 0,-147 4 412 0 0,260-38-174 0 0,-444 33 290 0 0,-3-31 179 0 0,-401-47 978 0 0,-253-67 358 0 0,1144 103-1750 0 0,-60-7 29 0 0,-90-22 0 0 0,121 14-26 0 0,48 16 10 0 0,6 0 1 0 0,272-22-390 0 0,-126 12 90 0 0,218-23-272 0 0,180-13-121 0 0,-526 45 635 0 0,445-25-720 0 0,-3 32-1164 0 0,-460-5 1892 0 0,67 8-571 0 0,-64-7 441 0 0,0 1-1 0 0,1 0 1 0 0,-1 0-1 0 0,0 0 1 0 0,0 1-1 0 0,11 6 1 0 0,-18-9 156 0 0,0 0 0 0 0,0 0 0 0 0,0 0-1 0 0,0 0 1 0 0,0 0 0 0 0,1 0 0 0 0,-1 0 0 0 0,0 1 0 0 0,0-1 0 0 0,0 0 0 0 0,0 0-1 0 0,0 0 1 0 0,0 0 0 0 0,0 0 0 0 0,0 0 0 0 0,0 0 0 0 0,0 0 0 0 0,0 0-1 0 0,0 0 1 0 0,0 0 0 0 0,1 0 0 0 0,-1 0 0 0 0,0 0 0 0 0,0 0 0 0 0,0 1 0 0 0,0-1-1 0 0,0 0 1 0 0,0 0 0 0 0,0 0 0 0 0,0 0 0 0 0,0 0 0 0 0,0 0 0 0 0,0 0-1 0 0,0 0 1 0 0,0 0 0 0 0,0 0 0 0 0,0 1 0 0 0,0-1 0 0 0,0 0 0 0 0,0 0 0 0 0,0 0-1 0 0,0 0 1 0 0,0 0 0 0 0,0 0 0 0 0,0 0 0 0 0,0 0 0 0 0,-1 0 0 0 0,1 0-1 0 0,0 1 1 0 0,0-1 0 0 0,0 0 0 0 0,0 0 0 0 0,0 0 0 0 0,0 0 0 0 0,0 0 0 0 0,0 0-1 0 0,0 0 1 0 0,0 0 0 0 0,0 0 0 0 0,0 0 0 0 0,0 0 0 0 0,-1 0 0 0 0,1 0-1 0 0,0 0 1 0 0,-3 4 18 0 0,-1-1 1 0 0,0 0-1 0 0,0 0 0 0 0,0 0 0 0 0,0-1 0 0 0,-1 1 0 0 0,1-1 0 0 0,-1 0 1 0 0,-9 3-1 0 0,-51 10 571 0 0,48-11-437 0 0,-322 58 1650 0 0,12-2-900 0 0,159-28-563 0 0,-171 38 271 0 0,-150 42 70 0 0,390-87-521 0 0,-137 52 0 0 0,234-76-157 0 0,-17 6-9 0 0,-31 18-1 0 0,47-23 8 0 0,-1 0 0 0 0,0 0-1 0 0,1 1 1 0 0,-1 0 0 0 0,1-1-1 0 0,0 1 1 0 0,-1 0 0 0 0,2 1 0 0 0,-1-1-1 0 0,0 1 1 0 0,1-1 0 0 0,-1 1-1 0 0,1 0 1 0 0,-2 5 0 0 0,3-6-2 0 0,1-1-1 0 0,0 0 1 0 0,-1 1 0 0 0,1-1 0 0 0,0 1 0 0 0,1-1-1 0 0,-1 0 1 0 0,0 1 0 0 0,1-1 0 0 0,-1 0-1 0 0,1 1 1 0 0,0-1 0 0 0,0 0 0 0 0,0 0 0 0 0,0 0-1 0 0,0 1 1 0 0,0-1 0 0 0,0 0 0 0 0,1-1-1 0 0,-1 1 1 0 0,1 0 0 0 0,0 0 0 0 0,3 2 0 0 0,3 3-28 0 0,1 0 0 0 0,0 0 0 0 0,18 10 0 0 0,-2-5-14 0 0,0 0 1 0 0,1-2 0 0 0,0-1 0 0 0,32 8 0 0 0,114 14 15 0 0,334 19 345 0 0,5-29-148 0 0,208-7-96 0 0,41 1-92 0 0,857 25-621 0 0,-1405-37 574 0 0,381 10-248 0 0,-3 19 124 0 0,31 59 120 0 0,-499-63 104 0 0,-101-21-24 0 0,1 0 0 0 0,-1 2 0 0 0,26 14 0 0 0,-40-19-8 0 0,-1-1 0 0 0,-1 1 0 0 0,1 0 0 0 0,-1 1 0 0 0,1-1 0 0 0,-1 1 0 0 0,6 8 0 0 0,-10-12 0 0 0,0 0 0 0 0,0 1 0 0 0,0-1 0 0 0,0 1 0 0 0,0-1 0 0 0,-1 1 0 0 0,1-1 0 0 0,-1 1 0 0 0,1 0 0 0 0,-1-1 0 0 0,1 1 0 0 0,-1 0 0 0 0,0-1 0 0 0,0 1 0 0 0,0 0 0 0 0,0 0 0 0 0,0-1 0 0 0,0 1 0 0 0,0 0 0 0 0,-1-1 0 0 0,1 1 0 0 0,0 0 0 0 0,-1-1 0 0 0,0 1 0 0 0,1-1 0 0 0,-1 1 0 0 0,0 0 0 0 0,0-1 0 0 0,0 0 0 0 0,0 1 0 0 0,0-1 0 0 0,0 0 0 0 0,-2 3 0 0 0,-4 2 0 0 0,0-1 0 0 0,0 0 0 0 0,-1 0 0 0 0,1 0 0 0 0,-1-1 0 0 0,0 0 0 0 0,-1 0 0 0 0,1-1 0 0 0,-11 3 0 0 0,-173 45 66 0 0,-8-13 83 0 0,131-25-92 0 0,-493 72 564 0 0,-3-20-117 0 0,290-35-243 0 0,-723 93 600 0 0,832-99-750 0 0,-1134 174 563 0 0,369-20-570 0 0,843-159-122 0 0,-98 25 54 0 0,140-31-178 0 0,-88 39 0 0 0,130-51 108 0 0,1 1 0 0 0,-1 0 0 0 0,1 0 0 0 0,0 0 0 0 0,0 0 1 0 0,-5 5-1 0 0,8-7 25 0 0,-1 1-1 0 0,1-1 1 0 0,-1 1 0 0 0,1 0-1 0 0,-1-1 1 0 0,1 1 0 0 0,0-1 0 0 0,0 1-1 0 0,-1 0 1 0 0,1-1 0 0 0,0 1-1 0 0,0 0 1 0 0,0-1 0 0 0,-1 1 0 0 0,1 0-1 0 0,0 0 1 0 0,0-1 0 0 0,0 1-1 0 0,0 0 1 0 0,0-1 0 0 0,0 1 0 0 0,1 0-1 0 0,-1 0 1 0 0,0-1 0 0 0,0 1-1 0 0,0 0 1 0 0,1-1 0 0 0,-1 1 0 0 0,0-1-1 0 0,1 1 1 0 0,-1 0 0 0 0,1-1-1 0 0,-1 1 1 0 0,0-1 0 0 0,1 1 0 0 0,-1-1-1 0 0,1 1 1 0 0,0-1 0 0 0,-1 1-1 0 0,1-1 1 0 0,0 1 0 0 0,5 3-52 0 0,1 0 0 0 0,-1-1 0 0 0,1 0 1 0 0,0 0-1 0 0,-1 0 0 0 0,1-1 0 0 0,1 0 0 0 0,9 2 0 0 0,-12-3 37 0 0,53 11-217 0 0,0-3 1 0 0,110 3-1 0 0,121-20 108 0 0,500-59-59 0 0,-1-33 32 0 0,415-47 160 0 0,-876 110 0 0 0,715-55 64 0 0,-903 84-38 0 0,1 5 0 0 0,140 16 0 0 0,-274-13-22 0 0,5 1 2 0 0,1 0-1 0 0,-1 1 1 0 0,0 0-1 0 0,0 1 0 0 0,0 0 1 0 0,12 5-1 0 0,-23-8-7 0 0,-1 0-1 0 0,1 0 1 0 0,0 0-1 0 0,0 0 1 0 0,0 0-1 0 0,0 0 1 0 0,0 0-1 0 0,0 0 1 0 0,0 0-1 0 0,0 0 1 0 0,0 0-1 0 0,0 0 1 0 0,0 0-1 0 0,0 0 1 0 0,0 0-1 0 0,0 0 1 0 0,0 0-1 0 0,0 1 1 0 0,0-1-1 0 0,0 0 1 0 0,-1 0-1 0 0,1 0 1 0 0,0 0-1 0 0,0 0 1 0 0,0 0-1 0 0,0 0 1 0 0,0 0-1 0 0,0 0 1 0 0,0 0-1 0 0,0 0 1 0 0,0 0-1 0 0,0 0 1 0 0,0 0-1 0 0,0 1 1 0 0,0-1-1 0 0,0 0 1 0 0,0 0-1 0 0,0 0 1 0 0,0 0-1 0 0,0 0 1 0 0,0 0-1 0 0,0 0 1 0 0,1 0-1 0 0,-1 0 1 0 0,0 0-1 0 0,0 0 1 0 0,-19 5-39 0 0,1-1-1 0 0,-1-1 1 0 0,1-1-1 0 0,-1 0 1 0 0,-27-2 0 0 0,-14 2 38 0 0,-1420 69 656 0 0,381-22 398 0 0,-211 49 67 0 0,613-9-754 0 0,662-82-361 0 0,-1 1 0 0 0,-50 19 0 0 0,69-18-111 0 0,17-9 106 0 0,0 0 0 0 0,0 0 0 0 0,0 0 0 0 0,0 0-1 0 0,0 0 1 0 0,0 0 0 0 0,-1 0 0 0 0,1 0 0 0 0,0 0 0 0 0,0 0 0 0 0,0 0 0 0 0,0 0 0 0 0,0 0 0 0 0,0 0 0 0 0,0 0 0 0 0,0 1 0 0 0,0-1-1 0 0,0 0 1 0 0,0 0 0 0 0,-1 0 0 0 0,1 0 0 0 0,0 0 0 0 0,0 0 0 0 0,0 0 0 0 0,0 0 0 0 0,0 0 0 0 0,0 1 0 0 0,0-1 0 0 0,0 0-1 0 0,0 0 1 0 0,0 0 0 0 0,0 0 0 0 0,0 0 0 0 0,0 0 0 0 0,0 0 0 0 0,0 1 0 0 0,0-1 0 0 0,0 0 0 0 0,0 0 0 0 0,0 0 0 0 0,0 0-1 0 0,0 0 1 0 0,0 0 0 0 0,0 0 0 0 0,0 0 0 0 0,0 1 0 0 0,1-1 0 0 0,-1 0 0 0 0,0 0 0 0 0,0 0 0 0 0,0 0 0 0 0,0 0 0 0 0,0 0-1 0 0,0 0 1 0 0,0 0 0 0 0,0 0 0 0 0,3 4-49 0 0,1 0 0 0 0,-1 0-1 0 0,1 0 1 0 0,0-1 0 0 0,0 1 0 0 0,0-1-1 0 0,0 0 1 0 0,0 0 0 0 0,1-1-1 0 0,-1 1 1 0 0,1-1 0 0 0,7 2 0 0 0,7 2-114 0 0,0 0 1 0 0,23 2-1 0 0,45 4-79 0 0,0-3-1 0 0,133-4 0 0 0,181-30 26 0 0,-322 18 156 0 0,752-71-245 0 0,95-7 255 0 0,2 44 30 0 0,-614 47 32 0 0,-4 26-156 0 0,-192-8-35 0 0,-102-20 124 0 0,1 2 0 0 0,-1 0 0 0 0,0 1 1 0 0,25 14-1 0 0,-38-18 24 0 0,1-1 0 0 0,-1 0 0 0 0,1 1 0 0 0,-1 0 0 0 0,0 0 0 0 0,0 0 0 0 0,0 0 0 0 0,0 0 0 0 0,4 8 0 0 0,-6-10 13 0 0,0 1-1 0 0,0 0 0 0 0,-1 0 1 0 0,1 0-1 0 0,-1 0 1 0 0,1 0-1 0 0,-1 0 0 0 0,0 1 1 0 0,0-1-1 0 0,1 0 1 0 0,-2 0-1 0 0,1 0 1 0 0,0 0-1 0 0,0 0 0 0 0,-1 0 1 0 0,1 0-1 0 0,-1 0 1 0 0,1 0-1 0 0,-1 0 0 0 0,0 0 1 0 0,-2 3-1 0 0,0 1-19 0 0,-1 0-1 0 0,0 0 1 0 0,-1-1-1 0 0,0 1 1 0 0,1-1-1 0 0,-2 0 1 0 0,1 0 0 0 0,0-1-1 0 0,-1 1 1 0 0,-10 4-1 0 0,-5 3-61 0 0,-44 15 0 0 0,-31 6-63 0 0,-146 30 0 0 0,-108-1 320 0 0,-432 21 1001 0 0,-5-45 489 0 0,565-30-1193 0 0,-372 11 740 0 0,-239 12 114 0 0,804-30-1284 0 0,-343 30 150 0 0,333-24-333 0 0,37-6 41 0 0,7 1-142 0 0,13 4 43 0 0,2 0 0 0 0,-1-1-1 0 0,33 4 1 0 0,68 1-68 0 0,256-16-30 0 0,3-29 162 0 0,-333 30 143 0 0,333-34-77 0 0,691-76-129 0 0,101 12 64 0 0,-479 97-109 0 0,-518 19 130 0 0,-146-9 76 0 0,0 1 0 0 0,-1 2-1 0 0,0 0 1 0 0,27 12 0 0 0,-48-17 23 0 0,0 1 0 0 0,1 1-1 0 0,-1-1 1 0 0,-1 1 0 0 0,1 0 0 0 0,5 5 0 0 0,-10-8 24 0 0,0 0 1 0 0,0-1 0 0 0,0 1 0 0 0,0 0-1 0 0,-1 0 1 0 0,1-1 0 0 0,0 1 0 0 0,-1 0-1 0 0,1 0 1 0 0,-1 0 0 0 0,1 0 0 0 0,-1 0-1 0 0,1 0 1 0 0,-1 0 0 0 0,0 0 0 0 0,1 0-1 0 0,-1 0 1 0 0,0 0 0 0 0,0 0 0 0 0,0 0-1 0 0,0 1 1 0 0,0-1 0 0 0,0 0 0 0 0,0 0-1 0 0,0 0 1 0 0,0 0 0 0 0,-1 0 0 0 0,1 0-1 0 0,0 0 1 0 0,-1 0 0 0 0,1 0 0 0 0,0 0-1 0 0,-1 0 1 0 0,0 0 0 0 0,1 0 0 0 0,-1 0-1 0 0,1-1 1 0 0,-1 1 0 0 0,0 0 0 0 0,0 0-1 0 0,1 0 1 0 0,-1-1 0 0 0,0 1 0 0 0,0-1-1 0 0,0 1 1 0 0,-2 0 0 0 0,-11 8-82 0 0,-1-2-1 0 0,-1 0 1 0 0,1-1-1 0 0,-1-1 1 0 0,-32 7-1 0 0,21-5 37 0 0,-375 64 172 0 0,282-54-70 0 0,-1372 160 908 0 0,1091-138-604 0 0,-144 15 220 0 0,423-40-433 0 0,-581 76 542 0 0,536-65-514 0 0,-253 45 142 0 0,373-61-277 0 0,0 3-1 0 0,-63 24 0 0 0,105-34-46 0 0,0 0 0 0 0,1 0 0 0 0,-1 1 0 0 0,1-1 0 0 0,-1 1-1 0 0,-5 4 1 0 0,10-6 12 0 0,-1-1 0 0 0,1 1 0 0 0,-1-1-1 0 0,1 1 1 0 0,-1-1 0 0 0,1 1 0 0 0,-1 0 0 0 0,1-1-1 0 0,0 1 1 0 0,0 0 0 0 0,-1-1 0 0 0,1 1-1 0 0,0 0 1 0 0,0-1 0 0 0,0 1 0 0 0,-1 0 0 0 0,1-1-1 0 0,0 1 1 0 0,0 0 0 0 0,0 1 0 0 0,1-1-2 0 0,-1 0 1 0 0,1 0 0 0 0,-1 0 0 0 0,1 0-1 0 0,-1 0 1 0 0,1 0 0 0 0,0 0 0 0 0,0 0-1 0 0,-1 0 1 0 0,1 0 0 0 0,0-1 0 0 0,0 1-1 0 0,0 0 1 0 0,0 0 0 0 0,0-1 0 0 0,2 2-1 0 0,6 3-64 0 0,1-1 0 0 0,0 0 0 0 0,0 0 0 0 0,20 4 0 0 0,-21-5 38 0 0,40 8-105 0 0,-1-2-1 0 0,65 3 0 0 0,102-6-127 0 0,364-30-252 0 0,-1-28 180 0 0,-59 4 138 0 0,461-27 122 0 0,111 34 66 0 0,-750 54-94 0 0,-255-4 27 0 0,160 39 0 0 0,-230-44 52 0 0,7 2-24 0 0,29 12 0 0 0,-46-16 26 0 0,-1 1 0 0 0,1-1 0 0 0,-1 1 0 0 0,0 1 0 0 0,0-1 0 0 0,0 1 0 0 0,0 0 0 0 0,-1 0 0 0 0,1 0 0 0 0,3 6 0 0 0,-7-9 11 0 0,0 0 0 0 0,0 0-1 0 0,0 1 1 0 0,0-1 0 0 0,-1 0-1 0 0,1 1 1 0 0,0-1 0 0 0,-1 1-1 0 0,1-1 1 0 0,-1 0 0 0 0,0 1-1 0 0,1-1 1 0 0,-1 1 0 0 0,0-1 0 0 0,0 1-1 0 0,0-1 1 0 0,0 1 0 0 0,0-1-1 0 0,0 1 1 0 0,0-1 0 0 0,-1 3-1 0 0,0-2-2 0 0,0 0 0 0 0,0 0-1 0 0,-1 0 1 0 0,1 0-1 0 0,0 0 1 0 0,-1 0 0 0 0,1-1-1 0 0,-1 1 1 0 0,0 0-1 0 0,1-1 1 0 0,-1 1 0 0 0,-3 1-1 0 0,-6 3-16 0 0,0-1 0 0 0,0 1 1 0 0,0-2-1 0 0,-15 5 0 0 0,-311 66-21 0 0,270-63 143 0 0,-471 72 657 0 0,-5-18 103 0 0,312-40-492 0 0,-154 19 283 0 0,-743 101 878 0 0,923-113-1288 0 0,-432 86 392 0 0,535-93-546 0 0,-122 49 0 0 0,218-73-75 0 0,2-1-8 0 0,1 0-1 0 0,-1 1 1 0 0,1-1-1 0 0,-1 1 0 0 0,1 0 1 0 0,0 0-1 0 0,-1 0 1 0 0,1 0-1 0 0,0 0 1 0 0,0 1-1 0 0,-4 5 1 0 0,6-8 1 0 0,1 1 1 0 0,0 0 0 0 0,0 0 0 0 0,-1 0 0 0 0,1 0-1 0 0,0 0 1 0 0,0 0 0 0 0,0 0 0 0 0,0 0 0 0 0,0 0-1 0 0,0 0 1 0 0,0 0 0 0 0,0 0 0 0 0,0 0-1 0 0,1-1 1 0 0,-1 1 0 0 0,0 0 0 0 0,0 0 0 0 0,1 0-1 0 0,-1 0 1 0 0,1 0 0 0 0,-1 0 0 0 0,1-1 0 0 0,-1 1-1 0 0,1 0 1 0 0,0 0 0 0 0,-1-1 0 0 0,1 1 0 0 0,0 0-1 0 0,-1-1 1 0 0,1 1 0 0 0,0-1 0 0 0,1 2 0 0 0,5 2-57 0 0,-1 0 0 0 0,0 0 0 0 0,9 3 0 0 0,-14-6 39 0 0,22 8-168 0 0,0 0-1 0 0,0-1 1 0 0,41 7 0 0 0,80 5-122 0 0,280-5 66 0 0,5-30-42 0 0,-283 8 180 0 0,405-21-224 0 0,203-7 56 0 0,-192 20 159 0 0,-4 25-150 0 0,-360 5 119 0 0,-159-10 69 0 0,1 2 1 0 0,69 22-1 0 0,-97-25 31 0 0,0 1-1 0 0,21 12 1 0 0,-30-15 24 0 0,1 0 0 0 0,-1 0 1 0 0,0 0-1 0 0,0 1 0 0 0,-1-1 0 0 0,1 1 1 0 0,0 0-1 0 0,-1 0 0 0 0,1 0 0 0 0,-1 0 1 0 0,0 0-1 0 0,0 0 0 0 0,2 5 0 0 0,-4-6 11 0 0,0 0-1 0 0,1-1 1 0 0,-1 1-1 0 0,0-1 1 0 0,0 1-1 0 0,0 0 1 0 0,0-1-1 0 0,0 1 1 0 0,0 0-1 0 0,0-1 1 0 0,0 1-1 0 0,-1-1 1 0 0,1 1-1 0 0,-1 0 0 0 0,1-1 1 0 0,-1 1-1 0 0,0-1 1 0 0,1 0-1 0 0,-1 1 1 0 0,0-1-1 0 0,0 1 1 0 0,0-1-1 0 0,-2 2 1 0 0,-1 2-16 0 0,-1-1 1 0 0,0 0-1 0 0,0 0 1 0 0,-10 6-1 0 0,-7 2-5 0 0,0-1 1 0 0,-1 0-1 0 0,0-2 0 0 0,-27 7 1 0 0,-102 20 156 0 0,-256 37 538 0 0,258-48-440 0 0,-282 40 334 0 0,156-26-178 0 0,-130 16 180 0 0,54-9-112 0 0,137-15-209 0 0,-278 42 236 0 0,-40 14-220 0 0,512-84-248 0 0,-105 20 37 0 0,101-17-38 0 0,1 1-1 0 0,-45 19 1 0 0,64-23-35 0 0,-1-1 1 0 0,1 2-1 0 0,0-1 1 0 0,0 1-1 0 0,-7 6 1 0 0,11-9 30 0 0,1-1 0 0 0,0 0 0 0 0,0 0 1 0 0,0 0-1 0 0,0 0 0 0 0,0 0 0 0 0,0 0 1 0 0,0 0-1 0 0,-1 1 0 0 0,1-1 1 0 0,0 0-1 0 0,0 0 0 0 0,0 0 0 0 0,0 0 1 0 0,0 0-1 0 0,0 0 0 0 0,0 1 0 0 0,0-1 1 0 0,0 0-1 0 0,0 0 0 0 0,0 0 1 0 0,0 0-1 0 0,0 1 0 0 0,0-1 0 0 0,0 0 1 0 0,0 0-1 0 0,0 0 0 0 0,0 0 0 0 0,0 0 1 0 0,0 1-1 0 0,0-1 0 0 0,0 0 1 0 0,0 0-1 0 0,0 0 0 0 0,0 0 0 0 0,0 0 1 0 0,0 1-1 0 0,1-1 0 0 0,-1 0 0 0 0,0 0 1 0 0,0 0-1 0 0,0 0 0 0 0,4 6-59 0 0,0 0 0 0 0,0 0-1 0 0,0-1 1 0 0,1 0-1 0 0,-1 0 1 0 0,1 0 0 0 0,1 0-1 0 0,-1-1 1 0 0,1 0 0 0 0,0 0-1 0 0,-1 0 1 0 0,2-1 0 0 0,10 5-1 0 0,8 2-64 0 0,1-2-1 0 0,34 8 0 0 0,26 2-34 0 0,2-5 0 0 0,115 5 0 0 0,182-16-159 0 0,-286-4 254 0 0,362-8-29 0 0,389 2-50 0 0,-845 8 146 0 0,269 12-141 0 0,-2 22-98 0 0,-254-31 147 0 0,0 1 0 0 0,-1 0 0 0 0,0 2 0 0 0,0 0-1 0 0,-1 1 1 0 0,22 11 0 0 0,-36-17 69 0 0,-1 0 0 0 0,1 0 0 0 0,-1 0 0 0 0,1 0 0 0 0,-1 0 0 0 0,1 0 0 0 0,-1 0 0 0 0,0 1 0 0 0,0-1-1 0 0,1 0 1 0 0,-1 1 0 0 0,0-1 0 0 0,0 1 0 0 0,0-1 0 0 0,-1 1 0 0 0,1 0 0 0 0,0-1 0 0 0,0 1 0 0 0,0 3 0 0 0,-1-3 5 0 0,0 0 0 0 0,-1-1-1 0 0,1 1 1 0 0,-1-1 0 0 0,1 1 0 0 0,-1-1-1 0 0,1 1 1 0 0,-1-1 0 0 0,0 0 0 0 0,1 1 0 0 0,-1-1-1 0 0,0 0 1 0 0,0 0 0 0 0,0 1 0 0 0,0-1-1 0 0,0 0 1 0 0,-1 0 0 0 0,1 0 0 0 0,0 0 0 0 0,0 0-1 0 0,-1 0 1 0 0,-2 1 0 0 0,-19 10 27 0 0,-1-2 0 0 0,-1 0-1 0 0,0-1 1 0 0,-41 9 0 0 0,34-10 16 0 0,-72 15 418 0 0,-152 13-1 0 0,76-13-127 0 0,-426 56 339 0 0,312-44-424 0 0,-111 12-70 0 0,-348 50 256 0 0,450-29-320 0 0,291-65-135 0 0,-1 1 0 0 0,-11 6-1 0 0,21-9 27 0 0,0 1 1 0 0,0 0-1 0 0,0-1 0 0 0,0 1 0 0 0,1 0 0 0 0,-1 1 0 0 0,1-1 1 0 0,-1 0-1 0 0,1 1 0 0 0,0-1 0 0 0,-4 6 0 0 0,6-8 11 0 0,0 0 0 0 0,0 0-1 0 0,0 0 1 0 0,0 0 0 0 0,0 0 0 0 0,0 0-1 0 0,0 1 1 0 0,0-1 0 0 0,0 0-1 0 0,0 0 1 0 0,0 0 0 0 0,0 0 0 0 0,0 0-1 0 0,0 1 1 0 0,0-1 0 0 0,0 0 0 0 0,0 0-1 0 0,0 0 1 0 0,0 0 0 0 0,0 1-1 0 0,0-1 1 0 0,0 0 0 0 0,0 0 0 0 0,0 0-1 0 0,0 0 1 0 0,0 0 0 0 0,0 0-1 0 0,0 1 1 0 0,0-1 0 0 0,0 0 0 0 0,0 0-1 0 0,1 0 1 0 0,-1 0 0 0 0,0 0-1 0 0,0 0 1 0 0,0 0 0 0 0,0 1 0 0 0,6 5-44 0 0,0 0 0 0 0,0 0 0 0 0,0 0 0 0 0,1-1 0 0 0,-1 1 0 0 0,1-2 0 0 0,1 1 0 0 0,-1-1 0 0 0,1 0 0 0 0,-1-1 0 0 0,1 1 0 0 0,0-2 0 0 0,11 4 0 0 0,17 2-100 0 0,62 7 0 0 0,-92-14 136 0 0,410 24-454 0 0,4-30 316 0 0,-197 0 152 0 0,-99 3-20 0 0,329 0 45 0 0,-3 30-323 0 0,-324-5-393 0 0,-123-23 495 0 0,-1169-12 2115 0 0,934 8-1742 0 0,149 2-139 0 0,-268-1 388 0 0,4 17-126 0 0,339-13-303 0 0,-8 0-13 0 0,0 0-1 0 0,-29 8 1 0 0,42-8-169 0 0,4 1-102 0 0,-1-1 252 0 0,1 0 1 0 0,0 0 0 0 0,-1 0-1 0 0,1 0 1 0 0,0 0-1 0 0,0 0 1 0 0,0 0 0 0 0,0 0-1 0 0,0 0 1 0 0,2 1 0 0 0,-1 0-34 0 0,3 2-10 0 0,1 0 0 0 0,-1-1 1 0 0,1 1-1 0 0,0-1 0 0 0,0 0 0 0 0,0-1 1 0 0,0 1-1 0 0,11 2 0 0 0,55 8-364 0 0,-61-12 390 0 0,280 21-276 0 0,5-23 267 0 0,-108-1 30 0 0,155 0-111 0 0,-336 2 131 0 0,123 2-152 0 0,-118 0-3 0 0,-17-2-162 0 0,-23-2 241 0 0,-117-1 389 0 0,55 2-155 0 0,-1-1-42 0 0,-356-3 161 0 0,231 7-96 0 0,-329 16 671 0 0,84 42-876 0 0,419-50-192 0 0,39-9 102 0 0,4 2-222 0 0,1 0 313 0 0,0 1-1 0 0,0-1 1 0 0,1 1 0 0 0,-1-1-1 0 0,1 0 1 0 0,0 0-1 0 0,0 0 1 0 0,0-1 0 0 0,0 1-1 0 0,0-1 1 0 0,0 0-1 0 0,1 1 1 0 0,-1-2-1 0 0,1 1 1 0 0,0 0 0 0 0,5 1-1 0 0,10 4-77 0 0,41 7-1 0 0,-53-12 83 0 0,41 6 5 0 0,71 5-1 0 0,52-10 263 0 0,-42-1-247 0 0,426-5-1082 0 0,-524 0 858 0 0,220-9-2057 0 0,-248 12 2159 0 0,-4-1 151 0 0,0 0 22 0 0,1 0-1 0 0,-1 0 1 0 0,0 0-1 0 0,0 1 1 0 0,0-1 0 0 0,0 0-1 0 0,0 1 1 0 0,-1-1-1 0 0,1 1 1 0 0,-1-2-1 0 0,-1 1 51 0 0,-4-2 31 0 0,0 0 0 0 0,0 1-1 0 0,0-1 1 0 0,0 1 0 0 0,-1 1 0 0 0,1-1-1 0 0,-8 1 1 0 0,-58-2 424 0 0,45 3-349 0 0,-129 4 219 0 0,12 1-392 0 0,69-6-28 0 0,-273 4 0 0 0,237 4-7 0 0,-282 7-91 0 0,353-15-142 0 0,1 2 1 0 0,-1 2-1 0 0,-43 8 0 0 0,78-10 202 0 0,1 1 0 0 0,-1 0 0 0 0,1 1 0 0 0,-1-1 0 0 0,1 1 0 0 0,0 0 0 0 0,-5 4 0 0 0,8-5-26 0 0,2 0-69 0 0,-1 8 42 0 0,1-9 87 0 0,0-1 0 0 0,0 1 0 0 0,0 0 0 0 0,0-1 0 0 0,1 1 0 0 0,-1 0 0 0 0,0-1 0 0 0,0 1 0 0 0,1 0 0 0 0,-1-1 0 0 0,0 1 0 0 0,1 0 0 0 0,-1-1 0 0 0,0 1 0 0 0,1-1 0 0 0,-1 1-1 0 0,1-1 1 0 0,-1 1 0 0 0,1-1 0 0 0,-1 1 0 0 0,2-1 0 0 0,-1 2-3 0 0,2 0 2 0 0,0 1 0 0 0,0-1 0 0 0,0 1 0 0 0,0-1 0 0 0,1 0 0 0 0,-1 0 0 0 0,1-1 0 0 0,-1 1 0 0 0,1-1 0 0 0,-1 0 0 0 0,1 1 0 0 0,0-2 0 0 0,0 1 0 0 0,7 0 0 0 0,5 0 24 0 0,0-1 0 0 0,21-2 0 0 0,-14 0-9 0 0,279-31 54 0 0,-158 0-68 0 0,20-3 62 0 0,53 9 191 0 0,56-9 19 0 0,3-13-135 0 0,-13 10 108 0 0,-80 14-66 0 0,-146 19-149 0 0,353-45 839 0 0,-29 43-588 0 0,-264 13-177 0 0,164 31 0 0 0,-204-25-105 0 0,96 22-59 0 0,-123-25 29 0 0,-1 1-1 0 0,0 2 1 0 0,29 15 0 0 0,-30-7-411 0 0,-26-18 216 0 0,-4 2-106 0 0,1-1 298 0 0,1-1 0 0 0,-1 1 0 0 0,0-1 0 0 0,0 0 1 0 0,0 1-1 0 0,-1-1 0 0 0,1 0 0 0 0,0 0 0 0 0,0 0 0 0 0,-1 0 0 0 0,1 0 0 0 0,-1 0 1 0 0,1 0-1 0 0,-1 0 0 0 0,1 0 0 0 0,-1-1 0 0 0,1 1 0 0 0,-1-1 0 0 0,-3 1 1 0 0,-4 1 38 0 0,0 0-1 0 0,-15 1 1 0 0,22-3-8 0 0,-100 3 116 0 0,-138-12 0 0 0,8-1 196 0 0,17 5 111 0 0,-172 6-56 0 0,295 5-827 0 0,103 2 153 0 0,-1-3 258 0 0,0-2 0 0 0,0 1 1 0 0,0-1-1 0 0,1-1 0 0 0,-1 0 1 0 0,1 0-1 0 0,14 0 0 0 0,-14-1 28 0 0,261 12-123 0 0,-234-12 146 0 0,243-8-35 0 0,-84-1 16 0 0,-5 9 74 0 0,-17 1-33 0 0,-172-2-36 0 0,-4-1 52 0 0,1 0 0 0 0,-1 0 0 0 0,0 0 0 0 0,0 1 0 0 0,0-1-1 0 0,0 0 1 0 0,0 0 0 0 0,0 1 0 0 0,0-1 0 0 0,-2-1 0 0 0,1 1 32 0 0,-6-3 28 0 0,1 0 0 0 0,-1 0 0 0 0,0 1 0 0 0,0 0 1 0 0,0 1-1 0 0,-11-3 0 0 0,-54-5 297 0 0,36 5-235 0 0,-68-6 99 0 0,-1 4-1 0 0,-114 7 0 0 0,137 1-92 0 0,-54 3 141 0 0,110-1-244 0 0,0 0 1 0 0,0 2 0 0 0,-25 8 0 0 0,45-12-50 0 0,5 0-10 0 0,0-1 0 0 0,-1 1 0 0 0,1 0 0 0 0,0-1 0 0 0,0 1 0 0 0,0 0 0 0 0,0 1-1 0 0,0-1 1 0 0,-2 2 0 0 0,3-3-7 0 0,1 1 0 0 0,0-1 0 0 0,-1 1 0 0 0,1-1 0 0 0,0 1 0 0 0,-1-1 0 0 0,1 1 0 0 0,0-1 0 0 0,0 1 0 0 0,-1-1 0 0 0,1 1 0 0 0,0-1 0 0 0,0 1-1 0 0,0 0 1 0 0,0-1 0 0 0,0 1 0 0 0,0 0 0 0 0,0-1 0 0 0,0 1 0 0 0,0-1 0 0 0,0 2 0 0 0,2 3-195 0 0,2 1 140 0 0,1 0 0 0 0,-1-1 0 0 0,2 0 0 0 0,-1 0 0 0 0,0 0 0 0 0,1-1 0 0 0,0 0 0 0 0,0 0 0 0 0,0 0 0 0 0,0-1 0 0 0,1 0 0 0 0,-1 0 0 0 0,11 3 0 0 0,14 3-17 0 0,52 9 1 0 0,-16-8 74 0 0,103 2-1 0 0,-34-3-375 0 0,13 0-215 0 0,-146-9 309 0 0,-8-4-294 0 0,4 3 552 0 0,0 0 1 0 0,0 0-1 0 0,-1 0 1 0 0,1 0 0 0 0,0 0-1 0 0,-1 0 1 0 0,1 1-1 0 0,-1-1 1 0 0,1 1 0 0 0,-4-1-1 0 0,3 0-2 0 0,-21-7 83 0 0,-1 2 1 0 0,1 0-1 0 0,-26-1 0 0 0,-76-4 357 0 0,56 7-170 0 0,-123-18 554 0 0,89 9-71 0 0,-162-1-1 0 0,256 14-699 0 0,-41 5 18 0 0,48-5-140 0 0,3 2-89 0 0,-1-1 168 0 0,1 0 0 0 0,-1 1 0 0 0,1-2 0 0 0,0 1 0 0 0,-1 0 0 0 0,1 0 0 0 0,0 0 0 0 0,0 0 0 0 0,0 0 0 0 0,2 1 0 0 0,-1 0-25 0 0,3 2 1 0 0,0 0 1 0 0,0-1-1 0 0,0 0 0 0 0,0 0 0 0 0,0 0 0 0 0,1 0 0 0 0,-1-1 0 0 0,11 3 0 0 0,50 8-184 0 0,-34-7 222 0 0,181 21-44 0 0,3-16-27 0 0,-109-6 63 0 0,104 10 15 0 0,38 2 0 0 0,-184-14-63 0 0,-4 0-176 0 0,73-5 1 0 0,-131 2 134 0 0,0 0 0 0 0,0-1-1 0 0,1 1 1 0 0,-1-1 0 0 0,0 0-1 0 0,0 0 1 0 0,0 0 0 0 0,0 0-1 0 0,0 0 1 0 0,0-1 0 0 0,4-2-1 0 0,-6 2-20 0 0,-1-12 458 0 0,-6 3-117 0 0,0 0 0 0 0,0 1-1 0 0,-10-13 261 0 0,24 18-938 0 0,-1 1 396 0 0,-1 1-1 0 0,1 0 0 0 0,0 0 0 0 0,-1 0 0 0 0,1 1 0 0 0,0 0 0 0 0,0 1 1 0 0,15-2-1 0 0,72 1-95 0 0,-62 2 176 0 0,156 8 160 0 0,-53-1-124 0 0,6-6-47 0 0,85 5-111 0 0,-205-4 77 0 0,116 14-110 0 0,-65-4-118 0 0,-68-11 163 0 0,-245-10-64 0 0,145 7 372 0 0,-193-7 952 0 0,273 8-1103 0 0,-222-12 895 0 0,161 12-644 0 0,-86 11-1 0 0,-165 16-37 0 0,179-16-260 0 0,112-6-2 0 0,-18 1-512 0 0,65 6 340 0 0,-5-7 131 0 0,-1-1 1 0 0,1 0-1 0 0,0 0 0 0 0,1 0 0 0 0,-1-1 0 0 0,0 0 0 0 0,10 3 0 0 0,42 7 79 0 0,-37-9 21 0 0,71 11 251 0 0,95 2 0 0 0,95-11-236 0 0,-158-4-226 0 0,47-1-241 0 0,277-38 0 0 0,-174-8 17 0 0,-191 28 228 0 0,102-36 1 0 0,-157 44 146 0 0,5-2 147 0 0,55-13 0 0 0,-53 19 71 0 0,1 1 0 0 0,0 2 0 0 0,-1 1 0 0 0,1 2 0 0 0,51 7 0 0 0,42 10 81 0 0,105 11-46 0 0,-134-17-227 0 0,130 31 0 0 0,-68 1-37 0 0,-148-38-18 0 0,-10-4-69 0 0,-7 0-45 0 0,-205 12 336 0 0,86-9-107 0 0,-323 1-244 0 0,157-6 70 0 0,67 14 141 0 0,210-12-84 0 0,10-1-81 0 0,3 2-71 0 0,0-1 151 0 0,0 0-1 0 0,0 0 0 0 0,0 0 0 0 0,0 0 0 0 0,0-1 0 0 0,0 1 1 0 0,0 0-1 0 0,1 0 0 0 0,0 0-21 0 0,4 3-35 0 0,0-1 0 0 0,0 0 0 0 0,0 0 0 0 0,0 0 0 0 0,1-1 0 0 0,-1 0 0 0 0,1 0 0 0 0,12 1 0 0 0,58 3-137 0 0,-53-6 211 0 0,543 34 65 0 0,-532-31-61 0 0,-7-2-6 0 0,184 22-220 0 0,-209-22 218 0 0,-62-4 860 0 0,-10-1-464 0 0,-267 30 16 0 0,289-21-392 0 0,-102 9-316 0 0,147-14 240 0 0,10 5-462 0 0,-2-1 489 0 0,0-2 1 0 0,0 1-1 0 0,1 0 0 0 0,-1-1 0 0 0,1-1 1 0 0,0 1-1 0 0,7 0 0 0 0,60 5 34 0 0,-73-7 2 0 0,208 1-22 0 0,-111-2-154 0 0,-36-1 1041 0 0,-59 4-1248 0 0,22 11 327 0 0,1-1 1 0 0,0-2-1 0 0,1 0 0 0 0,0-2 0 0 0,43 8 0 0 0,-47-12 38 0 0,0 2 1 0 0,0 0-1 0 0,29 12 0 0 0,-49-17-58 0 0,-5 2-403 0 0,1-2 475 0 0,1-1 0 0 0,-1 1 0 0 0,1-1 0 0 0,-1 1 0 0 0,1-1 0 0 0,-1 1 0 0 0,1-1 0 0 0,-1 0 0 0 0,1 1 0 0 0,-1-1 0 0 0,1 0 0 0 0,-1 1 0 0 0,0-1 0 0 0,-13 5 82 0 0,13-4-79 0 0,-18 3 136 0 0,-1 0 0 0 0,0 0 0 0 0,0-2 0 0 0,-30 0 0 0 0,5 0 76 0 0,-1 1 34 0 0,0 3-1 0 0,-47 11 1 0 0,84-11-214 0 0,3-4-328 0 0,7 1 187 0 0,0 0 91 0 0,0 1-1 0 0,0-1 0 0 0,1 0 0 0 0,0 0 0 0 0,-1 0 0 0 0,1 0 1 0 0,0 0-1 0 0,1 0 0 0 0,-1 0 0 0 0,0-1 0 0 0,1 1 1 0 0,0-1-1 0 0,-1 0 0 0 0,1 1 0 0 0,0-1 0 0 0,0-1 1 0 0,0 1-1 0 0,0 0 0 0 0,0-1 0 0 0,6 2 0 0 0,9 3 41 0 0,-1-1-1 0 0,34 5 1 0 0,-40-8 22 0 0,377 50-548 0 0,-314-44 76 0 0,-40-3 207 0 0,-19-2 30 0 0,26 0 929 0 0,-56-6-209 0 0,-8-1-312 0 0,0 2 0 0 0,-43 1 0 0 0,17 1-227 0 0,18-1 9 0 0,-1 2 0 0 0,1 1 0 0 0,-55 10 0 0 0,72-7-71 0 0,13-5 55 0 0,1 1 1 0 0,-1-1-1 0 0,0 0 1 0 0,1 1-1 0 0,-1-1 1 0 0,1 1-1 0 0,-1-1 1 0 0,1 1-1 0 0,-1-1 1 0 0,1 1-1 0 0,-1-1 1 0 0,1 1 0 0 0,-1 0-1 0 0,1-1 1 0 0,0 1-1 0 0,-1 0 1 0 0,1-1-1 0 0,0 1 1 0 0,0 0-1 0 0,0-1 1 0 0,-1 1-1 0 0,1 0 1 0 0,0 0-1 0 0,0 1 1 0 0,0-1 1 0 0,1 1 0 0 0,-1-1-1 0 0,1 0 1 0 0,-1 1 0 0 0,1-1 0 0 0,-1 0 0 0 0,1 0 0 0 0,0 1-1 0 0,0-1 1 0 0,-1 0 0 0 0,1 0 0 0 0,1 1 0 0 0,3 3-17 0 0,0 0 1 0 0,0-1 0 0 0,1 0-1 0 0,9 5 1 0 0,4 2 76 0 0,1-2 0 0 0,0-1 0 0 0,24 7 0 0 0,67 13 26 0 0,-41-11-44 0 0,32 10 23 0 0,-100-27-126 0 0,-17 3 306 0 0,-5 0 31 0 0,0-2-1 0 0,-38-2 1 0 0,36-1-183 0 0,0 2-1 0 0,-28 3 0 0 0,-10 4 89 0 0,58-6-229 0 0,2 1-35 0 0,2 1 76 0 0,-1 0 0 0 0,1 0-1 0 0,0 0 1 0 0,-1 0 0 0 0,1-1 0 0 0,0 1 0 0 0,1 0 0 0 0,-1-1-1 0 0,0 0 1 0 0,1 0 0 0 0,-1 1 0 0 0,1-1 0 0 0,0-1-1 0 0,0 1 1 0 0,0 0 0 0 0,0-1 0 0 0,0 1 0 0 0,5 0 0 0 0,10 5 34 0 0,35 8 1 0 0,-49-14-20 0 0,66 13-9 0 0,-17-3-89 0 0,65 22 0 0 0,-102-27 11 0 0,-1 1 1008 0 0,-17-5-744 0 0,-6 6-17 0 0,-1 2-80 0 0,2-3-71 0 0,5-5-59 0 0,3-1-140 0 0,-1 0 197 0 0,0-1-1 0 0,0 0 0 0 0,0 1 0 0 0,0-1 0 0 0,0 0 0 0 0,0 0 1 0 0,0 1-1 0 0,0-1 0 0 0,0 0 0 0 0,0 1 0 0 0,0-1 0 0 0,0 0 0 0 0,0 0 1 0 0,0 1-1 0 0,0-1 0 0 0,0 0 0 0 0,0 1 0 0 0,0-1 0 0 0,-1 1 1 0 0,1-1 0 0 0,0 1 0 0 0,0-1-1 0 0,0 1 1 0 0,0-1 0 0 0,-1 1 0 0 0,1-1-1 0 0,0 1 1 0 0,0-1 0 0 0,0 1 0 0 0,0-1-1 0 0,0 1 1 0 0,0-1 0 0 0,1 1 0 0 0,-1-1 0 0 0,0 1-1 0 0,0-1 1 0 0,0 1 0 0 0,0-1 0 0 0,0 0-1 0 0,1 1 1 0 0,-1 0 0 0 0,7 12-9 0 0,4 2 11 0 0,12 9 0 0 0,-12-13 0 0 0,0 0 0 0 0,-4-1-10 0 0,-5-8-45 0 0,-3 1-220 0 0,0-2 279 0 0,0 1 0 0 0,1 0-1 0 0,-1-1 1 0 0,0 1 0 0 0,0-1-1 0 0,0 1 1 0 0,-1-1 0 0 0,1 1-1 0 0,0-1 1 0 0,-1 0 0 0 0,1 1-1 0 0,0-1 1 0 0,-1 0 0 0 0,1 0 0 0 0,-1 0-1 0 0,0 0 1 0 0,1 0 0 0 0,-1-1-1 0 0,0 1 1 0 0,0 0 0 0 0,-2 0-1 0 0,-3 0 30 0 0,-29 9 111 0 0,23-7-134 0 0,4 0-27 0 0,7-2-63 0 0,7-11-295 0 0,-3-2 375 0 0,1-1 0 0 0,2 0-10 0 0,0 7-17 0 0,0-1 1 0 0,1 0 0 0 0,0 1 0 0 0,0 0 0 0 0,10-7 0 0 0,39-25-71 0 0,-25 18 105 0 0,50-30-26 0 0,125-58-1 0 0,-188 100 3 0 0,53-30-81 0 0,-1-3 0 0 0,98-77 0 0 0,-62 43-267 0 0,2 4 0 0 0,4 5 0 0 0,158-68 0 0 0,-222 112 299 0 0,100-40 364 0 0,-116 51-97 0 0,1 1 0 0 0,59-10 0 0 0,-75 17-182 0 0,-1 1 0 0 0,1 1 0 0 0,0 0 0 0 0,0 1 0 0 0,0 1 0 0 0,0 0 0 0 0,-1 1-1 0 0,1 1 1 0 0,0 1 0 0 0,-1 0 0 0 0,29 12 0 0 0,-44-16-44 0 0,1 0 1 0 0,0 1-1 0 0,0-1 0 0 0,0 0 1 0 0,0 1-1 0 0,-1-1 0 0 0,1 0 0 0 0,0 1 1 0 0,0-1-1 0 0,-1 1 0 0 0,1 0 1 0 0,0-1-1 0 0,-1 1 0 0 0,1-1 1 0 0,-1 1-1 0 0,1 0 0 0 0,-1-1 1 0 0,1 1-1 0 0,-1 0 0 0 0,1 0 1 0 0,-1-1-1 0 0,0 1 0 0 0,1 0 1 0 0,-1 0-1 0 0,0 0 0 0 0,0 0 0 0 0,1-1 1 0 0,-1 1-1 0 0,0 0 0 0 0,0 0 1 0 0,0 0-1 0 0,0 0 0 0 0,0 0 1 0 0,0 0-1 0 0,-1-1 0 0 0,1 1 1 0 0,0 0-1 0 0,0 0 0 0 0,-1 0 1 0 0,1 0-1 0 0,0-1 0 0 0,-1 1 0 0 0,1 0 1 0 0,-1 0-1 0 0,1-1 0 0 0,-1 1 1 0 0,1 0-1 0 0,-1-1 0 0 0,1 1 1 0 0,-2 1-1 0 0,-3 2-34 0 0,0 0 0 0 0,0 0-1 0 0,0 0 1 0 0,0 0 0 0 0,-11 5 0 0 0,-3-1 34 0 0,1 0 0 0 0,-1-2 0 0 0,-38 9 0 0 0,-61 2 475 0 0,98-14-398 0 0,-398 44 1135 0 0,58 12-994 0 0,283-37-296 0 0,67-18 70 0 0,7-3-98 0 0,11 5-855 0 0,-6-4 955 0 0,0-1 0 0 0,1 1-1 0 0,-1-1 1 0 0,0 0 0 0 0,1 0-1 0 0,-1 0 1 0 0,1-1 0 0 0,-1 1 0 0 0,4 0-1 0 0,14 2-21 0 0,-1-1 0 0 0,1-1 0 0 0,-1 0 0 0 0,23-3 0 0 0,81-14-58 0 0,-91 11 56 0 0,296-58-706 0 0,-147 0-167 0 0,-139 48 3604 0 0,-45 16-2775 0 0,-24 7-72 0 0,0-1 0 0 0,0-1 0 0 0,-1-1 0 0 0,1-2 0 0 0,-1-1 0 0 0,-51-2 0 0 0,57-2 357 0 0,0 0 1 0 0,1-2 0 0 0,-1-1 0 0 0,-40-14 653 0 0,64 17-1033 0 0,14-4 89 0 0,-1 0 1 0 0,1 0 0 0 0,0 2 0 0 0,0 0 0 0 0,28-3 0 0 0,88-1-529 0 0,-118 7 621 0 0,282-3 428 0 0,-294 4-488 0 0,-2-1 75 0 0,0-1 0 0 0,0 1 0 0 0,0 0 0 0 0,-1-1 0 0 0,1 1 0 0 0,-1-1 1 0 0,1 1-1 0 0,-1 0 0 0 0,1-1 0 0 0,-1 1 0 0 0,0 0 0 0 0,0 0 0 0 0,0 0 0 0 0,0-1 0 0 0,0 1 0 0 0,0 0 0 0 0,0 0 0 0 0,0 0 0 0 0,0 0 0 0 0,0 1 0 0 0,0-1 0 0 0,-1 0 0 0 0,1 0 0 0 0,0 1 0 0 0,0-1 0 0 0,-1 1 0 0 0,-1-1 0 0 0,-6-2 34 0 0,1 1-1 0 0,-1 0 1 0 0,-13-1 0 0 0,11 1-27 0 0,-283-20 424 0 0,140 15-218 0 0,-48-8 286 0 0,-101-6 298 0 0,10-2-106 0 0,-66-2 523 0 0,3 28 330 0 0,321 0-1432 0 0,0 1 0 0 0,0 2 0 0 0,-51 15 0 0 0,82-20-169 0 0,-1 1 0 0 0,1 0 0 0 0,0 0 0 0 0,0 0 0 0 0,0 1 0 0 0,-5 3 0 0 0,14 4-1102 0 0,0-6 1009 0 0,0 0 1 0 0,0 0-1 0 0,1 0 0 0 0,-1 0 0 0 0,1-1 0 0 0,0 0 1 0 0,0 0-1 0 0,0-1 0 0 0,0 0 0 0 0,1 0 0 0 0,11 2 1 0 0,7 0-222 0 0,1-1 1 0 0,26-1 0 0 0,-42-2 264 0 0,435-17-1583 0 0,-358 11 1635 0 0,255-22-77 0 0,241-11 560 0 0,-541 38-388 0 0,156-1 349 0 0,-151 4-81 0 0,0 2 0 0 0,53 11 0 0 0,-92-14-270 0 0,-1 1 0 0 0,0 0 1 0 0,0 1-1 0 0,0 0 0 0 0,0 0 1 0 0,0 0-1 0 0,12 9 0 0 0,-19-12-41 0 0,0 0-1 0 0,0 0 0 0 0,0 0 0 0 0,1 0 0 0 0,-1 0 1 0 0,0 0-1 0 0,0 0 0 0 0,0 0 0 0 0,0 1 1 0 0,0-1-1 0 0,0 0 0 0 0,0 0 0 0 0,1 0 0 0 0,-1 0 1 0 0,0 0-1 0 0,0 0 0 0 0,0 0 0 0 0,0 1 1 0 0,0-1-1 0 0,0 0 0 0 0,0 0 0 0 0,0 0 0 0 0,0 0 1 0 0,0 0-1 0 0,0 1 0 0 0,0-1 0 0 0,0 0 1 0 0,0 0-1 0 0,0 0 0 0 0,0 0 0 0 0,0 1 0 0 0,0-1 1 0 0,0 0-1 0 0,0 0 0 0 0,0 0 0 0 0,-1 4 0 0 0,0 0-1 0 0,0-1 0 0 0,0 1 1 0 0,-1-1-1 0 0,0 0 1 0 0,1 1-1 0 0,-1-1 0 0 0,0 0 1 0 0,0 0-1 0 0,-1 0 0 0 0,1 0 1 0 0,-1 0-1 0 0,1-1 1 0 0,-1 1-1 0 0,0-1 0 0 0,0 0 1 0 0,0 0-1 0 0,0 0 0 0 0,-4 2 1 0 0,-11 5 39 0 0,0 0 1 0 0,-26 8 0 0 0,27-10 15 0 0,-45 14 142 0 0,-67 15 0 0 0,-68 4 153 0 0,82-18-136 0 0,-107 18 218 0 0,38-7-116 0 0,17-6-72 0 0,55-10-138 0 0,56-12-318 0 0,54-5 105 0 0,280-17-779 0 0,-33 0 665 0 0,-233 17 218 0 0,11-1-26 0 0,1 1 1 0 0,-1 1-1 0 0,1 2 0 0 0,38 8 1 0 0,-60-11-65 0 0,-16 4 20 0 0,6-1 71 0 0,-56 10 188 0 0,-109 9-1 0 0,127-18-114 0 0,-469 19 354 0 0,414-23-367 0 0,-44 2-159 0 0,-10 0-195 0 0,187 3 155 0 0,-3 1 67 0 0,3-4 24 0 0,0-2 0 0 0,36-3 1 0 0,65-14-92 0 0,-130 16 134 0 0,399-79-639 0 0,-48-14-452 0 0,-32 7 71 0 0,13-8 768 0 0,-133 35 1331 0 0,-182 55-267 0 0,-22 3-694 0 0,-1-1-106 0 0,1 1-1 0 0,-1 0 1 0 0,0 0-1 0 0,0 0 1 0 0,0 0-1 0 0,0 0 1 0 0,-1 1-1 0 0,1-1 1 0 0,0 1-1 0 0,-1 0 1 0 0,-4-1 0 0 0,-45-7 25 0 0,43 7-31 0 0,-302-25 74 0 0,52 6 61 0 0,-132-17 608 0 0,86 9-84 0 0,-95-2 41 0 0,119 11-370 0 0,228 16-271 0 0,-225-17 68 0 0,208 14-299 0 0,69 7 42 0 0,5 0-298 0 0,28 0 96 0 0,421-12-1974 0 0,-175-9 2290 0 0,412-31 30 0 0,24 35 1052 0 0,-504 34-507 0 0,-184-14-387 0 0,-22-3 106 0 0,-5-1-184 0 0,-10-4-64 0 0,-1 1 1 0 0,0 0 0 0 0,0 1 0 0 0,-1 0-1 0 0,1 1 1 0 0,-16 0 0 0 0,14 1-25 0 0,-268-20 97 0 0,157 13-105 0 0,-370-19-192 0 0,2 0 238 0 0,123 3 146 0 0,-617-48 1086 0 0,718 46-695 0 0,-431-33 857 0 0,670 57-1438 0 0,-36 3 1 0 0,64-1-190 0 0,3 2 158 0 0,0-1 0 0 0,1 0-1 0 0,0 0 1 0 0,-1-1 0 0 0,1 1 0 0 0,0 0 0 0 0,-1 0 0 0 0,1 0 0 0 0,0 0 0 0 0,0 0 0 0 0,-1-1 0 0 0,3 2 0 0 0,-1 0-47 0 0,3 2-43 0 0,0-1 0 0 0,0 1 0 0 0,0-1 0 0 0,0 0 0 0 0,0-1 0 0 0,1 1 0 0 0,9 2 0 0 0,45 9-550 0 0,-54-13 609 0 0,50 7-430 0 0,72 1-1 0 0,61-8 122 0 0,-136-1 252 0 0,685-29-445 0 0,-631 23 516 0 0,449-28 7 0 0,495-20 252 0 0,-718 55 72 0 0,-234 5 82 0 0,128 24 0 0 0,-167-16-184 0 0,-56-13-110 0 0,-7 0-12 0 0,-25 3-81 0 0,-1-1 1 0 0,0-2-1 0 0,-32-2 0 0 0,1 1 36 0 0,-119 2 123 0 0,-179 1-18 0 0,-1313-54 132 0 0,802 13 862 0 0,-196-11 238 0 0,1026 49-1601 0 0,41 0 189 0 0,0 0 0 0 0,-1 0 0 0 0,1 0 0 0 0,0 1 0 0 0,0-1-1 0 0,-1 1 1 0 0,1-1 0 0 0,2 2 0 0 0,8 2-71 0 0,22 3-237 0 0,1-3 1 0 0,43 2-1 0 0,74-7-426 0 0,-151 1 788 0 0,464-32-999 0 0,-2-25 721 0 0,-247 29 151 0 0,240-34-29 0 0,110-12 146 0 0,-392 52 52 0 0,292-31 118 0 0,0 39 256 0 0,-330 24-172 0 0,-111-6-139 0 0,-1 1-1 0 0,0 1 1 0 0,32 11-1 0 0,-29-4 70 0 0,-26-12-160 0 0,0-1 0 0 0,1 1 0 0 0,-2 0 0 0 0,1-1 0 0 0,0 1 0 0 0,0 0 0 0 0,0-1 0 0 0,0 1 0 0 0,0 0-1 0 0,0 0 1 0 0,-1 0 0 0 0,1 0 0 0 0,0 0 0 0 0,-1 0 0 0 0,1 1 0 0 0,-1-1-10 0 0,0 0 0 0 0,0 0 0 0 0,0 0 0 0 0,0 0 0 0 0,0 0 0 0 0,0 0 0 0 0,0-1 0 0 0,0 1 0 0 0,-1 0 0 0 0,1 0 0 0 0,0 0 0 0 0,-1 0 0 0 0,1-1 0 0 0,-1 1 1 0 0,1 0-1 0 0,-1 0 0 0 0,1-1 0 0 0,-1 1 0 0 0,0 0 0 0 0,1-1 0 0 0,-2 2 0 0 0,-19 13-66 0 0,-1-5 50 0 0,1-1 0 0 0,-1-1-1 0 0,-1-1 1 0 0,1-1 0 0 0,-32 4-1 0 0,30-6 4 0 0,-450 57-56 0 0,381-52 67 0 0,-633 38 108 0 0,-4-29 136 0 0,50-12 650 0 0,-210 4 646 0 0,417-2-1154 0 0,421-7-438 0 0,-78 12-1 0 0,127-13-160 0 0,5 3-21 0 0,4 2 127 0 0,1-1-1 0 0,0 1 0 0 0,-1-1 1 0 0,1-1-1 0 0,1 1 1 0 0,-1-1-1 0 0,0 0 1 0 0,13 2-1 0 0,8 1-230 0 0,33 3 0 0 0,19-2-122 0 0,84-3 0 0 0,85-15 98 0 0,-190 8 274 0 0,513-39-74 0 0,-277 19 134 0 0,-44 3 63 0 0,254-16 128 0 0,-123 23 91 0 0,-3 24-99 0 0,-347-9-144 0 0,153 17 37 0 0,-150-13-38 0 0,0 1-1 0 0,-1 1 1 0 0,41 17-1 0 0,-64-21-82 0 0,-1 1 1 0 0,15 9-1 0 0,-25-14 72 0 0,0 1 0 0 0,0-1 0 0 0,0 0 0 0 0,0 0 0 0 0,0 0 0 0 0,0 0 0 0 0,0 0 0 0 0,1 0 0 0 0,-1 0 0 0 0,0 0 0 0 0,0 0 0 0 0,0 0 0 0 0,0 0 0 0 0,0 0 0 0 0,0 0 0 0 0,0 0 0 0 0,0 0 0 0 0,0 0 0 0 0,0 0 0 0 0,0 1 0 0 0,1-1 0 0 0,-1 0 0 0 0,0 0 0 0 0,0 0 0 0 0,0 0 0 0 0,0 0 0 0 0,0 0 0 0 0,0 0 0 0 0,0 0 0 0 0,0 1 0 0 0,0-1 0 0 0,0 0 0 0 0,0 0 0 0 0,0 0 0 0 0,0 0 0 0 0,0 0 0 0 0,0 0 0 0 0,0 0 0 0 0,0 1 0 0 0,0-1 0 0 0,0 0 0 0 0,0 0 0 0 0,0 0 0 0 0,0 0 0 0 0,0 0 0 0 0,0 0 0 0 0,-1 0 0 0 0,1 0 0 0 0,0 0 0 0 0,0 1 0 0 0,0-1 0 0 0,-1 2-30 0 0,-1 0 0 0 0,1 0 1 0 0,-1 0-1 0 0,0 0 0 0 0,1 0 1 0 0,-1 0-1 0 0,0-1 0 0 0,0 1 1 0 0,0-1-1 0 0,0 1 0 0 0,-1-1 1 0 0,1 0-1 0 0,0 1 0 0 0,-4 0 1 0 0,-5 2-38 0 0,-24 5 0 0 0,35-9 72 0 0,-102 19-87 0 0,-144 6 0 0 0,211-22 117 0 0,-459 21 387 0 0,-2-19 41 0 0,358-5-323 0 0,-1726 35 1641 0 0,1794-32-1857 0 0,-148 3-534 0 0,215-6 391 0 0,8 2-300 0 0,21 4 224 0 0,-1-1-1 0 0,48 4 1 0 0,59-5 15 0 0,-90-3 229 0 0,219 1-168 0 0,101 2 206 0 0,464 31 626 0 0,-5 39 0 0 0,-799-71-611 0 0,312 45-670 0 0,-233-29 247 0 0,123 40-1 0 0,-191-49 196 0 0,-15-5-69 0 0,-1 1 0 0 0,0 0 0 0 0,0 1 0 0 0,0 1 0 0 0,16 10 0 0 0,-32-17 244 0 0,0-1-1 0 0,0 1 0 0 0,0 0 1 0 0,0 0-1 0 0,0 0 0 0 0,0 0 1 0 0,0 0-1 0 0,0 0 0 0 0,0 0 1 0 0,0 0-1 0 0,-1 0 0 0 0,1 0 1 0 0,0 0-1 0 0,0 3 0 0 0,-1-4 21 0 0,0 1-1 0 0,0-1 0 0 0,0 1 0 0 0,0 0 0 0 0,0-1 0 0 0,0 1 1 0 0,0-1-1 0 0,0 1 0 0 0,0-1 0 0 0,0 1 0 0 0,-1 0 0 0 0,1-1 1 0 0,0 1-1 0 0,0-1 0 0 0,-1 1 0 0 0,1-1 0 0 0,0 1 0 0 0,-1-1 1 0 0,1 0-1 0 0,0 1 0 0 0,-1-1 0 0 0,1 1 0 0 0,-2 0 1 0 0,0 1-55 0 0,-1-1 0 0 0,-1 1 0 0 0,1-1 0 0 0,0 1 0 0 0,0-1 0 0 0,0 0 0 0 0,-1 0 1 0 0,1 0-1 0 0,-1-1 0 0 0,-3 1 0 0 0,-40 1-171 0 0,0-3 0 0 0,-54-6 0 0 0,54 2 489 0 0,-618-84 3141 0 0,14 3-989 0 0,-1 33-1271 0 0,371 38-1027 0 0,-332 26-1 0 0,595-9-183 0 0,-1 0-1 0 0,-33 8 1 0 0,48-9-47 0 0,6 1-2 0 0,1 2 105 0 0,1-1 0 0 0,-1 0 0 0 0,1 1-1 0 0,-1-2 1 0 0,1 1 0 0 0,0 0 0 0 0,0-1-1 0 0,0 1 1 0 0,0-1 0 0 0,1 0 0 0 0,7 2-1 0 0,7 1-148 0 0,32 5-1 0 0,10-2 39 0 0,0-2 0 0 0,65-4 0 0 0,128-15 76 0 0,-162 7 65 0 0,490-54 222 0 0,-404 37-135 0 0,326-49 132 0 0,-407 55-160 0 0,531-102 172 0 0,-468 83-164 0 0,377-95 76 0 0,-311 70-123 0 0,48-15 87 0 0,-9-21 73 0 0,-204 70-110 0 0,49-23 38 0 0,-109 49-87 0 0,6-2 19 0 0,-1 0 1 0 0,0-1-1 0 0,-1 0 0 0 0,7-6 0 0 0,-11 10-6 0 0,0-1-1 0 0,0 0 1 0 0,-1 1 0 0 0,1-1-1 0 0,0 0 1 0 0,-1 0 0 0 0,1 1-1 0 0,0-1 1 0 0,-1 0 0 0 0,1 0-1 0 0,-1 0 1 0 0,0 0 0 0 0,1 1-1 0 0,-1-1 1 0 0,0 0 0 0 0,1 0-1 0 0,-1 0 1 0 0,0 0 0 0 0,0 0-1 0 0,0 0 1 0 0,0 0 0 0 0,0 0-1 0 0,0 0 1 0 0,0 0 0 0 0,0 0-1 0 0,0 0 1 0 0,0 0-1 0 0,-1 0 1 0 0,1 0 0 0 0,0 0-1 0 0,-1 1 1 0 0,1-1 0 0 0,-1 0-1 0 0,1 0 1 0 0,-1 0 0 0 0,1 0-1 0 0,-1 1 1 0 0,0-2 0 0 0,-2-1 41 0 0,-1 0 0 0 0,1 0 1 0 0,0 1-1 0 0,-1-1 0 0 0,1 1 1 0 0,-1 0-1 0 0,0 0 1 0 0,0 1-1 0 0,-6-3 0 0 0,-43-8 148 0 0,44 11-189 0 0,-55-8 77 0 0,-115-2-1 0 0,-73 17-164 0 0,141-1-22 0 0,-1205 68-162 0 0,499-9 491 0 0,389-28-85 0 0,-374 35 368 0 0,300-25-241 0 0,285-29-179 0 0,-263 30 85 0 0,402-38-101 0 0,76-8-201 0 0,6-1-66 0 0,76 7-209 0 0,0-3 0 0 0,134-11 0 0 0,164-40 2 0 0,-236 27 348 0 0,469-67-84 0 0,488-62 3 0 0,487 2 124 0 0,-617 126 90 0 0,-811 29 203 0 0,0 7 1 0 0,180 41 0 0 0,-405-58-175 0 0,-1008-61 136 0 0,-2 22 10 0 0,825 32-251 0 0,-1134-31 234 0 0,960 29-196 0 0,-144-12 126 0 0,474 12-184 0 0,94 11-68 0 0,5 0-28 0 0,63 10-505 0 0,116 3 0 0 0,68-19 29 0 0,358-39-277 0 0,-434 31 776 0 0,560-58-272 0 0,-227 21 68 0 0,251-6 147 0 0,-522 41 128 0 0,558-8 434 0 0,-636 26 15 0 0,0 7 0 0 0,161 31 1 0 0,-300-37-273 0 0,32 10 0 0 0,-43-9-88 0 0,-8-4-80 0 0,0 0 0 0 0,0 0 0 0 0,0 0 0 0 0,0 0 0 0 0,0 0 0 0 0,0 0 0 0 0,0 0 0 0 0,0 0 0 0 0,1 0 0 0 0,-1 0 0 0 0,0 0 0 0 0,0 0 0 0 0,0 0 0 0 0,0 0 0 0 0,0 0 0 0 0,0 0 0 0 0,0 0 0 0 0,0 0 0 0 0,0 0 0 0 0,0 0 0 0 0,0 0 0 0 0,0 1 0 0 0,0-1 0 0 0,0 0 0 0 0,0 0 0 0 0,0 0 0 0 0,0 0 0 0 0,0 0 1 0 0,0 0-1 0 0,0 0 0 0 0,0 0 0 0 0,0 0 0 0 0,0 0 0 0 0,0 0 0 0 0,0 0 0 0 0,0 1 0 0 0,0-1 0 0 0,0 0 0 0 0,0 0 0 0 0,0 0 0 0 0,0 0 0 0 0,0 0 0 0 0,0 0 0 0 0,0 0 0 0 0,0 0 0 0 0,0 0 0 0 0,0 0 0 0 0,0 0 0 0 0,0 0 0 0 0,0 0 0 0 0,0 0 0 0 0,0 1 0 0 0,0-1 0 0 0,0 0 0 0 0,0 0 0 0 0,0 0 0 0 0,-1 0 0 0 0,-6 2 4 0 0,-1 0-1 0 0,0-1 0 0 0,0 0 1 0 0,0 0-1 0 0,0-1 1 0 0,-13 0-1 0 0,0 0-7 0 0,-239 0 50 0 0,46-1-14 0 0,-832-16-33 0 0,-216-74 275 0 0,528 11 368 0 0,126 6 280 0 0,409 48-580 0 0,-375-72 945 0 0,564 96-1261 0 0,-15-5 114 0 0,-36-14 1 0 0,91 21-573 0 0,-30 0 425 0 0,376 8-1673 0 0,664-75-21 0 0,-859 52 1550 0 0,53-4-35 0 0,994-65-540 0 0,-1193 82 718 0 0,706-12-38 0 0,-663 15 102 0 0,222 9 191 0 0,-5 23 329 0 0,-271-29-452 0 0,-1 1 0 0 0,-1 1 0 0 0,1 2-1 0 0,27 12 1 0 0,-47-19 9 0 0,-7 1-57 0 0,-4 1-56 0 0,-1 0-1 0 0,0 0 1 0 0,0-1 0 0 0,0 0-1 0 0,-18 1 1 0 0,-52-2 154 0 0,41-1-109 0 0,-1583-31 382 0 0,-421-53 95 0 0,1676 60-197 0 0,-90-5 403 0 0,434 29 421 0 0,27 2-912 0 0,13 6-706 0 0,1-1 1 0 0,0-1-1 0 0,34 6 1 0 0,69 3-686 0 0,227-2 400 0 0,5-23 477 0 0,-282 8 210 0 0,495-31-154 0 0,-275 15 108 0 0,637-41-124 0 0,-109 20 216 0 0,-786 38 0 0 0,608 2 64 0 0,-623 0-49 0 0,176 7 95 0 0,-148-4-8 0 0,0 2 1 0 0,48 13-1 0 0,-80-16-48 0 0,-10-2-27 0 0,1 1 0 0 0,-1-1 0 0 0,0 1 0 0 0,-1 0 0 0 0,1 0 0 0 0,0 0 0 0 0,0 0 0 0 0,-1 1 0 0 0,5 3 0 0 0,-8-5 12 0 0,-4 1-8 0 0,-9 1 2 0 0,-1-1 0 0 0,0 0 0 0 0,1-1 0 0 0,-25 0 0 0 0,14-1-9 0 0,-52 3 40 0 0,-296 1 129 0 0,112-12-100 0 0,-928-32-58 0 0,767 25 0 0 0,-72-4 152 0 0,14 0 159 0 0,50 3 992 0 0,-82-3-1169 0 0,499 19-237 0 0,-22 2-97 0 0,31-2 35 0 0,6 3-140 0 0,10 5 142 0 0,0-1 0 0 0,0 0 0 0 0,0-1 1 0 0,1 0-1 0 0,0-2 0 0 0,0 1 1 0 0,23 2-1 0 0,117 8-268 0 0,-135-14 350 0 0,614-2-665 0 0,3-45 416 0 0,-464 31 227 0 0,290-26-57 0 0,158-12 96 0 0,-536 46 1 0 0,635-26-51 0 0,-699 33 80 0 0,181 4-21 0 0,-138 0 68 0 0,72 15 0 0 0,-119-16 27 0 0,-31 1-6 0 0,-11-1-19 0 0,0-2 0 0 0,-45-3-1 0 0,24 0 18 0 0,-701-11 96 0 0,4 1-54 0 0,481 5-82 0 0,-325-12 90 0 0,-651-21 1225 0 0,1154 33-1100 0 0,81 7-208 0 0,7 2-373 0 0,13 6 211 0 0,1-1-1 0 0,-1 0 1 0 0,1-1 0 0 0,0-1 0 0 0,27 3-1 0 0,102 8-287 0 0,-134-15 379 0 0,317 3-444 0 0,5-22 262 0 0,-231 12 155 0 0,578-43-66 0 0,-84 5 48 0 0,-485 37 82 0 0,1065-53 0 0 0,-1165 60 1 0 0,275-3 193 0 0,-5 20 29 0 0,-233-12-138 0 0,-46-4-14 0 0,-9-2-9 0 0,-42-1-40 0 0,-366-19 115 0 0,-444 7-117 0 0,-974-25 313 0 0,1329 17 143 0 0,3-21 500 0 0,424 32-696 0 0,73 11-238 0 0,4 0-162 0 0,366 19-1306 0 0,191-54 743 0 0,-487 28 622 0 0,1213-134-397 0 0,-973 101 414 0 0,247-29-30 0 0,-208 26 93 0 0,264-23 26 0 0,-488 59 9 0 0,114-8 706 0 0,-237 15-566 0 0,-7-1-114 0 0,-4-1-67 0 0,0 0-1 0 0,0 1 0 0 0,0 0 1 0 0,-11 0-1 0 0,2 0 2 0 0,-532-14-94 0 0,329 13 0 0 0,-184-3 4 0 0,-769-19 106 0 0,402-15 443 0 0,7-31 624 0 0,647 55-523 0 0,-145-37-1 0 0,225 42-386 0 0,34 9-138 0 0,8 1-168 0 0,137-1-495 0 0,-32 1 264 0 0,441-31-931 0 0,2-26 731 0 0,-239 22 259 0 0,145-15-91 0 0,396-38-6 0 0,-687 73 367 0 0,270-20-47 0 0,-298 31 237 0 0,157 14-1 0 0,-278-8-123 0 0,91 12 414 0 0,-108-13-339 0 0,-22 3 40 0 0,-1-2-125 0 0,0-1 1 0 0,-1 0-1 0 0,-24-4 0 0 0,-8 0-21 0 0,-239 3 79 0 0,79 2-69 0 0,-563-17-112 0 0,516 7 88 0 0,-129-6 0 0 0,-237-34 223 0 0,-138-59 749 0 0,379 18 25 0 0,372 84-942 0 0,29 3-148 0 0,13 4-114 0 0,36 5 1 0 0,-9 0-40 0 0,342 8-755 0 0,2-29 494 0 0,1291-119-576 0 0,-1605 124 1052 0 0,533-37-92 0 0,-567 46 349 0 0,-48 0 109 0 0,-7-1-246 0 0,-235-6 158 0 0,178 7-224 0 0,-1598-13-109 0 0,352-79 277 0 0,1279 89-174 0 0,-197-25 208 0 0,152 15 23 0 0,-74-21-1 0 0,120 25 5 0 0,-28-12 0 0 0,54 21-249 0 0,0 0 0 0 0,0 0-1 0 0,1 0 1 0 0,-1 0 0 0 0,0 0-1 0 0,0 0 1 0 0,0 0 0 0 0,0-1-1 0 0,0 1 1 0 0,0 0 0 0 0,0 0 0 0 0,0 0-1 0 0,0 0 1 0 0,0 0 0 0 0,0 0-1 0 0,0 0 1 0 0,0 0 0 0 0,0 0-1 0 0,0 0 1 0 0,0 0 0 0 0,0 0-1 0 0,0 0 1 0 0,0 0 0 0 0,0 0 0 0 0,0 0-1 0 0,0-1 1 0 0,0 1 0 0 0,0 0-1 0 0,0 0 1 0 0,0 0 0 0 0,0 0-1 0 0,0 0 1 0 0,0 0 0 0 0,0 0-1 0 0,0 0 1 0 0,0 0 0 0 0,0 0 0 0 0,0 0-1 0 0,0 0 1 0 0,0 0 0 0 0,0 0-1 0 0,0-1 1 0 0,0 1 0 0 0,0 0-1 0 0,0 0 1 0 0,0 0 0 0 0,0 0-1 0 0,0 0 1 0 0,0 0 0 0 0,-1 0-1 0 0,1 0 1 0 0,8-3-13 0 0,0 0-1 0 0,0 1 0 0 0,0-1 1 0 0,1 2-1 0 0,-1-1 1 0 0,0 1-1 0 0,1 0 0 0 0,11 1 1 0 0,-2-1-55 0 0,433-37-945 0 0,-376 30 890 0 0,372-48-507 0 0,0-15 63 0 0,495-73-823 0 0,-198 64 891 0 0,-564 70 1096 0 0,-221 14-380 0 0,13-1-212 0 0,-1577 66 52 0 0,464-93 391 0 0,4-57 1274 0 0,718 23-317 0 0,403 54-1260 0 0,94 27-533 0 0,-23-13-34 0 0,110 4 1 0 0,59-14 15 0 0,-205 0 376 0 0,562-31-630 0 0,2-25 212 0 0,-149 14 235 0 0,-322 32 163 0 0,545-40 14 0 0,-588 47 72 0 0,40-3 270 0 0,146 11-1 0 0,-279 3-132 0 0,-66 8-176 0 0,-162 10 0 0 0,118-15 0 0 0,-966 66-117 0 0,1057-76 118 0 0,-832 23 491 0 0,2-48 750 0 0,668 0-333 0 0,203 24-704 0 0,167 7-710 0 0,303-20 27 0 0,1-27 355 0 0,-258 20 113 0 0,660-47-329 0 0,-30 3-122 0 0,-363 27 175 0 0,159-16-100 0 0,-315 28 220 0 0,38-5 35 0 0,142-5 574 0 0,-571 29 7 0 0,-201 10-18 0 0,190 0-369 0 0,-350 19-36 0 0,38-2-33 0 0,-28 1 6 0 0,-42 3 0 0 0,-123 9 14 0 0,543-32 183 0 0,-82-5 0 0 0,121 3-123 0 0,15 4-222 0 0,-7-3 120 0 0,17 3-44 0 0,-1 0 0 0 0,0-2 0 0 0,1-1 0 0 0,22-1 0 0 0,89-11-190 0 0,-99 7 212 0 0,150-12-125 0 0,121-16-33 0 0,281-56-280 0 0,-455 70 446 0 0,502-62-223 0 0,-508 68 198 0 0,229-17-27 0 0,-262 26 311 0 0,167 16-1 0 0,-240-11-149 0 0,-1 1 0 0 0,0 0 0 0 0,20 7 0 0 0,-24-4-8 0 0,-14-6-58 0 0,0 0 0 0 0,0 0-1 0 0,0 0 1 0 0,0 0 0 0 0,0 0 0 0 0,0 0-1 0 0,0 0 1 0 0,0 0 0 0 0,0 0 0 0 0,1 0 0 0 0,-1 0-1 0 0,0 0 1 0 0,0 1 0 0 0,0-1 0 0 0,0 0 0 0 0,0 0-1 0 0,0 0 1 0 0,0 0 0 0 0,0 0 0 0 0,0 0 0 0 0,0 0-1 0 0,0 0 1 0 0,0 0 0 0 0,0 0 0 0 0,0 0 0 0 0,0 0-1 0 0,0 0 1 0 0,0 1 0 0 0,0-1 0 0 0,1 0-1 0 0,-1 0 1 0 0,0 0 0 0 0,0 0 0 0 0,0 0 0 0 0,0 0-1 0 0,0 0 1 0 0,0 0 0 0 0,0 0 0 0 0,0 0 0 0 0,-1 1-1 0 0,1-1 1 0 0,0 0 0 0 0,0 0 0 0 0,0 0 0 0 0,0 0-1 0 0,0 0 1 0 0,0 0 0 0 0,0 0 0 0 0,0 0 0 0 0,0 0-1 0 0,0 0 1 0 0,0 0 0 0 0,0 1 0 0 0,0-1-1 0 0,0 0 1 0 0,0 0 0 0 0,0 0 0 0 0,0 0 0 0 0,0 0-1 0 0,-1 0 1 0 0,1 0 0 0 0,0 0 0 0 0,0 0 0 0 0,0 0-1 0 0,0 0 1 0 0,0 0 0 0 0,0 0 0 0 0,0 0 0 0 0,-4 3 0 0 0,0 1 0 0 0,0-1 0 0 0,0 0 0 0 0,0-1 1 0 0,0 1-1 0 0,0-1 0 0 0,-1 0 0 0 0,0 0 0 0 0,1 0 1 0 0,-8 2-1 0 0,-55 9-4 0 0,59-11 3 0 0,-197 25 0 0 0,-278 1 0 0 0,473-27 0 0 0,-434 2-2 0 0,2-17 15 0 0,393 12 37 0 0,-109-10 21 0 0,110 7 188 0 0,-58-15 0 0 0,104 19-85 0 0,127 1-190 0 0,481-9-632 0 0,183-40-24 0 0,-221 38 480 0 0,-540 12 315 0 0,0 1-1 0 0,0 1 0 0 0,0 1 1 0 0,33 11-1 0 0,-58-15-39 0 0,-3 2-74 0 0,-1-1 0 0 0,1 1 0 0 0,0-1 1 0 0,-1 1-1 0 0,1-1 0 0 0,-1 0 0 0 0,1 1 0 0 0,-1-1 1 0 0,1 0-1 0 0,-1 1 0 0 0,0-1 0 0 0,0 0 0 0 0,0 0 1 0 0,0 0-1 0 0,0 0 0 0 0,0 0 0 0 0,0 0 0 0 0,0 0 0 0 0,-2 1 1 0 0,-26 14 41 0 0,0-4-6 0 0,0-2 0 0 0,-49 11 1 0 0,-65 5 95 0 0,101-20-108 0 0,-201 43 86 0 0,5-2-38 0 0,172-36-67 0 0,-199 38 108 0 0,259-47-122 0 0,0 0 0 0 0,0 0 0 0 0,0 0 0 0 0,0 0 0 0 0,-6 4 0 0 0,11-5-2 0 0,0-1-1 0 0,0 1 0 0 0,1-1 1 0 0,-1 1-1 0 0,0-1 0 0 0,1 1 1 0 0,-1-1-1 0 0,0 1 0 0 0,1-1 1 0 0,-1 1-1 0 0,1 0 0 0 0,-1-1 1 0 0,0 2-1 0 0,1-1-9 0 0,0 0-1 0 0,-1 0 1 0 0,1-1 0 0 0,0 1 0 0 0,0 0-1 0 0,0 0 1 0 0,0-1 0 0 0,0 1-1 0 0,0 0 1 0 0,0 0 0 0 0,0 0 0 0 0,1-1-1 0 0,-1 1 1 0 0,0 0 0 0 0,0 0 0 0 0,1-1-1 0 0,-1 1 1 0 0,0 0 0 0 0,1-1-1 0 0,-1 1 1 0 0,1 1 0 0 0,1-1-19 0 0,-1 1 0 0 0,1-1-1 0 0,-1 1 1 0 0,1-1 0 0 0,0 0 0 0 0,-1 1 0 0 0,5 1-1 0 0,0 0-36 0 0,1-1-1 0 0,-1 1 0 0 0,1-1 0 0 0,8 1 0 0 0,40 6 7 0 0,1-2-1 0 0,76-2 1 0 0,114-14-121 0 0,-100 1 142 0 0,439-9 41 0 0,-405 19 19 0 0,-143 1-8 0 0,0 1 1 0 0,64 17 0 0 0,-94-20-3 0 0,-4-1-1 0 0,-1 1 0 0 0,0-1 0 0 0,0 1-1 0 0,0-1 1 0 0,0 1 0 0 0,0 0 0 0 0,0 0 0 0 0,0 0 0 0 0,0 1 0 0 0,2 0 0 0 0,-4-2-7 0 0,0 0 0 0 0,0 0 0 0 0,0 1 0 0 0,0-1 0 0 0,0 0 0 0 0,1 0 0 0 0,-1 0 1 0 0,0 0-1 0 0,0 0 0 0 0,0 0 0 0 0,0 0 0 0 0,0 0 0 0 0,0 0 0 0 0,0 0 0 0 0,0 0 1 0 0,0 0-1 0 0,0 0 0 0 0,0 0 0 0 0,0 0 0 0 0,0 0 0 0 0,0 0 0 0 0,0 0 0 0 0,0 1 1 0 0,0-1-1 0 0,0 0 0 0 0,1 0 0 0 0,-1 0 0 0 0,0 0 0 0 0,0 0 0 0 0,0 0 0 0 0,0 0 0 0 0,0 0 1 0 0,0 0-1 0 0,0 0 0 0 0,0 0 0 0 0,0 1 0 0 0,0-1 0 0 0,0 0 0 0 0,0 0 0 0 0,-1 0 1 0 0,1 0-1 0 0,0 0 0 0 0,0 0 0 0 0,0 0 0 0 0,0 0 0 0 0,0 0 0 0 0,0 0 0 0 0,0 0 1 0 0,0 0-1 0 0,0 1 0 0 0,0-1 0 0 0,0 0 0 0 0,0 0 0 0 0,0 0 0 0 0,0 0 0 0 0,0 0 1 0 0,0 0-1 0 0,0 0 0 0 0,-1 0 0 0 0,1 0 0 0 0,0 0 0 0 0,0 0 0 0 0,0 0 0 0 0,0 0 0 0 0,0 0 1 0 0,0 0-1 0 0,0 0 0 0 0,0 0 0 0 0,-6 5 27 0 0,0 0 0 0 0,-1 0-1 0 0,1-1 1 0 0,-1 0 0 0 0,0 0 0 0 0,0-1 0 0 0,0 0 0 0 0,-8 2-1 0 0,-68 18 166 0 0,49-15-101 0 0,-476 84 349 0 0,348-68-380 0 0,-515 68 1 0 0,596-82-60 0 0,14-2 2 0 0,-63 9 20 0 0,-148 0 0 0 0,289-18-153 0 0,0 0-1 0 0,17-4 1 0 0,3-1 1 0 0,445-91-427 0 0,-370 72 462 0 0,55-13 7 0 0,308-62-204 0 0,-387 87 289 0 0,178-25-3 0 0,1 18 31 0 0,-224 20 107 0 0,51 6 1 0 0,-71-4-96 0 0,-1 1 0 0 0,0 1 0 0 0,0 0-1 0 0,0 1 1 0 0,23 11 0 0 0,-36-14-35 0 0,0 0 1 0 0,0-1-1 0 0,0 1 0 0 0,0 1 0 0 0,0-1 0 0 0,0 0 0 0 0,0 1 1 0 0,-1-1-1 0 0,0 1 0 0 0,1 0 0 0 0,-1 0 0 0 0,3 4 0 0 0,-5-5-9 0 0,1 0-1 0 0,0-1 1 0 0,-1 1-1 0 0,1 0 0 0 0,-1 0 1 0 0,1-1-1 0 0,-1 1 0 0 0,0 0 1 0 0,0 0-1 0 0,0 0 0 0 0,0 0 1 0 0,0 0-1 0 0,-1-1 0 0 0,1 1 1 0 0,0 0-1 0 0,-1 0 0 0 0,1 0 1 0 0,-1-1-1 0 0,0 1 0 0 0,1 0 1 0 0,-1-1-1 0 0,0 1 0 0 0,0-1 1 0 0,0 1-1 0 0,0-1 0 0 0,-3 3 1 0 0,-4 4-46 0 0,0 0 1 0 0,-1 0-1 0 0,0-1 1 0 0,-1 0-1 0 0,0 0 1 0 0,-20 9-1 0 0,-69 25-235 0 0,13-14 318 0 0,-147 28 0 0 0,-95-7 213 0 0,272-41-218 0 0,-681 102 667 0 0,675-99-646 0 0,0 4 0 0 0,0 2 0 0 0,-61 26 0 0 0,84-22-40 0 0,36-19-11 0 0,1 0 1 0 0,0 1-1 0 0,0-1 0 0 0,0 1 0 0 0,0-1 0 0 0,1 1 0 0 0,-1 0 0 0 0,0 0 1 0 0,1 0-1 0 0,-1 0 0 0 0,1 0 0 0 0,0 0 0 0 0,-2 4 0 0 0,4-1-162 0 0,4 0 107 0 0,-1-1 0 0 0,2 1 0 0 0,-1-1 1 0 0,0 0-1 0 0,1 0 0 0 0,0 0 0 0 0,-1-1 0 0 0,2 0 0 0 0,-1 0 0 0 0,0 0 1 0 0,0-1-1 0 0,1 0 0 0 0,9 2 0 0 0,12 1-58 0 0,53 4-1 0 0,84-4-15 0 0,247-24-1 0 0,-162 6-6 0 0,-24 0 127 0 0,-138 6 23 0 0,129-7-31 0 0,-161 13 109 0 0,104 11-1 0 0,-144-8-16 0 0,0 1 0 0 0,1 1 0 0 0,-1 0 0 0 0,0 1 0 0 0,-1 1 0 0 0,17 8 0 0 0,-32-13-67 0 0,1-1 0 0 0,-1 0 1 0 0,0 1-1 0 0,0-1 0 0 0,1 1 0 0 0,-1-1 0 0 0,0 1 0 0 0,0-1 0 0 0,1 1 0 0 0,-1-1 0 0 0,0 1 0 0 0,0 0 1 0 0,0-1-1 0 0,0 1 0 0 0,0-1 0 0 0,0 1 0 0 0,0-1 0 0 0,0 1 0 0 0,0-1 0 0 0,0 1 0 0 0,0-1 0 0 0,0 1 0 0 0,0 0 1 0 0,0-1-1 0 0,-1 1 0 0 0,1-1 0 0 0,-1 1 0 0 0,1 0-4 0 0,0 0 1 0 0,-1 1-1 0 0,1-1 1 0 0,-1 1-1 0 0,0-1 1 0 0,0 1-1 0 0,0-1 1 0 0,0 0-1 0 0,0 1 1 0 0,0-1-1 0 0,0 0 1 0 0,0 0-1 0 0,0 0 0 0 0,-1 0 1 0 0,1 0-1 0 0,0 0 1 0 0,-3 1-1 0 0,-27 10 48 0 0,28-11-43 0 0,-84 21 223 0 0,-156 19 0 0 0,-104-5 93 0 0,86-10-158 0 0,-96 8 41 0 0,36-5 25 0 0,2 16 137 0 0,311-44-364 0 0,-8 1-7 0 0,1 1 0 0 0,0 1 1 0 0,1 0-1 0 0,-1 1 1 0 0,-16 7-1 0 0,29-10-172 0 0,7 2 64 0 0,1 1-1 0 0,0-1 1 0 0,0 0 0 0 0,0-1-1 0 0,1 1 1 0 0,-1-1 0 0 0,1 0-1 0 0,-1-1 1 0 0,1 0 0 0 0,0 0 0 0 0,13 2-1 0 0,9 0-131 0 0,44 0 0 0 0,-58-4 159 0 0,459-19-596 0 0,-442 17 635 0 0,333-31-250 0 0,241-12-191 0 0,-427 48 799 0 0,-155-1-238 0 0,-1 1-1 0 0,1 2 0 0 0,-1 0 1 0 0,0 1-1 0 0,31 13 0 0 0,-49-17-34 0 0,0 0-1 0 0,-1 1 1 0 0,1-1-1 0 0,-1 1 0 0 0,1 0 1 0 0,-1 0-1 0 0,0 0 1 0 0,0 0-1 0 0,-1 1 1 0 0,5 4-1 0 0,-7-3 27 0 0,-2-1-57 0 0,0-1-1 0 0,0 0 0 0 0,-1 1 1 0 0,1-1-1 0 0,-1 0 0 0 0,0 0 1 0 0,1 0-1 0 0,-2-1 0 0 0,1 1 1 0 0,0 0-1 0 0,0-1 0 0 0,-1 1 1 0 0,1-1-1 0 0,-1 0 0 0 0,0 0 1 0 0,-5 3-1 0 0,-5 3 23 0 0,-1-1 0 0 0,-22 8 1 0 0,28-12-15 0 0,-271 86 548 0 0,-6-23-180 0 0,128-31-206 0 0,-102 37 49 0 0,64-16-68 0 0,4-3-24 0 0,8 16-140 0 0,173-65-60 0 0,1 1 1 0 0,0 0 0 0 0,0 1 0 0 0,-12 9-1 0 0,19-13-91 0 0,3 0-118 0 0,0 1 229 0 0,-1-1 0 0 0,1 0 0 0 0,1 0 0 0 0,-1 0 1 0 0,0 0-1 0 0,0-1 0 0 0,1 1 0 0 0,-1 0 0 0 0,1 0 1 0 0,0-1-1 0 0,-1 1 0 0 0,1-1 0 0 0,0 0 1 0 0,0 1-1 0 0,0-1 0 0 0,0 0 0 0 0,0 0 0 0 0,0 0 1 0 0,0 0-1 0 0,0-1 0 0 0,4 2 0 0 0,5 0-48 0 0,0 0-1 0 0,0-1 0 0 0,15 0 1 0 0,-16 0 61 0 0,197-6-389 0 0,-156 3 407 0 0,276-29-195 0 0,-43 2 139 0 0,-203 24 73 0 0,37-4 31 0 0,146 9 1 0 0,-244 2 29 0 0,-1 0-1 0 0,21 5 0 0 0,-34-5-8 0 0,0 0 1 0 0,0 0-1 0 0,0 0 0 0 0,-1 0 1 0 0,1 1-1 0 0,-1 0 1 0 0,1 0-1 0 0,-1 1 0 0 0,0-1 1 0 0,5 6-1 0 0,-9-8-45 0 0,0 0 1 0 0,0 0 0 0 0,-1 1-1 0 0,1-1 1 0 0,0 0-1 0 0,-1 0 1 0 0,1 0-1 0 0,-1 1 1 0 0,1-1-1 0 0,-1 0 1 0 0,0 0-1 0 0,1 1 1 0 0,-1-1 0 0 0,0 0-1 0 0,0 1 1 0 0,0-1-1 0 0,0 0 1 0 0,0 1-1 0 0,0-1 1 0 0,-1 0-1 0 0,1 1 1 0 0,-1 0-1 0 0,0 2 4 0 0,0 0 0 0 0,0-1 0 0 0,-1 0 0 0 0,1 1-1 0 0,-5 5 1 0 0,1-2 2 0 0,0-1-1 0 0,-1 0 1 0 0,0 0-1 0 0,0 0 1 0 0,0-1-1 0 0,-1 0 1 0 0,0 0-1 0 0,-13 7 1 0 0,-7 0 88 0 0,-30 11 0 0 0,56-22-101 0 0,-415 120 788 0 0,337-101-673 0 0,-159 49 36 0 0,-120 27-86 0 0,294-84 6 0 0,26-6-49 0 0,-1 1 1 0 0,1 3-1 0 0,-41 15 1 0 0,77-24-116 0 0,13 5-261 0 0,-6-2 252 0 0,1-1-3 0 0,0-1 0 0 0,0 0 0 0 0,0 0 0 0 0,0 0 0 0 0,1-1 0 0 0,12 1-1 0 0,43-1-240 0 0,-50-1 317 0 0,40-3-119 0 0,72-12 0 0 0,51-20 44 0 0,51-8 30 0 0,-68 24 111 0 0,170 0-1 0 0,-224 24 212 0 0,-91-3-159 0 0,0 0-1 0 0,0 1 0 0 0,0 1 0 0 0,0-1 0 0 0,20 11 1 0 0,-30-13-83 0 0,0 0 0 0 0,0 1 1 0 0,0 0-1 0 0,0 0 0 0 0,0 0 0 0 0,-1 0 1 0 0,1 0-1 0 0,-1 1 0 0 0,1-1 1 0 0,-1 1-1 0 0,0-1 0 0 0,0 1 1 0 0,0 0-1 0 0,0 0 0 0 0,-1 0 0 0 0,1 0 1 0 0,-1 0-1 0 0,1 0 0 0 0,-1 1 1 0 0,1 4-1 0 0,-2-5-3 0 0,0 1 0 0 0,0-1 0 0 0,0 1 0 0 0,-1-1 0 0 0,1 0 0 0 0,-1 1 0 0 0,1-1 0 0 0,-1 0 1 0 0,-1 1-1 0 0,1-1 0 0 0,0 0 0 0 0,-1 0 0 0 0,1 0 0 0 0,-1 0 0 0 0,0 0 0 0 0,0 0 0 0 0,0 0 0 0 0,0-1 0 0 0,-1 1 0 0 0,-2 2 0 0 0,-8 6 25 0 0,0-1-1 0 0,-1 0 0 0 0,0-1 1 0 0,0-1-1 0 0,-29 13 1 0 0,-84 25 234 0 0,104-39-241 0 0,-192 57 272 0 0,-94 32-42 0 0,270-81-256 0 0,-48 25 0 0 0,85-39-96 0 0,7 5-420 0 0,-2-3 474 0 0,0-1-1 0 0,0 1 1 0 0,0-1-1 0 0,0 1 1 0 0,1-1-1 0 0,-1 0 1 0 0,1 0-1 0 0,0-1 1 0 0,0 1-1 0 0,0-1 1 0 0,-1 0 0 0 0,1 0-1 0 0,0 0 1 0 0,0 0-1 0 0,5 0 1 0 0,11 0-6 0 0,0 0 1 0 0,21-2-1 0 0,-26 0 4 0 0,192-13-2 0 0,23-1 47 0 0,-169 14 105 0 0,107 12 1 0 0,-155-9-56 0 0,0 1 1 0 0,0 0-1 0 0,0 0 0 0 0,0 1 0 0 0,-1 1 0 0 0,13 6 0 0 0,-24-10-43 0 0,0-1 0 0 0,0 1 0 0 0,-1-1 0 0 0,1 1 0 0 0,0-1 0 0 0,0 1 0 0 0,-1 0 0 0 0,1-1 0 0 0,0 1 0 0 0,-1 0 0 0 0,1 0 0 0 0,0 0 0 0 0,-1-1 0 0 0,1 1 0 0 0,-1 0 0 0 0,1 0 0 0 0,-1 0 0 0 0,0 0 0 0 0,1 0 0 0 0,-1 0 0 0 0,0 0 0 0 0,0 0 0 0 0,0 0 0 0 0,0 0 0 0 0,0 0 0 0 0,0 0 0 0 0,0 0 0 0 0,0 0 0 0 0,0 0 0 0 0,0 0 0 0 0,0 0 0 0 0,-1 2 0 0 0,0-1 8 0 0,0 1-1 0 0,-1 0 1 0 0,1-1-1 0 0,-1 1 1 0 0,1-1 0 0 0,-1 1-1 0 0,0-1 1 0 0,-4 4-1 0 0,-6 4 54 0 0,-1-1 0 0 0,-1 0-1 0 0,0-1 1 0 0,0-1-1 0 0,-17 7 1 0 0,-10 6 111 0 0,-18 7 18 0 0,-1-3 0 0 0,-68 18 0 0 0,28-10-66 0 0,37-10-126 0 0,1 3 0 0 0,1 2 0 0 0,-91 56 0 0 0,142-77-7 0 0,0 2-1 0 0,-15 13 0 0 0,21-17-22 0 0,1-1-1 0 0,0 1 1 0 0,0 0 0 0 0,0-1-1 0 0,0 1 1 0 0,1 1 0 0 0,0-1-1 0 0,0 0 1 0 0,-3 7 0 0 0,6-6-233 0 0,1-2 198 0 0,1 1 0 0 0,-1-1 1 0 0,1 0-1 0 0,0 0 0 0 0,0-1 0 0 0,0 1 1 0 0,0 0-1 0 0,0-1 0 0 0,0 0 0 0 0,1 0 0 0 0,-1 0 1 0 0,1 0-1 0 0,0-1 0 0 0,0 1 0 0 0,-1-1 1 0 0,1 0-1 0 0,0 0 0 0 0,0 0 0 0 0,0 0 1 0 0,7-1-1 0 0,8 1-43 0 0,1-1 0 0 0,-1-1 0 0 0,20-3 0 0 0,-37 3 95 0 0,273-40-28 0 0,-19 3 44 0 0,-160 32 695 0 0,-96 7-686 0 0,-1 1 0 0 0,1-1 0 0 0,0 1 0 0 0,-1-1 0 0 0,0 0 0 0 0,1 1 0 0 0,-1-1 0 0 0,0 0 0 0 0,1 1 0 0 0,-1-1 0 0 0,0 0 0 0 0,0 0 0 0 0,0 0 0 0 0,0 0 0 0 0,-2 2 0 0 0,-18 13 90 0 0,0-3 5 0 0,-1-1 0 0 0,0-1 0 0 0,-26 10 0 0 0,-74 19 132 0 0,37-13-194 0 0,-52 24 37 0 0,104-36-88 0 0,0 1 0 0 0,-30 20 0 0 0,57-32-40 0 0,0 1 0 0 0,0-1 0 0 0,0 1 0 0 0,-8 10 0 0 0,13-13-108 0 0,4 1-90 0 0,1-1 168 0 0,-1 1 1 0 0,1-1 0 0 0,-1 0 0 0 0,1 1-1 0 0,0-2 1 0 0,0 1 0 0 0,0 0 0 0 0,0-1 0 0 0,0 0-1 0 0,0 0 1 0 0,0 0 0 0 0,1 0 0 0 0,-1-1-1 0 0,0 1 1 0 0,6-1 0 0 0,8-1 26 0 0,-1-1 1 0 0,30-6-1 0 0,-16 2-37 0 0,154-34 69 0 0,-29 4 15 0 0,-112 29-3 0 0,69-5 1 0 0,-104 13 63 0 0,0-1 0 0 0,-1 1 0 0 0,1 0 0 0 0,-1 0 0 0 0,1 1-1 0 0,14 6 1 0 0,-20-7 69 0 0,-1 1-122 0 0,0 1 1 0 0,0-1-1 0 0,-1 1 0 0 0,1 0 0 0 0,0-1 0 0 0,-1 1 1 0 0,0 0-1 0 0,0 0 0 0 0,0 0 0 0 0,0 0 0 0 0,0 0 0 0 0,0 0 1 0 0,-1 0-1 0 0,0 0 0 0 0,1 1 0 0 0,-1-1 0 0 0,-1 0 1 0 0,1 0-1 0 0,0 0 0 0 0,-1 0 0 0 0,1 0 0 0 0,-1 1 0 0 0,0-1 1 0 0,0 0-1 0 0,-2 4 0 0 0,-2 4 8 0 0,0 0 0 0 0,-1 0 0 0 0,-1-1-1 0 0,1 0 1 0 0,-12 13 0 0 0,-23 26 92 0 0,-57 52 0 0 0,46-56-66 0 0,-83 56-1 0 0,119-91-21 0 0,-25 18-14 0 0,-44 39 1 0 0,83-65-89 0 0,8 0-453 0 0,-2-1 530 0 0,0 0 0 0 0,0-1-1 0 0,0 0 1 0 0,0 1 0 0 0,0-1 0 0 0,0-1 0 0 0,6 0-1 0 0,34-9 6 0 0,-17 3 1 0 0,39-9-3 0 0,46-10 0 0 0,-93 23 0 0 0,-1 1 0 0 0,1 1 0 0 0,-1 0 0 0 0,22 3 0 0 0,-33-2 6 0 0,1 2-1 0 0,-1-1 1 0 0,0 1-1 0 0,0 0 1 0 0,0 0-1 0 0,0 1 1 0 0,11 6-1 0 0,-14-7-2 0 0,0 1 0 0 0,-1-1 0 0 0,1 1 0 0 0,-1 0 0 0 0,0 0 0 0 0,0 0 0 0 0,0 0 0 0 0,0 1 0 0 0,-1-1 0 0 0,1 1 0 0 0,-1-1-1 0 0,0 1 1 0 0,0 0 0 0 0,2 5 0 0 0,1 10-3 0 0,-5-12 0 0 0,1 0 0 0 0,-2 0 0 0 0,1 0 0 0 0,-1 0 0 0 0,0 0 0 0 0,0 0 0 0 0,-1 0 0 0 0,0-1 0 0 0,0 1 0 0 0,0 0 0 0 0,-4 6 0 0 0,1-5 0 0 0,1 0 0 0 0,-1 0 0 0 0,-1 0 0 0 0,1 0 0 0 0,-1-1 0 0 0,-1 0 0 0 0,-12 11 0 0 0,-59 41 129 0 0,-36 31 124 0 0,106-82-257 0 0,8-7-6 0 0,0-1 1 0 0,0 1 0 0 0,0 0 0 0 0,1-1 0 0 0,-1 1-1 0 0,0 0 1 0 0,0-1 0 0 0,1 1 0 0 0,-1-1-1 0 0,0 1 1 0 0,1 0 0 0 0,-1-1 0 0 0,1 1 0 0 0,-1-1-1 0 0,1 1 1 0 0,-1-1 0 0 0,1 0 0 0 0,-1 1-1 0 0,2 0 1 0 0,-2-1-2 0 0,3 2 2 0 0,-1-1 0 0 0,1 1 0 0 0,0-1 0 0 0,0 0 0 0 0,-1 0 0 0 0,1 0 0 0 0,0 0 1 0 0,0 0-1 0 0,0-1 0 0 0,0 1 0 0 0,0-1 0 0 0,0 0 0 0 0,0 0 0 0 0,0 0 0 0 0,0 0 1 0 0,5-1-1 0 0,7-2-55 0 0,30-9 0 0 0,-34 9 57 0 0,53-17 17 0 0,57-14 34 0 0,-95 29 30 0 0,-23 6-46 0 0,-1-1 192 0 0,-4 2-144 0 0,-25 23 105 0 0,-47 32 0 0 0,43-35-16 0 0,-44 41 0 0 0,65-53-164 0 0,-55 59 38 0 0,56-59-38 0 0,1 1 1 0 0,0 1 0 0 0,1-1-1 0 0,-11 22 1 0 0,18-31-25 0 0,-1 0-1 0 0,1 0 0 0 0,0 0 1 0 0,-1 0-1 0 0,1 0 0 0 0,0-1 1 0 0,0 1-1 0 0,0 0 0 0 0,0 0 1 0 0,0 0-1 0 0,1 0 0 0 0,-1 0 1 0 0,0 0-1 0 0,1 0 0 0 0,0-1 1 0 0,-1 1-1 0 0,1 0 1 0 0,0 0-1 0 0,0-1 0 0 0,0 1 1 0 0,0 0-1 0 0,0-1 0 0 0,0 1 1 0 0,1-1-1 0 0,-1 1 0 0 0,2 0 1 0 0,1 2 3 0 0,-1-1 1 0 0,1 0-1 0 0,0 0 1 0 0,0 0 0 0 0,1-1-1 0 0,-1 1 1 0 0,0-1-1 0 0,8 3 1 0 0,7 0 24 0 0,37 4 0 0 0,0 1 100 0 0,-41-6-95 0 0,1 1-10 0 0,-1 3 0 0 0,-4 3 0 0 0,-4 3 0 0 0,-6-11 13 0 0,0-1-1 0 0,-1 1 1 0 0,1-1-1 0 0,-1 1 0 0 0,0-1 1 0 0,0 1-1 0 0,0-1 1 0 0,0 1-1 0 0,0-1 1 0 0,0 1-1 0 0,-1-1 0 0 0,1 1 1 0 0,-1-1-1 0 0,-1 3 1 0 0,0 1 10 0 0,1 0 1 0 0,0 0 0 0 0,-1 0-1 0 0,2 1 1 0 0,-1-1 0 0 0,1 0 0 0 0,1 10-1 0 0,1-1-23 0 0,2-1 11 0 0,-2-9 32 0 0,8 6-22 0 0,4-1 22 0 0,18 6 218 0 0,-22-8-202 0 0,-10-8-59 0 0,0 1 1 0 0,1 0 0 0 0,-1 0 0 0 0,1 0-1 0 0,-1 0 1 0 0,0 0 0 0 0,0 0 0 0 0,0 0-1 0 0,1 0 1 0 0,-1 0 0 0 0,0 0 0 0 0,0 0-1 0 0,-1 2 1 0 0,1 0 13 0 0,-1 1 0 0 0,0 0-1 0 0,0-1 1 0 0,0 0 0 0 0,0 1-1 0 0,-1-1 1 0 0,0 1 0 0 0,1-1 0 0 0,-1 0-1 0 0,0 0 1 0 0,-3 3 0 0 0,0 0 28 0 0,-1 0 0 0 0,0-1 1 0 0,0 1-1 0 0,-7 4 0 0 0,4-2 38 0 0,7-7-71 0 0,1 0-1 0 0,-1 0 1 0 0,1 1-1 0 0,-1-1 1 0 0,1 1-1 0 0,0-1 1 0 0,0 1-1 0 0,-1-1 1 0 0,1 1-1 0 0,-1 2 1 0 0,0 1-7 0 0,-3 7-2 0 0,3 3 0 0 0,2-11-2 0 0,0 1 6 0 0,7 13-72 0 0,1-7 4 0 0,-6-7 55 0 0,8 4 4 0 0,-1-1 5 0 0,15 11 0 0 0,-14-9 0 0 0,1 2 0 0 0,-4 1 0 0 0,-2 2 0 0 0,-3-11 0 0 0,-2-1 0 0 0,0-1 0 0 0,0 1 0 0 0,0 0 0 0 0,0-1 0 0 0,0 1 0 0 0,0-1 0 0 0,0 1 0 0 0,0 0 0 0 0,-1-1 0 0 0,1 1 0 0 0,-1-1 0 0 0,0 3 0 0 0,-1 0 0 0 0,-3 33 0 0 0,3-28 0 0 0,1-6-1 0 0,1 1-1 0 0,-1 0 1 0 0,1-1-1 0 0,-1 1 1 0 0,1 0-1 0 0,1-1 1 0 0,0 7-1 0 0,-1-4-189 0 0,0-1-1 0 0,1 1 0 0 0,0 0 1 0 0,0-1-1 0 0,1 1 0 0 0,-1 0 1 0 0,1-1-1 0 0,1 0 1 0 0,-1 1-1 0 0,6 8 0 0 0,10-1-544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6.546"/>
    </inkml:context>
    <inkml:brush xml:id="br0">
      <inkml:brushProperty name="width" value="0.05" units="cm"/>
      <inkml:brushProperty name="height" value="0.05" units="cm"/>
    </inkml:brush>
  </inkml:definitions>
  <inkml:trace contextRef="#ctx0" brushRef="#br0">55 73 5527 0 0,'0'0'498'0'0,"-2"2"-244"0"0,-4 4 601 0 0,5-5 281 0 0,-16 17 1736 0 0,12-12-2845 0 0,3-2 2 0 0,-5 16-20 0 0,5-17-9 0 0,0 3-5 0 0,0 1 0 0 0,0-1 0 0 0,0 0 0 0 0,1 0 0 0 0,-1 1 0 0 0,2-1 0 0 0,-1 0 0 0 0,1 1 0 0 0,0-1 0 0 0,0 1 0 0 0,2 7 0 0 0,-1-3 3 0 0,1 0 0 0 0,0 1 0 0 0,1-1 0 0 0,0 0 0 0 0,9 18 0 0 0,-11-26 2 0 0,0 0 0 0 0,0 0 0 0 0,0-1 0 0 0,0 1 0 0 0,1-1 0 0 0,-1 1 0 0 0,1-1 0 0 0,0 0 0 0 0,0 1-1 0 0,-1-1 1 0 0,5 3 0 0 0,2 2 13 0 0,-1 1 1 0 0,0 0 0 0 0,0 0 0 0 0,1-1-1 0 0,0-1 1 0 0,0 1 0 0 0,1-1 0 0 0,0-1-1 0 0,0 1 1 0 0,0-1 0 0 0,1-1-1 0 0,0 0 1 0 0,0 0 0 0 0,0-1 0 0 0,0-1-1 0 0,0 1 1 0 0,0-1 0 0 0,1-1 0 0 0,-1 0-1 0 0,1-1 1 0 0,-1 0 0 0 0,1 0 0 0 0,18-4-1 0 0,-22 3-23 0 0,0-1-1 0 0,0 0 0 0 0,0 0 0 0 0,-1-1 0 0 0,1 0 1 0 0,-1 0-1 0 0,0-1 0 0 0,0 1 0 0 0,0-1 0 0 0,0 0 1 0 0,0-1-1 0 0,-1 0 0 0 0,0 1 0 0 0,0-2 0 0 0,0 1 1 0 0,-1-1-1 0 0,0 1 0 0 0,0-1 0 0 0,3-7 0 0 0,-2 5 18 0 0,-1 0-1 0 0,-1 0 0 0 0,1-1 1 0 0,-1 1-1 0 0,-1-1 0 0 0,0 0 1 0 0,2-13-1 0 0,-2 5 16 0 0,-2-1 0 0 0,-2-33 1 0 0,1 43-2 0 0,0 0 0 0 0,0 1 1 0 0,-1-1-1 0 0,0 1 0 0 0,0-1 1 0 0,-1 1-1 0 0,0 0 0 0 0,0 0 1 0 0,0 0-1 0 0,-1 0 0 0 0,0 0 1 0 0,-1 1-1 0 0,0 0 0 0 0,0 0 1 0 0,0 0-1 0 0,0 0 0 0 0,-1 1 1 0 0,0 0-1 0 0,0 0 0 0 0,-1 1 1 0 0,1 0-1 0 0,-1 0 0 0 0,-8-4 1 0 0,4 4 128 0 0,1 0 1 0 0,-1 1 0 0 0,0 0-1 0 0,-1 0 1 0 0,-15-1 0 0 0,20 3-79 0 0,0 1 0 0 0,0 0 0 0 0,0 1 0 0 0,-1-1 0 0 0,1 1 0 0 0,0 1 1 0 0,1-1-1 0 0,-1 1 0 0 0,0 1 0 0 0,-7 2 0 0 0,2 1-40 0 0,0 0 1 0 0,1 1-1 0 0,-1 0 0 0 0,1 1 1 0 0,-11 11-1 0 0,16-13-76 0 0,0 0-1 0 0,0 0 1 0 0,1 1-1 0 0,0 0 1 0 0,0 0-1 0 0,1 1 1 0 0,0-1-1 0 0,0 1 1 0 0,-3 9-1 0 0,-2 13-1075 0 0,7-14 460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6:53.228"/>
    </inkml:context>
    <inkml:brush xml:id="br0">
      <inkml:brushProperty name="width" value="0.05" units="cm"/>
      <inkml:brushProperty name="height" value="0.05" units="cm"/>
    </inkml:brush>
  </inkml:definitions>
  <inkml:trace contextRef="#ctx0" brushRef="#br0">0 60 4287 0 0,'0'0'5992'0'0,"2"-2"-5938"0"0,7-8-28 0 0,-7 8 310 0 0,0 1-272 0 0,6-3 0 0 0,-5 3 0 0 0,-1 1-10 0 0,19-6 415 0 0,-19 5-416 0 0,0 0 1 0 0,7-1-33 0 0,-5 0 22 0 0,4-1-22 0 0,-6 2 96 0 0,1 0-63 0 0,7-4-33 0 0,-8 4 32 0 0,1-1 9 0 0,1 1-1 0 0,-1 1 1 0 0,0-1-1 0 0,1 0 1 0 0,5 1-1 0 0,-7-1-99 0 0,1 1 91 0 0,0 0 11 0 0,8 0 0 0 0,-9 0 0 0 0,1 1-10 0 0,8 3-33 0 0,-8-3 32 0 0,10 2 22 0 0,-10-3-22 0 0,0 0 1 0 0,8 2-33 0 0,-6-2 22 0 0,5 2-22 0 0,-8-2 32 0 0,1-1-20 0 0,1 1-2 0 0,18 4 44 0 0,-18-3-32 0 0,6 0-22 0 0,-7-1 32 0 0,-1 1 11 0 0,8 0 0 0 0,-8-1 0 0 0,10 3 11 0 0,-9-2-22 0 0,9 2 22 0 0,-10-3-22 0 0,1 1 1 0 0,6 3-33 0 0,-4-3 22 0 0,5 2-22 0 0,-5-3 22 0 0,4 0-22 0 0,-6 0 96 0 0,9 2-42 0 0,-7-2-32 0 0,5 0-22 0 0,-2 0 26 0 0,7 1 132 0 0,-9 0-89 0 0,-4-1-25 0 0,1 0-11 0 0,10 2-44 0 0,0-2 1 0 0,-9 0 32 0 0,14 3-47 0 0,18-4 220 0 0,-27-1-139 0 0,9 3 52 0 0,-14 0-95 0 0,2-1 32 0 0,16-2-38 0 0,-8 0-28 0 0,-1 0 11 0 0,0 0 32 0 0,0 1-33 0 0,1-1-10 0 0,0 0 0 0 0,-1 0 11 0 0,0 2 32 0 0,2 0-33 0 0,-1 0-10 0 0,-1 2 0 0 0,0-2 0 0 0,1 0 0 0 0,-1 0 0 0 0,-2 2 11 0 0,-7-2 32 0 0,8 0-33 0 0,3 1-10 0 0,0 0 0 0 0,0-1 0 0 0,0 1 0 0 0,0 1 0 0 0,1-1 0 0 0,1 0 0 0 0,-1 2 0 0 0,0-2 0 0 0,0 2 0 0 0,0-1 0 0 0,-3-2 11 0 0,-8 1 32 0 0,9 3-33 0 0,1 0-10 0 0,-1-2 0 0 0,1 0 0 0 0,1 1 0 0 0,-1-3 0 0 0,1-2 0 0 0,-1-1 0 0 0,-1-1 0 0 0,1 1 0 0 0,-1-1 0 0 0,1 1 0 0 0,-1-1 0 0 0,1 2 0 0 0,0-1 0 0 0,-1 2 0 0 0,2 0 0 0 0,-1 1 0 0 0,0 0 0 0 0,-1 0 0 0 0,-1 0 0 0 0,1 0 0 0 0,-1 0 0 0 0,0 0 0 0 0,0-1 0 0 0,-1 0 0 0 0,1 1 0 0 0,0 0 0 0 0,1 0 0 0 0,1 0 0 0 0,-2-2 0 0 0,-1 0 0 0 0,1 0 0 0 0,0 0 0 0 0,1-1 0 0 0,-2 1 0 0 0,2 0 0 0 0,0 0 0 0 0,-2-1 0 0 0,0-1 0 0 0,1 2 0 0 0,2 1 0 0 0,-1-2 0 0 0,1 0 0 0 0,-1 0 0 0 0,3 1 0 0 0,-1 0 0 0 0,-1 0 0 0 0,1 2 0 0 0,0-2 0 0 0,1 2 0 0 0,-1 2 0 0 0,0-2 0 0 0,-1 0 0 0 0,0 0 0 0 0,-1 2 0 0 0,2 0 0 0 0,-1 1 0 0 0,0 1 0 0 0,-1-1 0 0 0,1-1 0 0 0,-1 0 0 0 0,1 2 0 0 0,-1-2 0 0 0,2 0 12 0 0,1 1 36 0 0,-2 0-36 0 0,-1-2-12 0 0,1 1 0 0 0,-1 1 0 0 0,1-1 0 0 0,-1 0 0 0 0,-1 0 0 0 0,0-1 0 0 0,0 1 0 0 0,-1 0 0 0 0,1 2 0 0 0,0-1 0 0 0,0 1 0 0 0,1 0 0 0 0,0-1 0 0 0,-1 1 0 0 0,0 0 0 0 0,-1-1 0 0 0,1 1 0 0 0,1 1 0 0 0,0-1 0 0 0,-1 1 0 0 0,-1 1 0 0 0,1-1 0 0 0,-2 1 0 0 0,2 1 0 0 0,-2 0 0 0 0,33 26 64 0 0,-31-26-64 0 0,0 1 0 0 0,1 0 0 0 0,0 0 0 0 0,2-2 0 0 0,-2-2 11 0 0,-9-2 21 0 0,7 3-64 0 0,3 2 21 0 0,-1 0 11 0 0,-1 2 0 0 0,-2 0 0 0 0,2 0 0 0 0,0 0 0 0 0,-1 0 0 0 0,1 0 0 0 0,1-1 0 0 0,-1-1 0 0 0,0-1 0 0 0,2-1 0 0 0,-1-1 0 0 0,1-1 0 0 0,-1 1 0 0 0,1 0 0 0 0,-1 0 0 0 0,1-1 0 0 0,0-1 0 0 0,-1 0 0 0 0,1-1 0 0 0,-1 0 0 0 0,1 0 0 0 0,-2-1 0 0 0,1 0 0 0 0,-1 0 0 0 0,0 0 0 0 0,0 0 0 0 0,1 0 0 0 0,0 0 0 0 0,-1 2 0 0 0,-2-2 0 0 0,2 2 0 0 0,-2-2 0 0 0,3 2 0 0 0,-1 1 0 0 0,0-1 0 0 0,-1-2 0 0 0,0 2 0 0 0,2-1 0 0 0,-1 0 0 0 0,0-1 0 0 0,-1 0 0 0 0,1 2 0 0 0,2 0 0 0 0,-1 1 0 0 0,1 1 0 0 0,-1 0 0 0 0,-3 0 11 0 0,-3 0-5 0 0,-8-4-10 0 0,23 6-9 0 0,-7-1 13 0 0,1 1 0 0 0,0-2 0 0 0,0-2 0 0 0,-2-1 0 0 0,1 1 0 0 0,1-2 0 0 0,-1 1 0 0 0,0 0 0 0 0,1-1 0 0 0,-1 2 0 0 0,1-1 0 0 0,-1 1 0 0 0,-1-2 0 0 0,-1 0 0 0 0,1 0 0 0 0,-1 0 0 0 0,1 2 0 0 0,1 0 0 0 0,0 0 0 0 0,-1-1 0 0 0,0 1 0 0 0,-1 1 0 0 0,1 2 0 0 0,-1 0 0 0 0,1 1 0 0 0,-2 1 0 0 0,0 0 0 0 0,1-1 0 0 0,0 0 0 0 0,-1 0 0 0 0,-2 1 0 0 0,2-3 0 0 0,0 2 11 0 0,1-2 32 0 0,-1-1-33 0 0,0 0-10 0 0,-1 1 0 0 0,1-2 0 0 0,0-1 0 0 0,-2 0 11 0 0,-9-1 42 0 0,6 0 18 0 0,1 3-35 0 0,30 1 103 0 0,-26-2-129 0 0,1-2-10 0 0,-2 3 11 0 0,-7-2 32 0 0,5 3-22 0 0,-5-2 22 0 0,5 3-22 0 0,-6-3 22 0 0,9 5-33 0 0,-1-1 1 0 0,-7-4 32 0 0,6 3-22 0 0,-6-2 22 0 0,7 6-33 0 0,1 2-10 0 0,2-2 0 0 0,0 0 0 0 0,0-2 0 0 0,0 1 0 0 0,-1-1 0 0 0,-1-1 11 0 0,-9-4 32 0 0,9 4-33 0 0,1 0-10 0 0,-2 0 11 0 0,-7-4 32 0 0,7 2-33 0 0,0 0 1 0 0,-7-2 32 0 0,8 3-33 0 0,2-1-10 0 0,0-2 0 0 0,0 1 0 0 0,-1 0 0 0 0,1-2 0 0 0,1 0 0 0 0,1 2 0 0 0,-1-1 0 0 0,-1 0 0 0 0,-1 0 0 0 0,1 1 0 0 0,-1-3 0 0 0,1 0 0 0 0,1 0 0 0 0,-3 2 0 0 0,0-2 0 0 0,-1 1 0 0 0,2 1 0 0 0,-1-1 0 0 0,1-1 0 0 0,1 2 0 0 0,-1 1 11 0 0,-2-1 32 0 0,1 0-33 0 0,0 0-10 0 0,-1 3 0 0 0,-2-1 11 0 0,-6-1 32 0 0,6 2-33 0 0,3 2-10 0 0,0 1 0 0 0,1-2 0 0 0,-1-1 11 0 0,2 0 32 0 0,-1 0-33 0 0,2-1-10 0 0,-1-3 0 0 0,1 0 0 0 0,1-1 0 0 0,-2-3 0 0 0,1 1 0 0 0,-3 1 11 0 0,-7-1 32 0 0,6-2-33 0 0,4 2-10 0 0,2 2 0 0 0,-2-2 0 0 0,-1 0 0 0 0,0 1 0 0 0,8-3 31 0 0,-6 3 2 0 0,-11 0-33 0 0,9 1 0 0 0,0 0 0 0 0,1 0 11 0 0,-1-1 32 0 0,1 2-33 0 0,-1-1-10 0 0,0 0 0 0 0,-1 1 0 0 0,1 4 0 0 0,-3-1 11 0 0,-7-2 32 0 0,7 1-33 0 0,2 2-10 0 0,1 1 0 0 0,5 1 10 0 0,-21-7 12 0 0,51 14 10 0 0,-38-10-32 0 0,1 1 0 0 0,0-3 0 0 0,0-1 0 0 0,1 0 0 0 0,-2 2 0 0 0,-1 0 0 0 0,1-2 0 0 0,1 2 0 0 0,0 0 0 0 0,1-2 0 0 0,-1 0 0 0 0,1 2 0 0 0,-1 0 0 0 0,-2-2 12 0 0,-4-1 42 0 0,-5 0-50 0 0,20 3 89 0 0,-20-2 24 0 0,0 0-63 0 0,8 2-33 0 0,-2 0 34 0 0,-5-2-39 0 0,-1 0 1 0 0,0-1-1 0 0,0 1 0 0 0,1 0 1 0 0,-1 0-1 0 0,0 1 0 0 0,0-1 1 0 0,0 0-1 0 0,0 1 0 0 0,1 1 1 0 0,12 9-18 0 0,-11-10 16 0 0,25 27 227 0 0,-19-19-221 0 0,0-1 32 0 0,-6-5 1 0 0,6 4-44 0 0,1 0 1 0 0,-7-5 32 0 0,5 2-22 0 0,-5-2 22 0 0,8 5-33 0 0,3 0-10 0 0,0 0 0 0 0,-3-4 11 0 0,-7-2 32 0 0,8 3-33 0 0,4 0-10 0 0,-1 0 0 0 0,-1 0 0 0 0,-1 0 0 0 0,1-2 0 0 0,0 1 0 0 0,1 0 0 0 0,-1-2 0 0 0,0-2 0 0 0,0 1 0 0 0,0-1 0 0 0,1 1 0 0 0,0 0 0 0 0,2 0 0 0 0,-15-1 0 0 0,32-1 0 0 0,-13 0 30 0 0,-6 2 4 0 0,-11 0-34 0 0,8 0 0 0 0,-1 1 0 0 0,1 0 0 0 0,-1-1 11 0 0,-7 0 32 0 0,5 1-33 0 0,4 1-10 0 0,1 3 0 0 0,-2 1 11 0 0,-2 1 32 0 0,0 0-33 0 0,0-1-10 0 0,2-1 0 0 0,-1-1 0 0 0,1 1 0 0 0,0-1 0 0 0,1 1 0 0 0,0-1 0 0 0,8 1-1 0 0,-13-6 56 0 0,3 1-45 0 0,3-1-10 0 0,-1 0 0 0 0,-2-3 11 0 0,-7 2 32 0 0,9 0-33 0 0,2-2-10 0 0,1 2 0 0 0,-1-1 0 0 0,-1-1 0 0 0,1 1 0 0 0,-4 0 11 0 0,-7 2 32 0 0,9-1-33 0 0,2 1-10 0 0,-1 1 0 0 0,1 3 11 0 0,-1-1 32 0 0,1 1-33 0 0,0 0-10 0 0,-1 0 0 0 0,1 1 0 0 0,-1 2 0 0 0,-2 0 0 0 0,1 0 0 0 0,1-1 0 0 0,0 0 0 0 0,-3-2 2 0 0,-5-1 21 0 0,30 15 16 0 0,3-2 25 0 0,-27-10-64 0 0,1-2 0 0 0,-3 3 0 0 0,0-2 0 0 0,2-1 0 0 0,-2 1 0 0 0,1-2 11 0 0,-8-1 32 0 0,7 1-33 0 0,2 2-10 0 0,-2 0 0 0 0,1-1 0 0 0,1-3 0 0 0,-1 4 0 0 0,2 0 0 0 0,0 0 0 0 0,1-1 0 0 0,-1 0 0 0 0,1 1 0 0 0,-1 1 0 0 0,-1-2 11 0 0,-9-2 32 0 0,6 2-22 0 0,-5-1 22 0 0,7 5-33 0 0,3 0 1 0 0,-1 1 32 0 0,-3-1-22 0 0,-7-5 22 0 0,7 4-33 0 0,-1 1 1 0 0,-5-5 32 0 0,5 8-33 0 0,1-2 1 0 0,-7-5 32 0 0,3 6-22 0 0,-3-5 22 0 0,6 6-33 0 0,2-1 1 0 0,0 1 32 0 0,1-2-33 0 0,2-1-10 0 0,1-2 0 0 0,-1 2 0 0 0,-1-1 0 0 0,2-1 0 0 0,1-1 0 0 0,-3 0 0 0 0,1-1 0 0 0,0 1 0 0 0,-3 0 11 0 0,-7-3 32 0 0,7-1-33 0 0,2 3-10 0 0,2 1 0 0 0,-1 0 0 0 0,0-1 0 0 0,-1 0 0 0 0,1 0 0 0 0,-1-1 0 0 0,-1-1 0 0 0,0 2 0 0 0,1-1 0 0 0,-1-1 0 0 0,1 0 0 0 0,-1-1 0 0 0,5 2 27 0 0,-15-1-2 0 0,27 5-13 0 0,-15-3-12 0 0,-2 1 0 0 0,-1 0 0 0 0,1-1 0 0 0,1 1 0 0 0,-1-1 0 0 0,-1 1 0 0 0,2-1 0 0 0,0 0 0 0 0,1-1 0 0 0,0 1 0 0 0,-1 0 0 0 0,1-1 0 0 0,-1 1 0 0 0,1-1 0 0 0,0 0 0 0 0,1 0 0 0 0,-3-1 11 0 0,-7-2 32 0 0,7 0-33 0 0,2 1-10 0 0,1-1 0 0 0,1-1 0 0 0,-1 2 0 0 0,-2 0 11 0 0,-9-1 32 0 0,9 0-33 0 0,2 0-10 0 0,1 0 0 0 0,-1 0 0 0 0,-1 0 0 0 0,1 0 0 0 0,-1 0 0 0 0,1 0 0 0 0,-1 0 0 0 0,1 0 0 0 0,-2 0 0 0 0,1 1 0 0 0,0 0 0 0 0,-1 0 0 0 0,1 0 0 0 0,1-1 0 0 0,-2-1 0 0 0,0 2 0 0 0,0 0 0 0 0,1 1 0 0 0,1-2 0 0 0,-2 1 0 0 0,1 0 0 0 0,3 1 0 0 0,-14-1 0 0 0,-3 0 0 0 0,0 0 0 0 0,1-1 0 0 0,-1 1 0 0 0,0-1 0 0 0,0 1 0 0 0,1-1 0 0 0,-1 1 0 0 0,0-1 0 0 0,1 0 0 0 0,-1 0 0 0 0,0 0 0 0 0,1 0 0 0 0,1 0 0 0 0,11 1 0 0 0,-1-1 0 0 0,2 0 0 0 0,1 3 0 0 0,-3 0 0 0 0,1 1 0 0 0,-1 0 0 0 0,0-3 0 0 0,0 1 0 0 0,1 1 0 0 0,1 0 0 0 0,-1 0 0 0 0,1-1 0 0 0,-1-1 0 0 0,1-1 0 0 0,0 2 0 0 0,1 0 0 0 0,-1 1 0 0 0,1-1 0 0 0,1 2 0 0 0,0-1 0 0 0,0-1 0 0 0,-1 0 0 0 0,0-2 0 0 0,-1 0 0 0 0,1 0 0 0 0,-3 0 11 0 0,-8 0 32 0 0,8-2-33 0 0,4 2-10 0 0,-2 0 0 0 0,1 0 0 0 0,0 0 0 0 0,-1-2 0 0 0,1 1 0 0 0,0-1 0 0 0,-1 1 0 0 0,0-2 0 0 0,-1 1 0 0 0,1 0 0 0 0,-1 1 0 0 0,-1 1 0 0 0,6 0-3 0 0,-17 0 7 0 0,33-2 59 0 0,-20 2-63 0 0,0 2 0 0 0,-1-1 0 0 0,13 1-4 0 0,12 2 72 0 0,-25-2-68 0 0,-1 1 0 0 0,2 1 0 0 0,0 0 0 0 0,42 10 0 0 0,-43-10 0 0 0,6 4-3 0 0,3 2 70 0 0,-9-4-67 0 0,1 1 0 0 0,-1 0 0 0 0,1-2 0 0 0,0 0 0 0 0,1 1 0 0 0,10 5 0 0 0,-16-8 0 0 0,7 1 0 0 0,-1 0 0 0 0,35 9 0 0 0,-17-6 64 0 0,-16-3-64 0 0,4-1 0 0 0,-22-3 0 0 0,39 4 0 0 0,-7 0 0 0 0,-2-4 0 0 0,-16 2 0 0 0,1-1 0 0 0,108 7 64 0 0,-111-7-53 0 0,-3 1 16 0 0,12-2-1 0 0,30 0-26 0 0,-38 0 11 0 0,2 0 32 0 0,-1 0-33 0 0,-1-1-10 0 0,-2 1 0 0 0,3-1 0 0 0,1 0 11 0 0,6-1 43 0 0,-21 2-57 0 0,24 4 69 0 0,-8-3-66 0 0,0 1 0 0 0,0 0 0 0 0,0 1 0 0 0,10 0 0 0 0,14 4 0 0 0,-26-4 0 0 0,1 1 0 0 0,1 1 0 0 0,0-1 0 0 0,-1-1 0 0 0,1 0 0 0 0,1-2 0 0 0,-4 1 11 0 0,-1 0 45 0 0,12 5-59 0 0,-9-3 3 0 0,-1 0 0 0 0,1-1 0 0 0,-1 1 0 0 0,1 0 0 0 0,-3-1 11 0 0,-7-2 32 0 0,7 3-33 0 0,2 0-10 0 0,1 0 0 0 0,41 12 0 0 0,-41-12 0 0 0,0-1 11 0 0,-1-1 32 0 0,-1 0-33 0 0,0 0-10 0 0,1 0 0 0 0,-13-2 0 0 0,0 0 0 0 0,0 0 0 0 0,1 0-1 0 0,-1 0 1 0 0,0 1 0 0 0,0-1 0 0 0,1 0-1 0 0,-1 1 1 0 0,0-1 0 0 0,0 1 0 0 0,0-1 0 0 0,0 1-1 0 0,0-1 1 0 0,2 2 0 0 0,16 1 67 0 0,-8-3-56 0 0,-7 1 32 0 0,7 2-33 0 0,3 2-10 0 0,-1-1 0 0 0,1-1 0 0 0,-2 1 0 0 0,2 0 0 0 0,-3 0 11 0 0,-7-2 32 0 0,7 4-33 0 0,3 0-10 0 0,-2 0 11 0 0,-7-4 32 0 0,7 5-33 0 0,3 1-10 0 0,-1 2 11 0 0,1-1 32 0 0,-2 2-33 0 0,-1 1-10 0 0,6 3 17 0 0,-17-14 2 0 0,22 14 9 0 0,-8-6-28 0 0,-1 0 0 0 0,-1 1 11 0 0,0 0 32 0 0,1 1-33 0 0,16 11 44 0 0,-13-13-41 0 0,-15-9-17 0 0,3 1 9 0 0,28 20 55 0 0,-28-18-59 0 0,6 6 25 0 0,-2-1 11 0 0,3 3-37 0 0,-1 0 0 0 0,2-2 0 0 0,-3 0 11 0 0,-6-5 32 0 0,6 3-33 0 0,0 3-10 0 0,0-2 11 0 0,-7-4 32 0 0,3 3-22 0 0,-3-3 22 0 0,5 5-33 0 0,1 2-10 0 0,-1 1 0 0 0,-1-2 11 0 0,-5-6 32 0 0,4 6-33 0 0,2 1-10 0 0,0 0 11 0 0,0 2 32 0 0,-1-2-33 0 0,1 0 1 0 0,-1 1 32 0 0,0 1-33 0 0,2 0-10 0 0,0-2 0 0 0,1 0 0 0 0,0-1 0 0 0,-1 0 0 0 0,0 0 0 0 0,1 0 0 0 0,-1 1 3 0 0,-5-5 20 0 0,-3-3 3 0 0,18 26-14 0 0,-10-18-12 0 0,1-1 0 0 0,-2 1 0 0 0,2 1 0 0 0,0-1 0 0 0,-1 1 0 0 0,0-1 0 0 0,0 2 0 0 0,2-1 0 0 0,-2 0 0 0 0,0 2 0 0 0,0-2 11 0 0,0 1 32 0 0,0-1-33 0 0,0-1-10 0 0,1 1 0 0 0,0 1 0 0 0,0 0 0 0 0,0 1 0 0 0,0-1 0 0 0,-1 0 0 0 0,2-1 0 0 0,0 0 0 0 0,0 0 0 0 0,25 26 64 0 0,-23-26-64 0 0,1 0 0 0 0,-1-1 0 0 0,-2 0 0 0 0,-2 2 0 0 0,0-3 11 0 0,-5-6 32 0 0,4 6-33 0 0,0 1 1 0 0,-4-6 32 0 0,4 5-33 0 0,2 3 1 0 0,-1 0 32 0 0,2 0-33 0 0,-2-1-10 0 0,1-1 0 0 0,-2 1 0 0 0,1 0 0 0 0,0-1 0 0 0,0 2 11 0 0,1-1 32 0 0,-1-1-33 0 0,0 0-10 0 0,2 0 0 0 0,0 0 0 0 0,9 11 29 0 0,1-1 6 0 0,-10-11-35 0 0,0-1 0 0 0,0 0 0 0 0,0 2 0 0 0,0-2 0 0 0,-2 0 0 0 0,2 1 0 0 0,-2-2 11 0 0,-5-4 32 0 0,3 5-33 0 0,4 2-10 0 0,0 0 0 0 0,1-2 0 0 0,-1 2 0 0 0,-1-2 0 0 0,0 0 0 0 0,0 2 0 0 0,0 0 0 0 0,0-2 0 0 0,1 1 0 0 0,-1 0 0 0 0,0-1 0 0 0,-1 1 0 0 0,2 0 0 0 0,0-1 0 0 0,-1 0 0 0 0,0 2 0 0 0,-1-2 0 0 0,2 1 0 0 0,0-1 0 0 0,0 0 0 0 0,1 0 0 0 0,-1 2 0 0 0,0 0 0 0 0,0 0 0 0 0,0 0 0 0 0,-2-2 11 0 0,-5-5 31 0 0,5 6-31 0 0,2 3 0 0 0,1-2 31 0 0,-2 0-31 0 0,-1-1 0 0 0,-6-5 31 0 0,6 5-31 0 0,3 1 0 0 0,1 0 31 0 0,0 2-31 0 0,-1-2-11 0 0,1 0 0 0 0,-1 0 0 0 0,-1-1 0 0 0,0 1 0 0 0,2 0 11 0 0,-1 1 31 0 0,1 0-31 0 0,2 4-13 0 0,12 15 68 0 0,-20-22-55 0 0,-3-5 31 0 0,5 5-31 0 0,2 2-11 0 0,-1 0 0 0 0,0 0 0 0 0,0 0 0 0 0,0-1 0 0 0,1 0 0 0 0,8 2 0 0 0,-14-7 0 0 0,16 18 0 0 0,-11-12 0 0 0,0-1 0 0 0,1 0 0 0 0,0-1 0 0 0,0 2 0 0 0,0 0 0 0 0,-3-2 11 0 0,13 13 42 0 0,-11-13-53 0 0,1 0 0 0 0,-1 0 0 0 0,-1 0 0 0 0,0 0 0 0 0,2 2 0 0 0,4 4-2 0 0,-13-12 12 0 0,8 12 46 0 0,-2-1-56 0 0,13 21 64 0 0,-16-24-53 0 0,-4-9-8 0 0,1 3 19 0 0,2-4-2 0 0,15 25-12 0 0,-11-15-8 0 0,2 0 0 0 0,0 0 0 0 0,-1 0 0 0 0,1 0 0 0 0,1 0 0 0 0,0 1 0 0 0,-1 0 0 0 0,0-1 0 0 0,-1 0 0 0 0,-1 1 0 0 0,0 1 0 0 0,1 2 0 0 0,1-1 0 0 0,1-1 0 0 0,0 1 0 0 0,0 1 0 0 0,0 0 0 0 0,0-2 0 0 0,-2 0 0 0 0,0 1 0 0 0,-1 0 0 0 0,1 1 0 0 0,1-1 0 0 0,1 1 0 0 0,0-1 0 0 0,0 1 0 0 0,-2-2 0 0 0,0 1 0 0 0,0 1 0 0 0,1-1 0 0 0,-1-1 0 0 0,0 0 0 0 0,0 1 0 0 0,0-1 0 0 0,0 0 0 0 0,2 0 0 0 0,-2-1 0 0 0,-1-1 11 0 0,-5-7 31 0 0,3 6-20 0 0,-3-5 20 0 0,6 5-31 0 0,0 1-11 0 0,0 0 0 0 0,0 0 0 0 0,0 1 0 0 0,-1 1 0 0 0,-1-1 0 0 0,2 0 0 0 0,0-1 0 0 0,-1 2 0 0 0,1-1 0 0 0,0 0 0 0 0,0-2 0 0 0,0 1 0 0 0,2 1 0 0 0,2 3 4 0 0,-13-12-11 0 0,1 1 16 0 0,23 21 49 0 0,-13-15-58 0 0,0 0 0 0 0,0 0 0 0 0,0 0 0 0 0,0-1 0 0 0,0 0 0 0 0,0 0 0 0 0,-2-2 11 0 0,-5-3 31 0 0,6 5-31 0 0,1 0-11 0 0,0 2 0 0 0,-2-2 0 0 0,0 2 0 0 0,0-2 0 0 0,1 0 0 0 0,0-2 0 0 0,2 1 0 0 0,0 1 0 0 0,-1 0 0 0 0,1-2 0 0 0,0 2 0 0 0,-1 0 0 0 0,1 0 0 0 0,1-1 0 0 0,-1 1 0 0 0,0 1 0 0 0,-1 0 0 0 0,1-1 0 0 0,1 0 0 0 0,0 2 0 0 0,0 0 0 0 0,-1-2 0 0 0,1 0 0 0 0,0 1 0 0 0,0 0 0 0 0,1 1 0 0 0,1-2 0 0 0,-1 0 0 0 0,1-1 0 0 0,-1-1 0 0 0,-2 2 0 0 0,0 0 0 0 0,1 0 0 0 0,0 0 11 0 0,1-2 31 0 0,0 1-31 0 0,-1 1-11 0 0,0 0 0 0 0,-1 0 0 0 0,0 0 0 0 0,-1 0 0 0 0,1-1 0 0 0,1-1 0 0 0,0-2 0 0 0,0-1 0 0 0,-1 2 0 0 0,1 0 0 0 0,2 0 0 0 0,-1-2 0 0 0,-1 0 0 0 0,1 1 0 0 0,1-2 0 0 0,0 1 0 0 0,0-2 0 0 0,-1-1 0 0 0,-4 0 11 0 0,-5-1 31 0 0,6 2-31 0 0,1 1-11 0 0,1-1 0 0 0,2 1 0 0 0,-1 0 0 0 0,-2-2 0 0 0,2 0 0 0 0,0 2 0 0 0,0-1 0 0 0,1 0 0 0 0,-1-1 0 0 0,1 1 0 0 0,-2 0 0 0 0,6 2 29 0 0,-11-4 2 0 0,7 1-27 0 0,-1 0-4 0 0,1-1 0 0 0,0 1 0 0 0,1 1 0 0 0,0 0 0 0 0,0 1 0 0 0,1-1 0 0 0,-1 1 0 0 0,1 0 0 0 0,52 9 0 0 0,-53-10 0 0 0,-1-1 0 0 0,1 0 0 0 0,0 0 0 0 0,1 0 0 0 0,-1-1 0 0 0,-1 0 0 0 0,-1 2 0 0 0,1-2 0 0 0,-1 1 0 0 0,1 0 0 0 0,-1-1 0 0 0,7 1 0 0 0,-18-1 0 0 0,30 4 0 0 0,-18-2 0 0 0,1 1 0 0 0,-10-1 0 0 0,8-1 0 0 0,-10-2 0 0 0,39 3 0 0 0,-30-1 0 0 0,0 0 0 0 0,1 1 0 0 0,-1 0 0 0 0,25 3 0 0 0,2-1 0 0 0,-20-2 0 0 0,1-1 0 0 0,-1 0 28 0 0,-16-2-5 0 0,30-1-10 0 0,-18 1-13 0 0,0-1 0 0 0,-2 0 0 0 0,1 1 0 0 0,2 0 0 0 0,-1 2 0 0 0,2 0 0 0 0,0 1 0 0 0,-1 0 11 0 0,-3-2 31 0 0,1 2-31 0 0,1 1-11 0 0,1-1 0 0 0,-1 0 0 0 0,1 1 0 0 0,-1-2 0 0 0,0 1 0 0 0,-1 1 0 0 0,-1-1 0 0 0,1 1 0 0 0,0-1 0 0 0,-1-1 0 0 0,1 2 0 0 0,-1-1 0 0 0,-1 0 0 0 0,1-1 0 0 0,0 1 0 0 0,0-1 0 0 0,0 0 0 0 0,1 1 0 0 0,-1-1 0 0 0,-1 0 0 0 0,0-1 0 0 0,0 2 0 0 0,-1-1 0 0 0,1-1 0 0 0,0 1 0 0 0,1 0 0 0 0,1 1 0 0 0,-2-2 0 0 0,1 2 0 0 0,-1-2 0 0 0,-2 1 11 0 0,-9 0 42 0 0,0 0 0 0 0,5 2-31 0 0,-7-2-25 0 0,1-1 1 0 0,-1 0-1 0 0,1 1 1 0 0,-1-1 0 0 0,1 1-1 0 0,-1-1 1 0 0,1 1-1 0 0,-1 0 1 0 0,0-1-1 0 0,1 1 1 0 0,-1-1-1 0 0,0 1 1 0 0,1 0-1 0 0,-1-1 1 0 0,0 1 0 0 0,0 0-1 0 0,0-1 1 0 0,0 1-1 0 0,0 0 1 0 0,1-1-1 0 0,-1 1 1 0 0,-1 0-1 0 0,0 15-146 0 0,1-15 143 0 0,-9 45-6495 0 0,0-13-637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6:57.873"/>
    </inkml:context>
    <inkml:brush xml:id="br0">
      <inkml:brushProperty name="width" value="0.05" units="cm"/>
      <inkml:brushProperty name="height" value="0.05" units="cm"/>
    </inkml:brush>
  </inkml:definitions>
  <inkml:trace contextRef="#ctx0" brushRef="#br0">0 41 455 0 0,'0'0'10967'0'0,"2"1"-10790"0"0,7 5-1 0 0,-7-4 264 0 0,0-1-312 0 0,39 10 1224 0 0,-39-10-1257 0 0,1-1-7 0 0,8 3-7 0 0,-8-3 79 0 0,-1 1-80 0 0,9 1 0 0 0,-8-1 80 0 0,3 1-50 0 0,8 0 105 0 0,-2-1 36 0 0,-9-1-159 0 0,34 1 454 0 0,-26 0-524 0 0,-5-1 37 0 0,9 0-4 0 0,2-2-45 0 0,0 0 4 0 0,-1 0 50 0 0,-11 0-8 0 0,15-3-17 0 0,25-5-4 0 0,-27 6-35 0 0,-6 1 11 0 0,-7 1 32 0 0,14-5-43 0 0,-17 6 4 0 0,37-8 184 0 0,-25 5-178 0 0,-1-1-10 0 0,2 1 11 0 0,-2 1 46 0 0,-10 3 23 0 0,0-1-6 0 0,15-3 55 0 0,23 0-40 0 0,-27 2-89 0 0,1 2 0 0 0,-3 0 12 0 0,3 0 59 0 0,-13 0-18 0 0,1 0 1 0 0,27 4 138 0 0,-20-3-170 0 0,3 2 52 0 0,-11-2-10 0 0,1 0 8 0 0,1 1-33 0 0,4 3 54 0 0,22 0 228 0 0,3 3-168 0 0,21 5 33 0 0,-51-13-117 0 0,-1 1 19 0 0,35 10 331 0 0,-34-10-282 0 0,-1 0-82 0 0,8 3-34 0 0,-8-3 32 0 0,1 0 1 0 0,28 9 146 0 0,-4-2-220 0 0,-22-6-802 0 0,8 8-270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17.739"/>
    </inkml:context>
    <inkml:brush xml:id="br0">
      <inkml:brushProperty name="width" value="0.1" units="cm"/>
      <inkml:brushProperty name="height" value="0.1" units="cm"/>
      <inkml:brushProperty name="color" value="#004F8B"/>
    </inkml:brush>
  </inkml:definitions>
  <inkml:trace contextRef="#ctx0" brushRef="#br0">1 23 3567 0 0,'0'0'1608'0'0,"2"2"-1546"0"0,6 8-25 0 0,-5-8 392 0 0,9-2-157 0 0,-10 0 107 0 0,0-1-309 0 0,2 0-12 0 0,17 3 375 0 0,-19-2-358 0 0,31-4 336 0 0,-7 3-357 0 0,-10 1-54 0 0,-4 0 11 0 0,-7 0 32 0 0,5 0-17 0 0,-6 0 49 0 0,6 0 0 0 0,-2-1 3 0 0,6 2-5 0 0,-3 0-70 0 0,4 2-3 0 0,0 0 11 0 0,-3-2 45 0 0,-10 0 93 0 0,1-1-77 0 0,6 1-1 0 0,-6 0 58 0 0,-1-1-65 0 0,9 0 2 0 0,-5 0-8 0 0,7 3-46 0 0,2-1-12 0 0,1 2 11 0 0,1-1 32 0 0,8 4-35 0 0,-22-6 14 0 0,4-1 22 0 0,5-1 10 0 0,4 0-44 0 0,1 1 1 0 0,0-1 32 0 0,0 0-33 0 0,0 1-10 0 0,7-3 30 0 0,-19 3-4 0 0,15 1-18 0 0,44 4-8 0 0,-31-3 0 0 0,-24 0 0 0 0,27 0 0 0 0,9-1 0 0 0,57-2 0 0 0,-87 1 0 0 0,7-1 0 0 0,29-7 0 0 0,-35 6 0 0 0,-1 0 0 0 0,-1 1 0 0 0,1 0 0 0 0,-1 0-10 0 0,1-1-33 0 0,1 0 32 0 0,-1 2 11 0 0,-1 0 0 0 0,1 2 0 0 0,1 3 0 0 0,-1-1 0 0 0,1-1 0 0 0,0 0 0 0 0,-1 0 0 0 0,6 1-8 0 0,-19-4-10 0 0,2-1-8 0 0,36 9 14 0 0,-23-5 23 0 0,-1-1 32 0 0,0 0-37 0 0,9-1 1 0 0,4-3-10 0 0,18 0 3 0 0,2 2 0 0 0,15 0 0 0 0,-57 0 0 0 0,20-1 0 0 0,34-4 0 0 0,55-8-128 0 0,-111 11 128 0 0,0 0 0 0 0,16 2 0 0 0,-6 0 0 0 0,30-1 0 0 0,-14-1 0 0 0,-15 2 0 0 0,49 2 0 0 0,-48-1 0 0 0,-1 0 0 0 0,-1 2 0 0 0,-1 1 0 0 0,1-2 0 0 0,3 2 0 0 0,0-1 11 0 0,3 5 37 0 0,4-1 75 0 0,-16-4-112 0 0,-6-3-11 0 0,0 1 0 0 0,1 0 0 0 0,-1 0 0 0 0,0-1 0 0 0,1 0 0 0 0,-1 0 0 0 0,0 0-1 0 0,1 0 1 0 0,4-1 0 0 0,35-4-261 0 0,0-1 0 0 0,0-3 0 0 0,48-15 0 0 0,-27 6 132 0 0,-23 2 118 0 0,-26 11 1 0 0,6-2-15 0 0,-18 6 8 0 0,19-1 5 0 0,-2-1 12 0 0,-15 3 0 0 0,12 4 0 0 0,56 14 208 0 0,-68-17-206 0 0,20 3 67 0 0,-20-5-47 0 0,20 4 32 0 0,-3 2-7 0 0,21-1 87 0 0,19 0 90 0 0,7 1 148 0 0,-18 0-296 0 0,-21-1-65 0 0,4 0 145 0 0,0-2 1 0 0,63-3-1 0 0,-66-2-92 0 0,145-23 64 0 0,-155 23-128 0 0,-21 3 0 0 0,41 2 0 0 0,-9-2 0 0 0,2 2 0 0 0,15 7 0 0 0,-29-7 93 0 0,-1 1 0 0 0,36 11 1 0 0,-53-14-94 0 0,29 5 203 0 0,-22-4-133 0 0,0 0-1 0 0,0 1 1 0 0,0 0 0 0 0,-1 0 0 0 0,1 1-1 0 0,9 4 1 0 0,-16-6-59 0 0,0 0 0 0 0,0-1 1 0 0,0 1-1 0 0,0-1 0 0 0,0 1 0 0 0,0-1 1 0 0,4 0-1 0 0,-5 0 6 0 0,1 0 0 0 0,0 1 1 0 0,0-1-1 0 0,0 0 0 0 0,-1 1 0 0 0,1-1 1 0 0,0 1-1 0 0,1 0 0 0 0,73 21 351 0 0,-45-16-277 0 0,-17-4-48 0 0,1-1-33 0 0,-11-1-10 0 0,17 1 0 0 0,3-2 0 0 0,7 1 0 0 0,-2 0 0 0 0,3 0 54 0 0,17 0-44 0 0,-18 0-10 0 0,-22 0 0 0 0,-3 0 0 0 0,0-1 0 0 0,0 0 0 0 0,0 0 0 0 0,10-3 0 0 0,31-3 0 0 0,-36 4 0 0 0,25-3 0 0 0,160-9-72 0 0,35-6 72 0 0,-202 20 0 0 0,16 1 0 0 0,-18-1 0 0 0,-13 0 0 0 0,-1 1 0 0 0,29 2 0 0 0,5 2 0 0 0,30 2 0 0 0,-71-6 1 0 0,11 2 19 0 0,5 3 13 0 0,11 1 48 0 0,127 30 240 0 0,-135-32-237 0 0,-1 2 0 0 0,0 0 0 0 0,25 11 0 0 0,11 6 220 0 0,-19-7-166 0 0,-23-9-84 0 0,30 8 0 0 0,59 9 20 0 0,-86-22-54 0 0,0 0-1 0 0,0-1 1 0 0,-1-1 0 0 0,33-4-1 0 0,83-19 124 0 0,-90 14 0 0 0,45-8-191 0 0,126-8 0 0 0,-160 24 48 0 0,21-2 0 0 0,44-5 0 0 0,-85 6 0 0 0,3 2 38 0 0,0 2 0 0 0,60 10-1 0 0,-46-5-54 0 0,57 10 81 0 0,-83-15-64 0 0,16 3 0 0 0,-13-1 0 0 0,29 3 128 0 0,-50-6-128 0 0,40 2 0 0 0,-19-4 11 0 0,14-4 47 0 0,-22 2-60 0 0,43-1-1 0 0,-61 4 3 0 0,18-3 0 0 0,-19 3 0 0 0,16-3 57 0 0,26 1-1 0 0,-13 1-17 0 0,7-1-49 0 0,49-3-46 0 0,-21-1 42 0 0,-16 2 14 0 0,-4 2 0 0 0,-17-3 0 0 0,29 1 64 0 0,5 1-64 0 0,-1-5 54 0 0,169-12 20 0 0,-185 18-69 0 0,217-6 54 0 0,-239 7-59 0 0,7 2 0 0 0,-5 1 1 0 0,50 1 9 0 0,-51-4 15 0 0,-7 3 1 0 0,-4 1-24 0 0,76 17 74 0 0,-80-18-32 0 0,-1 1-1 0 0,21 7 1 0 0,-5-2 19 0 0,132 21-2 0 0,-83-16-48 0 0,29 7-13 0 0,-73-12 0 0 0,-6-4 0 0 0,0 0 0 0 0,42 1 0 0 0,54-8 0 0 0,-22 0 0 0 0,107-3 0 0 0,166-5-280 0 0,-154-4 46 0 0,-146 11 175 0 0,131 11 0 0 0,-122 3 67 0 0,144 36-1 0 0,-174-35 162 0 0,-21-4-105 0 0,95 17 64 0 0,-84-15-105 0 0,-21-4-2 0 0,35 5-1 0 0,-16-4-20 0 0,13 3 0 0 0,-30-6 0 0 0,27 3 0 0 0,-28-4 0 0 0,-7-1 0 0 0,1 0 0 0 0,21-2 0 0 0,9 0 4 0 0,-28 1 6 0 0,0-1 0 0 0,0-1 0 0 0,1 0 0 0 0,-1-1 0 0 0,25-8 0 0 0,71-28 22 0 0,-69 22-16 0 0,81-20 0 0 0,-79 26 6 0 0,-24 5-1 0 0,30-4 0 0 0,-30 6-21 0 0,-17 2 0 0 0,0 1 0 0 0,0 0 0 0 0,0 0 0 0 0,0 1 0 0 0,0 0 0 0 0,0 0 0 0 0,0 1 0 0 0,1-1 0 0 0,6 3 0 0 0,-3-3 0 0 0,-7 1 0 0 0,1-1 0 0 0,0 1 0 0 0,0-1 0 0 0,0 1 0 0 0,-1 0 0 0 0,1 1 0 0 0,4 1 0 0 0,7 1 0 0 0,-10-3 0 0 0,1 1 0 0 0,-1-1 0 0 0,1 1 0 0 0,-1 1 0 0 0,0-1 0 0 0,6 4 0 0 0,31 15 0 0 0,-13-5 0 0 0,-3-1 64 0 0,-12-7 3 0 0,20 13 118 0 0,0-2-42 0 0,-20-13-130 0 0,7 3-13 0 0,-2-3 0 0 0,-15-5 0 0 0,6 1 19 0 0,-1 0-1 0 0,1 0 0 0 0,0-1 0 0 0,-1-1 1 0 0,1 1-1 0 0,0-1 0 0 0,17-3 1 0 0,5-3-28 0 0,32-10 1 0 0,3-1 14 0 0,-28 8-6 0 0,-6 2 0 0 0,1 1 0 0 0,37-1 0 0 0,-63 6 0 0 0,-5 0 0 0 0,0 1 0 0 0,1 0 0 0 0,-1 0 0 0 0,1 0 0 0 0,-1 1 0 0 0,0-1 0 0 0,1 1 0 0 0,3 1 0 0 0,38 8 0 0 0,-14-2 0 0 0,-26-7 0 0 0,17 9 0 0 0,-9-3 0 0 0,8 6 47 0 0,23 18 0 0 0,-18-12-13 0 0,-22-16-34 0 0,-1-1 0 0 0,0 1 0 0 0,1-1 0 0 0,0 0 0 0 0,-1 0 0 0 0,1-1 0 0 0,4 2 0 0 0,2 1 0 0 0,-7-2 0 0 0,1-1 0 0 0,-1 1 0 0 0,0-1 0 0 0,1 1 0 0 0,-1-1 0 0 0,0 0 0 0 0,1-1 0 0 0,3 2 0 0 0,4-1 0 0 0,5 2 0 0 0,1-2 0 0 0,0 1 0 0 0,32-3 0 0 0,-12 0 0 0 0,-12-1 0 0 0,0-1 0 0 0,0-1 0 0 0,0-1 0 0 0,26-10 0 0 0,-2 2-14 0 0,52-17-165 0 0,-54 15 168 0 0,52-10-1 0 0,-79 22 12 0 0,-1 1 0 0 0,1 0 0 0 0,27 2 0 0 0,-37 1 0 0 0,26-3 0 0 0,-31 0 0 0 0,21 2 0 0 0,-8-1 0 0 0,-12 0 0 0 0,1 1 0 0 0,0 0 0 0 0,0 0 0 0 0,-1 1 0 0 0,1 0 0 0 0,0 0 0 0 0,8 3 0 0 0,14 3 0 0 0,-10-2 28 0 0,-13-3-16 0 0,16 8 98 0 0,9 4-20 0 0,-26-10-90 0 0,18 6 0 0 0,0-2 0 0 0,-18-8 0 0 0,21 6 0 0 0,-21-7 0 0 0,10 1 0 0 0,1-2 11 0 0,-5 0-2 0 0,1 1 0 0 0,-1-2 0 0 0,0 1-1 0 0,0-1 1 0 0,15-7 0 0 0,24-12-9 0 0,141-72 0 0 0,-176 87 0 0 0,1 1 0 0 0,0 1 0 0 0,32-6 0 0 0,51-2 0 0 0,-61 9 0 0 0,44 0 0 0 0,-74 4 0 0 0,1 1 0 0 0,0-1 0 0 0,-1 1 0 0 0,16 4 0 0 0,-2-1 0 0 0,8 2 0 0 0,15 3 0 0 0,-14-2 0 0 0,-7-2 0 0 0,-1 1 0 0 0,8 5 0 0 0,-25-10-2 0 0,19 12 16 0 0,19 6 126 0 0,-22-8-90 0 0,-21-10-47 0 0,1-1 0 0 0,-1 1 0 0 0,0 0-1 0 0,1-1 1 0 0,-1 1 0 0 0,0-1 0 0 0,1 0 0 0 0,-1 1 0 0 0,3-1 0 0 0,18 4 9 0 0,-13-3-5 0 0,-1 0-1 0 0,1 0 1 0 0,0-1 0 0 0,0 0-1 0 0,0 0 1 0 0,-1-1 0 0 0,18-3-1 0 0,-16 3-5 0 0,-4 0 12 0 0,-1 0 0 0 0,1 0-1 0 0,-1 0 1 0 0,9-3-1 0 0,29-10 10 0 0,2 3-1 0 0,49-6 0 0 0,-68 14-21 0 0,40-3 0 0 0,-56 6 0 0 0,-8 0 0 0 0,0-1 0 0 0,0 1 0 0 0,0 0 0 0 0,0 0 0 0 0,0 1 0 0 0,0-1 0 0 0,0 0 0 0 0,0 1 0 0 0,4 0 0 0 0,21 8 0 0 0,-14-4-113 0 0,0 0 0 0 0,0 0 0 0 0,0 2 0 0 0,-1-1-1 0 0,0 2 1 0 0,-1-1 0 0 0,1 2 0 0 0,14 13 0 0 0,-15-12-293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26.145"/>
    </inkml:context>
    <inkml:brush xml:id="br0">
      <inkml:brushProperty name="width" value="0.05" units="cm"/>
      <inkml:brushProperty name="height" value="0.05" units="cm"/>
    </inkml:brush>
  </inkml:definitions>
  <inkml:trace contextRef="#ctx0" brushRef="#br0">0 73 2759 0 0,'0'0'1304'0'0,"2"2"-1120"0"0,-1-1-83 0 0,0 0 0 0 0,0 1-1 0 0,0-1 1 0 0,1 0 0 0 0,-1 0-1 0 0,0 0 1 0 0,1 0 0 0 0,-1 0-1 0 0,1 0 1 0 0,-1 0 0 0 0,1 0-1 0 0,0-1 1 0 0,-1 1 0 0 0,1-1-1 0 0,0 1 1 0 0,-1-1 0 0 0,1 0-1 0 0,2 1 1 0 0,3-1 417 0 0,0 0 0 0 0,0 0 0 0 0,9-1-1 0 0,-14 0-135 0 0,1 1-20 0 0,16 1 478 0 0,-12 0-339 0 0,1-1 0 0 0,-1 0 0 0 0,0-1-1 0 0,11-1 1 0 0,-16 2-59 0 0,10 0-84 0 0,-9 0-190 0 0,9 0 184 0 0,-10 0-168 0 0,11-2 178 0 0,4-1 9 0 0,-11 1-301 0 0,0 1 0 0 0,0 1-1 0 0,0-1 1 0 0,1 1 0 0 0,-1 0 0 0 0,0 0-1 0 0,7 1 1 0 0,-11 0-59 0 0,20 1 100 0 0,-13-3-4 0 0,43 0 369 0 0,-3 1 26 0 0,73 7 0 0 0,-45-4-259 0 0,-76-3-238 0 0,1 0-1 0 0,0 0 1 0 0,0 0-1 0 0,-1 0 1 0 0,1 0 0 0 0,0 0-1 0 0,0 1 1 0 0,-1-1 0 0 0,1 1-1 0 0,0-1 1 0 0,2 2 0 0 0,-3-1-6 0 0,1-1 1 0 0,0 1 0 0 0,0-1 0 0 0,0 1 0 0 0,0-1-1 0 0,0 0 1 0 0,0 1 0 0 0,-1-1 0 0 0,1 0 0 0 0,0 0-1 0 0,2-1 1 0 0,28 3 0 0 0,-1 1 54 0 0,-7 0-43 0 0,-8-1-12 0 0,21 1 1 0 0,-32-4 0 0 0,18 6 0 0 0,-10-1 14 0 0,-8-2-7 0 0,1 0 0 0 0,-1-1 0 0 0,1 0 1 0 0,-1 0-1 0 0,1 0 0 0 0,8-1 0 0 0,19 1-7 0 0,-2 2 54 0 0,-2-3-44 0 0,2 0-10 0 0,92-3 264 0 0,-92 6-200 0 0,-16-1-64 0 0,47 5 64 0 0,-31-5-64 0 0,3 1 0 0 0,-18-3 27 0 0,-5 0 10 0 0,0 0 1 0 0,15 3-1 0 0,24 2 80 0 0,47-5 16 0 0,-11-2-119 0 0,-63 2 37 0 0,-10 0-51 0 0,11-3 13 0 0,22-1 51 0 0,-40 3-48 0 0,18-4 26 0 0,-9 2-36 0 0,16-4 47 0 0,0-1-42 0 0,2 1 42 0 0,12 3-53 0 0,-18 1 59 0 0,-4 1-57 0 0,-1-1 0 0 0,29-9-1 0 0,-42 10-1 0 0,2-1 0 0 0,1 1 0 0 0,19-2 0 0 0,20-1 11 0 0,-24 2 15 0 0,40 2 0 0 0,-63 1-25 0 0,42-5-1 0 0,-14 5 0 0 0,0 1 28 0 0,-24 1-19 0 0,1-1 0 0 0,0-1 0 0 0,13 0 0 0 0,9 0-9 0 0,-16 1 0 0 0,-1-2 0 0 0,1-1 0 0 0,5 1 0 0 0,-15 3 0 0 0,26-1 0 0 0,-16-2 0 0 0,-1 0 0 0 0,30 0 0 0 0,-15 0 0 0 0,0-3 0 0 0,1 1 0 0 0,17-5 0 0 0,-14 5 0 0 0,12 1 0 0 0,-40 2 0 0 0,21-4 0 0 0,-2-2 0 0 0,-14 5 0 0 0,3 1 0 0 0,46-4 0 0 0,-1 2 0 0 0,-20 2 0 0 0,6-1 0 0 0,21-1 0 0 0,-34 0 0 0 0,-16 2 0 0 0,-1 0 0 0 0,1 0 0 0 0,1 2 0 0 0,-1-2 0 0 0,1 0 0 0 0,26-2 11 0 0,-14 2 42 0 0,2 2-53 0 0,28-5 0 0 0,-43 2 0 0 0,8 2 0 0 0,-23-1 0 0 0,37-6 0 0 0,-22 4 0 0 0,1 0 0 0 0,0 0 0 0 0,-1 1 0 0 0,-1 0 0 0 0,1 1 0 0 0,-1 0 0 0 0,1 0 0 0 0,10 2 0 0 0,-2-4 0 0 0,-22 2 0 0 0,16-3 0 0 0,-15 2 0 0 0,1 0 0 0 0,0 1 0 0 0,0-1 0 0 0,0 1 0 0 0,0 0 0 0 0,0 0 0 0 0,0 0 0 0 0,0 0 0 0 0,3 0 0 0 0,22 3 0 0 0,16-2 0 0 0,-30-1 0 0 0,3-1 0 0 0,-9 1 0 0 0,13 5 0 0 0,-18-5 0 0 0,14 2 0 0 0,19-2 0 0 0,-20 2 0 0 0,-1 1 0 0 0,-1-1 0 0 0,1 0 0 0 0,-1 0 0 0 0,1 0 0 0 0,-1 1 0 0 0,-1-1 0 0 0,0 0 0 0 0,1 0 0 0 0,-1 0 0 0 0,0 0 0 0 0,1-1 0 0 0,1 1 0 0 0,1 0 0 0 0,-1 1 0 0 0,0-3 0 0 0,1-1 0 0 0,-2 3 0 0 0,1-1 11 0 0,-2-2 32 0 0,1 1-33 0 0,-1 0-10 0 0,0 0 0 0 0,0 0 0 0 0,0 0 0 0 0,1 0 0 0 0,32 0 0 0 0,-16-2 0 0 0,-27 2 0 0 0,-1-1 0 0 0,1 1 0 0 0,0 0 0 0 0,-1 0 0 0 0,1 0 0 0 0,-1 0 0 0 0,1 0 0 0 0,-1 1 0 0 0,4 0 0 0 0,4 1 0 0 0,29-4 0 0 0,7 1 0 0 0,-15 1 0 0 0,18 0 0 0 0,-16 0 0 0 0,29-3 0 0 0,-33 2 0 0 0,27-1 0 0 0,-41 1 0 0 0,1 2 0 0 0,-1 1 0 0 0,-1 0 0 0 0,1 0 0 0 0,-1 0 0 0 0,1 0 0 0 0,0 1 0 0 0,-1-1 0 0 0,1 0 0 0 0,1 0 0 0 0,0-1 0 0 0,-14-1 0 0 0,21 1 0 0 0,0-2 0 0 0,-18 1 0 0 0,21 3 0 0 0,-12 0 0 0 0,31 4 0 0 0,-15-3 0 0 0,-16-2 0 0 0,1-1 0 0 0,47 2 0 0 0,-52-4 0 0 0,26 4 0 0 0,-23-2-1379 0 0,25 6-1 0 0,-24-3-1309 0 0,2-1-3023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35.452"/>
    </inkml:context>
    <inkml:brush xml:id="br0">
      <inkml:brushProperty name="width" value="0.1" units="cm"/>
      <inkml:brushProperty name="height" value="0.1" units="cm"/>
      <inkml:brushProperty name="color" value="#004F8B"/>
    </inkml:brush>
  </inkml:definitions>
  <inkml:trace contextRef="#ctx0" brushRef="#br0">1 0 2615 0 0,'0'0'118'0'0,"4"1"-4"0"0,11 3-79 0 0,-11-3 208 0 0,-1 0 101 0 0,6 2 76 0 0,-6-2 457 0 0,11-1 1639 0 0,0 0-1815 0 0,-11 0-371 0 0,0 0-61 0 0,44 0 1716 0 0,-22 0-1233 0 0,-22 0-592 0 0,0 0-2 0 0,94-1 804 0 0,-82 1-898 0 0,20-2 80 0 0,71 2 240 0 0,-75 0-384 0 0,23 1 26 0 0,96-4 514 0 0,-129 3-531 0 0,-18 1-4 0 0,33 0 55 0 0,-19-1-60 0 0,-3 0 11 0 0,1 0 32 0 0,0 0-33 0 0,-1 0-10 0 0,1 2 11 0 0,-1-1 42 0 0,-2 0-7 0 0,7-1 19 0 0,28-1 70 0 0,-32 1-114 0 0,2 0 22 0 0,0 0-35 0 0,-7 1-5 0 0,12 1-4 0 0,11-1 1 0 0,16-1 0 0 0,-33 0 11 0 0,2 0 32 0 0,35-1-33 0 0,1 2-10 0 0,-32-1 0 0 0,-20 0 0 0 0,2 2 0 0 0,32 3 0 0 0,-21-4 0 0 0,1 0 0 0 0,-1 2 0 0 0,-1-2 0 0 0,1 1 0 0 0,0 0 0 0 0,0 1 0 0 0,0-1 0 0 0,-1 2 0 0 0,-1-1 0 0 0,0-1 0 0 0,0 0 0 0 0,1 1 0 0 0,0 1 0 0 0,0-2 0 0 0,0 2 0 0 0,1-1 0 0 0,-1-1 0 0 0,1-2 0 0 0,0 2 0 0 0,1 0 0 0 0,0 0 0 0 0,6 2 0 0 0,-18-4 0 0 0,17-1 0 0 0,6 2-86 0 0,-14 0 18 0 0,0 0 0 0 0,19-2 0 0 0,-18-1 25 0 0,0-2 22 0 0,1 1-35 0 0,1 1-22 0 0,47-12-66 0 0,-47 12 144 0 0,0 0 0 0 0,0 0 0 0 0,1 2 0 0 0,-1-2 0 0 0,-1 0 11 0 0,31-3-46 0 0,1-5 35 0 0,-26 5 0 0 0,19 0 0 0 0,-9 2 0 0 0,-16 2 0 0 0,-1 1 0 0 0,1 0 0 0 0,0 1 0 0 0,-1 0 0 0 0,0-1 0 0 0,-1 2 0 0 0,0 0 0 0 0,2 3 0 0 0,-3-2-12 0 0,-7-1-36 0 0,7 2 36 0 0,2 2 12 0 0,1-1 0 0 0,0 1-10 0 0,-1-1-44 0 0,37 20-1754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49.783"/>
    </inkml:context>
    <inkml:brush xml:id="br0">
      <inkml:brushProperty name="width" value="0.1" units="cm"/>
      <inkml:brushProperty name="height" value="0.1" units="cm"/>
      <inkml:brushProperty name="color" value="#0B868D"/>
      <inkml:brushProperty name="inkEffects" value="ocean"/>
      <inkml:brushProperty name="anchorX" value="5914.60205"/>
      <inkml:brushProperty name="anchorY" value="2756.12866"/>
      <inkml:brushProperty name="scaleFactor" value="0.5"/>
    </inkml:brush>
  </inkml:definitions>
  <inkml:trace contextRef="#ctx0" brushRef="#br0">301 0 2671 0 0,'0'0'264'0'0,"-2"2"-233"0"0,-1-1-8 0 0,1 1-13 0 0,-1 1 65 0 0,1 1-96 0 0,0 2 423 0 0,-2 1-103 0 0,2 0 50 0 0,-3 2 601 0 0,-1 4 90 0 0,-1 4-176 0 0,-3 3-218 0 0,1 1-330 0 0,0-2-72 0 0,0 2 162 0 0,-2 0-212 0 0,1-1-139 0 0,1-1 76 0 0,-1 2 15 0 0,2-5 46 0 0,1 0 67 0 0,2-5-88 0 0,1-3-118 0 0,2-3 144 0 0,1-1 241 0 0,1-5-236 0 0,2-2 24 0 0,0-3-134 0 0,3-6-8 0 0,0-1-15 0 0,2-3-78 0 0,0 0 19 0 0,0 1-10 0 0,1-1 0 0 0,0-2 0 0 0,1-2 0 0 0,0 0 0 0 0,-2 2 0 0 0,0 0 0 0 0,0 0 0 0 0,-1 3 0 0 0,-2 4 0 0 0,-1 1 0 0 0,-1 3 215 0 0,-1 2 22 0 0,-1 2 82 0 0,0 2 253 0 0,0 1-573 0 0,0 1 35 0 0,0-1-34 0 0,-1 0 0 0 0,0 3 0 0 0,-1 3 0 0 0,-2 2 0 0 0,0 2 0 0 0,-1 2 75 0 0,1-2-96 0 0,1-2 106 0 0,0 0-106 0 0,1-2 31 0 0,0-1-10 0 0,1-2 0 0 0,1-2 0 0 0,1-3 0 0 0,2-6 0 0 0,0-1 75 0 0,1-1-96 0 0,-1 1 31 0 0,0-1-10 0 0,-1 3 0 0 0,1-2 0 0 0,-2 3 0 0 0,1 1 0 0 0,-1 2 0 0 0,-1 2 75 0 0,0 0-22 0 0,0 1 11 0 0,0 0-74 0 0,3 2 95 0 0,-1 1-106 0 0,3 2 31 0 0,3 5 65 0 0,2 5-96 0 0,2 5 106 0 0,2 4-32 0 0,-2-1-63 0 0,0-1 20 0 0,-2-3 65 0 0,0 1-96 0 0,0-2 106 0 0,-2-4-106 0 0,-2-1 31 0 0,-1-4-10 0 0,-1-4 0 0 0,-2-1 0 0 0,-1-3 0 0 0,-1 0 0 0 0,0-2 75 0 0,0 1-22 0 0,-1-1-63 0 0,1 1 20 0 0,0-1 65 0 0,0 1-96 0 0,1-3-170 0 0,1-3 84 0 0,-1-5-79 0 0,1-4 127 0 0,-2-2 59 0 0,0-5-89 0 0,-2-3 35 0 0,-2-2 65 0 0,0 3-22 0 0,0 5 86 0 0,1 5 25 0 0,1 6 91 0 0,0 3-133 0 0,2 3-56 0 0,0 6 12 0 0,1 4-14 0 0,1 4 0 0 0,2 9 0 0 0,1 7 0 0 0,3 4 0 0 0,2 3 0 0 0,1 1 0 0 0,0-6 0 0 0,-2-6 0 0 0,-1-5 0 0 0,-3-7-84 0 0,-1-4 108 0 0,-2-5-36 0 0,0-1 12 0 0,-2-2 0 0 0,0-1 0 0 0,-4-1 0 0 0,-1-2-93 0 0,-4-4 120 0 0,-2-1-41 0 0,0-1 14 0 0,-2-3 0 0 0,1 0 0 0 0,1 0 0 0 0,1 1 0 0 0,1-1 0 0 0,1 1 0 0 0,1 0 0 0 0,0 0 75 0 0,0-3-96 0 0,0 2 31 0 0,1 2-10 0 0,1 3 0 0 0,2 0 131 0 0,0 3 56 0 0,2 2-121 0 0,0 1-66 0 0,1 2 16 0 0,1 3-16 0 0,2 4 0 0 0,2 3 0 0 0,0 4 0 0 0,1 1 0 0 0,0 1 0 0 0,2 4 0 0 0,-1-1 0 0 0,-1-3 0 0 0,-1 0 0 0 0,-1-5 75 0 0,-1-4-96 0 0,-1-2 31 0 0,-1-3 65 0 0,-1-1-11 0 0,0-1 17 0 0,-1-1-99 0 0,1 0 107 0 0,0 1-110 0 0,-3 0 31 0 0,-2 0-10 0 0,-3-1 0 0 0,-5 1 0 0 0,1 0 94 0 0,-1 1-121 0 0,0 1 208 0 0,-4 2-42 0 0,-1 3 0 0 0,-3 3-11 0 0,1 2-72 0 0,0 2-56 0 0,0 2 10 0 0,4 0-10 0 0,1-1 0 0 0,5-3 0 0 0,1-1-84 0 0,3-3 108 0 0,2 0-36 0 0,-1 0-62 0 0,2-1 95 0 0,1-2-125 0 0,0-2 131 0 0,2-1-246 0 0,-1-1-2 0 0,4-2-369 0 0,3 0 278 0 0,3-1-26 0 0,2-1 200 0 0,-2 0 26 0 0,1-1-80 0 0,-2 1 139 0 0,0-1 52 0 0,-1 1 62 0 0,-3 0 48 0 0,-1 2 89 0 0,-1 0-57 0 0,-1 3-60 0 0,0 7 38 0 0,-3 5 20 0 0,-2 5 10 0 0,-3-1 28 0 0,-1 0-107 0 0,-1-2 4 0 0,-1-1-6 0 0,2-5-78 0 0,1-2-129 0 0,3-4-108 0 0,2-2-214 0 0,13-15-1720 0 0,0 2 2091 0 0,1 0-68 0 0,-1 1 182 0 0,0 1-42 0 0,-2 3 102 0 0,-3 1 163 0 0,-2 2-172 0 0,0 2 565 0 0,-5 4-416 0 0,0 1-128 0 0,-1 2 53 0 0,-1 1 126 0 0,-1 0-190 0 0,0 1-1 0 0,-2 0-12 0 0,1-2-81 0 0,1-1 19 0 0,1-1-10 0 0,1-2 0 0 0,1-1-102 0 0,1-1-37 0 0,5-6-958 0 0,4-3-25 0 0,0 0 954 0 0,-1 0-106 0 0,-2 3 199 0 0,-1 1 362 0 0,-1 0 1527 0 0,-4 6-1759 0 0,-1-1-36 0 0,1 1-9 0 0,-1 1-10 0 0,0 1 0 0 0,0 0-74 0 0,1-1 20 0 0,-1 0 65 0 0,1-1 53 0 0,0-1-11 0 0,0 0 11 0 0,2-1-74 0 0,3-3 95 0 0,0 1-4 0 0,2-1-25 0 0,0 1 12 0 0,2 2 146 0 0,2 2-100 0 0,1 3 38 0 0,-2-1-8 0 0,2 2-168 0 0,2 3 48 0 0,2 2-24 0 0,0 1 0 0 0,0 1 0 0 0,-1 0 0 0 0,0 1 0 0 0,0 0 0 0 0,-1 0 0 0 0,-3-3 0 0 0,-1-1 0 0 0,-3-3 0 0 0,-1-2 0 0 0,-3-1 75 0 0,-1-2-3 0 0,-2-1 61 0 0,0 0-87 0 0,0-1-46 0 0,-2-1 10 0 0,-2-2-10 0 0,-3-4 0 0 0,-1-1 0 0 0,-3-3 0 0 0,1-2 0 0 0,-2 2 0 0 0,3 2 75 0 0,2 3-22 0 0,3 3 11 0 0,1 2 28 0 0,2 1 95 0 0,0 1-128 0 0,2 0-59 0 0,-1 1 14 0 0,1-1-14 0 0,-1 1-102 0 0,3 1 131 0 0,4 2-44 0 0,2 1 15 0 0,2 1 0 0 0,2 0 0 0 0,-3 0 0 0 0,1-2 0 0 0,-3 0-93 0 0,-2-2 26 0 0,-3-1 81 0 0,-1 0-28 0 0,-2-3 89 0 0,-2 0-96 0 0,-1-3 106 0 0,-2-3-106 0 0,-1 0 31 0 0,-4-4 140 0 0,-4-2-44 0 0,-2-4 22 0 0,-1-1 0 0 0,0-2-74 0 0,0 0-54 0 0,2 3 94 0 0,4 4-118 0 0,3 4 148 0 0,3 3 50 0 0,3 4 147 0 0,1 2-82 0 0,1 2-111 0 0,5 4-150 0 0,3 3 38 0 0,3 2-16 0 0,4 5 75 0 0,5 4-96 0 0,1-1 31 0 0,1-1-10 0 0,2 0 0 0 0,5 0 0 0 0,2-1 0 0 0,1 0 0 0 0,-1-2 0 0 0,-6-3 0 0 0,-6-4 0 0 0,-7-2 75 0 0,-6-2 16 0 0,-3-2 93 0 0,-7-5-124 0 0,-7-4-60 0 0,-8-4 89 0 0,-2 0-110 0 0,-3-1 31 0 0,0 1-10 0 0,1 1 0 0 0,-2-3-84 0 0,0 1 108 0 0,3 0-36 0 0,2 0 12 0 0,3 2 0 0 0,4 2 0 0 0,2 2 0 0 0,4 3 0 0 0,3 1 0 0 0,1 1 75 0 0,4 5-96 0 0,3 3 31 0 0,3 4-10 0 0,3 3-112 0 0,7 4 144 0 0,6 3-48 0 0,8 2-58 0 0,1-1 95 0 0,-1-2-32 0 0,2-1 11 0 0,-2-4 0 0 0,-4-1 0 0 0,-4-4 0 0 0,-6-2 0 0 0,-3-2 0 0 0,-3-1 0 0 0,-3-2 0 0 0,-3-1 0 0 0,-2-1 0 0 0,-1 0 0 0 0,-2 0 75 0 0,-3-3-96 0 0,-3-2 106 0 0,-6-4-106 0 0,-2-2 31 0 0,-3-1-10 0 0,-2 0 0 0 0,0 0 0 0 0,-1 1 0 0 0,0 0-112 0 0,-2 2 70 0 0,1 2-74 0 0,2 1 140 0 0,2 1-42 0 0,2 1-66 0 0,2 0 108 0 0,4 1-36 0 0,3 1-62 0 0,2 1-64 0 0,3 1 89 0 0,1-2-34 0 0,2-3-119 0 0,2-2-29 0 0,2-2 140 0 0,0-1 91 0 0,-1 2-132 0 0,0-1 52 0 0,-1 2 96 0 0,-1 2-32 0 0,-1 1 16 0 0,-1 3 271 0 0,0 0-155 0 0,-1 1-47 0 0,0 0-79 0 0,0 1 132 0 0,-1-1-154 0 0,1 0 48 0 0,0 0-16 0 0,1 3 0 0 0,0 0 0 0 0,-1 0-74 0 0,1 0 95 0 0,-1-2-125 0 0,1 1 131 0 0,-1-2-115 0 0,-2 1-639 0 0,0-1 658 0 0,-2 1 69 0 0,-2 1-18 0 0,-2 0 18 0 0,-2 2 112 0 0,-3 3 43 0 0,0 2-99 0 0,-2 1 93 0 0,-2 5 130 0 0,-1 2-187 0 0,0 1 75 0 0,1 1-25 0 0,1 1 2 0 0,1-1 0 0 0,0 0 0 0 0,-2 4 168 0 0,-2 3-216 0 0,2-2-2 0 0,1-1-97 0 0,4-7 91 0 0,3-4-221 0 0,2-3 82 0 0,3-3-209 0 0,1-2-77 0 0,2-2-54 0 0,0-4-93 0 0,0-4 167 0 0,2-5 158 0 0,-1 0 63 0 0,2-1 95 0 0,-1 1-13 0 0,1 4 14 0 0,-1 2 0 0 0,0 2 75 0 0,0 1 537 0 0,-6 9-489 0 0,-2 4-55 0 0,-3 2 6 0 0,-1 2-84 0 0,-1 1 132 0 0,-1 0-79 0 0,0-1 110 0 0,0-1-10 0 0,0 0 6 0 0,1-2 3 0 0,2-2-102 0 0,1-1-46 0 0,3-3 90 0 0,-1 1-118 0 0,1-2 36 0 0,3-1-12 0 0,0-2-224 0 0,2-1 74 0 0,0 0-26 0 0,2-4-1130 0 0,2-3 1206 0 0,2-2-137 0 0,4-3-38 0 0,-1 1 195 0 0,1-1 79 0 0,0 1-18 0 0,-2 2 19 0 0,0 1-84 0 0,-1 2 108 0 0,1 0-36 0 0,-2 1 96 0 0,-1 1 4 0 0,-2 2-108 0 0,0 0 828 0 0,-5 3-656 0 0,-3 2 0 0 0,-3 2 0 0 0,-2 2 38 0 0,-1 0-2 0 0,-1 1 2 0 0,0 1 2 0 0,1 0-56 0 0,2-3 7 0 0,1 1-6 0 0,3-2-1 0 0,1-1-158 0 0,2-3 44 0 0,2 0-22 0 0,0-1-112 0 0,11-11-1776 0 0,-2 2 1792 0 0,3-2 99 0 0,2-2-135 0 0,1-1 167 0 0,-1 0-53 0 0,1 0 18 0 0,-1 0-84 0 0,0-1 108 0 0,1 0-36 0 0,-2 0 12 0 0,-2 3 0 0 0,-1 0 0 0 0,-2 1 75 0 0,-1 3-96 0 0,-3 1 31 0 0,-1 2 74 0 0,-1 0-108 0 0,0 1 363 0 0,-3 0 221 0 0,-3 0-177 0 0,-5 4-94 0 0,-5 3-145 0 0,-4 6-49 0 0,-1 3-23 0 0,2-1-80 0 0,2 1 18 0 0,4-4-10 0 0,4-2-177 0 0,3-3 4 0 0,3-1-125 0 0,1-3-11 0 0,5-2-207 0 0,2-3 383 0 0,3-3 162 0 0,5-2-118 0 0,2-3 110 0 0,0 0-106 0 0,-2 1 106 0 0,-4 4-32 0 0,-3 2 11 0 0,-3 3 0 0 0,-2 1 318 0 0,-2 2-252 0 0,-3 4 56 0 0,-2 2-20 0 0,-3 4 2 0 0,-1 2 0 0 0,-2 1 19 0 0,-1 2-6 0 0,0 0 3 0 0,1-1 0 0 0,0-1-65 0 0,1 0 18 0 0,2-4 29 0 0,3-2-124 0 0,0 0 38 0 0,1-3-16 0 0,2 0-149 0 0,1-2-107 0 0,0-2 171 0 0,4 0-481 0 0,3-2 382 0 0,3-2 131 0 0,2 0 46 0 0,1-2-117 0 0,3-4 82 0 0,0 0 47 0 0,0-2-16 0 0,-1 1-101 0 0,-1 0 32 0 0,0 1 12 0 0,-2-1 76 0 0,-1 1-104 0 0,-2 1 120 0 0,-2 4-36 0 0,-3 1 12 0 0,-1 2 0 0 0,-1 1 0 0 0,-1 0 0 0 0,0 0 0 0 0,1-1 0 0 0,0 0 140 0 0,-1 0-58 0 0,1 0 679 0 0,2 5-770 0 0,5 6 19 0 0,2 3 140 0 0,2 2-118 0 0,1 1-32 0 0,4 3 85 0 0,-3-2-106 0 0,0 0 31 0 0,-3-5-10 0 0,0 0 0 0 0,-4-4 0 0 0,1 1 0 0 0,-3-2 0 0 0,2 1 0 0 0,-3-2 0 0 0,0-1 94 0 0,-2-1 47 0 0,-1-2-26 0 0,0 0 95 0 0,-1-1-138 0 0,0 0 0 0 0,-2-3-84 0 0,-1-4 24 0 0,-1-3-12 0 0,-3-4 75 0 0,0 0-208 0 0,0 0 91 0 0,2 3 50 0 0,0 1-20 0 0,1 3 12 0 0,1 2 112 0 0,2 2-60 0 0,0 2-60 0 0,1 1 20 0 0,2 3-12 0 0,3 2 0 0 0,2 3 0 0 0,1-1 0 0 0,1 2 0 0 0,2-1 0 0 0,1 1 0 0 0,-2-2-84 0 0,-2-2 108 0 0,0-1-36 0 0,2-1 12 0 0,-3-1 0 0 0,-1-1 0 0 0,1-2-112 0 0,-2 0 144 0 0,-1 0-141 0 0,0-2 136 0 0,-1-1-115 0 0,0-2 109 0 0,-1-1-106 0 0,-2-2 106 0 0,-1-2-32 0 0,-1-2 11 0 0,-1 1 0 0 0,1 1 0 0 0,-2 1 0 0 0,2 2 0 0 0,-2 1 0 0 0,-1 0 0 0 0,0 1 0 0 0,0 0 0 0 0,0-3 0 0 0,-1-1 0 0 0,1-2 0 0 0,1 2-74 0 0,1-1 95 0 0,1 2-106 0 0,1 0 106 0 0,0 3-106 0 0,1 1 209 0 0,0 2-90 0 0,3 7 109 0 0,2 8-63 0 0,2 11-16 0 0,0 7 5 0 0,2 5-5 0 0,1 3-74 0 0,1-1 20 0 0,-2-6-159 0 0,0-6 80 0 0,-2-8-23 0 0,0-4-54 0 0,-2-5-178 0 0,-1-3 132 0 0,-2-3 70 0 0,2-2 51 0 0,1-3 71 0 0,0-3-11 0 0,0 0 11 0 0,-1-3 0 0 0,-1-1 75 0 0,-2-2-96 0 0,-1-1 31 0 0,-2 0-10 0 0,0 0 0 0 0,-2 1 0 0 0,0 0 0 0 0,-1 1 0 0 0,0 3 75 0 0,-1 0 118 0 0,2 3-131 0 0,0 2 20 0 0,2 1-90 0 0,1 1 20 0 0,0 0-12 0 0,0 4-74 0 0,1 1 95 0 0,4 4-106 0 0,4 1 106 0 0,2 0-32 0 0,2-1 11 0 0,2-1 0 0 0,1-2 0 0 0,2-2 75 0 0,0-1-22 0 0,-3-2-63 0 0,-4-1 20 0 0,2 0-10 0 0,-2 0 75 0 0,-3-1-96 0 0,-2 1 106 0 0,0 0 774 0 0,-6 1-770 0 0,1 0-89 0 0,0 0 17 0 0,-1 0-17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52.676"/>
    </inkml:context>
    <inkml:brush xml:id="br0">
      <inkml:brushProperty name="width" value="0.1" units="cm"/>
      <inkml:brushProperty name="height" value="0.1" units="cm"/>
      <inkml:brushProperty name="color" value="#0B868D"/>
      <inkml:brushProperty name="inkEffects" value="ocean"/>
      <inkml:brushProperty name="anchorX" value="4972.12207"/>
      <inkml:brushProperty name="anchorY" value="1302.21545"/>
      <inkml:brushProperty name="scaleFactor" value="0.5"/>
    </inkml:brush>
  </inkml:definitions>
  <inkml:trace contextRef="#ctx0" brushRef="#br0">466 297 8263 0 0,'0'0'896'0'0,"-1"2"-1045"0"0,-4 1 672 0 0,-1 2 257 0 0,-6 4-616 0 0,-4 1-543 0 0,-2 2 331 0 0,-4 2-872 0 0,-2 2 929 0 0,-3 2 287 0 0,-3 0 315 0 0,-1 3 478 0 0,1-2-705 0 0,3-1 52 0 0,-1 1 323 0 0,-2 0-382 0 0,-2-1-241 0 0,3-2-25 0 0,3-3-110 0 0,4-3 11 0 0,3-2-161 0 0,6-3-98 0 0,4-2-9 0 0,3-1-68 0 0,4-2 78 0 0,6-2 56 0 0,4-3 98 0 0,4-2 92 0 0,6-3-16 0 0,4-4 110 0 0,4-2-121 0 0,-1 0 40 0 0,-3 1-13 0 0,-2 1-102 0 0,-6 3 56 0 0,-2 3-22 0 0,0-2 4 0 0,-3 2 0 0 0,-1 1 75 0 0,-2 1-22 0 0,-1 2 189 0 0,-1-1 1150 0 0,-4 5-1207 0 0,-1-1-120 0 0,0-1 19 0 0,0 0-20 0 0,3-3-93 0 0,1-1 36 0 0,4-1 67 0 0,4-2-22 0 0,3 0 12 0 0,5 0 0 0 0,-3 1 0 0 0,1 2 0 0 0,-1 2 0 0 0,-3 0 0 0 0,-4 3 0 0 0,-4 0 0 0 0,-1 1 103 0 0,-3 0 73 0 0,-2 3 32 0 0,0 0-101 0 0,-2 3 45 0 0,-3 4 160 0 0,-2 2-31 0 0,-1 1 2 0 0,-1 1-11 0 0,2-3-156 0 0,2-3-116 0 0,2-2-90 0 0,2-3-83 0 0,1-2 113 0 0,1 0-89 0 0,3-1-131 0 0,8-3 188 0 0,5-3 0 0 0,4-4 21 0 0,-1 0 79 0 0,0-2-19 0 0,-2 0 11 0 0,-4 3 0 0 0,-4 2 0 0 0,-4 2 206 0 0,-2 3 146 0 0,-2 1-95 0 0,-1 4-54 0 0,-1 5-102 0 0,-1 4-101 0 0,1 3 101 0 0,-1 2-50 0 0,1 0-60 0 0,0-2-55 0 0,0-4 85 0 0,1-4-125 0 0,0-2 131 0 0,0-3-143 0 0,0-2 33 0 0,0 0 7 0 0,0-1 87 0 0,3 0-99 0 0,2-2 109 0 0,2-2-32 0 0,1-2-138 0 0,1-2 117 0 0,-1-2-43 0 0,-1-1 11 0 0,0 0 75 0 0,-1-1-115 0 0,0 1 131 0 0,-1-1-209 0 0,0-2 81 0 0,-1 2 45 0 0,-1 0 56 0 0,0 1-11 0 0,-1 2 11 0 0,-1 0-74 0 0,0 0 95 0 0,0 3-32 0 0,-2 0-63 0 0,0 1 198 0 0,-2 1-90 0 0,-2 1 109 0 0,-5 2-63 0 0,-4 2-16 0 0,-5 4-69 0 0,-2 3 15 0 0,-3 3-10 0 0,0 4 75 0 0,0 2-22 0 0,4 1 11 0 0,2-1-74 0 0,3 0 95 0 0,3-2-32 0 0,3-3-63 0 0,4-3 20 0 0,2-3-10 0 0,1-2 0 0 0,2-2-84 0 0,0-1-4 0 0,1-1 108 0 0,5-4-36 0 0,2-2 16 0 0,2-4-74 0 0,4-5 95 0 0,1-4-144 0 0,0-3 81 0 0,-1 1 47 0 0,0-4-137 0 0,-1-3 55 0 0,-2-1-21 0 0,-2 0 114 0 0,-2 1-116 0 0,-2 6 124 0 0,-2 3-36 0 0,-2 7-62 0 0,-1 2 95 0 0,0 3-32 0 0,-1 4 86 0 0,0 2-96 0 0,1 1 106 0 0,-1 1-32 0 0,1 0 11 0 0,0 1-74 0 0,0-1 20 0 0,0 1-84 0 0,0-1 95 0 0,0 0 43 0 0,-2 3-75 0 0,-4 3 11 0 0,-2 3 75 0 0,-3 5 6 0 0,-2 4-99 0 0,-1 4 32 0 0,2-4 61 0 0,2 0-96 0 0,2-5 31 0 0,4-4-10 0 0,1-3 0 0 0,2-3-102 0 0,1-2-18 0 0,3-6 73 0 0,4-5-28 0 0,3-6 11 0 0,1-1 0 0 0,1 0 75 0 0,0-2-96 0 0,0 2 106 0 0,-2 4-32 0 0,-2 1 11 0 0,-2 3-93 0 0,-3 4 120 0 0,-1 1-41 0 0,-1 2 529 0 0,-1 3-308 0 0,-2 3-146 0 0,-2 2 44 0 0,-3 7 78 0 0,-2 2-123 0 0,-2 3 41 0 0,-3 4 71 0 0,-1 5-42 0 0,-5 4 7 0 0,-3 2-46 0 0,-2 1 95 0 0,-2 1 36 0 0,-1-1-45 0 0,0-2-36 0 0,3-4-73 0 0,3-5-68 0 0,1-3 87 0 0,5-6-108 0 0,3-2 31 0 0,3-5-10 0 0,4-2-112 0 0,3-3-24 0 0,2-1-9 0 0,2-2-359 0 0,-1 0 432 0 0,1 0-40 0 0,-1 1 17 0 0,1 0 111 0 0,-3 2-32 0 0,0 0 91 0 0,0 0-96 0 0,0 3 31 0 0,-1-1-10 0 0,1-1 0 0 0,1 0-74 0 0,0-1 95 0 0,4-1-106 0 0,3 0 106 0 0,6-5-32 0 0,4-6 86 0 0,2-3-96 0 0,0-2 31 0 0,2-6-10 0 0,2-3 0 0 0,-2-2 0 0 0,-1 1 0 0 0,2-3 0 0 0,-3 1 0 0 0,-1 1 0 0 0,0-2 0 0 0,1-3 0 0 0,0-2 0 0 0,0-2 75 0 0,0 0-96 0 0,-3 2 31 0 0,-3 7-84 0 0,-4 4 95 0 0,-2 8 43 0 0,-3 2-11 0 0,-2 5 49 0 0,-1 3 44 0 0,-1 2-94 0 0,-2 2-52 0 0,-2 2 12 0 0,-3 4-12 0 0,0 4 0 0 0,0 2-84 0 0,1 5 108 0 0,3 1-36 0 0,2 2 12 0 0,4-1-74 0 0,3 0 95 0 0,3-1-32 0 0,0-1 114 0 0,2-1-132 0 0,1-2 43 0 0,-2-3-14 0 0,1-1 0 0 0,1 0 94 0 0,-3-3-121 0 0,2 0 115 0 0,-2-2-109 0 0,-2-1 31 0 0,1 0-10 0 0,-2-1 0 0 0,-1 0 0 0 0,-1-2 0 0 0,-2 0 0 0 0,0-1 128 0 0,1-1-64 0 0,2-2-74 0 0,1-3-204 0 0,-1-3 148 0 0,1-1-60 0 0,-2-1-70 0 0,0-2 90 0 0,-1 1 43 0 0,-1 1 63 0 0,-1 4-11 0 0,0 1 189 0 0,0 3-154 0 0,0 2-20 0 0,0 1 6 0 0,3 6-10 0 0,3 3 0 0 0,3 7 0 0 0,1 1 0 0 0,2 2 0 0 0,-1 0 0 0 0,1-3 0 0 0,-1 0 0 0 0,1-3 0 0 0,-3-3 0 0 0,0-2 0 0 0,-2-3 0 0 0,0 0 0 0 0,-2-2 0 0 0,-1-1 75 0 0,-2-1-96 0 0,0-1 106 0 0,-2 0-32 0 0,0 0-63 0 0,0-1 95 0 0,0 1-32 0 0,0 0 11 0 0,-4-2-74 0 0,-5-3 20 0 0,-5-3-10 0 0,0-1 0 0 0,-3-1-102 0 0,2-1 56 0 0,2 2-31 0 0,4 3-3 0 0,3 2 95 0 0,3 2-113 0 0,2 4 122 0 0,4 8-110 0 0,2 3 107 0 0,2 2-32 0 0,2 0-63 0 0,0-1 95 0 0,3 1-32 0 0,1-2 11 0 0,2-2 0 0 0,0-1 0 0 0,3-1 0 0 0,0-2 0 0 0,-3-2 0 0 0,-2-1 0 0 0,-1-2 0 0 0,-3 0 0 0 0,-3-2 0 0 0,-3 0 0 0 0,-1 0 0 0 0,-1 0 0 0 0,-1-1-9 0 0,-1 1-371 0 0,0 0 240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55.472"/>
    </inkml:context>
    <inkml:brush xml:id="br0">
      <inkml:brushProperty name="width" value="0.1" units="cm"/>
      <inkml:brushProperty name="height" value="0.1" units="cm"/>
      <inkml:brushProperty name="color" value="#0B868D"/>
      <inkml:brushProperty name="inkEffects" value="ocean"/>
      <inkml:brushProperty name="anchorX" value="4044.23193"/>
      <inkml:brushProperty name="anchorY" value="558.05383"/>
      <inkml:brushProperty name="scaleFactor" value="0.5"/>
    </inkml:brush>
  </inkml:definitions>
  <inkml:trace contextRef="#ctx0" brushRef="#br0">431 92 5983 0 0,'0'0'6120'0'0,"-1"3"-6401"0"0,-3 5 52 0 0,-1 2 10 0 0,-4 5 334 0 0,-1 2 103 0 0,-1-1 13 0 0,-1-1 386 0 0,-1-2-390 0 0,0-2 144 0 0,1-1 105 0 0,-1-2-396 0 0,1 0 29 0 0,2-1-108 0 0,3-3 11 0 0,2-1-12 0 0,3-1-289 0 0,0-1-170 0 0,7-4-986 0 0,5-4 1149 0 0,5-4 208 0 0,3-3 7 0 0,3-3 86 0 0,-2 0-16 0 0,-3 3 11 0 0,-3 2 0 0 0,-4 3 0 0 0,-3 3 112 0 0,-3 3 164 0 0,-2 1 175 0 0,-3 2-146 0 0,-7 2-77 0 0,-7 5 34 0 0,-7 3 14 0 0,-1 3-168 0 0,0 0 172 0 0,-1 0 269 0 0,1-1-178 0 0,4-1-83 0 0,2-1-147 0 0,5-2-140 0 0,5-3-154 0 0,3-1-170 0 0,3-3-62 0 0,5-2 165 0 0,-5 3 211 0 0,-1 3 94 0 0,-1-1-106 0 0,-1 2 31 0 0,0-1-10 0 0,1-1 0 0 0,2-1 0 0 0,0-1-177 0 0,3-4 78 0 0,3-3 42 0 0,2-3 57 0 0,5-3-95 0 0,3-2-179 0 0,2-2 76 0 0,2-2 46 0 0,2-1-20 0 0,1-2 12 0 0,1-2-56 0 0,0 0-77 0 0,0-2 93 0 0,-4 3 152 0 0,-2 3-43 0 0,-2 2 27 0 0,-3 3 75 0 0,-3 4 90 0 0,-2 2 63 0 0,-3 3 39 0 0,-1 3 92 0 0,-2 0-114 0 0,0 1-90 0 0,2 3-14 0 0,3 3-82 0 0,2 3 127 0 0,2 2-42 0 0,1 3-96 0 0,1 0 32 0 0,1 1-16 0 0,-2-3 0 0 0,0 0 0 0 0,2-1 0 0 0,0-1 0 0 0,-1-2 0 0 0,-3-3 75 0 0,-3-1-96 0 0,-2-3 125 0 0,-1 0-56 0 0,-2-1 18 0 0,0 0-76 0 0,0-1 95 0 0,-1 1-106 0 0,1-3 106 0 0,1 1-106 0 0,-1-1 31 0 0,1 2-10 0 0,-1-1 0 0 0,0 1 0 0 0,1 1 0 0 0,-1 0 0 0 0,6 2 0 0 0,4 2 75 0 0,5 4-96 0 0,2-1 106 0 0,2 2-106 0 0,3 0 31 0 0,-1 0-10 0 0,1 0 75 0 0,-2-1-96 0 0,-2-1 31 0 0,-4-2-10 0 0,-2-1 0 0 0,-3-2 0 0 0,-2 1 0 0 0,-1-2 75 0 0,0 1-96 0 0,-1 0 31 0 0,-1-1-10 0 0,-2 0 0 0 0,-1-1-84 0 0,0 0 108 0 0,-1 0-36 0 0,0 0 12 0 0,-5-1 0 0 0,-3-2 0 0 0,-4-2 0 0 0,-3-1 0 0 0,-3-2-112 0 0,0 1 144 0 0,1 0-150 0 0,2 1 54 0 0,2 1 76 0 0,-3 1-110 0 0,2 2 122 0 0,-2 3-36 0 0,0 1 12 0 0,-3 4 0 0 0,-1 2 0 0 0,-3 4 0 0 0,-1 3 0 0 0,-3 4 0 0 0,-1 4 103 0 0,0 3 17 0 0,0 1-73 0 0,1 0-47 0 0,3-4 10 0 0,2-3-187 0 0,5-4-6 0 0,3-4-130 0 0,4-5 110 0 0,0-1 81 0 0,4-2 51 0 0,1-3 71 0 0,0 0-85 0 0,1 0 106 0 0,1-1-32 0 0,-3 0 11 0 0,-1 1 0 0 0,-3 1 0 0 0,-5 3 0 0 0,-4 0 0 0 0,-5 3 0 0 0,1 0 0 0 0,1 0 75 0 0,-2 0-96 0 0,-1 0 31 0 0,-1-1-84 0 0,1 0-194 0 0,5-2-15 0 0,5-1-105 0 0,3-2-48 0 0,5-1-88 0 0,3-1-132 0 0,15-8-823 0 0,5 1 1179 0 0,4-1 458 0 0,1 1 16 0 0,3 2 153 0 0,-1 1-63 0 0,-2 1-27 0 0,-3 2 39 0 0,-1 2 31 0 0,-2 0 18 0 0,-4 0 46 0 0,0 0-122 0 0,-1 0-129 0 0,1-1-42 0 0,-1 0-78 0 0,0-1 85 0 0,0-1-32 0 0,-1-1-63 0 0,0 0 188 0 0,2-4-39 0 0,-2 1-75 0 0,0-2-64 0 0,1 0 13 0 0,-3 2 62 0 0,-1-2-274 0 0,-1 3 186 0 0,-3 0-103 0 0,-3 2 25 0 0,-4-1 285 0 0,-3 3-186 0 0,-1 0 192 0 0,-3 4 202 0 0,-4 4-44 0 0,1 2 60 0 0,1 1-248 0 0,1 2-170 0 0,2-1 34 0 0,3-1-276 0 0,2-3 96 0 0,3-2-14 0 0,1-2 90 0 0,4 1 70 0 0,2 0-14 0 0,1 1 14 0 0,3-1 75 0 0,4-2 6 0 0,2-1-99 0 0,6-4 32 0 0,0-2-144 0 0,0-2 64 0 0,0-3-203 0 0,0-5-67 0 0,-2 1 205 0 0,-2-2-17 0 0,1-1-100 0 0,-1-2 59 0 0,1-2 16 0 0,0 0-46 0 0,-2 2-40 0 0,-4 4 161 0 0,-2 2 98 0 0,-3 2 137 0 0,-2 3 266 0 0,-2 2-14 0 0,-3 3 56 0 0,-3 3-187 0 0,-3 3-205 0 0,-2 4-26 0 0,0 2 58 0 0,0 1-106 0 0,1-1 31 0 0,2 1 65 0 0,1 1-22 0 0,1-2 11 0 0,4 0 19 0 0,1-2 13 0 0,3 0-21 0 0,4-1-11 0 0,4-1 2 0 0,3-2-2 0 0,2-3-74 0 0,0-1 20 0 0,0-3 65 0 0,-1-2-96 0 0,-4 1 31 0 0,-1-2-10 0 0,-3 1 75 0 0,-3 2-96 0 0,-1 1 106 0 0,-3 2 6 0 0,-1 0 37 0 0,5 4-80 0 0,2 4 64 0 0,3 6-22 0 0,0 3-106 0 0,1 2 32 0 0,2 3-16 0 0,-1 0 0 0 0,3 1 0 0 0,-1-3 0 0 0,-1-2 0 0 0,-2-5 0 0 0,-1-2 75 0 0,2-1-22 0 0,1-1-63 0 0,-2-2 104 0 0,2-1-24 0 0,-1-1-85 0 0,2-1 28 0 0,2 0-13 0 0,0-1 0 0 0,-2-1 0 0 0,1 0 0 0 0,-1 0 0 0 0,0 0 0 0 0,-2-1 0 0 0,-2-1 0 0 0,1 0 75 0 0,-1-2-96 0 0,-3 0 31 0 0,0-2-84 0 0,-1-2-17 0 0,-3 1 0 0 0,-1-2 33 0 0,-4-3-58 0 0,-1-2 28 0 0,-3 1-10 0 0,-3 0 2 0 0,-1 2 0 0 0,-2 4 112 0 0,2 1-32 0 0,2 3 16 0 0,2 3-84 0 0,2 2 108 0 0,1 0-110 0 0,1 3 107 0 0,3 2-106 0 0,2 1 31 0 0,4 2 65 0 0,1 0-22 0 0,3-1 11 0 0,1 0 0 0 0,-1-2 0 0 0,0-1 75 0 0,1-2-96 0 0,-3-2 106 0 0,0 0-106 0 0,-2-1 106 0 0,-1-1-106 0 0,-3-1 31 0 0,-2 1-84 0 0,0-1-54 0 0,-5-2-1207 0 0,1 2 1122 0 0,-3-2-1727 0 0,-2 2 1772 0 0,-5 1-1056 0 0,-1 1 1453 0 0,-2 0-476 0 0,0 1 271 0 0,3-1-36 0 0,1 0 12 0 0,3-1 0 0 0,1 0 224 0 0,2-1 142 0 0,0-1 290 0 0,1 0-99 0 0,2-1-345 0 0,-2 0 109 0 0,2 0 83 0 0,0 0-292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56.570"/>
    </inkml:context>
    <inkml:brush xml:id="br0">
      <inkml:brushProperty name="width" value="0.1" units="cm"/>
      <inkml:brushProperty name="height" value="0.1" units="cm"/>
      <inkml:brushProperty name="color" value="#0B868D"/>
      <inkml:brushProperty name="inkEffects" value="ocean"/>
      <inkml:brushProperty name="anchorX" value="3008.35449"/>
      <inkml:brushProperty name="anchorY" value="-529.62207"/>
      <inkml:brushProperty name="scaleFactor" value="0.5"/>
    </inkml:brush>
  </inkml:definitions>
  <inkml:trace contextRef="#ctx0" brushRef="#br0">12 12 5927 0 0,'0'0'1176'0'0,"0"-2"-1176"0"0,2-7 3710 0 0,-2 12-2692 0 0,0 3-206 0 0,1 7-314 0 0,1 7-132 0 0,0 1-236 0 0,1 4-44 0 0,1-1 28 0 0,-2-5-24 0 0,0-2-106 0 0,-1-4-70 0 0,0-2 115 0 0,-1-3 31 0 0,-1-3-7 0 0,1-2 11 0 0,-2 0 0 0 0,0-1 0 0 0,0-1 0 0 0,0 0 0 0 0,-1-2-74 0 0,1 0-138 0 0,-1-2-96 0 0,0-6 61 0 0,1-2 24 0 0,1 1 85 0 0,0-1 74 0 0,1 2-88 0 0,1 3 184 0 0,-1 1 86 0 0,1 3-8 0 0,-1 0-96 0 0,0 2-78 0 0,0 0-86 0 0,0 1 115 0 0,0-1-44 0 0,0 1 335 0 0,0-3-692 0 0,0-1 286 0 0,0 0 182 0 0,0 1 12 0 0,0 1-16 0 0,0 0 14 0 0,0 0-2 0 0,0 1-121 0 0,0 4 34 0 0,-1 2-17 0 0,0 7 0 0 0,-1 3 75 0 0,0-2-96 0 0,1-3 31 0 0,0 0 65 0 0,0-2-96 0 0,1-4 106 0 0,0 2-106 0 0,1-2 31 0 0,0-2-10 0 0,0 0 0 0 0,1 1 0 0 0,-1-1 0 0 0,1 0 0 0 0,-1-1 0 0 0,0-1 0 0 0,0 0 200 0 0,1-4-136 0 0,0-2-74 0 0,1 0 20 0 0,0-3-84 0 0,0 0 2 0 0,0 0 88 0 0,-1 1-30 0 0,-1 3 14 0 0,0 1 206 0 0,-1 2-190 0 0,1 0-8 0 0,-1 1 2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03.521"/>
    </inkml:context>
    <inkml:brush xml:id="br0">
      <inkml:brushProperty name="width" value="0.1" units="cm"/>
      <inkml:brushProperty name="height" value="0.1" units="cm"/>
      <inkml:brushProperty name="color" value="#0B868D"/>
      <inkml:brushProperty name="inkEffects" value="ocean"/>
      <inkml:brushProperty name="anchorX" value="2353.23706"/>
      <inkml:brushProperty name="anchorY" value="-1337.15356"/>
      <inkml:brushProperty name="scaleFactor" value="0.5"/>
    </inkml:brush>
  </inkml:definitions>
  <inkml:trace contextRef="#ctx0" brushRef="#br0">309 100 4687 0 0,'0'0'795'0'0,"-1"3"-51"0"0,-2 5 539 0 0,-2 4-771 0 0,-1 1 76 0 0,-3 5 461 0 0,-2 3-396 0 0,-3 3-150 0 0,-2 2-146 0 0,-2 0-227 0 0,1-3-44 0 0,4-5-10 0 0,1-4-12 0 0,3-4-74 0 0,4-4-92 0 0,1-3-90 0 0,3-2-133 0 0,0-4 17 0 0,0-5-28 0 0,2-7 95 0 0,2-5 121 0 0,4-5-58 0 0,3-2 2 0 0,0 1 107 0 0,2 1-6 0 0,-2 6 7 0 0,-2 5 79 0 0,-3 5 202 0 0,-1 4 190 0 0,-2 3 362 0 0,-5 9-374 0 0,-3 8-7 0 0,-4 5-55 0 0,-4 6-78 0 0,-2 3 9 0 0,0 0-39 0 0,1-1-39 0 0,3-5-57 0 0,4-7-62 0 0,3-6-63 0 0,2-5-288 0 0,2-3 65 0 0,5-8-712 0 0,5-9 271 0 0,5-6 88 0 0,2-7 92 0 0,2-3 70 0 0,1 0 104 0 0,-2 4 169 0 0,-3 6 65 0 0,-4 7 343 0 0,-4 5 9 0 0,-1 3 808 0 0,-7 13-335 0 0,-2 4-430 0 0,-1 4-21 0 0,-5 7 216 0 0,-2 4-232 0 0,-3 6-122 0 0,-1 1-66 0 0,1-2-18 0 0,0-2 65 0 0,3-6-24 0 0,3-7-63 0 0,3-6-148 0 0,2-5 132 0 0,3-3-164 0 0,0-2 37 0 0,2 0-154 0 0,1-8-101 0 0,3-6 39 0 0,2-7 21 0 0,2-2 157 0 0,0-1-87 0 0,1 0 27 0 0,-1 2-4 0 0,1-3-150 0 0,1-2 154 0 0,0 1 78 0 0,-1 3 109 0 0,-2 6-19 0 0,-2 1 19 0 0,1 4 0 0 0,-2 0 0 0 0,0 1-102 0 0,-1 2 131 0 0,-2 3-156 0 0,-1-1 159 0 0,0 2-48 0 0,-3 0 16 0 0,0-1 94 0 0,-1 1-28 0 0,-1-1-79 0 0,-2-1-132 0 0,-1-1 106 0 0,1 2-34 0 0,2 1 7 0 0,-2 1 77 0 0,1 1-96 0 0,2 1 181 0 0,1 1-16 0 0,0 1 66 0 0,2 0-94 0 0,0 1 310 0 0,3 5-218 0 0,2 6-75 0 0,3 5-69 0 0,1 2 13 0 0,4 3 193 0 0,0 1-97 0 0,0-2 22 0 0,4 1-75 0 0,-1-2-56 0 0,-2-5 10 0 0,-1-2 65 0 0,-4-3-96 0 0,1-3 31 0 0,-1 0 65 0 0,-2-2-22 0 0,-1-1 11 0 0,-3-2-74 0 0,-1-1 188 0 0,-1 0 137 0 0,-1-5-222 0 0,0-2-109 0 0,-1-5 32 0 0,-3-6-146 0 0,-2-3-57 0 0,-1-1 120 0 0,-1 1-45 0 0,1 3 128 0 0,1 3-50 0 0,1 6 179 0 0,2 2-38 0 0,0 3 469 0 0,3 4-482 0 0,2 2-19 0 0,1 4-72 0 0,2 5 7 0 0,3 5-10 0 0,3 7 0 0 0,2 3 75 0 0,1 3-96 0 0,2 0 31 0 0,2-1-10 0 0,-2-6 0 0 0,0-2 0 0 0,-3-6 75 0 0,-3-2-96 0 0,-2-4 106 0 0,-3-4-32 0 0,-2-2-63 0 0,-2-2 104 0 0,-3-2-34 0 0,-5-3 3 0 0,-2-2-72 0 0,-3-4 19 0 0,-2-4-122 0 0,-1-3-89 0 0,1 0-19 0 0,0-2-35 0 0,1 2 153 0 0,3 3 18 0 0,3 4 12 0 0,1 3 258 0 0,1 2-172 0 0,3 3 64 0 0,1 9-14 0 0,3 7-74 0 0,3 7 20 0 0,3 2-94 0 0,2 5 108 0 0,4 1-36 0 0,4 0 12 0 0,-1-3 0 0 0,0-4 0 0 0,1-3 0 0 0,-5-4 0 0 0,-3-6 0 0 0,-3-3 0 0 0,-3-3 75 0 0,-3-2-96 0 0,-2-3 115 0 0,-5-4-43 0 0,-6-3-60 0 0,-4-3 94 0 0,-3-3-106 0 0,-2-3 106 0 0,-1-3-340 0 0,2 0 239 0 0,4 1-233 0 0,2 3 34 0 0,1-1-479 0 0,3 1 567 0 0,2 4-42 0 0,3 4 169 0 0,0 2-22 0 0,3 3 172 0 0,0 1 106 0 0,-1 2-171 0 0,-2 1-1 0 0,-4 5-12 0 0,-3 3-7 0 0,-3 6 111 0 0,-2 4 6 0 0,-1 4 14 0 0,0 2 30 0 0,3-1-136 0 0,1-3-90 0 0,4-5 18 0 0,3-4-288 0 0,3-4-26 0 0,2-4-234 0 0,-2-14-2674 0 0,2 5 3206 0 0,-3 1 450 0 0,-2 3 25 0 0,-5 4 151 0 0,-4 5-41 0 0,0 4-341 0 0,0 1 102 0 0,1 2-52 0 0,2-1-121 0 0,1 1 184 0 0,1 0-247 0 0,4-4-38 0 0,1-2-190 0 0,3-3-230 0 0,1-2 235 0 0,11-9-3012 0 0,6-6 3119 0 0,4-4-418 0 0,4-1 368 0 0,-2-1 33 0 0,-4 4 10 0 0,-2 2 86 0 0,-6 3 72 0 0,-2 3 142 0 0,-4 3 192 0 0,-5 6 146 0 0,-4 4-264 0 0,-3 4 105 0 0,-2 2-38 0 0,-2 2-91 0 0,-2 4 409 0 0,-2 1-337 0 0,0 0-323 0 0,4-4 85 0 0,1-2-60 0 0,4-4-131 0 0,2-3 36 0 0,3-4-288 0 0,2-1 76 0 0,7-3-379 0 0,3-1 421 0 0,6-3-55 0 0,3-5 29 0 0,3-2-16 0 0,-1-1-54 0 0,-2-1-58 0 0,-1 0 50 0 0,-4 2 34 0 0,-4 3 121 0 0,-3 3 213 0 0,-3 3 192 0 0,-2 1 339 0 0,-3 4-437 0 0,-1 4 102 0 0,-5 5 254 0 0,-3 4-194 0 0,-1 1-79 0 0,0 0-149 0 0,0 0-64 0 0,2-4 39 0 0,2-1-137 0 0,2-3 38 0 0,2 0-16 0 0,2-2-84 0 0,1-1-4 0 0,3-2 34 0 0,1-1 59 0 0,4-1-90 0 0,2-3 31 0 0,3-1-10 0 0,1-3 0 0 0,1-1 0 0 0,5-8-616 0 0,1-6 214 0 0,5-9-1061 0 0,-3 1 1494 0 0,-3-2-279 0 0,-5 6 404 0 0,-5 4 273 0 0,-4 7 424 0 0,-3 4-238 0 0,-1 5-114 0 0,-1 3-106 0 0,-1 2-204 0 0,-1 4-45 0 0,1 6-6 0 0,1 4-12 0 0,2 6 38 0 0,2 1-12 0 0,1 1-106 0 0,2-2 32 0 0,0-2 59 0 0,2-2-96 0 0,0-1 31 0 0,0-2-10 0 0,0-1 0 0 0,-1-3 0 0 0,-3-2 0 0 0,1-2 75 0 0,-1-1-22 0 0,-2-1 11 0 0,-1-1-74 0 0,-1-2-92 0 0,-1-2-192 0 0,-2-4 54 0 0,1 1 134 0 0,-2-4-46 0 0,1-4 24 0 0,-1-1 56 0 0,0-1 78 0 0,1 2-94 0 0,0 4 109 0 0,0 3 24 0 0,2 2 303 0 0,-1 2-145 0 0,1 2-143 0 0,1 3 49 0 0,0 4-29 0 0,1 0-18 0 0,1 3 4 0 0,0 2-2 0 0,1 2 0 0 0,1 0-74 0 0,0 4 95 0 0,1 1-32 0 0,-1 0-63 0 0,1-1 20 0 0,-1-2-10 0 0,0-4 0 0 0,-2-3 0 0 0,-1-3 0 0 0,-1-3 0 0 0,0-2 0 0 0,-1-1 0 0 0,0-1-9 0 0,0 1-240 0 0,1-6 2 0 0,0-1 96 0 0,1-2-41 0 0,-2-1-96 0 0,0 0 247 0 0,-1 0-68 0 0,-1 2 102 0 0,1 2 214 0 0,0 2 55 0 0,0 2 152 0 0,0 1-168 0 0,1 1-274 0 0,-1 3 188 0 0,-1 3-192 0 0,1 4 48 0 0,1 1-16 0 0,2 2 0 0 0,0-2 0 0 0,4 2 0 0 0,2-2 0 0 0,0-1 0 0 0,0-2 0 0 0,2-2 0 0 0,1 0 0 0 0,-1-3 0 0 0,0-1 0 0 0,-2-1-112 0 0,1-2 60 0 0,-3-1-14 0 0,0-2-112 0 0,-2 0-3 0 0,-1-3 106 0 0,-2 1-37 0 0,-3-2 128 0 0,-1-1-144 0 0,-3 0 160 0 0,-4-2-48 0 0,-3-1-58 0 0,-2 0 95 0 0,0 2-32 0 0,0 1 11 0 0,4 2 0 0 0,1 1 0 0 0,-1 1-74 0 0,3 1 170 0 0,1 1-26 0 0,0 3-14 0 0,1 0 12 0 0,2 4-78 0 0,0 3 20 0 0,5 6-94 0 0,0 0 108 0 0,3 1-36 0 0,2 0 12 0 0,2-1 0 0 0,2-1 0 0 0,-1-2 0 0 0,2-3-74 0 0,0-1 95 0 0,2-2-32 0 0,2-1 11 0 0,-2-2 75 0 0,-3-1-96 0 0,-2-1 106 0 0,-5-1-106 0 0,-6-4 115 0 0,-5 0-43 0 0,-3 0-60 0 0,-3 1 19 0 0,-2 0-10 0 0,-4 3 0 0 0,-5 3 0 0 0,-4 2 299 0 0,-4 4 138 0 0,-3 3 7 0 0,4 1-228 0 0,3 0 76 0 0,5 1 104 0 0,5-2-264 0 0,3 1-28 0 0,4 0-308 0 0,3-3-40 0 0,4-2-721 0 0,2-2 774 0 0,5-2-203 0 0,5-2 139 0 0,3-3 44 0 0,0 0 163 0 0,1-1-40 0 0,-2 0 24 0 0,1 0 75 0 0,-2 0-96 0 0,-2 2 181 0 0,-2 0-26 0 0,-2 1 33 0 0,-1 0 296 0 0,-4 2-274 0 0,-3 2-62 0 0,-2 2 11 0 0,1 0-84 0 0,-5 3 95 0 0,3-1-106 0 0,-2 1 31 0 0,3-1-10 0 0,2-2-112 0 0,1-2 144 0 0,3-1-850 0 0,1-1 412 0 0,3-4-655 0 0,6-4 688 0 0,2-2 298 0 0,2-2 74 0 0,1 0-110 0 0,3-3 44 0 0,0 1 81 0 0,-4 1-149 0 0,-1 2 95 0 0,-3 2 44 0 0,-3 2-15 0 0,-1 1 1135 0 0,-10 8-306 0 0,-6 3-197 0 0,-2 3-424 0 0,-2 1 114 0 0,-2 3 52 0 0,2 0-345 0 0,0 1 97 0 0,2-1-42 0 0,2-1-85 0 0,3-3 99 0 0,3-2-108 0 0,2-2 31 0 0,2-3-150 0 0,2-1-62 0 0,3-4-370 0 0,4-5 328 0 0,4-6 54 0 0,2 0 98 0 0,0-2-38 0 0,1-1-110 0 0,-3 3 81 0 0,-1 1 34 0 0,-3 0 62 0 0,-2 4 138 0 0,-3 1 238 0 0,-2 2 150 0 0,-7 5-39 0 0,-5 6-12 0 0,-4 6-8 0 0,-4 5-39 0 0,0 4-206 0 0,2 1-75 0 0,2 0-78 0 0,4-2 6 0 0,3-5-12 0 0,4-4 0 0 0,2-3-102 0 0,2-4-56 0 0,1-2-8 0 0,4 0-45 0 0,1 0-1 0 0,6-5-12 0 0,4-4-45 0 0,4-5-54 0 0,-1-2 3 0 0,0 0-35 0 0,-3 0 110 0 0,-3 3 125 0 0,-4 4 175 0 0,-4 3 271 0 0,-1 1 596 0 0,-4 6-436 0 0,-4 6-26 0 0,0 2-258 0 0,0 0-62 0 0,-1 1 73 0 0,1 1-152 0 0,1-2-59 0 0,0-2 12 0 0,2-3-14 0 0,1-2-74 0 0,1-1-138 0 0,0-2 146 0 0,3-1-16 0 0,0 0 88 0 0,4-2-92 0 0,1-2 107 0 0,2-1-32 0 0,-2 0 11 0 0,0-1 0 0 0,-2 1-84 0 0,0-1 108 0 0,-2 1-129 0 0,-1 2 132 0 0,-1 1-41 0 0,0-1 14 0 0,0 1 0 0 0,-1 0 0 0 0,0 2 0 0 0,0 0 150 0 0,3 1 40 0 0,2 2-30 0 0,4 4-101 0 0,1 3 30 0 0,2 5-17 0 0,3 6-84 0 0,3 5 99 0 0,1 2-108 0 0,3 1 31 0 0,-1-1-10 0 0,-2-4 0 0 0,-3-4-102 0 0,-2-4 131 0 0,-3-4-44 0 0,-2-3 15 0 0,-2-3 0 0 0,-3-2 0 0 0,-3-1 75 0 0,0-2 6 0 0,-4-1-25 0 0,-4-1-72 0 0,-3-2-92 0 0,-3-1 11 0 0,0-2-14 0 0,0 1 37 0 0,-4-4-86 0 0,0 1 110 0 0,0-2 50 0 0,0 0-12 0 0,1 0 12 0 0,-1-1 0 0 0,2 0-74 0 0,1 0 95 0 0,3 3-106 0 0,4 3 106 0 0,2 2-32 0 0,2 1 11 0 0,2 2-74 0 0,0 1 95 0 0,7 2-106 0 0,4 2 106 0 0,6 4-32 0 0,4 2 86 0 0,2 2-96 0 0,-1 1 31 0 0,-1-1 65 0 0,-1-1-96 0 0,-1 0 31 0 0,-1-2-10 0 0,-5-2 0 0 0,-1-1 0 0 0,-1-2 0 0 0,-3 0 75 0 0,-2-2-22 0 0,-2-1 30 0 0,-2-1-24 0 0,-3-2 45 0 0,-3-2-126 0 0,-2-3 38 0 0,-2-1-16 0 0,-2 0 0 0 0,0-2 0 0 0,-2 1 0 0 0,-1-2 0 0 0,-1 0 0 0 0,1 0-93 0 0,-1-2 26 0 0,0 1 81 0 0,1 0-140 0 0,2 1 158 0 0,1 0-206 0 0,2 3-33 0 0,3 3 51 0 0,2 1 29 0 0,1 2 66 0 0,2 2 61 0 0,0 0-64 0 0,1 1 53 0 0,1-3 11 0 0,-1 1 0 0 0,1-1 0 0 0,0 1 0 0 0,1-1 0 0 0,1 0 75 0 0,-1 0 6 0 0,2 4-6 0 0,-1 4 118 0 0,-1 7-14 0 0,-4 7-27 0 0,-3 2-99 0 0,-2 0 27 0 0,-3-2-16 0 0,-2-1-74 0 0,0-1 114 0 0,-1-2-131 0 0,0-2 134 0 0,0-2-134 0 0,0-1 115 0 0,0-1-35 0 0,-2-1-63 0 0,2-2 20 0 0,0-2-94 0 0,2-1-13 0 0,1-3 36 0 0,3-1-7 0 0,1-1 2 0 0,2 1 2 0 0,1-1 150 0 0,-1 0-25 0 0,1 1-2 0 0,-4 3 45 0 0,-1 3-51 0 0,0 0-58 0 0,-1 2 90 0 0,2-1-106 0 0,0 1 31 0 0,2-2-10 0 0,1-1 75 0 0,2-1-96 0 0,0-3 31 0 0,1 0-94 0 0,0 0-13 0 0,1-4-255 0 0,1 1 277 0 0,0 0 75 0 0,0-2-16 0 0,0 1-58 0 0,0 0 170 0 0,-1 0-128 0 0,0 2 276 0 0,0 0-31 0 0,-7 5 30 0 0,-6 5 31 0 0,-2 3-164 0 0,-2 1 142 0 0,0 0-40 0 0,1 0 20 0 0,-1 1 222 0 0,1 0-146 0 0,0-1-149 0 0,2 1-75 0 0,3-4-79 0 0,2-3 7 0 0,4-2-273 0 0,2-3-47 0 0,1-1-12 0 0,5-2-229 0 0,2-2 542 0 0,3-1-97 0 0,2-3 131 0 0,0-1-125 0 0,1-3 122 0 0,0 0-110 0 0,0-2 107 0 0,0 0-116 0 0,1-3 26 0 0,-2 3 84 0 0,0 1-113 0 0,-3 3 122 0 0,-2 1-110 0 0,-1 1 107 0 0,-3 3-32 0 0,0 1 721 0 0,-4 10-546 0 0,-1 3-111 0 0,-2 3 66 0 0,0 1-141 0 0,1-1 113 0 0,-1 0-112 0 0,2-4 31 0 0,0-2-10 0 0,2-2-112 0 0,0-3-70 0 0,0-1-34 0 0,4-3-208 0 0,3-2 312 0 0,1-4 118 0 0,3-4-115 0 0,2-5 24 0 0,2-4-158 0 0,1 0-6 0 0,-1 2 47 0 0,-1 2 81 0 0,-3 5 137 0 0,-3 3 212 0 0,0 4-47 0 0,2 4-95 0 0,-2 1 36 0 0,-1 2-18 0 0,0 3 0 0 0,2 6 122 0 0,0 3-45 0 0,0 2-8 0 0,0 2-95 0 0,-2 1-78 0 0,1-2 14 0 0,-2-3 61 0 0,1-1-96 0 0,-2-4 31 0 0,-1-3-10 0 0,-1-2 0 0 0,0-2 0 0 0,-2-2 0 0 0,0 0 0 0 0,0 0 0 0 0,1-3 0 0 0,1 0-93 0 0,0-2-11 0 0,1-3-12 0 0,-1-2-3 0 0,0 1 27 0 0,0-1-101 0 0,0 3 133 0 0,-1-1 60 0 0,-1 1-15 0 0,1 3 277 0 0,-1 1-234 0 0,0 1 54 0 0,2 4-14 0 0,3 6-4 0 0,1 1 0 0 0,0 3-74 0 0,-1-3 95 0 0,-1-1-106 0 0,-1-3 31 0 0,-2-1-10 0 0,0-3 84 0 0,-1 0-21 0 0,0-2-10 0 0,0 1-63 0 0,0-1 20 0 0,-1-2-312 0 0,0-4 164 0 0,0-2 10 0 0,-1-3 19 0 0,2 0-136 0 0,0 1 170 0 0,0 0 75 0 0,0 3 84 0 0,0 2 372 0 0,0 2-244 0 0,2 5-145 0 0,2 7 29 0 0,2 4-104 0 0,0 2 18 0 0,-1 3-10 0 0,0-1 0 0 0,0 1 0 0 0,-1-3 0 0 0,1-2 0 0 0,-1-4 0 0 0,2 0 0 0 0,5-2 0 0 0,1-1 0 0 0,0-2 0 0 0,0-2 0 0 0,0-3 0 0 0,-2 1 0 0 0,1-6-112 0 0,-1-1 70 0 0,-2-3-74 0 0,-2-6 140 0 0,-2-1-126 0 0,-4 0 126 0 0,-2 0-36 0 0,-2 2 12 0 0,-5-2 0 0 0,-5 1 75 0 0,-3 1-22 0 0,-3 3 30 0 0,3 4 4 0 0,1 4 9 0 0,4 2-39 0 0,3 2-62 0 0,3 4 15 0 0,2 4-10 0 0,3 3 0 0 0,5 6-84 0 0,4 1 108 0 0,4 0-110 0 0,2-1 107 0 0,3-2-32 0 0,5-2 11 0 0,3-1 0 0 0,0-3 0 0 0,-2-2 0 0 0,-1-2 0 0 0,-4-2 0 0 0,-4-1 0 0 0,-4-1 0 0 0,-3 0 0 0 0,-4 0 0 0 0,-1-1 75 0 0,-2 1-96 0 0,0 0 31 0 0,-1-1-10 0 0,0 1 75 0 0,-5-3-96 0 0,-7-1 31 0 0,-7-2-10 0 0,-2 1 0 0 0,-1 0 0 0 0,-2 3 0 0 0,2 2 0 0 0,5 1 0 0 0,5 0 0 0 0,3 1 112 0 0,3 0-69 0 0,1 2-48 0 0,2-1 90 0 0,3 3-200 0 0,4 1-62 0 0,6 4 57 0 0,4-1-4483 0 0,1 1 374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7.181"/>
    </inkml:context>
    <inkml:brush xml:id="br0">
      <inkml:brushProperty name="width" value="0.05" units="cm"/>
      <inkml:brushProperty name="height" value="0.05" units="cm"/>
    </inkml:brush>
  </inkml:definitions>
  <inkml:trace contextRef="#ctx0" brushRef="#br0">64 286 6911 0 0,'0'0'2804'0'0,"1"3"-2556"0"0,15 22 106 0 0,-9-11-374 0 0,15 24-458 0 0,-13-25 404 0 0,1-1 19 0 0,-5-6 100 0 0,0 0 0 0 0,1-1 0 0 0,-1 0-1 0 0,1 0 1 0 0,0 0 0 0 0,0-1 0 0 0,7 4 0 0 0,0 0 259 0 0,-9-5-254 0 0,1-1 1 0 0,-1 0 0 0 0,0 0 0 0 0,1 0-1 0 0,-1 0 1 0 0,1-1 0 0 0,0 1-1 0 0,-1-1 1 0 0,1 0 0 0 0,0-1-1 0 0,0 1 1 0 0,0-1 0 0 0,0 0 0 0 0,-1 0-1 0 0,1-1 1 0 0,0 1 0 0 0,0-1-1 0 0,0 0 1 0 0,-1-1 0 0 0,1 1 0 0 0,-1-1-1 0 0,1 0 1 0 0,-1 0 0 0 0,1 0-1 0 0,-1 0 1 0 0,0-1 0 0 0,0 0-1 0 0,0 0 1 0 0,-1 0 0 0 0,1 0 0 0 0,4-5-1 0 0,-3 2-23 0 0,0 0-1 0 0,0-1 1 0 0,0 0-1 0 0,-1 1 1 0 0,0-1-1 0 0,0-1 1 0 0,-1 1-1 0 0,0 0 1 0 0,0-1-1 0 0,2-12 1 0 0,1-3 63 0 0,-1 8 22 0 0,-1-1 1 0 0,0 0 0 0 0,-2 0-1 0 0,0 0 1 0 0,-1 0 0 0 0,0-1-1 0 0,-1 1 1 0 0,-1 0 0 0 0,-1 0-1 0 0,0 0 1 0 0,-1 0 0 0 0,-1 0-1 0 0,0 0 1 0 0,-1 1 0 0 0,-8-18-1 0 0,11 30-67 0 0,1 1-1 0 0,-1 0 1 0 0,1 0 0 0 0,-1 0-1 0 0,0-1 1 0 0,0 2 0 0 0,0-1-1 0 0,0 0 1 0 0,0 0-1 0 0,-1 1 1 0 0,1-1 0 0 0,0 1-1 0 0,-1 0 1 0 0,-2-2-1 0 0,0 1 65 0 0,-1 1-1 0 0,1-1 0 0 0,-1 1 0 0 0,1 0 1 0 0,-9-1-1 0 0,4 2-84 0 0,0 0 0 0 0,0 1 1 0 0,0 0-1 0 0,0 1 0 0 0,1 0 1 0 0,-1 1-1 0 0,0 0 0 0 0,1 0 0 0 0,0 1 1 0 0,0 0-1 0 0,0 1 0 0 0,0 0 0 0 0,-14 11 1 0 0,6-2 17 0 0,0 0 0 0 0,1 0 0 0 0,1 2 1 0 0,1 0-1 0 0,-18 25 0 0 0,25-29-63 0 0,0 0 0 0 0,-8 21 0 0 0,10-22 4 0 0,2-4-102 0 0,1-1 1 0 0,0 0-1 0 0,1 1 0 0 0,-1-1 0 0 0,1 1 0 0 0,1 0 1 0 0,-1-1-1 0 0,2 12 0 0 0,0 0-924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22.742"/>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0 0 2327 0 0,'0'0'102'0'0,"2"2"31"0"0,0 0-71 0 0,1 0-1 0 0,-1 0 1 0 0,1-1-1 0 0,0 1 1 0 0,0-1-1 0 0,-1 1 1 0 0,1-1-1 0 0,0 0 1 0 0,6 1-1 0 0,36 6 526 0 0,-13-2-458 0 0,0 0-119 0 0,-17-3-40 0 0,27-1-1 0 0,4 1-365 0 0,-3-2-275 0 0,-40-1 495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43.885"/>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472 36 3023 0 0,'0'0'134'0'0,"-2"0"-6"0"0,-33 4-83 0 0,-35-2 544 0 0,48-2-573 0 0,0-3 63 0 0,20 2 66 0 0,-10 0 157 0 0,-31-7 1278 0 0,37 6-1474 0 0,-22-8 250 0 0,24 9-302 0 0,-6-2-33 0 0,-3 0 22 0 0,-8 1-32 0 0,3 3-12 0 0,12-1 17 0 0,-22 5 155 0 0,24-5-144 0 0,-6 2-6 0 0,6-2 22 0 0,-7 0-33 0 0,-2 0-10 0 0,3-1 12 0 0,-6-5 340 0 0,13 5-295 0 0,1 0 0 0 0,-1-1 0 0 0,1 1 0 0 0,-1 0 0 0 0,0 1 0 0 0,1-1 0 0 0,-1 0 0 0 0,0 1 0 0 0,0 0 0 0 0,1 0 0 0 0,-7 0 0 0 0,-3 1-57 0 0,3 0-14 0 0,7 0-57 0 0,4-1-201 0 0,42 13 261 0 0,-15-4-53 0 0,0-2 11 0 0,-13-4 32 0 0,-2 1-35 0 0,0-1-22 0 0,8 2 22 0 0,-20-4 42 0 0,35 3 4 0 0,-6 0 10 0 0,-16-3 0 0 0,6 0 34 0 0,13 6 12 0 0,-27-6-46 0 0,26 7-77 0 0,-26-7 47 0 0,33 5-71 0 0,-38-6 95 0 0,34 5-156 0 0,-30-4 162 0 0,24-1 0 0 0,-25-1 0 0 0,22 3 0 0 0,5 0 0 0 0,1 2 0 0 0,1-1 0 0 0,-15-1 0 0 0,33 4 0 0 0,-7 2 11 0 0,49 8 32 0 0,-65-13 31 0 0,35 1-20 0 0,73-5-1 0 0,-45 0-32 0 0,53-5-320 0 0,-54 1 93 0 0,-33 1-74 0 0,-23 1 262 0 0,-1 2 0 0 0,43 4-1 0 0,-49 2 19 0 0,21-2 0 0 0,-43-1-1 0 0,20-2-75 0 0,-2-1-122 0 0,-7 0-378 0 0,-29 3 495 0 0,-89 12 161 0 0,-47 4 487 0 0,-163 7 857 0 0,231-13-1321 0 0,78-12-173 0 0,4 0-195 0 0,0 0 243 0 0,1 0 1 0 0,-1 0-1 0 0,0 1 1 0 0,0-1-1 0 0,0 0 1 0 0,4 2-1 0 0,8 1 18 0 0,29-4 141 0 0,1-1 0 0 0,50-9 0 0 0,-61 6-108 0 0,-21 4-33 0 0,0-1 0 0 0,17-6 0 0 0,-13 1-54 0 0,-13 4 55 0 0,2 1-28 0 0,-11-7 306 0 0,2 6-191 0 0,1 0 0 0 0,0 0-1 0 0,-1 1 1 0 0,1-1 0 0 0,-1 1-1 0 0,0 0 1 0 0,1-1 0 0 0,-1 2 0 0 0,0-1-1 0 0,0 1 1 0 0,-1-1 0 0 0,1 1 0 0 0,0 0-1 0 0,-6 0 1 0 0,-9-2 220 0 0,-36 1 0 0 0,52 2-317 0 0,-235-1 101 0 0,225 1-3 0 0,2 0-37 0 0,9 0-91 0 0,11-7-442 0 0,-7 6 666 0 0,-14-8-39 0 0,-4-1-35 0 0,11 9-87 0 0,0 1-1 0 0,-10-3 8 0 0,8 1 28 0 0,0 0-1 0 0,0 1 0 0 0,0 0 1 0 0,0 0-1 0 0,-8 0 1 0 0,9 1-49 0 0,4 0 214 0 0,5 0-272 0 0,118-9-28 0 0,-46 13 80 0 0,116 19 0 0 0,-140-15 0 0 0,126 8 0 0 0,-30-3 0 0 0,178 39 0 0 0,-199-33-75 0 0,40 8-74 0 0,-161-26 69 0 0,4 0 75 0 0,-56-5-428 0 0,-77 2-1 0 0,24 3-126 0 0,-72 2 721 0 0,126-1 182 0 0,30-1-204 0 0,0 1-1 0 0,1 1 1 0 0,-17 4-1 0 0,-13 3-20 0 0,34-8-130 0 0,9-1-54 0 0,1-1-107 0 0,0 0 137 0 0,1 1 1 0 0,-1-1-1 0 0,1 0 0 0 0,-1 1 0 0 0,1-1 1 0 0,-1 0-1 0 0,1 1 0 0 0,-1-1 1 0 0,1 1-1 0 0,-1-1 0 0 0,1 1 1 0 0,0-1-1 0 0,-1 1 0 0 0,1-1 0 0 0,-1 2 1 0 0,15 2 12 0 0,-1 0 1 0 0,1 0 0 0 0,16 1-1 0 0,-8-1 45 0 0,-15-2-11 0 0,0-1-1 0 0,0 0 1 0 0,8 0-1 0 0,46 3-10 0 0,-17-2 11 0 0,-42-2 226 0 0,-10-9-43 0 0,5 6-162 0 0,-1 1 1 0 0,0 0 0 0 0,0 0 0 0 0,0 0 0 0 0,0 0-1 0 0,-1 1 1 0 0,1-1 0 0 0,0 1 0 0 0,-1 0-1 0 0,1 0 1 0 0,-5 0 0 0 0,-9 0 1 0 0,-27 2 1 0 0,16 0 45 0 0,19-2-41 0 0,6 1-16 0 0,0 0 0 0 0,-1 0 0 0 0,1 0 0 0 0,0 0-1 0 0,-8 2 1 0 0,7-2 6 0 0,3 0-22 0 0,0 0 0 0 0,0 0-1 0 0,0 1 1 0 0,0-1 0 0 0,0 1-1 0 0,0 0 1 0 0,0-1 0 0 0,0 1 0 0 0,-3 2-1 0 0,-4 1-18 0 0,7-3-61 0 0,3 1-338 0 0,0 2 390 0 0,1-1 0 0 0,0 0-1 0 0,1 0 1 0 0,-1 0-1 0 0,0 0 1 0 0,1-1 0 0 0,0 1-1 0 0,-1-1 1 0 0,1 0 0 0 0,0 1-1 0 0,0-1 1 0 0,1 0 0 0 0,-1-1-1 0 0,0 1 1 0 0,1-1-1 0 0,-1 1 1 0 0,6 0 0 0 0,3 2 2 0 0,0-1 0 0 0,1 0-1 0 0,-1-1 1 0 0,16 1 0 0 0,66-3-933 0 0,-92 0 802 0 0,1-7-351 0 0,-3 6 501 0 0,0 1 0 0 0,0 0 0 0 0,1-1 0 0 0,-1 1 1 0 0,0 0-1 0 0,0 0 0 0 0,0-1 0 0 0,0 1 0 0 0,0 0 0 0 0,1-1 0 0 0,-1 1 0 0 0,0 0 0 0 0,0-1 0 0 0,0 1 0 0 0,0 0 0 0 0,0-1 0 0 0,0 1 0 0 0,0 0 0 0 0,0-1 0 0 0,0 1 0 0 0,-1 0 0 0 0,1-1 0 0 0,0 1 0 0 0,0 0 0 0 0,0-1 0 0 0,0 1 0 0 0,0 0 0 0 0,0-1 0 0 0,-1 1 0 0 0,1 0 0 0 0,0 0 0 0 0,0-1 0 0 0,0 1 0 0 0,-1 0 0 0 0,1 0 0 0 0,0-1 0 0 0,-1 1 0 0 0,1 0 0 0 0,0 0 0 0 0,0 0 0 0 0,-1-1 0 0 0,-2-1 21 0 0,0-1 0 0 0,0 1 0 0 0,-1 0 0 0 0,1 0 1 0 0,0 0-1 0 0,-1 1 0 0 0,1-1 0 0 0,-1 1 0 0 0,-4-2 0 0 0,-38-6 251 0 0,24 5-170 0 0,-125-16 971 0 0,95 18-593 0 0,50 2-478 0 0,-1 1 98 0 0,0-1 0 0 0,0 0 0 0 0,0 0 0 0 0,0 0 0 0 0,0 0 1 0 0,0-1-1 0 0,-4-1 0 0 0,4 1-15 0 0,1 1 237 0 0,0-1-244 0 0,-4-3-78 0 0,5 3-76 0 0,-1 0-53 0 0,-11-6 119 0 0,11 6 1 0 0,-4 1-36 0 0,-4-1 34 0 0,-4 4 11 0 0,3 0-10 0 0,10-3 4 0 0,1 0 1 0 0,0 0 0 0 0,-1 0 0 0 0,1 0-1 0 0,-1 0 1 0 0,1 0 0 0 0,0 1-1 0 0,-1-1 1 0 0,1 0 0 0 0,0 0-1 0 0,-1 0 1 0 0,1 0 0 0 0,0 1 0 0 0,-1-1-1 0 0,1 0 1 0 0,0 0 0 0 0,-1 1-1 0 0,1-1 1 0 0,0 0 0 0 0,-1 0 0 0 0,1 1-1 0 0,0-1 1 0 0,0 0 0 0 0,0 1-1 0 0,-1-1 1 0 0,1 0 0 0 0,0 1 0 0 0,0-1-1 0 0,0 1 1 0 0,0-1 0 0 0,0 0-1 0 0,0 1 1 0 0,0-1 0 0 0,-1 0-1 0 0,1 1 1 0 0,0-1 0 0 0,0 1 0 0 0,1-1-1 0 0,-1 0 1 0 0,0 1 0 0 0,0-1-1 0 0,0 1 1 0 0,0-1 0 0 0,0 0 0 0 0,0 1-1 0 0,0-1 1 0 0,1 0 0 0 0,-1 1-1 0 0,0-1 1 0 0,0 0 0 0 0,0 1-1 0 0,1-1 1 0 0,-1 0 0 0 0,0 1 0 0 0,1-1-1 0 0,-1 0 1 0 0,18 15-109 0 0,-4-8 94 0 0,0-1 0 0 0,0 0 1 0 0,1-1-1 0 0,-1-1 0 0 0,25 5 0 0 0,20 5 21 0 0,-50-12-1 0 0,0 0 0 0 0,1 0 0 0 0,13 0 0 0 0,-13-2 0 0 0,1 1 0 0 0,14 4 0 0 0,-13-2 0 0 0,-5-1 0 0 0,0 0 0 0 0,0-1 0 0 0,0 0 0 0 0,0 0 0 0 0,8-1 0 0 0,-4-1 1 0 0,-6 1 7 0 0,0 0 1 0 0,0 0 0 0 0,0 0 0 0 0,0 1 0 0 0,10 1 0 0 0,19 5 1 0 0,-19-5-10 0 0,8-2 0 0 0,-13 1 0 0 0,21 4 0 0 0,-3 0 27 0 0,-19 0 0 0 0,19 5-17 0 0,-17-6-10 0 0,24 10 0 0 0,-22-9 0 0 0,0 0 0 0 0,0-2 0 0 0,0 1 0 0 0,0-2 0 0 0,20 2 0 0 0,27 6 0 0 0,-36-6 0 0 0,10 2 0 0 0,-22-2 0 0 0,10 0 0 0 0,-21-4 0 0 0,34 16 0 0 0,-8-8 0 0 0,-13-3 0 0 0,1-1 0 0 0,-1 1 0 0 0,1 0 0 0 0,0-1 0 0 0,8 4 0 0 0,-20-7 0 0 0,18 1 0 0 0,0 1 0 0 0,-21-3 0 0 0,40-1 0 0 0,-9 1 0 0 0,-8-1 0 0 0,-18 4 0 0 0,31 0 0 0 0,-29-3 0 0 0,21 1 0 0 0,-23 0 0 0 0,23 4 0 0 0,36 1 0 0 0,-63-6 0 0 0,14 2-36 0 0,0-1 0 0 0,0-1 0 0 0,0-1-1 0 0,25-3 1 0 0,-18 1 24 0 0,0 1 13 0 0,-12 2-1 0 0,-5 0 0 0 0,0 0 0 0 0,1-1 0 0 0,-1 1 0 0 0,9-3 0 0 0,15-5 0 0 0,-16 4 0 0 0,5-2-14 0 0,-15 6 36 0 0,38-11-222 0 0,3-2 126 0 0,41-2 23 0 0,-21 5-12 0 0,-25 4-99 0 0,77-1 0 0 0,-14 2-270 0 0,43-1 12 0 0,-126 5 380 0 0,0 1 1 0 0,29 4-1 0 0,-43-4 30 0 0,28 1-67 0 0,-21 0-1 0 0,-10 0-4 0 0,-5-1-128 0 0,-25 3 252 0 0,0-1 0 0 0,-1-2 0 0 0,1-1 0 0 0,-47-7 0 0 0,-1 0 75 0 0,-12-1 78 0 0,-25-1 94 0 0,6 4 58 0 0,-81-1 115 0 0,40 0-263 0 0,-23-1-107 0 0,24 2-35 0 0,-32 0-61 0 0,192 12-468 0 0,-5-5 402 0 0,0 0 0 0 0,0-1 0 0 0,-1 0-1 0 0,1 0 1 0 0,0 0 0 0 0,-1-1 0 0 0,14-3 0 0 0,10-1-73 0 0,260-26-1 0 0,86-11 144 0 0,-146 13 0 0 0,-214 27 1 0 0,30-6 37 0 0,-45 7 387 0 0,-10-9 49 0 0,4 7-397 0 0,1 1 1 0 0,-1 0-1 0 0,0 0 1 0 0,0 0-1 0 0,1 0 0 0 0,-1 1 1 0 0,-1-1-1 0 0,1 1 1 0 0,-7-1-1 0 0,-43-3 353 0 0,33 4-384 0 0,-205-4 11 0 0,77 4 142 0 0,-245 13 565 0 0,279-5-784 0 0,113-7-48 0 0,233-11-2400 0 0,-70 2 1800 0 0,-86 7 668 0 0,140-9 0 0 0,-209 11 0 0 0,22-5 0 0 0,-16 2 14 0 0,-12 3-11 0 0,0-1 1 0 0,0 1 0 0 0,0-1 0 0 0,1 1 0 0 0,-1 0-1 0 0,0-1 1 0 0,0 1 0 0 0,0-1 0 0 0,0 1 0 0 0,0-1-1 0 0,0 1 1 0 0,0 0 0 0 0,0-1 0 0 0,0 1 0 0 0,0-1-1 0 0,0 1 1 0 0,0 0 0 0 0,0-1 0 0 0,0 1-1 0 0,-1-1 1 0 0,1 1 0 0 0,0 0 0 0 0,0-1 0 0 0,0 1-1 0 0,-1-1 1 0 0,1 1 2 0 0,-1-2 30 0 0,-1 0 1 0 0,1 0-1 0 0,-1 0 0 0 0,0 0 1 0 0,1 1-1 0 0,-1-1 1 0 0,0 0-1 0 0,0 1 1 0 0,0 0-1 0 0,0-1 0 0 0,0 1 1 0 0,0 0-1 0 0,0 0 1 0 0,-1 0-1 0 0,1 0 1 0 0,-3 0-1 0 0,-40-9 295 0 0,43 10-323 0 0,-47-5 120 0 0,-53 1 0 0 0,30 2-68 0 0,-97-4 519 0 0,-229 23 0 0 0,372-13-568 0 0,16-2-14 0 0,0 0 0 0 0,0-1 0 0 0,-21 0 1 0 0,25 0-882 0 0,17 3 487 0 0,22 1 103 0 0,55 0 191 0 0,101-6-1 0 0,-176 1 103 0 0,-9 0 2 0 0,0 0 1 0 0,0 0-1 0 0,0-1 1 0 0,0 1-1 0 0,0-1 1 0 0,0 0-1 0 0,0 0 1 0 0,0 0-1 0 0,0 0 1 0 0,5-4-1 0 0,-7 5 200 0 0,-8-13 61 0 0,4 12-224 0 0,0-1 0 0 0,0 0-1 0 0,0 0 1 0 0,0 1 0 0 0,0 0 0 0 0,0-1 0 0 0,0 1 0 0 0,-1 0 0 0 0,1 0 0 0 0,0 0 0 0 0,-1 0 0 0 0,1 0 0 0 0,-1 1 0 0 0,-4-1 0 0 0,-40-3 199 0 0,36 4-217 0 0,-162 8 59 0 0,79-2-118 0 0,-129-5 187 0 0,172-2 38 0 0,41 0-190 0 0,8 1-66 0 0,72-12-806 0 0,46 0 732 0 0,-102 10 144 0 0,-1-1 16 0 0,-11 3 170 0 0,-10-9 34 0 0,4 6-191 0 0,0 1 0 0 0,-1-1 0 0 0,1 1 0 0 0,0 0-1 0 0,-1 0 1 0 0,0 1 0 0 0,1-1 0 0 0,-1 1 0 0 0,0 0 0 0 0,-7 0 0 0 0,-9-1-2 0 0,-22 2-1 0 0,29 0-35 0 0,-45-1 11 0 0,-85 3 60 0 0,106-2-160 0 0,2 0-536 0 0,34 0 454 0 0,-11-3-468 0 0,2 1 636 0 0,-27-3-250 0 0,36 5 484 0 0,34 5-34 0 0,29 3-54 0 0,-11-1-124 0 0,45 4-10 0 0,222 16 301 0 0,-237-23-266 0 0,2 6-35 0 0,-56-5 0 0 0,48 1 0 0 0,-65-6 0 0 0,26 2 0 0 0,-20 0 14 0 0,0-2-1 0 0,-1 1 0 0 0,1-2 1 0 0,24-3-1 0 0,-5-2-158 0 0,-21 5 127 0 0,4 1 18 0 0,-1 0 0 0 0,0 0-12 0 0,-3 1-46 0 0,-8 0 3 0 0,9 1 77 0 0,0-1 1 0 0,1-1-1 0 0,-1 0 1 0 0,1-1-1 0 0,15-3 0 0 0,-6 0-111 0 0,48-5 89 0 0,-42 6 0 0 0,18-5 0 0 0,-36 7 15 0 0,-10 0 129 0 0,-66-4-91 0 0,-342-13-129 0 0,372 13 200 0 0,32 4-206 0 0,1-11-824 0 0,3 1 917 0 0,0 7 32 0 0,5-6-33 0 0,2 0-10 0 0,2 1 0 0 0,1 2 0 0 0,1 2 0 0 0,0 1 0 0 0,-1 0 0 0 0,-6 0 0 0 0,-10 2 0 0 0,-11-1 0 0 0,15 3 0 0 0,-23-1 141 0 0,0 0 0 0 0,-1 2 0 0 0,1 1-1 0 0,-30 6 1 0 0,16-3-13 0 0,1 1-4 0 0,34-6-194 0 0,12-9-1328 0 0,1 1 1398 0 0,-2 2 16 0 0,-5 4 59 0 0,5-1-6 0 0,-5 1-15 0 0,9 1 552 0 0,-12 3-548 0 0,3 2-4 0 0,-1 0 0 0 0,1 0 0 0 0,0 0 0 0 0,0-1 0 0 0,0 0 0 0 0,6 4 0 0 0,-5-4-33 0 0,1 0 43 0 0,-1 0 0 0 0,1 0 1 0 0,0-1-1 0 0,0 1 0 0 0,-1-1 0 0 0,2-1 0 0 0,7 3 0 0 0,65 4 89 0 0,65 4-120 0 0,-115-9 16 0 0,1 2 0 0 0,40 11 0 0 0,-32-7 7 0 0,100 31 126 0 0,-84-22-60 0 0,61 11 1 0 0,33 0 26 0 0,-95-20-104 0 0,103 11 155 0 0,155 5-224 0 0,-204-21 24 0 0,-72-4 0 0 0,0 1 0 0 0,36 7 0 0 0,102 10 0 0 0,-91-12 0 0 0,31 7-17 0 0,71 4-46 0 0,127 16-106 0 0,-118-7 98 0 0,-20-19-77 0 0,-60-3 40 0 0,-100-4 44 0 0,-11 0 20 0 0,-39-2 335 0 0,20 1-138 0 0,-23 1-1 0 0,-48 7-81 0 0,-172 9 18 0 0,-220 22-12 0 0,235-12-36 0 0,189-22-32 0 0,-146 19-8 0 0,195-22 4 0 0,-20 8-39 0 0,25-8-115 0 0,4-1-318 0 0,1 1 381 0 0,-1 0 0 0 0,0 0 1 0 0,0 0-1 0 0,0 0 1 0 0,1 0-1 0 0,1 2 0 0 0,11 5-223 0 0,-2-4 170 0 0,1-2 0 0 0,-1 0 1 0 0,1-1-1 0 0,0 0 0 0 0,0-1 0 0 0,15-1 1 0 0,-2 0 143 0 0,325-32 80 0 0,-101 4-34 0 0,-213 25-40 0 0,-35 3 202 0 0,-5-1-149 0 0,-3-1-31 0 0,1 0 0 0 0,-1 0-1 0 0,0 0 1 0 0,0 1 0 0 0,0 0-1 0 0,0 0 1 0 0,0 0-1 0 0,0 0 1 0 0,0 1 0 0 0,-1 0-1 0 0,1 0 1 0 0,-6 0 0 0 0,-13 0 114 0 0,-36 2 1 0 0,41 0-145 0 0,-62 4 49 0 0,-69 1 52 0 0,11-8 85 0 0,-104 2 575 0 0,88 16-262 0 0,31-1-228 0 0,63-7-743 0 0,43-5 218 0 0,0-1 0 0 0,0 0-1 0 0,0-2 1 0 0,-24-1 0 0 0,48 2 107 0 0,-6 1 91 0 0,0-2 52 0 0,0 0 1 0 0,0 0-1 0 0,0 0 1 0 0,0 0-1 0 0,0 0 1 0 0,0 0-1 0 0,0 0 1 0 0,0 0-1 0 0,0 1 1 0 0,0-1-1 0 0,0 0 1 0 0,0 0-1 0 0,0 0 1 0 0,0 0-1 0 0,0 0 1 0 0,1 0-1 0 0,-1 0 1 0 0,0 0-1 0 0,0 1 1 0 0,0-1-1 0 0,0 0 1 0 0,0 0-1 0 0,0 0 1 0 0,0 0-1 0 0,0 0 1 0 0,0 0-1 0 0,0 0 1 0 0,0 0-1 0 0,0 0 1 0 0,0 0-1 0 0,0 0 1 0 0,1 0-1 0 0,-1 1 1 0 0,0-1-1 0 0,0 0 1 0 0,0 0-1 0 0,0 0 1 0 0,0 0-1 0 0,0 0 1 0 0,0 0 0 0 0,0 0-1 0 0,1 0 1 0 0,-1 0-1 0 0,0 0 1 0 0,0 0-1 0 0,0 0 1 0 0,0 0-1 0 0,0 0 1 0 0,0 0-1 0 0,0 0 1 0 0,0 0-1 0 0,1 0 1 0 0,-1 0-1 0 0,0-1 1 0 0,33 7-173 0 0,-31-6 497 0 0,-7 0-225 0 0,-1-1 0 0 0,1 0 1 0 0,-11-3-1 0 0,-2-1 22 0 0,-11 1 17 0 0,-38 0 0 0 0,37 3-72 0 0,3-2-56 0 0,-13 0 44 0 0,-12 4-44 0 0,40 0-10 0 0,0 1 0 0 0,2-2-12 0 0,6 1-36 0 0,-6 0 36 0 0,-3-1 12 0 0,2-2 0 0 0,-7-3 11 0 0,16 5 21 0 0,3 3-299 0 0,1 0 266 0 0,0 0 0 0 0,0 0 0 0 0,0 0 0 0 0,0 0 0 0 0,1 0 0 0 0,-1 0 0 0 0,1 0 0 0 0,-1-1 0 0 0,1 1 0 0 0,0-1 0 0 0,0 0 0 0 0,0 0 0 0 0,0 0 0 0 0,1 0 0 0 0,3 1 0 0 0,45 13-35 0 0,0-2 0 0 0,1-3 0 0 0,96 8 0 0 0,-80-13-28 0 0,-54-5 64 0 0,-3-2 11 0 0,-36-8-11 0 0,4 4-128 0 0,-24-1 1 0 0,-13-3-69 0 0,17-1 206 0 0,0 0 23 0 0,1 2 1 0 0,-2 1 0 0 0,-57-2-1 0 0,84 10-33 0 0,-8 3 2 0 0,19-2-18 0 0,1-2-54 0 0,1 2-62 0 0,-7 2 68 0 0,6-2 0 0 0,2 0-197 0 0,-1 1 218 0 0,0-1 1 0 0,0 1-1 0 0,1-1 0 0 0,0 1 1 0 0,-1 0-1 0 0,1 4 0 0 0,1-5-59 0 0,0 0 20 0 0,1 1 81 0 0,-2-2-9 0 0,1 0 0 0 0,0 0 0 0 0,0 1 1 0 0,0-1-1 0 0,0 0 0 0 0,0 0 0 0 0,0 0 0 0 0,0 0 0 0 0,0 0 1 0 0,2 1-1 0 0,35 15-141 0 0,-22-11 103 0 0,-1 0 24 0 0,1-1-24 0 0,-1-1 36 0 0,1-1 12 0 0,0-2 0 0 0,0-3 11 0 0,-3-1 48 0 0,-11 2 3 0 0,-1 1-59 0 0,-1-1-1 0 0,1 0 0 0 0,-1 0 0 0 0,0 0 0 0 0,1 1 1 0 0,-1-1-1 0 0,0 0 0 0 0,1 0 0 0 0,-1 0 1 0 0,0 0-1 0 0,0 0 0 0 0,0 0 0 0 0,0 0 0 0 0,0-1 1 0 0,-2-1-6 0 0,-1 0 0 0 0,0 0 0 0 0,0 0 0 0 0,0 1 0 0 0,0-1 0 0 0,0 1 0 0 0,-1 0 0 0 0,1 0 0 0 0,-1 0 0 0 0,1 0 0 0 0,-1 1 0 0 0,-6-2 0 0 0,-9-3-56 0 0,-25-3-1 0 0,27 6 48 0 0,3 0 72 0 0,-1 1 0 0 0,1 1 0 0 0,-1 0-1 0 0,-25 3 1 0 0,15 2 69 0 0,16-2-1122 0 0,14 0 646 0 0,21 1 443 0 0,-17-2-188 0 0,-6-1 92 0 0,1 1-1 0 0,0-1 0 0 0,0 1 0 0 0,0 0 1 0 0,6 2-1 0 0,-7-2 9 0 0,0 0 0 0 0,1 0 0 0 0,-1 0 0 0 0,1-1 0 0 0,-1 1 0 0 0,0-1 0 0 0,5 0 0 0 0,-3-1 1 0 0,0 0-6 0 0,16 7-3 0 0,-7-1 0 0 0,0-1 0 0 0,0 1 0 0 0,0 2 0 0 0,1-1 1008 0 0,-17-7-908 0 0,-3-3-80 0 0,1 1 0 0 0,-1-1 1 0 0,0 1-1 0 0,0 1 0 0 0,0-1 0 0 0,-1 1 0 0 0,1 0 0 0 0,-11-3 0 0 0,-1 0 129 0 0,9 2-55 0 0,-1 1 0 0 0,1 0 0 0 0,-1 1 0 0 0,1 0 0 0 0,-1 0 0 0 0,1 1 0 0 0,-14 1 0 0 0,-14-1 147 0 0,26 0-162 0 0,8-1-54 0 0,0 15-725 0 0,2-11 617 0 0,2-2-63 0 0,1 2 136 0 0,0 1 7 0 0,15 9 2 0 0,-16-12 1 0 0,0 1 0 0 0,0-1 0 0 0,0 1 0 0 0,1-1 0 0 0,-1 0 0 0 0,1 1 0 0 0,-1-1 0 0 0,4 1 0 0 0,0 0 0 0 0,8 5 0 0 0,1-1 0 0 0,0-1 0 0 0,0-2 12 0 0,-1-2 36 0 0,1 3-36 0 0,-3 0-1 0 0,-7-2 42 0 0,8 1 1 0 0,2 2-44 0 0,0 0-10 0 0,-3-1 15 0 0,0-2 85 0 0,10 7 54 0 0,9 4-220 0 0,-30-12 57 0 0,9 2-49 0 0,18 0-8 0 0,-6 1 50 0 0,0-1 27 0 0,-4-1-5 0 0,16 2 179 0 0,-17-2-249 0 0,-2 0 48 0 0,1 0 16 0 0,-2 0 0 0 0,1 0 0 0 0,6 2 0 0 0,-16-5 0 0 0,29 4 0 0 0,-19-1 0 0 0,-1 0 0 0 0,1-2 0 0 0,-1 2 0 0 0,1-1 0 0 0,-2 2 0 0 0,0 2 0 0 0,1 2 0 0 0,-2-2 11 0 0,-7-4 32 0 0,7 4-22 0 0,3-1 32 0 0,-1-1 11 0 0,4-1-3 0 0,-15-3-60 0 0,34 11 119 0 0,-22-4-110 0 0,-2 1-10 0 0,1-2 0 0 0,1-1 0 0 0,1-2 0 0 0,-1-1 0 0 0,-1-1 0 0 0,1-1 0 0 0,-1 1 0 0 0,1 0 0 0 0,0-2 0 0 0,-1 0 0 0 0,1 2 0 0 0,0 0 0 0 0,0 0 0 0 0,0 0 0 0 0,2-1 0 0 0,-1 0 0 0 0,0 0 0 0 0,-1 1 0 0 0,0 0 0 0 0,-2 0 11 0 0,-8 0 32 0 0,1 0-32 0 0,5 0-18 0 0,-8 3 21 0 0,19 3 96 0 0,-8-3-100 0 0,1-1-10 0 0,-1 2 0 0 0,1-1 0 0 0,-1-1 0 0 0,1-2 0 0 0,0 1 0 0 0,1 2 0 0 0,0-1 0 0 0,-1 0 0 0 0,-1 1 0 0 0,1 0 0 0 0,0 1 0 0 0,2-1 0 0 0,-2 0 0 0 0,0 0 0 0 0,0 1 0 0 0,0 1 0 0 0,6 2 0 0 0,-18-6 0 0 0,16 1 0 0 0,10 1 11 0 0,2-1 42 0 0,-25-2-53 0 0,21 6 0 0 0,18 5 54 0 0,-14-6-44 0 0,0 1-10 0 0,14 2 25 0 0,-7-1 31 0 0,0-2 0 0 0,45 2-1 0 0,33-3-143 0 0,-59-6 87 0 0,140-9 13 0 0,139-24 41 0 0,93 24-534 0 0,-354 11 434 0 0,10 4-109 0 0,-68-4 95 0 0,-4 0-20 0 0,-10 0-9 0 0,-3 0 84 0 0,1 0 1 0 0,-1 0-1 0 0,1 0 0 0 0,-1 0 0 0 0,0 0 0 0 0,1 0 0 0 0,-1 0 0 0 0,1 0 0 0 0,-1 0 1 0 0,0 0-1 0 0,1 0 0 0 0,-1-1 0 0 0,1 1 0 0 0,-1 0 0 0 0,0 0 0 0 0,1 0 0 0 0,-1-1 0 0 0,0 1 1 0 0,1 0-1 0 0,-1 0 0 0 0,0-1 0 0 0,1 1 0 0 0,-1 0 0 0 0,0 0 0 0 0,0-1 0 0 0,1 1 1 0 0,-1 0-1 0 0,0-1 0 0 0,0 1 0 0 0,0-1 0 0 0,1 1 0 0 0,-1-1 4 0 0,-1 0 0 0 0,1 0 0 0 0,0 1 1 0 0,-1-1-1 0 0,1 0 0 0 0,0 1 0 0 0,-1-1 0 0 0,1 0 0 0 0,-1 1 0 0 0,1-1 0 0 0,-1 1 0 0 0,1-1 0 0 0,-1 1 0 0 0,0-1 1 0 0,0 0-1 0 0,-3-2 2 0 0,-1 0 0 0 0,1 0 0 0 0,-1 1 1 0 0,-6-4-1 0 0,-8 1-51 0 0,0 0 0 0 0,0 1 1 0 0,0 1-1 0 0,-21-1 0 0 0,-81 2-167 0 0,77 2 223 0 0,-311-2-16 0 0,-413 6 926 0 0,741-2-832 0 0,-163 13 349 0 0,165-10-663 0 0,25-5 222 0 0,0 0-10 0 0,0 0 10 0 0,0 0-1 0 0,0 0 1 0 0,0 0-1 0 0,0 0 1 0 0,0 0 0 0 0,0 0-1 0 0,0 0 1 0 0,0 1-1 0 0,0-1 1 0 0,0 0 0 0 0,0 0-1 0 0,0 0 1 0 0,0 0-1 0 0,0 0 1 0 0,0 0-1 0 0,0 0 1 0 0,0 0 0 0 0,0 0-1 0 0,0 0 1 0 0,0 0-1 0 0,0 0 1 0 0,0 0 0 0 0,0 0-1 0 0,0 0 1 0 0,0 1-1 0 0,0-1 1 0 0,0 0 0 0 0,0 0-1 0 0,0 0 1 0 0,0 0-1 0 0,0 0 1 0 0,0 0 0 0 0,0 0-29 0 0,0 0 29 0 0,0 0-1 0 0,0 0 1 0 0,0 0-1 0 0,0 0 1 0 0,0 0-1 0 0,0 0 1 0 0,0 0 0 0 0,-1 0-1 0 0,1 0 1 0 0,0 0-1 0 0,0 0 1 0 0,0 0 0 0 0,0 0-1 0 0,0 0 1 0 0,0 0-1 0 0,0 0 1 0 0,0 0 0 0 0,0 0-1 0 0,0 0 1 0 0,0 0-1 0 0,0 0 1 0 0,0 0 0 0 0,0 0-1 0 0,-1 0 1 0 0,15 1-570 0 0,45-4-639 0 0,69-12 0 0 0,-41 3 759 0 0,231-17 11 0 0,214-13 481 0 0,-252 24 63 0 0,-218 15-66 0 0,-32 2 33 0 0,0-1 1 0 0,32-6-1 0 0,-59 7 496 0 0,-6-1-122 0 0,-3-2-300 0 0,0 1 0 0 0,0-1 0 0 0,-1 1 0 0 0,1 1 0 0 0,-1-1 0 0 0,0 1 0 0 0,0 0 0 0 0,0 1 0 0 0,-14-2 0 0 0,-8 1 117 0 0,-34 2 1 0 0,31 0-75 0 0,-203-2-59 0 0,-316 8 947 0 0,194 10-196 0 0,349-16-1038 0 0,11 1-252 0 0,23-2-703 0 0,-4 1 450 0 0,62-4 323 0 0,97-16-1 0 0,-43 2 632 0 0,-71 11-135 0 0,181-11 217 0 0,-162 16-301 0 0,100-16 0 0 0,-202 10 96 0 0,-7 3-69 0 0,-1 0 0 0 0,0 1 1 0 0,0 1-1 0 0,-35 0 0 0 0,25 2-22 0 0,-299-9 41 0 0,-72-4 356 0 0,-85-8 84 0 0,478 21-505 0 0,1 0 0 0 0,0 0 1 0 0,0-1-1 0 0,-17-5 0 0 0,26 6-7 0 0,72-2-704 0 0,128-24 0 0 0,-45 4 624 0 0,-76 13 42 0 0,54-5 0 0 0,-85 10 0 0 0,-32 0 0 0 0,-13 4 5 0 0,-1 0 0 0 0,1 1 0 0 0,-1-1 0 0 0,1 1 0 0 0,-1-1 0 0 0,1 0 0 0 0,-1 1 0 0 0,0-1 0 0 0,1 0 0 0 0,-1 1 0 0 0,0-1 0 0 0,0 0 0 0 0,0 0 0 0 0,0 1 0 0 0,1-1 0 0 0,-1 0 0 0 0,0 0 0 0 0,0 1 0 0 0,0-1 0 0 0,0 0 0 0 0,-1 0 0 0 0,1 1 0 0 0,0-1 0 0 0,0 0 0 0 0,0 1 0 0 0,-1-1 0 0 0,1 0 0 0 0,0 0 0 0 0,0 1 0 0 0,-1-1 0 0 0,1 1 0 0 0,-1-1 0 0 0,1 0 0 0 0,-1 1 0 0 0,1-1 0 0 0,-1 1 0 0 0,1-1 0 0 0,-1 1 0 0 0,1-1 0 0 0,-2 0 0 0 0,-1-2 45 0 0,0 1 0 0 0,-1-1 0 0 0,1 1 0 0 0,-1-1-1 0 0,-7-2 1 0 0,-8-2-25 0 0,-1 0 0 0 0,0 2 0 0 0,1 1 0 0 0,-41-5 0 0 0,-86 5 64 0 0,58 3-71 0 0,-171-4-7 0 0,145 7 72 0 0,10 0-25 0 0,89-2-65 0 0,-118 1-402 0 0,327-37-403 0 0,88-22 832 0 0,-252 51 15 0 0,-30 7-20 0 0,0-1-1 0 0,1 1 1 0 0,-1-1-1 0 0,0 1 1 0 0,0 0-1 0 0,0-1 1 0 0,0 1-1 0 0,0-1 1 0 0,0 1-1 0 0,0-1 1 0 0,0 1-1 0 0,0-1 1 0 0,0 1-1 0 0,0 0 1 0 0,0-1-1 0 0,0 1 1 0 0,-1-1-1 0 0,1 1 1 0 0,0-1-1 0 0,0 1 1 0 0,0 0-1 0 0,-1-1 1 0 0,1 1-1 0 0,0 0 1 0 0,-1-1 11 0 0,0-1 4 0 0,0 1-1 0 0,0-1 1 0 0,-1 1 0 0 0,1 0-1 0 0,0 0 1 0 0,-1-1-1 0 0,1 1 1 0 0,-1 0-1 0 0,1 0 1 0 0,-1 0-1 0 0,0 0 1 0 0,1 1-1 0 0,-1-1 1 0 0,0 0 0 0 0,-3 0-1 0 0,-31-4 156 0 0,32 4-164 0 0,-327-12 358 0 0,197 12-367 0 0,71-1 56 0 0,-249-17-200 0 0,137-3-538 0 0,164 21 654 0 0,-19 0-800 0 0,13-1-370 0 0,15 1 1132 0 0,1 0 1 0 0,-7-2 32 0 0,-1-2-22 0 0,-30-11-13 0 0,30 12 176 0 0,0 1 0 0 0,0 0 0 0 0,-17-2 0 0 0,-26-6-83 0 0,27 5-37 0 0,20 6 0 0 0,-4-3 0 0 0,-13-4 0 0 0,14 4-14 0 0,6 2 4 0 0,8-1 75 0 0,-5 1-58 0 0,1 0 0 0 0,-1 0-1 0 0,0 0 1 0 0,1 0 0 0 0,-1 0 0 0 0,0 1 0 0 0,1-1 0 0 0,-1 0-1 0 0,1 1 1 0 0,-1-1 0 0 0,1 1 0 0 0,3-1 0 0 0,1-1 44 0 0,3-1 0 0 0,0 0 0 0 0,0 1 1 0 0,0 1-1 0 0,13-1 1 0 0,11-2-42 0 0,-16 4-10 0 0,-1-2 0 0 0,-2 2 16 0 0,-11 0 352 0 0,-26-6-307 0 0,4 1-138 0 0,-14 2 115 0 0,0 2 0 0 0,-66 5 0 0 0,71-2-8 0 0,24 0-25 0 0,1-1 37 0 0,-24 0-1141 0 0,39 1 1040 0 0,-7-1 56 0 0,0 1 0 0 0,0-1-1 0 0,0 0 1 0 0,8 1-1 0 0,2 0 4 0 0,1-1 0 0 0,6 3 0 0 0,-17-4 0 0 0,12-2 0 0 0,-5-1 11 0 0,-10 3 44 0 0,-25-8 69 0 0,16 8-123 0 0,1-1 1 0 0,0 1-1 0 0,0 0 0 0 0,0 1 1 0 0,0-1-1 0 0,0 1 1 0 0,-10 3-1 0 0,1-1-1 0 0,0 0 0 0 0,-17 1-1 0 0,18-4 1 0 0,1 2 0 0 0,0-1 0 0 0,-8 1-117 0 0,19-2 10 0 0,63-5-272 0 0,68 3 554 0 0,-73 2-163 0 0,-31-1-12 0 0,-4 2 0 0 0,-18-1 0 0 0,41 0 0 0 0,3 0 0 0 0,-13-2 0 0 0,-2 0 0 0 0,-17 1 0 0 0,0 0 0 0 0,22 2 0 0 0,-4 3 0 0 0,-1 1 0 0 0,-22-4 0 0 0,29 9 0 0 0,-17-4 0 0 0,-20-5 0 0 0,34 13 0 0 0,-8-3 64 0 0,28 11 287 0 0,-35-14-277 0 0,18 4-19 0 0,-8-1-55 0 0,57 29 1152 0 0,-75-34-1136 0 0,3 1-16 0 0,5 2 0 0 0,-18-8-1 0 0,20 5 13 0 0,-19-5-5 0 0,-1 1 1 0 0,1-1-1 0 0,0 0 0 0 0,0 0 1 0 0,0 0-1 0 0,8-1 0 0 0,1 1 49 0 0,27-1-16 0 0,12 0 152 0 0,-39 0-171 0 0,-8 0 22 0 0,8-1-21 0 0,0 0 37 0 0,-11 1-13 0 0,1-1-1 0 0,-1 1 1 0 0,0-1 0 0 0,0 0 0 0 0,0 0-1 0 0,0 0 1 0 0,0 0 0 0 0,0 0 0 0 0,3-3-1 0 0,-3 3-61 0 0,0 0 107 0 0,1 0-32 0 0,26-9-49 0 0,-24 8-10 0 0,21-5 0 0 0,-17 5 0 0 0,18-4 0 0 0,36-2 0 0 0,-51 6-22 0 0,0 1-1 0 0,19 2 0 0 0,-30-1 17 0 0,4 0-37 0 0,7 0 32 0 0,0 0-2 0 0,-9 0-51 0 0,-16-5-755 0 0,-4 0 790 0 0,0 2 0 0 0,0 0 0 0 0,0 1-1 0 0,0 1 1 0 0,-26 1 0 0 0,29 1 28 0 0,-4-1 3 0 0,-278 5 212 0 0,257-5-226 0 0,37 0-52 0 0,5-1-424 0 0,85-22 303 0 0,-81 22 180 0 0,14-4 2 0 0,39-3 0 0 0,76-3 3 0 0,-115 10 0 0 0,-19 0 0 0 0,19-3 0 0 0,10-1 11 0 0,-9 1 70 0 0,-19 4-69 0 0,20 0 72 0 0,-11 1-72 0 0,3 2-12 0 0,0 0-12 0 0,1-1-36 0 0,-1 1 36 0 0,0 1 12 0 0,32 8 0 0 0,-32-9 0 0 0,4 1 0 0 0,-17-4 0 0 0,3-1 0 0 0,29 2 0 0 0,-18 1 0 0 0,-1 0 0 0 0,1 0 0 0 0,-1 1 11 0 0,0 1 45 0 0,0-1 12 0 0,-10-1-26 0 0,31 13 0 0 0,10 1 23 0 0,0-7 49 0 0,123 16 75 0 0,-75-14-120 0 0,9-1 195 0 0,-79-8-300 0 0,30 9 0 0 0,-12-3 8 0 0,-28-8 88 0 0,0 0 11 0 0,1 1-6 0 0,-3 0-1 0 0,-10-1 255 0 0,-20-6-160 0 0,7 2-171 0 0,-7 0-49 0 0,0 1 1 0 0,-1 1 0 0 0,1 1 0 0 0,-21 1-1 0 0,-18-2-31 0 0,-86-3 92 0 0,69 3 0 0 0,38 1-246 0 0,0-2-1 0 0,0-1 0 0 0,0-2 1 0 0,1-1-1 0 0,-37-13 0 0 0,41 10 47 0 0,3-3 126 0 0,-24-15-6 0 0,41 22 26 0 0,2 1-10 0 0,5 4 11 0 0,-16-9 32 0 0,19 9-39 0 0,1-1-91 0 0,3-8 140 0 0,-2 10 14 0 0,-1-1-1 0 0,0 0 0 0 0,0 0 1 0 0,0 1-1 0 0,1-1 1 0 0,-1 0-1 0 0,0 0 0 0 0,1 1 1 0 0,-1-1-1 0 0,0 0 0 0 0,1 1 1 0 0,-1-1-1 0 0,1 0 1 0 0,-1 1-1 0 0,1-1 0 0 0,0 1 1 0 0,-1-1-1 0 0,1 1 0 0 0,0-1 1 0 0,-1 1-1 0 0,1-1 1 0 0,0 1-1 0 0,1-1 0 0 0,-2 1 1 0 0,0 0 0 0 0,0 0 0 0 0,0 0 0 0 0,0 0 0 0 0,0 0-1 0 0,0 0 1 0 0,0 0 0 0 0,1 0 0 0 0,-1 0 0 0 0,0 0 0 0 0,0 0 0 0 0,0 0-1 0 0,0 0 1 0 0,0 0 0 0 0,0 0 0 0 0,0-1 0 0 0,0 1 0 0 0,0 0 0 0 0,0 0-1 0 0,1 0 1 0 0,-1 0 0 0 0,0 0 0 0 0,0 0 0 0 0,0 0 0 0 0,0 0 0 0 0,0 0-1 0 0,0-1 1 0 0,0 1 0 0 0,0 0 0 0 0,0 0 0 0 0,0 0 0 0 0,0 0 0 0 0,0 0-1 0 0,0 0 1 0 0,0 0 0 0 0,0-1 0 0 0,0 1 0 0 0,0 0 0 0 0,0 0 0 0 0,0 0-1 0 0,0 0 1 0 0,0 0 0 0 0,0 0 0 0 0,1-1 28 0 0,-1 0-1 0 0,1 0 1 0 0,0 0 0 0 0,0 0-1 0 0,0 1 1 0 0,1-1 0 0 0,-1 1-1 0 0,0-1 1 0 0,0 0 0 0 0,2 0-1 0 0,9-3 60 0 0,3 0 4 0 0,1 3-14 0 0,1 2-53 0 0,-1 1 16 0 0,-2 2-33 0 0,1-1-10 0 0,1 1 0 0 0,7 2 0 0 0,-21-5 0 0 0,37 3 0 0 0,-33-4 21 0 0,21 7 8 0 0,-13-3-88 0 0,1 0 44 0 0,0 1 26 0 0,47 20-22 0 0,-15-8 553 0 0,35 14 320 0 0,-42-14-806 0 0,54 22 36 0 0,201 79 812 0 0,-215-79-904 0 0,-33-16 0 0 0,0-1 0 0 0,52 14 0 0 0,-68-27 0 0 0,154 52 0 0 0,-180-59 2 0 0,14 9-16 0 0,-16-8-34 0 0,2 6 26 0 0,-5-9 21 0 0,0 0 0 0 0,0 0 1 0 0,0 0-1 0 0,0 0 0 0 0,0 0 1 0 0,1 0-1 0 0,-1 0 0 0 0,0 0 1 0 0,0 0-1 0 0,0 0 1 0 0,0 0-1 0 0,0 0 0 0 0,0 1 1 0 0,0-1-1 0 0,0 0 0 0 0,0 0 1 0 0,0 0-1 0 0,0 0 0 0 0,0 0 1 0 0,0 0-1 0 0,0 0 0 0 0,0 0 1 0 0,0 0-1 0 0,0 0 0 0 0,0 0 1 0 0,0 1-1 0 0,0-1 1 0 0,0 0-1 0 0,0 0 0 0 0,0 0 1 0 0,0 0-1 0 0,0 0 0 0 0,0 0 1 0 0,0 0-1 0 0,0 0 0 0 0,0 0 1 0 0,0 0-1 0 0,0 0 0 0 0,-1 0 1 0 0,1 0-1 0 0,0 0 1 0 0,0 1-1 0 0,0-1 0 0 0,0 0 1 0 0,0 0-1 0 0,0 0 0 0 0,0 0 1 0 0,0 0-1 0 0,0 0 0 0 0,0 0 1 0 0,0 0-1 0 0,0 0 0 0 0,0 0 1 0 0,0 0-1 0 0,-1 0 0 0 0,1 0 1 0 0,0 0-1 0 0,0 0 1 0 0,0 0-1 0 0,0 0 0 0 0,0 0 1 0 0,0 0-1 0 0,0 0 0 0 0,0 0 1 0 0,0 0-1 0 0,-34 8 21 0 0,-1-1 0 0 0,1-1 0 0 0,-49 1 0 0 0,38-4-23 0 0,-147 12-231 0 0,-129 13 55 0 0,220-18 169 0 0,-64 10-40 0 0,123-13 37 0 0,-77 23 1 0 0,115-28-7 0 0,-1-1 1 0 0,0 1-1 0 0,1 1 1 0 0,-1-1-1 0 0,1 0 1 0 0,0 1-1 0 0,0 0 1 0 0,-5 5-1 0 0,7-7-301 0 0,5 10-818 0 0,-1-8 991 0 0,2 1-363 0 0,8 1 256 0 0,0 0-1 0 0,1-1 1 0 0,0-1-1 0 0,-1 0 0 0 0,1 0 1 0 0,21 0-1 0 0,85-1 36 0 0,-103-3 174 0 0,250-8 68 0 0,-74 1 4 0 0,-105 7-15 0 0,-84 1 368 0 0,-14-4 154 0 0,6 1-420 0 0,-6 0 57 0 0,-1 0-1 0 0,0 0 0 0 0,0 1 0 0 0,0 1 1 0 0,-24-1-1 0 0,-62 9 360 0 0,77-5-443 0 0,-60 5 282 0 0,-265 33 719 0 0,268-22-1005 0 0,76-18-199 0 0,33-4-2467 0 0,-17-1 2583 0 0,-1-1 0 0 0,-12 5 0 0 0,-1 1 0 0 0,1-1 0 0 0,-1 1 0 0 0,1-1 0 0 0,-1 1 0 0 0,1-1 0 0 0,-1 0 0 0 0,0 1 0 0 0,1-1 0 0 0,-1 1 0 0 0,0-1 0 0 0,0 0 0 0 0,1 1 0 0 0,-1-1 0 0 0,0-1 0 0 0,0 1 2 0 0,0 0 1 0 0,0-1-1 0 0,0 1 0 0 0,0 0 0 0 0,0-1 0 0 0,0 1 0 0 0,0 0 0 0 0,0-1 0 0 0,-1 1 0 0 0,1 0 1 0 0,-1 0-1 0 0,1-1 0 0 0,-1 1 0 0 0,1 0 0 0 0,-1 0 0 0 0,0 0 0 0 0,-1-2 0 0 0,0 0 13 0 0,-1 1 0 0 0,1 0 0 0 0,0 0-1 0 0,-1 0 1 0 0,0 0 0 0 0,1 0 0 0 0,-5-1-1 0 0,-3-2 51 0 0,-1 1 0 0 0,0 0 0 0 0,-12-2 0 0 0,-7 0-5 0 0,0 2 0 0 0,0 1 0 0 0,-53 1 0 0 0,79 3-66 0 0,-17-4-66 0 0,-16-7-322 0 0,25 9 394 0 0,1 4 0 0 0,6-1 1 0 0,-9 7 32 0 0,11-5-13 0 0,-2 3 1 0 0,5-6-1 0 0,-1 0 0 0 0,0 0 0 0 0,1 0 0 0 0,-1 0 0 0 0,1 0 0 0 0,-1 0 0 0 0,1 0 0 0 0,-1 0 0 0 0,1 1 0 0 0,0-1 0 0 0,0 0 0 0 0,-1 0 0 0 0,1 1 0 0 0,0-1 0 0 0,0 0 0 0 0,0 0 0 0 0,0 1 0 0 0,1-1 0 0 0,-1 0 0 0 0,0 0 0 0 0,0 1 0 0 0,1-1 0 0 0,-1 0 0 0 0,1 0 0 0 0,0 1 0 0 0,1 2 16 0 0,0-1 1 0 0,0 1-1 0 0,1-1 1 0 0,-1 0-1 0 0,4 3 1 0 0,-5-5-35 0 0,8 8 39 0 0,1-2 0 0 0,0 1 0 0 0,0-1-1 0 0,1-1 1 0 0,0 0 0 0 0,23 9 0 0 0,-2 0 44 0 0,-21-9-82 0 0,118 54 11 0 0,-104-49-15 0 0,0-2 0 0 0,1-1 0 0 0,32 5 0 0 0,-25-8 5 0 0,14 0-22 0 0,-44-5-54 0 0,-2-2 4 0 0,3-14 17 0 0,-7 10 33 0 0,2 5 7 0 0,-1-1 4 0 0,1 0 1 0 0,-1 0-1 0 0,1 0 1 0 0,-1 0 0 0 0,0 0-1 0 0,0 0 1 0 0,0 1-1 0 0,0-1 1 0 0,0 0-1 0 0,0 1 1 0 0,0 0-1 0 0,-1 0 1 0 0,-4-2 0 0 0,-34-10-69 0 0,36 12 66 0 0,-155-34-263 0 0,102 25 379 0 0,0 2 0 0 0,0 2-1 0 0,-66 3 1 0 0,98 3-71 0 0,13-1-17 0 0,1 1 0 0 0,-26 4 0 0 0,27-2-44 0 0,9-1-96 0 0,9 9-281 0 0,-5-6 376 0 0,2 0 2 0 0,0-1 0 0 0,0 1 0 0 0,0-1 0 0 0,0 1 0 0 0,0-1 0 0 0,1-1 0 0 0,0 1 0 0 0,-1-1 0 0 0,10 4 0 0 0,48 13 168 0 0,-60-19-132 0 0,50 15 73 0 0,32 6 64 0 0,-64-17-149 0 0,-15-4 0 0 0,16-2 0 0 0,-7 0 279 0 0,-14 2-265 0 0,1 0 0 0 0,-1 0 1 0 0,1 0-1 0 0,0 0 0 0 0,-1 0 0 0 0,1 0 0 0 0,-1 0 1 0 0,1-1-1 0 0,-1 1 0 0 0,1 0 0 0 0,-1 0 0 0 0,1-1 1 0 0,-1 1-1 0 0,1 0 0 0 0,-1-1 0 0 0,1 1 0 0 0,-1-1 1 0 0,1 1-1 0 0,-1 0 0 0 0,0-1 0 0 0,1 1 0 0 0,0-2 1 0 0,-2 1-6 0 0,1 0 1 0 0,0-1-1 0 0,-1 1 1 0 0,1 0-1 0 0,-1 0 0 0 0,1 0 1 0 0,-1 0-1 0 0,1 0 1 0 0,-1-1-1 0 0,0 1 1 0 0,0 0-1 0 0,0 0 1 0 0,1 1-1 0 0,-1-1 1 0 0,0 0-1 0 0,0 0 1 0 0,0 0-1 0 0,0 1 1 0 0,-2-2-1 0 0,-21-10 132 0 0,-9 4-141 0 0,-60-7 0 0 0,9 8 235 0 0,71 7-222 0 0,-5 2-238 0 0,14 1-231 0 0,-1-3 65 0 0,7 2 291 0 0,8 5 80 0 0,9 4 20 0 0,-14-10 0 0 0,1 0 0 0 0,7 4 0 0 0,2-1 0 0 0,-3-1-10 0 0,-10-2-52 0 0,-7-14-284 0 0,-2 7 380 0 0,0 0 1 0 0,0 1-1 0 0,0 0 1 0 0,-1 0-1 0 0,1 1 1 0 0,-1 0-1 0 0,0 0 1 0 0,-9-2-1 0 0,-75-19 452 0 0,22 7-304 0 0,18 1-194 0 0,50 16-52 0 0,3 4-240 0 0,1 1 328 0 0,-1-1 0 0 0,1 1 0 0 0,0 0 0 0 0,0-1 0 0 0,0 1 0 0 0,0-1 0 0 0,0 0-1 0 0,1 0 1 0 0,-1 0 0 0 0,5 4 0 0 0,-4-4-13 0 0,20 12 62 0 0,-12-8-23 0 0,-5-3-40 0 0,-1-1 0 0 0,1 0 0 0 0,0 0-1 0 0,0 0 1 0 0,0-1 0 0 0,8 2 0 0 0,18 8 0 0 0,-22-9-10 0 0,-4-1 0 0 0,-1-1 0 0 0,-1 1 0 0 0,1 0 0 0 0,9 5 0 0 0,-1-1 0 0 0,1 3 0 0 0,-1-2 0 0 0,41 21 78 0 0,-41-21-9 0 0,-4-3 24 0 0,-7-3-2 0 0,0 0-22 0 0,8 4-2 0 0,-5-2 8 0 0,5 3-9 0 0,-1 3-2 0 0,-5-6 0 0 0,3 3 0 0 0,-3-3-10 0 0,7 2-33 0 0,7 3 29 0 0,-18-9-55 0 0,3 1 16 0 0,31 11 114 0 0,-21-4-125 0 0,-3 0 11 0 0,-6-5 32 0 0,9 2-33 0 0,1 1-10 0 0,0-1 0 0 0,-1 1 0 0 0,0-1 0 0 0,0 1 0 0 0,1-1 11 0 0,-1 1 32 0 0,1 1-33 0 0,-3-2 1 0 0,-6-2 42 0 0,5 3 11 0 0,-6-3 3 0 0,7 4 13 0 0,-1 1 11 0 0,-8-6-11 0 0,2 0-57 0 0,0-1 0 0 0,-1 1 0 0 0,1 0-1 0 0,0 1 1 0 0,5 2 0 0 0,-6-3-19 0 0,2 1 39 0 0,7 3-33 0 0,1 2-10 0 0,0 0 0 0 0,1-2 0 0 0,-1 1 11 0 0,-6-3 8 0 0,9 2 16 0 0,4-1-25 0 0,-15-3 33 0 0,7 0-33 0 0,2 2-10 0 0,1 3 0 0 0,-1 0 0 0 0,1-1 0 0 0,-2-2 0 0 0,1-1 0 0 0,1 1 0 0 0,0 0 0 0 0,0 1 11 0 0,0-2 32 0 0,29 4 42 0 0,-31-3-32 0 0,1 1 1 0 0,1-1-44 0 0,-1 1-10 0 0,1-2 0 0 0,-1 1 0 0 0,1 1 0 0 0,0 1 0 0 0,1-4 0 0 0,-2 2 0 0 0,1-1 0 0 0,0 0 0 0 0,-1 3 0 0 0,0 0 0 0 0,-1 0 0 0 0,1 0 0 0 0,0 2 0 0 0,1-2 0 0 0,0 1 0 0 0,-1-2 0 0 0,2-1 0 0 0,0 1 0 0 0,1 1 0 0 0,-1-1 0 0 0,-1 0 11 0 0,0-1 32 0 0,6 2-30 0 0,-4-3-16 0 0,-10-2 3 0 0,-2 0 18 0 0,22 4 28 0 0,-12-2-46 0 0,-1 0 0 0 0,1-1 0 0 0,1 0 0 0 0,1-1 0 0 0,-1 0 0 0 0,1 0 0 0 0,-1 1 0 0 0,33 5-72 0 0,-18-4 8 0 0,-3 1 0 0 0,-23-2 44 0 0,19-2-24 0 0,-10 0 44 0 0,0 1 0 0 0,1 0 0 0 0,1 0-4 0 0,-10-1 12 0 0,14-1-76 0 0,-15 1 68 0 0,19 0-64 0 0,-9 2 64 0 0,1-1 0 0 0,7-1-28 0 0,-18-1 4 0 0,29 0 12 0 0,-3 3 12 0 0,-7-1 0 0 0,-1-1 0 0 0,8 2 0 0 0,0 1 0 0 0,17-5-53 0 0,-17 2 42 0 0,-21 2 11 0 0,1-2 0 0 0,-1 1 0 0 0,1-1 0 0 0,14-4 0 0 0,-17 3 0 0 0,1 1 0 0 0,0 0 0 0 0,15 0 0 0 0,7 0 0 0 0,3-2 0 0 0,44 4 0 0 0,9-1 0 0 0,47-11 0 0 0,-106 11 0 0 0,-1 1 0 0 0,0 2 0 0 0,28 5 0 0 0,143 13 1 0 0,-105-14-12 0 0,117-2-29 0 0,-54-3 26 0 0,-111-2 26 0 0,-43 0 47 0 0,-5-1 6 0 0,-8-3-59 0 0,-1 1 0 0 0,0 0 0 0 0,0 0 0 0 0,-16-1-1 0 0,-54 0-178 0 0,12 1 123 0 0,-37-5 10 0 0,-107-12-38 0 0,-126-4 201 0 0,111 12-40 0 0,128 3-56 0 0,-290-11-218 0 0,306 19-422 0 0,73 0 385 0 0,1-1 1 0 0,-1 1-1 0 0,1-2 1 0 0,-1 0 0 0 0,-12-5-1 0 0,24 8 218 0 0,0 0 0 0 0,0 0 0 0 0,-1 0 0 0 0,1 0-1 0 0,0 0 1 0 0,0 0 0 0 0,0 0 0 0 0,0 0 0 0 0,0 0 0 0 0,0 0-1 0 0,-1 0 1 0 0,1 0 0 0 0,0 0 0 0 0,0 0 0 0 0,0 0 0 0 0,0 0-1 0 0,0 0 1 0 0,0 0 0 0 0,0 0 0 0 0,0-1 0 0 0,-1 1 0 0 0,1 0-1 0 0,0 0 1 0 0,0 0 0 0 0,0 0 0 0 0,0 0 0 0 0,0 0 0 0 0,0-1-1 0 0,0 1 1 0 0,0 0 0 0 0,0 0 0 0 0,0 0 0 0 0,0 0-1 0 0,0 0 1 0 0,0 0 0 0 0,0-1 0 0 0,0 1 0 0 0,0 0 0 0 0,0 0-1 0 0,0 0 1 0 0,0 0 0 0 0,0 0 0 0 0,0 0 0 0 0,0-1 0 0 0,0 1-1 0 0,0 0 1 0 0,0 0 0 0 0,0 0 0 0 0,0 0 0 0 0,0 0 0 0 0,10-6-164 0 0,22-4 194 0 0,-22 7-116 0 0,38-10 16 0 0,1 1 0 0 0,67-7 0 0 0,172-6 80 0 0,-85 0 11 0 0,-12-1 35 0 0,-108 17-39 0 0,-31 4-91 0 0,-24 2-48 0 0,-1 0 0 0 0,36-9 0 0 0,-61 11-20 0 0,-5 0-93 0 0,-14-3 289 0 0,0 1 1 0 0,-1 0-1 0 0,-28-1 0 0 0,-59 5 173 0 0,59 0-208 0 0,-67 1 94 0 0,-437 15 2076 0 0,274 5-1395 0 0,8 10-614 0 0,256-30-164 0 0,-22 5-139 0 0,32-7-152 0 0,339-20-2535 0 0,-192 8 2802 0 0,280-1 18 0 0,-303 11 0 0 0,148 0-1601 0 0,-493 1 2010 0 0,-382 8 2311 0 0,53 13-392 0 0,405-5-2046 0 0,98-8-238 0 0,42-6-44 0 0,-3 0-5 0 0,0 0 0 0 0,0 1 0 0 0,1 1-1 0 0,-1 0 1 0 0,1 0 0 0 0,-15 7 0 0 0,22-9-235 0 0,13 9-410 0 0,-8-8 585 0 0,0 0-1 0 0,0-1 1 0 0,0 1-1 0 0,0-1 1 0 0,1 0 0 0 0,-1 0-1 0 0,0 0 1 0 0,1 0-1 0 0,-1-1 1 0 0,1 0-1 0 0,3 1 1 0 0,43-4-500 0 0,-34 1 395 0 0,771-50-246 0 0,-581 52 416 0 0,-89 1 0 0 0,42-4 20 0 0,-156 3 184 0 0,-4 0-189 0 0,0 0 0 0 0,0-1 0 0 0,0 1 0 0 0,0 0 0 0 0,0 0 0 0 0,0-1 0 0 0,0 1 0 0 0,0 0 0 0 0,0-1 0 0 0,0 1 0 0 0,-1-2 0 0 0,-4-1 37 0 0,-28-5 177 0 0,0 1 0 0 0,0 2 0 0 0,-64-2-1 0 0,33 3-87 0 0,-107-3-141 0 0,38 2 0 0 0,-119-1 451 0 0,159 5-299 0 0,7 1 51 0 0,-81-4 202 0 0,165 4-384 0 0,19 0-663 0 0,253-23-895 0 0,-187 13 1316 0 0,138-20 201 0 0,37-4-26 0 0,105-4-40 0 0,49-19 149 0 0,-369 50-62 0 0,57-16-1 0 0,-98 23 1 0 0,0 0 0 0 0,0 0-1 0 0,0-1 1 0 0,0 1 0 0 0,0 0-1 0 0,-1 0 1 0 0,1-1 0 0 0,0 1-1 0 0,0-1 1 0 0,0 1 0 0 0,-1 0-1 0 0,1-1 1 0 0,0 0 0 0 0,0 1-1 0 0,0-2 1 0 0,-1 1 2 0 0,0 1 1 0 0,0-1-1 0 0,-1 0 1 0 0,1 0-1 0 0,-1 1 1 0 0,1-1-1 0 0,0 0 0 0 0,-1 1 1 0 0,1-1-1 0 0,-1 1 1 0 0,1-1-1 0 0,-1 1 1 0 0,0-1-1 0 0,1 1 0 0 0,-1-1 1 0 0,1 1-1 0 0,-1-1 1 0 0,0 1-1 0 0,0 0 0 0 0,1-1 1 0 0,-2 1-1 0 0,-20-10 105 0 0,-8 3-4 0 0,0 1 1 0 0,0 2-1 0 0,-44-2 1 0 0,62 6-101 0 0,-239-4 167 0 0,118 5-54 0 0,-639 9 1375 0 0,665-7-1432 0 0,97-3-78 0 0,-8 0-213 0 0,-29-2 0 0 0,51 2 63 0 0,0 0-1 0 0,0 0 1 0 0,1 0-1 0 0,6-2 1 0 0,2 0-64 0 0,312-53-1625 0 0,11-2 1775 0 0,135-5 15 0 0,-413 56 67 0 0,45-8 0 0 0,-95 11-1 0 0,-10 0-1 0 0,-9 0 15 0 0,11 3-11 0 0,-28-3-6 0 0,0 1 0 0 0,0 1 0 0 0,-53 6 0 0 0,41-3 0 0 0,-326-2 561 0 0,6-1 128 0 0,-41 10-52 0 0,398-9-976 0 0,7 0-493 0 0,41 2 642 0 0,-1-2 1 0 0,59-9-1 0 0,91-21-652 0 0,44-6 273 0 0,-211 34 573 0 0,120-11 20 0 0,188-41-1 0 0,-333 54 174 0 0,-10-10 271 0 0,5 8-411 0 0,-1 1 0 0 0,1-1 0 0 0,-1 1 0 0 0,1 0 0 0 0,-1 1 0 0 0,1-1 0 0 0,-1 0 0 0 0,1 1 0 0 0,-1 0 0 0 0,0 0 0 0 0,1 0 0 0 0,-1 0 0 0 0,-6 2 0 0 0,-2-2 61 0 0,-163-1 368 0 0,61-1-324 0 0,-5 1-152 0 0,-154 4 78 0 0,-173 8 1018 0 0,443-11-1058 0 0,61-2-1649 0 0,16 0 872 0 0,220-48 493 0 0,-49 5 238 0 0,-80 19 56 0 0,-158 25-44 0 0,19-7 80 0 0,-23 7 364 0 0,-6 0-262 0 0,-6-3-56 0 0,-1 0 0 0 0,0 1-1 0 0,0 0 1 0 0,0 1 0 0 0,0 0-1 0 0,-18-1 1 0 0,-69 3 165 0 0,74 0-344 0 0,-263 11-109 0 0,198-8 152 0 0,-86 7 0 0 0,115-9 0 0 0,37-1 0 0 0,0 1 0 0 0,-23 4 0 0 0,34-2-25 0 0,9-2-103 0 0,10 2-556 0 0,-1-1 530 0 0,-1 0 0 0 0,1 0 0 0 0,-1-1 1 0 0,1 0-1 0 0,0 0 0 0 0,-1 0 0 0 0,10-1 1 0 0,60-6-284 0 0,-56 4 441 0 0,351-49 12 0 0,-322 44-12 0 0,33-4-3 0 0,99-19 9 0 0,-179 29 233 0 0,-5 0-65 0 0,-15-2-53 0 0,-1 1 0 0 0,0 0-1 0 0,-29 1 1 0 0,-62 9-117 0 0,38-1-87 0 0,-439 37 131 0 0,380-27-257 0 0,129-17 72 0 0,26-8-1596 0 0,-1 1 1551 0 0,0 1 0 0 0,39-4 0 0 0,-3 0 179 0 0,110-10 324 0 0,-34 7-138 0 0,-123 11-175 0 0,-10 2 112 0 0,-4 0-70 0 0,-185 7-108 0 0,49-1 838 0 0,140-7-716 0 0,256-18-184 0 0,-188 12 116 0 0,94-13 0 0 0,-77 7-16 0 0,-84 13-64 0 0,-29 1 16 0 0,-40 7 68 0 0,-2 1-142 0 0,-276 25 164 0 0,342-34-86 0 0,340-27-53 0 0,-189 10 146 0 0,-34 12 31 0 0,-103 4-49 0 0,-9 0 57 0 0,-6 1 33 0 0,-22-1 111 0 0,1 1-1 0 0,-1 1 1 0 0,-39 6 0 0 0,-1 1-231 0 0,-305 32 159 0 0,349-37-291 0 0,19-1 80 0 0,0-2-143 0 0,30 1-1822 0 0,-3-1 1951 0 0,28-5 0 0 0,-10 0 35 0 0,104-13 44 0 0,-35 4 15 0 0,-96 12 40 0 0,-4 0 13 0 0,-9 2 420 0 0,-58-3-78 0 0,-71 7-90 0 0,-105 5 996 0 0,158-3-906 0 0,-80 18 0 0 0,78-12-1016 0 0,73-11 391 0 0,-4-12 100 0 0,15-2 345 0 0,-1 7-160 0 0,0 1-1 0 0,0-1 1 0 0,1 1 0 0 0,-1 1 0 0 0,14-6-1 0 0,57-15 314 0 0,-44 15-232 0 0,-33 10-164 0 0,10-4 328 0 0,22-3-1 0 0,25 2-137 0 0,-45 5-94 0 0,-6 0-15 0 0,-5 0-51 0 0,22 3 51 0 0,-9-1-53 0 0,1 2-13 0 0,-6-2 0 0 0,11 2 0 0 0,6-1 0 0 0,5 2 76 0 0,-28-3-51 0 0,-2-2-21 0 0,0 1 0 0 0,-1-1 0 0 0,1 0 0 0 0,0 0 0 0 0,-1 0 0 0 0,1 0-1 0 0,0 0 1 0 0,4-1 0 0 0,21 1-4 0 0,-19 1 0 0 0,29-5 0 0 0,-10 0 0 0 0,-14 4 0 0 0,0 0 0 0 0,6-3-31 0 0,19 2-10 0 0,-25 1 41 0 0,1-2 0 0 0,-1 1 0 0 0,1 1 12 0 0,0 0 36 0 0,0 0-36 0 0,0 0-12 0 0,0 1 0 0 0,6 2 0 0 0,-21-3 0 0 0,41 10 0 0 0,-9-2 0 0 0,0-1 0 0 0,81 9-160 0 0,-95-14 174 0 0,-5 0 8 0 0,-1-1 0 0 0,15 0 0 0 0,-4-1-54 0 0,37 5 1 0 0,-56-4 33 0 0,2-1 4 0 0,-1 0 0 0 0,0 1 1 0 0,1 0-1 0 0,9 3 0 0 0,-2 1-1 0 0,1-1 0 0 0,14 2-1 0 0,6 1-4 0 0,8 6 4 0 0,27 7 22 0 0,-27-11 60 0 0,60 10 196 0 0,300-3 242 0 0,-355-16-470 0 0,331 10 90 0 0,-82-5-295 0 0,32 1-90 0 0,-106 6-135 0 0,244 20-280 0 0,-433-29 606 0 0,0 2 0 0 0,0 1 0 0 0,56 18 0 0 0,-73-19 40 0 0,-5-1-44 0 0,-8-4-10 0 0,-7 2 70 0 0,-20 4 85 0 0,-1 0 0 0 0,0-2 1 0 0,0 0-1 0 0,-40 0 0 0 0,-12 1 5 0 0,-61 5-27 0 0,-165-11 0 0 0,-127 16-69 0 0,343-9-215 0 0,-131-7 0 0 0,163 1-65 0 0,53 0 116 0 0,131-41-1343 0 0,-31 11 1336 0 0,-11-3 171 0 0,-72 26 0 0 0,-5 0 0 0 0,-4-4 0 0 0,-6 11-1 0 0,0-1 0 0 0,1 1 0 0 0,-1-1 0 0 0,0 0 0 0 0,0 1-1 0 0,0-1 1 0 0,0 1 0 0 0,0-1 0 0 0,0 0 0 0 0,0 1 0 0 0,0-1-1 0 0,0 1 1 0 0,0-1 0 0 0,0 1 0 0 0,-1-2 0 0 0,1 1-8 0 0,-1 0 0 0 0,0 0 1 0 0,1 1-1 0 0,-1-1 1 0 0,0 0-1 0 0,0 1 0 0 0,0-1 1 0 0,1 0-1 0 0,-1 1 0 0 0,0-1 1 0 0,0 1-1 0 0,0-1 0 0 0,0 1 1 0 0,0-1-1 0 0,0 1 1 0 0,0 0-1 0 0,0 0 0 0 0,-2-1 1 0 0,-22-1-126 0 0,18 2 98 0 0,-343-4-670 0 0,190 6 739 0 0,-162 7 328 0 0,222-9-257 0 0,-199 2 0 0 0,229-1-277 0 0,40 0-2803 0 0,31-2 2961 0 0,0 1 0 0 0,0 0-1 0 0,0 0 1 0 0,0-1 0 0 0,0 1-1 0 0,0-1 1 0 0,0 1 0 0 0,0-1 0 0 0,0 1-1 0 0,-1-1 1 0 0,3-1 0 0 0,1-1-10 0 0,13-5 141 0 0,0 0 0 0 0,1 1 0 0 0,0 1 1 0 0,0 0-1 0 0,0 2 0 0 0,26-4 0 0 0,117-3 1332 0 0,-48 5-856 0 0,-33-1-523 0 0,176-13 78 0 0,-163 19-124 0 0,63-3 18 0 0,-141 4 1143 0 0,-66-5-693 0 0,-225 12-614 0 0,222-2 124 0 0,-27 1-62 0 0,-129-1-114 0 0,0 1-615 0 0,203-6 755 0 0,-1-1-19 0 0,0 1 1 0 0,0 0 0 0 0,0 1-1 0 0,0 0 1 0 0,0 0-1 0 0,0 1 1 0 0,-13 4-1 0 0,19-5-50 0 0,59-11-2688 0 0,156-39 4072 0 0,-163 37-720 0 0,1 2-1 0 0,1 2 0 0 0,0 2 0 0 0,56 2 0 0 0,-22 9-194 0 0,-21 0-331 0 0,112-5 24 0 0,-13 1-63 0 0,-30-5 5 0 0,-26-1 0 0 0,-76 5 0 0 0,-17 2 0 0 0,-75 7 192 0 0,-194 3-1046 0 0,141-8 564 0 0,-2-1 121 0 0,-33 1 65 0 0,-106 2-295 0 0,124-4 11 0 0,-137 0-557 0 0,243 0 1158 0 0,-2-1-3967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49.175"/>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156 72 919 0 0,'2'-1'67'0'0,"6"-1"80"0"0,11-3 3325 0 0,11-6-2216 0 0,0 3 1 0 0,48-9-1 0 0,3 8-616 0 0,136 3 0 0 0,-165 7-463 0 0,-23-1-66 0 0,4-1-24 0 0,88-8 259 0 0,-106 8-332 0 0,29-1 100 0 0,150 11 78 0 0,65 0-192 0 0,-83 1 384 0 0,-166-9-333 0 0,1 2-1 0 0,17 5 1 0 0,-17-4-21 0 0,108 30 119 0 0,-76-17-48 0 0,-26-10-37 0 0,21 5 0 0 0,22 4 12 0 0,163 38-8 0 0,-170-45-46 0 0,-1 2-1 0 0,62 23 0 0 0,-109-33-21 0 0,15 10-14 0 0,-18-10-61 0 0,-4-1-100 0 0,-360 22 31 0 0,-77-4 64 0 0,20 20 80 0 0,363-34 0 0 0,-394 54-153 0 0,202-22-192 0 0,-15 12-1117 0 0,233-38 720 0 0,61-7-2211 0 0,-1-2 2219 0 0,-1-1-1 0 0,48-8 0 0 0,-13 2 410 0 0,226-25 599 0 0,192-13 2167 0 0,-59 26-1173 0 0,-132 32-964 0 0,-171-4-287 0 0,-112-11-16 0 0,-4 2 0 0 0,-1-1 1 0 0,1 0-1 0 0,-1 0 1 0 0,0 1-1 0 0,1 0 1 0 0,4 1-1 0 0,-22 5 99 0 0,-15-2 229 0 0,-1 0 0 0 0,1-2 0 0 0,-56-2 0 0 0,4 1 12 0 0,-147 16 350 0 0,-36 2-210 0 0,-341 33 499 0 0,485-42-917 0 0,-104 18-187 0 0,189-19-103 0 0,33-9 47 0 0,12 4-1091 0 0,-2-2 1060 0 0,0-1 1 0 0,0 1-1 0 0,0-1 1 0 0,0-1 0 0 0,0 0-1 0 0,11 1 1 0 0,63-4-480 0 0,-56 1 480 0 0,312-29-226 0 0,-37 2 256 0 0,16 5 267 0 0,82-5 54 0 0,-324 26-19 0 0,90 9 0 0 0,-162-7-23 0 0,-5 1 88 0 0,-13 3-50 0 0,0 0 1 0 0,1-2-1 0 0,-1 0 1 0 0,-24 0 0 0 0,12 0 19 0 0,-326 18 1094 0 0,-55 5 52 0 0,2 21-212 0 0,309-31-964 0 0,-7 0-148 0 0,-119 34-1 0 0,219-48-26 0 0,0 0 0 0 0,1 1 0 0 0,-1-1 0 0 0,1 1 0 0 0,-1-1 0 0 0,-5 5 0 0 0,19 4-1767 0 0,-6-7 1632 0 0,1-1 0 0 0,-1 0 0 0 0,1 1 1 0 0,0-2-1 0 0,0 1 0 0 0,0 0 0 0 0,0-1 0 0 0,8 1 0 0 0,60 4-738 0 0,-72-6 901 0 0,414-22-1190 0 0,-178 2 834 0 0,-129 14 364 0 0,290-13-155 0 0,-2 21 42 0 0,-364 0 125 0 0,-18 0 0 0 0,-14-2 0 0 0,0 0 0 0 0,0 0 0 0 0,1 0 0 0 0,-1 0 0 0 0,0 0 0 0 0,0 0 0 0 0,0 0 0 0 0,0 0 0 0 0,0 0 0 0 0,0 0 0 0 0,0 0 0 0 0,0 0 0 0 0,0 1 0 0 0,0-1 0 0 0,0 0 0 0 0,0 0 0 0 0,0 0 0 0 0,0 0 0 0 0,0 0 0 0 0,0 0 0 0 0,0 0 0 0 0,0 0 0 0 0,0 0 0 0 0,0 0 0 0 0,0 0 0 0 0,0 0 0 0 0,0 0 0 0 0,0 1 0 0 0,0-1 0 0 0,0 0 0 0 0,0 0 0 0 0,0 0 0 0 0,0 0 0 0 0,0 0 0 0 0,0 0 0 0 0,0 0 0 0 0,0 0 0 0 0,0 0 0 0 0,0 0 0 0 0,0 0 0 0 0,0 0 0 0 0,0 1 0 0 0,0-1 0 0 0,0 0 0 0 0,0 0 0 0 0,0 0 0 0 0,0 0 0 0 0,0 0 0 0 0,0 0 0 0 0,0 0 0 0 0,0 0 0 0 0,0 0 0 0 0,0 0 0 0 0,0 0 0 0 0,-1 0 0 0 0,1 0 0 0 0,0 0 0 0 0,0 0 0 0 0,-12 5 0 0 0,12-5 0 0 0,-51 13 28 0 0,-99 10-1 0 0,99-17 109 0 0,-387 38 1922 0 0,143-18-220 0 0,-228 39 298 0 0,314-20-2023 0 0,203-43-158 0 0,1-1-1 0 0,0 1 0 0 0,0 0 0 0 0,0 0 1 0 0,0 0-1 0 0,1 1 0 0 0,-1-1 0 0 0,1 1 1 0 0,-6 4-1 0 0,10-6 28 0 0,0-1 0 0 0,0 1 0 0 0,0-1 0 0 0,0 0 0 0 0,0 1 0 0 0,0-1 0 0 0,0 1 0 0 0,0-1 0 0 0,0 1 0 0 0,0-1 0 0 0,0 1 0 0 0,0-1 0 0 0,0 0 1 0 0,0 1-1 0 0,0-1 0 0 0,0 1 0 0 0,1-1 0 0 0,-1 1 0 0 0,0-1 0 0 0,0 0 0 0 0,1 1 0 0 0,-1-1 0 0 0,0 1 0 0 0,0-1 0 0 0,1 0 0 0 0,0 1 0 0 0,-1-1-34 0 0,3 3-80 0 0,0 0-1 0 0,0-1 1 0 0,0 1 0 0 0,1-1 0 0 0,-1 0 0 0 0,1 0-1 0 0,0 0 1 0 0,-1-1 0 0 0,1 1 0 0 0,0-1 0 0 0,0 0 0 0 0,8 1-1 0 0,-5 0-19 0 0,12 2-83 0 0,0-1-1 0 0,0 0 1 0 0,22-1-1 0 0,60-4 67 0 0,-77 1 99 0 0,179-15-28 0 0,-40 1 74 0 0,171 2 24 0 0,-12 1 0 0 0,-297 10 14 0 0,4 0 56 0 0,0 1 0 0 0,32 4 0 0 0,-58-3 286 0 0,-6 1-283 0 0,-1 0-1 0 0,1 0 0 0 0,0-1 1 0 0,0 1-1 0 0,-1-1 0 0 0,1 1 1 0 0,-4-1-1 0 0,-9 1 61 0 0,-355 34 1037 0 0,-83 13-573 0 0,319-26-335 0 0,-105 22 12 0 0,218-39-305 0 0,0 0 0 0 0,-42 18 0 0 0,62-22-93 0 0,9 5-688 0 0,-3-3 662 0 0,1-1 0 0 0,0 1 1 0 0,0 0-1 0 0,0-1 1 0 0,0 0-1 0 0,0 0 1 0 0,0-1-1 0 0,0 1 1 0 0,1-1-1 0 0,6 0 1 0 0,11 1-121 0 0,32-1 0 0 0,-33-1 164 0 0,197-13-380 0 0,5 1 505 0 0,285 8 109 0 0,-417 1-128 0 0,-76 4 15 0 0,-13-1 65 0 0,-17 4 124 0 0,5-1-157 0 0,-38 6 291 0 0,-1-2 0 0 0,-77 0 1 0 0,114-6-306 0 0,-162 1 198 0 0,-82 5 370 0 0,-47 30 717 0 0,227-28-1012 0 0,46-6-349 0 0,0 0 0 0 0,1 2 0 0 0,-34 10 0 0 0,61-14-211 0 0,12 4-1167 0 0,-5-2 1145 0 0,4 1-15 0 0,-1-2 0 0 0,1 1-1 0 0,0-2 1 0 0,1 1 0 0 0,13-1 0 0 0,53-2-105 0 0,-49-1 236 0 0,261-14-40 0 0,-254 15 202 0 0,-18 1 4 0 0,1-1 1 0 0,0-1-1 0 0,0 0 0 0 0,20-6 1 0 0,-48-2 367 0 0,4 7-295 0 0,-1-1-1 0 0,1 1 1 0 0,-1 1-1 0 0,0-1 0 0 0,0 1 1 0 0,0 0-1 0 0,-1 1 1 0 0,1 0-1 0 0,-10-1 0 0 0,-4 1 174 0 0,-42 4-1 0 0,-340 17 534 0 0,356-19-619 0 0,1 2-1 0 0,-54 10 0 0 0,50 2-679 0 0,48-15 332 0 0,2 14-1266 0 0,3-10 1395 0 0,8 4 42 0 0,3 0 11 0 0,-3-2 0 0 0,1 0 0 0 0,12-1 0 0 0,-6 0 142 0 0,-1-2-1 0 0,0 0 1 0 0,1 0 0 0 0,0-2-1 0 0,25-1 1 0 0,34 7 278 0 0,66-4-290 0 0,-127-3-130 0 0,-3-3 11 0 0,-13 3-7 0 0,-1-1 1 0 0,1 0-1 0 0,0 0 0 0 0,0 1 1 0 0,-1-1-1 0 0,1 0 0 0 0,-1 0 1 0 0,1 1-1 0 0,-1-1 0 0 0,1 1 1 0 0,-1-1-1 0 0,1 0 0 0 0,-1 1 1 0 0,1-1-1 0 0,-2 0 0 0 0,-1-1 7 0 0,0 0-1 0 0,0 0 1 0 0,-1 0-1 0 0,1 0 1 0 0,-1 1-1 0 0,1-1 1 0 0,-1 1-1 0 0,0 0 1 0 0,0 0-1 0 0,-3 0 1 0 0,-43-3 127 0 0,32 3-120 0 0,-289 1-18 0 0,161 2-16 0 0,144-2-60 0 0,0 0 0 0 0,1 1 95 0 0,1-1-57 0 0,0 0-1 0 0,-1 0 1 0 0,1 0 0 0 0,0 0 0 0 0,0 0-1 0 0,-1 0 1 0 0,1 0 0 0 0,0 0 0 0 0,0 0 0 0 0,-1 0-1 0 0,1 0 1 0 0,0 0 0 0 0,0 1 0 0 0,-1-1-1 0 0,1 0 1 0 0,0 0 0 0 0,0 0 0 0 0,0 0-1 0 0,-1 0 1 0 0,1 1 0 0 0,0-1 0 0 0,0 0 0 0 0,0 0-1 0 0,0 0 1 0 0,-1 1 0 0 0,1-1 0 0 0,0 0-1 0 0,0 0 1 0 0,0 1 0 0 0,0-1 0 0 0,0 0-1 0 0,0 1 1 0 0,1 0 12 0 0,0 1-1 0 0,1-1 1 0 0,-1 1 0 0 0,1-1-1 0 0,0 0 1 0 0,-1 0-1 0 0,1 1 1 0 0,0-1 0 0 0,0 0-1 0 0,0 0 1 0 0,3 0-1 0 0,8 5 27 0 0,9 5 0 0 0,-19-10 0 0 0,18 4 0 0 0,-12-2 0 0 0,-5-2 0 0 0,0 0 0 0 0,-1 0 0 0 0,1 0 0 0 0,0 0 0 0 0,0-1 0 0 0,-1 0 0 0 0,7 0 0 0 0,209 6 628 0 0,-203-6-605 0 0,-1 0 20 0 0,-3 2-22 0 0,-10-2 163 0 0,1 1-107 0 0,6 2 6 0 0,29 10 160 0 0,-27-9-222 0 0,-6-3 22 0 0,5-1-45 0 0,-37-13-148 0 0,2 8 50 0 0,1 0 0 0 0,-39-1 0 0 0,-52 4 18 0 0,96 2 69 0 0,4 0 92 0 0,-24 5 0 0 0,18-3-239 0 0,-36 2-1 0 0,103 0 157 0 0,-30-3 64 0 0,-1 1 0 0 0,17 4 0 0 0,-17-3-60 0 0,-1 1 0 0 0,1-1 0 0 0,-4 1 62 0 0,1-2-1 0 0,17 2 1 0 0,-17-2 81 0 0,19 1 48 0 0,16 1-174 0 0,-16 1-17 0 0,-2 2 0 0 0,22-1 0 0 0,40 0 0 0 0,-75-5 0 0 0,-4 2-10 0 0,-9-2-52 0 0,-10-2-323 0 0,1 1 312 0 0,0-1 0 0 0,-11-3 0 0 0,-6-1-11 0 0,-115-9 135 0 0,-176 4 0 0 0,268 14 26 0 0,73-4-64 0 0,8 0 5 0 0,105 5 980 0 0,21-1-376 0 0,49 3 11 0 0,-110 2-322 0 0,-95-9-304 0 0,20 2 7 0 0,4 5 39 0 0,39 9 257 0 0,-62-14-305 0 0,47 3 64 0 0,-38-4-58 0 0,5 1 5 0 0,-17-1 0 0 0,34 0 5 0 0,-19 0-18 0 0,-13-1 10 0 0,35 6 25 0 0,-35-5-36 0 0,-1-1 0 0 0,1 1 0 0 0,0-1 1 0 0,-1 0-1 0 0,6-1 0 0 0,-6 1-2 0 0,0 0-1 0 0,0 0 1 0 0,0 0-1 0 0,0 0 1 0 0,-1 1 0 0 0,7 1-1 0 0,9 0 11 0 0,-1-1 1 0 0,1 0-1 0 0,-1-1 0 0 0,1-1 0 0 0,29-6 0 0 0,-18 3-7 0 0,-17 3 0 0 0,-8 0 11 0 0,0 0-1 0 0,0 1 0 0 0,1-1 0 0 0,-1 1 0 0 0,6 1 0 0 0,13 1 1 0 0,-12-1-3 0 0,-7 0 32 0 0,3 3-22 0 0,-3-2 22 0 0,6 2-33 0 0,3 2-10 0 0,-1-1 0 0 0,1 1 0 0 0,14 7 0 0 0,-25-11 0 0 0,1 0 0 0 0,0-1 0 0 0,0 1 0 0 0,0-1 0 0 0,8 1 0 0 0,33 9 0 0 0,-14-4 0 0 0,0 1 0 0 0,-17-5 0 0 0,7 3 3 0 0,-17-2-5 0 0,23 7-11 0 0,-22-9-35 0 0,7 4 36 0 0,3 1 12 0 0,0-1 0 0 0,25 10-133 0 0,-34-13 50 0 0,-9-1-91 0 0,-11-1-159 0 0,11-1 304 0 0,-7 2 60 0 0,-23-2 90 0 0,6-4-121 0 0,-14 0-269 0 0,19 1 184 0 0,19 3 31 0 0,1 1-262 0 0,-8 5 304 0 0,-8 2 10 0 0,14-8 4 0 0,1-1 9 0 0,-2 1 42 0 0,-7-1 11 0 0,-12-3-60 0 0,-38-10-1 0 0,17 3-18 0 0,-15 3 91 0 0,0 3 0 0 0,-73 3-1 0 0,109 2-70 0 0,-28 2-238 0 0,50-2 153 0 0,-1 0-44 0 0,-5 0 96 0 0,6 0-57 0 0,-5-1-138 0 0,5 1 189 0 0,0-1 0 0 0,-1 1 1 0 0,1 0-1 0 0,-1 0 0 0 0,1 1 0 0 0,-1-1 0 0 0,1 0 0 0 0,0 1 0 0 0,-5 1 0 0 0,-3 1 24 0 0,8-3 91 0 0,5 2 15 0 0,17 4 52 0 0,2-1 1 0 0,-1-1-1 0 0,1 0 1 0 0,39 0-1 0 0,-23-1-71 0 0,113 8-63 0 0,-128-9-14 0 0,0 3 0 0 0,22 0 18 0 0,144 16 322 0 0,-142-18-334 0 0,54-6 1 0 0,-14 0-10 0 0,56-1 3 0 0,-38 0 0 0 0,373-13-238 0 0,-131-14-273 0 0,-313 24 484 0 0,-33 7 24 0 0,-1 0 0 0 0,0-1 0 0 0,1 1 0 0 0,-1 0 0 0 0,0-1 0 0 0,1 1 0 0 0,-1 0-1 0 0,0-1 1 0 0,0 1 0 0 0,1-1 0 0 0,-1 1 0 0 0,0 0 0 0 0,0-1 0 0 0,0 1 0 0 0,0-1 0 0 0,0 1 0 0 0,1-1-1 0 0,-1 1 1 0 0,0-1 0 0 0,0 1 0 0 0,0-1 0 0 0,0 1 0 0 0,0-1 0 0 0,-1 1 0 0 0,1-1 0 0 0,0 1-1 0 0,0 0 1 0 0,0-2 0 0 0,0 2-3 0 0,-1-1-8 0 0,1-1 0 0 0,-1 0 0 0 0,0 1 0 0 0,0-1 0 0 0,0 1 0 0 0,0-1 0 0 0,0 1 0 0 0,0-1 0 0 0,0 1 0 0 0,0 0 0 0 0,0-1 0 0 0,0 1 0 0 0,-1 0 0 0 0,1 0 0 0 0,-1 0 0 0 0,1 0 0 0 0,-1 0 0 0 0,1 0 1 0 0,-1 0-1 0 0,-2 0 0 0 0,-5-3-62 0 0,-1 1 1 0 0,-13-3-1 0 0,-42-5-232 0 0,-80-5-1 0 0,65 8 138 0 0,-1022-44 791 0 0,889 66 310 0 0,201-14-916 0 0,26 7-216 0 0,-3-5-26 0 0,0 1 1 0 0,0-2-1 0 0,0 0 0 0 0,17 0 1 0 0,47-6-559 0 0,-40 2 640 0 0,349-25-386 0 0,95-7 551 0 0,-226 27-35 0 0,24-2 17 0 0,-257 8 19 0 0,-17 2 184 0 0,-18-4-30 0 0,5 1-121 0 0,-67-7 479 0 0,-134-1 0 0 0,109 8-431 0 0,-275 0 1114 0 0,224 4-678 0 0,0 0-370 0 0,-211 29 0 0 0,353-28-693 0 0,17-1-700 0 0,22-1 140 0 0,199-14-90 0 0,455-25 622 0 0,-375 19 52 0 0,-53-2 105 0 0,52-3 98 0 0,238-11 1565 0 0,-311 26 422 0 0,-141 8-1090 0 0,-32 1-159 0 0,-57 1-263 0 0,-6 0-95 0 0,-52-8-3 0 0,-1 3 0 0 0,-55 3 0 0 0,87 1-72 0 0,-172 2-122 0 0,-40-1-37 0 0,89-5 169 0 0,-205 0 215 0 0,128 5 7 0 0,-2 1-117 0 0,2 16-472 0 0,179-11 17 0 0,-35 6-863 0 0,77-12 749 0 0,68 7-1535 0 0,176-1 447 0 0,-152-6 1344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49.443"/>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2498 0 6071 0 0,'-235'9'640'0'0,"-287"6"1379"0"0,-488-5-310 0 0,786-4-2136 0 0,-235-1-1155 0 0,454-5 1379 0 0,-30 0-175 0 0,27 1-260 0 0,21 2-911 0 0,34 3 644 0 0,0-3 0 0 0,72-4 0 0 0,-80 0 720 0 0,131-7-464 0 0,-80 2 335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50.446"/>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2601 382 4575 0 0,'210'-11'356'0'0,"128"-5"-177"0"0,-123 9 1152 0 0,120-1 1785 0 0,-337 7-2802 0 0,-4-1-198 0 0,0 0 1 0 0,0 0-1 0 0,0 0 0 0 0,-1 1 0 0 0,1 0 0 0 0,0 0 0 0 0,-1 0 0 0 0,1 1 0 0 0,-10 1 0 0 0,-13-2 141 0 0,-373-23 637 0 0,138 22-894 0 0,68 3 0 0 0,65-4 24 0 0,-254-1 128 0 0,104 2-107 0 0,-101 5-10 0 0,-93 13-35 0 0,368-14-6 0 0,-159 25 0 0 0,232-20-250 0 0,-50 17-1 0 0,82-23-60 0 0,16 8-405 0 0,-6-6 449 0 0,0 0 0 0 0,1-1-1 0 0,0 0 1 0 0,-1 0-1 0 0,19 0 1 0 0,46-2-704 0 0,-68 0 916 0 0,115-3-186 0 0,200-10-104 0 0,19-7 351 0 0,177-12 0 0 0,16 5 81 0 0,-471 24-59 0 0,95-6 176 0 0,71-1 115 0 0,-78 12-154 0 0,79-2 111 0 0,-224-1-201 0 0,-10-8 59 0 0,0 5-88 0 0,-1 1-1 0 0,1 0 0 0 0,-1 0 0 0 0,0 0 0 0 0,0 1 0 0 0,0 0 0 0 0,0 0 1 0 0,-12-1-1 0 0,0-1 42 0 0,-76-13 298 0 0,-191-10 0 0 0,46 15 50 0 0,-258-8 885 0 0,440 19-1180 0 0,-562-7 828 0 0,175 26-828 0 0,299-11-139 0 0,-9 4-14 0 0,-99 2-746 0 0,252-13 555 0 0,18-1-573 0 0,168-12-963 0 0,-79 5 1291 0 0,437-41 345 0 0,-470 41 110 0 0,398-25-1 0 0,-266 21 16 0 0,314-14 347 0 0,-461 25-302 0 0,-21 1-33 0 0,0-2-1 0 0,38-7 0 0 0,-71 9 99 0 0,-20-9 19 0 0,1 5-95 0 0,1 0-1 0 0,0 1 0 0 0,-1 0 0 0 0,-31 0 1 0 0,21 2-3 0 0,-565-15 176 0 0,531 15-197 0 0,-624 3 780 0 0,3 34-377 0 0,577-22-616 0 0,38-4-416 0 0,63-10 327 0 0,6 1-226 0 0,9 2 155 0 0,-1-1-1 0 0,1 0 0 0 0,-1-1 1 0 0,21 0-1 0 0,50-6-284 0 0,-58 3 501 0 0,1053-52-604 0 0,-727 65 782 0 0,-304-9-38 0 0,-2 1-3 0 0,69 12 0 0 0,-97-11-30 0 0,-13-3-96 0 0,-6 1-3 0 0,-16 6-14 0 0,-1-2 0 0 0,0 0 0 0 0,0-1 0 0 0,-28 4 0 0 0,-88 3-101 0 0,126-11 246 0 0,-180 6 39 0 0,3 0 400 0 0,-201 11 1288 0 0,16 0 350 0 0,6 28-979 0 0,249-29-941 0 0,81-11-161 0 0,-125 20 49 0 0,133-19-204 0 0,-1 0-1 0 0,1 2 1 0 0,-38 18-1 0 0,58-23-171 0 0,-1 0 0 0 0,1 1-1 0 0,0 0 1 0 0,1 1 0 0 0,-1 0-1 0 0,1 0 1 0 0,-9 9 0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0:41.950"/>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675 1128 919 0 0,'385'50'4526'0'0,"-365"-48"-4517"0"0,0 0-14 0 0,24-1 1 0 0,-42-1-76 0 0,-16 0-891 0 0,-228-8-72 0 0,-44 1 979 0 0,-94 11 2560 0 0,317-4-2163 0 0,-98 5-19 0 0,659-78 822 0 0,-466 67-997 0 0,242-35 717 0 0,57-11-706 0 0,312-61-150 0 0,-315 60 0 0 0,-90 24 49 0 0,-54 9 49 0 0,-179 19-128 0 0,28-5 218 0 0,-33 6-185 0 0,0 0-1 0 0,-1 0 1 0 0,1 0 0 0 0,0 0 0 0 0,0 0-1 0 0,0-1 1 0 0,0 1 0 0 0,0 0-1 0 0,0 0 1 0 0,0 0 0 0 0,0 0 0 0 0,0 0-1 0 0,0 0 1 0 0,0 0 0 0 0,0 0 0 0 0,0 0-1 0 0,0 0 1 0 0,0 0 0 0 0,0-1 0 0 0,0 1-1 0 0,0 0 1 0 0,0 0 0 0 0,0 0 0 0 0,0 0-1 0 0,0 0 1 0 0,0 0 0 0 0,0 0 0 0 0,0 0-1 0 0,0 0 1 0 0,0 0 0 0 0,0-1 0 0 0,0 1-1 0 0,0 0 1 0 0,0 0 0 0 0,0 0 0 0 0,0 0-1 0 0,0 0 1 0 0,0 0 0 0 0,0 0 0 0 0,0 0-1 0 0,0 0 1 0 0,0 0 0 0 0,0 0 0 0 0,1 0-1 0 0,-1 0 1 0 0,0 0 0 0 0,0-1 0 0 0,0 1-1 0 0,0 0 1 0 0,0 0 0 0 0,0 0-1 0 0,0 0 1 0 0,0 0 0 0 0,0 0 0 0 0,0 0-1 0 0,0 0 1 0 0,1 0 0 0 0,-1 0 0 0 0,0 0-1 0 0,0 0 1 0 0,0 0 0 0 0,0 0 0 0 0,0 0-1 0 0,0 0 1 0 0,0 0 0 0 0,0 0 0 0 0,-18-3 90 0 0,-48-1 70 0 0,-122 8 1 0 0,97 0-290 0 0,-6 0-12 0 0,-361 7 85 0 0,-194 13 1802 0 0,623-22-1672 0 0,-176 14-39 0 0,192-16-107 0 0,49 9-1278 0 0,9-6 706 0 0,82-6-1 0 0,46-16 263 0 0,-146 16 353 0 0,1465-133 434 0 0,-1365 125-200 0 0,-140 6-90 0 0,-16 2-96 0 0,0 1 1 0 0,-57 3-1 0 0,42 1-15 0 0,-841 11 1145 0 0,415-4-344 0 0,4 25-176 0 0,387-27-892 0 0,76-7 72 0 0,19 4-761 0 0,15-2 423 0 0,0-1 1 0 0,0-1-1 0 0,47-7 0 0 0,-19 2 454 0 0,442-45-70 0 0,-179 15 219 0 0,-213 24-60 0 0,350-28 50 0 0,-219 28 156 0 0,-232 9-161 0 0,-15-1-52 0 0,-19 0 0 0 0,-499-3 302 0 0,336 9 16 0 0,63-2-192 0 0,-430 11 800 0 0,496-6-969 0 0,-23-1-151 0 0,81-5-73 0 0,6 1-21 0 0,7 2 45 0 0,1-1 0 0 0,0-1 0 0 0,0 0-1 0 0,14 0 1 0 0,53-6-683 0 0,-47 3 618 0 0,298-26-66 0 0,-228 19 348 0 0,117-12 16 0 0,299-21 0 0 0,-207 15 270 0 0,-303 26-250 0 0,-5 1 15 0 0,1-1 0 0 0,-1 1 1 0 0,0-1-1 0 0,0 0 1 0 0,1 0-1 0 0,4-2 1 0 0,-11 2 66 0 0,-3-3-61 0 0,0 2 0 0 0,0-1-1 0 0,-1 0 1 0 0,1 1-1 0 0,-1 0 1 0 0,-7-1-1 0 0,-47-5 199 0 0,48 7-186 0 0,-431-19 600 0 0,369 18-478 0 0,-14 1 41 0 0,-203-9 492 0 0,-2 2 213 0 0,184 6-658 0 0,82 1-232 0 0,0 2 1 0 0,-31 5-1 0 0,56-5-175 0 0,8-1-295 0 0,44 4-220 0 0,1-3 0 0 0,85-9 0 0 0,-43 2 601 0 0,321-23-66 0 0,140-1 428 0 0,-383 29 104 0 0,-162 1-374 0 0,-6 1-20 0 0,1-1 0 0 0,-1 0 0 0 0,0 0-1 0 0,1 0 1 0 0,-1-1 0 0 0,1 1 0 0 0,-1-1 0 0 0,0 1 0 0 0,5-2-1 0 0,-21-4 427 0 0,-42-1 193 0 0,-72-1 0 0 0,89 6-609 0 0,-401 0 71 0 0,227 4-38 0 0,185-2-52 0 0,-226 4 141 0 0,181 1-88 0 0,-104 19-1 0 0,166-22-50 0 0,-4 1 7 0 0,0 1-1 0 0,-15 6 1 0 0,27-9-163 0 0,7 1-302 0 0,7 2 193 0 0,1 1 0 0 0,0-2 0 0 0,-1 1 0 0 0,1-2 0 0 0,1 0 1 0 0,21 2-1 0 0,80-4-199 0 0,-101-1 407 0 0,71-1-11 0 0,311-19-126 0 0,196-20 266 0 0,-404 25 149 0 0,-148 6-164 0 0,-37 9 303 0 0,-5 0-201 0 0,-22-3 116 0 0,0 1 1 0 0,0 0-1 0 0,-32 2 0 0 0,-22-2 163 0 0,-386-8-104 0 0,89 5 152 0 0,133 2-127 0 0,232 4-361 0 0,4 1-7 0 0,0-1-1 0 0,0 1 0 0 0,0 0 0 0 0,0 0 1 0 0,-7 3-1 0 0,11-3-109 0 0,51 8-1116 0 0,182-9 360 0 0,-97-3 892 0 0,93-12 211 0 0,-185 12-177 0 0,43-5 33 0 0,-81 8 224 0 0,-11-3-153 0 0,1 0 0 0 0,0 1-1 0 0,0-1 1 0 0,-1 1 0 0 0,1 1 0 0 0,-17-2 0 0 0,-46 4-13 0 0,35 0-26 0 0,-157-4-241 0 0,67-1 47 0 0,-2 0-5 0 0,-93 1 24 0 0,4 11-2 0 0,206-7 52 0 0,1-1-1 0 0,-1 0 0 0 0,-11-1 1 0 0,19 0-81 0 0,6 2-680 0 0,15 4 495 0 0,0-1 0 0 0,1 0 1 0 0,-1-2-1 0 0,33 0 0 0 0,85-8-268 0 0,-45 0 462 0 0,63 6 62 0 0,61-4 13 0 0,-44-5-1 0 0,-168 9 1 0 0,4-1 2 0 0,0 1-1 0 0,0-1 0 0 0,-1-1 0 0 0,11-2 0 0 0,-7 2 8 0 0,-8 1 191 0 0,-6 0-81 0 0,-5-4-53 0 0,-1 2 0 0 0,0-1 0 0 0,0 2 0 0 0,0-1 0 0 0,0 1 0 0 0,-14-2 0 0 0,-62-1 571 0 0,35 3-480 0 0,-530-16-158 0 0,468 21 4 0 0,-81-2-24 0 0,157-3-173 0 0,33 2 74 0 0,-7 2-1303 0 0,34 4 1276 0 0,0-1 1 0 0,0-2-1 0 0,0 0 1 0 0,46-2-1 0 0,-19 1 56 0 0,164-6 90 0 0,-98 0 0 0 0,-27 1 0 0 0,85 1 0 0 0,21-4 54 0 0,-181 5-33 0 0,-12 1 51 0 0,-17-8 261 0 0,2 4-250 0 0,1 0-1 0 0,-1 0 0 0 0,1 2 0 0 0,-21-4 0 0 0,-51 1-44 0 0,43 3-7 0 0,-415-9 167 0 0,199 16-40 0 0,253-5-232 0 0,7 1-478 0 0,14 4 442 0 0,0-2-1 0 0,1-1 1 0 0,35 1 0 0 0,62-8 59 0 0,-42 0 65 0 0,-70 5-9 0 0,528-3 346 0 0,-368 2-233 0 0,-150 0-97 0 0,-11 1 296 0 0,-13-4-110 0 0,4 1-139 0 0,-14-3 22 0 0,0 2-1 0 0,-1 0 1 0 0,1 1-1 0 0,-1 1 1 0 0,-24 1 0 0 0,-4-1-15 0 0,-232-9-159 0 0,239 10 80 0 0,-45-3 4 0 0,-22 0 0 0 0,35 2-92 0 0,77 2 54 0 0,1 1-1 0 0,-1-1 1 0 0,0 1-1 0 0,0 0 0 0 0,0 0 1 0 0,5 2-1 0 0,6 2-29 0 0,11 0 23 0 0,0-1 0 0 0,0-1 1 0 0,1-2-1 0 0,30-1 1 0 0,34 2 151 0 0,320 8 60 0 0,-356-10-238 0 0,165-10-759 0 0,-204 9 837 0 0,-15 0 0 0 0,0 1-1 0 0,0 0 1 0 0,0 0-1 0 0,1-1 0 0 0,-1 1 1 0 0,0 0-1 0 0,0 0 1 0 0,0 0-1 0 0,0-1 1 0 0,0 1-1 0 0,0 0 1 0 0,0 0-1 0 0,0-1 1 0 0,0 1-1 0 0,0 0 1 0 0,1-1-1 0 0,-1 1 1 0 0,0 0-1 0 0,0 0 1 0 0,-1-1-1 0 0,1 1 1 0 0,0 0-1 0 0,0 0 1 0 0,0-1-1 0 0,0 1 1 0 0,0 0-1 0 0,0 0 1 0 0,0-1-1 0 0,0 1 1 0 0,0 0-1 0 0,-1 0 1 0 0,1-1-1 0 0,0 1 1 0 0,0 0-1 0 0,0 0 1 0 0,-1-1-1 0 0,0 0 11 0 0,0 0 1 0 0,0 0-1 0 0,0 0 0 0 0,-1 0 1 0 0,1 0-1 0 0,0 0 0 0 0,-1 0 1 0 0,1 1-1 0 0,-1-1 0 0 0,1 0 1 0 0,-1 1-1 0 0,1-1 1 0 0,-1 1-1 0 0,1 0 0 0 0,-4-1 1 0 0,-29-1 171 0 0,25 2-135 0 0,-130 3 56 0 0,29 1-84 0 0,28-1-26 0 0,-17 0 0 0 0,90-4 2 0 0,-17 0 35 0 0,0 1 0 0 0,0 1 1 0 0,1 2-1 0 0,-1 0 0 0 0,-31 9 1 0 0,75-5-192 0 0,7-3 120 0 0,0 0 0 0 0,0-2 1 0 0,41-2-1 0 0,-39 0 25 0 0,139-7 9 0 0,-55 1 0 0 0,47-4 0 0 0,-69 3 0 0 0,91 4 0 0 0,-167 5-10 0 0,-10-2-45 0 0,-73-4 136 0 0,-182 1-9 0 0,-246-13 360 0 0,328 15-247 0 0,77 3-130 0 0,15-1-53 0 0,-104-3-16 0 0,45-6-364 0 0,127 8 274 0 0,5 0 0 0 0,-1-1-1 0 0,1 1 1 0 0,0-1 0 0 0,-1 0 0 0 0,-8-4-1 0 0,-21-5-161 0 0,23 6 252 0 0,-1 1 14 0 0,1-1 0 0 0,0 1 0 0 0,0 0 0 0 0,3 0-10 0 0,5 2-44 0 0,-3-1-10 0 0,5 1 296 0 0,4 0-165 0 0,0 0-64 0 0,-1 0 0 0 0,1 0 0 0 0,0 0 0 0 0,0 0 0 0 0,1 1 0 0 0,-1-1-1 0 0,0 1 1 0 0,0-1 0 0 0,0 1 0 0 0,0 0 0 0 0,0-1 0 0 0,0 1 0 0 0,1 0 0 0 0,-1 1 0 0 0,3-1 0 0 0,2 1 27 0 0,33 3 247 0 0,67 17 0 0 0,-46-8-47 0 0,28 5 11 0 0,106 19-86 0 0,1-17 39 0 0,73 6 391 0 0,-241-23-581 0 0,62 14 55 0 0,-57-9-62 0 0,38 3 0 0 0,4 1 3 0 0,-54-8 0 0 0,0-1 0 0 0,0 0 0 0 0,27-1 0 0 0,9-3 1 0 0,30-2-16 0 0,16-6-304 0 0,-98 8 311 0 0,29-9 5 0 0,-19 7 3 0 0,-3 1 11 0 0,-7 1 32 0 0,7-2-33 0 0,2-1-10 0 0,-2 0 0 0 0,1 1 0 0 0,0 0 0 0 0,0 0 0 0 0,22 0 0 0 0,11-2 0 0 0,60-9 131 0 0,-51 8 90 0 0,-21 3-49 0 0,-1 1-1 0 0,1 2 0 0 0,-1 2 0 0 0,44 6 0 0 0,-70-6-172 0 0,-1 0 0 0 0,0 0 0 0 0,9 5 0 0 0,-9-4-25 0 0,-4-3-62 0 0,-13-3 96 0 0,6 2 21 0 0,-3-1 1 0 0,-1 1 1 0 0,1 1-1 0 0,-14 0 1 0 0,-8 0 3 0 0,-241-16-325 0 0,253 14 286 0 0,-473-32-246 0 0,363 40 233 0 0,-5 0-17 0 0,96-7-10 0 0,8 1 30 0 0,-50-8 0 0 0,26 3 79 0 0,42 2-64 0 0,4 1-10 0 0,5 1-22 0 0,5 0 64 0 0,20-6-4 0 0,-1 2 1 0 0,1 0 0 0 0,0 2 0 0 0,36-2 0 0 0,-21 2 19 0 0,268-17 144 0 0,-91 2-128 0 0,-194 16-43 0 0,-11 1-10 0 0,-1 0-1 0 0,1 1 1 0 0,-1 0 0 0 0,15 2-1 0 0,-9 2-10 0 0,35 7-64 0 0,-16-5 64 0 0,15 0 0 0 0,-18-2 0 0 0,0 3 0 0 0,0-3 0 0 0,-8 0 10 0 0,-13-2 27 0 0,15 7-20 0 0,5 0-81 0 0,-15-4 64 0 0,0 1-10 0 0,11 6-36 0 0,-22-8 38 0 0,8 5 8 0 0,3 6 0 0 0,2-4 0 0 0,-16-10 0 0 0,11 5 0 0 0,0-2 11 0 0,-9-3 309 0 0,-16-10-179 0 0,3 4-135 0 0,0 0 0 0 0,0 1 0 0 0,0 0 0 0 0,0 1 0 0 0,-20-4 0 0 0,-57-5-86 0 0,64 10 90 0 0,-93-8-40 0 0,-43-5 6 0 0,129 11 39 0 0,28 4 160 0 0,5 2-229 0 0,2 2 38 0 0,1-1 0 0 0,1 0-1 0 0,-1 0 1 0 0,0 0 0 0 0,1-1-1 0 0,-1 0 1 0 0,1 0 0 0 0,11 1-1 0 0,60 5-151 0 0,-57-7 155 0 0,99 3 13 0 0,22 1 0 0 0,297 46 69 0 0,-398-45-63 0 0,50 4 21 0 0,58 9-1 0 0,-108-12-26 0 0,137 33 0 0 0,-151-32 0 0 0,0-1 0 0 0,48 6 0 0 0,28 3 0 0 0,-66-12-25 0 0,70 3-142 0 0,-11-10-240 0 0,-61 1 366 0 0,42 4 41 0 0,-57-1 0 0 0,-4 0 0 0 0,-8 0 0 0 0,15 6 0 0 0,-7-3-10 0 0,-4-1-49 0 0,-9-3-32 0 0,-313 13-2165 0 0,25-35 1712 0 0,249 16 589 0 0,22 3 315 0 0,0 1 1 0 0,-20-1 0 0 0,40 2-440 0 0,1 0 1 0 0,0 0-1 0 0,-1 0 1 0 0,12-5-1 0 0,10-2 17 0 0,-2 4 38 0 0,-12 2 4 0 0,24-6 0 0 0,-24 5 20 0 0,-9 3 0 0 0,0-1 0 0 0,1 1 0 0 0,-1-1 0 0 0,8-3 0 0 0,21-9 170 0 0,-32 12 36 0 0,0 0-98 0 0,8-6 265 0 0,0 1-178 0 0,-1 0 1 0 0,13-12-1 0 0,-20 17-193 0 0,-1-1-1 0 0,1 1 1 0 0,-1 0-1 0 0,0 0 1 0 0,1 0-1 0 0,0 1 1 0 0,-1-1 0 0 0,4-1-1 0 0,8-4-104 0 0,-3 0 85 0 0,4-1 18 0 0,0 0 0 0 0,0 3 0 0 0,-2 1 14 0 0,-39 8-26 0 0,-1-2-1 0 0,-31 0 1 0 0,50-2 27 0 0,-76-4-15 0 0,72 3 0 0 0,2-2 11 0 0,9 2-8 0 0,2 0-1 0 0,-1 0-1 0 0,1 0 0 0 0,-1 0 0 0 0,1-1 1 0 0,-1 1-1 0 0,1 0 0 0 0,-1 0 0 0 0,1 0 1 0 0,0 0-1 0 0,-1-1 0 0 0,1 1 0 0 0,-1 0 1 0 0,1 0-1 0 0,-1-1 0 0 0,1 1 0 0 0,0 0 1 0 0,-1-1-1 0 0,1 1 0 0 0,0 0 0 0 0,-1-1 1 0 0,1 1-1 0 0,-1-1 0 0 0,2 0 0 0 0,0-1 0 0 0,0 1 0 0 0,0 0-1 0 0,0 0 1 0 0,0 0 0 0 0,0 0 0 0 0,0 0 0 0 0,0 0 0 0 0,0 0-1 0 0,0 0 1 0 0,0 0 0 0 0,1 0 0 0 0,-1 1 0 0 0,0-1 0 0 0,3 0-1 0 0,7-5 5 0 0,1 0-1 0 0,0 1 0 0 0,0 0 0 0 0,0 1 0 0 0,15-3 1 0 0,-1 3 27 0 0,41-3 1 0 0,-62 7-23 0 0,0-1 0 0 0,0 1-1 0 0,0 0 1 0 0,-1 0 0 0 0,8 2 0 0 0,18 1 0 0 0,-14-1-10 0 0,0-1 0 0 0,1 0 0 0 0,-1 0 0 0 0,0 1 0 0 0,-1-2 1547 0 0,-28-2-1509 0 0,0 1 0 0 0,0 0 0 0 0,-1 1 0 0 0,1 0 0 0 0,0 1 0 0 0,-25 5-1 0 0,4-1 13 0 0,-14 3-3 0 0,-66 20 1 0 0,67-16-5 0 0,-3 2-43 0 0,11-3 0 0 0,-78 12 0 0 0,107-22 11 0 0,7 0 186 0 0,14-10-133 0 0,2 2-64 0 0,1 0 0 0 0,0 0 0 0 0,16-4 0 0 0,3-3 0 0 0,9 1 0 0 0,-13 2 0 0 0,-28 11 0 0 0,13-5 0 0 0,-1-1 0 0 0,1-1 0 0 0,15-10 0 0 0,-4 1 23 0 0,-22 14-18 0 0,1-1 1 0 0,0 1 0 0 0,0 0 0 0 0,0 0 0 0 0,0 1 0 0 0,7-3 0 0 0,-3 1-6 0 0,41-11 0 0 0,-26 7 0 0 0,-14 5 0 0 0,0-1 0 0 0,0 1 0 0 0,14-1 0 0 0,-8 1 0 0 0,29 0 0 0 0,-32 1 14 0 0,-4 1 28 0 0,0 0 0 0 0,0 0 0 0 0,0 1 0 0 0,13 3 0 0 0,-6 0-42 0 0,-1 2 0 0 0,0 2-14 0 0,5 2-20 0 0,-16-5 4 0 0,-1-1 20 0 0,8 6 10 0 0,-1 0 0 0 0,4-2 0 0 0,41 18 11 0 0,-52-24 0 0 0,1-1 1 0 0,0 1-1 0 0,0-1 0 0 0,0 0 0 0 0,0 1 1 0 0,0-2-1 0 0,4 2 0 0 0,26 7 92 0 0,-17-4-91 0 0,-1 2-1 0 0,0 0 1 0 0,0 0-1 0 0,-1 2 1 0 0,0 0-1 0 0,0 0 1 0 0,18 17-1 0 0,-20-16-11 0 0,1-1 0 0 0,1 0 0 0 0,-1-1 0 0 0,2 0 0 0 0,-1-1 0 0 0,19 6 0 0 0,94 25 0 0 0,-110-34 0 0 0,26 5 0 0 0,0-2 0 0 0,1-3 0 0 0,84 0 0 0 0,14 3 0 0 0,-29-2-349 0 0,-111-5 406 0 0,-4 0 13 0 0,-16-4-101 0 0,-1 1 0 0 0,1 1 1 0 0,0 1-1 0 0,-23 1 0 0 0,-77 10-190 0 0,95-8 210 0 0,-623 42-46 0 0,387-30 42 0 0,20-2 27 0 0,-164 11 30 0 0,123-2-5 0 0,-106 9 0 0 0,379-30-40 0 0,-17 3-172 0 0,0 1-1 0 0,-41 11 1 0 0,68-13-112 0 0,2 2 202 0 0,-1-1-1 0 0,1 0 1 0 0,0-1-1 0 0,0 1 0 0 0,0-1 1 0 0,0 0-1 0 0,0 0 1 0 0,0 0-1 0 0,0-1 0 0 0,1 0 1 0 0,-1 0-1 0 0,1 0 1 0 0,6-1-1 0 0,13 1-275 0 0,42-6 0 0 0,-29 2 308 0 0,530-39 118 0 0,108 10 196 0 0,-608 30-270 0 0,352-4-91 0 0,-417 6-46 0 0,-13-2-16 0 0,0 1 137 0 0,1 0 0 0 0,-1 1 1 0 0,-19 1-1 0 0,-1 0 12 0 0,-381 8 300 0 0,187-3 138 0 0,-55 3 361 0 0,228-6-583 0 0,-267 20 444 0 0,3 16-491 0 0,257-31-146 0 0,29-4 1 0 0,0 0 0 0 0,0 2 0 0 0,1 1 0 0 0,-31 11-1 0 0,56-16-17 0 0,0 0 1 0 0,-1-1-1 0 0,1 1 0 0 0,0 0 0 0 0,0 1 0 0 0,-3 2 0 0 0,4-3-238 0 0,6 0-390 0 0,5 3 492 0 0,0 0 0 0 0,0-1 0 0 0,0 0-1 0 0,1 0 1 0 0,0-1 0 0 0,0-1 0 0 0,-1 0-1 0 0,20 2 1 0 0,90-1-481 0 0,-94-3 607 0 0,598-24 1 0 0,-391 13 18 0 0,-197 9-2 0 0,633-18 0 0 0,-549 17 16 0 0,-157-4 208 0 0,-180-1 166 0 0,165 8-316 0 0,-266-2 454 0 0,-180 1 842 0 0,370 2-1094 0 0,-164 5 296 0 0,0 16-318 0 0,224-14-233 0 0,-146 21-30 0 0,212-28-189 0 0,24 3-182 0 0,-1 0 0 0 0,1-2 0 0 0,0 0 0 0 0,33-2 0 0 0,84-15-327 0 0,-90 9 679 0 0,222-26-124 0 0,269-36 211 0 0,-353 45-48 0 0,101-16-12 0 0,-275 36-2 0 0,0 0 0 0 0,0 0-1 0 0,23-11 1 0 0,-35 14 0 0 0,0 0 0 0 0,0 0 0 0 0,0 0-1 0 0,0 0 1 0 0,0-1 0 0 0,0 1 0 0 0,0 0 0 0 0,0 0 0 0 0,0 0-1 0 0,0-1 1 0 0,0 1 0 0 0,0 0 0 0 0,0 0 0 0 0,0 0 0 0 0,0-1-1 0 0,0 1 1 0 0,0 0 0 0 0,0 0 0 0 0,0 0 0 0 0,0 0 0 0 0,0-1 0 0 0,0 1-1 0 0,0 0 1 0 0,0 0 0 0 0,0 0 0 0 0,-1-1 0 0 0,1 1 0 0 0,0 0-1 0 0,0 0 1 0 0,0 0 0 0 0,0 0 0 0 0,0 0 0 0 0,-1 0 0 0 0,1-1-1 0 0,0 1 1 0 0,0 0 0 0 0,0 0 0 0 0,-1 0 0 0 0,-5-6-27 0 0,-3 2 28 0 0,1-1 1 0 0,-1 2 0 0 0,0-1 0 0 0,0 1-1 0 0,0 0 1 0 0,0 1 0 0 0,-14-2 0 0 0,10 2 7 0 0,-111-17 256 0 0,-133-3 0 0 0,208 19-96 0 0,-254-3 921 0 0,108 4-518 0 0,-89 9 101 0 0,2 16-506 0 0,267-22-156 0 0,-68 6 18 0 0,-141 17 26 0 0,215-22-79 0 0,0-1-1 0 0,0 1 0 0 0,1 0 0 0 0,-16 7 1 0 0,23-8-184 0 0,2-1-68 0 0,0 0 243 0 0,1 0 0 0 0,-1 1 0 0 0,0-1 0 0 0,1 0 1 0 0,-1 1-1 0 0,0-1 0 0 0,0 1 0 0 0,1 0 0 0 0,1 1 0 0 0,6 2-49 0 0,12 3-94 0 0,0-1-1 0 0,1-1 1 0 0,38 3-1 0 0,67-2-77 0 0,-111-5 260 0 0,346-9-63 0 0,-175 2 60 0 0,148-14-222 0 0,-120 5 7 0 0,-59 6 130 0 0,271-12-161 0 0,-388 22 249 0 0,-23-1-8 0 0,1 0 0 0 0,27-3 0 0 0,-42 2-55 0 0,-8 3 26 0 0,0-2-1 0 0,0 1 1 0 0,-1-1-1 0 0,-8 0 1 0 0,-8-1 2 0 0,-617 6 123 0 0,639-5-90 0 0,-315-6 707 0 0,-270 2 332 0 0,227 13-932 0 0,282-4-408 0 0,74-5 80 0 0,7 2-272 0 0,28 6-12 0 0,0-1-1 0 0,0-1 0 0 0,50 1 0 0 0,103-5 231 0 0,-146-2 257 0 0,529 11 176 0 0,-440-6-37 0 0,572 45 677 0 0,-662-45-755 0 0,122 16 109 0 0,-123-15-118 0 0,1 3 0 0 0,40 14 0 0 0,-52-12-23 0 0,-25-11-12 0 0,0 1 0 0 0,0 0 0 0 0,1-1 0 0 0,-1 1 0 0 0,0 0 0 0 0,0 0 0 0 0,0-1 0 0 0,0 1 0 0 0,0 0 0 0 0,2 2 0 0 0,-3-2 2 0 0,1 0-1 0 0,-1-1 0 0 0,0 1 0 0 0,0 0 1 0 0,0-1-1 0 0,0 1 0 0 0,0 0 1 0 0,0-1-1 0 0,0 1 0 0 0,0 0 0 0 0,0-1 1 0 0,0 1-1 0 0,0 0 0 0 0,-1-1 0 0 0,1 1 1 0 0,0 0-1 0 0,0-1 0 0 0,-1 1 1 0 0,1 0-1 0 0,0-1 0 0 0,-1 1 0 0 0,1-1 1 0 0,-1 1-1 0 0,1-1 0 0 0,-1 1 0 0 0,1-1 1 0 0,-1 1-1 0 0,1-1 0 0 0,-1 1 1 0 0,1-1-1 0 0,-1 0 0 0 0,0 1 0 0 0,1-1 1 0 0,-1 0-1 0 0,-1 1 0 0 0,-25 10 41 0 0,-25 0 271 0 0,1-2 0 0 0,-73 2-1 0 0,86-8-154 0 0,-174 13 567 0 0,-86 7 77 0 0,202-15-544 0 0,-79 8 140 0 0,136-10-301 0 0,1 1 0 0 0,-53 18 0 0 0,43-6-84 0 0,44-17-9 0 0,1 0 0 0 0,-1 0 0 0 0,0 0-1 0 0,1 1 1 0 0,-1-1 0 0 0,1 1 0 0 0,0 0 0 0 0,-5 6 0 0 0,7-8-14 0 0,1-1 0 0 0,0 1 0 0 0,0 0 0 0 0,-1 0 0 0 0,1-1 1 0 0,0 1-1 0 0,0 0 0 0 0,0 0 0 0 0,0 0 0 0 0,0-1 0 0 0,0 1 1 0 0,0 0-1 0 0,0 0 0 0 0,0 0 0 0 0,0-1 0 0 0,1 1 0 0 0,-1 0 1 0 0,0 0-1 0 0,0-1 0 0 0,1 1 0 0 0,0 1 0 0 0,-1 0-23 0 0,1 0 8 0 0,1 1-1 0 0,-1-1 1 0 0,1 1 0 0 0,-1-1-1 0 0,1 0 1 0 0,0 0-1 0 0,0 1 1 0 0,0-1 0 0 0,0 0-1 0 0,0 0 1 0 0,0-1-1 0 0,0 1 1 0 0,1 0 0 0 0,2 1-1 0 0,7 3-122 0 0,22 8 0 0 0,-25-10 89 0 0,11 3-41 0 0,1-1 0 0 0,-1-1-1 0 0,43 6 1 0 0,67-4 90 0 0,-97-6 5 0 0,417 5 260 0 0,-365-6-243 0 0,115-4 66 0 0,40 1-39 0 0,-128 4-39 0 0,197-25 0 0 0,-282 20 0 0 0,42-14 0 0 0,-56 12 1 0 0,-11 1 1 0 0,-8 1 14 0 0,2 2 7 0 0,-1-1 1 0 0,1 2-1 0 0,0-1 1 0 0,-1 0-1 0 0,1 1 1 0 0,-1 0-1 0 0,0 0 1 0 0,1 0-1 0 0,-1 1 0 0 0,0-1 1 0 0,0 1-1 0 0,-5 1 1 0 0,-4-2 20 0 0,-133-2-1 0 0,0 5 0 0 0,-268 41-1 0 0,315-27-42 0 0,-150 32 0 0 0,241-46 0 0 0,1 0 0 0 0,0 1 0 0 0,-1 0 0 0 0,1 0 0 0 0,-14 10 0 0 0,13-6-34 0 0,9-7 30 0 0,0 0 0 0 0,0 0 0 0 0,0 0 0 0 0,0 0 0 0 0,0 0 0 0 0,-1 0 0 0 0,1 0 0 0 0,0 1 0 0 0,0-1 0 0 0,0 0 0 0 0,0 0 0 0 0,0 0 0 0 0,0 0 0 0 0,0 0 0 0 0,0 0 0 0 0,0 0 0 0 0,0 0 0 0 0,0 0 0 0 0,0 1 0 0 0,0-1 0 0 0,0 0 0 0 0,0 0 0 0 0,0 0 0 0 0,0 0 0 0 0,0 0 0 0 0,0 0 0 0 0,0 0 0 0 0,0 0 0 0 0,0 1 0 0 0,0-1 0 0 0,0 0 0 0 0,0 0 0 0 0,0 0 0 0 0,0 0 0 0 0,0 0 0 0 0,0 0 0 0 0,0 0 0 0 0,0 0 0 0 0,0 0 0 0 0,0 1 0 0 0,0-1 0 0 0,1 0 0 0 0,-1 0 0 0 0,2 3-40 0 0,0 1 0 0 0,1-1 1 0 0,0 0-1 0 0,0 0 1 0 0,0 0-1 0 0,0 0 1 0 0,0 0-1 0 0,0-1 0 0 0,1 1 1 0 0,-1-1-1 0 0,1 0 1 0 0,0 0-1 0 0,-1-1 0 0 0,1 1 1 0 0,0-1-1 0 0,0 1 1 0 0,0-1-1 0 0,6 0 1 0 0,10 3-55 0 0,1-2 1 0 0,29 1 0 0 0,-41-3 59 0 0,330-17-37 0 0,-134 1 161 0 0,-75 7-73 0 0,0-6 1 0 0,-1-5-1 0 0,230-67 0 0 0,-294 68-41 0 0,-37 12-1 0 0,0-1 0 0 0,0-1 1 0 0,-1-2-1 0 0,27-14 0 0 0,-49 22 25 0 0,0 0 0 0 0,-1 0 0 0 0,1-1-1 0 0,-1 1 1 0 0,6-8 0 0 0,-9 11 8 0 0,0-1 0 0 0,-1 0 0 0 0,1 0 0 0 0,0 1 0 0 0,-1-1 1 0 0,1 0-1 0 0,-1 0 0 0 0,1 0 0 0 0,-1 0 0 0 0,1 0 0 0 0,-1 0 1 0 0,0 0-1 0 0,1 0 0 0 0,-1 0 0 0 0,0 0 0 0 0,0 0 0 0 0,0 0 0 0 0,0 0 1 0 0,0 0-1 0 0,0 0 0 0 0,0 0 0 0 0,0 0 0 0 0,0 0 0 0 0,0 0 0 0 0,0 0 1 0 0,-1 0-1 0 0,1 0 0 0 0,-1 0 0 0 0,1 0 0 0 0,0 0 0 0 0,-1 1 0 0 0,1-1 1 0 0,-1 0-1 0 0,0 0 0 0 0,1 0 0 0 0,-1 0 0 0 0,-1 0 0 0 0,-4-4 69 0 0,-1 0 0 0 0,1 0 0 0 0,-1 1-1 0 0,-1 0 1 0 0,1 0 0 0 0,-12-3 0 0 0,-50-15 177 0 0,55 18-210 0 0,-55-12-10 0 0,-74-10 0 0 0,-74 3-477 0 0,10 1 138 0 0,184 19 282 0 0,-18-2-10 0 0,1-1 0 0 0,0-3 0 0 0,-48-16-1 0 0,75 20 38 0 0,6-1-21 0 0,7 5 8 0 0,1 1-1 0 0,-1-1 1 0 0,0 0-1 0 0,1 1 1 0 0,-1-1 0 0 0,0 0-1 0 0,1 1 1 0 0,-1-1-1 0 0,1 1 1 0 0,-1-1 0 0 0,1 1-1 0 0,-1-1 1 0 0,1 1 0 0 0,-1-1-1 0 0,1 1 1 0 0,1-1-1 0 0,-2 1 7 0 0,6-4-63 0 0,1 0 0 0 0,-1 1 0 0 0,1 0 0 0 0,0 0 0 0 0,0 1-1 0 0,8-2 1 0 0,48-7-483 0 0,-25 5 285 0 0,47-9 121 0 0,-19 4-19 0 0,97-29-1 0 0,-148 35 167 0 0,0-4 28 0 0,-12 5 37 0 0,1 2 20 0 0,-4 1 35 0 0,0 0-101 0 0,1 0-1 0 0,-1 1 1 0 0,0-1-1 0 0,1 0 1 0 0,-1 0-1 0 0,0 1 0 0 0,0-1 1 0 0,0 0-1 0 0,1 0 1 0 0,-1 0-1 0 0,0 0 1 0 0,0 1-1 0 0,0-1 1 0 0,-1-2-1 0 0,-1 1-3 0 0,0-1 1 0 0,-1 1-1 0 0,1-1 0 0 0,-1 1 1 0 0,0 0-1 0 0,0 0 0 0 0,0 0 1 0 0,0 0-1 0 0,0 0 0 0 0,0 0 1 0 0,0 1-1 0 0,0 0 0 0 0,-1 0 1 0 0,1 0-1 0 0,0 0 0 0 0,-7-1 1 0 0,-7 0-30 0 0,0 1 1 0 0,-22 1 0 0 0,9 0 21 0 0,-13-4-66 0 0,15 1 49 0 0,-37 1 0 0 0,63 2-68 0 0,5-1-6 0 0,81-20-80 0 0,-45 13 45 0 0,53-20-1 0 0,-10-3 55 0 0,-67 25 1094 0 0,-13 6-1372 0 0,11-2 278 0 0,6-2-4 0 0,-4 3 12 0 0,28 3 63 0 0,-41-2 118 0 0,-25 1 18 0 0,-40-1-1 0 0,20-1-59 0 0,-4 1-68 0 0,11 1 38 0 0,-40-4 0 0 0,58 0-39 0 0,0 0 0 0 0,0-1 1 0 0,0-1-1 0 0,-33-13 0 0 0,38 13-14 0 0,-2-4-40 0 0,12 6 23 0 0,-1 0-124 0 0,4 3 135 0 0,0 0 1 0 0,0 0 0 0 0,0 0 0 0 0,0 0-1 0 0,-1 0 1 0 0,1 0 0 0 0,0 0-1 0 0,0 0 1 0 0,0-1 0 0 0,-1 1 0 0 0,1 0-1 0 0,0 0 1 0 0,0 0 0 0 0,0 0 0 0 0,0 0-1 0 0,0 0 1 0 0,-1-1 0 0 0,1 1-1 0 0,0 0 1 0 0,0 0 0 0 0,0 0 0 0 0,0 0-1 0 0,0-1 1 0 0,0 1 0 0 0,0 0-1 0 0,0 0 1 0 0,0 0 0 0 0,-1-1 0 0 0,1 1-1 0 0,0 0 1 0 0,0 0 0 0 0,0 0 0 0 0,0-1-1 0 0,0 1 1 0 0,4-9-299 0 0,8-4-41 0 0,-6 10 320 0 0,0 0-1 0 0,0 0 1 0 0,1 0-1 0 0,-1 1 0 0 0,1 0 1 0 0,0 0-1 0 0,0 0 1 0 0,-1 1-1 0 0,15 0 0 0 0,-6 1-22 0 0,0 0 0 0 0,0 1 0 0 0,22 5 0 0 0,34 7 48 0 0,-56-11 0 0 0,18 0 0 0 0,31 12-74 0 0,-41-12 26 0 0,-19 0 26 0 0,10 6-139 0 0,-12-7 570 0 0,-29 10-249 0 0,14-10-160 0 0,-1 0 0 0 0,1 0 0 0 0,0-2 0 0 0,-23-2 0 0 0,-1 0 0 0 0,13 3 0 0 0,9 0 0 0 0,1 0 0 0 0,-18-3 0 0 0,18 0 0 0 0,4 1 11 0 0,8 1 17 0 0,260-19-411 0 0,-237 20 390 0 0,-1 1-1 0 0,1 1 1 0 0,-1 0-1 0 0,0 2 0 0 0,0 0 1 0 0,0 1-1 0 0,0 1 1 0 0,-1 1-1 0 0,23 11 0 0 0,-28-10-6 0 0,0 0 0 0 0,-2 0 0 0 0,36 29 140 0 0,-34-29-76 0 0,13-1 141 0 0,-1-1 0 0 0,1-1 0 0 0,0-1 0 0 0,50 0 0 0 0,-39-2-26 0 0,-33-2-150 0 0,21 4 30 0 0,-21-2-58 0 0,22 1 62 0 0,-21-3-63 0 0,19 4 0 0 0,-10-1 0 0 0,8 4 0 0 0,-17-6 0 0 0,12-2 0 0 0,13 3 0 0 0,-26-2 28 0 0,1 0 0 0 0,-1 0 0 0 0,0 0-1 0 0,1-1 1 0 0,5-1 0 0 0,9-2 45 0 0,-16 3-137 0 0,6-5 48 0 0,-3-3 27 0 0,-6 7 20 0 0,-1 1 0 0 0,1 0 1 0 0,-1-1-1 0 0,1 1 0 0 0,-1-1 0 0 0,0 1 0 0 0,1-1 1 0 0,-1 1-1 0 0,0-1 0 0 0,0 1 0 0 0,0-1 0 0 0,0 0 1 0 0,0 1-1 0 0,-1-3 0 0 0,1 3-30 0 0,0-1 223 0 0,2 1-133 0 0,1-2-92 0 0,1 1 0 0 0,0 0-1 0 0,0-1 1 0 0,0 1 0 0 0,1 1 0 0 0,-1-1-1 0 0,8-1 1 0 0,2-1-16 0 0,-10 1 17 0 0,18-3 0 0 0,-1 0-36 0 0,-21 6 33 0 0,1 1-1 0 0,-1-1 1 0 0,0 0 0 0 0,0 0 0 0 0,0 0 0 0 0,0 0-1 0 0,0 0 1 0 0,0 0 0 0 0,0 0 0 0 0,0 0-1 0 0,1 0 1 0 0,-1 0 0 0 0,0 0 0 0 0,0 0-1 0 0,0 0 1 0 0,0 0 0 0 0,0 0 0 0 0,0 0 0 0 0,0 0-1 0 0,0 0 1 0 0,1-1 0 0 0,-1 1 0 0 0,0 0-1 0 0,0 0 1 0 0,0 0 0 0 0,0 0 0 0 0,0 0-1 0 0,0 0 1 0 0,0 0 0 0 0,0 0 0 0 0,0 0 0 0 0,0 0-1 0 0,0 0 1 0 0,0 0 0 0 0,0 0 0 0 0,1-1-1 0 0,-1 1 1 0 0,0 0 0 0 0,0 0 0 0 0,0 0-1 0 0,0 0 1 0 0,0 0 0 0 0,0 0 0 0 0,0 0-1 0 0,0 0 1 0 0,0-1 0 0 0,0 1 0 0 0,0 0 0 0 0,0 0-1 0 0,0 0 1 0 0,0 0 0 0 0,0 0 0 0 0,0 0-1 0 0,0 0 1 0 0,0 0 0 0 0,0 0 0 0 0,-1-1-1 0 0,-18-1-299 0 0,13 2 380 0 0,-43-5-104 0 0,-54 2 0 0 0,28 4 34 0 0,-82 5-3 0 0,109-4-16 0 0,25-2 18 0 0,-36 5 0 0 0,57-4 26 0 0,5-2-429 0 0,57-3 275 0 0,46-8 86 0 0,4-5 36 0 0,-81 12 0 0 0,34-1 0 0 0,19-2 0 0 0,-29-3 0 0 0,-25 6-53 0 0,-25 5 85 0 0,-4-2-192 0 0,0-5 133 0 0,1 5-47 0 0,13-4 68 0 0,-11 6 60 0 0,27 2-44 0 0,-13-2-20 0 0,5 3-14 0 0,-16 0 3 0 0,0-1 12 0 0,25 5 9 0 0,-6 1 3 0 0,-11-3-8 0 0,0-1 1 0 0,18 4 0 0 0,-6-2-29 0 0,-13-4-30 0 0,13-1 41 0 0,-11-1 590 0 0,16-5-504 0 0,-10 4-16 0 0,20 1 22 0 0,-14 1-67 0 0,-12 0-49 0 0,26-2 1 0 0,-26 1 2 0 0,2 3 32 0 0,-3 0 22 0 0,-11-2 126 0 0,-3 11-5 0 0,0-10-122 0 0,0 0 0 0 0,1 1 0 0 0,-1-1-1 0 0,0 0 1 0 0,0 0 0 0 0,0 0 0 0 0,-1 0-1 0 0,1-1 1 0 0,0 1 0 0 0,-1 0 0 0 0,-2 2-1 0 0,-1 1 2 0 0,-4 5-11 0 0,0-1 0 0 0,-1 0 0 0 0,0 0 0 0 0,-12 7 0 0 0,2-1 0 0 0,6-6-31 0 0,0-1 0 0 0,-1-1 0 0 0,1 0 0 0 0,-27 9 0 0 0,16-7-15 0 0,-9 2-99 0 0,-1-1 1 0 0,-56 8-1 0 0,83-17 127 0 0,-86 14-227 0 0,0-5-1 0 0,-151-2 1 0 0,-4-32 106 0 0,232 21 135 0 0,0-1-1 0 0,1-1 0 0 0,-1-1 1 0 0,1 0-1 0 0,0-1 0 0 0,-25-15 1 0 0,-5-1-54 0 0,45 22 54 0 0,-1 0-22 0 0,1 1-1 0 0,-1-1 1 0 0,0 0 0 0 0,1 0 0 0 0,-1-1 0 0 0,1 1 0 0 0,-1 0 0 0 0,1 0 0 0 0,-2-3 0 0 0,-10-9-75 0 0,-11-14 25 0 0,0-1 64 0 0,-6 1-41 0 0,12 7 106 0 0,12 15-66 0 0,-16-12-38 0 0,12 11 51 0 0,0-1 0 0 0,1 0 0 0 0,0 0 4 0 0,1-1-1 0 0,-10-10 1 0 0,16 15 39 0 0,-3-2-7 0 0,-9-14 802 0 0,12 18-764 0 0,-5-4-60 0 0,0-2-14 0 0,3-2 11 0 0,4 7 17 0 0,-2 2-461 0 0,-1-1 422 0 0,0 1 9 0 0,-15 2-59 0 0,0 3 104 0 0,1 1 0 0 0,0 1 0 0 0,0 0 0 0 0,1 1 0 0 0,0 1-1 0 0,-23 16 1 0 0,31-20-61 0 0,0 1-1 0 0,0 0 0 0 0,1 0 1 0 0,-1 1-1 0 0,1 0 0 0 0,1 0 1 0 0,-1 1-1 0 0,-6 11 0 0 0,7-7 19 0 0,3 2 0 0 0,-1 17-4 0 0,6-18 10 0 0,0-5 14 0 0,-1-3 15 0 0,1 0 0 0 0,0 1 0 0 0,0-1 1 0 0,1 0-1 0 0,-1 0 0 0 0,1 0 0 0 0,0-1 1 0 0,1 1-1 0 0,5 6 0 0 0,0-2-5 0 0,0 0 1 0 0,0 0-1 0 0,13 8 0 0 0,-2-5 25 0 0,1 0-1 0 0,38 15 1 0 0,-30-14-12 0 0,0-1-24 0 0,1-1 0 0 0,59 13 0 0 0,67-2 62 0 0,-98-19-54 0 0,83-5-1 0 0,57-17 89 0 0,70-30 96 0 0,-189 25-114 0 0,-23 6 99 0 0,32-14 147 0 0,1 0-98 0 0,-49 20-175 0 0,52-13-16 0 0,-86 24-54 0 0,-1 0 0 0 0,0-1 0 0 0,0 0 0 0 0,1 0 0 0 0,-1 0 0 0 0,6-4 0 0 0,2-1 0 0 0,0 0 0 0 0,16-4 0 0 0,-7 4 0 0 0,15-3 0 0 0,-8 1 0 0 0,15-9 0 0 0,-2 4 0 0 0,-27 12 0 0 0,0-1 0 0 0,0-1 0 0 0,0 1 0 0 0,-1-2 0 0 0,1-2 0 0 0,39-15 0 0 0,-39 16 0 0 0,-2 4 0 0 0,1-3 0 0 0,1-2 0 0 0,4-6-1 0 0,-4 8 39 0 0,-8 4-21 0 0,-1-1-7 0 0,-3 1-10 0 0,1 0 0 0 0,-1 0 0 0 0,1 1 0 0 0,-1-1 0 0 0,0 1 0 0 0,1 0 0 0 0,-1 0 0 0 0,7 2 0 0 0,15 0 4 0 0,-4-1-22 0 0,-20-1 13 0 0,0 0 1 0 0,-1 0 0 0 0,1 0-1 0 0,0 0 1 0 0,-1 0-1 0 0,1 0 1 0 0,-1 0 0 0 0,1 0-1 0 0,0-1 1 0 0,-1 1 0 0 0,1 0-1 0 0,0 0 1 0 0,-1-1 0 0 0,1 1-1 0 0,-1 0 1 0 0,2-1-1 0 0,-1-1-4 0 0,1 2-45 0 0,-4 0 1 0 0,-17 3 28 0 0,0-2 1 0 0,0 0-1 0 0,-26-3 1 0 0,31 2-6 0 0,11 0 29 0 0,-181 1-9 0 0,172 2 10 0 0,7-2 0 0 0,0 0 0 0 0,1 0 0 0 0,-1 0 0 0 0,0-1 0 0 0,-5 1 0 0 0,0-1-10 0 0,21-9-44 0 0,5 1 54 0 0,1 1 0 0 0,0 1 0 0 0,35-10 0 0 0,-35 12 0 0 0,8-3 0 0 0,-7 1 0 0 0,0 1 0 0 0,0 1 0 0 0,20-2 0 0 0,60-3 0 0 0,-93 8 0 0 0,21 4 0 0 0,-12-2-10 0 0,-23 6-44 0 0,-3-3 63 0 0,-1 0-1 0 0,1-1 1 0 0,-1 0-1 0 0,-24 1 1 0 0,-19 4 12 0 0,43-6-21 0 0,-9-3 0 0 0,12 2 11 0 0,7-1 450 0 0,7 0-407 0 0,299-25 20 0 0,-124 17-74 0 0,-165 8 6 0 0,1 1-1 0 0,-1 0 0 0 0,0 1 1 0 0,0 1-1 0 0,-1 0 0 0 0,1 0 1 0 0,0 2-1 0 0,-1-1 0 0 0,0 2 1 0 0,0 0-1 0 0,15 9 0 0 0,-9-2-5 0 0,1-2 0 0 0,35 15 0 0 0,-24-14 0 0 0,-3 0 0 0 0,-14-6 0 0 0,1-1 0 0 0,-2 0-80 0 0,-1-2 223 0 0,-4-5-1114 0 0,3 2 907 0 0,3-3 52 0 0,0-1 12 0 0,-3-2-10 0 0,-7 3-33 0 0,5-4 32 0 0,0-3 22 0 0,-4-1 42 0 0,-5 9-36 0 0,0 0 1 0 0,0 0-1 0 0,1 1 0 0 0,-1-1 0 0 0,0 0 0 0 0,-1 0 0 0 0,1 0 1 0 0,0 1-1 0 0,-1-1 0 0 0,1 0 0 0 0,0 0 0 0 0,-1 1 0 0 0,0-1 1 0 0,1 0-1 0 0,-1 1 0 0 0,0-1 0 0 0,0 1 0 0 0,0-1 0 0 0,0 1 1 0 0,0-1-1 0 0,-1 1 0 0 0,-1-2 0 0 0,0 1-21 0 0,1 0 0 0 0,-1 0 0 0 0,0 1 0 0 0,1-1 0 0 0,-1 1 0 0 0,0 0 0 0 0,0 0 0 0 0,0 0 0 0 0,-6-1 0 0 0,-31-3-125 0 0,26 4 103 0 0,-5-1 0 0 0,-1 2-1 0 0,-39 3 1 0 0,52-3 25 0 0,-3 1-21 0 0,7-1-86 0 0,18 2-197 0 0,4 0 265 0 0,0 0-1 0 0,36-1 0 0 0,150-12 94 0 0,-165 4-42 0 0,-38 7 42 0 0,1-1 11 0 0,8-2 0 0 0,-1-1 0 0 0,-8 3 171 0 0,0 1-210 0 0,7 4 32 0 0,-5-2-23 0 0,0 0 0 0 0,1 0 0 0 0,-1 0 0 0 0,1-1-1 0 0,6 2 1 0 0,54 11-7 0 0,-35-6 49 0 0,-18-6-62 0 0,0 1 0 0 0,20 8-1 0 0,-19-8-13 0 0,-10-3 0 0 0,0 1 0 0 0,0 0 0 0 0,0 0 0 0 0,0 0 0 0 0,0 0 0 0 0,0 1 0 0 0,0-1 0 0 0,0 1 0 0 0,-1-1 0 0 0,1 1 0 0 0,-1 0 0 0 0,4 3 0 0 0,13 8 0 0 0,-15-9 0 0 0,7 10 0 0 0,7 9 0 0 0,-9-12 0 0 0,4 8 0 0 0,-9-15 0 0 0,9 7 0 0 0,-4-3 12 0 0,1 0 0 0 0,1-1-1 0 0,0 0 1 0 0,0-1-1 0 0,0-1 1 0 0,0 1 0 0 0,1-2-1 0 0,0 0 1 0 0,0 0 0 0 0,23 4-1 0 0,-6-4 21 0 0,0-2 0 0 0,0 0 0 0 0,48-5 0 0 0,-61 2-16 0 0,1-2 0 0 0,-1 0 0 0 0,28-9-1 0 0,45-24 88 0 0,-35 14-77 0 0,-28 14-2 0 0,51-11-1 0 0,-25 8-6 0 0,-35 7-9 0 0,0 2 0 0 0,0 0-1 0 0,0 0 1 0 0,23 3 0 0 0,70 9 56 0 0,-71-6-49 0 0,-20-2-11 0 0,203 16 2 0 0,-119-8-5 0 0,-57-4 12 0 0,-43-6 213 0 0,-6 0-147 0 0,-7-4-25 0 0,0 0 1 0 0,-1 1 0 0 0,1 1-1 0 0,-21-2 1 0 0,-49 0 2 0 0,37 3-26 0 0,-212-30-90 0 0,193 21 108 0 0,-317-38-49 0 0,115 20-47 0 0,187 18 30 0 0,-42-6-239 0 0,117 16 202 0 0,13 10-1330 0 0,-3-5 1399 0 0,-1-1 0 0 0,1-1 0 0 0,0 1 0 0 0,0-1-1 0 0,1-1 1 0 0,-1 0 0 0 0,1 0 0 0 0,-1 0 0 0 0,10 0-1 0 0,20 4 36 0 0,-19-1-49 0 0,0-2 1 0 0,0-1 0 0 0,0 0 0 0 0,0-1 0 0 0,22-2-1 0 0,-28 0-1 0 0,25 3 0 0 0,-5 0 0 0 0,-25-2 0 0 0,30 5 0 0 0,-24-2 0 0 0,-2 1-16 0 0,-9-3-69 0 0,-6 0-400 0 0,-4 4 475 0 0,-1-1 1 0 0,0-1 0 0 0,0 1-1 0 0,0-1 1 0 0,0 0 0 0 0,0-1-1 0 0,-1 0 1 0 0,1-1 0 0 0,-10 2-1 0 0,5-2 10 0 0,-5 0 0 0 0,0 0 0 0 0,-28-2 0 0 0,27 0-17 0 0,-37 2 0 0 0,35 0 2 0 0,-26-1 0 0 0,4-3 15 0 0,-127-7 0 0 0,146 10-1 0 0,10-1 4 0 0,0 2 0 0 0,-1-1 0 0 0,-22 6 0 0 0,35-6 50 0 0,4 1 1 0 0,7 3-38 0 0,-1 0 0 0 0,1 0 0 0 0,0-1 0 0 0,1 0 1 0 0,15 2-1 0 0,53 4 109 0 0,-44-6-105 0 0,228 17-20 0 0,-7-25-72 0 0,-170-1 72 0 0,63-3 0 0 0,-121 8 0 0 0,153 2 11 0 0,32-3 56 0 0,-117-1-17 0 0,191-15 78 0 0,-254 12-20 0 0,-24 4-52 0 0,0 0-1 0 0,1 1 0 0 0,13-1 1 0 0,68-3 449 0 0,-90 5-503 0 0,0-1 0 0 0,1 1 0 0 0,-1 0 0 0 0,0 0 0 0 0,1 0 0 0 0,-1 0 1 0 0,0 0-1 0 0,1 0 0 0 0,-1 0 0 0 0,1 0 0 0 0,-1 0 0 0 0,0 0 0 0 0,1 0 0 0 0,-1 0 0 0 0,0 0 0 0 0,1 0 0 0 0,-1 0 1 0 0,1 0-1 0 0,-1 0 0 0 0,0 0 0 0 0,1 1 0 0 0,-1-1 0 0 0,0 0 0 0 0,1 0 0 0 0,-1 0 0 0 0,1 1 0 0 0,3 2 40 0 0,15-1-23 0 0,-14-2-14 0 0,-1 1 1 0 0,1-1-1 0 0,-1 1 0 0 0,1 0 0 0 0,5 1 0 0 0,6 1 31 0 0,11 2-55 0 0,34 5-45 0 0,-12-1-8 0 0,-37-7 37 0 0,-5-1 9 0 0,-1 0 0 0 0,1-1 0 0 0,0 1 0 0 0,-1-1-1 0 0,9-1 1 0 0,-1 0 26 0 0,-1 1 0 0 0,0 0 0 0 0,0 0 0 0 0,1-1 0 0 0,1 2 0 0 0,1-1 0 0 0,-4 0-10 0 0,6 1-121 0 0,-4 0 38 0 0,0-1 0 0 0,0-1 1 0 0,19-3-1 0 0,-30 4 29 0 0,-1 0-245 0 0,8 3 309 0 0,-5-2 53 0 0,-5-1-52 0 0,0 0-1 0 0,0 0 0 0 0,0 0 1 0 0,0 0-1 0 0,0 0 0 0 0,0 0 1 0 0,0 0-1 0 0,1 0 0 0 0,-1 0 1 0 0,0 0-1 0 0,0 0 0 0 0,0 0 1 0 0,0 0-1 0 0,0 0 1 0 0,0 0-1 0 0,0 0 0 0 0,1 0 1 0 0,-1 0-1 0 0,0 0 0 0 0,0 1 1 0 0,0-1-1 0 0,0 0 0 0 0,0 0 1 0 0,0 0-1 0 0,0 0 0 0 0,0 0 1 0 0,0 0-1 0 0,1 0 0 0 0,-1 0 1 0 0,0 0-1 0 0,0 0 0 0 0,0 1 1 0 0,0-1-1 0 0,0 0 0 0 0,0 0 1 0 0,0 0-1 0 0,0 0 0 0 0,0 0 1 0 0,0 0-1 0 0,0 0 1 0 0,0 0-1 0 0,0 1 0 0 0,0-1 1 0 0,0 0-1 0 0,0 0 0 0 0,0 0 1 0 0,0 0-1 0 0,0 0 0 0 0,0 0 1 0 0,0 0-1 0 0,0 1 0 0 0,-8 1-2 0 0,-10 0-14 0 0,-25-1 16 0 0,-31 2 0 0 0,13 0 101 0 0,-81-6 0 0 0,46-1 1 0 0,-25-2 56 0 0,-17 0-57 0 0,82 5-54 0 0,-97 5 23 0 0,144-3-71 0 0,-9 1-4 0 0,-26-1-1 0 0,42-1-55 0 0,5 0-108 0 0,111-17-445 0 0,80 7 562 0 0,-9 1 176 0 0,-123 8 36 0 0,80-11 0 0 0,-140 12 32 0 0,0-1-121 0 0,-2 1-54 0 0,1 0 1 0 0,-1 0-1 0 0,0 0 0 0 0,0-1 1 0 0,0 1-1 0 0,1 0 0 0 0,-1 0 1 0 0,0 0-1 0 0,0 0 1 0 0,0 0-1 0 0,0 0 0 0 0,1 0 1 0 0,-1 0-1 0 0,0 0 0 0 0,0-1 1 0 0,0 1-1 0 0,0 0 0 0 0,0 0 1 0 0,0 0-1 0 0,1 0 0 0 0,-1 0 1 0 0,0-1-1 0 0,0 1 0 0 0,0 0 1 0 0,0 0-1 0 0,0 0 1 0 0,0 0-1 0 0,0-1 0 0 0,0 1 1 0 0,0 0-1 0 0,0 0 0 0 0,0 0 1 0 0,0-1-1 0 0,0 1 0 0 0,0 0 1 0 0,0 0-1 0 0,0 0 0 0 0,0-1 1 0 0,0 1-1 0 0,0 0 0 0 0,0 0 1 0 0,0 0-1 0 0,0 0 1 0 0,0-1-1 0 0,0 1 0 0 0,0 0 1 0 0,0 0-1 0 0,-1 0 0 0 0,-11-4 175 0 0,-23 3-303 0 0,-31 8-12 0 0,38-4 119 0 0,-36 0 1 0 0,-32-1 0 0 0,-131 20-1 0 0,3 1-34 0 0,52-17 168 0 0,-32 1 1 0 0,171-5-130 0 0,-401 14 62 0 0,37-16 136 0 0,258 1-108 0 0,-160-7 117 0 0,19 0 80 0 0,159 6-129 0 0,-466 11 688 0 0,549-8-781 0 0,-363 26 468 0 0,0 19-291 0 0,281-29-300 0 0,-339 62-1462 0 0,323-45-1532 0 0,181-34 473 0 0,59-8 1867 0 0,-38 2 392 0 0,717-31 1071 0 0,-601 27-719 0 0,274-6 52 0 0,-146 7-19 0 0,285 1 406 0 0,-435 8-332 0 0,216 9 150 0 0,67 13-130 0 0,-367-18-364 0 0,87 20 1 0 0,-160-25 84 0 0,-18 6-57 0 0,5-4 208 0 0,0 0 1 0 0,0-1-1 0 0,0 0 0 0 0,-1-1 0 0 0,-14 1 0 0 0,-1 0 127 0 0,-772 32 1513 0 0,715-33-1552 0 0,-605 9 688 0 0,380-4-494 0 0,-604 30 23 0 0,893-35-319 0 0,4 0-11 0 0,0 1 1 0 0,-19 4-1 0 0,51 3-378 0 0,6-4 192 0 0,0-2 0 0 0,0 0 1 0 0,1-2-1 0 0,-1 0 0 0 0,24-3 0 0 0,-2 1 126 0 0,365-19-37 0 0,-188 7 66 0 0,467-28 24 0 0,-184 10 0 0 0,-61 14 98 0 0,-142 6-5 0 0,38 2 81 0 0,78-4-112 0 0,-373 10 28 0 0,0-2 0 0 0,55-14-1 0 0,-97 19 365 0 0,-2 0-406 0 0,-1 0 0 0 0,1-1 0 0 0,0 1 1 0 0,0 0-1 0 0,-1-1 0 0 0,1 1 0 0 0,0 0 1 0 0,0-1-1 0 0,-1 1 0 0 0,1-1 0 0 0,0 1 1 0 0,-1-1-1 0 0,1 1 0 0 0,0-1 0 0 0,-1 1 0 0 0,1-1 1 0 0,-1 0-1 0 0,1 1 0 0 0,-1-1 0 0 0,0 0 1 0 0,1 0-1 0 0,-1 1 0 0 0,0-1 0 0 0,1 0 1 0 0,-1 0-1 0 0,0 0 0 0 0,0 0 0 0 0,1-1-112 0 0,1 0-204 0 0,0-1 254 0 0,1 0 0 0 0,-1 0 0 0 0,1 1 0 0 0,0-1 0 0 0,0 1-1 0 0,0 0 1 0 0,0 0 0 0 0,1 0 0 0 0,-1 0 0 0 0,0 1 0 0 0,1-1 0 0 0,-1 1-1 0 0,1 0 1 0 0,0 0 0 0 0,-1 0 0 0 0,1 1 0 0 0,0-1 0 0 0,-1 1-1 0 0,7 0 1 0 0,9 1-6 0 0,0 0 0 0 0,33 7 1 0 0,-20-3 47 0 0,23 4 60 0 0,50 6-414 0 0,-85-13 194 0 0,0-1 0 0 0,1-1 0 0 0,19-3 0 0 0,-35 3 52 0 0,7-4 562 0 0,-10 4-844 0 0,0-1 331 0 0,9-1-130 0 0,-9 2 153 0 0,0-1 0 0 0,0 1 0 0 0,0 0 0 0 0,0 0 0 0 0,0 0 0 0 0,0 0 0 0 0,0 1 0 0 0,0-1 0 0 0,-1 0 0 0 0,4 2 0 0 0,-1 0 0 0 0,9 4 8 0 0,-2 3 0 0 0,-3 2 0 0 0,-4 2-13 0 0,-3-11 3 0 0,-1 0-1 0 0,0 0 1 0 0,0 1-1 0 0,0-1 1 0 0,0 0-1 0 0,-1 0 1 0 0,1 1-1 0 0,-1-1 1 0 0,1 0-1 0 0,-1 0 1 0 0,0 0-1 0 0,0 1 1 0 0,0-1-1 0 0,0 0 1 0 0,0 0 0 0 0,0-1-1 0 0,0 1 1 0 0,-1 0-1 0 0,1 0 1 0 0,-1 0-1 0 0,1-1 1 0 0,-1 1-1 0 0,0-1 1 0 0,0 0-1 0 0,0 1 1 0 0,-3 1-1 0 0,-5 3-9 0 0,-1 0 0 0 0,0-1 0 0 0,-20 6-1 0 0,24-8 25 0 0,-58 18 45 0 0,-82 16 1 0 0,-73 2 53 0 0,181-33-100 0 0,-574 51 216 0 0,-4-49 81 0 0,583-8-292 0 0,-620-4 830 0 0,-252 1 343 0 0,0 34-708 0 0,114 55-836 0 0,679-69 1 0 0,-120 21-514 0 0,80 0-298 0 0,150-37 802 0 0,19 6-327 0 0,-15-7 645 0 0,12 3-114 0 0,-1 0 0 0 0,1-2 1 0 0,-1 1-1 0 0,18-1 0 0 0,55-6-346 0 0,-58 3 380 0 0,504-44-87 0 0,65-4 410 0 0,7 19 135 0 0,-400 21-168 0 0,603-13 879 0 0,246 37-422 0 0,-948-9-565 0 0,0 5 0 0 0,131 29 0 0 0,-218-35-28 0 0,1 1 0 0 0,-1 0 0 0 0,26 12 0 0 0,-43-16-19 0 0,1-1 0 0 0,0 0-1 0 0,-1 0 1 0 0,1 1 0 0 0,-1-1-1 0 0,1 0 1 0 0,0 1-1 0 0,-1-1 1 0 0,1 0 0 0 0,-1 1-1 0 0,1-1 1 0 0,-1 1 0 0 0,1-1-1 0 0,-1 1 1 0 0,0-1-1 0 0,1 1 1 0 0,-1 0 0 0 0,1-1-1 0 0,-1 1 1 0 0,1 0 0 0 0,-2 0 3 0 0,1 0-1 0 0,0 0 1 0 0,-1 0 0 0 0,1 0 0 0 0,-1-1 0 0 0,1 1 0 0 0,-1 0-1 0 0,1 0 1 0 0,-1-1 0 0 0,1 1 0 0 0,-1 0 0 0 0,0-1 0 0 0,1 1-1 0 0,-1 0 1 0 0,0-1 0 0 0,1 1 0 0 0,-1-1 0 0 0,0 1 0 0 0,-1-1-1 0 0,-21 11 83 0 0,-17 0 52 0 0,-1-2 0 0 0,-1-2 0 0 0,-62 4 0 0 0,54-7-34 0 0,-558 30 364 0 0,-5-29-443 0 0,188-4-11 0 0,379-1 2 0 0,-597 14 32 0 0,404-9 1 0 0,-18 2-45 0 0,-406 9 71 0 0,600-17-40 0 0,-124 2-169 0 0,144 5 60 0 0,40-5 20 0 0,7 0-59 0 0,31 6-398 0 0,0-1 0 0 0,55 2-1 0 0,77-9 242 0 0,195-23 178 0 0,-70 3 53 0 0,63-3 39 0 0,-46 2 0 0 0,-180 15 0 0 0,435-22 0 0 0,113-4 152 0 0,-280 12-90 0 0,90-3 126 0 0,-334 19-22 0 0,295-4 216 0 0,-372 10-238 0 0,-143-10 377 0 0,-345-15-262 0 0,-2 17 74 0 0,134 2-236 0 0,159 2-85 0 0,-400-1 128 0 0,504 4-128 0 0,11-1-13 0 0,1 1 0 0 0,-1 1-1 0 0,0-1 1 0 0,1 1 0 0 0,-1 0-1 0 0,0 0 1 0 0,1 1 0 0 0,-9 3-1 0 0,11-4-140 0 0,50 7-1365 0 0,17-6 1045 0 0,-1-3 1 0 0,94-14-1 0 0,-41 3 192 0 0,591-1 489 0 0,-116 60 90 0 0,-447-27-234 0 0,-129-19-32 0 0,-3 0-17 0 0,-10-1 272 0 0,1 0-220 0 0,38 9-62 0 0,-2-1 6 0 0,-2 3-1 0 0,71 28 0 0 0,42 24-21 0 0,-141-56 1 0 0,-9-3 3 0 0,-6 0 29 0 0,0-1 36 0 0,0-1 1 0 0,0 0-1 0 0,-1 0 1 0 0,1-1 0 0 0,-1 1-1 0 0,1-1 1 0 0,-1-1-1 0 0,0 1 1 0 0,1-1 0 0 0,-10-1-1 0 0,-9 1 96 0 0,-142-2 361 0 0,-8 1-116 0 0,97 5-246 0 0,-217 8 320 0 0,-155 6 49 0 0,259-8-402 0 0,-540 36 113 0 0,455-27-178 0 0,-709 66-56 0 0,975-84-10 0 0,-520 65 0 0 0,517-63-11 0 0,-24 2-36 0 0,0 3 0 0 0,0 1 0 0 0,-59 23 1 0 0,95-32 4 0 0,1 0 0 0 0,-1 0 1 0 0,1 0-1 0 0,0 0 1 0 0,-1 0-1 0 0,1 0 1 0 0,-1 0-1 0 0,1 1 0 0 0,0-1 1 0 0,-1 0-1 0 0,1 0 1 0 0,0 1-1 0 0,-1-1 1 0 0,1 0-1 0 0,0 0 0 0 0,-1 1 1 0 0,1-1-1 0 0,0 0 1 0 0,0 1-1 0 0,-1-1 1 0 0,1 0-1 0 0,0 1 0 0 0,0-1 1 0 0,0 0-1 0 0,0 1 1 0 0,-1-1-1 0 0,1 1 1 0 0,0-1-1 0 0,0 1 0 0 0,0 0 14 0 0,1-1-1 0 0,-1 1 0 0 0,1-1 0 0 0,-1 1 1 0 0,1-1-1 0 0,-1 1 0 0 0,1-1 1 0 0,0 0-1 0 0,-1 1 0 0 0,1-1 0 0 0,0 0 1 0 0,-1 1-1 0 0,1-1 0 0 0,-1 0 1 0 0,2 1-1 0 0,34 5-406 0 0,-35-6 407 0 0,62 5-268 0 0,-1-3-1 0 0,91-8 0 0 0,-97 2 214 0 0,530-38 479 0 0,-362 28-265 0 0,269-14 107 0 0,-115 11-118 0 0,438-13 144 0 0,27 46 238 0 0,-625 8-417 0 0,-204-21-57 0 0,-11-2-87 0 0,-63 5-73 0 0,-460-3 460 0 0,266-5-152 0 0,-76 0-6 0 0,-439 7 303 0 0,536 5-56 0 0,221-9-358 0 0,10 0-35 0 0,15 2-312 0 0,-4 1 199 0 0,9-1-39 0 0,0 0 0 0 0,1 0 0 0 0,22-2 0 0 0,58-4-12 0 0,-81 3 116 0 0,131-10-100 0 0,62-2 102 0 0,-62 7 22 0 0,550-4 124 0 0,-616 11-90 0 0,556 29 40 0 0,-546-24-71 0 0,163 18 58 0 0,-241-22-31 0 0,-15-3-29 0 0,0 0-1 0 0,-1 0 1 0 0,1 0-1 0 0,0 0 0 0 0,0 0 1 0 0,0 0-1 0 0,0 0 1 0 0,0 0-1 0 0,0 0 1 0 0,0 0-1 0 0,0 0 1 0 0,0 0-1 0 0,0 0 0 0 0,0 1 1 0 0,0-1-1 0 0,0 0 1 0 0,0 0-1 0 0,0 0 1 0 0,0 0-1 0 0,0 0 1 0 0,0 0-1 0 0,0 0 1 0 0,0 0-1 0 0,0 0 0 0 0,0 0 1 0 0,0 0-1 0 0,0 0 1 0 0,0 0-1 0 0,0 0 1 0 0,0 0-1 0 0,0 0 1 0 0,0 0-1 0 0,0 0 0 0 0,0 0 1 0 0,0 0-1 0 0,0 0 1 0 0,0 0-1 0 0,0 0 1 0 0,0 0-1 0 0,0 0 1 0 0,0 0-1 0 0,1 0 1 0 0,-1 1-1 0 0,0-1 0 0 0,0 0 1 0 0,0 0-1 0 0,0 0 1 0 0,0 0-1 0 0,-9 0 48 0 0,-160-3 316 0 0,81-1-318 0 0,-543 8-34 0 0,-1 22-18 0 0,415-16 0 0 0,-399 25-457 0 0,401-24 312 0 0,207-11 151 0 0,6 0-2 0 0,-1 0 1 0 0,0 0-1 0 0,0 1 0 0 0,1-1 1 0 0,-1 1-1 0 0,0-1 1 0 0,-4 3-1 0 0,6-2-25 0 0,4 0 1 0 0,15 6-57 0 0,-1 0 0 0 0,2-2-1 0 0,-1 0 1 0 0,1-1 0 0 0,28 2 0 0 0,103-1-216 0 0,-117-5 271 0 0,395-14-343 0 0,-298 7 161 0 0,-10 1 8 0 0,541-22-464 0 0,-631 27 665 0 0,396-5-71 0 0,-294 10 69 0 0,158 24-1 0 0,-276-26 28 0 0,0 1-1 0 0,-1 0 1 0 0,1 0-1 0 0,-1 1 1 0 0,23 11-1 0 0,-36-15-22 0 0,0 0 1 0 0,0 0-1 0 0,-1 0 0 0 0,1 0 0 0 0,0 0 0 0 0,0 0 0 0 0,0 0 0 0 0,0 0 0 0 0,0 0 0 0 0,0 0 0 0 0,0 0 1 0 0,0 0-1 0 0,0 0 0 0 0,0 0 0 0 0,0 0 0 0 0,0 1 0 0 0,0-1 0 0 0,0 0 0 0 0,0 0 0 0 0,0 0 1 0 0,0 0-1 0 0,0 0 0 0 0,-1 0 0 0 0,1 0 0 0 0,0 0 0 0 0,0 0 0 0 0,0 0 0 0 0,0 0 0 0 0,0 0 0 0 0,0 0 1 0 0,0 0-1 0 0,0 0 0 0 0,0 0 0 0 0,0 1 0 0 0,0-1 0 0 0,0 0 0 0 0,0 0 0 0 0,0 0 0 0 0,0 0 0 0 0,0 0 1 0 0,0 0-1 0 0,0 0 0 0 0,0 0 0 0 0,0 0 0 0 0,1 0 0 0 0,-1 0 0 0 0,0 0 0 0 0,0 0 0 0 0,0 0 1 0 0,0 0-1 0 0,0 1 0 0 0,0-1 0 0 0,0 0 0 0 0,0 0 0 0 0,0 0 0 0 0,0 0 0 0 0,0 0 0 0 0,-7 3 2 0 0,0 0-1 0 0,0 0 0 0 0,-1-1 0 0 0,1 0 1 0 0,-1 0-1 0 0,-10 1 0 0 0,-52 2 13 0 0,55-5 1 0 0,-1185 12 1804 0 0,170-7-1112 0 0,-288 64-547 0 0,596-15-107 0 0,666-51-42 0 0,25-1-13 0 0,-44 7 0 0 0,74-9 0 0 0,1-1 0 0 0,0 1-1 0 0,-1 0 1 0 0,1 0-1 0 0,0 0 1 0 0,-1 0 0 0 0,1 0-1 0 0,0 0 1 0 0,0 0 0 0 0,-1 0-1 0 0,1 0 1 0 0,0 1-1 0 0,-1-1 1 0 0,1 0 0 0 0,0 0-1 0 0,0 0 1 0 0,-1 0 0 0 0,1 0-1 0 0,0 0 1 0 0,-1 1 0 0 0,1-1-1 0 0,0 0 1 0 0,0 0-1 0 0,0 0 1 0 0,-1 1 0 0 0,1-1-1 0 0,0 0 1 0 0,0 0 0 0 0,0 1-1 0 0,-1-1 1 0 0,1 0-1 0 0,0 0 1 0 0,0 1 0 0 0,0-1-1 0 0,0 0 1 0 0,1 2-27 0 0,1-1 1 0 0,-1 0 0 0 0,1 0-1 0 0,-1 0 1 0 0,1 0-1 0 0,0 0 1 0 0,-1 0-1 0 0,1 0 1 0 0,0-1-1 0 0,3 2 1 0 0,26 5-280 0 0,5-2 6 0 0,0-1 0 0 0,41 0 0 0 0,75-9 34 0 0,-93 2 159 0 0,414-29-251 0 0,-91 5 158 0 0,-159 14 201 0 0,481-16 0 0 0,-123 38 0 0 0,-525-8-3 0 0,2-1-27 0 0,1 3-1 0 0,85 16 1 0 0,-141-18-58 0 0,-8-1-40 0 0,-380-3-1676 0 0,233-4 1710 0 0,117 6 84 0 0,-1115-28 1487 0 0,-5 27 496 0 0,-692 78-671 0 0,1812-73-1292 0 0,1-1 4 0 0,-50 9-1 0 0,82-10-142 0 0,4 1-67 0 0,3 2 140 0 0,0 0 0 0 0,0 0 0 0 0,1-1 0 0 0,-1 0 0 0 0,1 0 0 0 0,-1 0 0 0 0,1 0 0 0 0,0-1 0 0 0,0 0 0 0 0,12 2 0 0 0,10 0-195 0 0,33 2 0 0 0,-49-5 186 0 0,218 1-727 0 0,5-20 685 0 0,-106 7 111 0 0,543-45-68 0 0,49 10 64 0 0,1 23 0 0 0,-494 24 22 0 0,123-2 20 0 0,-311-3 29 0 0,-63-1 21 0 0,-48-5 148 0 0,-77 0 0 0 0,93 8-179 0 0,-672-19-38 0 0,447 16-8 0 0,-1277-3 1639 0 0,590 51-1138 0 0,949-42-514 0 0,-25 3-22 0 0,-45 9 0 0 0,86-13-178 0 0,6 2-54 0 0,7 3 135 0 0,1 0-1 0 0,-1-2 1 0 0,1 1-1 0 0,0-1 1 0 0,13 1-1 0 0,68 4-482 0 0,287-14-349 0 0,-326 3 951 0 0,497-29-58 0 0,896-34-164 0 0,-1104 61-669 0 0,-339 5 690 0 0,-573-13-89 0 0,353 11 248 0 0,-787-3 1197 0 0,443 3-594 0 0,-605 28 349 0 0,894-10-1094 0 0,268-16 28 0 0,8 1-302 0 0,43 3-608 0 0,81-4 0 0 0,55-14 122 0 0,-141 10 724 0 0,394-38-577 0 0,162-14 764 0 0,-294 31 199 0 0,629-37 906 0 0,-674 61-671 0 0,-146 2-56 0 0,-743 3 371 0 0,-171-1 77 0 0,-294 14 1184 0 0,492 19-1482 0 0,494-22-545 0 0,125-5-173 0 0,-1-5 38 0 0,-1-1 1 0 0,2-1-1 0 0,-1 0 1 0 0,0-1-1 0 0,29-2 1 0 0,-25 1 54 0 0,352-26-523 0 0,-243 14 575 0 0,227-22 59 0 0,139-12 18 0 0,245 8 147 0 0,-627 35-72 0 0,149 1 119 0 0,-210 8-131 0 0,-49-5-11 0 0,-6-1 1 0 0,-95 6 120 0 0,14 1-26 0 0,-624 27 58 0 0,-227 10 644 0 0,103 16-56 0 0,371 10-636 0 0,448-67-178 0 0,-24 8 0 0 0,34-10-188 0 0,16 6-261 0 0,-4-1 354 0 0,4-1-16 0 0,0-1 0 0 0,0 0 0 0 0,0-1-1 0 0,1 0 1 0 0,23 1 0 0 0,73-2-386 0 0,283-24 293 0 0,4-15 80 0 0,-130 11 112 0 0,1211-55 160 0 0,-1389 80-74 0 0,-337 9 123 0 0,64 0-98 0 0,-1005 36 949 0 0,583 18-22 0 0,593-61-995 0 0,-27 8-80 0 0,38-8-58 0 0,6 1-53 0 0,16 3-71 0 0,0 0-1 0 0,1-1 1 0 0,-1-2-1 0 0,34 2 1 0 0,89-8-175 0 0,-134 4 412 0 0,690-69-303 0 0,-361 31 300 0 0,531-45-39 0 0,-676 66 52 0 0,693-30 4 0 0,-830 45 0 0 0,-53 2 0 0 0,198-1 64 0 0,-185 3-64 0 0,-17-2 0 0 0,1 0 0 0 0,0 0 0 0 0,0 0 0 0 0,0 0 0 0 0,0 0 0 0 0,0 0 0 0 0,0 1 0 0 0,0-1 0 0 0,0 0 0 0 0,0 0 0 0 0,0 0 0 0 0,0 0 0 0 0,0 0 0 0 0,0 0 0 0 0,0 0 0 0 0,0 0 0 0 0,0 0 0 0 0,0 0 0 0 0,0 0 0 0 0,0 0 0 0 0,0 0 0 0 0,0 0 0 0 0,0 0 0 0 0,0 0 0 0 0,0 0 0 0 0,0 0 0 0 0,0 0 0 0 0,0 0 0 0 0,0 0 0 0 0,0 0 0 0 0,0 1 0 0 0,0-1 0 0 0,0 0 0 0 0,0 0 0 0 0,0 0 0 0 0,0 0 0 0 0,0 0 0 0 0,0 0 0 0 0,0 0 0 0 0,0 0 0 0 0,1 0 0 0 0,-1 0 0 0 0,0 0 0 0 0,0 0 0 0 0,0 0 0 0 0,0 0 0 0 0,0 0 0 0 0,0 0 0 0 0,0 0 0 0 0,0 0 0 0 0,0 0 0 0 0,0 0 0 0 0,0 0 0 0 0,-9 2 0 0 0,-132 13-76 0 0,81-10 56 0 0,-364 23 38 0 0,160-12 116 0 0,-161 9 323 0 0,-185 15 306 0 0,4 23-575 0 0,597-61-191 0 0,-5-1-5 0 0,0 2-1 0 0,0-1 1 0 0,-14 6-1 0 0,26-7-191 0 0,6 0-93 0 0,13 4 90 0 0,0-1 1 0 0,0-1 0 0 0,1 0-1 0 0,0-2 1 0 0,19 0-1 0 0,96-7-533 0 0,-73 1 489 0 0,363-23-32 0 0,139-8 102 0 0,-533 35 177 0 0,427-16 0 0 0,-2 27 0 0 0,-426-8 0 0 0,0 1 0 0 0,42 9 0 0 0,-56-6 1 0 0,-14-6-1 0 0,0 0 0 0 0,1 0 0 0 0,-1 0 0 0 0,0 0 0 0 0,0 0 0 0 0,0 0 0 0 0,0 1 0 0 0,0-1 0 0 0,0 0 0 0 0,0 0 0 0 0,0 0 0 0 0,0 0 0 0 0,0 0 0 0 0,0 0 0 0 0,0 0 0 0 0,0 0 0 0 0,0 0 0 0 0,0 0 0 0 0,0 1 0 0 0,0-1 1 0 0,1 0-1 0 0,-1 0 0 0 0,0 0 0 0 0,0 0 0 0 0,0 0 0 0 0,0 0 0 0 0,0 0 0 0 0,0 0 0 0 0,0 1 0 0 0,-1-1 0 0 0,1 0 0 0 0,0 0 0 0 0,0 0 0 0 0,0 0 0 0 0,0 0 0 0 0,0 0 0 0 0,0 0 0 0 0,0 0 0 0 0,0 0 0 0 0,0 1 0 0 0,0-1 0 0 0,0 0 0 0 0,0 0 0 0 0,0 0 1 0 0,0 0-1 0 0,0 0 0 0 0,0 0 0 0 0,-1 0 0 0 0,-8 3 16 0 0,-17 4 73 0 0,0-2 1 0 0,-1-1-1 0 0,0-1 0 0 0,-32 0 0 0 0,10-1 5 0 0,-1104 36 1857 0 0,132-8-413 0 0,236 24-1159 0 0,548-36-403 0 0,51-1-37 0 0,-222 8-857 0 0,353-23 516 0 0,53-2 228 0 0,16 5-1033 0 0,0 0 1056 0 0,0-1 0 0 0,1 0-1 0 0,-1-2 1 0 0,1 1 0 0 0,23-1 0 0 0,31-1 51 0 0,89-9 0 0 0,-23-1 102 0 0,5 5-2 0 0,310-6 0 0 0,-441 9 1 0 0,22 3 21 0 0,-28-2 210 0 0,-6 1-119 0 0,-53 6 408 0 0,-63 0 0 0 0,72-6-463 0 0,-200 0 105 0 0,33-1 100 0 0,41 6-90 0 0,-190 2-34 0 0,262-4-119 0 0,-26 1-143 0 0,125-5-57 0 0,14 9-667 0 0,0-4 689 0 0,0 0 0 0 0,1-1-1 0 0,0 0 1 0 0,0-1 0 0 0,-1-1-1 0 0,26 2 1 0 0,10 2 121 0 0,142 14-176 0 0,-121-15-145 0 0,-59-4 237 0 0,76 4-1246 0 0,-89-5 1410 0 0,1-1-1 0 0,-1 1 1 0 0,1-1-1 0 0,-1 1 1 0 0,1-1-1 0 0,-4-2 1 0 0,-11-4 91 0 0,-47-3 20 0 0,0 2-1 0 0,-67 1 0 0 0,49 4-93 0 0,-276 1 556 0 0,144 20-628 0 0,214-18-9 0 0,-1 0-1 0 0,1-1 1 0 0,0 1-1 0 0,0 0 1 0 0,0 0-1 0 0,0 0 0 0 0,-1 0 1 0 0,1 0-1 0 0,0 0 1 0 0,0 0-1 0 0,0 0 1 0 0,0 0-1 0 0,-1 0 1 0 0,1 0-1 0 0,0 0 0 0 0,0 0 1 0 0,0 0-1 0 0,0 0 1 0 0,-1 0-1 0 0,1 0 1 0 0,0 0-1 0 0,0 0 1 0 0,0 1-1 0 0,0-1 0 0 0,0 0 1 0 0,-1 0-1 0 0,1 0 1 0 0,0 0-1 0 0,0 0 1 0 0,0 0-1 0 0,0 0 1 0 0,0 0-1 0 0,0 1 0 0 0,-1-1 1 0 0,1 0-1 0 0,0 0 1 0 0,0 0-1 0 0,0 0 1 0 0,0 1-1 0 0,0-1 1 0 0,0 0-1 0 0,0 0 0 0 0,0 0 1 0 0,0 0-1 0 0,0 0 1 0 0,0 1-1 0 0,0-1 1 0 0,9 5-222 0 0,20 3 182 0 0,6-3 61 0 0,-1-1 1 0 0,1-1 0 0 0,44-3-1 0 0,9 1 211 0 0,3 3-78 0 0,99 19-1 0 0,-144-15-120 0 0,92 15 26 0 0,-136-23-113 0 0,-4-1 94 0 0,-45-13 202 0 0,1 3 0 0 0,-80-10 0 0 0,-102 9-131 0 0,61 17 443 0 0,29-2-101 0 0,80-1-436 0 0,55-2-64 0 0,1 1-22 0 0,2-1 67 0 0,0 0 1 0 0,-1 0-1 0 0,1 0 1 0 0,0 1-1 0 0,0-1 1 0 0,-1 0-1 0 0,1 0 1 0 0,0 0-1 0 0,0 0 1 0 0,0 1 0 0 0,-1-1-1 0 0,1 0 1 0 0,0 0-1 0 0,0 0 1 0 0,0 1-1 0 0,-1-1 1 0 0,1 0-1 0 0,0 0 1 0 0,0 1-1 0 0,0-1 1 0 0,0 0-1 0 0,0 0 1 0 0,0 1 0 0 0,0-1-1 0 0,-1 0 1 0 0,1 1-1 0 0,0-1 1 0 0,0 0-1 0 0,0 0 1 0 0,0 1-1 0 0,0-1 1 0 0,0 0-1 0 0,0 1 1 0 0,1-1-1 0 0,9 9-396 0 0,-1-4 314 0 0,0-1 1 0 0,0 0-1 0 0,1-1 0 0 0,-1 0 0 0 0,1 0 0 0 0,16 2 0 0 0,62 4 22 0 0,-73-9 72 0 0,34 4-58 0 0,49 2-770 0 0,-95-6 583 0 0,-9-7-795 0 0,3 4 1102 0 0,1 1-1 0 0,-1 0 0 0 0,0 0 1 0 0,0 0-1 0 0,0 0 0 0 0,0 0 1 0 0,0 1-1 0 0,0-1 1 0 0,0 1-1 0 0,0 0 0 0 0,-1 0 1 0 0,-6-1-1 0 0,-9-1 86 0 0,-28-2 1 0 0,28 4-102 0 0,-98-10 42 0 0,-100-7-96 0 0,194 15-176 0 0,22 3 68 0 0,28-4-994 0 0,-7 1 1056 0 0,0 1 1 0 0,22 1 0 0 0,76-2-166 0 0,-109 2-12 0 0,0 1-1 0 0,16-4 0 0 0,-22 3 338 0 0,-10-12 179 0 0,6 12-229 0 0,-2-3 45 0 0,0 0 0 0 0,-1 0 0 0 0,0 0 0 0 0,1 1 0 0 0,-1-1 0 0 0,-1 1 0 0 0,1 0 0 0 0,0 0-1 0 0,-1 0 1 0 0,1 0 0 0 0,-9-3 0 0 0,-6-1 183 0 0,-35-8 1 0 0,12 4-239 0 0,-127-35 72 0 0,167 44-193 0 0,-4 0 167 0 0,12 14-711 0 0,3-1 689 0 0,35 38 591 0 0,-20-18-306 0 0,-23-29-232 0 0,1 0-4 0 0,13 20 64 0 0,-13-20-92 0 0,0-1-54 0 0,0 1-1 0 0,0 0 0 0 0,0 0 0 0 0,0 0 0 0 0,0 0 0 0 0,0 0 0 0 0,0 1 1 0 0,2 4-1 0 0,-3-6-9 0 0,27 34 501 0 0,-26-33-405 0 0,8 8 79 0 0,-8-9-160 0 0,50 52 507 0 0,-27-33-458 0 0,-15-12-57 0 0,-8-7 89 0 0,2 2-26 0 0,-1-1 0 0 0,0 1 0 0 0,0 0 0 0 0,-1-1 0 0 0,1 1 0 0 0,-1 1 0 0 0,4 5 0 0 0,-4-7-77 0 0,0 0 151 0 0,-2-2-156 0 0,0 0 1 0 0,0 1-1 0 0,0-1 0 0 0,0 0 0 0 0,0 1 0 0 0,0-1 0 0 0,0 0 0 0 0,0 0 0 0 0,0 1 1 0 0,0-1-1 0 0,0 0 0 0 0,0 0 0 0 0,1 1 0 0 0,-1-1 0 0 0,0 0 0 0 0,0 0 0 0 0,0 1 0 0 0,0-1 1 0 0,1 0-1 0 0,-1 0 0 0 0,0 0 0 0 0,0 0 0 0 0,0 1 0 0 0,1-1 0 0 0,-1 0 0 0 0,0 0 1 0 0,1 0-1 0 0,-1 0 4 0 0,0 1 0 0 0,1-1 0 0 0,-1 0 1 0 0,0 0-1 0 0,1 0 0 0 0,-1 1 0 0 0,0-1 0 0 0,1 0 1 0 0,-1 1-1 0 0,0-1 0 0 0,0 0 0 0 0,0 0 1 0 0,1 1-1 0 0,-1-1 0 0 0,0 0 0 0 0,0 1 0 0 0,0-1 1 0 0,0 0-1 0 0,0 1 0 0 0,1 0 0 0 0,1 1 56 0 0,6 10 0 0 0,0-1 0 0 0,-5-7-10 0 0,5 6-44 0 0,-1 0 1 0 0,-4-7 32 0 0,4 7-33 0 0,1 0 1 0 0,-4-6 32 0 0,6 5-33 0 0,4 2-10 0 0,0-2 0 0 0,-3-1 11 0 0,-7-5 32 0 0,9 4-33 0 0,3 1-10 0 0,0 0 0 0 0,-1 0 0 0 0,-1-2 0 0 0,1 1 0 0 0,0-2 0 0 0,1 1 0 0 0,0 0 0 0 0,0 0 0 0 0,-1 2 0 0 0,-2-1 0 0 0,1 1 0 0 0,-2 0 0 0 0,0 0 0 0 0,-1 1 0 0 0,0 0 0 0 0,0 0 0 0 0,3 0 0 0 0,-1 0 0 0 0,0-2 0 0 0,-2 1 0 0 0,0 3 0 0 0,0 0 0 0 0,-1-1 0 0 0,0 1 11 0 0,-1 1 32 0 0,2 0-33 0 0,-1 1-10 0 0,0-2 0 0 0,-1 0 0 0 0,0 0 0 0 0,0-1 0 0 0,0 1 0 0 0,0 0 0 0 0,1 0 0 0 0,5 4 29 0 0,-15-14-17 0 0,20 28 11 0 0,-12-17-12 0 0,-1 1 32 0 0,-1 1-33 0 0,-1-1-10 0 0,0-3 11 0 0,-4-5 32 0 0,2 5-22 0 0,-3-8 71 0 0,-2-3-151 0 0,-15-10-60 0 0,0 0 0 0 0,1-2 0 0 0,0 0 0 0 0,-20-21 0 0 0,0 1 22 0 0,-10-8 53 0 0,10 11-47 0 0,1-2 0 0 0,1-1 0 0 0,-34-46 0 0 0,49 51-637 0 0,18 31 782 0 0,-11 15-88 0 0,10-11-166 0 0,-1 6 188 0 0,3 1 12 0 0,2 7 0 0 0,0-18-3 0 0,0 0-4 0 0,0 2-36 0 0,6 6 32 0 0,4 9 11 0 0,-10-17 0 0 0,12 11 0 0 0,-2-1 11 0 0,-12-13-10 0 0,25 22 43 0 0,-1-3 82 0 0,-4-2 18 0 0,6 11 349 0 0,-25-27-360 0 0,1 1-79 0 0,18 14 74 0 0,-12-8-107 0 0,-5-5 22 0 0,4 4-33 0 0,1 0 1 0 0,15 14 160 0 0,-19-19-163 0 0,12 16 69 0 0,-8-9-24 0 0,-1-1 17 0 0,1 0 54 0 0,15 12 125 0 0,-14-12-180 0 0,-5-5-15 0 0,5 4-33 0 0,0 0 32 0 0,-6-5 1 0 0,6 6-44 0 0,-1 0 1 0 0,-5-5 32 0 0,4 6-33 0 0,0 0 1 0 0,-4-5 32 0 0,4 5-33 0 0,2 2-10 0 0,1 0 0 0 0,1-1 0 0 0,1 0 11 0 0,0-3 42 0 0,-7-4 1 0 0,6 5-33 0 0,2 0 32 0 0,4 2 11 0 0,-17-10-65 0 0,2 4 3 0 0,23 21 115 0 0,-13-14-107 0 0,2 0-6 0 0,-7-6 20 0 0,1-1 2 0 0,20 10 48 0 0,-26-13 54 0 0,1 0-64 0 0,8 5-25 0 0,4 3-87 0 0,-5-1 44 0 0,-7-5 47 0 0,7 8-33 0 0,2 3-10 0 0,4 4 26 0 0,-15-16-4 0 0,17 12-6 0 0,-4-4-16 0 0,-1-1 0 0 0,1 1 0 0 0,-2 0 0 0 0,-2 2 11 0 0,1 0 32 0 0,-2 2-33 0 0,-1 0-10 0 0,1 0 0 0 0,0 0 0 0 0,0-3 0 0 0,2 0 0 0 0,0 0 0 0 0,2-1 0 0 0,1 0 0 0 0,1-1 0 0 0,-1 1 0 0 0,-5-2 11 0 0,-5-4 32 0 0,5 6-33 0 0,7 10-10 0 0,-15-15 0 0 0,16 22 0 0 0,-9-16 0 0 0,3-1 0 0 0,1 0 0 0 0,0 1 0 0 0,-2-1 0 0 0,-1 0 0 0 0,-2-1 11 0 0,-5-5 32 0 0,2 5-33 0 0,4 11-10 0 0,2-1 0 0 0,-3-7 0 0 0,1-1 0 0 0,1-1 0 0 0,31 35 0 0 0,-29-35 0 0 0,-3-1 12 0 0,-7-7 52 0 0,-3-3 12 0 0,-82-53-245 0 0,-86-71-1 0 0,153 112 165 0 0,-103-85-139 0 0,90 72-54 0 0,0-2 0 0 0,-28-33 0 0 0,-24-23 222 0 0,67 70 0 0 0,6 5-1 0 0,0 1 0 0 0,-1 0 0 0 0,0 0-1 0 0,-13-7 1 0 0,2 1-23 0 0,-28-17 0 0 0,45 29 0 0 0,-14-14 0 0 0,14 13 0 0 0,-11-18 0 0 0,7 11-66 0 0,1 0 0 0 0,-11-21 0 0 0,16 28 48 0 0,-69-148-1966 0 0,61 130 1871 0 0,-1 1 0 0 0,-14-19-1 0 0,17 27 70 0 0,0 0 0 0 0,0 0 0 0 0,1 0 0 0 0,1-1 0 0 0,0 0 0 0 0,-7-24 0 0 0,-13-24-217 0 0,22 51 209 0 0,0 0-1 0 0,-1 0 1 0 0,-1 0 0 0 0,-10-16 0 0 0,12 20-16 0 0,-1 1 0 0 0,1 0-1 0 0,-1 0 1 0 0,1 0 0 0 0,-1 0 0 0 0,-1 1 0 0 0,-8-6 0 0 0,2 1-121 0 0,8 7 137 0 0,-1-1-1 0 0,1 0 1 0 0,0 1-1 0 0,-1 0 1 0 0,-8-3-1 0 0,3 2-7 0 0,1 0-1 0 0,0-2 1 0 0,-17-8-1 0 0,14 5 59 0 0,-2 0 21 0 0,1 0 1 0 0,0-2-1 0 0,-12-10 1 0 0,-2-15 531 0 0,10 12-447 0 0,14 18-77 0 0,-1 0 1 0 0,0 1-1 0 0,0-1 1 0 0,-1 1 0 0 0,1 0-1 0 0,-1 0 1 0 0,0 1-1 0 0,-6-5 1 0 0,-15-9 261 0 0,8 3-82 0 0,17 13 95 0 0,2 3-479 0 0,5 5 201 0 0,0-1 1 0 0,0 0-1 0 0,0 0 1 0 0,1-1-1 0 0,0 1 1 0 0,0-1-1 0 0,0-1 1 0 0,13 7-1 0 0,3-1 73 0 0,43 15-1 0 0,12 0 51 0 0,210 57 186 0 0,-196-64-58 0 0,150 9 0 0 0,98-21 275 0 0,464-44 664 0 0,-61 2-640 0 0,327 57-2744 0 0,-994-16 1655 0 0,13 0-99 0 0,118 22 0 0 0,-142-10 629 0 0,-63-16 387 0 0,-5 0-186 0 0,-19 6 112 0 0,0-2 1 0 0,-1 0-1 0 0,1-1 0 0 0,-38 1 0 0 0,18-1-99 0 0,-590 37 31 0 0,-4-27 14 0 0,41 0-158 0 0,509-11-195 0 0,-141 3-438 0 0,224-6 240 0 0,17 2-732 0 0,-2-1 627 0 0,0 0 1 0 0,-1-2-1 0 0,1 1 1 0 0,22-5-1 0 0,-15 3 100 0 0,725-119-993 0 0,-502 77 1102 0 0,-192 35 185 0 0,92-18 107 0 0,-107 19-59 0 0,67-26 0 0 0,-86 26 201 0 0,-18 6-133 0 0,0-2-57 0 0,-1 1 0 0 0,0 0 0 0 0,0 0 0 0 0,-1 0 0 0 0,1 0 0 0 0,-1 0 0 0 0,1 1-1 0 0,-1-1 1 0 0,0 1 0 0 0,0 0 0 0 0,0 0 0 0 0,0 0 0 0 0,0 1 0 0 0,-7-2 0 0 0,-10-2 317 0 0,-37-4 0 0 0,46 8-308 0 0,-59-8 156 0 0,-221-20 330 0 0,140 23-235 0 0,-179-10 907 0 0,-227 8 998 0 0,443 9-2053 0 0,-218 15-137 0 0,331-16-290 0 0,16 7-708 0 0,-2-2 722 0 0,0-2 0 0 0,0 1 0 0 0,1-1 0 0 0,-1-1 0 0 0,15 1 0 0 0,66-1-99 0 0,-70-2 313 0 0,356-29-115 0 0,-92 11 131 0 0,-61 5 0 0 0,18-15-12 0 0,-35 3 150 0 0,-167 20 650 0 0,-82-13 22 0 0,23 15-626 0 0,0 0 0 0 0,-1 1-1 0 0,1 0 1 0 0,-25 2 0 0 0,-72 10 50 0 0,78-7-255 0 0,-185 15 80 0 0,-196 26 381 0 0,319-26-277 0 0,-219 43 279 0 0,177-24-291 0 0,113-27-160 0 0,0 0-1 0 0,-49 28 1 0 0,70-34-76 0 0,1-1-1 0 0,0 1 1 0 0,0 0 0 0 0,-6 7-1 0 0,9-9-154 0 0,3 2-14 0 0,0 0 190 0 0,0-1 1 0 0,1 1 0 0 0,-1 0-1 0 0,1-1 1 0 0,0 1-1 0 0,0-1 1 0 0,0 1 0 0 0,1-1-1 0 0,-1 0 1 0 0,1 0 0 0 0,0 0-1 0 0,0-1 1 0 0,0 1 0 0 0,0 0-1 0 0,0-1 1 0 0,0 0-1 0 0,1 0 1 0 0,-1 0 0 0 0,1 0-1 0 0,6 2 1 0 0,9 2-11 0 0,0 0 0 0 0,1-1 1 0 0,32 4-1 0 0,62-1 25 0 0,-91-7 53 0 0,336 1 141 0 0,-1-19-29 0 0,-320 15-177 0 0,0 1-165 0 0,0-2 0 0 0,0-1 0 0 0,47-12 0 0 0,-82 15 95 0 0,-4-1-81 0 0,1 1 229 0 0,0-1-1 0 0,-1 1 1 0 0,0-1 0 0 0,1 1-1 0 0,-1 0 1 0 0,0-1-1 0 0,1 1 1 0 0,-1 0-1 0 0,0 0 1 0 0,0-1 0 0 0,0 1-1 0 0,0 0 1 0 0,0 0-1 0 0,0 0 1 0 0,-1 0-1 0 0,1 0 1 0 0,0 1 0 0 0,0-1-1 0 0,-1 0 1 0 0,1 1-1 0 0,-1-1 1 0 0,-2 0-1 0 0,-4-2 84 0 0,-1 0 0 0 0,-16-1 0 0 0,22 3-83 0 0,-70-9 368 0 0,-116 0 0 0 0,-76 16-253 0 0,30 1 184 0 0,-436 21 964 0 0,663-26-1276 0 0,-21-1-29 0 0,27-1-76 0 0,5-1-350 0 0,60-7-105 0 0,96-25-1 0 0,-28 4 531 0 0,-93 22 2 0 0,0-2 0 0 0,58-21 0 0 0,-84 26 14 0 0,-12 3 11 0 0,0 0 0 0 0,0 1 0 0 0,0-1 0 0 0,0 1 1 0 0,0-1-1 0 0,1 1 0 0 0,-1-1 0 0 0,0 1 0 0 0,0-1 1 0 0,-1 0-1 0 0,1 1 0 0 0,0-1 0 0 0,0 1 0 0 0,0-1 0 0 0,0 1 1 0 0,0-1-1 0 0,-1 1 0 0 0,1-1 0 0 0,0 1 0 0 0,0-1 1 0 0,-1 1-1 0 0,1-1 0 0 0,-1 0 0 0 0,1 1 1 0 0,-1-2 14 0 0,-1-1 0 0 0,0 1 0 0 0,0 0 0 0 0,0 0 0 0 0,0 0-1 0 0,0 0 1 0 0,-1 0 0 0 0,1 1 0 0 0,0-1 0 0 0,-1 1 0 0 0,0-1-1 0 0,1 1 1 0 0,-4-1 0 0 0,-40-12 225 0 0,33 10-180 0 0,-27-5 13 0 0,0 1 1 0 0,-48-3-1 0 0,-85 3 226 0 0,30 3-63 0 0,129 4-209 0 0,-22-1 17 0 0,-67-14 0 0 0,72 11-143 0 0,29 5 8 0 0,-8-5-1565 0 0,18 6 1645 0 0,0 0-1 0 0,-1 1 1 0 0,1 1 0 0 0,0-1-1 0 0,-1 1 1 0 0,0 1 0 0 0,0-1 0 0 0,13 10-1 0 0,54 45-95 0 0,-39-29 86 0 0,248 179 20 0 0,-81-83 0 0 0,-98-59 0 0 0,-68-43 0 0 0,-30-19-3 0 0,14 11 28 0 0,-18-13 305 0 0,-105 3 961 0 0,-19 5-1238 0 0,28-2-233 0 0,93-8 180 0 0,-76 7-88 0 0,65-5 73 0 0,-1 0-1 0 0,1 0 0 0 0,-24 10 1 0 0,36-12 11 0 0,-1 0 1 0 0,0 1 0 0 0,1-1 0 0 0,-1 0 0 0 0,1 1-1 0 0,-1-1 1 0 0,1 1 0 0 0,-1-1 0 0 0,1 0 0 0 0,-1 1-1 0 0,1 0 1 0 0,-1-1 0 0 0,1 1 0 0 0,-1-1 0 0 0,1 1-1 0 0,0-1 1 0 0,-1 2 0 0 0,0 1-9 0 0,-4 8-68 0 0,4-7 43 0 0,1 0 0 0 0,0-1-1 0 0,0 1 1 0 0,0 0 0 0 0,1-1 0 0 0,-1 1-1 0 0,1-1 1 0 0,0 1 0 0 0,0 0-1 0 0,0-1 1 0 0,1 0 0 0 0,-1 1-1 0 0,1-1 1 0 0,0 0 0 0 0,-1 0 0 0 0,2 0-1 0 0,-1 0 1 0 0,0 0 0 0 0,5 5-1 0 0,5 3-105 0 0,1 1 0 0 0,26 17-1 0 0,-38-29 144 0 0,100 66-56 0 0,3-4 0 0 0,182 78 0 0 0,-252-124 56 0 0,36 22 0 0 0,-54-27 0 0 0,-6-2 11 0 0,-8-7 338 0 0,-5-1-205 0 0,-6 1-37 0 0,0 0-1 0 0,0 0 0 0 0,0-1 0 0 0,0 0 0 0 0,-16-1 1 0 0,-51-7 254 0 0,59 5-368 0 0,-29-6-12 0 0,1-1-1 0 0,0-3 1 0 0,0-1 0 0 0,1-3-1 0 0,1-1 1 0 0,-76-43-1 0 0,81 37 20 0 0,18 8-17 0 0,18 11-31 0 0,1 1-9 0 0,1 2 40 0 0,-1 0 1 0 0,0 0 0 0 0,1 0 0 0 0,-1 0 0 0 0,1 0 0 0 0,0 0 0 0 0,-1 0 0 0 0,1 0-1 0 0,0 0 1 0 0,0 0 0 0 0,-1 0 0 0 0,1 0 0 0 0,0-1 0 0 0,0 1 0 0 0,0 0-1 0 0,0 0 1 0 0,1 0 0 0 0,-1 0 0 0 0,0 0 0 0 0,0 0 0 0 0,1 0 0 0 0,-1 0-1 0 0,0 0 1 0 0,1-1 0 0 0,-1 1 0 0 0,1 1 0 0 0,0-1 0 0 0,-1 0 0 0 0,2-2-1 0 0,1 0-32 0 0,0 0-1 0 0,1-1 1 0 0,-1 1-1 0 0,1 0 1 0 0,4-2-1 0 0,7-3-54 0 0,0 0 0 0 0,0 2 0 0 0,0 0 0 0 0,1 0 0 0 0,27-4-1 0 0,-28 6 56 0 0,108-25 9 0 0,66-19-33 0 0,-142 33 61 0 0,-2-1 0 0 0,47-24-1 0 0,-68 28 12 0 0,61-32-28 0 0,-69 35 12 0 0,-1-1 1 0 0,0-1 0 0 0,15-13-1 0 0,-29 23 5 0 0,-1 1 0 0 0,1-1 0 0 0,0 1-1 0 0,0-1 1 0 0,-1 0 0 0 0,1 1 0 0 0,0-1-1 0 0,-1 0 1 0 0,1 1 0 0 0,-1-1 0 0 0,1 0 0 0 0,-1 0-1 0 0,1 0 1 0 0,-1 0 0 0 0,0 1 0 0 0,1-1-1 0 0,-1 0 1 0 0,0 0 0 0 0,0 0 0 0 0,0 0-1 0 0,0 0 1 0 0,1 0 0 0 0,-1 0 0 0 0,0 0-1 0 0,-1 0 1 0 0,1 1 0 0 0,0-1 0 0 0,0 0 0 0 0,0 0-1 0 0,0 0 1 0 0,-1 0 0 0 0,1 0 0 0 0,-1-1-1 0 0,-1 0-20 0 0,0 0-1 0 0,0 0 1 0 0,1 0 0 0 0,-2 1-1 0 0,1-1 1 0 0,0 1-1 0 0,0-1 1 0 0,0 1-1 0 0,-1 0 1 0 0,-4-2-1 0 0,-2 0 50 0 0,0 0 0 0 0,0 1-1 0 0,0 0 1 0 0,0 0-1 0 0,-13 0 1 0 0,-51 3 144 0 0,43 0-118 0 0,-229 12 162 0 0,123-5 11 0 0,-369 23 852 0 0,492-30-1064 0 0,-55 2-27 0 0,-119-8-1 0 0,185 4-151 0 0,10-2-1342 0 0,-7 2 1452 0 0,1 0 1 0 0,-1 0 0 0 0,3-2-1 0 0,2-2-80 0 0,2 0 46 0 0,1 1 0 0 0,0 0 0 0 0,0 0 0 0 0,0 1-1 0 0,0 0 1 0 0,16-3 0 0 0,-11 3 26 0 0,-12 2 311 0 0,-3 0-209 0 0,-1 1 0 0 0,0-1-1 0 0,1 0 1 0 0,-1 1-1 0 0,0-1 1 0 0,1 1-1 0 0,-1-1 1 0 0,0 1 0 0 0,0 0-1 0 0,-1 0 1 0 0,0 0 22 0 0,-7-1 91 0 0,1 1 1 0 0,0 0 0 0 0,-10 2-1 0 0,17-2 155 0 0,2 2-291 0 0,0 0 0 0 0,0-1-1 0 0,1 1 1 0 0,-1 0 0 0 0,1-1 0 0 0,0 1-1 0 0,-1-1 1 0 0,1 1 0 0 0,0-1-1 0 0,0 0 1 0 0,0 1 0 0 0,0-1 0 0 0,0 0-1 0 0,2 3 1 0 0,20 14-26 0 0,131 71 91 0 0,-82-48-51 0 0,119 78 34 0 0,-175-109-53 0 0,-2 2 0 0 0,19 18 0 0 0,19 16 0 0 0,-30-24 11 0 0,-2-2 44 0 0,1-2-1 0 0,25 18 1 0 0,-33-27-18 0 0,0-1 1 0 0,1 0-1 0 0,0-1 1 0 0,0-1 0 0 0,21 7-1 0 0,62 12 143 0 0,145 20-1 0 0,104-13 153 0 0,-105-22-256 0 0,2-11-1 0 0,-2-10 1 0 0,307-54 0 0 0,-380 38-92 0 0,199-37 22 0 0,152-40 118 0 0,-260 53-16 0 0,91-14 114 0 0,-275 51-197 0 0,-72 13 50 0 0,-6 0 3 0 0,-9-4-59 0 0,0 1 1 0 0,0 1-1 0 0,0 0 0 0 0,-1 1 0 0 0,1 0 0 0 0,-21 0 0 0 0,-82 5 146 0 0,71 0-144 0 0,-367-3-87 0 0,167-4 36 0 0,-303-6 568 0 0,220 7-119 0 0,82 2-152 0 0,-259 7 51 0 0,358-2-252 0 0,-36-4 6 0 0,-69 2 8 0 0,209 2-117 0 0,39-4-150 0 0,6 1-269 0 0,29 3 115 0 0,0-1-1 0 0,0-1 1 0 0,40-3-1 0 0,-36 1 199 0 0,317-34 25 0 0,-218 17 113 0 0,759-100 66 0 0,-755 98-58 0 0,795-138 229 0 0,-869 144 0 0 0,66-22 0 0 0,-128 34 43 0 0,-6-1-94 0 0,-2-1-140 0 0,0 0-1 0 0,0 0 0 0 0,0 1 1 0 0,0 0-1 0 0,0 0 0 0 0,-1 0 1 0 0,1 1-1 0 0,-1-1 0 0 0,-8 0 1 0 0,-60-2 59 0 0,50 3-68 0 0,-328 2 102 0 0,-4 16-255 0 0,182-8 90 0 0,72-4-6 0 0,-386 24 45 0 0,6 34 109 0 0,457-59-114 0 0,-8 2-13 0 0,0 1-1 0 0,-42 16 1 0 0,62-17-182 0 0,11-5-32 0 0,5 1 6 0 0,3 2 134 0 0,0-1-1 0 0,0 1 0 0 0,1-1 1 0 0,0 0-1 0 0,0 0 0 0 0,0-1 1 0 0,0 0-1 0 0,0-1 1 0 0,0 1-1 0 0,8 0 0 0 0,14 0-169 0 0,36-3 0 0 0,-54 1 208 0 0,698-56-72 0 0,-426 27 103 0 0,773-84-42 0 0,-192 19 60 0 0,-61 35 421 0 0,-744 56-372 0 0,85-3 51 0 0,-141 6 86 0 0,-5 1-171 0 0,0-1 0 0 0,0 0 0 0 0,0-1 0 0 0,0 1 0 0 0,0 0 1 0 0,0 0-1 0 0,0-1 0 0 0,-3 0 0 0 0,-7-2 27 0 0,-185-13 283 0 0,-2 16 87 0 0,96 1-334 0 0,-975 12 43 0 0,613-5-72 0 0,-1146 44 220 0 0,1551-50-272 0 0,-67 5 0 0 0,114-5-32 0 0,30 7-370 0 0,-1-5 290 0 0,1 0 0 0 0,-1-1 1 0 0,0 0-1 0 0,19-1 0 0 0,71-1-95 0 0,-78-2 153 0 0,408-26-239 0 0,-248 13 296 0 0,16-1-3 0 0,261-16 0 0 0,-208 15 0 0 0,208-10 54 0 0,237-3 89 0 0,-408 16-9 0 0,-142 6-36 0 0,191-6 145 0 0,65 19 251 0 0,-405-6-404 0 0,-20-4 102 0 0,-83-8 113 0 0,47 8-170 0 0,-213-10 32 0 0,-1 17-11 0 0,72 0-111 0 0,-873 32 223 0 0,5 46 0 0 0,818-56-238 0 0,4 17 15 0 0,196-27-8 0 0,42-14-114 0 0,4 2-4 0 0,0 0 52 0 0,1 0 1 0 0,0 1 0 0 0,-1-1 0 0 0,1 0 0 0 0,0-1 0 0 0,1 1-1 0 0,-1 0 1 0 0,0 0 0 0 0,1-1 0 0 0,0 0 0 0 0,-1 1 0 0 0,1-1-1 0 0,0 0 1 0 0,0 0 0 0 0,0-1 0 0 0,0 1 0 0 0,1-1-1 0 0,-1 1 1 0 0,6 0 0 0 0,9 4-107 0 0,0-2-1 0 0,28 4 1 0 0,-37-7 110 0 0,68 9-36 0 0,107-2 0 0 0,81-16 16 0 0,-263 8 45 0 0,1009-71 43 0 0,-370 22-22 0 0,286-4-10 0 0,-688 39 39 0 0,112-5-47 0 0,112 2 99 0 0,-271 9-76 0 0,-171 6-27 0 0,-11 1 3 0 0,0 1 1 0 0,0 0-1 0 0,0 0 0 0 0,10 3 1 0 0,-74-12 388 0 0,-309 10 14 0 0,290 1-380 0 0,-186 11-25 0 0,93-2 0 0 0,-980 58 0 0 0,479 6 0 0 0,323-4 64 0 0,334-69-64 0 0,-25 11-13 0 0,35-13 12 0 0,0 0-1 0 0,1 0 1 0 0,-1 0-1 0 0,0 0 1 0 0,0 0 0 0 0,0 0-1 0 0,0 0 1 0 0,0 0 0 0 0,0 0-1 0 0,0 0 1 0 0,0 1-1 0 0,0-1 1 0 0,0 0 0 0 0,0 0-1 0 0,0 0 1 0 0,0 0 0 0 0,0 0-1 0 0,0 0 1 0 0,0 0-1 0 0,1 0 1 0 0,-1 0 0 0 0,0 0-1 0 0,0 0 1 0 0,0 0 0 0 0,0 1-1 0 0,0-1 1 0 0,0 0-1 0 0,0 0 1 0 0,0 0 0 0 0,0 0-1 0 0,0 0 1 0 0,0 0 0 0 0,0 0-1 0 0,0 0 1 0 0,0 0-1 0 0,0 0 1 0 0,-1 1 0 0 0,1-1-1 0 0,0 0 1 0 0,0 0 0 0 0,0 0-1 0 0,0 0 1 0 0,0 0 0 0 0,0 0-1 0 0,0 0 1 0 0,0 0-1 0 0,0 0 1 0 0,0 0 0 0 0,0 0-1 0 0,0 0 1 0 0,0 0 0 0 0,0 0-1 0 0,0 0 1 0 0,0 1-1 0 0,-1-1 1 0 0,1 0 0 0 0,0 0-1 0 0,0 0 1 0 0,0 0 0 0 0,0 0-1 0 0,0 0 1 0 0,0 0-1 0 0,0 0 1 0 0,0 0 0 0 0,0 0-1 0 0,0 0 1 0 0,-1 0 0 0 0,5 3-44 0 0,-1 0 0 0 0,1 0 0 0 0,0-1 0 0 0,0 1 0 0 0,0-1 0 0 0,0 0 1 0 0,0 0-1 0 0,0 0 0 0 0,0 0 0 0 0,1-1 0 0 0,-1 0 0 0 0,6 2 0 0 0,9 0-98 0 0,34 1-1 0 0,22-3 104 0 0,83-9-1 0 0,76-20 12 0 0,-203 24 28 0 0,298-41-10 0 0,600-75-42 0 0,-707 92 53 0 0,150-15 0 0 0,27-1 0 0 0,-214 22 0 0 0,-76 12 188 0 0,193 7 0 0 0,-289 3-166 0 0,-10 0 292 0 0,-7-1-195 0 0,-61-12 40 0 0,-1 2-1 0 0,0 2 1 0 0,0 4 0 0 0,-96 4-1 0 0,45 6-202 0 0,-160-15 0 0 0,238 5 55 0 0,36 4 12 0 0,6 2-250 0 0,0-1 177 0 0,0 1 0 0 0,0-1 0 0 0,-1 1-1 0 0,1 0 1 0 0,4 2 0 0 0,11 3-96 0 0,14-2-44 0 0,0 0 0 0 0,47-2 0 0 0,67-10 25 0 0,-36 1 100 0 0,142 10 65 0 0,-49 1 0 0 0,92-7 0 0 0,-136 10 0 0 0,-97-2 0 0 0,-50-4 1 0 0,38 6 9 0 0,-38-5 43 0 0,-9-1 411 0 0,-29-4-96 0 0,7 1-282 0 0,-67 0 75 0 0,-159 18 1 0 0,39 1-171 0 0,160-16 8 0 0,-6 0-3 0 0,0 2 1 0 0,1 2-1 0 0,-79 18 0 0 0,127-22-97 0 0,3 0 76 0 0,1 0 1 0 0,-1 0-1 0 0,0 0 0 0 0,1 0 1 0 0,-1 0-1 0 0,0-1 1 0 0,1 1-1 0 0,-1 0 0 0 0,1 0 1 0 0,-1 0-1 0 0,1-1 1 0 0,-1 1-1 0 0,1 0 0 0 0,0 0 1 0 0,-1-1-1 0 0,1 1 1 0 0,1 0-1 0 0,15 10-175 0 0,-3-5 126 0 0,1 0-1 0 0,-1-1 1 0 0,1-1 0 0 0,0 0-1 0 0,31 3 1 0 0,79-2-13 0 0,-104-5 71 0 0,292-7-265 0 0,-297 6 255 0 0,436 4-206 0 0,-306 2 232 0 0,-133-4 11 0 0,-11-1 474 0 0,-4-1-269 0 0,-40-12 83 0 0,-1 2-1 0 0,-60-9 1 0 0,-2 1-221 0 0,-238-46-156 0 0,338 65 78 0 0,3 0 0 0 0,1 0 0 0 0,-1 0 0 0 0,1 0 0 0 0,-1 0 0 0 0,1 0 0 0 0,0-1 0 0 0,-1 1 0 0 0,1 0 0 0 0,-1-1 0 0 0,1 1 0 0 0,0-1 0 0 0,-3-1 0 0 0,-5-3 0 0 0,3-2-16 0 0,5 5-58 0 0,1 0 53 0 0,1 0 1 0 0,0 0 0 0 0,0 1 0 0 0,0-1 0 0 0,0 0 0 0 0,0 0 0 0 0,0 0 0 0 0,0 1 0 0 0,3-3 0 0 0,0-1-25 0 0,3-4 9 0 0,0 2 0 0 0,0-1 0 0 0,1 1 0 0 0,0 0 0 0 0,1 0 0 0 0,-1 1 0 0 0,16-8 0 0 0,-3 3 6 0 0,0 1-1 0 0,32-9 0 0 0,-9 6 12 0 0,2 2 0 0 0,-1 2-1 0 0,69-4 1 0 0,139 7-32 0 0,-203 6 47 0 0,-28 1-21 0 0,21 4 1 0 0,-14-2 9 0 0,-19-2 14 0 0,-10-4-1 0 0,-7-1 16 0 0,7 4-13 0 0,-14-7 14 0 0,0 2-1 0 0,0 0 0 0 0,-22-4 0 0 0,7 1-25 0 0,-166-37-57 0 0,-60-19-2 0 0,98 6 168 0 0,137 48-76 0 0,0 0 1 0 0,0-1 0 0 0,1-1 0 0 0,0-1 0 0 0,-22-20 0 0 0,39 31-13 0 0,0 0 0 0 0,0 0 0 0 0,0 0 0 0 0,0 0-1 0 0,0-1 1 0 0,1 1 0 0 0,-1-1 0 0 0,1 1 0 0 0,-1-1 0 0 0,1 1 0 0 0,0-1 0 0 0,0 0 0 0 0,0 0 0 0 0,0-3-1 0 0,0 4-13 0 0,2 0-1 0 0,-1 0 0 0 0,0-1 1 0 0,0 1-1 0 0,1 0 0 0 0,-1 0 1 0 0,1-1-1 0 0,0 1 0 0 0,-1 0 1 0 0,1 0-1 0 0,0 0 0 0 0,0 0 0 0 0,0 0 1 0 0,1 0-1 0 0,-1 0 0 0 0,0 1 1 0 0,1-1-1 0 0,-1 0 0 0 0,3-1 1 0 0,15-14-190 0 0,1 1 1 0 0,25-16 0 0 0,2-2 21 0 0,-28 20 128 0 0,1 1 0 0 0,0 1 1 0 0,2 1-1 0 0,-1 1 1 0 0,1 0-1 0 0,41-11 0 0 0,-27 9 44 0 0,10-3 0 0 0,-23 9 0 0 0,26-12 0 0 0,-25 9 0 0 0,27-11 0 0 0,-30 12 16 0 0,-19 8 6 0 0,14-9 16 0 0,-13 7 21 0 0,3-4 6 0 0,-2 0 2 0 0,-3 2-72 0 0,11-7 7 0 0,13-4-2 0 0,-13 8 0 0 0,-10 6 0 0 0,0 0 0 0 0,-1 0 0 0 0,1 0 0 0 0,0 0 0 0 0,0 0 0 0 0,-1-1 0 0 0,1 1 0 0 0,-1 0 0 0 0,1-1 0 0 0,1-2 0 0 0,3-3 0 0 0,21-11 0 0 0,-15 11 0 0 0,0 2 0 0 0,0 0 0 0 0,6 1 1 0 0,-13 5 2 0 0,-3-1 4 0 0,3 1 36 0 0,8 4-33 0 0,61 21-10 0 0,-25-8 0 0 0,-31-13 48 0 0,-1 0 0 0 0,1 2 0 0 0,27 14 0 0 0,-36-16-39 0 0,0 1-1 0 0,-1 0 1 0 0,0 0 0 0 0,0 1-1 0 0,0 0 1 0 0,-1 0-1 0 0,0 1 1 0 0,7 9 0 0 0,-13-16-3 0 0,0 1 0 0 0,0-1 0 0 0,0 1 0 0 0,0 0 1 0 0,-1-1-1 0 0,1 1 0 0 0,-1-1 0 0 0,1 1 0 0 0,-1 0 1 0 0,1 0-1 0 0,-1-1 0 0 0,0 1 0 0 0,0 0 0 0 0,0 0 1 0 0,0-1-1 0 0,0 1 0 0 0,0 3 0 0 0,-1-2 1 0 0,0-1-1 0 0,0 1 0 0 0,0 0 1 0 0,-1 0-1 0 0,1 0 0 0 0,0-1 1 0 0,-1 1-1 0 0,0-1 1 0 0,-3 4-1 0 0,-3 3 14 0 0,-1-1 0 0 0,0 0 0 0 0,-1-1-1 0 0,-10 7 1 0 0,-15 8 43 0 0,-1-2-1 0 0,-1-2 0 0 0,-41 15 0 0 0,-121 33 17 0 0,131-45-60 0 0,33-10 24 0 0,-6 1-45 0 0,-39 19 0 0 0,78-30-68 0 0,14 11-566 0 0,-7-9 607 0 0,0 0 1 0 0,0 0-1 0 0,1-1 0 0 0,-1 1 0 0 0,1-1 0 0 0,-1 0 0 0 0,1-1 1 0 0,8 2-1 0 0,52 3-10 0 0,-47-5 17 0 0,65 3-32 0 0,-47-4-24 0 0,70 11 0 0 0,-89-7-40 0 0,-20-2 65 0 0,-3 2 54 0 0,1 0 1 0 0,-1-1-1 0 0,1 0 0 0 0,-1 0 1 0 0,0 0-1 0 0,-1 0 0 0 0,-8 2 1 0 0,-44 12 149 0 0,42-13-100 0 0,-124 28 252 0 0,-56 15-127 0 0,155-34-123 0 0,1 1-1 0 0,-66 33 0 0 0,96-42-33 0 0,-1 2 0 0 0,1-1 0 0 0,1 1 0 0 0,-16 15 0 0 0,22-20-14 0 0,0 1-1 0 0,0 0 0 0 0,0 0 0 0 0,1 0 1 0 0,0 1-1 0 0,0-1 0 0 0,-1 1 0 0 0,2-1 1 0 0,-1 1-1 0 0,0 0 0 0 0,1-1 1 0 0,0 1-1 0 0,0 0 0 0 0,0 0 0 0 0,0 0 1 0 0,0 0-1 0 0,1 6 0 0 0,0-7-14 0 0,1 0 1 0 0,0 0-1 0 0,0 0 0 0 0,0-1 0 0 0,0 1 0 0 0,0 0 1 0 0,1 0-1 0 0,-1-1 0 0 0,1 1 0 0 0,0-1 0 0 0,0 1 1 0 0,0-1-1 0 0,0 0 0 0 0,0 0 0 0 0,0 0 0 0 0,0 0 1 0 0,1 0-1 0 0,-1 0 0 0 0,1-1 0 0 0,-1 1 0 0 0,5 1 1 0 0,6 3-84 0 0,0 0 0 0 0,28 7 0 0 0,-40-13 91 0 0,78 21-236 0 0,146 18 0 0 0,84-13 30 0 0,-298-26 196 0 0,30 3-24 0 0,44 9 0 0 0,-75-9 36 0 0,-11 0 0 0 0,-9 1 0 0 0,10-4 0 0 0,-33 9 95 0 0,0-3 1 0 0,0 0-1 0 0,-45 1 0 0 0,35-4-53 0 0,-173 10 175 0 0,-28 4 175 0 0,-212 47 206 0 0,445-62-585 0 0,0 0-10 0 0,0 0 0 0 0,0 0 0 0 0,1 2 0 0 0,-1-1-1 0 0,1 1 1 0 0,-16 10 0 0 0,23-13-175 0 0,3 0 139 0 0,1 1-1 0 0,-1-1 1 0 0,0 1 0 0 0,1-1 0 0 0,-1 1-1 0 0,1-1 1 0 0,0 0 0 0 0,-1 1 0 0 0,1-1-1 0 0,0 0 1 0 0,0 1 0 0 0,0-1 0 0 0,0 0-1 0 0,0 0 1 0 0,0 0 0 0 0,0 0 0 0 0,0 0-1 0 0,0 0 1 0 0,1 0 0 0 0,-1 0 0 0 0,0 0-1 0 0,1-1 1 0 0,-1 1 0 0 0,0 0 0 0 0,4 0-1 0 0,3 2-63 0 0,1 0 0 0 0,0-1 0 0 0,9 1 0 0 0,-16-3 75 0 0,39 5-203 0 0,0-3 0 0 0,49-2 0 0 0,-53-1 223 0 0,180-6-116 0 0,126 1 44 0 0,-295 6 116 0 0,-13-1-24 0 0,44 6 1 0 0,-119 2 451 0 0,-211 15 251 0 0,69-7-570 0 0,-61 6 59 0 0,-455 55 124 0 0,632-65-296 0 0,-121 35-1 0 0,164-37 6 0 0,22-8-44 0 0,0 0 1 0 0,-1-1 0 0 0,1 1 0 0 0,0 0 0 0 0,0 0 0 0 0,0 0 0 0 0,0-1 0 0 0,0 1-1 0 0,-2 2 1 0 0,3-2-4 0 0,0-1 0 0 0,0 1 0 0 0,-1-1 0 0 0,1 1 0 0 0,0-1 0 0 0,0 1 0 0 0,0-1 0 0 0,-1 1 0 0 0,1-1 0 0 0,0 1 0 0 0,0-1 0 0 0,0 1 0 0 0,0-1 0 0 0,0 1 0 0 0,0-1 0 0 0,0 1 0 0 0,0-1 0 0 0,0 1 0 0 0,0-1 0 0 0,1 1 0 0 0,-1-1 0 0 0,0 1 0 0 0,0-1 0 0 0,0 1 0 0 0,1-1 0 0 0,-1 1 0 0 0,0-1 0 0 0,1 1 0 0 0,-1 0 0 0 0,14 10-106 0 0,-12-9 106 0 0,4 2-60 0 0,1 0 1 0 0,0-1 0 0 0,0 1 0 0 0,1-1-1 0 0,-1-1 1 0 0,1 1 0 0 0,0-1 0 0 0,10 1-1 0 0,68 4-369 0 0,-71-6 366 0 0,299-2-180 0 0,0-17-122 0 0,168-3 29 0 0,-423 21 340 0 0,30-1 5 0 0,117 14 1 0 0,-202-12 321 0 0,-60 4 271 0 0,-105 1-129 0 0,-115 6-206 0 0,-194 12-125 0 0,138-9-58 0 0,-311 17 98 0 0,244-13-96 0 0,114-7-84 0 0,11 0 13 0 0,-353 23 53 0 0,112-14 41 0 0,513-21-165 0 0,4 1-12 0 0,6 2-21 0 0,0 0 0 0 0,0 0 0 0 0,0 0 0 0 0,0-1 0 0 0,15 2 0 0 0,46-1-330 0 0,-57-2 364 0 0,276-13-509 0 0,-94 1 483 0 0,231-11 74 0 0,-80 5 11 0 0,-62 3 0 0 0,282-7 0 0 0,-248 11 0 0 0,231 15 152 0 0,-534-3-139 0 0,10 0 104 0 0,0 0 0 0 0,-1-2 0 0 0,27-2 1 0 0,-55 2-53 0 0,0 0 0 0 0,0 0 1 0 0,0 0-1 0 0,0-1 1 0 0,-6-1-1 0 0,-8-1 21 0 0,-620-23 613 0 0,446 24-710 0 0,-182 1 11 0 0,75 0 0 0 0,-165 3 71 0 0,233 0 2 0 0,-219 7 15 0 0,-44 0-16 0 0,442-8-73 0 0,19 0-6 0 0,0-2 0 0 0,-46-6 0 0 0,86 8-68 0 0,1-1 0 0 0,-1-1 0 0 0,0 1 0 0 0,8-2 0 0 0,12-1-40 0 0,419-51-1037 0 0,-157 16 990 0 0,971-78 108 0 0,-299 93 278 0 0,-916 26-96 0 0,-41-3 19 0 0,-7 0 14 0 0,-339-16 650 0 0,290 16-762 0 0,-1337 19 228 0 0,1075-11-214 0 0,-737 46 179 0 0,1074-45-566 0 0,6-2 112 0 0,0-2 1 0 0,0-1 0 0 0,38 0 0 0 0,87-8-40 0 0,-93 1 201 0 0,541-28-119 0 0,224-8 152 0 0,-245 34 0 0 0,-5 28 20 0 0,-498-17-3 0 0,-1 3 0 0 0,80 20 0 0 0,-146-27 0 0 0,0 1 0 0 0,0 0 0 0 0,-1 0 0 0 0,1 1 0 0 0,-1 1 0 0 0,0 0 0 0 0,16 11 0 0 0,-24-16 0 0 0,-1 1 0 0 0,1-1 0 0 0,-1 0 0 0 0,1 1 0 0 0,-1-1 0 0 0,1 1 0 0 0,-1-1 0 0 0,1 1 0 0 0,-1-1 0 0 0,1 1 0 0 0,-1-1 0 0 0,0 1 0 0 0,1-1 0 0 0,-1 1 0 0 0,0-1 0 0 0,0 1 0 0 0,1 0 0 0 0,-1-1 0 0 0,0 2 0 0 0,0-1 0 0 0,-1 0 0 0 0,1 0 0 0 0,-1-1 0 0 0,1 1 0 0 0,-1 0 0 0 0,1-1 0 0 0,-1 1 0 0 0,1 0 0 0 0,-1-1 0 0 0,0 1 0 0 0,1 0 0 0 0,-1-1 0 0 0,0 1 0 0 0,0-1 0 0 0,1 0 0 0 0,-1 1 0 0 0,-2 0 0 0 0,-19 7 0 0 0,16-5 0 0 0,-34 9 89 0 0,-71 15 0 0 0,-46-4 211 0 0,105-17-234 0 0,-189 21 180 0 0,61-8-164 0 0,-219 19 67 0 0,80-8-90 0 0,-953 76 139 0 0,463-59-151 0 0,-262 19-20 0 0,866-49-27 0 0,-141 10-10 0 0,290-22-141 0 0,53-5 48 0 0,6 1-42 0 0,18 4-130 0 0,0-1 1 0 0,0-1-1 0 0,29 0 1 0 0,68-5-221 0 0,-73 1 385 0 0,591-32-352 0 0,-155 6 436 0 0,-394 23 19 0 0,466-14 97 0 0,-417 17-56 0 0,293 1 58 0 0,-3 16 25 0 0,-405-15-100 0 0,48 6 128 0 0,-325-30 1077 0 0,-4 16-871 0 0,74 3-242 0 0,-528-14 77 0 0,368 11 42 0 0,147 2-98 0 0,-511-5 346 0 0,486 11-414 0 0,-338 15-40 0 0,522-12-65 0 0,-26 1-844 0 0,70-5 737 0 0,0 0 0 0 0,0 1 1 0 0,0 0-1 0 0,6 2 0 0 0,10 2-118 0 0,17-3-200 0 0,67-3 0 0 0,-53-1 400 0 0,442-24-196 0 0,-140 14-372 0 0,-351 12 559 0 0,-3-1-53 0 0,0 1 130 0 0,0 0 0 0 0,0-1 0 0 0,0 1 0 0 0,0 0-1 0 0,0 0 1 0 0,0 0 0 0 0,0 0 0 0 0,0 0 0 0 0,-1 0 0 0 0,0 1 0 0 0,-5 0 31 0 0,-243 12 559 0 0,50 1-471 0 0,-614 32 846 0 0,811-46-965 0 0,-156 18 152 0 0,126-13-333 0 0,0 2 0 0 0,-53 18-1 0 0,84-24-6 0 0,6 5-775 0 0,-1-3 884 0 0,0 0 0 0 0,0 0 0 0 0,0 0 0 0 0,1-1 0 0 0,-1 1 0 0 0,0-1 0 0 0,1 0 0 0 0,0 0 0 0 0,0 0 0 0 0,0 0 0 0 0,0 0 0 0 0,0-1 0 0 0,0 0 0 0 0,6 1 1 0 0,11 2-151 0 0,39 3 0 0 0,-50-7 246 0 0,118 4-367 0 0,-43-2-204 0 0,-58-2-423 0 0,-20 0-275 0 0,-17-1 948 0 0,-102-1 893 0 0,-172 0 53 0 0,150 4-489 0 0,81-1-101 0 0,16 0-2 0 0,-1-2 0 0 0,-43-6 1 0 0,70 6-62 0 0,9 0-92 0 0,4 0-5 0 0,34-20-124 0 0,46-19 0 0 0,-68 33 2214 0 0,-43 0-1188 0 0,12 8-692 0 0,-1 0-1 0 0,1 1 1 0 0,0 0-1 0 0,-23 7 1 0 0,4-1-50 0 0,21-5-11 0 0,1 0 1 0 0,0 1-1 0 0,0 0 0 0 0,1 1 0 0 0,-1 0 0 0 0,-19 12 0 0 0,33-17-39 0 0,0 0-1 0 0,0 0 0 0 0,0 0 0 0 0,0 0 0 0 0,0 0 1 0 0,0 0-1 0 0,-1 0 0 0 0,1 1 0 0 0,0-1 0 0 0,0 0 1 0 0,0 0-1 0 0,0 0 0 0 0,0 0 0 0 0,0 0 0 0 0,0 0 1 0 0,0 0-1 0 0,0 0 0 0 0,0 0 0 0 0,0 0 0 0 0,0 0 1 0 0,0 0-1 0 0,0 1 0 0 0,0-1 0 0 0,0 0 1 0 0,0 0-1 0 0,0 0 0 0 0,0 0 0 0 0,0 0 0 0 0,0 0 1 0 0,0 0-1 0 0,0 0 0 0 0,0 0 0 0 0,0 1 0 0 0,0-1 1 0 0,0 0-1 0 0,0 0 0 0 0,0 0 0 0 0,0 0 0 0 0,0 0 1 0 0,0 0-1 0 0,0 0 0 0 0,0 0 0 0 0,0 0 0 0 0,0 0 1 0 0,0 1-1 0 0,0-1 0 0 0,0 0 0 0 0,0 0 1 0 0,0 0-1 0 0,1 0 0 0 0,-1 0 0 0 0,0 0 0 0 0,2 3 0 0 0,-1-1 0 0 0,1 1 0 0 0,0 0 0 0 0,0-1 0 0 0,1 0 0 0 0,-1 0 0 0 0,0 1 0 0 0,1-2 0 0 0,0 1-1 0 0,-1 0 1 0 0,6 2 0 0 0,-1-1-2 0 0,0 0 0 0 0,0 0-1 0 0,0-1 1 0 0,13 2 0 0 0,4-1-6 0 0,1-2 0 0 0,28-1 0 0 0,-49 0 7 0 0,55-3-25 0 0,62-12 0 0 0,58-18-54 0 0,-130 23 67 0 0,57-17-348 0 0,-103 26 293 0 0,-4-2 3 0 0,1 1 78 0 0,-1-1 0 0 0,0 0 0 0 0,1 0 0 0 0,-1 0 0 0 0,-1 1-1 0 0,1-1 1 0 0,0 1 0 0 0,-1-1 0 0 0,1 1 0 0 0,-1-1 0 0 0,0 1 0 0 0,1 0 0 0 0,-1 0-1 0 0,0 0 1 0 0,-1 0 0 0 0,1 0 0 0 0,0 0 0 0 0,0 0 0 0 0,-1 1 0 0 0,1-1-1 0 0,-1 1 1 0 0,0 0 0 0 0,1 0 0 0 0,-1 0 0 0 0,-4-1 0 0 0,-6-2 110 0 0,0 2 1 0 0,0-1 0 0 0,-1 2 0 0 0,-19-1-1 0 0,-19 3 210 0 0,-87 11-1 0 0,-51 20 90 0 0,149-24-265 0 0,2 0 48 0 0,-64 21 1 0 0,83-22-167 0 0,1 1 0 0 0,0 1 0 0 0,1 1 0 0 0,0 1 0 0 0,-17 13 1 0 0,22-12-31 0 0,6 1-10 0 0,6-10-7 0 0,1-1 0 0 0,-1 0 0 0 0,1 0 0 0 0,0 0 0 0 0,-1 1 0 0 0,1-1 0 0 0,0 0 0 0 0,0 0 0 0 0,1 1 0 0 0,-1-1-1 0 0,0 0 1 0 0,1 0 0 0 0,-1 0 0 0 0,1 0 0 0 0,2 5 0 0 0,-1-4-21 0 0,0 1-1 0 0,0-1 1 0 0,1 0 0 0 0,-1 1 0 0 0,1-1-1 0 0,0 0 1 0 0,0-1 0 0 0,4 4-1 0 0,4 2-56 0 0,0-1 1 0 0,0-1-1 0 0,1 0 0 0 0,18 7 0 0 0,20 5-49 0 0,-19-8 51 0 0,44 22-1 0 0,-70-30 75 0 0,17 14-62 0 0,-13-8-20 0 0,-8-8 84 0 0,-1 1 0 0 0,0-1 0 0 0,1 1 0 0 0,-1 0 0 0 0,0-1 0 0 0,1 1 0 0 0,-1 0 0 0 0,0-1 0 0 0,0 1 0 0 0,0 0 0 0 0,0-1 0 0 0,0 1 0 0 0,0 0 0 0 0,0 0 1 0 0,0-1-1 0 0,0 1 0 0 0,0 0 0 0 0,0-1 0 0 0,0 1 0 0 0,-1 1 0 0 0,-2 7 8 0 0,2-7 11 0 0,0-1 1 0 0,0 1-1 0 0,0-1 1 0 0,0 1-1 0 0,0-1 0 0 0,-1 0 1 0 0,1 0-1 0 0,0 0 1 0 0,-1 1-1 0 0,1-1 1 0 0,-1-1-1 0 0,1 1 0 0 0,-3 1 1 0 0,0 0 20 0 0,-4 3 37 0 0,1-1 0 0 0,-1-1 1 0 0,-9 3-1 0 0,-14 7 51 0 0,7-3-121 0 0,12-3 0 0 0,9-6-8 0 0,0 0-1 0 0,0 0 1 0 0,1 1-1 0 0,-1 0 0 0 0,1-1 1 0 0,0 1-1 0 0,-1 0 1 0 0,-2 3-1 0 0,4-3-29 0 0,0 0 0 0 0,1-1 0 0 0,-1 1 0 0 0,0 0 0 0 0,1 0 1 0 0,-1 0-1 0 0,1 1 0 0 0,0-1 0 0 0,-1 3 0 0 0,-1 10-183 0 0,2-14 220 0 0,0-1 1 0 0,0 1-1 0 0,0 0 0 0 0,0 0 1 0 0,0-1-1 0 0,0 1 0 0 0,0 0 1 0 0,-1-1-1 0 0,1 1 1 0 0,0 0-1 0 0,-1-1 0 0 0,1 1 1 0 0,0 0-1 0 0,-1-1 0 0 0,1 1 1 0 0,-1-1-1 0 0,1 1 0 0 0,-1-1 1 0 0,0 2-1 0 0,-3-2-7 0 0,0 0 9 0 0,0 1 0 0 0,0-1 0 0 0,0 1 0 0 0,0-1 0 0 0,0-1 0 0 0,0 1 0 0 0,0 0 0 0 0,0-1 0 0 0,0 0 0 0 0,0 0 0 0 0,1 0 0 0 0,-1 0 0 0 0,-5-3 0 0 0,-17-4-5 0 0,-9 1 17 0 0,13 3 119 0 0,1 0-1 0 0,-35-1 1 0 0,55 7-78 0 0,-2 10-44 0 0,6 3-26 0 0,-1-10 9 0 0,1 0 0 0 0,0 0-1 0 0,0 0 1 0 0,0 0 0 0 0,1-1 0 0 0,0 0-1 0 0,0 0 1 0 0,0 0 0 0 0,0 0-1 0 0,0 0 1 0 0,11 5 0 0 0,3 2 13 0 0,37 15 0 0 0,-47-23-11 0 0,27 11 5 0 0,64 15 0 0 0,-38-12 0 0 0,-45-13 0 0 0,-3-3 11 0 0,-10 0 116 0 0,-5 0-124 0 0,0-1 0 0 0,0 1 1 0 0,1 0-1 0 0,-1-1 1 0 0,0 1-1 0 0,0-1 0 0 0,0 0 1 0 0,0 0-1 0 0,0 0 1 0 0,0 0-1 0 0,0 0 1 0 0,-4 0-1 0 0,2-1-22 0 0,-114-4 8 0 0,105 6 11 0 0,3 4 0 0 0,2 2-13 0 0,7-6 9 0 0,1-1 0 0 0,0 1 0 0 0,-1 0 1 0 0,1-1-1 0 0,0 1 0 0 0,0 0 0 0 0,-1-1 0 0 0,1 1 0 0 0,0 0 0 0 0,0-1 0 0 0,0 1 1 0 0,0 0-1 0 0,0 0 0 0 0,0-1 0 0 0,0 1 0 0 0,0 0 0 0 0,0 0 0 0 0,1-1 0 0 0,-1 2 1 0 0,1 0-1 0 0,-1 0 1 0 0,1 0 0 0 0,-1 0-1 0 0,1 0 1 0 0,0 0 0 0 0,0 0 0 0 0,0 0-1 0 0,0-1 1 0 0,0 1 0 0 0,0 0-1 0 0,0-1 1 0 0,1 1 0 0 0,-1-1 0 0 0,4 3-1 0 0,-1 1 0 0 0,-1-2 4 0 0,1 1 0 0 0,-1 0 0 0 0,1-1 0 0 0,0 0 0 0 0,0 0 0 0 0,0 0 0 0 0,9 4 0 0 0,0-2 0 0 0,24 7 0 0 0,15 4 0 0 0,-35-10 0 0 0,-2 0 0 0 0,-2 1 0 0 0,1 0 0 0 0,-5-1 11 0 0,-5-3 32 0 0,7 6-33 0 0,0 0-10 0 0,-1 1 0 0 0,0 0 0 0 0,-1 1 0 0 0,2 0 0 0 0,1 1 0 0 0,-1-2 0 0 0,9 10 32 0 0,-15-12 26 0 0,-1 1-30 0 0,6 9-17 0 0,-9-14-12 0 0,5 12 12 0 0,-2 0 32 0 0,1-2-33 0 0,-5-13-10 0 0,8 16-2 0 0,8 15 68 0 0,-15-28-66 0 0,9 15 0 0 0,-3-7 0 0 0,0-1 0 0 0,6 3-3 0 0,-12-13 5 0 0,16 32 74 0 0,-11-21-33 0 0,-1 1-22 0 0,3 16 133 0 0,-1-3-9 0 0,-3-13-135 0 0,1 0-10 0 0,3 0 0 0 0,-2 0 0 0 0,2 10 0 0 0,-1-10 0 0 0,-3-6 0 0 0,5 4 11 0 0,0 0 32 0 0,3-1-33 0 0,1 0-10 0 0,1 0 0 0 0,-3-2 15 0 0,-9-6 389 0 0,1-15-335 0 0,-2 9-69 0 0,-1 1 0 0 0,0-1 0 0 0,0 0 0 0 0,-1 0 0 0 0,1 0 0 0 0,-1 0 0 0 0,0 0 0 0 0,0 0 0 0 0,-2-6 0 0 0,-18-33 0 0 0,14 31 0 0 0,-13-22 27 0 0,-34-45 0 0 0,-54-70 127 0 0,76 110-172 0 0,-1 2 0 0 0,-2 1 0 0 0,-50-39 0 0 0,75 65 18 0 0,1 3 0 0 0,1-1 0 0 0,-2 1 0 0 0,-17-10 0 0 0,18 13 0 0 0,1 1-17 0 0,7 2-64 0 0,-4-1-492 0 0,5 2 568 0 0,0 0 0 0 0,0 0 0 0 0,0 0 0 0 0,0 0 0 0 0,0 0 0 0 0,0 0 0 0 0,-1 0 0 0 0,1 0 1 0 0,0 0-1 0 0,0 0 0 0 0,0 0 0 0 0,0 0 0 0 0,0 0 0 0 0,0 0 0 0 0,0 0 0 0 0,0 0 0 0 0,0 0 0 0 0,-1 0 1 0 0,1 0-1 0 0,0 0 0 0 0,0 0 0 0 0,0 0 0 0 0,0 0 0 0 0,0 0 0 0 0,0 0 0 0 0,0 0 0 0 0,0 0 1 0 0,-1 0-1 0 0,1 0 0 0 0,0 1 0 0 0,0-1 0 0 0,0 0 0 0 0,0 0 0 0 0,0 0 0 0 0,0 0 0 0 0,0 0 0 0 0,0 0 1 0 0,0 0-1 0 0,0 0 0 0 0,0 0 0 0 0,0 0 0 0 0,0 1 0 0 0,0-1 0 0 0,0 0 0 0 0,0 0 0 0 0,0 0 1 0 0,0 0-1 0 0,0 0 0 0 0,0 0 0 0 0,0 0 0 0 0,0 0 0 0 0,0 1 0 0 0,0-1 0 0 0,0 0 0 0 0,0 0 1 0 0,0 0-1 0 0,0 0 0 0 0,0 0 0 0 0,0 0 0 0 0,10 28-8 0 0,-2-18 14 0 0,-2-4 0 0 0,14 18 3 0 0,-15-17 2 0 0,0-1-1 0 0,0-1 1 0 0,0 1-1 0 0,1-1 1 0 0,0 0-1 0 0,0 0 1 0 0,1-1-1 0 0,12 8 1 0 0,-6-5 2 0 0,-5-2-8 0 0,-1-1 1 0 0,0 1-1 0 0,0 1 0 0 0,0-1 0 0 0,-1 1 1 0 0,0 0-1 0 0,10 12 0 0 0,-14-14 0 0 0,18 14 0 0 0,-15-15 0 0 0,15 15 0 0 0,16 25 140 0 0,-27-33-64 0 0,-6-6-73 0 0,1-1 0 0 0,-2 1 0 0 0,1 0 0 0 0,0 0 0 0 0,-1 0-1 0 0,2 5 1 0 0,17 32-7 0 0,-11-25 36 0 0,14 15 0 0 0,-16-20-32 0 0,1 0 0 0 0,0 0 0 0 0,2 3 1 0 0,-10-12-7 0 0,8 19 65 0 0,-3-9-49 0 0,12 23 68 0 0,-15-31-22 0 0,5 6-46 0 0,2 1-10 0 0,-1 0 0 0 0,0-1 0 0 0,0 0 11 0 0,2-1 32 0 0,-2-1-47 0 0,-5-5-55 0 0,4 8 44 0 0,2 2 15 0 0,-1 0 0 0 0,2 0 0 0 0,1 1 0 0 0,-1-1 0 0 0,-1 0 0 0 0,-2 1 0 0 0,0 0 11 0 0,0 1 32 0 0,1 0-33 0 0,1 1-10 0 0,-1-1 0 0 0,0-1 0 0 0,-1 1 12 0 0,-2-3 52 0 0,-3-8 12 0 0,5 7-60 0 0,2 1-16 0 0,2 0 0 0 0,1-1 0 0 0,0-1 0 0 0,-1 0 0 0 0,0-1 0 0 0,3-1 0 0 0,-1 0 0 0 0,1 1 0 0 0,-1-2 0 0 0,-1 1 0 0 0,0 0 0 0 0,1 0 0 0 0,3 4 31 0 0,-16-11-17 0 0,36 15 5 0 0,-21-7-19 0 0,-14-7 0 0 0,2 2 0 0 0,25 8 0 0 0,-17-6 0 0 0,-1 1 0 0 0,0 2 0 0 0,1-3 0 0 0,1 1 0 0 0,3 4 0 0 0,16 7 0 0 0,-15-8 0 0 0,-16-8 0 0 0,3 2 0 0 0,23 11 0 0 0,-16-8 0 0 0,0 1 0 0 0,0 1 0 0 0,2 0 0 0 0,-2 0 0 0 0,-1 2 0 0 0,-1-2 0 0 0,-1 1 0 0 0,1 1 0 0 0,2-1 0 0 0,-2-4 11 0 0,-6-3 32 0 0,5 4-33 0 0,3 2-10 0 0,0 0 0 0 0,-2 1 0 0 0,0-1 0 0 0,0 0 0 0 0,1 3 0 0 0,0-2 0 0 0,1-2 0 0 0,2 0 0 0 0,0 1 0 0 0,-3-3 14 0 0,-6-3 50 0 0,7 4-8 0 0,2 3-46 0 0,-3-3-22 0 0,-5-4-36 0 0,7 5 36 0 0,17 7 28 0 0,-27-14 60 0 0,1 1-12 0 0,41 22-52 0 0,-39-21-13 0 0,21 6-94 0 0,-9-5 95 0 0,-1 0 0 0 0,0-1 0 0 0,-1 1 0 0 0,-3-3 11 0 0,-19-11-75 0 0,1 5-5 0 0,-1 0-1 0 0,0 0 1 0 0,0 1 0 0 0,0 0 0 0 0,-1 0-1 0 0,1 1 1 0 0,-14-4 0 0 0,-5-4-140 0 0,-202-96-172 0 0,187 88 340 0 0,-72-24-1 0 0,92 36 41 0 0,-36-12-4 0 0,-96-20-1 0 0,142 36-52 0 0,-3-3-10 0 0,12 2 74 0 0,1 2-10 0 0,-3-5-13 0 0,1 0-103 0 0,-6-6 28 0 0,7 9 80 0 0,-9-10 13 0 0,5 9-1 0 0,-1 0 0 0 0,1 1 0 0 0,-1 0 0 0 0,-11-6 0 0 0,8 5 0 0 0,-4-3 0 0 0,14 8 0 0 0,-35-12 0 0 0,26 8 0 0 0,2 0-10 0 0,6 3-44 0 0,4 2-54 0 0,27 16 230 0 0,-1-4-112 0 0,2 3-10 0 0,-17-7 0 0 0,-1-1 0 0 0,3 5 29 0 0,-14-10-4 0 0,13 11-4 0 0,-2-3 22 0 0,-8-5-42 0 0,1-1 1 0 0,0 0 0 0 0,0-1 0 0 0,1 1 0 0 0,9 4 0 0 0,-13-8-3 0 0,21 13 1 0 0,5 0 0 0 0,-10-5 24 0 0,80 32 80 0 0,-84-35-93 0 0,1-1 42 0 0,-2 2 11 0 0,-1-1-10 0 0,0 0-44 0 0,-1 1-10 0 0,-2-1 16 0 0,8 4 168 0 0,21 12-32 0 0,-35-19-151 0 0,21 10 62 0 0,6 2-9 0 0,0-2-44 0 0,13 6 54 0 0,51 14 0 0 0,-90-30-63 0 0,23 3 62 0 0,3 0-9 0 0,35 13 202 0 0,-54-16-235 0 0,3 0 22 0 0,-1 1-33 0 0,1 0-10 0 0,-8-3 0 0 0,31 5 0 0 0,-23-3 0 0 0,-1-1 11 0 0,-9-1 32 0 0,8 2-33 0 0,2-1-10 0 0,0 2 0 0 0,-1 1 0 0 0,0-2 0 0 0,0 1 0 0 0,0-2 0 0 0,16 3 74 0 0,-3-3-20 0 0,-13 0-54 0 0,1-2 0 0 0,1 2 0 0 0,0-2 0 0 0,-1 1 0 0 0,0 0 0 0 0,1 0 0 0 0,-1 0 11 0 0,1 0 32 0 0,-1 1-33 0 0,-1 0-10 0 0,1 0 0 0 0,29 3 0 0 0,-15-3 0 0 0,35 0 0 0 0,-19 2 0 0 0,2-2 0 0 0,-1 3 54 0 0,3 0-33 0 0,-2-4 86 0 0,-11 3-69 0 0,-14-1 16 0 0,27 2 0 0 0,-1-3-54 0 0,16 3 54 0 0,-20-3 10 0 0,-39-2-52 0 0,20 4-14 0 0,-20-2 0 0 0,18-1 15 0 0,4 0 40 0 0,67 2 115 0 0,148 3-168 0 0,-163-1 0 0 0,-48-2 0 0 0,-12-2 0 0 0,-15 0 0 0 0,35-2 0 0 0,-9 1 0 0 0,-11 0 0 0 0,-14 0 0 0 0,15-4 0 0 0,9 3 0 0 0,2 0 0 0 0,15 1 0 0 0,-15 0 0 0 0,-26 0 0 0 0,19 2 0 0 0,5 1 0 0 0,18 5 0 0 0,-31-6 0 0 0,9 2-2 0 0,-2-1 64 0 0,-12-4-50 0 0,27 4-78 0 0,-7 0 132 0 0,-21-1-66 0 0,26 2-66 0 0,13-4 132 0 0,-4 5-132 0 0,5 0 52 0 0,-26-4 14 0 0,15 2 0 0 0,-25-1 0 0 0,1 0 0 0 0,-1 0 0 0 0,1 0 0 0 0,-1 0 0 0 0,1-1 0 0 0,0 1 0 0 0,1-1 0 0 0,-2 1 0 0 0,1-1 0 0 0,0-1 0 0 0,-1 0 0 0 0,0 0 0 0 0,42 4 0 0 0,-40-3 0 0 0,0 1 0 0 0,0 0 0 0 0,1-2 0 0 0,-1 1 0 0 0,1 0 0 0 0,-14-1 0 0 0,1 0 0 0 0,0 0 0 0 0,0 1 0 0 0,0-1 0 0 0,-1 1 0 0 0,6 1 0 0 0,-5-1 0 0 0,-1 0 0 0 0,1 0 0 0 0,0 0 0 0 0,-1-1 0 0 0,1 0 0 0 0,5 1 0 0 0,38-1 0 0 0,22 0-53 0 0,-24 0 42 0 0,-30 2 11 0 0,1-1 0 0 0,1-1-10 0 0,-1-1-33 0 0,17 1 32 0 0,-15 1 11 0 0,-15 1 0 0 0,-3-2 0 0 0,0 0 0 0 0,0 0 0 0 0,0 0 0 0 0,0 0 0 0 0,0 1 0 0 0,0-1 0 0 0,0 0 0 0 0,0 0 0 0 0,0 0 0 0 0,0 0 0 0 0,0 0 0 0 0,0 0 0 0 0,0 1 0 0 0,0-1 0 0 0,0 0 0 0 0,0 0 0 0 0,0 0 0 0 0,0 0 0 0 0,1 0 0 0 0,-1 0 0 0 0,0 0 0 0 0,0 0 0 0 0,0 0 0 0 0,0 1 0 0 0,0-1 0 0 0,0 0 0 0 0,1 0 0 0 0,-1 0 0 0 0,0 0 0 0 0,0 0 0 0 0,0 0 0 0 0,0 0 0 0 0,0 0 0 0 0,0 0 0 0 0,1 0 0 0 0,-1 0 0 0 0,0 0 0 0 0,0 0 0 0 0,0 0 0 0 0,0 0 0 0 0,0 0 0 0 0,1 0 0 0 0,-1 0 0 0 0,33 1 0 0 0,-4-1 0 0 0,-14 2 0 0 0,6 0-29 0 0,-20-2 15 0 0,37 7-7 0 0,-16-3 25 0 0,1-3-72 0 0,6 3 4 0 0,-14-4 64 0 0,1 0 0 0 0,6 1 0 0 0,0 1 0 0 0,78 2-464 0 0,-98-4 392 0 0,9 0-942 0 0,-310-21 524 0 0,-6 0 578 0 0,76 16-24 0 0,145 2-64 0 0,47 0 0 0 0,10 1 75 0 0,16 1-19 0 0,9 1-5 0 0,6 0-110 0 0,-1 1 52 0 0,0-1-1 0 0,0 1 0 0 0,1 0 1 0 0,-1 0-1 0 0,4 2 0 0 0,15 4-5 0 0,59-3 118 0 0,-39-2-54 0 0,51-4 12 0 0,-26 0-66 0 0,660 6 513 0 0,-627-5-445 0 0,139 3 136 0 0,-117 2-137 0 0,87 0 0 0 0,-204-4-64 0 0,20 0 0 0 0,5-2 0 0 0,-14 3 30 0 0,-8 0-8 0 0,0 0 0 0 0,0-1 0 0 0,11-1 0 0 0,12 0-12 0 0,1 0-10 0 0,16 1 0 0 0,-36 0 0 0 0,28 0 0 0 0,23 6 0 0 0,-28-3 0 0 0,-2 1 0 0 0,20 3 0 0 0,-45-5 0 0 0,-3-1 0 0 0,20 0-10 0 0,-10-1-33 0 0,1 3 32 0 0,0-3 11 0 0,-1 0 0 0 0,0 1 0 0 0,-1 0 0 0 0,1 0 0 0 0,-1 0 0 0 0,1 1 0 0 0,19 0-27 0 0,32 0-276 0 0,-53-3 268 0 0,0 2 1 0 0,19 2 0 0 0,17 2-178 0 0,-18-6-25 0 0,-16 1 223 0 0,47 0 4 0 0,-57 0-3 0 0,19-2-28 0 0,52-9 41 0 0,3 2 0 0 0,-34 3 0 0 0,-14 3-10 0 0,13 1-97 0 0,116-9 96 0 0,-77 4 10 0 0,63-2 66 0 0,92 3-11 0 0,-194 8-161 0 0,-13-2 156 0 0,1 3-49 0 0,15-2-60 0 0,1 1 60 0 0,85 8 0 0 0,-72-4 11 0 0,-30-1 42 0 0,37 0-2 0 0,-11-3-126 0 0,-35 0 75 0 0,-12-1 0 0 0,5-2 0 0 0,-8 1 0 0 0,21 3 0 0 0,-15-2 0 0 0,21 2 0 0 0,-15-2 0 0 0,-16-2 0 0 0,3 0 0 0 0,30 5 0 0 0,-31-3 0 0 0,21-1 0 0 0,-10 0 0 0 0,-1 1 0 0 0,-5 1-12 0 0,-17-3-36 0 0,-78-5-1 0 0,6 1 22 0 0,-8-5 27 0 0,-254-38 0 0 0,-54-21 0 0 0,-813-142 0 0 0,998 177 11 0 0,-199-26 38 0 0,-60-6 17 0 0,-307-30 312 0 0,515 78-248 0 0,180 17-142 0 0,-96 12 1 0 0,172-10-38 0 0,0 0 0 0 0,0 0 0 0 0,0 0 0 0 0,-6 3 0 0 0,9-3-142 0 0,6 1-8 0 0,8 4 61 0 0,0-1 0 0 0,1 0 1 0 0,0-1-1 0 0,-1-1 0 0 0,26 4 0 0 0,74 3-382 0 0,-68-8 478 0 0,73 6 33 0 0,355 18 7 0 0,-254-16-14 0 0,218 2-32 0 0,-19-14 48 0 0,-90-1 131 0 0,41 1 104 0 0,120 11 535 0 0,-68 23-564 0 0,-398-29-203 0 0,144 23 50 0 0,-163-25-140 0 0,-5-1 20 0 0,-153-2 65 0 0,-123 2 198 0 0,-317 0-186 0 0,574 0-12 0 0,-508-15 156 0 0,104 11 132 0 0,195 5-116 0 0,100-1-74 0 0,-213 29 0 0 0,293-22-96 0 0,-86 17 0 0 0,103-11-234 0 0,30-12-12 0 0,6 2-2 0 0,4 1 131 0 0,0 1 0 0 0,0-1 0 0 0,0-1 1 0 0,1 1-1 0 0,-1-1 0 0 0,1 0 0 0 0,0-1 0 0 0,9 2 0 0 0,71 9-681 0 0,-75-12 715 0 0,663 45-66 0 0,-350-30 70 0 0,33 2-203 0 0,195 14-683 0 0,-547-33 1034 0 0,-14-2-22 0 0,-15-3 20 0 0,-195-25 421 0 0,-3 16-225 0 0,101 9-181 0 0,-1580-54 2514 0 0,1392 68-2573 0 0,3 0-191 0 0,259-6-27 0 0,42-2 91 0 0,8 1-493 0 0,16 4 45 0 0,1-1 0 0 0,43 1 0 0 0,51-5-59 0 0,-49-1 379 0 0,537 7-8 0 0,327 12 240 0 0,-835-13 3 0 0,107 1-20 0 0,-189-8-58 0 0,-33-5-9 0 0,-8 0 154 0 0,-1 1 0 0 0,-33-2-1 0 0,-61 1 195 0 0,87 6-244 0 0,-279-14 147 0 0,-895-30 1304 0 0,392 50-661 0 0,786-3-812 0 0,-171 13-17 0 0,197-15-22 0 0,0 0 1 0 0,1 1-1 0 0,-1 0 0 0 0,1 0 1 0 0,-9 4-1 0 0,31 1-303 0 0,22-2-200 0 0,1-1 1 0 0,0-2-1 0 0,55-6 1 0 0,-36 2 378 0 0,191-6-156 0 0,91-4 186 0 0,299-12-114 0 0,229-13 70 0 0,-467 15 208 0 0,-100 6 68 0 0,194 4 366 0 0,-379 12-300 0 0,234 6 647 0 0,-238 4-383 0 0,118 23 0 0 0,-170-21-331 0 0,-61-10-67 0 0,-3-1-3 0 0,-11 0 18 0 0,-21-3 25 0 0,-465-14 1042 0 0,222 14-750 0 0,-6-1-132 0 0,-197-11 198 0 0,263-2-69 0 0,203 17-406 0 0,37 7-630 0 0,10-1 313 0 0,0 0 0 0 0,40-1 0 0 0,68-4-116 0 0,61-11 12 0 0,34-1 144 0 0,330 5-102 0 0,-482 7 550 0 0,0 4 1 0 0,0 3-1 0 0,151 34 0 0 0,-227-40-84 0 0,17 7 110 0 0,-42-5 126 0 0,-27-1 94 0 0,-89-5-1 0 0,22-2-88 0 0,-200 18 32 0 0,32-15-229 0 0,-267 9 202 0 0,525-6-218 0 0,18-2-198 0 0,3 2 10 0 0,9 1-95 0 0,14 3-161 0 0,26-1-272 0 0,74-3 1 0 0,-58-2 485 0 0,418-5-355 0 0,64 1-918 0 0,-522 5 1356 0 0,277 4-330 0 0,-299-5 776 0 0,-39-8 148 0 0,-60-3 0 0 0,42 6-282 0 0,-45-7 143 0 0,-265-26-56 0 0,-163-22 178 0 0,389 42-329 0 0,-216-35 679 0 0,-151-17 282 0 0,-234 4-346 0 0,690 62-769 0 0,-147-17 158 0 0,173 15-168 0 0,17 4-30 0 0,6 0-13 0 0,6 1-13 0 0,-1 0 0 0 0,0 1 0 0 0,1 0 0 0 0,-1 0 0 0 0,7 0 0 0 0,7 1-136 0 0,320-20-1776 0 0,-187 7 1521 0 0,515-35-536 0 0,221-15 765 0 0,-137 33 1362 0 0,-748 29-687 0 0,-7-1-237 0 0,-41-6 212 0 0,-1 1-1 0 0,-87 2 0 0 0,98 4-325 0 0,-1445 5 433 0 0,1451-5-511 0 0,-613 14 587 0 0,2 27-127 0 0,332-3-426 0 0,235-21-271 0 0,86-9-343 0 0,0-3 343 0 0,1-2 1 0 0,0 1-1 0 0,0-2 0 0 0,17 1 0 0 0,63 0-610 0 0,-93-3 807 0 0,419-16-1061 0 0,2-19 365 0 0,-154 12-91 0 0,581-41-57 0 0,0 26 240 0 0,-272 54 1158 0 0,-574-16-354 0 0,-20-4 253 0 0,-45-5 428 0 0,-63-2-1 0 0,-68 7-225 0 0,134 3-584 0 0,-224-4 257 0 0,-220-3 122 0 0,-243 1 374 0 0,-57 16 109 0 0,2 36-378 0 0,785-43-557 0 0,-125 16 10 0 0,138-17-100 0 0,8 1-44 0 0,14 4-137 0 0,-1-1 1 0 0,2-1-1 0 0,-1 0 1 0 0,39 1-1 0 0,86-6-391 0 0,-130 1 643 0 0,783-66-1675 0 0,-729 59 1509 0 0,664-70-1058 0 0,-420 44 867 0 0,88-9-62 0 0,192-23 8 0 0,-450 48 672 0 0,169 4 0 0 0,-308 13 48 0 0,-6-2 28 0 0,-17-5 68 0 0,-1 1-1 0 0,1 0 1 0 0,-41-5-1 0 0,-70 0 245 0 0,120 10-584 0 0,-1671-76 2517 0 0,1465 68-2257 0 0,-271-7 435 0 0,171 4-355 0 0,302 11-356 0 0,0 0 1 0 0,0-1 0 0 0,-17-5-1 0 0,30 7-113 0 0,4 0 64 0 0,-1 1-1 0 0,0-1 1 0 0,1 1-1 0 0,-1-1 1 0 0,1 0 0 0 0,-1 0-1 0 0,1 1 1 0 0,-1-1-1 0 0,3 0 1 0 0,4 0-32 0 0,61 0-443 0 0,88-10-1 0 0,-125 7 394 0 0,435-48-793 0 0,-112 10 498 0 0,448-32-303 0 0,2 37 412 0 0,-624 38 400 0 0,-140 1 48 0 0,-1 1 0 0 0,55 13 0 0 0,-93-16-47 0 0,-5-1 35 0 0,-121-6 452 0 0,18 1-289 0 0,-939 0 315 0 0,-1 23-231 0 0,875-14-230 0 0,-14 1-27 0 0,-195 1 162 0 0,314-7-262 0 0,326-16-1178 0 0,5-22 717 0 0,-98 13 203 0 0,316-46-217 0 0,69 3 89 0 0,-407 53 274 0 0,505-50-301 0 0,134 12 270 0 0,-729 50 275 0 0,-52 3 128 0 0,-7 0-115 0 0,-262-29 1251 0 0,229 27-1374 0 0,-361-9 185 0 0,168 9-180 0 0,-213-1 34 0 0,102-2 38 0 0,158 2 8 0 0,120 3-75 0 0,-194-11 342 0 0,232 8-299 0 0,17 1-39 0 0,10 0-64 0 0,10-2-68 0 0,-11 5 62 0 0,290-64-1452 0 0,4 19 803 0 0,-146 24 385 0 0,956-109-510 0 0,-964 116 930 0 0,-138 13 143 0 0,-7 0-134 0 0,-32-7 179 0 0,-1 1 0 0 0,-65-4 0 0 0,63 7-205 0 0,-603-20 58 0 0,465 21-124 0 0,7 2 92 0 0,-226-10 393 0 0,381 10-504 0 0,23 2-174 0 0,29 3-179 0 0,32-2-123 0 0,70-9 0 0 0,72-17-178 0 0,-96 10 320 0 0,494-53-624 0 0,-177 45 912 0 0,-429 22 359 0 0,-6-1-204 0 0,-12-5 82 0 0,0 0 0 0 0,-1 2 1 0 0,-26-5-1 0 0,-53-4 218 0 0,85 12-441 0 0,-323-17 385 0 0,166 13-278 0 0,78 0-44 0 0,-369-9 678 0 0,580 16-1873 0 0,336-30-24 0 0,-231 7 870 0 0,153-8-158 0 0,-204 15 504 0 0,-168 14-66 0 0,-5-1 525 0 0,-5 0-322 0 0,-23-5 71 0 0,0 0 1 0 0,0 1 0 0 0,0 2-1 0 0,-42-1 1 0 0,49 3-245 0 0,-119-1 103 0 0,-145 17-1 0 0,83-2-82 0 0,-51 2 117 0 0,4 21 285 0 0,171-19-151 0 0,72-16-224 0 0,4 2-36 0 0,1 1-74 0 0,1 0 0 0 0,-1 0-1 0 0,1-1 1 0 0,0 1-1 0 0,0-1 1 0 0,1 1 0 0 0,-1-1-1 0 0,0 0 1 0 0,1-1 0 0 0,0 1-1 0 0,0 0 1 0 0,0-1-1 0 0,0 0 1 0 0,0 0 0 0 0,0 0-1 0 0,0-1 1 0 0,9 3 0 0 0,8 1-73 0 0,0-1 0 0 0,32 2 1 0 0,-51-6 88 0 0,534 17-771 0 0,-155-20 433 0 0,-4 33 73 0 0,-359-28 267 0 0,-13-2 8 0 0,1 1 0 0 0,-1-1 0 0 0,1 1 0 0 0,-1 1-1 0 0,1-1 1 0 0,-1 1 0 0 0,1 0 0 0 0,6 4 0 0 0,-10-5 317 0 0,-5 1-153 0 0,-6 4-63 0 0,-1-2 0 0 0,0 1-1 0 0,1-1 1 0 0,-2-1 0 0 0,1 0-1 0 0,-15 3 1 0 0,-70 6 446 0 0,69-10-428 0 0,-26 3-5 0 0,-240 31 192 0 0,-24 23-99 0 0,305-56-197 0 0,-2 0 0 0 0,-26 11 0 0 0,37-13-142 0 0,16 9-249 0 0,-6-7 305 0 0,-1 0-1 0 0,0-1 1 0 0,1 0 0 0 0,-1 0 0 0 0,16 1 0 0 0,42 0-244 0 0,-50-3 242 0 0,332-21-619 0 0,-218 8 498 0 0,-104 11 163 0 0,208-13-305 0 0,-183 14 271 0 0,0 3-1 0 0,82 13 1 0 0,-124-14 71 0 0,0 0 0 0 0,0 1 0 0 0,0 0 0 0 0,0 1 0 0 0,-1 0 0 0 0,1 0 0 0 0,-1 0-1 0 0,14 10 1 0 0,-19-12 169 0 0,-3 2-88 0 0,-1 0-66 0 0,1 0 0 0 0,0 0 0 0 0,-1 0 0 0 0,0-1-1 0 0,0 1 1 0 0,0-1 0 0 0,0 1 0 0 0,0-1 0 0 0,0 0 0 0 0,0 1-1 0 0,-1-1 1 0 0,1-1 0 0 0,-1 1 0 0 0,0 0 0 0 0,0 0 0 0 0,1-1-1 0 0,-1 0 1 0 0,-5 2 0 0 0,-9 3 139 0 0,0-1 0 0 0,-22 3 0 0 0,16-3-21 0 0,-288 50 649 0 0,-71 17-503 0 0,195-14-137 0 0,136-40-141 0 0,-14 8 42 0 0,62-25-125 0 0,4 1-114 0 0,0 0 140 0 0,1 0-1 0 0,-1 0 1 0 0,1 0 0 0 0,0 0-1 0 0,0 0 1 0 0,0-1-1 0 0,0 1 1 0 0,0 0-1 0 0,0-1 1 0 0,1 0 0 0 0,-1 0-1 0 0,0 0 1 0 0,1 0-1 0 0,-1 0 1 0 0,1 0-1 0 0,4 1 1 0 0,8 1-191 0 0,26 2 0 0 0,-30-4 170 0 0,28 1-105 0 0,0-2 1 0 0,51-7 0 0 0,-7 1 59 0 0,113 5-146 0 0,-36 0-26 0 0,-115 0 193 0 0,-1-2-4 0 0,0 3-1 0 0,46 6 1 0 0,-83-6 93 0 0,-4 1 9 0 0,0-1 0 0 0,0 0-1 0 0,0 1 1 0 0,-1 0-1 0 0,1 0 1 0 0,0-1 0 0 0,0 2-1 0 0,2 0 1 0 0,-3-1 89 0 0,-3 1 7 0 0,-2 2-61 0 0,-1 0-1 0 0,1-1 1 0 0,0 1-1 0 0,-1-1 1 0 0,0 0 0 0 0,0 0-1 0 0,0 0 1 0 0,0-1-1 0 0,0 1 1 0 0,-1-1-1 0 0,1 0 1 0 0,-8 2-1 0 0,-11 3 196 0 0,-30 6-1 0 0,46-12-201 0 0,-225 36 660 0 0,12-4-294 0 0,122-12-129 0 0,1 4 1 0 0,-99 40-1 0 0,100-22-25 0 0,86-38-242 0 0,2 0-1 0 0,-1 1 0 0 0,0-1 1 0 0,1 2-1 0 0,0-1 0 0 0,1 1 1 0 0,0 0-1 0 0,-7 9 0 0 0,14-15-10 0 0,-1-1-1 0 0,1 1 0 0 0,0 0 0 0 0,0-1 0 0 0,0 1 1 0 0,0 0-1 0 0,0 0 0 0 0,0-1 0 0 0,0 1 1 0 0,0 0-1 0 0,0-1 0 0 0,0 1 0 0 0,0 0 1 0 0,0-1-1 0 0,0 1 0 0 0,1 0 0 0 0,-1 0 1 0 0,0-1-1 0 0,1 1 0 0 0,-1-1 0 0 0,0 1 1 0 0,1 0-1 0 0,0 0 0 0 0,-1 0-23 0 0,2 2-1 0 0,0-1 0 0 0,0 0 0 0 0,0 1-1 0 0,0-1 1 0 0,0 0 0 0 0,1 0 0 0 0,-1 0 0 0 0,1 0 0 0 0,-1-1 0 0 0,1 1 0 0 0,0-1 0 0 0,-1 1-1 0 0,1-1 1 0 0,0 0 0 0 0,0 0 0 0 0,3 0 0 0 0,9 3-142 0 0,-1-2 1 0 0,16 2-1 0 0,-28-4 158 0 0,63 5-339 0 0,114-8 0 0 0,68-21 148 0 0,-85 6 108 0 0,-74 10 39 0 0,182-12-48 0 0,-253 19 115 0 0,-6 0 19 0 0,1 1 0 0 0,21 3-1 0 0,-30-3 351 0 0,-14 8-92 0 0,10-7-234 0 0,-10 4 103 0 0,0-1 1 0 0,-1 0 0 0 0,1 0 0 0 0,-1-1-1 0 0,0-1 1 0 0,-23 3 0 0 0,16-3-37 0 0,-20 4 6 0 0,-250 38 323 0 0,3 18-210 0 0,244-50-136 0 0,0 2 0 0 0,1 2 0 0 0,0 2 0 0 0,-55 34 0 0 0,89-48-78 0 0,0 1 0 0 0,0 0 0 0 0,0 0 0 0 0,1 0 0 0 0,0 1 0 0 0,-9 10 0 0 0,14-15-34 0 0,0 1 0 0 0,0-1 0 0 0,0 0 0 0 0,0 1-1 0 0,0-1 1 0 0,1 1 0 0 0,-1-1 0 0 0,0 1 0 0 0,1 0 0 0 0,0-1 0 0 0,-1 1-1 0 0,1-1 1 0 0,0 1 0 0 0,0 0 0 0 0,-1-1 0 0 0,1 1 0 0 0,1 0 0 0 0,-1-1-1 0 0,0 1 1 0 0,0 0 0 0 0,1-1 0 0 0,-1 1 0 0 0,1 0 0 0 0,-1-1-1 0 0,1 1 1 0 0,-1-1 0 0 0,1 1 0 0 0,0-1 0 0 0,0 0 0 0 0,0 1 0 0 0,0-1-1 0 0,0 0 1 0 0,0 1 0 0 0,0-1 0 0 0,1 0 0 0 0,-1 0 0 0 0,0 0 0 0 0,1 0-1 0 0,1 1 1 0 0,2 1-58 0 0,0 0-1 0 0,1 0 1 0 0,-1 0 0 0 0,1-1-1 0 0,-1 0 1 0 0,1 0 0 0 0,0-1-1 0 0,9 2 1 0 0,50 2-277 0 0,-60-5 325 0 0,64 0-278 0 0,77-11-1 0 0,-51 3 184 0 0,311-39-631 0 0,-361 39 648 0 0,1-1-85 0 0,0 3 0 0 0,47-2-1 0 0,-75 9 213 0 0,-14 0 242 0 0,-7 0-113 0 0,-10 8-2 0 0,0-1-1 0 0,-1-1 0 0 0,0 0 0 0 0,0 0 1 0 0,-1-2-1 0 0,-19 6 0 0 0,-95 15 338 0 0,-15-3-216 0 0,-194 40 270 0 0,291-52-466 0 0,-148 41 311 0 0,6 14 9 0 0,172-60-369 0 0,1 2-1 0 0,1 0 1 0 0,0 0-1 0 0,0 1 1 0 0,0 1-1 0 0,-20 19 1 0 0,34-28-39 0 0,1-1 1 0 0,-1 0-1 0 0,1 1 0 0 0,0-1 1 0 0,-1 1-1 0 0,1-1 0 0 0,0 1 1 0 0,0-1-1 0 0,-1 1 0 0 0,1 0 1 0 0,0-1-1 0 0,0 1 1 0 0,0-1-1 0 0,0 1 0 0 0,0-1 1 0 0,-1 1-1 0 0,1 0 0 0 0,0-1 1 0 0,0 1-1 0 0,1-1 0 0 0,-1 1 1 0 0,0 1-1 0 0,0-2-41 0 0,2 6-253 0 0,2-2 243 0 0,0 0-1 0 0,1 0 1 0 0,-1 0 0 0 0,1-1-1 0 0,0 0 1 0 0,0 0 0 0 0,0 0-1 0 0,1 0 1 0 0,-1-1 0 0 0,0 0-1 0 0,1 0 1 0 0,0 0 0 0 0,6 1-1 0 0,10 1-63 0 0,1-1-1 0 0,25 0 0 0 0,7-2-37 0 0,91-10-1 0 0,54-21-8 0 0,-90 13-117 0 0,77-10-116 0 0,110-17-121 0 0,-59 13 565 0 0,-235 31 513 0 0,-15-2-375 0 0,1 1-1 0 0,-1 0 0 0 0,0 1 0 0 0,0 0 1 0 0,-16 2-1 0 0,3 0 11 0 0,-447 29 438 0 0,-188 35-130 0 0,649-65-478 0 0,-95 20 207 0 0,94-18-200 0 0,0 1 0 0 0,-1 0 0 0 0,1 1 0 0 0,1 0 0 0 0,-1 1 0 0 0,-11 8 0 0 0,22-14-37 0 0,1 1 1 0 0,-1-1-1 0 0,1 0 0 0 0,-1 1 0 0 0,1-1 0 0 0,-1 1 1 0 0,1-1-1 0 0,-1 1 0 0 0,1-1 0 0 0,-1 1 0 0 0,1-1 0 0 0,0 1 1 0 0,-1-1-1 0 0,1 1 0 0 0,0 0 0 0 0,-1-1 0 0 0,1 1 1 0 0,0-1-1 0 0,0 1 0 0 0,0 0 0 0 0,0-1 0 0 0,0 1 1 0 0,-1 0-1 0 0,1-1 0 0 0,0 1 0 0 0,0 0 0 0 0,1-1 0 0 0,-1 1 1 0 0,0 0-1 0 0,0-1 0 0 0,0 1 0 0 0,0 0 0 0 0,0-1 1 0 0,1 1-1 0 0,-1-1 0 0 0,0 1 0 0 0,1 0 0 0 0,-1-1 1 0 0,0 1-1 0 0,1-1 0 0 0,-1 1 0 0 0,1 0 0 0 0,2 2-29 0 0,-1-1 0 0 0,1 1 0 0 0,-1-1 0 0 0,1 0-1 0 0,0 0 1 0 0,0 0 0 0 0,0 0 0 0 0,0 0 0 0 0,0-1 0 0 0,0 1 0 0 0,1-1-1 0 0,-1 0 1 0 0,6 1 0 0 0,8 2-148 0 0,26 2 0 0 0,-32-5 123 0 0,221 12-534 0 0,3-18 413 0 0,-97 1 136 0 0,-34 2 23 0 0,188-2-82 0 0,-1 18 78 0 0,-282-13 34 0 0,5 0 33 0 0,0 1 0 0 0,0 0 0 0 0,-1 1-1 0 0,14 4 1 0 0,-14-1 39 0 0,-13-5-59 0 0,0-1 0 0 0,-1 1 1 0 0,1 0-1 0 0,0-1 0 0 0,-1 1 1 0 0,1 0-1 0 0,-1-1 0 0 0,1 1 1 0 0,-1-1-1 0 0,1 1 0 0 0,-1-1 1 0 0,1 1-1 0 0,-1-1 0 0 0,1 1 1 0 0,-1-1-1 0 0,0 0 0 0 0,0 1 1 0 0,-11 4 107 0 0,-1 0 0 0 0,1-1 0 0 0,-1 0 0 0 0,0-1-1 0 0,-21 2 1 0 0,5 0 26 0 0,-249 38 465 0 0,-57 11-144 0 0,296-46-376 0 0,0 3 0 0 0,1 1 0 0 0,0 1 0 0 0,-65 34 0 0 0,101-45-164 0 0,7 10-380 0 0,-4-10 406 0 0,1-1 1 0 0,-1 1 0 0 0,1-1 0 0 0,0 1 0 0 0,0-1 0 0 0,-1 1 0 0 0,1-1 0 0 0,0 0-1 0 0,0 0 1 0 0,0 0 0 0 0,1 0 0 0 0,-1 0 0 0 0,0 0 0 0 0,4 0 0 0 0,35 5-315 0 0,-30-5 305 0 0,132 9-243 0 0,1-7 0 0 0,174-18 0 0 0,-297 14 269 0 0,35-4-12 0 0,76 2 0 0 0,-92 8 43 0 0,-37-5 405 0 0,-18-1-23 0 0,-18-2 13 0 0,0 2 0 0 0,-40 4 0 0 0,-66 14-32 0 0,45-5-133 0 0,65-9-156 0 0,13-2-13 0 0,0 1 1 0 0,0 0-1 0 0,1 1 0 0 0,-1 1 0 0 0,-15 6 1 0 0,18-3-48 0 0,13-6-30 0 0,-1-1 0 0 0,1 1 0 0 0,-1-1 0 0 0,1 1 0 0 0,0-1 0 0 0,-1 1 0 0 0,1-1 0 0 0,0 1 0 0 0,-1-1 0 0 0,1 1 0 0 0,0-1 0 0 0,0 1 0 0 0,0-1 0 0 0,-1 1 0 0 0,1-1 0 0 0,0 1 0 0 0,0 0 0 0 0,0-1 0 0 0,0 1 0 0 0,0-1 0 0 0,0 1 0 0 0,0 0 0 0 0,0-1 0 0 0,0 1 0 0 0,1-1 0 0 0,-1 1 0 0 0,0 0 0 0 0,1 1-7 0 0,0-1-1 0 0,0 1 1 0 0,0-1-1 0 0,0 0 1 0 0,0 1-1 0 0,0-1 1 0 0,0 0-1 0 0,1 0 1 0 0,1 2-1 0 0,4 1-49 0 0,-1 0 0 0 0,0-1 0 0 0,13 5 1 0 0,6 0-59 0 0,0-1 1 0 0,0-1 0 0 0,28 3 0 0 0,80 2 67 0 0,-4-1 45 0 0,-98-6 19 0 0,0-1 7 0 0,53 14 606 0 0,-97-10-21 0 0,-5 1-285 0 0,-19 6-1 0 0,21-9-202 0 0,-1 3-89 0 0,14-5-25 0 0,3-1-2 0 0,-6 9-165 0 0,6-9 140 0 0,-1 0-76 0 0,2 1-17 0 0,1 0 80 0 0,0 1 1 0 0,0 0-1 0 0,0-1 1 0 0,1 0-1 0 0,0 1 1 0 0,-1-1 0 0 0,1 0-1 0 0,0-1 1 0 0,0 1-1 0 0,1 0 1 0 0,-1-1-1 0 0,1 0 1 0 0,-1 1-1 0 0,1-2 1 0 0,0 1-1 0 0,-1 0 1 0 0,1-1-1 0 0,0 1 1 0 0,0-1-1 0 0,0 0 1 0 0,6 0-1 0 0,43 8-138 0 0,2-3-1 0 0,-1-2 1 0 0,0-2-1 0 0,55-6 1 0 0,-100 2 178 0 0,-9-1 8 0 0,-10-1 16 0 0,10 4-12 0 0,-25-7 98 0 0,1 1 0 0 0,-1 2 0 0 0,-49-4 0 0 0,42 6-28 0 0,-87-8 583 0 0,-221 12 0 0 0,289 5-526 0 0,48-7-230 0 0,17 7-805 0 0,-3-2 790 0 0,0-1 0 0 0,1-1 0 0 0,-1 0-1 0 0,1 0 1 0 0,0-1 0 0 0,0-1 0 0 0,15 1 0 0 0,101-6-150 0 0,-26-8-18 0 0,-86 9 170 0 0,0 0-1 0 0,1-2 1 0 0,-1 1-1 0 0,16-9 0 0 0,-31 12 104 0 0,0 1 0 0 0,0 0-1 0 0,0-1 1 0 0,-1 1 0 0 0,1-1 0 0 0,0 0-1 0 0,0 1 1 0 0,-1-1 0 0 0,1 0-1 0 0,0 1 1 0 0,-1-1 0 0 0,1 0 0 0 0,0 0-1 0 0,-1 0 1 0 0,1 1 0 0 0,-1-1-1 0 0,0 0 1 0 0,1 0 0 0 0,-1 0-1 0 0,0 0 1 0 0,1 0 0 0 0,-1 0 0 0 0,0 0-1 0 0,0 0 1 0 0,0 0 0 0 0,0 0-1 0 0,0 0 1 0 0,0 0 0 0 0,0 0 0 0 0,0 0-1 0 0,0 0 1 0 0,0 0 0 0 0,-1 0-1 0 0,1 1 1 0 0,0-1 0 0 0,-1 0 0 0 0,0-2-1 0 0,0 0 32 0 0,-1 1-1 0 0,1-1 1 0 0,-1 1 0 0 0,0-1-1 0 0,0 1 1 0 0,0 0-1 0 0,0-1 1 0 0,0 1 0 0 0,0 0-1 0 0,-1 0 1 0 0,-4-2-1 0 0,-9-4 88 0 0,-1 0-1 0 0,0 2 0 0 0,0 0 1 0 0,-32-6-1 0 0,-78-7 114 0 0,80 14-148 0 0,-17-4-22 0 0,-386-51 483 0 0,197 30-171 0 0,37 7-76 0 0,56-2-32 0 0,-133-14 408 0 0,286 37-635 0 0,-15 0-882 0 0,259-5-709 0 0,288-47 0 0 0,-289 31 1275 0 0,-199 24 310 0 0,-34-1 96 0 0,-4 0-90 0 0,0 0 0 0 0,-1 0-1 0 0,1 0 1 0 0,0 0 0 0 0,0-1-1 0 0,0 1 1 0 0,0 0 0 0 0,0 0 0 0 0,0 0-1 0 0,-1-1 1 0 0,0 0 0 0 0,-7-1 51 0 0,-25-1 356 0 0,-47 2 1 0 0,29 1-107 0 0,-120 4 268 0 0,41 0-402 0 0,-950-36 1125 0 0,749 20-940 0 0,42 2-232 0 0,220 3-125 0 0,67 7-174 0 0,19-3-586 0 0,143-6-715 0 0,117-28 855 0 0,-113 13 343 0 0,104-9-81 0 0,-1 19 156 0 0,-262 14 209 0 0,-14 3 30 0 0,1 1-1 0 0,-1-1 1 0 0,0 0 0 0 0,0-1-1 0 0,0 0 1 0 0,-12 0-1 0 0,2 0 26 0 0,-478 46 655 0 0,405-41-658 0 0,-526 10 449 0 0,507-16-366 0 0,-117 0 49 0 0,-369 5 288 0 0,1 20-279 0 0,322 6-354 0 0,272-31-53 0 0,41 26-525 0 0,-26-22 555 0 0,0-1 0 0 0,1 0 0 0 0,-1-1 0 0 0,21 3 0 0 0,55 3-320 0 0,-59-7 393 0 0,569 20-941 0 0,-12 30 617 0 0,-400-30 130 0 0,-168-20 265 0 0,6 1-47 0 0,0 1 0 0 0,24 7 0 0 0,-55-12 224 0 0,0 0 1 0 0,0 0-1 0 0,-11 2 1 0 0,-4-1 169 0 0,-244-12 1158 0 0,-103-2-1184 0 0,-106-7 48 0 0,25-4 78 0 0,53 5-261 0 0,113 9-266 0 0,283 11-89 0 0,4 1-12 0 0,21 5-113 0 0,0 0 0 0 0,1-2 1 0 0,-1-1-1 0 0,42 1 0 0 0,-34-3 133 0 0,408 11-227 0 0,4 14 194 0 0,-185-6-17 0 0,-163-10-22 0 0,-10 0 33 0 0,-83-10 288 0 0,-5 0-19 0 0,-1-1 0 0 0,1 0 1 0 0,-1 1-1 0 0,1-1 0 0 0,-1 1 0 0 0,1 0 0 0 0,-6 0 0 0 0,-2 0 62 0 0,-370-22 1779 0 0,320 19-1899 0 0,-167-8 76 0 0,-222-14-81 0 0,310 14 4 0 0,-166 8 0 0 0,135 8-18 0 0,-35 1-269 0 0,198-5 221 0 0,0-1 0 0 0,1 1 0 0 0,-1 0 1 0 0,1 0-1 0 0,0 1 0 0 0,-1 0 0 0 0,-11 5 0 0 0,16-6-268 0 0,3 1 267 0 0,0 0 1 0 0,-1 0 0 0 0,1 0 0 0 0,0-1 0 0 0,0 1 0 0 0,1 0 0 0 0,-1-1-1 0 0,0 1 1 0 0,0-1 0 0 0,1 1 0 0 0,-1-1 0 0 0,1 0 0 0 0,-1 0 0 0 0,1 1-1 0 0,0-1 1 0 0,0 0 0 0 0,1 0 0 0 0,11 6-71 0 0,0 0 0 0 0,1-1 0 0 0,-1-1 0 0 0,1-1 0 0 0,0 0 0 0 0,24 3 0 0 0,96 2-196 0 0,-92-8 280 0 0,89 3-10 0 0,153 10-36 0 0,-92 3-234 0 0,30 4-123 0 0,-190-19 419 0 0,-30-2 195 0 0,-6-1 105 0 0,-18-3 153 0 0,-1 1-1 0 0,0 0 1 0 0,-28 1-1 0 0,17 1-112 0 0,-469-27 245 0 0,336 16-568 0 0,50 2 132 0 0,-142-24 198 0 0,241 31-328 0 0,8 1-100 0 0,0 1 1 0 0,0 0-1 0 0,0 0 1 0 0,-12 2-1 0 0,35 3-302 0 0,-7-1 334 0 0,45 9-211 0 0,0-1 0 0 0,99 5 0 0 0,-105-12 281 0 0,180 12 9 0 0,112 12-157 0 0,-84-4-409 0 0,-129-14 37 0 0,-122-9 871 0 0,-13-2 188 0 0,4 0-340 0 0,-150-8 1816 0 0,-87-5-1716 0 0,152 10-241 0 0,-18-2-6 0 0,-487-43 520 0 0,382 20-593 0 0,213 29-166 0 0,444 28-1282 0 0,-227-9 1482 0 0,21 6-125 0 0,-224-23 162 0 0,-214-18 1872 0 0,-309-20-1870 0 0,314 22-14 0 0,37 4 10 0 0,22 2 0 0 0,-51-5-654 0 0,186 12 425 0 0,23 7-807 0 0,-2-1 692 0 0,-1-2 0 0 0,28 3-1 0 0,62-3-96 0 0,-94-2 335 0 0,125-2-67 0 0,126 6 95 0 0,323 47-466 0 0,-486-39 192 0 0,-99-13 632 0 0,-6-1 151 0 0,-27-8 318 0 0,0 2-1 0 0,-37-5 1 0 0,-65-1-416 0 0,2 0-257 0 0,-89-19-1 0 0,-119-16 406 0 0,207 31-378 0 0,-173-47 0 0 0,285 58-134 0 0,-12-2-5 0 0,1-1-1 0 0,-35-17 1 0 0,63 25-66 0 0,5 1-360 0 0,288-1-285 0 0,-78 4 318 0 0,3 4 36 0 0,-2 3 130 0 0,-215-13 391 0 0,-1-1-113 0 0,-1 0-1 0 0,0 0 0 0 0,0 0 0 0 0,0 1 1 0 0,0-1-1 0 0,-1 1 0 0 0,1 0 0 0 0,-1 0 1 0 0,0 0-1 0 0,0 1 0 0 0,0-1 0 0 0,0 1 1 0 0,0 0-1 0 0,0 0 0 0 0,-1 0 0 0 0,-6-1 1 0 0,-13-4 156 0 0,-46-7 0 0 0,56 12-209 0 0,-382-53 177 0 0,4-1 519 0 0,242 36-623 0 0,148 20-168 0 0,5 1-309 0 0,31 6 144 0 0,0-1 0 0 0,0-2 0 0 0,45 0-1 0 0,-50-3 192 0 0,266 7-265 0 0,-58-3-249 0 0,389 3-2583 0 0,-623-8 3595 0 0,-7-1-169 0 0,-37-12 425 0 0,-1 3-1 0 0,-43-5 0 0 0,-92-5-29 0 0,100 13-597 0 0,-175-20 309 0 0,-371-33 926 0 0,607 59-1287 0 0,-205-21-13 0 0,219 21-54 0 0,6 2-13 0 0,27 6-178 0 0,1-2-1 0 0,49 2 0 0 0,70-6-75 0 0,-78-2 308 0 0,14 1-51 0 0,562 8-2059 0 0,-454-5 1239 0 0,-193-3 1003 0 0,-6-3 21 0 0,0-1 0 0 0,-1 1 0 0 0,0 0 0 0 0,1 0 0 0 0,-1 0 0 0 0,0 1 0 0 0,-9-4 0 0 0,-39-8 871 0 0,-295-33 555 0 0,150 26-1260 0 0,-354-32 731 0 0,413 42-972 0 0,114 6-737 0 0,373-12-1072 0 0,-80 0 1040 0 0,86-11-2145 0 0,-313 20 2345 0 0,-41 8 515 0 0,0 0 0 0 0,0 0 0 0 0,0 0 0 0 0,0 0 0 0 0,-1 0 0 0 0,1 0 1 0 0,0 0-1 0 0,0-1 0 0 0,0 1 0 0 0,0 0 0 0 0,0 0 0 0 0,0 0 0 0 0,0 0 0 0 0,0 0 0 0 0,0 0 1 0 0,0 0-1 0 0,0 0 0 0 0,0 0 0 0 0,0 0 0 0 0,0 0 0 0 0,0 0 0 0 0,0 0 0 0 0,0 0 0 0 0,0-1 1 0 0,0 1-1 0 0,0 0 0 0 0,0 0 0 0 0,0 0 0 0 0,0 0 0 0 0,0 0 0 0 0,0 0 0 0 0,0 0 0 0 0,0 0 1 0 0,0 0-1 0 0,0 0 0 0 0,0 0 0 0 0,0 0 0 0 0,0-1 0 0 0,0 1 0 0 0,0 0 0 0 0,0 0 1 0 0,0 0-1 0 0,0 0 0 0 0,0 0 0 0 0,0 0 0 0 0,0 0 0 0 0,0 0 0 0 0,1 0 0 0 0,-1 0 0 0 0,0 0 1 0 0,0 0-1 0 0,0 0 0 0 0,0 0 0 0 0,0 0 0 0 0,0 0 0 0 0,0 0 0 0 0,0 0 0 0 0,0 0 0 0 0,0 0 1 0 0,0 0-1 0 0,0 0 0 0 0,0 0 0 0 0,1 0 0 0 0,-1 0 0 0 0,0 0 0 0 0,0 0 0 0 0,0 0 0 0 0,0 0 1 0 0,0 0-1 0 0,-3-3 109 0 0,1 0 1 0 0,-1 0-1 0 0,0 0 0 0 0,-1 0 1 0 0,1 1-1 0 0,0 0 0 0 0,-1 0 1 0 0,1-1-1 0 0,-1 2 1 0 0,0-1-1 0 0,1 0 0 0 0,-8-1 1 0 0,-7-2 341 0 0,-28-3 1 0 0,29 6-273 0 0,-542-75 2105 0 0,504 72-2123 0 0,-249-35 312 0 0,259 28-718 0 0,43 11 88 0 0,5 0-318 0 0,118-12-1086 0 0,-45 7 899 0 0,-31 1 330 0 0,210-21-556 0 0,-247 25 855 0 0,31-1-627 0 0,69-14 1 0 0,-106 15 529 0 0,-8-9 80 0 0,4 7 101 0 0,0 1 0 0 0,-1 0 0 0 0,1 0 0 0 0,-1 0 1 0 0,1 0-1 0 0,-1 0 0 0 0,0 1 0 0 0,1-1 0 0 0,-1 1 0 0 0,0-1 1 0 0,0 1-1 0 0,-6-1 0 0 0,-41-7 445 0 0,35 7-323 0 0,-110-13 657 0 0,37 6-587 0 0,-116-8 220 0 0,-15-2 367 0 0,165 11-668 0 0,-67-18-1 0 0,119 25-238 0 0,27-8-1859 0 0,-3 2 1354 0 0,46-7-1 0 0,51 0 36 0 0,-105 13 533 0 0,61-7-95 0 0,196-21-287 0 0,-187 16-111 0 0,98-28-1 0 0,-165 35-90 0 0,-26-4 668 0 0,3 6 40 0 0,-1 1 0 0 0,1 0 0 0 0,-1 0-1 0 0,0 1 1 0 0,0 0 0 0 0,0 0-1 0 0,0 0 1 0 0,-14 0 0 0 0,2-1 53 0 0,-34-4 335 0 0,-58 0 1 0 0,44 4-241 0 0,-515-49 2611 0 0,566 50-2828 0 0,1-1-1 0 0,-1 0 1 0 0,-18-7 0 0 0,32 9-99 0 0,5 0-655 0 0,20-10 343 0 0,0 1 1 0 0,0 1-1 0 0,1 1 1 0 0,0 1-1 0 0,39-6 0 0 0,132-7-507 0 0,-154 17 759 0 0,208-20-947 0 0,-246 23 942 0 0,-6-1 469 0 0,-27-5 464 0 0,-50-4 0 0 0,35 6-370 0 0,-106-12 654 0 0,-219 6 0 0 0,284 13-968 0 0,83-3-220 0 0,25 1-1566 0 0,-3-2 1287 0 0,1 0 0 0 0,-1-2 0 0 0,32-7 1 0 0,-3 0 173 0 0,282-24-418 0 0,-138 17 247 0 0,-93 3 271 0 0,-79 10 58 0 0,-10-2 88 0 0,-10 6-18 0 0,0-1-1 0 0,0 1 1 0 0,0 0-1 0 0,0-1 1 0 0,0 1-1 0 0,-1-1 1 0 0,1 1-1 0 0,0-1 1 0 0,0 1-1 0 0,0 0 1 0 0,-1-1-1 0 0,1 1 1 0 0,0 0-1 0 0,-1-1 1 0 0,1 1-1 0 0,0 0 1 0 0,-1-1-1 0 0,1 1 1 0 0,0 0-1 0 0,-1 0 1 0 0,1-1-1 0 0,0 1 1 0 0,-2 0 13 0 0,-2-3 83 0 0,-1 1 0 0 0,1 0 0 0 0,-1 0 0 0 0,0 0 0 0 0,0 0 0 0 0,0 1 0 0 0,0 0 0 0 0,-6-1 0 0 0,-45-1 698 0 0,31 3-495 0 0,-171-15 1069 0 0,-22 0 105 0 0,161 14-826 0 0,-104 11 0 0 0,155-8-662 0 0,-17-1 3 0 0,20-1-145 0 0,8 3-324 0 0,0 1 303 0 0,0 0 0 0 0,0-1 0 0 0,1 0-1 0 0,-1 0 1 0 0,1 0 0 0 0,-1-1 0 0 0,12 3 0 0 0,3 1 2 0 0,26 2 0 0 0,6 0 54 0 0,102 19 35 0 0,-130-21 64 0 0,1 1 0 0 0,-1 1-1 0 0,-1 1 1 0 0,27 14 0 0 0,-36-15 1 0 0,1 0-14 0 0,27 18 0 0 0,-38-23 7 0 0,-1 0 0 0 0,0-1 1 0 0,0 1-1 0 0,0 1 0 0 0,0-1 1 0 0,0 0-1 0 0,-1 1 1 0 0,1-1-1 0 0,-1 1 0 0 0,0 0 1 0 0,0-1-1 0 0,2 9 0 0 0,-2 3 2 0 0,-3-12 27 0 0,-1 1-1 0 0,1-1 1 0 0,0 0-1 0 0,-1 0 0 0 0,0 0 1 0 0,0 0-1 0 0,0 0 1 0 0,0-1-1 0 0,0 1 1 0 0,0 0-1 0 0,-1-1 0 0 0,1 0 1 0 0,-1 1-1 0 0,0-1 1 0 0,0 0-1 0 0,1 0 0 0 0,-5 1 1 0 0,-9 5 197 0 0,1 0-1 0 0,-19 5 1 0 0,29-11-192 0 0,-131 41 1107 0 0,84-29-904 0 0,-91 40-1 0 0,136-51-223 0 0,2-1-6 0 0,0 1-1 0 0,0 0 0 0 0,0 0 1 0 0,0 0-1 0 0,1 1 0 0 0,-1-1 1 0 0,1 1-1 0 0,-6 6 1 0 0,9-8-19 0 0,0 0-1 0 0,1 0 1 0 0,-1-1 0 0 0,0 1 0 0 0,1 0 0 0 0,-1 0 0 0 0,1 0 0 0 0,0 0 0 0 0,0 0-1 0 0,-1 0 1 0 0,1 0 0 0 0,0 0 0 0 0,1 0 0 0 0,-1 0 0 0 0,1 2 0 0 0,-1-3 0 0 0,1 3-33 0 0,0-1 1 0 0,0 1 0 0 0,0-1 0 0 0,0 0 0 0 0,1 1 0 0 0,0-1 0 0 0,0 0-1 0 0,-1 0 1 0 0,2 0 0 0 0,-1 0 0 0 0,0-1 0 0 0,1 1 0 0 0,-1 0 0 0 0,1-1-1 0 0,0 0 1 0 0,0 0 0 0 0,0 0 0 0 0,0 0 0 0 0,4 2 0 0 0,3 2-27 0 0,1-1 0 0 0,0-1 0 0 0,0 1 0 0 0,18 3 0 0 0,1-2-134 0 0,1 0 1 0 0,0-2 0 0 0,0-2 0 0 0,0-1 0 0 0,59-5-1 0 0,-87 4 7 0 0,-3-1 210 0 0,-1 0 0 0 0,1 0 0 0 0,0 0-1 0 0,-1 0 1 0 0,1 0 0 0 0,0 0-1 0 0,-1 0 1 0 0,1 0 0 0 0,-1 0 0 0 0,0 0-1 0 0,1 0 1 0 0,-1 1 0 0 0,0-1-1 0 0,1 0 1 0 0,-1 0 0 0 0,-1 0 0 0 0,-16-11 427 0 0,16 11-390 0 0,-21-11 175 0 0,-1 1 1 0 0,0 1 0 0 0,0 1 0 0 0,-52-11 0 0 0,4 0-203 0 0,39 9-6 0 0,-50-23-1 0 0,68 27-108 0 0,0-1 1 0 0,1-1-1 0 0,1 0 0 0 0,-1-1 1 0 0,-17-17-1 0 0,24 19-219 0 0,0 0 0 0 0,0-1 0 0 0,1 0-1 0 0,-6-11 1 0 0,6 11-39 0 0,5 11 280 0 0,7 11 151 0 0,0-1 44 0 0,1-1 0 0 0,1 0-1 0 0,0-1 1 0 0,13 13-1 0 0,41 35 305 0 0,-53-49-385 0 0,34 28 168 0 0,1-1 1 0 0,64 40-1 0 0,-91-66-165 0 0,0 1 0 0 0,0 1 0 0 0,-2 0 0 0 0,1 1 0 0 0,15 18 0 0 0,-26-26-6 0 0,0-1-1 0 0,-1 1 1 0 0,1 0-1 0 0,-1 0 1 0 0,0 0 0 0 0,-1 1-1 0 0,1-1 1 0 0,4 12 0 0 0,-4-7 28 0 0,-1-5 5 0 0,0 1-1 0 0,-1 0 1 0 0,0 1-1 0 0,2 10 1 0 0,0-2 58 0 0,1 0 1 0 0,12 29 0 0 0,-9-27-123 0 0,-1 15 71 0 0,-6-30 226 0 0,2-3-245 0 0,108-23-49 0 0,97-35-85 0 0,-79 19 25 0 0,553-114 39 0 0,-283 83 10 0 0,-125 23 14 0 0,892-114 237 0 0,-912 137-239 0 0,207-17-12 0 0,-446 41 0 0 0,143-16 90 0 0,-146 14 30 0 0,-12 3-114 0 0,0 0 1 0 0,0 0-1 0 0,0 0 0 0 0,0 0 1 0 0,0 0-1 0 0,0 0 0 0 0,0-1 0 0 0,0 1 1 0 0,0 0-1 0 0,0 0 0 0 0,-1 0 1 0 0,1 0-1 0 0,0 0 0 0 0,0 0 1 0 0,0 0-1 0 0,0 0 0 0 0,0 0 1 0 0,0 0-1 0 0,0 0 0 0 0,0 0 0 0 0,0 0 1 0 0,0 0-1 0 0,0 0 0 0 0,0 0 1 0 0,0 0-1 0 0,0 0 0 0 0,0-1 1 0 0,0 1-1 0 0,0 0 0 0 0,0 0 1 0 0,0 0-1 0 0,0 0 0 0 0,0 0 0 0 0,0 0 1 0 0,0 0-1 0 0,0 0 0 0 0,0 0 1 0 0,0 0-1 0 0,0 0 0 0 0,0 0 1 0 0,0 0-1 0 0,0 0 0 0 0,0-1 1 0 0,0 1-1 0 0,0 0 0 0 0,0 0 1 0 0,0 0-1 0 0,0 0 0 0 0,0 0 0 0 0,0 0 1 0 0,0 0-1 0 0,0 0 0 0 0,0 0 1 0 0,1 0-1 0 0,-11-7 151 0 0,0 1 0 0 0,0 1 1 0 0,0-1-1 0 0,-1 2 0 0 0,0-1 0 0 0,-19-4 0 0 0,-74-12 196 0 0,32 14-157 0 0,-132 3 0 0 0,86 5-201 0 0,-510 13 1 0 0,532-10-4 0 0,-88 3-54 0 0,-272 14 106 0 0,76 5-32 0 0,-118 9-12 0 0,322-22 2 0 0,-107 10-12 0 0,248-17-255 0 0,33-5 37 0 0,6 0-10 0 0,24 5-45 0 0,-1-1 0 0 0,1-1 0 0 0,0-1 0 0 0,37-1 0 0 0,117-12-312 0 0,-160 8 572 0 0,812-85-370 0 0,-549 54 340 0 0,75-11 54 0 0,-171 18 1 0 0,532-84-111 0 0,-188 28 715 0 0,-328 46 355 0 0,-202 35-745 0 0,-15-4 247 0 0,3 1-353 0 0,-8-1 21 0 0,-1 0 0 0 0,1 1 1 0 0,-1 1-1 0 0,-20 0 0 0 0,-77 0 31 0 0,93 3-128 0 0,-513 23 139 0 0,404-15-211 0 0,-316 30 27 0 0,193-14 12 0 0,-151 15 0 0 0,101-8 0 0 0,-135 12 0 0 0,-194 18 0 0 0,617-60-3 0 0,-25 2-9 0 0,0 2 0 0 0,-55 13-1 0 0,94-18-187 0 0,3 0 161 0 0,0 0 0 0 0,1 1 0 0 0,-1-1-1 0 0,1 0 1 0 0,-1 1 0 0 0,0-1 0 0 0,1 1 0 0 0,-1-1-1 0 0,2 2 1 0 0,8 2-49 0 0,14 1-79 0 0,0-1 0 0 0,0-2-1 0 0,46 0 1 0 0,-45-2 84 0 0,214-13-435 0 0,4-17 307 0 0,-97 11 124 0 0,297-37-137 0 0,432-49-34 0 0,-780 94 227 0 0,568-48 8 0 0,-567 57 34 0 0,-105-3 157 0 0,-4 0-49 0 0,0 2 1 0 0,0 0-1 0 0,-1 1 0 0 0,-18-2 0 0 0,-55 1 226 0 0,49 3-237 0 0,-888 4 287 0 0,407 2-218 0 0,92-4 85 0 0,-473 4 630 0 0,756-6-782 0 0,140 0-200 0 0,12 4 28 0 0,1-1 1 0 0,-1 0 0 0 0,1-1 0 0 0,-1 1 0 0 0,17 0 0 0 0,-13-1-7 0 0,44 4-243 0 0,71-1 0 0 0,61-11 34 0 0,-156 4 269 0 0,1377-88-198 0 0,-932 55 172 0 0,-294 22 33 0 0,1563-99-62 0 0,-1542 97 71 0 0,-167 12 11 0 0,-34 2 386 0 0,-7 0-242 0 0,-7-4-31 0 0,1 0 0 0 0,-1 1 0 0 0,0 0 0 0 0,0 1 0 0 0,-19-4 0 0 0,-59-4 273 0 0,79 10-374 0 0,-530-15 163 0 0,401 17-187 0 0,-907 30-7 0 0,1009-26 11 0 0,34-5 8 0 0,4 3-321 0 0,3 1 256 0 0,0 1-1 0 0,0-1 0 0 0,0-1 1 0 0,0 1-1 0 0,1-1 1 0 0,-1 0-1 0 0,1 0 1 0 0,0 0-1 0 0,0-1 0 0 0,9 3 1 0 0,8 0-102 0 0,38 6 0 0 0,185 5-357 0 0,4-17 333 0 0,-164-1 112 0 0,425-13-242 0 0,-33 1 103 0 0,-465 14 192 0 0,265-2-117 0 0,-5 20 181 0 0,-270-17 293 0 0,-7-2-106 0 0,-43-8 154 0 0,1 3 0 0 0,-71 0 1 0 0,-101 12-77 0 0,102-1-337 0 0,-938 62 15 0 0,647-9 232 0 0,388-55-212 0 0,3 0-17 0 0,0 1-1 0 0,0 0 0 0 0,-16 6 1 0 0,32-10-6 0 0,0 0 0 0 0,0 0 0 0 0,0 0 1 0 0,0 0-1 0 0,0 0 0 0 0,0 0 1 0 0,0 0-1 0 0,0 0 0 0 0,-1 0 1 0 0,1 0-1 0 0,0 0 0 0 0,0 0 0 0 0,0 0 1 0 0,0 0-1 0 0,0 0 0 0 0,0 0 1 0 0,0 0-1 0 0,0 1 0 0 0,0-1 0 0 0,-1 0 1 0 0,1 0-1 0 0,0 0 0 0 0,0 0 1 0 0,0 0-1 0 0,0 0 0 0 0,0 0 1 0 0,0 0-1 0 0,0 0 0 0 0,0 0 0 0 0,0 0 1 0 0,0 0-1 0 0,0 0 0 0 0,0 1 1 0 0,0-1-1 0 0,0 0 0 0 0,-1 0 0 0 0,1 0 1 0 0,0 0-1 0 0,0 0 0 0 0,0 0 1 0 0,0 0-1 0 0,0 0 0 0 0,0 0 0 0 0,0 1 1 0 0,0-1-1 0 0,0 0 0 0 0,0 0 1 0 0,0 0-1 0 0,0 0 0 0 0,0 0 1 0 0,0 0-1 0 0,0 0 0 0 0,1 0 0 0 0,-1 1 1 0 0,0-1-1 0 0,0 0 0 0 0,0 0 1 0 0,0 0-1 0 0,0 0 0 0 0,0 0 0 0 0,0 0 1 0 0,0 0-1 0 0,0 0 0 0 0,0 0 1 0 0,0 0-1 0 0,3 4-43 0 0,0 0 0 0 0,-1-1 1 0 0,1 1-1 0 0,1-1 0 0 0,-1 0 1 0 0,0 0-1 0 0,1 0 0 0 0,0 0 0 0 0,-1-1 1 0 0,1 1-1 0 0,0-1 0 0 0,0 0 0 0 0,1-1 1 0 0,-1 1-1 0 0,5 1 0 0 0,11 2-76 0 0,0 0 0 0 0,23 2 0 0 0,-19-4 9 0 0,45 6-188 0 0,106 1-1 0 0,70-17 162 0 0,-164 4 74 0 0,340-24-195 0 0,-104 5 123 0 0,413-27 26 0 0,-681 44 123 0 0,-65-3 310 0 0,-6 2-119 0 0,-1 1-1 0 0,-1 1 1 0 0,-33-1-1 0 0,-74 3 23 0 0,105 3-203 0 0,-1062 45 114 0 0,823-31-125 0 0,-438 33 397 0 0,3 35 64 0 0,548-54-210 0 0,116-20-195 0 0,1 1-1 0 0,-39 18 1 0 0,71-27-67 0 0,1 0 0 0 0,0 0 0 0 0,0 0 0 0 0,0 1 0 0 0,0-1 0 0 0,0 0-1 0 0,0 1 1 0 0,1-1 0 0 0,-1 1 0 0 0,0 0 0 0 0,-1 2 0 0 0,3-4-2 0 0,0 0 1 0 0,0 0-1 0 0,0 0 0 0 0,0 0 1 0 0,0 0-1 0 0,0 1 0 0 0,-1-1 1 0 0,1 0-1 0 0,0 0 1 0 0,0 0-1 0 0,0 0 0 0 0,0 0 1 0 0,0 0-1 0 0,0 1 0 0 0,0-1 1 0 0,0 0-1 0 0,0 0 1 0 0,0 0-1 0 0,0 0 0 0 0,0 0 1 0 0,0 1-1 0 0,0-1 0 0 0,0 0 1 0 0,0 0-1 0 0,0 0 0 0 0,1 0 1 0 0,-1 0-1 0 0,0 0 1 0 0,0 1-1 0 0,0-1 0 0 0,0 0 1 0 0,0 0-1 0 0,0 0 0 0 0,0 0 1 0 0,0 0-1 0 0,0 0 0 0 0,0 0 1 0 0,1 0-1 0 0,-1 0 1 0 0,0 1-1 0 0,3 2-59 0 0,0 1 0 0 0,0-1 0 0 0,1 0 0 0 0,-1 0 0 0 0,1 0 0 0 0,0-1 0 0 0,0 1 0 0 0,0-1 0 0 0,0 0 1 0 0,0 0-1 0 0,1 0 0 0 0,-1-1 0 0 0,5 2 0 0 0,13 2-204 0 0,33 5 0 0 0,-51-10 245 0 0,46 5-154 0 0,0-2 0 0 0,56-4-1 0 0,103-16-135 0 0,379-64-270 0 0,-7-24 236 0 0,567-142-79 0 0,-783 176 516 0 0,-42 9 68 0 0,-244 42 395 0 0,-76 19-112 0 0,-3 1-421 0 0,0-1 1 0 0,0 0-1 0 0,-1 1 0 0 0,1-1 1 0 0,0 1-1 0 0,0-1 1 0 0,-1 1-1 0 0,1-1 1 0 0,0 1-1 0 0,-1-1 1 0 0,1 1-1 0 0,-1-1 1 0 0,1 1-1 0 0,-1-1 1 0 0,1 1-1 0 0,-1-1 1 0 0,1 1-1 0 0,-1 0 0 0 0,1-1 1 0 0,-1 1-1 0 0,1 0 1 0 0,-1 0-1 0 0,0-1 1 0 0,-16-4 231 0 0,17 5-253 0 0,-36-6 287 0 0,-1 1-1 0 0,0 2 1 0 0,-43 1 0 0 0,25 2-280 0 0,-76-1 19 0 0,-189 24-1 0 0,16 9-26 0 0,89-10 0 0 0,202-21 0 0 0,2 0-4 0 0,1 1 0 0 0,-18 4 0 0 0,25-5-56 0 0,43 17-444 0 0,6-5 307 0 0,-1-2-1 0 0,87 9 1 0 0,96-7 89 0 0,-141-10 32 0 0,-10 0 56 0 0,497 38-264 0 0,-559-39 284 0 0,69 11 0 0 0,-72-11 0 0 0,-1 1 0 0 0,0 1 0 0 0,0 0 0 0 0,0 0 0 0 0,11 8 0 0 0,-21-12 0 0 0,0 0 0 0 0,0 1 0 0 0,-1-1 0 0 0,1 1 0 0 0,0-1 0 0 0,-1 1 0 0 0,1-1 0 0 0,0 1 0 0 0,-1-1 0 0 0,1 1 0 0 0,-1 0 0 0 0,1-1 0 0 0,-1 1 0 0 0,1 0 0 0 0,0 1 0 0 0,-1-1 1 0 0,-1 0 0 0 0,1 0-1 0 0,0 0 1 0 0,0 0 0 0 0,0 0-1 0 0,-1 0 1 0 0,1 0 0 0 0,0 0 0 0 0,-1 0-1 0 0,1 0 1 0 0,-1 0 0 0 0,1 0-1 0 0,-1 0 1 0 0,0 0 0 0 0,1 0-1 0 0,-1-1 1 0 0,0 1 0 0 0,1 0-1 0 0,-1 0 1 0 0,0-1 0 0 0,0 1-1 0 0,0-1 1 0 0,0 1 0 0 0,0 0 0 0 0,0-1-1 0 0,-1 1 1 0 0,-31 13 66 0 0,-18-2 73 0 0,0-1 0 0 0,-90 5 0 0 0,111-13-110 0 0,-606 51 340 0 0,102-10-278 0 0,213-16-17 0 0,-145 13 84 0 0,74-3 10 0 0,-623 66 213 0 0,504-44-226 0 0,-6 26 6 0 0,437-70-127 0 0,65-13-35 0 0,3-2 4 0 0,1 2-1 0 0,-1-1 1 0 0,1 2-1 0 0,-16 5 1 0 0,27-9-7 0 0,0 0 0 0 0,0 0 0 0 0,0 0 1 0 0,0 0-1 0 0,0 0 0 0 0,0 0 0 0 0,0 0 1 0 0,0 0-1 0 0,0 1 0 0 0,-1-1 0 0 0,1 0 1 0 0,0 0-1 0 0,0 0 0 0 0,0 0 0 0 0,0 0 1 0 0,0 0-1 0 0,0 0 0 0 0,0 0 0 0 0,0 0 1 0 0,0 0-1 0 0,0 0 0 0 0,0 0 0 0 0,0 0 1 0 0,0 0-1 0 0,0 0 0 0 0,0 0 0 0 0,0 0 1 0 0,0 0-1 0 0,-1 0 0 0 0,1 1 0 0 0,0-1 1 0 0,0 0-1 0 0,0 0 0 0 0,0 0 0 0 0,0 0 1 0 0,0 0-1 0 0,0 0 0 0 0,0 0 0 0 0,0 0 1 0 0,0 0-1 0 0,0 0 0 0 0,0 0 0 0 0,0 1 1 0 0,0-1-1 0 0,0 0 0 0 0,0 0 0 0 0,0 0 1 0 0,0 0-1 0 0,1 0 0 0 0,-1 0 0 0 0,0 0 1 0 0,0 0-1 0 0,0 0 0 0 0,0 0 0 0 0,0 0 1 0 0,0 0-1 0 0,0 0 0 0 0,0 0 0 0 0,0 1 1 0 0,0-1-1 0 0,0 0 0 0 0,0 0 0 0 0,0 0 1 0 0,0 0-1 0 0,4 3-52 0 0,-1 1 0 0 0,0-1 0 0 0,1 0 0 0 0,-1 0 0 0 0,1 0 0 0 0,0 0 0 0 0,0-1 1 0 0,0 1-1 0 0,1-1 0 0 0,-1 0 0 0 0,0-1 0 0 0,6 2 0 0 0,10 3-126 0 0,31 5 0 0 0,-41-9 113 0 0,52 7-293 0 0,64 2 0 0 0,66-8-32 0 0,494-31-311 0 0,-581 22 596 0 0,1689-129-524 0 0,-1153 101 872 0 0,-476 28 306 0 0,-162 6-188 0 0,-5 0-66 0 0,-49-9 372 0 0,-94-2-1 0 0,88 8-498 0 0,-176 1 250 0 0,-4 15-383 0 0,85-3-31 0 0,-289 22-1 0 0,201-12 0 0 0,-806 80 0 0 0,380 1 12 0 0,509-66 65 0 0,124-26-50 0 0,0 2 0 0 0,-48 22 1 0 0,78-31-117 0 0,4 0-58 0 0,1 1 121 0 0,-1 0 0 0 0,1-1 0 0 0,0 1 0 0 0,0-1 0 0 0,0 1 0 0 0,1-1 0 0 0,-1 0 0 0 0,1 0 1 0 0,-1 0-1 0 0,1 0 0 0 0,-1-1 0 0 0,1 1 0 0 0,0-1 0 0 0,0 1 0 0 0,0-1 0 0 0,0 0 0 0 0,4 1 0 0 0,8 2-90 0 0,2-1-1 0 0,17 2 1 0 0,45 3-197 0 0,101-4 0 0 0,84-18 172 0 0,520-67-50 0 0,-507 48 158 0 0,-5 1 33 0 0,244-26 0 0 0,290-1-88 0 0,-564 54 88 0 0,-1 17 0 0 0,-232-11-5 0 0,-6-1 9 0 0,0 0 0 0 0,-1 0 0 0 0,1 1 0 0 0,0-1 0 0 0,0 1 0 0 0,0 0 0 0 0,-1 0 0 0 0,1 0 0 0 0,2 1 0 0 0,-3-1 69 0 0,-6 0 25 0 0,-349 16 967 0 0,132-12-744 0 0,-1214 96 6 0 0,76 52 540 0 0,1247-137-752 0 0,-213 63 0 0 0,314-76-131 0 0,1 1 0 0 0,-1 0 0 0 0,1 1 0 0 0,1 0 0 0 0,-1 0-1 0 0,1 1 1 0 0,0 0 0 0 0,-13 12 0 0 0,22-18 11 0 0,0 0 0 0 0,0 0 0 0 0,-1 0 1 0 0,1 1-1 0 0,0-1 0 0 0,0 0 0 0 0,0 0 0 0 0,0 0 1 0 0,0 0-1 0 0,0 0 0 0 0,0 0 0 0 0,0 1 0 0 0,0-1 1 0 0,0 0-1 0 0,-1 0 0 0 0,1 0 0 0 0,0 0 0 0 0,0 1 1 0 0,0-1-1 0 0,0 0 0 0 0,0 0 0 0 0,0 0 0 0 0,0 0 1 0 0,0 0-1 0 0,0 1 0 0 0,0-1 0 0 0,0 0 0 0 0,1 0 1 0 0,-1 0-1 0 0,0 0 0 0 0,0 1 0 0 0,0-1 0 0 0,0 0 0 0 0,0 0 1 0 0,0 0-1 0 0,0 0 0 0 0,0 0 0 0 0,2 4-35 0 0,0 0-1 0 0,0 0 1 0 0,1 0 0 0 0,-1-1-1 0 0,1 1 1 0 0,0-1-1 0 0,-1 0 1 0 0,2 0-1 0 0,-1 0 1 0 0,0 0-1 0 0,0 0 1 0 0,1-1 0 0 0,0 1-1 0 0,-1-1 1 0 0,1 0-1 0 0,0 0 1 0 0,0-1-1 0 0,8 3 1 0 0,10 2-156 0 0,0 0 0 0 0,31 3 0 0 0,-50-8 184 0 0,95 12-209 0 0,1-5 1 0 0,136-4-1 0 0,870-83-135 0 0,-635 41 238 0 0,200 14 118 0 0,-477 32 19 0 0,-190-8 170 0 0,-7 0-93 0 0,-266-16 1132 0 0,245 16-1166 0 0,-493 12 126 0 0,370-5-186 0 0,-395 18 27 0 0,398-17 44 0 0,-405 29 203 0 0,239-13-54 0 0,-486 74 625 0 0,781-96-839 0 0,-2 0 12 0 0,0 1-1 0 0,0 1 0 0 0,0 0 0 0 0,0 1 1 0 0,-17 8-1 0 0,35-13-22 0 0,0 1 0 0 0,0-1 0 0 0,0 0 0 0 0,0 0 0 0 0,0 0 0 0 0,0 0 0 0 0,-1 0-1 0 0,1 0 1 0 0,0 0 0 0 0,0 0 0 0 0,0 0 0 0 0,0 0 0 0 0,0 0 0 0 0,0 0 0 0 0,0 1 0 0 0,-1-1 0 0 0,1 0 0 0 0,0 0 0 0 0,0 0 0 0 0,0 0 0 0 0,0 0 0 0 0,0 0 0 0 0,0 1 0 0 0,0-1 0 0 0,0 0 0 0 0,0 0-1 0 0,0 0 1 0 0,0 0 0 0 0,0 0 0 0 0,0 1 0 0 0,0-1 0 0 0,0 0 0 0 0,0 0 0 0 0,0 0 0 0 0,0 0 0 0 0,0 0 0 0 0,0 1 0 0 0,0 1-17 0 0,1 0 1 0 0,-1 1-1 0 0,1-1 0 0 0,-1 0 0 0 0,1 1 1 0 0,0-1-1 0 0,0 0 0 0 0,0 0 1 0 0,0 0-1 0 0,1 0 0 0 0,-1 0 1 0 0,0 0-1 0 0,1 0 0 0 0,-1 0 0 0 0,1 0 1 0 0,0-1-1 0 0,0 1 0 0 0,0-1 1 0 0,-1 1-1 0 0,1-1 0 0 0,4 2 1 0 0,4 3-91 0 0,1-1 0 0 0,0-1 1 0 0,16 6-1 0 0,14 1-91 0 0,1-1 1 0 0,-1-3-1 0 0,53 4 0 0 0,132-4-33 0 0,-225-7 232 0 0,814-24-115 0 0,-51 1 58 0 0,-654 22 56 0 0,247 4-32 0 0,1 18 9 0 0,-278-10 80 0 0,-67-7 21 0 0,-13-5-74 0 0,-1 1 0 0 0,1 0 0 0 0,0 0-1 0 0,0 0 1 0 0,0 0 0 0 0,0 0 0 0 0,0 0 0 0 0,0 0 0 0 0,0 0 0 0 0,0 0-1 0 0,0 0 1 0 0,0 0 0 0 0,0 0 0 0 0,0 0 0 0 0,0 0 0 0 0,0 0 0 0 0,0 0-1 0 0,0 0 1 0 0,0 1 0 0 0,0-1 0 0 0,0 0 0 0 0,-1 0 0 0 0,1 0 0 0 0,0 0-1 0 0,0 0 1 0 0,0 0 0 0 0,0 0 0 0 0,0 0 0 0 0,0 0 0 0 0,0 0 0 0 0,0 0-1 0 0,0 0 1 0 0,0 0 0 0 0,0 0 0 0 0,0 0 0 0 0,0 0 0 0 0,0 0 0 0 0,0 0-1 0 0,0 0 1 0 0,0 0 0 0 0,0 0 0 0 0,0 0 0 0 0,0 0 0 0 0,0 0-1 0 0,0 0 1 0 0,0 1 0 0 0,0-1 0 0 0,0 0 0 0 0,0 0 0 0 0,0 0 0 0 0,0 0-1 0 0,0 0 1 0 0,0 0 0 0 0,0 0 0 0 0,0 0 0 0 0,0 0 0 0 0,0 0 0 0 0,0 0-1 0 0,-16 1 94 0 0,15-1-76 0 0,-82-1 423 0 0,-165 3 115 0 0,-152 10-301 0 0,-505 24 65 0 0,869-34-275 0 0,-531 52 879 0 0,544-50-914 0 0,-34 10-1 0 0,55-14-76 0 0,2 2 34 0 0,0-1-1 0 0,0 0 1 0 0,0 0-1 0 0,1 0 1 0 0,-1 0 0 0 0,0 0-1 0 0,1 1 1 0 0,-1-1-1 0 0,1 0 1 0 0,0 0-1 0 0,0 1 1 0 0,2 1-26 0 0,-1-1 0 0 0,0 1 0 0 0,1-1 1 0 0,0 1-1 0 0,-1-1 0 0 0,1 0 0 0 0,0 0 0 0 0,0 0 1 0 0,0 0-1 0 0,1-1 0 0 0,4 3 0 0 0,40 9-356 0 0,-47-12 408 0 0,62 9-293 0 0,0-2 1 0 0,124-1-1 0 0,300-30 199 0 0,-380 15 102 0 0,-14 2-2 0 0,418-24 3 0 0,-1 28-13 0 0,-342 18-53 0 0,-245-14 373 0 0,-282 10 337 0 0,206-5-555 0 0,-77 2-32 0 0,-419 14 356 0 0,607-22-367 0 0,-40 0 261 0 0,-148 21 0 0 0,216-19-335 0 0,12-2-113 0 0,4 0-256 0 0,3 4 283 0 0,1-1 1 0 0,0 0-1 0 0,1-1 0 0 0,-1 1 0 0 0,1-1 0 0 0,-1-1 0 0 0,14 5 0 0 0,53 7-427 0 0,-64-13 491 0 0,74 8-102 0 0,146-4 1 0 0,-153-6 130 0 0,927-28-82 0 0,-625 4-710 0 0,-375 25 619 0 0,-4-1 176 0 0,0 1 1 0 0,0 0-1 0 0,0-1 0 0 0,0 1 0 0 0,-1 0 0 0 0,1 0 1 0 0,0 0-1 0 0,0 0 0 0 0,0 0 0 0 0,-2 0 0 0 0,-4 0-2 0 0,-294 3 315 0 0,160 1-178 0 0,-792 24 677 0 0,437 7 8 0 0,477-33-797 0 0,-1 0-23 0 0,0 2 0 0 0,-32 8 0 0 0,51-11-107 0 0,3 1-53 0 0,8 1 16 0 0,0 0 1 0 0,0 0-1 0 0,0-1 0 0 0,0 0 0 0 0,0 0 0 0 0,0-1 0 0 0,13-1 0 0 0,77-6-298 0 0,-96 6 441 0 0,427-59-690 0 0,-355 48 644 0 0,988-205-665 0 0,-790 155 625 0 0,36-8 21 0 0,-284 63 114 0 0,291-59 825 0 0,-314 65-678 0 0,-16-6 210 0 0,4 4-312 0 0,0-1-1 0 0,0 2 1 0 0,0-1-1 0 0,0 1 1 0 0,-15 0-1 0 0,-51 5 239 0 0,51-3-217 0 0,-938 58 562 0 0,625-40-152 0 0,150-6-29 0 0,-74 3-78 0 0,246-15-437 0 0,12-1-150 0 0,7 0-64 0 0,40 1-249 0 0,1-2 0 0 0,73-11 0 0 0,-59 5 251 0 0,441-60-715 0 0,118-4 647 0 0,-530 64 304 0 0,89-2-25 0 0,-160 10 84 0 0,-14-1 147 0 0,-5 2-70 0 0,-6 3-18 0 0,0-1 0 0 0,0 1 1 0 0,-1-2-1 0 0,1 1 0 0 0,-1-1 0 0 0,-16 3 0 0 0,-61 8 253 0 0,61-11-247 0 0,-148 18 450 0 0,-137 21-111 0 0,161-17-390 0 0,-228 45-678 0 0,292-48-2950 0 0,7 8-1245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04.45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732 410 1839 0 0,'50'-8'187'0'0,"73"-17"426"0"0,-32-7 4019 0 0,-90 29-4356 0 0,-1 2-253 0 0,1 0 0 0 0,-1 0 0 0 0,0 0 0 0 0,0 0 0 0 0,1 0 0 0 0,-1 0 1 0 0,0 0-1 0 0,0 0 0 0 0,0 0 0 0 0,0 0 0 0 0,-1 0 0 0 0,1 0 0 0 0,0 0 0 0 0,0-1 0 0 0,-1 1 0 0 0,1 0 0 0 0,0 0 0 0 0,-1 0 0 0 0,1 0 0 0 0,-2-1 0 0 0,1 0-2 0 0,-1 0-1 0 0,0 0 1 0 0,0 0 0 0 0,0 0 0 0 0,0 1-1 0 0,0-1 1 0 0,0 1 0 0 0,-4-3 0 0 0,-3 0 1 0 0,0 0 0 0 0,0 1 0 0 0,0-1-1 0 0,-11 0 1 0 0,-34-8 30 0 0,-2 3 0 0 0,1 3 0 0 0,-1 2 0 0 0,0 2 0 0 0,-76 8 0 0 0,37 0-124 0 0,-124-8-1 0 0,28-16-758 0 0,189 18 767 0 0,5 0-216 0 0,115-19 186 0 0,152-29-12 0 0,-180 31 106 0 0,13-4 0 0 0,76-11 0 0 0,-54 13 0 0 0,-49 8 0 0 0,16-4 0 0 0,-78 11 11 0 0,-13 4-10 0 0,-1-1 0 0 0,0 1 0 0 0,0 0 1 0 0,0 0-1 0 0,0 0 0 0 0,0 0 0 0 0,0 0 0 0 0,0 0 0 0 0,0 0 0 0 0,0 0 1 0 0,0-1-1 0 0,0 1 0 0 0,0 0 0 0 0,0 0 0 0 0,0 0 0 0 0,0 0 0 0 0,0 0 1 0 0,0 0-1 0 0,0 0 0 0 0,0-1 0 0 0,0 1 0 0 0,0 0 0 0 0,0 0 0 0 0,0 0 1 0 0,0 0-1 0 0,0 0 0 0 0,0 0 0 0 0,0 0 0 0 0,-1 0 0 0 0,1-1 0 0 0,0 1 0 0 0,0 0 1 0 0,0 0-1 0 0,0 0 0 0 0,0 0 0 0 0,0 0 0 0 0,0 0 0 0 0,0 0 0 0 0,0 0 1 0 0,-1 0-1 0 0,1 0 0 0 0,0 0 0 0 0,0 0 0 0 0,0 0 0 0 0,0 0 0 0 0,0 0 1 0 0,0 0-1 0 0,-1 0 0 0 0,-4-4-4 0 0,-1 1 3 0 0,-1 1 0 0 0,1 1 0 0 0,0-1 0 0 0,0 1 0 0 0,-1 0 0 0 0,-11 0 0 0 0,-42 2 0 0 0,55 0 0 0 0,-303 24-21 0 0,267-22 72 0 0,-244 21 221 0 0,119-20-182 0 0,164-4-15 0 0,4-1-16 0 0,68-5-171 0 0,122-20-222 0 0,136-21-765 0 0,-264 39 582 0 0,-16 3 101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04.84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1296 145 2815 0 0,'-170'8'272'0'0,"81"-2"-21"0"0,-223 18 1258 0 0,191-17-1070 0 0,-182 6 282 0 0,330-19-637 0 0,-6 1-110 0 0,335-59-860 0 0,-182 35 281 0 0,-163 26 409 0 0,-15 0-63 0 0,-22 0 309 0 0,-45 4 416 0 0,-74 9 0 0 0,45-1-296 0 0,-136 2 0 0 0,0-19-132 0 0,225 7-36 0 0,2 1 0 0 0,0-2 0 0 0,0 1 1 0 0,1-1-1 0 0,-16-5 1 0 0,22 6 63 0 0,3 0-59 0 0,-1 0-1 0 0,1 0 1 0 0,0 1-1 0 0,-1-1 0 0 0,1 0 1 0 0,0 0-1 0 0,-1 1 1 0 0,1-1-1 0 0,0 0 0 0 0,0 1 1 0 0,1-1-1 0 0,0-1-3 0 0,8-4-98 0 0,-1 1 0 0 0,1 0 0 0 0,1 0 0 0 0,-1 1 0 0 0,0 0 0 0 0,16-3 0 0 0,-1 0-96 0 0,25-7-705 0 0,101-13 0 0 0,-125 24 688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06.65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73 113 919 0 0,'0'0'542'0'0,"3"0"-25"0"0,123-7 833 0 0,6 1-1069 0 0,-119 6-275 0 0,54 0 34 0 0,79 11 0 0 0,-130-9 632 0 0,-19-3-352 0 0,-198-7 1291 0 0,74 6-838 0 0,44 1-32 0 0,-16 0 50 0 0,89-1-768 0 0,9 2 30 0 0,-6-4 242 0 0,12 2-136 0 0,0 1-222 0 0,220-31 15 0 0,-150 23 87 0 0,79-9 155 0 0,-144 17-130 0 0,-8 1 248 0 0,-3-2-225 0 0,-4 0-27 0 0,1-1 1 0 0,-1 0-1 0 0,1 1 0 0 0,-1 0 1 0 0,0 0-1 0 0,1 0 0 0 0,-1 1 1 0 0,0-1-1 0 0,0 1 0 0 0,-6 0 1 0 0,-10-1-44 0 0,-25 0 1 0 0,12 2 59 0 0,-63-2 60 0 0,78 1-137 0 0,2 2 0 0 0,16-1 0 0 0,-6 1 101 0 0,7-1-104 0 0,0 0 0 0 0,0 0 1 0 0,-1 0-1 0 0,1 0 0 0 0,0 0 0 0 0,0 0 0 0 0,0 0 0 0 0,0 0 0 0 0,0 0 0 0 0,0 0 0 0 0,0 0 0 0 0,0 0 1 0 0,0 0-1 0 0,0 0 0 0 0,0 0 0 0 0,0 0 0 0 0,0 0 0 0 0,0 0 0 0 0,0 0 0 0 0,0 0 0 0 0,0 0 0 0 0,0 0 1 0 0,0 0-1 0 0,-1 0 0 0 0,1 0 0 0 0,0 0 0 0 0,0 0 0 0 0,0 0 0 0 0,0 0 0 0 0,0 0 0 0 0,0 1 0 0 0,0-1 1 0 0,0 0-1 0 0,0 0 0 0 0,0 0 0 0 0,0 0 0 0 0,0 0 0 0 0,0 0 0 0 0,0 0 0 0 0,0 0 0 0 0,0 0 0 0 0,0 0 1 0 0,0 0-1 0 0,0 0 0 0 0,0 0 0 0 0,0 0 0 0 0,0 0 0 0 0,0 0 0 0 0,0 1 0 0 0,0-1 0 0 0,0 0 0 0 0,0 0 1 0 0,0 0-1 0 0,1 0 0 0 0,-1 0 0 0 0,0 0 0 0 0,0 0 0 0 0,0 0 0 0 0,0 0 0 0 0,0 0 0 0 0,11 5-1107 0 0,3-3 1067 0 0,1-2 32 0 0,-3-1 22 0 0,-9 1 42 0 0,-18 0-55 0 0,-5 2-51 0 0,0 2 1 0 0,-24 7 0 0 0,3-1 3 0 0,-56 15 49 0 0,69-15-184 0 0,21-7 80 0 0,6-3-4 0 0,2 14-744 0 0,-1-11 752 0 0,2-1 18 0 0,2 3 45 0 0,0 0 1 0 0,0 0 0 0 0,0 0 0 0 0,1-1 0 0 0,7 6-1 0 0,-7-6 30 0 0,0 0 1 0 0,0-1-1 0 0,1 0 0 0 0,-1 0 0 0 0,1 0 0 0 0,11 3 0 0 0,1 1-9 0 0,8 4 2 0 0,0-1 0 0 0,1-1-1 0 0,0-1 1 0 0,38 5 0 0 0,114 6 248 0 0,-106-13-5 0 0,219 2 102 0 0,-217-9-280 0 0,30 1-40 0 0,92 0 42 0 0,-40-1 25 0 0,75 4-135 0 0,-174-1 24 0 0,-27-2-25 0 0,1 0 58 0 0,-16 2 0 0 0,0-2 0 0 0,-3 0-10 0 0,1 0-116 0 0,-11 0 54 0 0,-1 0 0 0 0,-34 7-2536 0 0,-108-28 3501 0 0,42 4-394 0 0,-57 6-381 0 0,68 6-533 0 0,64 5 100 0 0,21 0 191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18.46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1294 340 2759 0 0,'0'0'126'0'0,"5"0"-5"0"0,15-1-96 0 0,10-8 773 0 0,-12 3-130 0 0,126-21 111 0 0,-97 19-738 0 0,-11 2-9 0 0,115-21 1121 0 0,-104 18-552 0 0,-46 9-581 0 0,-1 0 0 0 0,1 0-1 0 0,-1 0 1 0 0,0 0 0 0 0,1 0-1 0 0,-1 0 1 0 0,0 0 0 0 0,1 0-1 0 0,-1 0 1 0 0,1 0 0 0 0,-1 0 0 0 0,0 0-1 0 0,1 0 1 0 0,-1 0 0 0 0,1 0-1 0 0,-1-1 1 0 0,0 1 0 0 0,1 0-1 0 0,-1 0 1 0 0,0 0 0 0 0,1-1-1 0 0,-1 1 1 0 0,0 0 0 0 0,0 0-1 0 0,1-1 1 0 0,-1 1 0 0 0,1-1-1 0 0,-13-3 279 0 0,-24 1-29 0 0,-309 12 125 0 0,116-2-391 0 0,70 4 173 0 0,24-2-708 0 0,210-12 349 0 0,127-25 0 0 0,-147 19 110 0 0,-49 8 73 0 0,24-5-8 0 0,20-7 984 0 0,-50 12-940 0 0,0 0-1 0 0,-1 1 0 0 0,1-1 0 0 0,0 0 0 0 0,0 0 0 0 0,-1 0 0 0 0,1 0 0 0 0,0 0 1 0 0,-1 1-1 0 0,1-1 0 0 0,-1 0 0 0 0,0 0 0 0 0,1 1 0 0 0,-1-1 0 0 0,1 0 1 0 0,-1 1-1 0 0,0-1 0 0 0,1 0 0 0 0,-1 1 0 0 0,-1-1 0 0 0,-16-10 251 0 0,-1 5-214 0 0,0 1 0 0 0,0 1 0 0 0,-1 0 0 0 0,1 2 0 0 0,-32-1 0 0 0,-8-2 35 0 0,9 2 120 0 0,-71 4-1 0 0,45 5-135 0 0,63-4-48 0 0,2 0-47 0 0,9-1-76 0 0,5 0-306 0 0,14 5 357 0 0,1-1-1 0 0,0 0 0 0 0,-1-2 0 0 0,34 3 1 0 0,78-3 48 0 0,-96-3-36 0 0,-18 0-26 0 0,1 0 32 0 0,-4 0 26 0 0,-10 0 425 0 0,-4-1-359 0 0,-18-5-48 0 0,1 0-1 0 0,-1 2 1 0 0,-32-4-1 0 0,-66 0 22 0 0,60 5 24 0 0,-16-3 2 0 0,-110-3 220 0 0,182 9-370 0 0,4 2-238 0 0,5 2 300 0 0,-1 0 0 0 0,1-1 0 0 0,-1 0 0 0 0,1 0 0 0 0,0 0-1 0 0,0-1 1 0 0,0 0 0 0 0,1 0 0 0 0,-1-1 0 0 0,9 1 0 0 0,15 0-19 0 0,36-3 1 0 0,-25 0-29 0 0,-10 1 48 0 0,17 1 5 0 0,90-11 0 0 0,-124 7 2 0 0,1 1 0 0 0,-3 0-10 0 0,-22-9 10 0 0,3 7 1 0 0,-1 1 1 0 0,1-1-1 0 0,0 1 1 0 0,-1 0-1 0 0,0 1 1 0 0,0-1-1 0 0,0 1 0 0 0,-10-1 1 0 0,-59-6-5 0 0,66 8 3 0 0,-225-6 40 0 0,233 7-156 0 0,5 1-392 0 0,8 3 496 0 0,-1-1-1 0 0,1 0 0 0 0,0-1 0 0 0,1 0 0 0 0,20 0 0 0 0,63-5-50 0 0,-43 0 51 0 0,161-15-196 0 0,-210 18 128 0 0,-5-1-69 0 0,-3-2 141 0 0,0 0 1 0 0,-1 0-1 0 0,1 1 1 0 0,-1 0-1 0 0,0 0 1 0 0,0 1-1 0 0,0 0 1 0 0,-6-1-1 0 0,-54-2-117 0 0,34 2 94 0 0,-275-17 660 0 0,253 18-534 0 0,52 1 20 0 0,5 1-341 0 0,29 3 221 0 0,0-1 0 0 0,62-4 0 0 0,-35 0 4 0 0,268 3-52 0 0,-298-2 111 0 0,1-1-63 0 0,-14 0 5 0 0,8-3 17 0 0,-22 4-34 0 0,-5-1-9 0 0,-20 2-44 0 0,-23 5-2 0 0,23-3 56 0 0,21-3-60 0 0,3 2-80 0 0,1 0 149 0 0,-1-1-1 0 0,0 1 0 0 0,1-1 0 0 0,0 0 0 0 0,-1 1 0 0 0,1-1 0 0 0,0 0 1 0 0,-1 0-1 0 0,1 0 0 0 0,0 0 0 0 0,0 0 0 0 0,0 0 0 0 0,2 0 0 0 0,29 8-74 0 0,-4-6 36 0 0,0 0 1 0 0,-1-2-1 0 0,43-3 0 0 0,-4 0-16 0 0,139-6-192 0 0,-148 4 257 0 0,-43 3-3 0 0,0 0 0 0 0,-2-1-26 0 0,-55-2-512 0 0,34 4 518 0 0,-398 17-132 0 0,246 7 166 0 0,100-14 62 0 0,229-31 78 0 0,93-16-70 0 0,-197 28-84 0 0,-3 3 0 0 0,-31 2 0 0 0,-16 1 0 0 0,1-1 0 0 0,-1-1 0 0 0,-1-1 0 0 0,-3 0 11 0 0,-9 5 42 0 0,0 0 1 0 0,7-3-44 0 0,5 2-10 0 0,7-3 27 0 0,-17 5-15 0 0,17 2 13 0 0,10 1 29 0 0,16 6-44 0 0,-37-8 6 0 0,-7-1-11 0 0,0 0-1 0 0,1 1 0 0 0,-1-1 1 0 0,0 1-1 0 0,0 0 1 0 0,-1 0-1 0 0,1 0 0 0 0,0 0 1 0 0,0 0-1 0 0,3 2 0 0 0,8 4-4 0 0,1-2 0 0 0,-1 0 0 0 0,1 0 0 0 0,-1-2 0 0 0,1 1 0 0 0,-3-1 11 0 0,-18-4-13 0 0,0 1-1 0 0,0-1 1 0 0,-1 1-1 0 0,-8 2 1 0 0,-21-2-138 0 0,-62-4 181 0 0,5 1-93 0 0,51 1 52 0 0,0 1 0 0 0,-48 4 0 0 0,84-3 0 0 0,3 0 0 0 0,1 0 0 0 0,0 1 0 0 0,-1-1 0 0 0,1 0 0 0 0,-1 1 0 0 0,1 0 0 0 0,0-1 0 0 0,-4 3 0 0 0,1-1-173 0 0,5 1 60 0 0,13 1 11 0 0,23 1 21 0 0,40-5 76 0 0,91-13 0 0 0,-120 8 4 0 0,-12 2 1 0 0,-21 1 11 0 0,-12 2 42 0 0,-9-9 22 0 0,4 8-70 0 0,1-1 1 0 0,-1 1-1 0 0,1 0 0 0 0,-1-1 0 0 0,0 1 1 0 0,1 1-1 0 0,-1-1 0 0 0,0 0 1 0 0,0 1-1 0 0,-5-1 0 0 0,-32 0-14 0 0,24 2 13 0 0,-266 6 370 0 0,243-5-224 0 0,-47 7 1 0 0,82-9-108 0 0,-5 0-47 0 0,7 0-68 0 0,0 0-10 0 0,-5 0 33 0 0,1 0 0 0 0,-1 0 0 0 0,-11 3 0 0 0,3 0-16 0 0,-28 0-40 0 0,-47-1 1 0 0,80-2 102 0 0,-5 0 2 0 0,1 0 11 0 0,1 0 42 0 0,2 0-29 0 0,1 0 48 0 0,22-4-394 0 0,2 1 343 0 0,292-36 312 0 0,-270 36-333 0 0,132-5 0 0 0,-145 8 0 0 0,-18-2 0 0 0,29-1 0 0 0,-12 2 2 0 0,-18 1-4 0 0,5 1 85 0 0,4 1 6 0 0,11 3-12 0 0,-3 3-18 0 0,8 0 17 0 0,-15-4-76 0 0,1 0 0 0 0,1-1 0 0 0,2-2 24 0 0,-15-2 30 0 0,22 6 50 0 0,-15-3-78 0 0,-8-1 54 0 0,1 0 0 0 0,5 1 7 0 0,-2 0-33 0 0,0 0 0 0 0,0 0 0 0 0,-1 0 0 0 0,1 1 0 0 0,-1 0-1 0 0,8 5 1 0 0,2 1-54 0 0,0 1 0 0 0,10 6 26 0 0,-8-7 57 0 0,1-2-53 0 0,15 5 58 0 0,-25-9-71 0 0,33 8 19 0 0,8 0 43 0 0,-33-8-7 0 0,9 2-13 0 0,-15-2-38 0 0,3 1-20 0 0,15 4 10 0 0,-11-6 1234 0 0,-20-3-1085 0 0,-7-3-153 0 0,0 0 0 0 0,0 0 0 0 0,-1 1 0 0 0,-15-3 0 0 0,-49-3-12 0 0,31 4 7 0 0,-2-1-53 0 0,12 3 29 0 0,0-2 0 0 0,-53-15 0 0 0,83 18 65 0 0,-6-2-33 0 0,-1-2-10 0 0,3 2-10 0 0,7 3-52 0 0,0 0 47 0 0,1 1 1 0 0,-1 0-1 0 0,1 0 1 0 0,-1 0-1 0 0,1-1 0 0 0,0 1 1 0 0,-1 0-1 0 0,1-1 1 0 0,-1 1-1 0 0,1 0 0 0 0,0-1 1 0 0,0 1-1 0 0,-1 0 1 0 0,1-1-1 0 0,0 1 0 0 0,0-1 1 0 0,-1 1-1 0 0,1 0 1 0 0,0-1-1 0 0,0 1 0 0 0,0-1 1 0 0,0 1-1 0 0,-1-1 1 0 0,1 0-1 0 0,-1-11 4 0 0,-1-1 11 0 0,-2 1 0 0 0,0 1 0 0 0,-1 2 0 0 0,-2-1 0 0 0,-1 3 11 0 0,6 4 32 0 0,-2-3-22 0 0,3 4 8 0 0,8 1-150 0 0,17 3 122 0 0,-7 0-1 0 0,15 3 0 0 0,-4 2 0 0 0,36 2 0 0 0,-32-2 0 0 0,-17-3 0 0 0,0-1 0 0 0,1 1 0 0 0,0-2 0 0 0,0 0 0 0 0,1 0 0 0 0,-3-1 0 0 0,1 1 0 0 0,1 0 0 0 0,-1 0 0 0 0,-1 4 0 0 0,0 1 0 0 0,4 7 0 0 0,-15-10 0 0 0,0 1 0 0 0,0-3 6 0 0,0 0-1 0 0,0 0 0 0 0,-1 1 0 0 0,1 0 1 0 0,-1-1-1 0 0,4 6 0 0 0,11 16 22 0 0,72 87 37 0 0,-83-104-61 0 0,3 5 21 0 0,1 0 0 0 0,-2 1 0 0 0,0 0 0 0 0,-1 0 0 0 0,12 28 0 0 0,-18-36-13 0 0,0-1-1 0 0,-1 1 1 0 0,0 0 0 0 0,1 0-1 0 0,-2 9 1 0 0,1-13-4 0 0,0 0-1 0 0,0 0 1 0 0,0 0-1 0 0,0 0 1 0 0,0 1-1 0 0,0-1 1 0 0,0 0-1 0 0,0 0 1 0 0,0 0 0 0 0,-1 0-1 0 0,1 0 1 0 0,-1 0-1 0 0,1 1 1 0 0,-1-1-1 0 0,1 0 1 0 0,-1 0 0 0 0,0 1-1 0 0,-2 1 20 0 0,1 1-7 0 0,-1 0 0 0 0,-1 0 0 0 0,1-1 1 0 0,0 1-1 0 0,-1-1 0 0 0,0 0 0 0 0,1 0 0 0 0,-1 0 0 0 0,-1 0 0 0 0,1-1 1 0 0,0 1-1 0 0,-1-1 0 0 0,-5 2 0 0 0,-9 3 110 0 0,-35 8-1 0 0,-12-3-67 0 0,-77 5-1 0 0,-31 5-82 0 0,113-10-18 0 0,-295 47-67 0 0,8-14-57 0 0,6 28 24 0 0,330-70 141 0 0,-2 1-5 0 0,0 0 1 0 0,1 0-1 0 0,0 1 1 0 0,-15 8-1 0 0,26-11-84 0 0,3-2-38 0 0,0 0 110 0 0,0 0 1 0 0,0 1-1 0 0,0-1 1 0 0,0 1-1 0 0,-1-1 1 0 0,1 0-1 0 0,0 1 1 0 0,0 0-1 0 0,0-1 1 0 0,1 2-1 0 0,4 2-28 0 0,3 0-17 0 0,0-1 1 0 0,0 0-1 0 0,0 0 1 0 0,1-1 0 0 0,-1 0-1 0 0,16 0 1 0 0,61-2-148 0 0,-76-1 213 0 0,261-30 55 0 0,-151 14 18 0 0,169-25-60 0 0,142-16-22 0 0,-244 44 4 0 0,-2 0 0 0 0,-172 13 14 0 0,-11 0 55 0 0,-5 1 24 0 0,-32-1 85 0 0,-65 6 0 0 0,50-1-102 0 0,-343 37-52 0 0,40-4-40 0 0,215-25 48 0 0,-261 58 0 0 0,346-53-45 0 0,51-16-18 0 0,5 1-22 0 0,9 1-42 0 0,-1 1-1 0 0,1-1 1 0 0,0-1-1 0 0,0 0 1 0 0,0-1-1 0 0,22 0 1 0 0,78-9-75 0 0,-98 7 172 0 0,19-2-4 0 0,636-74 57 0 0,-337 41-24 0 0,16-2 2 0 0,-263 25-102 0 0,-81 13 9 0 0,-7-3 113 0 0,-1 0-29 0 0,-1-1 0 0 0,0 1 0 0 0,1-1-1 0 0,-2 1 1 0 0,1 1 0 0 0,0-1 0 0 0,0 1 0 0 0,-1 0-1 0 0,1 0 1 0 0,-1 0 0 0 0,-7 0 0 0 0,-12-2 122 0 0,-33-1 1 0 0,36 4-90 0 0,-306-3 200 0 0,-3 23-161 0 0,38-2 39 0 0,-81 4-29 0 0,83-4-46 0 0,183-15-216 0 0,212-11-199 0 0,134-29 1 0 0,-46 5 101 0 0,378-65 253 0 0,-442 78-8 0 0,18-3 50 0 0,-146 23-35 0 0,0-1 0 0 0,1 1 0 0 0,-1 0 0 0 0,0 0 0 0 0,0 0 1 0 0,0-1-1 0 0,0 1 0 0 0,0 0 0 0 0,0 0 0 0 0,0 0 0 0 0,0 0 0 0 0,0-1 0 0 0,0 1 1 0 0,0 0-1 0 0,0 0 0 0 0,0 0 0 0 0,0-1 0 0 0,0 1 0 0 0,0 0 0 0 0,0 0 1 0 0,0 0-1 0 0,0 0 0 0 0,0-1 0 0 0,0 1 0 0 0,0 0 0 0 0,-1 0 0 0 0,1 0 1 0 0,0 0-1 0 0,0-1 0 0 0,0 1 0 0 0,0 0 0 0 0,0 0 0 0 0,0 0 0 0 0,-1 0 1 0 0,1 0-1 0 0,0-1 0 0 0,0 1 0 0 0,0 0 0 0 0,0 0 0 0 0,-6-6 82 0 0,2 3-51 0 0,0 1 0 0 0,1-1 0 0 0,-1 1-1 0 0,0 0 1 0 0,0 1 0 0 0,0-1 0 0 0,0 1 0 0 0,-1-1-1 0 0,1 1 1 0 0,-8-1 0 0 0,-6 1 7 0 0,-23-1-1 0 0,27 2-37 0 0,-227 11 79 0 0,77-1-172 0 0,-10-7 68 0 0,-66 2 36 0 0,233-5-2 0 0,-26 2 131 0 0,-44 8 1 0 0,75-9 12 0 0,5 0-317 0 0,9 3 89 0 0,1 0 1 0 0,0-1-1 0 0,0-1 1 0 0,0 0 0 0 0,14 1-1 0 0,72-2-116 0 0,-76-2 187 0 0,419-38-293 0 0,-175 10-228 0 0,-51 21-522 0 0,-227 8 1000 0 0,0-1 0 0 0,-14-3 0 0 0,-11-2 134 0 0,-29 5 37 0 0,0 3 0 0 0,-72 11 0 0 0,40-3-92 0 0,-175 7 74 0 0,-93 10 176 0 0,39-1-79 0 0,77-7-68 0 0,202-14-142 0 0,1 2 0 0 0,-1 2 0 0 0,-48 17 0 0 0,67-19-84 0 0,26-6 16 0 0,5-1-254 0 0,27-2 140 0 0,0-2 1 0 0,54-13 0 0 0,-9 1 23 0 0,194-35 462 0 0,-148 24-370 0 0,-79 17 52 0 0,-26 4 14 0 0,-7-3 31 0 0,-9 8-17 0 0,1 1-1 0 0,-1-1 1 0 0,0 1 0 0 0,0-1-1 0 0,0 1 1 0 0,0-1 0 0 0,0 1-1 0 0,0-1 1 0 0,0 1 0 0 0,0-1-1 0 0,0 1 1 0 0,0-1 0 0 0,0 1-1 0 0,0-1 1 0 0,0 0 0 0 0,0 1-1 0 0,0-1 1 0 0,0 1-1 0 0,-1-1 1 0 0,1 1 0 0 0,0-1-1 0 0,0 1 1 0 0,-1-1 0 0 0,0 0-1 0 0,-7-9 167 0 0,4 7-119 0 0,-1 0 0 0 0,1 1 0 0 0,-1-1 0 0 0,1 1 0 0 0,-1 0 0 0 0,0 0 0 0 0,0 1-1 0 0,0-1 1 0 0,-7 0 0 0 0,-8-1 98 0 0,-22 0 0 0 0,17 2-134 0 0,-310-15-25 0 0,301 17 0 0 0,-50-2 0 0 0,62-3-128 0 0,20 4 64 0 0,4-9-701 0 0,-2 7 698 0 0,0 0 14 0 0,0 0 63 0 0,0 0-1 0 0,0 0 1 0 0,0 0 0 0 0,-1 0-1 0 0,1-1 1 0 0,-1 1 0 0 0,1 0 0 0 0,-1 1-1 0 0,1-1 1 0 0,-1 0 0 0 0,0 0-1 0 0,0 0 1 0 0,0 0 0 0 0,0 0-1 0 0,-1 1 1 0 0,1-1 0 0 0,0 1 0 0 0,-1-1-1 0 0,1 1 1 0 0,-1-1 0 0 0,1 1-1 0 0,-1 0 1 0 0,0-1 0 0 0,1 1-1 0 0,-1 0 1 0 0,0 0 0 0 0,0 1-1 0 0,0-1 1 0 0,0 0 0 0 0,0 1 0 0 0,0-1-1 0 0,-2 0 1 0 0,-3-1 51 0 0,4 0-21 0 0,-12 2 0 0 0,10 0-40 0 0,-35-2 14 0 0,21-1 66 0 0,19 3-77 0 0,0 0 0 0 0,0 0 0 0 0,0 0 0 0 0,0 0 0 0 0,0 0 0 0 0,0 0 0 0 0,0 0 0 0 0,0 0 0 0 0,-1 0 0 0 0,1 0 0 0 0,0 0 0 0 0,0 0 0 0 0,0 0 0 0 0,0-1 0 0 0,0 1 0 0 0,0 0 0 0 0,0 0 0 0 0,0 0 0 0 0,0 0 0 0 0,0 0 0 0 0,-1 0 0 0 0,1 0 0 0 0,0 0 0 0 0,0 0 0 0 0,0 0 1 0 0,0-1-1 0 0,0 1 0 0 0,0 0 0 0 0,0 0 0 0 0,0 0 0 0 0,0 0 0 0 0,0 0 0 0 0,0 0 0 0 0,0 0 0 0 0,0-1 0 0 0,0 1 0 0 0,0 0 0 0 0,0 0 0 0 0,0 0 0 0 0,0 0 0 0 0,0 0 0 0 0,0 0 0 0 0,0 0 0 0 0,0 0 0 0 0,0-1 0 0 0,0 1 0 0 0,0 0 0 0 0,0 0 0 0 0,0 0 0 0 0,1 0 0 0 0,-1 0 0 0 0,0 0 0 0 0,17-8 297 0 0,-14 6-278 0 0,36-11-22 0 0,-11 1 0 0 0,-17 8-11 0 0,-16 6-14 0 0,-19 7-11 0 0,-121 41 36 0 0,131-46-1 0 0,0 2 0 0 0,-17 9 0 0 0,25-13 3 0 0,1 2 0 0 0,0-1-1 0 0,0 0 1 0 0,0 1 0 0 0,0 0-1 0 0,1 0 1 0 0,-1 1 0 0 0,-4 5-1 0 0,-1 7 87 0 0,9-12-76 0 0,2-1 2 0 0,-2-1-12 0 0,1 0 0 0 0,0 0 0 0 0,0 0 0 0 0,1-1 1 0 0,-1 1-1 0 0,0 0 0 0 0,1 0 0 0 0,0 0 0 0 0,0-1 1 0 0,0 1-1 0 0,0 0 0 0 0,0-1 0 0 0,2 4 0 0 0,0-2 5 0 0,0 1 0 0 0,0-1-1 0 0,1 0 1 0 0,0 0 0 0 0,-1 0-1 0 0,8 5 1 0 0,0-2 3 0 0,-1 0 0 0 0,2 0 1 0 0,-1-1-1 0 0,1-1 0 0 0,14 5 0 0 0,60 14-10 0 0,-39-13 0 0 0,3 0 26 0 0,76 5 1 0 0,-61-8-5 0 0,295 26 159 0 0,-313-33-181 0 0,-18-1 5 0 0,29 4 1 0 0,-55-3 175 0 0,-19-1 87 0 0,-89 13 438 0 0,34-3-645 0 0,-7 0-48 0 0,0 2 1 0 0,2 5-1 0 0,-107 35 0 0 0,169-47-13 0 0,1 0 0 0 0,0-1 0 0 0,0 2 0 0 0,1 0 0 0 0,-20 12 0 0 0,24-10-12 0 0,8-8 11 0 0,0 0-1 0 0,0 0 1 0 0,0 0-1 0 0,-1 0 1 0 0,1 0 0 0 0,0 0-1 0 0,0 0 1 0 0,0 0-1 0 0,0 0 1 0 0,0 1-1 0 0,0-1 1 0 0,0 0-1 0 0,0 0 1 0 0,0 0-1 0 0,0 0 1 0 0,0 0-1 0 0,0 0 1 0 0,0 0 0 0 0,0 1-1 0 0,0-1 1 0 0,0 0-1 0 0,0 0 1 0 0,0 0-1 0 0,0 0 1 0 0,0 0-1 0 0,0 0 1 0 0,0 0-1 0 0,0 1 1 0 0,0-1 0 0 0,0 0-1 0 0,0 0 1 0 0,0 0-1 0 0,0 0 1 0 0,0 0-1 0 0,0 0 1 0 0,0 0-1 0 0,0 0 1 0 0,0 1-1 0 0,0-1 1 0 0,0 0-1 0 0,1 0 1 0 0,0 3-23 0 0,1 0 1 0 0,-1 0 0 0 0,1-1-1 0 0,0 1 1 0 0,0 0-1 0 0,0-1 1 0 0,1 1-1 0 0,-1-1 1 0 0,0 0-1 0 0,1 0 1 0 0,0 0-1 0 0,4 3 1 0 0,-1-2-9 0 0,0 0 1 0 0,1-1-1 0 0,-1 1 0 0 0,0-1 0 0 0,13 2 1 0 0,5-1-2 0 0,0-1 0 0 0,39-2 0 0 0,-49 0 44 0 0,618-50-11 0 0,-539 40 0 0 0,505-44-125 0 0,-479 47 75 0 0,0 5 0 0 0,165 19 1 0 0,-299-11-5 0 0,-199 38 650 0 0,74-18-418 0 0,-143 31-102 0 0,-96 22 112 0 0,7 22-82 0 0,332-88-106 0 0,-46 16 0 0 0,74-24 0 0 0,-1 0 0 0 0,1 1 0 0 0,1 1 0 0 0,-18 12 0 0 0,18-8-20 0 0,11-11 17 0 0,0 0 1 0 0,0 0-1 0 0,0 0 0 0 0,0 0 0 0 0,-1 1 0 0 0,1-1 0 0 0,0 0 0 0 0,0 0 0 0 0,0 0 0 0 0,0 0 1 0 0,0 0-1 0 0,0 0 0 0 0,0 1 0 0 0,0-1 0 0 0,0 0 0 0 0,0 0 0 0 0,0 0 0 0 0,0 0 1 0 0,0 1-1 0 0,0-1 0 0 0,0 0 0 0 0,0 0 0 0 0,0 0 0 0 0,0 0 0 0 0,0 0 0 0 0,0 1 0 0 0,0-1 1 0 0,0 0-1 0 0,0 0 0 0 0,0 0 0 0 0,0 0 0 0 0,0 0 0 0 0,0 1 0 0 0,0-1 0 0 0,0 0 1 0 0,1 0-1 0 0,0 4-29 0 0,1-1 1 0 0,0 1 0 0 0,1-1-1 0 0,-1 0 1 0 0,0 0 0 0 0,1 0-1 0 0,0 0 1 0 0,0 0 0 0 0,0-1-1 0 0,0 1 1 0 0,0-1 0 0 0,1 0-1 0 0,-1 1 1 0 0,0-2 0 0 0,1 1-1 0 0,0 0 1 0 0,-1-1 0 0 0,1 0-1 0 0,0 1 1 0 0,7 0 0 0 0,8 1-72 0 0,0-1 0 0 0,0 0 1 0 0,21-2-1 0 0,-33 0 74 0 0,315-21-170 0 0,-194 9 190 0 0,281-36 9 0 0,182-7 0 0 0,-559 54 0 0 0,0 1 0 0 0,0 2 0 0 0,0 1 0 0 0,58 13 0 0 0,-71-9 0 0 0,-18-7 0 0 0,-1 0 0 0 0,1 1 0 0 0,0-1 0 0 0,-1 0 0 0 0,1 1 0 0 0,0-1 0 0 0,-1 0 0 0 0,1 1 0 0 0,-1-1 0 0 0,1 1 0 0 0,-1-1 0 0 0,1 1 0 0 0,-1-1 0 0 0,1 1 0 0 0,-1 0 0 0 0,1 0 0 0 0,-1 0 3 0 0,0 1-1 0 0,0-1 0 0 0,0 0 1 0 0,0 0-1 0 0,-1 0 1 0 0,1 0-1 0 0,0 0 0 0 0,-1 1 1 0 0,1-1-1 0 0,-1 0 1 0 0,1 0-1 0 0,-1 0 0 0 0,0 0 1 0 0,1 0-1 0 0,-1-1 1 0 0,0 1-1 0 0,0 0 0 0 0,1 0 1 0 0,-1 0-1 0 0,0-1 1 0 0,0 1-1 0 0,-2 1 0 0 0,-25 15 187 0 0,1-5-37 0 0,0-2-1 0 0,0-1 0 0 0,-34 7 1 0 0,-89 11 88 0 0,85-16-162 0 0,-236 57 74 0 0,72-14-84 0 0,150-38-48 0 0,-38 7 40 0 0,-132 44 0 0 0,236-63-61 0 0,0 1-1 0 0,0 0 0 0 0,0 1 0 0 0,1 0 0 0 0,0 1 1 0 0,1 1-1 0 0,-1 0 0 0 0,-13 12 0 0 0,23-18-78 0 0,4 1-17 0 0,2 1 68 0 0,-1 0 1 0 0,1 0-1 0 0,0 0 0 0 0,0-1 1 0 0,0 1-1 0 0,0-1 0 0 0,1 0 1 0 0,-1 0-1 0 0,1-1 0 0 0,0 1 1 0 0,0-1-1 0 0,0 0 0 0 0,0 0 1 0 0,0-1-1 0 0,9 2 0 0 0,13 2-116 0 0,47 3-1 0 0,-73-8 145 0 0,90 1-7 0 0,170-19 0 0 0,-220 14 12 0 0,54-6 45 0 0,343-29 37 0 0,-337 32-70 0 0,4-1 2 0 0,136 7 1 0 0,-224 1-9 0 0,-8 0 1 0 0,0 1 0 0 0,0 0-1 0 0,-1 1 1 0 0,1 0 0 0 0,10 3 0 0 0,-16-4 48 0 0,-15 8 146 0 0,0-4-85 0 0,-1 0 0 0 0,0-1 1 0 0,1 0-1 0 0,-2-1 0 0 0,-13 2 0 0 0,-6 2 36 0 0,-357 66 167 0 0,24-5-326 0 0,228-39 3 0 0,-226 59 0 0 0,347-83 0 0 0,-1 1 0 0 0,1 0 0 0 0,1 2 0 0 0,-1-1 0 0 0,1 2 0 0 0,-22 15 0 0 0,37-23-14 0 0,0 0 0 0 0,0 0 1 0 0,0 0-1 0 0,0-1 0 0 0,0 1 0 0 0,0 0 0 0 0,0 0 0 0 0,0 0 0 0 0,0 0 0 0 0,0 1 0 0 0,1-1 0 0 0,-1 0 0 0 0,1 0 1 0 0,-1 0-1 0 0,0 1 0 0 0,1-1 0 0 0,0 0 0 0 0,-1 0 0 0 0,1 1 0 0 0,0-1 0 0 0,0 0 0 0 0,0 1 0 0 0,0-1 0 0 0,0 0 0 0 0,0 1 1 0 0,0-1-1 0 0,0 0 0 0 0,1 3 0 0 0,0-2-24 0 0,0 0-1 0 0,1 0 1 0 0,-1 0 0 0 0,1 0 0 0 0,-1 0-1 0 0,1 0 1 0 0,0-1 0 0 0,0 1 0 0 0,0 0-1 0 0,0-1 1 0 0,0 0 0 0 0,0 1-1 0 0,0-1 1 0 0,5 2 0 0 0,8 3-98 0 0,1 0 0 0 0,0-1 0 0 0,1-1 0 0 0,-1-1 0 0 0,24 3-1 0 0,86-1-99 0 0,-117-5 242 0 0,189-11-6 0 0,1-17 0 0 0,-4 1 0 0 0,110-15 0 0 0,209-18 0 0 0,-96 51-20 0 0,-415 9-74 0 0,-5 0-80 0 0,-24 6 155 0 0,-1-2 0 0 0,0 0 0 0 0,-31-1 0 0 0,6 0 15 0 0,-413 37 4 0 0,294-24 0 0 0,-137 5 40 0 0,87-7 0 0 0,-523-11 352 0 0,735-3-399 0 0,-2 0-47 0 0,-1-1-1 0 0,-11-3 0 0 0,20 4 43 0 0,1-1-1 0 0,-1 0 0 0 0,0 0 0 0 0,1 0 0 0 0,-1 0 0 0 0,1 0 0 0 0,-1 0 0 0 0,1-1 0 0 0,0 1 0 0 0,-1-1 0 0 0,1 1 0 0 0,0-1 0 0 0,-3-3 0 0 0,5 3-15 0 0,-1 1-1 0 0,1 0 1 0 0,0 0-1 0 0,0 0 1 0 0,0 0-1 0 0,0 0 1 0 0,0 0-1 0 0,0-1 1 0 0,0 1-1 0 0,0 0 1 0 0,0 0-1 0 0,0 0 1 0 0,1 0-1 0 0,-1 0 1 0 0,1 0-1 0 0,-1 0 1 0 0,0-1-1 0 0,1 1 0 0 0,0 0 1 0 0,-1 1-1 0 0,1-1 1 0 0,0 0-1 0 0,1-2 1 0 0,-2 3 7 0 0,4-5-97 0 0,0-1 0 0 0,1 1 0 0 0,0 0 0 0 0,0 1 0 0 0,0-1 0 0 0,8-4-1 0 0,37-21-609 0 0,-23 16 404 0 0,57-31 28 0 0,178-66-1 0 0,-137 53 943 0 0,-100 46-356 0 0,-23 10-1 0 0,-1 1-137 0 0,-1 0-128 0 0,0 0-1 0 0,0 0 1 0 0,0 1-1 0 0,1-1 1 0 0,-1 0 0 0 0,0 0-1 0 0,0 0 1 0 0,0 1-1 0 0,0-1 1 0 0,0 0-1 0 0,-1 0 1 0 0,1 1-1 0 0,0-1 1 0 0,0 0-1 0 0,0 0 1 0 0,-1 0-1 0 0,1 1 1 0 0,0-1-1 0 0,-1 0 1 0 0,1 1 0 0 0,0-1-1 0 0,-1 0 1 0 0,-1-1 2 0 0,1 1 1 0 0,-1-1 0 0 0,1 1-1 0 0,-1 0 1 0 0,1 0 0 0 0,-1 0 0 0 0,0 0-1 0 0,-3-1 1 0 0,-4-2-4 0 0,1 2-1 0 0,-1-1 1 0 0,-10 0-1 0 0,-302-40-30 0 0,-24-3 768 0 0,317 41-652 0 0,1-1-1 0 0,0-1 1 0 0,0-1 0 0 0,1-2-1 0 0,-41-20 1 0 0,65 29-109 0 0,0 0 0 0 0,0 0 0 0 0,0 0-1 0 0,0-1 1 0 0,0 1 0 0 0,1 0 0 0 0,-1-1 0 0 0,0 1 0 0 0,1-1 0 0 0,0 0 0 0 0,-1 0 0 0 0,1 1 0 0 0,0-1 0 0 0,-1 0 0 0 0,1 0 0 0 0,0 0 0 0 0,1 0 0 0 0,-1 0 0 0 0,0 0 0 0 0,1-1 0 0 0,-1 1 0 0 0,1 0 0 0 0,-1-4 0 0 0,1 2-30 0 0,1-1 0 0 0,0 0 0 0 0,0 1 0 0 0,0-1 0 0 0,0 1 0 0 0,1-1 0 0 0,0 1 0 0 0,0-1 0 0 0,0 1 0 0 0,3-5 0 0 0,23-33-116 0 0,55-66-1 0 0,16-24-37 0 0,-94 125 186 0 0,1-2 2 0 0,-1 0 0 0 0,1 0 1 0 0,-2-1-1 0 0,1 0 0 0 0,3-13 1 0 0,-7 21-3 0 0,-1 0 0 0 0,1 0 0 0 0,-1 0 0 0 0,0 0 0 0 0,1-1 0 0 0,-1 1 0 0 0,0 0 0 0 0,0 0 0 0 0,-1-1 0 0 0,1 1 0 0 0,0 0 0 0 0,-1 0 0 0 0,0 0 0 0 0,1 0 0 0 0,-1 0 0 0 0,0-1 0 0 0,0 1 0 0 0,0 0 0 0 0,0 1 0 0 0,0-1 0 0 0,-1 0 0 0 0,1 0 0 0 0,-1 0 0 0 0,1 1 0 0 0,-1-1 0 0 0,1 1 1 0 0,-1-1-1 0 0,0 1 0 0 0,0 0 0 0 0,0 0 0 0 0,-3-2 0 0 0,-4-1 1 0 0,-1 0-1 0 0,1 1 1 0 0,-1 0 0 0 0,1 0 0 0 0,-1 1 0 0 0,-19-2 0 0 0,-64 2-26 0 0,59 3-8 0 0,-111 1 236 0 0,0 7 1 0 0,-233 44-1 0 0,368-51-294 0 0,-1 0 0 0 0,1 1 0 0 0,-18 8 0 0 0,31-9-16 0 0,3 2 94 0 0,1 0 0 0 0,0 0 0 0 0,0 0 0 0 0,0-1 0 0 0,1 0 0 0 0,-1 0 0 0 0,9 1 0 0 0,62 10-90 0 0,-44-8 86 0 0,8 0 26 0 0,61 15 61 0 0,-91-18-65 0 0,-1 0 1 0 0,1 2 0 0 0,-1-1 0 0 0,0 1 0 0 0,0 1 0 0 0,14 10-1 0 0,-21-13-6 0 0,0 0 0 0 0,0 0 0 0 0,0 1 0 0 0,-1 0 0 0 0,1 0-1 0 0,-1 0 1 0 0,0 0 0 0 0,0 0 0 0 0,0 0 0 0 0,3 9 0 0 0,-5-10 1 0 0,0 0 0 0 0,0 0 0 0 0,0 0 0 0 0,-1 0 0 0 0,1 0 0 0 0,-1 0 1 0 0,0 0-1 0 0,0 0 0 0 0,0 1 0 0 0,0-1 0 0 0,-1 0 0 0 0,1 0 0 0 0,-1 0 1 0 0,0 0-1 0 0,1 0 0 0 0,-2 0 0 0 0,1 0 0 0 0,-3 5 0 0 0,-1 1 65 0 0,-1 0-1 0 0,-1-1 1 0 0,1 0 0 0 0,-1 0-1 0 0,-1 0 1 0 0,-11 9-1 0 0,-55 36 476 0 0,34-26-254 0 0,2 0-197 0 0,-85 64 161 0 0,114-83-235 0 0,0-1 0 0 0,1 2 0 0 0,-12 13 0 0 0,14-8-16 0 0,6-11 0 0 0,0-1 0 0 0,0 1 0 0 0,0-1 0 0 0,0 1 0 0 0,1 0 0 0 0,-1-1 0 0 0,1 1 0 0 0,0-1 0 0 0,-1 1 0 0 0,1-1 0 0 0,1 1 0 0 0,-1-1 0 0 0,0 0 0 0 0,0 1 0 0 0,1-1 0 0 0,0 0 0 0 0,-1 0 0 0 0,1 0 0 0 0,0 0 0 0 0,3 2 0 0 0,3 3 0 0 0,1 0 0 0 0,0 0 0 0 0,15 8 0 0 0,-2-4 0 0 0,0-2-1 0 0,0 0 1 0 0,0-1 0 0 0,1-1-1 0 0,47 8 1 0 0,-11-8 6 0 0,74 1 1 0 0,540-26 190 0 0,-341 4-137 0 0,-124 11 4 0 0,-1 17-68 0 0,-192-11-6 0 0,-15-3 9 0 0,0 0 0 0 0,0 0 0 0 0,-1 0 0 0 0,1 0 0 0 0,0 0 1 0 0,0 0-1 0 0,0 0 0 0 0,0 0 0 0 0,0 0 0 0 0,0 0 0 0 0,0 0 1 0 0,0 0-1 0 0,0 0 0 0 0,0 0 0 0 0,0 0 0 0 0,0 0 0 0 0,0 0 1 0 0,0 1-1 0 0,0-1 0 0 0,0 0 0 0 0,0 0 0 0 0,0 0 0 0 0,0 0 1 0 0,0 0-1 0 0,0 0 0 0 0,0 0 0 0 0,0 0 0 0 0,0 0 0 0 0,0 0 1 0 0,0 0-1 0 0,0 0 0 0 0,0 1 0 0 0,0-1 0 0 0,0 0 0 0 0,0 0 0 0 0,0 0 1 0 0,0 0-1 0 0,0 0 0 0 0,0 0 0 0 0,0 0 0 0 0,0 0 0 0 0,0 0 1 0 0,0 0-1 0 0,0 0 0 0 0,0 0 0 0 0,0 0 0 0 0,0 0 0 0 0,0 1 1 0 0,0-1-1 0 0,0 0 0 0 0,-9 6 35 0 0,0 0 0 0 0,0-1 0 0 0,-1 0 0 0 0,0 0-1 0 0,0-1 1 0 0,-15 4 0 0 0,-72 16 191 0 0,54-15-154 0 0,-95 22 115 0 0,-112 27-27 0 0,6 20-80 0 0,211-64-79 0 0,1 1 0 0 0,-44 28 0 0 0,73-41-1 0 0,-1 0-1 0 0,0 1 1 0 0,1-1-1 0 0,0 1 1 0 0,-1 0 0 0 0,1 0-1 0 0,0 0 1 0 0,1 0-1 0 0,-1 1 1 0 0,-3 5-1 0 0,6-8-5 0 0,0 0 0 0 0,0-1 1 0 0,0 1-1 0 0,0 0 0 0 0,0 0 0 0 0,0 0 0 0 0,0-1 0 0 0,0 1 0 0 0,0 0 0 0 0,0 0 0 0 0,0-1 0 0 0,1 1 0 0 0,-1 0 0 0 0,0 0 0 0 0,0-1 1 0 0,1 1-1 0 0,-1 0 0 0 0,1-1 0 0 0,-1 1 0 0 0,1 0 0 0 0,0 1-22 0 0,1 1-13 0 0,0 0 1 0 0,0 0-1 0 0,1 0 1 0 0,-1-1 0 0 0,1 1-1 0 0,-1-1 1 0 0,1 0-1 0 0,0 1 1 0 0,0-1 0 0 0,0 0-1 0 0,0-1 1 0 0,0 1-1 0 0,0 0 1 0 0,1-1-1 0 0,-1 0 1 0 0,7 2 0 0 0,2 0-26 0 0,0-1 0 0 0,1 0 1 0 0,17 0-1 0 0,171-7-34 0 0,-146 2 91 0 0,332-39 84 0 0,190-11 100 0 0,-480 49-174 0 0,111-3 0 0 0,-146 8 0 0 0,83 11 0 0 0,-113-7 0 0 0,1 0 0 0 0,-1 2 0 0 0,0 1 0 0 0,41 18 0 0 0,-57-18-12 0 0,-16-8 11 0 0,0 0 0 0 0,1 0 1 0 0,-1 0-1 0 0,0 0 0 0 0,0 0 0 0 0,0 0 0 0 0,0 0 0 0 0,0 0 0 0 0,0 0 0 0 0,0 0 0 0 0,0 0 0 0 0,1 0 1 0 0,-1 0-1 0 0,0 0 0 0 0,0 0 0 0 0,0 0 0 0 0,0 0 0 0 0,0 0 0 0 0,0 0 0 0 0,0 0 0 0 0,0 0 0 0 0,0 1 0 0 0,0-1 1 0 0,0 0-1 0 0,1 0 0 0 0,-1 0 0 0 0,0 0 0 0 0,0 0 0 0 0,0 0 0 0 0,0 0 0 0 0,0 0 0 0 0,0 0 0 0 0,0 1 1 0 0,0-1-1 0 0,0 0 0 0 0,0 0 0 0 0,0 0 0 0 0,0 0 0 0 0,0 0 0 0 0,0 0 0 0 0,0 0 0 0 0,0 0 0 0 0,0 1 0 0 0,0-1 1 0 0,0 0-1 0 0,0 0 0 0 0,0 0 0 0 0,0 0 0 0 0,0 0 0 0 0,0 0 0 0 0,-1 0 0 0 0,1 1 0 0 0,-1 1 1 0 0,0 0-1 0 0,-1 0 0 0 0,1 1 0 0 0,-1-1 1 0 0,1 0-1 0 0,-1 0 0 0 0,0 0 0 0 0,0-1 1 0 0,0 1-1 0 0,0 0 0 0 0,0-1 0 0 0,0 1 0 0 0,0-1 1 0 0,-1 0-1 0 0,1 1 0 0 0,-1-1 0 0 0,1-1 1 0 0,-4 2-1 0 0,-7 2 5 0 0,0-1 0 0 0,-19 2 0 0 0,21-3 4 0 0,-27 4 72 0 0,-270 47 365 0 0,70-6-322 0 0,-23 5-109 0 0,234-46-14 0 0,0 0 0 0 0,1 2 0 0 0,-40 18 0 0 0,50-16-38 0 0,16-10 25 0 0,-1 1 1 0 0,1-1 0 0 0,0 1-1 0 0,-1-1 1 0 0,1 1 0 0 0,0-1-1 0 0,0 0 1 0 0,-1 1 0 0 0,1-1-1 0 0,0 1 1 0 0,0-1 0 0 0,0 1-1 0 0,0-1 1 0 0,-1 1 0 0 0,1 0-1 0 0,0-1 1 0 0,0 1 0 0 0,0-1 0 0 0,0 1-1 0 0,0-1 1 0 0,0 1 0 0 0,0-1-1 0 0,1 1 1 0 0,-1-1 0 0 0,0 1-1 0 0,0-1 1 0 0,0 1 0 0 0,0-1-1 0 0,1 1 1 0 0,-1-1 0 0 0,1 1-1 0 0,12 10-250 0 0,-6-7 210 0 0,0-1 0 0 0,0 0 0 0 0,0-1-1 0 0,0 1 1 0 0,0-1 0 0 0,1-1-1 0 0,8 2 1 0 0,56 1-134 0 0,-69-4 176 0 0,252-10-110 0 0,1-16 117 0 0,82-5 23 0 0,372-20-435 0 0,-694 49 280 0 0,-13 2-22 0 0,-7-2-135 0 0,-9-2 281 0 0,-1 0 1 0 0,1 0-1 0 0,-1 1 0 0 0,-14-1 0 0 0,-62-3-18 0 0,64 6 28 0 0,-264-12-2 0 0,52 4 24 0 0,-33-3 208 0 0,-134-7 48 0 0,200 6-166 0 0,-383-39 100 0 0,437 30-156 0 0,-330-62 148 0 0,452 77-178 0 0,0-2-1 0 0,1-1 1 0 0,0-1-1 0 0,-49-27 1 0 0,74 37-21 0 0,0-1-1 0 0,1 0 1 0 0,-1 0 0 0 0,1 0 0 0 0,0 0 0 0 0,-1 0 0 0 0,1 0 0 0 0,0-1 0 0 0,-3-4-1 0 0,5 6-11 0 0,-1 0-1 0 0,0-1 0 0 0,1 1 1 0 0,0 0-1 0 0,-1-1 0 0 0,1 1 1 0 0,0-1-1 0 0,0 1 0 0 0,-1 0 1 0 0,1-1-1 0 0,0 1 0 0 0,1-1 1 0 0,-1 1-1 0 0,0 0 0 0 0,0-1 0 0 0,0 1 1 0 0,1-1-1 0 0,-1 1 0 0 0,1 0 1 0 0,-1-1-1 0 0,1 1 0 0 0,0 0 1 0 0,-1 0-1 0 0,2-2 0 0 0,2-2-20 0 0,0 0 0 0 0,0 1 0 0 0,0-1-1 0 0,1 1 1 0 0,0 0 0 0 0,-1 0-1 0 0,1 1 1 0 0,11-6 0 0 0,3-1-31 0 0,25-8 0 0 0,-27 11 29 0 0,222-83-110 0 0,-96 43 262 0 0,-65 24-58 0 0,-70 21-54 0 0,18-10 58 0 0,-24 11 2 0 0,-2 0-59 0 0,0 0 0 0 0,-1 0-1 0 0,1 0 1 0 0,0 0-1 0 0,-1 1 1 0 0,1-1 0 0 0,-1 0-1 0 0,1 0 1 0 0,-1 0-1 0 0,1 0 1 0 0,-1 1 0 0 0,1-1-1 0 0,-1 0 1 0 0,0 0-1 0 0,0 1 1 0 0,1-1 0 0 0,-1 0-1 0 0,0 1 1 0 0,0-1-1 0 0,0 1 1 0 0,1-1 0 0 0,-1 1-1 0 0,-1-1 1 0 0,-23-8 50 0 0,-1 2-43 0 0,-1 1 1 0 0,-38-2 0 0 0,-58 0 48 0 0,27 4-42 0 0,-312-46 41 0 0,394 48-38 0 0,0-1-1 0 0,0 0 0 0 0,0-1 1 0 0,1-1-1 0 0,-27-12 0 0 0,39 13 35 0 0,1 0-68 0 0,1-1 0 0 0,-1 1 1 0 0,1 0-1 0 0,1 0 0 0 0,-1 0 0 0 0,0 0 0 0 0,1 0 0 0 0,0 0 0 0 0,0 0 0 0 0,0 0 0 0 0,0 1 0 0 0,1-1 0 0 0,0 1 0 0 0,-1 0 0 0 0,1-1 1 0 0,6-3-1 0 0,5-5-163 0 0,0 1 1 0 0,27-16 0 0 0,133-64-438 0 0,-70 40 553 0 0,-88 42 55 0 0,-7 1 0 0 0,-3 1 19 0 0,-7 6-5 0 0,1 1 0 0 0,-1-1 1 0 0,1 1-1 0 0,-1-1 0 0 0,1 1 0 0 0,-1-1 1 0 0,1 1-1 0 0,-1 0 0 0 0,1-1 0 0 0,-1 1 0 0 0,0 0 1 0 0,1-1-1 0 0,-1 1 0 0 0,1 0 0 0 0,-1 0 1 0 0,-1-1-1 0 0,2 1 0 0 0,-13-3 67 0 0,0 0 0 0 0,-1 0-1 0 0,1 1 1 0 0,0 1 0 0 0,-1 0 0 0 0,-17 2-1 0 0,-66 11-1 0 0,81-9-26 0 0,1 1 0 0 0,-1 0 0 0 0,1 1 0 0 0,-16 8 0 0 0,21-5 7 0 0,10-7-66 0 0,0 0-1 0 0,0 0 0 0 0,0 0 0 0 0,0 0 1 0 0,0 0-1 0 0,0 0 0 0 0,0 0 0 0 0,0 0 0 0 0,0 0 1 0 0,0 0-1 0 0,1 0 0 0 0,-1 0 0 0 0,0 0 1 0 0,1 0-1 0 0,-1 0 0 0 0,1 0 0 0 0,-1 0 1 0 0,1 0-1 0 0,-1-1 0 0 0,1 1 0 0 0,0 0 1 0 0,-1 0-1 0 0,1-1 0 0 0,0 1 0 0 0,0 0 1 0 0,-1-1-1 0 0,1 1 0 0 0,2 0 0 0 0,1 2-15 0 0,0 0 0 0 0,1 0 1 0 0,0 0-1 0 0,-1-1 0 0 0,1 0 0 0 0,0 0 0 0 0,0-1 0 0 0,0 1 0 0 0,1-1 0 0 0,9 1 0 0 0,6 0-17 0 0,31-2-1 0 0,-39 0 24 0 0,132-7-69 0 0,-61 2 33 0 0,147 10 0 0 0,-222-4 7 0 0,-1 0 0 0 0,1 1 0 0 0,-1 0 0 0 0,1 0 0 0 0,-1 1 0 0 0,0 0 0 0 0,0 1 0 0 0,13 7 0 0 0,-21-11 35 0 0,1 1 1 0 0,-1-1-1 0 0,1 0 1 0 0,-1 1 0 0 0,1-1-1 0 0,-1 1 1 0 0,1-1-1 0 0,-1 1 1 0 0,1-1-1 0 0,-1 1 1 0 0,0-1 0 0 0,1 1-1 0 0,-1-1 1 0 0,0 1-1 0 0,1-1 1 0 0,-1 1 0 0 0,0 0-1 0 0,0-1 1 0 0,1 2-1 0 0,-1-1-23 0 0,0 4-79 0 0,-2 1 101 0 0,0-1 0 0 0,-1 1 0 0 0,0-1 0 0 0,0 0 0 0 0,-1 0 0 0 0,0 0 0 0 0,1-1 0 0 0,-1 1 0 0 0,-1-1 0 0 0,1 0 0 0 0,-1 0 0 0 0,-8 5 0 0 0,-7 4 57 0 0,-42 21 1 0 0,19-17 126 0 0,0-1 1 0 0,-47 10-1 0 0,29-9-27 0 0,24-6-49 0 0,-208 67 399 0 0,184-56-407 0 0,-111 60 1 0 0,144-67-74 0 0,-29 17 14 0 0,52-28-28 0 0,0-1-1 0 0,1 0 1 0 0,0 1 0 0 0,0 0-1 0 0,0 0 1 0 0,0 0-1 0 0,1 1 1 0 0,-7 9-1 0 0,10-13-5 0 0,-1 1-1 0 0,0 0 0 0 0,0-1 1 0 0,1 1-1 0 0,-1 0 0 0 0,1 0 0 0 0,0-1 1 0 0,-1 1-1 0 0,1 0 0 0 0,0 0 1 0 0,0 0-1 0 0,0 0 0 0 0,0-1 1 0 0,1 1-1 0 0,-1 0 0 0 0,1 3 1 0 0,0-2-16 0 0,1 0-1 0 0,-1 0 1 0 0,0 0 0 0 0,1 0 0 0 0,0-1 0 0 0,0 1 0 0 0,0 0 0 0 0,4 3 0 0 0,2 1-31 0 0,-1-1 0 0 0,1 0-1 0 0,0 0 1 0 0,1-1 0 0 0,12 6-1 0 0,-6-5 6 0 0,1 0-1 0 0,0-1 1 0 0,0-1 0 0 0,22 4-1 0 0,69 4-19 0 0,-66-9 76 0 0,409 9 190 0 0,-194-11-103 0 0,-1 16-58 0 0,-237-15-39 0 0,218 33 0 0 0,-214-30 0 0 0,-21-4 0 0 0,0-1 0 0 0,-1 0 0 0 0,1 0 0 0 0,0 0 0 0 0,0 1 0 0 0,-1-1 0 0 0,1 0 0 0 0,0 1 0 0 0,0-1 0 0 0,-1 1 0 0 0,1-1 0 0 0,0 1 0 0 0,-1-1 0 0 0,1 1 0 0 0,0 0 0 0 0,-1 0 1 0 0,0-1 0 0 0,0 1 0 0 0,0-1 0 0 0,0 1 0 0 0,0-1 0 0 0,0 1 0 0 0,0-1 0 0 0,0 1 0 0 0,0-1-1 0 0,-1 1 1 0 0,1-1 0 0 0,0 1 0 0 0,0-1 0 0 0,0 1 0 0 0,-1-1 0 0 0,1 1 0 0 0,0-1 0 0 0,-1 1 0 0 0,1-1 0 0 0,0 0-1 0 0,-1 1 1 0 0,1-1 0 0 0,-1 0 0 0 0,1 1 0 0 0,-1-1 0 0 0,0 1 0 0 0,-16 9 54 0 0,-2-3 12 0 0,-1-1 0 0 0,-1-1 0 0 0,1 0 0 0 0,-42 3-1 0 0,21-3 56 0 0,-318 66 462 0 0,137-20-522 0 0,71-18 4 0 0,132-29-50 0 0,-73 21 111 0 0,81-22-114 0 0,0 1 1 0 0,0 1 0 0 0,0 0-1 0 0,1 1 1 0 0,-18 13-1 0 0,26-18-24 0 0,0 0-1 0 0,1 1 1 0 0,-1-1-1 0 0,1 0 1 0 0,-1 1 0 0 0,1 0-1 0 0,-1-1 1 0 0,1 1-1 0 0,0 0 1 0 0,0 0-1 0 0,0 0 1 0 0,0 0-1 0 0,0 0 1 0 0,1 0-1 0 0,-1 0 1 0 0,1 0 0 0 0,-1 0-1 0 0,0 3 1 0 0,2-3-7 0 0,-1 0 1 0 0,0 0 0 0 0,1 0 0 0 0,-1 0 0 0 0,1 0 0 0 0,-1 0-1 0 0,1-1 1 0 0,0 1 0 0 0,0 0 0 0 0,0 0 0 0 0,0-1-1 0 0,0 1 1 0 0,0 0 0 0 0,0-1 0 0 0,1 1 0 0 0,-1-1 0 0 0,0 0-1 0 0,1 1 1 0 0,3 1 0 0 0,2 2-54 0 0,0-1 0 0 0,0 0 1 0 0,1 0-1 0 0,0-1 0 0 0,0 0 0 0 0,0-1 0 0 0,15 4 0 0 0,61 5-97 0 0,-16-8 72 0 0,71-4 0 0 0,70-15 103 0 0,-144 10-14 0 0,114-11 7 0 0,374-20 0 0 0,-472 36 18 0 0,-1 4 0 0 0,128 20 0 0 0,-184-17-8 0 0,-24-6-9 0 0,1 0-1 0 0,0 0 1 0 0,-1 0 0 0 0,1 0-1 0 0,0 0 1 0 0,-1 1-1 0 0,1-1 1 0 0,0 0-1 0 0,-1 0 1 0 0,1 1-1 0 0,-1-1 1 0 0,1 1 0 0 0,0-1-1 0 0,-1 0 1 0 0,1 1-1 0 0,-1-1 1 0 0,0 1-1 0 0,2 0 1 0 0,-3 0 1 0 0,1 0 0 0 0,0-1 0 0 0,0 1 1 0 0,0 0-1 0 0,-1 0 0 0 0,1-1 0 0 0,0 1 0 0 0,-1 0 0 0 0,1-1 0 0 0,-1 1 0 0 0,1-1 1 0 0,-1 1-1 0 0,1 0 0 0 0,-1-1 0 0 0,1 1 0 0 0,-1-1 0 0 0,1 1 0 0 0,-1-1 0 0 0,0 0 1 0 0,0 1-1 0 0,-18 10 22 0 0,-9 1 65 0 0,0-2 0 0 0,-54 11 0 0 0,39-10 27 0 0,-42 10 36 0 0,-614 177 177 0 0,688-194-329 0 0,-17 5 0 0 0,-34 17 0 0 0,56-22 0 0 0,-1-1 0 0 0,1 1 0 0 0,-1 0 0 0 0,1 0 0 0 0,0 1 0 0 0,1 0 0 0 0,-1 0 0 0 0,1 0 0 0 0,0 1 0 0 0,-6 8 0 0 0,10-13-13 0 0,1 0-1 0 0,0 0 1 0 0,-1 0-1 0 0,1-1 1 0 0,0 1-1 0 0,0 0 1 0 0,0 0-1 0 0,-1 0 1 0 0,1 0 0 0 0,0 0-1 0 0,0-1 1 0 0,0 1-1 0 0,0 0 1 0 0,0 0-1 0 0,1 0 1 0 0,-1 0-1 0 0,0 0 1 0 0,0-1-1 0 0,0 1 1 0 0,1 0-1 0 0,-1 0 1 0 0,1 0-1 0 0,-1-1 1 0 0,0 1-1 0 0,1 0 1 0 0,-1-1-1 0 0,1 1 1 0 0,0 0 0 0 0,-1-1-1 0 0,1 1 1 0 0,-1 0-1 0 0,1-1 1 0 0,0 1-1 0 0,0-1 1 0 0,-1 1-1 0 0,1-1 1 0 0,0 0-1 0 0,0 1 1 0 0,1 0-1 0 0,4 1-46 0 0,0 1 0 0 0,0-1 0 0 0,0 0 0 0 0,7 2-1 0 0,16 1-17 0 0,1 0-1 0 0,0-2 0 0 0,0-2 0 0 0,47-2 1 0 0,119-24 125 0 0,52-21 79 0 0,111-18-68 0 0,-270 50-54 0 0,293-37 56 0 0,-272 41-55 0 0,163 7 0 0 0,-247 4-9 0 0,-1 1 0 0 0,1 2 0 0 0,31 8 0 0 0,-54-12-92 0 0,-6 3-74 0 0,-1 1 122 0 0,-1 0-1 0 0,0-1 1 0 0,-1 1 0 0 0,1-1 0 0 0,0 0 0 0 0,-1 0 0 0 0,-10 3 0 0 0,-49 12-47 0 0,50-14 109 0 0,-179 36 256 0 0,9-1-80 0 0,-313 54 324 0 0,480-90-492 0 0,-360 72 137 0 0,181-34-126 0 0,166-35-33 0 0,-91 21 0 0 0,97-20 0 0 0,0 1 0 0 0,-41 19 0 0 0,62-25-4 0 0,0 0-1 0 0,0 1 1 0 0,0-1-1 0 0,1 1 0 0 0,-1 0 1 0 0,-5 5-1 0 0,8-6-165 0 0,3 1-78 0 0,2 0 196 0 0,0 0-1 0 0,0 0 1 0 0,1 0 0 0 0,-1 0 0 0 0,1-1 0 0 0,-1 0 0 0 0,1 0 0 0 0,0 0 0 0 0,0-1 0 0 0,0 1 0 0 0,0-1 0 0 0,5 0 0 0 0,11 2-137 0 0,37-1 1 0 0,-1-4 65 0 0,75-11-1 0 0,58-21-125 0 0,-44 7 169 0 0,315-58 80 0 0,-35 15 331 0 0,-177 31-142 0 0,4 8 174 0 0,-250 31-310 0 0,-18 4 11 0 0,-171 27-46 0 0,-3-15 13 0 0,13-1-16 0 0,83-5-4 0 0,-388 33 170 0 0,219-27-32 0 0,-260 11 150 0 0,-164 25-32 0 0,651-50-228 0 0,32-2-109 0 0,6 0-88 0 0,19 2-111 0 0,0-2 0 0 0,39-4 0 0 0,47-13 33 0 0,-68 11 239 0 0,266-41-13 0 0,154-26 212 0 0,-74 23-68 0 0,-117 20-66 0 0,13-5-57 0 0,-266 32 75 0 0,-16 3-85 0 0,0 0 0 0 0,0 0-1 0 0,0 0 1 0 0,0 0 0 0 0,0 0 0 0 0,0 0 0 0 0,1 0 0 0 0,-1 0-1 0 0,0 0 1 0 0,0-1 0 0 0,0 1 0 0 0,0 0 0 0 0,0 0-1 0 0,0 0 1 0 0,0 0 0 0 0,0 0 0 0 0,0 0 0 0 0,0 0 0 0 0,1 0-1 0 0,-1 0 1 0 0,0 0 0 0 0,0 0 0 0 0,0 0 0 0 0,0-1-1 0 0,0 1 1 0 0,0 0 0 0 0,0 0 0 0 0,0 0 0 0 0,0 0 0 0 0,0 0-1 0 0,0 0 1 0 0,0 0 0 0 0,0 0 0 0 0,0-1 0 0 0,0 1-1 0 0,0 0 1 0 0,0 0 0 0 0,0 0 0 0 0,0 0 0 0 0,0 0 0 0 0,0 0-1 0 0,0 0 1 0 0,0 0 0 0 0,0-1 0 0 0,0 1 0 0 0,0 0-1 0 0,-7-3 59 0 0,2 1-36 0 0,0 0 0 0 0,1 0 0 0 0,-1 1 1 0 0,0-1-1 0 0,0 1 0 0 0,0 1 0 0 0,-10-1 0 0 0,-40 2 178 0 0,29 1-165 0 0,-212 0-36 0 0,-108 5 0 0 0,-151 4 150 0 0,107-21 266 0 0,292 9-246 0 0,76 1-149 0 0,1-1-1 0 0,-1-1 0 0 0,1-1 0 0 0,0 0 0 0 0,-38-12 1 0 0,58 15-33 0 0,0-1 0 0 0,0 1 1 0 0,0-1-1 0 0,-1 1 1 0 0,1-1-1 0 0,0 1 0 0 0,0-1 1 0 0,0 0-1 0 0,0 0 1 0 0,0 1-1 0 0,0-1 0 0 0,1 0 1 0 0,-1 0-1 0 0,0 0 1 0 0,0 0-1 0 0,0 0 0 0 0,1 0 1 0 0,-1 0-1 0 0,1 0 1 0 0,-1 0-1 0 0,1-1 0 0 0,-1 1 1 0 0,1 0-1 0 0,0 0 1 0 0,-1 0-1 0 0,1-1 0 0 0,0 1 1 0 0,0 0-1 0 0,0 0 1 0 0,0 0-1 0 0,0-1 0 0 0,0 1 1 0 0,0 0-1 0 0,0 0 1 0 0,1-1-1 0 0,-1 1 0 0 0,0 0 1 0 0,1 0-1 0 0,-1 0 0 0 0,2-2 1 0 0,1-3-61 0 0,0 1 1 0 0,0 0-1 0 0,0-1 0 0 0,1 1 1 0 0,0 1-1 0 0,8-8 0 0 0,120-100-1459 0 0,-20 20 462 0 0,-89 72 857 0 0,4-5 161 0 0,33-36 1 0 0,-59 59 339 0 0,-1 2-269 0 0,0-1-1 0 0,0 1 0 0 0,0-1 0 0 0,0 1 0 0 0,0-1 0 0 0,0 1 1 0 0,0-1-1 0 0,-1 1 0 0 0,1-1 0 0 0,0 1 0 0 0,0-1 0 0 0,-1 1 1 0 0,1-1-1 0 0,0 1 0 0 0,0 0 0 0 0,-1-1 0 0 0,1 1 0 0 0,-1-1 1 0 0,1 1-1 0 0,0 0 0 0 0,-1-1 0 0 0,1 1 0 0 0,-1 0 0 0 0,1 0 1 0 0,-1-1-1 0 0,1 1 0 0 0,-1 0 0 0 0,1 0 0 0 0,-1 0 1 0 0,1-1-1 0 0,-1 1 0 0 0,1 0 0 0 0,-1 0 0 0 0,1 0 0 0 0,-2 0 1 0 0,-20 2 101 0 0,20-2-83 0 0,-152 33-211 0 0,59-10 64 0 0,-25 1 159 0 0,-148 35 212 0 0,233-47 48 0 0,33-11 12 0 0,49 5-714 0 0,49-14 305 0 0,137-28 0 0 0,-137 19 94 0 0,143-9 0 0 0,-225 25-1 0 0,-6 1 10 0 0,0-1 0 0 0,0 2-1 0 0,0-1 1 0 0,0 1 0 0 0,11 3-1 0 0,-15-3 128 0 0,7 10 256 0 0,-13-8-223 0 0,-1 3-114 0 0,-1-1 0 0 0,0 1 0 0 0,0-1 0 0 0,-1 0 0 0 0,1 0 0 0 0,-1-1 0 0 0,0 1 0 0 0,0-1 0 0 0,-1 0 0 0 0,1 0 0 0 0,-8 3 0 0 0,-13 7 229 0 0,-36 12 1 0 0,18-7-39 0 0,-145 59 40 0 0,98-42-168 0 0,-119 64 1 0 0,201-95-117 0 0,1 0 1 0 0,1 0 0 0 0,-1 1-1 0 0,1 0 1 0 0,0 0 0 0 0,0 1-1 0 0,-7 8 1 0 0,13-13-30 0 0,-1 1 1 0 0,0-1-1 0 0,1 0 0 0 0,0 1 1 0 0,-1-1-1 0 0,1 1 0 0 0,0-1 1 0 0,0 1-1 0 0,1-1 0 0 0,-1 1 1 0 0,0 0-1 0 0,1-1 0 0 0,0 1 0 0 0,-1 0 1 0 0,1 0-1 0 0,0-1 0 0 0,0 1 1 0 0,1 0-1 0 0,-1 0 0 0 0,1-1 1 0 0,-1 1-1 0 0,1 0 0 0 0,0-1 1 0 0,0 1-1 0 0,0-1 0 0 0,0 1 1 0 0,0-1-1 0 0,4 4 0 0 0,-2-1-1 0 0,2 0 0 0 0,-1-1 1 0 0,0 1-1 0 0,1-1 0 0 0,0 0 0 0 0,0-1 0 0 0,0 1 0 0 0,1-1 0 0 0,-1 0 0 0 0,1 0 0 0 0,0-1 0 0 0,-1 0 0 0 0,1 0 0 0 0,10 2 1 0 0,9 1-74 0 0,0-1 1 0 0,32 1 0 0 0,-43-4 86 0 0,113 2 133 0 0,135-15-1 0 0,-107 3-40 0 0,315-11 115 0 0,-460 19-199 0 0,71-2 30 0 0,90 7 1 0 0,-156-2-32 0 0,0 0 0 0 0,15 5 0 0 0,-29-7 0 0 0,0 0 0 0 0,0 0 0 0 0,0 0 0 0 0,0 1 0 0 0,0-1 0 0 0,0 1 0 0 0,0-1 0 0 0,0 0 0 0 0,-1 1 0 0 0,1-1 0 0 0,0 1 0 0 0,0 0 0 0 0,1 0 0 0 0,-6 1 1 0 0,0 0-1 0 0,0 0 1 0 0,0-1-1 0 0,-1 1 1 0 0,1-1-1 0 0,-8 1 1 0 0,6-1 7 0 0,-240 58 380 0 0,42-11-388 0 0,-149 42 0 0 0,329-82 0 0 0,-102 35 0 0 0,103-33 0 0 0,0 0 0 0 0,0 2 0 0 0,-24 16 0 0 0,44-26-10 0 0,0 1-1 0 0,0-1 1 0 0,0 1-1 0 0,0 0 1 0 0,0-1-1 0 0,1 1 0 0 0,-1 1 1 0 0,1-1-1 0 0,0 0 1 0 0,0 1-1 0 0,-3 5 1 0 0,5-4-146 0 0,3 0 115 0 0,0-1 0 0 0,1 0-1 0 0,-1-1 1 0 0,1 1 0 0 0,0-1 0 0 0,-1 1 0 0 0,1-1 0 0 0,1 0 0 0 0,-1 0 0 0 0,0-1 0 0 0,1 1 0 0 0,0-1 0 0 0,-1 0 0 0 0,1-1 0 0 0,0 1 0 0 0,7 1 0 0 0,6 1-49 0 0,0-1 1 0 0,0-1 0 0 0,26 0 0 0 0,225-11 142 0 0,0-16 154 0 0,-77 6-63 0 0,-186 18-143 0 0,395-30 112 0 0,1 30-22 0 0,-369 3-91 0 0,0 1 0 0 0,1 2 0 0 0,42 11 0 0 0,-69-15-5 0 0,-4 0-5 0 0,-1-1 1 0 0,0 1-1 0 0,0 0 0 0 0,1 0 1 0 0,-1 0-1 0 0,0 0 0 0 0,0 1 0 0 0,0-1 1 0 0,0 0-1 0 0,3 4 0 0 0,-5-5-1 0 0,1 1-1 0 0,-1-1 0 0 0,0 1 1 0 0,0 0-1 0 0,0-1 1 0 0,0 1-1 0 0,1-1 0 0 0,-1 1 1 0 0,0-1-1 0 0,0 1 1 0 0,0-1-1 0 0,0 1 0 0 0,0 0 1 0 0,0-1-1 0 0,0 1 0 0 0,0-1 1 0 0,-1 1-1 0 0,1-1 1 0 0,0 1-1 0 0,0 0 0 0 0,0-1 1 0 0,0 1-1 0 0,-1-1 1 0 0,1 1-1 0 0,0-1 0 0 0,-1 1 1 0 0,0 0-12 0 0,0 1 1 0 0,-1 1-1 0 0,0 0 0 0 0,0-1 0 0 0,-1 0 0 0 0,1 1 0 0 0,-1-1 1 0 0,1 0-1 0 0,-1 0 0 0 0,1 0 0 0 0,-1-1 0 0 0,0 1 1 0 0,-4 1-1 0 0,-42 15 4 0 0,28-12 28 0 0,-316 89 235 0 0,-6-24-100 0 0,334-69-140 0 0,-203 50 217 0 0,74-16 48 0 0,79-20-77 0 0,58-15-184 0 0,0-1-1 0 0,0 0 1 0 0,0 1 0 0 0,0-1-1 0 0,0 0 1 0 0,0 1-1 0 0,-1-1 1 0 0,1 1-1 0 0,0 0 1 0 0,1-1-1 0 0,-3 2 1 0 0,3-1-7 0 0,0-1 1 0 0,0 0-1 0 0,0 1 1 0 0,0-1-1 0 0,0 1 1 0 0,0-1-1 0 0,0 1 1 0 0,0-1-1 0 0,0 0 1 0 0,1 1-1 0 0,-1-1 1 0 0,0 1-1 0 0,0-1 1 0 0,0 0-1 0 0,0 1 1 0 0,1-1-1 0 0,-1 0 1 0 0,0 1-1 0 0,0-1 0 0 0,1 0 1 0 0,-1 1-1 0 0,0-1 1 0 0,1 0-1 0 0,-1 1 1 0 0,0-1-1 0 0,1 0 1 0 0,-1 0-1 0 0,0 0 1 0 0,1 1-1 0 0,14 7-53 0 0,-6-4 14 0 0,-1-1-1 0 0,1-1 1 0 0,0 0 0 0 0,0 0-1 0 0,0-1 1 0 0,11 1 0 0 0,59-2-26 0 0,-43-1 73 0 0,292-18 68 0 0,0-14 111 0 0,-258 25-165 0 0,222-13 84 0 0,-77 7-91 0 0,-92 5 2 0 0,0 5 0 0 0,133 12-1 0 0,258 38-101 0 0,-117 8-1026 0 0,-357-47 624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8.432"/>
    </inkml:context>
    <inkml:brush xml:id="br0">
      <inkml:brushProperty name="width" value="0.05" units="cm"/>
      <inkml:brushProperty name="height" value="0.05" units="cm"/>
    </inkml:brush>
  </inkml:definitions>
  <inkml:trace contextRef="#ctx0" brushRef="#br0">1 97 5983 0 0,'0'0'6467'0'0,"1"3"-6582"0"0,4 11 51 0 0,-1 1 11 0 0,-4 1 32 0 0,0 0-22 0 0,0 0 32 0 0,-3-3 23 0 0,3-11 435 0 0,0-4-409 0 0,1-1 33 0 0,9-18 25 0 0,-9 18-84 0 0,49-110 104 0 0,-43 102-116 0 0,2-1 0 0 0,0 2-12 0 0,-8 10 9 0 0,-1-1 1 0 0,0 1-1 0 0,1-1 0 0 0,-1 1 0 0 0,1 0 0 0 0,-1-1 1 0 0,1 1-1 0 0,0-1 0 0 0,-1 1 0 0 0,1 0 0 0 0,-1-1 0 0 0,1 1 1 0 0,0 0-1 0 0,-1 0 0 0 0,1 0 0 0 0,0-1 0 0 0,1 2 2 0 0,-1-1 0 0 0,0 0 1 0 0,0 0-1 0 0,0 1 0 0 0,0-1 0 0 0,0 0 0 0 0,0 1 0 0 0,0-1 0 0 0,0 1 0 0 0,-1 0 0 0 0,1-1 0 0 0,1 2 0 0 0,8 10 1 0 0,-6-8 0 0 0,-1 0 0 0 0,3 18 0 0 0,-4-6 0 0 0,0 0 11 0 0,-2-1 32 0 0,2-2-22 0 0,-1-8 22 0 0,1 5-22 0 0,-2-10-20 0 0,0 0 0 0 0,0 0-1 0 0,0 0 1 0 0,0 1 0 0 0,0-1 0 0 0,0 0 0 0 0,0 0 0 0 0,0 0-1 0 0,0 0 1 0 0,0 0 0 0 0,0 0 0 0 0,0 0 0 0 0,0 0-1 0 0,0 0 1 0 0,0 0 0 0 0,0 1 0 0 0,0-1 0 0 0,0 0 0 0 0,0 0-1 0 0,0 0 1 0 0,0 0 0 0 0,1 0 0 0 0,-1 0 0 0 0,0 0-1 0 0,0 0 1 0 0,0 0 0 0 0,0 0 0 0 0,0 0 0 0 0,0 0 0 0 0,0 0-1 0 0,0 0 1 0 0,0 0 0 0 0,0 0 0 0 0,0 0 0 0 0,1 0 0 0 0,-1 1-1 0 0,0-1 1 0 0,0 0 0 0 0,0 0 0 0 0,0 0 0 0 0,0 0-1 0 0,0 0 1 0 0,0 0 0 0 0,0 0 0 0 0,0-1 0 0 0,0 1 0 0 0,1 0-1 0 0,-1 0 1 0 0,0 0 0 0 0,0 0 0 0 0,0 0 0 0 0,2 0-1 0 0,0 0 1 0 0,0 0 0 0 0,0 0-1 0 0,0 0 1 0 0,0-1 0 0 0,0 1-1 0 0,0-1 1 0 0,-1 1 0 0 0,1-1 0 0 0,0 0-1 0 0,0 0 1 0 0,0 0 0 0 0,-1 0-1 0 0,1 0 1 0 0,0 0 0 0 0,-1 0-1 0 0,3-3 1 0 0,0 0 8 0 0,2-2-2 0 0,1 1 0 0 0,-2-1 0 0 0,1-1 1 0 0,-1 1-1 0 0,0-1 0 0 0,6-10 0 0 0,6-10-4 0 0,-14 22-3 0 0,11-14 0 0 0,-5 10 0 0 0,-8 8 0 0 0,0 1 0 0 0,-1 0 0 0 0,1-1 0 0 0,-1 1 0 0 0,1-1 0 0 0,0 1 0 0 0,-1 0 0 0 0,1-1 0 0 0,0 1 0 0 0,0 0 0 0 0,-1 0 0 0 0,1 0 0 0 0,0 0 0 0 0,0 0 0 0 0,1-1 0 0 0,0 3 0 0 0,0-1 0 0 0,0 1 0 0 0,1-1 0 0 0,-1 1 0 0 0,0 0 0 0 0,0 0 0 0 0,0 0 0 0 0,-1 0 0 0 0,1 0 0 0 0,0 0 0 0 0,-1 0 0 0 0,0 0 0 0 0,1 1 0 0 0,0 2 0 0 0,0-3 0 0 0,-1 1 0 0 0,0-1 0 0 0,1 0 0 0 0,-1 1 0 0 0,0-1 0 0 0,0 0 0 0 0,-1 1 0 0 0,1-1 0 0 0,0 5 0 0 0,0-4 0 0 0,-1-1 0 0 0,1 1 0 0 0,-1 0 0 0 0,1-1 0 0 0,0 1 0 0 0,0-1 0 0 0,0 0 0 0 0,3 5 0 0 0,-2 1 0 0 0,3 2 0 0 0,13 10 0 0 0,-11-14 0 0 0,-1-1 0 0 0,1 1 0 0 0,0-1 0 0 0,0-1 0 0 0,10 6 0 0 0,-14-8 0 0 0,1-1 0 0 0,-1 1 0 0 0,1-1 0 0 0,0 1 0 0 0,-1-1 0 0 0,1 0 0 0 0,0-1 0 0 0,6 2 0 0 0,0-1 0 0 0,16 1 0 0 0,-16-5 0 0 0,-4 0 0 0 0,-2 3 0 0 0,14-8 0 0 0,-12 5 5 0 0,-1 0-1 0 0,0 0 1 0 0,0-1-1 0 0,0 0 1 0 0,0 0-1 0 0,-1 0 1 0 0,1-1-1 0 0,-1 0 1 0 0,0 1-1 0 0,-1-1 1 0 0,1-1-1 0 0,-1 1 1 0 0,0 0-1 0 0,0-1 1 0 0,2-7-1 0 0,0 5 1 0 0,-3 6 3 0 0,0-1-1 0 0,0 0 0 0 0,-1 0 1 0 0,1 0-1 0 0,-1-1 1 0 0,0 1-1 0 0,1-3 0 0 0,8-19 4 0 0,-9 23 457 0 0,0 4-407 0 0,1 1-52 0 0,5 21-6 0 0,-6-18-3 0 0,5 19 0 0 0,-5-19 0 0 0,9 16 0 0 0,-3-10 0 0 0,2-3-22 0 0,-7-7-325 0 0,-1-1 0 0 0,1 1 0 0 0,0-1 0 0 0,0 0 0 0 0,0 0 0 0 0,0 0 0 0 0,0 0 1 0 0,0 0-1 0 0,0 0 0 0 0,0 0 0 0 0,4 0 0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36.732"/>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2730 1350 5527 0 0,'73'-20'986'0'0,"86"-11"-1"0"0,-146 29-994 0 0,-11 2-103 0 0,-5-1-160 0 0,-23-6 35 0 0,0 1 0 0 0,0 2 0 0 0,0 0 0 0 0,-36 1 0 0 0,-3-2 183 0 0,-385-32 802 0 0,314 27-339 0 0,-349-48 897 0 0,485 58-1306 0 0,-17-2 341 0 0,0-1-1 0 0,1-1 1 0 0,-1-1 0 0 0,-17-7 0 0 0,32 11 139 0 0,1-12 450 0 0,2 11-902 0 0,0 0-1 0 0,0 0 1 0 0,0 0-1 0 0,0 0 0 0 0,0 0 1 0 0,0 0-1 0 0,0 0 1 0 0,1 1-1 0 0,-1-1 1 0 0,1 1-1 0 0,-1-1 0 0 0,1 1 1 0 0,-1-1-1 0 0,1 1 1 0 0,0 0-1 0 0,0 0 1 0 0,3-2-1 0 0,6-2 67 0 0,22-9 1 0 0,-18 9-40 0 0,184-59-63 0 0,-60 21-22 0 0,-17 1 21 0 0,261-81-46 0 0,-206 82-11 0 0,131-40-124 0 0,-298 78 106 0 0,-1-1 0 0 0,0 0 0 0 0,17-10 0 0 0,-24 13-60 0 0,-8-9 0 0 0,3 7 140 0 0,1 1 0 0 0,0 0-1 0 0,-1 0 1 0 0,1 0-1 0 0,-1 0 1 0 0,0 0 0 0 0,0 1-1 0 0,0-1 1 0 0,0 1 0 0 0,-4-2-1 0 0,-34-7-87 0 0,33 9 75 0 0,-239-30-166 0 0,16 4 59 0 0,139 11 149 0 0,19 4 59 0 0,-86-26 1 0 0,135 26 137 0 0,22 11-116 0 0,7-3-127 0 0,-1 0 1 0 0,2 0 0 0 0,-1 0 0 0 0,0 1 0 0 0,1-1-1 0 0,0 2 1 0 0,0-1 0 0 0,10-3 0 0 0,5 0-212 0 0,27-4 0 0 0,-26 6 98 0 0,106-19-1152 0 0,237-9 0 0 0,-299 28 916 0 0,-64 4 256 0 0,-5 0-46 0 0,-21-1 152 0 0,-39 4-1 0 0,-2 1 12 0 0,-37-4-18 0 0,-117-1-34 0 0,183-1 49 0 0,-47-8 0 0 0,69 6 0 0 0,5 1 14 0 0,7 3 122 0 0,4-1-62 0 0,23-6-79 0 0,-1 1 0 0 0,1 2 0 0 0,-1 0-1 0 0,1 2 1 0 0,0 0 0 0 0,34 3-1 0 0,-9 3 24 0 0,0 2 0 0 0,61 16-1 0 0,-103-20-13 0 0,0-1-1 0 0,0 1 0 0 0,0-2 0 0 0,1 1 0 0 0,12-2 1 0 0,-14 1 3 0 0,-5 0 302 0 0,-5-1-133 0 0,-37-15 281 0 0,0 2 0 0 0,-71-16 0 0 0,-90-4-327 0 0,165 28-35 0 0,-51-1 30 0 0,14 1-86 0 0,56 4-42 0 0,-1 0 52 0 0,0-1 1 0 0,1 0-1 0 0,-28-10 1 0 0,43 12-98 0 0,16-4-83 0 0,9-3 99 0 0,1 2 0 0 0,0 1 0 0 0,31-3 0 0 0,74 0-96 0 0,-20 7 128 0 0,-97 1 28 0 0,0 1-1 0 0,23 3 1 0 0,-15-1 38 0 0,0-1 0 0 0,22 0 1 0 0,-58-9 226 0 0,4 2-172 0 0,-15-1-239 0 0,0 1-1 0 0,-39-1 1 0 0,8 1 1 0 0,6 3 65 0 0,34 2 14 0 0,-1 0 0 0 0,-21-4 0 0 0,38 4-50 0 0,24-4-653 0 0,-19 3 728 0 0,0 0 0 0 0,0 0 1 0 0,0 1-1 0 0,0-1 0 0 0,6 1 0 0 0,76 12 3 0 0,-39-4-4 0 0,139 31-26 0 0,-150-35 40 0 0,-19 0 0 0 0,-4 0 11 0 0,-9-3 209 0 0,-5-2-155 0 0,-17-4-36 0 0,-28-3 0 0 0,29 5-37 0 0,-129-15-442 0 0,-6-13 502 0 0,140 28-29 0 0,1-1 20 0 0,-5-4-33 0 0,15 4-17 0 0,2 3 0 0 0,-3-2-60 0 0,3 2 63 0 0,-1 1 0 0 0,1 0 0 0 0,0 0 0 0 0,-1-1 0 0 0,1 1 1 0 0,0 0-1 0 0,0-1 0 0 0,-1 1 0 0 0,1 0 0 0 0,0-1 0 0 0,0 1 0 0 0,0-1 0 0 0,0 1 1 0 0,-1 0-1 0 0,1-1 0 0 0,0 1 0 0 0,0-1 0 0 0,0 1 0 0 0,0-1 0 0 0,0 1 0 0 0,0 0 0 0 0,0-1 1 0 0,0 0-1 0 0,3-9-14 0 0,2 2 29 0 0,-3 6 13 0 0,0 0-1 0 0,0 0 1 0 0,0 0-1 0 0,0 1 1 0 0,0-1 0 0 0,1 1-1 0 0,-1-1 1 0 0,0 1-1 0 0,1 0 1 0 0,-1 0 0 0 0,1 0-1 0 0,0 0 1 0 0,-1 0-1 0 0,1 1 1 0 0,0-1 0 0 0,5 0-1 0 0,4 1 78 0 0,0 0-1 0 0,20 3 1 0 0,4 0 17 0 0,-7-3-102 0 0,52 3 59 0 0,-66-2-22 0 0,-3 0 23 0 0,-9-1 352 0 0,-16-5-262 0 0,-1 1-149 0 0,-1 1 1 0 0,0 0 0 0 0,0 1 0 0 0,1 1-1 0 0,-27 1 1 0 0,-11-1 6 0 0,27-3-24 0 0,-2 2 0 0 0,3 0-88 0 0,22 2-1 0 0,0 0-240 0 0,-3 0 365 0 0,16 4-779 0 0,4-1 786 0 0,4-1-33 0 0,-13-2-9 0 0,15-2-2 0 0,0 0-2 0 0,-19 2-1 0 0,20 0 103 0 0,-10 0 1449 0 0,-13-2-1494 0 0,0 0-46 0 0,-1-2-6 0 0,-11-8 52 0 0,10 10-52 0 0,0 0-1 0 0,0 0 1 0 0,0 0 0 0 0,-1 0 0 0 0,1 0 0 0 0,-5-1 0 0 0,-39-9-5 0 0,31 9-90 0 0,-1 1-1 0 0,-19-1 1 0 0,-10 0 13 0 0,25 2-34 0 0,29 4-15 0 0,-2-2 100 0 0,9 4 40 0 0,1-2 32 0 0,8 2-15 0 0,-21-4-3 0 0,20 8-4 0 0,7 2-21 0 0,-5-1 0 0 0,-12-4 0 0 0,10 8 0 0 0,0-1 35 0 0,-13-10 22 0 0,2 4 54 0 0,1 0 0 0 0,23 17-1 0 0,2 4-19 0 0,-31-21-67 0 0,-1-1-1 0 0,2 0 1 0 0,-1 0-1 0 0,1 0 1 0 0,-1-1-1 0 0,10 4 1 0 0,7 4-8 0 0,4 2-16 0 0,-12-8 49 0 0,0 0-1 0 0,0-1 0 0 0,1-1 0 0 0,30 5 0 0 0,11 3 31 0 0,-27-6 103 0 0,-17-4-191 0 0,-4 0-16 0 0,1-1-1 0 0,16 2 0 0 0,4-3 26 0 0,-17 0 0 0 0,1-2 0 0 0,1 0 0 0 0,-1 3 0 0 0,0-2 0 0 0,0 0 0 0 0,-1 0 0 0 0,0-1 0 0 0,1 0 0 0 0,-1 0 0 0 0,1-1 0 0 0,6 0 31 0 0,2 1 2 0 0,-9 2-33 0 0,-2 1 11 0 0,-9-2 48 0 0,-7 0-43 0 0,1-1-1 0 0,-1 0 1 0 0,1 0 0 0 0,0 0 0 0 0,-5-2 0 0 0,-11-3-21 0 0,-3 4-57 0 0,-1 0-1 0 0,-30 2 1 0 0,-22-1 17 0 0,-30-7 27 0 0,-90-11-28 0 0,166 15 46 0 0,9-1-77 0 0,20 5 74 0 0,-1 0-1 0 0,1 0 1 0 0,0 0 0 0 0,0 0 0 0 0,0 0 0 0 0,0 0 0 0 0,0-1 0 0 0,0 1-1 0 0,0 0 1 0 0,0 0 0 0 0,-1 0 0 0 0,1 0 0 0 0,0 0 0 0 0,0 0-1 0 0,0 0 1 0 0,0 0 0 0 0,0 0 0 0 0,0 0 0 0 0,0-1 0 0 0,0 1 0 0 0,0 0-1 0 0,0 0 1 0 0,0 0 0 0 0,0 0 0 0 0,0 0 0 0 0,0 0 0 0 0,0 0 0 0 0,0-1-1 0 0,0 1 1 0 0,0 0 0 0 0,0 0 0 0 0,0 0 0 0 0,0 0 0 0 0,0 0 0 0 0,0 0-1 0 0,0 0 1 0 0,0-1 0 0 0,0 1 0 0 0,0 0 0 0 0,0 0 0 0 0,0 0 0 0 0,0 0-1 0 0,0 0 1 0 0,0 0 0 0 0,0 0 0 0 0,0 0 0 0 0,0-1 0 0 0,0 1-1 0 0,0 0 1 0 0,0 0 0 0 0,1 0 0 0 0,-1 0 0 0 0,0 0 0 0 0,0 0 0 0 0,0 0-1 0 0,20-7-304 0 0,-19 6 300 0 0,7 0-3 0 0,0 0 0 0 0,0 0 0 0 0,1 0 0 0 0,9 2 0 0 0,16-2 12 0 0,-18 0-13 0 0,1 1-1 0 0,23 3 1 0 0,11 0-15 0 0,-24-1-6 0 0,51 8 0 0 0,-41-4 35 0 0,-13-3-5 0 0,36 0 0 0 0,14-1 73 0 0,-59-2-70 0 0,-3 0 11 0 0,-10 0 42 0 0,-4 0-46 0 0,0-1 0 0 0,0 1 0 0 0,0-1 0 0 0,0 0 0 0 0,0 1 0 0 0,0-1 0 0 0,-4-2 0 0 0,-5-2 1 0 0,-3 2-17 0 0,0 0-1 0 0,0 2 1 0 0,0 0-1 0 0,0 0 0 0 0,-17 2 1 0 0,5-1-8 0 0,-40 5-37 0 0,25 0 44 0 0,7-2-39 0 0,14-1 47 0 0,-28 0-1 0 0,26-3 3 0 0,9 1 0 0 0,-23-3 0 0 0,-2 0-216 0 0,36 2 140 0 0,-8-1-640 0 0,13 1 692 0 0,23 1-84 0 0,22 4 94 0 0,19 2 16 0 0,24-11-2 0 0,-3-2 0 0 0,-73 6 0 0 0,1-2 0 0 0,0 0 0 0 0,-14 3 45 0 0,1 0 1 0 0,0-1-1 0 0,-1 1 0 0 0,1-1 0 0 0,-1 0 0 0 0,0 0 0 0 0,1 0 0 0 0,2-2 0 0 0,-17 2 612 0 0,3 0-493 0 0,-25-2-128 0 0,-54 2 0 0 0,51 1-31 0 0,25-1-5 0 0,-24-3 0 0 0,-6-2 0 0 0,-44-4 0 0 0,72 8 0 0 0,3-1 0 0 0,7 1 0 0 0,-1 1 0 0 0,1 0 0 0 0,0 0 0 0 0,0 1 0 0 0,0-1 0 0 0,-6 1 0 0 0,-3-1 0 0 0,1-3 0 0 0,2 0-12 0 0,8 4-52 0 0,4-2-182 0 0,8-3 232 0 0,3-1 14 0 0,-1 0 0 0 0,3 0 0 0 0,-9 3 0 0 0,13-2 0 0 0,-13 5 29 0 0,0-1-1 0 0,0 1 0 0 0,10 1 1 0 0,-3-1 1 0 0,16 3-30 0 0,-20-3 0 0 0,-4 0 0 0 0,0 1 0 0 0,-1-1 0 0 0,1 1 0 0 0,-1 0 0 0 0,8 2 0 0 0,-7-1 0 0 0,21 1 0 0 0,-10-1 0 0 0,-4-2 11 0 0,-9 0 106 0 0,-11-10-53 0 0,6 8-67 0 0,0 1 0 0 0,0-1 0 0 0,0 1 0 0 0,0 0 0 0 0,-1-1 0 0 0,1 1 0 0 0,0 0 0 0 0,-1 0 0 0 0,1 0 0 0 0,-1 1 0 0 0,-2-1 0 0 0,-32-3-59 0 0,12 2 62 0 0,14 0-19 0 0,-1 1-1 0 0,-17 0 1 0 0,-48-1 23 0 0,64 0-4 0 0,4-1-10 0 0,7 2-44 0 0,5 2 1 0 0,0-1 51 0 0,1 1 0 0 0,0-1-1 0 0,0 0 1 0 0,0 0 0 0 0,6-1 0 0 0,-6 1 2 0 0,-1 0 0 0 0,1 0 1 0 0,-1 0-1 0 0,1 1 0 0 0,-1-1 0 0 0,1 1 1 0 0,-1 0-1 0 0,4 1 0 0 0,-2 0 0 0 0,0 0 0 0 0,17 0 0 0 0,25 1 0 0 0,26 4 75 0 0,-23-4 194 0 0,-36-1-205 0 0,-3-4-23 0 0,-7 1-27 0 0,0 1 0 0 0,0-1 0 0 0,0 0 0 0 0,0 1 0 0 0,0 0 0 0 0,5 0 0 0 0,10-1 36 0 0,-17 0-48 0 0,-1 1-2 0 0,36 7 76 0 0,7 3 52 0 0,-20-5-69 0 0,-19-3-75 0 0,4 3 33 0 0,27 8 158 0 0,-21-9-165 0 0,-1 0-10 0 0,-2-2 2 0 0,1 2 23 0 0,-5 0 2 0 0,22 6 101 0 0,-18-5-118 0 0,0-2 1 0 0,-8-1 32 0 0,7 2-33 0 0,2 2-10 0 0,-3-2 11 0 0,-5-2 32 0 0,7 4-33 0 0,2 0-10 0 0,-1 2 0 0 0,0-3 0 0 0,2 2 0 0 0,-1-2 0 0 0,1 1 0 0 0,-1-1 0 0 0,1 1 0 0 0,1-1 0 0 0,-1 0 5 0 0,-8-2-13 0 0,15 8 75 0 0,7 1 51 0 0,-14-5-108 0 0,-1 0-10 0 0,1-1 0 0 0,1 0 0 0 0,0-1 0 0 0,-1-2 0 0 0,8 1 0 0 0,-22-4 0 0 0,38 9 0 0 0,-23-5 0 0 0,0 1 0 0 0,0 1 0 0 0,-1-1 0 0 0,1 1 0 0 0,30 11 0 0 0,1-1 0 0 0,13 8 0 0 0,91 49 0 0 0,-58-26 0 0 0,123 56 0 0 0,-184-89 0 0 0,-1 2 0 0 0,-1 1 0 0 0,-1 1 0 0 0,46 37 0 0 0,-52-35-57 0 0,0 1 0 0 0,-1 0-1 0 0,21 30 1 0 0,-42-50 34 0 0,-1-1 0 0 0,1 1 0 0 0,0 0 0 0 0,-1 0-1 0 0,1 0 1 0 0,-1 0 0 0 0,0 0 0 0 0,1 0 0 0 0,-1 0 0 0 0,0 0 0 0 0,1 0 0 0 0,-1 0 0 0 0,0 0 0 0 0,0 0 0 0 0,0 0-1 0 0,0 0 1 0 0,0 0 0 0 0,0 0 0 0 0,0 0 0 0 0,0 0 0 0 0,-1 0 0 0 0,1 0 0 0 0,0 0 0 0 0,0 0 0 0 0,-1 0-1 0 0,1 0 1 0 0,-1 0 0 0 0,1 0 0 0 0,-1 0 0 0 0,1 0 0 0 0,-1-1 0 0 0,0 1 0 0 0,1 0 0 0 0,-1 0 0 0 0,0-1-1 0 0,0 1 1 0 0,0 0 0 0 0,1-1 0 0 0,-2 2 0 0 0,-4 1-46 0 0,0 0 0 0 0,0 0-1 0 0,0 0 1 0 0,-11 3 0 0 0,14-5 48 0 0,-29 9-41 0 0,0-2-1 0 0,0-1 0 0 0,-36 2 0 0 0,-101 2-55 0 0,157-10 111 0 0,-75 1-63 0 0,9 0 65 0 0,-114 17 0 0 0,-157 29 69 0 0,-242 46 80 0 0,529-83-78 0 0,-27 5 82 0 0,73-12-127 0 0,1 0-1 0 0,0 1 1 0 0,-21 10-1 0 0,23-9-44 0 0,11-5-104 0 0,4 1 74 0 0,5 1-8 0 0,-1 1 1 0 0,1-1-1 0 0,-1-1 1 0 0,1 1-1 0 0,0-1 1 0 0,0 0-1 0 0,0-1 1 0 0,0 1 0 0 0,10-1-1 0 0,37 0-18 0 0,68-7 0 0 0,55-16 398 0 0,22-3 89 0 0,-95 17-209 0 0,189-18 164 0 0,-68 4-265 0 0,-46 6 78 0 0,-176 15-100 0 0,-6-1 45 0 0,-3-1-82 0 0,0-1 0 0 0,-1 1 0 0 0,1 0-1 0 0,-1 1 1 0 0,1 0 0 0 0,-1 0 0 0 0,0 0 0 0 0,0 1 0 0 0,-10-1 0 0 0,-11 0-10 0 0,-30 2 1 0 0,36 1-36 0 0,-615-10-45 0 0,384 7 251 0 0,-81-5 54 0 0,308 5-250 0 0,0 2 12 0 0,0-2-1 0 0,0-1 0 0 0,0-2 1 0 0,-32-8-1 0 0,44 6 29 0 0,13 6-41 0 0,1 1 1 0 0,-1-1-1 0 0,1 1 1 0 0,-1-1-1 0 0,1 1 0 0 0,0-1 1 0 0,-1 0-1 0 0,1 1 1 0 0,-1-1-1 0 0,1 0 1 0 0,0 1-1 0 0,0-1 1 0 0,-1 0-1 0 0,1 1 1 0 0,0-1-1 0 0,0 0 1 0 0,0 1-1 0 0,0-1 0 0 0,0 0 1 0 0,0 0-1 0 0,0 1 1 0 0,0-1-1 0 0,0-1 1 0 0,0 0-5 0 0,1 1 0 0 0,0-1 0 0 0,-1 1 0 0 0,1-1 0 0 0,0 1-1 0 0,0 0 1 0 0,0-1 0 0 0,0 1 0 0 0,0 0 0 0 0,2-2 0 0 0,3-2-35 0 0,1-1 0 0 0,-1 2 0 0 0,11-7 0 0 0,-15 10 25 0 0,85-44-290 0 0,-36 19 146 0 0,131-59-69 0 0,16-8 530 0 0,-198 93-286 0 0,0-1-1 0 0,1 1 1 0 0,-1 0-1 0 0,1 0 0 0 0,-1 0 1 0 0,0 0-1 0 0,1-1 1 0 0,-1 1-1 0 0,1 0 0 0 0,-1 0 1 0 0,0-1-1 0 0,1 1 1 0 0,-1 0-1 0 0,0-1 0 0 0,1 1 1 0 0,-1 0-1 0 0,0-1 1 0 0,0 1-1 0 0,1 0 0 0 0,-1-1 1 0 0,0 1-1 0 0,0-1 1 0 0,0 1-1 0 0,0 0 0 0 0,1-1 1 0 0,-1 1-1 0 0,0-1 1 0 0,0 1-1 0 0,0-1 0 0 0,0 0 1 0 0,-1 1-8 0 0,1-1-1 0 0,0 0 1 0 0,-1 1 0 0 0,0-1 0 0 0,1 1 0 0 0,-1-1-1 0 0,1 1 1 0 0,-1-1 0 0 0,0 1 0 0 0,1-1 0 0 0,-1 1 0 0 0,0 0-1 0 0,1-1 1 0 0,-1 1 0 0 0,-1-1 0 0 0,-34-7 13 0 0,2 5-47 0 0,0 2-1 0 0,-65 7 0 0 0,32-2-57 0 0,-127 9 8 0 0,-32 0 18 0 0,144-10 4 0 0,-237 0-410 0 0,266-9 333 0 0,45 3 101 0 0,11 1 8 0 0,9-2 1 0 0,-11 4 18 0 0,301-38 0 0 0,-152 24 0 0 0,154-13-294 0 0,112-14-180 0 0,-398 38 464 0 0,-15 2-22 0 0,-4 0 43 0 0,-1 0 1 0 0,0 0-1 0 0,0 0 1 0 0,1 0-1 0 0,-1 1 1 0 0,0-1 0 0 0,0 0-1 0 0,0 1 1 0 0,0 0-1 0 0,0-1 1 0 0,0 1-1 0 0,-4 0 1 0 0,4 0 15 0 0,-29-2 101 0 0,1 1 0 0 0,-48 6-1 0 0,40-2-125 0 0,-735 68 214 0 0,740-68-169 0 0,-113 16 161 0 0,114-13-146 0 0,1 1-1 0 0,-46 16 1 0 0,71-20-59 0 0,-1 0 0 0 0,1 0-1 0 0,-11 8 1 0 0,17-11-4 0 0,0 1 0 0 0,-1-1 0 0 0,1 1 0 0 0,-1-1-1 0 0,1 1 1 0 0,0-1 0 0 0,0 1 0 0 0,-1-1 0 0 0,1 1 0 0 0,0-1 0 0 0,0 1 0 0 0,0-1 0 0 0,-1 1 0 0 0,1-1-1 0 0,0 1 1 0 0,0 0 0 0 0,0-1 0 0 0,0 1 0 0 0,0-1 0 0 0,0 1 0 0 0,0-1 0 0 0,0 1 0 0 0,1 0 0 0 0,-1-1-1 0 0,0 1 1 0 0,0-1 0 0 0,1 1 0 0 0,-1 0-8 0 0,1 2-6 0 0,0-1 0 0 0,0 0 0 0 0,0 1 0 0 0,0-1 0 0 0,1 0 0 0 0,-1 0 0 0 0,1 0 0 0 0,-1 0 0 0 0,1 0 0 0 0,0 0 0 0 0,0 0 0 0 0,0 0 1 0 0,0-1-1 0 0,0 1 0 0 0,0-1 0 0 0,0 1 0 0 0,0-1 0 0 0,1 0 0 0 0,3 1 0 0 0,4 2-31 0 0,0-1 0 0 0,1 0 0 0 0,15 2 0 0 0,31 2-105 0 0,78 1 0 0 0,60-12 116 0 0,-54 1 52 0 0,137-2 196 0 0,491 10-56 0 0,-701-1-160 0 0,1 3-1 0 0,70 18 1 0 0,-134-24 3 0 0,0 0 0 0 0,1 1 0 0 0,-1 0 0 0 0,0 0 0 0 0,0 0 0 0 0,6 4 0 0 0,-10-6 0 0 0,-1 1 0 0 0,1-1 0 0 0,-1 0 0 0 0,1 1 0 0 0,-1-1 0 0 0,1 1 0 0 0,-1-1 0 0 0,1 1 0 0 0,-1-1 0 0 0,1 1 0 0 0,-1-1 0 0 0,1 1 0 0 0,-1-1 0 0 0,0 1 0 0 0,0-1 0 0 0,1 1 0 0 0,-1 0 0 0 0,1 0 0 0 0,-2 1-1 0 0,1 0 0 0 0,0-1 0 0 0,-1 1 0 0 0,1-1 0 0 0,-1 0 0 0 0,0 1 0 0 0,1-1-1 0 0,-1 1 1 0 0,0-1 0 0 0,0 0 0 0 0,0 1 0 0 0,0-1 0 0 0,0 0 0 0 0,0 0 0 0 0,0 0-1 0 0,0 0 1 0 0,0 0 0 0 0,-1 0 0 0 0,-1 1 0 0 0,-30 18-15 0 0,8-10 83 0 0,0 0 0 0 0,0-1 0 0 0,-35 7 1 0 0,-81 9 142 0 0,22-5-115 0 0,-43 14 27 0 0,-150 29 124 0 0,80-18-142 0 0,-365 119 0 0 0,584-160-111 0 0,-8 3-15 0 0,0 1 1 0 0,0 0-1 0 0,-20 13 1 0 0,38-20-95 0 0,6 1-155 0 0,5 2 220 0 0,-1-1 0 0 0,0 0 1 0 0,1 0-1 0 0,0-1 0 0 0,-1 0 0 0 0,1-1 0 0 0,0 1 0 0 0,0-2 0 0 0,11 1 0 0 0,76-6-413 0 0,-89 5 461 0 0,306-46 328 0 0,-67 7-50 0 0,-37 11-115 0 0,112-13-40 0 0,-252 36-120 0 0,0 2 0 0 0,70 8 0 0 0,-127-5 0 0 0,1 2 0 0 0,20 4 0 0 0,-31-6 0 0 0,-1 1 0 0 0,1-1 0 0 0,0 0 0 0 0,-1 0 0 0 0,1 0 0 0 0,0 1 0 0 0,-1-1 0 0 0,1 0 0 0 0,0 1 0 0 0,-1-1 0 0 0,1 0 0 0 0,0 1 0 0 0,-1-1 0 0 0,1 1 0 0 0,-1-1 0 0 0,1 2 0 0 0,-1-2-1 0 0,0 1 0 0 0,0 0 0 0 0,0-1 0 0 0,-1 1 0 0 0,1 0 0 0 0,0-1 0 0 0,-1 1 0 0 0,1-1 0 0 0,-1 1 0 0 0,1 0-1 0 0,0-1 1 0 0,-1 1 0 0 0,1-1 0 0 0,-1 1 0 0 0,0-1 0 0 0,1 0 0 0 0,-1 1 0 0 0,1-1 0 0 0,-1 1 0 0 0,0-1 0 0 0,1 0 0 0 0,-2 1 0 0 0,-19 8-59 0 0,-180 50 94 0 0,135-42 48 0 0,-301 71 194 0 0,8-3-120 0 0,299-69-141 0 0,-351 92 210 0 0,-280 99 31 0 0,586-169-247 0 0,86-29 5 0 0,-1 0 0 0 0,2 1-1 0 0,-20 13 1 0 0,36-21-16 0 0,-1 0 0 0 0,1 0 0 0 0,-1 0 0 0 0,1 0 0 0 0,0 0 0 0 0,-1 1 0 0 0,1-1 0 0 0,0 1 0 0 0,1-1 0 0 0,-1 1-1 0 0,0 0 1 0 0,1 0 0 0 0,-1-1 0 0 0,1 1 0 0 0,0 0 0 0 0,0 0 0 0 0,-1 5 0 0 0,2-7-4 0 0,0-1 0 0 0,0 0 0 0 0,0 0 0 0 0,0 0-1 0 0,0 1 1 0 0,0-1 0 0 0,0 0 0 0 0,0 0 0 0 0,0 1 0 0 0,0-1 0 0 0,0 0 0 0 0,0 0 0 0 0,0 0-1 0 0,1 1 1 0 0,-1-1 0 0 0,0 0 0 0 0,0 0 0 0 0,0 0 0 0 0,0 0 0 0 0,0 1 0 0 0,0-1 0 0 0,1 0 0 0 0,-1 0-1 0 0,0 0 1 0 0,0 0 0 0 0,0 1 0 0 0,0-1 0 0 0,1 0 0 0 0,-1 0 0 0 0,0 0 0 0 0,12 9-71 0 0,0 0 1 0 0,0-1 0 0 0,0 0 0 0 0,1-1-1 0 0,0-1 1 0 0,1 0 0 0 0,0-1-1 0 0,-1 0 1 0 0,2-1 0 0 0,-1-1 0 0 0,15 2-1 0 0,19 1 45 0 0,1-2-1 0 0,52-3 0 0 0,251-19 245 0 0,-10 0 38 0 0,-310 18-232 0 0,0 0 1 0 0,0 3 0 0 0,38 7-1 0 0,-68-10-18 0 0,-1 0 0 0 0,0 0 0 0 0,1 1 0 0 0,-1-1 0 0 0,1 1 0 0 0,-1-1 0 0 0,0 1 0 0 0,1-1 0 0 0,-1 1 0 0 0,0 0 0 0 0,2 1 0 0 0,-3-1-1 0 0,1-1 0 0 0,-1 1-1 0 0,0 0 1 0 0,1 0-1 0 0,-1 0 1 0 0,0-1 0 0 0,0 1-1 0 0,0 0 1 0 0,0 0 0 0 0,0 0-1 0 0,0 0 1 0 0,0-1-1 0 0,0 1 1 0 0,0 0 0 0 0,0 0-1 0 0,0 0 1 0 0,0 0 0 0 0,-1-1-1 0 0,1 1 1 0 0,0 0-1 0 0,-1 0 1 0 0,1 0 0 0 0,0-1-1 0 0,-1 1 1 0 0,1 0 0 0 0,-1-1-1 0 0,1 1 1 0 0,-1 0-1 0 0,1-1 1 0 0,-1 1 0 0 0,-1 0-1 0 0,-1 3-6 0 0,-1-1-1 0 0,1 0 0 0 0,-1 0 0 0 0,-7 4 0 0 0,-17 7 45 0 0,0-3-1 0 0,-2 0 1 0 0,-58 13 0 0 0,58-16-5 0 0,-93 23 117 0 0,-300 84 194 0 0,83-27-115 0 0,269-71-174 0 0,-421 143 211 0 0,472-153-267 0 0,0 1 0 0 0,1 0 0 0 0,0 2-1 0 0,-18 12 1 0 0,37-22-9 0 0,-1 1-1 0 0,1-1 1 0 0,0 1 0 0 0,0-1-1 0 0,0 1 1 0 0,-1-1-1 0 0,1 1 1 0 0,0-1-1 0 0,0 1 1 0 0,0-1 0 0 0,0 1-1 0 0,0-1 1 0 0,0 1-1 0 0,0-1 1 0 0,1 1-1 0 0,-1-1 1 0 0,0 1-1 0 0,0-1 1 0 0,0 1 0 0 0,0-1-1 0 0,1 1 1 0 0,-1-1-1 0 0,0 1 1 0 0,0-1-1 0 0,1 1 1 0 0,-1-1 0 0 0,0 1-1 0 0,1-1 1 0 0,0 1-1 0 0,-1-1-6 0 0,1 2-23 0 0,1-1 0 0 0,0 1 0 0 0,0-1 0 0 0,-1 1-1 0 0,1-1 1 0 0,0 0 0 0 0,0 0 0 0 0,0 0 0 0 0,1 0-1 0 0,-1 0 1 0 0,0 0 0 0 0,4 0 0 0 0,29 5-292 0 0,-33-6 311 0 0,33 1-75 0 0,0-1 0 0 0,0-2 0 0 0,58-10 0 0 0,-61 7 83 0 0,471-65 218 0 0,-353 46-75 0 0,-158 26-79 0 0,1 0-1 0 0,-1 0 1 0 0,-9 4-1 0 0,-16 6 75 0 0,-299 52 138 0 0,130-28-255 0 0,-139 20 303 0 0,173-34 238 0 0,166-22-294 0 0,5 1-217 0 0,8 1-124 0 0,0 0 0 0 0,1 0 0 0 0,-1-1 0 0 0,1-1 0 0 0,-1 0 0 0 0,1 0 0 0 0,-1-1 0 0 0,14-4-1 0 0,11-2-31 0 0,46-16-1 0 0,208-89-18 0 0,-141 51 84 0 0,-31 10 55 0 0,-96 40 0 0 0,-1 0 0 0 0,-1-2 0 0 0,26-21 0 0 0,-40 29 6 0 0,1-1-1 0 0,-1 0 0 0 0,-1 0 1 0 0,1-1-1 0 0,-1 1 0 0 0,0-1 1 0 0,-1-1-1 0 0,1 1 0 0 0,-1 0 1 0 0,-1-1-1 0 0,4-9 0 0 0,-6 12 11 0 0,0 1-1 0 0,0-1 1 0 0,0 0 0 0 0,-1 0-1 0 0,1 0 1 0 0,-1 1-1 0 0,0-1 1 0 0,-1 0-1 0 0,1 0 1 0 0,-1 0-1 0 0,0 1 1 0 0,0-1 0 0 0,-1 0-1 0 0,1 1 1 0 0,-1-1-1 0 0,0 1 1 0 0,0 0-1 0 0,0-1 1 0 0,-1 1-1 0 0,-5-7 1 0 0,1 3 3 0 0,0 1 0 0 0,-1 0 0 0 0,0 0 0 0 0,0 1-1 0 0,0 0 1 0 0,-1 0 0 0 0,0 1 0 0 0,0 0 0 0 0,-16-5 0 0 0,-5-1-38 0 0,-57-13 0 0 0,-10 6-264 0 0,-174-11 1 0 0,-101 21 333 0 0,334 9 139 0 0,-76 11 0 0 0,103-9-211 0 0,9-2-91 0 0,31-3-550 0 0,1 0 509 0 0,-1-3 0 0 0,0 0 0 0 0,56-18 0 0 0,34-9 170 0 0,-116 32 181 0 0,-4-2-86 0 0,-1 0-89 0 0,-1 0-1 0 0,1 0 1 0 0,0 1-1 0 0,0-1 1 0 0,-1 0 0 0 0,1 1-1 0 0,-1 0 1 0 0,1 0-1 0 0,-1-1 1 0 0,0 1-1 0 0,1 1 1 0 0,-1-1-1 0 0,0 0 1 0 0,-3 0-1 0 0,-9-1 54 0 0,-23 1-1 0 0,23 1-68 0 0,-65 0 49 0 0,44 1 16 0 0,-62-6 0 0 0,96 5-8 0 0,0-1-10 0 0,2 1-57 0 0,-1 0 0 0 0,1 0-1 0 0,0 0 1 0 0,0 0 0 0 0,-1 0 0 0 0,1 0 0 0 0,0 0-1 0 0,0 0 1 0 0,-1 0 0 0 0,1-1 0 0 0,0 1-1 0 0,0 0 1 0 0,-1 0 0 0 0,1 0 0 0 0,0 0-1 0 0,0 0 1 0 0,-1 0 0 0 0,1-1 0 0 0,0 1-1 0 0,0 0 1 0 0,0 0 0 0 0,-1 0 0 0 0,1-1-1 0 0,0 1 1 0 0,0 0 0 0 0,0 0 0 0 0,0 0-1 0 0,0-1 1 0 0,-1 1 0 0 0,1-1 0 0 0,37-21-178 0 0,1 1 0 0 0,78-30 0 0 0,-107 47 178 0 0,6-2 3 0 0,-3 2 20 0 0,-10 3 304 0 0,-16-2-125 0 0,-2 2-167 0 0,0 2 0 0 0,0 0 0 0 0,0 0-1 0 0,1 2 1 0 0,-1 0 0 0 0,-18 6 0 0 0,4-2-14 0 0,25-5-17 0 0,-67 17 71 0 0,64-16-59 0 0,1 0 0 0 0,-1 1 0 0 0,1-1 0 0 0,0 1-1 0 0,0 1 1 0 0,0-1 0 0 0,-6 6 0 0 0,4 1 54 0 0,3 3-54 0 0,6-11-21 0 0,0 1-1 0 0,0 0 0 0 0,1 0 0 0 0,-1-1 0 0 0,1 1 1 0 0,0 0-1 0 0,0-1 0 0 0,1 1 0 0 0,-1-1 1 0 0,1 1-1 0 0,-1-1 0 0 0,1 0 0 0 0,0 1 1 0 0,1-1-1 0 0,-1 0 0 0 0,0 0 0 0 0,1-1 1 0 0,-1 1-1 0 0,1 0 0 0 0,6 3 0 0 0,2 3-32 0 0,1-1-1 0 0,0 0 1 0 0,1-1-1 0 0,16 7 0 0 0,7-1 15 0 0,1-1-1 0 0,41 7 0 0 0,23 8 31 0 0,-64-16-3 0 0,-4-1 0 0 0,37 16 0 0 0,-61-23 0 0 0,-1 1 0 0 0,0 1 0 0 0,0-1 0 0 0,-1 1 0 0 0,1 1 0 0 0,-1 0 0 0 0,0 0 0 0 0,0 0 0 0 0,8 10 0 0 0,-13-13 0 0 0,0 0 0 0 0,-1 0 0 0 0,1-1 0 0 0,0 1 0 0 0,-1 0 0 0 0,0 0-1 0 0,1 1 1 0 0,-1-1 0 0 0,-1 0 0 0 0,1 0 0 0 0,0 0 0 0 0,-1 1 0 0 0,0-1 0 0 0,1 0-1 0 0,-1 1 1 0 0,-1 5 0 0 0,0-5-5 0 0,0 1 0 0 0,-1 0-1 0 0,1 0 1 0 0,-1-1 0 0 0,0 1-1 0 0,0-1 1 0 0,-1 0 0 0 0,1 1-1 0 0,-1-1 1 0 0,-4 4 0 0 0,-3 3 39 0 0,0-1 1 0 0,0-1-1 0 0,-1 0 1 0 0,0-1 0 0 0,0 0-1 0 0,-1 0 1 0 0,-13 6-1 0 0,-101 38 365 0 0,27-12-203 0 0,85-33-190 0 0,-90 43 40 0 0,92-42-42 0 0,-1-1 0 0 0,1 2 1 0 0,0 0-1 0 0,1 0 0 0 0,-17 18 0 0 0,26-25-16 0 0,1-1 0 0 0,0 1 0 0 0,-1 0 0 0 0,1 0 0 0 0,0 0 0 0 0,0 0 0 0 0,0 0 0 0 0,0 0 0 0 0,1 0-1 0 0,-1 0 1 0 0,0 0 0 0 0,1 0 0 0 0,0 0 0 0 0,-1 0 0 0 0,1 1 0 0 0,0-1 0 0 0,0 0 0 0 0,0 0 0 0 0,0 0 0 0 0,1 1-1 0 0,-1-1 1 0 0,1 0 0 0 0,-1 0 0 0 0,1 0 0 0 0,0 0 0 0 0,-1 0 0 0 0,1 0 0 0 0,0 0 0 0 0,0 0 0 0 0,1 0 0 0 0,-1 0 0 0 0,0-1-1 0 0,1 1 1 0 0,2 2 0 0 0,2 2-39 0 0,-1-1 0 0 0,1 0 0 0 0,0 0-1 0 0,1 0 1 0 0,-1-1 0 0 0,1 0 0 0 0,0-1 0 0 0,13 6-1 0 0,-1-4 26 0 0,-1 0-1 0 0,1-1 0 0 0,34 3 0 0 0,60-3-59 0 0,-95-4 83 0 0,269-10 3 0 0,99 4 0 0 0,-364 8 0 0 0,-21-2 1 0 0,-1 0-1 0 0,1 0 1 0 0,0 0 0 0 0,-1 0-1 0 0,1 1 1 0 0,0-1-1 0 0,-1 0 1 0 0,1 0-1 0 0,0 0 1 0 0,-1 1-1 0 0,1-1 1 0 0,-1 0 0 0 0,1 0-1 0 0,0 1 1 0 0,-1-1-1 0 0,1 1 1 0 0,-1-1-1 0 0,1 1 1 0 0,-1 0 1 0 0,0-1 1 0 0,-1 1-1 0 0,1 0 0 0 0,-1-1 1 0 0,1 1-1 0 0,-1 0 0 0 0,1-1 1 0 0,-1 1-1 0 0,1-1 1 0 0,-1 1-1 0 0,1-1 0 0 0,-1 1 1 0 0,0-1-1 0 0,1 1 0 0 0,-1-1 1 0 0,0 0-1 0 0,-1 1 0 0 0,-17 8 44 0 0,-138 46 839 0 0,45-17-677 0 0,-218 96 235 0 0,276-110-405 0 0,-56 31 40 0 0,98-48-87 0 0,2 0 1 0 0,-1 0-1 0 0,1 1 1 0 0,0 1-1 0 0,1-1 1 0 0,0 2-1 0 0,-11 12 1 0 0,18-19-19 0 0,0 1 1 0 0,1-1-1 0 0,-1 0 0 0 0,0 1 1 0 0,1-1-1 0 0,0 1 0 0 0,0-1 1 0 0,0 1-1 0 0,0 0 0 0 0,1-1 1 0 0,-1 5-1 0 0,1-5-18 0 0,1-1 1 0 0,0 0-1 0 0,0 0 1 0 0,-1 0-1 0 0,1 0 1 0 0,1 0-1 0 0,-1 0 1 0 0,0 0-1 0 0,0 0 1 0 0,1 0-1 0 0,-1-1 1 0 0,1 1-1 0 0,-1 0 1 0 0,4 2-1 0 0,-3-3-18 0 0,4 4 25 0 0,0 0 0 0 0,1-1 0 0 0,-1 0 0 0 0,1 0-1 0 0,0 0 1 0 0,0-1 0 0 0,0 0 0 0 0,0-1 0 0 0,10 3-1 0 0,10 1-86 0 0,33 2 0 0 0,130-2 125 0 0,-130-7 0 0 0,105 13 0 0 0,-132-5 27 0 0,-33-7-12 0 0,0 1-1 0 0,0 0 1 0 0,0-1 0 0 0,0 1-1 0 0,0-1 1 0 0,0 1 0 0 0,-1 0-1 0 0,1-1 1 0 0,0 1 0 0 0,0-1-1 0 0,-1 1 1 0 0,1-1 0 0 0,0 1-1 0 0,-1-1 1 0 0,1 1 0 0 0,-1-1-1 0 0,1 1 1 0 0,-1-1 0 0 0,0 1-1 0 0,-4 4 65 0 0,-1 0 0 0 0,-1 0-1 0 0,1-1 1 0 0,0 0 0 0 0,-14 6 0 0 0,-39 13 275 0 0,46-18-285 0 0,-170 50 233 0 0,44-14-273 0 0,89-26-19 0 0,-92 34 19 0 0,112-38-24 0 0,0 3 0 0 0,-43 26-1 0 0,68-37-14 0 0,1 0-1 0 0,-1 0 0 0 0,1 1 1 0 0,0-1-1 0 0,0 1 0 0 0,0 0 1 0 0,0 1-1 0 0,1-1 0 0 0,0 0 1 0 0,-1 1-1 0 0,-1 5 0 0 0,4-8-11 0 0,1 0-1 0 0,0 0 1 0 0,0 0-1 0 0,0 0 0 0 0,0-1 1 0 0,0 1-1 0 0,1 0 1 0 0,-1 0-1 0 0,1 0 0 0 0,-1 0 1 0 0,1-1-1 0 0,-1 1 1 0 0,1 0-1 0 0,0 0 0 0 0,0-1 1 0 0,0 1-1 0 0,2 2 1 0 0,0 0-21 0 0,0 0 1 0 0,1-1 0 0 0,-1 1-1 0 0,1-1 1 0 0,0 1 0 0 0,0-1-1 0 0,0 0 1 0 0,1-1 0 0 0,-1 1 0 0 0,1-1-1 0 0,-1 0 1 0 0,1 0 0 0 0,6 2-1 0 0,10 1-54 0 0,38 7 0 0 0,-44-10 89 0 0,22 3-13 0 0,0-2 1 0 0,0-2-1 0 0,41-3 1 0 0,112-19 28 0 0,-126 13-13 0 0,63-9 5 0 0,-1-1 0 0 0,148-1 0 0 0,-201 17 11 0 0,-73 2-10 0 0,0 0 1 0 0,-1 0-1 0 0,1 0 1 0 0,0 0-1 0 0,0 0 1 0 0,0 0-1 0 0,0 0 1 0 0,0 0-1 0 0,0 0 1 0 0,0 0-1 0 0,0 0 1 0 0,0 1-1 0 0,0-1 1 0 0,0 0-1 0 0,0 0 1 0 0,0 0-1 0 0,0 0 1 0 0,0 0-1 0 0,0 0 1 0 0,0 0-1 0 0,0 0 1 0 0,0 0-1 0 0,0 0 1 0 0,0 0-1 0 0,0 0 1 0 0,0 0-1 0 0,0 1 1 0 0,0-1-1 0 0,0 0 1 0 0,0 0-1 0 0,0 0 1 0 0,0 0-1 0 0,0 0 1 0 0,0 0-1 0 0,1 0 1 0 0,-1 0-1 0 0,0 0 1 0 0,0 0-1 0 0,0 0 1 0 0,0 0-1 0 0,0 0 1 0 0,-7 6 44 0 0,-1-1 0 0 0,0 1 0 0 0,0-2 0 0 0,0 1 1 0 0,-1-1-1 0 0,-10 4 0 0 0,-61 16 170 0 0,36-11-109 0 0,31-10-70 0 0,-257 89 204 0 0,25-9-147 0 0,56-22-42 0 0,188-60-52 0 0,-28 9-10 0 0,-42 22 0 0 0,63-28 3 0 0,0 1 0 0 0,1-1 1 0 0,0 1-1 0 0,0 1 0 0 0,1-1 0 0 0,-1 1 1 0 0,1 0-1 0 0,1 0 0 0 0,-1 1 0 0 0,-7 11 1 0 0,12-16-16 0 0,0 1-1 0 0,-1-1 1 0 0,1 1 0 0 0,0-1 0 0 0,0 1 0 0 0,0-1 0 0 0,1 1 0 0 0,-1 0 0 0 0,1-1 0 0 0,-1 1 0 0 0,1 0 0 0 0,0 0 0 0 0,0-1 0 0 0,0 1 0 0 0,0 0 0 0 0,1 0 0 0 0,-1-1-1 0 0,1 1 1 0 0,0 0 0 0 0,-1-1 0 0 0,1 1 0 0 0,1-1 0 0 0,-1 1 0 0 0,0-1 0 0 0,0 1 0 0 0,1-1 0 0 0,-1 0 0 0 0,1 0 0 0 0,0 1 0 0 0,0-1 0 0 0,0 0 0 0 0,0-1-1 0 0,3 3 1 0 0,2 2-53 0 0,1-1 0 0 0,0 0-1 0 0,0 0 1 0 0,1-1-1 0 0,-1 0 1 0 0,1-1-1 0 0,0 0 1 0 0,15 3-1 0 0,19 2 36 0 0,0-2-1 0 0,0-2 1 0 0,55-2-1 0 0,132-18 39 0 0,52-25 2 0 0,-83 11 0 0 0,-42 6 0 0 0,128-13 0 0 0,-272 36 11 0 0,-10 1 53 0 0,-6 2 55 0 0,-25 8 121 0 0,-1-1 0 0 0,-48 8 0 0 0,32-7-82 0 0,-99 21 72 0 0,-172 43-46 0 0,108-10-111 0 0,182-53-76 0 0,0 0-1 0 0,1 2 1 0 0,0 1 0 0 0,1 1-1 0 0,-36 28 1 0 0,58-41-17 0 0,1-1 0 0 0,-1 0 1 0 0,0 1-1 0 0,1 0 0 0 0,-1-1 0 0 0,1 1 1 0 0,0 0-1 0 0,0 0 0 0 0,-1 0 0 0 0,1 0 1 0 0,0 0-1 0 0,1 0 0 0 0,-1 0 0 0 0,0 0 0 0 0,0 0 1 0 0,1 0-1 0 0,0 0 0 0 0,-1 0 0 0 0,1 1 1 0 0,0-1-1 0 0,0 0 0 0 0,0 3 0 0 0,1-3-13 0 0,-1 0 0 0 0,1 1-1 0 0,0-1 1 0 0,0 0-1 0 0,0 0 1 0 0,0 0 0 0 0,1 1-1 0 0,-1-1 1 0 0,1-1-1 0 0,-1 1 1 0 0,1 0 0 0 0,-1 0-1 0 0,1 0 1 0 0,0-1-1 0 0,0 1 1 0 0,0-1 0 0 0,0 0-1 0 0,0 1 1 0 0,4 0-1 0 0,1 1-5 0 0,-1 0-1 0 0,1-1 0 0 0,0 0 1 0 0,0 0-1 0 0,0-1 0 0 0,0 0 0 0 0,13 1 1 0 0,53-6-277 0 0,-46 2 277 0 0,112-15 39 0 0,153-37 0 0 0,-134 21 0 0 0,390-82 192 0 0,-508 107-64 0 0,-37 7 296 0 0,-17-6-89 0 0,6 5-236 0 0,0-1-1 0 0,0 1 1 0 0,0 0 0 0 0,-1 1 0 0 0,1 0-1 0 0,-11 0 1 0 0,-54 4 236 0 0,41-1-320 0 0,-383 41-90 0 0,347-35 70 0 0,-5 1 8 0 0,-186 27 51 0 0,178-22-51 0 0,-92 30 1 0 0,162-40-21 0 0,0-1 0 0 0,1 1 0 0 0,0 1 0 0 0,0 0 0 0 0,-18 11 0 0 0,27-15 9 0 0,1 0 0 0 0,0-1 0 0 0,-1 1 0 0 0,1 0 0 0 0,0-1 0 0 0,-1 1 0 0 0,1 0 0 0 0,0-1 1 0 0,0 1-1 0 0,0 0 0 0 0,0 0 0 0 0,-1-1 0 0 0,1 1 0 0 0,0 0 0 0 0,0 0 0 0 0,1-1 0 0 0,-1 1 1 0 0,0 0-1 0 0,0 0 0 0 0,0 0 0 0 0,1 0-12 0 0,-1 1-3 0 0,1 0-1 0 0,-1-1 0 0 0,1 1 0 0 0,0-1 1 0 0,-1 1-1 0 0,1-1 0 0 0,0 1 0 0 0,0-1 1 0 0,0 0-1 0 0,0 0 0 0 0,0 1 1 0 0,1-1-1 0 0,-1 0 0 0 0,0 0 0 0 0,0 0 1 0 0,1 0-1 0 0,-1 0 0 0 0,1 0 0 0 0,-1-1 1 0 0,1 1-1 0 0,-1 0 0 0 0,1-1 1 0 0,-1 1-1 0 0,1-1 0 0 0,0 1 0 0 0,-1-1 1 0 0,4 0-1 0 0,6 2-162 0 0,-1-1 0 0 0,23-1 0 0 0,-29 0 162 0 0,85-5-66 0 0,141-26 0 0 0,84-38-51 0 0,-146 31 116 0 0,304-63-255 0 0,-467 100 267 0 0,62-17-152 0 0,-59 16 147 0 0,-1-1 0 0 0,1 0-1 0 0,-1-1 1 0 0,0 1-1 0 0,0-1 1 0 0,8-7 0 0 0,-15 10 16 0 0,1 1 1 0 0,-1 0 0 0 0,0-1 0 0 0,0 1 0 0 0,1-1-1 0 0,-1 1 1 0 0,0 0 0 0 0,0-1 0 0 0,0 1 0 0 0,1-1-1 0 0,-1 1 1 0 0,0-1 0 0 0,0 1 0 0 0,0-1-1 0 0,0 1 1 0 0,0-1 0 0 0,0 1 0 0 0,0-1 0 0 0,0 1-1 0 0,0-1 1 0 0,0 1 0 0 0,0-1 0 0 0,0 1 0 0 0,-1 0-1 0 0,1-1 1 0 0,0 1 0 0 0,0-1 0 0 0,0 1 0 0 0,-1-1-1 0 0,-7-11 93 0 0,4 9-74 0 0,-1-1 0 0 0,0 1 0 0 0,1 0 0 0 0,-1 0 0 0 0,0 0 0 0 0,0 1 0 0 0,-1-1 0 0 0,1 1 0 0 0,-6-1-1 0 0,-54-11-13 0 0,-44 1-8 0 0,-138 2-1 0 0,200 10-15 0 0,-379-3 129 0 0,-22 0 480 0 0,400 3-504 0 0,-7 1 47 0 0,0-3 1 0 0,-96-17-1 0 0,128 13-110 0 0,9-1 32 0 0,14 8-53 0 0,-1-1-1 0 0,1 1 1 0 0,0-1-1 0 0,0 0 1 0 0,-1 1-1 0 0,1-1 1 0 0,0 0-1 0 0,0 1 0 0 0,0-1 1 0 0,0 0-1 0 0,0 1 1 0 0,0-1-1 0 0,0 0 1 0 0,0 1-1 0 0,0-1 1 0 0,0 0-1 0 0,0 1 1 0 0,1-1-1 0 0,-1 0 0 0 0,0 1 1 0 0,0-1-1 0 0,1 1 1 0 0,-1-1-1 0 0,0 0 1 0 0,1 1-1 0 0,-1-1 1 0 0,1 1-1 0 0,-1-1 1 0 0,0 1-1 0 0,1-1 0 0 0,-1 1 1 0 0,1-1-1 0 0,0 1 1 0 0,0-1-1 0 0,20-14-125 0 0,96-41-344 0 0,-43 23 92 0 0,11-8-50 0 0,353-157 217 0 0,-281 137 256 0 0,173-62 193 0 0,-262 96-38 0 0,-65 26 37 0 0,-12-9-10 0 0,6 7-190 0 0,-1 1-1 0 0,1 0 1 0 0,-1 0-1 0 0,0 0 1 0 0,1 1 0 0 0,-1-1-1 0 0,0 1 1 0 0,0 0-1 0 0,-6-1 1 0 0,-40-2 89 0 0,45 3-127 0 0,-272-1 133 0 0,55 2-6 0 0,164-1-68 0 0,-91-4 100 0 0,110 2-24 0 0,-67-15 0 0 0,91 14 8 0 0,-22-9 0 0 0,34 10-62 0 0,-2-5-80 0 0,5 6-10 0 0,1 0 0 0 0,-1-1 0 0 0,0 1-1 0 0,1 0 1 0 0,-1 0 0 0 0,1 0 0 0 0,-1 0 0 0 0,1 0-1 0 0,0 0 1 0 0,0 0 0 0 0,0 0 0 0 0,0 0-1 0 0,0 0 1 0 0,1 0 0 0 0,-1 1 0 0 0,4-4 0 0 0,28-26-242 0 0,-30 29 231 0 0,30-25-239 0 0,2 3 1 0 0,67-36-1 0 0,85-29-126 0 0,-122 60 385 0 0,5-1-11 0 0,-33 15 8 0 0,-1-2 1 0 0,47-28 0 0 0,-81 44-51 0 0,-30 3 17 0 0,-1 1 0 0 0,-53 12 0 0 0,31-4 10 0 0,-72 12-80 0 0,-150 50 0 0 0,51-9 107 0 0,214-61 2 0 0,11-1-1 0 0,10 0-14 0 0,9-1-26 0 0,0-2-1 0 0,41-5 1 0 0,44-14-61 0 0,-95 17 88 0 0,205-41-7 0 0,153-35 22 0 0,-138 28-26 0 0,-185 44 9 0 0,0 1-1 0 0,93 3 1 0 0,-127 4-10 0 0,-11-1 2 0 0,-5 3 1 0 0,-7 3 22 0 0,-1 1 0 0 0,0-1 1 0 0,0-1-1 0 0,0 0 0 0 0,-13 3 0 0 0,-68 17 163 0 0,34-11-16 0 0,21-4-59 0 0,-296 72 452 0 0,-105 4 387 0 0,424-83-865 0 0,0 1 0 0 0,1 0 0 0 0,-16 7 0 0 0,27-10 31 0 0,12 6-286 0 0,-4-3 134 0 0,1-1 9 0 0,0 0 1 0 0,0-1-1 0 0,1 0 0 0 0,-1 0 0 0 0,1-1 0 0 0,11 1 0 0 0,48 0-23 0 0,-63-3 70 0 0,355-26-89 0 0,-126 6 106 0 0,0 16 35 0 0,-187 7-48 0 0,0 2 1 0 0,0 2 0 0 0,85 22-1 0 0,-122-26-2 0 0,0 2 0 0 0,0-1 0 0 0,0 1 0 0 0,0 1 0 0 0,-1-1 0 0 0,10 8 0 0 0,-16-11 0 0 0,-1 0 0 0 0,1 0 0 0 0,-1 1 0 0 0,1-1 0 0 0,-1 0 0 0 0,0 1 0 0 0,0-1 0 0 0,0 1 0 0 0,1-1 0 0 0,-1 1 0 0 0,-1 0 0 0 0,1 0 0 0 0,0-1 0 0 0,0 1 0 0 0,-1 0 0 0 0,1 0 0 0 0,-1 0 0 0 0,1 0 0 0 0,-1 0 0 0 0,0-1 0 0 0,0 1 0 0 0,0 0 0 0 0,0 0 0 0 0,0 0 0 0 0,0 0 0 0 0,0 0 0 0 0,-1 0 0 0 0,1 0 0 0 0,-1 0 0 0 0,1-1 0 0 0,-1 1 0 0 0,0 0 0 0 0,0 0 0 0 0,0-1 0 0 0,0 1 0 0 0,0 0 0 0 0,0-1 0 0 0,-1 2 0 0 0,-4 4 13 0 0,0 0-1 0 0,-1 0 1 0 0,1-1-1 0 0,-1 0 1 0 0,0-1-1 0 0,-1 1 0 0 0,-8 4 1 0 0,-61 27 171 0 0,57-27-141 0 0,-250 102 488 0 0,158-66-393 0 0,-322 107 164 0 0,364-130-269 0 0,39-12-26 0 0,1 1 0 0 0,0 1 0 0 0,1 1 0 0 0,-29 20 0 0 0,56-32-97 0 0,3 0 0 0 0,0 0 62 0 0,0 0 1 0 0,0 0 0 0 0,1 0-1 0 0,-1 0 1 0 0,1 0 0 0 0,-1 0-1 0 0,1-1 1 0 0,0 1 0 0 0,-1 0-1 0 0,1-1 1 0 0,0 1 0 0 0,0-1 0 0 0,3 2-1 0 0,0-1-24 0 0,0 0-1 0 0,0 0 1 0 0,0 0 0 0 0,0 0-1 0 0,8 1 1 0 0,6-1-21 0 0,0-1 1 0 0,27 0-1 0 0,-46-1 74 0 0,99-5-18 0 0,-1-4-1 0 0,173-38 0 0 0,120-19 147 0 0,-154 31-77 0 0,-230 34-52 0 0,150-23 33 0 0,-122 21-22 0 0,1 1-1 0 0,49 3 0 0 0,-71 1-36 0 0,23 5-1 0 0,-28-3 18 0 0,-9-1 8 0 0,-10 1 19 0 0,9-4-14 0 0,-120 33 445 0 0,47-14-217 0 0,-334 73 272 0 0,83-25-428 0 0,93-18-18 0 0,74-15-65 0 0,-169 59 0 0 0,325-92-118 0 0,4 1-47 0 0,2 2 129 0 0,0-1 1 0 0,0 0-1 0 0,0 0 1 0 0,1 0-1 0 0,-1-1 1 0 0,0 1-1 0 0,1-1 1 0 0,9 3-1 0 0,-4-2-3 0 0,1-1-1 0 0,0 0 1 0 0,17 1 0 0 0,6-2-32 0 0,56-7 1 0 0,-87 6 72 0 0,412-76 1 0 0,-171 24 72 0 0,157-18 16 0 0,-311 53-70 0 0,0 4 0 0 0,146-2-1 0 0,-261 22-75 0 0,6-1 75 0 0,-342 67 474 0 0,190-40-337 0 0,-654 150 264 0 0,679-144-313 0 0,120-30-65 0 0,0 1-1 0 0,1 1 0 0 0,-36 20 0 0 0,48-22-112 0 0,10-7-4 0 0,3 1-18 0 0,0-2 66 0 0,1 0 0 0 0,-1 0 0 0 0,0 1 0 0 0,0-1 0 0 0,1 0 0 0 0,-1 0 0 0 0,0 0 0 0 0,1 0 0 0 0,-1 1 1 0 0,1-1-1 0 0,0 0 0 0 0,-1 0 0 0 0,1 0 0 0 0,0 0 0 0 0,0 0 0 0 0,-1 0 0 0 0,1-1 0 0 0,0 1 0 0 0,2 1 0 0 0,0 1-12 0 0,1-1 0 0 0,-1 0 1 0 0,1-1-1 0 0,-1 1 0 0 0,1-1 0 0 0,5 2 0 0 0,4 0-15 0 0,0 0 0 0 0,0-1 0 0 0,14 0 0 0 0,33-2 33 0 0,0-2 0 0 0,81-12 0 0 0,117-35-34 0 0,-45 7 41 0 0,-170 35 22 0 0,151-23 33 0 0,3 16-8 0 0,-408 42 253 0 0,211-28-280 0 0,-293 53 96 0 0,-91 13-93 0 0,-108 27 242 0 0,345-64-128 0 0,-60 13 30 0 0,191-37-188 0 0,16-5 37 0 0,0 0 1 0 0,0 0-1 0 0,0 0 1 0 0,0 0-1 0 0,0 0 0 0 0,0 0 1 0 0,0 0-1 0 0,0 0 1 0 0,1 0-1 0 0,-1 0 1 0 0,0 0-1 0 0,0 0 0 0 0,0 0 1 0 0,0 0-1 0 0,0 1 1 0 0,0-1-1 0 0,0 0 0 0 0,0 0 1 0 0,0 0-1 0 0,0 0 1 0 0,0 0-1 0 0,0 0 0 0 0,0 0 1 0 0,0 0-1 0 0,0 0 1 0 0,0 0-1 0 0,0 0 1 0 0,0 1-1 0 0,0-1 0 0 0,0 0 1 0 0,0 0-1 0 0,0 0 1 0 0,0 0-1 0 0,0 0 0 0 0,0 0 1 0 0,0 0-1 0 0,0 0 1 0 0,0 0-1 0 0,0 0 1 0 0,0 1-1 0 0,0-1 0 0 0,0 0 1 0 0,0 0-1 0 0,0 0 1 0 0,0 0-1 0 0,0 0 0 0 0,0 0 1 0 0,0 0-1 0 0,-1 0 1 0 0,1 0-1 0 0,0 0 0 0 0,0 0 1 0 0,0 0-1 0 0,0 0 1 0 0,0 0-1 0 0,0 0 1 0 0,0 0-1 0 0,5 4-60 0 0,0 0 1 0 0,1-1 0 0 0,0 0-1 0 0,0 0 1 0 0,0 0-1 0 0,0-1 1 0 0,0 0-1 0 0,0 0 1 0 0,0-1-1 0 0,1 1 1 0 0,12 0-1 0 0,8-1-50 0 0,41-2-1 0 0,185-33-79 0 0,-166 18 196 0 0,7 1-14 0 0,484-64 104 0 0,-570 78-90 0 0,60 0 12 0 0,-82 10 145 0 0,-82 22 306 0 0,39-12-349 0 0,-79 17-1 0 0,-61-3-103 0 0,-24 9 96 0 0,157-29 20 0 0,42-8-26 0 0,0 1 0 0 0,-33 13-1 0 0,53-17 21 0 0,2-1-191 0 0,1 0 48 0 0,0 1-1 0 0,0-1 0 0 0,0 0 1 0 0,0 0-1 0 0,0 0 1 0 0,0 0-1 0 0,2 2 0 0 0,0-1-2 0 0,1 0 0 0 0,-1 0 0 0 0,0 0 0 0 0,1 0 0 0 0,0-1 0 0 0,-1 1 0 0 0,1-1 0 0 0,0 0 0 0 0,0 0 0 0 0,4 0 0 0 0,44 3-175 0 0,-40-3 158 0 0,75-2-25 0 0,115-15-1 0 0,-152 11 64 0 0,173-27 63 0 0,75-6 32 0 0,-296 38-92 0 0,513-19-78 0 0,-513 19 3 0 0,-4 2-4 0 0,-9 4 112 0 0,0 0 0 0 0,0-1 0 0 0,-1 0-1 0 0,0 0 1 0 0,1-2 0 0 0,-22 5 0 0 0,-80 7 217 0 0,78-11-186 0 0,-558 74 334 0 0,347-44-244 0 0,53-3 140 0 0,144-21-229 0 0,-88 31 0 0 0,130-39-89 0 0,0 1 0 0 0,0 0 0 0 0,0 1 0 0 0,0 0 0 0 0,-7 4 0 0 0,13-6-72 0 0,4 0-416 0 0,3 3 450 0 0,0-2 0 0 0,0 1 0 0 0,0-1 0 0 0,1 0 0 0 0,-1 0-1 0 0,1 0 1 0 0,0-1 0 0 0,0 0 0 0 0,0 0 0 0 0,0-1 0 0 0,0 0 0 0 0,0-1-1 0 0,12 1 1 0 0,14-2-57 0 0,53-7 0 0 0,-84 8 113 0 0,407-63 124 0 0,-301 46 6 0 0,641-64 132 0 0,-711 81-352 0 0,-35 0 0 0 0,-6 0 16 0 0,-206 14 524 0 0,96-4-336 0 0,-347 35 30 0 0,19-2 140 0 0,-155 14 62 0 0,491-39-296 0 0,103-18-118 0 0,17 6-740 0 0,-2-3 750 0 0,-1 0-1 0 0,1 0 1 0 0,0-1 0 0 0,0-1 0 0 0,0 0-1 0 0,13-1 1 0 0,94-11-349 0 0,-116 10 412 0 0,166-27 23 0 0,63-7 31 0 0,-179 30-7 0 0,112-6-39 0 0,-173 11 85 0 0,-89 0 280 0 0,51 3-331 0 0,-251 30 462 0 0,250-24-223 0 0,44-9-105 0 0,1 1-185 0 0,1 0-1 0 0,0-1 1 0 0,0 1 0 0 0,-1 0-1 0 0,1 0 1 0 0,0-1 0 0 0,0 1-1 0 0,0 0 1 0 0,0 0 0 0 0,-1 0-1 0 0,1-1 1 0 0,1 1 0 0 0,-1 0-1 0 0,0 0 1 0 0,0 0 0 0 0,0-1-1 0 0,0 1 1 0 0,0 0 0 0 0,1 0-1 0 0,-1-1 1 0 0,0 1 0 0 0,1 0 0 0 0,-1 0-1 0 0,0-1 1 0 0,1 1 0 0 0,-1 0-1 0 0,2 0 1 0 0,14 19-252 0 0,-11-16 238 0 0,1 1 0 0 0,0-1-1 0 0,1 0 1 0 0,-1-1-1 0 0,0 1 1 0 0,1-1 0 0 0,0-1-1 0 0,12 4 1 0 0,61 10 37 0 0,-46-11-23 0 0,14 2 11 0 0,63 0-1 0 0,-18-2-11 0 0,656 13-107 0 0,-459-26 128 0 0,417-7 62 0 0,1 25-2 0 0,383 65 781 0 0,-371-15-703 0 0,-569-49-139 0 0,6-3-273 0 0,158-13 0 0 0,-150-13-281 0 0,-122 13 346 0 0,-41 5 135 0 0,-12-11 11 0 0,5 7 65 0 0,0 1 1 0 0,0 0-1 0 0,0 0 1 0 0,0 0-1 0 0,-1 1 0 0 0,1 0 1 0 0,-1 0-1 0 0,-11-2 1 0 0,-51-6-68 0 0,42 8-13 0 0,-250-21-106 0 0,104 11 282 0 0,-14-5-24 0 0,-226-15 324 0 0,-205 10-383 0 0,-273 20 167 0 0,-683 73-11 0 0,1078-40-273 0 0,185-40-690 0 0,280 6 758 0 0,26 2-19 0 0,35 7-47 0 0,47 3-1 0 0,-3 0 69 0 0,176 12 22 0 0,-216-19 0 0 0,405 3 148 0 0,1-26 0 0 0,-66-3-100 0 0,456-19 112 0 0,-564 34-148 0 0,146-2 30 0 0,222 19 208 0 0,-160 9-106 0 0,27-3-80 0 0,-362-8-61 0 0,775 34 58 0 0,-447-18-61 0 0,-181-9 0 0 0,232-5 0 0 0,-288-7 0 0 0,360-11 0 0 0,-297 2 0 0 0,170-10-10 0 0,32-1-126 0 0,-296 11-59 0 0,-82 2-6 0 0,-112 6 186 0 0,22-5-84 0 0,-25 4 7 0 0,-11-7 27 0 0,4 3 54 0 0,-1 1-1 0 0,0 1-1 0 0,0 0 0 0 0,-1 0 1 0 0,1 0-1 0 0,-1 0 1 0 0,1 1-1 0 0,-1 0 0 0 0,-10-2 1 0 0,-52-6-166 0 0,51 8 151 0 0,-469-36-264 0 0,298 26 352 0 0,-1713-66 293 0 0,1822 77-364 0 0,-2035-30 110 0 0,1537 37-138 0 0,-176 0-428 0 0,705-6 381 0 0,3 0-146 0 0,1-1 0 0 0,-63-11 0 0 0,91 8 187 0 0,13 3-26 0 0,6-1 13 0 0,12-4 54 0 0,-1 0 0 0 0,1 1 0 0 0,25-5 0 0 0,53-6 28 0 0,-55 10 5 0 0,542-51 368 0 0,-417 45-264 0 0,652-30 248 0 0,-730 39-334 0 0,881-20 514 0 0,-174 31-350 0 0,-571-4-201 0 0,308 12-12 0 0,-518-16 0 0 0,379 14-654 0 0,-387-14 535 0 0,-13-3 142 0 0,1-1-1 0 0,-1 1 1 0 0,-1 0-1 0 0,1 1 1 0 0,0 1-1 0 0,-17-2 1 0 0,0 0 13 0 0,-408-31 340 0 0,-3 23-262 0 0,368 10-89 0 0,-681-1 269 0 0,381 3-172 0 0,-343 7 9 0 0,375-3-121 0 0,-483 29 50 0 0,4 31-77 0 0,508-26-101 0 0,149-17-140 0 0,140-19 169 0 0,17-2-10 0 0,6 0-52 0 0,4 2 87 0 0,0-1 0 0 0,0 0 0 0 0,1 0-1 0 0,-1 0 1 0 0,1-1 0 0 0,12 0 0 0 0,52-4-109 0 0,-57 2 147 0 0,719-71-39 0 0,-374 32 289 0 0,452-43 208 0 0,-96 36-241 0 0,-577 40-187 0 0,518-2 57 0 0,-535 10-56 0 0,256 15-64 0 0,-4 15-32 0 0,-232-18-389 0 0,188 43 0 0 0,-281-43 11 0 0,-46-12 230 0 0,-7 0 24 0 0,-30 0 86 0 0,-55-5 0 0 0,39 1 92 0 0,-552-20 456 0 0,-28 10-81 0 0,328 9-194 0 0,-801-8 124 0 0,575 17-214 0 0,134 0-42 0 0,-1839 82 138 0 0,2172-83-226 0 0,-121 14-747 0 0,179-18 509 0 0,7 0-5 0 0,228-13-334 0 0,2-16-27 0 0,-169 20 632 0 0,356-48 265 0 0,331-43 743 0 0,0 19-312 0 0,-87 32-408 0 0,-1 41-52 0 0,-596 10-244 0 0,0 0-246 0 0,128 18-1 0 0,-177-15 64 0 0,-15-4-69 0 0,-10 0-38 0 0,-44 5-115 0 0,-88 1-1 0 0,89-5 382 0 0,-768 17 347 0 0,-72 4 1169 0 0,758-19-1255 0 0,-514 22 623 0 0,428-15-626 0 0,-111 9 64 0 0,-414 37-217 0 0,419-25-24 0 0,306-31-18 0 0,49-3-292 0 0,50-9 0 0 0,-17 2 174 0 0,423-70-298 0 0,677-146 1265 0 0,11 58 88 0 0,-807 134-478 0 0,493 19 0 0 0,-801 16-468 0 0,98 5-192 0 0,-110-2 110 0 0,53 10 0 0 0,-98-14-53 0 0,-81 5-693 0 0,-240-5 808 0 0,112-2 55 0 0,-1278 23 600 0 0,421 25-169 0 0,409-3-303 0 0,5 19-55 0 0,596-57-83 0 0,-12 1-12 0 0,-98 25 0 0 0,160-31-52 0 0,5 1-26 0 0,8 4 23 0 0,1-1-1 0 0,-1 0 0 0 0,1-1 0 0 0,0 0 1 0 0,1-1-1 0 0,-1-1 0 0 0,0 0 0 0 0,17 1 1 0 0,107-5-145 0 0,-104 0 173 0 0,337-32-164 0 0,1-17 381 0 0,-312 43-142 0 0,239-35 110 0 0,485-69 139 0 0,4 18-127 0 0,769 40 38 0 0,-1276 67-621 0 0,-6 21-124 0 0,-215-22 41 0 0,-55-11 261 0 0,-7 0 28 0 0,-27 1 37 0 0,0-1 1 0 0,-55-4 0 0 0,35 0 107 0 0,-659-11 482 0 0,405 11-238 0 0,-891 0 841 0 0,1 44-464 0 0,190 52-409 0 0,986-90-148 0 0,-65 6-94 0 0,-107 28 0 0 0,187-36 2 0 0,35 5-260 0 0,4-4 173 0 0,0-1-1 0 0,-1-2 0 0 0,51-7 0 0 0,-60 5 134 0 0,605-93-386 0 0,-488 71 421 0 0,100-17-43 0 0,365-60 43 0 0,291-38 520 0 0,-84 40-101 0 0,-53 55-481 0 0,-657 42-380 0 0,104 11 1 0 0,-195-6 217 0 0,-1 0 0 0 0,17 4 1 0 0,-30-5 178 0 0,1 0-1 0 0,-1 0 1 0 0,0 0 0 0 0,0 0 0 0 0,0-1 0 0 0,0 1 0 0 0,0 0 0 0 0,-1-1 0 0 0,1 1 0 0 0,0-1-1 0 0,-2 2 1 0 0,-16 2-156 0 0,-1 0 0 0 0,1-1-1 0 0,-37 0 1 0 0,12 0 121 0 0,-705 19-58 0 0,434-19 396 0 0,174 0-20 0 0,-814 23 1352 0 0,640-12-1047 0 0,-510 32 511 0 0,58 31-486 0 0,190 16-423 0 0,528-84-134 0 0,44-8-78 0 0,9 0 0 0 0,11 2 8 0 0,-1-1 0 0 0,1-1 0 0 0,0-1 0 0 0,15-1 0 0 0,66-9-249 0 0,-69 6 262 0 0,548-90-187 0 0,-277 35 310 0 0,227-49 116 0 0,1061-163 374 0 0,-994 207-401 0 0,-1 41-614 0 0,-555 23 344 0 0,-17-1-45 0 0,0 1-1 0 0,0 1 1 0 0,1 1 0 0 0,-1 0-1 0 0,24 7 1 0 0,-43-9 164 0 0,-1 0-1 0 0,1 0 1 0 0,0 0 0 0 0,0 0-1 0 0,0 0 1 0 0,0 0 0 0 0,0 0-1 0 0,0 0 1 0 0,0 1 0 0 0,0-1-1 0 0,0 0 1 0 0,0 0 0 0 0,0 0-1 0 0,0 0 1 0 0,0 0 0 0 0,0 0-1 0 0,0 0 1 0 0,0 0 0 0 0,0 0-1 0 0,0 0 1 0 0,0 0 0 0 0,0 0 0 0 0,0 0-1 0 0,0 0 1 0 0,0 0 0 0 0,0 1-1 0 0,0-1 1 0 0,0 0 0 0 0,0 0-1 0 0,0 0 1 0 0,0 0 0 0 0,0 0-1 0 0,0 0 1 0 0,0 0 0 0 0,0 0-1 0 0,0 0 1 0 0,0 0 0 0 0,0 0-1 0 0,0 0 1 0 0,0 0 0 0 0,0 0-1 0 0,0 0 1 0 0,0 0 0 0 0,0 1-1 0 0,-12 3-135 0 0,-1 0 0 0 0,0 0-1 0 0,0-1 1 0 0,0 0-1 0 0,-1-2 1 0 0,-14 2 0 0 0,14-2 58 0 0,-706 40-787 0 0,679-40 852 0 0,-712 20 673 0 0,285-9 217 0 0,-212 0 389 0 0,42 0-401 0 0,-639 49-63 0 0,1272-60-794 0 0,-16 0 0 0 0,-34-1 0 0 0,50-1-54 0 0,9-1 15 0 0,14-2-40 0 0,427-76-653 0 0,459-100 599 0 0,-67 46 462 0 0,-541 90-273 0 0,543-66 68 0 0,-183 57-146 0 0,-564 47-233 0 0,0 5 1 0 0,168 18 0 0 0,-244-15 86 0 0,0 2 1 0 0,16 5-1 0 0,-27-8-196 0 0,-9 1-41 0 0,-5 2 269 0 0,0 0 1 0 0,0-1-1 0 0,0 0 1 0 0,0 0-1 0 0,-13 1 1 0 0,-55 4-72 0 0,29-4 134 0 0,-589 45 110 0 0,-134-11 734 0 0,353-16-250 0 0,-449 27 584 0 0,288-13-701 0 0,340-20-286 0 0,-205 24 51 0 0,256-21-128 0 0,-242 42 146 0 0,425-60-178 0 0,9 0-174 0 0,26 1-10 0 0,0-1 1 0 0,1-2-1 0 0,-1 0 1 0 0,40-9-1 0 0,-34 6 117 0 0,339-58-255 0 0,-203 32 349 0 0,27-6 74 0 0,176-27 104 0 0,146-21 96 0 0,267-36 81 0 0,501 31-148 0 0,-1026 94-364 0 0,-185 0-137 0 0,103 21 1 0 0,-168-24 200 0 0,3 1-66 0 0,22 7 0 0 0,-34-8 79 0 0,0-1 1 0 0,0 1-1 0 0,0-1 0 0 0,-1 1 0 0 0,1 0 0 0 0,-1 1 0 0 0,1-1 0 0 0,-1 1 0 0 0,0-1 1 0 0,5 7-1 0 0,-7-9 26 0 0,0 1 1 0 0,-1 0 0 0 0,1 0-1 0 0,-1 0 1 0 0,1 0-1 0 0,-1-1 1 0 0,1 1 0 0 0,-1 0-1 0 0,0 0 1 0 0,1 0 0 0 0,-1 0-1 0 0,0 0 1 0 0,0 0-1 0 0,0 0 1 0 0,0 0 0 0 0,0 0-1 0 0,0 0 1 0 0,0 0 0 0 0,0 0-1 0 0,0 0 1 0 0,0 0 0 0 0,0 0-1 0 0,-1 0 1 0 0,1 0-1 0 0,0 0 1 0 0,-1 0 0 0 0,1 0-1 0 0,-1 0 1 0 0,1 0 0 0 0,-1 0-1 0 0,1 0 1 0 0,-2 1-1 0 0,-1 1-36 0 0,0 0-1 0 0,-1 0 0 0 0,1-1 0 0 0,0 1 0 0 0,-1-1 0 0 0,-7 4 0 0 0,-21 8-174 0 0,0-1-1 0 0,-1-2 1 0 0,-54 12-1 0 0,76-21 188 0 0,-419 67-151 0 0,336-58 234 0 0,-627 61 1401 0 0,312-34-493 0 0,-587 88 954 0 0,17 81-941 0 0,643-109-851 0 0,11 23-142 0 0,322-120 26 0 0,-4 2-27 0 0,0 0 0 0 0,0 0 0 0 0,1 1-1 0 0,-1-1 1 0 0,1 2 0 0 0,-11 8 0 0 0,16-13 25 0 0,1 1 0 0 0,-1-1 0 0 0,1 0 1 0 0,-1 1-1 0 0,1-1 0 0 0,0 0 1 0 0,-1 1-1 0 0,1-1 0 0 0,0 1 0 0 0,-1-1 1 0 0,1 1-1 0 0,0-1 0 0 0,0 1 1 0 0,-1-1-1 0 0,1 1 0 0 0,0-1 0 0 0,0 1 1 0 0,0-1-1 0 0,0 1 0 0 0,0-1 1 0 0,0 1-1 0 0,0-1 0 0 0,0 1 0 0 0,0 0 1 0 0,0-1-1 0 0,0 1 0 0 0,0-1 1 0 0,0 1-1 0 0,0-1 0 0 0,0 1 0 0 0,0-1 1 0 0,1 1-1 0 0,-1-1 0 0 0,0 1 1 0 0,0-1-1 0 0,1 1 0 0 0,-1-1 0 0 0,0 1 1 0 0,1-1-1 0 0,-1 0 0 0 0,1 1 1 0 0,-1-1-1 0 0,0 0 0 0 0,1 1 0 0 0,-1-1 1 0 0,1 0-1 0 0,0 1 0 0 0,2 1-43 0 0,1-1-1 0 0,-1 1 0 0 0,1-1 0 0 0,-1 0 1 0 0,8 1-1 0 0,13 2-87 0 0,0-2 0 0 0,0-1 0 0 0,47-3 0 0 0,77-17 131 0 0,214-55 26 0 0,-178 33 110 0 0,117-24 102 0 0,319-64 406 0 0,242-18 93 0 0,6 74-617 0 0,-860 73-122 0 0,180 2-41 0 0,-156 0-18 0 0,1 1 1 0 0,-1 2-1 0 0,52 15 1 0 0,-74-17 9 0 0,-1 1 0 0 0,0 0 1 0 0,10 5-1 0 0,-19-9 55 0 0,0 0 0 0 0,0 0-1 0 0,0 0 1 0 0,1 0 0 0 0,-1 0 0 0 0,0 0 0 0 0,0 0 0 0 0,0 0-1 0 0,0 1 1 0 0,0-1 0 0 0,0 0 0 0 0,1 0 0 0 0,-1 0-1 0 0,0 0 1 0 0,0 0 0 0 0,0 0 0 0 0,0 0 0 0 0,0 0 0 0 0,0 0-1 0 0,0 1 1 0 0,0-1 0 0 0,0 0 0 0 0,0 0 0 0 0,1 0-1 0 0,-1 0 1 0 0,0 0 0 0 0,0 0 0 0 0,0 1 0 0 0,0-1 0 0 0,0 0-1 0 0,0 0 1 0 0,0 0 0 0 0,0 0 0 0 0,0 0 0 0 0,0 1-1 0 0,0-1 1 0 0,0 0 0 0 0,0 0 0 0 0,0 0 0 0 0,0 0 0 0 0,0 0-1 0 0,-1 0 1 0 0,1 1 0 0 0,-1 1-17 0 0,1 1 0 0 0,-2-1 0 0 0,1 0 0 0 0,0 1 0 0 0,0-1 0 0 0,-1 0 0 0 0,1 0 0 0 0,-1 0 0 0 0,0 0-1 0 0,0 0 1 0 0,0 0 0 0 0,0-1 0 0 0,0 1 0 0 0,0-1 0 0 0,0 1 0 0 0,0-1 0 0 0,0 0 0 0 0,-5 2 0 0 0,-7 3-5 0 0,0-1-1 0 0,-17 4 1 0 0,21-7 27 0 0,-118 26 62 0 0,-160 14-1 0 0,174-28 34 0 0,-596 74 253 0 0,-178 24 108 0 0,607-70-275 0 0,-72 10 26 0 0,350-52-207 0 0,-366 56 159 0 0,286-41-65 0 0,399-66-521 0 0,102-45 224 0 0,-228 48 196 0 0,1390-306 423 0 0,-863 225-433 0 0,5 23-48 0 0,210 19 74 0 0,-842 83 7 0 0,154-4-212 0 0,-179 9-200 0 0,111 16 1 0 0,-163-14 72 0 0,-27 0 90 0 0,-76 1-171 0 0,30-3 283 0 0,-438 6 90 0 0,345-6 27 0 0,-178-2 1 0 0,-146 2 82 0 0,39 4 73 0 0,-312 7 132 0 0,39 10-7 0 0,206 1-129 0 0,201-8-91 0 0,20 4 46 0 0,-130 3 38 0 0,397-21-143 0 0,16-1-1 0 0,3 0-1 0 0,13 1-21 0 0,40-1-249 0 0,92-13 1 0 0,60-23 2 0 0,-93 15 197 0 0,575-112-103 0 0,-15 1 314 0 0,-517 105-105 0 0,558-89 148 0 0,-655 108-176 0 0,329-43 83 0 0,0 19 5 0 0,-337 30-69 0 0,53-3 16 0 0,120 10 0 0 0,-140 10-36 0 0,-71-13-16 0 0,-11-1-69 0 0,-18 9-105 0 0,5-6 157 0 0,1-2 1 0 0,-1 1-1 0 0,1-1 0 0 0,-1-1 1 0 0,-10 1-1 0 0,4-1 3 0 0,-386 27-97 0 0,241-19 204 0 0,-546 24 58 0 0,239-13-16 0 0,433-19-116 0 0,-1684 101 662 0 0,704 7-508 0 0,974-103-162 0 0,23-2-8 0 0,18-4 7 0 0,0 0 1 0 0,0 0-1 0 0,1 0 1 0 0,-1 0 0 0 0,0 0-1 0 0,0 0 1 0 0,0 0-1 0 0,0 0 1 0 0,0 0-1 0 0,0 0 1 0 0,0 0 0 0 0,0 0-1 0 0,0 0 1 0 0,0 0-1 0 0,0 0 1 0 0,0 0 0 0 0,0 0-1 0 0,0 0 1 0 0,0 0-1 0 0,0 0 1 0 0,0 0 0 0 0,0 0-1 0 0,0 0 1 0 0,0 0-1 0 0,0 0 1 0 0,0 0-1 0 0,0 1 1 0 0,0-1 0 0 0,0 0-1 0 0,0 0 1 0 0,0 0-1 0 0,0 0 1 0 0,0 0 0 0 0,0 0-1 0 0,0 0 1 0 0,0 0-1 0 0,0 0 1 0 0,0 0-1 0 0,0 0 1 0 0,0 0 0 0 0,0 0-1 0 0,0 0 1 0 0,0 0-1 0 0,0 1 1 0 0,0-1 0 0 0,0 0-1 0 0,0 0 1 0 0,0 0-1 0 0,0 0 1 0 0,0 0 0 0 0,0 0-1 0 0,0 0 1 0 0,0 0-1 0 0,0 0 1 0 0,0 0-1 0 0,0 0 1 0 0,0 0 0 0 0,0 0-1 0 0,0 0 1 0 0,0 0-1 0 0,-1 0 1 0 0,14 2-100 0 0,12-1-5 0 0,1-1 0 0 0,49-6 0 0 0,-40 2 42 0 0,381-51-308 0 0,1-17 366 0 0,-198 34-3 0 0,-195 34 12 0 0,716-121 105 0 0,1 22-3 0 0,-677 96-87 0 0,578-53 26 0 0,-558 56-30 0 0,173-7 39 0 0,-4 20-246 0 0,-237-7 104 0 0,30 7 0 0 0,-42-8-5 0 0,-8 1-150 0 0,-25 7 181 0 0,-2-2 0 0 0,1 0 0 0 0,-56 3 0 0 0,64-8 54 0 0,-419 30 124 0 0,203-18-77 0 0,-199 15 40 0 0,-399 29 239 0 0,1 16 185 0 0,716-61-425 0 0,-821 101 288 0 0,831-97-331 0 0,-136 23 58 0 0,189-26-54 0 0,52-13-109 0 0,9 0 2 0 0,13 4 8 0 0,1 0 0 0 0,0-2 0 0 0,0 0-1 0 0,1-1 1 0 0,-1-1 0 0 0,21-1 0 0 0,121-17-194 0 0,-128 13 215 0 0,426-71 2 0 0,-3-17 43 0 0,-321 64-5 0 0,-87 18 0 0 0,748-151 149 0 0,2 21-13 0 0,-621 111-128 0 0,405-51 46 0 0,-432 64-55 0 0,199-14 0 0 0,-293 28 22 0 0,1 2-1 0 0,60 9 0 0 0,-97-6-35 0 0,-16-3-61 0 0,-313 12-174 0 0,110-2 382 0 0,-292 19-120 0 0,175-8-13 0 0,23-3 0 0 0,-31 7 27 0 0,-450 39 85 0 0,-16 17 1 0 0,363-22-59 0 0,133-16-21 0 0,267-41-14 0 0,16-1-16 0 0,1 0-1 0 0,0 1 0 0 0,-1 0 0 0 0,1 0 0 0 0,-13 6 0 0 0,21-7-47 0 0,6 0-14 0 0,32 5-57 0 0,-1-1 0 0 0,1-2 0 0 0,63-3 0 0 0,115-18-138 0 0,-196 16 240 0 0,400-55-13 0 0,-175 21 31 0 0,614-92 94 0 0,-605 89-72 0 0,336-44 45 0 0,-251 37-55 0 0,585-46 37 0 0,-389 89-461 0 0,-521 3 344 0 0,-1 1 0 0 0,0 0 0 0 0,1 1 0 0 0,-1 0-1 0 0,0 1 1 0 0,-1 0 0 0 0,15 6 0 0 0,-25-9 57 0 0,0 0 1 0 0,0 0-1 0 0,0 1 0 0 0,0-1 0 0 0,0 0 1 0 0,0 0-1 0 0,0 0 0 0 0,0 0 1 0 0,0 0-1 0 0,1 1 0 0 0,-1-1 0 0 0,0 0 1 0 0,0 0-1 0 0,0 0 0 0 0,0 0 1 0 0,0 0-1 0 0,0 1 0 0 0,0-1 0 0 0,0 0 1 0 0,0 0-1 0 0,0 0 0 0 0,0 0 0 0 0,0 0 1 0 0,0 1-1 0 0,0-1 0 0 0,-1 0 1 0 0,1 0-1 0 0,0 0 0 0 0,0 0 0 0 0,0 0 1 0 0,0 1-1 0 0,0-1 0 0 0,0 0 1 0 0,0 0-1 0 0,0 0 0 0 0,0 0 0 0 0,0 0 1 0 0,-1 0-1 0 0,1 0 0 0 0,0 0 1 0 0,0 1-1 0 0,0-1 0 0 0,0 0 0 0 0,0 0 1 0 0,0 0-1 0 0,-1 0 0 0 0,1 0 1 0 0,0 0-1 0 0,-8 5-81 0 0,-1-1 18 0 0,-1-1 0 0 0,1 0 1 0 0,-1 0-1 0 0,0-1 1 0 0,-19 2-1 0 0,22-3 42 0 0,-285 30-356 0 0,172-20 320 0 0,-345 27 130 0 0,17-2 36 0 0,-297 24 350 0 0,85-7 48 0 0,-612 91 364 0 0,659-63-722 0 0,488-66-121 0 0,121-15 4 0 0,8 1-107 0 0,14 2-15 0 0,1 0 0 0 0,-1-2 0 0 0,37-1 0 0 0,60-12-116 0 0,-110 11 203 0 0,464-75-513 0 0,0-19 433 0 0,-249 49 35 0 0,248-48 61 0 0,242-51 52 0 0,875-103 59 0 0,-1442 237-122 0 0,260 12 0 0 0,-388 1-56 0 0,0-1 1 0 0,16 6-1 0 0,-48-4-56 0 0,-39 3 40 0 0,-84-3 0 0 0,104-3 55 0 0,-772 19 416 0 0,609-12-359 0 0,-989 45 514 0 0,3 47-175 0 0,612-25-257 0 0,524-65-73 0 0,66-1-272 0 0,5-3 147 0 0,1-2-1 0 0,-1 0 1 0 0,1-1 0 0 0,34-2-1 0 0,-44 0 67 0 0,79-3-45 0 0,94-15 0 0 0,96-28-55 0 0,-171 26 100 0 0,1771-285 15 0 0,-1181 224-10 0 0,-102 55-318 0 0,-579 26 161 0 0,1 1-1 0 0,31 6 1 0 0,-67-2-450 0 0,-34 0 175 0 0,-52-1 1 0 0,20-2 287 0 0,-2067 96 1234 0 0,1008-56 821 0 0,808-41-1364 0 0,332-1-540 0 0,0 0 0 0 0,0 0 0 0 0,0 0 0 0 0,0 0-1 0 0,0 0 1 0 0,0 0 0 0 0,0 0 0 0 0,0 0 0 0 0,0 0 0 0 0,0 0 0 0 0,1 0-1 0 0,-1 0 1 0 0,0 0 0 0 0,0-1 0 0 0,0 1 0 0 0,0 0 0 0 0,0 0-1 0 0,0 0 1 0 0,0 0 0 0 0,-1 0 0 0 0,15-2-42 0 0,23-2-20 0 0,423-71-820 0 0,-283 41 736 0 0,503-85-49 0 0,-353 57 198 0 0,62-10 0 0 0,-138 31 0 0 0,293-39 0 0 0,-483 74 18 0 0,0 2 0 0 0,68 6 0 0 0,-104 1-21 0 0,-22-2-24 0 0,-7 0 1 0 0,-17 6-46 0 0,-1 0 1 0 0,-36 4 0 0 0,-51 2-114 0 0,29-5 101 0 0,-736 56 79 0 0,626-54 45 0 0,-389 14 318 0 0,477-21-274 0 0,-244 1 368 0 0,-50 1 480 0 0,394-5-924 0 0,-79 4 511 0 0,-93-8 1 0 0,163 4-338 0 0,27 3-214 0 0,-13-2 10 0 0,24 2-91 0 0,-1-1 1 0 0,1-1-1 0 0,52-6 1 0 0,-42 2 27 0 0,515-53-219 0 0,-283 12 304 0 0,415-62 0 0 0,2 32 0 0 0,-591 67-13 0 0,-92 7-51 0 0,-7 0-3 0 0,-324-4 151 0 0,275 5-94 0 0,-326 9-173 0 0,-49 1 154 0 0,-181-7-29 0 0,1-26 294 0 0,574 20-192 0 0,-46-5 167 0 0,78 7-138 0 0,4 0-13 0 0,119-2-274 0 0,153-23 0 0 0,288-62 56 0 0,511-63-46 0 0,-1042 147 178 0 0,71-4-55 0 0,-85 8 81 0 0,-53-5 43 0 0,-54-4-126 0 0,-199 18-66 0 0,42 1 7 0 0,129-9 87 0 0,-339 2-106 0 0,1-21 136 0 0,281-8 370 0 0,172 25-185 0 0,14-6-86 0 0,12-5-148 0 0,248-38-604 0 0,-112 23 516 0 0,-28 1 62 0 0,-11 0 54 0 0,126-8 0 0 0,-83 19 46 0 0,-146 14-10 0 0,-35-2-33 0 0,-26-4 1 0 0,-5 0 88 0 0,-223 2-236 0 0,141 6 173 0 0,73-2 47 0 0,0-3-1 0 0,0-2 0 0 0,1-3 1 0 0,0-3-1 0 0,-75-23 0 0 0,120 29 25 0 0,10 3 42 0 0,0 1 0 0 0,1 1 1 0 0,-1-1-1 0 0,0 0 0 0 0,0 0 1 0 0,0 1-1 0 0,-4-2 0 0 0,20-2 107 0 0,-6 1-216 0 0,41-10-103 0 0,0 2 1 0 0,74-7-1 0 0,-32 5 65 0 0,286-52-89 0 0,0 25-64 0 0,-303 33-20 0 0,-71 7 128 0 0,-19-4-96 0 0,-27-1 192 0 0,0 1 0 0 0,0 3 0 0 0,-47 4 0 0 0,42-1 0 0 0,-762 5 72 0 0,691-7-56 0 0,58-3 284 0 0,58 2 80 0 0,7 1-233 0 0,448-30-615 0 0,-364 22 477 0 0,6-1-21 0 0,80-7-48 0 0,-135 12 50 0 0,-85-3-93 0 0,-39 3 205 0 0,-94 8 0 0 0,27 1-105 0 0,-298-8 795 0 0,448 2-516 0 0,7-1-109 0 0,19-5-66 0 0,33-7-141 0 0,284-39-102 0 0,-267 44 128 0 0,-97 3-35 0 0,-19 3 70 0 0,0 2 0 0 0,-51 4 0 0 0,-85 17-78 0 0,169-19 51 0 0,-9 1-210 0 0,0 1 0 0 0,1 1 1 0 0,-1 0-1 0 0,1 1 0 0 0,0 1 0 0 0,-25 12 0 0 0,25-9-452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19.40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1263 1474 455 0 0,'7'1'7'0'0,"1"-1"-1"0"0,0 0 0 0 0,-1 0 0 0 0,1 0 1 0 0,0-1-1 0 0,-1 0 0 0 0,10-3 0 0 0,15-1 831 0 0,51-3 864 0 0,155 6-1 0 0,134-1-2101 0 0,-294 0 338 0 0,197 12-340 0 0,-55 0 350 0 0,-71-7 1885 0 0,-151-2-1534 0 0,-309-4 1350 0 0,155 1-1514 0 0,-30 8 3 0 0,25-1-47 0 0,-61-7-69 0 0,-76 0-181 0 0,106 2 67 0 0,57-1 600 0 0,166 2-620 0 0,9 1 13 0 0,-1-2 0 0 0,40-7-1 0 0,407-39 165 0 0,-283 23-64 0 0,-34 3 0 0 0,-125 17 12 0 0,73-3 40 0 0,-111 8-94 0 0,-12 1 4 0 0,-13 1-34 0 0,-64 6-135 0 0,-201 18 33 0 0,113-21 169 0 0,-245 17 479 0 0,127-8-110 0 0,-34 3-77 0 0,310-17-276 0 0,-9 2 11 0 0,-40 10 0 0 0,59-12-77 0 0,44-4-384 0 0,-1-1 124 0 0,0-2 0 0 0,45-12 0 0 0,0 0 272 0 0,303-73 379 0 0,-364 83-292 0 0,321-95 1056 0 0,-325 97-986 0 0,-1 0 0 0 0,1-1 0 0 0,19-11 0 0 0,-28 11-27 0 0,-11 6-86 0 0,0 1-1 0 0,1-1 1 0 0,-1 0-1 0 0,1 1 1 0 0,-1-1 0 0 0,0 1-1 0 0,0-1 1 0 0,1 0-1 0 0,-1 1 1 0 0,0-1-1 0 0,0 0 1 0 0,0 0 0 0 0,0 1-1 0 0,0-1 1 0 0,0 0-1 0 0,0 1 1 0 0,0-1 0 0 0,0 0-1 0 0,0 1 1 0 0,0-1-1 0 0,0 0 1 0 0,0 1 0 0 0,-1-1-1 0 0,1 0 1 0 0,0 1-1 0 0,0-1 1 0 0,-1 0-1 0 0,1 1 1 0 0,-1-1 0 0 0,1 1-1 0 0,0-1 1 0 0,-1 1-1 0 0,1-1 1 0 0,-1 1 0 0 0,1-1-1 0 0,-2 0 1 0 0,-1-2-2 0 0,0 1 0 0 0,0 0 1 0 0,0-1-1 0 0,0 1 0 0 0,-5-2 0 0 0,-15-6-36 0 0,-1 1 0 0 0,-42-10 0 0 0,-51-4-151 0 0,34 8 127 0 0,-11-5 131 0 0,-354-77 860 0 0,425 91-806 0 0,-30-11-1 0 0,45 14-133 0 0,0-1 0 0 0,1 0 0 0 0,-1 0 0 0 0,1 0 0 0 0,0-1 1 0 0,-13-10-1 0 0,19 13-72 0 0,2 0-11 0 0,0-1 53 0 0,1 0 0 0 0,-1 0 0 0 0,1 0-1 0 0,0 0 1 0 0,0 0 0 0 0,0 1 0 0 0,0-1 0 0 0,1 1 0 0 0,-1-1 0 0 0,1 1 0 0 0,0 0-1 0 0,-1 0 1 0 0,1 0 0 0 0,0 0 0 0 0,0 0 0 0 0,0 1 0 0 0,6-3 0 0 0,8-2-70 0 0,0 0 1 0 0,20-4 0 0 0,-30 9 84 0 0,223-37-78 0 0,-91 19 86 0 0,-97 13-5 0 0,-12 2-21 0 0,35-9 0 0 0,-63 12-15 0 0,-3 0 3 0 0,-4-3 43 0 0,0 0 1 0 0,-1 0-1 0 0,1 1 0 0 0,-1-1 0 0 0,1 1 1 0 0,-1 1-1 0 0,0-1 0 0 0,0 1 1 0 0,0 0-1 0 0,-11-2 0 0 0,-9 0 7 0 0,-32-3-1 0 0,53 7 7 0 0,-291-38 10 0 0,221 29 42 0 0,-19-5 2 0 0,80 11-19 0 0,1-1-1 0 0,-1-1 1 0 0,1 0 0 0 0,0-1 0 0 0,-16-9 0 0 0,29 14-34 0 0,0 1 1 0 0,-1-1 0 0 0,1 1 0 0 0,0-1 0 0 0,0 1-1 0 0,0-1 1 0 0,0 1 0 0 0,0-1 0 0 0,0 1-1 0 0,1-1 1 0 0,-1 1 0 0 0,0-1 0 0 0,0 1-1 0 0,0-1 1 0 0,0 1 0 0 0,1-1 0 0 0,-1 1 0 0 0,0 0-1 0 0,0-1 1 0 0,1 1 0 0 0,-1-1 0 0 0,1 0-1 0 0,-1 1 1 0 0,1-2-11 0 0,1 0-1 0 0,0 0 1 0 0,0 0-1 0 0,0 1 0 0 0,0-1 1 0 0,0 0-1 0 0,0 1 1 0 0,1 0-1 0 0,-1-1 0 0 0,5-1 1 0 0,30-10-108 0 0,-20 8 102 0 0,9-3-55 0 0,1 0-1 0 0,41-4 1 0 0,57-1-101 0 0,-24 3 10 0 0,-68 7 96 0 0,-31 2 8 0 0,-2 0-25 0 0,0 0 77 0 0,0 1 0 0 0,-1-1 1 0 0,1 0-1 0 0,0 0 0 0 0,0 0 1 0 0,-1 0-1 0 0,1 1 0 0 0,0-1 1 0 0,-1 0-1 0 0,1 0 0 0 0,-1 1 1 0 0,1-1-1 0 0,-1 0 0 0 0,1 0 1 0 0,-1 1-1 0 0,0-1 1 0 0,1 1-1 0 0,-1-1 0 0 0,0 1 1 0 0,1-1-1 0 0,-1 1 0 0 0,0-1 1 0 0,0 1-1 0 0,-1-1 0 0 0,-21-8-34 0 0,-16 1-8 0 0,1 1 0 0 0,-50-2 0 0 0,19 2 45 0 0,-231-19 129 0 0,292 25-128 0 0,0 0 0 0 0,0 0 0 0 0,-1 0 0 0 0,1-2 0 0 0,0 1 0 0 0,-11-5 0 0 0,12 4-17 0 0,5 3-63 0 0,8-9-51 0 0,-2 6 130 0 0,0 0-1 0 0,0 0 1 0 0,0 0-1 0 0,0 0 1 0 0,0 1-1 0 0,0 0 1 0 0,1 0 0 0 0,7-2-1 0 0,42-9 5 0 0,-22 7 10 0 0,71-12 179 0 0,-39 9-183 0 0,-50 6-9 0 0,-4 0 0 0 0,-10-1 0 0 0,-4 1 0 0 0,-2 0 0 0 0,0 0 0 0 0,0 0 0 0 0,0 1 0 0 0,0 0 0 0 0,0 0 0 0 0,-1 1 0 0 0,1 0 0 0 0,0 0 0 0 0,-13-1 0 0 0,9 1 0 0 0,-167-9 0 0 0,110 9 0 0 0,-1-4 0 0 0,-66-13 0 0 0,128 16 0 0 0,2 0 1 0 0,-23-3-12 0 0,56-6-219 0 0,-1 7 197 0 0,0 0 0 0 0,0 2-1 0 0,1 1 1 0 0,28 2-1 0 0,-6 0 41 0 0,247 3-99 0 0,-283-3 22 0 0,-13-1 16 0 0,-5 0-156 0 0,-46-12 205 0 0,0 3-1 0 0,-1 2 1 0 0,-51 0 0 0 0,-13-3 115 0 0,-85-6 635 0 0,102 8-388 0 0,-43-6-795 0 0,138 14 270 0 0,1 0 137 0 0,0 0 0 0 0,0-1 1 0 0,0 1-1 0 0,-1 0 0 0 0,1 0 0 0 0,0-1 0 0 0,0 1 1 0 0,0-1-1 0 0,0 1 0 0 0,0-1 0 0 0,0 1 0 0 0,1-1 1 0 0,-1 1-1 0 0,0-1 0 0 0,-1-1 0 0 0,-1 0-467 0 0,7 1 488 0 0,-1 0 1 0 0,1 0-1 0 0,0 0 0 0 0,0 1 0 0 0,0-1 0 0 0,0 1 0 0 0,-1 0 0 0 0,1 0 0 0 0,5 1 0 0 0,4 0-32 0 0,55 3-102 0 0,14 0 64 0 0,58-3 67 0 0,10-1 15 0 0,-102-4-2 0 0,-34 3 0 0 0,-1 1-12 0 0,-11 0-65 0 0,-22 0-762 0 0,-106-4 743 0 0,71-1 85 0 0,-82-7 158 0 0,98 8-147 0 0,-9 0 0 0 0,21 2 0 0 0,-27-6 16 0 0,50 7 5 0 0,1-1-20 0 0,-15 2 605 0 0,339-7-142 0 0,-316 6-405 0 0,6 0 6 0 0,-8 1 81 0 0,-14-2 14 0 0,-246-49 64 0 0,249 48-195 0 0,5 2-19 0 0,0 0 1 0 0,1 1-1 0 0,-1-1 0 0 0,0 1 0 0 0,0 0 1 0 0,0 0-1 0 0,1 0 0 0 0,-1 0 0 0 0,-5 1 1 0 0,-13 2-73 0 0,18-2 32 0 0,1 0-66 0 0,10 5-1139 0 0,-5-4 1244 0 0,-1-1 1 0 0,1 1-1 0 0,1 0 0 0 0,-1-1 1 0 0,0 0-1 0 0,0 0 0 0 0,0 0 1 0 0,1 0-1 0 0,-1 0 0 0 0,5 0 0 0 0,1 0 5 0 0,-1 2 38 0 0,-4-3-52 0 0,18 1 12 0 0,-7 0 31 0 0,0 1-33 0 0,0 1-10 0 0,1 3 0 0 0,-1 2 0 0 0,-7-4 48 0 0,1 0 0 0 0,0 0 0 0 0,0 0 0 0 0,18 3 0 0 0,-15-4-49 0 0,8 0 78 0 0,0 0 0 0 0,0-1 0 0 0,0-2-1 0 0,0 0 1 0 0,29-4 0 0 0,-25 2 119 0 0,0 1 0 0 0,39 3 0 0 0,-54-1-125 0 0,-6 0-70 0 0,19 5 10 0 0,-13-4 9 0 0,29 12 13 0 0,8 5-33 0 0,-19-9 1 0 0,10 5 2 0 0,0-1-1 0 0,2-2 1 0 0,42 8-1 0 0,99 13 187 0 0,-134-20-189 0 0,-27-7 0 0 0,0-1 0 0 0,26 4 0 0 0,-14-4 0 0 0,-16-3 0 0 0,0-1 11 0 0,-3 0 42 0 0,-7 0 1 0 0,4-1-54 0 0,-6 0-56 0 0,-22-13-182 0 0,6 7 208 0 0,0 1-1 0 0,0 1 1 0 0,0 0-1 0 0,-27-4 1 0 0,-57-1-89 0 0,94 9 118 0 0,-219-17 61 0 0,209 15-48 0 0,13 2-12 0 0,0 0 0 0 0,0 0 0 0 0,0 0 0 0 0,0 0 0 0 0,0 0 0 0 0,0 0 0 0 0,0 0 0 0 0,0 0 0 0 0,0 0 0 0 0,0 0-1 0 0,0 0 1 0 0,0 0 0 0 0,0 0 0 0 0,0 0 0 0 0,0-1 0 0 0,0 1 0 0 0,0 0 0 0 0,0 0 0 0 0,0 0 0 0 0,0 0 0 0 0,0 0-1 0 0,0 0 1 0 0,0 0 0 0 0,0 0 0 0 0,0 0 0 0 0,0 0 0 0 0,0 0 0 0 0,0 0 0 0 0,0-1 0 0 0,0 1 0 0 0,0 0 0 0 0,0 0-1 0 0,0 0 1 0 0,0 0 0 0 0,0 0 0 0 0,0 0 0 0 0,0 0 0 0 0,0 0 0 0 0,0 0 0 0 0,0 0 0 0 0,0 0 0 0 0,0 0 0 0 0,0 0-1 0 0,0 0 1 0 0,0 0 0 0 0,-1 0 0 0 0,1 0 0 0 0,0 0 0 0 0,0-1 0 0 0,0 1 0 0 0,0 0 0 0 0,0 0 0 0 0,0 0 0 0 0,0 0-1 0 0,0 0 1 0 0,0 0 0 0 0,0 0 0 0 0,0 0 0 0 0,0 0 0 0 0,-1 0 0 0 0,1 0 0 0 0,0 0 0 0 0,0 1 0 0 0,0-1 0 0 0,0 0-1 0 0,0 0 1 0 0,9-5-15 0 0,13-2-24 0 0,2 5 77 0 0,0 0-1 0 0,41 3 1 0 0,-18 0 35 0 0,-32-1-63 0 0,-3 0-26 0 0,-10 0-70 0 0,-13-4-364 0 0,-26-4 450 0 0,0 1 0 0 0,0 2 0 0 0,0 2 0 0 0,-42 1 0 0 0,-14 2 204 0 0,91 0-117 0 0,-8-5 132 0 0,14 3-223 0 0,1 0-14 0 0,0 0 0 0 0,-1 1 0 0 0,1-1 0 0 0,0 1 0 0 0,0 0 0 0 0,0 0 0 0 0,0 1 0 0 0,8-1 0 0 0,15 1 18 0 0,-13 0 0 0 0,0 2 0 0 0,-1 0 14 0 0,-1 0 55 0 0,-13-1-61 0 0,1-1-1 0 0,0 0 1 0 0,-1 0-1 0 0,1 0 0 0 0,-1 0 1 0 0,1 0-1 0 0,0 0 1 0 0,-1 0-1 0 0,1 0 1 0 0,0 0-1 0 0,-1 0 1 0 0,1 0-1 0 0,0 0 1 0 0,-1-1-1 0 0,1 1 1 0 0,-1 0-1 0 0,1 0 1 0 0,1-1-1 0 0,2-1 632 0 0,1 0-579 0 0,-5 2-40 0 0,0 0 0 0 0,0 0 0 0 0,1 0 1 0 0,-1 0-1 0 0,0 0 0 0 0,1 0 1 0 0,-1 0-1 0 0,0 0 0 0 0,0 0 1 0 0,1 0-1 0 0,-1 0 0 0 0,0 0 0 0 0,1 0 1 0 0,-1-1-1 0 0,0 1 0 0 0,0 0 1 0 0,1 0-1 0 0,-1 0 0 0 0,0 0 1 0 0,0 0-1 0 0,0-1 0 0 0,1 1 0 0 0,-1 0 1 0 0,0 0-1 0 0,0-1 0 0 0,0 1 1 0 0,1 0-1 0 0,-1 0 0 0 0,0-1 1 0 0,0 1-1 0 0,0 0 0 0 0,0 0 0 0 0,0-1 1 0 0,-1-9-11 0 0,-5 0-10 0 0,-4 3 0 0 0,-2 2 0 0 0,-1 2 0 0 0,-8-2-136 0 0,37 10 136 0 0,0-1 0 0 0,1-1 0 0 0,-1-2 0 0 0,-7 0 0 0 0,6 2 0 0 0,-10 1 0 0 0,28 6 0 0 0,31 9 0 0 0,-54-16 0 0 0,-5-1 0 0 0,-1 0 0 0 0,1 0 0 0 0,0-1 0 0 0,0 0 0 0 0,9 1 0 0 0,-8-2 0 0 0,20 3 0 0 0,45 13 135 0 0,-52-11-40 0 0,-1 0 100 0 0,0 2 0 0 0,0 0 1 0 0,29 17-1 0 0,-22-11-110 0 0,-10-5-28 0 0,-1 1 0 0 0,16 12-1 0 0,15 9-34 0 0,31 10-22 0 0,56 35 0 0 0,-60-21-53 0 0,7 2 42 0 0,-66-47-1 0 0,1-1-1 0 0,0 0 0 0 0,18 7 1 0 0,9 6-10 0 0,50 24-108 0 0,-86-42 119 0 0,1-1 7 0 0,16 5-59 0 0,30 16-71 0 0,-28-16 13 0 0,13 1 8 0 0,-37-8 113 0 0,1 1 0 0 0,-1-1 0 0 0,1 0 0 0 0,-1 0 0 0 0,1 0 0 0 0,-1 0 0 0 0,1 0 0 0 0,-1 0 0 0 0,1 0 0 0 0,-1 0 0 0 0,1 0 0 0 0,-1 0 0 0 0,1 0 0 0 0,-1 0 0 0 0,1 0 0 0 0,-1 0 0 0 0,1 0 0 0 0,-1-1 0 0 0,1 1 0 0 0,-2-6 0 0 0,-9-6 0 0 0,5 8-2 0 0,-1 1 0 0 0,0-1-1 0 0,1 1 1 0 0,-2 1 0 0 0,1-1-1 0 0,0 1 1 0 0,0 0 0 0 0,-7-1-1 0 0,-55-5-31 0 0,29 5 25 0 0,-161-33 99 0 0,-41-5 28 0 0,180 32-120 0 0,42 5-27 0 0,-1 1-1 0 0,-22-1 1 0 0,38 3-14 0 0,-4-4 22 0 0,6 2-22 0 0,2 2 43 0 0,0 0-1 0 0,0 0 1 0 0,0 0-1 0 0,0-1 1 0 0,1 1-1 0 0,-1 0 1 0 0,0 0 0 0 0,0 0-1 0 0,1 0 1 0 0,-1 0-1 0 0,1 0 1 0 0,-1-1-1 0 0,1 1 1 0 0,-1 0-1 0 0,1 0 1 0 0,-1 0 0 0 0,1 0-1 0 0,0 1 1 0 0,0-1-1 0 0,0 0 1 0 0,-1 0-1 0 0,1 0 1 0 0,0 1 0 0 0,0-1-1 0 0,1 0 1 0 0,1-1 0 0 0,2-2 5 0 0,0 1-1 0 0,0 0 0 0 0,0 0 0 0 0,0 0 1 0 0,1 1-1 0 0,9-3 0 0 0,37-8 58 0 0,-21 7-24 0 0,-1-1-1 0 0,0 2 1 0 0,0 2-1 0 0,0 0 1 0 0,0 2-1 0 0,1 1 1 0 0,34 5-1 0 0,-6-1-37 0 0,-27-3 0 0 0,42 7 0 0 0,-42-4 0 0 0,-4 3-12 0 0,-26-7-57 0 0,-4-3-435 0 0,2 2 499 0 0,-2-1-1 0 0,1 1 0 0 0,0-1 0 0 0,0 1 1 0 0,0 0-1 0 0,-1-1 0 0 0,1 1 0 0 0,0 0 0 0 0,-1 0 1 0 0,0 0-1 0 0,1 0 0 0 0,-3-1 0 0 0,-2-1-2 0 0,0 0-1 0 0,0 1 1 0 0,0 0-1 0 0,-1 0 1 0 0,1 0-1 0 0,-11-1 0 0 0,-44-2-55 0 0,39 4 56 0 0,8 0 10 0 0,-10-2 10 0 0,-1 2 1 0 0,0 1-1 0 0,1 1 1 0 0,-26 4-1 0 0,3 3-12 0 0,37-3-14 0 0,4 6-72 0 0,6-11 74 0 0,0 1 0 0 0,0-1-1 0 0,0 1 1 0 0,0 0 0 0 0,0-1-1 0 0,0 1 1 0 0,0-1 0 0 0,0 1-1 0 0,1-1 1 0 0,-1 1 0 0 0,0 0-1 0 0,0-1 1 0 0,0 1 0 0 0,1-1-1 0 0,-1 1 1 0 0,0-1-1 0 0,1 1 1 0 0,-1-1 0 0 0,0 1-1 0 0,1-1 1 0 0,-1 1 0 0 0,1 0-1 0 0,0-1-1 0 0,-1 1 0 0 0,1 0 0 0 0,0 0 0 0 0,-1 0 0 0 0,1-1 0 0 0,0 1 0 0 0,-1 0 0 0 0,1-1 0 0 0,0 1 0 0 0,0 0 0 0 0,-1-1 0 0 0,1 1 0 0 0,0-1 0 0 0,0 0 0 0 0,1 1 0 0 0,3 2-23 0 0,1 0 15 0 0,0 0-1 0 0,0 0 1 0 0,1-1 0 0 0,-1 0 0 0 0,1 0-1 0 0,-1-1 1 0 0,1 1 0 0 0,0-1-1 0 0,0-1 1 0 0,11 1 0 0 0,21 2-37 0 0,-31-1 47 0 0,1-1-1 0 0,0 0 1 0 0,0-1-1 0 0,0 0 1 0 0,10-2-1 0 0,-5 2 16 0 0,-9 1-13 0 0,-1-1 1 0 0,1 0 0 0 0,0 0 0 0 0,-1 0-1 0 0,9-2 1 0 0,-13 3 8 0 0,1-1 0 0 0,-1 0 0 0 0,1 0 0 0 0,-1 0 0 0 0,1 0 0 0 0,-1 0 0 0 0,1 0 1 0 0,-1-1-1 0 0,1 1 0 0 0,-1 0 0 0 0,1 0 0 0 0,-1 0 0 0 0,0 0 0 0 0,1-1 0 0 0,-1 1 0 0 0,1 0 0 0 0,-1 0 0 0 0,1-1 0 0 0,-1 1 0 0 0,0 0 0 0 0,1-1 0 0 0,-1 1 0 0 0,0 0 0 0 0,1-1 0 0 0,-1 0-1 0 0,0 1-1 0 0,-1-1 1 0 0,1 1-1 0 0,0-1 1 0 0,0 1-1 0 0,-1-1 1 0 0,1 1-1 0 0,-1 0 1 0 0,1-1-1 0 0,0 1 1 0 0,-1 0-1 0 0,1-1 0 0 0,-1 1 1 0 0,1 0-1 0 0,-1-1 1 0 0,1 1-1 0 0,-2 0 1 0 0,-27-12-86 0 0,-1 5 65 0 0,0 2-1 0 0,-38-3 1 0 0,27 3 15 0 0,3 0 130 0 0,-58-15-1 0 0,94 20-61 0 0,1-1-1 0 0,-1 1 1 0 0,1-1-1 0 0,-1 1 1 0 0,1-1-1 0 0,-1 0 1 0 0,1 0 0 0 0,0 0-1 0 0,-1 0 1 0 0,-1-1-1 0 0,3 2-49 0 0,0-1 0 0 0,0 1-1 0 0,0 0 1 0 0,0 0 0 0 0,0 0 0 0 0,0-1-1 0 0,0 1 1 0 0,-1 0 0 0 0,1 0-1 0 0,0 0 1 0 0,0-1 0 0 0,0 1 0 0 0,0 0-1 0 0,0 0 1 0 0,0 0 0 0 0,0-1-1 0 0,0 1 1 0 0,0 0 0 0 0,1 0 0 0 0,-1 0-1 0 0,0-1 1 0 0,0 1 0 0 0,0 0-1 0 0,0 0 1 0 0,0 0 0 0 0,0-1 0 0 0,0 1-1 0 0,0 0 1 0 0,0 0 0 0 0,1 0-1 0 0,-1 0 1 0 0,0 0 0 0 0,0-1-1 0 0,0 1 1 0 0,0 0 0 0 0,1 0 0 0 0,17-8-152 0 0,-13 7 94 0 0,7-3 36 0 0,3 4 12 0 0,8 5-2 0 0,-15-3 58 0 0,-4-3-48 0 0,19 7 70 0 0,0 4-18 0 0,-14-9-17 0 0,-7-1-32 0 0,26 6-1 0 0,-13-4-10 0 0,-1 1 0 0 0,0 1 0 0 0,-6 3-16 0 0,-8-7 15 0 0,0 0 0 0 0,0 0 0 0 0,0 0 0 0 0,1 0 0 0 0,-1 0 0 0 0,0 0 0 0 0,0 1-1 0 0,0-1 1 0 0,0 0 0 0 0,0 0 0 0 0,0 0 0 0 0,0 0 0 0 0,0 0 0 0 0,0 0 0 0 0,0 0-1 0 0,0 0 1 0 0,0 0 0 0 0,0 0 0 0 0,0 0 0 0 0,0 1 0 0 0,0-1 0 0 0,0 0 0 0 0,0 0-1 0 0,0 0 1 0 0,0 0 0 0 0,0 0 0 0 0,0 0 0 0 0,0 0 0 0 0,0 0 0 0 0,0 0 0 0 0,0 0-1 0 0,0 1 1 0 0,0-1 0 0 0,0 0 0 0 0,0 0 0 0 0,0 0 0 0 0,0 0 0 0 0,0 0 0 0 0,0 0-1 0 0,0 0 1 0 0,0 0 0 0 0,0 0 0 0 0,0 0 0 0 0,0 0 0 0 0,0 0 0 0 0,-1 0 0 0 0,1 0-1 0 0,0 1 1 0 0,0-1 0 0 0,0 0 0 0 0,0 0 0 0 0,0 0 0 0 0,0 0 0 0 0,0 0 0 0 0,0 0-1 0 0,0 0 1 0 0,-5 5 6 0 0,-1 0 0 0 0,1-1 0 0 0,-1 1 0 0 0,0-1 0 0 0,0 0 0 0 0,0-1 0 0 0,0 1-1 0 0,-12 3 1 0 0,-326 86 407 0 0,262-75-16 0 0,-143 12 0 0 0,182-26-166 0 0,0 2-1 0 0,-65 18 0 0 0,103-23-206 0 0,0 0 0 0 0,-10 10 22 0 0,15-10-43 0 0,0-1 0 0 0,-1 1 0 0 0,1-1 0 0 0,0 1-1 0 0,0-1 1 0 0,-1 1 0 0 0,1-1 0 0 0,0 1 0 0 0,0 0 0 0 0,0-1 0 0 0,0 1 0 0 0,0-1-1 0 0,0 1 1 0 0,0 0 0 0 0,0-1 0 0 0,0 1 0 0 0,0-1 0 0 0,0 1 0 0 0,0 0 0 0 0,0-1-1 0 0,1 2 1 0 0,-1-1-5 0 0,0-1 0 0 0,0 1 0 0 0,0 0-1 0 0,0 0 1 0 0,1 0 0 0 0,-1-1 0 0 0,0 1-1 0 0,1 0 1 0 0,-1 0 0 0 0,1-1 0 0 0,-1 1-1 0 0,1 0 1 0 0,-1-1 0 0 0,1 1 0 0 0,-1 0-1 0 0,1-1 1 0 0,0 1 0 0 0,-1-1 0 0 0,2 2-1 0 0,1-1-8 0 0,2 4-15 0 0,1-1 1 0 0,0 0-1 0 0,0 0 0 0 0,0-1 1 0 0,0 0-1 0 0,1 0 0 0 0,-1 0 1 0 0,1-1-1 0 0,12 3 0 0 0,6 0-40 0 0,35 2 0 0 0,340-4 96 0 0,-70-5 8 0 0,34 12-110 0 0,-300-9-126 0 0,127 19-1 0 0,-188-19 96 0 0,-7 0-628 0 0,-33 6 721 0 0,-66 4-1 0 0,-44-7 179 0 0,114-4-100 0 0,-86 1 129 0 0,-359 11 793 0 0,128 2-589 0 0,256-13-350 0 0,92-1-120 0 0,5-1-234 0 0,163-48-505 0 0,27-8 989 0 0,47-23 176 0 0,-209 71-317 0 0,-31 8-43 0 0,0 1-1 0 0,0-1 1 0 0,0 1 0 0 0,0-1 0 0 0,1 1 0 0 0,-1-1 0 0 0,0 1-1 0 0,0-1 1 0 0,0 0 0 0 0,0 1 0 0 0,0-1 0 0 0,-1 1 0 0 0,1-1-1 0 0,0 1 1 0 0,0-1 0 0 0,0 1 0 0 0,0-1 0 0 0,-1 1 0 0 0,1-1-1 0 0,0 1 1 0 0,0-1 0 0 0,-1 1 0 0 0,1-1 0 0 0,0 1 0 0 0,-2-2-25 0 0,1 0 1 0 0,-1 0 0 0 0,0 0 0 0 0,1 0-1 0 0,-1 1 1 0 0,0-1 0 0 0,0 0 0 0 0,0 1-1 0 0,0 0 1 0 0,0-1 0 0 0,0 1-1 0 0,-1 0 1 0 0,1 0 0 0 0,0 0 0 0 0,-1 1-1 0 0,-3-2 1 0 0,-6 0-79 0 0,1 0 0 0 0,-15 0 0 0 0,22 2 85 0 0,-221-23-665 0 0,186 16 729 0 0,0-2-1 0 0,1-1 1 0 0,-63-25 0 0 0,75 24 80 0 0,13 6-40 0 0,0 0 0 0 0,0-1 0 0 0,1-1 1 0 0,-15-9-1 0 0,26 15 111 0 0,0-1-139 0 0,1-6-58 0 0,1 7-4 0 0,0-1 1 0 0,0 1-1 0 0,1-1 0 0 0,-1 1 1 0 0,1 0-1 0 0,-1-1 1 0 0,1 1-1 0 0,0 0 1 0 0,-1 0-1 0 0,1 0 1 0 0,0 0-1 0 0,0 0 0 0 0,0 0 1 0 0,0 1-1 0 0,0-1 1 0 0,0 1-1 0 0,0-1 1 0 0,3 1-1 0 0,41-5-114 0 0,17 1 181 0 0,94 8 0 0 0,-145-2 42 0 0,23 6 0 0 0,2 1 122 0 0,-18-6-204 0 0,0 0 0 0 0,1 2 1 0 0,-2 0-1 0 0,1 1 0 0 0,-1 1 0 0 0,0 0 0 0 0,25 16 0 0 0,-13-2-221 0 0,-16-2-52 0 0,-12-16 264 0 0,-1-1-67 0 0,-1 1 0 0 0,1-1 1 0 0,0 0-1 0 0,0 0 0 0 0,-1 0 0 0 0,0 1 0 0 0,1-1 0 0 0,-1 0 1 0 0,0 4-1 0 0,1 2-25 0 0,-1-5 86 0 0,0-2 0 0 0,0 0 0 0 0,0-1-1 0 0,0 1 1 0 0,0 0 0 0 0,0 0 0 0 0,1-1-1 0 0,-1 1 1 0 0,0 0 0 0 0,0-1-1 0 0,0 1 1 0 0,1-1 0 0 0,-1 1-1 0 0,0 0 1 0 0,1-1 0 0 0,-1 1 0 0 0,1-1-1 0 0,0 1 1 0 0,0 1 8 0 0,0 0 1 0 0,0-1-1 0 0,0 1 0 0 0,1-1 0 0 0,-1 1 1 0 0,0-1-1 0 0,1 1 0 0 0,0-1 0 0 0,-1 0 1 0 0,1 0-1 0 0,0 0 0 0 0,-1 0 0 0 0,1 0 1 0 0,0 0-1 0 0,0-1 0 0 0,0 1 0 0 0,3 0 1 0 0,2 1 67 0 0,17 5 8 0 0,0-2 0 0 0,0-1 0 0 0,48 3 0 0 0,76-8 316 0 0,-87-1-348 0 0,57-6-131 0 0,-62 4-20 0 0,70 2 0 0 0,-113 3 24 0 0,1 2-3 0 0,-12-2 18 0 0,-9 0-1420 0 0,6-1 1463 0 0,0 0 1 0 0,0 0-1 0 0,0-1 1 0 0,-1 1-1 0 0,-1 0-11 0 0,-21-2-51 0 0,1-1-1 0 0,-1-1 1 0 0,-38-12 0 0 0,8 4 18 0 0,43 11 57 0 0,-1-1 1 0 0,1-1-1 0 0,0 1 1 0 0,0-2-1 0 0,0 0 1 0 0,-17-9-1 0 0,-13-12 78 0 0,31 19-14 0 0,3-2-8 0 0,1 1-35 0 0,4 5 22 0 0,-1-4-18 0 0,3 4 299 0 0,2 1-293 0 0,0 0 0 0 0,0 1 0 0 0,0-1 0 0 0,0 0-1 0 0,0 1 1 0 0,0 0 0 0 0,0-1 0 0 0,0 1 0 0 0,4 0 0 0 0,2-1 28 0 0,11-3-28 0 0,-15 1-4 0 0,0 1-7 0 0,15 0-13 0 0,-2 2-7 0 0,-1 1 0 0 0,-2 2 0 0 0,1 1 0 0 0,0 0-13 0 0,-1 1-40 0 0,1-1 39 0 0,7 0-14 0 0,-18-3-2 0 0,11 9 27 0 0,-13-9 60 0 0,-7-12 107 0 0,3 9-163 0 0,0-1 1 0 0,0 1-1 0 0,-1 0 0 0 0,1 0 0 0 0,0 0 0 0 0,-1 0 0 0 0,1 0 0 0 0,-1 0 0 0 0,0 1 0 0 0,1-1 0 0 0,-1 1 1 0 0,0-1-1 0 0,0 1 0 0 0,0 0 0 0 0,-4 0 0 0 0,-6-2-2 0 0,-1 1 0 0 0,-17-1 0 0 0,10 1 2 0 0,-100-11 514 0 0,110 12-431 0 0,1 1 1 0 0,-22 1-1 0 0,30-1 40 0 0,5 0-189 0 0,134-2-155 0 0,-37 3 117 0 0,-75-2 103 0 0,-1 2 0 0 0,1 0 0 0 0,-1 2 0 0 0,1 1 0 0 0,-1 1 0 0 0,0 1 0 0 0,0 1 0 0 0,-1 1 0 0 0,0 1 0 0 0,31 16 0 0 0,-35-14 0 0 0,-19-11 0 0 0,35 24 0 0 0,-10-6 0 0 0,-21-14 0 0 0,19 9 0 0 0,4 1 0 0 0,2 1 0 0 0,86 33 118 0 0,-110-46-109 0 0,17 12 51 0 0,-6-4-55 0 0,-14-9-5 0 0,9 7 0 0 0,0 0 0 0 0,-1 0 0 0 0,0 1 0 0 0,-1 0 0 0 0,13 14 0 0 0,-12-10 0 0 0,8 7 0 0 0,-16-16 0 0 0,9 18 0 0 0,-7-16 0 0 0,8 23 0 0 0,-9-24 12 0 0,2 21 60 0 0,-5-24 26 0 0,-1 1-72 0 0,1 0 1 0 0,-1-1-1 0 0,0 1 1 0 0,0 0-1 0 0,0-1 1 0 0,-1 1-1 0 0,1-1 1 0 0,-1 0-1 0 0,1 1 1 0 0,-1-1-1 0 0,0 0 1 0 0,0 0-1 0 0,0 0 1 0 0,0 0-1 0 0,0 0 1 0 0,-4 2-1 0 0,1-1-11 0 0,-1 1-1 0 0,0-1 0 0 0,0 0 1 0 0,1-1-1 0 0,-2 1 0 0 0,1-1 0 0 0,0-1 1 0 0,0 1-1 0 0,-1-1 0 0 0,-5 1 1 0 0,-14 0 63 0 0,-29-1 1 0 0,42-1-74 0 0,-211-14 121 0 0,63 1-28 0 0,69 8-81 0 0,-94-3-34 0 0,182 8 8 0 0,-16 0-139 0 0,-30-3 1 0 0,49 3 77 0 0,4 0-49 0 0,440 3 42 0 0,-51 14 218 0 0,-334-13-136 0 0,140 21-21 0 0,-173-19-227 0 0,-25-6 237 0 0,0 0-1 0 0,1 0 0 0 0,-1 0 1 0 0,0 0-1 0 0,0 0 1 0 0,0 0-1 0 0,0 0 0 0 0,0 0 1 0 0,0 0-1 0 0,0 0 0 0 0,0 0 1 0 0,0 0-1 0 0,0 0 0 0 0,0 0 1 0 0,1 0-1 0 0,-1 0 0 0 0,0 0 1 0 0,0 0-1 0 0,0 0 0 0 0,0 0 1 0 0,0 0-1 0 0,0 0 0 0 0,0 0 1 0 0,0 0-1 0 0,0 0 0 0 0,0 0 1 0 0,0 0-1 0 0,0 0 0 0 0,1 1 1 0 0,-1-1-1 0 0,0 0 0 0 0,0 0 1 0 0,0 0-1 0 0,0 0 0 0 0,0 0 1 0 0,0 0-1 0 0,0 0 0 0 0,0 0 1 0 0,0 0-1 0 0,0 0 0 0 0,0 0 1 0 0,0 0-1 0 0,0 0 0 0 0,0 1 1 0 0,0-1-1 0 0,0 0 0 0 0,0 0 1 0 0,0 0-1 0 0,0 0 0 0 0,0 0 1 0 0,0 0-1 0 0,0 0 0 0 0,0 0 1 0 0,0 0-1 0 0,0 0 1 0 0,0 1-1 0 0,0-1 0 0 0,0 0 1 0 0,0 0-1 0 0,0 0 0 0 0,-14 1-232 0 0,-556-15 158 0 0,530 13 149 0 0,-664-5 1183 0 0,559 11-1097 0 0,142-5-230 0 0,6 1-25 0 0,28 3-118 0 0,0-1 0 0 0,1-1-1 0 0,39-4 1 0 0,-33 1 137 0 0,494-17 222 0 0,-416 13-128 0 0,-97 4-12 0 0,299-24-64 0 0,-300 22 54 0 0,-15 3-44 0 0,-3-2 1 0 0,-1 0 52 0 0,0 1 1 0 0,0-1-1 0 0,0 0 0 0 0,0 1 1 0 0,0-1-1 0 0,-1 1 0 0 0,1 0 0 0 0,0-1 1 0 0,-1 1-1 0 0,1 0 0 0 0,-1 0 1 0 0,0 0-1 0 0,1 0 0 0 0,-1 0 1 0 0,0 0-1 0 0,1 0 0 0 0,-1 1 0 0 0,-2-1 1 0 0,-39-10 2 0 0,38 10-2 0 0,-327-37-119 0 0,269 33 110 0 0,-85-5 108 0 0,-66-7 381 0 0,177 13-318 0 0,-16-3 336 0 0,-83-18 1 0 0,134 24-422 0 0,4-1-22 0 0,4-2-46 0 0,0 0 0 0 0,0 1 0 0 0,1 0 0 0 0,-1 0 0 0 0,0 0 0 0 0,1 1 0 0 0,8-2 0 0 0,54-8-45 0 0,-46 8-6 0 0,217-32 26 0 0,-175 27 16 0 0,1 2 0 0 0,1 3 0 0 0,73 6 0 0 0,-69 8 0 0 0,-68-9 0 0 0,-4 1 0 0 0,-10 1 0 0 0,-17 3 0 0 0,6-3 0 0 0,-175 32 0 0 0,123-17 0 0 0,0-1 0 0 0,-129 48 0 0 0,185-58-22 0 0,2 2 0 0 0,-17 9 1 0 0,28-15-4 0 0,0 0 1 0 0,1 1 0 0 0,0-1 0 0 0,-1 1 0 0 0,1 0 0 0 0,0 0 0 0 0,1 0 0 0 0,-1 1 0 0 0,1-1 0 0 0,-5 8 0 0 0,8-9-9 0 0,-1-1 1 0 0,1 1 0 0 0,-1-1 0 0 0,1 0 0 0 0,0 1-1 0 0,0-1 1 0 0,0 1 0 0 0,1-1 0 0 0,-1 1-1 0 0,0-1 1 0 0,1 0 0 0 0,0 1 0 0 0,-1-1 0 0 0,1 0-1 0 0,0 0 1 0 0,1 3 0 0 0,-2-5 30 0 0,3 4-40 0 0,-1 1-1 0 0,1-1 0 0 0,-1 0 1 0 0,1 0-1 0 0,1 0 0 0 0,-1-1 1 0 0,0 1-1 0 0,1-1 0 0 0,0 0 1 0 0,0 0-1 0 0,0 0 0 0 0,0 0 1 0 0,0-1-1 0 0,0 1 0 0 0,8 2 1 0 0,6 1-51 0 0,0 0 0 0 0,31 6 1 0 0,-43-11 94 0 0,265 38-41 0 0,3-23 9 0 0,-144-9 25 0 0,-52-3 5 0 0,192 19 0 0 0,-257-19-120 0 0,-13-4 116 0 0,0 0-1 0 0,1 0 1 0 0,-1 0-1 0 0,0 0 1 0 0,0 0 0 0 0,0 0-1 0 0,0 0 1 0 0,0 0-1 0 0,0 0 1 0 0,0 0 0 0 0,0 0-1 0 0,0 0 1 0 0,0 1-1 0 0,0-1 1 0 0,0 0-1 0 0,0 0 1 0 0,0 0 0 0 0,0 0-1 0 0,0 0 1 0 0,0 0-1 0 0,0 0 1 0 0,0 0 0 0 0,0 0-1 0 0,0 0 1 0 0,0 0-1 0 0,0 0 1 0 0,0 1 0 0 0,0-1-1 0 0,0 0 1 0 0,0 0-1 0 0,0 0 1 0 0,0 0-1 0 0,0 0 1 0 0,0 0 0 0 0,0 0-1 0 0,0 0 1 0 0,0 0-1 0 0,0 0 1 0 0,0 0 0 0 0,0 0-1 0 0,0 0 1 0 0,0 1-1 0 0,0-1 1 0 0,0 0-1 0 0,0 0 1 0 0,-1 0 0 0 0,1 0-1 0 0,0 0 1 0 0,0 0-1 0 0,0 0 1 0 0,0 0 0 0 0,0 0-1 0 0,0 0 1 0 0,0 0-1 0 0,0 0 1 0 0,0 0-1 0 0,0 0 1 0 0,0 0 0 0 0,0 0-1 0 0,-1 0 1 0 0,1 0-1 0 0,-23 6-479 0 0,20-6 470 0 0,-136 21 164 0 0,-164 2-1 0 0,35-5 504 0 0,-107 26-14 0 0,7 26-106 0 0,365-69-533 0 0,-4 0-22 0 0,-1 1 1 0 0,1 0-1 0 0,-1 0 1 0 0,1 1-1 0 0,0 0 1 0 0,0 0-1 0 0,0 1 0 0 0,1-1 1 0 0,-13 10-1 0 0,18-11-82 0 0,2 0-46 0 0,2 1 69 0 0,-1 0 0 0 0,1 0 0 0 0,-1 0 0 0 0,1-1 1 0 0,0 1-1 0 0,0-1 0 0 0,1 0 0 0 0,-1 0 0 0 0,0 0 1 0 0,1 0-1 0 0,-1 0 0 0 0,1-1 0 0 0,-1 0 0 0 0,8 2 0 0 0,7 1-229 0 0,35 4-1 0 0,-41-7 274 0 0,67 6-156 0 0,130-3-1 0 0,22-19 235 0 0,128-5 153 0 0,-98 10-83 0 0,228 4 114 0 0,-367 12-166 0 0,141 12 95 0 0,-245-16-154 0 0,0 1 0 0 0,29 8 0 0 0,-47-11 1 0 0,1 0 0 0 0,0 0-1 0 0,0 1 1 0 0,0-1 0 0 0,-1 0-1 0 0,1 1 1 0 0,0-1 0 0 0,0 0-1 0 0,-1 1 1 0 0,1-1 0 0 0,0 1-1 0 0,-1-1 1 0 0,1 1 0 0 0,0 0-1 0 0,0 0 1 0 0,-1 0 1 0 0,0-1 0 0 0,0 1 0 0 0,0 0 0 0 0,0 0 0 0 0,0 0 0 0 0,0 0 0 0 0,0-1 0 0 0,-1 1 0 0 0,1 0 0 0 0,0 0 0 0 0,0 0 0 0 0,0-1 0 0 0,-1 1 0 0 0,1 0 0 0 0,-1 0 0 0 0,1-1 0 0 0,0 1 0 0 0,-1 0 0 0 0,1-1 0 0 0,-1 1 0 0 0,0-1 0 0 0,1 1 0 0 0,-1 0 0 0 0,1-1 0 0 0,-1 1 0 0 0,0-1 0 0 0,1 0 0 0 0,-1 1 0 0 0,-1 0 0 0 0,-24 13 44 0 0,26-14-45 0 0,-19 8 48 0 0,0-1 0 0 0,0-1 0 0 0,-29 6 0 0 0,-62 4 328 0 0,62-10-236 0 0,-256 34 643 0 0,67-6-357 0 0,153-21-318 0 0,-8 1-26 0 0,0 5 0 0 0,-93 30-1 0 0,178-47-92 0 0,0 1-1 0 0,0-1 1 0 0,0 1 0 0 0,1 1-1 0 0,-1-1 1 0 0,1 1-1 0 0,0 0 1 0 0,0 0-1 0 0,0 1 1 0 0,0 0-1 0 0,-7 8 1 0 0,13-12-1 0 0,0 0-1 0 0,-1 0 1 0 0,1-1 0 0 0,0 1 0 0 0,-1 0-1 0 0,1 0 1 0 0,0 0 0 0 0,0 0-1 0 0,0 0 1 0 0,0 0 0 0 0,0 0 0 0 0,0 0-1 0 0,0 0 1 0 0,0 0 0 0 0,0-1 0 0 0,0 1-1 0 0,0 0 1 0 0,0 0 0 0 0,1 0-1 0 0,0 1 1 0 0,8 14-119 0 0,-6-13 74 0 0,0 0 0 0 0,0 0-1 0 0,0-1 1 0 0,1 1 0 0 0,-1-1 0 0 0,1 0-1 0 0,0 0 1 0 0,0 0 0 0 0,-1 0-1 0 0,1-1 1 0 0,8 3 0 0 0,6 0-166 0 0,26 2 1 0 0,-35-5 167 0 0,209 13-158 0 0,2-16 23 0 0,-93 0 150 0 0,720 11 543 0 0,-430 17-312 0 0,-301-13-112 0 0,180 45 0 0 0,-268-51-83 0 0,-1 2 0 0 0,0 0 0 0 0,36 20 0 0 0,-49-21-62 0 0,-14-8 63 0 0,0 0 1 0 0,0 0-1 0 0,0 0 1 0 0,0 0-1 0 0,0 0 1 0 0,0 0-1 0 0,0 0 1 0 0,0 0-1 0 0,0 0 0 0 0,1 0 1 0 0,-1 0-1 0 0,0 0 1 0 0,0 0-1 0 0,0 0 1 0 0,0 0-1 0 0,0 0 0 0 0,0 0 1 0 0,0 0-1 0 0,0 0 1 0 0,0 0-1 0 0,0 0 1 0 0,0 0-1 0 0,0 0 1 0 0,0 1-1 0 0,0-1 0 0 0,0 0 1 0 0,0 0-1 0 0,1 0 1 0 0,-1 0-1 0 0,0 0 1 0 0,0 0-1 0 0,0 0 0 0 0,0 0 1 0 0,0 0-1 0 0,0 0 1 0 0,0 0-1 0 0,0 1 1 0 0,0-1-1 0 0,0 0 1 0 0,0 0-1 0 0,0 0 0 0 0,0 0 1 0 0,0 0-1 0 0,-1 0 1 0 0,1 0-1 0 0,0 0 1 0 0,0 0-1 0 0,0 0 0 0 0,0 0 1 0 0,0 1-1 0 0,0-1 1 0 0,0 0-1 0 0,0 0 1 0 0,0 0-1 0 0,0 0 1 0 0,0 0-1 0 0,0 0 0 0 0,0 0 1 0 0,0 0-1 0 0,0 0 1 0 0,0 0-1 0 0,0 0 1 0 0,-1 0-1 0 0,-2 3-24 0 0,0 0 0 0 0,-1 0 0 0 0,1 0 0 0 0,-1-1 1 0 0,0 1-1 0 0,0-1 0 0 0,0 0 0 0 0,0 0 0 0 0,0-1 0 0 0,0 1 0 0 0,-1-1 0 0 0,-8 2 0 0 0,-8 0-2 0 0,-32 1-1 0 0,30-3 80 0 0,-82 6 186 0 0,-295 13 510 0 0,-543 14 533 0 0,466 11-1206 0 0,304-25-145 0 0,-98 22-338 0 0,263-41 376 0 0,0 1 0 0 0,0 0 1 0 0,0 0-1 0 0,0 1 0 0 0,0 0 1 0 0,0 1-1 0 0,-7 4 0 0 0,15-7 16 0 0,0 0 0 0 0,0-1-1 0 0,0 1 1 0 0,0 0-1 0 0,0-1 1 0 0,1 1 0 0 0,-1-1-1 0 0,0 1 1 0 0,0-1-1 0 0,1 1 1 0 0,-1 0 0 0 0,0-1-1 0 0,1 1 1 0 0,-1-1-1 0 0,1 1 1 0 0,-1-1 0 0 0,1 0-1 0 0,-1 1 1 0 0,1-1-1 0 0,-1 1 1 0 0,2 0 0 0 0,-2-1-6 0 0,4 3-31 0 0,1 0-1 0 0,0 0 1 0 0,-1-1 0 0 0,1 1 0 0 0,0-1-1 0 0,0 0 1 0 0,1 0 0 0 0,-1-1 0 0 0,7 2-1 0 0,54 5-252 0 0,-45-6 214 0 0,443 6-350 0 0,-341-10 406 0 0,8 0 41 0 0,742-6 83 0 0,225 45-34 0 0,-863-10-126 0 0,-171-16 5 0 0,99 31 0 0 0,-155-40 23 0 0,1 1-1 0 0,-1 0 1 0 0,0 1-1 0 0,-1-1 1 0 0,1 1-1 0 0,-1 1 1 0 0,1-1-1 0 0,9 9 1 0 0,-17-13 40 0 0,0 1 0 0 0,0-1 0 0 0,0 0 0 0 0,0 0 0 0 0,1 0 0 0 0,-1 0-1 0 0,0 0 1 0 0,0 0 0 0 0,0 0 0 0 0,0 0 0 0 0,0 0 0 0 0,0 1 0 0 0,0-1 0 0 0,0 0 0 0 0,0 0 0 0 0,0 0 0 0 0,0 0 0 0 0,0 0 0 0 0,1 0 0 0 0,-1 1 0 0 0,0-1 0 0 0,0 0 0 0 0,0 0 0 0 0,0 0 0 0 0,0 0 0 0 0,0 0 0 0 0,0 1 0 0 0,0-1 0 0 0,0 0 0 0 0,0 0 0 0 0,0 0 0 0 0,-1 0 0 0 0,1 0 0 0 0,0 0 0 0 0,0 1 0 0 0,0-1 0 0 0,0 0 0 0 0,0 0-1 0 0,0 0 1 0 0,0 0 0 0 0,0 0 0 0 0,0 0 0 0 0,0 0 0 0 0,0 1 0 0 0,0-1 0 0 0,-1 0 0 0 0,1 0 0 0 0,0 0 0 0 0,0 0 0 0 0,0 0 0 0 0,0 0 0 0 0,0 0 0 0 0,-4 4-68 0 0,-1 0 0 0 0,1 0 0 0 0,0 0-1 0 0,-1-1 1 0 0,0 1 0 0 0,0-1 0 0 0,0-1 0 0 0,0 1 0 0 0,-9 3-1 0 0,-58 15-231 0 0,60-18 299 0 0,-235 41-12 0 0,-3-18 390 0 0,189-20-262 0 0,-412 32 725 0 0,-311 34 644 0 0,733-66-1434 0 0,-372 53 203 0 0,296-36-227 0 0,-161 52-1 0 0,268-69-20 0 0,-1 1 0 0 0,-1 0 0 0 0,1 1 0 0 0,-33 19 0 0 0,53-27-8 0 0,0 1-1 0 0,-1 0 0 0 0,1-1 0 0 0,0 1 1 0 0,-1 0-1 0 0,1 0 0 0 0,0 0 0 0 0,0 0 1 0 0,0 0-1 0 0,0 1 0 0 0,0-1 1 0 0,0 0-1 0 0,0 0 0 0 0,0 1 0 0 0,1-1 1 0 0,-1 0-1 0 0,0 1 0 0 0,0 2 0 0 0,1-3-9 0 0,0 0 1 0 0,0 0-1 0 0,1 0 0 0 0,-1 0 0 0 0,0 0 0 0 0,0 0 0 0 0,1-1 0 0 0,-1 1 0 0 0,1 0 0 0 0,-1 0 0 0 0,0 0 1 0 0,1 0-1 0 0,0 0 0 0 0,-1-1 0 0 0,1 1 0 0 0,-1 0 0 0 0,1-1 0 0 0,0 1 0 0 0,0 0 0 0 0,-1-1 0 0 0,2 2 0 0 0,5 2-81 0 0,0-1-1 0 0,0 1 1 0 0,0-1-1 0 0,1 0 1 0 0,13 3-1 0 0,15 2-293 0 0,64 5 1 0 0,42-6-172 0 0,221-9 428 0 0,2-17 166 0 0,-63 3 101 0 0,-117 8-1 0 0,331-10 391 0 0,-328 16-215 0 0,90 1 176 0 0,-2 23-82 0 0,-250-18-394 0 0,1 2 1 0 0,49 17 0 0 0,-73-22-146 0 0,-6 1-12 0 0,-18 5-42 0 0,0-1 0 0 0,0-1 0 0 0,0-1 0 0 0,-38 3 0 0 0,41-5 110 0 0,-464 32 59 0 0,-6-22 908 0 0,108-5-128 0 0,-319 25 373 0 0,7 43-534 0 0,566-52-434 0 0,99-16-75 0 0,1 0-1 0 0,-39 18 1 0 0,41-13-68 0 0,24-11-18 0 0,-1-1 0 0 0,1 0 0 0 0,-1 1 0 0 0,1-1 0 0 0,-1 1 0 0 0,1-1 0 0 0,-1 0 0 0 0,1 1 0 0 0,-1-1 0 0 0,1 1 0 0 0,0-1 0 0 0,-1 1 0 0 0,1 0 0 0 0,0-1 0 0 0,-1 1 0 0 0,1-1 0 0 0,0 1 0 0 0,0 0 0 0 0,0-1 0 0 0,-1 1 0 0 0,1-1 0 0 0,0 2 0 0 0,1 0-6 0 0,-1 0 0 0 0,1-1 0 0 0,0 1 0 0 0,-1 0 0 0 0,1 0 1 0 0,0-1-1 0 0,0 1 0 0 0,0 0 0 0 0,1-1 0 0 0,-1 1 0 0 0,0-1 0 0 0,0 1 0 0 0,1-1 0 0 0,-1 0 0 0 0,1 0 0 0 0,-1 1 0 0 0,1-1 0 0 0,0 0 0 0 0,2 1 0 0 0,6 3-67 0 0,0 0 0 0 0,12 3 0 0 0,7 1-73 0 0,0-1 0 0 0,59 8 0 0 0,63-3 10 0 0,357-14 67 0 0,-401-2 89 0 0,330-10 254 0 0,156-3 139 0 0,-3 20-124 0 0,-141 42 24 0 0,-407-39-291 0 0,1 2-1 0 0,55 20 0 0 0,-93-27-40 0 0,-1-1-1 0 0,0 1 0 0 0,0 0 0 0 0,0 1 0 0 0,6 4 1 0 0,-10-7 12 0 0,1 0 0 0 0,-1 0 1 0 0,0 0-1 0 0,0 1 1 0 0,0-1-1 0 0,0 0 0 0 0,0 0 1 0 0,0 0-1 0 0,0 1 0 0 0,0-1 1 0 0,0 0-1 0 0,0 0 1 0 0,0 0-1 0 0,0 1 0 0 0,0-1 1 0 0,-1 0-1 0 0,1 0 0 0 0,0 0 1 0 0,0 1-1 0 0,0-1 1 0 0,0 0-1 0 0,0 0 0 0 0,0 0 1 0 0,0 0-1 0 0,0 1 1 0 0,-1-1-1 0 0,1 0 0 0 0,0 0 1 0 0,0 0-1 0 0,0 0 0 0 0,0 0 1 0 0,-1 0-1 0 0,1 0 1 0 0,0 1-1 0 0,0-1 0 0 0,-7 4-60 0 0,-1 0 26 0 0,1 0-1 0 0,-1-1 0 0 0,0 0 1 0 0,0-1-1 0 0,0 1 0 0 0,-15 1 0 0 0,-54 2-64 0 0,67-6 88 0 0,-42 2-39 0 0,-245 15 113 0 0,-48-3 179 0 0,165-8-109 0 0,-80 2 39 0 0,-366 22 166 0 0,378-16-266 0 0,-106 12 89 0 0,280-17-126 0 0,0 4 1 0 0,-123 37-1 0 0,173-41-28 0 0,23-8 0 0 0,1-1 0 0 0,-1 0 0 0 0,1 0 0 0 0,0 0 0 0 0,-1 0 0 0 0,1 0 0 0 0,-1 0 0 0 0,1 1 0 0 0,-1-1 0 0 0,1 0 0 0 0,-1 0 0 0 0,1 1 0 0 0,0-1 0 0 0,-1 0 0 0 0,1 1 0 0 0,-1-1 0 0 0,1 0 0 0 0,0 1 0 0 0,0-1 0 0 0,-1 1 0 0 0,1-1 0 0 0,0 1 0 0 0,0-1 0 0 0,-1 0 0 0 0,1 1 0 0 0,0-1 0 0 0,0 1 0 0 0,0 0 0 0 0,0 0-2 0 0,1 1-1 0 0,0-1 0 0 0,0 1 0 0 0,0-1 1 0 0,0 0-1 0 0,0 0 0 0 0,0 1 0 0 0,0-1 1 0 0,1 0-1 0 0,-1 0 0 0 0,0 0 0 0 0,1 0 1 0 0,1 0-1 0 0,25 14-109 0 0,-4-6 33 0 0,1-2 0 0 0,0 0 0 0 0,0-1 0 0 0,31 2 1 0 0,106 2-20 0 0,-147-10 90 0 0,364-3-68 0 0,1-20 140 0 0,-152 8-12 0 0,-154 11-41 0 0,527-26 112 0 0,-456 24-97 0 0,312-3 56 0 0,-303 10-83 0 0,142 4-1 0 0,-3 16 23 0 0,-276-19-3 0 0,41 5 109 0 0,73 18 0 0 0,-128-24-197 0 0,-17 2-62 0 0,-7-1 132 0 0,0-1 0 0 0,-40-4 0 0 0,5 0 0 0 0,-1825 16 192 0 0,868 58-64 0 0,1002-70-128 0 0,-107 16 4 0 0,94-12-10 0 0,1 1-1 0 0,-42 15 0 0 0,64-20-1 0 0,1-1 0 0 0,-1 0-1 0 0,1 0 1 0 0,0 0 0 0 0,-1 0-1 0 0,1 0 1 0 0,-1 1 0 0 0,1-1 0 0 0,0 0-1 0 0,-1 0 1 0 0,1 1 0 0 0,0-1-1 0 0,-1 0 1 0 0,1 1 0 0 0,0-1-1 0 0,-1 0 1 0 0,1 1 0 0 0,0-1-1 0 0,0 0 1 0 0,0 1 0 0 0,-1-1-1 0 0,1 0 1 0 0,0 1 0 0 0,0-1 0 0 0,0 1-1 0 0,0-1 1 0 0,0 1 0 0 0,-1-1-1 0 0,1 0 1 0 0,0 1 0 0 0,0-1-1 0 0,0 1 1 0 0,1 0 0 0 0,-1 1-1 0 0,1-1 1 0 0,-1 0 0 0 0,1 0-1 0 0,0 0 1 0 0,-1-1-1 0 0,1 1 1 0 0,0 0 0 0 0,0 0-1 0 0,-1 0 1 0 0,1 0 0 0 0,1 0-1 0 0,5 4-36 0 0,-1-1-1 0 0,0 0 1 0 0,11 4-1 0 0,6 1-87 0 0,0-1-1 0 0,0-2 1 0 0,47 8 0 0 0,76 0-11 0 0,292-15 92 0 0,-373-1 50 0 0,471-22 2 0 0,-54 1 0 0 0,313 9 51 0 0,-5 57 16 0 0,-756-39-66 0 0,105 14 62 0 0,-116-14-122 0 0,1 1 0 0 0,-1 2 1 0 0,35 14-1 0 0,-55-20-117 0 0,-6 1-267 0 0,-5 1 371 0 0,0 0 0 0 0,-1-1 0 0 0,1 0 0 0 0,-1 0 0 0 0,-14 1 0 0 0,-51-2-96 0 0,55-1 120 0 0,-750-12 1081 0 0,-314 3 202 0 0,1069 9-1230 0 0,-653 20 243 0 0,5 28-237 0 0,606-41-140 0 0,53-6-71 0 0,7 1-11 0 0,6 4 127 0 0,1-1-1 0 0,0 0 0 0 0,0-1 0 0 0,0 0 0 0 0,20 3 0 0 0,65 6-206 0 0,231-12-76 0 0,-269-3 350 0 0,608-34 58 0 0,-103 3-10 0 0,682 14 33 0 0,-852 39-100 0 0,-297-8 18 0 0,190 46 0 0 0,-273-55-14 0 0,-1 1 0 0 0,0 0 0 0 0,0 1 0 0 0,15 9 0 0 0,-24-13-32 0 0,-7 1-130 0 0,-9 2 123 0 0,0 0 0 0 0,0-1 1 0 0,0-1-1 0 0,-23 2 0 0 0,-58-2 182 0 0,59-3 9 0 0,-460 10 821 0 0,325-5-766 0 0,-327 24 101 0 0,179-7-185 0 0,-204 41-95 0 0,506-60-25 0 0,9-1 6 0 0,-1 1-1 0 0,1 0 1 0 0,0 0-1 0 0,-1 0 1 0 0,-11 6-1 0 0,18-7-25 0 0,3 0-6 0 0,14 6 4 0 0,0-2-1 0 0,1 0 1 0 0,-1-1-1 0 0,33 4 1 0 0,75 0-258 0 0,-70-6 259 0 0,531 9 133 0 0,-266-14-28 0 0,106-3-3 0 0,-46-1-41 0 0,-25 2-12 0 0,215 24-250 0 0,-455-12 152 0 0,17 8-341 0 0,-128-15 293 0 0,-9 2 91 0 0,0 0 0 0 0,0 0-1 0 0,0-1 1 0 0,-1 0 0 0 0,1 0 0 0 0,0 0-1 0 0,0-1 1 0 0,-1 0 0 0 0,-8-1 0 0 0,-4 1-21 0 0,-521-4-329 0 0,185 2 749 0 0,-123 1 360 0 0,253 3-368 0 0,-114 5 69 0 0,117 2-287 0 0,-291 20 81 0 0,370-10-490 0 0,140-18 94 0 0,7 1-286 0 0,21 3 347 0 0,0 0-1 0 0,0-2 0 0 0,1 0 0 0 0,29-2 1 0 0,-24 0 57 0 0,451-6 170 0 0,-265-1-36 0 0,234-4 3 0 0,321-5 70 0 0,-105 33-203 0 0,-474 0-224 0 0,-193-18 279 0 0,1 0-1 0 0,-1 0 0 0 0,1 0 0 0 0,0 0 0 0 0,-1 0 0 0 0,1 0 1 0 0,-1 0-1 0 0,1 0 0 0 0,-1 0 0 0 0,1 0 0 0 0,-1 1 1 0 0,1-1-1 0 0,-1 0 0 0 0,1 0 0 0 0,-1 0 0 0 0,1 1 0 0 0,-1-1 1 0 0,1 0-1 0 0,-1 0 0 0 0,1 1 0 0 0,-1-1 0 0 0,1 1 0 0 0,-15 4-372 0 0,-25 1 168 0 0,1-2 0 0 0,-1-2 0 0 0,-46-3-1 0 0,48 1 116 0 0,-742-23 190 0 0,-1-17 1317 0 0,255 12-657 0 0,-178-7-165 0 0,475 23-523 0 0,-181-7 6 0 0,-62-6-51 0 0,229 10-104 0 0,218 14 78 0 0,-39-2-292 0 0,-75-14 0 0 0,131 16 225 0 0,0-1 0 0 0,0 0-1 0 0,-11-5 1 0 0,18 7 85 0 0,0 0 0 0 0,0 0 0 0 0,0 0 0 0 0,0 0 0 0 0,0 0 0 0 0,0 0 0 0 0,0 0 0 0 0,0 0 0 0 0,0 0 0 0 0,0 0 0 0 0,1 0 0 0 0,-1 0 0 0 0,0 0 0 0 0,0 0 0 0 0,0 0 0 0 0,0 0 0 0 0,0 0 0 0 0,0 0 0 0 0,0 0 0 0 0,0-1 0 0 0,0 1 0 0 0,0 0 0 0 0,0 0 0 0 0,0 0 0 0 0,0 0 0 0 0,0 0 0 0 0,0 0 0 0 0,0 0 0 0 0,0 0 0 0 0,0 0 0 0 0,0 0 0 0 0,0 0 0 0 0,0 0 0 0 0,0-1 0 0 0,0 1 0 0 0,0 0 0 0 0,0 0 0 0 0,0 0 0 0 0,0 0 0 0 0,0 0 0 0 0,0 0 0 0 0,0 0 0 0 0,0 0 0 0 0,0 0 0 0 0,0 0 0 0 0,0 0 0 0 0,0-1 0 0 0,0 1 0 0 0,0 0 0 0 0,0 0 0 0 0,0 0 0 0 0,0 0 0 0 0,0 0-1 0 0,0 0 1 0 0,0 0 0 0 0,0 0 0 0 0,0 0 0 0 0,0 0 0 0 0,-1 0 0 0 0,1 0 0 0 0,0 0 0 0 0,0 0 0 0 0,0 0 0 0 0,0 0 0 0 0,0 0 0 0 0,0 0 0 0 0,0 0 0 0 0,0 0 0 0 0,9-9-58 0 0,1 1-1 0 0,0 1 1 0 0,0 0-1 0 0,1 1 1 0 0,0 0-1 0 0,12-5 1 0 0,75-26-138 0 0,-90 34 179 0 0,239-66-119 0 0,5 17 111 0 0,-207 44 12 0 0,16-4 35 0 0,242-45 280 0 0,-1 17 311 0 0,-269 37-533 0 0,3-1 123 0 0,49 1 0 0 0,-70 5-130 0 0,-13-2-27 0 0,-3 0-73 0 0,0 0 0 0 0,0 0 0 0 0,-1 1 0 0 0,1-1 1 0 0,0 0-1 0 0,0 1 0 0 0,-1-1 0 0 0,1 1 0 0 0,-2 1 0 0 0,-7 2-62 0 0,-34 6-239 0 0,-81 8 1 0 0,73-12 264 0 0,-386 35-130 0 0,-1-18 289 0 0,201-12-5 0 0,-842 38 1039 0 0,1069-49-1122 0 0,6 0-12 0 0,0 1 0 0 0,0-1 0 0 0,0 1 0 0 0,-10 2 0 0 0,43 1-384 0 0,19-2 83 0 0,80-6-1 0 0,50-17 107 0 0,-57 6 165 0 0,727-79 331 0 0,-328 41 158 0 0,-516 53-370 0 0,-108-7 106 0 0,-546 22-212 0 0,165-1 68 0 0,-292-1 1301 0 0,630-7-1103 0 0,-83 0-19 0 0,240-7-212 0 0,0 0 0 0 0,0-1 1 0 0,12-3-1 0 0,2-1-37 0 0,454-99-181 0 0,453-102-263 0 0,-772 170 469 0 0,508-126 0 0 0,-310 76 0 0 0,-128 34 0 0 0,-213 49 0 0 0,87-24-23 0 0,-87 23 15 0 0,0-1 1 0 0,0-1 0 0 0,-1 0 0 0 0,20-13-1 0 0,-32 19 4 0 0,-1 0 0 0 0,0 0 0 0 0,0 0 0 0 0,1 0 0 0 0,-1 0 0 0 0,0 0-1 0 0,0 0 1 0 0,0 0 0 0 0,0 0 0 0 0,0-1 0 0 0,0 1 0 0 0,-1 0 0 0 0,1-1 0 0 0,0 1-1 0 0,-1 0 1 0 0,1-1 0 0 0,-1 1 0 0 0,1-1 0 0 0,-1-1 0 0 0,0 1-1 0 0,0 1 0 0 0,0 0 0 0 0,-1-1 0 0 0,1 1 0 0 0,0-1 0 0 0,-1 1 0 0 0,1 0 0 0 0,-1-1 0 0 0,0 1 0 0 0,0 0 0 0 0,1-1 0 0 0,-1 1 0 0 0,0 0-1 0 0,0 0 1 0 0,0 0 0 0 0,0 0 0 0 0,0 0 0 0 0,0 0 0 0 0,0 0 0 0 0,-2-1 0 0 0,-7-4-11 0 0,1-1 0 0 0,-1 2 0 0 0,-1 0-1 0 0,1 0 1 0 0,-1 1 0 0 0,-12-4 0 0 0,-70-13-148 0 0,91 20 156 0 0,-202-33-219 0 0,-230-8-1 0 0,-47 9 280 0 0,271 18-44 0 0,-613-59 320 0 0,563 36-229 0 0,248 36-78 0 0,1-1 1 0 0,-18-7-1 0 0,29 10-20 0 0,0 0 0 0 0,-1 0 0 0 0,1 0-1 0 0,0 0 1 0 0,0 0 0 0 0,0 0 0 0 0,0 0 0 0 0,0 0 0 0 0,0 0-1 0 0,0 0 1 0 0,0 0 0 0 0,0 0 0 0 0,-1 0 0 0 0,1 0 0 0 0,0 0 0 0 0,0 0-1 0 0,0 0 1 0 0,0-1 0 0 0,0 1 0 0 0,0 0 0 0 0,0 0 0 0 0,0 0-1 0 0,0 0 1 0 0,0 0 0 0 0,0 0 0 0 0,-1 0 0 0 0,1 0 0 0 0,0 0 0 0 0,0 0-1 0 0,0 0 1 0 0,0 0 0 0 0,0-1 0 0 0,0 1 0 0 0,0 0 0 0 0,0 0-1 0 0,0 0 1 0 0,0 0 0 0 0,0 0 0 0 0,0 0 0 0 0,0 0 0 0 0,0 0 0 0 0,0 0-1 0 0,0-1 1 0 0,0 1 0 0 0,0 0 0 0 0,0 0 0 0 0,0 0 0 0 0,0 0-1 0 0,0 0 1 0 0,0 0 0 0 0,0 0 0 0 0,0 0 0 0 0,0 0 0 0 0,0-1 0 0 0,0 1-1 0 0,0 0 1 0 0,0 0 0 0 0,1 0 0 0 0,-1 0 0 0 0,0 0 0 0 0,0 0-1 0 0,0 0 1 0 0,2-3 3 0 0,1 0-1 0 0,-1 0 1 0 0,1 0-1 0 0,0 0 0 0 0,0 0 1 0 0,0 1-1 0 0,1 0 1 0 0,-1-1-1 0 0,0 1 1 0 0,1 0-1 0 0,6-2 0 0 0,8-2 8 0 0,23-6-1 0 0,-14 4-8 0 0,101-31-32 0 0,192-54-130 0 0,172-22-239 0 0,-326 78 348 0 0,284-48-113 0 0,-355 68 152 0 0,435-43 12 0 0,-476 56-24 0 0,82-3-185 0 0,-113 7 133 0 0,1 1 1 0 0,0 1-1 0 0,36 9 0 0 0,-60-11 62 0 0,0 0-1 0 0,0 0 0 0 0,0 0 1 0 0,1 0-1 0 0,-1 0 0 0 0,0 1 1 0 0,0-1-1 0 0,0 0 0 0 0,0 0 1 0 0,0 0-1 0 0,0 0 0 0 0,0 0 1 0 0,0 1-1 0 0,0-1 0 0 0,0 0 1 0 0,0 0-1 0 0,0 0 0 0 0,0 0 1 0 0,0 1-1 0 0,0-1 0 0 0,0 0 1 0 0,0 0-1 0 0,0 0 0 0 0,0 0 1 0 0,-1 1-1 0 0,1-1 0 0 0,0 0 1 0 0,0 0-1 0 0,0 0 1 0 0,0 0-1 0 0,0 0 0 0 0,0 0 1 0 0,0 1-1 0 0,0-1 0 0 0,-1 0 1 0 0,1 0-1 0 0,0 0 0 0 0,0 0 1 0 0,0 0-1 0 0,0 0 0 0 0,-6 6-145 0 0,2-3 67 0 0,0 0 1 0 0,-1-1-1 0 0,1 1 1 0 0,-1-1-1 0 0,1 0 0 0 0,-1 0 1 0 0,-8 1-1 0 0,-38 6-371 0 0,36-7 334 0 0,-460 46-1003 0 0,-5-20 2032 0 0,165-11 58 0 0,-86 1 408 0 0,7 0-245 0 0,-113 6-144 0 0,492-24-896 0 0,12 0-32 0 0,7 0-124 0 0,49 2-171 0 0,84-9-1 0 0,56-18-141 0 0,349-65 354 0 0,62-8 38 0 0,-510 84 1 0 0,289-36-10 0 0,2 27 72 0 0,-361 23-117 0 0,50 6 0 0 0,-70-6-45 0 0,-27 8-152 0 0,-8 1-11 0 0,-254 22-816 0 0,194-24 927 0 0,-487 21 339 0 0,363-21-83 0 0,-598 14 1721 0 0,392-11-913 0 0,-15 21 41 0 0,430-30-942 0 0,8 1-68 0 0,12 1-8 0 0,21 3-66 0 0,16-2-50 0 0,94-6 1 0 0,52-18 132 0 0,-176 18 32 0 0,381-56-28 0 0,-104 14 26 0 0,598-79 14 0 0,-820 113 0 0 0,229-27 0 0 0,-2 25 0 0 0,-149 14-13 0 0,-301-14-479 0 0,35 1 189 0 0,-144-1 301 0 0,-134-9 15 0 0,136 3 150 0 0,-245-24 254 0 0,437 34-363 0 0,-358-59 245 0 0,412 65-284 0 0,-48-13 94 0 0,51 14-87 0 0,0-1 0 0 0,1 0 0 0 0,-1 0-1 0 0,1 0 1 0 0,0 0 0 0 0,0-1 0 0 0,0 0 0 0 0,-7-6-1 0 0,10 8-18 0 0,1 1 0 0 0,-1-1 0 0 0,1 1-1 0 0,-1-1 1 0 0,1 1 0 0 0,-1-1 0 0 0,1 1 0 0 0,0-1-1 0 0,-1 1 1 0 0,1-1 0 0 0,0 0 0 0 0,-1 1-1 0 0,1-1 1 0 0,0 1 0 0 0,0-1 0 0 0,0 0 0 0 0,0 1-1 0 0,0-1 1 0 0,-1 0 0 0 0,1 1 0 0 0,0-1-1 0 0,1 0 1 0 0,-1 1 0 0 0,0-1 0 0 0,0 0 0 0 0,0 1-1 0 0,0-1 1 0 0,0 0 0 0 0,1 1 0 0 0,-1-1-1 0 0,0 0 1 0 0,0 1 0 0 0,1-1 0 0 0,-1 1 0 0 0,0-1-1 0 0,1 1 1 0 0,-1-1 0 0 0,1 1 0 0 0,-1-1-1 0 0,1 1 1 0 0,-1-1 0 0 0,2 0 0 0 0,2-1 2 0 0,0-1 1 0 0,0 1-1 0 0,0 0 1 0 0,1 0-1 0 0,4-1 1 0 0,-7 2-4 0 0,263-79-154 0 0,67 9 39 0 0,-191 44 87 0 0,580-87-38 0 0,-498 83 54 0 0,-220 30-49 0 0,-120-4-608 0 0,-349-16-54 0 0,315 13 554 0 0,-274-29 71 0 0,146-11 656 0 0,276 47-469 0 0,37-4-127 0 0,178 1-791 0 0,-53 4 691 0 0,3-8 121 0 0,201 0-56 0 0,32 10 17 0 0,-353-4 54 0 0,-128 0 0 0 0,-93-4 0 0 0,139 4-9 0 0,-384-21-431 0 0,223 11 425 0 0,-261-50-1 0 0,431 57 16 0 0,18 4 0 0 0,0-1 0 0 0,-23-7 0 0 0,27 5-28 0 0,7 3-120 0 0,66-16-757 0 0,94-7 801 0 0,250-7 0 0 0,-353 27 260 0 0,-52 3 7 0 0,-4 0-73 0 0,-1-1-78 0 0,1 0-1 0 0,-1 0 1 0 0,1 0-1 0 0,-1 1 1 0 0,0-1-1 0 0,0 1 0 0 0,0-1 1 0 0,0 1-1 0 0,0 0 1 0 0,0-1-1 0 0,0 1 0 0 0,0 0 1 0 0,-1 1-1 0 0,-2-2 1 0 0,-37-7 176 0 0,27 6-164 0 0,-91-12-111 0 0,-118-1 0 0 0,-11-2-32 0 0,184 13-964 0 0,838 18 683 0 0,-739-10 404 0 0,-24-1 64 0 0,-1-1 1 0 0,34-4 0 0 0,-98-9 179 0 0,-12 5-351 0 0,-56-1 1 0 0,43 4 9 0 0,-524-66-107 0 0,426 44 200 0 0,239 36 5 0 0,316 31 46 0 0,-243-40-184 0 0,-135-2 138 0 0,-11 1 73 0 0,-8-9 79 0 0,2 6-130 0 0,0 0 0 0 0,0 0 0 0 0,0 1-1 0 0,0-1 1 0 0,0 1 0 0 0,0 0 0 0 0,-1 1 0 0 0,-8-4 0 0 0,-41-6 82 0 0,45 9-111 0 0,-322-28 7 0 0,219 24 70 0 0,-2-1 131 0 0,104 7-142 0 0,8 0 66 0 0,6 0-76 0 0,256 25-130 0 0,-138-17 74 0 0,-44-3 2 0 0,-70-6 3 0 0,-12-3 10 0 0,-9-3 25 0 0,-1 3-32 0 0,-25-3 0 0 0,6 2-18 0 0,-257-53-18 0 0,268 56 94 0 0,14 2-26 0 0,1-1 0 0 0,0 0 0 0 0,-1 0-1 0 0,1-1 1 0 0,-7-3 0 0 0,12 5-107 0 0,77 5-123 0 0,-50-3 194 0 0,108 13-2 0 0,-90-8 0 0 0,45 6 0 0 0,-54-8 0 0 0,-18-3 0 0 0,-3 1-16 0 0,-11-2-64 0 0,-4-3-206 0 0,-8-3 274 0 0,1 0 0 0 0,-1 0 0 0 0,-1 1 0 0 0,1 0-1 0 0,-17-3 1 0 0,-58-7-50 0 0,4 1 54 0 0,37 2 185 0 0,-69-12 567 0 0,111 23-676 0 0,5-1-55 0 0,0 1 0 0 0,-1-1 0 0 0,1 1 0 0 0,0 0 0 0 0,0 0 0 0 0,0 0 0 0 0,5 1 0 0 0,-1 0 25 0 0,184 22 366 0 0,-139-16-422 0 0,-34-5 18 0 0,-8-1 0 0 0,1 0 0 0 0,17 5 0 0 0,2 3 0 0 0,-15-5 0 0 0,1 1 0 0 0,1 1 0 0 0,-1 1 0 0 0,5 3 26 0 0,-21-10-14 0 0,24 8 14 0 0,8 1-26 0 0,54 4 365 0 0,-3-1 6 0 0,-57-5-326 0 0,14 1 76 0 0,41 5 1 0 0,-66-11-122 0 0,1-1 0 0 0,-1 0 0 0 0,-2 0-10 0 0,-8 0-46 0 0,5 1-40 0 0,-8-1-78 0 0,0-2-262 0 0,-1 1 427 0 0,-1 0 1 0 0,0 0-1 0 0,1 0 0 0 0,-1 0 1 0 0,0 1-1 0 0,1-1 0 0 0,-1 0 1 0 0,0 0-1 0 0,0 0 0 0 0,1 0 1 0 0,-1 0-1 0 0,0 0 1 0 0,0 0-1 0 0,1 1 0 0 0,-1-1 1 0 0,0 0-1 0 0,0 0 0 0 0,1 0 1 0 0,-1 1-1 0 0,0-1 0 0 0,0 0 1 0 0,0 0-1 0 0,1 1 1 0 0,5 7-132 0 0,29 14 221 0 0,-17-13-147 0 0,-15-7 56 0 0,18 5 12 0 0,9 3-12 0 0,-15-5-44 0 0,9 3-15 0 0,-19-7 23 0 0,13 0 33 0 0,-3 0 13 0 0,1 0 0 0 0,6 1 30 0 0,-5 1 4 0 0,-10-2-34 0 0,7 2 0 0 0,1 1 0 0 0,-1-2 0 0 0,1-1 0 0 0,0 1 0 0 0,32 2 0 0 0,-16 0 0 0 0,0 1 0 0 0,132 19 192 0 0,-131-21-192 0 0,-16-1 0 0 0,0 0 0 0 0,-4 0 11 0 0,-9-2 21 0 0,-6-1-192 0 0,-7-4 155 0 0,-1 1-1 0 0,-1 0 1 0 0,1 1 0 0 0,0 0-1 0 0,-15-1 1 0 0,-65-4-24 0 0,46 6 23 0 0,-143-16 6 0 0,-30 4-72 0 0,205 14 72 0 0,2 0-26 0 0,9 0-102 0 0,5 1-106 0 0,19 5 295 0 0,1-2 0 0 0,0-1-1 0 0,0 0 1 0 0,42-2 0 0 0,25 3 111 0 0,100 0-100 0 0,-123-4-64 0 0,110-6-8 0 0,-153 3 38 0 0,-4 3-33 0 0,-17 0-105 0 0,-6 0-232 0 0,-221-11 44 0 0,76 2 157 0 0,54 8 152 0 0,6 2-28 0 0,75-1-17 0 0,-4 1 8 0 0,-17-6-502 0 0,38 4 551 0 0,0 0-1 0 0,0 0 0 0 0,0 0 1 0 0,6-3-1 0 0,-9 4-34 0 0,13-3 37 0 0,1 2-1 0 0,0 0 0 0 0,-1 1 0 0 0,1 0 1 0 0,29 5-1 0 0,-24-2 22 0 0,5-1-48 0 0,79 6-6 0 0,0-6 273 0 0,-57 0-8 0 0,-38-1-121 0 0,-31 0-82 0 0,-48-1-132 0 0,-109-15 0 0 0,87 5 68 0 0,-56-7 0 0 0,139 16 14 0 0,16 1 15 0 0,-1 0-1 0 0,1-1 1 0 0,-1 1 0 0 0,7-3 0 0 0,6 1 3 0 0,-2 1-4 0 0,0 0 0 0 0,22 3 1 0 0,39 1 16 0 0,-61-3-45 0 0,-1 0 0 0 0,6 1 31 0 0,-4-2 2 0 0,-12 1-33 0 0,6-1-18 0 0,-10 1-69 0 0,-4-1 20 0 0,-18-7 48 0 0,-1 2 0 0 0,1 0 0 0 0,-41-4 0 0 0,26 3 219 0 0,23 5-77 0 0,-1-1 0 0 0,0 2 0 0 0,-19-1 0 0 0,30 2-16 0 0,47 16-223 0 0,-24-13 207 0 0,21-1 0 0 0,17 2 60 0 0,-41-1-152 0 0,139 27-58 0 0,-79-6-17 0 0,-35-6 12 0 0,6-1 64 0 0,-2-1 0 0 0,-13-5 0 0 0,-24-9 0 0 0,43 9 0 0 0,-3-2 64 0 0,57 18 0 0 0,-105-26-64 0 0,0-1 0 0 0,0 0 0 0 0,0 1 0 0 0,0-1 0 0 0,0 1 0 0 0,-1 0 0 0 0,1-1 0 0 0,0 1 0 0 0,0 0 0 0 0,-1 0 0 0 0,2 2 0 0 0,-1-2 0 0 0,-1 0 0 0 0,1 0 0 0 0,0 0 0 0 0,-1 0 0 0 0,1 0 0 0 0,0 0 0 0 0,0 0 0 0 0,0-1 0 0 0,-1 1 0 0 0,1-1 0 0 0,2 1 0 0 0,41 12 0 0 0,-34-9 0 0 0,21 6 0 0 0,-12-4 0 0 0,48 9 0 0 0,-38-10 0 0 0,-24-5 0 0 0,21 5 0 0 0,-22-3 0 0 0,20 0 0 0 0,-10 0 0 0 0,-1 1 0 0 0,1-3 0 0 0,0 0 0 0 0,-3 0-13 0 0,-10 0-51 0 0,-13-5-557 0 0,7 2 582 0 0,-8-2-35 0 0,1 1 0 0 0,-1 0 1 0 0,0 1-1 0 0,-1 1 0 0 0,-20-2 0 0 0,-19-4-42 0 0,-233-39 52 0 0,280 47 64 0 0,3 0 0 0 0,0 0 0 0 0,1 0 0 0 0,-1 0 0 0 0,1 0 0 0 0,-1-1 0 0 0,0 1 0 0 0,1 0 0 0 0,-1-1 0 0 0,1 1 0 0 0,-1-1 0 0 0,1 0 0 0 0,-3-1 0 0 0,4 2 0 0 0,-1 0 0 0 0,1 0 0 0 0,-1-1 0 0 0,1 1 0 0 0,-1 0 0 0 0,1 0 0 0 0,-1 0 0 0 0,1-1 0 0 0,-1 1 0 0 0,1 0 0 0 0,0-1 0 0 0,-1 1 0 0 0,1 0 0 0 0,0-1 0 0 0,-1 1 0 0 0,1-1 0 0 0,0 1 0 0 0,-1-1 0 0 0,1 0-2 0 0,0 0 0 0 0,1 0 0 0 0,-1 0 0 0 0,0 0 0 0 0,1 0 0 0 0,-1 0 0 0 0,1 0 0 0 0,-1 1 0 0 0,1-1-1 0 0,0 0 1 0 0,-1 0 0 0 0,1 0 0 0 0,0 1 0 0 0,-1-1 0 0 0,1 0 0 0 0,0 1 0 0 0,0-1 0 0 0,0 0 0 0 0,-1 1 0 0 0,1-1 0 0 0,2 0-1 0 0,21-11-68 0 0,2 5 60 0 0,-22 5 11 0 0,20-2 0 0 0,-9 2 0 0 0,1 1 0 0 0,0 1 0 0 0,-1 0 11 0 0,0 1 18 0 0,-3 1-87 0 0,-7-2-30 0 0,7 0 29 0 0,2-2 48 0 0,-1 0 11 0 0,-2 0-10 0 0,-19-6-44 0 0,1 6 54 0 0,-1 0-1 0 0,0 0 1 0 0,0 0-1 0 0,0 1 1 0 0,0 0-1 0 0,0 1 1 0 0,0 0-1 0 0,-9 1 1 0 0,-11-1-49 0 0,-136-4 49 0 0,108 5 58 0 0,-37-2-63 0 0,82-1-5 0 0,19 3-4 0 0,-1-1 1 0 0,0-1 0 0 0,15-2 0 0 0,8-1 66 0 0,225 0-43 0 0,-245 4-10 0 0,6 0 0 0 0,0 0 0 0 0,-2 0-10 0 0,-9 0-33 0 0,13 1 28 0 0,-16-1 7 0 0,17-6 234 0 0,-17 6-280 0 0,-3-2 47 0 0,-1 1 40 0 0,0 0 1 0 0,1 0-1 0 0,-1 0 1 0 0,0 0 0 0 0,0 0-1 0 0,-3-1 1 0 0,0 0-8 0 0,-8-6 17 0 0,-2 1-12 0 0,4 3-45 0 0,1 1-56 0 0,6 2 13 0 0,4 1 57 0 0,0 0 1 0 0,0 0-1 0 0,0 0 1 0 0,0 0-1 0 0,0 0 1 0 0,0 0-1 0 0,-1 0 1 0 0,1 0-1 0 0,0 0 0 0 0,0 0 1 0 0,0 0-1 0 0,0 0 1 0 0,0 0-1 0 0,0 0 1 0 0,0 0-1 0 0,0 0 1 0 0,-1 0-1 0 0,1 0 0 0 0,0 0 1 0 0,0 0-1 0 0,0 0 1 0 0,0 0-1 0 0,0 0 1 0 0,0 0-1 0 0,0 0 1 0 0,0 0-1 0 0,0 0 0 0 0,-1 0 1 0 0,1 0-1 0 0,0 1 1 0 0,0-1-1 0 0,0 0 1 0 0,0 0-1 0 0,0 0 0 0 0,0 0 1 0 0,0 0-1 0 0,0 0 1 0 0,0 0-1 0 0,0 0 1 0 0,0 0-1 0 0,0 0 1 0 0,0 1-1 0 0,0-1 0 0 0,0 0 1 0 0,0 0-1 0 0,0 0 1 0 0,0 0-1 0 0,0 0 1 0 0,0 0-1 0 0,0 0 1 0 0,0 1-1 0 0,5 4 30 0 0,8 5 34 0 0,1-5 55 0 0,0 0 0 0 0,0-1 0 0 0,0 0 0 0 0,1-1-1 0 0,26 2 1 0 0,-29-4-117 0 0,54 10 40 0 0,-24-4-220 0 0,48 3-1 0 0,-78-10 153 0 0,-7 0-17 0 0,5 1 43 0 0,-35 11 53 0 0,7-4-75 0 0,17-8-1 0 0,-33 10-56 0 0,-42 22 67 0 0,-136 16 12 0 0,136-33 0 0 0,-140 48 250 0 0,154-42-212 0 0,-70 20-38 0 0,121-38-2 0 0,0 1 0 0 0,-12 6 0 0 0,13-6-6 0 0,10-3 3 0 0,0-1 1 0 0,0 1-1 0 0,1 0 1 0 0,-1-1 0 0 0,0 1-1 0 0,0 0 1 0 0,1-1-1 0 0,-1 1 1 0 0,1 0-1 0 0,-1-1 1 0 0,1 1 0 0 0,-1-1-1 0 0,1 1 1 0 0,-1-1-1 0 0,1 1 1 0 0,-1-1 0 0 0,1 0-1 0 0,0 1 1 0 0,3 2 0 0 0,1-1 1 0 0,-1 0-1 0 0,0 0 0 0 0,1-1 1 0 0,0 1-1 0 0,-1-1 1 0 0,1 0-1 0 0,7 0 1 0 0,42 1-18 0 0,-45-2 20 0 0,130-5 151 0 0,22 1 94 0 0,-57 5-127 0 0,128 4 124 0 0,-117-2-241 0 0,67 5 0 0 0,-149-5 0 0 0,1 2 0 0 0,0 2 0 0 0,40 12 0 0 0,-68-17 2 0 0,19 9-17 0 0,-22-9-57 0 0,-2 10-155 0 0,-3-8 107 0 0,-3 1 117 0 0,0-1-1 0 0,-1 0 1 0 0,1 0-1 0 0,-1-1 0 0 0,0 0 1 0 0,0 0-1 0 0,-1 0 1 0 0,1-1-1 0 0,-10 3 0 0 0,-66 11 212 0 0,64-13-178 0 0,-469 39 994 0 0,253-28-476 0 0,112-3-462 0 0,-126 5-282 0 0,292-11-349 0 0,233-17-135 0 0,-89 0 701 0 0,629 12 103 0 0,-737 5-124 0 0,118 22 0 0 0,-181-23-4 0 0,0 0-1 0 0,24 11 1 0 0,-38-14-75 0 0,-5 1-222 0 0,-3 1 269 0 0,1 0 0 0 0,-1-1 1 0 0,0 1-1 0 0,1-1 0 0 0,-1 1 0 0 0,0-2 0 0 0,0 1 0 0 0,-6 1 1 0 0,-48 8-46 0 0,51-10 57 0 0,-356 32 1028 0 0,175-19-384 0 0,-36 2-58 0 0,-58 5-80 0 0,205-14-452 0 0,-218 33 88 0 0,293-40-223 0 0,46 3-614 0 0,29-8 592 0 0,117-26 0 0 0,-85 11 124 0 0,4 2 32 0 0,687-129 611 0 0,-780 144-648 0 0,-8 2-8 0 0,1-1 1 0 0,-1 0-1 0 0,0-1 1 0 0,0 0-1 0 0,9-4 1 0 0,-15 7 6 0 0,-1-1 0 0 0,0 1 1 0 0,0-1-1 0 0,1 1 0 0 0,-1-1 0 0 0,0 1 1 0 0,0-1-1 0 0,0 1 0 0 0,0-1 0 0 0,1 0 0 0 0,-1 1 1 0 0,0-1-1 0 0,0 1 0 0 0,0-1 0 0 0,0 1 1 0 0,0-1-1 0 0,0 1 0 0 0,-1-1 0 0 0,1 0 1 0 0,0 1-1 0 0,0-1 0 0 0,0 1 0 0 0,0-1 0 0 0,-1 1 1 0 0,1-1-1 0 0,0 1 0 0 0,-1-1 0 0 0,1 1-4 0 0,-1-3 0 0 0,-1 0-1 0 0,0 1 0 0 0,1 0 1 0 0,-1-1-1 0 0,0 1 1 0 0,0 0-1 0 0,0 0 0 0 0,-1 0 1 0 0,1 0-1 0 0,0 0 1 0 0,-1 0-1 0 0,-4-2 0 0 0,-35-15-62 0 0,39 18 61 0 0,-32-12-17 0 0,-1 2 1 0 0,1 2-1 0 0,-52-7 0 0 0,-113-2-169 0 0,127 14 134 0 0,-1-3 1 0 0,-79-19-1 0 0,144 23 61 0 0,-14-3-23 0 0,-35-14-1 0 0,58 20 27 0 0,0 0 1 0 0,0 0-1 0 0,0 0 0 0 0,0 0 1 0 0,0 0-1 0 0,0 0 0 0 0,0 0 1 0 0,0 0-1 0 0,1 0 0 0 0,-1 0 1 0 0,0 0-1 0 0,0 0 0 0 0,0 0 1 0 0,0 0-1 0 0,0 0 0 0 0,0 0 1 0 0,0 0-1 0 0,0 0 0 0 0,0 0 1 0 0,0 0-1 0 0,0 0 0 0 0,0 0 1 0 0,0-1-1 0 0,0 1 0 0 0,0 0 1 0 0,0 0-1 0 0,0 0 0 0 0,0 0 1 0 0,0 0-1 0 0,0 0 0 0 0,0 0 1 0 0,0 0-1 0 0,0 0 0 0 0,0 0 1 0 0,0 0-1 0 0,0 0 0 0 0,0 0 1 0 0,0 0-1 0 0,0 0 0 0 0,0 0 1 0 0,0-1-1 0 0,0 1 0 0 0,13-4-26 0 0,0 0 1 0 0,0 1-1 0 0,26-4 0 0 0,48 1-167 0 0,-57 5 167 0 0,92-5-11 0 0,215 17 0 0 0,-112 25-220 0 0,-164-29-37 0 0,-58-7 170 0 0,-116-7-844 0 0,-33-4 924 0 0,33-3 16 0 0,-176-28-24 0 0,265 38 51 0 0,1 0 0 0 0,0-1 0 0 0,0-1 0 0 0,0-1 0 0 0,-24-11 0 0 0,36 12 20 0 0,9 5 288 0 0,12-10-74 0 0,-6 9-201 0 0,0-1 1 0 0,1 1-1 0 0,-1-1 1 0 0,0 1-1 0 0,1 1 1 0 0,-1-1-1 0 0,1 1 0 0 0,0-1 1 0 0,8 0-1 0 0,6 0 21 0 0,22 1-1 0 0,-15 0-21 0 0,181-1 45 0 0,-17 22-116 0 0,-83-5-15 0 0,-71-11 12 0 0,143 12-199 0 0,-176-17 241 0 0,-11-1 0 0 0,-14-4 0 0 0,-103-9-108 0 0,51 8 40 0 0,-268-16-12 0 0,170 26 230 0 0,169-3-242 0 0,7 2-303 0 0,4 3 370 0 0,0-1-1 0 0,1 0 1 0 0,0-1-1 0 0,0 1 1 0 0,0-2 0 0 0,0 1-1 0 0,1-2 1 0 0,12 2-1 0 0,85 0-242 0 0,-25-2 174 0 0,109 18 94 0 0,13 0 0 0 0,-153-15-74 0 0,118 3-393 0 0,-180-8 376 0 0,0 0 1 0 0,-17-4-1 0 0,-6-1 56 0 0,-494-41 221 0 0,360 41-41 0 0,-43-3 4 0 0,129-3-150 0 0,38 4 13 0 0,42 8 41 0 0,20-5 49 0 0,-4 1-20 0 0,27-2 26 0 0,1 1 0 0 0,-1 3 0 0 0,1 1-1 0 0,45 5 1 0 0,20-3-54 0 0,-48-3-55 0 0,128-1 129 0 0,-162 1-15 0 0,-19 1-39 0 0,0 0 0 0 0,1 1 0 0 0,-1 0-1 0 0,1 1 1 0 0,-1-1 0 0 0,1 1 0 0 0,-1 0 0 0 0,7 3 0 0 0,-54-24 12 0 0,-4 10-110 0 0,0 2 0 0 0,-1 2 0 0 0,-51 0 0 0 0,84 5 26 0 0,1 2-1 0 0,-1-1 1 0 0,-16 5-1 0 0,18-4 4 0 0,9-1 23 0 0,13 11-869 0 0,-8-10 842 0 0,-1 1 0 0 0,1-1 0 0 0,0 1 1 0 0,-1-1-1 0 0,1 0 0 0 0,0 0 1 0 0,0 0-1 0 0,0 0 0 0 0,0-1 0 0 0,3 1 1 0 0,33 0 227 0 0,-23-1-203 0 0,8-1 44 0 0,-1-2-23 0 0,-19 2-46 0 0,-5 0 0 0 0,-8-3 0 0 0,-14-3-16 0 0,-44-4-54 0 0,44 9 118 0 0,1-2 0 0 0,0 0-1 0 0,-22-9 1 0 0,-16-4 709 0 0,58 16-660 0 0,5 2-404 0 0,42 14 194 0 0,-6-1 128 0 0,2-3-1 0 0,-1-1 1 0 0,1-2-1 0 0,70 4 1 0 0,-96-11 2 0 0,0 1 1 0 0,28 7 0 0 0,19 4-1 0 0,-16-3-7 0 0,50 13 298 0 0,-74-18-259 0 0,0-2 0 0 0,1-1-1 0 0,0 0 1 0 0,26-3-1 0 0,-19 1-49 0 0,-15 0 0 0 0,1 2 0 0 0,-1-1 0 0 0,-1 0 0 0 0,1 2 0 0 0,-1 1 0 0 0,5 1-14 0 0,-4-2-76 0 0,10 1 50 0 0,35 8 40 0 0,-29-3 0 0 0,-17-5 0 0 0,1 3 0 0 0,-1 0 0 0 0,1 2 0 0 0,-1 0 0 0 0,-1-3-10 0 0,-9-3-33 0 0,3 2 19 0 0,-5-4-45 0 0,-17-3-105 0 0,-179-33-327 0 0,-84-8 426 0 0,172 23 59 0 0,104 20-64 0 0,5-1 0 0 0,20-4 114 0 0,2 1-1 0 0,-1 0 0 0 0,0 2 1 0 0,0 1-1 0 0,37 3 0 0 0,-45-1-33 0 0,0-2 0 0 0,-1 0 16 0 0,-3-1 64 0 0,-9 1 147 0 0,1 2-50 0 0,-2-2-157 0 0,19-7 418 0 0,-17 5-434 0 0,24 2 58 0 0,-23 1-62 0 0,14 1 0 0 0,-17 0 0 0 0,0 0 0 0 0,0 0 0 0 0,0 0 0 0 0,0 0 0 0 0,0 0 0 0 0,0-1 0 0 0,0 1 0 0 0,4 0 0 0 0,10 2 0 0 0,1 1 0 0 0,9 2 0 0 0,-22-5 0 0 0,33 12 0 0 0,-6-2 0 0 0,-16-7 0 0 0,-1 0 0 0 0,-2 0 11 0 0,-3-2 64 0 0,-5-2-53 0 0,17 4 196 0 0,-7 0-128 0 0,1 0 1 0 0,-1 1-32 0 0,-3 1-61 0 0,-7-3-46 0 0,7 5 26 0 0,-1 3-32 0 0,-3-1-10 0 0,-5-6 11 0 0,0 4 42 0 0,-11-11 11 0 0,-29-13 0 0 0,-111-28-41 0 0,76 24-46 0 0,-58-11 87 0 0,117 28-3 0 0,-15-3-22 0 0,-46-3 0 0 0,-94-9-818 0 0,165 17 777 0 0,-2-1 66 0 0,5 1 136 0 0,-1 0-74 0 0,-5-3 305 0 0,7 4-354 0 0,-1 0 0 0 0,1 0 1 0 0,0 0-1 0 0,0 0 0 0 0,0 0 0 0 0,0 0 0 0 0,-1 0 0 0 0,1 0 1 0 0,0 0-1 0 0,0 0 0 0 0,0 0 0 0 0,0 0 0 0 0,-1 0 0 0 0,1 0 1 0 0,0 0-1 0 0,0 0 0 0 0,0 0 0 0 0,0 0 0 0 0,-1 0 1 0 0,1-1-1 0 0,0 1 0 0 0,0 0 0 0 0,0 0 0 0 0,0 0 0 0 0,0 0 1 0 0,-1 0-1 0 0,1 0 0 0 0,0 0 0 0 0,0-1 0 0 0,0 1 1 0 0,0 0-1 0 0,0 0 0 0 0,0 0 0 0 0,0 0 0 0 0,0-1 0 0 0,0 1 1 0 0,-1 0-1 0 0,1 0 0 0 0,0 0 0 0 0,0 0 0 0 0,0-1 0 0 0,0 1 1 0 0,0 0-1 0 0,0 0 0 0 0,0 0 0 0 0,0 0 0 0 0,0-1 1 0 0,0 1-1 0 0,0 0 0 0 0,0 0 0 0 0,1 0 0 0 0,-1 0 0 0 0,0-1 1 0 0,0 1-1 0 0,0 0 0 0 0,0 0 0 0 0,5-9 463 0 0,-2 7-566 0 0,-1 0 117 0 0,1 0 0 0 0,0 0 1 0 0,0 0-1 0 0,0 1 1 0 0,0-1-1 0 0,0 1 0 0 0,0 0 1 0 0,0 0-1 0 0,0 0 0 0 0,1 0 1 0 0,-1 0-1 0 0,4 1 1 0 0,6-1 79 0 0,25 1 1 0 0,-33 1-83 0 0,59 4 235 0 0,121 26 0 0 0,-64 1-270 0 0,-82-21-86 0 0,-13-4 46 0 0,-5-2 49 0 0,0 2 0 0 0,22 9-1 0 0,-15-3 2 0 0,30 11 72 0 0,-27-13 8 0 0,2 10-280 0 0,-19-14 200 0 0,-1-1 0 0 0,1-1 0 0 0,1 1 12 0 0,-3-2 52 0 0,-8-2 12 0 0,7 3-60 0 0,1-1-32 0 0,-7-2-48 0 0,6 3 64 0 0,-6-3 64 0 0,7 3-48 0 0,0 2-16 0 0,0 2 0 0 0,1-1 0 0 0,-1-1-16 0 0,-7-4-48 0 0,7 3 48 0 0,1 1 16 0 0,1 0 0 0 0,1-1 0 0 0,-4-2-12 0 0,-7-2-36 0 0,8 1 36 0 0,2 2 12 0 0,-2 1 0 0 0,1-1 0 0 0,1-1 0 0 0,-1 1 0 0 0,1 1 0 0 0,1-1 0 0 0,-1 0 0 0 0,1 0 0 0 0,0 0 0 0 0,-1 0 0 0 0,1 0 0 0 0,-1-1 0 0 0,1-1 0 0 0,-1 2 0 0 0,1 0 0 0 0,-2 1 0 0 0,2-1 0 0 0,0 1 0 0 0,0-1 0 0 0,-3 0-10 0 0,-7-3-33 0 0,3 3 22 0 0,-6-4-33 0 0,-3-2-127 0 0,-7-4 170 0 0,-1-4 11 0 0,0 2 0 0 0,-2-4 0 0 0,10 8 0 0 0,-24-15 0 0 0,24 17 0 0 0,-15-10-39 0 0,6 3-4 0 0,-1 1 0 0 0,1 1 0 0 0,-1 0 0 0 0,-1 0-1 0 0,1 1 1 0 0,-1 0 0 0 0,-21-5 0 0 0,20 7 43 0 0,-1 1 0 0 0,3 0-10 0 0,9 2-44 0 0,4-1-127 0 0,7-5 170 0 0,3 0 1 0 0,2 6-33 0 0,0 5 32 0 0,-9-4-4 0 0,16 15-34 0 0,-9-5 49 0 0,-7-7 0 0 0,11 14 0 0 0,-5-5 0 0 0,1 1-10 0 0,11 10-17 0 0,-10-9 2 0 0,-3-2 23 0 0,-5-7 2 0 0,0 0 0 0 0,0 1 0 0 0,6 10 0 0 0,-7-8 0 0 0,4 6 0 0 0,23 47 64 0 0,-9-11-64 0 0,-8-22 0 0 0,21 34 0 0 0,-14-33 0 0 0,-5-10 0 0 0,43 53 64 0 0,-48-56-66 0 0,-10-13 3 0 0,-1-1 11 0 0,1-1 41 0 0,-11 6 11 0 0,6-6-56 0 0,0-1 0 0 0,-1 0 1 0 0,1 0-1 0 0,-1-1 0 0 0,0 1 0 0 0,1-1 0 0 0,-1 0 0 0 0,1 0 0 0 0,-1 0 0 0 0,1-1 0 0 0,-7-1 0 0 0,-3 0 13 0 0,-1375-83-203 0 0,1057 104 246 0 0,4 27 0 0 0,232-26-136 0 0,83-16 52 0 0,0 0 0 0 0,0 1 0 0 0,1 0 0 0 0,0 1 0 0 0,-13 7 0 0 0,24-11-76 0 0,3 0-245 0 0,2 1 281 0 0,1 1 0 0 0,0-1 0 0 0,0 0 0 0 0,0 0 0 0 0,0 0 1 0 0,0-1-1 0 0,1 0 0 0 0,-1 0 0 0 0,1 0 0 0 0,-1-1 0 0 0,1 1 0 0 0,0-1 0 0 0,6 0 0 0 0,14 1 98 0 0,43-3-1 0 0,-49 0-46 0 0,272-29 546 0 0,-164 13-304 0 0,551-50 667 0 0,-494 59-826 0 0,-83 5-8 0 0,-85 3-55 0 0,-18-2-5 0 0,1 1 1 0 0,-1 0-1 0 0,1 0 1 0 0,-1 0-1 0 0,0 0 0 0 0,0 0 1 0 0,1 0-1 0 0,-1 0 1 0 0,-2-2-1 0 0,-3-2 8 0 0,-1 1 0 0 0,1 0 0 0 0,-1 0-1 0 0,0 0 1 0 0,-1 1 0 0 0,1 0 0 0 0,0 0 0 0 0,-10-1 0 0 0,-63-11 89 0 0,79 15-102 0 0,-645-49 143 0 0,381 43-26 0 0,236 6-404 0 0,35 0 218 0 0,-1-1 0 0 0,1 0 0 0 0,-1 0 0 0 0,10-3 0 0 0,4-2-24 0 0,609-106-134 0 0,-355 88 300 0 0,-258 22-74 0 0,-3-3 0 0 0,-12 4 0 0 0,1 1 0 0 0,-1 0 0 0 0,0-1 0 0 0,0 1 0 0 0,0-1 0 0 0,1 1 0 0 0,-1-1 0 0 0,0 1 0 0 0,0-1 0 0 0,0 1 0 0 0,0-1 0 0 0,0 1 0 0 0,0-1 0 0 0,0 1 0 0 0,0-1 0 0 0,0 0 0 0 0,0 1 0 0 0,0-1 0 0 0,0 1 0 0 0,-1-1 0 0 0,1-2 2 0 0,-1 1 1 0 0,0 0-1 0 0,0 0 0 0 0,0 0 0 0 0,0 0 0 0 0,0 0 0 0 0,0 0 0 0 0,-3-3 0 0 0,-1-1 14 0 0,0 1-1 0 0,-1 0 0 0 0,-8-5 0 0 0,6 4-4 0 0,7 6 8 0 0,0 0 0 0 0,1 0-1 0 0,-1-1 1 0 0,1 1 0 0 0,-1 0 0 0 0,1-1 0 0 0,-1 1-1 0 0,1-1 1 0 0,-1 1 0 0 0,1 0 0 0 0,-1-1 0 0 0,1 1-1 0 0,-1-1 1 0 0,1 1 0 0 0,0-1 0 0 0,-1 1-1 0 0,1-1 1 0 0,0 0 0 0 0,0 1 0 0 0,-1-2 0 0 0,2 1-19 0 0,-1 1 1 0 0,1-1-1 0 0,-1 0 1 0 0,1 0-1 0 0,0 1 1 0 0,-1-1-1 0 0,1 0 1 0 0,0 1-1 0 0,-1-1 1 0 0,1 1-1 0 0,0-1 1 0 0,0 1-1 0 0,0-1 1 0 0,0 1-1 0 0,0 0 1 0 0,-1-1-1 0 0,1 1 1 0 0,0 0-1 0 0,0 0 1 0 0,0-1-1 0 0,0 1 1 0 0,0 0-1 0 0,2 0 1 0 0,0 0-3 0 0,9-1-11 0 0,0 0 0 0 0,0 1 0 0 0,1 0 0 0 0,-1 1 0 0 0,0 1 0 0 0,0 0 0 0 0,21 6 0 0 0,2 3-51 0 0,43 20 0 0 0,60 37-688 0 0,-134-65 699 0 0,-4-3 53 0 0,1 0-1 0 0,-1 1 1 0 0,0-1 0 0 0,0 0 0 0 0,1 0-1 0 0,-1 1 1 0 0,0-1 0 0 0,1 0-1 0 0,-1 1 1 0 0,0-1 0 0 0,0 0-1 0 0,0 1 1 0 0,1-1 0 0 0,-1 0 0 0 0,0 1-1 0 0,0-1 1 0 0,0 1 0 0 0,0-1-1 0 0,0 0 1 0 0,0 1 0 0 0,0-1-1 0 0,0 1 1 0 0,0-1 0 0 0,0 1 0 0 0,0-1-1 0 0,0 0 1 0 0,0 1 0 0 0,0-1-1 0 0,0 1 1 0 0,0-1 0 0 0,0 0-1 0 0,-1 1 1 0 0,1-1 0 0 0,0 1 0 0 0,-7 2 9 0 0,7-3-8 0 0,-3 1 4 0 0,-1 1 0 0 0,0-1 0 0 0,1 0 0 0 0,-1 0 0 0 0,0-1 0 0 0,0 1 0 0 0,0-1-1 0 0,1 0 1 0 0,-1 0 0 0 0,0 0 0 0 0,-5-1 0 0 0,-43-9-21 0 0,45 8 16 0 0,-242-72-54 0 0,150 46 54 0 0,69 22 0 0 0,-55-22 0 0 0,75 24 15 0 0,8 3 161 0 0,41-3-496 0 0,-28 3 281 0 0,0 0 1 0 0,18 0-1 0 0,37 6 262 0 0,115 23-1 0 0,83 46-206 0 0,-254-70-12 0 0,-10-3-3 0 0,0-1-1 0 0,0 0 0 0 0,0 0 0 0 0,0 0 0 0 0,0 0 1 0 0,1 0-1 0 0,-1 0 0 0 0,0 0 0 0 0,0 0 0 0 0,0 0 1 0 0,0 0-1 0 0,0 0 0 0 0,0 0 0 0 0,0 0 0 0 0,0 0 1 0 0,0 0-1 0 0,0 0 0 0 0,0 0 0 0 0,0 0 0 0 0,0 1 1 0 0,0-1-1 0 0,0 0 0 0 0,0 0 0 0 0,0 0 1 0 0,0 0-1 0 0,0 0 0 0 0,0 0 0 0 0,0 0 0 0 0,0 0 1 0 0,0 0-1 0 0,0 0 0 0 0,0 0 0 0 0,0 0 0 0 0,0 0 1 0 0,0 0-1 0 0,0 0 0 0 0,0 1 0 0 0,0-1 0 0 0,-1 0 1 0 0,1 0-1 0 0,0 0 0 0 0,0 0 0 0 0,0 0 0 0 0,0 0 1 0 0,0 0-1 0 0,0 0 0 0 0,0 0 0 0 0,0 0 0 0 0,0 0 1 0 0,0 0-1 0 0,0 0 0 0 0,0 0 0 0 0,0 0 1 0 0,0 0-1 0 0,0 0 0 0 0,0 0 0 0 0,-1 0 0 0 0,-7 1 48 0 0,-14 0 5 0 0,0-1 0 0 0,0-1 0 0 0,-25-4 1 0 0,2 0-11 0 0,-8-1-43 0 0,-1-2 0 0 0,-57-17 0 0 0,-89-13 79 0 0,-4 16 52 0 0,97 12-95 0 0,88 8-31 0 0,-160-23 0 0 0,166 22-19 0 0,11 2-56 0 0,4 0-374 0 0,49-7 187 0 0,-1 3 0 0 0,85 1-1 0 0,-46 2 342 0 0,7-3-21 0 0,83-1 18 0 0,-98 11 10 0 0,-78-5-75 0 0,-5 2-397 0 0,-6 2 330 0 0,0-1 0 0 0,-1 1 1 0 0,1-1-1 0 0,-1-1 0 0 0,-8 2 1 0 0,-49 6-25 0 0,30-5 80 0 0,-168 21 11 0 0,69-10 56 0 0,43-1 97 0 0,-116 34-1 0 0,-85 43 165 0 0,272-85-331 0 0,2 0-1 0 0,-21 6 9 0 0,-52 25 0 0 0,82-33-6 0 0,-1 0-1 0 0,1 1 0 0 0,1 0 0 0 0,-1 1 1 0 0,1 0-1 0 0,0 1 0 0 0,1-1 0 0 0,0 2 0 0 0,-14 18 1 0 0,18-22-2 0 0,1 0 1 0 0,0 1-1 0 0,0 0 1 0 0,0 0-1 0 0,1 0 1 0 0,0 0 0 0 0,0 0-1 0 0,1 0 1 0 0,0 1-1 0 0,0-1 1 0 0,0 0-1 0 0,1 1 1 0 0,0-1-1 0 0,0 1 1 0 0,0-1-1 0 0,1 0 1 0 0,0 1 0 0 0,0-1-1 0 0,1 0 1 0 0,3 9-1 0 0,-2-7 4 0 0,1 0 0 0 0,1 1 0 0 0,0-2 1 0 0,0 1-1 0 0,0 0 0 0 0,1-1 0 0 0,0 0 0 0 0,0 0 0 0 0,1-1 0 0 0,0 0 0 0 0,0 0 0 0 0,1-1 0 0 0,13 8 0 0 0,-2-3 15 0 0,1-1 0 0 0,0-1 0 0 0,1-1 0 0 0,37 9 0 0 0,91 7 65 0 0,-132-21-85 0 0,675 61 174 0 0,-525-51-147 0 0,-108-6 25 0 0,-46-2-60 0 0,-13-4 7 0 0,0 0-1 0 0,0 0 1 0 0,0 0-1 0 0,0 0 1 0 0,0 0 0 0 0,0 0-1 0 0,0 0 1 0 0,0 0-1 0 0,0 1 1 0 0,0-1 0 0 0,0 0-1 0 0,0 0 1 0 0,0 0-1 0 0,0 0 1 0 0,0 0 0 0 0,1 0-1 0 0,-1 0 1 0 0,0 0-1 0 0,0 1 1 0 0,0-1 0 0 0,0 0-1 0 0,0 0 1 0 0,0 0-1 0 0,0 0 1 0 0,0 0 0 0 0,0 0-1 0 0,-1 0 1 0 0,1 0-1 0 0,0 1 1 0 0,0-1 0 0 0,0 0-1 0 0,0 0 1 0 0,0 0-1 0 0,0 0 1 0 0,0 0 0 0 0,0 0-1 0 0,0 0 1 0 0,0 0-1 0 0,0 0 1 0 0,0 1 0 0 0,0-1-1 0 0,0 0 1 0 0,0 0-1 0 0,-1 0 1 0 0,1 0 0 0 0,-9 4-48 0 0,-11 3 44 0 0,0-1 0 0 0,-1-1 0 0 0,-40 4 0 0 0,30-5 5 0 0,-319 43 99 0 0,80-12-18 0 0,1 0-71 0 0,-145 21-12 0 0,169-21 1 0 0,-27 4 1 0 0,2 18-12 0 0,230-43-189 0 0,37-13 42 0 0,3 0 133 0 0,0 1 0 0 0,1-1 0 0 0,-1 1 0 0 0,0-1 0 0 0,1 0 0 0 0,-1 1 0 0 0,1-1 0 0 0,-1 0 0 0 0,1 1 0 0 0,0-1 0 0 0,-1 0 0 0 0,1 0 0 0 0,0 1 0 0 0,0-1-1 0 0,0 0 1 0 0,0 0 0 0 0,0 0 0 0 0,0 0 0 0 0,0 0 0 0 0,1-1 0 0 0,-1 1 0 0 0,0 0 0 0 0,0 0 0 0 0,1-1 0 0 0,-1 1 0 0 0,0-1 0 0 0,3 1 0 0 0,4 2-78 0 0,1-1 1 0 0,-1-1-1 0 0,13 2 1 0 0,-16-2 61 0 0,52 3-111 0 0,110-5-1 0 0,59-21 333 0 0,-104 8-79 0 0,486-47 531 0 0,237 26 296 0 0,-827 35-913 0 0,126 4 70 0 0,-111-1-75 0 0,0 1-1 0 0,41 10 0 0 0,-59-9 3 0 0,-15-5-11 0 0,0 0 1 0 0,0 0-1 0 0,0 0 0 0 0,0 0 0 0 0,0 0 0 0 0,0 0 0 0 0,0 0 0 0 0,0 0 0 0 0,0 0 0 0 0,0 0 1 0 0,0 0-1 0 0,0 0 0 0 0,0 0 0 0 0,0 0 0 0 0,0 0 0 0 0,0 0 0 0 0,0 1 0 0 0,0-1 1 0 0,0 0-1 0 0,0 0 0 0 0,-1 0 0 0 0,1 0 0 0 0,0 0 0 0 0,0 0 0 0 0,0 0 0 0 0,0 0 0 0 0,0 0 1 0 0,0 0-1 0 0,0 0 0 0 0,0 0 0 0 0,0 0 0 0 0,0 0 0 0 0,0 1 0 0 0,1-1 0 0 0,-1 0 1 0 0,0 0-1 0 0,0 0 0 0 0,0 0 0 0 0,0 0 0 0 0,0 0 0 0 0,0 0 0 0 0,0 0 0 0 0,-17 7-7 0 0,0-1-1 0 0,0-1 0 0 0,-21 4 1 0 0,-57 6-49 0 0,77-13 52 0 0,-471 40 575 0 0,188-22-232 0 0,29 0 12 0 0,-194 20 52 0 0,377-29-370 0 0,-142 23 56 0 0,220-32-177 0 0,14-3-116 0 0,18-4-195 0 0,350-108-947 0 0,-180 48 1170 0 0,-44 20 162 0 0,268-91 186 0 0,-99 32 55 0 0,-163 57-168 0 0,-125 38-47 0 0,0-1 0 0 0,0-1 0 0 0,-1-1 0 0 0,37-23-1 0 0,-59 31-1 0 0,-1 1-1 0 0,0 0 0 0 0,0-1 0 0 0,0 0 0 0 0,0 0 1 0 0,0 0-1 0 0,-1 0 0 0 0,0 0 0 0 0,1-1 1 0 0,-2 0-1 0 0,1 1 0 0 0,-1-1 0 0 0,1 0 0 0 0,-1 0 1 0 0,-1-1-1 0 0,1 1 0 0 0,-1 0 0 0 0,0-1 1 0 0,0 1-1 0 0,0 0 0 0 0,-1-1 0 0 0,0 1 0 0 0,-1-9 1 0 0,-9-45 105 0 0,6 44-67 0 0,1 0 0 0 0,0 0 0 0 0,2-1 0 0 0,-1 1 0 0 0,2 0-1 0 0,2-24 1 0 0,0 32-42 0 0,-1 0 0 0 0,2 0 0 0 0,-1 1 0 0 0,1-1 1 0 0,0 0-1 0 0,0 1 0 0 0,1 0 0 0 0,0 0 0 0 0,0 0 0 0 0,1 0 0 0 0,-1 1 0 0 0,1 0 0 0 0,11-9 0 0 0,-3 3-81 0 0,1 1 1 0 0,1 0-1 0 0,0 1 1 0 0,25-11-1 0 0,-27 16 64 0 0,0-1 0 0 0,0 1 0 0 0,0 1 0 0 0,1 1 0 0 0,-1 0 0 0 0,1 0 0 0 0,0 2 0 0 0,-1-1 1 0 0,1 2-1 0 0,21 2 0 0 0,7 5-21 0 0,-1 1-1 0 0,44 15 1 0 0,-58-15 21 0 0,-1 1-1 0 0,0 1 0 0 0,-1 2 1 0 0,0 0-1 0 0,-1 2 0 0 0,28 21 1 0 0,34 30-44 0 0,-70-53 51 0 0,-12-12 10 0 0,0 1-12 0 0,21 18-47 0 0,-41-31 37 0 0,0 1 0 0 0,0 0 0 0 0,-1 1 0 0 0,-32-12 0 0 0,-3-2-1 0 0,-87-31 16 0 0,49 22 0 0 0,78 28 0 0 0,2 0-17 0 0,8 4-64 0 0,205 20-322 0 0,-157-13 330 0 0,0 3 0 0 0,60 20 0 0 0,-101-29 46 0 0,17 11-108 0 0,-11-6 41 0 0,-4-1 247 0 0,-11-4-49 0 0,-23-8 4 0 0,9 2-67 0 0,13 4-37 0 0,-10-1-3 0 0,1 0 1 0 0,0 0 0 0 0,-24 2-1 0 0,24 0-1 0 0,-3 2 3 0 0,14 0-5 0 0,1 0-9 0 0,1-1 5 0 0,0 0-1 0 0,0 0 1 0 0,0 0 0 0 0,0 0 0 0 0,1 0 0 0 0,-1 0 0 0 0,0 0 0 0 0,0 0 0 0 0,1 1 0 0 0,-1-1 0 0 0,1 0 0 0 0,-1 0 0 0 0,1 1 0 0 0,-1-1-1 0 0,1 0 1 0 0,0 1 0 0 0,0-1 0 0 0,-1 3 0 0 0,1-3 4 0 0,0 13-8 0 0,10 47-46 0 0,-6-43 57 0 0,-1 0-1 0 0,0 0 0 0 0,-2 0 1 0 0,0 1-1 0 0,-2 21 0 0 0,-1-29 0 0 0,0 0 0 0 0,0-1 0 0 0,-1 1 0 0 0,-1-1 0 0 0,1 0 0 0 0,-2 0 0 0 0,0 0 0 0 0,0 0 0 0 0,0-1 0 0 0,-1 0 0 0 0,-1 0 0 0 0,0-1 0 0 0,0 1 0 0 0,0-2 0 0 0,-1 1 0 0 0,0-1 0 0 0,-1 0 0 0 0,1-1 0 0 0,-19 11 0 0 0,-19 8 0 0 0,-93 35-1 0 0,-56 5 12 0 0,186-62-10 0 0,-270 68 71 0 0,-3-19 19 0 0,131-25-73 0 0,-147 35-14 0 0,113-23-24 0 0,-34 17-533 0 0,219-56 516 0 0,-1 0 1 0 0,1 0-1 0 0,-1 0 1 0 0,1 0-1 0 0,-1 0 1 0 0,1 1-1 0 0,-1-1 1 0 0,1 0-1 0 0,-1 0 1 0 0,1 0-1 0 0,-1 1 0 0 0,1-1 1 0 0,-1 0-1 0 0,1 0 1 0 0,0 1-1 0 0,-1-1 1 0 0,1 0-1 0 0,-1 1 1 0 0,1-1-1 0 0,0 1 1 0 0,-1-1-1 0 0,1 1 0 0 0,-1 0 1 0 0,2-1 19 0 0,-1 1-1 0 0,0-1 1 0 0,1 0 0 0 0,-1 1 0 0 0,0-1-1 0 0,1 0 1 0 0,-1 1 0 0 0,1-1 0 0 0,-1 0 0 0 0,1 1-1 0 0,-1-1 1 0 0,1 0 0 0 0,-1 0 0 0 0,1 1-1 0 0,-1-1 1 0 0,1 0 0 0 0,-1 0 0 0 0,1 0-1 0 0,33 7-234 0 0,12-3 140 0 0,0-1 0 0 0,58-5 0 0 0,95-17 116 0 0,-27 2 102 0 0,24 2-3 0 0,162-9 48 0 0,2 27 79 0 0,-331-1-213 0 0,129 11 208 0 0,-112-7 65 0 0,63 17 1 0 0,-100-22-254 0 0,-4 1-16 0 0,0-1 1 0 0,-1 1 0 0 0,0 0-1 0 0,1 0 1 0 0,6 4 0 0 0,-11-5-20 0 0,1-1 1 0 0,0 1 0 0 0,-1-1-1 0 0,1 1 1 0 0,-1 0 0 0 0,1 0-1 0 0,-1-1 1 0 0,1 1 0 0 0,-1 0-1 0 0,0 0 1 0 0,1 0 0 0 0,-1-1-1 0 0,0 1 1 0 0,1 0 0 0 0,-1 0-1 0 0,0 0 1 0 0,0 0 0 0 0,0 0-1 0 0,0 0 1 0 0,0-1 0 0 0,0 1-1 0 0,0 0 1 0 0,0 0 0 0 0,0 0-1 0 0,0 0 1 0 0,-1 0 0 0 0,1 0-1 0 0,0-1 1 0 0,-1 1 0 0 0,1 0-1 0 0,0 0 1 0 0,-1 0 0 0 0,0 1-1 0 0,-1 0 0 0 0,-1 1-1 0 0,1-1 1 0 0,0 0-1 0 0,-1 0 1 0 0,0 0-1 0 0,1 0 0 0 0,-1 0 1 0 0,0 0-1 0 0,0-1 1 0 0,-4 2-1 0 0,-35 10 45 0 0,37-11-37 0 0,-209 33 255 0 0,98-18-31 0 0,-153 31 274 0 0,-78 12-64 0 0,252-46-390 0 0,-161 47 0 0 0,247-58-53 0 0,-12 3 0 0 0,1 1 0 0 0,0 1 0 0 0,0 0 0 0 0,-19 12 0 0 0,30-12-32 0 0,9-8 29 0 0,0 0-1 0 0,0 0 0 0 0,0 0 1 0 0,0 0-1 0 0,0 0 0 0 0,0 1 1 0 0,0-1-1 0 0,0 0 0 0 0,-1 0 1 0 0,1 0-1 0 0,0 0 0 0 0,0 0 1 0 0,0 0-1 0 0,0 0 0 0 0,0 0 1 0 0,0 1-1 0 0,0-1 0 0 0,0 0 1 0 0,0 0-1 0 0,0 0 0 0 0,0 0 0 0 0,0 0 1 0 0,0 0-1 0 0,0 0 0 0 0,0 0 1 0 0,0 1-1 0 0,0-1 0 0 0,0 0 1 0 0,0 0-1 0 0,0 0 0 0 0,0 0 1 0 0,0 0-1 0 0,0 0 0 0 0,0 0 1 0 0,0 1-1 0 0,1-1 0 0 0,-1 0 1 0 0,0 0-1 0 0,0 0 0 0 0,0 0 1 0 0,0 0-1 0 0,0 0 0 0 0,0 0 1 0 0,0 0-1 0 0,3 4-39 0 0,-1-1 0 0 0,1 0 0 0 0,0 1 0 0 0,0-1 0 0 0,0-1 0 0 0,0 1 0 0 0,1 0 0 0 0,-1-1 0 0 0,1 0 0 0 0,-1 1 0 0 0,1-2 0 0 0,0 1 0 0 0,0 0 0 0 0,0-1 0 0 0,0 1 0 0 0,0-1 0 0 0,7 1 0 0 0,10 1-4 0 0,-1-1 1 0 0,29 0 0 0 0,-41-2 28 0 0,641-25 310 0 0,-288 4-173 0 0,-1 18-4 0 0,-257 12-99 0 0,-56-4 53 0 0,-48-4-66 0 0,1 0 0 0 0,0-1 0 0 0,0 1 1 0 0,-1 0-1 0 0,1-1 0 0 0,-1 1 0 0 0,1-1 0 0 0,0 1 0 0 0,-1-1 0 0 0,1 1 0 0 0,-1-1 1 0 0,1 1-1 0 0,-1-1 0 0 0,1 0 0 0 0,-1 1 0 0 0,-1 0 0 0 0,-10 4-16 0 0,-1 0 0 0 0,0-1 0 0 0,0-1 0 0 0,-1 0 1 0 0,1 0-1 0 0,-19 0 0 0 0,9 0 15 0 0,-441 41 319 0 0,286-30-112 0 0,3 0-67 0 0,-326 37 362 0 0,443-41-450 0 0,58-10-55 0 0,-1 0 1 0 0,1 0-1 0 0,-1 0 1 0 0,1 0-1 0 0,-1 0 1 0 0,1 0-1 0 0,-1 0 0 0 0,1 0 1 0 0,-1 0-1 0 0,1 1 1 0 0,-1-1-1 0 0,1 0 1 0 0,0 0-1 0 0,-1 0 1 0 0,1 1-1 0 0,-1-1 1 0 0,1 0-1 0 0,-1 1 1 0 0,1-1-1 0 0,0 0 1 0 0,-1 1-1 0 0,1 0 1 0 0,0-1-7 0 0,1 1 0 0 0,-1 0 0 0 0,1 0 0 0 0,-1-1 0 0 0,1 1 0 0 0,0 0 0 0 0,-1-1 0 0 0,1 1 0 0 0,0-1 0 0 0,0 1 0 0 0,0-1 0 0 0,-1 1 0 0 0,1-1 0 0 0,0 1 0 0 0,0-1 0 0 0,0 0 0 0 0,1 1 0 0 0,21 5-109 0 0,8-2 52 0 0,-1-2-1 0 0,1-1 0 0 0,39-4 0 0 0,-29 1 58 0 0,281-14 13 0 0,91-2 41 0 0,-1 25-18 0 0,-402-6-28 0 0,57 6 19 0 0,-59-6-14 0 0,1 1-1 0 0,-1 0 0 0 0,0 1 1 0 0,0 0-1 0 0,12 5 1 0 0,-4 4 4 0 0,-16-12-11 0 0,1 1 0 0 0,-1 0 0 0 0,0-1 0 0 0,1 1 0 0 0,-1 0 0 0 0,0 0 0 0 0,1 0 0 0 0,-1-1 0 0 0,0 1 0 0 0,0 0 0 0 0,0 0 0 0 0,1 0 0 0 0,-1-1 0 0 0,0 1-1 0 0,0 0 1 0 0,0 0 0 0 0,-1 0 0 0 0,1 0 0 0 0,0-1 0 0 0,0 1 0 0 0,0 0 0 0 0,-1 0 0 0 0,1 0 0 0 0,0-1 0 0 0,-1 1 0 0 0,1 0 0 0 0,0-1 0 0 0,-1 1 0 0 0,1 0 0 0 0,-1-1 0 0 0,1 1 0 0 0,-1 0 0 0 0,0-1-1 0 0,1 1 1 0 0,-1-1 0 0 0,1 1 0 0 0,-1-1 0 0 0,-1 1 0 0 0,-3 3-13 0 0,-1-1-1 0 0,1 0 1 0 0,-11 4 0 0 0,16-6 14 0 0,-58 20-14 0 0,0-2 1 0 0,-80 16 0 0 0,-124 8 103 0 0,-17 4 22 0 0,-80 13 66 0 0,295-51-142 0 0,12-1-33 0 0,1 2 1 0 0,-66 22-1 0 0,116-32-4 0 0,0 1 1 0 0,0-1-1 0 0,1 0 0 0 0,-1 0 0 0 0,0 0 0 0 0,1 1 0 0 0,-1-1 0 0 0,0 0 1 0 0,1 1-1 0 0,-1-1 0 0 0,1 1 0 0 0,-1-1 0 0 0,1 1 0 0 0,-1-1 0 0 0,1 1 1 0 0,-2 0-1 0 0,2 0-3 0 0,0-1 1 0 0,0 1-1 0 0,0 0 1 0 0,1-1 0 0 0,-1 1-1 0 0,0-1 1 0 0,0 1-1 0 0,0-1 1 0 0,0 1-1 0 0,1 0 1 0 0,-1-1 0 0 0,0 1-1 0 0,0-1 1 0 0,1 1-1 0 0,-1-1 1 0 0,0 1 0 0 0,1-1-1 0 0,-1 0 1 0 0,1 1-1 0 0,-1-1 1 0 0,1 1-1 0 0,-1-1 1 0 0,1 0 0 0 0,-1 1-1 0 0,1-1 1 0 0,17 9-78 0 0,-7-5 61 0 0,1 0 0 0 0,-1-1 0 0 0,1 0 0 0 0,21 1 0 0 0,52-2-63 0 0,-54-2 74 0 0,375-14 9 0 0,-99 0 0 0 0,-191 11 0 0 0,267 6 0 0 0,-371-2-4 0 0,0-1-24 0 0,-1 1 1 0 0,1 0 0 0 0,-1 1-1 0 0,1 1 1 0 0,-1 0 0 0 0,15 6-1 0 0,-29-7-89 0 0,-6 4 60 0 0,0-1 0 0 0,0 0 1 0 0,-1-1-1 0 0,0 0 0 0 0,-19 6 0 0 0,-58 9 18 0 0,70-16 52 0 0,-384 61 453 0 0,-42 8-100 0 0,387-61-368 0 0,7-2 51 0 0,0 1-1 0 0,-67 25 1 0 0,107-32-36 0 0,7-3-6 0 0,-1 1-1 0 0,1 0 1 0 0,-1 1 0 0 0,1-1 0 0 0,0 0 0 0 0,-1 1 0 0 0,1-1 0 0 0,0 1 0 0 0,-3 2 0 0 0,5-4-9 0 0,0 0 1 0 0,0 0 0 0 0,0 0-1 0 0,0 0 1 0 0,0 0 0 0 0,0 0 0 0 0,0 0-1 0 0,-1 0 1 0 0,1 0 0 0 0,0 0-1 0 0,0 0 1 0 0,0 0 0 0 0,0 1-1 0 0,0-1 1 0 0,0 0 0 0 0,0 0 0 0 0,0 0-1 0 0,0 0 1 0 0,0 0 0 0 0,0 0-1 0 0,0 0 1 0 0,0 1 0 0 0,-1-1-1 0 0,1 0 1 0 0,0 0 0 0 0,0 0 0 0 0,0 0-1 0 0,0 0 1 0 0,0 0 0 0 0,0 1-1 0 0,0-1 1 0 0,0 0 0 0 0,0 0-1 0 0,1 0 1 0 0,-1 0 0 0 0,0 0 0 0 0,0 0-1 0 0,0 0 1 0 0,0 1 0 0 0,0-1-1 0 0,1 3-8 0 0,0-1-1 0 0,0 1 0 0 0,0 0 1 0 0,1-1-1 0 0,-1 1 0 0 0,1 0 1 0 0,-1-1-1 0 0,1 0 0 0 0,0 1 1 0 0,0-1-1 0 0,0 0 0 0 0,0 0 0 0 0,1 0 1 0 0,-1 0-1 0 0,1-1 0 0 0,-1 1 1 0 0,1-1-1 0 0,-1 1 0 0 0,5 0 1 0 0,6 3-18 0 0,-1 0 1 0 0,1-1-1 0 0,16 2 0 0 0,17 2-3 0 0,76 4 0 0 0,50-10-25 0 0,-80-2 46 0 0,233-4 10 0 0,70 2 0 0 0,-329 5 0 0 0,0 2 0 0 0,106 24 0 0 0,-134-17-16 0 0,-37-12 11 0 0,-1 0 0 0 0,0 1 0 0 0,1-1 0 0 0,-1 0-1 0 0,0 0 1 0 0,0 1 0 0 0,0-1 0 0 0,1 0 0 0 0,-1 0 0 0 0,0 1-1 0 0,0-1 1 0 0,0 0 0 0 0,0 1 0 0 0,1-1 0 0 0,-1 0 0 0 0,0 0-1 0 0,0 1 1 0 0,0-1 0 0 0,0 0 0 0 0,0 1 0 0 0,0-1 0 0 0,0 0-1 0 0,0 1 1 0 0,0-1 0 0 0,0 1 0 0 0,-1 4-31 0 0,1-5 33 0 0,0 0 1 0 0,0 1 0 0 0,0-1 0 0 0,0 0 0 0 0,0 0 0 0 0,0 0-1 0 0,0 0 1 0 0,0 1 0 0 0,0-1 0 0 0,0 0 0 0 0,0 0 0 0 0,0 0-1 0 0,0 0 1 0 0,0 1 0 0 0,0-1 0 0 0,0 0 0 0 0,-1 0 0 0 0,1 0-1 0 0,0 0 1 0 0,0 0 0 0 0,0 1 0 0 0,0-1 0 0 0,0 0 0 0 0,0 0-1 0 0,-1 0 1 0 0,1 0 0 0 0,0 0 0 0 0,0 0 0 0 0,0 0 0 0 0,0 0-1 0 0,-1 1 1 0 0,-7 4-22 0 0,0-1-1 0 0,-1 1 0 0 0,1-1 1 0 0,-1-1-1 0 0,0 0 0 0 0,-15 4 1 0 0,-61 7 52 0 0,33-7 3 0 0,-101 21 154 0 0,-266 39 215 0 0,352-59-412 0 0,-124 33 0 0 0,178-37 2 0 0,13-4 9 0 0,-1 0 0 0 0,1 0 0 0 0,0 0 0 0 0,0 0 0 0 0,0 0 0 0 0,0 0 1 0 0,0 0-1 0 0,0 0 0 0 0,0 0 0 0 0,0 0 0 0 0,0 0 0 0 0,0 0 0 0 0,0 1 1 0 0,0-1-1 0 0,-1 0 0 0 0,1 0 0 0 0,0 0 0 0 0,0 0 0 0 0,0 0 0 0 0,0 0 1 0 0,0 0-1 0 0,0 0 0 0 0,0 0 0 0 0,0 0 0 0 0,0 0 0 0 0,0 0 0 0 0,0 0 1 0 0,0 0-1 0 0,0 0 0 0 0,0 0 0 0 0,0 1 0 0 0,0-1 0 0 0,0 0 0 0 0,0 0 1 0 0,0 0-1 0 0,0 0 0 0 0,0 0 0 0 0,0 0 0 0 0,0 0 0 0 0,0 0 0 0 0,0 0 1 0 0,0 0-1 0 0,0 0 0 0 0,0 1 0 0 0,0-1 0 0 0,0 0 0 0 0,0 0 0 0 0,0 0 0 0 0,0 0 1 0 0,0 0-1 0 0,0 0 0 0 0,0 0 0 0 0,0 0 0 0 0,0 0 0 0 0,0 0 0 0 0,0 0 1 0 0,0 0-1 0 0,0 0 0 0 0,0 1 0 0 0,0-1 0 0 0,0 0 0 0 0,2 3-10 0 0,0-1-1 0 0,0 1 0 0 0,0 0 0 0 0,0-1 1 0 0,1 1-1 0 0,-1-1 0 0 0,1 0 1 0 0,-1 0-1 0 0,1 0 0 0 0,0 0 0 0 0,0 0 1 0 0,0 0-1 0 0,0-1 0 0 0,0 1 1 0 0,0-1-1 0 0,5 1 0 0 0,7 2-23 0 0,0-1 0 0 0,22 2 1 0 0,-26-3 17 0 0,39 2-48 0 0,83-2 0 0 0,52-15 73 0 0,-84 5-14 0 0,206-7 6 0 0,-53 3 0 0 0,-17 1 0 0 0,-1 20 0 0 0,-228-9 0 0 0,-6 0-1 0 0,0 0 0 0 0,1 0 0 0 0,-1 0 0 0 0,0 1 0 0 0,0-1 0 0 0,0 1 0 0 0,1-1 0 0 0,-1 1 1 0 0,0 0-1 0 0,4 2 0 0 0,-40 1-53 0 0,-253 22 136 0 0,-62 4 28 0 0,-176 9-46 0 0,396-32-64 0 0,122-5-5 0 0,10 1-10 0 0,9 1-45 0 0,18 0 11 0 0,0 0 0 0 0,0-3 0 0 0,0 0-1 0 0,35-5 1 0 0,-8 2 55 0 0,415-15-6 0 0,452-4 0 0 0,-854 22 0 0 0,88 14 0 0 0,-141-12-16 0 0,-14-2-64 0 0,-31 3-233 0 0,10-1 274 0 0,-370 23-157 0 0,175-17 260 0 0,-217 15 29 0 0,-223 15 50 0 0,157-9-409 0 0,386-24 192 0 0,289-13-1170 0 0,199-17 1482 0 0,45-2 84 0 0,826 0-18 0 0,-1129 29-298 0 0,202 30-1 0 0,-305-30 17 0 0,-9-2-3 0 0,0 0 0 0 0,0 1 0 0 0,0 0 1 0 0,1 0-1 0 0,9 6 0 0 0,-29-1-177 0 0,3-5 156 0 0,-1 1 0 0 0,0-1 0 0 0,1-1 1 0 0,-1 1-1 0 0,0-1 0 0 0,-9-1 0 0 0,-4 2 1 0 0,-453 20-43 0 0,-2-19 42 0 0,407-3 32 0 0,-382 4-998 0 0,480 3 872 0 0,24 1 57 0 0,68 3-1 0 0,54-8 108 0 0,-38-1 54 0 0,123 1-10 0 0,68 2 1 0 0,-49 6-113 0 0,215 13 0 0 0,-373-9-18 0 0,-117-15-69 0 0,-6 0-89 0 0,-267-8-68 0 0,-637-1 245 0 0,592 2-221 0 0,310 9 226 0 0,12 1 9 0 0,13 3 24 0 0,24 1 49 0 0,1-2-1 0 0,50-1 0 0 0,-31-2-25 0 0,364 11 39 0 0,-136-5-66 0 0,-212-6-126 0 0,213 13-719 0 0,-290-14 614 0 0,-6-3-252 0 0,0 1 414 0 0,-1 1 0 0 0,1-1 0 0 0,0 0 1 0 0,0 1-1 0 0,-1 0 0 0 0,-5-1 1 0 0,-1 1 9 0 0,-369-10-103 0 0,297 9 123 0 0,-667 1 71 0 0,22 31 198 0 0,232 8-1093 0 0,448-40 503 0 0,13 0-1451 0 0,94-4 1694 0 0,-25 2 179 0 0,622-19 2508 0 0,-494 19-2325 0 0,233 4 429 0 0,-297 0-609 0 0,377 17 234 0 0,-344-4-304 0 0,-39-3-304 0 0,-89-11 152 0 0,-7 0-150 0 0,-56-10 297 0 0,-101-4 0 0 0,-66 14 188 0 0,157 1-185 0 0,-809 22 201 0 0,820-21-240 0 0,-248 14-154 0 0,298-15 168 0 0,-23 0-22 0 0,29-1-61 0 0,5 1-10 0 0,34 10 65 0 0,1-2 1 0 0,0-2 0 0 0,68 5-1 0 0,120-8 407 0 0,284-13 224 0 0,-173 1-493 0 0,60-1 54 0 0,-165 7-251 0 0,273 7 776 0 0,-243 18-172 0 0,-116-11-408 0 0,-129-11-101 0 0,-10-1-2 0 0,1 1 0 0 0,-1-1 0 0 0,1 2-1 0 0,-1-1 1 0 0,14 5 0 0 0,73 11-9 0 0,24 6 0 0 0,-9 0-159 0 0,-74-17 85 0 0,-25-4-68 0 0,0-1 0 0 0,15 0-1 0 0,35 3-95 0 0,-45-2 195 0 0,11 3 31 0 0,-20-4 11 0 0,41 4 3 0 0,-15-1-2 0 0,14 3 136 0 0,-41-6-157 0 0,22-1-38 0 0,-12-1 70 0 0,1-1 32 0 0,1-2-47 0 0,3 0-76 0 0,18-5 150 0 0,-25 6-70 0 0,1 1 0 0 0,1 0 0 0 0,0-1-10 0 0,1 4-49 0 0,-2 1-16 0 0,1 0 59 0 0,0 0 16 0 0,-1 0 0 0 0,2 0 0 0 0,8-1 0 0 0,15-3 0 0 0,-7 6 0 0 0,-16-4 0 0 0,1 0 0 0 0,3 0 0 0 0,-15 0 0 0 0,17 4 0 0 0,9-1 0 0 0,-18-1 0 0 0,1-1 0 0 0,5 0 0 0 0,-16 1 0 0 0,2-1 0 0 0,30 0 0 0 0,-29 0 0 0 0,-1 0 0 0 0,15-4 0 0 0,8-5 0 0 0,-14 6 0 0 0,1 0 0 0 0,1 0 0 0 0,0 2 0 0 0,1-1 0 0 0,-16 1 0 0 0,23-1 0 0 0,-2 1 0 0 0,9 0 0 0 0,-16 1 0 0 0,-1 0 0 0 0,16 3 0 0 0,0 1 0 0 0,1-1 0 0 0,-21-2 0 0 0,-5-1 0 0 0,1 0 0 0 0,-1-1 0 0 0,0 0 0 0 0,10 0 0 0 0,-10 0 0 0 0,21 3 0 0 0,-21-1 0 0 0,21 0 0 0 0,4 1 0 0 0,-15 0 0 0 0,0 0 0 0 0,2 1 0 0 0,-11-3 0 0 0,34 5 0 0 0,-10 1 0 0 0,1 0 0 0 0,29 6 0 0 0,-58-12 0 0 0,15 1 0 0 0,11-1 0 0 0,-22 0 0 0 0,20-1 0 0 0,20-5 0 0 0,-2 1 0 0 0,-14 1 64 0 0,-12 2-56 0 0,-14 1 17 0 0,33 4 14 0 0,-28-3-24 0 0,1 0-1 0 0,0 0 1 0 0,15 5-1 0 0,-21-5-8 0 0,11 0-6 0 0,-6-2 0 0 0,-3 0 0 0 0,-1 1 0 0 0,1 0 0 0 0,-1 0 0 0 0,9 1 0 0 0,-4-1 0 0 0,1 1 0 0 0,28-2 0 0 0,-17 0 0 0 0,-18-1 0 0 0,30-1 0 0 0,-19 3 0 0 0,-1 0 0 0 0,0 2 0 0 0,1-2 0 0 0,0 0 0 0 0,0 0 0 0 0,-1 0 0 0 0,7 1 0 0 0,-19-1 0 0 0,17 5 0 0 0,-4-3 0 0 0,1-2 0 0 0,-1 2 0 0 0,0-1 0 0 0,0-3 0 0 0,7-1 0 0 0,16 2 0 0 0,-16 2-30 0 0,-15-1-1 0 0,24-2 20 0 0,-3 2 1 0 0,-18-1-15 0 0,-5 0 19 0 0,0 0 0 0 0,0 1 1 0 0,0 0-1 0 0,10 1 0 0 0,15 1 6 0 0,2-1 0 0 0,15-1 0 0 0,-17 0 0 0 0,-1-1 0 0 0,77-3-136 0 0,-103 4 134 0 0,15 0-34 0 0,-13 0 20 0 0,18-4-28 0 0,103 0-128 0 0,-82-2 120 0 0,-41 5 50 0 0,0 0 1 0 0,0 0-1 0 0,0 1 1 0 0,0 0 0 0 0,0-1-1 0 0,0 1 1 0 0,0 0-1 0 0,0 1 1 0 0,0-1-1 0 0,3 1 1 0 0,4 0 3 0 0,152 7 142 0 0,-130-7-144 0 0,0 0 0 0 0,62-9 0 0 0,-48 2 0 0 0,1-1 0 0 0,-31 5 0 0 0,30-3 0 0 0,0 8 0 0 0,16-6 0 0 0,-17 3 0 0 0,-14 4 0 0 0,18 1 0 0 0,-18-3 0 0 0,-26-1 0 0 0,21-2 0 0 0,34-1 0 0 0,9 7 0 0 0,-52-3 0 0 0,26 4 0 0 0,3-6 0 0 0,-15 0 0 0 0,-16 2 0 0 0,7-1 0 0 0,-19-1 0 0 0,18-3 0 0 0,-6 1 0 0 0,-1-3 0 0 0,1 1 0 0 0,-1 0 0 0 0,1-1 0 0 0,0 1 0 0 0,-1 1 0 0 0,2-1 0 0 0,-9 2 0 0 0,16 0 0 0 0,6-1 0 0 0,-4 1 0 0 0,-10 3 0 0 0,9 2 0 0 0,9-1 0 0 0,-3 3 0 0 0,1-1 0 0 0,-16-3 0 0 0,0 1 0 0 0,0 0 0 0 0,0 1 0 0 0,0-1 0 0 0,-1-2 0 0 0,1-1 0 0 0,1 0 0 0 0,0 0 0 0 0,-1 1 0 0 0,14-1 0 0 0,-13 2 0 0 0,18 2 0 0 0,15-1 0 0 0,-19-2 0 0 0,-15 0 0 0 0,0 0 0 0 0,-1-2 0 0 0,1 1 0 0 0,-1-1 0 0 0,1 0 0 0 0,1-1 0 0 0,-1 1 0 0 0,-1 0 0 0 0,1 0 0 0 0,-1-2 0 0 0,1 1 0 0 0,0 1 0 0 0,1 0 0 0 0,-2 0 0 0 0,1-1 0 0 0,0 3 0 0 0,-1 0 0 0 0,1 0 0 0 0,-1 1 0 0 0,1-2 0 0 0,0 0 0 0 0,0 0 0 0 0,1-1 0 0 0,0 0 0 0 0,21 0 0 0 0,-27 2 0 0 0,-6 0 4 0 0,0 0 0 0 0,1 0-1 0 0,-1 0 1 0 0,0 0 0 0 0,7 2-1 0 0,20 4 29 0 0,38 3 39 0 0,-31-3-69 0 0,60 2-1 0 0,-53-8-1 0 0,-30 1 0 0 0,-1-2 0 0 0,3-1 0 0 0,-1 1 0 0 0,-2-1 0 0 0,1 0 0 0 0,1 0 0 0 0,-1-2 0 0 0,47-10 0 0 0,-46 10 0 0 0,1 1 0 0 0,-1 1 0 0 0,27 0 0 0 0,-31 0 0 0 0,24 0 0 0 0,-3 5 0 0 0,-9 0 0 0 0,21 3 0 0 0,15 3 0 0 0,-36-7 0 0 0,36 7 0 0 0,-11 0 0 0 0,131 6 0 0 0,-135-11 8 0 0,116 15 48 0 0,-130-15-143 0 0,-1 3 0 0 0,1 0 0 0 0,-1 2 0 0 0,44 20-1 0 0,-61-24-276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30.897"/>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815 1156 12207 0 0,'7'-20'599'0'0,"-6"16"-483"0"0,0 0 1 0 0,1-1 0 0 0,0 1-1 0 0,0 0 1 0 0,3-6 0 0 0,1 4-115 0 0,0-1 0 0 0,0 1 1 0 0,0 0-1 0 0,1 1 0 0 0,0 0 0 0 0,0 0 1 0 0,0 0-1 0 0,0 1 0 0 0,1 0 1 0 0,0 1-1 0 0,12-5 0 0 0,12-2-175 0 0,54-9 0 0 0,-57 14-63 0 0,12-1-25 0 0,-25 4 31 0 0,27-6 0 0 0,-38 7 172 0 0,-1-1 0 0 0,1 1 0 0 0,-1-1 0 0 0,1 0 1 0 0,-1-1-1 0 0,0 1 0 0 0,0-1 0 0 0,0 1 0 0 0,7-8 0 0 0,-10 10 42 0 0,0-1 1 0 0,-1 0-1 0 0,1 1 0 0 0,0-1 0 0 0,-1 0 0 0 0,1 0 0 0 0,-1 1 0 0 0,1-1 1 0 0,-1 0-1 0 0,1 0 0 0 0,-1 0 0 0 0,0 0 0 0 0,1 0 0 0 0,-1 0 0 0 0,0 0 1 0 0,0 0-1 0 0,0 0 0 0 0,1 0 0 0 0,-1 0 0 0 0,0 0 0 0 0,-1 0 0 0 0,1-1 1 0 0,0 1 10 0 0,-1-1 1 0 0,1 1-1 0 0,-1-1 1 0 0,0 1 0 0 0,0 0-1 0 0,0-1 1 0 0,1 1-1 0 0,-1 0 1 0 0,0 0 0 0 0,0 0-1 0 0,-1 0 1 0 0,-1-2-1 0 0,-2-1 10 0 0,-1 1 0 0 0,1-1 0 0 0,-1 2 0 0 0,1-1 0 0 0,-1 0-1 0 0,-7-1 1 0 0,-69-15-187 0 0,-116-12-1 0 0,34 6-40 0 0,126 18 106 0 0,1-2-1 0 0,0-1 1 0 0,0-2-1 0 0,-34-17 0 0 0,68 28 114 0 0,1 0-1 0 0,-1 0 1 0 0,1-1-1 0 0,-1 1 1 0 0,1-1-1 0 0,0 0 0 0 0,0 1 1 0 0,0-1-1 0 0,0 0 1 0 0,0 0-1 0 0,0 0 1 0 0,0-1-1 0 0,1 1 0 0 0,-1 0 1 0 0,1-1-1 0 0,0 1 1 0 0,0-1-1 0 0,-2-4 1 0 0,3 5 4 0 0,-1-1 0 0 0,1 1 1 0 0,0-1-1 0 0,0 1 0 0 0,0-1 0 0 0,1 1 1 0 0,-1-1-1 0 0,1 1 0 0 0,-1-1 1 0 0,1 1-1 0 0,0 0 0 0 0,0-1 1 0 0,0 1-1 0 0,0 0 0 0 0,0 0 1 0 0,0-1-1 0 0,1 1 0 0 0,-1 0 1 0 0,1 0-1 0 0,3-3 0 0 0,2-1 0 0 0,0-1 0 0 0,1 1 0 0 0,0 1 0 0 0,1-1 0 0 0,11-5 0 0 0,21-14 0 0 0,85-67 408 0 0,-115 84-318 0 0,-3 0 4 0 0,-7 6-88 0 0,0 1-1 0 0,0 0 0 0 0,0 0 1 0 0,0-1-1 0 0,0 1 0 0 0,-1-1 1 0 0,1 1-1 0 0,0 0 0 0 0,-1-1 1 0 0,1 1-1 0 0,-1-1 0 0 0,1 0 1 0 0,-1 1-1 0 0,0-1 0 0 0,0 1 1 0 0,0-1-1 0 0,1 0 0 0 0,-2 1 1 0 0,1-1-1 0 0,0-1 0 0 0,-1 1 8 0 0,0 0 1 0 0,1 0-1 0 0,-1 0 0 0 0,0 0 0 0 0,0 0 0 0 0,-1 0 0 0 0,1 1 0 0 0,0-1 1 0 0,-1 0-1 0 0,1 1 0 0 0,-1-1 0 0 0,1 1 0 0 0,-3-2 0 0 0,-2-2 23 0 0,-1 1-1 0 0,1 1 1 0 0,-1-1-1 0 0,0 1 0 0 0,0 0 1 0 0,-15-4-1 0 0,-87-15-93 0 0,-61-15-25 0 0,168 36 140 0 0,16-4 27 0 0,12-2-150 0 0,0 1-1 0 0,45-4 1 0 0,-19 4-1 0 0,9-3 62 0 0,0 2 1 0 0,94 3-1 0 0,-127 7 8 0 0,-26-2-24 0 0,1 0-82 0 0,-22 5-846 0 0,2-1 787 0 0,0-2 0 0 0,0 0 0 0 0,-29 2 0 0 0,10-2 228 0 0,-281 12 653 0 0,-1-1 46 0 0,306-13-783 0 0,10-1-72 0 0,15 3-200 0 0,-5 1 222 0 0,20 1-57 0 0,0-1 1 0 0,0-1 0 0 0,0-1-1 0 0,40-3 1 0 0,-8 0 132 0 0,163 1-12 0 0,51 1 72 0 0,-255 0-108 0 0,35 6 0 0 0,-51-6-34 0 0,-7 0-516 0 0,-20 6 565 0 0,-1-2 0 0 0,0-1 0 0 0,0 0 0 0 0,-28-1-1 0 0,-6 2 16 0 0,-643 26 1002 0 0,712-41-1320 0 0,0 4 222 0 0,1 0 0 0 0,0 0-1 0 0,1 1 1 0 0,19-6 0 0 0,53-11-135 0 0,-59 17 169 0 0,176-33 18 0 0,-109 23 31 0 0,100-30 0 0 0,-166 38 23 0 0,-14 3 0 0 0,0 1 0 0 0,1-2 0 0 0,-2 0 0 0 0,19-10 0 0 0,-22 12 0 0 0,-4 1 0 0 0,-1 0 0 0 0,1-1 0 0 0,-1 1 0 0 0,1-1 0 0 0,-1 1 0 0 0,4-5 0 0 0,5-3 11 0 0,24-14 133 0 0,-30 19-59 0 0,-1 2-63 0 0,14-3 71 0 0,-3 0-16 0 0,0 1-10 0 0,0-1-54 0 0,-1 3-25 0 0,-3 3-53 0 0,-9 0-38 0 0,8 1-584 0 0,-19-4 74 0 0,-44-15 613 0 0,31 11 0 0 0,-1-1 0 0 0,2-1 0 0 0,-1 0 0 0 0,-34-22 0 0 0,23 8 0 0 0,24 16 11 0 0,7 6 42 0 0,-1-1 4 0 0,2 1-59 0 0,0 1 1 0 0,0 0-1 0 0,0 0 0 0 0,0 0 0 0 0,0 0 1 0 0,-1-1-1 0 0,1 1 0 0 0,0 0 0 0 0,0 0 1 0 0,0 0-1 0 0,0-1 0 0 0,0 1 0 0 0,0 0 1 0 0,0 0-1 0 0,0-1 0 0 0,0 1 0 0 0,0 0 1 0 0,0 0-1 0 0,0-1 0 0 0,0 1 0 0 0,0 0 1 0 0,0 0-1 0 0,0 0 0 0 0,0-1 0 0 0,0 1 1 0 0,0 0-1 0 0,0 0 0 0 0,0-1 0 0 0,0 1 1 0 0,0 0-1 0 0,0 0 0 0 0,0 0 0 0 0,1-1 1 0 0,-1 1-1 0 0,0 0 0 0 0,0 0 0 0 0,6-3-33 0 0,-1 1 0 0 0,1 0-1 0 0,0 0 1 0 0,0 1-1 0 0,-1-1 1 0 0,1 1-1 0 0,0 1 1 0 0,0-1 0 0 0,8 1-1 0 0,-3 1 14 0 0,0 0-1 0 0,0 1 1 0 0,0 0 0 0 0,16 5-1 0 0,5 6 111 0 0,-1 0 1 0 0,38 23-1 0 0,71 48 300 0 0,-127-75-335 0 0,-4-2 11 0 0,-7-3 3 0 0,1 14 47 0 0,-5-12-101 0 0,1-4 4 0 0,-6 9-4 0 0,7-10-13 0 0,-4 2 15 0 0,0 1-1 0 0,-1 0 0 0 0,1-1 0 0 0,-1 0 1 0 0,1 0-1 0 0,-1 0 0 0 0,0-1 0 0 0,-9 4 0 0 0,-2 2 47 0 0,12-7-57 0 0,-17 1-5 0 0,8-1 1 0 0,-1-1 0 0 0,-9-5 4 0 0,19 3 3 0 0,-12-3 47 0 0,13 3-54 0 0,-1-3 65 0 0,-2-1 8 0 0,5 4 140 0 0,3 1-159 0 0,8-6-32 0 0,-7 6-3 0 0,1 0 0 0 0,0 1-1 0 0,-1-1 1 0 0,1 1-1 0 0,0-1 1 0 0,0 1 0 0 0,-1 0-1 0 0,1 1 1 0 0,7 0-1 0 0,36 10 219 0 0,-32-6-126 0 0,8 1-40 0 0,-1 2 1 0 0,-1 0 0 0 0,1 1 0 0 0,-1 2 0 0 0,19 12-1 0 0,-25-13-71 0 0,-1 2 0 0 0,-4 0 0 0 0,-9-11 0 0 0,0 0 0 0 0,-1 0 0 0 0,1 1 0 0 0,-1-1 0 0 0,1 0 0 0 0,-1 0 0 0 0,0 1 0 0 0,1-1 0 0 0,-1 0 0 0 0,0 2 0 0 0,0-1 7 0 0,0-1 0 0 0,-1 1 0 0 0,1 0 0 0 0,-1-1 0 0 0,1 1 0 0 0,-1-1 0 0 0,1 1 0 0 0,-1-1 0 0 0,0 1 0 0 0,0-1 0 0 0,0 1 0 0 0,0-1 0 0 0,0 1 0 0 0,0-1 0 0 0,0 0 0 0 0,0 0 0 0 0,0 0 0 0 0,-1 0 0 0 0,1 0 0 0 0,0 0 0 0 0,-1 0 0 0 0,1 0 0 0 0,-3 1 0 0 0,-3 1 57 0 0,-1 1-1 0 0,0-1 1 0 0,-11 2 0 0 0,15-4-45 0 0,-64 17 154 0 0,0-3-1 0 0,-130 10 1 0 0,107-22-218 0 0,-1-4 0 0 0,-166-24-1 0 0,237 21 46 0 0,10 0-49 0 0,11 4 48 0 0,-1 0 0 0 0,1 0 0 0 0,0-1 0 0 0,0 1 0 0 0,0 0 0 0 0,0 0 0 0 0,0 0 0 0 0,0 0 0 0 0,0 0 0 0 0,0 0 0 0 0,0-1 0 0 0,0 1 0 0 0,0 0 0 0 0,0 0 0 0 0,0 0 0 0 0,-1 0 0 0 0,1 0 0 0 0,0-1 0 0 0,0 1 0 0 0,0 0 0 0 0,0 0-1 0 0,0 0 1 0 0,0 0 0 0 0,1 0 0 0 0,-1-1 0 0 0,0 1 0 0 0,0 0 0 0 0,0 0 0 0 0,0 0 0 0 0,0 0 0 0 0,0 0 0 0 0,0-1 0 0 0,0 1 0 0 0,0 0 0 0 0,7-5-68 0 0,6-2 6 0 0,-1 1 0 0 0,1 0 1 0 0,1 0-1 0 0,-1 2 1 0 0,1 0-1 0 0,18-4 0 0 0,-7 2 0 0 0,83-20-24 0 0,-41 11 154 0 0,74-26 1 0 0,-128 35-57 0 0,-2 0 29 0 0,-1 0-26 0 0,-5 0 49 0 0,9-13 88 0 0,-13 16-110 0 0,0 1 86 0 0,1-11 104 0 0,-2 12-208 0 0,1-1-1 0 0,-1 0 1 0 0,0 0-1 0 0,1 0 1 0 0,-1 1-1 0 0,0-1 0 0 0,0 0 1 0 0,-1-2-1 0 0,-9-50 306 0 0,8 41-328 0 0,0 1-12 0 0,2 9-46 0 0,0 1-13 0 0,0-8-25 0 0,0 8-23 0 0,2 1-251 0 0,9-5 315 0 0,3 0 55 0 0,-3 2 57 0 0,-4 0 28 0 0,-1 2-72 0 0,9-2 91 0 0,-1 3-94 0 0,1 6-10 0 0,-11-4 1 0 0,12 8-1 0 0,1 2 10 0 0,22 11 128 0 0,0-1 1 0 0,60 21-1 0 0,-97-41-132 0 0,11 5 58 0 0,2 2-48 0 0,-1 1-16 0 0,-5-1 11 0 0,-8-8-3 0 0,0 1 0 0 0,-1-1 0 0 0,1 1 0 0 0,0-1-1 0 0,-1 1 1 0 0,1-1 0 0 0,-1 1 0 0 0,1 0 0 0 0,-1-1 0 0 0,1 1 0 0 0,-1 0 0 0 0,0 0-1 0 0,1-1 1 0 0,-1 1 0 0 0,0 0 0 0 0,1 0 0 0 0,-1-1 0 0 0,0 1 0 0 0,0 0 0 0 0,0 0 0 0 0,0 0-1 0 0,0 1 1 0 0,-1 11 56 0 0,-2 0 0 0 0,2-11 0 0 0,0 0-10 0 0,-3 8-33 0 0,4-9-18 0 0,0-1 0 0 0,-1 1 0 0 0,1-1 0 0 0,0 1 0 0 0,-1-1 0 0 0,1 1 0 0 0,-1-1 0 0 0,1 0 0 0 0,-1 1-1 0 0,1-1 1 0 0,-1 0 0 0 0,1 1 0 0 0,-1-1 0 0 0,1 0 0 0 0,-1 1 0 0 0,1-1 0 0 0,-1 0 0 0 0,0 0 0 0 0,1 0 0 0 0,-1 0 0 0 0,1 0 0 0 0,-2 1 0 0 0,-12-1 31 0 0,14 0-29 0 0,-18-2-28 0 0,-1-1 1 0 0,1 0-1 0 0,0-2 1 0 0,1 0-1 0 0,-1-1 1 0 0,-21-10-1 0 0,25 8 21 0 0,0 0-1 0 0,1-1 0 0 0,-23-19 1 0 0,27 21-41 0 0,2-3 32 0 0,4-2 11 0 0,4 0-13 0 0,-1 11 9 0 0,0 1 1 0 0,0-1-1 0 0,1 1 1 0 0,-1-1-1 0 0,0 0 1 0 0,1 1-1 0 0,-1-1 1 0 0,1 1-1 0 0,-1-1 1 0 0,1 1-1 0 0,-1-1 1 0 0,1 1-1 0 0,-1 0 1 0 0,1-1-1 0 0,-1 1 1 0 0,1-1-1 0 0,-1 1 1 0 0,1 0-1 0 0,0 0 1 0 0,-1-1-1 0 0,2 1 1 0 0,7-8-57 0 0,-8 7 46 0 0,1-1 1 0 0,0 1-1 0 0,-1 0 0 0 0,1 0 0 0 0,0-1 0 0 0,0 1 0 0 0,3-1 0 0 0,4-3 3 0 0,-3-3 22 0 0,-5 4 32 0 0,-1-3-22 0 0,-1 3 22 0 0,0-7-33 0 0,0-9-11 0 0,2 18 13 0 0,1 0 31 0 0,10 0-33 0 0,3 5-10 0 0,7 6 0 0 0,-18-5 0 0 0,1 1 0 0 0,36 25 161 0 0,0 3 0 0 0,-3 1-1 0 0,45 51 1 0 0,-64-62-73 0 0,23 40-1 0 0,-42-63-81 0 0,6 12 93 0 0,-2 0-16 0 0,8 17-75 0 0,-10-14 17 0 0,-3-9 16 0 0,1-4-33 0 0,0 0 0 0 0,0 0-1 0 0,-1 0 1 0 0,0 0 0 0 0,1 0-1 0 0,-1 1 1 0 0,0-1 0 0 0,0-1-1 0 0,0 1 1 0 0,0 0 0 0 0,0 0-1 0 0,0 0 1 0 0,-1 0 0 0 0,1-1-1 0 0,-1 1 1 0 0,1-1 0 0 0,-1 1 0 0 0,0-1-1 0 0,1 0 1 0 0,-1 1 0 0 0,0-1-1 0 0,0 0 1 0 0,0 0 0 0 0,0 0-1 0 0,-2 1 1 0 0,-7 1-7 0 0,1 1-1 0 0,-1-1 1 0 0,-16 3 0 0 0,-32 3 116 0 0,-63 1 0 0 0,-62-7-97 0 0,-28 2-102 0 0,84 1 79 0 0,-206 23 55 0 0,319-27-54 0 0,0 2-1 0 0,0-1 0 0 0,-17 8 1 0 0,21-5-52 0 0,11-6 53 0 0,0 0 0 0 0,-1 0 0 0 0,1 0 0 0 0,0 0 0 0 0,0 0 0 0 0,0 0 0 0 0,0 0 0 0 0,0 0 0 0 0,0 0-1 0 0,0 0 1 0 0,0 0 0 0 0,0 0 0 0 0,0 0 0 0 0,0 0 0 0 0,0 0 0 0 0,-1 0 0 0 0,1 0 0 0 0,0 0 0 0 0,0 1 0 0 0,0-1 0 0 0,0 0-1 0 0,0 0 1 0 0,0 0 0 0 0,0 0 0 0 0,0 0 0 0 0,0 0 0 0 0,0 0 0 0 0,0 0 0 0 0,0 0 0 0 0,0 0 0 0 0,0 0 0 0 0,0 1 0 0 0,0-1-1 0 0,0 0 1 0 0,0 0 0 0 0,0 0 0 0 0,0 0 0 0 0,0 0 0 0 0,0 0 0 0 0,0 0 0 0 0,0 0 0 0 0,0 0 0 0 0,0 0 0 0 0,0 0-1 0 0,0 1 1 0 0,0-1 0 0 0,0 0 0 0 0,0 0 0 0 0,0 0 0 0 0,0 0 0 0 0,1 0 0 0 0,-1 0 0 0 0,0 0 0 0 0,0 0 0 0 0,0 0 0 0 0,0 0-1 0 0,0 0 1 0 0,0 0 0 0 0,3 4-35 0 0,-1-1 0 0 0,1 0 0 0 0,0 0 0 0 0,0 0 0 0 0,1 0 0 0 0,-1-1 0 0 0,0 1 0 0 0,1-1 0 0 0,0 0 0 0 0,-1 0 0 0 0,1 0 0 0 0,0-1 0 0 0,0 1 0 0 0,0-1 0 0 0,0 0 0 0 0,4 1 0 0 0,13 1-89 0 0,-1 0 1 0 0,23 0 0 0 0,-20-2 115 0 0,512 13-228 0 0,-311-12 103 0 0,-28 2 59 0 0,-190-5 89 0 0,-14-1 20 0 0,-15 0 46 0 0,-406 7 240 0 0,414-5-309 0 0,-76 4 268 0 0,-149 25-1 0 0,220-24-224 0 0,20-5-54 0 0,-1 0-1 0 0,0 0 0 0 0,0 0 0 0 0,0 1 0 0 0,1-1-1 0 0,-1 0 1 0 0,0 0 0 0 0,0 1 0 0 0,0-1 0 0 0,1 1-1 0 0,-1-1 1 0 0,0 1 0 0 0,0-1 0 0 0,0 2 0 0 0,1-2-9 0 0,-1 1 0 0 0,1 0 1 0 0,0 0-1 0 0,0-1 1 0 0,0 1-1 0 0,0 0 0 0 0,0 0 1 0 0,0 0-1 0 0,0-1 0 0 0,0 1 1 0 0,0 0-1 0 0,1 0 1 0 0,-1-1-1 0 0,0 1 0 0 0,0 0 1 0 0,1 0-1 0 0,-1-1 0 0 0,0 1 1 0 0,1 0-1 0 0,-1-1 1 0 0,1 1-1 0 0,-1 0 0 0 0,1-1 1 0 0,-1 1-1 0 0,1-1 0 0 0,-1 1 1 0 0,2 0-1 0 0,1 1-40 0 0,-1 1-1 0 0,1-1 0 0 0,0 0 1 0 0,0 0-1 0 0,5 2 0 0 0,1 0-14 0 0,1-1-1 0 0,-1 0 1 0 0,1 0-1 0 0,0-2 1 0 0,17 3-1 0 0,54-3-57 0 0,-55-1 77 0 0,444 9 136 0 0,-442-8-163 0 0,176-1-266 0 0,-191-1 357 0 0,-11 1 128 0 0,-1-7 170 0 0,-1 6-300 0 0,0 0 0 0 0,0 1-1 0 0,0-1 1 0 0,0 0 0 0 0,0 1 0 0 0,0-1-1 0 0,0 0 1 0 0,0 1 0 0 0,0-1 0 0 0,0 0-1 0 0,-1 1 1 0 0,1-1 0 0 0,0 0 0 0 0,0 1 0 0 0,-1-1-1 0 0,1 0 1 0 0,0 1 0 0 0,-1-1 0 0 0,1 1-1 0 0,-1-1 1 0 0,0 0 0 0 0,-3-3 28 0 0,0-1 1 0 0,0 1-1 0 0,0 0 1 0 0,-1 0-1 0 0,0 0 0 0 0,1 1 1 0 0,-10-5-1 0 0,-41-16-14 0 0,18 10-30 0 0,21 6-9 0 0,-18-7 21 0 0,-45-27 0 0 0,69 36-31 0 0,1-1 1 0 0,0 0-1 0 0,0 0 1 0 0,0-1-1 0 0,1 0 1 0 0,0-1-1 0 0,0 1 1 0 0,-10-19-1 0 0,17 26-6 0 0,1 0-1 0 0,-1 0 1 0 0,0 0 0 0 0,1-1-1 0 0,0 1 1 0 0,-1 0-1 0 0,1-1 1 0 0,0 1-1 0 0,-1 0 1 0 0,1-1-1 0 0,0 1 1 0 0,0-2-1 0 0,0 2 12 0 0,0-1-97 0 0,8-9-110 0 0,-6 9 187 0 0,1-1 0 0 0,0 1-1 0 0,0 0 1 0 0,0-1 0 0 0,0 1 0 0 0,0 1-1 0 0,0-1 1 0 0,1 0 0 0 0,-1 1 0 0 0,0 0-1 0 0,1-1 1 0 0,4 0 0 0 0,8-1-131 0 0,23-2 0 0 0,-38 5 161 0 0,29-2-98 0 0,1 1 282 0 0,-15 1-170 0 0,20 1-15 0 0,-6 3 74 0 0,66 10 235 0 0,-84-11-259 0 0,1 0 0 0 0,11 5 0 0 0,14 3 28 0 0,-23-7-73 0 0,25 11 0 0 0,-16-6 0 0 0,-21-8 5 0 0,1 1-1 0 0,0-1 1 0 0,-1 0-1 0 0,1 1 1 0 0,-1 0-1 0 0,1 0 0 0 0,-1 0 1 0 0,0 0-1 0 0,0 0 1 0 0,0 1-1 0 0,0-1 1 0 0,0 1-1 0 0,4 5 1 0 0,-1-1 7 0 0,3 5 31 0 0,2 0-22 0 0,-2-3 38 0 0,-6-5 31 0 0,5 6 6 0 0,0 0 0 0 0,-7-8 0 0 0,1-1 0 0 0,5 5-5 0 0,-5-4 138 0 0,-86-10-338 0 0,22 7 85 0 0,-59 2-49 0 0,102 0 65 0 0,1 1-1 0 0,-1 1 1 0 0,1 0 0 0 0,-25 9-1 0 0,37-10-12 0 0,0 1 0 0 0,1 0-1 0 0,-1 0 1 0 0,0 1 0 0 0,1-1-1 0 0,0 1 1 0 0,0 0 0 0 0,-6 6-1 0 0,10-8-42 0 0,-1-1 53 0 0,1 1-1 0 0,0 0 0 0 0,0-1 0 0 0,1 1 0 0 0,-1 0 1 0 0,0 0-1 0 0,0 0 0 0 0,1-1 0 0 0,-1 1 1 0 0,1 0-1 0 0,0 0 0 0 0,-1 0 0 0 0,1 2 0 0 0,1 26-141 0 0,-1-28 151 0 0,2 26-12 0 0,-1-21 0 0 0,-1 0-1 0 0,0 0 0 0 0,0 0 0 0 0,-1 0 1 0 0,0 0-1 0 0,-2 9 0 0 0,-1 2 3 0 0,-5 1 13 0 0,7-15-1 0 0,-1 19 0 0 0,4-10 0 0 0,-1-11 0 0 0,1 0-1 0 0,0 0 0 0 0,0 0 0 0 0,0 0 0 0 0,0 0 1 0 0,1 0-1 0 0,-1 0 0 0 0,0 0 0 0 0,1 0 0 0 0,-1-1 1 0 0,1 1-1 0 0,0 0 0 0 0,0-1 0 0 0,1 2 0 0 0,1-1-14 0 0,1 1 1 0 0,-1-1-1 0 0,0 0 0 0 0,1 0 0 0 0,-1-1 0 0 0,7 2 0 0 0,3 0-36 0 0,-1-1 0 0 0,1-1 0 0 0,24-1 0 0 0,72-8-111 0 0,-20 0 68 0 0,-62 7 99 0 0,7-2 11 0 0,-1 3 0 0 0,65 6 1 0 0,-97-6-71 0 0,-17 0-330 0 0,-21 2 288 0 0,0 2-1 0 0,-59 14 1 0 0,20-3 89 0 0,-280 30 367 0 0,85-12-154 0 0,232-27-140 0 0,1 2 1 0 0,0 1 0 0 0,-55 21-1 0 0,92-30-65 0 0,0 0 0 0 0,0 0 0 0 0,1 0-1 0 0,-1 0 1 0 0,0 0 0 0 0,0 0 0 0 0,0 0-1 0 0,0 0 1 0 0,0 0 0 0 0,0 0 0 0 0,0 1-1 0 0,0-1 1 0 0,0 0 0 0 0,0 0 0 0 0,0 0 0 0 0,0 0-1 0 0,0 0 1 0 0,0 0 0 0 0,0 0 0 0 0,1 0-1 0 0,-1 0 1 0 0,0 0 0 0 0,0 0 0 0 0,0 0-1 0 0,0 0 1 0 0,0 0 0 0 0,0 0 0 0 0,0 0-1 0 0,0 1 1 0 0,0-1 0 0 0,0 0 0 0 0,0 0-1 0 0,0 0 1 0 0,0 0 0 0 0,0 0 0 0 0,0 0 0 0 0,0 0-1 0 0,0 0 1 0 0,0 0 0 0 0,0 0 0 0 0,0 0-1 0 0,0 0 1 0 0,0 1 0 0 0,0-1 0 0 0,0 0-1 0 0,0 0 1 0 0,0 0 0 0 0,0 0 0 0 0,0 0-1 0 0,-1 0 1 0 0,1 0 0 0 0,0 0 0 0 0,0 0-1 0 0,0 0 1 0 0,0 0 0 0 0,0 0 0 0 0,0 0 0 0 0,0 0-1 0 0,0 0 1 0 0,0 0 0 0 0,0 0 0 0 0,0 1-1 0 0,0-1 1 0 0,0 0 0 0 0,0 0 0 0 0,0 0-1 0 0,-1 0 1 0 0,1 0 0 0 0,0 0 0 0 0,5 4 0 0 0,0 1 0 0 0,0-1 0 0 0,0 0-1 0 0,1-1 1 0 0,0 1 0 0 0,-1-1 0 0 0,1 0 0 0 0,0-1 0 0 0,0 1 0 0 0,1-1 0 0 0,-1 0 0 0 0,0-1 0 0 0,10 2 0 0 0,13 1-2 0 0,52-1 0 0 0,-60-3 0 0 0,622 4-23 0 0,-532-2-2 0 0,217 34-1 0 0,-309-32 16 0 0,-6 0 22 0 0,-27 2 42 0 0,-50 9 221 0 0,-128 12 0 0 0,109-18-158 0 0,-494 68 756 0 0,464-57-853 0 0,91-15-23 0 0,2 2 0 0 0,-1 0 0 0 0,-22 11 0 0 0,41-17-60 0 0,3 1-3 0 0,1 1 48 0 0,0 0 0 0 0,0 0 0 0 0,1 0 0 0 0,-1 0 0 0 0,1-1 0 0 0,0 0 0 0 0,0 1 0 0 0,0-1 0 0 0,0 0 0 0 0,0 0 0 0 0,0 0 0 0 0,0-1 0 0 0,1 1 0 0 0,-1-1 0 0 0,1 0 0 0 0,-1 0 0 0 0,5 1 0 0 0,12 2-64 0 0,38 3 0 0 0,-43-6 87 0 0,88 5-4 0 0,119-10 0 0 0,-76-1 0 0 0,331 23-12 0 0,-431-11-58 0 0,-43-6 16 0 0,-6 0-191 0 0,-5 2 229 0 0,0 0 0 0 0,-1-1-1 0 0,1 0 1 0 0,-17 2 0 0 0,-41 0-30 0 0,32-3 49 0 0,-466 35 688 0 0,221-22-286 0 0,219-9-303 0 0,-113 23 0 0 0,173-28-101 0 0,-1 0 1 0 0,1 0-1 0 0,-1 0 0 0 0,0 0 1 0 0,1 1-1 0 0,-1-1 0 0 0,0 0 1 0 0,1 0-1 0 0,-1 0 0 0 0,1 1 1 0 0,-1-1-1 0 0,1 0 0 0 0,-1 1 1 0 0,1-1-1 0 0,-1 0 0 0 0,1 1 1 0 0,-1-1-1 0 0,1 1 0 0 0,-1 0 1 0 0,1 0-6 0 0,0-1-1 0 0,0 1 1 0 0,1 0 0 0 0,-1 0 0 0 0,0-1 0 0 0,0 1 0 0 0,1 0 0 0 0,-1-1-1 0 0,1 1 1 0 0,-1 0 0 0 0,0-1 0 0 0,1 1 0 0 0,-1 0 0 0 0,1-1 0 0 0,0 1-1 0 0,-1-1 1 0 0,1 1 0 0 0,-1-1 0 0 0,1 1 0 0 0,0-1 0 0 0,18 11-116 0 0,2-4 47 0 0,1-1 0 0 0,0-1 0 0 0,0-1-1 0 0,43 2 1 0 0,-61-6 72 0 0,417-2-82 0 0,-399 1 76 0 0,257 2-52 0 0,-2 19 68 0 0,-223-16-13 0 0,-1 2-6 0 0,-43-3-35 0 0,-10 0 34 0 0,-12 2 16 0 0,12-5-8 0 0,-28 6 44 0 0,1-1-1 0 0,-1-1 0 0 0,0-2 1 0 0,-34 0-1 0 0,9-1 49 0 0,-20 2 48 0 0,-255 17 363 0 0,25-3-251 0 0,157-11-140 0 0,118-5-70 0 0,-70 6 92 0 0,86-6-85 0 0,-1 2 1 0 0,1-1 0 0 0,0 2 0 0 0,0-1-1 0 0,-17 9 1 0 0,27-11-5 0 0,2 0-111 0 0,1 0 55 0 0,-1 0 1 0 0,1 0-1 0 0,-1 0 0 0 0,1 0 0 0 0,0 0 0 0 0,-1-1 0 0 0,1 1 1 0 0,0 0-1 0 0,-1 0 0 0 0,1 0 0 0 0,2 0 0 0 0,-1 1-17 0 0,2 2 1 0 0,1 0-1 0 0,-1-1 0 0 0,1 0 1 0 0,0 0-1 0 0,0 0 0 0 0,0 0 0 0 0,1-1 1 0 0,-1 0-1 0 0,6 2 0 0 0,54 10-203 0 0,-58-13 215 0 0,72 10-113 0 0,95 2-1 0 0,84-13 82 0 0,-5 0 55 0 0,298 22-68 0 0,-529-21 56 0 0,-6-1-20 0 0,1 2-1 0 0,-1 0 1 0 0,1 1-1 0 0,24 8 1 0 0,-37-11-67 0 0,-6 1-76 0 0,-8 1 159 0 0,-1 0-1 0 0,1 0 1 0 0,-1-1-1 0 0,1-1 1 0 0,-12 0 0 0 0,-2 0 6 0 0,-359 1 497 0 0,1 0 9 0 0,219 0-372 0 0,-96 4 5 0 0,3 20-38 0 0,248-25-84 0 0,5 1-8 0 0,1-1-1 0 0,-1 1 1 0 0,1-1-1 0 0,0 1 1 0 0,-1 0-1 0 0,1 0 1 0 0,0 0-1 0 0,0 0 1 0 0,-1 0-1 0 0,-1 2 1 0 0,1-2-91 0 0,15 12-267 0 0,-6-10 304 0 0,-1 1 0 0 0,1-1 0 0 0,0 1-1 0 0,0-2 1 0 0,0 1 0 0 0,0-1 0 0 0,8 2 0 0 0,48 9-29 0 0,-51-11 74 0 0,226 20-68 0 0,3-19-29 0 0,-16 0 56 0 0,-61 1-9 0 0,198 11-154 0 0,-345-13 156 0 0,-498-16 238 0 0,-105 39 312 0 0,557-23-405 0 0,0 1 0 0 0,-47 12-1 0 0,76-15-87 0 0,0 0 0 0 0,0 1 0 0 0,0-1-1 0 0,0 0 1 0 0,0 1 0 0 0,0-1 0 0 0,0 1-1 0 0,0-1 1 0 0,0 1 0 0 0,0-1 0 0 0,1 1-1 0 0,-1 0 1 0 0,-1 0 0 0 0,2 0-12 0 0,-1 0 0 0 0,1 0 0 0 0,0 0-1 0 0,-1-1 1 0 0,1 1 0 0 0,0 0 0 0 0,0 0 0 0 0,0 0 0 0 0,-1 0 0 0 0,1 0 0 0 0,0 0 0 0 0,0-1-1 0 0,0 1 1 0 0,1 0 0 0 0,-1 0 0 0 0,0 0 0 0 0,0 0 0 0 0,0 0 0 0 0,1 0 0 0 0,-1-1-1 0 0,0 1 1 0 0,1 0 0 0 0,-1 0 0 0 0,1 0 0 0 0,-1-1 0 0 0,1 1 0 0 0,-1 0 0 0 0,1-1-1 0 0,-1 1 1 0 0,1 0 0 0 0,0-1 0 0 0,-1 1 0 0 0,3 0 0 0 0,0 2-40 0 0,0-1 0 0 0,0 0 0 0 0,1 0 0 0 0,0 0 0 0 0,-1 0-1 0 0,1 0 1 0 0,4 1 0 0 0,16 3-23 0 0,1-2 0 0 0,46 5 0 0 0,53-6-94 0 0,-79-3 148 0 0,238 0 18 0 0,173 5 0 0 0,-358-3-54 0 0,105 7-110 0 0,-284-13 307 0 0,-103 7 0 0 0,17 1-107 0 0,-123 0 102 0 0,199 2 105 0 0,-104 19 0 0 0,186-23-237 0 0,1 0-1 0 0,-1 0 0 0 0,1 1 1 0 0,-10 4-1 0 0,16-6 15 0 0,3 1-131 0 0,-1 1 80 0 0,1-1 0 0 0,0 1-1 0 0,1-1 1 0 0,-1 0 0 0 0,0 1 0 0 0,1-1-1 0 0,-1 0 1 0 0,1 0 0 0 0,0 0-1 0 0,0 0 1 0 0,-1 0 0 0 0,1 0-1 0 0,1 0 1 0 0,-1 0 0 0 0,0-1 0 0 0,0 1-1 0 0,1-1 1 0 0,-1 0 0 0 0,0 0-1 0 0,1 0 1 0 0,-1 0 0 0 0,1 0-1 0 0,3 0 1 0 0,7 2-86 0 0,0-1 0 0 0,1 0 0 0 0,19 0 0 0 0,-26-2 72 0 0,221 2-267 0 0,-7 4 304 0 0,237 17-37 0 0,-438-18 42 0 0,5-1-365 0 0,-59 0 291 0 0,-94 2 590 0 0,-137 3 27 0 0,137-13-373 0 0,-70 0 140 0 0,225 9-659 0 0,-8-1 254 0 0,98 10-22 0 0,174-2 0 0 0,-238-11 120 0 0,94 14 0 0 0,-133-12-13 0 0,-11-2-51 0 0,-15 5-56 0 0,-1-2 192 0 0,-1 0-1 0 0,0-2 1 0 0,0 1 0 0 0,1-2-1 0 0,-20 0 1 0 0,-4 1 82 0 0,-147 2 185 0 0,28-2-129 0 0,144-1-199 0 0,12-1-11 0 0,0 0 1 0 0,0 0-1 0 0,0 1 1 0 0,0-1-1 0 0,0 0 0 0 0,1 0 1 0 0,-1 0-1 0 0,0 0 1 0 0,0 0-1 0 0,0 0 1 0 0,0 0-1 0 0,0 0 0 0 0,0 0 1 0 0,0 0-1 0 0,0 0 1 0 0,0 0-1 0 0,0 0 0 0 0,0 0 1 0 0,0 0-1 0 0,0 0 1 0 0,0 0-1 0 0,0 0 0 0 0,0 1 1 0 0,0-1-1 0 0,0 0 1 0 0,0 0-1 0 0,0 0 1 0 0,0 0-1 0 0,0 0 0 0 0,0 0 1 0 0,0 0-1 0 0,0 0 1 0 0,0 0-1 0 0,0 0 0 0 0,0 0 1 0 0,0 0-1 0 0,0 0 1 0 0,0 0-1 0 0,0 1 0 0 0,0-1 1 0 0,0 0-1 0 0,0 0 1 0 0,0 0-1 0 0,0 0 1 0 0,0 0-1 0 0,0 0 0 0 0,0 0 1 0 0,0 0-1 0 0,0 0 1 0 0,0 0-1 0 0,0 0 0 0 0,0 0 1 0 0,-1 0-1 0 0,1 0 1 0 0,0 0-1 0 0,0 0 0 0 0,0 0 1 0 0,0 0-1 0 0,0 0 1 0 0,0 0-1 0 0,0 0 1 0 0,0 0-1 0 0,0 0 0 0 0,0 0 1 0 0,0 0-1 0 0,0 0 1 0 0,0 0-1 0 0,1 3-17 0 0,1 0 1 0 0,1 0-1 0 0,-1 0 0 0 0,0-1 0 0 0,1 1 1 0 0,-1-1-1 0 0,1 0 0 0 0,0 0 1 0 0,0 0-1 0 0,0 0 0 0 0,0 0 0 0 0,0-1 1 0 0,0 1-1 0 0,7 1 0 0 0,4 1-36 0 0,1 0-1 0 0,18 2 1 0 0,-20-5 33 0 0,60 8 13 0 0,99-3-1 0 0,-11 0-3 0 0,306 47-160 0 0,-441-50 141 0 0,-1 0-24 0 0,40 10-1 0 0,-38-5 163 0 0,-25-7 67 0 0,0 1-82 0 0,8 2 3 0 0,-7-2 0 0 0,-1-1-16 0 0,10 7-64 0 0,3 2-16 0 0,-10-5-21 0 0,1-1 0 0 0,0-1-1 0 0,0 1 1 0 0,1-1 0 0 0,-1 0-1 0 0,10 3 1 0 0,-5-3-19 0 0,15 5-96 0 0,0-1 1 0 0,30 4-1 0 0,7 1 128 0 0,-11 0-169 0 0,-40-9 166 0 0,-1-2 11 0 0,-9-4 0 0 0,-5-3 0 0 0,2 4-8 0 0,-1-1-1 0 0,0 1 0 0 0,1 0 0 0 0,-1 0 0 0 0,0 0 0 0 0,-1 0 1 0 0,1 0-1 0 0,0 1 0 0 0,0-1 0 0 0,-1 1 0 0 0,1-1 0 0 0,-4 0 1 0 0,-2-2-36 0 0,1 1 1 0 0,-17-4-1 0 0,-18 0-88 0 0,-1 1 1 0 0,-85 1-1 0 0,122 4 133 0 0,-19 4 52 0 0,24-3-53 0 0,0 0 1 0 0,1 0-1 0 0,-1 0 1 0 0,1 0-1 0 0,-1 0 1 0 0,1 0-1 0 0,-1 0 1 0 0,1 0-1 0 0,-1 0 1 0 0,1 1-1 0 0,-1-1 1 0 0,1 0-1 0 0,0 0 1 0 0,-1 1-1 0 0,1-1 1 0 0,-1 0-1 0 0,1 1 1 0 0,-1-1-1 0 0,1 0 1 0 0,-1 1-1 0 0,1 0 0 0 0,0 1 0 0 0,0-1 0 0 0,0 0 0 0 0,0 0 0 0 0,0 0 0 0 0,0 0 0 0 0,0 0 0 0 0,0 0 0 0 0,0 1 0 0 0,1-1 0 0 0,-1 1 0 0 0,7 13 0 0 0,-4-11 4 0 0,1 0 0 0 0,-1 0-1 0 0,1-1 1 0 0,0 1 0 0 0,0-1-1 0 0,0 0 1 0 0,0 0 0 0 0,1 0-1 0 0,-1-1 1 0 0,8 3 0 0 0,8 3 121 0 0,25 6 1 0 0,-26-8-26 0 0,122 31 139 0 0,-4-1-206 0 0,-120-31-33 0 0,-5 0 11 0 0,-10-4 209 0 0,1 0-587 0 0,12 8 350 0 0,-12-7 15 0 0,21 6 5 0 0,-19-5-3 0 0,22 4 0 0 0,-15-4-10 0 0,-10-2 324 0 0,8-1-228 0 0,41 4-12 0 0,-12 0-52 0 0,73 10 84 0 0,-61-8-252 0 0,-40-5 84 0 0,-8-1-2 0 0,6 0-66 0 0,-6 0 37 0 0,-10-5 71 0 0,-5-1 21 0 0,0 0 1 0 0,-1 1-1 0 0,1 1 0 0 0,-1 0 0 0 0,-24-5 1 0 0,-6-1-7 0 0,-45-19 7 0 0,1-5 0 0 0,-101-54 0 0 0,-207-78 0 0 0,345 149 0 0 0,0-4 0 0 0,2-1 0 0 0,-53-33 0 0 0,93 50 8 0 0,0-1-1 0 0,1-1 1 0 0,-1 1 0 0 0,2-1-1 0 0,-1-1 1 0 0,1 1-1 0 0,0-1 1 0 0,1 0 0 0 0,-7-12-1 0 0,-2-10 38 0 0,-16-43 0 0 0,24 59-43 0 0,-6-17-58 0 0,-2 0-1 0 0,-1 1 0 0 0,-26-36 1 0 0,32 53-6 0 0,-2 1 1 0 0,-19-18 0 0 0,8 8 37 0 0,-2-1-10 0 0,0 2-1 0 0,-2 0 1 0 0,0 1 0 0 0,-48-26 0 0 0,-123-49 13 0 0,173 85-13 0 0,1-1-1 0 0,1-2 1 0 0,-1 0 0 0 0,-34-29 0 0 0,53 39 19 0 0,1 0-1 0 0,0-1 1 0 0,0 1-1 0 0,1 0 1 0 0,-1-1-1 0 0,1 0 1 0 0,0 0 0 0 0,0 1-1 0 0,0-1 1 0 0,0-1-1 0 0,1 1 1 0 0,-1 0-1 0 0,0-6 1 0 0,2 10 9 0 0,0-1 1 0 0,0 0-1 0 0,0 1 0 0 0,1-1 1 0 0,-1 1-1 0 0,0-1 0 0 0,0 1 1 0 0,1-1-1 0 0,-1 1 0 0 0,0-1 0 0 0,1 1 1 0 0,-1-1-1 0 0,0 1 0 0 0,1-1 1 0 0,-1 1-1 0 0,1 0 0 0 0,-1-1 1 0 0,0 1-1 0 0,1 0 0 0 0,-1-1 1 0 0,2 1-1 0 0,-1-1-13 0 0,3-2-1 0 0,-1 1 0 0 0,1-1 0 0 0,0 1-1 0 0,0 0 1 0 0,0 0 0 0 0,1 0 0 0 0,-1 1 0 0 0,0-1 0 0 0,1 1 0 0 0,8-1-1 0 0,6-1-1 0 0,24 1 0 0 0,-27 2 29 0 0,0-1-12 0 0,54-4 89 0 0,-38 3 63 0 0,-23 2-75 0 0,-1 0 1 0 0,1-1-1 0 0,11-3 0 0 0,-18 4-19 0 0,8-11 117 0 0,-9 11-163 0 0,0-1 1 0 0,-1 0 0 0 0,1 0-1 0 0,-1 0 1 0 0,1 1-1 0 0,-1-1 1 0 0,0 0 0 0 0,1 0-1 0 0,-1 0 1 0 0,0 0 0 0 0,1 0-1 0 0,-1 0 1 0 0,0 0 0 0 0,0 0-1 0 0,0 0 1 0 0,0 0-1 0 0,0 1 1 0 0,0-1 0 0 0,0-2-1 0 0,-1 1 27 0 0,0-1-1 0 0,1 1 0 0 0,-1 0 0 0 0,0-1 0 0 0,0 1 1 0 0,0 0-1 0 0,-3-3 0 0 0,-1-2 58 0 0,0 1 0 0 0,-1-1 0 0 0,-9-8 0 0 0,-12-6-150 0 0,-1 2-1 0 0,-1 0 1 0 0,-34-16 0 0 0,29 17-55 0 0,-62-44 1 0 0,84 52 48 0 0,-1-1-1 0 0,1 0 1 0 0,1-1-1 0 0,0 0 1 0 0,1 0-1 0 0,-14-22 1 0 0,7 4-165 0 0,16 29 142 0 0,0-1 15 0 0,-2-9 58 0 0,-1-9-156 0 0,5 12 29 0 0,4-71-942 0 0,-5 66 1073 0 0,0-2 11 0 0,-1-7 0 0 0,2 13 0 0 0,1-4 0 0 0,2-1 0 0 0,0 2 11 0 0,1 2 46 0 0,-3 9-58 0 0,-1-1 1 0 0,0 1-1 0 0,1 0 0 0 0,0-1 0 0 0,-1 1 0 0 0,1 0 0 0 0,-1 0 0 0 0,1 0 0 0 0,0 0 1 0 0,0 0-1 0 0,0 1 0 0 0,0-1 0 0 0,0 0 0 0 0,-1 1 0 0 0,1-1 0 0 0,0 1 0 0 0,0 0 0 0 0,0 0 1 0 0,0 0-1 0 0,0 0 0 0 0,0 0 0 0 0,0 0 0 0 0,0 0 0 0 0,0 1 0 0 0,2 0 0 0 0,3 0-9 0 0,1 1 0 0 0,-1 0 0 0 0,0 1 0 0 0,-1 0 0 0 0,10 4-1 0 0,8 7 11 0 0,41 24 0 0 0,-34-17 22 0 0,54 26 1 0 0,1-1-4 0 0,-63-32-21 0 0,-19-10 524 0 0,-18-4-468 0 0,6 1-66 0 0,0-1-1 0 0,1 0 0 0 0,-1 0 1 0 0,-12-3-1 0 0,-9-4 0 0 0,0-2 0 0 0,1-1 0 0 0,0-1 0 0 0,1-2-1 0 0,-30-17 1 0 0,38 17-57 0 0,1 0 0 0 0,-20-18 1 0 0,-2-3-7 0 0,21 19 9 0 0,14 11 61 0 0,3 3-12 0 0,0-1 0 0 0,-1 0 0 0 0,1 1-1 0 0,0-1 1 0 0,0 0 0 0 0,0 0 0 0 0,0 0 0 0 0,0-1 0 0 0,1 1 0 0 0,-1 0 0 0 0,1-1 0 0 0,-1 1 0 0 0,1-1 0 0 0,0 1 0 0 0,0-1 0 0 0,0 0-1 0 0,-1-3 1 0 0,3 2-42 0 0,2-7 0 0 0,0 1 38 0 0,-2 6-21 0 0,4-7 22 0 0,1 2-35 0 0,-4 5-6 0 0,-1 3 58 0 0,-1 1 1 0 0,1-1-1 0 0,-1 1 0 0 0,1-1 1 0 0,-1 1-1 0 0,0-1 0 0 0,1 1 1 0 0,0-1-1 0 0,-1 1 1 0 0,1-1-1 0 0,-1 1 0 0 0,1-1 1 0 0,0 1-1 0 0,0-1 0 0 0,0 1-10 0 0,10-5 3 0 0,1 4 22 0 0,-9 1 42 0 0,-9-1 12 0 0,6 2-62 0 0,-1-1 0 0 0,1 0-1 0 0,-1 0 1 0 0,1 0 0 0 0,0 0 0 0 0,-1 0-1 0 0,1 0 1 0 0,-1 0 0 0 0,1 0 0 0 0,0 0-1 0 0,-1 0 1 0 0,1 0 0 0 0,-1 0 0 0 0,1 0-1 0 0,0 0 1 0 0,-1 0 0 0 0,1 0 0 0 0,0 0-1 0 0,-1 0 1 0 0,1-1 0 0 0,-1 1 0 0 0,1 0-1 0 0,-6-3 28 0 0,0 0-1 0 0,1 0 0 0 0,0 0 0 0 0,-1-1 0 0 0,1 0 0 0 0,1 0 0 0 0,-1 0 1 0 0,0-1-1 0 0,1 1 0 0 0,0-1 0 0 0,0 0 0 0 0,0 0 0 0 0,-2-6 0 0 0,0 1-29 0 0,1-1 0 0 0,2 3-14 0 0,2 6-56 0 0,3 1 13 0 0,10-4 46 0 0,3 3 23 0 0,-10 1 22 0 0,0 2-1 0 0,0-1 0 0 0,0 1 1 0 0,0-1-1 0 0,0 1 1 0 0,0 1-1 0 0,6 1 0 0 0,5 5 92 0 0,22 14-1 0 0,-28-16-113 0 0,-1 0-1 0 0,14 14 0 0 0,27 20 35 0 0,10 5 295 0 0,-53-39-227 0 0,1 0-1 0 0,-1 0 1 0 0,0 1-1 0 0,12 15 1 0 0,-16-18-97 0 0,-2-3 125 0 0,1 2-69 0 0,16 22 72 0 0,-1 0-144 0 0,-15-21 19 0 0,16 17 26 0 0,2 1-45 0 0,-15-19 0 0 0,10 9 0 0 0,-1-3 0 0 0,-1 2 0 0 0,0-1 0 0 0,1-1 0 0 0,-3-1 11 0 0,-6-4 32 0 0,6 5-33 0 0,1 2-10 0 0,-1 0 0 0 0,0 0 11 0 0,1 3 32 0 0,1-1-33 0 0,-1-2-10 0 0,27 26 182 0 0,-28-27-172 0 0,0 3-10 0 0,1-3 0 0 0,3-2 0 0 0,-10-7 83 0 0,17 11 128 0 0,-18-9-265 0 0,7 5 38 0 0,1 3 16 0 0,0 2 0 0 0,-2-1 0 0 0,1-1 0 0 0,-2 0 0 0 0,-2 0-18 0 0,-6-9-69 0 0,-1 0 57 0 0,0 2-19 0 0,1-3 39 0 0,1 1 1 0 0,-1-1-1 0 0,0 1 0 0 0,0 0 0 0 0,-1-1 1 0 0,1 1-1 0 0,0 0 0 0 0,0 0 0 0 0,-1-1 1 0 0,1 1-1 0 0,-1 3 0 0 0,4 8-2 0 0,-1-2 12 0 0,-4-4-52 0 0,1-4 44 0 0,2 19-123 0 0,0-9 131 0 0,0 0 0 0 0,-1 5-3 0 0,-2-18 9 0 0,4 14-34 0 0,3 9-11 0 0,-2-9 39 0 0,1 0 0 0 0,0 0 0 0 0,1-1 0 0 0,-2-3 12 0 0,-3-8 52 0 0,-10-3-46 0 0,0 0 0 0 0,0-1 0 0 0,0 0 0 0 0,-16-6 0 0 0,-1 0-16 0 0,-12-1-26 0 0,0 2 0 0 0,-1 1 0 0 0,1 2 0 0 0,-1 2 0 0 0,1 1 0 0 0,-56 6 0 0 0,69-3 14 0 0,23-2-44 0 0,4 2 1 0 0,5 2 30 0 0,1-1 0 0 0,-1 0 0 0 0,1 0 1 0 0,0-1-1 0 0,0 1 0 0 0,-1-2 0 0 0,17 3 0 0 0,63 0 91 0 0,-55-4-6 0 0,56-2-51 0 0,-62 0-11 0 0,1 1 0 0 0,0 1 0 0 0,50 7-1 0 0,-67-5-37 0 0,0 0-1 0 0,0-1 0 0 0,13 0 1 0 0,-25-2 30 0 0,1 1 0 0 0,-1-1 0 0 0,0 0 0 0 0,0 1 0 0 0,0-1 0 0 0,0 0 0 0 0,1 0 0 0 0,-3-2 0 0 0,-7-3 0 0 0,-7 2-1 0 0,1 0 1 0 0,-1 1 0 0 0,1 1 0 0 0,-1 1 0 0 0,-26 1-1 0 0,7 0 5 0 0,-34 1 212 0 0,-96 14 0 0 0,155-13-143 0 0,-4-1-1 0 0,1 2 1 0 0,-1-1-1 0 0,-29 11 1 0 0,43-10-22 0 0,2 9-33 0 0,1-9-19 0 0,0 0 0 0 0,0 0 0 0 0,0 0-1 0 0,0 0 1 0 0,1-1 0 0 0,-1 1 0 0 0,1 0-1 0 0,0-1 1 0 0,0 1 0 0 0,0-1 0 0 0,0 0-1 0 0,0 0 1 0 0,1 0 0 0 0,-1 0 0 0 0,1 0 0 0 0,-1 0-1 0 0,1-1 1 0 0,0 1 0 0 0,-1-1 0 0 0,5 2-1 0 0,4 2-49 0 0,1-2-1 0 0,-1 1 1 0 0,24 3-1 0 0,77 8-180 0 0,-42-6 101 0 0,-1 2 1 0 0,85 26-1 0 0,-85-16-5 0 0,-35-13 74 0 0,-1 3 0 0 0,58 26 0 0 0,-77-28 27 0 0,-13-8 42 0 0,0-1 0 0 0,0 1 1 0 0,-1 0-1 0 0,1-1 0 0 0,0 1 0 0 0,-1 0 0 0 0,1 0 0 0 0,0 0 1 0 0,-1 0-1 0 0,1-1 0 0 0,-1 1 0 0 0,1 2 0 0 0,-1-2 1 0 0,1 0 0 0 0,-1 0 0 0 0,0 0 0 0 0,0 0 0 0 0,0 0 0 0 0,-1 0 0 0 0,1 0 0 0 0,0 0 0 0 0,0 0 0 0 0,0 0 0 0 0,-1 0 0 0 0,1 0 0 0 0,-1 1 0 0 0,-1 2 28 0 0,0 0-1 0 0,-1 0 1 0 0,1-1-1 0 0,-1 1 1 0 0,0-1-1 0 0,0 0 1 0 0,0 1-1 0 0,0-2 1 0 0,-7 6-1 0 0,-4 1 212 0 0,-19 10-1 0 0,4-2-70 0 0,18-11-84 0 0,7-4-76 0 0,1 0 1 0 0,-1 0-1 0 0,1 0 0 0 0,0 0 0 0 0,0 1 0 0 0,0-1 0 0 0,0 1 0 0 0,0 0 0 0 0,1 0 1 0 0,-3 4-1 0 0,-8 10 3 0 0,11-13-16 0 0,2-1-3 0 0,-2 0-57 0 0,3 0-27 0 0,5 19 45 0 0,-2-17 27 0 0,0-2 16 0 0,1 3 11 0 0,0-1-1 0 0,1 0 0 0 0,-1 0 1 0 0,1-1-1 0 0,0 1 0 0 0,0-1 0 0 0,1-1 1 0 0,-1 1-1 0 0,12 3 0 0 0,8 3 38 0 0,33 6 0 0 0,-32-9-36 0 0,54 16-551 0 0,-78-22 479 0 0,-5 13 152 0 0,2-14-82 0 0,0 1-1 0 0,0-1 1 0 0,-1 1 0 0 0,1 0-1 0 0,0-1 1 0 0,0 1-1 0 0,-1-1 1 0 0,1 1-1 0 0,-1-1 1 0 0,1 1-1 0 0,0-1 1 0 0,-1 1-1 0 0,1-1 1 0 0,-1 1-1 0 0,1-1 1 0 0,-1 0 0 0 0,1 1-1 0 0,-1-1 1 0 0,1 0-1 0 0,-1 1 1 0 0,0-1-1 0 0,-1 1 17 0 0,-15 11 96 0 0,-24 13-1 0 0,-10 6-112 0 0,47-29-5 0 0,1 1 0 0 0,0-1 0 0 0,0 1 0 0 0,0 0 0 0 0,-3 4 0 0 0,-1 4 0 0 0,3 1-16 0 0,2-1-69 0 0,2-10 75 0 0,0 0 1 0 0,1-1-1 0 0,-1 1 1 0 0,0 0-1 0 0,0 0 0 0 0,0-1 1 0 0,1 1-1 0 0,-1 0 0 0 0,0 0 1 0 0,1-1-1 0 0,-1 1 1 0 0,0 0-1 0 0,1-1 0 0 0,-1 1 1 0 0,1 0-1 0 0,-1-1 0 0 0,1 1 1 0 0,1 0-1 0 0,-1 1-16 0 0,2 1 10 0 0,-1 0-1 0 0,1 0 1 0 0,-1 0 0 0 0,1 0 0 0 0,0-1 0 0 0,0 0 0 0 0,1 1 0 0 0,-1-1-1 0 0,4 2 1 0 0,-4-2 16 0 0,0 0 0 0 0,1 0 0 0 0,-1-1 0 0 0,0 1 0 0 0,0-1 0 0 0,1 0 0 0 0,-1 0 0 0 0,1 0 0 0 0,-1 0 0 0 0,5 0 0 0 0,4 0 0 0 0,6 2 14 0 0,-8-1-5 0 0,0 0 1 0 0,0 1 0 0 0,19 6-1 0 0,-26-8-69 0 0,-17-9 92 0 0,0 1-10 0 0,-1 1-1 0 0,0 0 0 0 0,-23-5 0 0 0,-7-2-10 0 0,11 0-14 0 0,0-2-1 0 0,1-1 1 0 0,0-2 0 0 0,1-1-1 0 0,2-2 1 0 0,-53-44-1 0 0,72 54-39 0 0,0 0-1 0 0,1-1 1 0 0,0 0-1 0 0,1-1 1 0 0,1 0-1 0 0,0 0 1 0 0,1-1-1 0 0,0 0 1 0 0,-7-21-1 0 0,3-1-742 0 0,2 0 0 0 0,-9-66 0 0 0,16 61-106 0 0,1-13 592 0 0,1 49 304 0 0,-1-8 110 0 0,0 0 1 0 0,-1 0-1 0 0,0 0 0 0 0,-6-15 0 0 0,4 15-104 0 0,-1 0-10 0 0,0 1-15 0 0,4 11 18 0 0,0-1-1 0 0,1 1 1 0 0,-1 0-1 0 0,0-1 1 0 0,1 1 0 0 0,0-1-1 0 0,-1 1 1 0 0,1-1-1 0 0,-1-2 1 0 0,-1-20-191 0 0,-1-8-16 0 0,3 30 113 0 0,0 0-5 0 0,-1-8-7 0 0,1 10 95 0 0,0-1 0 0 0,0 0 0 0 0,0 1 1 0 0,0-1-1 0 0,0 0 0 0 0,0 0 0 0 0,0 1 0 0 0,0-1 0 0 0,0 0 0 0 0,0 0 0 0 0,1 1 0 0 0,-1-1 1 0 0,0 0-1 0 0,0 1 0 0 0,1-1 0 0 0,-1 1 0 0 0,1-2 0 0 0,11-3-3 0 0,3 1 11 0 0,-9 4 54 0 0,0 0-1 0 0,0 0 0 0 0,0 1 0 0 0,0-1 0 0 0,0 1 1 0 0,0 1-1 0 0,9 2 0 0 0,-1 1 96 0 0,-1 1 1 0 0,17 9-1 0 0,-20-9-86 0 0,0 0-1 0 0,19 15 1 0 0,28 37 505 0 0,-39-37-346 0 0,-12-13-127 0 0,0 0 0 0 0,0-1 0 0 0,9 7 0 0 0,6 1 31 0 0,2 6-28 0 0,-3-2-23 0 0,-18-17-22 0 0,-1-1 15 0 0,13 21 360 0 0,-13-20-353 0 0,-1 1-16 0 0,4 12-49 0 0,-1 2-10 0 0,3-2 0 0 0,3-1 0 0 0,14 17 134 0 0,3-7 116 0 0,-16-14-186 0 0,2 3 0 0 0,-1 0-10 0 0,3 3-43 0 0,-11-12-9 0 0,11 16-5 0 0,-4-5 3 0 0,5 9 0 0 0,0-2 0 0 0,5 3 0 0 0,6 18 142 0 0,-23-38-102 0 0,1 1 0 0 0,-1-1 0 0 0,1 0 0 0 0,0 0 0 0 0,0 0 0 0 0,9 8 0 0 0,9 16 299 0 0,-13-16-76 0 0,-5-8-226 0 0,16 22 118 0 0,-11-16-155 0 0,1 0 0 0 0,0 0 0 0 0,41 46 0 0 0,-20-25 0 0 0,-22-21 0 0 0,0 0 0 0 0,0 0 0 0 0,-1 2 0 0 0,0-1 0 0 0,-1-3 11 0 0,-4-5 32 0 0,4 5-33 0 0,8 7 18 0 0,12 9 8 0 0,-7-2-36 0 0,-4-10-34 0 0,1 3-4 0 0,23 33 228 0 0,-36-44-178 0 0,16 12-14 0 0,-6-5-17 0 0,0-1 0 0 0,1-1 0 0 0,0 0 0 0 0,24 10-1 0 0,-10-4 20 0 0,-20-12 0 0 0,25 17 0 0 0,44 29-94 0 0,-67-43 91 0 0,-1 1 0 0 0,1 0 0 0 0,-1 1 0 0 0,10 10 0 0 0,-9-9-8 0 0,0 2 11 0 0,0-1 0 0 0,0 0 0 0 0,-1 0 0 0 0,0-2-10 0 0,-4-1-72 0 0,-4-6 38 0 0,0 0 0 0 0,0 0 1 0 0,-1 0-1 0 0,1 0 0 0 0,1-1 0 0 0,-1 1 0 0 0,0-1 0 0 0,0 0 0 0 0,0 1 0 0 0,1-1 1 0 0,3 1-1 0 0,-3-1 249 0 0,-5-1-130 0 0,-7-4-5 0 0,7 3 78 0 0,3 2-202 0 0,0 0 60 0 0,-1 0 0 0 0,1 1-1 0 0,0-1 1 0 0,0 0 0 0 0,0-1 0 0 0,1 1-1 0 0,-1 0 1 0 0,0 0 0 0 0,0 0 0 0 0,0-1-1 0 0,1 1 1 0 0,-1 0 0 0 0,0-1 0 0 0,1 1-1 0 0,2 0 1 0 0,23 8 116 0 0,21 2 66 0 0,-23-5-137 0 0,38 13 0 0 0,-43-10-265 0 0,26 16 1 0 0,-13-6 118 0 0,-30-18 84 0 0,0 1 0 0 0,0-1-1 0 0,1 1 1 0 0,-1 0 0 0 0,0 0-1 0 0,0 0 1 0 0,-1 1 0 0 0,1-1-1 0 0,3 5 1 0 0,1 0-53 0 0,29 40-623 0 0,-27-36 327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32.867"/>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34 153 3679 0 0,'0'0'284'0'0,"3"1"-186"0"0,89 12-5 0 0,149 3 1 0 0,-211-15 347 0 0,22 3 317 0 0,0 1-1 0 0,58 15 1 0 0,-44-3-801 0 0,-54-14-62 0 0,-10-3-32 0 0,-4-4-477 0 0,1 3 594 0 0,-1-1 0 0 0,1 0 0 0 0,-1 0 0 0 0,0 1 0 0 0,1-1 0 0 0,-1 1 0 0 0,0 0 0 0 0,-2-2 0 0 0,3 2 11 0 0,-9-4 8 0 0,-1-1-1 0 0,1 2 1 0 0,-1 0-1 0 0,1 0 1 0 0,-1 0 0 0 0,-20-2-1 0 0,3-1 1 0 0,-224-59 149 0 0,197 50-82 0 0,-16-4 130 0 0,8 7 111 0 0,-47-9 959 0 0,139 29-1045 0 0,28 3 62 0 0,283 21-18 0 0,-231-27-265 0 0,-94-3 0 0 0,-3 1 11 0 0,-10-2 106 0 0,-4-1-63 0 0,-13-5-51 0 0,0 1 0 0 0,-1 0 0 0 0,-28-4 0 0 0,5 1-5 0 0,-179-36 2 0 0,102 32-14 0 0,113 11-56 0 0,5 1 65 0 0,-1 1 0 0 0,0-1 0 0 0,0 0 0 0 0,0 0 0 0 0,0 1-1 0 0,0-1 1 0 0,0 1 0 0 0,0-1 0 0 0,-1 1 0 0 0,1-1 0 0 0,2 2-1 0 0,2 1 0 0 0,3 0 21 0 0,1 1-1 0 0,1-2 1 0 0,-1 0-1 0 0,0 0 1 0 0,18 1-1 0 0,47-2 128 0 0,-43-1-108 0 0,-23 0 33 0 0,-6 0-66 0 0,24 8 130 0 0,3-1 167 0 0,93 14 188 0 0,79-1-204 0 0,-149-12-282 0 0,-1 2 0 0 0,100 33 0 0 0,-53-17-22 0 0,-45-13 31 0 0,-37-11-4 0 0,0 0 0 0 0,24 0 0 0 0,-14-1-7 0 0,-21-1 2 0 0,46-1 0 0 0,-47 1 0 0 0,12 0 0 0 0,-9 0 0 0 0,0 0 0 0 0,1 0 0 0 0,-1-1 0 0 0,10-2 0 0 0,-12 1 0 0 0,21-1 0 0 0,-21 2 0 0 0,21 2 0 0 0,5 2 0 0 0,-2 1 0 0 0,-4 2 0 0 0,-3 1 0 0 0,-17-5 0 0 0,21-1 0 0 0,-11-1 0 0 0,-1 0 0 0 0,1 0 0 0 0,11-1 16 0 0,-23 0 128 0 0,-1 1-106 0 0,16-6-20 0 0,-14 6 16 0 0,15 1-20 0 0,-4 1-14 0 0,0 1 0 0 0,-1-1 0 0 0,1 0 0 0 0,0 2 0 0 0,0-1 0 0 0,6 4-2 0 0,-20-7 2 0 0,30-1 13 0 0,-22 1 13 0 0,15-2 1 0 0,-24 2-27 0 0,29-4 64 0 0,-14 3-64 0 0,-8 0 0 0 0,9 0 0 0 0,8 4 0 0 0,7-1 0 0 0,-25-1 0 0 0,19 0 0 0 0,21-1 0 0 0,-30 0 0 0 0,32 4 0 0 0,-18-2 0 0 0,-25-1 0 0 0,20-1 0 0 0,3-2 0 0 0,-10 2 0 0 0,-3 1 0 0 0,16 1 0 0 0,0 3 11 0 0,-9-4 45 0 0,-15 1-70 0 0,10 4-28 0 0,12 8-22 0 0,16 10-3355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47.712"/>
    </inkml:context>
    <inkml:brush xml:id="br0">
      <inkml:brushProperty name="width" value="0.05" units="cm"/>
      <inkml:brushProperty name="height" value="0.05" units="cm"/>
    </inkml:brush>
  </inkml:definitions>
  <inkml:trace contextRef="#ctx0" brushRef="#br0">19 0 919 0 0,'0'0'9455'0'0,"2"2"-9356"0"0,-1-1-67 0 0,-1 0-1 0 0,1 0 1 0 0,0 0 0 0 0,0 0 0 0 0,0 0 0 0 0,-1 0 0 0 0,1 0 0 0 0,0 0 0 0 0,0-1-1 0 0,2 2 1 0 0,-3 10 138 0 0,0-9 52 0 0,0-1-102 0 0,0 1-1 0 0,0-1 0 0 0,0 1 1 0 0,0-1-1 0 0,0 1 1 0 0,0 0-1 0 0,-1-1 0 0 0,1 1 1 0 0,-2 3-1 0 0,-1 9-39 0 0,1-3-66 0 0,0-1-9 0 0,0-1 70 0 0,-4 7 39 0 0,5-15-17 0 0,0 10 44 0 0,1-9-77 0 0,-2 11 91 0 0,2-11-96 0 0,-2 35 90 0 0,3-33-106 0 0,1 5-22 0 0,-2-5 22 0 0,-1 7-22 0 0,1 2 32 0 0,0 1 1 0 0,0-3-33 0 0,0-7 22 0 0,-2 7-22 0 0,0-4 18 0 0,0 0 1 0 0,1 1-1 0 0,1-1 1 0 0,-1 10-1 0 0,2-6 48 0 0,-2-7-54 0 0,0-2 4 0 0,1 1 0 0 0,0-1 0 0 0,0 1 0 0 0,0 0 0 0 0,1-1 0 0 0,-1 1 0 0 0,1-1 1 0 0,1 5-1 0 0,1 8-27 0 0,-1-1-10 0 0,7 28 75 0 0,-9-41-22 0 0,1 1 1 0 0,2 10-33 0 0,2 2 34 0 0,-2-3 17 0 0,-2-7-7 0 0,1 8-52 0 0,1 3-13 0 0,-1 0 0 0 0,-2-1 0 0 0,1-1 0 0 0,0 1 0 0 0,1-1 0 0 0,0 1 0 0 0,1-1 0 0 0,1 1 0 0 0,1-2 0 0 0,0 1 0 0 0,-2 1 0 0 0,2-1 0 0 0,2-1 11 0 0,-7-12-11 0 0,7 18 133 0 0,-7-15-19 0 0,9 29-60 0 0,-7-28-38 0 0,1 12 31 0 0,-2-8-46 0 0,1 5-1 0 0,0 44 75 0 0,-2-53-32 0 0,0 7-22 0 0,1 2 22 0 0,1-2-22 0 0,-1-7 22 0 0,2 7-33 0 0,-1 3-10 0 0,0-1 0 0 0,2 17 28 0 0,-2-19 26 0 0,-1-1 1 0 0,-1 24 0 0 0,0-13-44 0 0,0-17 32 0 0,-2 7-22 0 0,1-7-4 0 0,0 13 17 0 0,1-10 67 0 0,0-5-71 0 0,-2 22 321 0 0,1 31-271 0 0,1-37-73 0 0,2-16-22 0 0,0 1 33 0 0,-1 17 90 0 0,1 6-34 0 0,-2-13-63 0 0,0-9 32 0 0,0 7-22 0 0,0 1 32 0 0,0 1 1 0 0,0-3-33 0 0,0-6 22 0 0,-2 24 21 0 0,2-5 74 0 0,2 35 54 0 0,-2-45-192 0 0,1 5 64 0 0,-8 18 0 0 0,6-24-64 0 0,-1 0 11 0 0,2 0 42 0 0,0-2 11 0 0,0 34 64 0 0,0-32-128 0 0,0 0 0 0 0,0 0 11 0 0,0-3 42 0 0,0-6 1 0 0,0 6-44 0 0,0 3 1 0 0,1 1 32 0 0,-2-2-22 0 0,1-8 32 0 0,1 3-18 0 0,0-5-114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48.950"/>
    </inkml:context>
    <inkml:brush xml:id="br0">
      <inkml:brushProperty name="width" value="0.05" units="cm"/>
      <inkml:brushProperty name="height" value="0.05" units="cm"/>
    </inkml:brush>
  </inkml:definitions>
  <inkml:trace contextRef="#ctx0" brushRef="#br0">1 55 4487 0 0,'0'0'7736'0'0,"2"0"-7508"0"0,3 1-30 0 0,-1 1 0 0 0,1-1 0 0 0,0 1 0 0 0,0 0 0 0 0,-1 1 0 0 0,1-1 1 0 0,-1 1-1 0 0,0 0 0 0 0,0 0 0 0 0,0 0 0 0 0,0 0 0 0 0,5 7 0 0 0,23 17 462 0 0,-28-24-618 0 0,-1-1 0 0 0,1 1 0 0 0,-1 0 0 0 0,0 0 1 0 0,0 0-1 0 0,0 0 0 0 0,-1 1 0 0 0,1-1 0 0 0,-1 1 0 0 0,4 6 0 0 0,1 4 200 0 0,-2-8-164 0 0,-1-1-5 0 0,0 1 0 0 0,-1-1 1 0 0,1 1-1 0 0,-1 0 0 0 0,3 8 1 0 0,13 38-53 0 0,-15-38 22 0 0,0-3-21 0 0,-2-6 26 0 0,0 4-24 0 0,0-4 24 0 0,3 5-25 0 0,2 0 30 0 0,-4-6 1 0 0,3 4-33 0 0,-5-6 34 0 0,10 9 583 0 0,-8-12-584 0 0,9-4-44 0 0,-2-3 1 0 0,-9 7-8 0 0,0 1 0 0 0,0-1 0 0 0,-1 0 0 0 0,1 1 0 0 0,-1-1 0 0 0,1 0 0 0 0,-1 1 0 0 0,1-1 0 0 0,-1 0 0 0 0,1 0 0 0 0,-1 1 0 0 0,0-1 0 0 0,1 0 0 0 0,-1-1 1 0 0,2-2 3 0 0,5-10 4 0 0,-1 2 21 0 0,-2 2-9 0 0,1-13-25 0 0,1 3-1 0 0,1-4 37 0 0,5-26-1 0 0,-12 47-33 0 0,1-1 0 0 0,-1 1 0 0 0,1 0 0 0 0,0 0 0 0 0,0 0 0 0 0,0 0 0 0 0,3-5 0 0 0,7-20 0 0 0,-10 23 0 0 0,7-18 0 0 0,-2 10 0 0 0,1 2 0 0 0,4-4-120 0 0,-7 13 83 0 0,-4 2 21 0 0,1 0 0 0 0,-1-1-1 0 0,0 1 1 0 0,1 0 0 0 0,-1 0 0 0 0,0 0 0 0 0,0 0 0 0 0,1 0 0 0 0,-1 0 0 0 0,0-1 0 0 0,1 1 0 0 0,-1 0 0 0 0,0 0-1 0 0,0 0 1 0 0,0-1 0 0 0,1 1 0 0 0,-1 0 0 0 0,0 0 0 0 0,0-1 0 0 0,0 1 0 0 0,1 0 0 0 0,-1-1 0 0 0,0 1 0 0 0,0 0 0 0 0,0 0-1 0 0,0-1 1 0 0,0 1 0 0 0,0-1 0 0 0,5-7-296 0 0,-4 6-110 0 0,3-5-996 0 0,4-3-279 0 0,4-10 554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50.329"/>
    </inkml:context>
    <inkml:brush xml:id="br0">
      <inkml:brushProperty name="width" value="0.05" units="cm"/>
      <inkml:brushProperty name="height" value="0.05" units="cm"/>
    </inkml:brush>
  </inkml:definitions>
  <inkml:trace contextRef="#ctx0" brushRef="#br0">1 308 1375 0 0,'0'0'11507'0'0,"3"-1"-11310"0"0,8-1-6 0 0,-9 1-20 0 0,9-6 26 0 0,4-8 78 0 0,-13 14-157 0 0,12-19 378 0 0,2-9 290 0 0,-15 27-684 0 0,4-23 184 0 0,-1 13-220 0 0,-1 0 12 0 0,1-1-12 0 0,3-4-6 0 0,-5 13-42 0 0,2-12 104 0 0,-1 0-26 0 0,-3 13-66 0 0,4-14 147 0 0,0 5-89 0 0,2 2-9 0 0,-4 7-23 0 0,7-6-42 0 0,-7 8 9 0 0,15-24 14 0 0,-9 16-37 0 0,2 2 0 0 0,-1 1 0 0 0,0 1 0 0 0,1 1 0 0 0,0 1 11 0 0,-6 2 32 0 0,3 1-22 0 0,-3 0 10 0 0,1 1-11 0 0,10 5 52 0 0,-13-5 13 0 0,2 3 7 0 0,-3-4-74 0 0,1 0-1 0 0,-1 0 1 0 0,0 1-1 0 0,1-1 1 0 0,-1 1-1 0 0,0-1 1 0 0,0 1-1 0 0,1 0 1 0 0,-1 0-1 0 0,0-1 1 0 0,0 1-1 0 0,0 0 1 0 0,0 0-1 0 0,1 2 1 0 0,20 13 186 0 0,-13-7-128 0 0,-7-7-4 0 0,0 0 13 0 0,5 6-18 0 0,-3-4-28 0 0,0 1 1 0 0,0 0-1 0 0,0-1 1 0 0,-1 2-1 0 0,6 9 1 0 0,6 18 73 0 0,-3-6-37 0 0,-3-6-15 0 0,-9-19-61 0 0,20 35 129 0 0,-7-14-108 0 0,-11-21 11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06.937"/>
    </inkml:context>
    <inkml:brush xml:id="br0">
      <inkml:brushProperty name="width" value="0.05" units="cm"/>
      <inkml:brushProperty name="height" value="0.05" units="cm"/>
    </inkml:brush>
  </inkml:definitions>
  <inkml:trace contextRef="#ctx0" brushRef="#br0">17 110 4431 0 0,'0'0'7286'0'0,"-2"-3"-7220"0"0,-9-8-2 0 0,8 9 192 0 0,4 0-189 0 0,8-18 517 0 0,-8 18-531 0 0,0 0 1 0 0,11-14 191 0 0,-11 14-192 0 0,1 0 17 0 0,4-4 20 0 0,-3 3-10 0 0,3-3-53 0 0,-4 5 32 0 0,0 0 31 0 0,8-5-10 0 0,-1-1-53 0 0,-5 5 16 0 0,5-3-21 0 0,-7 4 37 0 0,10-2 17 0 0,-7 1-33 0 0,6-1-22 0 0,0 2 34 0 0,-6 1 19 0 0,5 3 18 0 0,-8-2 68 0 0,1-1-106 0 0,7 4-30 0 0,-8-3 40 0 0,9 5 13 0 0,-7-4-24 0 0,4 3 11 0 0,5 4 11 0 0,-11-7-22 0 0,0-1 1 0 0,1 1-45 0 0,11 16 120 0 0,-12-13-65 0 0,1 7 0 0 0,1 2-10 0 0,-2 1-44 0 0,-2-3 1 0 0,-1-7 42 0 0,-1 9 11 0 0,-1 0 0 0 0,-1 1 0 0 0,0-3 0 0 0,1-5 2 0 0,3-7-66 0 0,-2 1-11 0 0,-15 26 255 0 0,6-12-117 0 0,-6 3-73 0 0,14-14-54 0 0,-13 12 0 0 0,7-8 0 0 0,-8 6 31 0 0,15-10-8 0 0,-7 3-13 0 0,1-5 1 0 0,4-1 32 0 0,-7 3-33 0 0,-1 2-10 0 0,3 1 0 0 0,-1 4 0 0 0,2 0 0 0 0,0 0 0 0 0,2 1 11 0 0,5-10 682 0 0,3 0-626 0 0,8 4-40 0 0,-8-5 37 0 0,1 0-8 0 0,0 1-48 0 0,22-3 69 0 0,-10 0-34 0 0,6-1-33 0 0,-17 2-9 0 0,18 4-2 0 0,7-1 65 0 0,-14-1-64 0 0,-1 0 0 0 0,7 4 0 0 0,-18-6 0 0 0,28-3 0 0 0,-17 3 0 0 0,-1 2 0 0 0,-1-2 0 0 0,0 0 0 0 0,-3-2-16 0 0,-7 2-66 0 0,0-1-140 0 0,8-1 78 0 0,-8 1-134 0 0,0 1-1062 0 0,6-3-2398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07.907"/>
    </inkml:context>
    <inkml:brush xml:id="br0">
      <inkml:brushProperty name="width" value="0.05" units="cm"/>
      <inkml:brushProperty name="height" value="0.05" units="cm"/>
    </inkml:brush>
  </inkml:definitions>
  <inkml:trace contextRef="#ctx0" brushRef="#br0">37 88 6335 0 0,'0'0'1544'0'0,"-1"2"-1210"0"0,-4 8 424 0 0,3-5-393 0 0,0 0 0 0 0,0 1 0 0 0,0-1 0 0 0,0 1 0 0 0,1-1 1 0 0,0 1-1 0 0,0-1 0 0 0,0 1 0 0 0,1 9 0 0 0,-1-11-327 0 0,1 22 48 0 0,3-9-44 0 0,-1-11-12 0 0,-1 0-1 0 0,0-1 1 0 0,0 1 0 0 0,-1 0-1 0 0,0 7 1 0 0,1-7 73 0 0,0-1 0 0 0,0 1 0 0 0,1-1 0 0 0,-1 1-1 0 0,5 9 1 0 0,-2-7 1 0 0,-3-6-9 0 0,0 1-6 0 0,8 9-15 0 0,1 0-49 0 0,-7-8 18 0 0,14 12-33 0 0,-12-13 5 0 0,1-1 24 0 0,8 5-29 0 0,3-1-10 0 0,1-2 0 0 0,0-1 11 0 0,0-2 32 0 0,2-3-33 0 0,-3-4 1 0 0,-3-1 42 0 0,-10 5-34 0 0,0-1 0 0 0,8-14 7 0 0,-9 13-14 0 0,0-1 0 0 0,-1 0 0 0 0,1 0 0 0 0,-1-1 0 0 0,0 1 0 0 0,0 0 0 0 0,0-1 0 0 0,-1 1 0 0 0,0-1-1 0 0,1-8 1 0 0,-2 0 29 0 0,0-1 0 0 0,-5-28 0 0 0,0 18 27 0 0,-13-41 0 0 0,8 34-66 0 0,10 29 2 0 0,-1 0 0 0 0,1 1 0 0 0,-1-1 0 0 0,0 0-1 0 0,0 1 1 0 0,0-1 0 0 0,0 1 0 0 0,-1-1 0 0 0,1 1-1 0 0,-1 0 1 0 0,1 0 0 0 0,-1-1 0 0 0,-2-1 0 0 0,-3-3 6 0 0,5 4 1 0 0,-1 0 1 0 0,1 0-1 0 0,-1 0 0 0 0,0 1 0 0 0,0-1 0 0 0,0 1 1 0 0,0 0-1 0 0,0 0 0 0 0,0 0 0 0 0,0 0 0 0 0,-1 1 1 0 0,-5-3-1 0 0,4 2 11 0 0,3 1 57 0 0,-10 0 48 0 0,-3 1 110 0 0,-16 12 235 0 0,16-4-440 0 0,3 0 11 0 0,7-3-41 0 0,1 0 0 0 0,0 0 0 0 0,0 1 1 0 0,0-1-1 0 0,-5 12 0 0 0,-13 33-95 0 0,21-46 74 0 0,-4 8-518 0 0,2 0 0 0 0,0 0 1 0 0,0 0-1 0 0,-1 16 0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08.683"/>
    </inkml:context>
    <inkml:brush xml:id="br0">
      <inkml:brushProperty name="width" value="0.05" units="cm"/>
      <inkml:brushProperty name="height" value="0.05" units="cm"/>
    </inkml:brush>
  </inkml:definitions>
  <inkml:trace contextRef="#ctx0" brushRef="#br0">75 121 5527 0 0,'0'0'4600'0'0,"-1"2"-3353"0"0,-7 18-794 0 0,8-17-455 0 0,0-1-106 0 0,0 1 0 0 0,-1 10 428 0 0,2-1 0 0 0,0 0 1 0 0,0 0-1 0 0,1 1 0 0 0,0-1 0 0 0,1 0 1 0 0,1 0-1 0 0,6 14 0 0 0,-2-7-308 0 0,-1-8 15 0 0,-1-2 0 0 0,14 19 20 0 0,-6-18 30 0 0,-7-6-36 0 0,0 0 38 0 0,-3-1-50 0 0,0 0 0 0 0,1-1-1 0 0,0 1 1 0 0,-1-1 0 0 0,1 0-1 0 0,0 0 1 0 0,0 0 0 0 0,0-1 0 0 0,0 0-1 0 0,0 0 1 0 0,0 0 0 0 0,1-1-1 0 0,-1 0 1 0 0,0 1 0 0 0,6-2 0 0 0,29-3-8 0 0,-29 2 32 0 0,33-14 168 0 0,-40 14-179 0 0,0-1 1 0 0,0 1-1 0 0,0-1 0 0 0,5-5 0 0 0,35-34 390 0 0,-42 39-412 0 0,1 0 0 0 0,-1 0 0 0 0,0-1 0 0 0,-1 1 0 0 0,1-1 0 0 0,-1 1 0 0 0,2-7 0 0 0,0 2 39 0 0,-2 6-49 0 0,1 0 1 0 0,-2-1-1 0 0,1 1 1 0 0,0 0-1 0 0,0 0 1 0 0,-1-1-1 0 0,1 1 1 0 0,-1 0-1 0 0,1 0 1 0 0,-1-1-1 0 0,0 1 1 0 0,0-1-1 0 0,-1-2 0 0 0,1-4 7 0 0,1-5 3 0 0,0-9 52 0 0,-1-25-1 0 0,0 42-45 0 0,-1 0-1 0 0,0-1 0 0 0,0 1 0 0 0,-1 0 0 0 0,1 0 1 0 0,-1 0-1 0 0,-1 0 0 0 0,-4-10 0 0 0,4 12 34 0 0,0 1 0 0 0,0-1-1 0 0,0 0 1 0 0,0 1 0 0 0,0 0-1 0 0,-1 0 1 0 0,0 0-1 0 0,0 0 1 0 0,0 0 0 0 0,0 1-1 0 0,0 0 1 0 0,0 0 0 0 0,-6-2-1 0 0,-6-1 109 0 0,1 0 0 0 0,-23-3 0 0 0,33 7-149 0 0,-7 0-3 0 0,1-1-1 0 0,-1 1 1 0 0,0 1-1 0 0,1 0 1 0 0,-1 1 0 0 0,0 0-1 0 0,1 1 1 0 0,-1 0-1 0 0,1 1 1 0 0,-15 5-1 0 0,17-4-5 0 0,1-1 1 0 0,0 1-1 0 0,0 0 0 0 0,0 1 0 0 0,0 0 0 0 0,1 0 0 0 0,0 1 0 0 0,0 0 1 0 0,0 0-1 0 0,1 1 0 0 0,0-1 0 0 0,0 1 0 0 0,-8 15 0 0 0,7-11-217 0 0,2 0 0 0 0,-1 1 0 0 0,-4 17 0 0 0,8-24 62 0 0,1 0 1 0 0,0 1 0 0 0,0-1 0 0 0,0 1-1 0 0,1-1 1 0 0,0 0 0 0 0,0 1-1 0 0,0-1 1 0 0,2 10 0 0 0,-1-12-1154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8.669"/>
    </inkml:context>
    <inkml:brush xml:id="br0">
      <inkml:brushProperty name="width" value="0.05" units="cm"/>
      <inkml:brushProperty name="height" value="0.05" units="cm"/>
    </inkml:brush>
  </inkml:definitions>
  <inkml:trace contextRef="#ctx0" brushRef="#br0">0 0 14279 0 0,'0'0'2696'0'0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10.128"/>
    </inkml:context>
    <inkml:brush xml:id="br0">
      <inkml:brushProperty name="width" value="0.05" units="cm"/>
      <inkml:brushProperty name="height" value="0.05" units="cm"/>
    </inkml:brush>
  </inkml:definitions>
  <inkml:trace contextRef="#ctx0" brushRef="#br0">1 8 2759 0 0,'0'0'6259'0'0,"1"2"-5855"0"0,4 5-80 0 0,-1 0 1 0 0,0 0-1 0 0,0 0 1 0 0,-1 0-1 0 0,0 1 1 0 0,0 0-1 0 0,-1-1 1 0 0,0 1-1 0 0,0 0 0 0 0,-1 0 1 0 0,1 11-1 0 0,-2 8 676 0 0,0-24-44 0 0,-2-16-881 0 0,0-4 8 0 0,3 13-72 0 0,1-10 12 0 0,1 0-23 0 0,0 1 0 0 0,0 2 0 0 0,-1 2-12 0 0,0 6-36 0 0,6-5 36 0 0,0 2 24 0 0,-7 5 48 0 0,2 1 0 0 0,-3 0-60 0 0,1-1 19 0 0,1 1 0 0 0,-1 0 0 0 0,1 0 0 0 0,0 0-1 0 0,-1 0 1 0 0,1 0 0 0 0,0 0 0 0 0,-1 0 0 0 0,1 1 0 0 0,-1-1-1 0 0,1 0 1 0 0,-1 1 0 0 0,1 0 0 0 0,-1-1 0 0 0,1 1-1 0 0,1 1 1 0 0,8 6 51 0 0,5 5-53 0 0,-14-11-24 0 0,12 19 95 0 0,-10-17-83 0 0,-1 0 53 0 0,-1-1-1 0 0,1 1 0 0 0,-1 0 1 0 0,1 0-1 0 0,-1 0 0 0 0,0 1 1 0 0,-1-1-1 0 0,1 0 1 0 0,-1 1-1 0 0,1 4 0 0 0,-1-7 9 0 0,-2 1-8 0 0,-1 7-35 0 0,1-8 32 0 0,1-4 3 0 0,-1 1-57 0 0,1-1 0 0 0,0 0 0 0 0,-1 0 0 0 0,1 0 0 0 0,0 0 0 0 0,0 0 0 0 0,0 0 0 0 0,0 0 1 0 0,0 0-1 0 0,1-4 0 0 0,0 0-1 0 0,0-1-1 0 0,0 1-1 0 0,1 0 0 0 0,-1 0 0 0 0,1 0 1 0 0,0 0-1 0 0,5-7 0 0 0,-5 8-46 0 0,2-5 36 0 0,4-2 12 0 0,2 2-10 0 0,1 1-33 0 0,1 2 32 0 0,0 1 11 0 0,1 3 0 0 0,1 1 0 0 0,-1 2 0 0 0,2 5 0 0 0,10 7 44 0 0,-18-5 51 0 0,-5-4-82 0 0,0-1 51 0 0,15 26 301 0 0,-13-22-314 0 0,0 3 78 0 0,0 0-1 0 0,5 18 1 0 0,-9-24-27 0 0,0-1 2 0 0,0 6-40 0 0,2 26 195 0 0,-1-29-200 0 0,1 5-62 0 0,0 5-732 0 0,-2-13-15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41.563"/>
    </inkml:context>
    <inkml:brush xml:id="br0">
      <inkml:brushProperty name="width" value="0.05" units="cm"/>
      <inkml:brushProperty name="height" value="0.05" units="cm"/>
    </inkml:brush>
  </inkml:definitions>
  <inkml:trace contextRef="#ctx0" brushRef="#br0">20 0 3423 0 0,'0'0'3172'0'0,"2"1"-3064"0"0,0 0-91 0 0,-1-1 0 0 0,1 1 0 0 0,-1 0 0 0 0,1 0 0 0 0,-1 0 0 0 0,1 0 0 0 0,-1 0 0 0 0,0 0 0 0 0,1 0 0 0 0,-1 1 0 0 0,1 1 0 0 0,0-1 211 0 0,-2 0-156 0 0,2 3-10 0 0,-1 0 0 0 0,-1 1 0 0 0,1-1-1 0 0,-1 6 1 0 0,1 12 133 0 0,-1-20-176 0 0,0-1 1 0 0,0 0-1 0 0,0 0 0 0 0,-1 0 0 0 0,1 0 0 0 0,-1 0 0 0 0,1 0 0 0 0,-1 0 0 0 0,0 0 0 0 0,0 0 1 0 0,0 0-1 0 0,-1 2 0 0 0,0 0-4 0 0,-7 15 50 0 0,9-19-65 0 0,-12 37 71 0 0,3-8-92 0 0,3-1-2378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42.387"/>
    </inkml:context>
    <inkml:brush xml:id="br0">
      <inkml:brushProperty name="width" value="0.05" units="cm"/>
      <inkml:brushProperty name="height" value="0.05" units="cm"/>
    </inkml:brush>
  </inkml:definitions>
  <inkml:trace contextRef="#ctx0" brushRef="#br0">0 1 4775 0 0,'0'0'1416'0'0,"2"1"-1120"0"0,18 12 504 0 0,-18-11-728 0 0,0 0 23 0 0,11 17 802 0 0,-12-16-657 0 0,3 11 240 0 0,-4-6-370 0 0,1-1-1 0 0,-1 0 0 0 0,-1 1 1 0 0,1-1-1 0 0,-1 1 0 0 0,0-1 1 0 0,-1 0-1 0 0,0 0 0 0 0,0 0 1 0 0,-5 11-1 0 0,-3 11 127 0 0,6-14-177 0 0,-1 0-45 0 0,1-2-38 0 0,0 18-3338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42.943"/>
    </inkml:context>
    <inkml:brush xml:id="br0">
      <inkml:brushProperty name="width" value="0.05" units="cm"/>
      <inkml:brushProperty name="height" value="0.05" units="cm"/>
    </inkml:brush>
  </inkml:definitions>
  <inkml:trace contextRef="#ctx0" brushRef="#br0">0 0 4607 0 0,'0'0'208'0'0,"1"3"-9"0"0,10 77 6012 0 0,-3-35-5177 0 0,-5-28-859 0 0,2 28 0 0 0,0 7 23 0 0,-2-22-61 0 0,-3-27-128 0 0,0 0 0 0 0,0 1 0 0 0,1-1 0 0 0,-1 0 0 0 0,1 0 0 0 0,0 0 0 0 0,0 0 0 0 0,2 4 0 0 0,1 5-101 0 0,-3-9-18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57.432"/>
    </inkml:context>
    <inkml:brush xml:id="br0">
      <inkml:brushProperty name="width" value="0.05" units="cm"/>
      <inkml:brushProperty name="height" value="0.05" units="cm"/>
    </inkml:brush>
  </inkml:definitions>
  <inkml:trace contextRef="#ctx0" brushRef="#br0">25 127 1839 0 0,'0'0'10896'0'0,"-2"0"-10725"0"0,1 0-147 0 0,1 1-1 0 0,0-1 1 0 0,-1 0 0 0 0,1 0 0 0 0,-1 0-1 0 0,1 0 1 0 0,-1 0 0 0 0,1 0-1 0 0,0 0 1 0 0,-1 0 0 0 0,1 0-1 0 0,-1 0 1 0 0,1 0 0 0 0,-1 0 0 0 0,1-1-1 0 0,0 1 1 0 0,-1 0 0 0 0,1 0-1 0 0,0 0 1 0 0,-1 0 0 0 0,1-1 0 0 0,-1 1-1 0 0,-3-10 59 0 0,0 1 6 0 0,0-16 233 0 0,4 23-248 0 0,0 0-2 0 0,0-7-6 0 0,0 5-12 0 0,1 0-43 0 0,11-12 55 0 0,-5 6-65 0 0,2 2 0 0 0,2 2 0 0 0,1 1 0 0 0,0 0 0 0 0,1 0 0 0 0,1 1 0 0 0,-1 2 0 0 0,1 2 0 0 0,-5 1 1 0 0,-1 0 0 0 0,0 0 0 0 0,0 0 0 0 0,13 5 1 0 0,-19-5 3 0 0,16 3 47 0 0,1-1 20 0 0,5 4 4 0 0,-20-6-62 0 0,26 10 36 0 0,-26-9 3 0 0,3 4 11 0 0,1 1 7 0 0,-7-6 121 0 0,1 1-103 0 0,0-1-56 0 0,7 21 298 0 0,-7-18-320 0 0,-1-1-14 0 0,0 15 143 0 0,-2-13-86 0 0,0 5-33 0 0,1-2 32 0 0,-4 3-6 0 0,-2 1 57 0 0,-1 1-49 0 0,-2 0-45 0 0,2-1 1 0 0,4-7 32 0 0,-4 6-33 0 0,-3 3-10 0 0,-4 5 0 0 0,12-17 0 0 0,-13 11 0 0 0,5-4 11 0 0,-1-1 32 0 0,-1 1-33 0 0,2-1-10 0 0,0 0 0 0 0,-1-1 0 0 0,1 1 0 0 0,-2 0 0 0 0,0-2 0 0 0,1 1 0 0 0,0-1 0 0 0,0-2 0 0 0,1 1 0 0 0,0 2 0 0 0,0 1 0 0 0,0 1 0 0 0,4-2-12 0 0,5-5-46 0 0,3-1 3 0 0,10 6 44 0 0,3-1 11 0 0,1-2 0 0 0,-1-1 0 0 0,0 1 0 0 0,-12-3 0 0 0,0 0 0 0 0,-1 0 0 0 0,1 0 0 0 0,0-1 0 0 0,0 1 0 0 0,0-1 0 0 0,7 0 0 0 0,-1 0 0 0 0,28 6 0 0 0,-10-4 11 0 0,28 0 42 0 0,-26 0-53 0 0,-16 0 0 0 0,1 1 0 0 0,-2 0 11 0 0,-7-1 32 0 0,16 5-57 0 0,-19-6-110 0 0,11 2-9336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58.575"/>
    </inkml:context>
    <inkml:brush xml:id="br0">
      <inkml:brushProperty name="width" value="0.05" units="cm"/>
      <inkml:brushProperty name="height" value="0.05" units="cm"/>
    </inkml:brush>
  </inkml:definitions>
  <inkml:trace contextRef="#ctx0" brushRef="#br0">18 78 1375 0 0,'0'0'6698'0'0,"-1"2"-6185"0"0,-2 4-54 0 0,1 0 0 0 0,-1 0 0 0 0,1 0-1 0 0,1 1 1 0 0,-1-1 0 0 0,0 11 0 0 0,1 47 320 0 0,1-25-762 0 0,3-7 106 0 0,-3-25-79 0 0,1 0 0 0 0,0 0 0 0 0,1 0 0 0 0,-1-1 0 0 0,1 1 0 0 0,1-1 0 0 0,3 9 0 0 0,-4-10-17 0 0,9 15 79 0 0,-9-17-95 0 0,2 4-10 0 0,-2-3 10 0 0,0-1 1 0 0,0 0-1 0 0,1 1 1 0 0,0-1-1 0 0,-1 0 1 0 0,1 0-1 0 0,1 0 0 0 0,-1 0 1 0 0,0-1-1 0 0,0 0 1 0 0,8 5-1 0 0,-7-4 24 0 0,-3-1-33 0 0,1-1 1 0 0,-1 0-1 0 0,1 0 1 0 0,0 0-1 0 0,-1 0 0 0 0,1 0 1 0 0,0 0-1 0 0,0 0 1 0 0,-1 0-1 0 0,1-1 1 0 0,3 1-1 0 0,27 7 62 0 0,-11-7-54 0 0,-15-2 11 0 0,-2-1 2 0 0,-1 2-21 0 0,-1 0 1 0 0,0 0 0 0 0,0 0-1 0 0,1 0 1 0 0,-1-1 0 0 0,0 1-1 0 0,0-1 1 0 0,0 1 0 0 0,1-1-1 0 0,-1 0 1 0 0,0 0 0 0 0,3-2 0 0 0,2-1 26 0 0,3 0-30 0 0,-4 1 17 0 0,1 0 0 0 0,-1 0 0 0 0,0 0 0 0 0,0-1 0 0 0,0 0 1 0 0,0 0-1 0 0,6-7 0 0 0,-7 7-7 0 0,0-1 0 0 0,0 0 0 0 0,0 0 1 0 0,0 0-1 0 0,5-10 0 0 0,20-43 16 0 0,-27 51-31 0 0,-1 1 17 0 0,0 0 0 0 0,0-1-1 0 0,2-11 1 0 0,2-10 10 0 0,-4 24-20 0 0,2-18 52 0 0,-3 14-44 0 0,1-25-8 0 0,-1 15-1 0 0,-2 14 0 0 0,-5-14 0 0 0,6 14 2 0 0,-10-14 50 0 0,8 14-44 0 0,1 0-7 0 0,-12-8 64 0 0,9 8-45 0 0,-2-2-6 0 0,-1 0-1 0 0,0 1 0 0 0,0-1 0 0 0,0 1 0 0 0,-1 1 0 0 0,1 0 1 0 0,-1 0-1 0 0,-12-4 0 0 0,16 6 0 0 0,0 1-1 0 0,0 0 1 0 0,0 1-1 0 0,0-1 1 0 0,0 0 0 0 0,0 1-1 0 0,0 0 1 0 0,0 0 0 0 0,-1 0-1 0 0,1 1 1 0 0,0 0 0 0 0,0-1-1 0 0,0 1 1 0 0,0 1-1 0 0,0-1 1 0 0,0 0 0 0 0,1 1-1 0 0,-7 3 1 0 0,-4 4 63 0 0,0 0-1 0 0,1 1 1 0 0,-16 15 0 0 0,12-11-54 0 0,3 0-179 0 0,1-1 0 0 0,-19 25-1 0 0,27-31 126 0 0,2-3-209 0 0,1 0-1 0 0,0 1 1 0 0,0-1-1 0 0,-3 9 1 0 0,1-2-3128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59.369"/>
    </inkml:context>
    <inkml:brush xml:id="br0">
      <inkml:brushProperty name="width" value="0.05" units="cm"/>
      <inkml:brushProperty name="height" value="0.05" units="cm"/>
    </inkml:brush>
  </inkml:definitions>
  <inkml:trace contextRef="#ctx0" brushRef="#br0">32 92 7255 0 0,'0'0'1056'0'0,"-2"3"-912"0"0,-17 31-645 0 0,18-32 434 0 0,0 0 3 0 0,-1 6 341 0 0,0-1 1 0 0,0 1-1 0 0,1 0 0 0 0,0 0 0 0 0,0-1 0 0 0,1 1 0 0 0,0 0 0 0 0,1 0 0 0 0,-1-1 0 0 0,1 1 1 0 0,1 0-1 0 0,0-1 0 0 0,0 1 0 0 0,0-1 0 0 0,1 1 0 0 0,0-1 0 0 0,7 11 0 0 0,-1-4-189 0 0,0-2-1 0 0,2 1 0 0 0,20 19 1 0 0,-24-25-39 0 0,-2-2-36 0 0,0-1 1 0 0,1 0-1 0 0,-1 0 1 0 0,1 0 0 0 0,0-1-1 0 0,12 5 1 0 0,-16-7-2 0 0,21 11 24 0 0,-19-11-10 0 0,19 3-14 0 0,-18-2 4 0 0,26 1 43 0 0,-24-3-33 0 0,0 0 0 0 0,1 0 0 0 0,-1-1-1 0 0,13-3 1 0 0,1-3 72 0 0,-17 3-76 0 0,0 1-2 0 0,6-6 22 0 0,0 1 0 0 0,-1-1 1 0 0,0-1-1 0 0,-1 0 0 0 0,0 0 0 0 0,13-21 0 0 0,-18 26-27 0 0,3-6 2 0 0,0 0 1 0 0,-1 0 0 0 0,0-1 0 0 0,-1 1 0 0 0,0-1 0 0 0,-1 0-1 0 0,-1 0 1 0 0,0-1 0 0 0,0 1 0 0 0,-1 0 0 0 0,-1-1 0 0 0,0 1-1 0 0,-1 0 1 0 0,0-1 0 0 0,-4-16 0 0 0,4 23 29 0 0,-1 1 1 0 0,0 0 0 0 0,0 1-1 0 0,-1-1 1 0 0,1 0-1 0 0,-1 1 1 0 0,0-1-1 0 0,0 1 1 0 0,0 0-1 0 0,-1 0 1 0 0,1 0-1 0 0,-1 0 1 0 0,0 1-1 0 0,0-1 1 0 0,-1 1-1 0 0,-5-4 1 0 0,4 4 18 0 0,0 1 0 0 0,0-1 0 0 0,0 1 1 0 0,-1 0-1 0 0,1 0 0 0 0,-1 0 0 0 0,1 1 0 0 0,-1 0 0 0 0,1 1 0 0 0,-1-1 1 0 0,1 1-1 0 0,-13 2 0 0 0,-3 1 11 0 0,1 2 0 0 0,-1 0 1 0 0,-35 14-1 0 0,45-14-79 0 0,0 1-1 0 0,1 0 1 0 0,0 0-1 0 0,0 1 1 0 0,0 0-1 0 0,1 1 1 0 0,-17 16-1 0 0,25-22-10 0 0,0 0-1 0 0,0 0 1 0 0,0 0-1 0 0,0 0 0 0 0,1 1 1 0 0,-1-1-1 0 0,0 0 1 0 0,1 1-1 0 0,0-1 1 0 0,0 1-1 0 0,-2 4 0 0 0,0 1-55 0 0,2-4-170 0 0,0 0 0 0 0,-1-1 1 0 0,1 1-1 0 0,1 0 0 0 0,-2 7 0 0 0,2 3-1072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3:00.970"/>
    </inkml:context>
    <inkml:brush xml:id="br0">
      <inkml:brushProperty name="width" value="0.05" units="cm"/>
      <inkml:brushProperty name="height" value="0.05" units="cm"/>
    </inkml:brush>
  </inkml:definitions>
  <inkml:trace contextRef="#ctx0" brushRef="#br0">0 55 3223 0 0,'0'0'3808'0'0,"2"1"-3754"0"0,8 1-16 0 0,-7-1 100 0 0,-3-1-118 0 0,1 0 0 0 0,0 0 0 0 0,0 0 1 0 0,0 0-1 0 0,0 0 0 0 0,-1 1 0 0 0,1-1 0 0 0,0 0 1 0 0,0 1-1 0 0,0-1 0 0 0,-1 0 0 0 0,2 2 0 0 0,-1-2 16 0 0,1 1 558 0 0,3 4 106 0 0,3 1 589 0 0,4 15 606 0 0,-11-18-565 0 0,0-5-1258 0 0,5-8-25 0 0,3-8-103 0 0,-7 16 9 0 0,11-10 23 0 0,-1-1 6 0 0,-10 11-10 0 0,15-5 10 0 0,1-3 18 0 0,-4 6 0 0 0,-10 3 0 0 0,9-3 9 0 0,-9 3 2 0 0,-1 0-1 0 0,1 0 1 0 0,0 1 0 0 0,-1-1 0 0 0,1 1 0 0 0,-1 0 0 0 0,1 0 0 0 0,0 0-1 0 0,-1 0 1 0 0,1 1 0 0 0,4 1 0 0 0,0-2 40 0 0,-7 0-50 0 0,0 1 0 0 0,1-1 0 0 0,-1 0 0 0 0,0 1 0 0 0,0-1 0 0 0,0 1 0 0 0,1-1 0 0 0,-1 1 0 0 0,0-1 0 0 0,0 1 0 0 0,0 0 0 0 0,2 1 0 0 0,1 1 51 0 0,0 0 0 0 0,-1 1 0 0 0,1-1 0 0 0,-1 1 0 0 0,1 0 0 0 0,-1 0 0 0 0,0 0 0 0 0,-1 0 0 0 0,1 0 0 0 0,-1 1 0 0 0,1-1 0 0 0,-1 1 0 0 0,-1-1 0 0 0,1 1 0 0 0,1 9 0 0 0,-1-3-27 0 0,-2-7 34 0 0,-1-2-47 0 0,1-1 0 0 0,-1 1 0 0 0,1 0 0 0 0,-1-1 1 0 0,1 1-1 0 0,0 0 0 0 0,-1-1 0 0 0,1 1 0 0 0,0 0 0 0 0,0 0 0 0 0,1 2 0 0 0,7-13 69 0 0,-2 0-114 0 0,5-3 0 0 0,2-3 9 0 0,0 1 1 0 0,1 0-1 0 0,31-22 0 0 0,-38 31 24 0 0,5-2 0 0 0,6 1 0 0 0,-15 4-15 0 0,0 0-17 0 0,15 1 15 0 0,-5 2 17 0 0,-1 7 0 0 0,-1 3 11 0 0,-9-9 14 0 0,0 1-1 0 0,0-1 1 0 0,0 1-1 0 0,0 0 1 0 0,0 0 0 0 0,-1-1-1 0 0,1 1 1 0 0,-1 1 0 0 0,0-1-1 0 0,2 4 1 0 0,-2-2-3 0 0,1-1 14 0 0,-1 0 0 0 0,0 0 0 0 0,0 0 0 0 0,1 7 0 0 0,-1-7-32 0 0,0-1 71 0 0,2 9 5 0 0,-3-7-37 0 0,2 7-33 0 0,-2 0-28 0 0,0-9-86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3:01.351"/>
    </inkml:context>
    <inkml:brush xml:id="br0">
      <inkml:brushProperty name="width" value="0.05" units="cm"/>
      <inkml:brushProperty name="height" value="0.05" units="cm"/>
    </inkml:brush>
  </inkml:definitions>
  <inkml:trace contextRef="#ctx0" brushRef="#br0">5 1 7023 0 0,'0'0'2826'0'0,"1"2"-2164"0"0,2 2-539 0 0,-1 1 0 0 0,0-1 0 0 0,0 1 0 0 0,-1-1-1 0 0,1 1 1 0 0,-1 0 0 0 0,1 7 0 0 0,-6 14 652 0 0,3-24-661 0 0,0 1-2 0 0,-4 8-18 0 0,1-1-97 0 0,3-8-113 0 0,-3 8-314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3:01.557"/>
    </inkml:context>
    <inkml:brush xml:id="br0">
      <inkml:brushProperty name="width" value="0.05" units="cm"/>
      <inkml:brushProperty name="height" value="0.05" units="cm"/>
    </inkml:brush>
  </inkml:definitions>
  <inkml:trace contextRef="#ctx0" brushRef="#br0">0 0 13015 0 0,'0'0'1408'0'0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11.782"/>
    </inkml:context>
    <inkml:brush xml:id="br0">
      <inkml:brushProperty name="width" value="0.05" units="cm"/>
      <inkml:brushProperty name="height" value="0.05" units="cm"/>
    </inkml:brush>
  </inkml:definitions>
  <inkml:trace contextRef="#ctx0" brushRef="#br0">642 293 455 0 0,'0'0'6904'0'0,"1"-1"-6684"0"0,10-16 368 0 0,-10 15-286 0 0,0 1-205 0 0,5-5-16 0 0,23-25 143 0 0,-25 27-214 0 0,20-18 138 0 0,-12 12-101 0 0,0 1 90 0 0,0-1 0 0 0,12-14 0 0 0,-21 22-98 0 0,0-1-1 0 0,0 1 0 0 0,0 0 1 0 0,0 0-1 0 0,1 0 0 0 0,-1 0 1 0 0,6-2-1 0 0,-1 0 31 0 0,-4 1-41 0 0,17-8 102 0 0,5-1-48 0 0,31-15 193 0 0,-37 17-165 0 0,1 0-1 0 0,25-7 1 0 0,-12 5-122 0 0,-9 2 17 0 0,-19 8-4 0 0,-1 0 0 0 0,1 0 1 0 0,-1 0-1 0 0,1 1 1 0 0,0 0-1 0 0,0 0 1 0 0,9 0-1 0 0,17-2 37 0 0,-17 1-34 0 0,1 0 37 0 0,27 0-1 0 0,5 4 13 0 0,-19 0 11 0 0,135-2 832 0 0,-150-1-856 0 0,-4 1 7 0 0,1 0 0 0 0,18 3 1 0 0,-12-1-27 0 0,0 1 32 0 0,20 10 65 0 0,-20-7-44 0 0,-13-5-54 0 0,22 10 35 0 0,-10-3-2 0 0,32 17 75 0 0,-5-5-64 0 0,-4 6 0 0 0,11 6-53 0 0,-15-12 42 0 0,12 5-53 0 0,-38-19 0 0 0,-1-2 0 0 0,13-4 0 0 0,20 10 64 0 0,-37-8-66 0 0,19 0 20 0 0,-9-1 56 0 0,-3-1-14 0 0,9-4-6 0 0,-11 2-28 0 0,39-7 171 0 0,-18 1-128 0 0,1 1-5 0 0,8-4-27 0 0,19-9 70 0 0,-51 17-93 0 0,0 1 0 0 0,-1-1 0 0 0,1 1 0 0 0,0 1 0 0 0,0-1 0 0 0,0 1 0 0 0,8 0 0 0 0,18-2 34 0 0,1 0-32 0 0,-17 3-16 0 0,6 3 0 0 0,-18 0 0 0 0,0-1 0 0 0,2 1 20 0 0,0-1-1 0 0,1 1 1 0 0,-1 0-1 0 0,13 8 1 0 0,-11-5 0 0 0,-6-5-19 0 0,-1 0 0 0 0,1 1 0 0 0,-1 0 0 0 0,1 0 0 0 0,-1-1 0 0 0,0 1 0 0 0,0 0 0 0 0,1 1 0 0 0,1 2 0 0 0,3 3-1 0 0,10 6 28 0 0,20 19 62 0 0,-22-16-77 0 0,0-3-16 0 0,16 12 57 0 0,9 3 20 0 0,-19-12-10 0 0,0-2-64 0 0,-14-12 0 0 0,29 23 0 0 0,10 11 64 0 0,-34-28-53 0 0,1 2 32 0 0,3 3-17 0 0,-15-13-10 0 0,22 30 16 0 0,-12-19-32 0 0,6 8 25 0 0,-16-19-9 0 0,12 23 7 0 0,-4-8-23 0 0,0-1 11 0 0,2-1 32 0 0,-2 2-33 0 0,2 0-10 0 0,2 2 0 0 0,2 4-3 0 0,16 15 70 0 0,-17-21-67 0 0,-2 0 0 0 0,4 5 0 0 0,-16-21 0 0 0,30 34 0 0 0,-19-22 0 0 0,2 0 11 0 0,0-2 32 0 0,-1 0-33 0 0,7 4-10 0 0,-16-11 0 0 0,13 14 0 0 0,-11-14 0 0 0,10 16 0 0 0,-2 1 0 0 0,2-4 0 0 0,1-2 0 0 0,9 11 0 0 0,-19-17 11 0 0,0-1 0 0 0,0 1-1 0 0,-1 0 1 0 0,0 1 0 0 0,-1-1-1 0 0,4 11 1 0 0,-6-13-1 0 0,-1-1 0 0 0,0 1 0 0 0,0 0 1 0 0,1 7-1 0 0,-1 4 46 0 0,0-11-39 0 0,0 0 1 0 0,-1 0-1 0 0,0 0 1 0 0,0 0 0 0 0,0 0-1 0 0,-1 0 1 0 0,0 0-1 0 0,0 0 1 0 0,-1 0 0 0 0,1 0-1 0 0,-1-1 1 0 0,0 1-1 0 0,-5 7 1 0 0,6-9 2 0 0,-5 8 44 0 0,5-9-62 0 0,-1-1-1 0 0,1 1 1 0 0,-1 0-1 0 0,1 0 0 0 0,-1 0 1 0 0,0-1-1 0 0,-4 5 1 0 0,-14 14 66 0 0,4-4-25 0 0,0-1 0 0 0,-24 18-1 0 0,35-30-35 0 0,-1-1 0 0 0,0 0-1 0 0,1 0 1 0 0,-9 3 0 0 0,-17 9 34 0 0,9-2 17 0 0,-43 18 1 0 0,62-29-59 0 0,-82 32 139 0 0,71-28-116 0 0,5-2-11 0 0,-1 0-1 0 0,0-1 1 0 0,1 0 0 0 0,-1-1 0 0 0,0 0 0 0 0,-1 0-1 0 0,-10-1 1 0 0,10 1 0 0 0,1-2-1 0 0,-1 1 1 0 0,0-2-1 0 0,-20-2 0 0 0,4-1-4 0 0,-7 0-7 0 0,1 0 0 0 0,-61 3 0 0 0,-59 23 1 0 0,93-11 52 0 0,28-5-7 0 0,-45 6 46 0 0,52-7-72 0 0,15-2-2 0 0,-1-1 0 0 0,-19 1 1 0 0,-67 13 162 0 0,86-15-181 0 0,3 0 0 0 0,1 0 0 0 0,0 0 0 0 0,-13 4 0 0 0,6-1 51 0 0,0-2-1 0 0,-1 0 0 0 0,-27 1 1 0 0,3-1-42 0 0,-41-1 63 0 0,45-2-17 0 0,-53 7-1 0 0,57-4-31 0 0,23-2-13 0 0,0 0 1 0 0,0 1-1 0 0,-14 3 0 0 0,-13 3 1 0 0,12-3 41 0 0,8-1-46 0 0,-24 7 0 0 0,20-6 48 0 0,10-2-44 0 0,1 1 0 0 0,0-1 1 0 0,-1 2-1 0 0,1-1 0 0 0,1 1 0 0 0,-14 8 0 0 0,1 1-10 0 0,2 0 0 0 0,-22 19 0 0 0,20-13 0 0 0,15-15 0 0 0,-24 15 0 0 0,25-17 0 0 0,-15 13 0 0 0,7-5 0 0 0,-8 8 0 0 0,16-16 0 0 0,-8 5 11 0 0,-31 14 42 0 0,31-14-53 0 0,4-4 0 0 0,-12 1 0 0 0,2 1-1 0 0,-8 1 59 0 0,2-3-51 0 0,-5 3-7 0 0,24-4-3 0 0,1-1 11 0 0,-1 0-1 0 0,0 0 1 0 0,1-1-1 0 0,-1 0 0 0 0,0 1 1 0 0,0-2-1 0 0,1 1 1 0 0,-7-1-1 0 0,5 0-4 0 0,0 1-2 0 0,0 0 0 0 0,-1-1 0 0 0,1 1 1 0 0,0-1-1 0 0,0-1 0 0 0,-8-2 0 0 0,-9-3 63 0 0,21 6-60 0 0,0 1-1 0 0,0-1 1 0 0,-1 1 0 0 0,1-1-1 0 0,0 0 1 0 0,0 0 0 0 0,0 0 0 0 0,0 0-1 0 0,-1-1 1 0 0,-15-8 12 0 0,9 6-5 0 0,0-2 32 0 0,2-2-33 0 0,-2 1 1 0 0,1-1 32 0 0,1 0-33 0 0,2-2-10 0 0,-23-39 0 0 0,23 41 0 0 0,-1 0 0 0 0,-2-1 0 0 0,0 0 0 0 0,-1 0 0 0 0,8 9 0 0 0,1-1 0 0 0,-1 0 0 0 0,1 0 0 0 0,-1 1 0 0 0,0-1 0 0 0,0 0 0 0 0,1 1 0 0 0,-1-1 0 0 0,0 1 0 0 0,0-1 0 0 0,0 1 0 0 0,0-1 0 0 0,0 1 0 0 0,0 0 0 0 0,1-1 0 0 0,-3 1 0 0 0,0 0 0 0 0,-7-4 0 0 0,-6 1 26 0 0,-11-5 23 0 0,14 5-6 0 0,1 1-33 0 0,-1-1-10 0 0,0 0 0 0 0,0-1 0 0 0,1 1 0 0 0,-1 1 0 0 0,-1 0 11 0 0,1-2 32 0 0,0-1-33 0 0,-1 0-10 0 0,-5 0 0 0 0,14 5 0 0 0,-26-10 0 0 0,13 4 23 0 0,14 5-9 0 0,-16-1 13 0 0,-71-9 37 0 0,76 9-64 0 0,11 2 0 0 0,1-1 0 0 0,-1 1 0 0 0,1-1 0 0 0,-1 0 0 0 0,-6-3 0 0 0,-7-2 0 0 0,8 2 25 0 0,0-1 0 0 0,-12-7-1 0 0,2 0 46 0 0,11 7-59 0 0,-31-24 170 0 0,-9-11-53 0 0,39 31-128 0 0,-17-9 0 0 0,25 15 1 0 0,-21-12 73 0 0,13 9-31 0 0,-1 1-22 0 0,0-1 22 0 0,-1 1-33 0 0,0 1-10 0 0,0 1 0 0 0,-2-1 0 0 0,1 1 0 0 0,0 0 0 0 0,2-1 0 0 0,1-3 0 0 0,3-4 0 0 0,3-1 0 0 0,1-1 0 0 0,4 0 0 0 0,1-1 0 0 0,3 1 0 0 0,0-1 0 0 0,-2 6 0 0 0,9-10 0 0 0,5-6 0 0 0,-15 19 0 0 0,13-15 0 0 0,2-4 0 0 0,29-32 0 0 0,9-2 0 0 0,-33 36-60 0 0,54-43 48 0 0,65-61 12 0 0,-105 85 0 0 0,4 5 0 0 0,-22 16 0 0 0,-16 18 0 0 0,10-14 0 0 0,-5 5 0 0 0,-1 0 0 0 0,3-3 1 0 0,-10 13-5 0 0,8-18 71 0 0,-3 7-67 0 0,-1 0 0 0 0,-2-1 0 0 0,2 0 0 0 0,1 1 0 0 0,-1 1 0 0 0,-1-2 0 0 0,1 0 0 0 0,0-5 0 0 0,7-15 0 0 0,-6 20 0 0 0,-1-1 0 0 0,1 0 0 0 0,1-1 0 0 0,1-5 0 0 0,-3 11 0 0 0,0 2 0 0 0,2-4 0 0 0,0 0 0 0 0,1 2 0 0 0,2-1 0 0 0,-3-1 0 0 0,1 0 0 0 0,1 1 0 0 0,0-1 0 0 0,0 2 0 0 0,1 0 0 0 0,0-1 0 0 0,0 0 0 0 0,2 1 0 0 0,1 3 0 0 0,-2 2-10 0 0,-6 2-33 0 0,8-3 32 0 0,3 2 11 0 0,-1-1 0 0 0,1 0 0 0 0,19-8-449 0 0,-12 6-1811 0 0,-20 6 1049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9.081"/>
    </inkml:context>
    <inkml:brush xml:id="br0">
      <inkml:brushProperty name="width" value="0.05" units="cm"/>
      <inkml:brushProperty name="height" value="0.05" units="cm"/>
    </inkml:brush>
  </inkml:definitions>
  <inkml:trace contextRef="#ctx0" brushRef="#br0">24 0 8287 0 0,'0'0'3866'0'0,"1"3"-3508"0"0,3 11-246 0 0,-1 1 0 0 0,0 0 0 0 0,0 0 0 0 0,-2 1 0 0 0,0 19 0 0 0,-2 84 592 0 0,-29 211-1 0 0,21-299-668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3:02.208"/>
    </inkml:context>
    <inkml:brush xml:id="br0">
      <inkml:brushProperty name="width" value="0.05" units="cm"/>
      <inkml:brushProperty name="height" value="0.05" units="cm"/>
    </inkml:brush>
  </inkml:definitions>
  <inkml:trace contextRef="#ctx0" brushRef="#br0">0 1 2759 0 0,'0'0'6878'0'0,"2"2"-6253"0"0,5 17 753 0 0,-1 0 0 0 0,5 26 1 0 0,-6-24-857 0 0,0 31 698 0 0,-4-44-1049 0 0,0 1 0 0 0,0-1 0 0 0,-1 1 0 0 0,0-1 0 0 0,-1 1 1 0 0,-2 9-1 0 0,3-16-113 0 0,0 0 0 0 0,1 0 1 0 0,-1 0-1 0 0,0 0 1 0 0,1 0-1 0 0,-1 0 1 0 0,3 4-1 0 0,-1 1 72 0 0,-2-5-42 0 0,0 1-7 0 0,1 10 2 0 0,2 2 10 0 0,1-1-2 0 0,1-2-22 0 0,3 4 23 0 0,-6-13-79 0 0,9 14 29 0 0,-10-13-21 0 0,0-2-19 0 0,0 0 1 0 0,0-1 0 0 0,0 1 0 0 0,0-1-1 0 0,0 0 1 0 0,1 1 0 0 0,-1-1-1 0 0,0 0 1 0 0,1 0 0 0 0,-1 0 0 0 0,3 2-1 0 0,-2 0 14 0 0,17 13 43 0 0,0-4-6 0 0,-12-10 1 0 0,2 3-33 0 0,2-2 22 0 0,10 1-33 0 0,-4-6 33 0 0,-15 2-123 0 0,1 0-1 0 0,0-1 1 0 0,-1 1 0 0 0,1-1 0 0 0,-1 0 0 0 0,1 0-1 0 0,-1 0 1 0 0,0 0 0 0 0,1-1 0 0 0,-1 1 0 0 0,0 0-1 0 0,0-1 1 0 0,0 0 0 0 0,4-3 0 0 0,2-2-336 0 0,-4 4-644 0 0,5-8-248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6.291"/>
    </inkml:context>
    <inkml:brush xml:id="br0">
      <inkml:brushProperty name="width" value="0.05" units="cm"/>
      <inkml:brushProperty name="height" value="0.05" units="cm"/>
    </inkml:brush>
  </inkml:definitions>
  <inkml:trace contextRef="#ctx0" brushRef="#br0">0 0 455 0 0,'0'0'5231'0'0,"1"3"-5084"0"0,3 13-344 0 0,2 23 0 0 0,-6-33 93 0 0,1 0-1 0 0,-2 0 0 0 0,1 1 0 0 0,-2 5 1 0 0,0 2-15 0 0,-1 28-219 0 0,3-40-1282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7.050"/>
    </inkml:context>
    <inkml:brush xml:id="br0">
      <inkml:brushProperty name="width" value="0.05" units="cm"/>
      <inkml:brushProperty name="height" value="0.05" units="cm"/>
    </inkml:brush>
  </inkml:definitions>
  <inkml:trace contextRef="#ctx0" brushRef="#br0">3 1 7367 0 0,'0'0'568'0'0,"0"3"-373"0"0,-2 10 1037 0 0,2 1 0 0 0,0-1 0 0 0,2 16 0 0 0,-2-26-1116 0 0,1-1-144 0 0,15 42-5023 0 0,-11-32 4123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12.824"/>
    </inkml:context>
    <inkml:brush xml:id="br0">
      <inkml:brushProperty name="width" value="0.05" units="cm"/>
      <inkml:brushProperty name="height" value="0.05" units="cm"/>
    </inkml:brush>
  </inkml:definitions>
  <inkml:trace contextRef="#ctx0" brushRef="#br0">1 120 1839 0 0,'0'0'11600'0'0,"2"-2"-11488"0"0,8-9 8 0 0,-8 8 1079 0 0,5 4-1084 0 0,20-4 94 0 0,-18 2-113 0 0,-6 0 8 0 0,0 1-20 0 0,29-4 277 0 0,-21 3-287 0 0,26-3 239 0 0,-28 2-247 0 0,-3 1 20 0 0,1 0 0 0 0,0 0 0 0 0,-1 0 0 0 0,1 1 0 0 0,10 1 1 0 0,-5 0-9 0 0,-3 1-2 0 0,32-3 46 0 0,-18 1-111 0 0,-21 0-22 0 0,23-7 181 0 0,5 1-90 0 0,-14 4-66 0 0,-1 0 50 0 0,3 0 0 0 0,-14 1-63 0 0,16 4 71 0 0,-16-3-48 0 0,29 2 101 0 0,0-1 0 0 0,35-4 0 0 0,-13-4-51 0 0,-26 4-74 0 0,27 2 0 0 0,-43 1 0 0 0,7-1-7 0 0,-19 2 11 0 0,38 1 117 0 0,-21-1-100 0 0,6 3 35 0 0,-7-3-63 0 0,10-2 11 0 0,-10 1-4 0 0,1 1 11 0 0,-1 0 32 0 0,20 1 27 0 0,-30 0-60 0 0,-3-1 12 0 0,1 1 0 0 0,0-1-1 0 0,0-1 1 0 0,0 1 0 0 0,9-1-1 0 0,20 2 43 0 0,-7-2 11 0 0,-20 0-59 0 0,-4 0 28 0 0,21 6 13 0 0,23 6 198 0 0,9 3-56 0 0,-51-13-187 0 0,-1 0-12 0 0,15-1-2 0 0,31-2 56 0 0,-22 1-44 0 0,11 0-12 0 0,26-2 122 0 0,-38 2-50 0 0,2-1-58 0 0,-13 0-12 0 0,-4 1 11 0 0,-7 0 32 0 0,8 0-33 0 0,3-2-10 0 0,6 0-1 0 0,-20 2-1 0 0,23 4 69 0 0,8-1-67 0 0,-17-2 0 0 0,-5-1 4 0 0,4 0-10 0 0,29 4 72 0 0,-27-3-66 0 0,2 0 0 0 0,6 3-4 0 0,-20-3 10 0 0,30 4 46 0 0,-4-1-42 0 0,-16-1-10 0 0,9 0 31 0 0,-19-4-19 0 0,30 5 9 0 0,-4-1-21 0 0,-17-1 0 0 0,23-2 0 0 0,-3 0 0 0 0,-8 2 0 0 0,11 0 11 0 0,-8-2 42 0 0,46-7-53 0 0,-60 5 0 0 0,1 0 0 0 0,1 0 0 0 0,-1-2 0 0 0,9 0-2 0 0,-4-1 9 0 0,-2 0-1 0 0,-2 0 37 0 0,12-4-31 0 0,-4 4-14 0 0,-12 4 2 0 0,20-3 0 0 0,4 1-2 0 0,-6 2 15 0 0,-20 0 11 0 0,27-1 5 0 0,-6 2-29 0 0,100-2 0 0 0,-106 2 0 0 0,7 0 0 0 0,62-7 0 0 0,-88 6 0 0 0,1 0 0 0 0,-1 0 0 0 0,1 1 0 0 0,7 0 0 0 0,0 1 0 0 0,29-3 0 0 0,-17 0 0 0 0,-3 4 0 0 0,17-4 0 0 0,-24 1 0 0 0,47-9 0 0 0,-46 9 0 0 0,1-1 0 0 0,-2 2 11 0 0,1 0 32 0 0,5 0-33 0 0,-18 0-9 0 0,19 3-2 0 0,10 1 1 0 0,-27-3 0 0 0,30 0 0 0 0,-35-1 0 0 0,47 0 0 0 0,192 11 64 0 0,-232-10-51 0 0,0 0-1 0 0,0 0 0 0 0,0-1 1 0 0,10-1-1 0 0,-7 0-10 0 0,3 0-2 0 0,8 0-3 0 0,18-7 60 0 0,-23 4-47 0 0,0 0 1 0 0,-1 1 32 0 0,-1 0-33 0 0,1 2-10 0 0,8 0-3 0 0,17 3 81 0 0,-16 0-25 0 0,17-1 19 0 0,-32-1-72 0 0,28-2 0 0 0,-7 0 0 0 0,-1-1 54 0 0,0 2-44 0 0,-26 0-10 0 0,21 1 0 0 0,29 1 0 0 0,30 0 0 0 0,-57 2 0 0 0,19-3 0 0 0,0-3 0 0 0,-32 3 17 0 0,-1 0-1 0 0,0-1 0 0 0,18-2-1 0 0,-7 0 13 0 0,-25 3-17 0 0,46-2 14 0 0,-38 1-26 0 0,-1 1 0 0 0,1 0 0 0 0,12 1 0 0 0,-2 0 59 0 0,14-1-48 0 0,37-2-10 0 0,-49 2 0 0 0,59 3 0 0 0,-15 3 40 0 0,-15 0-16 0 0,14 2-24 0 0,55 4 0 0 0,-97-9 0 0 0,33 0 0 0 0,-39-3 11 0 0,2 0 32 0 0,-1 0-33 0 0,-1 0-10 0 0,54-2 118 0 0,-32 2-97 0 0,32 0 176 0 0,-51 0-137 0 0,0 1-48 0 0,-2 0-12 0 0,1-1 0 0 0,-4 1 11 0 0,-8 0 32 0 0,8 0-33 0 0,-1-1 1 0 0,-7 0 32 0 0,8 2-33 0 0,8-2 9 0 0,-18-2-8 0 0,2 2 2 0 0,27 5 8 0 0,-27-3-21 0 0,20 0 0 0 0,7-1 14 0 0,-3-2 36 0 0,43 1-50 0 0,-37 0 0 0 0,56 5 0 0 0,-65-3 0 0 0,-18-1 0 0 0,31-1 0 0 0,-23 0 0 0 0,0 0 11 0 0,1-1 32 0 0,1 0-33 0 0,0-1-10 0 0,33-5 54 0 0,16-3 178 0 0,-50 7-246 0 0,1 1 14 0 0,8 0 0 0 0,-19 2 0 0 0,29 0 0 0 0,-12 0 0 0 0,-24 0 0 0 0,38 2 0 0 0,-7 1 0 0 0,-3 0 0 0 0,13 2 0 0 0,-25-1 0 0 0,-6-2 0 0 0,-1 0 0 0 0,0-1 0 0 0,1 0 0 0 0,14 0 0 0 0,13 1 0 0 0,3 2 0 0 0,-15 1 0 0 0,-12-4 0 0 0,7 1 8 0 0,-13-2 21 0 0,35 7-2 0 0,-31-5-16 0 0,-6-1 31 0 0,8 2-31 0 0,4 1-11 0 0,-1-2 0 0 0,0-1 0 0 0,1-2 0 0 0,0 0 0 0 0,0 0 0 0 0,8-4-2 0 0,-24 5 2 0 0,40-4 13 0 0,-36 3 29 0 0,9-2-31 0 0,3-1-11 0 0,0 1 0 0 0,-2-1 0 0 0,1 1 0 0 0,1-1 11 0 0,-1 0 31 0 0,0 1-31 0 0,-1-1-11 0 0,-1 2 0 0 0,1-1 0 0 0,-1 0 0 0 0,-5 2 0 0 0,12 1 0 0 0,-6-1 0 0 0,-1 2 0 0 0,41 0 0 0 0,-2-4 0 0 0,-15 3 53 0 0,0 0-42 0 0,-12-1-11 0 0,0 0 0 0 0,-18 0 0 0 0,3 0 0 0 0,7-2 0 0 0,21-3 0 0 0,-25 3 0 0 0,0-1 0 0 0,1 0 0 0 0,0 1 0 0 0,1-1 0 0 0,0 2 0 0 0,-1-1 0 0 0,3-1 0 0 0,-2 2 0 0 0,0-1 0 0 0,1-1 0 0 0,-2 0 0 0 0,-2 1 11 0 0,-7 2 31 0 0,14 0-32 0 0,-16 2-4 0 0,35-4 66 0 0,-21 1-85 0 0,-2 2 13 0 0,-3-1 0 0 0,-1 0 0 0 0,11-2 0 0 0,-9 1 0 0 0,-1-2 0 0 0,1 1 0 0 0,-1 1 0 0 0,0 0 0 0 0,1 0 0 0 0,-1 2 0 0 0,1 2 0 0 0,-1 1 0 0 0,-2 3 0 0 0,0 0 0 0 0,0 1 0 0 0,0 0 0 0 0,2 0 0 0 0,-2 1 0 0 0,0-1 0 0 0,0-2 0 0 0,0 1 0 0 0,0-1 0 0 0,1 0 0 0 0,1-1 0 0 0,-4-4-11 0 0,-7 0-49 0 0,0 0-104 0 0,6-1 87 0 0,-5 1-15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15.620"/>
    </inkml:context>
    <inkml:brush xml:id="br0">
      <inkml:brushProperty name="width" value="0.05" units="cm"/>
      <inkml:brushProperty name="height" value="0.05" units="cm"/>
    </inkml:brush>
  </inkml:definitions>
  <inkml:trace contextRef="#ctx0" brushRef="#br0">135 9 2815 0 0,'0'0'3552'0'0,"9"-7"2088"0"0,-7 8-5346 0 0,4 2-538 0 0,-1-2 4426 0 0,-13 12-3840 0 0,-10 3 76 0 0,16-14-322 0 0,2-2-90 0 0,0 0 0 0 0,0 1-1 0 0,0-1 1 0 0,0 0 0 0 0,0 0-1 0 0,0 1 1 0 0,-1-1 0 0 0,1 0-1 0 0,0 0 1 0 0,0 0 0 0 0,0 1-1 0 0,0-1 1 0 0,-1 0 0 0 0,1 0-1 0 0,0 0 1 0 0,0 1 0 0 0,-1-1-1 0 0,1 0 1 0 0,0 0 0 0 0,0 0-1 0 0,-1 0 1 0 0,1 0 0 0 0,0 0-1 0 0,0 0 1 0 0,-1 0-1 0 0,-5 5 160 0 0,0 1 12 0 0,0-1-59 0 0,-16 11 129 0 0,2 2-173 0 0,10-9-68 0 0,5-4-16 0 0,-8 12 89 0 0,-21 27 53 0 0,32-42 69 0 0,2 0-147 0 0,2 8-33 0 0,-1-5 32 0 0,4 7 13 0 0,0-1 6 0 0,-2-7 6 0 0,3 3 1 0 0,39 44 320 0 0,-33-38-319 0 0,0-1-14 0 0,-3-3-2 0 0,-6-6-43 0 0,0 0 0 0 0,1 0 0 0 0,-1-1 0 0 0,1 1 0 0 0,-1-1-1 0 0,5 2 1 0 0,-3-2-17 0 0,9 6 62 0 0,1-1 14 0 0,-1-1-2 0 0,-9-4-22 0 0,10 3-34 0 0,2 2 26 0 0,-1-2-36 0 0,0 1-1 0 0,-3-1 23 0 0,-4-1-18 0 0,-7 0-10 0 0,33 17 109 0 0,17 2 114 0 0,-49-22 928 0 0,-5-3-1103 0 0,-3-8-44 0 0,-1-2-10 0 0,-2 2 0 0 0,-2-3 0 0 0,2 5 21 0 0,-8-4 22 0 0,-8-12 11 0 0,-4 0-44 0 0,7 8-10 0 0,3-2 0 0 0,12 13 15 0 0,-6-5 28 0 0,-8-4-37 0 0,11 6-6 0 0,0 1 0 0 0,-1 0 0 0 0,0 0 0 0 0,0-1 0 0 0,1-1 0 0 0,1-1 0 0 0,0 0 0 0 0,1 1 0 0 0,1 0 0 0 0,0-2-12 0 0,1-1-36 0 0,2 2 26 0 0,2 7-21 0 0,-3-3 20 0 0,3 4-35 0 0,2 1-68 0 0,5-6 114 0 0,4 1 12 0 0,2 2-10 0 0,1-1-33 0 0,2 1 32 0 0,5 0 12 0 0,-11 2-3 0 0,20-1-7 0 0,-6 2-47 0 0,16-5 58 0 0,3-1-2 0 0,-37 6 0 0 0,17-6 0 0 0,5-1 64 0 0,1-2-64 0 0,-14 5 0 0 0,5-2 0 0 0,-17 6 0 0 0,17-2 0 0 0,21-3 0 0 0,-25 4 0 0 0,18 0 54 0 0,3-3-44 0 0,-23 3 1 0 0,-1 0 32 0 0,-3 1-22 0 0,-5 0 22 0 0,3-2-22 0 0,-5 3 32 0 0,0-1 1 0 0,5-1-32 0 0,1-3-4287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6.496"/>
    </inkml:context>
    <inkml:brush xml:id="br0">
      <inkml:brushProperty name="width" value="0.05" units="cm"/>
      <inkml:brushProperty name="height" value="0.05" units="cm"/>
    </inkml:brush>
  </inkml:definitions>
  <inkml:trace contextRef="#ctx0" brushRef="#br0">1 1 5983 0 0,'0'0'4432'0'0,"0"16"-2712"0"0,4-1-1720 0 0,1-1-1136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6.670"/>
    </inkml:context>
    <inkml:brush xml:id="br0">
      <inkml:brushProperty name="width" value="0.05" units="cm"/>
      <inkml:brushProperty name="height" value="0.05" units="cm"/>
    </inkml:brush>
  </inkml:definitions>
  <inkml:trace contextRef="#ctx0" brushRef="#br0">0 0 919 0 0,'0'0'80'0'0,"2"15"-80"0"0,-4-1 9952 0 0,4 1-9152 0 0,0-1-584 0 0,-2 1-728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6.860"/>
    </inkml:context>
    <inkml:brush xml:id="br0">
      <inkml:brushProperty name="width" value="0.05" units="cm"/>
      <inkml:brushProperty name="height" value="0.05" units="cm"/>
    </inkml:brush>
  </inkml:definitions>
  <inkml:trace contextRef="#ctx0" brushRef="#br0">1 1 7999 0 0,'0'0'872'0'0,"0"16"-872"0"0,3-1 0 0 0,3-1 1584 0 0,1-1-1016 0 0,0 2-568 0 0,-3-1-4496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19.363"/>
    </inkml:context>
    <inkml:brush xml:id="br0">
      <inkml:brushProperty name="width" value="0.05" units="cm"/>
      <inkml:brushProperty name="height" value="0.05" units="cm"/>
    </inkml:brush>
  </inkml:definitions>
  <inkml:trace contextRef="#ctx0" brushRef="#br0">0 117 3679 0 0,'0'0'4776'0'0,"3"-3"-4512"0"0,14-14 9874 0 0,-14 18-10065 0 0,24 7 380 0 0,-24-8-101 0 0,0 1-264 0 0,24 8 128 0 0,-24-8-152 0 0,-1 0 3 0 0,8 1 10 0 0,-8-1 158 0 0,1 0-176 0 0,8 2-37 0 0,-6-1 26 0 0,6 2-24 0 0,-5-3 24 0 0,5 2-25 0 0,-6-2 20 0 0,14 5-34 0 0,-16-6-7 0 0,38 4 61 0 0,-23-2-52 0 0,44 10 106 0 0,-33-8-117 0 0,13 3 0 0 0,-12-2 34 0 0,-3 2-4 0 0,-2-2-30 0 0,2 1 0 0 0,-15-3 0 0 0,42 4 0 0 0,-50-6 0 0 0,19 0 0 0 0,11 3 64 0 0,-27-4 296 0 0,-6-2-112 0 0,-10-3-136 0 0,-4-1-112 0 0,0 2 0 0 0,0 1 0 0 0,-21-3 32 0 0,0-2 0 0 0,1-1 0 0 0,-62-26 0 0 0,16 7-78 0 0,58 21 23 0 0,0 0 1 0 0,1-1 0 0 0,-37-20-1 0 0,34 14 23 0 0,-48-19-298 0 0,68 31 229 0 0,0 1 16 0 0,-16-1-67 0 0,6 1 59 0 0,3 1-16 0 0,8 0 3 0 0,4 2-363 0 0,-1 2 409 0 0,18 15-19 0 0,7 3 12 0 0,1-3 6 0 0,0 3 29 0 0,-19-15-5 0 0,-3-3-4 0 0,1 0 1 0 0,0 0 0 0 0,0-1-1 0 0,0 0 1 0 0,0 0 0 0 0,8 2-1 0 0,30 13 9 0 0,-9-6 0 0 0,-30-10 0 0 0,20 4 0 0 0,7-2 0 0 0,-17-2 0 0 0,5 4 0 0 0,23 2 11 0 0,-41-7 418 0 0,-6-3-409 0 0,-1 1-1 0 0,1-1 1 0 0,0 0-1 0 0,0-1 0 0 0,-4-2 1 0 0,-1 0-1 0 0,-12-6-19 0 0,11 6-3 0 0,-33-15 37 0 0,-45-28-1 0 0,75 41-58 0 0,5 2 13 0 0,0-1-1 0 0,0 0 1 0 0,-11-10 0 0 0,8 6-72 0 0,3 4 78 0 0,-17-8-258 0 0,23 13 188 0 0,4 3-464 0 0,42 25 518 0 0,90 48-96 0 0,-97-54 118 0 0,-27-15 0 0 0,0 0 0 0 0,0-1 0 0 0,18 6 0 0 0,-23-10 0 0 0,16 11 0 0 0,-16-10 0 0 0,16 10 0 0 0,32 13 0 0 0,-45-21 0 0 0,30 9 0 0 0,-2-2 0 0 0,-25-7 0 0 0,0-1 0 0 0,0 0 11 0 0,-9-2 316 0 0,-4 1-258 0 0,-7 6-14 0 0,-11 7-44 0 0,19-15-11 0 0,-1 0 0 0 0,0 1 0 0 0,0 0 0 0 0,1-1 0 0 0,-1 1 0 0 0,0 0-1 0 0,1 0 1 0 0,-1 0 0 0 0,1 0 0 0 0,-3 1 0 0 0,-13 10 0 0 0,10-7 0 0 0,1-1 0 0 0,-2 0 0 0 0,1 0 0 0 0,0-1 0 0 0,-15 5 0 0 0,-8 4 0 0 0,-45 26 0 0 0,28-13 0 0 0,30-18 13 0 0,-1 0 0 0 0,0-1 0 0 0,-1 0-1 0 0,-25 3 1 0 0,6-6-13 0 0,28-3-12 0 0,9 0-49 0 0,2 0-284 0 0,0-1 335 0 0,0 1 0 0 0,0-1 0 0 0,0 1-1 0 0,1 0 1 0 0,-1 0 0 0 0,0-1 0 0 0,0 1 0 0 0,1 0 0 0 0,0 0-1 0 0,0 0-1 0 0,-1 0 11 0 0,1-1 0 0 0,0 1-1 0 0,0 0 1 0 0,-1-1 0 0 0,1 1 0 0 0,0 0-1 0 0,0 0 1 0 0,-1 0 0 0 0,1 1 0 0 0,0-1-1 0 0,3 1 1 0 0,-4-1 1 0 0,1 0 1 0 0,0 1-1 0 0,0-1 0 0 0,0 0 0 0 0,-1 0 1 0 0,1-1-1 0 0,0 1 0 0 0,0 0 0 0 0,0-1 1 0 0,-1 1-1 0 0,4-1 0 0 0,60-12-72 0 0,-34 8 72 0 0,-17 1 0 0 0,-3 1 11 0 0,-9 2 269 0 0,-4 1-221 0 0,-1-1-54 0 0,1 0 1 0 0,-1 0-1 0 0,0 0 1 0 0,0 1 0 0 0,0 0-1 0 0,1-1 1 0 0,-1 1 0 0 0,0 0-1 0 0,0 0 1 0 0,0 0 0 0 0,0 1-1 0 0,1-1 1 0 0,-1 1 0 0 0,-4 1-1 0 0,2-1-15 0 0,-19 6-2 0 0,-1 0 37 0 0,0 1 1 0 0,-37 18-1 0 0,9-5-25 0 0,41-15 0 0 0,2-3-10 0 0,8-2-48 0 0,5-1-219 0 0,12 3 218 0 0,0-3 35 0 0,1-4-24 0 0,15-3 37 0 0,1-5-39 0 0,-31 11 46 0 0,27-13-7 0 0,1-3 11 0 0,5-5 0 0 0,-30 20 0 0 0,-1 0 0 0 0,18-19 12 0 0,-20 20 47 0 0,-3 0-4 0 0,-15-2-43 0 0,11 5-12 0 0,2 0-2 0 0,-7 1 2 0 0,-1 2 0 0 0,1 0 0 0 0,0 0 0 0 0,0 1 0 0 0,0 0 0 0 0,1 1 0 0 0,-13 10 0 0 0,-2 2 0 0 0,-6 8 0 0 0,3-2 0 0 0,3-5 0 0 0,20-17 0 0 0,-13 13 0 0 0,8-6 0 0 0,3-2-10 0 0,5-7-46 0 0,5-1-464 0 0,0 0 505 0 0,22-9 16 0 0,-17 6-1 0 0,0 0 0 0 0,-1-1 0 0 0,1 0 0 0 0,-1 0 0 0 0,0-1 0 0 0,0 0 0 0 0,-1 0 0 0 0,1 0 0 0 0,5-7 0 0 0,-5 5 0 0 0,0 1 0 0 0,1 0 0 0 0,14-9 0 0 0,1-1 0 0 0,129-82-62 0 0,-135 87 60 0 0,57-22 2 0 0,-65 28 0 0 0,0 0 0 0 0,17-6 0 0 0,27-10 0 0 0,-27 13-893 0 0,-12 2-1751 0 0,-3 0-3123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6:29.611"/>
    </inkml:context>
    <inkml:brush xml:id="br0">
      <inkml:brushProperty name="width" value="0.05" units="cm"/>
      <inkml:brushProperty name="height" value="0.05" units="cm"/>
    </inkml:brush>
  </inkml:definitions>
  <inkml:trace contextRef="#ctx0" brushRef="#br0">1 22 455 0 0,'0'0'7864'0'0,"4"-1"-7728"0"0,12-3 0 0 0,-12 3 2286 0 0,-2 3-2356 0 0,0 0-42 0 0,18 10 272 0 0,-17-11-40 0 0,0 0-160 0 0,7 4-5 0 0,-7-4 106 0 0,0 0-133 0 0,-1 2-41 0 0,27 9 456 0 0,-20-9-458 0 0,-6-2 32 0 0,0-1 1 0 0,12 2-33 0 0,9-1 33 0 0,-23-1-57 0 0,43-1 133 0 0,-38 1-129 0 0,21-2 62 0 0,-14 1-52 0 0,-7 0 32 0 0,8-1-33 0 0,2-1-10 0 0,-1 1 0 0 0,1 2 0 0 0,-1 0 0 0 0,1 0 0 0 0,-2 0 0 0 0,45 3 64 0 0,-43-2-64 0 0,-4-1 11 0 0,-7-1 32 0 0,7-1-33 0 0,3-1-10 0 0,-1 0 0 0 0,1-1 0 0 0,-1 1 0 0 0,1 0 0 0 0,-1 2 0 0 0,1-1 0 0 0,0 0 0 0 0,-1 0 0 0 0,0 1 0 0 0,-1 0 11 0 0,0-1 32 0 0,0 1-33 0 0,1-1-10 0 0,1 0 0 0 0,-2 0 0 0 0,1 0 0 0 0,-1 1 0 0 0,2-1 0 0 0,-1 0 0 0 0,1 2 0 0 0,-1 0 0 0 0,1 1 0 0 0,1-1 0 0 0,-1-1 0 0 0,-1-1 0 0 0,1 0 0 0 0,1 0 0 0 0,1-1 0 0 0,-1 1 0 0 0,-1 2 0 0 0,1 0 0 0 0,-1 0 0 0 0,1 0 0 0 0,0 0 0 0 0,1 0 0 0 0,-1 0 0 0 0,-1 0 0 0 0,1 2 0 0 0,0-1 0 0 0,-1 0 0 0 0,-1 2 0 0 0,1-3 0 0 0,0 1 0 0 0,1 0 0 0 0,-1 3 0 0 0,-1 2 0 0 0,1 0 0 0 0,-2-1 11 0 0,-8-3 32 0 0,8 2-33 0 0,1 2-10 0 0,1-2 0 0 0,1-1 0 0 0,-2 1 0 0 0,0-1 0 0 0,1-1 0 0 0,-3 0 0 0 0,2 1 0 0 0,0-1 0 0 0,0-1 0 0 0,0-2 0 0 0,-1-2 0 0 0,1 1 0 0 0,-1 2 0 0 0,0 1 0 0 0,0 2 0 0 0,1 0 0 0 0,-1 1 0 0 0,-2 0 0 0 0,2-1 0 0 0,3 1 0 0 0,9 3 11 0 0,-23-7 42 0 0,1 1 1 0 0,6 3-33 0 0,-6-3 32 0 0,-1 0 1 0 0,6 2-33 0 0,-3-1 22 0 0,7 3-33 0 0,3 0-10 0 0,1 0 0 0 0,-1-1 0 0 0,32 3 64 0 0,-31-5-64 0 0,-1 0 0 0 0,1 0 0 0 0,1 1 0 0 0,-1 1 0 0 0,0 0 0 0 0,-1 1 0 0 0,-1 1 0 0 0,1-1 0 0 0,-3 1 11 0 0,-7-4 32 0 0,7 3-33 0 0,3 0-10 0 0,-1 1 0 0 0,-1 1 0 0 0,2-1 0 0 0,-1-1 0 0 0,1 2 0 0 0,-1-1 0 0 0,-1 1 0 0 0,2 0 0 0 0,-1-1 0 0 0,1-1 0 0 0,-1 1 0 0 0,-1-1 0 0 0,0 1 0 0 0,0 1 0 0 0,2-2 0 0 0,0 1 0 0 0,-2-1 11 0 0,0-1 32 0 0,-1 1-33 0 0,0 1-10 0 0,0-2 0 0 0,2 1 0 0 0,1 0 0 0 0,0-1 0 0 0,-1-2 0 0 0,1 1 0 0 0,-1-2 0 0 0,0 0 0 0 0,-1 1 0 0 0,-1 2 0 0 0,1-1 0 0 0,1 1 0 0 0,-1 1 0 0 0,2 1 0 0 0,0-2 0 0 0,0-1 0 0 0,0 1 0 0 0,1 0 0 0 0,0 1 0 0 0,-3-2 11 0 0,-8-2 32 0 0,10 2-33 0 0,2 1-10 0 0,-1-2 0 0 0,0 1 0 0 0,-1 1 0 0 0,1 0 0 0 0,-1 1 0 0 0,0 0 0 0 0,1-1 0 0 0,0 0 0 0 0,0 1 0 0 0,-1 0 0 0 0,0-1 0 0 0,-1 0 0 0 0,1 0 0 0 0,0 0 0 0 0,-2 0 11 0 0,-7-2 32 0 0,5 1-22 0 0,-6-1 22 0 0,8 2-33 0 0,3 0-10 0 0,-1 0 0 0 0,0-2 0 0 0,0-1 0 0 0,-1 0 0 0 0,1 0-14 0 0,4 2-62 0 0,-13-4 83 0 0,9-1-12 0 0,-4-1 5 0 0,3 3 0 0 0,-1-1 0 0 0,1 1 0 0 0,-2 0 0 0 0,0 1 0 0 0,0-1 0 0 0,0 0 0 0 0,3 0 0 0 0,-13 2 0 0 0,2 0 0 0 0,26-1 0 0 0,-17-1 0 0 0,0 1 0 0 0,1 2 0 0 0,0-1 0 0 0,1 0 0 0 0,0 1 0 0 0,-3 0 11 0 0,-7-1 32 0 0,7 3-33 0 0,4 1-10 0 0,0-1 0 0 0,1-2 0 0 0,3 3 30 0 0,-16-4 35 0 0,-1 0 2 0 0,19 2-37 0 0,1 1-9 0 0,-22-5-4 0 0,24-1 20 0 0,-10 1 16 0 0,-9 0 1 0 0,7 1-54 0 0,2-1-32 0 0,-3 1 74 0 0,-7-1 12 0 0,49 2-54 0 0,-50-2-43 0 0,9 1 32 0 0,1 0 11 0 0,2 4 0 0 0,-1 0 0 0 0,0 1 0 0 0,-1-2 0 0 0,-1 1 0 0 0,8 2 0 0 0,-21-7 0 0 0,41 9 0 0 0,-27-5 0 0 0,1 1 0 0 0,0-1 0 0 0,-1 1 0 0 0,-1-1 0 0 0,0 0 0 0 0,1 1 0 0 0,-1-1 0 0 0,0 0 0 0 0,6 1 44 0 0,25 0-21 0 0,-39-4-76 0 0,7 2 39 0 0,2-1 14 0 0,-1 0 0 0 0,0-1 0 0 0,1 0 0 0 0,1-2 0 0 0,-1-1 0 0 0,1 0 0 0 0,1 1 0 0 0,1-1 0 0 0,-1 1 0 0 0,0 0 0 0 0,1 1 0 0 0,-1 0 0 0 0,1 0 0 0 0,0 1 0 0 0,0 0 0 0 0,0-1 0 0 0,0 1 0 0 0,0 0 0 0 0,-2 1 0 0 0,1 0 0 0 0,-1 0 0 0 0,-1 0 0 0 0,1 1 0 0 0,-1 0 0 0 0,1-1 0 0 0,-1 1 0 0 0,-1-1 11 0 0,-9 0 32 0 0,8 3-33 0 0,2 1-10 0 0,0 0 0 0 0,-1-1 0 0 0,0-1 0 0 0,1 0 0 0 0,13 4 0 0 0,17 2 0 0 0,-31-8 0 0 0,0 0 0 0 0,1-1 0 0 0,-1 0 0 0 0,-1-1 0 0 0,1 1 0 0 0,0-1 0 0 0,0 1 0 0 0,-1 0 0 0 0,1 3 0 0 0,-1-1 0 0 0,0-2 0 0 0,2 2 0 0 0,-1-1 0 0 0,1 1 0 0 0,0 0 0 0 0,0 0 0 0 0,-1 1 0 0 0,1-1 0 0 0,1 1 0 0 0,1 0 0 0 0,0-1 0 0 0,1-1 0 0 0,-4 1 11 0 0,-7-2 32 0 0,6 1-33 0 0,4 1-10 0 0,1-1 0 0 0,-1 0 0 0 0,0 1 0 0 0,-2 0 11 0 0,-6 0 41 0 0,-5-3-54 0 0,19 1 123 0 0,-7 0-111 0 0,2-1-10 0 0,-1 0 0 0 0,0 0 0 0 0,0 0 0 0 0,-1 0 0 0 0,0 0 0 0 0,0 1 0 0 0,1 0 0 0 0,0-1 0 0 0,0 0 0 0 0,6 0 0 0 0,-15 0 0 0 0,25-2 0 0 0,-18 1 0 0 0,7-2 0 0 0,-4 4 0 0 0,2 0 0 0 0,-7 0 0 0 0,41 5 0 0 0,-11 0 0 0 0,-28-4 0 0 0,1 1 0 0 0,-1 1 0 0 0,-1-1 0 0 0,0 1 0 0 0,-1-1 11 0 0,-7-2 32 0 0,7 2-33 0 0,1 0-10 0 0,1-2 0 0 0,1 1 0 0 0,1 3 0 0 0,-1-1 0 0 0,0 0 0 0 0,1 1 0 0 0,-4-1 11 0 0,-10-3 42 0 0,1 0 1 0 0,8 1-33 0 0,-5 0 22 0 0,8 0-22 0 0,9 3 33 0 0,-22-5-56 0 0,23-1 67 0 0,-7 1-65 0 0,-1-3 11 0 0,0 1 32 0 0,1-2-33 0 0,-3-1-10 0 0,1 1 0 0 0,0 1 11 0 0,-1 1 32 0 0,2 0-33 0 0,-1 0-10 0 0,0-1 0 0 0,-1 1 0 0 0,1 0 0 0 0,-1 0 0 0 0,-1 2 0 0 0,2 0 0 0 0,-1 0 0 0 0,1 2 0 0 0,-1 0 0 0 0,-13-2 0 0 0,0 0 0 0 0,1 1 0 0 0,-1-1 0 0 0,0 0 0 0 0,1 1 0 0 0,-1-1 0 0 0,1 0 0 0 0,-1 0 0 0 0,0 0 0 0 0,1 0 0 0 0,-1-1 0 0 0,0 1 0 0 0,3-1 0 0 0,-3 1 0 0 0,1-1 0 0 0,-1 1 0 0 0,0 0 0 0 0,1-1 0 0 0,-1 1 0 0 0,1 0 0 0 0,-1 0 0 0 0,0 0 0 0 0,1 0 0 0 0,-1 0 0 0 0,0 0 0 0 0,1 0 0 0 0,1 1 0 0 0,25 0 0 0 0,-14 1 0 0 0,-6-1 0 0 0,6 2 0 0 0,6 3 0 0 0,9 2 0 0 0,11 5 0 0 0,-27-8 0 0 0,0 1 4 0 0,3 0 35 0 0,11 1-18 0 0,1 1-21 0 0,2 3 64 0 0,-13-4-64 0 0,-1-1 11 0 0,-1-1 32 0 0,1 1-33 0 0,10 4 4 0 0,-23-9 2 0 0,21 4 8 0 0,7 2 50 0 0,-7-2-78 0 0,-18-3 23 0 0,13 4 41 0 0,28 12 57 0 0,-42-15-117 0 0,21 5 72 0 0,-10-4-61 0 0,-1-1 32 0 0,0-1-33 0 0,-1 0-10 0 0,6 0 4 0 0,-18-3-10 0 0,2 0 13 0 0,32 5 52 0 0,-21-3-59 0 0,5-1 0 0 0,14 1 0 0 0,7 0 11 0 0,-3-1 42 0 0,-25 0-53 0 0,52-1 0 0 0,-51 1 0 0 0,1 2 0 0 0,1 0 0 0 0,-2 0 0 0 0,0 1 0 0 0,0 0 0 0 0,1-1 0 0 0,-1 2 0 0 0,3 0 0 0 0,-1 1 0 0 0,-1 1 0 0 0,1 1 0 0 0,0 0 0 0 0,1 2 0 0 0,-1-2 0 0 0,0 0 0 0 0,0 1 0 0 0,0-1 0 0 0,0 2 0 0 0,0-3 0 0 0,0 1 0 0 0,1 0 0 0 0,-2 0 0 0 0,1 0 0 0 0,0-3 0 0 0,1-2 0 0 0,-1 2 11 0 0,-2-2 32 0 0,1 1-33 0 0,1-1-10 0 0,0 0 0 0 0,0 2 0 0 0,-1-1 0 0 0,0-1 0 0 0,0-2 0 0 0,-1 2 0 0 0,1-2 0 0 0,-1 0 0 0 0,0 1 11 0 0,6-1 14 0 0,-18 0-9 0 0,17-1-4 0 0,-6-1-12 0 0,5-2 0 0 0,-15 4 0 0 0,27 0 0 0 0,-24 0 0 0 0,28 1 0 0 0,-21 0 0 0 0,-1 0 0 0 0,1 0 0 0 0,1-1 0 0 0,0 2 0 0 0,0 1 0 0 0,-1 0 0 0 0,1 0 0 0 0,1-1 0 0 0,-1 1 0 0 0,1-1 0 0 0,2 0 0 0 0,0 0 0 0 0,-2-2 0 0 0,1 2 0 0 0,9 3 0 0 0,-25-5 0 0 0,45 4 0 0 0,-27-2 0 0 0,0 1 0 0 0,-2-2 0 0 0,1 0 0 0 0,7 1 0 0 0,-1-2 0 0 0,1 3 0 0 0,0 1 0 0 0,7-1 0 0 0,1 1 0 0 0,-17-1 0 0 0,7 2 0 0 0,-17-5 0 0 0,13 1 0 0 0,-12-1 0 0 0,19 3 0 0 0,19 6 0 0 0,-39-8 0 0 0,28 5 0 0 0,-19-4 0 0 0,11 1 0 0 0,18 7 0 0 0,-29-7 0 0 0,-1 1 0 0 0,0-1 0 0 0,0-1 0 0 0,1 0 0 0 0,0 0 0 0 0,0-1 0 0 0,1 2 0 0 0,0 0 0 0 0,0-1 0 0 0,1 1 11 0 0,1 0 32 0 0,8 0-31 0 0,-24-3-16 0 0,25 5 70 0 0,-9-2-66 0 0,-1 3 0 0 0,1 0 0 0 0,-1-1 0 0 0,0 1 0 0 0,-1 0 0 0 0,0 1 0 0 0,1 0 0 0 0,4 3 0 0 0,-19-10 0 0 0,38 13 0 0 0,-24-7 0 0 0,1-1 0 0 0,-2-1 0 0 0,-1-1 11 0 0,-8-1 32 0 0,14 5-32 0 0,-19-7-11 0 0,36 8-1 0 0,-14-4 1 0 0,-17-4 0 0 0,25 7 0 0 0,2 0 0 0 0,-15-3 0 0 0,29 1 0 0 0,17 4 0 0 0,-50-7 0 0 0,0 0 0 0 0,1 2 0 0 0,-2 0 0 0 0,0 1 0 0 0,1-2 0 0 0,2 1 0 0 0,0 1 0 0 0,0 0 0 0 0,-1-1 0 0 0,1 0 0 0 0,1 0 0 0 0,1-1 0 0 0,1-1 0 0 0,-2 0 0 0 0,-1-2 0 0 0,1 0 0 0 0,1 0 0 0 0,-1 0 0 0 0,0-1 0 0 0,0 0 0 0 0,0 0 0 0 0,-3-1 11 0 0,-8 1 32 0 0,9 0-33 0 0,2 1-10 0 0,-1 0 0 0 0,0 0 0 0 0,-1 0 0 0 0,0 0 11 0 0,-9 0 32 0 0,7 2-33 0 0,3 0-10 0 0,-1 0 0 0 0,1 1 0 0 0,1 2 0 0 0,-1-1 0 0 0,-1 0 0 0 0,-1 0 0 0 0,2 2 0 0 0,-1 0 0 0 0,-1-2 0 0 0,7 3-1 0 0,-15-5 10 0 0,11 5 37 0 0,-12-3-37 0 0,0-2-12 0 0,14 1 162 0 0,-4-1-116 0 0,-1 2-33 0 0,0 1-10 0 0,-2 0 0 0 0,2 0 0 0 0,0 0 0 0 0,0 0 0 0 0,0 1 0 0 0,-1-1 0 0 0,1 1 0 0 0,0-1 0 0 0,1 0 0 0 0,0-1 0 0 0,1 2 0 0 0,-1-1 0 0 0,1 2 0 0 0,0 0 0 0 0,-1-1 0 0 0,0 1 0 0 0,1 1 0 0 0,2-1 0 0 0,-1 0 0 0 0,0 0 0 0 0,-1-1 0 0 0,1 1 0 0 0,1-1 0 0 0,-1 1 0 0 0,6 4 32 0 0,16 15 0 0 0,-23-16-32 0 0,-1 0 0 0 0,1 0 0 0 0,-1 1 0 0 0,-1-1 0 0 0,0 0 0 0 0,-4-1 11 0 0,-5-5 32 0 0,6 3-33 0 0,2 3-10 0 0,0 0 0 0 0,-1-1 0 0 0,7 4 0 0 0,-18-13-1 0 0,28 26 13 0 0,-19-17 41 0 0,-6-6 1 0 0,5 5-33 0 0,13 12 107 0 0,-19-19-75 0 0,0 1 1 0 0,7 7-44 0 0,2 0-10 0 0,2-1 0 0 0,-1-1 0 0 0,0-2 0 0 0,1 1 0 0 0,-1-2 0 0 0,-1 1 0 0 0,2 0 0 0 0,39 12 0 0 0,-40-14 0 0 0,3 1 11 0 0,-2 0 32 0 0,0-1-33 0 0,0 0-10 0 0,0 0 0 0 0,0-1 0 0 0,1 1 0 0 0,-2 0 11 0 0,-7-1 32 0 0,21 5 38 0 0,-24-6 284 0 0,2 0 122 0 0,1 1-386 0 0,0 0-238 0 0,0 0 0 0 0,0-1 0 0 0,1 0 0 0 0,-1 0 0 0 0,0-1-1 0 0,8 1 1 0 0,70 8 1292 0 0,-80-9-1655 0 0,0 0 328 0 0,61 9-240 0 0,-48-7 397 0 0,1 1 15 0 0,-1 0 0 0 0,-1 0 0 0 0,1-1 0 0 0,-1 2 0 0 0,-11-3 0 0 0,15 3 0 0 0,21 1 0 0 0,-25-3 0 0 0,30 4 0 0 0,-2 1 0 0 0,-17-3 0 0 0,-1-2 0 0 0,-15-3 0 0 0,-1 1 0 0 0,23 2 0 0 0,17 2 0 0 0,23-1 0 0 0,-45-2 0 0 0,-12 0 0 0 0,0 1 0 0 0,2-2 0 0 0,0 0 0 0 0,1 0 0 0 0,0 1 0 0 0,36 0 0 0 0,-20 1 0 0 0,19-2 0 0 0,-19-1 41 0 0,41-6-1 0 0,-50 4-33 0 0,9-1-7 0 0,10 0 0 0 0,-19 3 0 0 0,96-9 64 0 0,-102 7-64 0 0,-6 4 0 0 0,8 0 0 0 0,20 1 0 0 0,-2-2 0 0 0,-26 0 0 0 0,2 0 0 0 0,0 0 0 0 0,1-1 0 0 0,0 0 0 0 0,0 1 0 0 0,2-2 0 0 0,0 0 0 0 0,-1 0 0 0 0,-1 1 0 0 0,2 1 0 0 0,-1-1 0 0 0,0 0 0 0 0,-1-2 0 0 0,-1 1 11 0 0,-9 1 32 0 0,10 1-33 0 0,3 0-10 0 0,-2 0 0 0 0,1 0 0 0 0,-1 1 0 0 0,0 0 0 0 0,-1 1 0 0 0,9 3 0 0 0,-25-5 0 0 0,41 4 0 0 0,9 2 54 0 0,9 0-44 0 0,-17-1 54 0 0,-38-5-62 0 0,5 2 9 0 0,4 1 30 0 0,45 8-31 0 0,-18-6 54 0 0,-10-1 0 0 0,-16-2-64 0 0,0 0 0 0 0,2 0 0 0 0,0 1 0 0 0,-1 1 11 0 0,51 14 170 0 0,-48-13-181 0 0,0-1 0 0 0,0-1 0 0 0,-1-1 0 0 0,-1 1 0 0 0,-1-1 11 0 0,-9 0 32 0 0,8 1-33 0 0,2 2-10 0 0,1-1 0 0 0,-1-1 0 0 0,2 1 0 0 0,-2-2 0 0 0,1 0 0 0 0,-1 1 0 0 0,-1 1 0 0 0,1 1 0 0 0,-1 0 0 0 0,-1-1 0 0 0,1 1 0 0 0,-1 1 0 0 0,8 1 0 0 0,-17-7 0 0 0,28 10 0 0 0,-18-5 0 0 0,-2-2 0 0 0,1-3 0 0 0,-1 1 0 0 0,0-1 0 0 0,1 3 0 0 0,40 10 0 0 0,-40-11 0 0 0,0 1 0 0 0,5 0-2 0 0,17 2 68 0 0,-23-1-66 0 0,1-1 0 0 0,2-1 0 0 0,-1 2 0 0 0,1-1 0 0 0,-1-1 0 0 0,1-2 0 0 0,1 0 0 0 0,1 0 0 0 0,-2 0 0 0 0,-1 0 0 0 0,1 0 0 0 0,1 0 0 0 0,-1 2 0 0 0,0-2 0 0 0,1 0 0 0 0,0 0 0 0 0,-1 0 0 0 0,0 0 0 0 0,0 0 0 0 0,-1 0 0 0 0,1 0 0 0 0,-1 0 0 0 0,0 0 0 0 0,0 0 0 0 0,0 0 0 0 0,0 0 0 0 0,-1-2 0 0 0,1 1 0 0 0,43-2 0 0 0,-30 0 0 0 0,12-3 0 0 0,-24 4 0 0 0,-2-1 0 0 0,1 1 0 0 0,4-1-1 0 0,-18 3-1 0 0,21-1 69 0 0,17-2 67 0 0,-26 1-124 0 0,0 1-10 0 0,0 0 0 0 0,1 1 0 0 0,0 0 0 0 0,0 0 0 0 0,1 0 0 0 0,1 0 0 0 0,2 1 0 0 0,-3 0 0 0 0,1-1 0 0 0,2 2 0 0 0,0-2 0 0 0,0 1 0 0 0,0 0 0 0 0,0-1 0 0 0,-1 1 0 0 0,0 0 0 0 0,0 2 0 0 0,-1-1 0 0 0,0-1 0 0 0,0 1 0 0 0,-1-1 0 0 0,-1-1 0 0 0,1 2 0 0 0,0 1 0 0 0,-1 0 0 0 0,1 0 0 0 0,0 0 0 0 0,1-1 0 0 0,0 2 0 0 0,0-1 0 0 0,-1 1 0 0 0,-1 0 0 0 0,1-1 0 0 0,-1 2 0 0 0,0-1 0 0 0,45 11 219 0 0,-44-12-166 0 0,-2 1 1 0 0,-1-2-44 0 0,-1-1 1 0 0,-7 0 32 0 0,6 1-33 0 0,3-1-10 0 0,0 1 0 0 0,53 7 64 0 0,-52-7-64 0 0,1-2 0 0 0,-2 0 0 0 0,0 0 0 0 0,1 2 0 0 0,1 2 0 0 0,1 0 0 0 0,0 1 0 0 0,1 0 0 0 0,-1-1 0 0 0,-1 3 0 0 0,0 0 0 0 0,1-1 0 0 0,0 1 0 0 0,2-2 0 0 0,-3-1 0 0 0,3 2 0 0 0,-1-1 0 0 0,1 1 0 0 0,-1-1 0 0 0,0 1 0 0 0,-2 1 0 0 0,-1 0 0 0 0,0-1 0 0 0,0 0 0 0 0,0 0 0 0 0,50 14 0 0 0,-50-16 0 0 0,1-3 0 0 0,8 0 0 0 0,-2-1 0 0 0,17 0 0 0 0,-10-2 0 0 0,24 0 0 0 0,-23 0 0 0 0,-10 2 0 0 0,-6 0 0 0 0,8-2 0 0 0,21-1 0 0 0,-28 3 0 0 0,1-1 0 0 0,0 0 0 0 0,1-1 0 0 0,0 0 0 0 0,0 0 0 0 0,1-1 0 0 0,1 3 0 0 0,-2 2 0 0 0,1-1 0 0 0,-1-1 0 0 0,1 1 0 0 0,1 0 0 0 0,-1 1 0 0 0,-1 1 0 0 0,0 1 0 0 0,0 0 0 0 0,0-1 0 0 0,-1-1 0 0 0,0-1 0 0 0,1 2 0 0 0,-1-1 0 0 0,-1 0 0 0 0,1 0 0 0 0,-1-1 0 0 0,1 0 0 0 0,-1 0 0 0 0,-1 1 0 0 0,0 2 0 0 0,1-1 0 0 0,1 1 0 0 0,3 1-2 0 0,17 8 68 0 0,-22-7-66 0 0,-1 1 0 0 0,0 0 0 0 0,0 0 0 0 0,0 1 0 0 0,0-1 0 0 0,0-2 0 0 0,1-1 0 0 0,0 1 0 0 0,-2-1 0 0 0,1-2 0 0 0,-1 2 0 0 0,0-1 0 0 0,26 6 0 0 0,-25-6 0 0 0,1-2 0 0 0,-1-1 0 0 0,1 0 0 0 0,1 0 0 0 0,0 0 0 0 0,2-2 0 0 0,1 0 0 0 0,-1-1 0 0 0,0 1 0 0 0,1 0 0 0 0,-1 0 0 0 0,1 1 0 0 0,-1-2 0 0 0,0 0 0 0 0,1 0 0 0 0,-1 1 0 0 0,2 1 0 0 0,-1 0 0 0 0,-1-1 0 0 0,2 2 0 0 0,-1-2 0 0 0,-1 1 0 0 0,-1 0 0 0 0,1 1 0 0 0,0 0 0 0 0,-1 0 0 0 0,1 0 0 0 0,-1 0 0 0 0,-1 0 0 0 0,1 1 0 0 0,0 0 0 0 0,5 1 0 0 0,-14-2 0 0 0,26 0 0 0 0,-18 0 0 0 0,1-2 0 0 0,-1 2 0 0 0,1 0 0 0 0,0 0 0 0 0,13 1 0 0 0,-8-3 0 0 0,15-2 0 0 0,-14 2 0 0 0,-16 1 0 0 0,27-5 0 0 0,-17 4 0 0 0,0 1 0 0 0,-1 0 0 0 0,1 1 0 0 0,0-2 0 0 0,1 2 0 0 0,0 2 0 0 0,-1-2 0 0 0,1 2 0 0 0,1 0 0 0 0,1 1 0 0 0,-1 1 0 0 0,0-1 0 0 0,0 0 0 0 0,-1 0 0 0 0,2 2 0 0 0,0 1 0 0 0,-1-1 0 0 0,1-1 0 0 0,-2 1 0 0 0,5 1 0 0 0,-21-6 0 0 0,39 4 0 0 0,-24-2 0 0 0,8 1 0 0 0,-23-3 0 0 0,39 11 0 0 0,-25-7 0 0 0,1-1 0 0 0,-1 3 0 0 0,1-1 0 0 0,5 0 0 0 0,-15-5 0 0 0,38 14 0 0 0,18 6 64 0 0,-47-15-64 0 0,0 0 0 0 0,0-3 0 0 0,-1 2 0 0 0,-1 1 0 0 0,1 1 0 0 0,-2-1 0 0 0,2-1 0 0 0,-2 1 0 0 0,0 1 0 0 0,3 0 0 0 0,-4-1 5 0 0,0 1-13 0 0,7 9 75 0 0,-5-5-67 0 0,0 0 0 0 0,0 1 0 0 0,1 1 0 0 0,0 0 0 0 0,-1-1 0 0 0,1 0 0 0 0,-2-2 0 0 0,2 0 0 0 0,1 0 0 0 0,-1 1 0 0 0,2 0 0 0 0,-1-1 0 0 0,-1 0 0 0 0,1 0 0 0 0,1-1 0 0 0,0-1 0 0 0,2 0 0 0 0,0-3 0 0 0,-2-2 0 0 0,-1 0 0 0 0,1 1 0 0 0,-1 2 0 0 0,1-1 0 0 0,-1 0 0 0 0,1 0 0 0 0,44 10 0 0 0,-19-4 0 0 0,-12-3 64 0 0,-15-4-64 0 0,51 16 0 0 0,-50-14 0 0 0,6 3 0 0 0,26 6 0 0 0,-32-10 0 0 0,-8-2 0 0 0,13 6 0 0 0,-14-6 0 0 0,17 9 0 0 0,-8-3 0 0 0,-1 0 0 0 0,1 0 0 0 0,1-1 0 0 0,-1 4 0 0 0,1-1 0 0 0,32 22 64 0 0,-30-22-64 0 0,-4-2 11 0 0,-7-5 32 0 0,7 5-33 0 0,1 1 2 0 0,-9-5 36 0 0,7 6-24 0 0,1 1 24 0 0,0 0-36 0 0,0 0-12 0 0,0 0 0 0 0,-1 0 0 0 0,0 0 0 0 0,1 0 0 0 0,2-2 0 0 0,-2 0 0 0 0,0 0 0 0 0,1 1 0 0 0,-1 0 0 0 0,-4-1 11 0 0,-5-5 32 0 0,5 5-33 0 0,3 0-10 0 0,-2-1 11 0 0,-7-5 32 0 0,4 4-22 0 0,-3-3 22 0 0,5 4-33 0 0,0 0 1 0 0,-5-4 32 0 0,5 5-33 0 0,2 0-10 0 0,-2 2 0 0 0,0 0 0 0 0,2-2 0 0 0,0 0 0 0 0,0 2 0 0 0,0-2 0 0 0,-1-1 0 0 0,0 1 0 0 0,1-1 0 0 0,0 0 0 0 0,0-1 0 0 0,-1 1 0 0 0,0-1 0 0 0,2 0 0 0 0,0 0 0 0 0,5 1 0 0 0,-16-8 0 0 0,26 21 0 0 0,-12-8 0 0 0,13 7 0 0 0,-16-12 0 0 0,-1-1 0 0 0,-1 1 0 0 0,1 2 0 0 0,0 1 0 0 0,-2 0 0 0 0,2-2 0 0 0,2 2 0 0 0,-1 0 0 0 0,0 0 0 0 0,0 2 0 0 0,-1 1 0 0 0,2-1 0 0 0,-2-1 0 0 0,3 1 0 0 0,1 0 0 0 0,-2-1 0 0 0,1-2 0 0 0,-3-1 11 0 0,-7-5 32 0 0,8 8-33 0 0,1-1-10 0 0,0 0 0 0 0,0 1 0 0 0,1-1 0 0 0,1 0 0 0 0,-1 1 0 0 0,-1-2 0 0 0,0 0 0 0 0,1 0 0 0 0,-1 0 0 0 0,-2 1 11 0 0,-2-1 32 0 0,2 1-33 0 0,-2 0-10 0 0,2-1 0 0 0,2 0 0 0 0,-3 0 0 0 0,0 0 0 0 0,-1 1 0 0 0,0 0 0 0 0,3 0 0 0 0,1-2 0 0 0,0 0 0 0 0,-2 0 0 0 0,19 18 26 0 0,-27-24-20 0 0,0 0 1 0 0,0 0-1 0 0,0-1 0 0 0,0 1 1 0 0,7 2-1 0 0,-6-3-6 0 0,15 11 0 0 0,11 19 83 0 0,14 7-19 0 0,-3-5-11 0 0,8 6 11 0 0,-34-27-64 0 0,-13-11 0 0 0,25 27 0 0 0,-5-7 0 0 0,-11-9 0 0 0,3 2 0 0 0,-7-9 0 0 0,16 7 0 0 0,8 10 0 0 0,1-2 0 0 0,-7-5 0 0 0,-2 0 0 0 0,11 6 0 0 0,12 9 0 0 0,-32-22 0 0 0,-4-2 0 0 0,0 0 0 0 0,0 0 0 0 0,0 1 0 0 0,13 15 0 0 0,-16-14 0 0 0,-4-5 0 0 0,0 0 0 0 0,0 0 0 0 0,0-1 0 0 0,0 1 0 0 0,8 5 0 0 0,49 40 0 0 0,-56-46 0 0 0,-2-1 0 0 0,1 1 0 0 0,0-1 0 0 0,0 1 0 0 0,3 5 0 0 0,-4-6 0 0 0,0 1 0 0 0,1-1 0 0 0,-1 0 0 0 0,0 0 0 0 0,1 0 0 0 0,-1 0 0 0 0,1 0 0 0 0,3 1 0 0 0,1 2 0 0 0,0 0 0 0 0,0 1 0 0 0,7 7 0 0 0,13 12 0 0 0,-7-3 0 0 0,-12-14 0 0 0,0 0 0 0 0,0-1 0 0 0,14 10 0 0 0,14 7 0 0 0,0-2 0 0 0,8 12 0 0 0,-10-5 0 0 0,-23-18 0 0 0,1 2 0 0 0,29 27 0 0 0,-30-26 0 0 0,7 7 0 0 0,-13-18 0 0 0,1 0 0 0 0,9 9 0 0 0,3 1 0 0 0,-13-9 0 0 0,11 17 0 0 0,-13-16 0 0 0,15 11 0 0 0,-13-11 0 0 0,7 5 0 0 0,0 0-1 0 0,23 13 0 0 0,-8-5 67 0 0,-18-12-66 0 0,21 18 11 0 0,9 7 53 0 0,-2 0-11 0 0,12 15-45 0 0,-28-24 38 0 0,57 49 28 0 0,-34-28-10 0 0,-14-7-64 0 0,-21-24 0 0 0,-5-6 10 0 0,0 0-1 0 0,1-1 1 0 0,8 8-1 0 0,0 1 17 0 0,-8-6-23 0 0,16 19 78 0 0,43 56 62 0 0,-57-75-88 0 0,7 14-57 0 0,20 36 66 0 0,-22-33-64 0 0,-1-1 0 0 0,6 10 11 0 0,10 15 42 0 0,-26-46-53 0 0,0 0 0 0 0,1 0 0 0 0,-1-1 0 0 0,1 1 0 0 0,0-1 0 0 0,-1 1-1 0 0,1-1 1 0 0,0 0 0 0 0,4 4 0 0 0,-3-4 1 0 0,-1 0 1 0 0,1 0-1 0 0,-1 1 0 0 0,0-1 1 0 0,0 1-1 0 0,0 0 0 0 0,-1-1 1 0 0,3 6-1 0 0,13 22 52 0 0,0-4-36 0 0,-4-6 7 0 0,13 28-1 0 0,-11-18-12 0 0,-9-19 24 0 0,4 7 1 0 0,19 27 0 0 0,12 14 49 0 0,-13-15-32 0 0,-4-3-53 0 0,14 24 0 0 0,-9-20 66 0 0,22 31-4 0 0,16 24 13 0 0,-50-78-17 0 0,-13-18-57 0 0,-1 1 0 0 0,1-1 0 0 0,-1 1 1 0 0,3 6-1 0 0,12 16 27 0 0,-12-19-23 0 0,-1 1 0 0 0,0-1 0 0 0,0 1 0 0 0,5 13 0 0 0,-9-19-5 0 0,60 129 309 0 0,-34-77-234 0 0,-1 5-11 0 0,-11-26-64 0 0,3-2 0 0 0,7 15 0 0 0,-16-31 0 0 0,-3-4 0 0 0,0-1 0 0 0,0 0 0 0 0,13 17 0 0 0,25 32 0 0 0,-15-16 0 0 0,3 1 0 0 0,-18-27 0 0 0,-9-15 0 0 0,0 0 0 0 0,5 6 0 0 0,1 1 0 0 0,-1 0 0 0 0,0 0 0 0 0,9 15 0 0 0,4 4 0 0 0,-19-24 0 0 0,17 17 0 0 0,19 22 0 0 0,-23-25 0 0 0,36 32 0 0 0,-21-26 0 0 0,28 23 0 0 0,-8-6 0 0 0,68 66 0 0 0,-112-102 0 0 0,0 1 0 0 0,-1 0 0 0 0,7 9 0 0 0,17 17 0 0 0,-23-25 0 0 0,22 24 0 0 0,-14-16 0 0 0,17 10 0 0 0,-11-5 0 0 0,-14-14 0 0 0,-1 1 0 0 0,12 7 0 0 0,35 24 0 0 0,-43-30 0 0 0,1-1 0 0 0,26 14 0 0 0,-6-4 0 0 0,44 32 0 0 0,-46-28 0 0 0,46 24 0 0 0,-55-34 0 0 0,36 26 0 0 0,-25-15 0 0 0,112 84 64 0 0,-97-76-64 0 0,-43-28 0 0 0,0 0 0 0 0,0 0 0 0 0,0 0 0 0 0,0-1 0 0 0,0 0 0 0 0,5 2 0 0 0,3 2 0 0 0,28 21 0 0 0,-8-5 0 0 0,-23-15-2 0 0,1-1 47 0 0,38 18-24 0 0,-42-21-21 0 0,20 8 0 0 0,-11-6 0 0 0,-3 0 11 0 0,-7-3 31 0 0,7 2-31 0 0,5 2-12 0 0,-10-5 0 0 0,12-2 14 0 0,-16 1 41 0 0,-1 0 5 0 0,8 0-36 0 0,-5 0 19 0 0,7 2-31 0 0,2 1-11 0 0,1-1 0 0 0,-2-1 0 0 0,0 1 0 0 0,4 2 0 0 0,-11-3 0 0 0,12 6 0 0 0,9 0 64 0 0,-14-2-64 0 0,0-1 0 0 0,1 1 0 0 0,1-1 0 0 0,-3 0 0 0 0,38 10 0 0 0,-35-9 0 0 0,-13-5 0 0 0,15 9 0 0 0,2-2 0 0 0,-18-7 0 0 0,0 1 0 0 0,1 0 0 0 0,-1-1 0 0 0,0 1 0 0 0,1 0 0 0 0,-1-1 0 0 0,0 1 0 0 0,0 0 0 0 0,2 2 0 0 0,12 9 0 0 0,-4-3 0 0 0,0 1 0 0 0,13 9 0 0 0,-6-2 0 0 0,-11-9 0 0 0,18 18 0 0 0,-14-13 0 0 0,0 0 0 0 0,-1-1 0 0 0,6-2 0 0 0,-11-8 0 0 0,20 14 0 0 0,-11-7 0 0 0,-3 0 11 0 0,-6-6 31 0 0,6 5-31 0 0,5 2-11 0 0,-2 0 0 0 0,-1 1 0 0 0,0 0 0 0 0,-2-1 0 0 0,2 0 0 0 0,-3-3 11 0 0,-6-4 31 0 0,7 5-31 0 0,2 1-11 0 0,-3 1 0 0 0,-2 0 11 0 0,-5-7 31 0 0,5 5-31 0 0,3 1-11 0 0,0 0 0 0 0,1-2 0 0 0,0-1 0 0 0,2-2 0 0 0,-1 1 0 0 0,0-2 0 0 0,1-1 0 0 0,5 0-32 0 0,15-2 0 0 0,8-2 21 0 0,-30 1-31 0 0,1-1 31 0 0,0 2 11 0 0,1 0 0 0 0,39 2 0 0 0,-48-1 0 0 0,-4 0-5 0 0,0-1 0 0 0,1 1 0 0 0,-1-1 0 0 0,1 0 0 0 0,-1 1 0 0 0,0-1-1 0 0,1 0 1 0 0,-1 0 0 0 0,1 0 0 0 0,-1 0 0 0 0,1 0 0 0 0,2-1-1 0 0,18 2-18 0 0,32 2-93 0 0,-41-1 117 0 0,1 2 0 0 0,1 1 0 0 0,1 0 0 0 0,1 1 0 0 0,-4 0-11 0 0,-7-4-31 0 0,9 4 31 0 0,2 1 11 0 0,2-1 0 0 0,0-2 0 0 0,-1-1 0 0 0,0 0 0 0 0,1-2 0 0 0,0-1 0 0 0,-2 2 0 0 0,1-1 0 0 0,-2 0 0 0 0,1-1 0 0 0,0 1 0 0 0,10 1 0 0 0,-4-4 0 0 0,-8 2 0 0 0,6-2-30 0 0,-16 0 18 0 0,29-3-10 0 0,12 0 22 0 0,-33 3 0 0 0,0 1 0 0 0,0 0 0 0 0,0 1 0 0 0,16 2 0 0 0,-5 0 0 0 0,56 2 0 0 0,-40-4 0 0 0,-14-1 0 0 0,-22 0 0 0 0,31 1 0 0 0,-12-2 0 0 0,10 5 0 0 0,-25-2 0 0 0,10 0 0 0 0,-1 0 0 0 0,3 0 0 0 0,-1 1 0 0 0,-1 0 0 0 0,-2-1 0 0 0,1 0 0 0 0,0 0 0 0 0,1-1 0 0 0,-1 1 0 0 0,1 0 0 0 0,-1 1 0 0 0,0 0 0 0 0,0-2 0 0 0,-1 0 0 0 0,-1 0 0 0 0,-1 0 0 0 0,1 0 0 0 0,-1 0 0 0 0,1 0 0 0 0,0-2 0 0 0,1 2 0 0 0,13-3 0 0 0,-20 2 0 0 0,-1 1 0 0 0,0 0 0 0 0,14 2 0 0 0,-21-1 0 0 0,8 0 0 0 0,32 1 0 0 0,-35-2 0 0 0,13 2 0 0 0,-11 0 0 0 0,30 3 0 0 0,-30-4 0 0 0,23 5 0 0 0,-2 2 0 0 0,-14-5 0 0 0,45 4 0 0 0,-43-4 0 0 0,2 0 0 0 0,48 10 0 0 0,-49-10 0 0 0,8 3 0 0 0,-22-5 0 0 0,23 1 0 0 0,-20-1 0 0 0,-1 0 1 0 0,1 0-1 0 0,0-1 0 0 0,12-1 0 0 0,-11 0-3 0 0,1 0 0 0 0,-1 1 0 0 0,10 1 0 0 0,-1 0-34 0 0,32 1 10 0 0,265 5-26 0 0,-288-7 53 0 0,33-6 0 0 0,-47 5 0 0 0,19-3 0 0 0,1-2-13 0 0,-11 2-4 0 0,1 1 0 0 0,28-2 0 0 0,34 4-316 0 0,1 3 0 0 0,135 21-1 0 0,-190-19-281 0 0,46 0 0 0 0,-31-5-5112 0 0,-19-3-420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5.063"/>
    </inkml:context>
    <inkml:brush xml:id="br0">
      <inkml:brushProperty name="width" value="0.05" units="cm"/>
      <inkml:brushProperty name="height" value="0.05" units="cm"/>
    </inkml:brush>
  </inkml:definitions>
  <inkml:trace contextRef="#ctx0" brushRef="#br0">0 33 1375 0 0,'0'0'8056'0'0,"0"0"-8048"0"0,0 0 0 0 0,1 0 0 0 0,-1-1 0 0 0,0 1 0 0 0,0 0 0 0 0,0 0 0 0 0,0 0 0 0 0,1 0 0 0 0,-1 0 0 0 0,0 0 0 0 0,0 0 0 0 0,0 0 0 0 0,1 0 0 0 0,-1 0 0 0 0,0 0 0 0 0,0 0 0 0 0,0 0 0 0 0,1 0 0 0 0,-1 0 0 0 0,0 0 0 0 0,0 0 0 0 0,0 0 0 0 0,1 0 0 0 0,-1 0 0 0 0,0 0 0 0 0,0 0 0 0 0,0 0 0 0 0,1 0 0 0 0,-1 0 0 0 0,0 0 0 0 0,0 0 0 0 0,0 0 0 0 0,0 1 0 0 0,1-1 0 0 0,-1 0 0 0 0,0 0 0 0 0,0 0 0 0 0,0 0 0 0 0,0 0 0 0 0,0 1 0 0 0,4 4 128 0 0,0 0 0 0 0,-1 0 0 0 0,0 1 0 0 0,0-1-1 0 0,-1 1 1 0 0,1 0 0 0 0,-1 0 0 0 0,2 8-1 0 0,0 1 27 0 0,1-2-98 0 0,-1 3 0 0 0,-3-8-28 0 0,-3 14 3 0 0,2-9 14 0 0,0-7 1 0 0,0-6-54 0 0,0 0 1 0 0,0 1-1 0 0,0-1 1 0 0,0 1-1 0 0,0-1 1 0 0,0 1-1 0 0,1-1 1 0 0,-1 1-1 0 0,0-1 1 0 0,0 0 0 0 0,0 1-1 0 0,0-1 1 0 0,0 1-1 0 0,1-1 1 0 0,-1 1-1 0 0,0-1 1 0 0,0 0-1 0 0,1 1 1 0 0,-1-1-1 0 0,1 0 0 0 0,1 1 0 0 0,-1-1 0 0 0,0-1 0 0 0,0 1 0 0 0,1 0 0 0 0,-1 0 0 0 0,0 0 0 0 0,0-1 0 0 0,0 1 0 0 0,1 0 0 0 0,-1-1 0 0 0,0 1 0 0 0,0-1 0 0 0,0 0 0 0 0,0 1 0 0 0,0-1 0 0 0,0 0 0 0 0,0 0 0 0 0,2-1 0 0 0,20-20 0 0 0,-4 4-12 0 0,3 0-48 0 0,-19 15 60 0 0,14-9 0 0 0,-3 7 0 0 0,-1 1 0 0 0,1 3 0 0 0,1 1 0 0 0,0 3 0 0 0,-2 3 0 0 0,23 11 0 0 0,13 7 0 0 0,-37-18 0 0 0,-10-5 0 0 0,0 0 0 0 0,1 0 0 0 0,-1 0 0 0 0,0 0 0 0 0,1 0 0 0 0,-1 0 0 0 0,4 0 0 0 0,18 3 0 0 0,-12-2 0 0 0,-2 0 12 0 0,-8-2 6 0 0,1-1-1 0 0,0 1 0 0 0,-1 0 0 0 0,1-1 1 0 0,0 0-1 0 0,-1 1 0 0 0,1-1 0 0 0,-1 0 0 0 0,0-1 1 0 0,1 1-1 0 0,-1 0 0 0 0,0 0 0 0 0,3-3 1 0 0,8-11-5 0 0,-11 13-5 0 0,0-1 1 0 0,0 0 0 0 0,0 0-1 0 0,-1 1 1 0 0,1-1-1 0 0,-1 0 1 0 0,2-4-1 0 0,1-2-4 0 0,0-4 38 0 0,-3 9-41 0 0,0 0 1 0 0,1 0-1 0 0,-1 0 0 0 0,1 0 1 0 0,0 0-1 0 0,0 0 1 0 0,5-6-1 0 0,9-15-1 0 0,-9 13-12 0 0,1 2-36 0 0,0 2 36 0 0,-7 7 12 0 0,0 1 0 0 0,0 0 0 0 0,-1-1 0 0 0,1 1 0 0 0,0 0 0 0 0,0 0 0 0 0,0-1 0 0 0,-1 1 0 0 0,1 0 0 0 0,0 0 0 0 0,0 0 0 0 0,0 0 0 0 0,0 0 0 0 0,1 0 0 0 0,-1 1 0 0 0,0-1 0 0 0,0 1 0 0 0,0-1 0 0 0,1 1 0 0 0,-1-1 0 0 0,0 1 0 0 0,0 0 0 0 0,0-1 0 0 0,0 1 0 0 0,1 1 0 0 0,9 12 0 0 0,-7-7 0 0 0,6 10-2 0 0,-3 7 15 0 0,35 71 558 0 0,-39-88-514 0 0,-2-6-53 0 0,-1 0 1 0 0,1 0-1 0 0,-1 0 1 0 0,1 0-1 0 0,-1 0 1 0 0,1 0-1 0 0,0 0 1 0 0,0 0-1 0 0,-1 0 1 0 0,1-1-1 0 0,0 1 1 0 0,0 0-1 0 0,2 1 1 0 0,8 7 16 0 0,3-2 22 0 0,2-6-22 0 0,-1-6 22 0 0,-10 3-32 0 0,2-3-16 0 0,8-15 63 0 0,15-29 16 0 0,-21 38-74 0 0,-1 4 11 0 0,-6 5 170 0 0,1 2-117 0 0,8-1 2 0 0,-10 0-63 0 0,0 1 1 0 0,0 0 0 0 0,0 0 0 0 0,0 0 0 0 0,0 0 0 0 0,0 1-1 0 0,-1-1 1 0 0,1 0 0 0 0,0 0 0 0 0,0 1 0 0 0,0-1-1 0 0,0 0 1 0 0,0 1 0 0 0,0-1 0 0 0,-1 1 0 0 0,2 0 0 0 0,2 1 1 0 0,18 8-5 0 0,-18-6 0 0 0,-1 0 0 0 0,42 37 0 0 0,-36-34 4 0 0,-5-4 4 0 0,0 0 0 0 0,-1 0 0 0 0,1 1 0 0 0,-1-1 0 0 0,0 1 0 0 0,0 0 0 0 0,0 0 0 0 0,3 5 0 0 0,-1 1 99 0 0,1 0-1 0 0,-2 1 1 0 0,1-1-1 0 0,-1 1 1 0 0,-1 0 0 0 0,0 0-1 0 0,0 0 1 0 0,-1 0-1 0 0,-1 1 1 0 0,1 15-1 0 0,-3-19-52 0 0,-1 1 0 0 0,1-1 0 0 0,-1 0 0 0 0,-1 0 0 0 0,1-1 0 0 0,-1 1 0 0 0,-1 0 0 0 0,-8 13 0 0 0,9-14-12 0 0,-2 2 8 0 0,-1-1 0 0 0,0 1 0 0 0,0-1 0 0 0,-1 0 0 0 0,0-1 0 0 0,0 1-1 0 0,-1-1 1 0 0,0-1 0 0 0,-10 7 0 0 0,6-5 47 0 0,-1-1 0 0 0,1 0 0 0 0,-2-1 0 0 0,1-1-1 0 0,-27 8 1 0 0,23-8-65 0 0,0-2 0 0 0,-29 4 0 0 0,34-8-442 0 0,2 1-54 0 0,1 1-3686 0 0,-2 0-586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6:51.813"/>
    </inkml:context>
    <inkml:brush xml:id="br0">
      <inkml:brushProperty name="width" value="0.05" units="cm"/>
      <inkml:brushProperty name="height" value="0.05" units="cm"/>
      <inkml:brushProperty name="color" value="#004F8B"/>
    </inkml:brush>
  </inkml:definitions>
  <inkml:trace contextRef="#ctx0" brushRef="#br0">0 1 455 0 0,'0'0'3319'0'0,"3"1"-3031"0"0,8 7-27 0 0,-8-7 302 0 0,9 2-330 0 0,17 5 125 0 0,-24-8-273 0 0,32 2 85 0 0,-12-2 172 0 0,22-3-201 0 0,-39 1-136 0 0,4 1 66 0 0,-1 1 0 0 0,0 0-1 0 0,14 1 1 0 0,-13 0 140 0 0,0 1 0 0 0,14 3-1 0 0,2 1 85 0 0,-12-2-240 0 0,-2-1-34 0 0,-4-1 31 0 0,-6-1-52 0 0,20 0 12 0 0,-6-1 31 0 0,0 0-33 0 0,4-1 51 0 0,-22 1-37 0 0,37 5 39 0 0,-6 0 93 0 0,-14 0 38 0 0,-14-3-182 0 0,1-1 0 0 0,-1 1 0 0 0,1-1 0 0 0,0 0 0 0 0,-1 0 0 0 0,7 1 0 0 0,5 0 9 0 0,8-1 11 0 0,17 5-11 0 0,-26-4 40 0 0,31 7 161 0 0,-31-6-209 0 0,1 1-13 0 0,-1 0 0 0 0,-1 1 0 0 0,2-1 0 0 0,-1 0 0 0 0,1 1 0 0 0,-1-1 0 0 0,6 2 30 0 0,-18-6-11 0 0,37 7-4 0 0,-24-4-15 0 0,1-1 0 0 0,0 1 0 0 0,0-2 0 0 0,0 2 0 0 0,7-1-2 0 0,-18-2 10 0 0,31 6 50 0 0,-19-3-58 0 0,0 0 0 0 0,35 1 0 0 0,25-2 0 0 0,-31-2 1 0 0,44 3 9 0 0,-67-1 192 0 0,24 6-1 0 0,4 1 177 0 0,-42-8-275 0 0,-5-1-87 0 0,16-1 9 0 0,8 0 20 0 0,22-4 152 0 0,-18 2 79 0 0,3-1 535 0 0,51 1-1 0 0,-81 2-767 0 0,7 0-22 0 0,0-1 43 0 0,57-5 1067 0 0,-56 7-1121 0 0,10 0 5 0 0,-21 0 8 0 0,21-4 23 0 0,6 2 14 0 0,-14 0-49 0 0,17-1 98 0 0,16-5 142 0 0,-3 0-88 0 0,-24 2-126 0 0,18 0 72 0 0,32 0 119 0 0,-25 4-80 0 0,14 0-20 0 0,-30 2-74 0 0,26 0-33 0 0,-51-1 22 0 0,9 0-33 0 0,33 0 23 0 0,-29 2 78 0 0,10-1-15 0 0,67 0-16 0 0,-78 0-80 0 0,0 0 0 0 0,8-2 0 0 0,-3 4 0 0 0,-19-2 0 0 0,3 2 10 0 0,21 1 34 0 0,23-3-34 0 0,-2 0-10 0 0,-3-2 54 0 0,54 7 351 0 0,-86-4-362 0 0,46-3 31 0 0,-12 0-74 0 0,-1 0 0 0 0,3 1 0 0 0,-18-1 45 0 0,-27 2-42 0 0,1 0 0 0 0,-1 0-1 0 0,0 0 1 0 0,1 1 0 0 0,-1-1 0 0 0,5 3-1 0 0,86 9-2 0 0,-65-8 0 0 0,-12-2-4 0 0,-8 0 27 0 0,0-1 0 0 0,17-1-1 0 0,18 2-22 0 0,34 5 0 0 0,-63-7 0 0 0,-9 1 0 0 0,16 6 0 0 0,42 7 0 0 0,-58-12 0 0 0,1 0 0 0 0,0-1 0 0 0,0 0 0 0 0,8 1 0 0 0,0-1 0 0 0,36 6 0 0 0,12-3 0 0 0,12-1 0 0 0,-71-2 0 0 0,0 0 0 0 0,1-1 0 0 0,-1 0 0 0 0,1 0 0 0 0,0 0 0 0 0,5-1 0 0 0,5-1 0 0 0,14 2 0 0 0,73 0 64 0 0,78-10-64 0 0,-29-2 0 0 0,-89 12 0 0 0,-16 0 0 0 0,44-1 0 0 0,-16 2 0 0 0,6-2 97 0 0,55 1-66 0 0,-99 2-31 0 0,-12 0 0 0 0,26-1 0 0 0,-40-1 0 0 0,0 1 0 0 0,19 3 0 0 0,-19-3 0 0 0,0 1 0 0 0,18-1 0 0 0,-20-1 4 0 0,-1 0-1 0 0,0 1 0 0 0,0 0 0 0 0,14 3 1 0 0,-4 0 19 0 0,37 2 1 0 0,7 5 30 0 0,60-9-42 0 0,-77-2-14 0 0,-12-1 14 0 0,-20 0 9 0 0,26 1 0 0 0,-33 1-9 0 0,22 0-14 0 0,210 6 2 0 0,-157-13 0 0 0,0 1 0 0 0,-67 4 6 0 0,1-1 0 0 0,0 0 0 0 0,18-6 0 0 0,23-2 24 0 0,-25 6-20 0 0,3 1-10 0 0,0 1 0 0 0,0 1 0 0 0,40 5 0 0 0,-7-1 0 0 0,10 2 0 0 0,-39-1 0 0 0,39 8 0 0 0,-18-5 0 0 0,-29-3 0 0 0,1 3 0 0 0,-13-5 0 0 0,-13-3 0 0 0,-1 0 0 0 0,13 5 0 0 0,10 7 0 0 0,2-1 0 0 0,-16-6 0 0 0,1 0 0 0 0,10 2 0 0 0,16 6 0 0 0,-17-4 0 0 0,-21-7 0 0 0,19 1 0 0 0,35 5 64 0 0,-42-6-64 0 0,12 2 0 0 0,-2 0 0 0 0,6-2 0 0 0,-9 0 0 0 0,0-1 0 0 0,0-1 0 0 0,-1-1 0 0 0,25-5 0 0 0,6-1 0 0 0,17-4 0 0 0,27-5 0 0 0,-80 15 0 0 0,10-2 0 0 0,-2 3 0 0 0,35-3 0 0 0,1 8 0 0 0,-13-4 0 0 0,-2 0 0 0 0,2 3 54 0 0,3-1-44 0 0,0 2-10 0 0,37 7 0 0 0,-58-6 0 0 0,52 2 0 0 0,-66-6 0 0 0,28 5 0 0 0,-28-4 0 0 0,27 2 0 0 0,45 3 0 0 0,-1-1 0 0 0,-33-1 0 0 0,-11-1 0 0 0,250 31 0 0 0,-165-16 0 0 0,-50-9 0 0 0,-64-8 0 0 0,-1-1 0 0 0,1 0 0 0 0,0-1 0 0 0,19-2-1 0 0,34 0 13 0 0,54-2 105 0 0,-89 4-63 0 0,1 0 16 0 0,0 0-4 0 0,33 7 8 0 0,0 1-10 0 0,93 8 0 0 0,-22-11 0 0 0,-93-4 10 0 0,-22-1-30 0 0,24-2 20 0 0,-10 1-53 0 0,-3-2-12 0 0,105-1 2017 0 0,-91 1-2707 0 0,-28 0 193 0 0,34 0-1 0 0,-3 1 499 0 0,150 10 128 0 0,-189-8-128 0 0,44 0 22 0 0,0-2-1 0 0,68-10 0 0 0,-56 2 27 0 0,-1 3 0 0 0,77 2 0 0 0,-74 11-48 0 0,-12 0 0 0 0,14-1 0 0 0,-22-2 0 0 0,59-1 0 0 0,-66 1 0 0 0,-9-2 0 0 0,0 1 0 0 0,-17 1 0 0 0,-6-2 0 0 0,-1 1 0 0 0,1-2 0 0 0,15 1 0 0 0,102 3 559 0 0,-101-3-1123 0 0,-14-2 555 0 0,0 1 1 0 0,1 0-1 0 0,9 2 0 0 0,6-1 39 0 0,-20-1-21 0 0,1 0-1 0 0,0 0 1 0 0,12 3-1 0 0,-7-1-8 0 0,-1 0 0 0 0,13 0 0 0 0,9 1 0 0 0,-20-2 0 0 0,0 0-1 0 0,16-1 1 0 0,5-1 55 0 0,71 0-44 0 0,6-1-12 0 0,28-2-65 0 0,3 1 1754 0 0,-106 4-2800 0 0,-18 0 901 0 0,34 4 0 0 0,25 4 211 0 0,69 10 0 0 0,-103-15 0 0 0,-31-3 0 0 0,1 0 0 0 0,13-2 0 0 0,-7 0 0 0 0,0 1 0 0 0,20 3 0 0 0,8 1 0 0 0,5 6 0 0 0,17 1 0 0 0,23 5 1727 0 0,-75-12-2308 0 0,-1-1 0 0 0,23 1 0 0 0,-3-1 567 0 0,-19-2 13 0 0,1 0 1 0 0,31-3-1 0 0,30-3 1 0 0,-48 4 0 0 0,1-1 0 0 0,40-9 0 0 0,-66 9 0 0 0,19-1 0 0 0,32-7 0 0 0,4-2 0 0 0,-2 1 0 0 0,-53 10 0 0 0,0 0 0 0 0,0 0 0 0 0,0 0 0 0 0,1 1 0 0 0,6 1 0 0 0,5-2 0 0 0,9-2 0 0 0,-1 0 0 0 0,36 2 0 0 0,-33 0 0 0 0,38 6 0 0 0,-47-4 30 0 0,30 5 0 0 0,-12-1-26 0 0,80 8-4 0 0,-67-7 0 0 0,-2 1 0 0 0,-38-5 0 0 0,1 1 0 0 0,-7-1 0 0 0,31 9 0 0 0,-5 0 0 0 0,-12-4 0 0 0,-13-5 0 0 0,18 4 0 0 0,-8-1-7 0 0,1 0 43 0 0,30 4-1 0 0,-16-4-39 0 0,-2-2 62 0 0,142 4-48 0 0,228-9-10 0 0,-350 1 9 0 0,-22 0 13 0 0,48 3 1 0 0,-37-1-10 0 0,-21-1-14 0 0,31 3-1 0 0,-1 1 2 0 0,-6 1 0 0 0,-26-3 0 0 0,24 1 0 0 0,-26-2 0 0 0,0 0 0 0 0,14 4 0 0 0,-14-3 0 0 0,-1 0 0 0 0,15 0 0 0 0,5 0 0 0 0,37 6 0 0 0,-33-3 0 0 0,23 5 0 0 0,-58-9 0 0 0,40 3 0 0 0,-23-3 0 0 0,13 1 0 0 0,74 2 0 0 0,-79-5 0 0 0,1-1 0 0 0,-1 0 0 0 0,37-10 0 0 0,-22 5 20 0 0,44-4 0 0 0,5 0 4 0 0,-68 8-24 0 0,-1 1 0 0 0,36 2 0 0 0,-29 0 0 0 0,-23-1 0 0 0,21 4 0 0 0,5 3 0 0 0,0-1 0 0 0,0 2 0 0 0,0 0 0 0 0,0 0 0 0 0,-25-5 0 0 0,22 2 0 0 0,-27-4 0 0 0,10 1 0 0 0,0 0 0 0 0,0-1 0 0 0,0 0 0 0 0,0-1 0 0 0,0 0 0 0 0,13-3 0 0 0,65-7 0 0 0,19-3 0 0 0,-11-1 0 0 0,15-1 0 0 0,-77 7 0 0 0,-21 5 0 0 0,1 0 0 0 0,0 2 0 0 0,26-3 0 0 0,-26 5 0 0 0,-1-2 0 0 0,9 2 0 0 0,-18 2 0 0 0,0 0 0 0 0,9 1 0 0 0,1 1 0 0 0,1 2 0 0 0,0-1-12 0 0,-1 2-36 0 0,0 0 36 0 0,0-1 12 0 0,1 1 0 0 0,30 9 0 0 0,-22-9 0 0 0,-19-7 0 0 0,11 1 0 0 0,0-3 11 0 0,9-2 25 0 0,-2 3-19 0 0,126-24 20 0 0,-26 4-10 0 0,-48 12-27 0 0,-17-1-5 0 0,92-5 0 0 0,-46 15-37 0 0,-41 1 30 0 0,-42-1 12 0 0,171-5 0 0 0,-131-1 32 0 0,100-21 0 0 0,-103 14-32 0 0,37-10 0 0 0,74-43 99 0 0,-146 56-48 0 0,0 1 10 0 0,-1 1 1 0 0,1 1 0 0 0,0 2 0 0 0,1 0-1 0 0,45-3 1 0 0,-64 7-38 0 0,12 2 33 0 0,5 2 22 0 0,8 1-52 0 0,0 0 0 0 0,32 10-1 0 0,43 17-26 0 0,-98-29 0 0 0,-3-1 0 0 0,1 0 0 0 0,-1 0 0 0 0,0-1 0 0 0,0 0 0 0 0,7 0 0 0 0,-5 1 0 0 0,193 13 0 0 0,-102-7 2 0 0,119 1 60 0 0,53-12 2 0 0,-99 9-64 0 0,52 9 59 0 0,-193-11-54 0 0,7 0-5 0 0,0-1 0 0 0,63-5 0 0 0,-51-3 0 0 0,4 0 1 0 0,66-6 52 0 0,-109 11-44 0 0,27 2-8 0 0,58 12-1 0 0,48 13 203 0 0,-108-21-148 0 0,-17-1-55 0 0,0-2-1 0 0,0 0 1 0 0,19-1-1 0 0,-19-1 1 0 0,29-1 0 0 0,-35 0 0 0 0,25-1 0 0 0,10 0 0 0 0,-15-1 0 0 0,1-1 0 0 0,-4 4 0 0 0,3-3 54 0 0,14 2-44 0 0,3 2-10 0 0,-21-1 0 0 0,41 5 0 0 0,-62-4 0 0 0,0-1 0 0 0,1 1 0 0 0,-1-1 0 0 0,0 0 0 0 0,0-1 0 0 0,10-1 0 0 0,7-1 0 0 0,165-10 64 0 0,-140 7-64 0 0,28-4 0 0 0,-47 9 0 0 0,2-2 0 0 0,15-5 0 0 0,-32 6 0 0 0,61 5 50 0 0,-31-3-124 0 0,5 0 74 0 0,-41 0 0 0 0,84 4 0 0 0,30 5 0 0 0,-88-7 0 0 0,39 5 0 0 0,-23-4-2 0 0,-35-1 5 0 0,-1-1 0 0 0,1 0 1 0 0,17-3-1 0 0,-8 0 21 0 0,37 1 1 0 0,-26 1-21 0 0,-19 0-11 0 0,4-1 31 0 0,0 2 0 0 0,29 4-1 0 0,24 3 17 0 0,-27-3-16 0 0,76 8 40 0 0,-60-7-21 0 0,0-3 0 0 0,101-8-1 0 0,-99-3 22 0 0,-63 8-64 0 0,83-11 0 0 0,-57 9 0 0 0,114-3 0 0 0,-109 6 24 0 0,-1 1-1 0 0,1 1 1 0 0,-1 2-1 0 0,38 11 1 0 0,-53-13-50 0 0,-9-2 20 0 0,1 1 1 0 0,-1-1-1 0 0,0 1 1 0 0,8 4-1 0 0,10 0 6 0 0,10 2 0 0 0,-27-5 0 0 0,-4-2 0 0 0,0-1 0 0 0,0 1 0 0 0,0 0 0 0 0,0-1 0 0 0,0 0 0 0 0,8 0 0 0 0,31 0 54 0 0,19-5 20 0 0,-37 3-74 0 0,-11 1 0 0 0,7 1 0 0 0,-16 1 0 0 0,19-2 0 0 0,5-4 0 0 0,-23 5 0 0 0,19-4 0 0 0,-20 1 0 0 0,0 1 0 0 0,17 0 0 0 0,5-1-1 0 0,-10 1 34 0 0,31 0-1 0 0,-2 2-32 0 0,1 0 0 0 0,-16 0 0 0 0,-22-1 0 0 0,27 4 0 0 0,-18-3 0 0 0,-9 0 0 0 0,0 0 0 0 0,15 2 0 0 0,-14-1 1 0 0,23 1 9 0 0,-17-1 48 0 0,-12 0-59 0 0,0 0 0 0 0,0 0 0 0 0,1-1 1 0 0,-1 0-1 0 0,8 0 0 0 0,20 3 1 0 0,19 3 0 0 0,-44-5 0 0 0,28 0 0 0 0,-30-1 0 0 0,18 0 0 0 0,-2-1 0 0 0,-19 1 0 0 0,13-2 0 0 0,57-12 64 0 0,-41 11-64 0 0,0-1 0 0 0,18-1 0 0 0,0 1 0 0 0,-3 2 0 0 0,-15-2 0 0 0,-26 3 0 0 0,21 1 0 0 0,20 1 0 0 0,59 4 0 0 0,-20 1 0 0 0,-63-5 4 0 0,5 1 26 0 0,35-3 0 0 0,-31-3-30 0 0,-26 4 0 0 0,18-5 0 0 0,-19 3 0 0 0,19-3 0 0 0,-13 5 17 0 0,25-5 30 0 0,-25 3-47 0 0,22-4 0 0 0,-27 4 0 0 0,19-3 0 0 0,38-12 64 0 0,-31 11-64 0 0,15-5 0 0 0,-15 6 0 0 0,-8 2 0 0 0,-21 2 0 0 0,36 2 0 0 0,-28-2 0 0 0,26 4 0 0 0,13 3 0 0 0,-20-5 0 0 0,0 1 0 0 0,19-2 0 0 0,-16 1 0 0 0,-23 0 0 0 0,26-2 0 0 0,-30 1 6 0 0,19-5 52 0 0,5 0 6 0 0,-15 3-64 0 0,1 0 0 0 0,6 0 0 0 0,-21 2 0 0 0,34-14 0 0 0,6-3 0 0 0,-20 9 0 0 0,-20 8 0 0 0,36-10 0 0 0,-27 6 0 0 0,37-7 0 0 0,-27 6 0 0 0,2 1 0 0 0,-4 2 0 0 0,-12 2 0 0 0,15 1 0 0 0,0-2 0 0 0,-20 1 0 0 0,36 6 0 0 0,-22-4 0 0 0,1 1 0 0 0,0 0 0 0 0,-1 0 0 0 0,7 4 0 0 0,-12-6 0 0 0,5 0 0 0 0,33 2 0 0 0,-1 1 0 0 0,-32-4 0 0 0,1 0 0 0 0,6-1 0 0 0,-21 1 0 0 0,35-5 0 0 0,-7-1 54 0 0,29-6-44 0 0,-49 11 21 0 0,39-12 72 0 0,-35 10-146 0 0,2 1 32 0 0,0 0 11 0 0,1-1 0 0 0,-2 0 0 0 0,7 0-20 0 0,-18 3-3 0 0,18 3 2 0 0,-6 0 11 0 0,0 0-33 0 0,-1 0 32 0 0,0-1 11 0 0,2 0 0 0 0,-1 1 0 0 0,0 0 0 0 0,0 0 0 0 0,0-1 0 0 0,1 0 0 0 0,-1 1 0 0 0,1-2 0 0 0,-1 0 0 0 0,-1-1 0 0 0,0-1 0 0 0,1-2 0 0 0,-3 0 12 0 0,-2-1 52 0 0,-5 1 12 0 0,7-7-55 0 0,-6 7-76 0 0,-3 2 32 0 0,8-1-2 0 0,2-1-18 0 0,1-2 32 0 0,0 2 11 0 0,-1 0-6 0 0,-4 2 17 0 0,11-1-93 0 0,-14 2 13 0 0,6 0-42 0 0,-8 0-70 0 0,-2 0 120 0 0,1 0 0 0 0,-1 0 0 0 0,1 1 1 0 0,-1-1-1 0 0,0 0 0 0 0,1 1 0 0 0,-1-1 1 0 0,1 1-1 0 0,-1 0 0 0 0,0-1 0 0 0,1 1 1 0 0,-1 0-1 0 0,0 0 0 0 0,0 0 0 0 0,0 0 1 0 0,0 0-1 0 0,0 0 0 0 0,0 0 0 0 0,0 0 1 0 0,1 2-1 0 0,2 2-307 0 0,-1 1 0 0 0,0 0 1 0 0,4 8-1 0 0,0 2-1603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19.782"/>
    </inkml:context>
    <inkml:brush xml:id="br0">
      <inkml:brushProperty name="width" value="0.1" units="cm"/>
      <inkml:brushProperty name="height" value="0.1" units="cm"/>
      <inkml:brushProperty name="color" value="#0B868D"/>
      <inkml:brushProperty name="inkEffects" value="ocean"/>
      <inkml:brushProperty name="anchorX" value="-1831.02002"/>
      <inkml:brushProperty name="anchorY" value="-8053.53467"/>
      <inkml:brushProperty name="scaleFactor" value="0.5"/>
    </inkml:brush>
  </inkml:definitions>
  <inkml:trace contextRef="#ctx0" brushRef="#br0">354 0 6127 0 0,'0'0'664'0'0,"-5"0"-774"0"0,0 0 220 0 0,-2 1 142 0 0,-2 0 246 0 0,-1 1-261 0 0,-3 1-260 0 0,-3 2-18 0 0,-2 1-287 0 0,0 1 229 0 0,2-1 102 0 0,-1 1-30 0 0,-2 0 429 0 0,2 0-69 0 0,0-1 63 0 0,1 0 1 0 0,1-1 115 0 0,1-1-13 0 0,0 0 20 0 0,1-1-1 0 0,1 0-343 0 0,-2 2 192 0 0,2-2-263 0 0,1 1-102 0 0,3-1 22 0 0,0 0-24 0 0,2-1 0 0 0,-1 0-112 0 0,2 0-33 0 0,1-1-7 0 0,2 0-7 0 0,-4 3-1811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48.89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1649 916 2759 0 0,'-2'0'207'0'0,"-2"-1"-118"0"0,0 0 1 0 0,-1 0-1 0 0,1-1 1 0 0,0 1-1 0 0,0-1 0 0 0,0 0 1 0 0,-6-4-1 0 0,-18-7 837 0 0,13 9-685 0 0,1 0-1 0 0,-1 2 0 0 0,-1-1 0 0 0,1 2 0 0 0,-16 0 0 0 0,-76 7 231 0 0,-224 32 1 0 0,-174 18-536 0 0,449-50-231 0 0,0-3-1 0 0,0-2 0 0 0,-90-9 1 0 0,127 5 251 0 0,38-1 9 0 0,17 0 16 0 0,330-56-60 0 0,-351 57 78 0 0,304-43-4 0 0,-124 23 36 0 0,26-15 778 0 0,-110 18 99 0 0,-109 19-547 0 0,-1-1-241 0 0,-1 2-107 0 0,1-1-1 0 0,-1 1 0 0 0,0-1 0 0 0,0 0 1 0 0,0 1-1 0 0,0-1 0 0 0,1 1 1 0 0,-1-1-1 0 0,0 0 0 0 0,0 1 0 0 0,0-1 1 0 0,0 1-1 0 0,0-1 0 0 0,0 0 0 0 0,-1 1 1 0 0,1-1-1 0 0,0 0 0 0 0,0 1 0 0 0,0-1 1 0 0,0 1-1 0 0,-1-1 0 0 0,1 1 1 0 0,0-1-1 0 0,-1 0 0 0 0,1 1 0 0 0,-1-1 1 0 0,0-1 9 0 0,-1 1 1 0 0,1 0 0 0 0,-1-1-1 0 0,0 1 1 0 0,1 0-1 0 0,-1 0 1 0 0,0 0 0 0 0,-2-1-1 0 0,-5-2 65 0 0,-1 1 0 0 0,-16-3-1 0 0,-43-5-2 0 0,-1 3-1 0 0,-73 3 0 0 0,46 2-28 0 0,-311-2-41 0 0,265 6-16 0 0,135-3 4 0 0,13 0 0 0 0,13-2-20 0 0,183-20-32 0 0,-18 1 26 0 0,339-59 24 0 0,-462 63 91 0 0,-57 18 322 0 0,-4 0-393 0 0,1 0-1 0 0,-1 1 1 0 0,1-1-1 0 0,-1 0 1 0 0,0 0-1 0 0,0 0 1 0 0,1 1-1 0 0,-1-1 1 0 0,0 1-1 0 0,0-1 0 0 0,0 0 1 0 0,-1 1-1 0 0,1-1 19 0 0,-4-2 24 0 0,1 1 1 0 0,-1-1-1 0 0,0 1 0 0 0,0 1 1 0 0,0-1-1 0 0,0 1 0 0 0,-10-2 1 0 0,-38-1 129 0 0,-333 15-123 0 0,304-7-64 0 0,-285 39-1 0 0,185-17-681 0 0,178-25-89 0 0,7-1 291 0 0,13 2 130 0 0,27-2 198 0 0,28-5-78 0 0,102-22 0 0 0,-114 16 152 0 0,197-25-93 0 0,106-21 101 0 0,-354 56 66 0 0,22-8 14 0 0,-27 8 405 0 0,-4 0-372 0 0,1 0 0 0 0,-1 0 0 0 0,0-1 0 0 0,0 1-1 0 0,1 0 1 0 0,-1 0 0 0 0,0 0 0 0 0,0 0 0 0 0,0 1-1 0 0,0-1 1 0 0,0 0 0 0 0,0 0 0 0 0,-1 1 0 0 0,1-1 0 0 0,0 0-1 0 0,0 1 1 0 0,0-1 0 0 0,-1 1 0 0 0,1-1 0 0 0,-2 1-1 0 0,-26-5 108 0 0,0 1 1 0 0,-1 2-1 0 0,-32 2 0 0 0,10-1-90 0 0,-363-13-44 0 0,228 14 48 0 0,-73-2 171 0 0,239 2-477 0 0,17 0-71 0 0,12 0 155 0 0,223-15-1305 0 0,-2-19 1116 0 0,-27 17 287 0 0,-76 10 56 0 0,-79 4-1 0 0,26-4 11 0 0,-60 5 52 0 0,-10 1 255 0 0,-22-4 61 0 0,6 1-220 0 0,-38-5 124 0 0,-65-1-1 0 0,44 5-249 0 0,-298-3-29 0 0,253 8 46 0 0,-78-12 21 0 0,163 9-68 0 0,18 1-24 0 0,12 2-90 0 0,81 7-526 0 0,32-7-213 0 0,119-16 0 0 0,-107 7 137 0 0,141 8-1 0 0,-197 0 734 0 0,-64 1 571 0 0,-19-2-210 0 0,-163-15 487 0 0,-17-1-625 0 0,-149 6 734 0 0,333 12-980 0 0,-4-1 17 0 0,0 1 0 0 0,0 1 0 0 0,-29 6-1 0 0,43-7-109 0 0,6 0-629 0 0,-3 1 675 0 0,0-1 0 0 0,0 0 0 0 0,0 1 0 0 0,1-1 0 0 0,-1 1 0 0 0,0-1 0 0 0,1 2 0 0 0,6 2-65 0 0,10 2-72 0 0,1-1 0 0 0,0 0 0 0 0,0-2 0 0 0,0 0-1 0 0,0-1 1 0 0,23-1 0 0 0,119-10-376 0 0,-129 6 464 0 0,297-10-245 0 0,-311 13 355 0 0,-5-1 82 0 0,-11 0 174 0 0,-2 0-223 0 0,0 0 0 0 0,-1 1 0 0 0,1-1 1 0 0,0 0-1 0 0,-1 0 0 0 0,1 0 0 0 0,-1 1 0 0 0,1-1 0 0 0,-1 0 0 0 0,1 0 0 0 0,-1 1 0 0 0,1-1 1 0 0,-1 0-1 0 0,0 1 0 0 0,1-1 0 0 0,-1 1 0 0 0,0-1 0 0 0,0 1 0 0 0,0-1 0 0 0,0 0 0 0 0,-18-7 341 0 0,18 8-369 0 0,-18-7 205 0 0,0 2 0 0 0,-1 0 0 0 0,0 1 1 0 0,0 1-1 0 0,-20 0 0 0 0,-105 4-17 0 0,56 1-17 0 0,-13-3 22 0 0,-112 2 270 0 0,205 0-462 0 0,-1-1 0 0 0,0 2 0 0 0,-10 2 0 0 0,17-4-102 0 0,21 6-966 0 0,-3-2 876 0 0,0-1-1 0 0,0-1 1 0 0,0 0 0 0 0,28 0 0 0 0,83-10-97 0 0,-65 2 216 0 0,86-10 56 0 0,-13 3 5 0 0,-99 8 8 0 0,-33 5 168 0 0,-13-7-4 0 0,-2 3-128 0 0,1 1-1 0 0,-1 0 0 0 0,1 0 0 0 0,-1 2 0 0 0,0-1 0 0 0,-25 2 0 0 0,21 0-33 0 0,-150 0 68 0 0,54-2-20 0 0,-44-2 79 0 0,61 2 114 0 0,54 2-281 0 0,52 9-182 0 0,-4-5 149 0 0,1 0 0 0 0,-1-1-1 0 0,0 0 1 0 0,1 0 0 0 0,0 0-1 0 0,0-1 1 0 0,-1 0 0 0 0,1-1-1 0 0,15 2 1 0 0,7 0-93 0 0,32-3 0 0 0,-38 0 110 0 0,279-14-208 0 0,-299 14 248 0 0,55-4 12 0 0,-55 4 50 0 0,-16 0 138 0 0,-82 2 193 0 0,-36-1-31 0 0,-99-2 213 0 0,228 1-534 0 0,17 6-120 0 0,0 0 55 0 0,1 0 0 0 0,0-2 0 0 0,0 0 0 0 0,0-1 0 0 0,1 0 0 0 0,25 0 0 0 0,119-9-13 0 0,-133 4-8 0 0,494-12-21 0 0,-379 12 66 0 0,-8-2 17 0 0,-133 4 53 0 0,-5-1-11 0 0,-25-5-7 0 0,0 1 0 0 0,0 2 0 0 0,-47-1-1 0 0,6 1 1 0 0,44 1-44 0 0,-458-16 244 0 0,349 22-240 0 0,-64 3-12 0 0,181-6-4 0 0,-27-2 0 0 0,43 1 1 0 0,0 0 1 0 0,1 0 0 0 0,-1 0 0 0 0,0 0-1 0 0,1 0 1 0 0,-1 0 0 0 0,0 0 0 0 0,1 0 0 0 0,-1 0-1 0 0,1 0 1 0 0,-1 0 0 0 0,0 1 0 0 0,1-1-1 0 0,-1 0 1 0 0,1 0 0 0 0,-2 1 0 0 0,0 0-6 0 0,0 0-50 0 0,4 0-340 0 0,5 3 369 0 0,1 0 0 0 0,-1-1 0 0 0,0-1 0 0 0,1 1 0 0 0,-1-1 0 0 0,1 0 0 0 0,8 1 0 0 0,61 3-55 0 0,-41-3 44 0 0,207-1-81 0 0,-56-3 12 0 0,238 7-8 0 0,-390-4 118 0 0,-5 1 11 0 0,-142-7 76 0 0,45 3-57 0 0,-180-12-4 0 0,-83-3 12 0 0,38 8 34 0 0,273 8-72 0 0,-36-1 0 0 0,-65-10 0 0 0,83 7-82 0 0,35 4 163 0 0,6-1-69 0 0,0 0 0 0 0,0 0 0 0 0,1 0 0 0 0,-1 1-1 0 0,0-1 1 0 0,6 1 0 0 0,-1 0 24 0 0,115 1 48 0 0,-4-1 61 0 0,-83-2-138 0 0,302-19-1 0 0,-192 5-6 0 0,64 5 37 0 0,91-9 1 0 0,-300 19 15 0 0,-17-2 11 0 0,-14-2-35 0 0,-2 1 0 0 0,1 2 0 0 0,-55 3 1 0 0,29 0 0 0 0,-425 4 87 0 0,389-1-117 0 0,-51 1 0 0 0,132-5-12 0 0,58-1-40 0 0,-28-1 21 0 0,-1 2 1 0 0,0 0 0 0 0,1 1 0 0 0,25 5-1 0 0,-38-5 23 0 0,23 3-37 0 0,-19-1-380 0 0,-21-1 354 0 0,-24-1 108 0 0,-159-10-26 0 0,96 8 130 0 0,-1 0-13 0 0,94 0-128 0 0,-12 4 0 0 0,13-2 0 0 0,3-1-3 0 0,1 0 0 0 0,0 0 0 0 0,-1 0 0 0 0,1 0 0 0 0,0 0 0 0 0,-1 0 1 0 0,1 0-1 0 0,0 0 0 0 0,-1 0 0 0 0,1 0 0 0 0,0 0 0 0 0,0 1 0 0 0,-1-1 0 0 0,1 0 0 0 0,0 0 0 0 0,-1 0 0 0 0,1 0 0 0 0,0 1 0 0 0,-1-1 0 0 0,1 0 0 0 0,0 0 0 0 0,0 0 0 0 0,0 1 0 0 0,-1-1 0 0 0,1 0 0 0 0,0 0 0 0 0,0 1 0 0 0,0-1 0 0 0,-1 1 0 0 0,9 5-105 0 0,-5-4 105 0 0,3 1 3 0 0,1 1 0 0 0,-1-1 0 0 0,1-1 0 0 0,0 1 0 0 0,0-1 0 0 0,0 0 0 0 0,1-1 0 0 0,-1 0 0 0 0,9 1 0 0 0,9-1 22 0 0,34-4 1 0 0,-5 0 11 0 0,162-7 175 0 0,-208 10-201 0 0,265-30 110 0 0,-179 22-98 0 0,-2 0 7 0 0,100 3 0 0 0,-137 10-27 0 0,44 1 0 0 0,-83-6 0 0 0,0-1 0 0 0,6-1 36 0 0,16 3 0 0 0,-23-1-36 0 0,0 0 0 0 0,1 2 0 0 0,0-1 0 0 0,1 1 0 0 0,0 2 0 0 0,-2-1 0 0 0,-2 1 0 0 0,-1-1 11 0 0,-10-2 42 0 0,-4 0 1 0 0,-4 0-43 0 0,0 0 1 0 0,0-1 0 0 0,0 1 0 0 0,-12-2-1 0 0,-7 1 5 0 0,-150 2 120 0 0,115-2-136 0 0,-40 2 0 0 0,87-2 0 0 0,3-2-12 0 0,8 2-46 0 0,17-3-61 0 0,-3 0 108 0 0,1 1-1 0 0,0 0 1 0 0,0 1-1 0 0,0 1 1 0 0,0 0 0 0 0,17 3-1 0 0,-16-2 17 0 0,1-1-5 0 0,-88-13 156 0 0,63 13-149 0 0,-12-2-25 0 0,21 3 7 0 0,12 2 5 0 0,11 0-6 0 0,0 0-1 0 0,0-2 0 0 0,43-3 1 0 0,-12 1-2 0 0,-22-1 14 0 0,-12 1 0 0 0,30 2 0 0 0,-44-1 1 0 0,20 5 9 0 0,-10-1 33 0 0,0 1-33 0 0,-1 1-10 0 0,1-1 0 0 0,1 1 0 0 0,-9-3 0 0 0,12 10 0 0 0,61 38 75 0 0,5-9 42 0 0,-40-26-158 0 0,60 15 0 0 0,-90-27 43 0 0,17 3-2 0 0,-16-1 0 0 0,0-1 0 0 0,-5 0 15 0 0,-9-4 54 0 0,-17-5 53 0 0,2 1-124 0 0,-14-3 75 0 0,-26-11 0 0 0,-90-37-63 0 0,121 45-10 0 0,-28-6 0 0 0,-7-2 0 0 0,-4-3 0 0 0,49 17 0 0 0,-4-1 0 0 0,12 1 0 0 0,4 3 0 0 0,-1-1 0 0 0,0 0 0 0 0,1 1 0 0 0,-1-1 0 0 0,0 0 0 0 0,0 1 0 0 0,0-1 0 0 0,0 1 0 0 0,0-1 0 0 0,1 1 0 0 0,-1 0 0 0 0,0-1 0 0 0,0 1 0 0 0,0 0 0 0 0,-2 0 0 0 0,-19-7 0 0 0,10 4 0 0 0,11 4 0 0 0,-1-1 0 0 0,1 0 0 0 0,0 0 0 0 0,-1-1 0 0 0,1 1 0 0 0,0 0 0 0 0,0 0 0 0 0,-1-1 0 0 0,1 1 0 0 0,0-1 0 0 0,0 1 0 0 0,0-1 0 0 0,0 1 0 0 0,-2-2 0 0 0,0 0 0 0 0,-14 1 0 0 0,-11-1 0 0 0,1 2 0 0 0,-53-5 0 0 0,-21 7-19 0 0,-98-3-34 0 0,127-8 53 0 0,59 7 0 0 0,0-1 0 0 0,0 0 0 0 0,0 1 0 0 0,1 0 0 0 0,2 0-10 0 0,7 1-33 0 0,-5 1 20 0 0,-28 2-109 0 0,25-2 132 0 0,2 2-10 0 0,7-2-44 0 0,16-4-74 0 0,11-4 128 0 0,-21 7 0 0 0,0 0 0 0 0,-1 0 0 0 0,1 1 0 0 0,0-1 0 0 0,-1 1 0 0 0,1 0 0 0 0,4 0 0 0 0,9-1 0 0 0,-8 1 0 0 0,13 2 0 0 0,10-1-64 0 0,-17 0 64 0 0,-3-2 11 0 0,-10 0 234 0 0,0 0-191 0 0,9-3-44 0 0,5 3-10 0 0,32 6 0 0 0,-12 0 0 0 0,-15-2 0 0 0,35 1 0 0 0,-5 1-53 0 0,-20-4 42 0 0,-15 0 11 0 0,0 0 0 0 0,0 2 0 0 0,-1-1 0 0 0,0 2 0 0 0,-1 0 0 0 0,2 0 0 0 0,-1 1 0 0 0,1 2 0 0 0,5 4 0 0 0,18 5 0 0 0,-24-10 0 0 0,1 0 0 0 0,0-1 0 0 0,-1 0 0 0 0,7 1 0 0 0,4 6 0 0 0,-15-7 0 0 0,3 2 0 0 0,-1-1 0 0 0,0 1 0 0 0,-1 1 0 0 0,0 1 0 0 0,0-2 0 0 0,1-1 0 0 0,6 6 0 0 0,-16-10 0 0 0,19 3 0 0 0,-17-3 0 0 0,21 2 0 0 0,-18-3 15 0 0,0 0 0 0 0,1 0 0 0 0,-1-1 0 0 0,10-1 0 0 0,-8 1-26 0 0,5-2 11 0 0,-3-1 11 0 0,-12 3-10 0 0,0 0 0 0 0,0 0 0 0 0,0 0 0 0 0,0 0 0 0 0,0 0 0 0 0,0 0 0 0 0,1 0 0 0 0,-1 0 0 0 0,0 0 0 0 0,0 0 0 0 0,0 0 0 0 0,0 0 0 0 0,0 0 0 0 0,0 0 0 0 0,0 0 0 0 0,0 0 0 0 0,0 0 0 0 0,0 0 0 0 0,0 0 0 0 0,0 0 0 0 0,1 0 0 0 0,-1 0 0 0 0,0 0 0 0 0,0 0 0 0 0,0 0 0 0 0,0 0 0 0 0,0 0 0 0 0,0-1 0 0 0,0 1 0 0 0,0 0 0 0 0,0 0 0 0 0,0 0 0 0 0,0 0 0 0 0,0 0 0 0 0,0 0 0 0 0,0 0 0 0 0,0 0 0 0 0,0 0 0 0 0,0 0 0 0 0,0 0 0 0 0,0 0 0 0 0,0-1 0 0 0,0 1 0 0 0,0 0 0 0 0,0 0 0 0 0,0 0 0 0 0,0 0 0 0 0,0 0 0 0 0,0 0 0 0 0,0 0 0 0 0,0 0 0 0 0,0 0 0 0 0,-1-8 63 0 0,1 8-60 0 0,-1-1-1 0 0,1 0 1 0 0,0 1-1 0 0,-1-1 1 0 0,1 1-1 0 0,0-1 0 0 0,-1 1 1 0 0,1-1-1 0 0,0 1 1 0 0,-1-1-1 0 0,1 1 0 0 0,-1-1 1 0 0,1 1-1 0 0,-1-1 1 0 0,1 1-1 0 0,-1 0 1 0 0,0-1-1 0 0,0 1 0 0 0,-1-2 7 0 0,-4-2 11 0 0,2 1-16 0 0,0-1-1 0 0,-1 1 1 0 0,0 0-1 0 0,0 0 1 0 0,0 1 0 0 0,-7-3-1 0 0,-1 0-4 0 0,-9-2 11 0 0,21 6 21 0 0,3 2-128 0 0,45 12 90 0 0,73 10 1 0 0,-88-18 5 0 0,-17-3 0 0 0,-11 0 0 0 0,-11 0 0 0 0,-13-1 0 0 0,-160-10 64 0 0,83-3-80 0 0,95 12-61 0 0,-8 1-556 0 0,28 5 583 0 0,1-1 1 0 0,0-1-1 0 0,0 0 1 0 0,28 1 0 0 0,83-3 35 0 0,-86-2 9 0 0,-32 0 16 0 0,-34-8 172 0 0,6 1-114 0 0,-111-20 186 0 0,69 16-157 0 0,-155-34-82 0 0,188 41-32 0 0,23 4-65 0 0,4 1-15 0 0,13 3 53 0 0,0 0-1 0 0,0-2 1 0 0,28 3 0 0 0,-15-3 42 0 0,49 11 0 0 0,-62-9-11 0 0,-2-1-24 0 0,-56-21 148 0 0,-46-7 22 0 0,69 18-123 0 0,-1 2 0 0 0,0 0 0 0 0,-21-1 1 0 0,35 5 7 0 0,-6-1-9 0 0,2 1-22 0 0,9 0-46 0 0,5 1 3 0 0,11-1 44 0 0,-6-1 11 0 0,1 1 0 0 0,-1 1 0 0 0,10-1 0 0 0,-5 3 0 0 0,-9-1 0 0 0,1 0 0 0 0,-1 0 0 0 0,1-1 0 0 0,0 1 0 0 0,7-2 0 0 0,33 7 0 0 0,-29-4 0 0 0,-1 3 0 0 0,-1 0 0 0 0,-1 0 11 0 0,-11-4 402 0 0,0-2-359 0 0,8-2-44 0 0,3 3-10 0 0,2 3 0 0 0,1 2 0 0 0,94 28 45 0 0,-69-21 28 0 0,-16-6-42 0 0,-18-5-19 0 0,1 2 0 0 0,0-1 0 0 0,0 1 0 0 0,-1 0 0 0 0,1 0 0 0 0,-1 1 0 0 0,0 0-1 0 0,10 7 1 0 0,8 5-12 0 0,2-1 0 0 0,0 0 0 0 0,62 37 0 0 0,166 92 0 0 0,-19-44 0 0 0,24 13 0 0 0,-254-111 0 0 0,17 14 0 0 0,-13-8 11 0 0,-10-8-10 0 0,0 0-1 0 0,0 0 1 0 0,0 0 0 0 0,0 0-1 0 0,0 0 1 0 0,0 0 0 0 0,0 0-1 0 0,0 0 1 0 0,0 0 0 0 0,0 0-1 0 0,0 0 1 0 0,0 0 0 0 0,0 0-1 0 0,1 0 1 0 0,-1 0 0 0 0,0 1-1 0 0,0-1 1 0 0,0 0 0 0 0,0 0-1 0 0,0 0 1 0 0,0 0-1 0 0,0 0 1 0 0,0 0 0 0 0,0 0-1 0 0,0 0 1 0 0,0 0 0 0 0,0 0-1 0 0,0 0 1 0 0,0 0 0 0 0,0 0-1 0 0,0 1 1 0 0,0-1 0 0 0,0 0-1 0 0,0 0 1 0 0,0 0 0 0 0,0 0-1 0 0,0 0 1 0 0,0 0 0 0 0,0 0-1 0 0,0 0 1 0 0,0 0 0 0 0,0 0-1 0 0,0 0 1 0 0,0 0 0 0 0,0 1-1 0 0,0-1 1 0 0,-1 0 0 0 0,1 0-1 0 0,0 0 1 0 0,0 0 0 0 0,0 0-1 0 0,0 0 1 0 0,0 0-1 0 0,0 0 1 0 0,0 0 0 0 0,0 0-1 0 0,0 0 1 0 0,0 0 0 0 0,0 0-1 0 0,0 0 1 0 0,0 0 0 0 0,0 0-1 0 0,-1 0 1 0 0,1 0 0 0 0,-4 3 8 0 0,-1 0 1 0 0,0 0-1 0 0,0 0 0 0 0,0-1 1 0 0,0 1-1 0 0,0-1 1 0 0,0-1-1 0 0,0 1 0 0 0,-1-1 1 0 0,1 0-1 0 0,-7 1 1 0 0,-13-1 59 0 0,-30 0 1 0 0,29-2-56 0 0,-328-20-14 0 0,172 8-7 0 0,-278 17 0 0 0,453-4-2 0 0,-49 3-226 0 0,-70 12-1 0 0,93-5 50 0 0,31-9 98 0 0,1 0-229 0 0,1 0 296 0 0,0 0 0 0 0,0 0 0 0 0,0-1 0 0 0,0 1 0 0 0,0 0 0 0 0,1 0-1 0 0,-1-1 1 0 0,0 1 0 0 0,0 0 0 0 0,1 0 0 0 0,-1-1 0 0 0,0 1-1 0 0,1 0 1 0 0,-1 0 0 0 0,0-1 0 0 0,1 1 0 0 0,0 0 0 0 0,10 12-163 0 0,-5-8 126 0 0,-1-1 1 0 0,1-1-1 0 0,0 1 0 0 0,0-1 1 0 0,0 0-1 0 0,1-1 0 0 0,9 4 1 0 0,51 8-190 0 0,-48-10 198 0 0,408 45-276 0 0,-86-15 312 0 0,-135-13 13 0 0,59 9 0 0 0,-253-26 33 0 0,-12-4-33 0 0,0 0 0 0 0,0 0 1 0 0,0 0-1 0 0,0 0 0 0 0,0 0 1 0 0,0 0-1 0 0,0 0 0 0 0,0 0 1 0 0,0 0-1 0 0,0 0 0 0 0,0 0 1 0 0,0 0-1 0 0,-1 0 0 0 0,1 0 1 0 0,0 0-1 0 0,0 0 0 0 0,0 0 1 0 0,0 0-1 0 0,0 0 1 0 0,0 0-1 0 0,0 0 0 0 0,0 0 1 0 0,0 0-1 0 0,0 0 0 0 0,0 0 1 0 0,0 0-1 0 0,0 0 0 0 0,0 0 1 0 0,0 1-1 0 0,0-1 0 0 0,0 0 1 0 0,0 0-1 0 0,0 0 0 0 0,0 0 1 0 0,0 0-1 0 0,0 0 0 0 0,0 0 1 0 0,0 0-1 0 0,0 0 0 0 0,0 0 1 0 0,0 0-1 0 0,0 0 0 0 0,0 0 1 0 0,0 0-1 0 0,0 0 0 0 0,0 0 1 0 0,0 0-1 0 0,0 0 0 0 0,0 0 1 0 0,0 1-1 0 0,0-1 0 0 0,0 0 1 0 0,0 0-1 0 0,0 0 0 0 0,0 0 1 0 0,0 0-1 0 0,0 0 1 0 0,0 0-1 0 0,0 0 0 0 0,0 0 1 0 0,0 0-1 0 0,0 0 0 0 0,0 0 1 0 0,0 0-1 0 0,0 0 0 0 0,0 0 1 0 0,0 0-1 0 0,-9 1 47 0 0,-19 0 91 0 0,-40-3 0 0 0,25 0-87 0 0,-297-35 123 0 0,192 16-96 0 0,-65-6 431 0 0,-280-33 530 0 0,475 58-1032 0 0,3 1-13 0 0,0-2 0 0 0,-22-5 0 0 0,35 7-101 0 0,4 1-298 0 0,98-18-3 0 0,113-4 0 0 0,26-4 765 0 0,-217 23-282 0 0,65-13 172 0 0,-72 13-198 0 0,0-1 0 0 0,0-1 0 0 0,20-9 0 0 0,-27 7 15 0 0,-2 3 26 0 0,-11-8 174 0 0,3 8-229 0 0,0 0 0 0 0,0 0-1 0 0,-1 1 1 0 0,0 0 0 0 0,1-1 0 0 0,-1 1-1 0 0,-1 0 1 0 0,1 0 0 0 0,0 0-1 0 0,-1 1 1 0 0,-4-3 0 0 0,-6-3 85 0 0,-24-11-1 0 0,12 9-59 0 0,0 1 0 0 0,-37-8 0 0 0,-58-6 56 0 0,48 11 4 0 0,-253-57 520 0 0,264 53-512 0 0,54 13-128 0 0,9 0 0 0 0,7 0 0 0 0,-7 3 0 0 0,22-4-13 0 0,0 0 0 0 0,0 2-1 0 0,1 0 1 0 0,-1 2-1 0 0,37 4 1 0 0,2-2-3 0 0,177 4 16 0 0,-213-5 0 0 0,-15 0 4 0 0,0-1 0 0 0,1 0 0 0 0,17-2 0 0 0,-40-7 140 0 0,0 4-123 0 0,-1 1 0 0 0,0 1 0 0 0,0 0 0 0 0,0 0-1 0 0,0 1 1 0 0,-16 0 0 0 0,13 0-9 0 0,-212-23 54 0 0,159 18-66 0 0,0 3 0 0 0,-103 7 0 0 0,145-1 0 0 0,15-2 0 0 0,0 1 0 0 0,1 0 0 0 0,-18 5 0 0 0,17-2-13 0 0,11-4 6 0 0,0 0 0 0 0,-1 1 0 0 0,1-1 0 0 0,0 0-1 0 0,0 0 1 0 0,-1 1 0 0 0,1-1 0 0 0,0 0 0 0 0,0 1 0 0 0,0-1 0 0 0,0 0 0 0 0,-1 1 0 0 0,1-1-1 0 0,0 0 1 0 0,0 1 0 0 0,0-1 0 0 0,0 0 0 0 0,0 1 0 0 0,0-1 0 0 0,0 0 0 0 0,0 1 0 0 0,0 0-1 0 0,1 4-68 0 0,1 0-87 0 0,4 0 104 0 0,0-1 0 0 0,0 1 0 0 0,1-1 0 0 0,-1 0 0 0 0,1-1 0 0 0,0 0 0 0 0,0 0 0 0 0,0 0 0 0 0,13 2 0 0 0,74 12-225 0 0,-84-16 264 0 0,466 46-326 0 0,-197-41 293 0 0,-276-6 110 0 0,-19-5 125 0 0,-17-3-90 0 0,0 3 1 0 0,0 0 0 0 0,-61 1-1 0 0,52 2-69 0 0,-220-16 38 0 0,-3 0 147 0 0,66 14 30 0 0,0 1-73 0 0,69 0-76 0 0,102 3-85 0 0,0 2-1 0 0,-42 9 1 0 0,68-11-97 0 0,3 3-393 0 0,0 0 420 0 0,0-1 0 0 0,1 1-1 0 0,0-1 1 0 0,-1 0 0 0 0,1 0-1 0 0,0 0 1 0 0,0 0 0 0 0,0 0-1 0 0,0 0 1 0 0,0 0 0 0 0,0-1-1 0 0,1 1 1 0 0,-1-1 0 0 0,1 1-1 0 0,-1-1 1 0 0,1 0 0 0 0,2 1 0 0 0,8 2-200 0 0,1 0 0 0 0,17 2 0 0 0,-19-4 211 0 0,86 12-263 0 0,104 0 0 0 0,-5 0 52 0 0,-160-10 261 0 0,131 19-54 0 0,-159-21 59 0 0,-1 1 0 0 0,0 0 0 0 0,13 6 0 0 0,-6 0 0 0 0,-14-8 1 0 0,0-1 0 0 0,-1 1 0 0 0,1-1 0 0 0,-1 1 0 0 0,1-1 0 0 0,-1 1 0 0 0,1-1 0 0 0,-1 1 0 0 0,1 0 0 0 0,-1-1 0 0 0,0 1 0 0 0,1 0 0 0 0,-1-1 0 0 0,0 1 0 0 0,0 0 0 0 0,1-1 0 0 0,-1 1 0 0 0,0 0 0 0 0,0 0 0 0 0,0-1 0 0 0,0 1 0 0 0,0 0-1 0 0,0 0 1 0 0,0-1 0 0 0,0 1 0 0 0,0 0 0 0 0,-1 0 0 0 0,1 0 0 0 0,-1 1 4 0 0,0-1 1 0 0,0 1-1 0 0,0-1 0 0 0,0 0 0 0 0,0 1 1 0 0,0-1-1 0 0,-1 0 0 0 0,1 0 0 0 0,0 0 1 0 0,-1 0-1 0 0,-2 2 0 0 0,-4 1 22 0 0,0 0-1 0 0,0-1 1 0 0,-15 5 0 0 0,-43 6 106 0 0,-90 9-1 0 0,99-16-69 0 0,-351 22 475 0 0,208-18-16 0 0,147-8-342 0 0,-3-1 79 0 0,0 3 1 0 0,-97 21-1 0 0,137-20-248 0 0,16-6-10 0 0,-1 0 1 0 0,1 0-1 0 0,-1 1 1 0 0,1-1-1 0 0,-1 0 0 0 0,1 0 1 0 0,0 1-1 0 0,-1-1 1 0 0,1 0-1 0 0,-1 1 0 0 0,1-1 1 0 0,0 0-1 0 0,0 1 1 0 0,-1-1-1 0 0,1 1 0 0 0,0-1 1 0 0,-1 0-1 0 0,1 1 0 0 0,0-1 1 0 0,0 1-1 0 0,0-1 1 0 0,-1 1-1 0 0,2 1-5 0 0,-1 0-1 0 0,0 0 1 0 0,1 0 0 0 0,-1 0-1 0 0,1-1 1 0 0,-1 1 0 0 0,1 0-1 0 0,0 0 1 0 0,0-1 0 0 0,0 1-1 0 0,0-1 1 0 0,0 1-1 0 0,0-1 1 0 0,0 1 0 0 0,1-1-1 0 0,-1 1 1 0 0,0-1 0 0 0,1 0-1 0 0,-1 0 1 0 0,1 0 0 0 0,2 1-1 0 0,5 4-41 0 0,1 0 1 0 0,13 4-1 0 0,-2-1-27 0 0,1-1 0 0 0,43 8 0 0 0,48 2-19 0 0,-24-5 15 0 0,441 67 63 0 0,-407-57 14 0 0,-113-19 0 0 0,-10-1 0 0 0,-10 1 0 0 0,10-4 0 0 0,-18 5 0 0 0,0 0 0 0 0,0-2 0 0 0,-32 3 0 0 0,-59-4 0 0 0,77-3 0 0 0,-248-14 290 0 0,62 1-26 0 0,152 12-117 0 0,-259 1 1111 0 0,312 1-1220 0 0,4 1 0 0 0,-1 0-1 0 0,1 0 1 0 0,-14 4-1 0 0,23-4-39 0 0,-1-1 0 0 0,1 1 0 0 0,0-1 0 0 0,0 1 0 0 0,-1-1 0 0 0,1 1 0 0 0,0-1 0 0 0,0 1 0 0 0,0-1 0 0 0,-1 1 0 0 0,1-1 1 0 0,0 1-1 0 0,0-1 0 0 0,0 1 0 0 0,0-1 0 0 0,0 1 0 0 0,0 0 0 0 0,0-1 0 0 0,0 1 0 0 0,0-1 0 0 0,0 1 0 0 0,1-1 0 0 0,-1 1 0 0 0,0-1 0 0 0,0 1 0 0 0,1 0 0 0 0,-1-1-2 0 0,1 3-18 0 0,0-1 0 0 0,1 1-1 0 0,-1-1 1 0 0,1 1 0 0 0,-1-1 0 0 0,1 0 0 0 0,0 0 0 0 0,0 0 0 0 0,0 0 0 0 0,0 0 0 0 0,0-1 0 0 0,0 1 0 0 0,1 0 0 0 0,-1-1 0 0 0,3 2 0 0 0,6 2-47 0 0,0 0 0 0 0,13 4 0 0 0,8 0-17 0 0,0-2 0 0 0,1-1 0 0 0,33 2 0 0 0,-40-5 78 0 0,114 9-70 0 0,30 3 2 0 0,-101-5 72 0 0,290 33-56 0 0,-217-27 60 0 0,-107-11 0 0 0,67 21 0 0 0,-91-21 0 0 0,-11-5 0 0 0,0 0 0 0 0,0 0 0 0 0,0 1 0 0 0,1-1 0 0 0,-1 0 0 0 0,0 0 0 0 0,0 0 0 0 0,0 0 0 0 0,0 0 0 0 0,0 0 0 0 0,0 0 0 0 0,0 0 0 0 0,0 0 0 0 0,0 0 0 0 0,0 0 0 0 0,0 0 0 0 0,0 1 0 0 0,0-1 0 0 0,0 0 0 0 0,0 0 0 0 0,0 0 0 0 0,0 0 0 0 0,0 0 0 0 0,0 0 0 0 0,0 0 0 0 0,0 0 0 0 0,0 0 0 0 0,0 0 0 0 0,0 1 0 0 0,0-1 0 0 0,0 0 0 0 0,0 0 0 0 0,0 0 0 0 0,0 0 0 0 0,0 0 0 0 0,0 0 0 0 0,-1 0 0 0 0,1 0 0 0 0,0 0 0 0 0,0 0 0 0 0,0 0 0 0 0,0 0 0 0 0,0 0 0 0 0,0 0 0 0 0,0 1 0 0 0,0-1 0 0 0,0 0 0 0 0,0 0 0 0 0,-9 2 0 0 0,-8 0 31 0 0,0 0 0 0 0,0-1 0 0 0,0-1 0 0 0,1 0 0 0 0,-22-4 0 0 0,1 1 23 0 0,-476-38 906 0 0,453 36-822 0 0,-79 4-1 0 0,129 3-113 0 0,9 3-29 0 0,8 2-31 0 0,-7-7 33 0 0,5 4-17 0 0,0-1 1 0 0,0 1-1 0 0,0-1 1 0 0,0-1-1 0 0,1 1 0 0 0,-1-1 1 0 0,1 0-1 0 0,7 2 1 0 0,50 8-53 0 0,-53-10 71 0 0,531 44-119 0 0,-209-25 122 0 0,-32 5-2 0 0,380 36 0 0 0,228 43 0 0 0,-656-60-6 0 0,-26-5 76 0 0,-214-40-27 0 0,-11-5-13 0 0,-6-2 32 0 0,-2 0-16 0 0,1 1 1 0 0,-2-1-1 0 0,1 2 0 0 0,-1-1 0 0 0,0 1 1 0 0,0 0-1 0 0,0 1 0 0 0,-11-5 0 0 0,5 3-23 0 0,-287-120 87 0 0,-10 24 10 0 0,252 84-116 0 0,-133-45-4 0 0,-47-14 0 0 0,126 41 0 0 0,-189-88 0 0 0,267 107 0 0 0,-19-9 0 0 0,-88-57 0 0 0,132 77 5 0 0,-26-24 44 0 0,36 30-49 0 0,0-1 0 0 0,-1 1 1 0 0,1 0-1 0 0,0 0 0 0 0,0 0 1 0 0,-1 0-1 0 0,1-1 0 0 0,0 1 1 0 0,0 0-1 0 0,0 0 0 0 0,-1-1 1 0 0,1 1-1 0 0,0 0 0 0 0,0 0 1 0 0,0-1-1 0 0,0 1 1 0 0,-1 0-1 0 0,1-1 0 0 0,0 1 1 0 0,0 0-1 0 0,0-1 0 0 0,0 1 1 0 0,0 0-1 0 0,0 0 0 0 0,0-1 1 0 0,0 1-1 0 0,0 0 0 0 0,0-1 1 0 0,0 1-1 0 0,0-1 0 0 0,2 0-6 0 0,-1 0 0 0 0,1 0 1 0 0,-1 0-1 0 0,1 0 0 0 0,0 1 0 0 0,-1-1 0 0 0,1 0 0 0 0,0 1 0 0 0,0-1 0 0 0,-1 1 0 0 0,1 0 0 0 0,0-1 0 0 0,2 1 0 0 0,31-2-178 0 0,-28 2 137 0 0,175 7-982 0 0,-70 0 614 0 0,224-1 149 0 0,-329-6 264 0 0,22-2 19 0 0,-29 2-13 0 0,1 0 0 0 0,-1 0 1 0 0,0 0-1 0 0,1 0 0 0 0,-1 0 0 0 0,0 0 1 0 0,1 0-1 0 0,-1 0 0 0 0,1 0 0 0 0,-1 0 0 0 0,0-1 1 0 0,0 1-1 0 0,1 0 0 0 0,-1 0 0 0 0,0 0 0 0 0,1-1 1 0 0,-1 1-1 0 0,0 0 0 0 0,0 0 0 0 0,1-1 1 0 0,-1 1-1 0 0,0 0 0 0 0,0 0 0 0 0,1-1 0 0 0,-1 1 1 0 0,0 0-1 0 0,0-1 0 0 0,0 1 0 0 0,0 0 0 0 0,0-1 1 0 0,1 1-1 0 0,-1 0 0 0 0,0-1 0 0 0,0 1 1 0 0,0 0-1 0 0,0-1 0 0 0,0 1 0 0 0,0 0 0 0 0,0-1 1 0 0,0 1-1 0 0,0-1 0 0 0,0 1 0 0 0,-1 0 0 0 0,1-1 1 0 0,0 0-1 0 0,-6-10 57 0 0,0 5-45 0 0,0 2 0 0 0,0-1 0 0 0,0 1 1 0 0,-1 0-1 0 0,0 0 0 0 0,0 1 0 0 0,0 0 0 0 0,0 0 1 0 0,-10-3-1 0 0,4 2-8 0 0,-129-43-125 0 0,-28-10-38 0 0,24-4 200 0 0,-103-38 33 0 0,214 90-139 0 0,23 6 57 0 0,1 0 1 0 0,-1 0-1 0 0,1-2 0 0 0,-17-7 0 0 0,28 12 3 0 0,0 0 0 0 0,0 0 0 0 0,0 0-1 0 0,0 0 1 0 0,0 0 0 0 0,0 0 0 0 0,1 0 0 0 0,-1 0 0 0 0,0-1 0 0 0,0 1 0 0 0,0 0-1 0 0,0 0 1 0 0,0 0 0 0 0,0 0 0 0 0,0 0 0 0 0,0 0 0 0 0,0 0 0 0 0,0 0-1 0 0,0 0 1 0 0,0 0 0 0 0,0 0 0 0 0,0 0 0 0 0,0 0 0 0 0,0 0 0 0 0,0 0 0 0 0,0 0-1 0 0,0 0 1 0 0,0-1 0 0 0,0 1 0 0 0,0 0 0 0 0,0 0 0 0 0,0 0 0 0 0,0 0-1 0 0,0 0 1 0 0,0 0 0 0 0,0 0 0 0 0,0 0 0 0 0,0 0 0 0 0,0 0 0 0 0,0 0-1 0 0,0 0 1 0 0,0 0 0 0 0,0 0 0 0 0,0-1 0 0 0,0 1 0 0 0,0 0 0 0 0,12-3-37 0 0,0 0 1 0 0,0 0 0 0 0,1 1 0 0 0,-1 1-1 0 0,1 0 1 0 0,16 1 0 0 0,81 10-215 0 0,-83-7 207 0 0,170 26-67 0 0,111 9-48 0 0,-271-35 171 0 0,-46-13 116 0 0,1 4-117 0 0,-1 0 0 0 0,1 1 1 0 0,-1 0-1 0 0,0 1 0 0 0,-10-4 1 0 0,-51-14 18 0 0,14 5-34 0 0,-36-18 5 0 0,-71-23 0 0 0,129 47 0 0 0,-61-17 0 0 0,22 6 0 0 0,60 19 0 0 0,2 2-10 0 0,9 1-44 0 0,5 0-10 0 0,22 1 43 0 0,0 2 0 0 0,0 1-1 0 0,-1 1 1 0 0,1 1 0 0 0,26 11-1 0 0,-22-8-12 0 0,-12-4-22 0 0,0 1 0 0 0,21 10 0 0 0,-28-11 30 0 0,-8-4-32 0 0,-11-10-3 0 0,7 7 56 0 0,-5-3 5 0 0,-1-1 0 0 0,0 1 0 0 0,0 1 0 0 0,-1-1 0 0 0,1 1 0 0 0,-18-5 0 0 0,-57-11 6 0 0,65 16 0 0 0,-1 0 31 0 0,0 0 7 0 0,1 0 1 0 0,-1 2-1 0 0,-36-2 1 0 0,42 5-25 0 0,-1-1-1 0 0,0 0 1 0 0,0-2-1 0 0,1 1 1 0 0,-23-7-1 0 0,25 6-31 0 0,29 7-26 0 0,-9-1 10 0 0,1-1-1 0 0,16 2 0 0 0,4-1 29 0 0,3 1 0 0 0,-19-3 0 0 0,-2 0 12 0 0,-9-2 47 0 0,-4-2-41 0 0,0 0 0 0 0,-1 0 0 0 0,1 0 0 0 0,0 0 1 0 0,-1 0-1 0 0,1 0 0 0 0,-1 1 0 0 0,0-1 0 0 0,1 0 0 0 0,-1 1 0 0 0,0 0 0 0 0,0-1 0 0 0,-2 0 0 0 0,-5-2 26 0 0,1 0 0 0 0,-1 1-1 0 0,1 0 1 0 0,-1 0 0 0 0,-16-2-1 0 0,6 1-13 0 0,-74-23 162 0 0,58 22-140 0 0,31 5-110 0 0,-4 1-13 0 0,6-1-14 0 0,0 0 26 0 0,-14-5 46 0 0,13 4 14 0 0,-13-1 0 0 0,5 0-1 0 0,10 2 0 0 0,1 0 0 0 0,0 0 0 0 0,0 0 0 0 0,0 0 0 0 0,0 0 0 0 0,-1 0 0 0 0,1 0 0 0 0,0 0 0 0 0,0 0 0 0 0,0 0 0 0 0,0 0 0 0 0,-1-1 0 0 0,1 1 0 0 0,0 0 0 0 0,0 0 0 0 0,0 0 0 0 0,0 0 0 0 0,0 0 0 0 0,-1 0 0 0 0,1 0 0 0 0,0-1 0 0 0,0 1 0 0 0,0 0 0 0 0,0 0 0 0 0,0 0 0 0 0,0 0 0 0 0,0 0 0 0 0,0-1 0 0 0,0 1 0 0 0,-1 0 0 0 0,1 0 0 0 0,0 0 0 0 0,0 0 0 0 0,0-1 0 0 0,0 1 0 0 0,0 0 0 0 0,0 0 0 0 0,0 0 0 0 0,2-1 0 0 0,-1 1 0 0 0,0 1 0 0 0,1-1 0 0 0,0 1 0 0 0,-1 0 0 0 0,1-1 0 0 0,0 0 0 0 0,0 1 0 0 0,-1-1 0 0 0,1 0 0 0 0,0 0 0 0 0,0 0 0 0 0,-1 0 0 0 0,4 0 0 0 0,11 0 0 0 0,15-1 0 0 0,18 3 0 0 0,-34-1 0 0 0,1 1 0 0 0,0-2 0 0 0,-15 0 0 0 0,23 1 0 0 0,-2-1 0 0 0,-7 1 0 0 0,-1 3 0 0 0,1 1 0 0 0,1 0 0 0 0,-1 1 0 0 0,-2 1 0 0 0,0 0 0 0 0,1-1 0 0 0,8 5 0 0 0,-2 1 0 0 0,-6-4 0 0 0,-1 1 0 0 0,2 0 0 0 0,0 0 0 0 0,0-1 0 0 0,9 2 16 0 0,-14-3 13 0 0,0 1-20 0 0,3 2 13 0 0,0 0 37 0 0,18 11 125 0 0,-24-18-143 0 0,-5-2 23 0 0,1 0-10 0 0,10 5-23 0 0,-3-2 1 0 0,0 1 1 0 0,0 0-1 0 0,-1 0 1 0 0,0 1 0 0 0,12 10-1 0 0,-9-8-32 0 0,0 1 0 0 0,3 1 0 0 0,7 3 0 0 0,-16-13 0 0 0,27 15 0 0 0,-12-3 0 0 0,-8-7 0 0 0,-3-1 0 0 0,-4-2 17 0 0,12 2 29 0 0,-11-2-45 0 0,22 5 63 0 0,0 0 0 0 0,-14-4-64 0 0,0 1 11 0 0,6 0 8 0 0,-20-4-7 0 0,40 3 10 0 0,-23-2 78 0 0,-12-1-37 0 0,0 1 0 0 0,-1-1 0 0 0,1 1 0 0 0,0 0 0 0 0,7 2 0 0 0,-7-1 41 0 0,-4-3-83 0 0,1-1-4 0 0,17 5 158 0 0,-4 1-162 0 0,-1-1-13 0 0,0 0 0 0 0,-1 0 0 0 0,1 1 0 0 0,-1-2-16 0 0,1 1-48 0 0,0-1 48 0 0,0 0 16 0 0,0 0 0 0 0,0 1 0 0 0,0-3 0 0 0,1 1 0 0 0,-2 1 0 0 0,1 1 0 0 0,0 1 0 0 0,-1-3 11 0 0,1 0 32 0 0,1 2-33 0 0,0 1-10 0 0,1 0 0 0 0,13 5 0 0 0,2-2 0 0 0,224 56 0 0 0,-197-46 0 0 0,-28-8 0 0 0,-26-8 0 0 0,19 11 0 0 0,3 0 0 0 0,-27-12 0 0 0,0 0 0 0 0,0 0 0 0 0,1 0 0 0 0,-1 0 0 0 0,0 0 0 0 0,0 0 0 0 0,0 0 0 0 0,0 0 0 0 0,1 0 0 0 0,-1 1 0 0 0,0-1 0 0 0,0 0 0 0 0,0 0 0 0 0,0 0 0 0 0,1 0 0 0 0,-1 0 0 0 0,0 0 0 0 0,0 0 0 0 0,0 0 0 0 0,0 1 0 0 0,0-1 0 0 0,0 0 0 0 0,1 0 0 0 0,-1 0 0 0 0,0 0 0 0 0,0 0 0 0 0,0 1 0 0 0,0-1 0 0 0,0 0 0 0 0,0 0 0 0 0,0 0 0 0 0,0 0 0 0 0,0 1 0 0 0,0-1 0 0 0,0 0 0 0 0,0 0 0 0 0,-7 3 1 0 0,-10-3-20 0 0,-68-7-94 0 0,-96-20 1 0 0,-82-35-85 0 0,-118-33 197 0 0,326 85-7 0 0,18 5-7 0 0,1-3 0 0 0,0-1-1 0 0,-53-20 1 0 0,49 12 14 0 0,-51-15 0 0 0,73 26-17 0 0,-21-10 0 0 0,-13-4-35 0 0,44 17-21 0 0,-8-6 3 0 0,10 4-19 0 0,3 2 85 0 0,-12-6-143 0 0,7 4 136 0 0,8 5 11 0 0,-1 0 0 0 0,1 0 0 0 0,0 0 0 0 0,0 0 0 0 0,0 0 0 0 0,-1-1 0 0 0,1 1 0 0 0,0 0 0 0 0,0 0 0 0 0,0 0 0 0 0,-1-1 0 0 0,1 1 0 0 0,0 0 0 0 0,0 0 0 0 0,0 0 0 0 0,0-1 0 0 0,0 1 0 0 0,-1 0 0 0 0,1 0 0 0 0,0-1 0 0 0,0 1 0 0 0,0 0 0 0 0,0 0 0 0 0,0-1 0 0 0,0 1 0 0 0,0 0 0 0 0,0 0 0 0 0,0-1 0 0 0,0 1 0 0 0,0 0 0 0 0,0 0 0 0 0,0-1 0 0 0,3 0-3 0 0,-1 0-1 0 0,0 0 1 0 0,1 0-1 0 0,-1 1 1 0 0,1-1-1 0 0,-1 1 0 0 0,0 0 1 0 0,6-1-1 0 0,25 0-28 0 0,-4 3 32 0 0,1 0 0 0 0,-1 2 0 0 0,1 1 0 0 0,-1 2 0 0 0,37 13 0 0 0,-20-8 0 0 0,1 2 0 0 0,20 3 0 0 0,-61-15 0 0 0,19 8 0 0 0,-9-6 0 0 0,-1 0 0 0 0,1 0 0 0 0,-1 1 0 0 0,8 2 0 0 0,-21-7 0 0 0,22 5 0 0 0,7 2 0 0 0,-7 1 29 0 0,-5-6 6 0 0,-15-2-35 0 0,11 0 0 0 0,-1 3 0 0 0,1 0 0 0 0,1 0 0 0 0,0 0 0 0 0,-1-1 0 0 0,0 0 0 0 0,1 1 0 0 0,-1 1 0 0 0,1 2 0 0 0,-2-1 0 0 0,1 0 0 0 0,1 1 0 0 0,-1-2 0 0 0,1 0 0 0 0,6 4 36 0 0,18 5 130 0 0,-25-10-269 0 0,-6-1 100 0 0,1 0 0 0 0,16 7 0 0 0,-11-3-15 0 0,-1-1 18 0 0,1-1 0 0 0,-1-2 0 0 0,1 1 0 0 0,0 1 0 0 0,1 0 0 0 0,-1-1 0 0 0,97 28 0 0 0,61 13 0 0 0,-158-40 0 0 0,-3-1 14 0 0,-10-3 50 0 0,-15-5 2 0 0,-13-4-51 0 0,-1 1 1 0 0,-33-5-1 0 0,-3-1 3 0 0,-163-40-18 0 0,171 43 13 0 0,-24-6 28 0 0,-113-29-40 0 0,-9-3-16 0 0,159 36 15 0 0,-69-31 0 0 0,60 20 26 0 0,-37-18 20 0 0,28 15-46 0 0,40 16 0 0 0,-2 1 0 0 0,15 8 0 0 0,-2 0 0 0 0,6 1 0 0 0,-1 0 0 0 0,1 0 0 0 0,0 0 0 0 0,0 0 0 0 0,0 0 0 0 0,-5-3 0 0 0,-18-5 0 0 0,-1-2 0 0 0,13 5 0 0 0,-9-1 0 0 0,4 3 0 0 0,7-1 0 0 0,2-1 0 0 0,2-1 14 0 0,7 6 50 0 0,4 1-8 0 0,16 1-53 0 0,0 1 0 0 0,0 1 0 0 0,32 10 1 0 0,23 4-7 0 0,-57-14 3 0 0,-1 2 0 0 0,0 0 0 0 0,0 0 0 0 0,-1 2 0 0 0,20 10 0 0 0,20 7 0 0 0,-4-3 0 0 0,18 12 0 0 0,-57-27 0 0 0,0-1 0 0 0,15 4 0 0 0,16 6 0 0 0,-34-12 0 0 0,0 0 0 0 0,1 0 0 0 0,-1-1 0 0 0,13 1 0 0 0,-12-1 0 0 0,4 1 0 0 0,25 9 0 0 0,-27-9-16 0 0,-9-3-61 0 0,-1 1 8 0 0,8 4 45 0 0,-5-3-19 0 0,7 3 32 0 0,3-2 11 0 0,1 0-13 0 0,-2 0-40 0 0,-1 0 25 0 0,-11-2-42 0 0,-67-8-556 0 0,-88-15 576 0 0,-8-24 50 0 0,-122-30 0 0 0,142 49 0 0 0,81 16 0 0 0,32 7 0 0 0,11 3 0 0 0,0-1 0 0 0,-21-5 0 0 0,-23-10-202 0 0,53 14 171 0 0,-10-7 8 0 0,7 6 23 0 0,-2 2 0 0 0,1-1 0 0 0,1-1 0 0 0,-6-2 0 0 0,17 6 0 0 0,-25-19 0 0 0,16 11 0 0 0,3 2 15 0 0,4 5 186 0 0,2-1-147 0 0,-3-4-58 0 0,3 5-66 0 0,1-1 13 0 0,7-7 528 0 0,-6 9-509 0 0,20-2 26 0 0,-13 5 12 0 0,19 7 0 0 0,82 21 0 0 0,-81-22 0 0 0,30 14 0 0 0,-16-6 0 0 0,-14-6 0 0 0,3 3 0 0 0,-26-12 0 0 0,20 8 0 0 0,9 6 0 0 0,-23-10 0 0 0,25 11 0 0 0,-14-8 0 0 0,84 37 0 0 0,-101-43 0 0 0,20 7 0 0 0,-21-9 0 0 0,21 11 0 0 0,-10-3 0 0 0,5 2 0 0 0,-18-9 0 0 0,26 19 0 0 0,-23-16 22 0 0,0 0 0 0 0,1-1-1 0 0,-1 0 1 0 0,1 0 0 0 0,0-1-1 0 0,0 1 1 0 0,11 2 0 0 0,21 8 28 0 0,-7-3-120 0 0,36 11-28 0 0,-61-19 98 0 0,0-1 0 0 0,0 1-1 0 0,0-2 1 0 0,1 1 0 0 0,8 0-1 0 0,5 2 14 0 0,2 1 32 0 0,38 10 35 0 0,-36-7-80 0 0,-2 3 0 0 0,7-1-13 0 0,18 4-54 0 0,-17-3 67 0 0,16-2 0 0 0,-26-6 0 0 0,-16-4 0 0 0,29 5 0 0 0,-5 1 0 0 0,-13-3 0 0 0,1 1 0 0 0,-1 1 0 0 0,0-2 0 0 0,1 2 11 0 0,-1-1 32 0 0,32 8-97 0 0,-17-6 54 0 0,16 1 0 0 0,18 1 0 0 0,-36-3 0 0 0,1-1 0 0 0,15-1 0 0 0,-14-2 0 0 0,-15 0 0 0 0,-1 1 0 0 0,9 0 0 0 0,-22-1 0 0 0,19 4 0 0 0,23 5 0 0 0,92 15 0 0 0,30 3 64 0 0,-71-19-64 0 0,-83-7 11 0 0,-10-1 42 0 0,-4-1 1 0 0,-209-39 45 0 0,80 18-60 0 0,-79-9-106 0 0,26 5-4 0 0,92 9 12 0 0,-153-48 0 0 0,236 61 49 0 0,7 3-44 0 0,15 8-274 0 0,4-2 287 0 0,-1 0-1 0 0,1-1 0 0 0,0 0 1 0 0,30 1-1 0 0,10 3 24 0 0,51 11-41 0 0,113 3 0 0 0,-205-21 59 0 0,-4-1 11 0 0,-9 0 106 0 0,-15-11-53 0 0,8 8-64 0 0,-1 0 0 0 0,0 0 0 0 0,0 0 0 0 0,0 1 0 0 0,-1 0 0 0 0,1 0 0 0 0,-10-2 0 0 0,-43-5 0 0 0,30 5 0 0 0,-101-19 0 0 0,119 21-10 0 0,100 22-118 0 0,181 16 74 0 0,-256-34 54 0 0,0-2 0 0 0,-3 0 11 0 0,-10 0 118 0 0,-13-7 17 0 0,1 2-145 0 0,-1 1 0 0 0,0 0 0 0 0,-1 0 1 0 0,1 1-1 0 0,0 1 0 0 0,-1 0 0 0 0,-11 0 1 0 0,-12-3-2 0 0,-216-39 78 0 0,238 43-37 0 0,11 0-100 0 0,20 7-39 0 0,-4-1 64 0 0,122 23 34 0 0,-113-24 0 0 0,87 10 0 0 0,-15-4 0 0 0,-51-6 11 0 0,-42-4 42 0 0,-3-2 1 0 0,-3-1-46 0 0,1-1 0 0 0,0 1 0 0 0,-1 0 0 0 0,0 0 0 0 0,0 0 0 0 0,0 0 0 0 0,0 1 0 0 0,0 0 0 0 0,-1 0 0 0 0,1 0 0 0 0,-1 0 0 0 0,-4-1 0 0 0,-13-3 9 0 0,-27-3 0 0 0,47 9-17 0 0,-243-33 210 0 0,154 22-164 0 0,67 10-78 0 0,15 1 10 0 0,18 0 12 0 0,136 10 10 0 0,-73-6 21 0 0,86 1 38 0 0,-144-5-59 0 0,-2 0 11 0 0,-47-9 106 0 0,-76-4-42 0 0,97 11-32 0 0,4 1-46 0 0,50 10-140 0 0,-25-5 149 0 0,28 4 0 0 0,58 4-6 0 0,-53-2 0 0 0,-33-8 0 0 0,0 2 0 0 0,-1 0 0 0 0,1 0 0 0 0,-1 1 0 0 0,1 0 11 0 0,-2 1 32 0 0,0 2-33 0 0,1-2-10 0 0,0-1 0 0 0,30 11 0 0 0,-14-8 0 0 0,2-1 0 0 0,-1 1 60 0 0,2 2-48 0 0,26 7-12 0 0,-14-3 0 0 0,-40-12-1 0 0,20 2 13 0 0,37 3 41 0 0,-57-6-34 0 0,21 0 26 0 0,-6-1-40 0 0,-17 0 10 0 0,20 4 31 0 0,-5-1-19 0 0,-15-2-6 0 0,2 1-4 0 0,29 0-12 0 0,-20-1-5 0 0,1 2 0 0 0,0 1 0 0 0,0-2 0 0 0,0 1 0 0 0,0-2 0 0 0,-1 0 0 0 0,1 2 0 0 0,0-2 0 0 0,-6-1 0 0 0,3 0 0 0 0,-7 2 0 0 0,29 3 0 0 0,-16-3 0 0 0,-2 0 0 0 0,-1 0 0 0 0,0-1 0 0 0,0 0 0 0 0,1 0 0 0 0,0 1 0 0 0,31 2 0 0 0,-31-1 0 0 0,-1 1 0 0 0,32 5 0 0 0,-18-2 0 0 0,44 10 0 0 0,-58-14 0 0 0,-1 1 0 0 0,45 9 0 0 0,-29-6 0 0 0,-2 1 0 0 0,-12-4 0 0 0,18 1 0 0 0,-21-5 11 0 0,-8 0 32 0 0,4 2-21 0 0,-6-1 37 0 0,-12-2-42 0 0,0 0-1 0 0,1 0 1 0 0,-13-4 0 0 0,-7-2-19 0 0,-276-40 56 0 0,32 14-58 0 0,117 14-314 0 0,98 11 253 0 0,44 6 54 0 0,1 1 1 0 0,10 0-49 0 0,4 2-373 0 0,30 0 421 0 0,-23-1 1 0 0,-4 0-33 0 0,8-1 32 0 0,3 2 11 0 0,-1-1 0 0 0,0-2 0 0 0,-3-1 11 0 0,-9 3 42 0 0,-3-2 1 0 0,5-8-44 0 0,5 0-10 0 0,2 3 0 0 0,3 3 0 0 0,-3 1 11 0 0,-7 2 32 0 0,4-2-22 0 0,-6 3 316 0 0,-1-1-261 0 0,6-3-4 0 0,-6 3 192 0 0,1 1-226 0 0,8-3-92 0 0,5 3 38 0 0,0 0 16 0 0,0 0 0 0 0,10 4 0 0 0,-1 1 0 0 0,-19-5 1 0 0,21 7 62 0 0,4 2-63 0 0,-24-7 31 0 0,30 13 114 0 0,-23-8-145 0 0,1 0 0 0 0,-12-5 0 0 0,16 7 0 0 0,5-1 0 0 0,8 4 11 0 0,-10-3 45 0 0,-18-8-61 0 0,16 4-9 0 0,29 6-66 0 0,-28-7 90 0 0,-4 0 51 0 0,11-2-36 0 0,-23-1-25 0 0,20 0 0 0 0,-9-1 0 0 0,-1 0 0 0 0,0 0 0 0 0,-1 0 0 0 0,1 0 0 0 0,1 0 0 0 0,-1 0 0 0 0,1 0 0 0 0,-1 0 0 0 0,-1 0 0 0 0,1 0 0 0 0,-1 0 0 0 0,1-1 0 0 0,-1 0 0 0 0,1 0 0 0 0,0-1 0 0 0,-1 2 0 0 0,1 0 0 0 0,-1-1 0 0 0,1 0 0 0 0,-1 1 0 0 0,1 1 0 0 0,0 0 0 0 0,1 1 0 0 0,-2-1 0 0 0,1-1 0 0 0,13 0 46 0 0,-4 1 35 0 0,-18 0-80 0 0,10 1-1 0 0,-1 0 0 0 0,0-2 0 0 0,-1 2 0 0 0,1 0 0 0 0,-1 0 0 0 0,1 1 0 0 0,-2 0 0 0 0,3 0 0 0 0,-1 1 0 0 0,-1-1 0 0 0,1-1 0 0 0,-1 1 0 0 0,1 1 0 0 0,0-2 0 0 0,0 1 0 0 0,1 1 0 0 0,-1-1 0 0 0,0 0 0 0 0,46 6 0 0 0,-16 4 0 0 0,-33-11 0 0 0,-6-1 0 0 0,1 0 0 0 0,-1 0 0 0 0,12 4 0 0 0,43 14 0 0 0,57 20 0 0 0,-49-15 0 0 0,85 32 0 0 0,101 30 0 0 0,112 27-72 0 0,-50 14 72 0 0,-195-69-32 0 0,-94-42 22 0 0,-1 0-1 0 0,32 25 0 0 0,-53-37 13 0 0,-3-2-3 0 0,-1-1-1 0 0,0 1 1 0 0,0 0 0 0 0,1 0-1 0 0,-1 0 1 0 0,-1 0-1 0 0,1 1 1 0 0,2 3 0 0 0,3 3-53 0 0,-7-9 53 0 0,0 0 0 0 0,0 0-1 0 0,0 0 1 0 0,0 0-1 0 0,0 0 1 0 0,1 0 0 0 0,-1 0-1 0 0,0 0 1 0 0,0 1-1 0 0,0-1 1 0 0,0 0 0 0 0,0 0-1 0 0,0 0 1 0 0,0 0-1 0 0,0 0 1 0 0,0 0 0 0 0,0 0-1 0 0,0 0 1 0 0,0 1 0 0 0,0-1-1 0 0,0 0 1 0 0,0 0-1 0 0,0 0 1 0 0,0 0 0 0 0,0 0-1 0 0,0 0 1 0 0,0 0-1 0 0,0 0 1 0 0,0 1 0 0 0,0-1-1 0 0,0 0 1 0 0,0 0-1 0 0,-1 0 1 0 0,1 0 0 0 0,0 0-1 0 0,0 0 1 0 0,0 0-1 0 0,0 0 1 0 0,0 0 0 0 0,0 0-1 0 0,0 0 1 0 0,0 1-1 0 0,0-1 1 0 0,0 0 0 0 0,-1 0-1 0 0,-2 3-6 0 0,0 0 0 0 0,-1-1 0 0 0,0 1 0 0 0,1-1-1 0 0,-1 1 1 0 0,0-1 0 0 0,0 0 0 0 0,0 0 0 0 0,-1-1 0 0 0,1 0-1 0 0,0 1 1 0 0,-1-1 0 0 0,1-1 0 0 0,-9 2 0 0 0,-9-1 5 0 0,-38-2 0 0 0,55 0 3 0 0,-447-53-157 0 0,337 36 56 0 0,-492-81-201 0 0,-311-37 148 0 0,622 94 124 0 0,-104-11 6 0 0,345 48 24 0 0,-292-35 0 0 0,-129-1-73 0 0,223 24 18 0 0,218 14-89 0 0,-90-3-2161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52.54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3121 355 3223 0 0,'328'30'403'0'0,"-85"-6"466"0"0,189 16 807 0 0,-57-5-829 0 0,25 5-437 0 0,-134-13-359 0 0,-220-21-41 0 0,38 1 138 0 0,-81-7-66 0 0,-4-1-70 0 0,0 0 0 0 0,0 0 0 0 0,1 1-1 0 0,-1-1 1 0 0,0 0 0 0 0,0 1 0 0 0,0-1 0 0 0,0 0-1 0 0,0 1 1 0 0,0-1 0 0 0,-1 1 0 0 0,1-1 6 0 0,-13-5 25 0 0,0 0 1 0 0,-1 2-1 0 0,1-1 0 0 0,-1 2 0 0 0,-29-4 0 0 0,1 0 5 0 0,-152-32 39 0 0,-98-19-33 0 0,7 8 56 0 0,-259-42 382 0 0,182 23-103 0 0,19 4-92 0 0,191 39-219 0 0,-359-48 178 0 0,457 72-270 0 0,66 13-298 0 0,1-5 217 0 0,0 0 1 0 0,0-1-1 0 0,1 0 0 0 0,0 0 0 0 0,0-1 0 0 0,26 3 0 0 0,-15-1 7 0 0,462 76-433 0 0,-175-34 522 0 0,170 14-1 0 0,-118-18 0 0 0,92 1 0 0 0,-448-45 0 0 0,30 4 0 0 0,-14-1 6 0 0,37-1 0 0 0,-60-2-2 0 0,1 0 0 0 0,-1 0 0 0 0,0 0 0 0 0,0 0 0 0 0,0 0-1 0 0,0 0 1 0 0,0 0 0 0 0,1 0 0 0 0,-1 0 0 0 0,0-1 0 0 0,0 1 0 0 0,0 0-1 0 0,0 0 1 0 0,0 0 0 0 0,0 0 0 0 0,0 0 0 0 0,1-1 0 0 0,-1 1 0 0 0,0 0-1 0 0,0 0 1 0 0,0 0 0 0 0,0 0 0 0 0,0 0 0 0 0,0-1 0 0 0,0 1-1 0 0,0 0 1 0 0,0 0 0 0 0,0 0 0 0 0,0-1 0 0 0,0 1 0 0 0,0 0 0 0 0,0 0-1 0 0,0 0 1 0 0,0 0 0 0 0,0-1 0 0 0,0 1 0 0 0,0 0 0 0 0,0 0 0 0 0,0 0-1 0 0,0 0 1 0 0,0-1 0 0 0,-1 1 0 0 0,-1-6 82 0 0,0 3-55 0 0,1 1 0 0 0,-1 0 0 0 0,0 0 0 0 0,0 0 0 0 0,0 0 0 0 0,0 0 0 0 0,0 0 0 0 0,-1 1 0 0 0,1-1 0 0 0,0 1 0 0 0,-1-1 0 0 0,1 1 0 0 0,-5-1 0 0 0,-39-13 183 0 0,35 12-184 0 0,-169-34 213 0 0,57 15-182 0 0,-54-19 0 0 0,-204-37 102 0 0,145 42 135 0 0,227 35-302 0 0,-1 0 0 0 0,1 1 0 0 0,-1 1 0 0 0,-9 1 0 0 0,17-2-64 0 0,3 1-38 0 0,-1 0 82 0 0,1 0-1 0 0,-1-1 0 0 0,1 1 1 0 0,0 0-1 0 0,0 0 0 0 0,-1-1 0 0 0,1 1 1 0 0,0 0-1 0 0,0-1 0 0 0,2 2 1 0 0,-2-1-23 0 0,7 4-32 0 0,1 0 0 0 0,-1-1 0 0 0,1 0-1 0 0,0-1 1 0 0,17 6 0 0 0,51 6-133 0 0,-45-9 123 0 0,160 24-47 0 0,-14-2 131 0 0,403 53-126 0 0,-371-46 74 0 0,-160-25 50 0 0,95 18 86 0 0,-142-27 104 0 0,-7-2-128 0 0,1 1 0 0 0,0-1-1 0 0,0 0 1 0 0,0-1 0 0 0,0 1 0 0 0,0 0 0 0 0,-3-2 0 0 0,-7-4 60 0 0,-35-10 31 0 0,-1 1 0 0 0,0 2 0 0 0,-99-13 0 0 0,122 24-162 0 0,71 19-124 0 0,432 103 352 0 0,433 94 332 0 0,-863-198-538 0 0,75 33-1 0 0,-119-47 119 0 0,-32-9 68 0 0,11 1-127 0 0,-279-57 131 0 0,128 30-136 0 0,-417-68 4 0 0,379 66-64 0 0,-49-6 0 0 0,63 20 0 0 0,-140-19 0 0 0,264 35-31 0 0,23 3-40 0 0,43 3-60 0 0,10 7-1062 0 0,-1-2 1071 0 0,0 0 0 0 0,0-1-1 0 0,1 1 1 0 0,-1-1 0 0 0,1-1 0 0 0,0 1-1 0 0,0-1 1 0 0,0 0 0 0 0,12 2 0 0 0,11 3-79 0 0,38 4 0 0 0,229 11 79 0 0,-228-20 81 0 0,178 18 193 0 0,-98-7 253 0 0,-136-14-324 0 0,-12 0-26 0 0,-3 0 2 0 0,-22-5 131 0 0,5 2-206 0 0,-494-71 240 0 0,490 71-199 0 0,-256-37 149 0 0,-18-3 234 0 0,-71-3 139 0 0,47 5-140 0 0,-38-5-96 0 0,-174-19-2 0 0,235 34-97 0 0,-369-35 508 0 0,612 61-675 0 0,15 1-1 0 0,-64 1 1 0 0,92 4-57 0 0,10 0-56 0 0,5 1 2 0 0,7 5 6 0 0,1 0-1 0 0,0 0 0 0 0,0-1 0 0 0,1-1 0 0 0,0 0 1 0 0,0-1-1 0 0,0 0 0 0 0,13 2 0 0 0,108 14-244 0 0,-109-17 287 0 0,779 90-229 0 0,-335-31 285 0 0,-177-21-27 0 0,55 15-9 0 0,-458-62-184 0 0,-456-53 168 0 0,322 29 29 0 0,-158-21 34 0 0,-348-24 328 0 0,588 62-220 0 0,-230-5-14 0 0,331 17-128 0 0,41 0-13 0 0,1 1 0 0 0,-1 0 0 0 0,-37 8 0 0 0,58-8 0 0 0,1 0-1 0 0,-1 0 0 0 0,0 0 0 0 0,0 0 0 0 0,0 1 0 0 0,1-1 1 0 0,-1 0-1 0 0,0 0 0 0 0,0 1 0 0 0,1-1 0 0 0,-1 1 1 0 0,0-1-1 0 0,1 0 0 0 0,-1 1 0 0 0,0-1 0 0 0,1 1 0 0 0,-2 0 1 0 0,2 0-5 0 0,1 0 0 0 0,-1 0 0 0 0,0 0 0 0 0,0-1 0 0 0,0 1 0 0 0,0 0 0 0 0,0 0 0 0 0,1-1 0 0 0,-1 1 0 0 0,0 0 0 0 0,1-1 1 0 0,-1 1-1 0 0,1 0 0 0 0,-1-1 0 0 0,0 1 0 0 0,1 0 0 0 0,-1-1 0 0 0,1 1 0 0 0,0-1 0 0 0,-1 1 0 0 0,1-1 0 0 0,1 1 0 0 0,17 13-141 0 0,-3-6 56 0 0,0-1 0 0 0,0 0 0 0 0,0-1 1 0 0,1-1-1 0 0,19 4 0 0 0,89 10-124 0 0,-91-15 193 0 0,691 73-107 0 0,-413-46 149 0 0,-32-3 12 0 0,-142-16 136 0 0,200 44 0 0 0,-287-45-139 0 0,140 41 20 0 0,-184-48-50 0 0,-9-1 0 0 0,-12-2 0 0 0,12-1 0 0 0,-71 1 0 0 0,-94-12 0 0 0,40 1 0 0 0,-404-41 276 0 0,176 11-56 0 0,46 8 182 0 0,99 9-140 0 0,126 15-174 0 0,-95 4 0 0 0,173 4-88 0 0,4-1-2 0 0,0 1 1 0 0,1 0 0 0 0,-1 1 0 0 0,0-1 0 0 0,1 0-1 0 0,-1 0 1 0 0,0 1 0 0 0,1-1 0 0 0,-1 1 0 0 0,0-1 0 0 0,1 1-1 0 0,-1 0 1 0 0,-2 1 0 0 0,3-1-37 0 0,4 1-19 0 0,13 5-34 0 0,-1-1 0 0 0,1 0 0 0 0,1-1 0 0 0,19 3-1 0 0,75 7-96 0 0,-43-7 112 0 0,334 35-14 0 0,-26-9 32 0 0,-39-4 62 0 0,207 31-4 0 0,-510-56 0 0 0,179 34 0 0 0,-212-39 0 0 0,0 0 0 0 0,0 1 0 0 0,0-1 0 0 0,-1 0 0 0 0,1 0 0 0 0,0 0 0 0 0,0 1 0 0 0,0-1 0 0 0,0 0 0 0 0,0 1 0 0 0,-1-1 0 0 0,1 1 0 0 0,0-1 0 0 0,0 1 0 0 0,-1-1 0 0 0,1 1 0 0 0,1 1 0 0 0,-3-1 0 0 0,-1-1 0 0 0,1 1 0 0 0,0 0 0 0 0,-1 0 0 0 0,1-1 0 0 0,0 1 0 0 0,-1-1 0 0 0,1 1 0 0 0,-1-1 0 0 0,1 0 0 0 0,-1 1 0 0 0,1-1 0 0 0,-1 0 0 0 0,-2 0 0 0 0,-33 1 0 0 0,34 0 0 0 0,-264-10-20 0 0,-2-15-14 0 0,93 8 24 0 0,-820-62 449 0 0,952 74-428 0 0,-350-14 315 0 0,150 9-235 0 0,191 6-59 0 0,-87 8 0 0 0,133-5-21 0 0,-17 6 15 0 0,23-5-58 0 0,3 1 0 0 0,4 4-5 0 0,1 0-1 0 0,0-1 1 0 0,1 0-1 0 0,-1-1 1 0 0,1 0-1 0 0,0 0 1 0 0,0 0-1 0 0,0-1 0 0 0,13 3 1 0 0,10 1-79 0 0,43 5-1 0 0,550 38-5 0 0,-300-30 92 0 0,-303-19 30 0 0,657 54 0 0 0,-4 20 0 0 0,-600-66 0 0 0,99 16 0 0 0,-128-16 0 0 0,76 24 0 0 0,-120-33 0 0 0,0 1 0 0 0,0-1 0 0 0,1 0 0 0 0,-1 1 0 0 0,0-1 0 0 0,0 1 0 0 0,0-1 0 0 0,0 1 0 0 0,0 0 0 0 0,0-1 0 0 0,0 1 0 0 0,0 0 0 0 0,0 0 0 0 0,1 0 0 0 0,-3 0 0 0 0,1 0 0 0 0,-1 0 0 0 0,0-1 0 0 0,1 1 0 0 0,-1 0 0 0 0,0-1 0 0 0,1 1 0 0 0,-1-1 0 0 0,0 1 0 0 0,0-1 0 0 0,0 1 0 0 0,0-1 0 0 0,1 1 0 0 0,-1-1 0 0 0,0 0 0 0 0,0 0 0 0 0,0 1 0 0 0,0-1 0 0 0,0 0 0 0 0,-2 0 0 0 0,-26 5 0 0 0,-29 0 7 0 0,-69-3-1 0 0,-59-12 22 0 0,61 2-9 0 0,-839-43 68 0 0,612 32-17 0 0,-200-9 41 0 0,387 22-96 0 0,-356 3 88 0 0,501 4-97 0 0,-29 3 0 0 0,46-4-8 0 0,-1 1 1 0 0,0 0-1 0 0,0 0 0 0 0,1 0 0 0 0,-1 0 0 0 0,0 1 1 0 0,1 0-1 0 0,-1-1 0 0 0,-3 4 0 0 0,6-1-84 0 0,3-1 60 0 0,-1 0 0 0 0,1 0-1 0 0,0 0 1 0 0,1 0 0 0 0,-1 0 0 0 0,0 0 0 0 0,1-1 0 0 0,-1 1 0 0 0,1-1 0 0 0,0 0 0 0 0,0 0 0 0 0,0 0 0 0 0,0 0 0 0 0,0 0 0 0 0,0-1 0 0 0,1 1 0 0 0,3 0-1 0 0,10 4-79 0 0,1-1 1 0 0,20 3-1 0 0,-31-7 75 0 0,315 43-245 0 0,4-22-38 0 0,-114-9 232 0 0,73 5 82 0 0,184 14 0 0 0,385 55 583 0 0,-744-72-508 0 0,31 3 14 0 0,150 39-1 0 0,-275-53-70 0 0,-1 0 0 0 0,22 11-1 0 0,-21-5-6 0 0,-16-10-10 0 0,0 0-1 0 0,-1 0 1 0 0,1 0-1 0 0,0 0 1 0 0,0 0 0 0 0,0 0-1 0 0,0 0 1 0 0,0 0-1 0 0,0 0 1 0 0,0 0 0 0 0,0 0-1 0 0,0 0 1 0 0,-1 0 0 0 0,1 0-1 0 0,0 0 1 0 0,0 0-1 0 0,0 0 1 0 0,0 0 0 0 0,0 0-1 0 0,0 0 1 0 0,0 0-1 0 0,0 0 1 0 0,0 1 0 0 0,0-1-1 0 0,0 0 1 0 0,0 0-1 0 0,0 0 1 0 0,0 0 0 0 0,0 0-1 0 0,0 0 1 0 0,0 0-1 0 0,-1 0 1 0 0,1 0 0 0 0,0 0-1 0 0,0 1 1 0 0,0-1 0 0 0,0 0-1 0 0,0 0 1 0 0,0 0-1 0 0,0 0 1 0 0,1 0 0 0 0,-1 0-1 0 0,0 0 1 0 0,0 0-1 0 0,0 0 1 0 0,0 1 0 0 0,0-1-1 0 0,0 0 1 0 0,0 0-1 0 0,0 0 1 0 0,0 0 0 0 0,0 0-1 0 0,0 0 1 0 0,0 0 0 0 0,0 0-1 0 0,0 0 1 0 0,0 0-1 0 0,0 0 1 0 0,0 0 0 0 0,1 1-1 0 0,-1-1 1 0 0,0 0-1 0 0,0 0 1 0 0,0 0 0 0 0,0 0-1 0 0,0 0 1 0 0,0 0-1 0 0,0 0 1 0 0,0 0 0 0 0,-5 4-14 0 0,-1-1 0 0 0,1 0 0 0 0,-1 0 0 0 0,0 0 0 0 0,0-1 0 0 0,-1 1 0 0 0,1-2 0 0 0,0 1 0 0 0,-8 1 0 0 0,-67 4-110 0 0,67-6 120 0 0,-368-10-118 0 0,243 0 100 0 0,-419-34 32 0 0,294 20 58 0 0,-50-5 150 0 0,-267-30 425 0 0,421 43-515 0 0,39 0-17 0 0,39 4 0 0 0,-102 1-1 0 0,184 10-114 0 0,0 0 0 0 0,0 0 0 0 0,0 0 0 0 0,0 0 0 0 0,0 0 0 0 0,0 0 0 0 0,0 0 0 0 0,0 0 0 0 0,0 0 0 0 0,0 0 0 0 0,0 0 0 0 0,0 0 0 0 0,0 0 1 0 0,0 0-1 0 0,0 0 0 0 0,0 1 0 0 0,1-1 0 0 0,-1 0 0 0 0,0 0 0 0 0,0 0 0 0 0,0 0 0 0 0,0 0 0 0 0,0 0 0 0 0,-1 0 0 0 0,1 0 0 0 0,0 0 0 0 0,0 0 0 0 0,0 0 0 0 0,0 0 0 0 0,0 1 0 0 0,0-1 0 0 0,0 0 0 0 0,0 0 0 0 0,0 0 0 0 0,0 0 0 0 0,0 0 0 0 0,0 0 0 0 0,0 0 0 0 0,0 0 0 0 0,0 0 1 0 0,0 0-1 0 0,0 0 0 0 0,0 0 0 0 0,0 0 0 0 0,7 7-64 0 0,0-1-1 0 0,1-1 1 0 0,0 1 0 0 0,0-1 0 0 0,1-1 0 0 0,-1 1 0 0 0,1-2 0 0 0,0 1 0 0 0,14 3 0 0 0,13 1-105 0 0,42 6 0 0 0,-77-14 169 0 0,353 27-486 0 0,-201-19 445 0 0,376 16-31 0 0,-120 2 75 0 0,-181-9 0 0 0,24 7 30 0 0,-195-15-15 0 0,1 3 0 0 0,70 24 0 0 0,-108-29 13 0 0,-16-6-95 0 0,-9 0-161 0 0,-26 1-30 0 0,-1-2 0 0 0,-42-4 0 0 0,26 1 48 0 0,-596-67-295 0 0,494 49 675 0 0,-214-33 484 0 0,356 52-630 0 0,-458-78 1484 0 0,-129-26-625 0 0,527 92-806 0 0,55 10-60 0 0,13 4-16 0 0,0 0-1 0 0,0 0 0 0 0,0 0 0 0 0,0 0 1 0 0,0 0-1 0 0,0 0 0 0 0,0 0 0 0 0,1 0 1 0 0,-1 0-1 0 0,0 0 0 0 0,0 0 0 0 0,0 0 1 0 0,0 0-1 0 0,0-1 0 0 0,0 1 1 0 0,0 0-1 0 0,0 0 0 0 0,0 0 0 0 0,0 0 1 0 0,0 0-1 0 0,0 0 0 0 0,0 0 0 0 0,0 0 1 0 0,0 0-1 0 0,0 0 0 0 0,0 0 0 0 0,0 0 1 0 0,0 0-1 0 0,0 0 0 0 0,0 0 0 0 0,0 0 1 0 0,0 0-1 0 0,0 0 0 0 0,0 0 1 0 0,0 0-1 0 0,0 0 0 0 0,0 0 0 0 0,0-1 1 0 0,0 1-1 0 0,0 0 0 0 0,0 0 0 0 0,0 0 1 0 0,0 0-1 0 0,0 0 0 0 0,0 0 0 0 0,0 0 1 0 0,0 0-1 0 0,0 0 0 0 0,0 0 0 0 0,0 0 1 0 0,0 0-1 0 0,0 0 0 0 0,0 0 1 0 0,0 0-1 0 0,0 0 0 0 0,0 0 0 0 0,0 0 1 0 0,0 0-1 0 0,0 0 0 0 0,0 0 0 0 0,0 0 1 0 0,0 0-1 0 0,0 0 0 0 0,0 0 0 0 0,-1-1 1 0 0,11 1 17 0 0,48-3-97 0 0,58 6 1 0 0,-21 0 1 0 0,366-1 30 0 0,277 3 16 0 0,630 18 194 0 0,-1107-19-107 0 0,146 1 21 0 0,-35 0 60 0 0,-6 0 62 0 0,57 6 139 0 0,-5 0 60 0 0,-178-16-203 0 0,-249-2-38 0 0,-1 3-155 0 0,0 1 0 0 0,-1 0 0 0 0,1 0 0 0 0,-1 1-1 0 0,1 1 1 0 0,-1 0 0 0 0,-17 0 0 0 0,8 1-1 0 0,-445-42-604 0 0,178 12 382 0 0,-1003-122 204 0 0,1106 127 18 0 0,-33-3-5 0 0,-422-60-2 0 0,530 67-48 0 0,313 42-813 0 0,4-15 438 0 0,-77-3 381 0 0,944 23-69 0 0,-454 1 258 0 0,-525-25-13 0 0,-93-2-44 0 0,-7-1 27 0 0,-198-35 143 0 0,125 26-255 0 0,-255-33 67 0 0,-119-20-57 0 0,10-4 179 0 0,106 17 205 0 0,-25 8-197 0 0,115 16-154 0 0,17 4 88 0 0,214 22-146 0 0,12 0-70 0 0,4 2-45 0 0,9 6 77 0 0,0 0 0 0 0,1 0 0 0 0,0-2 0 0 0,0 1 0 0 0,0-1 1 0 0,0-1-1 0 0,1 0 0 0 0,0-1 0 0 0,14 2 0 0 0,21 4-39 0 0,56 3 1 0 0,466 49 1 0 0,-326-34 91 0 0,64 8 0 0 0,-115-12 0 0 0,159 23 0 0 0,-321-41 0 0 0,255 44 0 0 0,-7 14 0 0 0,-263-59 0 0 0,67 21 0 0 0,-75-23 0 0 0,-1 0 0 0 0,0 1 0 0 0,0-1 0 0 0,0 2 0 0 0,0-1 0 0 0,-1 1 0 0 0,1 0 0 0 0,6 7 0 0 0,-12-12 0 0 0,-1 1 0 0 0,1 0 0 0 0,0-1 0 0 0,-1 1 0 0 0,1 0 0 0 0,-1 0 0 0 0,1-1 0 0 0,-1 1 0 0 0,0 0 0 0 0,1 0 0 0 0,-1 0 0 0 0,0 0 0 0 0,1-1 0 0 0,-1 1 0 0 0,0 0 0 0 0,0 0 0 0 0,0 0 0 0 0,0 1 0 0 0,0-1 0 0 0,0 0 0 0 0,-1 0 0 0 0,1 0 0 0 0,-1 0 0 0 0,0 0 0 0 0,1 0 0 0 0,-1 0 0 0 0,0 0 0 0 0,1 0 0 0 0,-1 0 0 0 0,0-1 0 0 0,0 1 0 0 0,0 0 0 0 0,0-1 0 0 0,0 1 0 0 0,0 0 0 0 0,0-1 0 0 0,0 1 0 0 0,-2 0 0 0 0,-25 8 0 0 0,-10-2-14 0 0,0-1-1 0 0,-60 2 0 0 0,-83-9-84 0 0,114-1 66 0 0,-530-23-20 0 0,-1-20 95 0 0,130 10 105 0 0,309 23-103 0 0,-317-18 282 0 0,2 30-104 0 0,449 1-222 0 0,5-1 0 0 0,-1 2 0 0 0,1 0 0 0 0,-32 8 0 0 0,51-10-1 0 0,-1 1 0 0 0,1-1 0 0 0,0 0 0 0 0,-1 1 0 0 0,1 0-1 0 0,0-1 1 0 0,-1 1 0 0 0,1 0 0 0 0,0-1 0 0 0,0 1 0 0 0,0 0 0 0 0,0 0-1 0 0,-1 1 1 0 0,1-1-3 0 0,1 0-1 0 0,-1 0 1 0 0,1 0-1 0 0,0 1 1 0 0,-1-1-1 0 0,1 0 1 0 0,0 0-1 0 0,0 0 0 0 0,0 0 1 0 0,0 0-1 0 0,0 0 1 0 0,0 1-1 0 0,0-1 1 0 0,0 0-1 0 0,0 0 1 0 0,1 0-1 0 0,-1 0 1 0 0,0 0-1 0 0,1 0 0 0 0,-1 0 1 0 0,1 0-1 0 0,-1 0 1 0 0,1 0-1 0 0,-1 0 1 0 0,1 0-1 0 0,0 0 1 0 0,0 0-1 0 0,-1 0 1 0 0,1 0-1 0 0,1 0 1 0 0,3 4-25 0 0,-1-1 1 0 0,1-1-1 0 0,0 1 1 0 0,10 5 0 0 0,1-1-22 0 0,1-1 1 0 0,0 0 0 0 0,32 7 0 0 0,60 7-155 0 0,-64-14 175 0 0,402 60 26 0 0,1 0 18 0 0,-296-34 79 0 0,177 64 0 0 0,-316-93-94 0 0,13 4 15 0 0,0 2 1 0 0,31 15-1 0 0,-51-22-13 0 0,0 1-1 0 0,0-1 0 0 0,0 1 0 0 0,-1 0 0 0 0,0 1 1 0 0,0-1-1 0 0,0 1 0 0 0,0 0 0 0 0,-1 0 0 0 0,1 1 1 0 0,-1-1-1 0 0,-1 1 0 0 0,1 0 0 0 0,3 9 0 0 0,-6-12-11 0 0,0 0 0 0 0,0-1-1 0 0,0 1 1 0 0,-1 0 0 0 0,0-1-1 0 0,1 1 1 0 0,-1 0 0 0 0,0 0 0 0 0,-1-1-1 0 0,1 1 1 0 0,0 0 0 0 0,-1-1-1 0 0,1 1 1 0 0,-3 5 0 0 0,1-4-30 0 0,0 0 0 0 0,0 0 0 0 0,-1 0 0 0 0,1 0 0 0 0,-1 0 0 0 0,0 0 0 0 0,0-1 0 0 0,-4 4 0 0 0,-31 24-262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0.221"/>
    </inkml:context>
    <inkml:brush xml:id="br0">
      <inkml:brushProperty name="width" value="0.05" units="cm"/>
      <inkml:brushProperty name="height" value="0.05" units="cm"/>
    </inkml:brush>
  </inkml:definitions>
  <inkml:trace contextRef="#ctx0" brushRef="#br0">272 0 455 0 0,'0'0'6767'0'0,"3"1"-6223"0"0,42 4 2943 0 0,-19-4-3229 0 0,-23-1-135 0 0,-1 0-24 0 0,12 0 36 0 0,85-4 988 0 0,-70 2-751 0 0,48 3 0 0 0,-75-1-367 0 0,0 0 0 0 0,-1 0 0 0 0,1 0-1 0 0,0 0 1 0 0,0 0 0 0 0,-1 0 0 0 0,1 1-1 0 0,0-1 1 0 0,0 0 0 0 0,-1 1 0 0 0,1 0 0 0 0,1 0-1 0 0,7 0 52 0 0,-4-1-54 0 0,13 1 248 0 0,31 3 0 0 0,-45-3-202 0 0,7 1-25 0 0,3-1 20 0 0,0 1-33 0 0,0 0-10 0 0,0-2 0 0 0,1 0 11 0 0,105 11 424 0 0,-106-9-425 0 0,1 0-10 0 0,0-1 14 0 0,-1 0 50 0 0,-1 0 4 0 0,1-2 4 0 0,19 4 170 0 0,6-1-8 0 0,-34-2-155 0 0,-2 0-32 0 0,19 4-19 0 0,8-2 26 0 0,-16-1-33 0 0,6 2 12 0 0,-21-3-31 0 0,40 2 16 0 0,-25-1-6 0 0,8 0 52 0 0,17-3-4 0 0,19 1 168 0 0,-28 1-156 0 0,-17 1-60 0 0,1 0-12 0 0,1 0 11 0 0,-1 2 32 0 0,0 0-22 0 0,0 2 22 0 0,0-3-33 0 0,0-2 1 0 0,-1 0 32 0 0,1 0-33 0 0,-1 1-10 0 0,0 1 0 0 0,-3-3 15 0 0,-6 1 54 0 0,5 0 5 0 0,43-5 488 0 0,-37 2-418 0 0,-13 2-80 0 0,-1 1 0 0 0,46-2 145 0 0,-27 0-25 0 0,31 0-1 0 0,36 2 228 0 0,-3 4-56 0 0,-76-4-287 0 0,-5-1-72 0 0,16 2 17 0 0,6 1 216 0 0,30-2 1 0 0,-30-1 5 0 0,33 4 0 0 0,-44 1-211 0 0,-1 0-14 0 0,-7-2 16 0 0,-2-4-9 0 0,29 5-10 0 0,-3-1-7 0 0,15 5 0 0 0,-2-4 0 0 0,-36-2 0 0 0,14 0 0 0 0,24-3 0 0 0,-15 2 0 0 0,-1-1 54 0 0,-15 1-33 0 0,49-2 107 0 0,-52 2-100 0 0,42 3-3 0 0,-5 3-25 0 0,-34-5 0 0 0,34 5 0 0 0,-2 1 11 0 0,-2-3 42 0 0,-30-3-53 0 0,0-1 0 0 0,0 1 0 0 0,0-1 0 0 0,-1 2 0 0 0,1 0 0 0 0,0 0 0 0 0,7 1 0 0 0,-19-2 0 0 0,16 6 0 0 0,-5-2 0 0 0,1 0 0 0 0,0-1 0 0 0,0-1 0 0 0,0 1 0 0 0,-1 1 0 0 0,1-2 0 0 0,6 0-3 0 0,-12-1 30 0 0,4 1 13 0 0,0 1-40 0 0,-2 1-13 0 0,-9-4-52 0 0,-5-1-286 0 0,-25 7 260 0 0,4-5 66 0 0,0 0-1 0 0,-44-3 1 0 0,19 0-43 0 0,17 1 39 0 0,-18 0-132 0 0,-49-6-1 0 0,77 4 162 0 0,-41-5 0 0 0,50 5 0 0 0,3 1-12 0 0,7 0-48 0 0,5 3-177 0 0,7 7 181 0 0,0 1 33 0 0,-8-10 22 0 0,-1 0-2 0 0,0 1-1 0 0,1-1 1 0 0,-1 1-1 0 0,1-1 1 0 0,-1 1-1 0 0,1-1 1 0 0,-1 1-1 0 0,1-1 1 0 0,-1 0-1 0 0,1 1 1 0 0,-1-1-1 0 0,1 0 0 0 0,-1 1 1 0 0,1-1-1 0 0,0 0 1 0 0,0 1-1 0 0,18 5-5 0 0,-17-5 22 0 0,-14-5 118 0 0,-145-39 221 0 0,156 42-340 0 0,-5-1 14 0 0,0 0 1 0 0,-1 0-1 0 0,1 1 1 0 0,-7-1-1 0 0,-10-1 36 0 0,-17 1-50 0 0,13 0-12 0 0,22 3 0 0 0,-19-3 0 0 0,-67-5 0 0 0,50 5 0 0 0,10 1-52 0 0,-39 5-1 0 0,36-1-32 0 0,-33-3-1 0 0,-197-18 12 0 0,130 8-24 0 0,89 7 95 0 0,-111-11-58 0 0,81-4 61 0 0,22 9 0 0 0,-11-3 0 0 0,44 9 10 0 0,1 1 0 0 0,0 1 0 0 0,-1 1 0 0 0,-27 3 0 0 0,18-1 29 0 0,-30-1 0 0 0,12-3-37 0 0,31 3 33 0 0,1-2-1 0 0,-1 0 0 0 0,-31-6 0 0 0,16 0 181 0 0,0 2 0 0 0,-38-3 0 0 0,61 8-180 0 0,3-1-3 0 0,0 1 1 0 0,-1 0 0 0 0,1 1-1 0 0,0-1 1 0 0,-1 1-1 0 0,1 0 1 0 0,0 0 0 0 0,-9 4-1 0 0,-48 12 32 0 0,56-15-63 0 0,2-1 0 0 0,1-1 0 0 0,-1 1 1 0 0,1-1-1 0 0,-1 1 0 0 0,1-1 0 0 0,-1 0 1 0 0,-4-1-1 0 0,-29 0 263 0 0,-55-10 0 0 0,74 8-179 0 0,-15 0-9 0 0,-5 3 0 0 0,12 0-76 0 0,-10 0 0 0 0,0-7 54 0 0,32 5-47 0 0,-18 2-4 0 0,11 0-3 0 0,8-1 19 0 0,-17 1 26 0 0,7 2-45 0 0,0-3 0 0 0,1-1 0 0 0,-1 2 0 0 0,0 0 11 0 0,4 2 45 0 0,5-2 8 0 0,-4 0-40 0 0,4 1 19 0 0,-5 2-33 0 0,-2-1-10 0 0,-26 3 118 0 0,26-2 24 0 0,1 2-124 0 0,6-3 16 0 0,-9 12-10 0 0,5-7-13 0 0,7-5 106 0 0,-1-1-64 0 0,-5 4-31 0 0,5-4-19 0 0,0 0 0 0 0,1 1 0 0 0,-1-1 1 0 0,1 1-1 0 0,-1-1 0 0 0,1 1 0 0 0,0-1 1 0 0,-1 1-1 0 0,1 0 0 0 0,0 0 0 0 0,0 0 1 0 0,0 0-1 0 0,1 0 0 0 0,-1 0 0 0 0,0 0 0 0 0,0 3 1 0 0,0-1-215 0 0,1 1 0 0 0,-1 0 1 0 0,1 0-1 0 0,0 0 0 0 0,2 7 1 0 0,1 3-952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8.497"/>
    </inkml:context>
    <inkml:brush xml:id="br0">
      <inkml:brushProperty name="width" value="0.1" units="cm"/>
      <inkml:brushProperty name="height" value="0.1" units="cm"/>
      <inkml:brushProperty name="color" value="#0B868D"/>
      <inkml:brushProperty name="inkEffects" value="ocean"/>
      <inkml:brushProperty name="anchorX" value="-1565.06677"/>
      <inkml:brushProperty name="anchorY" value="-8372.9707"/>
      <inkml:brushProperty name="scaleFactor" value="0.5"/>
    </inkml:brush>
  </inkml:definitions>
  <inkml:trace contextRef="#ctx0" brushRef="#br0">427 219 5151 0 0,'0'0'0'0'0,"-4"2"504"0"0,-2 0-588 0 0,0 1 168 0 0,0-2 448 0 0,-3 0-105 0 0,2-1 72 0 0,-1 0 330 0 0,-5-1-474 0 0,-3 2 71 0 0,-1 0-160 0 0,-4 3-13 0 0,-2 2-64 0 0,-1 4 67 0 0,1 3 51 0 0,1 3-88 0 0,3 1-81 0 0,3 0-62 0 0,2 3-76 0 0,2 3 87 0 0,3-5-108 0 0,3 0 31 0 0,1-5-94 0 0,3-4 108 0 0,1-3-110 0 0,0-3 107 0 0,2-2-32 0 0,-1-1 11 0 0,0-1 0 0 0,2-2 84 0 0,3-4-33 0 0,3-5 14 0 0,3-4-1 0 0,1 1 0 0 0,3-2-74 0 0,1 3 20 0 0,1 1-94 0 0,3 2 108 0 0,-1 2-36 0 0,3 3 96 0 0,0 3-108 0 0,-1 3 36 0 0,-2 2-12 0 0,0 2 0 0 0,-2 0 0 0 0,0 2-112 0 0,2 1 144 0 0,-4-1-48 0 0,-3-1 16 0 0,2 1 0 0 0,-3-2 0 0 0,0 1 0 0 0,-3-1 0 0 0,-2-1 0 0 0,0 0 0 0 0,-1-1 0 0 0,-2 0 112 0 0,-1-1-144 0 0,-1 0 48 0 0,0-1-16 0 0,-1 1 0 0 0,-1-2 0 0 0,1 1 203 0 0,2-2-160 0 0,0-2-221 0 0,1-2 165 0 0,0-1 9 0 0,-1 1-7 0 0,-2 0-73 0 0,-3-1-60 0 0,-2 0 3 0 0,-5 0-19 0 0,0 2 95 0 0,-4 1 65 0 0,-2 5-88 0 0,-2 3 109 0 0,-1 4-106 0 0,-3 5 106 0 0,0 6-106 0 0,0 3 106 0 0,1 4-32 0 0,1 1 11 0 0,2 2-74 0 0,3-4 95 0 0,5-6-32 0 0,3-5 11 0 0,2-4-84 0 0,3 0 6 0 0,1-3-54 0 0,1-2-8 0 0,0-1-20 0 0,3-3 96 0 0,13-5-1374 0 0,3-2 1509 0 0,3-2-342 0 0,-1-1 195 0 0,-1 1 75 0 0,-4 1 233 0 0,-5 2 16 0 0,-4 1 172 0 0,-2 1 1199 0 0,-9 4-1471 0 0,-6-1 60 0 0,-6 2-156 0 0,-4 0-50 0 0,-4 2 10 0 0,-2 0-12 0 0,1 2 0 0 0,3-1 0 0 0,3 2 0 0 0,2 0 0 0 0,6-2-74 0 0,2 2 95 0 0,3-1-125 0 0,3-2-47 0 0,2-2-110 0 0,0 0-52 0 0,5-1-325 0 0,3-1 545 0 0,2-1 82 0 0,2-2 11 0 0,2-2 0 0 0,-3 1 0 0 0,3-4 0 0 0,-1-1 0 0 0,-1-1 0 0 0,1-1 0 0 0,-3 2 0 0 0,-1 0 0 0 0,0 0 0 0 0,0 0 75 0 0,1 1-96 0 0,-2 2 31 0 0,1-1-10 0 0,1 1 0 0 0,1 1 0 0 0,2-1 0 0 0,2 0 0 0 0,2-1 0 0 0,4 0 0 0 0,0 0 0 0 0,0 1 0 0 0,-1 1 0 0 0,0 2 0 0 0,-2 0 0 0 0,-1 2-74 0 0,-1 2 95 0 0,0 1-32 0 0,-2 1 11 0 0,-1 2 0 0 0,0 2 0 0 0,-1 2 187 0 0,-3-2-166 0 0,-1-1 59 0 0,-3-2-90 0 0,-2-2 95 0 0,0 2-106 0 0,0-2 106 0 0,-1 0-106 0 0,0-1 106 0 0,-1 0-106 0 0,0-1 106 0 0,-4-2-106 0 0,-1-1 31 0 0,0 0-10 0 0,-5-2 0 0 0,-1 0 75 0 0,-1-1-96 0 0,2 1 31 0 0,2 2-10 0 0,3 0 0 0 0,2 2 0 0 0,2 0-93 0 0,0 1 8 0 0,4-2 103 0 0,3 0-34 0 0,7-1 16 0 0,2 1 0 0 0,4 0 0 0 0,1 1 0 0 0,-1 1 0 0 0,-1 0 75 0 0,-4 0 44 0 0,-4 0 66 0 0,-4 0-49 0 0,-3 0-7 0 0,-1 0 182 0 0,-3 0-247 0 0,0 0 20 0 0,-2-2-95 0 0,1 1 23 0 0,-3-2-12 0 0,-1-2 0 0 0,1 1 75 0 0,0-2 6 0 0,2-1 50 0 0,4-1-10 0 0,2-1-67 0 0,3 0 20 0 0,4 0-10 0 0,6-1-74 0 0,5 0 95 0 0,3 1-106 0 0,4 3 106 0 0,1 4-106 0 0,-2 3 31 0 0,1 4-10 0 0,0 7 0 0 0,-4 2 0 0 0,-2 3 0 0 0,-2 4 168 0 0,-1 4-29 0 0,0 4-75 0 0,-2-2-64 0 0,-3-1 13 0 0,-1-4 62 0 0,-3-2-96 0 0,0-4 31 0 0,-3 0 65 0 0,0-2-96 0 0,-2-4 31 0 0,-1 1 65 0 0,-1-4-96 0 0,-2-2 31 0 0,0-1 102 0 0,0-3-32 0 0,-1 0-21 0 0,-5-4 10 0 0,-4-3-79 0 0,-3-1 20 0 0,0-1-10 0 0,-1 0 0 0 0,0 0-84 0 0,0 1 108 0 0,1 0-36 0 0,-1-1 12 0 0,-3-1 0 0 0,3 1 0 0 0,0 1 0 0 0,0-1 0 0 0,1 1 0 0 0,-2-3 0 0 0,0 1-74 0 0,2-1 95 0 0,0-1-125 0 0,1-1-19 0 0,1 1 3 0 0,2-1-8 0 0,-1 1 0 0 0,3 2 75 0 0,0 1 53 0 0,1 3-11 0 0,0 0 11 0 0,-2 3 0 0 0,1 0-74 0 0,-1 3 95 0 0,-4 3-32 0 0,-2 3 11 0 0,-1 1 0 0 0,0 1 0 0 0,-2 2 0 0 0,0 1 0 0 0,1-2 75 0 0,2-1-96 0 0,2-2 106 0 0,2-1-32 0 0,1 0-63 0 0,2-2 20 0 0,1-1-10 0 0,3-1-74 0 0,0-1-120 0 0,2-1 96 0 0,-2 3-40 0 0,1-1 10 0 0,-1 0 38 0 0,1-1 100 0 0,0 1-138 0 0,1-2 160 0 0,1 3-48 0 0,0-1 16 0 0,1 0 0 0 0,-1 0 0 0 0,0-1 0 0 0,-1 0 0 0 0,1 0 0 0 0,-1-1 0 0 0,-2-2 94 0 0,0 1-46 0 0,-1-2 56 0 0,-3-3 98 0 0,0-1-138 0 0,-1-3-64 0 0,1 0 128 0 0,0-1-48 0 0,1-1-96 0 0,2-2 144 0 0,0-1-48 0 0,3-2-96 0 0,0-3 107 0 0,4-2-112 0 0,-1 1 31 0 0,2 3-122 0 0,0-1 144 0 0,-1 4-48 0 0,-1 2 16 0 0,-1 3 0 0 0,0 1 0 0 0,-1 1 0 0 0,0 1 0 0 0,-1 0 0 0 0,0-1 0 0 0,-1 1 75 0 0,1 2-96 0 0,0 1 31 0 0,2 0 65 0 0,-1 1-96 0 0,3 0 106 0 0,0 1-106 0 0,2-1 31 0 0,0 1-10 0 0,-1 0 0 0 0,1 1 0 0 0,-1 0 0 0 0,-1 0 75 0 0,-2 1 16 0 0,0 0 37 0 0,-1 0-80 0 0,-3-2-48 0 0,-5-2 10 0 0,-2-2 65 0 0,-2-1-96 0 0,-4-2 31 0 0,-5-3-10 0 0,-2-1 0 0 0,-1 1 0 0 0,1 1 0 0 0,2 1 0 0 0,2 0 0 0 0,-2 0 75 0 0,-1 0-96 0 0,0 1 31 0 0,1 1-10 0 0,0 1 0 0 0,2 3 0 0 0,1 1 0 0 0,0 1 0 0 0,0 0 0 0 0,0 3-84 0 0,-3 0 108 0 0,-2 3-36 0 0,4-1 12 0 0,1 2 0 0 0,4-1 0 0 0,2 0 0 0 0,4 0 0 0 0,2-1 0 0 0,3 2 0 0 0,0 0-224 0 0,5 1 102 0 0,3 0-44 0 0,5-1 100 0 0,4-1-84 0 0,1-1 12 0 0,2-1-4 0 0,4 0-114 0 0,3-2 126 0 0,4 0 50 0 0,-1-2 80 0 0,-5 1-14 0 0,1-2 14 0 0,-2 0 0 0 0,-1-1 0 0 0,-1 0-74 0 0,-2 1 95 0 0,-1-2-32 0 0,-1 1 11 0 0,-1 0 0 0 0,0 0 0 0 0,0-1 0 0 0,2 0 0 0 0,-1-1 0 0 0,0 1 75 0 0,-4 2-96 0 0,0-1 106 0 0,-2 0-4 0 0,1 0-25 0 0,1 0 12 0 0,-3 1 108 0 0,1 0-106 0 0,0 0 36 0 0,1 1 65 0 0,1 0-59 0 0,0 1-53 0 0,2 0 15 0 0,-3 0-10 0 0,1 2-74 0 0,0 0 20 0 0,-3 1-10 0 0,0 0 0 0 0,1 1 0 0 0,1 1 0 0 0,-3-1 0 0 0,2 0 0 0 0,-3 0 0 0 0,-1-1 0 0 0,-2-1 0 0 0,-2 0 0 0 0,-1 0 75 0 0,-2-1-22 0 0,1-1-63 0 0,0 1 95 0 0,-1 0-106 0 0,1 0 106 0 0,0 0-96 0 0,3 1-73 0 0,0 0 108 0 0,0 0-36 0 0,0 0 12 0 0,-2 0 0 0 0,0-1 0 0 0,-1 3 0 0 0,-3 2 0 0 0,-3 2-140 0 0,-6 3-81 0 0,-6 2-14 0 0,-7 2-55 0 0,-7 3 102 0 0,-1-2 209 0 0,-1-1-168 0 0,2-1 179 0 0,1-2-122 0 0,2 0 111 0 0,2-1-32 0 0,-1 0 11 0 0,-2 2 0 0 0,0 1-74 0 0,5-3 95 0 0,5-1-32 0 0,5-3-138 0 0,6-2-23 0 0,4-1-68 0 0,3-2-93 0 0,4 2 103 0 0,4 3 112 0 0,7 2 43 0 0,6 1 75 0 0,1 0-11 0 0,-2-2 11 0 0,0-2 0 0 0,-5-1 0 0 0,-1-1 0 0 0,-3-1 0 0 0,-3-1 0 0 0,-1 1 959 0 0,-5-3-776 0 0,-1 1-101 0 0,1 0-80 0 0,2 2 12 0 0,5 4-14 0 0,3 3 75 0 0,2 0-22 0 0,1 1-63 0 0,1 0 95 0 0,-3-2-106 0 0,1 1 106 0 0,0 2-32 0 0,-1 0-63 0 0,-1 1 20 0 0,-1 0 65 0 0,-3-3-22 0 0,-1 1 11 0 0,-2-3 38 0 0,-1 1 82 0 0,-1 0-134 0 0,-1 0 46 0 0,0-3 59 0 0,-2 2-40 0 0,1-2-59 0 0,0 2 18 0 0,0-2-10 0 0,0 3-74 0 0,2 0 20 0 0,0-2-94 0 0,0 0 108 0 0,2-1-36 0 0,5-2-62 0 0,3-1 95 0 0,2-2-106 0 0,1-2 106 0 0,-3 0-106 0 0,-3-1 106 0 0,-2 1-32 0 0,-3 1 95 0 0,-1 0 42 0 0,-1-2-82 0 0,-3-2 68 0 0,-2-2-22 0 0,0 1-106 0 0,-2-1 32 0 0,-1 0-16 0 0,-4-2 0 0 0,2 1 0 0 0,-1 1 0 0 0,1-1 0 0 0,1 0 0 0 0,0-1 0 0 0,2-1-102 0 0,2-1 56 0 0,2-1 53 0 0,1-2-18 0 0,3 0-63 0 0,1-1 95 0 0,2-2-106 0 0,2 1 31 0 0,1 0-47 0 0,1 1 122 0 0,-1 2-149 0 0,1 1 160 0 0,-3 3-122 0 0,1 1 111 0 0,-1 0-106 0 0,-1 1 106 0 0,1 1-32 0 0,-2 1 11 0 0,-2 1 0 0 0,0 2 0 0 0,-1 1 0 0 0,0 0 0 0 0,-1 1 0 0 0,0 0 0 0 0,-1 1 0 0 0,1-1 0 0 0,3 2 0 0 0,0 0 0 0 0,3 1 0 0 0,-1 0 0 0 0,3 0 0 0 0,2 2 0 0 0,3-1 0 0 0,-2 0 0 0 0,1-1 0 0 0,0-1 0 0 0,2-1 0 0 0,1-1 0 0 0,0-2 0 0 0,-3 0 0 0 0,-3 0 0 0 0,-3 0 75 0 0,-3 1-96 0 0,-1 0 115 0 0,-2 1-118 0 0,0 0 148 0 0,-1 0-156 0 0,1 0 48 0 0,-1 0-16 0 0,3-1 75 0 0,3-2-96 0 0,4-1 31 0 0,3 0 65 0 0,2-1-96 0 0,1-1 31 0 0,7-1 177 0 0,3 0 58 0 0,6 0-154 0 0,4 0-91 0 0,-2 2 21 0 0,-3 1-21 0 0,-5 1 0 0 0,-3 1 0 0 0,-6 1 94 0 0,-3 1-9 0 0,-4 0 8 0 0,-3 1 3 0 0,-3 0 75 0 0,-2-1-59 0 0,-1 0-53 0 0,-5 3 15 0 0,0-1-10 0 0,-3 1-74 0 0,-2 1 20 0 0,0-1-10 0 0,-2-1-102 0 0,-1 1-18 0 0,-1-1 73 0 0,1 0 47 0 0,0-1-11 0 0,-2 1-63 0 0,0-1 95 0 0,2 0-32 0 0,1 0 11 0 0,-3 0 0 0 0,-1 2 0 0 0,-3 0 0 0 0,0-1 0 0 0,2 1 0 0 0,1-1 0 0 0,2 0 0 0 0,-2 0 0 0 0,-2 0 0 0 0,-2 0 0 0 0,-4-1 0 0 0,1 0 0 0 0,1 0 0 0 0,2 0-74 0 0,1-1 95 0 0,0 1-106 0 0,0 1 106 0 0,0 0-32 0 0,0-1 11 0 0,-2 0 0 0 0,-3 1 0 0 0,1-1 0 0 0,3 1 0 0 0,1-1 0 0 0,3 1 0 0 0,2-1-74 0 0,1 1-54 0 0,3 0 10 0 0,1-1 65 0 0,-1-1-22 0 0,0 1-63 0 0,-4-3 95 0 0,-1 0 43 0 0,0 0-11 0 0,-4-1 11 0 0,-3-2 75 0 0,-1 0 6 0 0,0 0 69 0 0,-5-1 190 0 0,-3-1-106 0 0,-3 1-28 0 0,0 0-109 0 0,3 2 62 0 0,3 0-19 0 0,4 2 2 0 0,0 0 2 0 0,1 1-168 0 0,1 0 48 0 0,3 0-182 0 0,5 0 16 0 0,4 0-70 0 0,1-1 134 0 0,4 1-34 0 0,1-1 14 0 0,1-2 114 0 0,0 1-116 0 0,0-1 124 0 0,1 0-36 0 0,0 0 218 0 0,0 2-88 0 0,1 1 48 0 0,1 0-101 0 0,-2 2-65 0 0,-3 6 13 0 0,-2 5 62 0 0,0 4-96 0 0,0 1 31 0 0,-1 5-10 0 0,1 4 112 0 0,-1 2-32 0 0,1 1-21 0 0,1 2 10 0 0,1-1-79 0 0,1-3 20 0 0,2-4-10 0 0,0-6 0 0 0,1-3 0 0 0,0-2 0 0 0,0-3 94 0 0,0-1-9 0 0,0-3-104 0 0,0-1 35 0 0,0-1-16 0 0,0-2 94 0 0,1-1-33 0 0,0 0-82 0 0,0-1 106 0 0,0 1-106 0 0,-3 1 31 0 0,1 0-10 0 0,-1 0 0 0 0,1 0 75 0 0,0-1-96 0 0,1 1 31 0 0,1-1-10 0 0,0 0 0 0 0,0 0 0 0 0,0 0-173 0 0,2-2 162 0 0,3-2-63 0 0,1-1 95 0 0,5-5-125 0 0,0-1 37 0 0,2 0 81 0 0,3-3-102 0 0,3-2-78 0 0,4-2-15 0 0,4-2-118 0 0,4-2-131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9.008"/>
    </inkml:context>
    <inkml:brush xml:id="br0">
      <inkml:brushProperty name="width" value="0.1" units="cm"/>
      <inkml:brushProperty name="height" value="0.1" units="cm"/>
      <inkml:brushProperty name="color" value="#0B868D"/>
      <inkml:brushProperty name="inkEffects" value="ocean"/>
      <inkml:brushProperty name="anchorX" value="-694.79047"/>
      <inkml:brushProperty name="anchorY" value="-7871.41406"/>
      <inkml:brushProperty name="scaleFactor" value="0.5"/>
    </inkml:brush>
  </inkml:definitions>
  <inkml:trace contextRef="#ctx0" brushRef="#br0">0 11 1839 0 0,'0'0'4890'0'0,"2"-1"-4765"0"0,1-1 227 0 0,-1 1-283 0 0,2-2 15 0 0,0 1 231 0 0,0 1-126 0 0,1 1 61 0 0,2 2 427 0 0,4 5 100 0 0,0 7-159 0 0,0 8-157 0 0,0 4-58 0 0,-1 5-154 0 0,0 2-121 0 0,-3-3-35 0 0,-2-1-23 0 0,-1-7-78 0 0,-2-3 18 0 0,-1-6 65 0 0,-2-4-22 0 0,0-2 11 0 0,-1-3 38 0 0,0-2-12 0 0,0 0-31 0 0,1-2 10 0 0,0 0-79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25.041"/>
    </inkml:context>
    <inkml:brush xml:id="br0">
      <inkml:brushProperty name="width" value="0.1" units="cm"/>
      <inkml:brushProperty name="height" value="0.1" units="cm"/>
      <inkml:brushProperty name="color" value="#0B868D"/>
      <inkml:brushProperty name="inkEffects" value="ocean"/>
      <inkml:brushProperty name="anchorX" value="-1433.12109"/>
      <inkml:brushProperty name="anchorY" value="-8767.21875"/>
      <inkml:brushProperty name="scaleFactor" value="0.5"/>
    </inkml:brush>
  </inkml:definitions>
  <inkml:trace contextRef="#ctx0" brushRef="#br0">498 207 4607 0 0,'0'0'3222'0'0,"-1"-1"-3302"0"0,0-1-143 0 0,-3-1 6 0 0,-2 1 194 0 0,-3 0 226 0 0,-4 2 414 0 0,-1 3 552 0 0,-4 4-322 0 0,0 4-204 0 0,1 1-199 0 0,-1 3-403 0 0,3 1 112 0 0,1 0-171 0 0,5-3 32 0 0,2-4-116 0 0,1 0 56 0 0,2-4 53 0 0,2-1-18 0 0,1-2 86 0 0,0-1 137 0 0,1-1-165 0 0,0 0 65 0 0,5-6-22 0 0,3-4-106 0 0,4-3 107 0 0,2-2-112 0 0,1 1-71 0 0,-3 2 46 0 0,-3 4-22 0 0,-3 3 79 0 0,-3 1-22 0 0,-1 3 11 0 0,-2 1 75 0 0,0 0 16 0 0,-1 1-10 0 0,-2 1-1 0 0,-5 4 1 0 0,-5 4-19 0 0,-4 4 4 0 0,-5 1-76 0 0,-3 1 95 0 0,-2 0-106 0 0,-1-1 106 0 0,0-2-106 0 0,3-3 106 0 0,7-2-106 0 0,0-3 31 0 0,4-2 140 0 0,3-1-44 0 0,4-2 78 0 0,3 0 59 0 0,2-3-70 0 0,3-2-122 0 0,2-2 34 0 0,3-3-21 0 0,1-1-74 0 0,3-5 20 0 0,3-3-10 0 0,1-1 0 0 0,-3 1-102 0 0,-2 1 131 0 0,-3 2-44 0 0,-3 1-59 0 0,-3 2 95 0 0,-4 1-32 0 0,-6 1 11 0 0,-5 2 75 0 0,-5 2-22 0 0,-5 3 49 0 0,1 2-21 0 0,1 2-1 0 0,2 1 1 0 0,3 0-94 0 0,3 2 26 0 0,3 0 71 0 0,2 0-108 0 0,4 0 36 0 0,0-1-12 0 0,2 0 0 0 0,2 0-74 0 0,0-1-17 0 0,1 0-37 0 0,9-2-245 0 0,7-2 281 0 0,8-4 21 0 0,7-3 79 0 0,6-1-19 0 0,2-1 11 0 0,-3 0 0 0 0,-3 3 0 0 0,-1-1 0 0 0,-1-1 0 0 0,-4 3 0 0 0,-4 0 0 0 0,-5 2 0 0 0,-3 2 0 0 0,-2 2 0 0 0,-1 1 0 0 0,0 3 0 0 0,-2 0 0 0 0,0 1 0 0 0,-1 1 0 0 0,0 0 0 0 0,1 0 0 0 0,2 1-74 0 0,-2-1 95 0 0,2 0-32 0 0,0 0 11 0 0,1 1 0 0 0,1-1 0 0 0,-3-1 0 0 0,0 1 0 0 0,-2-1 75 0 0,-2-1-96 0 0,-2-1 31 0 0,-2 0-10 0 0,-1-1 84 0 0,0-2-33 0 0,1-2-60 0 0,-1-4 19 0 0,0-3-10 0 0,-2 1 0 0 0,-1-1 0 0 0,-1 0 0 0 0,-3 1 0 0 0,-1 0 0 0 0,-1 2 0 0 0,-1 0 0 0 0,2 2 0 0 0,0 0 0 0 0,1 2 0 0 0,2 0 0 0 0,1 2 0 0 0,2 1 0 0 0,0 1-84 0 0,1 0 43 0 0,4 2-44 0 0,2 0 106 0 0,4 2-32 0 0,5 2 11 0 0,2 0 0 0 0,0 2 0 0 0,-2-2 0 0 0,3 4 0 0 0,0 0 0 0 0,-4-1 0 0 0,0 1 75 0 0,-2 1-96 0 0,2 5 106 0 0,1 4-13 0 0,-2 0-13 0 0,2 5-67 0 0,-2-1 18 0 0,0 2-10 0 0,-3-1 75 0 0,0-3-96 0 0,-4-5 31 0 0,-1-5-10 0 0,-2-5 0 0 0,-2-3 84 0 0,-1-2 70 0 0,-1-3-26 0 0,-1 1-80 0 0,0 0-48 0 0,-3 1 10 0 0,-2-1 65 0 0,-2 0-96 0 0,-1-2 31 0 0,-1-1-10 0 0,-1-4 0 0 0,2 0 0 0 0,0-1 0 0 0,2-1 0 0 0,0-1 0 0 0,1 0 0 0 0,2 1 0 0 0,1 3-84 0 0,2 2 108 0 0,1 1-110 0 0,1 2 107 0 0,0 1-106 0 0,0 0 106 0 0,0 0-32 0 0,3 2-82 0 0,2 2-30 0 0,3 2 78 0 0,-2 0 45 0 0,2 2-11 0 0,-2-2 11 0 0,-2-1-93 0 0,-1-1 26 0 0,1 0 81 0 0,-1 0-28 0 0,-1-2 14 0 0,-1 0 0 0 0,0-1 0 0 0,-1 0 0 0 0,-2 0 0 0 0,0 1 75 0 0,-3 0-96 0 0,-2 0 31 0 0,0 0-10 0 0,-1-1 0 0 0,-2 0 0 0 0,-1 0 0 0 0,-1-2 0 0 0,2 0 0 0 0,0-1 75 0 0,2 1-96 0 0,3 0 31 0 0,1 0-10 0 0,2 1 0 0 0,0-3 0 0 0,0 0 0 0 0,1-2-93 0 0,0 0 26 0 0,2-4 6 0 0,0 1 69 0 0,1 1-19 0 0,0-1 11 0 0,0 2 0 0 0,0 2 75 0 0,-2-2-96 0 0,0 2 115 0 0,-1 1-118 0 0,-1-1 130 0 0,-1 1-133 0 0,1 1 152 0 0,0 0-157 0 0,1 2 160 0 0,-2-2-160 0 0,0 1 48 0 0,1 0-16 0 0,0 0 0 0 0,1 1 0 0 0,0-1 0 0 0,2-2 0 0 0,3-2 0 0 0,2-3 0 0 0,2-2-84 0 0,2 0 108 0 0,2 0-36 0 0,4-2 12 0 0,3-2 0 0 0,2 2 0 0 0,-1 0 0 0 0,-2 2 0 0 0,0 1 0 0 0,3 1 0 0 0,-1 1 0 0 0,1 1 0 0 0,4-1 0 0 0,6 2 0 0 0,4 0 0 0 0,5 3 0 0 0,-2 2 0 0 0,-3 2 0 0 0,-4 1 0 0 0,-4 2 0 0 0,-4 0 0 0 0,-3 1 0 0 0,-1 2 0 0 0,2 4-74 0 0,-2-1 95 0 0,-2 2-32 0 0,-5-3 11 0 0,-2 0 0 0 0,-1-1 0 0 0,-4-1 0 0 0,0 0 0 0 0,-2-2 0 0 0,-1-1 75 0 0,-1-2-96 0 0,-1-2 106 0 0,0 0-4 0 0,0-1-6 0 0,0 0-87 0 0,-3-1 100 0 0,0 1-109 0 0,-2-2 106 0 0,-2-2-106 0 0,0-2 31 0 0,0-1-122 0 0,2 0 32 0 0,0 0 96 0 0,2 2-32 0 0,2 1 16 0 0,0 2 0 0 0,1 1-84 0 0,0 0 108 0 0,0 1-110 0 0,0 1 107 0 0,0-1-32 0 0,1 0-63 0 0,-1 0 95 0 0,0 1-32 0 0,0-1 11 0 0,0 0 0 0 0,-3-2 0 0 0,1 0 0 0 0,-3-1 0 0 0,0 0 0 0 0,2 0 0 0 0,0 1 0 0 0,-1-1 0 0 0,-1-1 0 0 0,0 1 0 0 0,-5 1 0 0 0,-3 1 0 0 0,-4 2 0 0 0,1 1 0 0 0,1 0 0 0 0,3 1 0 0 0,2 2 0 0 0,4 3 0 0 0,2 2-74 0 0,3 2 20 0 0,4 1 65 0 0,2 1-22 0 0,4 2-91 0 0,2-2 131 0 0,1-1-137 0 0,0-2 51 0 0,2-1-7 0 0,-1-3 73 0 0,-2-2-20 0 0,-3-2 11 0 0,0-1 0 0 0,-2-1 0 0 0,-2 0 0 0 0,-2-1 0 0 0,0-1 187 0 0,-2 1-166 0 0,0 0 59 0 0,-3-2-16 0 0,-2-1-74 0 0,0 0 95 0 0,-2-1-106 0 0,-1-2 31 0 0,2 0-10 0 0,-3-2 0 0 0,-1-4 0 0 0,-1-5 0 0 0,-1 1-74 0 0,1-1 95 0 0,-2-1-32 0 0,-2 0-82 0 0,-2 1 45 0 0,-1 2 56 0 0,-1 3-19 0 0,-4 3 11 0 0,0 4 0 0 0,0 2 0 0 0,0 2 0 0 0,2 2 0 0 0,0 1 0 0 0,1 1 0 0 0,-4 1 0 0 0,1 1 0 0 0,1 0 0 0 0,-2 2-74 0 0,2 1 95 0 0,2 2-32 0 0,-1 2-63 0 0,1 1 95 0 0,4-1-32 0 0,3 0-82 0 0,4-4 120 0 0,4-1-115 0 0,1-1-31 0 0,0 1 36 0 0,3-2-17 0 0,-1 0-145 0 0,2 1 5 0 0,0-1-11 0 0,0-1-5 0 0,0-2 150 0 0,0 0 106 0 0,0-1-134 0 0,0-1 166 0 0,0 0-144 0 0,0 0 112 0 0,-1 2 0 0 0,0 0 0 0 0,-2 2 0 0 0,0 0 94 0 0,-2 0-46 0 0,0 0 18 0 0,-1 1-2 0 0,-4 2 75 0 0,-1 1-96 0 0,2-1-43 0 0,-4 3 10 0 0,-2 1-10 0 0,-1 3 0 0 0,0 0 0 0 0,2 1 0 0 0,1-2 0 0 0,1 0 0 0 0,2-2 0 0 0,2-2 0 0 0,3-3 0 0 0,1-3-84 0 0,3-1-4 0 0,0-1-41 0 0,2-2-146 0 0,-1 1 259 0 0,4 0-217 0 0,-1 0 132 0 0,0 0-53 0 0,0 0 10 0 0,-2 0 56 0 0,1 1 552 0 0,-5-1-173 0 0,-6 1 448 0 0,-3 1-466 0 0,-3 0 160 0 0,-1 1-49 0 0,-1 0-233 0 0,1 2 20 0 0,0 0-30 0 0,1 2-4 0 0,1 1-159 0 0,0 0 119 0 0,2 0-118 0 0,2 0-53 0 0,1-2 24 0 0,3-2-193 0 0,3-1-78 0 0,-1 1 49 0 0,2-1 54 0 0,1-1 113 0 0,-1 3 105 0 0,0-2-103 0 0,1 0 127 0 0,0 0 39 0 0,1-2-84 0 0,-1 0 106 0 0,3 2-106 0 0,4 0-62 0 0,3 0-133 0 0,6-2-176 0 0,3-3 149 0 0,2-5 126 0 0,0-2 37 0 0,-2-2 80 0 0,-1-1-11 0 0,-3 0 11 0 0,-1 0 75 0 0,2-2-22 0 0,0 2-63 0 0,0-1 20 0 0,3 0-10 0 0,2-1 0 0 0,0 1 0 0 0,2 1 0 0 0,0 2 0 0 0,-1 1-74 0 0,-2 2 170 0 0,3 3-128 0 0,-4 1 42 0 0,-1 3-10 0 0,-4 0 0 0 0,0 2 131 0 0,-4 0-56 0 0,0 2 23 0 0,0 1-2 0 0,3 1-28 0 0,-3 0-76 0 0,4 4 95 0 0,1 0-34 0 0,-2-1 11 0 0,0 0-74 0 0,1-1 20 0 0,-3-1-112 0 0,1-2 131 0 0,-2-1-44 0 0,0-1 15 0 0,-1-1 75 0 0,-3-1-22 0 0,-1-1 11 0 0,-2 0-74 0 0,0-3 20 0 0,-2-2 65 0 0,-2-2-96 0 0,-3-3 31 0 0,-2 0-10 0 0,-3 0 0 0 0,-1 1 0 0 0,0 2 84 0 0,-1 0 4 0 0,0 2 32 0 0,2 2 52 0 0,2 1-114 0 0,4 1-57 0 0,1 1 87 0 0,3 1-221 0 0,4 2 175 0 0,4 1-160 0 0,3 0 147 0 0,4-1-118 0 0,9 0 110 0 0,4-2-106 0 0,3-1 106 0 0,7-1-32 0 0,0-1-63 0 0,-1 0 95 0 0,-4 0-32 0 0,-4 1 11 0 0,-2 1 0 0 0,-7 0 0 0 0,-3 2 0 0 0,-6 0 0 0 0,-2 1 0 0 0,-1 2 0 0 0,-2 0 0 0 0,0 1 0 0 0,-2 0 0 0 0,-1 1 0 0 0,0-2 0 0 0,-1-1 0 0 0,-1-1 0 0 0,0-1 0 0 0,-1-1-186 0 0,3 7-537 0 0,1 0 931 0 0,1 3-117 0 0,-1 0-91 0 0,0 1 93 0 0,0 1-114 0 0,0-2 31 0 0,-1 1 65 0 0,0-3-96 0 0,-1-2 115 0 0,-1-2 50 0 0,-1 0 7 0 0,-2 1-12 0 0,-3 1-11 0 0,1-1-72 0 0,-4 0-56 0 0,2-1 10 0 0,-2-1-10 0 0,-2 0 75 0 0,0-1-96 0 0,0 0 31 0 0,0 0-10 0 0,0-1 0 0 0,-1-1 0 0 0,-1-1 75 0 0,0 0 16 0 0,3 0-113 0 0,1 0 150 0 0,1-1-160 0 0,0-1 123 0 0,1 0-112 0 0,0-2 31 0 0,1-1-10 0 0,-1-2 0 0 0,-1-1-102 0 0,2-1 131 0 0,0 2-156 0 0,1-1 47 0 0,0 0 96 0 0,-1-1-32 0 0,-2-2-58 0 0,-1 1 95 0 0,2 1-32 0 0,-1 0 11 0 0,-1 1 0 0 0,2 2-74 0 0,-1 1 95 0 0,2 1-32 0 0,-2 1 11 0 0,-3 3 0 0 0,-1 3 0 0 0,0 2 0 0 0,0 4 75 0 0,1 1-96 0 0,2 3 134 0 0,-1 1-142 0 0,1 5 155 0 0,-1 5-46 0 0,2 1-96 0 0,0 0 32 0 0,2-2 59 0 0,1-2-96 0 0,2-2-81 0 0,1-2-71 0 0,0-5-130 0 0,1-3 111 0 0,0-3 68 0 0,0-3 55 0 0,0-2 69 0 0,1-1 64 0 0,-1-1 129 0 0,1-2-131 0 0,2-2 48 0 0,0-3-14 0 0,0-3-112 0 0,-1-1 107 0 0,0-2-112 0 0,-2-2 106 0 0,-2-1-106 0 0,-1 1 31 0 0,0 0 65 0 0,0 1-96 0 0,0-1 106 0 0,0 0-32 0 0,2-2-63 0 0,-1 0 95 0 0,1 3-106 0 0,-1-2 106 0 0,0 4-106 0 0,-1 0 31 0 0,-1 1-10 0 0,-1 0 0 0 0,0 1 0 0 0,1 2 0 0 0,-2 0 0 0 0,0 2 0 0 0,0 1 75 0 0,-1 1-96 0 0,1 2 31 0 0,-1 0-10 0 0,1 1 0 0 0,1 1 0 0 0,0 0 0 0 0,0 1 0 0 0,-1 0 0 0 0,1 1-112 0 0,-2 0 144 0 0,2 0-150 0 0,0 0 147 0 0,2 0-118 0 0,-1 1 110 0 0,1 0-32 0 0,0 0 11 0 0,1-1-74 0 0,1 0 2 0 0,1-1-24 0 0,-1 1 40 0 0,1-1 61 0 0,1 0-16 0 0,-1 0 11 0 0,0-3-192 0 0,0 0 208 0 0,0-1-32 0 0,0-1 16 0 0,-1 1 0 0 0,0-2 0 0 0,0 0 0 0 0,-2-1 0 0 0,0 2 0 0 0,-1-1 0 0 0,0 1 84 0 0,-3 0-108 0 0,-2 1 111 0 0,-2 1-108 0 0,-2 2 143 0 0,-1 2-79 0 0,-1 0 26 0 0,0 2-5 0 0,2 0 38 0 0,-1 1-2 0 0,1 1 2 0 0,0 0 2 0 0,4-1-18 0 0,-1 1-5 0 0,3-1 0 0 0,1 1-1 0 0,0-2-93 0 0,3 0 26 0 0,0-2 62 0 0,2 0-330 0 0,1 0 239 0 0,3 0-772 0 0,-1 0 746 0 0,0 1 47 0 0,0-1-16 0 0,0 0 11 0 0,-1-1 0 0 0,-1 1 0 0 0,1 1 0 0 0,0 0 0 0 0,0 0 0 0 0,0 0 0 0 0,0-1 0 0 0,-1 0-112 0 0,0 0 32 0 0,0-1 96 0 0,3 1-106 0 0,-1 1 111 0 0,2-1-32 0 0,1 1 11 0 0,2-2 75 0 0,-1 0 34 0 0,1-2-33 0 0,-1 0 7 0 0,-1 1-2 0 0,2-1-94 0 0,-2 0 26 0 0,-1 2 62 0 0,-1-1-96 0 0,-1 1 31 0 0,-2-1-10 0 0,1 1-84 0 0,-4 2 16 0 0,-2 1 52 0 0,-2 3 91 0 0,-2 1-96 0 0,2-1 31 0 0,-1 2-10 0 0,1 1 0 0 0,0 3 0 0 0,2 0 0 0 0,1 2 0 0 0,1 2 0 0 0,1-3 0 0 0,2 0 0 0 0,2 0 0 0 0,0-3 0 0 0,0-2 0 0 0,-1-3 0 0 0,0-2 0 0 0,0-2 84 0 0,-1-1-14 0 0,1 0 27 0 0,-1 0-22 0 0,0-1-86 0 0,0-1 99 0 0,1-4-109 0 0,0-1 106 0 0,0-2-32 0 0,0-2-63 0 0,0 1 20 0 0,0 0 65 0 0,3 0-22 0 0,0 0 11 0 0,3 1-74 0 0,2-3 20 0 0,2-2 65 0 0,5-3 16 0 0,0-1-38 0 0,0 1-58 0 0,2-1-69 0 0,0 0-23 0 0,-1 2 120 0 0,-1 0-41 0 0,-1 2 18 0 0,1-1 0 0 0,-4 3 0 0 0,0 1 0 0 0,-4 4 0 0 0,-2 2 0 0 0,-3 2 94 0 0,-1 2-46 0 0,-1 1 56 0 0,-6-2-14 0 0,-3 1-106 0 0,-5-1 107 0 0,1 1-112 0 0,-1 1 31 0 0,2 0-10 0 0,3 1 0 0 0,3 0-84 0 0,2-1-13 0 0,2 0-104 0 0,0 1 135 0 0,2-1 66 0 0,-1 0-16 0 0,1 0-68 0 0,2 0 108 0 0,0 0-36 0 0,4 0 12 0 0,2 0 0 0 0,2 1 0 0 0,3 1 0 0 0,-3-1 0 0 0,-1 0 0 0 0,-1 1 0 0 0,-2-1 0 0 0,-1 0 0 0 0,-3 0 0 0 0,1 0 0 0 0,0 0-74 0 0,-1 0 95 0 0,-1 0-32 0 0,0-1 86 0 0,-1 1 53 0 0,-1-2-149 0 0,-1 1 31 0 0,1 0-10 0 0,0 0 0 0 0,0 0 0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4.596"/>
    </inkml:context>
    <inkml:brush xml:id="br0">
      <inkml:brushProperty name="width" value="0.1" units="cm"/>
      <inkml:brushProperty name="height" value="0.1" units="cm"/>
      <inkml:brushProperty name="color" value="#333333"/>
    </inkml:brush>
  </inkml:definitions>
  <inkml:trace contextRef="#ctx0" brushRef="#br0">120 186 1375 0 0,'-1'11'115'0'0,"1"-8"-114"0"0,0-1 1 0 0,0 0-1 0 0,-1 0 0 0 0,1 0 1 0 0,-1 1-1 0 0,1-1 0 0 0,-1 0 1 0 0,0 0-1 0 0,0 2 0 0 0,-12 14 109 0 0,13-18-89 0 0,0 0 0 0 0,0 0 0 0 0,0 0 0 0 0,-1 1-1 0 0,1-1 1 0 0,0 0 0 0 0,0 0 0 0 0,0 0 0 0 0,0 1 0 0 0,-1-1 0 0 0,1 0 0 0 0,0 0 0 0 0,0 1 0 0 0,0-1 0 0 0,0 0 0 0 0,0 1 0 0 0,0-1 0 0 0,0 0 0 0 0,0 0 0 0 0,0 1 0 0 0,0-1-1 0 0,0 0 1 0 0,0 0 0 0 0,0 1 0 0 0,0-1 0 0 0,0 1 0 0 0,1 12 755 0 0,0 1 1 0 0,-1 18-1 0 0,0 22 275 0 0,2-26-971 0 0,-3 0-1 0 0,0-1 1 0 0,-1 1-1 0 0,-2 0 1 0 0,-7 28-1 0 0,8-47-111 0 0,-1 0-1 0 0,0 0 1 0 0,0 0-1 0 0,0 0 1 0 0,-1-1-1 0 0,-11 15 0 0 0,8-13 33 0 0,1-3 12 0 0,5-6 47 0 0,2 0 27 0 0,-1-1-1 0 0,0 0 1 0 0,0 1-1 0 0,1-1 1 0 0,-1 0 0 0 0,0 0-1 0 0,0 1 1 0 0,0-1-1 0 0,1 0 1 0 0,-1 0-1 0 0,0 0 1 0 0,0 0 0 0 0,0 0-1 0 0,1 0 1 0 0,-3-1-1 0 0,2-2 2 0 0,-1 0 0 0 0,0 0-1 0 0,1 0 1 0 0,-1 0-1 0 0,1-1 1 0 0,0 1-1 0 0,0-1 1 0 0,1 1 0 0 0,-1-1-1 0 0,1 1 1 0 0,-1-1-1 0 0,1 0 1 0 0,0 1 0 0 0,1-1-1 0 0,-1 1 1 0 0,1-1-1 0 0,0-4 1 0 0,4-10-27 0 0,0 0 1 0 0,8-19-1 0 0,-8 23-56 0 0,28-89-312 0 0,-29 85 197 0 0,0-1 0 0 0,-1 0 0 0 0,0-30 0 0 0,-2 21 116 0 0,-1 13 152 0 0,0 1 0 0 0,0-1-1 0 0,-4-17 1 0 0,2 8 126 0 0,2 22-111 0 0,-1 4-421 0 0,-2 4 243 0 0,1 0 1 0 0,0 0 0 0 0,0 0 0 0 0,1 1-1 0 0,-1-1 1 0 0,2 0 0 0 0,-1 1-1 0 0,1-1 1 0 0,-1 0 0 0 0,2 10-1 0 0,3 8 101 0 0,7 35-1 0 0,-1-15-88 0 0,2 14 39 0 0,5 27-461 0 0,-17-82 164 0 0,0 11-257 0 0,0-12 334 0 0,-1-2-131 0 0,0 0 334 0 0,0 0-1 0 0,0-1 1 0 0,0 1 0 0 0,1 0-1 0 0,-1-1 1 0 0,0 1-1 0 0,0-1 1 0 0,0 1 0 0 0,0-1-1 0 0,1 1 1 0 0,-1-1-1 0 0,0 1 1 0 0,1-1 0 0 0,-1 0-1 0 0,0 0 1 0 0,1 1-1 0 0,-1-1 1 0 0,1 0-1 0 0,-1 0 1 0 0,1 1 0 0 0,-1-1-1 0 0,1 0 1 0 0,0 0-1 0 0,-1-1 1 0 0,-4-24 412 0 0,5 8-395 0 0,1-1 1 0 0,1 1-1 0 0,1-1 0 0 0,0 1 1 0 0,2 0-1 0 0,6-18 0 0 0,1-7-45 0 0,-7 30 0 0 0,1 1 0 0 0,2 1 0 0 0,-8 11 0 0 0,1-1 0 0 0,-1 1 0 0 0,0-1 0 0 0,1 1 0 0 0,-1-1 0 0 0,1 1 0 0 0,-1-1 0 0 0,1 1 0 0 0,-1 0 0 0 0,1-1 0 0 0,-1 1 0 0 0,1 0 0 0 0,-1-1 0 0 0,1 1 0 0 0,-1 0 0 0 0,2 0 0 0 0,-2 0 0 0 0,1 0 0 0 0,0 0 0 0 0,-1 0 0 0 0,1 1 0 0 0,-1-1 0 0 0,1 0 0 0 0,-1 1 0 0 0,1-1 0 0 0,-1 0 0 0 0,1 1 0 0 0,-1-1 0 0 0,1 1 0 0 0,-1-1 0 0 0,0 0 0 0 0,1 1 0 0 0,0 0 0 0 0,6 9-12 0 0,1-2-46 0 0,-7-6-8 0 0,2-3 13 0 0,-1 1 48 0 0,1-1-1 0 0,-1 1 1 0 0,1-1 0 0 0,-1 0-1 0 0,1 0 1 0 0,-1 0 0 0 0,1 0-1 0 0,-1-1 1 0 0,0 1 0 0 0,0-1-1 0 0,0 1 1 0 0,0-1 0 0 0,0 0 0 0 0,0 1-1 0 0,0-1 1 0 0,0 0 0 0 0,-1 0-1 0 0,3-4 1 0 0,1-1-22 0 0,-2 4 9 0 0,0 0-3 0 0,0-1 0 0 0,0 1 1 0 0,0-1-1 0 0,-1 0 0 0 0,1 0 0 0 0,-1 0 0 0 0,0 0 0 0 0,0 0 1 0 0,0-1-1 0 0,-1 1 0 0 0,0 0 0 0 0,1-1 0 0 0,-2 1 1 0 0,1-1-1 0 0,0 0 0 0 0,-1 1 0 0 0,0-1 0 0 0,0 1 0 0 0,0-1 1 0 0,-1 0-1 0 0,-1-8 0 0 0,2 9 13 0 0,-1 3 11 0 0,1-1-1 0 0,0 1 1 0 0,-1 0 0 0 0,1 0-1 0 0,0 0 1 0 0,-1-1-1 0 0,1 1 1 0 0,-1 0-1 0 0,0 0 1 0 0,1 0-1 0 0,-1 0 1 0 0,-1-2-1 0 0,1 2 81 0 0,-1 0-1 0 0,1-1 0 0 0,-1 1 1 0 0,0 0-1 0 0,1-1 0 0 0,-1 1 1 0 0,0 0-1 0 0,0 0 1 0 0,0 1-1 0 0,0-1 0 0 0,0 0 1 0 0,-2 0-1 0 0,-3-1 106 0 0,5 1-104 0 0,1 1 0 0 0,-1-1 0 0 0,0 1-1 0 0,0 0 1 0 0,0 0 0 0 0,0 0 0 0 0,0 0 0 0 0,1 0 0 0 0,-1 0 0 0 0,0 0-1 0 0,0 1 1 0 0,-2 0 0 0 0,3-1-78 0 0,-1 0 319 0 0,0 1-191 0 0,-5 1-118 0 0,5-1-70 0 0,3 6-628 0 0,-4 17 652 0 0,1-8 30 0 0,1 12-35 0 0,2-23 10 0 0,2 10 13 0 0,2-1 12 0 0,-1-2-10 0 0,-3-11 7 0 0,-1-1 0 0 0,1 0 0 0 0,0 0 0 0 0,-1 0 0 0 0,1 0 0 0 0,0 0 0 0 0,-1 0 0 0 0,1 0-1 0 0,-1 0 1 0 0,1-1 0 0 0,0 1 0 0 0,-1 0 0 0 0,1 0 0 0 0,-1 0 0 0 0,1-1 0 0 0,0 1 0 0 0,-1 0 0 0 0,1 0 0 0 0,-1-1 0 0 0,2 0 0 0 0,-2 1 0 0 0,11-8-61 0 0,-7 4 38 0 0,4-4-6 0 0,3-17 13 0 0,-5 7-35 0 0,-7 13 60 0 0,0 1-1 0 0,0-7 50 0 0,0 9 375 0 0,1 5-370 0 0,-3 12-49 0 0,-7 49-10 0 0,8-47 12 0 0,-6 23 0 0 0,-1 5 25 0 0,3-4-24 0 0,-19 102 36 0 0,21-128-50 0 0,1-2 11 0 0,2-11 170 0 0,4-26-32 0 0,9-55-52 0 0,-6 38-71 0 0,2-20 6 0 0,-11 96-64 0 0,2 46-1 0 0,0-17 18 0 0,3 29 45 0 0,0 6 4 0 0,-3-93-34 0 0,2 1 0 0 0,2 15 0 0 0,-3-10 11 0 0,0-9 17 0 0,1-5-52 0 0,-1 0 0 0 0,1-1-1 0 0,0 1 1 0 0,0 0 0 0 0,0 0 0 0 0,0 0-1 0 0,2-3 1 0 0,3-5-37 0 0,1-5-108 0 0,-1-2 0 0 0,-1 1 0 0 0,-1-1 0 0 0,0 1-1 0 0,-1-1 1 0 0,0 0 0 0 0,-1 0 0 0 0,-2-25 0 0 0,0 40 1066 0 0,0 5-720 0 0,2 43 54 0 0,-1-18 2 0 0,-3 41-1 0 0,-1 20 1 0 0,4-58-162 0 0,-2-8-124 0 0,-1-22-56 0 0,1-5-20 0 0,-2-18-84 0 0,2 18 170 0 0,2-18 6 0 0,-2 18 27 0 0,1-1-17 0 0,5-15-2 0 0,-3 12 26 0 0,-2 8 4 0 0,0 0 0 0 0,0 0 0 0 0,0 0 1 0 0,0 0-1 0 0,0 0 0 0 0,0 0 0 0 0,0 0 0 0 0,0 0 0 0 0,0 0 1 0 0,0 0-1 0 0,0 0 0 0 0,0 0 0 0 0,0 0 0 0 0,0 0 0 0 0,1 0 0 0 0,-1 0 1 0 0,0 0-1 0 0,0 0 0 0 0,0 0 0 0 0,0 0 0 0 0,0 0 0 0 0,0 0 1 0 0,0 0-1 0 0,0 0 0 0 0,0 0 0 0 0,0 0 0 0 0,0 0 0 0 0,0 0 0 0 0,0 0 1 0 0,0 0-1 0 0,0 0 0 0 0,0 0 0 0 0,0 0 0 0 0,0 0 0 0 0,0 0 1 0 0,0 0-1 0 0,2 5 17 0 0,0 0 0 0 0,0-1 0 0 0,-1 1 0 0 0,0 0 0 0 0,0 0 0 0 0,-1 0 1 0 0,1 7-1 0 0,-1-5-6 0 0,2 1 42 0 0,-3-2-57 0 0,-6 12 133 0 0,3-7-55 0 0,4-9 161 0 0,-2 1-71 0 0,0 0-1 0 0,0 0 1 0 0,0 0-1 0 0,-1 0 1 0 0,1-1-1 0 0,-1 1 1 0 0,-3 2-1 0 0,4-3-191 0 0,0 0 158 0 0,0-1-52 0 0,-5 2-9 0 0,5-2 1 0 0,-10-3 110 0 0,9 0-140 0 0,1 0-1 0 0,0 0 0 0 0,0 0 0 0 0,0 0 0 0 0,0 0 1 0 0,0 0-1 0 0,0-1 0 0 0,1 1 0 0 0,-1 0 0 0 0,1-1 1 0 0,-1 0-1 0 0,1 1 0 0 0,0-1 0 0 0,0 0 0 0 0,0 1 1 0 0,1-1-1 0 0,-1 0 0 0 0,0 0 0 0 0,1 0 1 0 0,0 0-1 0 0,0-3 0 0 0,0-9 43 0 0,1 0-1 0 0,5-30 1 0 0,-1 14-30 0 0,14-110 21 0 0,-8 46-276 0 0,3-21-132 0 0,-8-62 22 0 0,6 59 366 0 0,-8 103-43 0 0,-3 11-11 0 0,1 0 0 0 0,-1 1 0 0 0,0-1 0 0 0,0 0-1 0 0,0-8 1 0 0,-1 3-12 0 0,0 8-46 0 0,0 5-125 0 0,2 131 326 0 0,-2-79 3 0 0,-6 220-70 0 0,2-163-6 0 0,-27 154-1 0 0,21-226 59 0 0,10-37-108 0 0,1-7-61 0 0,0 0-1 0 0,1 0 1 0 0,-1 0-1 0 0,1 1 1 0 0,0-1-1 0 0,0 1 1 0 0,4-6 0 0 0,4-6-91 0 0,-2-1-89 0 0,10-32 0 0 0,-6 14 25 0 0,14-44-141 0 0,-16 44 264 0 0,-4 12 71 0 0,-7 19 3 0 0,0 0 12 0 0,1 1 703 0 0,0 3-696 0 0,1 0-1 0 0,-1 0 1 0 0,0 0-1 0 0,0 0 1 0 0,-1 0-1 0 0,1 0 1 0 0,0 0-1 0 0,0 0 1 0 0,0 0-1 0 0,-1 0 1 0 0,0 2-1 0 0,0 2 9 0 0,-6 52 82 0 0,4-22 17 0 0,-2 0 0 0 0,-13 45-1 0 0,15-71-126 0 0,-11 51 0 0 0,11-49-14 0 0,3-9-56 0 0,-1-20-80 0 0,0-8 104 0 0,3 0-14 0 0,1 12 48 0 0,-1 3 2 0 0,-2 9-45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5.913"/>
    </inkml:context>
    <inkml:brush xml:id="br0">
      <inkml:brushProperty name="width" value="0.1" units="cm"/>
      <inkml:brushProperty name="height" value="0.1" units="cm"/>
      <inkml:brushProperty name="color" value="#333333"/>
    </inkml:brush>
  </inkml:definitions>
  <inkml:trace contextRef="#ctx0" brushRef="#br0">1 121 919 0 0,'1'-2'67'0'0,"4"-16"990"0"0,-1 0 0 0 0,-1 0 1 0 0,2-19-1 0 0,-4 22-1253 0 0,0 12 942 0 0,1-7 3048 0 0,6 37-3224 0 0,-1 0-1 0 0,4 38 0 0 0,0 60 199 0 0,-1-17-569 0 0,-8-84-172 0 0,-1 47-1 0 0,-1-62-22 0 0,0-8-4 0 0,0-1 1 0 0,0 1-1 0 0,0 0 0 0 0,0-1 1 0 0,0 1-1 0 0,0-1 0 0 0,0 1 1 0 0,0 0-1 0 0,0-1 1 0 0,0 1-1 0 0,0-1 0 0 0,-1 1 1 0 0,1 0-1 0 0,0-1 0 0 0,0 1 1 0 0,0-1-1 0 0,-1 1 0 0 0,1-1 1 0 0,0 1-1 0 0,-1 0 0 0 0,-2 2 43 0 0,-6 4-33 0 0,9-6-10 0 0,-1-1 0 0 0,1 0 0 0 0,-1 0 0 0 0,0 0 0 0 0,1 0 0 0 0,-1 0 0 0 0,1 0 0 0 0,-1 0 0 0 0,0 0 0 0 0,1 0 0 0 0,-1 0 0 0 0,1 0 0 0 0,-1 0 0 0 0,0 0 0 0 0,1-1 0 0 0,-1 1 0 0 0,0-1 0 0 0,-1 0 2 0 0,0 0 0 0 0,0-1-1 0 0,0 1 1 0 0,1-1 0 0 0,-1 1-1 0 0,1-1 1 0 0,-1 0 0 0 0,1 0-1 0 0,0 0 1 0 0,-1 0 0 0 0,1 0-1 0 0,0 0 1 0 0,0 0 0 0 0,0 0-1 0 0,1 0 1 0 0,-1 0 0 0 0,0-5-1 0 0,-1-4 11 0 0,0 0-1 0 0,1-15 0 0 0,0 23-11 0 0,2-29 11 0 0,1 0 0 0 0,1 0-1 0 0,2 0 1 0 0,15-56 0 0 0,-17 77-42 0 0,-2 9 272 0 0,0 5-162 0 0,3 3-23 0 0,-1 0 1 0 0,0 1-1 0 0,-1-1 0 0 0,1 0 0 0 0,-1 1 1 0 0,-1-1-1 0 0,1 1 0 0 0,-1 0 1 0 0,0 0-1 0 0,0 7 0 0 0,-2 16 122 0 0,-6 42 0 0 0,5-58-165 0 0,0 1 30 0 0,2-14-76 0 0,-1-4 10 0 0,0-9-8 0 0,0-18-28 0 0,7-42 53 0 0,17-82 0 0 0,-19 140 6 0 0,-1 8 33 0 0,0 8-9 0 0,1 8 19 0 0,-4-10-36 0 0,3 11 51 0 0,0 0 1 0 0,-1 0-1 0 0,-1 0 0 0 0,0 0 0 0 0,0 0 1 0 0,-2 17-1 0 0,-11 67 223 0 0,11-90-281 0 0,-12 65 87 0 0,10-58-59 0 0,-6-38-151 0 0,8 15 86 0 0,1-1-1 0 0,0 1 0 0 0,1 0 1 0 0,3-16-1 0 0,13-47-77 0 0,-8 36 116 0 0,11-28-129 0 0,-13 84 94 0 0,-4-8 87 0 0,-1 0-1 0 0,-1 1 0 0 0,0-1 1 0 0,0 0-1 0 0,-1 1 0 0 0,-1 11 1 0 0,-11 63 240 0 0,9-70-237 0 0,1-4-36 0 0,0 1-1 0 0,-1 0 0 0 0,-6 13 1 0 0,5-20-10 0 0,1-7-7 0 0,1-7-6 0 0,2 9 3 0 0,-2-14-20 0 0,0 0 1 0 0,2-1-1 0 0,0 1 0 0 0,0-1 0 0 0,1 1 0 0 0,1 0 0 0 0,1 0 0 0 0,4-17 1 0 0,-6 29 107 0 0,-1 5 41 0 0,2 35 274 0 0,-6 52 1 0 0,5-86-397 0 0,-3 17 84 0 0,-4 4-1019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5.761"/>
    </inkml:context>
    <inkml:brush xml:id="br0">
      <inkml:brushProperty name="width" value="0.05" units="cm"/>
      <inkml:brushProperty name="height" value="0.05" units="cm"/>
    </inkml:brush>
  </inkml:definitions>
  <inkml:trace contextRef="#ctx0" brushRef="#br0">180 0 8063 0 0,'0'0'1235'0'0,"1"3"-830"0"0,10 23 578 0 0,-10-24-880 0 0,0 1-21 0 0,16 43 630 0 0,20 85 0 0 0,-34-115-583 0 0,-1 1 0 0 0,-1 0-1 0 0,0-1 1 0 0,-1 1 0 0 0,-1-1-1 0 0,-1 1 1 0 0,0-1 0 0 0,-1 1-1 0 0,-6 16 1 0 0,6-24-27 0 0,-2 1 0 0 0,1-1-1 0 0,-1-1 1 0 0,0 1 0 0 0,-1-1 0 0 0,0 0 0 0 0,-1 0-1 0 0,1 0 1 0 0,-13 9 0 0 0,16-14-63 0 0,-21 16 224 0 0,12-10-166 0 0,8-6-21 0 0,-2 0-37 0 0,-15 1-10 0 0,16-2-28 0 0,-9 0 52 0 0,10-2-49 0 0,-14-1 5 0 0,10-3 15 0 0,4 3-183 0 0,1 0-1 0 0,-1-1 1 0 0,1 0 0 0 0,0 0 0 0 0,0 0-1 0 0,0 0 1 0 0,0 0 0 0 0,0-1-1 0 0,0 1 1 0 0,1-1 0 0 0,-1 0 0 0 0,-4-6-1 0 0,-2-3-1268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9.876"/>
    </inkml:context>
    <inkml:brush xml:id="br0">
      <inkml:brushProperty name="width" value="0.1" units="cm"/>
      <inkml:brushProperty name="height" value="0.1" units="cm"/>
      <inkml:brushProperty name="color" value="#0B868D"/>
      <inkml:brushProperty name="inkEffects" value="ocean"/>
      <inkml:brushProperty name="anchorX" value="-2337.43237"/>
      <inkml:brushProperty name="anchorY" value="-9393.11426"/>
      <inkml:brushProperty name="scaleFactor" value="0.5"/>
    </inkml:brush>
  </inkml:definitions>
  <inkml:trace contextRef="#ctx0" brushRef="#br0">42 0 1375 0 0,'0'0'6496'0'0,"-5"2"-5741"0"0,-1-1 8 0 0,0 1-510 0 0,1-1 30 0 0,0 2-193 0 0,2 0 12 0 0,-1 3-38 0 0,2-1 21 0 0,-1 2 11 0 0,1-1-115 0 0,2 2-77 0 0,2 0 44 0 0,1-1-14 0 0,3-1 0 0 0,1-1 77 0 0,0-3 221 0 0,-1 0 203 0 0,-1-2-78 0 0,-2 0-8 0 0,-2 0-119 0 0,0 0-177 0 0,-1 0-128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44.300"/>
    </inkml:context>
    <inkml:brush xml:id="br0">
      <inkml:brushProperty name="width" value="0.1" units="cm"/>
      <inkml:brushProperty name="height" value="0.1" units="cm"/>
      <inkml:brushProperty name="color" value="#0B868D"/>
      <inkml:brushProperty name="inkEffects" value="ocean"/>
      <inkml:brushProperty name="anchorX" value="-1701.54993"/>
      <inkml:brushProperty name="anchorY" value="-8831.05957"/>
      <inkml:brushProperty name="scaleFactor" value="0.5"/>
    </inkml:brush>
  </inkml:definitions>
  <inkml:trace contextRef="#ctx0" brushRef="#br0">197 3 919 0 0,'-3'-1'6603'0'0,"-2"0"-5380"0"0,-3 1-381 0 0,-4 4-214 0 0,-2 5-354 0 0,-3 5 31 0 0,0 4-81 0 0,1 0-125 0 0,4-2-99 0 0,1 2 18 0 0,2 0-18 0 0,2-4 0 0 0,3-4 0 0 0,1-3-93 0 0,2-3 45 0 0,1-2 56 0 0,0-2 65 0 0,1 0-97 0 0,-1-1 148 0 0,0 1-16 0 0,1-1 64 0 0,-1 1-114 0 0,0-1 31 0 0,0 1-110 0 0,-1-1 106 0 0,-2-3-106 0 0,0 1 31 0 0,1 0-10 0 0,0 0 0 0 0,1 0-84 0 0,0-1 108 0 0,0 2-110 0 0,0 0 107 0 0,1 0-32 0 0,-2 4 11 0 0,-1 2 0 0 0,0 0 0 0 0,-2 3 75 0 0,1-2-96 0 0,0 0 31 0 0,2-2-10 0 0,0-1 84 0 0,2-1-33 0 0,-1 0-60 0 0,1-1 19 0 0,2-3 102 0 0,3-1-144 0 0,4-4 160 0 0,6-3-160 0 0,3-1 123 0 0,3 0-112 0 0,0 0-183 0 0,0 3 153 0 0,-5 2-60 0 0,-1 3-125 0 0,-1 1 143 0 0,-4 1-50 0 0,0 3 15 0 0,-2 0 66 0 0,1 3-10 0 0,1 2 81 0 0,0 3-20 0 0,0 3 11 0 0,0 2 0 0 0,-2 1 75 0 0,-1 0-96 0 0,-1-2 31 0 0,-2 0-10 0 0,-2-3 0 0 0,0-3 0 0 0,-1-3 0 0 0,0 2 0 0 0,0-1 0 0 0,0-2 0 0 0,0-1 0 0 0,-1 0 0 0 0,1-1 0 0 0,2-8-2328 0 0,-2 2 1890 0 0,1 1 230 0 0,0-2 206 0 0,-1 1-104 0 0,0 1 127 0 0,-1 2-32 0 0,1 0 123 0 0,-2-1-32 0 0,1 0 7 0 0,0 1 58 0 0,-1 0 179 0 0,1 1-225 0 0,0 0-99 0 0,0 1 100 0 0,0 0-121 0 0,0 0 31 0 0,0 0-10 0 0,0 0 0 0 0,0 0 0 0 0,0 0 0 0 0,-2-1 0 0 0,1 0-84 0 0,-1-1 108 0 0,0-1-36 0 0,0-2 12 0 0,-1-1 0 0 0,1 0 0 0 0,-4-3-74 0 0,1 0 20 0 0,-1 1-19 0 0,0 0 2 0 0,-1 0-1 0 0,-1 1 0 0 0,-1 1 84 0 0,0 0-24 0 0,1 2 12 0 0,-4 0 38 0 0,-2 3 100 0 0,0 0-26 0 0,-1 2 26 0 0,1 1-32 0 0,0 2 1 0 0,0 1-2 0 0,2 1-1 0 0,0 0-121 0 0,1 2 118 0 0,1 0-125 0 0,2-1 111 0 0,1 1-108 0 0,0-1-230 0 0,1-1-1 0 0,1 1-215 0 0,1-2 309 0 0,1-1 36 0 0,1-1-76 0 0,1-1 143 0 0,1-2 54 0 0,1 3-97 0 0,1 3 122 0 0,1-1-36 0 0,0 0 12 0 0,1 2 75 0 0,1 0-96 0 0,-1 0 31 0 0,0-2-10 0 0,1 1 0 0 0,-2-1 0 0 0,-1-1 0 0 0,1 1 0 0 0,-2-1 0 0 0,1 0 112 0 0,-3 1 6 0 0,-1 3-70 0 0,0-1 325 0 0,-3 1-49 0 0,2-1 48 0 0,-3 0 309 0 0,2-1-262 0 0,1-2-195 0 0,0-1-223 0 0,2-2 39 0 0,0 0-40 0 0,1-1 0 0 0,0 0 0 0 0,0-2 296 0 0,0 2-296 0 0,0 0 0 0 0,2-3-496 0 0,1-3 424 0 0,3-3 84 0 0,2-2-24 0 0,1-1 12 0 0,4-2 0 0 0,0 1 0 0 0,0-2 0 0 0,2 1 0 0 0,0 0 0 0 0,-1-1 0 0 0,0 0 0 0 0,0 0 0 0 0,-1 1 0 0 0,0 0 0 0 0,0 2 0 0 0,-1 2 0 0 0,-3 1 0 0 0,0 2 0 0 0,-2 2 0 0 0,-1-1 0 0 0,-1 2 0 0 0,-2 1 0 0 0,0-1 940 0 0,-3 4-874 0 0,3 2-774 0 0,3 1-246 0 0,4 0 1122 0 0,-1 0-414 0 0,-1 0 270 0 0,1 0-42 0 0,-2-1 18 0 0,2 1 0 0 0,0 1 0 0 0,0 0 0 0 0,0 1 0 0 0,0 3 0 0 0,1 2 84 0 0,-1 1-33 0 0,2 2 52 0 0,-1 0 25 0 0,-2-2-6 0 0,0 0 6 0 0,0 0 122 0 0,3 2-64 0 0,1 1-95 0 0,0 0-91 0 0,-1-2-76 0 0,-1-2-93 0 0,-3-3 62 0 0,-2-2-74 0 0,-1-1 122 0 0,-1-1-54 0 0,-1 0 646 0 0,-4-4-632 0 0,-2-2-134 0 0,0 0 157 0 0,-1-3-35 0 0,1-1 123 0 0,0 1-326 0 0,2 1 16 0 0,0 1 48 0 0,1 2 71 0 0,1 0 92 0 0,0 2 86 0 0,-2-2-14 0 0,0 0-59 0 0,-4-2 20 0 0,-4 0-131 0 0,-4-2 230 0 0,-2 1-73 0 0,-3-1 28 0 0,1 1 0 0 0,0 2 0 0 0,2 0 0 0 0,2 2 0 0 0,0 2 0 0 0,-1 2 252 0 0,0 1-25 0 0,-3 3 60 0 0,1 2-154 0 0,1 1 58 0 0,0 2 78 0 0,1 5-177 0 0,2 1-17 0 0,2 0-75 0 0,2 3 10 0 0,0 1-10 0 0,2-1-102 0 0,2-2 56 0 0,0-5-78 0 0,3-4-129 0 0,0-4-59 0 0,2-3-144 0 0,-1-1 20 0 0,7-3-448 0 0,5-3 905 0 0,3-1-191 0 0,-1-1 168 0 0,-3 1 242 0 0,-2 2 519 0 0,0-2 2441 0 0,-13 9-2600 0 0,-6 4-131 0 0,-4 4-313 0 0,-1 1-46 0 0,1 1-109 0 0,0-1 87 0 0,4-3-109 0 0,3-2-258 0 0,4-3-40 0 0,1-2-18 0 0,2-2-14 0 0,2-4-270 0 0,-1 0 537 0 0,0-1 15 0 0,0 2 78 0 0,0 0-20 0 0,0 1 11 0 0,1-2 0 0 0,0 0 0 0 0,-1 0 0 0 0,5-2-420 0 0,4-4-272 0 0,2 0 454 0 0,8-6-1684 0 0,3-3 1489 0 0,2-3 58 0 0,-1 2 254 0 0,-4 1 366 0 0,-4 5-195 0 0,-4 4 219 0 0,-5 3 280 0 0,-2 2 1145 0 0,-6 7-1236 0 0,-2 2-248 0 0,-2 2-210 0 0,-1 2 38 0 0,1-1-38 0 0,2-2 0 0 0,0-2 0 0 0,2-1-102 0 0,1-1-177 0 0,8-1-245 0 0,3 0 352 0 0,15-3-1592 0 0,2 0 1992 0 0,5-1-796 0 0,2 2 457 0 0,-4 2 343 0 0,-3 2 170 0 0,-5 2 404 0 0,-4 4-212 0 0,-5 3-118 0 0,-6 1-116 0 0,-5 0-200 0 0,-5 0-64 0 0,-4-2 17 0 0,-2-1-20 0 0,-3-2-34 0 0,2-2-64 0 0,2-2 90 0 0,0-1-13 0 0,2-1 5 0 0,1-2-90 0 0,3 0-48 0 0,1-3-151 0 0,2-3 62 0 0,4-5 26 0 0,3-6 63 0 0,1-4 61 0 0,-1-2-11 0 0,-3 1 189 0 0,-2 5-154 0 0,-2 4 260 0 0,-2 4 290 0 0,-3 3-92 0 0,-2 3-270 0 0,-3 3 90 0 0,-4 4-46 0 0,0 3-298 0 0,-1 1 84 0 0,4 0-42 0 0,-1 0 0 0 0,1 0-252 0 0,1-2 82 0 0,-1 0-133 0 0,0-2-252 0 0,-1-3-353 0 0,1-3 108 0 0,0-4-702 0 0,1-1 1519 0 0,0-1-164 0 0,-3-3 533 0 0,0 1 172 0 0,-4 3 345 0 0,-4 2-94 0 0,-4 4 3 0 0,-2 4-202 0 0,1 2-265 0 0,2 2-154 0 0,2-1-190 0 0,3 1 28 0 0,1-1-215 0 0,2-1-162 0 0,3-1-22 0 0,4-2-415 0 0,3 0 890 0 0,2-1-309 0 0,2-1 102 0 0,0 2 51 0 0,-1 0 40 0 0,0 2 11 0 0,-1 1 0 0 0,0 1 0 0 0,-1 0 0 0 0,0 1 140 0 0,-1 1 63 0 0,-1 1-28 0 0,0-1-18 0 0,-1-1-10 0 0,2-1-19 0 0,0-2-72 0 0,3-1-56 0 0,0-2 85 0 0,1 0-32 0 0,1-1-63 0 0,0-1 95 0 0,0-5 6 0 0,1-6 121 0 0,2-3-132 0 0,1-2 46 0 0,3-5 61 0 0,2-3-124 0 0,1-3 11 0 0,2-3-80 0 0,-1 2 16 0 0,-1 2-10 0 0,-1 3 0 0 0,-1 3 0 0 0,1-1 0 0 0,-1 3 0 0 0,2 3 0 0 0,1 2 0 0 0,-3 5 0 0 0,6 1 112 0 0,5 3-32 0 0,2 2-96 0 0,1 2 32 0 0,4 3-16 0 0,3 4 0 0 0,0 4-84 0 0,-3 0 108 0 0,2 5-297 0 0,2 3 12 0 0,0 2 77 0 0,1 2 93 0 0,-2-3 88 0 0,-7-4-13 0 0,-3-2 16 0 0,-3-3 0 0 0,-2-1 0 0 0,-4-4 0 0 0,-3-1 0 0 0,0-2 84 0 0,-3-1 14 0 0,2-2 1307 0 0,-8 4-1416 0 0,-1 2-91 0 0,-2 7 56 0 0,1 2-22 0 0,0 0 79 0 0,1 2-22 0 0,1 1-63 0 0,0 0 95 0 0,0-1-32 0 0,1-4 11 0 0,-1-1 0 0 0,0-3 0 0 0,-2-1 0 0 0,0-2 0 0 0,-2-1 0 0 0,1-1 0 0 0,-2-1 0 0 0,1-1-149 0 0,1 0 117 0 0,1-1-715 0 0,4-2 689 0 0,7-7-945 0 0,1 1 1150 0 0,-1-1-371 0 0,3 3 373 0 0,1 2 255 0 0,-2 2-87 0 0,0 3-38 0 0,-1 4-146 0 0,0 2-39 0 0,-2 2-22 0 0,-2-1-80 0 0,-1-1 93 0 0,-2-3-106 0 0,0-1-71 0 0,-1-1-28 0 0,0-1 73 0 0,0-1-65 0 0,-1 0 21 0 0,1-4 107 0 0,0 1-32 0 0,-1-5 16 0 0,-1-3 75 0 0,-2 0-96 0 0,-3-2 31 0 0,-4 1-10 0 0,-1 1-93 0 0,-6 3-67 0 0,-2 2 107 0 0,1 3 53 0 0,-3 2-14 0 0,-2 3-60 0 0,-2 2 95 0 0,2 0-32 0 0,1 1 11 0 0,3 0 0 0 0,2-1 0 0 0,1 1-140 0 0,0 0-118 0 0,3 0 174 0 0,-2 1-952 0 0,1 0 610 0 0,-4 3-530 0 0,0 1 1256 0 0,0 0-364 0 0,4-1 160 0 0,2-1 290 0 0,2 0 448 0 0,3-1-567 0 0,1 0-83 0 0,0 0 64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48.953"/>
    </inkml:context>
    <inkml:brush xml:id="br0">
      <inkml:brushProperty name="width" value="0.1" units="cm"/>
      <inkml:brushProperty name="height" value="0.1" units="cm"/>
    </inkml:brush>
  </inkml:definitions>
  <inkml:trace contextRef="#ctx0" brushRef="#br0">0 26 455 0 0,'0'0'1234'0'0,"4"-2"139"0"0,14-6 1915 0 0,-16 7-3213 0 0,5-4-74 0 0,-4 3-54 0 0,5-6 3255 0 0,-6 9-3160 0 0,-1 0-1 0 0,1 0 0 0 0,-1 1 0 0 0,1-1 1 0 0,-1 0-1 0 0,0 1 0 0 0,0-1 0 0 0,1 1 1 0 0,-1-1-1 0 0,0 1 0 0 0,0-1 0 0 0,0 1 1 0 0,-1 0-1 0 0,2 2 0 0 0,-1-3-28 0 0,1 2 15 0 0,0 1 0 0 0,0-1 0 0 0,-1 0 0 0 0,1 1 0 0 0,-1-1 0 0 0,0 1 0 0 0,2 6 0 0 0,0 5 34 0 0,-1-12-50 0 0,4 22-14 0 0,-4-9 2 0 0,-2-1 11 0 0,-2-1 32 0 0,-1-1-22 0 0,3-13-10 0 0,0 1-1 0 0,0 0 1 0 0,-1 0 0 0 0,1 0 0 0 0,0 0-1 0 0,-1-1 1 0 0,1 1 0 0 0,-1 0 0 0 0,1 0-1 0 0,-1-1 1 0 0,1 1 0 0 0,-1 0-1 0 0,0-1 1 0 0,1 1 0 0 0,-1 0 0 0 0,0-1-1 0 0,1 1 1 0 0,-1-1 0 0 0,0 1 0 0 0,0-1-1 0 0,0 0 1 0 0,1 1 0 0 0,-1-1-1 0 0,0 0 1 0 0,-2 1 0 0 0,2-1-34 0 0,-1 1 204 0 0,2-3-171 0 0,0 0 0 0 0,0 1 0 0 0,0-1 0 0 0,0 1-1 0 0,0-1 1 0 0,0 0 0 0 0,0 1 0 0 0,-1-3 0 0 0,0 2-1 0 0,1 0 0 0 0,0 0 0 0 0,0 0 1 0 0,-1 0-1 0 0,1 0 0 0 0,0 0 1 0 0,0 0-1 0 0,1 0 0 0 0,0-4 1 0 0,1 0 16 0 0,6-24 22 0 0,-6 19-47 0 0,0 1 13 0 0,1-19 35 0 0,-3 18 14 0 0,-3 23 450 0 0,3-7-510 0 0,-2 15-11 0 0,4 5 67 0 0,-3-22-46 0 0,-1 0-41 0 0,4 17 581 0 0,-8-108-174 0 0,5 85-326 0 0,1-3 354 0 0,9 25-355 0 0,7 14-3821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53.13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416 91 4607 0 0,'-21'11'408'0'0,"0"-22"-328"0"0,-5 0-80 0 0,-5 0 0 0 0,-5 1 416 0 0,-1-1 64 0 0,-1 0 8 0 0,2 3 8 0 0,-1 1-336 0 0,3 0-72 0 0,-3 1-16 0 0,5 1-2008 0 0,3 1-400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56.12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860 630 5295 0 0,'3'0'242'0'0,"62"3"283"0"0,82-6 0 0 0,-25-1-289 0 0,-113 4-236 0 0,1 0 0 0 0,0 0 0 0 0,0 0 0 0 0,13-4 0 0 0,-22 4 2 0 0,0 0-1 0 0,-1 0 1 0 0,1 0-1 0 0,0 0 1 0 0,-1 0-1 0 0,1-1 0 0 0,0 1 1 0 0,-1 0-1 0 0,1-1 1 0 0,0 1-1 0 0,-1 0 0 0 0,1-1 1 0 0,0 1-1 0 0,0-2 1 0 0,-1 2 4 0 0,0-1 0 0 0,1 0 1 0 0,-1 0-1 0 0,0 1 1 0 0,0-1-1 0 0,0 0 0 0 0,0 0 1 0 0,0 1-1 0 0,-1-1 1 0 0,1 0-1 0 0,0 1 0 0 0,0-1 1 0 0,0 0-1 0 0,-1 1 0 0 0,1-1 1 0 0,0 0-1 0 0,-1 1 1 0 0,1-1-1 0 0,0 0 0 0 0,-1 1 1 0 0,1-1-1 0 0,-1 1 0 0 0,1-1 1 0 0,-1 1-1 0 0,1-1 1 0 0,-1 1-1 0 0,0-1 0 0 0,-19-14 130 0 0,-13 1 115 0 0,1 0-1 0 0,-2 3 0 0 0,-66-15 0 0 0,41 11 165 0 0,-170-30 1101 0 0,22 7-1248 0 0,205 37-345 0 0,5 0-503 0 0,12-4 340 0 0,0 0 0 0 0,0 1 0 0 0,32-3 1 0 0,2-2-273 0 0,24-3-1 0 0,92-4-1 0 0,-29 4 2701 0 0,-137 10-2118 0 0,-1 0 0 0 0,-1 0 0 0 0,1 0-1 0 0,0 0 1 0 0,0 1 0 0 0,-1-1 0 0 0,1 0-1 0 0,-1 1 1 0 0,1 0 0 0 0,-1 0-1 0 0,1-1 1 0 0,-1 1 0 0 0,0 1 0 0 0,-4-2-1 0 0,-1 0 44 0 0,-39-11 12 0 0,-1 2-1 0 0,-81-7 1 0 0,50 9 5 0 0,-11-2 26 0 0,25 3-68 0 0,0-2-1 0 0,-64-19 1 0 0,127 29-157 0 0,4 1-290 0 0,5 3 262 0 0,-1-1 0 0 0,0 0-1 0 0,1-1 1 0 0,0 0 0 0 0,-1 0 0 0 0,1 0-1 0 0,9 1 1 0 0,53 2-294 0 0,-36-3 230 0 0,63-1-166 0 0,125-12-1 0 0,-186 8 306 0 0,5-2 39 0 0,-39 5 11 0 0,0 0-1 0 0,0 0 1 0 0,0 0-1 0 0,0-1 0 0 0,0 1 1 0 0,1 0-1 0 0,-1-1 0 0 0,0 1 1 0 0,0-1-1 0 0,-1 1 1 0 0,1-1-1 0 0,0 1 0 0 0,0-1 1 0 0,0 1-1 0 0,0-1 0 0 0,0 0 1 0 0,0 0-1 0 0,-1 1 1 0 0,2-2-1 0 0,-2 1 7 0 0,0 0 1 0 0,0 1-1 0 0,0-1 0 0 0,1 0 1 0 0,-1 1-1 0 0,0-1 0 0 0,0 0 1 0 0,0 0-1 0 0,0 1 0 0 0,0-1 0 0 0,-1 0 1 0 0,1 1-1 0 0,0-1 0 0 0,0 0 1 0 0,0 1-1 0 0,-1-1 0 0 0,1 0 1 0 0,0 1-1 0 0,0-1 0 0 0,-1 0 1 0 0,0 0-1 0 0,-1-2 36 0 0,-1-1 0 0 0,0 1 0 0 0,1 1 0 0 0,-1-1 0 0 0,0 0 0 0 0,-1 1 0 0 0,1-1 0 0 0,0 1 0 0 0,-4-2 0 0 0,-6-2-7 0 0,-1 1 1 0 0,1 0-1 0 0,-1 1 1 0 0,-23-3-1 0 0,-60-4-103 0 0,40 5 59 0 0,-180-24-30 0 0,235 29-68 0 0,21 8-1067 0 0,-4-2 831 0 0,1-1 1 0 0,27 3-1 0 0,55 1-266 0 0,-67-6 462 0 0,181 0-625 0 0,-83-4 605 0 0,-126 2 485 0 0,-5-2-123 0 0,-3-1-161 0 0,-1 0 0 0 0,1 0 0 0 0,-1 1 1 0 0,0-1-1 0 0,1 1 0 0 0,-1 0 0 0 0,0 1 1 0 0,-9-2-1 0 0,-56-4 1 0 0,47 6-14 0 0,-409-41 564 0 0,430 42-767 0 0,12 0-292 0 0,0 1 218 0 0,15 3 0 0 0,4 2 46 0 0,166 3-267 0 0,-82-6 452 0 0,64 7-2 0 0,-145-7 27 0 0,-28-3 298 0 0,-15-6 47 0 0,-15-5-218 0 0,-1 1-1 0 0,-1 1 1 0 0,0 1-1 0 0,-34-4 1 0 0,-11-3 474 0 0,74 15-627 0 0,-104-20 982 0 0,102 20-940 0 0,14 5-277 0 0,-7-1 201 0 0,9 1-24 0 0,0 0 0 0 0,0 0-1 0 0,1-2 1 0 0,20 3 0 0 0,63 3 128 0 0,-45-6-80 0 0,9 3 28 0 0,140 7 98 0 0,-124-17-106 0 0,-187-3 186 0 0,-196-5-180 0 0,98 2 6 0 0,19 6-87 0 0,186 4-2 0 0,4 1-449 0 0,21 8 319 0 0,1-2 0 0 0,0 0 0 0 0,29 4 0 0 0,99 14 185 0 0,-139-23 25 0 0,-11-2 340 0 0,-17-3-40 0 0,-17-4-38 0 0,-47-3 0 0 0,26 5-251 0 0,-124-11 210 0 0,44 17-107 0 0,121 1-182 0 0,0 0-10 0 0,-1 0 0 0 0,0-1 0 0 0,3-1 0 0 0,8 0 0 0 0,4 0 50 0 0,0-1 0 0 0,0 0 0 0 0,0 0 0 0 0,0 1 0 0 0,0-1 0 0 0,0 1 0 0 0,0 0 0 0 0,0 0 0 0 0,4-1 0 0 0,0 1-3 0 0,4-2-10 0 0,24 0-13 0 0,-17 2 51 0 0,-4-1 46 0 0,-8 0 13 0 0,5 0-40 0 0,-8 1 370 0 0,-4 0-336 0 0,-72 0 0 0 0,51 1-86 0 0,21 0-86 0 0,10-1-1371 0 0,9 9 1358 0 0,-15-8 190 0 0,-4 0 24 0 0,-9 1-13 0 0,-3 2-64 0 0,1 0-30 0 0,2-2-56 0 0,9-2 2 0 0,15 9-348 0 0,0-2 406 0 0,3-1-33 0 0,-4-3 16 0 0,-9-2-50 0 0,-17 2-959 0 0,-9 0 902 0 0,0-1 0 0 0,0-1 0 0 0,-29-2 0 0 0,5 0 143 0 0,36 1 2 0 0,9 0 44 0 0,5 2 3 0 0,15 8-69 0 0,1-1 0 0 0,0 0-1 0 0,36 10 1 0 0,5 3 83 0 0,-41-14-57 0 0,0 1 1 0 0,-1 0-1 0 0,0 2 1 0 0,0 0-1 0 0,-1 1 0 0 0,-1 1 1 0 0,0 0-1 0 0,-1 1 1 0 0,0 1-1 0 0,15 20 0 0 0,8 19 39 0 0,-21-38-42 0 0,-11-13-12 0 0,0 0-2 0 0,16 9 2 0 0,0-1 0 0 0,0 0 0 0 0,1-2 0 0 0,1 0 0 0 0,0-2 0 0 0,0 0 0 0 0,32 3 0 0 0,71 12 0 0 0,62 6 0 0 0,-172-27 759 0 0,-20-1-428 0 0,-37 4 88 0 0,-1-3-1 0 0,-50-4 1 0 0,29 1-315 0 0,27 1-50 0 0,-19-1 194 0 0,-80 7-1 0 0,90 4-200 0 0,44-8-72 0 0,1 0-1 0 0,-1 0 1 0 0,1 0 0 0 0,-1 0 0 0 0,1 0 0 0 0,0 0 0 0 0,0 1 0 0 0,-1-2 0 0 0,1 1 0 0 0,1 1 0 0 0,3 3-18 0 0,1-1 0 0 0,0 0 0 0 0,0-1 1 0 0,0 1-1 0 0,0-1 0 0 0,1 0 0 0 0,-1 0 1 0 0,1-1-1 0 0,7 2 0 0 0,12 1-61 0 0,27 4-1 0 0,-31-6 92 0 0,320 35-67 0 0,-335-38 81 0 0,59 6 4 0 0,85 17 0 0 0,-130-18 38 0 0,-11 0-6 0 0,-10-2-17 0 0,-7-2 7 0 0,-16 0 41 0 0,-1 0 0 0 0,1-2 0 0 0,-31-4 0 0 0,12 0 10 0 0,-85-6 31 0 0,-203-12 902 0 0,257 18-868 0 0,42 2-74 0 0,1 1 0 0 0,-1 2 0 0 0,1 1 0 0 0,-42 6 0 0 0,53-2-65 0 0,16-2-7 0 0,2-1-14 0 0,1 2-84 0 0,2 0 57 0 0,0 0 0 0 0,0-1-1 0 0,0 1 1 0 0,1 0 0 0 0,-1-1 0 0 0,1 1 0 0 0,0-1 0 0 0,0 0-1 0 0,0 0 1 0 0,1 0 0 0 0,-1 0 0 0 0,1 0 0 0 0,-1-1 0 0 0,1 0-1 0 0,0 0 1 0 0,0 0 0 0 0,0 0 0 0 0,5 1 0 0 0,12 4-50 0 0,0-1 0 0 0,31 5 0 0 0,-34-8 52 0 0,183 29 1 0 0,-48-9 50 0 0,-131-20-9 0 0,104 22 0 0 0,-104-20 0 0 0,0 2 0 0 0,-1 0 0 0 0,33 16 0 0 0,-53-22 0 0 0,-1-1 0 0 0,1 0 0 0 0,0 1 0 0 0,-1-1 0 0 0,1 0 0 0 0,0 1 0 0 0,-1-1 0 0 0,1 1 0 0 0,0-1 0 0 0,-1 1 0 0 0,1 0 0 0 0,-1-1 0 0 0,1 1 0 0 0,0 1 0 0 0,-1-2 2 0 0,0 1 0 0 0,-1 0 0 0 0,1 0-1 0 0,0 0 1 0 0,-1 0 0 0 0,1-1 0 0 0,-1 1 0 0 0,1 0-1 0 0,0-1 1 0 0,-1 1 0 0 0,0 0 0 0 0,1-1-1 0 0,-1 1 1 0 0,1 0 0 0 0,-1-1 0 0 0,0 1-1 0 0,1-1 1 0 0,-1 1 0 0 0,0-1 0 0 0,0 0 0 0 0,1 1-1 0 0,-1-1 1 0 0,0 0 0 0 0,0 1 0 0 0,0-1-1 0 0,1 0 1 0 0,-3 0 0 0 0,-25 7 86 0 0,-100 2 106 0 0,64-7-155 0 0,-1 2 53 0 0,-56 3 157 0 0,51-2-119 0 0,45-4-75 0 0,-1 0 0 0 0,0 2 0 0 0,0 1 0 0 0,-37 11 1 0 0,62-15-52 0 0,0 1 0 0 0,0-1 0 0 0,1 0 0 0 0,-1 1 0 0 0,0-1 1 0 0,0 0-1 0 0,0 1 0 0 0,0-1 0 0 0,1 1 0 0 0,-1-1 0 0 0,0 1 1 0 0,-1 1-1 0 0,2-1-3 0 0,0-1 0 0 0,0 1 0 0 0,0-1 0 0 0,0 1 0 0 0,0-1 0 0 0,0 1 0 0 0,0 0 0 0 0,0-1 0 0 0,0 1 1 0 0,0-1-1 0 0,0 1 0 0 0,0 0 0 0 0,0-1 0 0 0,0 1 0 0 0,0-1 0 0 0,1 1 0 0 0,-1-1 0 0 0,1 2 0 0 0,0 0-11 0 0,1 1-1 0 0,-1-1 1 0 0,1 1 0 0 0,0-1-1 0 0,0 0 1 0 0,0 0-1 0 0,1 0 1 0 0,-1 0-1 0 0,0 0 1 0 0,1 0-1 0 0,-1 0 1 0 0,5 1-1 0 0,36 17-147 0 0,-39-19 148 0 0,24 8-38 0 0,1-1 0 0 0,0-2 0 0 0,0 0 0 0 0,34 0-1 0 0,11 3 2 0 0,-70-8 47 0 0,36 5 0 0 0,1 1 0 0 0,57 20 0 0 0,-50-10 0 0 0,2 0 0 0 0,68 34 0 0 0,-106-45-12 0 0,-12-6 12 0 0,-1 0-1 0 0,1 0 0 0 0,0 0 0 0 0,0 0 1 0 0,0 0-1 0 0,0 0 0 0 0,0 0 0 0 0,0 0 1 0 0,0 0-1 0 0,0 0 0 0 0,0 0 0 0 0,0 0 1 0 0,0 0-1 0 0,0 0 0 0 0,0 1 1 0 0,0-1-1 0 0,0 0 0 0 0,-1 0 0 0 0,1 0 1 0 0,0 0-1 0 0,0 0 0 0 0,0 0 0 0 0,0 0 1 0 0,0 0-1 0 0,0 0 0 0 0,0 0 0 0 0,0 0 1 0 0,0 0-1 0 0,0 0 0 0 0,0 0 0 0 0,0 0 1 0 0,0 0-1 0 0,0 1 0 0 0,0-1 0 0 0,0 0 1 0 0,0 0-1 0 0,0 0 0 0 0,0 0 1 0 0,0 0-1 0 0,0 0 0 0 0,0 0 0 0 0,0 0 1 0 0,0 0-1 0 0,0 0 0 0 0,0 0 0 0 0,0 0 1 0 0,0 0-1 0 0,0 1 0 0 0,0-1 0 0 0,0 0 1 0 0,0 0-1 0 0,1 0 0 0 0,-1 0 0 0 0,0 0 1 0 0,0 0-1 0 0,0 0 0 0 0,0 0 1 0 0,0 0-1 0 0,0 0 0 0 0,0 0 0 0 0,0 0 1 0 0,0 0-1 0 0,0 0 0 0 0,0 0 0 0 0,-6 4 15 0 0,-1 0 0 0 0,0 0-1 0 0,-1-1 1 0 0,1 1-1 0 0,-1-2 1 0 0,1 1 0 0 0,-1-1-1 0 0,0-1 1 0 0,-15 3-1 0 0,-10-2 197 0 0,-36-2-1 0 0,37 0-96 0 0,-227-1 830 0 0,231 3-814 0 0,26-1-90 0 0,8 5-475 0 0,-1-2 407 0 0,1-1 0 0 0,-1 1 0 0 0,0-1 0 0 0,1 0 1 0 0,0 0-1 0 0,0 0 0 0 0,0-1 0 0 0,10 3 0 0 0,63 9-31 0 0,-42-8 49 0 0,-32-5 11 0 0,31 5 0 0 0,62 20 0 0 0,-98-26 1 0 0,1 0 0 0 0,0 0 1 0 0,0 1-1 0 0,-1-1 0 0 0,1 0 0 0 0,0 1 0 0 0,0-1 0 0 0,-1 1 0 0 0,1-1 0 0 0,0 1 0 0 0,-1-1 0 0 0,1 1 0 0 0,-1-1 0 0 0,2 2 0 0 0,-2-2 4 0 0,0 1 0 0 0,0 0-1 0 0,0-1 1 0 0,0 1 0 0 0,-1 0-1 0 0,1 0 1 0 0,0-1 0 0 0,0 1-1 0 0,0 0 1 0 0,-1-1 0 0 0,1 1-1 0 0,0 0 1 0 0,-1-1 0 0 0,1 1-1 0 0,0-1 1 0 0,-1 1 0 0 0,1 0-1 0 0,-1-1 1 0 0,1 1 0 0 0,-1-1 0 0 0,0 1-1 0 0,1-1 1 0 0,-1 0 0 0 0,1 1-1 0 0,-1-1 1 0 0,0 0 0 0 0,0 1-1 0 0,-21 10 113 0 0,7-6-62 0 0,1-2 0 0 0,-1 1-1 0 0,1-2 1 0 0,-1 0-1 0 0,-24 0 1 0 0,4 0-84 0 0,24-2-168 0 0,9 0-81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9:19.0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1490 1097 455 0 0,'-21'-6'291'0'0,"3"1"1660"0"0,-34-6 1 0 0,-133-9 653 0 0,-68-9-1794 0 0,-37-24-29 0 0,274 48-771 0 0,16 5-11 0 0,0 0 0 0 0,0 0 0 0 0,0 0 0 0 0,0 0 0 0 0,-1 0 0 0 0,1 0 0 0 0,0 0 0 0 0,0 0 0 0 0,0 0 0 0 0,0 0 0 0 0,0 0 0 0 0,0 0 0 0 0,-1 0 0 0 0,1 0 0 0 0,0 0 0 0 0,0 0 0 0 0,0 0 0 0 0,0 0 0 0 0,0 0 0 0 0,0 0 0 0 0,0 0 0 0 0,-1-1 0 0 0,1 1 0 0 0,0 0 0 0 0,0 0 0 0 0,0 0 0 0 0,0 0 0 0 0,0 0 0 0 0,0 0 0 0 0,0 0 0 0 0,0 0 0 0 0,0-1 0 0 0,0 1 0 0 0,0 0 0 0 0,0 0 0 0 0,0 0 0 0 0,0 0 0 0 0,0 0 0 0 0,0 0 0 0 0,0-1 0 0 0,0 1 0 0 0,0 0 0 0 0,0 0 1 0 0,0 0-1 0 0,0 0 0 0 0,0 0 0 0 0,0 0 0 0 0,0-1 0 0 0,7-3-15 0 0,11 0-38 0 0,29-1-308 0 0,0 2 0 0 0,64 4 0 0 0,-65 0 316 0 0,-37-1 42 0 0,350-1-58 0 0,-328-2 87 0 0,-29 3 244 0 0,-2-2-126 0 0,-2 0-77 0 0,0-1-1 0 0,0 1 0 0 0,0-1 0 0 0,0 1 0 0 0,0 0 0 0 0,-1 0 1 0 0,1 0-1 0 0,0 0 0 0 0,-1 1 0 0 0,0-1 0 0 0,-4-2 0 0 0,-37-14 597 0 0,30 12-504 0 0,-38-12 196 0 0,-71-14 1 0 0,43 12-283 0 0,-226-84 569 0 0,235 75-643 0 0,-109-50-901 0 0,175 77 846 0 0,3 1 32 0 0,0 0 1 0 0,1 0-1 0 0,-1 0 1 0 0,0 0-1 0 0,0-1 1 0 0,1 1 0 0 0,-1 0-1 0 0,0-1 1 0 0,-1-1-1 0 0,-8-14-49 0 0,10 14 66 0 0,-4-13 5 0 0,6 12 5 0 0,0 2 7 0 0,1-2 6 0 0,-1 0 0 0 0,1 0-1 0 0,0 0 1 0 0,0 0 0 0 0,1 1 0 0 0,-1-1 0 0 0,1 1-1 0 0,0-1 1 0 0,0 1 0 0 0,0 0 0 0 0,0 0 0 0 0,0 0 0 0 0,6-3-1 0 0,8-6 16 0 0,0 1 0 0 0,1 1 0 0 0,20-7 0 0 0,-22 10-35 0 0,-1 0-1 0 0,0-1 0 0 0,0-1 1 0 0,-1 0-1 0 0,17-14 0 0 0,-27 18-17 0 0,1 1 0 0 0,-1-1 0 0 0,1 1 0 0 0,-1-1 0 0 0,-1-1-1 0 0,5-7 1 0 0,-7 12 37 0 0,0-1-1 0 0,0 1 1 0 0,-1-1-1 0 0,1 0 1 0 0,-1 1-1 0 0,0-1 1 0 0,1 0-1 0 0,-1 1 1 0 0,0-1-1 0 0,0 0 1 0 0,0 0-1 0 0,0 1 1 0 0,0-1-1 0 0,0 0 1 0 0,-1 1-1 0 0,1-1 1 0 0,0 0-1 0 0,-1 1 1 0 0,0-1-1 0 0,1 0 1 0 0,-1 1-1 0 0,0-1 1 0 0,0 1-1 0 0,0-1 1 0 0,0 1-1 0 0,0 0 1 0 0,0-1-1 0 0,-2-1 1 0 0,-5-4 16 0 0,0 1 1 0 0,0 0-1 0 0,0 0 1 0 0,0 1-1 0 0,-1 0 1 0 0,0 0 0 0 0,0 1-1 0 0,-11-3 1 0 0,-79-19 186 0 0,94 25-218 0 0,-63-13-3 0 0,-99-27-10 0 0,159 39 13 0 0,4 1 0 0 0,0 0 0 0 0,0-1 0 0 0,1 0 0 0 0,-1 1 0 0 0,1-1 0 0 0,-4-3 0 0 0,6 5-5 0 0,1 0-1 0 0,0 0 1 0 0,-1 0-1 0 0,1 0 1 0 0,0-1-1 0 0,-1 1 0 0 0,1 0 1 0 0,0 0-1 0 0,0 0 1 0 0,-1-1-1 0 0,1 1 1 0 0,0 0-1 0 0,0 0 1 0 0,-1 0-1 0 0,1-1 0 0 0,0 1 1 0 0,0 0-1 0 0,0 0 1 0 0,0-1-1 0 0,-1 1 1 0 0,1 0-1 0 0,0-1 1 0 0,0 1-1 0 0,0 0 0 0 0,0-1 1 0 0,0 1-1 0 0,0 0 1 0 0,0-1-1 0 0,0 1 1 0 0,8-7-234 0 0,-2 4 181 0 0,-1 0-1 0 0,1 0 1 0 0,0 1 0 0 0,0 0-1 0 0,1 0 1 0 0,-1 0 0 0 0,0 1-1 0 0,0 0 1 0 0,1 0 0 0 0,9 0 0 0 0,18-2 102 0 0,-4-1 750 0 0,-41-1-748 0 0,-1 0 0 0 0,1 1 0 0 0,-1 0 0 0 0,-17-2 0 0 0,-39-12 44 0 0,57 15-90 0 0,3 0 11 0 0,7 2 84 0 0,0-1-118 0 0,1 1 28 0 0,0-1-1 0 0,0 1 0 0 0,-1 0 1 0 0,1-1-1 0 0,-1 1 0 0 0,1-1 1 0 0,-1 1-1 0 0,0-1 1 0 0,1 1-1 0 0,-1 0 0 0 0,0 0 1 0 0,0-1-1 0 0,0 1 0 0 0,0 0 1 0 0,0 0-1 0 0,0 0 0 0 0,-1 0 1 0 0,1 0-1 0 0,0 0 0 0 0,0 0 1 0 0,-1 1-1 0 0,1-1 0 0 0,-2 0 1 0 0,-5-3-39 0 0,0 1 0 0 0,0 0 0 0 0,-10-1 0 0 0,6 1 22 0 0,-2-1-9 0 0,-1 1 0 0 0,-21-1-1 0 0,24 4 22 0 0,2 3-10 0 0,8-3-49 0 0,2 3 41 0 0,0-1-1 0 0,0 0 1 0 0,0 1-1 0 0,0-1 1 0 0,1 0-1 0 0,-1 1 1 0 0,1-1-1 0 0,-1 0 1 0 0,1 0-1 0 0,0 0 1 0 0,0 1-1 0 0,2 2 1 0 0,3 4 15 0 0,1-1 1 0 0,0 1-1 0 0,14 12 0 0 0,6 7 3 0 0,-20-21 0 0 0,-4-4 0 0 0,0-1 0 0 0,0 1 0 0 0,-1 1 0 0 0,0-1 0 0 0,1 0 0 0 0,-1 1 0 0 0,2 4 0 0 0,1 6 0 0 0,-6 0 0 0 0,-7-3 0 0 0,4-9 22 0 0,-1 1-1 0 0,0-1 0 0 0,1 0 1 0 0,-1 0-1 0 0,0 0 0 0 0,0-1 1 0 0,0 0-1 0 0,0 0 0 0 0,0 0 1 0 0,0 0-1 0 0,0-1 0 0 0,0 0 1 0 0,-1 0-1 0 0,-5-1 0 0 0,8 1 146 0 0,-1-2-137 0 0,-1-2 136 0 0,12 0-43 0 0,-5 3-121 0 0,5-2-14 0 0,0 1-1 0 0,0-1 0 0 0,10-1 0 0 0,-6 1 5 0 0,1 0 0 0 0,-1 0 0 0 0,18-9-1 0 0,-16 5 79 0 0,3-4-53 0 0,-14 7-18 0 0,-2 1-1 0 0,4-5 13 0 0,-4 6-4 0 0,0 1 0 0 0,0-1 1 0 0,0 1-1 0 0,-1-1 0 0 0,1 1 0 0 0,0-1 0 0 0,-1 1 1 0 0,1-1-1 0 0,-1 1 0 0 0,1-1 0 0 0,-1 1 0 0 0,0 0 0 0 0,0-1 1 0 0,0 1-1 0 0,1 0 0 0 0,-3-1 0 0 0,3 0-12 0 0,-11-11 31 0 0,6 11-10 0 0,1 0-4 0 0,-30-18 117 0 0,15 10 56 0 0,17 10-261 0 0,-1 3-6 0 0,0 1 74 0 0,0-1 0 0 0,1 1 0 0 0,-1 0 0 0 0,1 0 0 0 0,0 0 0 0 0,0 1-1 0 0,-2 7 1 0 0,-8 41 25 0 0,6-24 27 0 0,-2 9-29 0 0,1 0 0 0 0,2 0-1 0 0,1 0 1 0 0,3 59 0 0 0,2-91-4 0 0,-1 1 0 0 0,1-1 0 0 0,1 0 1 0 0,-1 0-1 0 0,1 1 0 0 0,0-1 0 0 0,0-1 0 0 0,1 1 0 0 0,0 0 0 0 0,0-1 0 0 0,0 1 0 0 0,1-1 0 0 0,0 0 0 0 0,0 0 0 0 0,0 0 0 0 0,5 4 0 0 0,3 1 21 0 0,0-1-1 0 0,0-1 0 0 0,1 0 1 0 0,0 0-1 0 0,22 9 0 0 0,9 3-31 0 0,-34-15 0 0 0,-10-1 0 0 0,-7-1 0 0 0,-1 1 8 0 0,-1 0 0 0 0,0-1-1 0 0,-13 3 1 0 0,13-4 0 0 0,0 1 1 0 0,0 0-1 0 0,-15 7 0 0 0,18-7-8 0 0,-15 11 0 0 0,10-6 0 0 0,2 1 0 0 0,6 6 0 0 0,3-11-4 0 0,1 0 0 0 0,-1 0 0 0 0,1-1 0 0 0,0 1 0 0 0,1 0 0 0 0,-1-1 0 0 0,0 1 0 0 0,1-1 0 0 0,0 1 0 0 0,0-1 0 0 0,0 0 1 0 0,0 0-1 0 0,1 0 0 0 0,-1 0 0 0 0,1 0 0 0 0,-1-1 0 0 0,1 1 0 0 0,0-1 0 0 0,0 1 0 0 0,5 1 0 0 0,5 5-61 0 0,2-1-1 0 0,-1-1 1 0 0,24 9 0 0 0,2-3-145 0 0,1-2-1 0 0,71 9 1 0 0,-45-9-23 0 0,185 52-735 0 0,-236-58 968 0 0,-16-5 1 0 0,1 0 0 0 0,0 0 0 0 0,-1 0 0 0 0,1 0 0 0 0,-1 1 0 0 0,1-1 0 0 0,-1 0 0 0 0,1 0 0 0 0,-1 1-1 0 0,0-1 1 0 0,1 0 0 0 0,-1 1 0 0 0,1-1 0 0 0,-1 0 0 0 0,0 1 0 0 0,1-1 0 0 0,-1 1 0 0 0,0-1 0 0 0,1 1 0 0 0,-1-1-1 0 0,1 1 1 0 0,-2 0 7 0 0,1 1 0 0 0,-1-1-1 0 0,0 0 1 0 0,1 0 0 0 0,-1 0-1 0 0,0 0 1 0 0,0 0-1 0 0,0 0 1 0 0,1 0 0 0 0,-1-1-1 0 0,0 1 1 0 0,0 0 0 0 0,0 0-1 0 0,0-1 1 0 0,-1 1 0 0 0,1-1-1 0 0,0 1 1 0 0,0-1 0 0 0,-2 1-1 0 0,-28 11 138 0 0,-22 1 157 0 0,0-2 0 0 0,-76 5 0 0 0,66-9-148 0 0,-71 16-1 0 0,130-21-110 0 0,-3 7-33 0 0,7-8-11 0 0,0 0 0 0 0,0 1 0 0 0,0-1 0 0 0,0 0 0 0 0,0 1 0 0 0,0-1 0 0 0,1 0 0 0 0,-1 1 0 0 0,0-1 0 0 0,1 0 0 0 0,-1 0-1 0 0,1 1 1 0 0,-1-1 0 0 0,1 0 0 0 0,0 0 0 0 0,-1 0 0 0 0,1 0 0 0 0,0 0 0 0 0,0 0 0 0 0,0 0 0 0 0,0 0 0 0 0,0 0 0 0 0,1 1 0 0 0,2 1-7 0 0,0 1 0 0 0,0-1 0 0 0,0 0 0 0 0,0-1 0 0 0,6 3 0 0 0,15 5 19 0 0,0-2 1 0 0,41 9-1 0 0,-19-6 4 0 0,50 10-35 0 0,-64-15 8 0 0,0 1 0 0 0,-1 1 0 0 0,0 2 0 0 0,37 17 0 0 0,-55-18 12 0 0,-3 3 0 0 0,-5 0 0 0 0,-5-11 6 0 0,-1 1 0 0 0,0 0-1 0 0,0 0 1 0 0,0-1 0 0 0,-1 1-1 0 0,1 0 1 0 0,0 0 0 0 0,-1-1-1 0 0,1 1 1 0 0,-1 0 0 0 0,1-1-1 0 0,-1 1 1 0 0,0-1 0 0 0,1 1-1 0 0,-1-1 1 0 0,0 1 0 0 0,0-1-1 0 0,0 1 1 0 0,-1-1 0 0 0,1 0-1 0 0,0 0 1 0 0,0 0 0 0 0,-1 1-1 0 0,1-1 1 0 0,-3 1 0 0 0,-5 4 51 0 0,0-1 1 0 0,0-1 0 0 0,-13 5-1 0 0,14-5-28 0 0,-64 18 336 0 0,14-4-213 0 0,49-15-139 0 0,1 0-1 0 0,1 0 0 0 0,-1 1 1 0 0,0-1-1 0 0,1 2 1 0 0,-14 9-1 0 0,20-10 16 0 0,7 12-118 0 0,-1-11 77 0 0,-1-3 0 0 0,1 2 8 0 0,0 0-1 0 0,0-1 1 0 0,0 0 0 0 0,1 1-1 0 0,-1-2 1 0 0,1 1 0 0 0,0-1-1 0 0,0 0 1 0 0,9 3-1 0 0,10-1-27 0 0,27 3 0 0 0,-5-1 14 0 0,3 3 19 0 0,87 17 0 0 0,-120-20 0 0 0,-17-6 0 0 0,0 0 0 0 0,1 0 0 0 0,-1 0 0 0 0,1 0 0 0 0,-1 0 0 0 0,1 1 0 0 0,-1-1 0 0 0,0 0 0 0 0,1 0 0 0 0,-1 0 0 0 0,0 1 0 0 0,1-1 0 0 0,-1 0 0 0 0,0 1 0 0 0,1-1 0 0 0,-1 0 0 0 0,0 1 0 0 0,1-1 0 0 0,-1 0 0 0 0,0 1 0 0 0,0-1 0 0 0,0 1 0 0 0,1-1 0 0 0,-1 1 0 0 0,-1 0 0 0 0,0 1 0 0 0,0-1 0 0 0,0 0 0 0 0,0 0 0 0 0,0 0 0 0 0,0 0 0 0 0,0 0 0 0 0,0 0 0 0 0,-1 0 0 0 0,1 0 0 0 0,0 0 0 0 0,-1-1 0 0 0,1 1 0 0 0,0-1 0 0 0,-1 1 0 0 0,-2 0 0 0 0,-29 7 0 0 0,-27-2 99 0 0,-1-3 0 0 0,-100-7-1 0 0,148 4-123 0 0,34-8-399 0 0,-4 1 233 0 0,32-6-147 0 0,62-8-1 0 0,55 3 279 0 0,-32 3 61 0 0,-43 3 79 0 0,164-42 0 0 0,-201 33 48 0 0,-52 20-48 0 0,-4-1 14 0 0,-1-1-81 0 0,0 0 1 0 0,0 0 0 0 0,0 1-1 0 0,-1-1 1 0 0,1 1-1 0 0,-1 0 1 0 0,1 0 0 0 0,-1 0-1 0 0,0 0 1 0 0,0 0 0 0 0,0 1-1 0 0,-8-2 1 0 0,-8-1 58 0 0,-28-3 1 0 0,45 7-73 0 0,-418-57-68 0 0,296 35 810 0 0,-173-10 0 0 0,284 32-747 0 0,0 0 1 0 0,-15 3-1 0 0,27-3-77 0 0,6 2-387 0 0,18 5 131 0 0,0 0 0 0 0,0-2 0 0 0,1 0 0 0 0,23 1 0 0 0,98 1-479 0 0,-44-4 511 0 0,291 5 275 0 0,-142-12 122 0 0,-233 4-59 0 0,-27-1 64 0 0,1 0 0 0 0,-18-3 1 0 0,-11-3 116 0 0,-108-1 198 0 0,-184-20-166 0 0,-78-20 803 0 0,375 46-976 0 0,0 0-1 0 0,-45 5 1 0 0,64 0-815 0 0,15 0 471 0 0,0 1 233 0 0,1 0-1 0 0,0 0 1 0 0,0-1 0 0 0,0 1-1 0 0,0 0 1 0 0,1-1-1 0 0,-1 1 1 0 0,1-1-1 0 0,0 0 1 0 0,0 0-1 0 0,0 1 1 0 0,1-1-1 0 0,-1 0 1 0 0,1-1-1 0 0,-1 1 1 0 0,1 0 0 0 0,0-1-1 0 0,0 1 1 0 0,5 2-1 0 0,6 3-275 0 0,1-1 0 0 0,-1 0-1 0 0,26 7 1 0 0,-28-11 168 0 0,1 2 1 0 0,-1 0-1 0 0,1 0 0 0 0,21 15 0 0 0,-20-8 155 0 0,-12-6 15 0 0,1-4 28 0 0,-11 9 123 0 0,5-8-136 0 0,-1 0 0 0 0,0-1-1 0 0,1 1 1 0 0,-1 0 0 0 0,0-1-1 0 0,-1 0 1 0 0,1 0 0 0 0,0 0-1 0 0,0-1 1 0 0,-8 2 0 0 0,-5 1 194 0 0,-23 2 0 0 0,20-5-49 0 0,-28-1-1 0 0,35-1-65 0 0,0 1 0 0 0,1 0-1 0 0,-1 1 1 0 0,0 0 0 0 0,-14 4-1 0 0,25-4-14 0 0,2-1-97 0 0,0-1 0 0 0,0 1 0 0 0,-1 0 0 0 0,1 0 0 0 0,0 0 0 0 0,-1 0 0 0 0,1 0 0 0 0,0 0 0 0 0,-1 0 0 0 0,1 0 0 0 0,0 0 0 0 0,0 0 0 0 0,-1 0 0 0 0,1 0 0 0 0,0 0 0 0 0,-1 0 0 0 0,1 0 0 0 0,0 0 0 0 0,-1 0 0 0 0,1 1 0 0 0,0-1 0 0 0,0 0 0 0 0,-1 0 0 0 0,1 0 0 0 0,0 0 0 0 0,0 0 0 0 0,-1 1 0 0 0,1-1 0 0 0,0 0 0 0 0,0 0 0 0 0,0 1 0 0 0,-1-1 0 0 0,1 0 0 0 0,0 1 0 0 0,8 8 126 0 0,1-2-79 0 0,-1 0-1 0 0,2-1 0 0 0,-1 0 0 0 0,1 0 0 0 0,19 8 1 0 0,56 14 293 0 0,-78-25-342 0 0,31 7-3 0 0,-22-4 0 0 0,-1 2 0 0 0,-4-1 11 0 0,-7-4 32 0 0,6 7-33 0 0,0 3-10 0 0,0 0 0 0 0,-3 4 0 0 0,-6-15-4 0 0,0 0 1 0 0,-1 0-1 0 0,0 0 0 0 0,1 0 0 0 0,-1 0 0 0 0,0 0 0 0 0,0 0 0 0 0,0 0 0 0 0,0 0 1 0 0,0 0-1 0 0,0 0 0 0 0,-1 0 0 0 0,1 0 0 0 0,-1 0 0 0 0,1 0 0 0 0,-1 0 1 0 0,0 0-1 0 0,0 0 0 0 0,0-1 0 0 0,0 1 0 0 0,0 0 0 0 0,0 0 0 0 0,0-1 0 0 0,-1 1 1 0 0,1-1-1 0 0,-1 1 0 0 0,1-1 0 0 0,-1 0 0 0 0,1 1 0 0 0,-1-1 0 0 0,0 0 1 0 0,0 0-1 0 0,-2 1 0 0 0,-7 3-30 0 0,0-1-1 0 0,0 0 1 0 0,0-1 0 0 0,-20 4 0 0 0,16-4 24 0 0,-45 7 70 0 0,-96 4-1 0 0,136-13-31 0 0,20-1-26 0 0,-1 0 0 0 0,1 0 0 0 0,-1 0 0 0 0,1 0 0 0 0,-1 0 0 0 0,1 1 0 0 0,-1-1 0 0 0,1 0 0 0 0,-1 0 0 0 0,1 0 0 0 0,-1 0 0 0 0,1 0 0 0 0,-1 1 0 0 0,1-1 0 0 0,-1 0 0 0 0,1 0 1 0 0,0 1-1 0 0,-1-1 0 0 0,1 0 0 0 0,-1 1 0 0 0,1 1-2 0 0,-1-1 1 0 0,1 0-1 0 0,0 0 0 0 0,0 1 1 0 0,0-1-1 0 0,0 0 1 0 0,0 0-1 0 0,0 1 1 0 0,0-1-1 0 0,0 0 1 0 0,1 0-1 0 0,-1 0 1 0 0,1 1-1 0 0,-1-1 1 0 0,0 0-1 0 0,1 0 0 0 0,0 0 1 0 0,-1 0-1 0 0,1 0 1 0 0,0 0-1 0 0,-1 0 1 0 0,1 0-1 0 0,0 0 1 0 0,0 0-1 0 0,0 0 1 0 0,0-1-1 0 0,0 1 1 0 0,1 1-1 0 0,3 1 0 0 0,-1 1-1 0 0,1-1 1 0 0,0 0-1 0 0,0-1 1 0 0,7 4-1 0 0,28 6-116 0 0,1-1-1 0 0,60 7 0 0 0,2 0-73 0 0,-11 1 111 0 0,70 17-130 0 0,-125-26 171 0 0,-1 1-1 0 0,45 22 1 0 0,-64-24 39 0 0,-6-1 0 0 0,-11-8 0 0 0,0 1 0 0 0,1-1 0 0 0,-1 0 0 0 0,0 1 0 0 0,1-1 0 0 0,-1 1 0 0 0,0-1 0 0 0,0 1 0 0 0,1-1 0 0 0,-1 1 0 0 0,0-1 0 0 0,0 1 0 0 0,0-1 0 0 0,0 1 0 0 0,1-1 0 0 0,-1 1 0 0 0,0 0 0 0 0,0 0 0 0 0,-1 0 2 0 0,1 0-1 0 0,-1 0 0 0 0,1 0 0 0 0,-1 0 1 0 0,0 0-1 0 0,1 0 0 0 0,-1 0 0 0 0,0-1 1 0 0,1 1-1 0 0,-1 0 0 0 0,0 0 0 0 0,0-1 1 0 0,0 1-1 0 0,0 0 0 0 0,0-1 0 0 0,0 1 1 0 0,0-1-1 0 0,-2 2 0 0 0,-21 6 73 0 0,0-4 116 0 0,-1 0 1 0 0,0-2-1 0 0,0 0 1 0 0,-24-3-1 0 0,-9 1 8 0 0,12 0-25 0 0,12 0 96 0 0,-48 7 0 0 0,94 0-281 0 0,3-2-13 0 0,1-1 0 0 0,0-1 0 0 0,0 0-1 0 0,0-1 1 0 0,27 0 0 0 0,-14-1 11 0 0,-25-1 13 0 0,364 11-52 0 0,265-40 53 0 0,-345 3 143 0 0,-12 1 25 0 0,-191 18 25 0 0,-85 7-191 0 0,0 0 0 0 0,0 0-1 0 0,0 0 1 0 0,0 0 0 0 0,0 0-1 0 0,0 0 1 0 0,0 0 0 0 0,0 0 0 0 0,0 0-1 0 0,0 0 1 0 0,0-1 0 0 0,0 1-1 0 0,0 0 1 0 0,0 0 0 0 0,0 0-1 0 0,0 0 1 0 0,0 0 0 0 0,0 0 0 0 0,0 0-1 0 0,0 0 1 0 0,1 0 0 0 0,-1 0-1 0 0,0 0 1 0 0,0-1 0 0 0,0 1-1 0 0,0 0 1 0 0,0 0 0 0 0,-1 0 0 0 0,1 0-1 0 0,0 0 1 0 0,0 0 0 0 0,0 0-1 0 0,0 0 1 0 0,0 0 0 0 0,0 0-1 0 0,0 0 1 0 0,0-1 0 0 0,0 1 0 0 0,0 0-1 0 0,0 0 1 0 0,0 0 0 0 0,0 0-1 0 0,0 0 1 0 0,0 0 0 0 0,0 0-1 0 0,0 0 1 0 0,0 0 0 0 0,0 0 0 0 0,-1 0-1 0 0,1 0 1 0 0,0 0 0 0 0,0 0-1 0 0,0 0 1 0 0,0 0 0 0 0,0 0-1 0 0,0 0 1 0 0,0 0 0 0 0,0 0 0 0 0,-5-4 15 0 0,-5-1-4 0 0,0 1 1 0 0,0 0 0 0 0,0 0 0 0 0,0 1 0 0 0,-11-2 0 0 0,11 3-12 0 0,-54-10 7 0 0,-70-4 1 0 0,79 11-56 0 0,-844-143 390 0 0,867 142-345 0 0,0-2 0 0 0,0-2-1 0 0,-44-19 1 0 0,65 23-66 0 0,11 6 66 0 0,0 0-1 0 0,0 0 0 0 0,0 0 1 0 0,0 0-1 0 0,0 0 0 0 0,0 0 1 0 0,0 0-1 0 0,0 0 0 0 0,1 0 1 0 0,-1 0-1 0 0,0 0 0 0 0,0 0 1 0 0,0 0-1 0 0,0 0 0 0 0,0 0 1 0 0,0 0-1 0 0,0 0 0 0 0,0 0 1 0 0,0 0-1 0 0,0 0 1 0 0,0 0-1 0 0,0 0 0 0 0,0-1 1 0 0,0 1-1 0 0,0 0 0 0 0,0 0 1 0 0,0 0-1 0 0,0 0 0 0 0,0 0 1 0 0,0 0-1 0 0,0 0 0 0 0,0 0 1 0 0,0 0-1 0 0,0 0 0 0 0,0 0 1 0 0,0 0-1 0 0,0 0 0 0 0,0 0 1 0 0,0-1-1 0 0,0 1 0 0 0,0 0 1 0 0,0 0-1 0 0,0 0 0 0 0,0 0 1 0 0,0 0-1 0 0,0 0 0 0 0,0 0 1 0 0,0 0-1 0 0,0 0 1 0 0,0 0-1 0 0,0 0 0 0 0,0 0 1 0 0,0 0-1 0 0,0 0 0 0 0,0 0 1 0 0,0 0-1 0 0,0 0 0 0 0,12-6-91 0 0,2 1 0 0 0,-1 1-1 0 0,0 1 1 0 0,1 0 0 0 0,25-3 0 0 0,-15 3 16 0 0,529-59-447 0 0,-116 26 598 0 0,-3-1 255 0 0,-289 27-84 0 0,-142 9-214 0 0,-6 0-8 0 0,-16-7-59 0 0,0 1 0 0 0,-40-9 1 0 0,-46-2-291 0 0,78 14 257 0 0,-260-22-471 0 0,105 13 328 0 0,-448-71 189 0 0,547 72 126 0 0,-174-37 186 0 0,140 24-162 0 0,107 24-127 0 0,6 0-2 0 0,0 1-1 0 0,0-1 1 0 0,0 0 0 0 0,1 0 0 0 0,-1-1-1 0 0,0 1 1 0 0,-3-3 0 0 0,4 3-98 0 0,7 2-206 0 0,39 12-193 0 0,0-2-1 0 0,77 8 0 0 0,96-3-245 0 0,-106-10 503 0 0,2 1 66 0 0,327 18 154 0 0,122 16 832 0 0,-424-28-369 0 0,71 10 237 0 0,-163-16-452 0 0,-1 2 0 0 0,68 23 0 0 0,-104-29-207 0 0,-1 0 0 0 0,0 1 1 0 0,0-1-1 0 0,12 10 0 0 0,-18-13-18 0 0,-1 0 0 0 0,0 0 1 0 0,0 0-1 0 0,0 0 0 0 0,0 0 1 0 0,1 0-1 0 0,-1 0 0 0 0,0 0 0 0 0,0 1 1 0 0,0-1-1 0 0,0 0 0 0 0,0 0 0 0 0,0 0 1 0 0,1 0-1 0 0,-1 0 0 0 0,0 1 0 0 0,0-1 1 0 0,0 0-1 0 0,0 0 0 0 0,0 0 0 0 0,0 0 1 0 0,0 1-1 0 0,0-1 0 0 0,0 0 0 0 0,0 0 1 0 0,0 0-1 0 0,0 0 0 0 0,0 1 0 0 0,0-1 1 0 0,0 0-1 0 0,0 0 0 0 0,0 0 0 0 0,0 1 1 0 0,0 1-14 0 0,-1 0 0 0 0,1 0 0 0 0,-1-1 0 0 0,1 1 0 0 0,-1 0 0 0 0,0 0 0 0 0,0 0 0 0 0,0-1 0 0 0,0 1 0 0 0,0 0 0 0 0,0-1 0 0 0,0 1 0 0 0,-1-1 1 0 0,1 1-1 0 0,-1-1 0 0 0,1 0 0 0 0,-1 0 0 0 0,1 1 0 0 0,-1-1 0 0 0,0 0 0 0 0,1-1 0 0 0,-3 2 0 0 0,-6 2-77 0 0,0 0-1 0 0,1-1 1 0 0,-14 2 0 0 0,19-4 75 0 0,-87 14-278 0 0,-111 5-1 0 0,173-17 254 0 0,-827 27 729 0 0,177-11 667 0 0,446 5-1012 0 0,226-23-345 0 0,1 0 0 0 0,-1 1 0 0 0,1 0 0 0 0,0 0 0 0 0,-12 6 0 0 0,17-8-1 0 0,1 1 0 0 0,-1-1 0 0 0,0 1 0 0 0,0-1 0 0 0,1 1 0 0 0,-1 0 0 0 0,0-1 0 0 0,1 1 0 0 0,-1 0 0 0 0,0-1 0 0 0,1 1 0 0 0,-1 0-1 0 0,1 0 1 0 0,-1 0 0 0 0,1 1-5 0 0,-1-1-1 0 0,1 0 0 0 0,0 1 1 0 0,0-1-1 0 0,0 0 0 0 0,0 1 1 0 0,0-1-1 0 0,0 0 0 0 0,1 1 1 0 0,-1-1-1 0 0,0 0 0 0 0,1 0 1 0 0,-1 1-1 0 0,1-1 0 0 0,-1 0 1 0 0,1 0-1 0 0,-1 0 0 0 0,1 0 1 0 0,0 1-1 0 0,0-1 0 0 0,1 2 1 0 0,2 1-19 0 0,0 0 1 0 0,0-1-1 0 0,0 1 0 0 0,6 3 1 0 0,4 1-48 0 0,0 0-1 0 0,0-1 1 0 0,1 0 0 0 0,-1-1-1 0 0,2-1 1 0 0,16 4-1 0 0,99 14-164 0 0,-98-18 236 0 0,623 67-110 0 0,-348-43 84 0 0,251 42 91 0 0,-493-61-64 0 0,1 4 0 0 0,87 30 0 0 0,-144-40 0 0 0,-1 0 0 0 0,1 1 0 0 0,14 8 0 0 0,-22-12 0 0 0,-1 0 0 0 0,1 0 0 0 0,0 1 0 0 0,0-1 0 0 0,0 1 0 0 0,-1-1 0 0 0,1 1 0 0 0,-1-1 0 0 0,1 1 0 0 0,-1 0 0 0 0,0 0 0 0 0,0 0 0 0 0,0 0 0 0 0,0 0 0 0 0,0 0 0 0 0,0 0 0 0 0,0 0 0 0 0,-1 0 0 0 0,1 0 0 0 0,-1 0 0 0 0,1 1 0 0 0,-1-1 0 0 0,0 2 0 0 0,0-2-3 0 0,-1 0 0 0 0,1-1 0 0 0,-1 1 0 0 0,1 0 0 0 0,-1-1-1 0 0,0 1 1 0 0,0-1 0 0 0,0 1 0 0 0,0-1 0 0 0,0 1 0 0 0,0-1-1 0 0,0 0 1 0 0,0 1 0 0 0,-1-1 0 0 0,1 0 0 0 0,0 0 0 0 0,-1 0 0 0 0,-1 1-1 0 0,-33 15-120 0 0,30-14 98 0 0,-25 8-56 0 0,1-1 1 0 0,-1-2-1 0 0,-54 8 0 0 0,-98 0 7 0 0,152-14 47 0 0,-897 27 1420 0 0,317-6-418 0 0,592-22-958 0 0,-79 6 109 0 0,79-4-99 0 0,0 0 0 0 0,-36 12-1 0 0,51-14-30 0 0,1 0 1 0 0,-1 1-1 0 0,1-1 0 0 0,-1 1 0 0 0,1 0 0 0 0,0 0 0 0 0,0 0 0 0 0,-5 5 0 0 0,7-6 0 0 0,0 0-1 0 0,0 0 0 0 0,0 0 1 0 0,1 0-1 0 0,-1 1 0 0 0,0-1 0 0 0,1 0 1 0 0,-1 1-1 0 0,1-1 0 0 0,-1 0 1 0 0,1 1-1 0 0,0-1 0 0 0,0 1 1 0 0,-1-1-1 0 0,1 0 0 0 0,0 1 1 0 0,0-1-1 0 0,0 1 0 0 0,1-1 0 0 0,-1 0 1 0 0,0 1-1 0 0,0-1 0 0 0,1 1 1 0 0,-1-1-1 0 0,2 2 0 0 0,0 2-46 0 0,0-1 0 0 0,1 0-1 0 0,-1 0 1 0 0,1 0-1 0 0,0 0 1 0 0,0 0 0 0 0,1-1-1 0 0,-1 1 1 0 0,1-1 0 0 0,8 6-1 0 0,3 1-143 0 0,28 13 0 0 0,-15-10 44 0 0,1-1 0 0 0,0-2 0 0 0,37 8 0 0 0,96 13-74 0 0,-107-21 234 0 0,412 64-70 0 0,-165-28 142 0 0,308 96 792 0 0,-589-136-814 0 0,82 26 96 0 0,-87-26-135 0 0,0 1 0 0 0,0 0 0 0 0,-1 2 0 0 0,15 9 0 0 0,-27-15-18 0 0,1 0 1 0 0,-1-1-1 0 0,0 1 1 0 0,0 0-1 0 0,0 0 1 0 0,-1 1-1 0 0,1-1 1 0 0,-1 1-1 0 0,4 6 0 0 0,-5-9-1 0 0,-1 1 0 0 0,1 0 0 0 0,0-1 0 0 0,-1 1 0 0 0,0 0 0 0 0,1 0 0 0 0,-1-1 0 0 0,0 1 0 0 0,0 0 0 0 0,0 0 0 0 0,0-1 0 0 0,0 1 0 0 0,0 0 0 0 0,-1 0 0 0 0,1-1 0 0 0,0 1 0 0 0,-1 0 0 0 0,0-1 0 0 0,1 1 0 0 0,-1-1 0 0 0,0 1 0 0 0,0 0-1 0 0,0-1 1 0 0,0 0 0 0 0,0 1 0 0 0,-1 1 0 0 0,-2 0-10 0 0,0 1 0 0 0,0-1-1 0 0,0 1 1 0 0,-1-1 0 0 0,1 0-1 0 0,-1-1 1 0 0,0 1 0 0 0,-7 2 0 0 0,-45 12-115 0 0,51-15 120 0 0,-55 11-81 0 0,-66 7 1 0 0,-66-3 80 0 0,151-14 3 0 0,-654 16 842 0 0,695-19-837 0 0,-206-1 559 0 0,145 3-275 0 0,-81 14 1 0 0,136-15-269 0 0,0 1-1 0 0,1-1 0 0 0,-1 1 1 0 0,-11 5-1 0 0,17-7-17 0 0,0 0 0 0 0,1 1 0 0 0,-1-1 0 0 0,1 0 0 0 0,-1 1 0 0 0,0-1-1 0 0,1 0 1 0 0,-1 1 0 0 0,1-1 0 0 0,-1 1 0 0 0,1-1 0 0 0,0 1 0 0 0,-1-1 0 0 0,1 1 0 0 0,-1-1-1 0 0,1 1 1 0 0,-1 0 0 0 0,1 1-4 0 0,0-1-1 0 0,0 0 1 0 0,0 1-1 0 0,1-1 0 0 0,-1 0 1 0 0,0 1-1 0 0,1-1 1 0 0,-1 0-1 0 0,1 0 1 0 0,-1 1-1 0 0,1-1 1 0 0,-1 0-1 0 0,1 0 0 0 0,0 0 1 0 0,-1 0-1 0 0,1 0 1 0 0,0 0-1 0 0,0 0 1 0 0,0 0-1 0 0,2 1 1 0 0,23 18-144 0 0,-7-9 13 0 0,0-1 1 0 0,1 0-1 0 0,0-2 0 0 0,0-1 0 0 0,32 8 1 0 0,110 13-188 0 0,222 13 63 0 0,58 8 188 0 0,-377-40 56 0 0,188 32-32 0 0,-190-28 44 0 0,118 42 0 0 0,-174-53 5 0 0,28 14-36 0 0,-32-15 24 0 0,0 1 0 0 0,-1-1 0 0 0,0 1 0 0 0,1 0 0 0 0,-1 0-1 0 0,0 0 1 0 0,0 0 0 0 0,0 0 0 0 0,0 0 0 0 0,2 4 0 0 0,-3-5-5 0 0,-1-1 0 0 0,0 1-1 0 0,0-1 1 0 0,1 1 0 0 0,-1 0 0 0 0,0-1 0 0 0,0 1 0 0 0,0-1 0 0 0,1 1 0 0 0,-1 0 0 0 0,0-1 0 0 0,0 1 0 0 0,0 0 0 0 0,0-1 0 0 0,0 1 0 0 0,-1 0 0 0 0,1-1-1 0 0,0 1 1 0 0,0 0 0 0 0,0-1 0 0 0,0 1 0 0 0,-1-1 0 0 0,1 1 0 0 0,-1 0 0 0 0,0 1-15 0 0,0-1-1 0 0,0 0 1 0 0,0 1-1 0 0,-1-1 1 0 0,1 0-1 0 0,0 0 1 0 0,-1 0-1 0 0,-3 2 1 0 0,-3 1-86 0 0,0 0 0 0 0,-17 5 0 0 0,21-8 78 0 0,-39 11-151 0 0,0-1 0 0 0,-1-3 1 0 0,-62 5-1 0 0,-137-6 209 0 0,171-7 109 0 0,-609-13 1767 0 0,511 6-1352 0 0,121 7-346 0 0,-68 10 1 0 0,87-7-121 0 0,20-3-71 0 0,1 1 0 0 0,-1 1 1 0 0,1-1-1 0 0,-17 6 0 0 0,13 0-26 0 0,13-7 16 0 0,0 0 0 0 0,0 0 1 0 0,-1 0-1 0 0,1 1 0 0 0,0-1 1 0 0,0 0-1 0 0,0 0 0 0 0,0 0 1 0 0,0 0-1 0 0,0 0 0 0 0,0 0 1 0 0,0 0-1 0 0,0 0 0 0 0,0 0 1 0 0,-1 0-1 0 0,1 0 0 0 0,0 0 1 0 0,0 0-1 0 0,0 0 0 0 0,0 0 1 0 0,0 0-1 0 0,0 0 0 0 0,0 1 1 0 0,0-1-1 0 0,0 0 0 0 0,0 0 1 0 0,0 0-1 0 0,0 0 0 0 0,0 0 1 0 0,0 0-1 0 0,0 0 0 0 0,0 0 1 0 0,0 0-1 0 0,0 0 0 0 0,0 1 1 0 0,0-1-1 0 0,0 0 0 0 0,0 0 1 0 0,0 0-1 0 0,0 0 1 0 0,0 0-1 0 0,0 0 0 0 0,0 0 1 0 0,0 0-1 0 0,0 0 0 0 0,0 0 1 0 0,0 1-1 0 0,0-1 0 0 0,0 0 1 0 0,0 0-1 0 0,0 0 0 0 0,0 0 1 0 0,1 0-1 0 0,-1 0 0 0 0,0 0 1 0 0,0 0-1 0 0,0 0 0 0 0,0 0 1 0 0,0 0-1 0 0,0 0 0 0 0,4 5-47 0 0,1 0 0 0 0,0-1 0 0 0,0 0 0 0 0,0 0 0 0 0,0 0-1 0 0,0-1 1 0 0,1 0 0 0 0,-1 0 0 0 0,1 0 0 0 0,0 0 0 0 0,11 2 0 0 0,10 3-111 0 0,38 5 0 0 0,-42-9 85 0 0,293 37-101 0 0,3-20 185 0 0,5 1-10 0 0,-217-13 17 0 0,193 21 125 0 0,-230-20-108 0 0,0 4 0 0 0,80 26 0 0 0,-137-35-24 0 0,0-1 0 0 0,0 2 0 0 0,-1 0 0 0 0,0 0 0 0 0,17 12 0 0 0,-28-17-9 0 0,0 0 1 0 0,0 0 0 0 0,0-1 0 0 0,0 1 0 0 0,0 0 0 0 0,0 0-1 0 0,0 0 1 0 0,0 0 0 0 0,-1 0 0 0 0,1 0 0 0 0,0 0-1 0 0,0 2 1 0 0,-1-2-1 0 0,0 0 0 0 0,0-1 0 0 0,0 1 0 0 0,0 0 0 0 0,0 0 0 0 0,0 0 0 0 0,0-1 0 0 0,0 1 0 0 0,-1 0 1 0 0,1 0-1 0 0,0 0 0 0 0,0-1 0 0 0,-1 1 0 0 0,1 0 0 0 0,-1-1 0 0 0,1 1 0 0 0,0 0 0 0 0,-1-1 0 0 0,0 1 0 0 0,1 0 0 0 0,-1-1 0 0 0,0 1 0 0 0,-17 12-22 0 0,7-8-23 0 0,0-1 0 0 0,-1 0 0 0 0,0 0 0 0 0,-23 4 0 0 0,-53 1-79 0 0,66-7 101 0 0,-470 17 138 0 0,-2-34 867 0 0,444 13-837 0 0,-27-2 295 0 0,-125 8-1 0 0,199-3-337 0 0,4 0-123 0 0,0 1 1 0 0,0 0-1 0 0,0 0 1 0 0,0 0 0 0 0,0-1-1 0 0,0 1 1 0 0,0-1-1 0 0,1 1 1 0 0,-1-1-1 0 0,1 1 1 0 0,-1-1 0 0 0,1 0-1 0 0,-1 1 1 0 0,1-1-1 0 0,2 1 1 0 0,6 3-36 0 0,1-1-1 0 0,0 0 1 0 0,0-1-1 0 0,0 0 1 0 0,0 0-1 0 0,21 1 1 0 0,-12-1-4 0 0,356 40-320 0 0,3-21 388 0 0,-181-12-20 0 0,94 21 12 0 0,-238-21 0 0 0,0 1 0 0 0,-1 4 0 0 0,66 27 0 0 0,-102-34-13 0 0,-17-8 12 0 0,0 0 0 0 0,0 0 0 0 0,0 0 0 0 0,0 0 0 0 0,0 0 0 0 0,0 0 0 0 0,0 0 1 0 0,0 0-1 0 0,0 0 0 0 0,0 0 0 0 0,-1 0 0 0 0,1 0 0 0 0,0 0 0 0 0,0 0 0 0 0,0 0 0 0 0,0 0 0 0 0,0 0 0 0 0,0 1 0 0 0,0-1 0 0 0,0 0 0 0 0,0 0 1 0 0,0 0-1 0 0,0 0 0 0 0,0 0 0 0 0,0 0 0 0 0,0 0 0 0 0,0 0 0 0 0,0 0 0 0 0,0 0 0 0 0,0 0 0 0 0,0 1 0 0 0,0-1 0 0 0,0 0 0 0 0,0 0 0 0 0,0 0 1 0 0,0 0-1 0 0,0 0 0 0 0,0 0 0 0 0,0 0 0 0 0,0 0 0 0 0,0 0 0 0 0,0 0 0 0 0,1 0 0 0 0,-1 0 0 0 0,0 0 0 0 0,0 1 0 0 0,0-1 0 0 0,0 0 0 0 0,0 0 1 0 0,0 0-1 0 0,0 0 0 0 0,0 0 0 0 0,0 0 0 0 0,0 0 0 0 0,0 0 0 0 0,0 0 0 0 0,0 0 0 0 0,1 0 0 0 0,-1 0 0 0 0,0 0 0 0 0,0 0 0 0 0,0 0 1 0 0,0 0-1 0 0,0 0 0 0 0,0 0 0 0 0,0 0 0 0 0,0 0 0 0 0,0 0 0 0 0,-3 3-13 0 0,0-1 1 0 0,-1 0-1 0 0,0 1 0 0 0,1-1 1 0 0,-1-1-1 0 0,0 1 0 0 0,0 0 1 0 0,0-1-1 0 0,0 0 0 0 0,0 0 1 0 0,-6 1-1 0 0,-52 4-93 0 0,57-6 95 0 0,-198 3-237 0 0,-407 1 245 0 0,355-9 147 0 0,-224-9 495 0 0,434 11-570 0 0,10 0-17 0 0,0 2 0 0 0,-63 5-1 0 0,84-1-51 0 0,12-3-64 0 0,5 3-9 0 0,4 3 14 0 0,1-1 0 0 0,0 0-1 0 0,0 0 1 0 0,0 0 0 0 0,1-1-1 0 0,-1-1 1 0 0,15 5-1 0 0,70 13-262 0 0,26-4 274 0 0,142 2 1 0 0,-101-11 47 0 0,133 11 5 0 0,438 41 96 0 0,-649-51-44 0 0,172 27-21 0 0,-240-33-27 0 0,-1 0-1 0 0,0 0 1 0 0,0 1-1 0 0,0 1 1 0 0,0 0 0 0 0,23 14-1 0 0,-35-19-9 0 0,0 1 0 0 0,1 0 0 0 0,-1 0-1 0 0,0 0 1 0 0,0 0 0 0 0,0 0 0 0 0,0 0 0 0 0,0 1-1 0 0,0-1 1 0 0,0 0 0 0 0,1 2 0 0 0,-2-2-6 0 0,1 0 0 0 0,-1 0 0 0 0,0 0 0 0 0,0 0-1 0 0,0 0 1 0 0,0 0 0 0 0,0 0 0 0 0,0 0 0 0 0,0 0 0 0 0,-1 0 0 0 0,1 0 0 0 0,0 0 0 0 0,-1 0 0 0 0,1 0 0 0 0,0 0 0 0 0,-1 0 0 0 0,1 0 0 0 0,-1 0 0 0 0,1 0 0 0 0,-1 0 0 0 0,0-1 0 0 0,1 1 0 0 0,-1 0 0 0 0,0 0 0 0 0,0-1 0 0 0,0 1 0 0 0,1 0 0 0 0,-1-1 0 0 0,0 1 0 0 0,0-1 0 0 0,0 1 0 0 0,-2 0 0 0 0,-4 3-55 0 0,-1-1 0 0 0,-16 6 0 0 0,-13 1-80 0 0,-63 10 1 0 0,-44-3 7 0 0,116-14 107 0 0,-724 37-125 0 0,-2-46 986 0 0,671 5-677 0 0,50 0-110 0 0,-410 9 652 0 0,433-8-690 0 0,-18 5-18 0 0,26-4-20 0 0,5 1 1 0 0,9 5-123 0 0,1-1 1 0 0,-1 0-1 0 0,2-1 1 0 0,-1 0-1 0 0,0-1 1 0 0,26 4-1 0 0,90 6-498 0 0,-113-13 650 0 0,471 24-240 0 0,68 5 498 0 0,-143 10 104 0 0,-285-22-216 0 0,150 42 0 0 0,-243-50-132 0 0,0 0-1 0 0,-1 2 0 0 0,47 24 1 0 0,-75-33-20 0 0,1 1 1 0 0,-1-1 0 0 0,0 1-1 0 0,8 7 1 0 0,-12-10 0 0 0,0-1-1 0 0,0 1 0 0 0,0 0 1 0 0,0 0-1 0 0,0 0 1 0 0,-1 0-1 0 0,1 1 1 0 0,0-1-1 0 0,-1 0 0 0 0,1 0 1 0 0,-1 0-1 0 0,1 1 1 0 0,-1-1-1 0 0,0 0 1 0 0,1 0-1 0 0,-1 1 0 0 0,0-1 1 0 0,0 0-1 0 0,0 1 1 0 0,0-1-1 0 0,0 0 1 0 0,0 0-1 0 0,0 1 0 0 0,0-1 1 0 0,-1 0-1 0 0,1 1 1 0 0,0-1-1 0 0,-2 2 1 0 0,0 0-12 0 0,1-1 0 0 0,-1 1 1 0 0,0-1-1 0 0,0 0 1 0 0,0 1-1 0 0,0-1 0 0 0,-1 0 1 0 0,1-1-1 0 0,-1 1 1 0 0,-2 2-1 0 0,-32 14-310 0 0,10-8 78 0 0,0-1-1 0 0,-1-2 1 0 0,-32 6-1 0 0,-90 6-370 0 0,116-15 564 0 0,-586 28-104 0 0,-375-48 2198 0 0,604 5-1082 0 0,376 11-938 0 0,15 0-18 0 0,0 0 0 0 0,0 0 0 0 0,0 0 0 0 0,0 0 0 0 0,0 0 0 0 0,0 0 0 0 0,0 0 0 0 0,-1 0 0 0 0,1 0 0 0 0,0 0 0 0 0,0 0 0 0 0,0 0 0 0 0,0 0 0 0 0,0 0 0 0 0,0 0 0 0 0,0 0 0 0 0,0 0 0 0 0,0 0 0 0 0,0 0 0 0 0,0 0 0 0 0,0 0 0 0 0,0 0 0 0 0,0 0 0 0 0,0 0 0 0 0,0 0 0 0 0,-1 0 0 0 0,1 0 0 0 0,0 0 0 0 0,0 1 0 0 0,0-1 0 0 0,0 0 0 0 0,0 0 0 0 0,0 0 0 0 0,0 0 0 0 0,0 0 0 0 0,0 0 0 0 0,0 0 0 0 0,0 0 0 0 0,0 0 0 0 0,0 0 0 0 0,0 0 0 0 0,0 0 0 0 0,0 0 0 0 0,0 0 0 0 0,0 0 0 0 0,0 0 0 0 0,0 0 0 0 0,0 1 0 0 0,0-1 0 0 0,0 0 1 0 0,0 0-1 0 0,0 0 0 0 0,0 0 0 0 0,0 0 0 0 0,0 0 0 0 0,0 0 0 0 0,0 0 0 0 0,0 0 0 0 0,0 0 0 0 0,0 0 0 0 0,0 0 0 0 0,0 0 0 0 0,0 0 0 0 0,0 0 0 0 0,0 0 0 0 0,0 0 0 0 0,0 1 0 0 0,1-1 0 0 0,-1 0 0 0 0,11 4-28 0 0,-11-4 23 0 0,22 7-164 0 0,0-1 1 0 0,1-2 0 0 0,0 0-1 0 0,32 1 1 0 0,-15-2 12 0 0,590 34-176 0 0,-284-23 248 0 0,1278 100 628 0 0,-897-49-548 0 0,-2 26 0 0 0,-372-22 4 0 0,-339-66-25 0 0,-1 2-1 0 0,1 0 1 0 0,-1 0-1 0 0,14 8 0 0 0,-27-13 25 0 0,0 0 0 0 0,0 0 0 0 0,0 0-1 0 0,0 0 1 0 0,0 1 0 0 0,-1-1 0 0 0,1 0 0 0 0,0 0-1 0 0,0 0 1 0 0,0 0 0 0 0,0 0 0 0 0,0 0 0 0 0,0 0-1 0 0,0 0 1 0 0,0 0 0 0 0,0 0 0 0 0,0 0 0 0 0,0 0-1 0 0,0 0 1 0 0,0 0 0 0 0,0 0 0 0 0,0 0 0 0 0,0 0-1 0 0,0 0 1 0 0,0 0 0 0 0,0 0 0 0 0,0 0-1 0 0,0 1 1 0 0,0-1 0 0 0,0 0 0 0 0,0 0 0 0 0,0 0-1 0 0,0 0 1 0 0,0 0 0 0 0,0 0 0 0 0,0 0 0 0 0,0 0-1 0 0,0 0 1 0 0,0 0 0 0 0,0 0 0 0 0,0 0 0 0 0,0 0-1 0 0,0 0 1 0 0,0 0 0 0 0,0 0 0 0 0,0 1 0 0 0,0-1-1 0 0,0 0 1 0 0,0 0 0 0 0,0 0 0 0 0,0 0-1 0 0,0 0 1 0 0,-10 3-23 0 0,0 0 0 0 0,0-1 0 0 0,-1-1 0 0 0,1 1 0 0 0,-1-1 0 0 0,1-1 0 0 0,-15-1 0 0 0,5 1-8 0 0,-298-13-251 0 0,232 8 278 0 0,-506-47 169 0 0,-3-21 223 0 0,322 38-122 0 0,-709-92 646 0 0,830 108-828 0 0,-462-64 115 0 0,571 76-352 0 0,1-1-1 0 0,-62-21 0 0 0,100 27 117 0 0,0 1 0 0 0,1-1 0 0 0,-1 0 0 0 0,1 0 0 0 0,0 0 0 0 0,0-1 0 0 0,-5-3 0 0 0,8 5 28 0 0,0 1-1 0 0,0-1 0 0 0,0 1 1 0 0,-1-1-1 0 0,1 0 0 0 0,0 1 1 0 0,0-1-1 0 0,0 1 0 0 0,0-1 1 0 0,0 0-1 0 0,0 1 0 0 0,0-1 1 0 0,1 1-1 0 0,-1-1 0 0 0,0 0 1 0 0,0 1-1 0 0,0-1 0 0 0,0 1 1 0 0,1-1-1 0 0,-1 1 0 0 0,0-1 1 0 0,1 1-1 0 0,-1-1 1 0 0,0 1-1 0 0,2-2 0 0 0,-2 2-16 0 0,4-5-12 0 0,1 0 0 0 0,-1 0 1 0 0,1 1-1 0 0,0-1 0 0 0,0 1 0 0 0,1 0 0 0 0,-1 1 0 0 0,11-6 0 0 0,-2 1-19 0 0,112-62-211 0 0,35-21 425 0 0,-137 75-76 0 0,0-1 1 0 0,-2-1-1 0 0,0-2 0 0 0,26-28 0 0 0,-42 41-46 0 0,0 0-1 0 0,0-1 0 0 0,-1 0 0 0 0,0 0 1 0 0,-1-1-1 0 0,0 1 0 0 0,0-1 1 0 0,-1 0-1 0 0,0 0 0 0 0,0 0 0 0 0,-1-1 1 0 0,0 1-1 0 0,-1 0 0 0 0,0-13 0 0 0,-1 9 35 0 0,-1 0-1 0 0,0 0 0 0 0,-1 1 1 0 0,-1-1-1 0 0,0 1 1 0 0,0 0-1 0 0,-1 0 0 0 0,-1 0 1 0 0,0 0-1 0 0,-9-15 0 0 0,-6-4 24 0 0,0 0 0 0 0,-3 2 0 0 0,-43-46 0 0 0,-93-67 169 0 0,-146-69-315 0 0,166 120 38 0 0,-234-172 17 0 0,303 213 0 0 0,3-1 0 0 0,2-2 0 0 0,2-3 0 0 0,-80-93 0 0 0,113 113 0 0 0,-40-63 0 0 0,59 80 0 0 0,0 0 0 0 0,2 0 0 0 0,0-1 0 0 0,1-1 0 0 0,-8-34 0 0 0,13 45-29 0 0,2-1-1 0 0,-1 1 1 0 0,2-1-1 0 0,-1 0 0 0 0,1 1 1 0 0,1-1-1 0 0,0 1 1 0 0,0-1-1 0 0,1 1 0 0 0,1-1 1 0 0,-1 1-1 0 0,2 0 1 0 0,-1 0-1 0 0,2 0 1 0 0,-1 1-1 0 0,1-1 0 0 0,1 1 1 0 0,-1 0-1 0 0,1 1 1 0 0,1-1-1 0 0,0 1 1 0 0,0 0-1 0 0,1 1 0 0 0,0 0 1 0 0,0 0-1 0 0,16-10 1 0 0,-7 7-57 0 0,0 0-1 0 0,0 1 1 0 0,1 0 0 0 0,21-6 0 0 0,94-19-98 0 0,-130 34 523 0 0,-3-2-121 0 0,0 0-179 0 0,0 1 1 0 0,0-1-1 0 0,0 1 0 0 0,0-1 0 0 0,0 1 1 0 0,0-1-1 0 0,0 1 0 0 0,-1-1 0 0 0,1 1 0 0 0,0 0 1 0 0,-1-1-1 0 0,0 1 0 0 0,1-1 0 0 0,-1 1 0 0 0,0 0 1 0 0,-1-2-1 0 0,-2-2 29 0 0,0 0 0 0 0,-1 0 1 0 0,0 1-1 0 0,-7-6 0 0 0,5 4-78 0 0,5 5-50 0 0,5 0-123 0 0,6-4 52 0 0,1 1 1 0 0,0 0-1 0 0,0 0 1 0 0,22-3-1 0 0,47-4-260 0 0,-62 9 336 0 0,3 0-21 0 0,29-5-12 0 0,1 3 1 0 0,-1 2-1 0 0,93 7 1 0 0,-140-4 33 0 0,-4 1-16 0 0,-6 3 43 0 0,-1 0 0 0 0,1-1 0 0 0,-1 0 0 0 0,0 0 0 0 0,0-1 0 0 0,0 0 0 0 0,-12 3 0 0 0,-72 9-44 0 0,81-14 55 0 0,-161 15 107 0 0,-250-10-1 0 0,316-10-26 0 0,95 3-84 0 0,10 1-74 0 0,33-5-1070 0 0,-10 1 954 0 0,310-55-430 0 0,-326 58 640 0 0,51-14-42 0 0,-51 13 37 0 0,0 0 1 0 0,1-1-1 0 0,-1 1 0 0 0,0-1 0 0 0,0 0 1 0 0,0-1-1 0 0,8-6 0 0 0,-13 9 13 0 0,1 0-1 0 0,0 0 1 0 0,0 0-1 0 0,-1 0 1 0 0,1 0-1 0 0,-1 0 1 0 0,1 0-1 0 0,-1 0 1 0 0,1 0-1 0 0,-1 0 1 0 0,1-1-1 0 0,-1 1 1 0 0,0 0-1 0 0,0 0 1 0 0,0 0-1 0 0,0-1 1 0 0,0 1-1 0 0,0 0 1 0 0,0 0-1 0 0,0-1 1 0 0,0 1-1 0 0,0 0 1 0 0,-1 0-1 0 0,1 0 1 0 0,0 0-1 0 0,-1-1 1 0 0,1 1-1 0 0,-1 0 1 0 0,0 0-1 0 0,1 0 1 0 0,-1 0-1 0 0,0 0 1 0 0,1 0-1 0 0,-1 0 1 0 0,0 0-1 0 0,-1 0 1 0 0,-4-5 66 0 0,1 1 1 0 0,-1 0-1 0 0,0 0 0 0 0,-9-5 1 0 0,-25-13 195 0 0,-1 2 0 0 0,0 2 0 0 0,-48-14 0 0 0,61 23-248 0 0,-13-5 45 0 0,-52-20 101 0 0,76 27-127 0 0,0 0 1 0 0,1-1-1 0 0,-18-13 0 0 0,30 19-18 0 0,1 0-1 0 0,-1 0 0 0 0,0-1 0 0 0,1 1 0 0 0,-4-6 1 0 0,-1-4-1 0 0,6-2 26 0 0,3 11-61 0 0,0 1 1 0 0,0-1-1 0 0,0 1 0 0 0,0 0 0 0 0,1-1 0 0 0,-1 1 0 0 0,1 0 1 0 0,0 0-1 0 0,0 0 0 0 0,0 0 0 0 0,0 0 0 0 0,1 1 0 0 0,-1-1 0 0 0,1 1 1 0 0,0-1-1 0 0,0 1 0 0 0,-1 0 0 0 0,6-3 0 0 0,4-2-135 0 0,1 1 0 0 0,0 0 0 0 0,18-6 0 0 0,-19 8 51 0 0,5-2-4 0 0,-1 1 0 0 0,1 0 0 0 0,1 2 0 0 0,18-2 0 0 0,-34 4 415 0 0,-17-1-74 0 0,-14 1-166 0 0,0 1-1 0 0,0 1 0 0 0,0 2 0 0 0,-47 10 1 0 0,-30 2 47 0 0,82-11-565 0 0,-15 0-538 0 0,39-5 955 0 0,1 1 0 0 0,0-1 0 0 0,0 1 0 0 0,0-1 0 0 0,0 1 1 0 0,0-1-1 0 0,-1 0 0 0 0,1 1 0 0 0,0-1 0 0 0,-1 0 0 0 0,2-1 0 0 0,0 0-32 0 0,2-1-3 0 0,0-1-1 0 0,0 0 0 0 0,-1 0 0 0 0,0 0 1 0 0,1 0-1 0 0,-1 0 0 0 0,-1-1 1 0 0,1 1-1 0 0,-1-1 0 0 0,1 0 0 0 0,-1 0 1 0 0,2-7-1 0 0,-3 4 84 0 0,1 0 0 0 0,-2 0 0 0 0,1 0 0 0 0,-1 0 0 0 0,0 0-1 0 0,0 0 1 0 0,-3-11 0 0 0,2 9 195 0 0,-1 0-1 0 0,-5-14 1 0 0,6 22-151 0 0,0 1-1 0 0,-2-4 0 0 0,2 4 0 0 0,-8 12 0 0 0,2 1-64 0 0,0 10 0 0 0,2 1 0 0 0,-5 40 0 0 0,6-40 0 0 0,-2 35 42 0 0,-4 21 98 0 0,7-63-69 0 0,2 1 0 0 0,0 0 0 0 0,3 24-1 0 0,-1-1 137 0 0,2 133 284 0 0,-1-108-428 0 0,-1 37-9 0 0,0 11 26 0 0,-17 73 278 0 0,15-181-346 0 0,0 23-14 0 0,1-8 37 0 0,1 1 0 0 0,2-1-1 0 0,0 1 1 0 0,1-1 0 0 0,8 24-1 0 0,4 19 234 0 0,-5-18-152 0 0,-8-33-95 0 0,0 0-1 0 0,-2 0 1 0 0,1 0 0 0 0,-2 0-1 0 0,1 0 1 0 0,-3 13-1 0 0,7 58-20 0 0,-5-56 11 0 0,1 0 0 0 0,2 0 0 0 0,6 35 1 0 0,-5-43 7 0 0,-2 16 25 0 0,-1-25-19 0 0,0 0-1 0 0,2 14 1 0 0,5 21 60 0 0,5 25 86 0 0,-5-13 7 0 0,-2-9-90 0 0,0 3-96 0 0,-6-41 8 0 0,5 29 0 0 0,0-8 11 0 0,10 56 221 0 0,-12-73-191 0 0,7 33 70 0 0,26 149 46 0 0,-33-166-157 0 0,6 48 11 0 0,-8-75-5 0 0,0 0 0 0 0,0 0-1 0 0,-1 0 1 0 0,1 0 0 0 0,-1 0 0 0 0,0 1 0 0 0,0-1 0 0 0,-1 3 0 0 0,1 1-6 0 0,0 136 0 0 0,-19 161 0 0 0,2-72 64 0 0,10-144-10 0 0,-14 129 148 0 0,-3 17-138 0 0,24-81-53 0 0,1-66 42 0 0,-2 79 22 0 0,-3-61-15 0 0,-3 198 803 0 0,8-306-645 0 0,29-156 883 0 0,7-29-1012 0 0,-14 111-71 0 0,3 1 0 0 0,3 1 0 0 0,4 2 1 0 0,2 1-1 0 0,4 1 0 0 0,75-101 1 0 0,-68 115-38 0 0,2 2 1 0 0,90-79 0 0 0,129-75-53 0 0,-161 140-191 0 0,133-65 0 0 0,-90 53 34 0 0,-145 79 130 0 0,1-1 0 0 0,-1 0 0 0 0,1 0 0 0 0,-1 0 0 0 0,0-1 0 0 0,0 0 0 0 0,6-7 0 0 0,-9 10 60 0 0,-1 1 1 0 0,1-1-1 0 0,-1 0 0 0 0,1 0 0 0 0,-1-1 0 0 0,1 1 0 0 0,-1 0 0 0 0,0 0 0 0 0,1 0 0 0 0,-1 0 0 0 0,0 0 0 0 0,0 0 0 0 0,0 0 0 0 0,0-1 0 0 0,0 1 0 0 0,0-2 0 0 0,-1 2 6 0 0,1-1 0 0 0,-1 1 1 0 0,1-1-1 0 0,-1 1 0 0 0,0 0 1 0 0,0 0-1 0 0,0-1 0 0 0,1 1 1 0 0,-1 0-1 0 0,-1 0 0 0 0,1 0 1 0 0,0 0-1 0 0,0 0 0 0 0,0 0 1 0 0,0 0-1 0 0,-3 0 0 0 0,-6-5-84 0 0,-1 1-1 0 0,0 0 0 0 0,0 0 1 0 0,-20-4-1 0 0,-51-7 53 0 0,52 11 7 0 0,-260-37 91 0 0,32 5 306 0 0,5-19 117 0 0,247 55-457 0 0,-11-4 1 0 0,0 0 0 0 0,0-1 0 0 0,0-1 0 0 0,-25-14 0 0 0,38 19-18 0 0,1-1-1 0 0,-1 1 1 0 0,1-1 0 0 0,0 0 0 0 0,0 0 0 0 0,0 0-1 0 0,0-1 1 0 0,0 1 0 0 0,1-1 0 0 0,-4-6 0 0 0,5 7-13 0 0,-1 0-1 0 0,1 0 1 0 0,1 0 0 0 0,-1 0 0 0 0,0-1-1 0 0,1 1 1 0 0,0 0 0 0 0,-1-1 0 0 0,1 1-1 0 0,1 0 1 0 0,-1-1 0 0 0,0 1 0 0 0,1 0-1 0 0,0-1 1 0 0,1-4 0 0 0,3-3-100 0 0,-1-1-1 0 0,2 1 1 0 0,0 1 0 0 0,0-1-1 0 0,1 1 1 0 0,0 0-1 0 0,14-15 1 0 0,66-57-689 0 0,-83 79 782 0 0,206-158-718 0 0,-32 28 764 0 0,-162 120 20 0 0,69-61 142 0 0,-70 60-96 0 0,-1-1-1 0 0,0 0 1 0 0,16-25-1 0 0,-28 36-45 0 0,1 0-1 0 0,-1-1 1 0 0,0 1 0 0 0,0 0-1 0 0,0 0 1 0 0,-1-1-1 0 0,1 1 1 0 0,-1-1-1 0 0,0 0 1 0 0,-1 1-1 0 0,1-1 1 0 0,-1 0-1 0 0,0-7 1 0 0,-1 8 7 0 0,0 0 0 0 0,1 0 0 0 0,-2 0-1 0 0,1 0 1 0 0,0 0 0 0 0,-1 0 0 0 0,0 1 0 0 0,0-1 0 0 0,0 1 0 0 0,0-1-1 0 0,-1 1 1 0 0,1 0 0 0 0,-1 0 0 0 0,0 0 0 0 0,-5-5 0 0 0,-4-1 98 0 0,0 1 0 0 0,0 0 0 0 0,0 1 0 0 0,-1 0 0 0 0,-24-8 0 0 0,-72-18 32 0 0,59 20-144 0 0,-8-4 1 0 0,-142-44 82 0 0,123 35-52 0 0,-34-13 79 0 0,90 30-111 0 0,1-1 0 0 0,0 0 0 0 0,-21-15 0 0 0,38 23-17 0 0,0 0 0 0 0,-1-1 0 0 0,1 1 0 0 0,0-1-1 0 0,0 0 1 0 0,1 0 0 0 0,-1 0 0 0 0,1-1 0 0 0,-1 1 0 0 0,1 0 0 0 0,-3-6 0 0 0,5 6-14 0 0,-1 1 0 0 0,0-1 0 0 0,1 1 1 0 0,-1-1-1 0 0,1 1 0 0 0,0-1 0 0 0,0 1 1 0 0,0-1-1 0 0,0 1 0 0 0,1-1 1 0 0,-1 1-1 0 0,0-1 0 0 0,1 1 0 0 0,0-1 1 0 0,0 1-1 0 0,0 0 0 0 0,0-1 0 0 0,0 1 1 0 0,2-4-1 0 0,3-3-138 0 0,1 1 1 0 0,-1-1-1 0 0,1 1 1 0 0,1 0-1 0 0,0 1 0 0 0,16-13 1 0 0,60-33-550 0 0,-67 43 590 0 0,34-19-52 0 0,1 3 1 0 0,1 2 0 0 0,83-25-1 0 0,-35 14 182 0 0,-98 34 88 0 0,-3 1-106 0 0,0-1 0 0 0,0 1 1 0 0,0 0-1 0 0,0 0 1 0 0,0 0-1 0 0,0 0 0 0 0,0-1 1 0 0,0 1-1 0 0,0 0 1 0 0,1 0-1 0 0,-1 0 0 0 0,0-1 1 0 0,0 1-1 0 0,0 0 1 0 0,0 0-1 0 0,0 0 0 0 0,0 0 1 0 0,0 0-1 0 0,0-1 1 0 0,0 1-1 0 0,1 0 0 0 0,-1 0 1 0 0,0 0-1 0 0,0 0 1 0 0,0 0-1 0 0,0-1 0 0 0,0 1 1 0 0,1 0-1 0 0,-1 0 1 0 0,0 0-1 0 0,0 0 0 0 0,1 0 5 0 0,-1 0-1 0 0,0 0 0 0 0,0-1 1 0 0,1 1-1 0 0,-1 0 0 0 0,0 0 1 0 0,0 0-1 0 0,1-1 0 0 0,-1 1 0 0 0,0 0 1 0 0,0 0-1 0 0,0 0 0 0 0,1-1 1 0 0,-1 1-1 0 0,0 0 0 0 0,0 0 1 0 0,0-1-1 0 0,0 1 0 0 0,0 0 1 0 0,0-1-1 0 0,0 1 0 0 0,0 0 0 0 0,1 0 1 0 0,-1-1-1 0 0,0 1 0 0 0,0 0 1 0 0,0-1-1 0 0,0 1 0 0 0,0 0 1 0 0,-1-1-1 0 0,1-1 39 0 0,-1 0-1 0 0,0 0 1 0 0,0 0-1 0 0,0 1 1 0 0,0-1-1 0 0,-1 0 1 0 0,1 0 0 0 0,0 1-1 0 0,-1-1 1 0 0,1 1-1 0 0,-1-1 1 0 0,0 1-1 0 0,1 0 1 0 0,-1 0 0 0 0,0 0-1 0 0,0 0 1 0 0,0 0-1 0 0,-3-2 1 0 0,-9-2 46 0 0,-21-7 0 0 0,27 10-21 0 0,-170-45 68 0 0,59 17-146 0 0,109 28 4 0 0,-33-13-14 0 0,43 15 14 0 0,0 0-1 0 0,0 0 0 0 0,0 0 1 0 0,0 0-1 0 0,0 0 1 0 0,0 0-1 0 0,0 0 0 0 0,0 0 1 0 0,0 0-1 0 0,0 0 1 0 0,0 0-1 0 0,0 0 0 0 0,1 0 1 0 0,-1 0-1 0 0,0 0 1 0 0,0 0-1 0 0,0 0 0 0 0,0 0 1 0 0,0-1-1 0 0,0 1 1 0 0,0 0-1 0 0,0 0 0 0 0,0 0 1 0 0,0 0-1 0 0,0 0 1 0 0,0 0-1 0 0,0 0 0 0 0,0 0 1 0 0,0 0-1 0 0,0 0 1 0 0,0 0-1 0 0,0 0 0 0 0,0 0 1 0 0,0 0-1 0 0,0-1 1 0 0,0 1-1 0 0,0 0 0 0 0,0 0 1 0 0,0 0-1 0 0,0 0 1 0 0,0 0-1 0 0,0 0 0 0 0,0 0 1 0 0,0 0-1 0 0,0 0 0 0 0,-1 0 1 0 0,1 0-1 0 0,0 0 1 0 0,0 0-1 0 0,0 0 0 0 0,0 0 1 0 0,0 0-1 0 0,0 0 1 0 0,7-4-57 0 0,0 0 1 0 0,0 1-1 0 0,0 0 1 0 0,0 0-1 0 0,1 1 1 0 0,-1-1-1 0 0,10 0 1 0 0,60-5-342 0 0,-35 4 192 0 0,189-28-220 0 0,54-5-18 0 0,-276 36 437 0 0,27 0-61 0 0,-81-4-126 0 0,0 4 140 0 0,-183-9-20 0 0,153 3 200 0 0,-77-17 0 0 0,106 15-40 0 0,-109-27 453 0 0,127 28-406 0 0,1-1 1 0 0,1-1-1 0 0,-40-22 0 0 0,51 22-132 0 0,14 6 0 0 0,0 2 0 0 0,1 0-15 0 0,0 1 1 0 0,0 0-1 0 0,0-1 0 0 0,0 1 0 0 0,0-1 0 0 0,0 1 0 0 0,0 0 0 0 0,0-1 0 0 0,0 1 1 0 0,0 0-1 0 0,1-1 0 0 0,-1 1 0 0 0,1 0 0 0 0,-1-1 0 0 0,1 1 0 0 0,-1 0 0 0 0,1 0 1 0 0,0-1-1 0 0,0 1 0 0 0,-1 0 0 0 0,1 0 0 0 0,0 0 0 0 0,0 0 0 0 0,0 0 0 0 0,0 0 1 0 0,0 0-1 0 0,2 0 0 0 0,3-5-99 0 0,1 1-1 0 0,0 0 1 0 0,8-4 0 0 0,14-6-92 0 0,2 2 1 0 0,-1 2-1 0 0,37-10 0 0 0,-7 2 172 0 0,-45 14-9 0 0,-6-1 55 0 0,-8 6-2 0 0,-1-1 0 0 0,0 1 0 0 0,0-1 0 0 0,1 1-1 0 0,-1 0 1 0 0,0-1 0 0 0,0 1 0 0 0,0-1 0 0 0,1 1 0 0 0,-1 0 0 0 0,0-1 0 0 0,0 1 0 0 0,0-1-1 0 0,0 1 1 0 0,0-1 0 0 0,0 1 0 0 0,0-1 0 0 0,0 1 0 0 0,0-1 0 0 0,0 1 0 0 0,0 0-1 0 0,0-1 1 0 0,0 1 0 0 0,-1-1 0 0 0,-3-11 91 0 0,4 12-80 0 0,-1-2 16 0 0,0 0 0 0 0,0 0-1 0 0,-1 0 1 0 0,1 0-1 0 0,-1 0 1 0 0,1 0 0 0 0,-1 0-1 0 0,1 0 1 0 0,-1 1-1 0 0,0-1 1 0 0,0 1 0 0 0,-4-2-1 0 0,-28-13 397 0 0,15 8-296 0 0,-4-1-18 0 0,15 7-77 0 0,0-1 0 0 0,0 0 1 0 0,1-1-1 0 0,-14-8 0 0 0,10 4 25 0 0,6-1-54 0 0,5 8-21 0 0,0 0 0 0 0,0 0 0 0 0,1 0 0 0 0,-1 0-1 0 0,0 0 1 0 0,1 0 0 0 0,-1 0 0 0 0,1 0 0 0 0,-1 0 0 0 0,1 0 0 0 0,0 0-1 0 0,-1 0 1 0 0,1 0 0 0 0,0 0 0 0 0,0 1 0 0 0,0-1 0 0 0,-1 0-1 0 0,1 0 1 0 0,0 1 0 0 0,0-1 0 0 0,0 1 0 0 0,0-1 0 0 0,0 1-1 0 0,2-1 1 0 0,31-12-343 0 0,-22 8 250 0 0,12 1-312 0 0,-22 4 141 0 0,-15 2 213 0 0,-119 2 162 0 0,45-3 21 0 0,12-3 169 0 0,73 2-111 0 0,4 2-382 0 0,0 1 172 0 0,0-1 1 0 0,1 0-1 0 0,0 0 0 0 0,-1 0 1 0 0,1 0-1 0 0,0 0 1 0 0,0-1-1 0 0,6 3 1 0 0,37 6-114 0 0,-27-7 92 0 0,-4 1-15 0 0,-2-1 23 0 0,-80-15 293 0 0,43 9-111 0 0,-1-1-1 0 0,-39-13 0 0 0,62 17 20 0 0,26-6-136 0 0,-11 2-92 0 0,198-48-434 0 0,-193 46 459 0 0,-4 0 32 0 0,-4-1 22 0 0,-10 7-10 0 0,0 0 0 0 0,0 0-1 0 0,0 0 1 0 0,0 0 0 0 0,0 0 0 0 0,0 0 0 0 0,0 0-1 0 0,1 0 1 0 0,-1 0 0 0 0,0 0 0 0 0,0 0-1 0 0,0 0 1 0 0,0 0 0 0 0,0 0 0 0 0,0 0 0 0 0,0 0-1 0 0,0 0 1 0 0,0-1 0 0 0,0 1 0 0 0,0 0 0 0 0,0 0-1 0 0,0 0 1 0 0,0 0 0 0 0,0 0 0 0 0,0 0 0 0 0,0 0-1 0 0,0 0 1 0 0,0 0 0 0 0,0 0 0 0 0,0-1-1 0 0,0 1 1 0 0,0 0 0 0 0,0 0 0 0 0,0 0 0 0 0,0 0-1 0 0,0 0 1 0 0,0 0 0 0 0,0 0 0 0 0,0 0 0 0 0,0 0-1 0 0,0 0 1 0 0,0 0 0 0 0,0-1 0 0 0,0 1 0 0 0,0 0-1 0 0,0 0 1 0 0,0 0 0 0 0,0 0 0 0 0,0 0-1 0 0,-1 0 1 0 0,1 0 0 0 0,0 0 0 0 0,0 0 0 0 0,-2-3-1 0 0,-1 0 1 0 0,0 0 0 0 0,0 1 0 0 0,0-1 0 0 0,0 1 0 0 0,-1-1-1 0 0,1 1 1 0 0,-1 0 0 0 0,1 1 0 0 0,-1-1 0 0 0,0 1-1 0 0,1-1 1 0 0,-1 1 0 0 0,0 0 0 0 0,-4 0 0 0 0,-12-2-2 0 0,-37-1 0 0 0,22 3 0 0 0,-168-26 76 0 0,101 9 194 0 0,100 18 11 0 0,4 1-424 0 0,4 3 41 0 0,0 1-1 0 0,0-2 0 0 0,1 1 0 0 0,-1-1 1 0 0,1 0-1 0 0,0 0 0 0 0,11 2 1 0 0,55 10-282 0 0,-29-7 226 0 0,-31-5 132 0 0,1-1-6 0 0,1 1-1 0 0,-1 1 1 0 0,0 1-1 0 0,26 11 0 0 0,-28-8 24 0 0,-11-7-1 0 0,0 0 1 0 0,0 0-1 0 0,0 1 1 0 0,0-1 0 0 0,0 1-1 0 0,0-1 1 0 0,0 1-1 0 0,0 0 1 0 0,-1-1 0 0 0,1 1-1 0 0,-1-1 1 0 0,1 1-1 0 0,-1 0 1 0 0,1 2 0 0 0,-1-1-16 0 0,0-2 23 0 0,0 1 0 0 0,0 0-1 0 0,-1 0 1 0 0,1-1-1 0 0,0 1 1 0 0,-1 0 0 0 0,1-1-1 0 0,-1 1 1 0 0,0 0 0 0 0,1-1-1 0 0,-1 1 1 0 0,0-1 0 0 0,0 1-1 0 0,0-1 1 0 0,0 1-1 0 0,0-1 1 0 0,-1 0 0 0 0,0 2-1 0 0,-4 1 16 0 0,1 0-1 0 0,-1 1 1 0 0,1-2-1 0 0,-1 1 1 0 0,0-1-1 0 0,-1 0 1 0 0,-11 4-1 0 0,-2 0 51 0 0,-26 4 0 0 0,-4-3 59 0 0,30-6-69 0 0,0 2 1 0 0,0 0-1 0 0,-24 9 1 0 0,34-8 0 0 0,7-2 11 0 0,2 10-10 0 0,2-9-54 0 0,0 1 1 0 0,0-1 0 0 0,1 0-1 0 0,0 1 1 0 0,-1-1 0 0 0,2 0 0 0 0,-1 0-1 0 0,0 0 1 0 0,1-1 0 0 0,-1 1-1 0 0,1-1 1 0 0,0 1 0 0 0,0-1-1 0 0,1 0 1 0 0,-1 0 0 0 0,1 0 0 0 0,-1 0-1 0 0,6 2 1 0 0,9 6-2 0 0,1-2 0 0 0,30 13 0 0 0,-37-17 1 0 0,218 78 39 0 0,-74-29-3 0 0,-114-36 17 0 0,-27-10-53 0 0,-15-8 0 0 0,0 0 0 0 0,1 0 0 0 0,-1 1 0 0 0,1-1 0 0 0,-1 0 0 0 0,1 1 0 0 0,-1-1 0 0 0,1 1 0 0 0,-1-1 0 0 0,0 1 0 0 0,1-1 0 0 0,-1 0 0 0 0,0 1 0 0 0,0-1 0 0 0,1 1 0 0 0,-1-1 0 0 0,0 1 0 0 0,0 1 0 0 0,0-1 1 0 0,0 0-1 0 0,-1 0 1 0 0,1 0-1 0 0,-1 0 0 0 0,1-1 1 0 0,-1 1-1 0 0,1 0 1 0 0,-1 0-1 0 0,0 0 0 0 0,1 0 1 0 0,-1-1-1 0 0,0 1 1 0 0,0 0-1 0 0,0-1 1 0 0,0 1-1 0 0,1 0 0 0 0,-1-1 1 0 0,0 1-1 0 0,-2 0 1 0 0,-21 9 84 0 0,-2-3 31 0 0,1-2 0 0 0,-1 0 0 0 0,0-2 0 0 0,-32 1 1 0 0,-3 0 39 0 0,-31 3-10 0 0,42-5 19 0 0,0 3 0 0 0,-71 16 0 0 0,118-21-168 0 0,0 1-1 0 0,0-1 0 0 0,0 1 0 0 0,0 0 1 0 0,0 0-1 0 0,1 0 0 0 0,-1 1 1 0 0,0-1-1 0 0,1 0 0 0 0,-1 1 0 0 0,1 0 1 0 0,0 0-1 0 0,-1 0 0 0 0,1 0 1 0 0,0 0-1 0 0,0 0 0 0 0,0 0 0 0 0,-1 3 1 0 0,3 0-97 0 0,2 0 47 0 0,0 0 1 0 0,0 0-1 0 0,1 0 1 0 0,0 0-1 0 0,0-1 1 0 0,0 1 0 0 0,1-1-1 0 0,-1 0 1 0 0,1 0-1 0 0,0 0 1 0 0,0-1-1 0 0,0 1 1 0 0,1-1-1 0 0,0 0 1 0 0,-1 0 0 0 0,1 0-1 0 0,0-1 1 0 0,8 3-1 0 0,10 3-64 0 0,0-1 0 0 0,45 8-1 0 0,-66-15 115 0 0,104 18-96 0 0,66 13-4 0 0,-126-20-7 0 0,75 27 0 0 0,-76-22 21 0 0,-29-11 20 0 0,-1 0-1 0 0,-1 1 0 0 0,26 14 0 0 0,-37-19-12 0 0,-3 1 74 0 0,0 0 0 0 0,0-1 0 0 0,-1 1 0 0 0,1-1 0 0 0,0 1 0 0 0,-1-1 0 0 0,1 0 0 0 0,-1 1 0 0 0,0-1 0 0 0,1 1 0 0 0,-1-1 0 0 0,0 0 0 0 0,0 0 0 0 0,0 1 0 0 0,0-1 0 0 0,0 0 0 0 0,0 0 0 0 0,0 0 0 0 0,0 0 0 0 0,0 0 0 0 0,-1 0 0 0 0,1 0-1 0 0,0-1 1 0 0,-1 1 0 0 0,-2 1 0 0 0,-3 1 19 0 0,0-1 1 0 0,0 0-1 0 0,-15 2 0 0 0,12-2-14 0 0,-63 8 295 0 0,-1-3-1 0 0,-83-4 1 0 0,72-1 26 0 0,47-2-125 0 0,3 0-1 0 0,1 1-1 0 0,-47 9 1 0 0,67-5-196 0 0,13-5-6 0 0,1 0 0 0 0,-1 1-1 0 0,1-1 1 0 0,-1 0 0 0 0,1 1-1 0 0,0-1 1 0 0,-1 1 0 0 0,1-1-1 0 0,-1 1 1 0 0,1-1 0 0 0,0 0-1 0 0,0 1 1 0 0,-1-1 0 0 0,1 1-1 0 0,0-1 1 0 0,0 1 0 0 0,-1 0-1 0 0,1-1 1 0 0,0 1 0 0 0,0-1-1 0 0,0 1 1 0 0,0-1-1 0 0,0 1 1 0 0,0-1 0 0 0,0 1-1 0 0,0 0 1 0 0,0-1 0 0 0,0 1-1 0 0,1 0-5 0 0,-1 1-1 0 0,1-1 1 0 0,0 0-1 0 0,-1 0 1 0 0,1 0-1 0 0,0 0 1 0 0,0 0-1 0 0,0 0 0 0 0,0 0 1 0 0,0 0-1 0 0,2 1 1 0 0,3 2-50 0 0,0 0 0 0 0,1 0 0 0 0,9 4 0 0 0,15 2-46 0 0,0-1 0 0 0,1-1 0 0 0,62 7 1 0 0,-50-8 124 0 0,126 18-37 0 0,282 49-29 0 0,-449-73-11 0 0,-5-1-41 0 0,-21 4 192 0 0,0-2 1 0 0,0-1 0 0 0,-32-2 0 0 0,26 0-1 0 0,-537-51 1243 0 0,534 47-1192 0 0,-111-19 658 0 0,138 23-709 0 0,24 4-296 0 0,69 9-301 0 0,18-6 402 0 0,183 19-152 0 0,-265-21 260 0 0,50 7 0 0 0,142 41 0 0 0,-210-50-1 0 0,-1 0 1 0 0,0 0-1 0 0,0 0 0 0 0,0 1 0 0 0,0-1 0 0 0,-1 1 1 0 0,1 0-1 0 0,-1 1 0 0 0,1-1 0 0 0,-1 1 0 0 0,0 0 0 0 0,3 4 1 0 0,-7-4-43 0 0,-2-1 35 0 0,0 0-1 0 0,0-1 1 0 0,0 1 0 0 0,0-1-1 0 0,0 1 1 0 0,-1-1-1 0 0,0 0 1 0 0,1 0 0 0 0,-1 0-1 0 0,0-1 1 0 0,0 1 0 0 0,0 0-1 0 0,0-1 1 0 0,0 0 0 0 0,-4 2-1 0 0,-10 1-26 0 0,-29 6 0 0 0,33-8 26 0 0,-479 47 65 0 0,426-45 74 0 0,-33-1 36 0 0,60-3-59 0 0,-1 1 1 0 0,1 3-1 0 0,-72 14 0 0 0,99-14-76 0 0,11-3-34 0 0,1-1 1 0 0,0 1-1 0 0,-1-1 1 0 0,1 1 0 0 0,0-1-1 0 0,-1 1 1 0 0,1-1-1 0 0,0 1 1 0 0,0 0 0 0 0,0-1-1 0 0,-1 1 1 0 0,1-1-1 0 0,0 1 1 0 0,0 0 0 0 0,0-1-1 0 0,0 1 1 0 0,0-1-1 0 0,0 1 1 0 0,0 0 0 0 0,0-1-1 0 0,0 1 1 0 0,1-1-1 0 0,-1 1 1 0 0,0 0 0 0 0,0 0-5 0 0,1 1-19 0 0,0 1 1 0 0,0-1-1 0 0,0 0 0 0 0,0 0 1 0 0,0 1-1 0 0,0-1 0 0 0,1 0 0 0 0,-1 0 1 0 0,1 0-1 0 0,-1 0 0 0 0,1 0 1 0 0,0-1-1 0 0,0 1 0 0 0,0 0 1 0 0,0-1-1 0 0,4 3 0 0 0,3 1-116 0 0,1 0 0 0 0,15 6 0 0 0,5-1-52 0 0,0-1-1 0 0,45 7 1 0 0,66 2-77 0 0,-33-4 235 0 0,84 21-5 0 0,-68-10 28 0 0,147 38 73 0 0,-260-59-54 0 0,0-2-8 0 0,-1 2 1 0 0,1-1-1 0 0,-1 1 0 0 0,17 11 1 0 0,-25-15-5 0 0,-1 1 1 0 0,0 0 0 0 0,0 0-1 0 0,0-1 1 0 0,0 1 0 0 0,0 0-1 0 0,-1 0 1 0 0,1 0 0 0 0,0 0-1 0 0,1 2 1 0 0,-2-2 5 0 0,1 0-1 0 0,-1 0 1 0 0,0 1-1 0 0,1-1 1 0 0,-1 0 0 0 0,0 0-1 0 0,0 0 1 0 0,0 1 0 0 0,0-1-1 0 0,0 0 1 0 0,0 0-1 0 0,0 0 1 0 0,-1 1 0 0 0,1-1-1 0 0,0 0 1 0 0,-1 0 0 0 0,1 0-1 0 0,-1 0 1 0 0,1 0-1 0 0,-1 0 1 0 0,1 0 0 0 0,-1 0-1 0 0,0 0 1 0 0,1 0-1 0 0,-1 0 1 0 0,0 0 0 0 0,0 0-1 0 0,0 0 1 0 0,0-1 0 0 0,-1 2-1 0 0,-3 1 16 0 0,1 0 0 0 0,-1 0 0 0 0,1-1 0 0 0,-1 1 0 0 0,0-1 0 0 0,-5 1 0 0 0,-43 11 192 0 0,-1-2-1 0 0,-55 4 1 0 0,78-12-103 0 0,-538 47 1088 0 0,552-50-1127 0 0,10-1-46 0 0,1 0 1 0 0,0 0-1 0 0,0 1 1 0 0,-1 0-1 0 0,1 0 0 0 0,0 1 1 0 0,0 0-1 0 0,0 0 1 0 0,-7 4-1 0 0,13-6-22 0 0,0 0 1 0 0,-1 0-1 0 0,1 0 0 0 0,0 0 0 0 0,0 0 1 0 0,0 0-1 0 0,0 0 0 0 0,0 0 1 0 0,0 0-1 0 0,0 0 0 0 0,0 0 0 0 0,0 0 1 0 0,0 0-1 0 0,0 0 0 0 0,0 0 1 0 0,-1 0-1 0 0,1 0 0 0 0,0 0 0 0 0,0 0 1 0 0,0 1-1 0 0,0-1 0 0 0,0 0 1 0 0,0 0-1 0 0,0 0 0 0 0,0 0 0 0 0,0 0 1 0 0,0 0-1 0 0,0 0 0 0 0,0 0 1 0 0,0 0-1 0 0,0 0 0 0 0,0 0 0 0 0,0 1 1 0 0,0-1-1 0 0,0 0 0 0 0,0 0 1 0 0,0 0-1 0 0,0 0 0 0 0,0 0 0 0 0,0 0 1 0 0,0 0-1 0 0,0 0 0 0 0,0 0 1 0 0,0 0-1 0 0,0 1 0 0 0,0-1 0 0 0,0 0 1 0 0,0 0-1 0 0,0 0 0 0 0,0 0 1 0 0,0 0-1 0 0,0 0 0 0 0,0 0 0 0 0,1 0 1 0 0,-1 0-1 0 0,0 0 0 0 0,0 0 1 0 0,2 4-47 0 0,-1-1 0 0 0,2 0 0 0 0,-1 0 0 0 0,0 0 0 0 0,0 0 1 0 0,1-1-1 0 0,0 1 0 0 0,-1-1 0 0 0,1 1 0 0 0,0-1 0 0 0,0 0 0 0 0,0 0 1 0 0,1 0-1 0 0,-1-1 0 0 0,5 3 0 0 0,8 1-93 0 0,0 1 0 0 0,20 2 0 0 0,-6 0-24 0 0,140 25-80 0 0,-40-10 156 0 0,95 20 90 0 0,-211-40 0 0 0,33 6 16 0 0,-2 3 0 0 0,1 1 0 0 0,52 24 0 0 0,-90-34-16 0 0,0 1 0 0 0,-1 0 0 0 0,1 1 0 0 0,-1 0 0 0 0,0 0 0 0 0,10 10 0 0 0,-16-14 0 0 0,0-1 0 0 0,0 1 0 0 0,-1 0 0 0 0,1 0 0 0 0,0 0 0 0 0,-1 0 0 0 0,1-1 0 0 0,-1 1 0 0 0,1 0 0 0 0,-1 0 0 0 0,0 0 0 0 0,1 1 0 0 0,-1 0 2 0 0,0-1 0 0 0,1 0 0 0 0,-1 1 0 0 0,0-1 0 0 0,0 0 0 0 0,-1 0 0 0 0,1 1-1 0 0,0-1 1 0 0,0 0 0 0 0,-1 0 0 0 0,1 1 0 0 0,0-1 0 0 0,-1 0 0 0 0,1 0 0 0 0,-1 0 0 0 0,0 1 0 0 0,1-1-1 0 0,-3 2 1 0 0,1-1 4 0 0,0 0-1 0 0,-1 0 1 0 0,1 0-1 0 0,-1 0 1 0 0,1 0-1 0 0,-1 0 1 0 0,-4 1-1 0 0,-5 2 63 0 0,0 0-1 0 0,-23 5 0 0 0,33-10-55 0 0,-50 11 309 0 0,-74 5 0 0 0,-57-6 43 0 0,144-9-281 0 0,-177 14 398 0 0,197-11-414 0 0,18-4-68 0 0,0 0 0 0 0,0 0 0 0 0,0 1 1 0 0,1-1-1 0 0,-1 0 0 0 0,0 1 0 0 0,0-1 0 0 0,0 1 0 0 0,0-1 0 0 0,1 1 1 0 0,-1-1-1 0 0,0 1 0 0 0,-1 1 0 0 0,2-1-8 0 0,-1 0-1 0 0,1 0 1 0 0,0 0 0 0 0,-1 0 0 0 0,1 0-1 0 0,0 0 1 0 0,0 0 0 0 0,0 0 0 0 0,0 1-1 0 0,0-1 1 0 0,0 0 0 0 0,0 0 0 0 0,0 0-1 0 0,0 0 1 0 0,0 0 0 0 0,0 0-1 0 0,1 1 1 0 0,-1-1 0 0 0,1 0 0 0 0,-1 0-1 0 0,1 0 1 0 0,-1 0 0 0 0,1 0 0 0 0,-1 0-1 0 0,1 0 1 0 0,0-1 0 0 0,0 1 0 0 0,1 2-1 0 0,1 0-23 0 0,0 0-1 0 0,0 0 0 0 0,1 0 1 0 0,-1-1-1 0 0,1 1 1 0 0,6 3-1 0 0,26 8-125 0 0,1-1 1 0 0,69 15-1 0 0,-33-9 95 0 0,27 5 53 0 0,47 15 9 0 0,-124-32 3 0 0,0 2-1 0 0,0 1 0 0 0,-1 1 1 0 0,23 14-1 0 0,-41-23-1 0 0,0 1 0 0 0,0 0-1 0 0,-1 0 1 0 0,1 0 0 0 0,-1 0-1 0 0,0 0 1 0 0,3 5 0 0 0,1 7-42 0 0,-7-14 41 0 0,0 1 0 0 0,0-1 0 0 0,0 1 0 0 0,0 0 0 0 0,0-1 0 0 0,0 1 0 0 0,0-1 0 0 0,-1 1 0 0 0,1 0 0 0 0,0-1 0 0 0,-1 1 0 0 0,0-1 0 0 0,1 1 0 0 0,-1-1 0 0 0,0 1 0 0 0,0-1 0 0 0,0 0 0 0 0,0 1 0 0 0,0-1 0 0 0,0 0 0 0 0,0 0 0 0 0,0 0 0 0 0,0 1 0 0 0,0-1 0 0 0,-1-1 0 0 0,1 1 0 0 0,-3 2 0 0 0,-3 0-2 0 0,-1 1 0 0 0,1-1 0 0 0,-1-1 0 0 0,-10 3 0 0 0,18-5 5 0 0,-60 15 86 0 0,-100 9-1 0 0,-64-8 116 0 0,156-13-162 0 0,-26-2 184 0 0,53-2 40 0 0,-73 7 0 0 0,114-6-266 0 0,0 0-1 0 0,0 0 1 0 0,0 0-1 0 0,0 0 1 0 0,1 0-1 0 0,-1 0 1 0 0,0 0 0 0 0,0 0-1 0 0,0 0 1 0 0,0 0-1 0 0,0 0 1 0 0,0 0 0 0 0,0 0-1 0 0,0 1 1 0 0,0-1-1 0 0,0 0 1 0 0,0 0 0 0 0,0 0-1 0 0,0 0 1 0 0,0 0-1 0 0,0 0 1 0 0,0 0 0 0 0,0 0-1 0 0,0 0 1 0 0,0 0-1 0 0,0 0 1 0 0,0 0-1 0 0,0 0 1 0 0,0 0 0 0 0,0 0-1 0 0,0 0 1 0 0,0 1-1 0 0,0-1 1 0 0,0 0 0 0 0,0 0-1 0 0,0 0 1 0 0,0 0-1 0 0,0 0 1 0 0,0 0 0 0 0,0 0-1 0 0,0 0 1 0 0,-1 0-1 0 0,1 0 1 0 0,0 0 0 0 0,0 0-1 0 0,0 0 1 0 0,0 0-1 0 0,0 0 1 0 0,0 0-1 0 0,0 0 1 0 0,0 0 0 0 0,5 5-64 0 0,1 0-1 0 0,0-1 1 0 0,0 0 0 0 0,0-1 0 0 0,0 1 0 0 0,0-1 0 0 0,1 0 0 0 0,-1 0 0 0 0,1-1 0 0 0,8 2 0 0 0,13 2-66 0 0,36 2-1 0 0,-28-3 46 0 0,477 89 68 0 0,-413-65 19 0 0,-83-23 0 0 0,-1 1 0 0 0,1 0 0 0 0,25 17 0 0 0,-42-24 0 0 0,1 0 0 0 0,-1 0 0 0 0,1 1 0 0 0,-1-1 0 0 0,1 0 0 0 0,-1 1 0 0 0,0-1 0 0 0,1 0 0 0 0,-1 1 0 0 0,1-1 0 0 0,-1 1 0 0 0,0-1 0 0 0,1 1 0 0 0,-1-1 0 0 0,0 1 0 0 0,0-1 0 0 0,1 1 0 0 0,-1-1 0 0 0,0 1 0 0 0,0-1 0 0 0,0 1 0 0 0,1 0 0 0 0,-2 1 0 0 0,0-1 0 0 0,1 1 0 0 0,-1 0 0 0 0,0-1 0 0 0,0 1 0 0 0,0 0 0 0 0,0-1 0 0 0,0 1 0 0 0,0-1 0 0 0,0 0 0 0 0,-1 1 0 0 0,1-1 0 0 0,-1 0 0 0 0,1 0 0 0 0,0 0 0 0 0,-4 2 0 0 0,-1 1 0 0 0,0 0 0 0 0,-1-1 0 0 0,-8 4 0 0 0,-7 0 32 0 0,1-1 0 0 0,-1-1 0 0 0,-28 3-1 0 0,-69 2 109 0 0,112-10-135 0 0,-227-3 175 0 0,46-1 216 0 0,137 6-152 0 0,1 2 1 0 0,-53 12 0 0 0,103-16-248 0 0,0 0 1 0 0,0 0 0 0 0,0 0-1 0 0,0 0 1 0 0,0 0 0 0 0,0 0-1 0 0,0 0 1 0 0,0 0 0 0 0,0 0-1 0 0,0 0 1 0 0,0 0 0 0 0,0 0-1 0 0,0 0 1 0 0,0 0 0 0 0,0 0-1 0 0,0 1 1 0 0,0-1 0 0 0,0 0-1 0 0,1 0 1 0 0,-1 0 0 0 0,0 0 0 0 0,0 0-1 0 0,0 0 1 0 0,0 0 0 0 0,0 0-1 0 0,0 0 1 0 0,0 0 0 0 0,0 0-1 0 0,0 0 1 0 0,0 1 0 0 0,-1-1-1 0 0,1 0 1 0 0,0 0 0 0 0,0 0-1 0 0,0 0 1 0 0,0 0 0 0 0,0 0-1 0 0,0 0 1 0 0,0 0 0 0 0,0 0-1 0 0,0 0 1 0 0,0 0 0 0 0,0 0-1 0 0,0 0 1 0 0,0 1 0 0 0,0-1-1 0 0,0 0 1 0 0,0 0 0 0 0,0 0-1 0 0,0 0 1 0 0,0 0 0 0 0,-1 0 0 0 0,1 0-1 0 0,0 0 1 0 0,0 0 0 0 0,0 0-1 0 0,0 0 1 0 0,0 0 0 0 0,0 0-1 0 0,0 0 1 0 0,0 0 0 0 0,6 7-84 0 0,1 0 0 0 0,0-1 0 0 0,0 1 0 0 0,1-1 1 0 0,-1-1-1 0 0,1 1 0 0 0,1-2 0 0 0,-1 1 0 0 0,1-1 1 0 0,0 0-1 0 0,16 4 0 0 0,12 2-54 0 0,63 9-1 0 0,-56-12 140 0 0,112 18-55 0 0,200 41-6 0 0,-337-61 62 0 0,0 1 0 0 0,32 15 0 0 0,-49-20-1 0 0,-1-1 0 0 0,1 1 0 0 0,0 0 0 0 0,-1 0-1 0 0,1 0 1 0 0,-1 0 0 0 0,1 0 0 0 0,1 3 0 0 0,-2-4-1 0 0,-1 1 0 0 0,0-1 0 0 0,1 1 0 0 0,-1 0 0 0 0,0-1 0 0 0,1 1 0 0 0,-1-1 0 0 0,0 1 0 0 0,0 0 1 0 0,1 0-1 0 0,-1-1 0 0 0,0 1 0 0 0,0 0 0 0 0,0-1 0 0 0,0 1 0 0 0,0 0 0 0 0,0-1 0 0 0,0 1 0 0 0,0 0 0 0 0,0 0 1 0 0,-1-1-1 0 0,1 1 0 0 0,0 0 0 0 0,-1 1 1 0 0,0-1 0 0 0,0 0 0 0 0,0 0 0 0 0,0 1 0 0 0,0-1 0 0 0,0 0 0 0 0,0 0 0 0 0,0 0 0 0 0,0 0 1 0 0,-2 1-1 0 0,-3 1 1 0 0,1 0 1 0 0,-1-1-1 0 0,0 1 1 0 0,-8 1-1 0 0,-24 6 42 0 0,-71 7 0 0 0,-40-7 111 0 0,119-8-136 0 0,-401 9 449 0 0,398-11-389 0 0,-11-1 215 0 0,1 2 0 0 0,-84 13-1 0 0,124-14-248 0 0,5 3-351 0 0,5 5 223 0 0,0-1-1 0 0,1 0 1 0 0,0 0 0 0 0,0-1 0 0 0,1 0 0 0 0,-1-1-1 0 0,1 0 1 0 0,0 0 0 0 0,1-1 0 0 0,-1 0-1 0 0,11 3 1 0 0,20 4-139 0 0,58 9 0 0 0,-71-15 230 0 0,-10-2-11 0 0,64 11-19 0 0,80 27-1 0 0,-87-18 25 0 0,126 45 0 0 0,-195-66 0 0 0,37 17 3 0 0,-40-18-4 0 0,0 0 0 0 0,0 1 0 0 0,0-1 0 0 0,0 0 1 0 0,0 1-1 0 0,0 0 0 0 0,0-1 0 0 0,-1 1 0 0 0,1 0 0 0 0,0 0 0 0 0,-1 0 0 0 0,0 0 0 0 0,1 0 1 0 0,1 5-1 0 0,-3-7-2 0 0,0 1 1 0 0,0 0 0 0 0,0-1-1 0 0,0 1 1 0 0,0 0-1 0 0,0-1 1 0 0,0 1 0 0 0,0 0-1 0 0,0 0 1 0 0,0-1 0 0 0,0 1-1 0 0,0 0 1 0 0,0-1-1 0 0,0 1 1 0 0,-1 0 0 0 0,1-1-1 0 0,-1 2 1 0 0,-1 0 3 0 0,0 1 1 0 0,0-1-1 0 0,-1 1 1 0 0,1-1-1 0 0,-1 0 0 0 0,0 0 1 0 0,1 0-1 0 0,-1 0 1 0 0,0 0-1 0 0,0-1 0 0 0,0 1 1 0 0,-1-1-1 0 0,1 0 1 0 0,-4 1-1 0 0,-10 2 47 0 0,-24 4-1 0 0,41-8-46 0 0,-74 8 173 0 0,-127-4-1 0 0,7-1 67 0 0,-105 12 829 0 0,279-12-929 0 0,19-3-140 0 0,0 0 0 0 0,1 0 0 0 0,-1 0 0 0 0,1 1 0 0 0,-1-1 0 0 0,0 0 0 0 0,1 0 0 0 0,-1 0 0 0 0,1 1 0 0 0,-1-1 0 0 0,1 0 0 0 0,-1 1 0 0 0,1-1 0 0 0,-1 0 0 0 0,1 1 0 0 0,-1-1 0 0 0,1 1 0 0 0,-1 0 0 0 0,1-1-12 0 0,0 1 1 0 0,0 0-1 0 0,0 0 0 0 0,0 0 0 0 0,0 0 0 0 0,0 0 0 0 0,0 0 0 0 0,0 0 1 0 0,1 0-1 0 0,-1-1 0 0 0,0 1 0 0 0,1 0 0 0 0,-1 0 0 0 0,1 0 1 0 0,-1-1-1 0 0,1 1 0 0 0,-1 0 0 0 0,1 0 0 0 0,-1-1 0 0 0,1 1 0 0 0,0 0 1 0 0,-1-1-1 0 0,1 1 0 0 0,1 0 0 0 0,22 15-328 0 0,0-6 169 0 0,1-1-1 0 0,0-1 0 0 0,1-1 1 0 0,43 7-1 0 0,-22-6 118 0 0,32 8 54 0 0,171 39 0 0 0,-194-40-11 0 0,-19-7 26 0 0,0 2 0 0 0,0 2 0 0 0,61 29 1 0 0,-97-41-22 0 0,0 1 1 0 0,1 0 0 0 0,-1 0-1 0 0,0-1 1 0 0,0 1 0 0 0,0 0-1 0 0,0 0 1 0 0,0 0 0 0 0,0 0-1 0 0,2 2 1 0 0,-3-2 6 0 0,0 0 0 0 0,1 0 0 0 0,-1-1 0 0 0,0 1 0 0 0,0 0 0 0 0,0-1 0 0 0,0 1 0 0 0,0 0 0 0 0,0 0 0 0 0,0-1 0 0 0,0 1 0 0 0,0 0 0 0 0,-1 0 0 0 0,1-1 0 0 0,0 1 0 0 0,0 0 0 0 0,0-1 0 0 0,-1 1 0 0 0,1 0-1 0 0,0-1 1 0 0,-1 1 0 0 0,1 0 0 0 0,-1-1 0 0 0,1 1 0 0 0,-1-1 0 0 0,1 1 0 0 0,-1-1 0 0 0,1 1 0 0 0,-1-1 0 0 0,0 1 0 0 0,0 0 0 0 0,-2 1 17 0 0,-1 0 0 0 0,1 0 0 0 0,0-1 0 0 0,-1 1 0 0 0,-4 1 0 0 0,-34 7 238 0 0,0-1 1 0 0,-83 5 0 0 0,91-11-134 0 0,-162 7 368 0 0,-15 1 19 0 0,172-4-319 0 0,38-7-188 0 0,-10 4-19 0 0,11-3 7 0 0,0-1 1 0 0,0 1-1 0 0,-1-1 1 0 0,1 1-1 0 0,0-1 1 0 0,0 1-1 0 0,-1-1 1 0 0,1 1-1 0 0,0 0 0 0 0,0-1 1 0 0,0 1-1 0 0,0-1 1 0 0,0 1-1 0 0,0 0 1 0 0,0-1-1 0 0,0 1 1 0 0,0-1-1 0 0,0 1 1 0 0,0-1-1 0 0,1 1 1 0 0,-1 0-1 0 0,0-1 1 0 0,1 1-1 0 0,10 16-186 0 0,18 8-129 0 0,-9-14 196 0 0,-1 0 0 0 0,1-1 0 0 0,1-1 0 0 0,38 11 0 0 0,-23-8 136 0 0,17 6-25 0 0,112 43-20 0 0,-153-56 37 0 0,25 11 0 0 0,43 26 0 0 0,-67-33 0 0 0,-13-8 0 0 0,1-1 0 0 0,-1 0 0 0 0,0 1 0 0 0,0-1 0 0 0,0 1 0 0 0,1-1 0 0 0,-1 0 0 0 0,0 1 0 0 0,0-1 0 0 0,0 1 0 0 0,0-1 0 0 0,0 1 0 0 0,1-1 0 0 0,-1 1 0 0 0,0-1 0 0 0,0 1 0 0 0,0-1 0 0 0,0 0 0 0 0,0 1 0 0 0,-1-1 0 0 0,1 1 0 0 0,0 0 0 0 0,-1 1 4 0 0,0-1-1 0 0,0 1 1 0 0,0-1-1 0 0,0 1 1 0 0,0-1-1 0 0,-1 1 1 0 0,1-1-1 0 0,0 0 1 0 0,-1 0 0 0 0,1 1-1 0 0,-1-1 1 0 0,1 0-1 0 0,-1 0 1 0 0,0 0-1 0 0,0-1 1 0 0,1 1-1 0 0,-1 0 1 0 0,-3 0-1 0 0,-36 8 128 0 0,39-9-121 0 0,-150 18 556 0 0,-38 6-44 0 0,154-17-429 0 0,-66 13 148 0 0,86-15-231 0 0,6 0-23 0 0,9-3-59 0 0,1-1 57 0 0,0 0-1 0 0,1 0 1 0 0,-1 0 0 0 0,1 0 0 0 0,-1 0-1 0 0,1 1 1 0 0,-1-1 0 0 0,1 0 0 0 0,0 0-1 0 0,0-1 1 0 0,-1 1 0 0 0,2 1 0 0 0,0 0-14 0 0,2 3-14 0 0,1-1-1 0 0,0 1 0 0 0,0-1 1 0 0,0 0-1 0 0,1-1 1 0 0,-1 1-1 0 0,1-1 0 0 0,0 0 1 0 0,0 0-1 0 0,7 2 1 0 0,10 2-111 0 0,34 6 1 0 0,-38-9 149 0 0,103 23-110 0 0,316 73 90 0 0,-414-94 24 0 0,0 1 0 0 0,-1 1 0 0 0,34 17 0 0 0,-57-25 1 0 0,1 1-1 0 0,0-1 1 0 0,0 0 0 0 0,-1 1-1 0 0,1-1 1 0 0,0 0-1 0 0,-1 1 1 0 0,1-1-1 0 0,-1 1 1 0 0,1-1-1 0 0,-1 1 1 0 0,1-1 0 0 0,-1 1-1 0 0,1 0 1 0 0,-1-1-1 0 0,1 1 1 0 0,-1 0-1 0 0,1 1 1 0 0,-1-1 1 0 0,-1 0 1 0 0,1 0-1 0 0,-1 0 1 0 0,1 1 0 0 0,-1-1-1 0 0,1 0 1 0 0,-1 0-1 0 0,1 0 1 0 0,-1 0-1 0 0,0 0 1 0 0,0 0-1 0 0,0 0 1 0 0,0 0-1 0 0,0 0 1 0 0,0-1-1 0 0,0 1 1 0 0,0 0-1 0 0,0 0 1 0 0,0-1-1 0 0,0 1 1 0 0,0-1-1 0 0,0 1 1 0 0,0-1-1 0 0,-1 1 1 0 0,-1-1-1 0 0,-35 11 114 0 0,-27-1 120 0 0,-73 3 0 0 0,85-9-156 0 0,-228 11 225 0 0,201-11-95 0 0,11 3 111 0 0,-17 0-134 0 0,87-4-314 0 0,1 1 66 0 0,1 1 0 0 0,0-1-1 0 0,0 0 1 0 0,0 0-1 0 0,1 0 1 0 0,0-1 0 0 0,-1 1-1 0 0,1-1 1 0 0,0 0 0 0 0,1 0-1 0 0,-1 0 1 0 0,0 0-1 0 0,1-1 1 0 0,0 0 0 0 0,6 3-1 0 0,8 2-82 0 0,1-1 0 0 0,33 5 0 0 0,179 26-55 0 0,170 36 172 0 0,-356-59 27 0 0,-45-13 0 0 0,0-1 0 0 0,0 1 0 0 0,0-1 0 0 0,0 0 0 0 0,0 1 0 0 0,0 0 0 0 0,0-1 0 0 0,0 1 0 0 0,0 0 0 0 0,0-1 0 0 0,0 2 0 0 0,-1-2 0 0 0,0 1 0 0 0,0-1 0 0 0,0 1 0 0 0,0-1 0 0 0,0 1 0 0 0,0-1 0 0 0,0 0 0 0 0,0 1 0 0 0,0-1 0 0 0,-1 1 0 0 0,1-1 0 0 0,0 0 0 0 0,0 1 0 0 0,-1-1 0 0 0,1 0 0 0 0,0 1 0 0 0,0-1 0 0 0,-1 0 0 0 0,1 1 0 0 0,0-1 0 0 0,-1 0 0 0 0,1 0 0 0 0,0 1 0 0 0,-1-1 0 0 0,1 0 0 0 0,-1 0 0 0 0,-14 9 14 0 0,14-9-9 0 0,-13 6 50 0 0,0 0 0 0 0,-1-1 0 0 0,1-1-1 0 0,-1 0 1 0 0,-30 3 0 0 0,-78-1 122 0 0,102-6-150 0 0,-113-1 114 0 0,-109 6 150 0 0,201-2-193 0 0,9-1 43 0 0,0 1-1 0 0,-56 14 0 0 0,86-17-199 0 0,4 3-9 0 0,1 1 26 0 0,0-1 0 0 0,0 1 0 0 0,0-1-1 0 0,1 1 1 0 0,-1-1 0 0 0,1 0 0 0 0,0 0-1 0 0,0 0 1 0 0,0-1 0 0 0,0 1 0 0 0,0 0-1 0 0,1-1 1 0 0,-1 0 0 0 0,1 0 0 0 0,0 0-1 0 0,-1-1 1 0 0,9 3 0 0 0,8 3-108 0 0,2-1 0 0 0,23 4 0 0 0,-36-9 138 0 0,357 51-171 0 0,21 4 52 0 0,-344-48 118 0 0,0 3 0 0 0,-1 1-1 0 0,66 29 1 0 0,-107-40 13 0 0,0-1 0 0 0,0 1 0 0 0,0-1 0 0 0,0 1 0 0 0,0-1 0 0 0,0 1 0 0 0,0 0 0 0 0,0-1 0 0 0,0 1 0 0 0,0 0 0 0 0,0 0 0 0 0,0 0 0 0 0,0 1 0 0 0,-1-2 2 0 0,0 1-1 0 0,0-1 1 0 0,0 1-1 0 0,0 0 1 0 0,0-1 0 0 0,0 1-1 0 0,0-1 1 0 0,0 1 0 0 0,0-1-1 0 0,0 1 1 0 0,0 0-1 0 0,-1-1 1 0 0,1 1 0 0 0,0-1-1 0 0,0 1 1 0 0,0-1 0 0 0,-1 1-1 0 0,1-1 1 0 0,0 1-1 0 0,-1-1 1 0 0,1 0 0 0 0,-1 1-1 0 0,1-1 1 0 0,0 1 0 0 0,-1-1-1 0 0,0 1 1 0 0,-16 9 22 0 0,0-5 77 0 0,1-1 1 0 0,-1-1-1 0 0,0 0 1 0 0,-25 1-1 0 0,6-1 57 0 0,-389 18 726 0 0,148-13-341 0 0,2 23 325 0 0,268-30-857 0 0,-1 0-10 0 0,0 1 1 0 0,0 0 0 0 0,-9 3-1 0 0,3 3-38 0 0,14-7 18 0 0,-1-1-1 0 0,1 1 1 0 0,-1-1-1 0 0,1 1 1 0 0,-1 0 0 0 0,1-1-1 0 0,-1 1 1 0 0,1-1 0 0 0,0 1-1 0 0,-1 0 1 0 0,1-1 0 0 0,0 1-1 0 0,0 0 1 0 0,0 0-1 0 0,-1-1 1 0 0,1 1 0 0 0,0 0-1 0 0,0-1 1 0 0,0 1 0 0 0,0 0-1 0 0,0 0 1 0 0,0-1 0 0 0,1 1-1 0 0,-1 1 1 0 0,1 0-11 0 0,-1 0 0 0 0,1 0 1 0 0,0 0-1 0 0,0-1 0 0 0,0 1 1 0 0,0 0-1 0 0,1 0 0 0 0,1 2 1 0 0,3 2-73 0 0,0 0 1 0 0,1-1 0 0 0,10 8 0 0 0,-4-5-33 0 0,1-1 0 0 0,0 0-1 0 0,0 0 1 0 0,1-2 0 0 0,27 8 0 0 0,81 9-83 0 0,-62-13 155 0 0,238 33 49 0 0,-132-21 15 0 0,-132-16-2 0 0,10 1 0 0 0,64 16 0 0 0,-88-16 0 0 0,-5-2 0 0 0,24 10 0 0 0,-29-8 11 0 0,-11-6-10 0 0,0 0-1 0 0,0 0 1 0 0,0 0 0 0 0,0 0 0 0 0,0 0 0 0 0,0 0-1 0 0,0 0 1 0 0,0 0 0 0 0,0 0 0 0 0,0 0-1 0 0,0 0 1 0 0,0 0 0 0 0,0 0 0 0 0,0 0-1 0 0,-1 0 1 0 0,1 0 0 0 0,0 1 0 0 0,0-1-1 0 0,0 0 1 0 0,0 0 0 0 0,0 0 0 0 0,0 0-1 0 0,0 0 1 0 0,0 0 0 0 0,0 0 0 0 0,0 0 0 0 0,0 0-1 0 0,0 0 1 0 0,0 0 0 0 0,0 0 0 0 0,0 0-1 0 0,0 0 1 0 0,0 0 0 0 0,0 1 0 0 0,0-1-1 0 0,0 0 1 0 0,0 0 0 0 0,0 0 0 0 0,0 0-1 0 0,0 0 1 0 0,0 0 0 0 0,0 0 0 0 0,0 0-1 0 0,0 0 1 0 0,0 0 0 0 0,0 0 0 0 0,0 0 0 0 0,0 0-1 0 0,0 0 1 0 0,0 1 0 0 0,0-1 0 0 0,0 0-1 0 0,0 0 1 0 0,0 0 0 0 0,1 0 0 0 0,-21 7 75 0 0,0 0 0 0 0,0-2 0 0 0,0 0 0 0 0,-26 2 0 0 0,17-2-18 0 0,-40 5 75 0 0,-87 2 0 0 0,-69-11 5 0 0,213-1-130 0 0,-583 32 436 0 0,580-31-423 0 0,5 0-19 0 0,0 1 1 0 0,-19 4-1 0 0,29-6-4 0 0,0 0 0 0 0,0 0-1 0 0,0 0 1 0 0,-1 0 0 0 0,1 0-1 0 0,0 0 1 0 0,0 0 0 0 0,0 0-1 0 0,0 0 1 0 0,0 0 0 0 0,0 0-1 0 0,0 0 1 0 0,0 1 0 0 0,0-1-1 0 0,0 0 1 0 0,0 0 0 0 0,0 0 0 0 0,-1 0-1 0 0,1 0 1 0 0,0 0 0 0 0,0 0-1 0 0,0 0 1 0 0,0 0 0 0 0,0 0-1 0 0,0 0 1 0 0,0 0 0 0 0,0 0-1 0 0,0 0 1 0 0,0 0 0 0 0,0 0-1 0 0,0 0 1 0 0,0 0 0 0 0,0 1-1 0 0,0-1 1 0 0,0 0 0 0 0,0 0-1 0 0,0 0 1 0 0,0 0 0 0 0,0 0-1 0 0,0 0 1 0 0,0 0 0 0 0,0 0 0 0 0,0 0-1 0 0,0 0 1 0 0,0 0 0 0 0,0 1-1 0 0,0-1 1 0 0,0 0 0 0 0,0 0-1 0 0,0 0 1 0 0,0 0 0 0 0,0 0-1 0 0,0 0 1 0 0,0 0 0 0 0,0 0-1 0 0,0 0 1 0 0,0 0 0 0 0,0 0-1 0 0,0 0 1 0 0,0 0 0 0 0,0 0-1 0 0,0 1 1 0 0,0-1 0 0 0,1 0 0 0 0,-1 0-1 0 0,0 0 1 0 0,0 0 0 0 0,0 0-1 0 0,3 4-38 0 0,0 0 0 0 0,0-1-1 0 0,1 1 1 0 0,-1 0 0 0 0,1-1-1 0 0,0 0 1 0 0,0 0 0 0 0,0 0-1 0 0,1-1 1 0 0,-1 1 0 0 0,1-1-1 0 0,-1 0 1 0 0,1 0 0 0 0,0-1-1 0 0,7 2 1 0 0,13 3-50 0 0,44 5 1 0 0,-57-10 60 0 0,413 32-52 0 0,-299-26 76 0 0,195 6 6 0 0,-11-2 0 0 0,396 11 937 0 0,-520-18-774 0 0,70-2 337 0 0,147 5 87 0 0,-268-2-489 0 0,214 15 33 0 0,-231 0-229 0 0,-115-20-14 0 0,-21 2-1084 0 0,-237-5 335 0 0,186 0 872 0 0,-684-40 27 0 0,135 5 170 0 0,538 34-165 0 0,-371-20-20 0 0,433 23-56 0 0,14 0-131 0 0,7 1-199 0 0,138 2-198 0 0,117-2-630 0 0,-87-6 1198 0 0,461-21 64 0 0,-279 7 15 0 0,439-33 198 0 0,-568 33-186 0 0,692-71 244 0 0,-683 65-255 0 0,722-78 327 0 0,0 46 5 0 0,-532 56-241 0 0,-7 26-86 0 0,-304-7-44 0 0,-408-42-112 0 0,247 22 58 0 0,-754-36-38 0 0,339 19 24 0 0,221 9 20 0 0,-747-40 0 0 0,-41 5 0 0 0,-2 17 0 0 0,854 24 0 0 0,-867-28 0 0 0,558 17 0 0 0,387 14-202 0 0,630-30-1300 0 0,-406 20 1384 0 0,1886-145 1114 0 0,-336 104-626 0 0,-632 76-34 0 0,-887-15-307 0 0,544 42 30 0 0,-512-32-59 0 0,119 13 0 0 0,-6 22 0 0 0,-272-47-42 0 0,-54-2-412 0 0,-320-12-281 0 0,309 6 694 0 0,-1497-86-101 0 0,192 33 931 0 0,1018 46-516 0 0,-772-3 119 0 0,843 16-343 0 0,-457 11 33 0 0,1 19-85 0 0,631-30-62 0 0,-91 11-244 0 0,159-13 144 0 0,11-2 159 0 0,0 1 1 0 0,0-1 0 0 0,-1 0 0 0 0,1 0 0 0 0,0 0 0 0 0,0 0 0 0 0,0 0 0 0 0,0 0 0 0 0,0 0 0 0 0,0 0-1 0 0,0 0 1 0 0,0 0 0 0 0,0 0 0 0 0,0 0 0 0 0,0 0 0 0 0,0 0 0 0 0,0 0 0 0 0,0 0 0 0 0,0 0 0 0 0,0 1-1 0 0,-1-1 1 0 0,1 0 0 0 0,0 0 0 0 0,0 0 0 0 0,0 0 0 0 0,0 0 0 0 0,0 0 0 0 0,0 0 0 0 0,0 0 0 0 0,0 0-1 0 0,0 0 1 0 0,0 1 0 0 0,0-1 0 0 0,0 0 0 0 0,0 0 0 0 0,0 0 0 0 0,0 0 0 0 0,0 0 0 0 0,0 0 0 0 0,1 0 0 0 0,-1 0-1 0 0,0 0 1 0 0,0 0 0 0 0,0 0 0 0 0,0 1 0 0 0,0-1 0 0 0,0 0 0 0 0,0 0 0 0 0,0 0 0 0 0,18 8-283 0 0,-18-8 290 0 0,20 7-153 0 0,0-1-1 0 0,0-1 1 0 0,34 3-1 0 0,69 1-285 0 0,-82-8 304 0 0,610 27-140 0 0,45 2 513 0 0,-4 24 81 0 0,-228 3-79 0 0,-9 32-164 0 0,-256-31-145 0 0,-165-46-29 0 0,-1 2 1 0 0,-1 1 0 0 0,51 32 0 0 0,-73-40 1 0 0,0 0 0 0 0,0 1 0 0 0,0 0 0 0 0,11 14-1 0 0,-19-20 43 0 0,0 0 0 0 0,-1 1 0 0 0,1-1 0 0 0,-1 0 0 0 0,1 1 0 0 0,-1 0 0 0 0,0-1 0 0 0,0 1 0 0 0,0 0 0 0 0,1 5 0 0 0,-2-6 10 0 0,0-1 0 0 0,0 1 0 0 0,0 0 1 0 0,0-1-1 0 0,0 1 0 0 0,-1 0 0 0 0,1-1 0 0 0,-1 1 0 0 0,1 0 1 0 0,-1-1-1 0 0,0 1 0 0 0,1-1 0 0 0,-1 1 0 0 0,0-1 0 0 0,0 1 1 0 0,0-1-1 0 0,0 0 0 0 0,0 1 0 0 0,-3 1 0 0 0,-2 2-60 0 0,-1-1 1 0 0,1 0-1 0 0,-1 0 0 0 0,0-1 0 0 0,-1 0 0 0 0,1 0 0 0 0,0 0 0 0 0,-1-1 1 0 0,-15 2-1 0 0,-45 10-242 0 0,-2-4 1 0 0,-75 2 0 0 0,-141-10 569 0 0,275-2-201 0 0,-814-32 1977 0 0,735 28-1709 0 0,-749-56 1520 0 0,684 47-1509 0 0,-109-9 187 0 0,-415-28 762 0 0,286 33-1077 0 0,382 17-453 0 0,30 2-1043 0 0,-6 0 1309 0 0,203 13-1654 0 0,4-15 1131 0 0,-98-1 588 0 0,142 1 116 0 0,409 2 703 0 0,-2 29 86 0 0,-257 10-499 0 0,-5 27-148 0 0,-409-68-312 0 0,117 25-164 0 0,143 52-1 0 0,-254-75 134 0 0,0 0-39 0 0,-1 0-1 0 0,1 0 1 0 0,-1 0 0 0 0,1 1 0 0 0,-1 0-1 0 0,0 0 1 0 0,0 0 0 0 0,0 1 0 0 0,5 5 0 0 0,-9-9 53 0 0,-1 1 1 0 0,1-1 0 0 0,-1 1 0 0 0,1-1 0 0 0,-1 1-1 0 0,0-1 1 0 0,1 1 0 0 0,-1-1 0 0 0,0 1-1 0 0,0-1 1 0 0,1 1 0 0 0,-1-1 0 0 0,0 1 0 0 0,0 0-1 0 0,0-1 1 0 0,0 1 0 0 0,0-1 0 0 0,0 1 0 0 0,0 0-1 0 0,0-1 1 0 0,0 1 0 0 0,0-1 0 0 0,0 1-1 0 0,0 0 1 0 0,0-1 0 0 0,0 1 0 0 0,0-1 0 0 0,-1 2-1 0 0,0-1-15 0 0,0 0-1 0 0,0 0 0 0 0,0 0 0 0 0,0 0 1 0 0,0 0-1 0 0,-1 0 0 0 0,1 0 0 0 0,0-1 1 0 0,0 1-1 0 0,-1 0 0 0 0,1-1 0 0 0,-2 1 1 0 0,-15 4-213 0 0,0-1 1 0 0,0 0-1 0 0,0-2 1 0 0,0 0-1 0 0,0-1 1 0 0,-23-2 0 0 0,9 1-35 0 0,-544-20-513 0 0,1-35 1920 0 0,141-1-29 0 0,146 18-278 0 0,-252-42 658 0 0,145 21-539 0 0,27 0-327 0 0,348 55-633 0 0,8 2-10 0 0,0 0 1 0 0,1 0-1 0 0,-1-1 0 0 0,1-1 0 0 0,0 0 0 0 0,-14-7 0 0 0,24 10-107 0 0,5 0-13 0 0,38-9-493 0 0,82-6 1 0 0,-70 10 362 0 0,798-109-1016 0 0,-61 6 1400 0 0,1754-85 1104 0 0,-1708 188-1061 0 0,-633 10-126 0 0,504 18 36 0 0,-605-17-68 0 0,501 42-248 0 0,-599-47 137 0 0,-11-1-15 0 0,-188-22-601 0 0,95 15 563 0 0,-645-60 9 0 0,-658-19 166 0 0,-508 56 536 0 0,1384 31-256 0 0,-362 8 179 0 0,96 4-299 0 0,648-10-118 0 0,-134-4-51 0 0,261 0-108 0 0,32 0-119 0 0,197-16-1085 0 0,31-2 825 0 0,-77 1 359 0 0,483-47-141 0 0,444 2 1290 0 0,1298 92 0 0 0,-1560 49-579 0 0,-19 76-231 0 0,-794-149-200 0 0,106 29 8 0 0,-101-25-16 0 0,0 0 0 0 0,42 23 0 0 0,-66-31 5 0 0,1 0-1 0 0,0 0 1 0 0,0 0 0 0 0,0 0-1 0 0,0 0 1 0 0,0 0-1 0 0,0 0 1 0 0,0 0-1 0 0,0 0 1 0 0,0 0 0 0 0,-1 0-1 0 0,1 0 1 0 0,0 0-1 0 0,0 0 1 0 0,0 1-1 0 0,0-1 1 0 0,0 0 0 0 0,0 0-1 0 0,0 0 1 0 0,0 0-1 0 0,0 0 1 0 0,0 0-1 0 0,0 0 1 0 0,0 0 0 0 0,0 1-1 0 0,0-1 1 0 0,0 0-1 0 0,0 0 1 0 0,0 0-1 0 0,0 0 1 0 0,0 0 0 0 0,0 0-1 0 0,0 0 1 0 0,0 0-1 0 0,0 1 1 0 0,0-1-1 0 0,0 0 1 0 0,0 0-1 0 0,0 0 1 0 0,0 0 0 0 0,0 0-1 0 0,0 0 1 0 0,0 0-1 0 0,1 0 1 0 0,-1 0-1 0 0,0 1 1 0 0,0-1 0 0 0,0 0-1 0 0,0 0 1 0 0,0 0-1 0 0,0 0 1 0 0,0 0-1 0 0,0 0 1 0 0,1 0 0 0 0,-10 3-23 0 0,1 0 1 0 0,-1 0 0 0 0,0-1 0 0 0,0 0 0 0 0,1 0 0 0 0,-1-1-1 0 0,-15 0 1 0 0,-348-17-442 0 0,240 6 372 0 0,-16-1 93 0 0,-873-68 305 0 0,-723-59 1236 0 0,-755 4 257 0 0,2356 132-2798 0 0,159 2 571 0 0,0 2 1 0 0,19 3-1 0 0,9 2 61 0 0,251 8-619 0 0,1-18 1097 0 0,-213 2-169 0 0,232-5 126 0 0,526-2 258 0 0,-5 56 43 0 0,-588-12-288 0 0,-190-24-64 0 0,-1 2 0 0 0,67 27 0 0 0,-105-34-39 0 0,-1 1 0 0 0,0 1-1 0 0,32 21 1 0 0,-48-29-27 0 0,0 0-1 0 0,0 1 1 0 0,0 0 0 0 0,0-1 0 0 0,0 1 0 0 0,0 0-1 0 0,-1 0 1 0 0,1 0 0 0 0,-1 0 0 0 0,1 0-1 0 0,-1 1 1 0 0,0-1 0 0 0,1 3 0 0 0,-2-3 12 0 0,0-1 0 0 0,1 0 1 0 0,-1 0-1 0 0,-1 1 1 0 0,1-1-1 0 0,0 0 0 0 0,0 1 1 0 0,0-1-1 0 0,-1 0 1 0 0,1 0-1 0 0,-1 1 0 0 0,1-1 1 0 0,-1 0-1 0 0,1 0 1 0 0,-1 0-1 0 0,0 0 1 0 0,1 0-1 0 0,-1 0 0 0 0,0 0 1 0 0,0 0-1 0 0,0 0 1 0 0,0 0-1 0 0,0 0 0 0 0,0 0 1 0 0,0-1-1 0 0,0 1 1 0 0,-1 0-1 0 0,-6 4-97 0 0,0 0 0 0 0,0-1 0 0 0,-1 0 0 0 0,1-1 0 0 0,-1 0 0 0 0,0 0-1 0 0,-10 1 1 0 0,-67 7-425 0 0,70-10 460 0 0,-317 11-810 0 0,-5-21 1481 0 0,319 8-536 0 0,-493-37 1365 0 0,305 20-730 0 0,-251-30 613 0 0,167 15-598 0 0,-145-14 103 0 0,-252-25-122 0 0,0 25-593 0 0,671 47-165 0 0,14 0-40 0 0,7 2-155 0 0,15 6 161 0 0,0-1 0 0 0,0 0 0 0 0,0-1-1 0 0,38 5 1 0 0,88 4-143 0 0,-122-13 283 0 0,646 26 606 0 0,-607-27-554 0 0,339 7 201 0 0,522 19-75 0 0,-566 0-45 0 0,-8 27-1297 0 0,-361-51 322 0 0,-25-4 354 0 0,-1-1 0 0 0,-71-16 0 0 0,63 9 471 0 0,-336-40 391 0 0,185 27 5 0 0,-553-72 879 0 0,254 28-651 0 0,266 34-374 0 0,-491-83 45 0 0,661 102-292 0 0,53 11-51 0 0,8 0 12 0 0,10 1-39 0 0,-10 1 62 0 0,200-8-871 0 0,-108 6 654 0 0,1330-20 263 0 0,-1256 21 107 0 0,1107 16 872 0 0,24 88-881 0 0,-1057-62-128 0 0,-234-38-92 0 0,-11-2 25 0 0,-14-1-74 0 0,-283-25-887 0 0,128 9 964 0 0,-2010-183 512 0 0,1268 107 592 0 0,603 58-641 0 0,34 3-296 0 0,105 21-331 0 0,169 10 85 0 0,9 2-598 0 0,24 9 418 0 0,0-2 1 0 0,1-1-1 0 0,41 6 1 0 0,98 3-146 0 0,89-6 195 0 0,-96-6 362 0 0,566 10 279 0 0,-144-5-142 0 0,-119 4-64 0 0,1120 43 515 0 0,-5 62-127 0 0,-242 85-418 0 0,-1177-165-459 0 0,-156-37 51 0 0,-12-3-68 0 0,-360-45-924 0 0,294 35 1136 0 0,-1813-222-73 0 0,400 123 957 0 0,-3 60 60 0 0,399 55-440 0 0,968 0-344 0 0,-283-4-171 0 0,360-6-651 0 0,83 8 139 0 0,71-4 0 0 0,44-12-534 0 0,-152 13 1185 0 0,545-47-2362 0 0,-431 38 2208 0 0,45-3-90 0 0,625-41 36 0 0,613 22 2091 0 0,-4 99 147 0 0,-1360-65-2012 0 0,471 51 203 0 0,-8 18-104 0 0,-282-31-164 0 0,-156-26-36 0 0,83 30 0 0 0,-137-43 43 0 0,0 0 0 0 0,0 0-1 0 0,0 1 1 0 0,0 0 0 0 0,5 3 0 0 0,-9-5 31 0 0,-1-1 1 0 0,1 1 0 0 0,-1-1 0 0 0,1 1 0 0 0,-1-1 0 0 0,1 1-1 0 0,-1 0 1 0 0,1-1 0 0 0,-1 1 0 0 0,0-1 0 0 0,1 1-1 0 0,-1 0 1 0 0,0-1 0 0 0,1 1 0 0 0,-1 1 0 0 0,0-2 5 0 0,0 1 0 0 0,0-1 1 0 0,0 0-1 0 0,0 1 1 0 0,0-1-1 0 0,0 1 0 0 0,0-1 1 0 0,-1 0-1 0 0,1 1 0 0 0,0-1 1 0 0,0 0-1 0 0,0 1 0 0 0,0-1 1 0 0,-1 0-1 0 0,1 1 1 0 0,0-1-1 0 0,0 0 0 0 0,-1 0 1 0 0,1 1-1 0 0,0-1 0 0 0,-1 1 1 0 0,-2 0-39 0 0,0 0 0 0 0,1 1 1 0 0,-1-1-1 0 0,0 0 1 0 0,0 0-1 0 0,-5 0 0 0 0,-38 6-681 0 0,-1-2 0 0 0,-87-2-1 0 0,95-3 450 0 0,-1210-49-604 0 0,1165 44 975 0 0,-820-58 1622 0 0,-2-16 1155 0 0,-270-33-289 0 0,455 54-1908 0 0,249 39-893 0 0,347 15-211 0 0,-136-3-1329 0 0,250 7 1455 0 0,12 0 297 0 0,-1 0 1 0 0,0 1-1 0 0,0-1 1 0 0,0 0-1 0 0,0 0 1 0 0,0 0 0 0 0,0 0-1 0 0,0 0 1 0 0,0 0-1 0 0,0 0 1 0 0,0 0-1 0 0,0 0 1 0 0,0 0-1 0 0,0 0 1 0 0,0 0 0 0 0,0 0-7 0 0,0 0 0 0 0,0 0 6 0 0,0 0 1 0 0,0 0 0 0 0,0 0-1 0 0,0 0 1 0 0,0 0-1 0 0,0 0 1 0 0,0 0-1 0 0,0 0 1 0 0,0 0-1 0 0,0 0 1 0 0,0 0 0 0 0,0 0-1 0 0,0 0 1 0 0,0 0-1 0 0,0 0 1 0 0,0 1-1 0 0,0-1 1 0 0,0 0 0 0 0,0 0-1 0 0,0 0 1 0 0,0 0-1 0 0,0 0 1 0 0,0 0-1 0 0,0 0 1 0 0,0 0-1 0 0,0 0 1 0 0,0 0 0 0 0,0 0-1 0 0,0 0 1 0 0,0 0-1 0 0,0 0 1 0 0,0 0-7 0 0,0 0 7 0 0,0 0-1 0 0,0 0 1 0 0,0 0-1 0 0,0 0 1 0 0,0 0-1 0 0,0 0 1 0 0,0 0 0 0 0,0 0-1 0 0,0 0 1 0 0,0 0-1 0 0,0 0 1 0 0,0 0-1 0 0,16 7-568 0 0,-9-5 676 0 0,22 8-158 0 0,2-2 0 0 0,54 8 0 0 0,65-2 125 0 0,-114-11 13 0 0,566 30 1019 0 0,-38-3-717 0 0,-327-16-334 0 0,180 16-34 0 0,-399-27-17 0 0,421 58-212 0 0,-421-58 24 0 0,0 1 1 0 0,0 0-1 0 0,0 1 1 0 0,-1 2-1 0 0,26 11 1 0 0,-39-15-705 0 0,-18 3-519 0 0,3-2 1079 0 0,1 0 1 0 0,-1-1-1 0 0,0 0 1 0 0,0 0-1 0 0,-16 0 1 0 0,-75 2 230 0 0,89-4 72 0 0,-395-13 1456 0 0,275 6-418 0 0,-417-22 1372 0 0,280 14-1718 0 0,-6-5-259 0 0,-112-5-5 0 0,319 22-338 0 0,-455-3 70 0 0,92 34-239 0 0,351-22-77 0 0,66-6 136 0 0,2-1-63 0 0,1 1 1 0 0,0 1-1 0 0,0 0 1 0 0,-22 7-1 0 0,32-8-85 0 0,4 2-27 0 0,3 2 157 0 0,0 0 1 0 0,0 0 0 0 0,1 0 0 0 0,0-1-1 0 0,0 0 1 0 0,0 0 0 0 0,0 0-1 0 0,1-1 1 0 0,-1 0 0 0 0,1 0 0 0 0,11 2-1 0 0,11 3-319 0 0,43 6-1 0 0,-63-13 380 0 0,197 28 174 0 0,-21-5-2 0 0,163 31-227 0 0,-296-48-113 0 0,-28-4-73 0 0,-1 1 0 0 0,1 1 0 0 0,33 11 0 0 0,-54-15-77 0 0,-15 2-593 0 0,-4-2 961 0 0,0-2-1 0 0,0 0 1 0 0,1 0 0 0 0,-19-5-1 0 0,0 0 79 0 0,-303-64 1166 0 0,6-30-156 0 0,298 90-916 0 0,0-2-1 0 0,2-2 1 0 0,-1-1-1 0 0,-48-31 1 0 0,79 45-201 0 0,-1 0-1 0 0,0 0 1 0 0,0-1-1 0 0,1 1 1 0 0,-1-1-1 0 0,0 1 1 0 0,1-1-1 0 0,0 0 1 0 0,-1 1-1 0 0,1-1 1 0 0,0 0 0 0 0,0 0-1 0 0,-1-2 1 0 0,2 3-8 0 0,0 0 0 0 0,0 0 0 0 0,0 0 0 0 0,0 0 0 0 0,0 0 0 0 0,0 0 0 0 0,0 0 0 0 0,0 0 0 0 0,0 0 0 0 0,1 0-1 0 0,-1 0 1 0 0,0 0 0 0 0,1 0 0 0 0,-1 0 0 0 0,1 0 0 0 0,-1 0 0 0 0,1 0 0 0 0,-1 1 0 0 0,1-1 0 0 0,0 0 0 0 0,-1 0 0 0 0,1 0 0 0 0,0 1 0 0 0,0-1 0 0 0,-1 1 0 0 0,1-1 0 0 0,2 0 0 0 0,6-5-4 0 0,0 1 0 0 0,1 0 1 0 0,-1 1-1 0 0,1 0 0 0 0,20-6 0 0 0,0 1-22 0 0,115-36-139 0 0,246-44 0 0 0,160 15 259 0 0,425-1 243 0 0,4 59-67 0 0,587 110 691 0 0,-450 59-804 0 0,-861-115-521 0 0,-261-39 294 0 0,1 0-1 0 0,-1 0 1 0 0,1-1 0 0 0,-1 1-1 0 0,-4-4 1 0 0,-14-4 0 0 0,-50-12-131 0 0,-124-20-1 0 0,-82 8 63 0 0,190 23 97 0 0,-1118-87-146 0 0,646 59 166 0 0,-1746-118 324 0 0,2200 150-286 0 0,-549-28 136 0 0,327 32-660 0 0,316 4-563 0 0,28 1-223 0 0,43 0-161 0 0,59-3 0 0 0,-38-1 1212 0 0,705-8-271 0 0,-434 6 676 0 0,740 4 974 0 0,143 35-246 0 0,-5 56-158 0 0,-715-33-704 0 0,-7 16 0 0 0,-374-49-140 0 0,155 51 0 0 0,-281-75 100 0 0,1 0-28 0 0,0 0 0 0 0,0 0 0 0 0,0 1-1 0 0,0 0 1 0 0,-1 0 0 0 0,1 1-1 0 0,-1 0 1 0 0,10 7 0 0 0,-16-10 29 0 0,1-1-1 0 0,-1 0 1 0 0,0 0 0 0 0,0 0 0 0 0,1 1 0 0 0,-1-1 0 0 0,0 0 0 0 0,0 1 0 0 0,0-1 0 0 0,1 0 0 0 0,-1 0-1 0 0,0 1 1 0 0,0-1 0 0 0,0 0 0 0 0,0 1 0 0 0,0-1 0 0 0,1 0 0 0 0,-1 1 0 0 0,0-1 0 0 0,0 1 0 0 0,0-1-1 0 0,0 0 1 0 0,0 1 0 0 0,0-1 0 0 0,0 0 0 0 0,0 1 0 0 0,0-1 0 0 0,-1 0 0 0 0,1 1 0 0 0,0-1-1 0 0,0 0 1 0 0,0 1 0 0 0,0-1 0 0 0,0 0 0 0 0,-1 1 0 0 0,1-1 0 0 0,0 0 0 0 0,0 1 0 0 0,0-1 0 0 0,-1 0-1 0 0,1 0 1 0 0,0 1 0 0 0,0-1 0 0 0,-1 0 0 0 0,1 0 0 0 0,0 0 0 0 0,-1 1 0 0 0,1-1 0 0 0,0 0 0 0 0,-1 0-1 0 0,-20 6-223 0 0,-13-3-13 0 0,1-1 0 0 0,-57-5 0 0 0,17 0 24 0 0,-564-29-265 0 0,344 14 692 0 0,-1670-126 1859 0 0,659 26 997 0 0,536 46-1716 0 0,426 44-877 0 0,-218-23-170 0 0,481 44-296 0 0,-45-7-253 0 0,120 13-68 0 0,44-2-686 0 0,-9-1 728 0 0,532-30-2478 0 0,-36 8 2482 0 0,-267 15 358 0 0,975 0 778 0 0,-632 35-473 0 0,-6 22-248 0 0,-234-3-92 0 0,-4 21-24 0 0,-332-58-28 0 0,171 42 0 0 0,-144-33 0 0 0,79 35 0 0 0,-128-47-2 0 0,30 14-120 0 0,-33-16 94 0 0,0 1 1 0 0,0-1-1 0 0,0 0 1 0 0,0 0 0 0 0,-1 1-1 0 0,1-1 1 0 0,-1 1-1 0 0,1 0 1 0 0,-1 0-1 0 0,1-1 1 0 0,-1 1-1 0 0,2 4 1 0 0,-3-5 6 0 0,0-1 0 0 0,0 1 0 0 0,1 0 0 0 0,-1-1 0 0 0,0 1 0 0 0,0 0-1 0 0,0 0 1 0 0,-1-1 0 0 0,1 1 0 0 0,0 0 0 0 0,0-1 0 0 0,0 1 0 0 0,0 0 0 0 0,-1-1 0 0 0,1 1 0 0 0,0 0 0 0 0,-1-1 0 0 0,1 1-1 0 0,0-1 1 0 0,-1 1 0 0 0,1 0 0 0 0,-1-1 0 0 0,1 1 0 0 0,-1-1 0 0 0,1 1 0 0 0,-1-1 0 0 0,0 0 0 0 0,1 1 0 0 0,-1-1 0 0 0,1 0 0 0 0,-1 1-1 0 0,0-1 1 0 0,1 0 0 0 0,-2 1 0 0 0,-27 8-441 0 0,29-9 446 0 0,-37 7-398 0 0,0-2 0 0 0,-54 2 0 0 0,-82-9-247 0 0,143 1 541 0 0,-717-47 1045 0 0,-2-35 1462 0 0,354 32-1238 0 0,-44-6-74 0 0,262 35-651 0 0,-399-41 543 0 0,553 60-952 0 0,-842-57 419 0 0,735 56-510 0 0,-267 0-448 0 0,368 5 327 0 0,0 1-1 0 0,1 2 0 0 0,-1 1 1 0 0,-48 16-1 0 0,76-21 187 0 0,0 1 0 0 0,1-1 0 0 0,-1 0 0 0 0,0 1 0 0 0,1-1 0 0 0,-1 0 0 0 0,1 1 0 0 0,-1-1 0 0 0,0 1 0 0 0,1 0 0 0 0,-1-1 0 0 0,1 1 0 0 0,-1-1 0 0 0,1 1 0 0 0,0 0 0 0 0,-1-1 0 0 0,1 1 0 0 0,0 0 0 0 0,-1-1 0 0 0,1 1 0 0 0,0 0 0 0 0,0-1 0 0 0,0 1 1 0 0,0 0-1 0 0,-1 0 0 0 0,1-1 0 0 0,0 1 0 0 0,0 0 0 0 0,1 0 0 0 0,-1 1 0 0 0,7 21-114 0 0,2-3 113 0 0,-5-16 14 0 0,5 4-56 0 0,25 32 97 0 0,-21-21-31 0 0,-11-14-12 0 0,-1 1-2 0 0,7 17 2 0 0,-8-17 0 0 0,-1-1 0 0 0,1 12-10 0 0,-1 4-79 0 0,1-16 67 0 0,-9 16-93 0 0,-12 38-86 0 0,17-47 190 0 0,1 6 11 0 0,1-2 0 0 0,0-1 0 0 0,-3-1 0 0 0,3-12 0 0 0,0 0 0 0 0,0 0 0 0 0,0 0 0 0 0,-1 0 0 0 0,1 0 0 0 0,-1 0 0 0 0,0-1 0 0 0,1 1 0 0 0,-1-1 0 0 0,0 0 0 0 0,0 0 0 0 0,0 0 0 0 0,0 0 0 0 0,0 0 0 0 0,0-1-1 0 0,0 1 1 0 0,-6-1 0 0 0,-5 1 4 0 0,0-1 0 0 0,-21-3 0 0 0,-119-24 48 0 0,91 14-51 0 0,3-2 139 0 0,0-2 0 0 0,1-3 0 0 0,-59-30 0 0 0,96 40 172 0 0,-1-2 0 0 0,-32-22 0 0 0,54 33-279 0 0,0 1-1 0 0,1-1 0 0 0,-1 0 1 0 0,0 1-1 0 0,1-1 1 0 0,-1 0-1 0 0,1 1 0 0 0,-1-1 1 0 0,1 0-1 0 0,-1 0 0 0 0,1 1 1 0 0,-1-1-1 0 0,1 0 0 0 0,0 0 1 0 0,-1 0-1 0 0,1 0 1 0 0,0-1-1 0 0,0 0-10 0 0,1 0 0 0 0,0 0-1 0 0,0 0 1 0 0,0 0 0 0 0,1 0 0 0 0,-1 0 0 0 0,0 1 0 0 0,1-1-1 0 0,0 0 1 0 0,-1 1 0 0 0,1-1 0 0 0,0 1 0 0 0,-1-1 0 0 0,1 1-1 0 0,2-1 1 0 0,12-7-49 0 0,0 1-1 0 0,1 1 0 0 0,-1 1 0 0 0,1 0 0 0 0,35-6 1 0 0,-31 7 16 0 0,419-96 0 0 0,126-9-54 0 0,-361 74 66 0 0,516-57-1 0 0,14 91-53 0 0,-529 17 41 0 0,-154-9 13 0 0,97 27-1 0 0,-139-31-1 0 0,23 11-30 0 0,-31-12-37 0 0,-6 0-24 0 0,-51 7-245 0 0,-87-1 0 0 0,62-4 275 0 0,-302 7-182 0 0,-612-63 0 0 0,420-17 598 0 0,291 33-188 0 0,-4-8-54 0 0,275 42-112 0 0,12 3-1 0 0,1 0 1 0 0,-1 0 0 0 0,0 0 0 0 0,0 0 0 0 0,0 0 0 0 0,0 0-1 0 0,0 0 1 0 0,0 0 0 0 0,0 0 0 0 0,0 0 0 0 0,0 0 0 0 0,0 0 0 0 0,0 0-1 0 0,0 0 1 0 0,0 0 0 0 0,0 0 0 0 0,0 0 0 0 0,0 0 0 0 0,0 0 0 0 0,0 0-1 0 0,0 0 1 0 0,0 0 0 0 0,0 0 0 0 0,0 0 0 0 0,0 0 0 0 0,0 0 0 0 0,1 0-1 0 0,-1 0 1 0 0,0 0 0 0 0,0 0 0 0 0,0 0 0 0 0,0 0 0 0 0,0 0 0 0 0,0 0-1 0 0,0 0 1 0 0,0 0 0 0 0,0 0 0 0 0,0 0 0 0 0,0 0 0 0 0,0 0 0 0 0,0 0-1 0 0,0-1 1 0 0,0 1 0 0 0,0 0 0 0 0,0 0 0 0 0,0 0 0 0 0,0 0 0 0 0,0 0-1 0 0,0 0 1 0 0,0 0 0 0 0,0 0 0 0 0,0 0 0 0 0,0 0 0 0 0,0 0 0 0 0,0 0-1 0 0,0 0 1 0 0,0 0 0 0 0,0 0 0 0 0,-1 0 0 0 0,1 0 0 0 0,14-1-82 0 0,-13 1 61 0 0,628-5-1831 0 0,-399 6 1710 0 0,1123 36 88 0 0,-53 114 190 0 0,-1197-133-136 0 0,111 21 0 0 0,-7 17 0 0 0,-204-55 0 0 0,7 2 0 0 0,1 1 0 0 0,-1 0 0 0 0,-1 0 0 0 0,1 1 0 0 0,10 7 0 0 0,-19-12 0 0 0,-1 1 0 0 0,1-1 0 0 0,-1 0 1 0 0,1 1-1 0 0,-1-1 0 0 0,1 1 0 0 0,-1-1 0 0 0,1 1 0 0 0,-1-1 0 0 0,1 1 0 0 0,-1-1 0 0 0,0 1 0 0 0,1 0 0 0 0,-1-1 0 0 0,0 1 0 0 0,1 0 0 0 0,-1-1 0 0 0,0 1 0 0 0,0 0 1 0 0,0-1-1 0 0,1 1 0 0 0,-1 0 0 0 0,-1 0-4 0 0,1 0 1 0 0,0-1 0 0 0,0 1 0 0 0,-1-1-1 0 0,1 1 1 0 0,0 0 0 0 0,-1-1 0 0 0,1 1-1 0 0,-1-1 1 0 0,1 1 0 0 0,0-1-1 0 0,-1 0 1 0 0,1 1 0 0 0,-1-1 0 0 0,0 1-1 0 0,1-1 1 0 0,-1 0 0 0 0,0 1 0 0 0,-5 1-55 0 0,0 0 1 0 0,0 0 0 0 0,1 0 0 0 0,-7 0 0 0 0,-38 6-385 0 0,-78 1 0 0 0,-55-9 142 0 0,171-1 297 0 0,-1096-61 256 0 0,428-10 777 0 0,475 48-628 0 0,-680-88 1280 0 0,245 28-692 0 0,444 61-802 0 0,-127-16 8 0 0,232 24-560 0 0,156 21-423 0 0,96-2 0 0 0,-120-4 604 0 0,892-24-1413 0 0,-447 8 1596 0 0,818-6 352 0 0,-2 51-80 0 0,-1289-28-266 0 0,500 28 216 0 0,-5 26 123 0 0,-444-46-265 0 0,-60-9-5 0 0,-7-1 4 0 0,-12-4-14 0 0,-1 0 1 0 0,0 0 0 0 0,0 2-1 0 0,-17-2 1 0 0,14 2-28 0 0,-410-52 135 0 0,-7 17-173 0 0,193 18-105 0 0,-849-85-132 0 0,275 24 625 0 0,-95-13 905 0 0,784 79-879 0 0,-152-39-1 0 0,261 49-429 0 0,32 8-43 0 0,-11-3 37 0 0,35 7-302 0 0,1-3 0 0 0,60 0 0 0 0,-54-3 157 0 0,418 5-758 0 0,-33-2 518 0 0,916 25-217 0 0,798 77 581 0 0,-777 34-21 0 0,-513 3 188 0 0,-586-87-74 0 0,-198-38-37 0 0,116 46 0 0 0,-170-58-13 0 0,1 1 0 0 0,-1 0 0 0 0,-1 1 0 0 0,27 20 0 0 0,-40-28-4 0 0,0 1 1 0 0,0 0-1 0 0,0-1 0 0 0,0 1 0 0 0,-1 0 0 0 0,1 0 0 0 0,0 0 0 0 0,-1 0 0 0 0,1 0 0 0 0,0 0 1 0 0,-1 0-1 0 0,1 0 0 0 0,-1 0 0 0 0,0 0 0 0 0,1 0 0 0 0,-1 0 0 0 0,1 2 0 0 0,-2-3-11 0 0,1 1 0 0 0,0 0 0 0 0,-1 0 0 0 0,1-1 0 0 0,0 1 0 0 0,-1 0 0 0 0,1 0 0 0 0,-1-1 0 0 0,1 1 0 0 0,-1-1 0 0 0,1 1 0 0 0,-1 0 0 0 0,0-1 0 0 0,1 1 0 0 0,-1-1 0 0 0,0 1 0 0 0,1-1 0 0 0,-1 0 0 0 0,0 1 0 0 0,0-1 0 0 0,1 0 0 0 0,-1 1 0 0 0,0-1 0 0 0,-1 0 0 0 0,-14 4-148 0 0,-1 0-1 0 0,1-1 1 0 0,-1-1 0 0 0,0-1-1 0 0,-17-1 1 0 0,27 0 123 0 0,-333-7-1289 0 0,-9-20 323 0 0,-805-105-567 0 0,-1-32 2651 0 0,784 110-163 0 0,-1423-197 4329 0 0,1044 136-4332 0 0,732 112-992 0 0,54 12-899 0 0,25 4 438 0 0,38-2-192 0 0,125-2 0 0 0,-165-8 527 0 0,686-11-1548 0 0,-310 0 1076 0 0,2244 47-98 0 0,-1598 25 816 0 0,-812-44-26 0 0,806 58 401 0 0,-8 40 356 0 0,-960-101-669 0 0,427 64 234 0 0,-439-66-272 0 0,-92-12-62 0 0,7-1 20 0 0,-22-3 23 0 0,10 2-40 0 0,-515-105 132 0 0,-12 30-19 0 0,487 70-117 0 0,-2613-286 295 0 0,476 172 2048 0 0,983 101-1343 0 0,530 12-668 0 0,146-13-120 0 0,424 9-56 0 0,83 8-118 0 0,13 3-39 0 0,0 0 0 0 0,0 0 0 0 0,0 0-1 0 0,0 0 1 0 0,0 0 0 0 0,0 0 0 0 0,0 0 0 0 0,0 0 0 0 0,0-1 0 0 0,0 1 0 0 0,0 0 0 0 0,0 0 0 0 0,0 0 0 0 0,0 0 0 0 0,0 0 0 0 0,0 0 0 0 0,0 0 0 0 0,0 0 0 0 0,0 0 0 0 0,0 0 0 0 0,0 0 0 0 0,0 0 0 0 0,0 0-1 0 0,0-1 1 0 0,0 1 0 0 0,0 0 0 0 0,0 0 0 0 0,1 0 0 0 0,-1 0 0 0 0,0 0 0 0 0,0 0 0 0 0,0 0 0 0 0,0 0 0 0 0,0 0 0 0 0,0 0 0 0 0,0 0 0 0 0,0 0 0 0 0,0 0 0 0 0,0 0 0 0 0,0 0 0 0 0,0 0 0 0 0,0 0 0 0 0,0 0-1 0 0,1 0 1 0 0,-1 0 0 0 0,0 0 0 0 0,0 0 0 0 0,0 0 0 0 0,0 0 0 0 0,0 0 0 0 0,0 0 0 0 0,0 0 0 0 0,0 0 0 0 0,0 0 0 0 0,0 0 0 0 0,0 0 0 0 0,0 0 0 0 0,0 0 0 0 0,1 0 0 0 0,-1 0 0 0 0,18-2-31 0 0,-18 2 32 0 0,41-3-80 0 0,486-37-1172 0 0,-505 38 1237 0 0,1416-131-387 0 0,7 44 364 0 0,-103 72 157 0 0,-5 79 0 0 0,-818-11-160 0 0,-12 35 0 0 0,-420-65 67 0 0,107 38 0 0 0,-186-56-30 0 0,0 0 0 0 0,0 1-1 0 0,0 0 1 0 0,0 0 0 0 0,-1 0 0 0 0,11 9 0 0 0,-16-11-66 0 0,-7 0-35 0 0,-16 2-78 0 0,0 0 0 0 0,-37 0-1 0 0,-575-23-1006 0 0,435 8 973 0 0,-1295-79-7 0 0,60 3 672 0 0,2 35 801 0 0,-1011 81-62 0 0,1964-22-1085 0 0,829-33-851 0 0,-252 15 589 0 0,481-52-332 0 0,303-31 447 0 0,865-4 55 0 0,-923 99 213 0 0,1600 209 0 0 0,-1911-123-171 0 0,-12 38 11 0 0,-482-119-65 0 0,0-1-1 0 0,-1 0 0 0 0,-1 2 0 0 0,1 0 0 0 0,-1 2 0 0 0,26 15 0 0 0,-44-24-1 0 0,1 0 0 0 0,-1 1 0 0 0,1-1 1 0 0,-1 0-1 0 0,1 0 0 0 0,-1 1 0 0 0,1-1 0 0 0,-1 0 0 0 0,0 1 1 0 0,1-1-1 0 0,-1 1 0 0 0,1-1 0 0 0,-1 0 0 0 0,0 1 0 0 0,0-1 1 0 0,1 1-1 0 0,-1-1 0 0 0,0 1 0 0 0,0-1 0 0 0,1 1 0 0 0,-1-1 1 0 0,0 1-1 0 0,0-1 0 0 0,0 1 0 0 0,0 0 0 0 0,0 0-2 0 0,-1-1 0 0 0,0 1 0 0 0,1-1 0 0 0,-1 1-1 0 0,1-1 1 0 0,-1 0 0 0 0,0 1 0 0 0,0-1 0 0 0,1 0 0 0 0,-1 1-1 0 0,0-1 1 0 0,1 0 0 0 0,-1 0 0 0 0,0 0 0 0 0,0 0-1 0 0,0 0 1 0 0,1 0 0 0 0,-2 0 0 0 0,-19 2-85 0 0,-38-4 0 0 0,34 1 66 0 0,-568-40-80 0 0,352 22 109 0 0,-730-57 41 0 0,-962-64 84 0 0,181 36 294 0 0,594 56 224 0 0,735 30-414 0 0,-55-1-76 0 0,222 8-98 0 0,252 11-166 0 0,9 0-50 0 0,432-1-1589 0 0,-432 0 1732 0 0,455-31-746 0 0,-270 16 625 0 0,793-53-153 0 0,6 32 83 0 0,-32 40 204 0 0,-3 47 0 0 0,1217 264 286 0 0,-1753-211-219 0 0,-9 33-89 0 0,-375-123-59 0 0,0 2 0 0 0,40 24 0 0 0,-71-37 59 0 0,-1-1 0 0 0,1 1 0 0 0,-1-1 0 0 0,0 1-1 0 0,0 0 1 0 0,0 0 0 0 0,0 0 0 0 0,0 0 0 0 0,0 0-1 0 0,-1 0 1 0 0,1 1 0 0 0,-1-1 0 0 0,1 0 0 0 0,1 6-1 0 0,-3-8 7 0 0,0 1 0 0 0,0 0-1 0 0,0-1 1 0 0,0 1-1 0 0,0 0 1 0 0,0-1-1 0 0,0 1 1 0 0,0 0-1 0 0,0-1 1 0 0,0 1-1 0 0,0 0 1 0 0,-1-1-1 0 0,1 1 1 0 0,0 0-1 0 0,-1-1 1 0 0,1 1-1 0 0,0-1 1 0 0,-1 1 0 0 0,1-1-1 0 0,-1 1 1 0 0,1-1-1 0 0,-1 2 1 0 0,-1-1-25 0 0,0 0 1 0 0,0 0 0 0 0,0 1-1 0 0,0-1 1 0 0,-1-1 0 0 0,1 1 0 0 0,0 0-1 0 0,0 0 1 0 0,-5 0 0 0 0,-19 2-214 0 0,-1-1 0 0 0,1-2 1 0 0,-34-3-1 0 0,54 3 226 0 0,-521-49-808 0 0,366 31 735 0 0,-70-7 303 0 0,-971-100 934 0 0,-4 18-132 0 0,-1166-46 596 0 0,1444 106-928 0 0,-380-23 71 0 0,1151 61-684 0 0,-441-37 211 0 0,442 22-153 0 0,127 18-86 0 0,1-2-1 0 0,0-1 1 0 0,-31-14 0 0 0,44 13-23 0 0,14 10-7 0 0,1 0 1 0 0,0 0-1 0 0,0-1 1 0 0,-1 1-1 0 0,1 0 1 0 0,0 0-1 0 0,0-1 1 0 0,-1 1-1 0 0,1 0 1 0 0,0-1-1 0 0,0 1 1 0 0,0 0-1 0 0,0-1 1 0 0,0 1-1 0 0,0 0 0 0 0,-1-1 1 0 0,1 1-1 0 0,0 0 1 0 0,0-1-1 0 0,0 1 1 0 0,0 0-1 0 0,0-1 1 0 0,0 1-1 0 0,0-1 1 0 0,2 0-2 0 0,-1-1 0 0 0,0 1 1 0 0,0 0-1 0 0,0 0 1 0 0,1 0-1 0 0,-1 0 0 0 0,0 0 1 0 0,1 1-1 0 0,-1-1 0 0 0,1 0 1 0 0,-1 1-1 0 0,1-1 0 0 0,-1 1 1 0 0,1-1-1 0 0,-1 1 1 0 0,3-1-1 0 0,302-59-582 0 0,-205 43 459 0 0,19-4 23 0 0,943-147-383 0 0,621 34 352 0 0,695 161 259 0 0,-1440 78 138 0 0,-653-60-123 0 0,-7 25 19 0 0,-243-57-135 0 0,-26-8-1 0 0,-10-5-25 0 0,0 0-1 0 0,0 0 1 0 0,0 0 0 0 0,0 0-1 0 0,0 0 1 0 0,1 0-1 0 0,-1 0 1 0 0,0 0 0 0 0,0 0-1 0 0,0 0 1 0 0,0 0-1 0 0,0 0 1 0 0,0 1 0 0 0,0-1-1 0 0,0 0 1 0 0,0 0-1 0 0,0 0 1 0 0,0 0 0 0 0,0 0-1 0 0,0 0 1 0 0,1 0-1 0 0,-1 0 1 0 0,0 0 0 0 0,0 1-1 0 0,0-1 1 0 0,0 0-1 0 0,0 0 1 0 0,0 0-1 0 0,0 0 1 0 0,0 0 0 0 0,0 0-1 0 0,0 0 1 0 0,0 0-1 0 0,0 1 1 0 0,0-1 0 0 0,0 0-1 0 0,0 0 1 0 0,0 0-1 0 0,0 0 1 0 0,0 0 0 0 0,-1 0-1 0 0,1 0 1 0 0,0 0-1 0 0,0 1 1 0 0,-2 0 0 0 0,1-1 0 0 0,-1 1 1 0 0,0 0-1 0 0,0-1 0 0 0,1 1 0 0 0,-1-1 0 0 0,0 0 1 0 0,0 1-1 0 0,0-1 0 0 0,0 0 0 0 0,-3 0 0 0 0,-32-2-3 0 0,19 1 3 0 0,-551-48-1 0 0,185 13 0 0 0,-129 3 0 0 0,156 11 0 0 0,-1385-74 0 0 0,359 51 23 0 0,756 26 130 0 0,525 16-134 0 0,-1341-61 646 0 0,1183 43-551 0 0,246 21-108 0 0,5-1-9 0 0,0 0-1 0 0,0-1 1 0 0,-13-3 0 0 0,49 0-262 0 0,136-1-192 0 0,-56 3 208 0 0,348-38-582 0 0,-312 25 653 0 0,808-77-121 0 0,6 31 123 0 0,-117 42 143 0 0,-2 40-16 0 0,-112 32-7 0 0,-9 43-16 0 0,-570-65-40 0 0,156 53 1 0 0,-280-75 0 0 0,31 14-1 0 0,-51-20 50 0 0,-8 0-37 0 0,-11 1-91 0 0,0 0 0 0 0,0 0 1 0 0,-1-2-1 0 0,-19 0 0 0 0,-75-7-400 0 0,58 2 398 0 0,-714-62-294 0 0,335 26 608 0 0,-531-54 477 0 0,-161-13 676 0 0,380 49-267 0 0,-1027-91 814 0 0,1567 125-1647 0 0,143 13-91 0 0,-75-21 1 0 0,118 24-69 0 0,18 8-16 0 0,0-1 0 0 0,0 1 0 0 0,0 0 0 0 0,0 0 0 0 0,0 0 0 0 0,0-1 0 0 0,0 1 0 0 0,0 0 0 0 0,0 0 0 0 0,0-1 0 0 0,0 1 0 0 0,0 0 0 0 0,0 0 0 0 0,0-1 0 0 0,0 1 0 0 0,0 0 0 0 0,0 0 0 0 0,0-1 0 0 0,0 1 0 0 0,0 0 0 0 0,0 0 0 0 0,0-1 0 0 0,0 1 0 0 0,1 0 0 0 0,-1 0 0 0 0,0 0 0 0 0,0-1 0 0 0,0 1 0 0 0,0 0 0 0 0,0 0 0 0 0,1 0 0 0 0,-1 0 0 0 0,0-1 0 0 0,0 1 0 0 0,1 0 0 0 0,-1 0 0 0 0,0 0 0 0 0,0 0 0 0 0,0 0 0 0 0,1 0 0 0 0,-1 0 0 0 0,0 0 0 0 0,0-1 0 0 0,1 1 0 0 0,-1 0 0 0 0,7-2-38 0 0,1-1 1 0 0,-1 1-1 0 0,1 1 0 0 0,0-1 0 0 0,-1 1 0 0 0,12 0 0 0 0,-5 0-47 0 0,683-53-1531 0 0,460-14 968 0 0,3 40 590 0 0,-409 34 58 0 0,-4 39 0 0 0,-736-44 0 0 0,181 20 0 0 0,-8 13 0 0 0,-145-22 0 0 0,-29-7-1 0 0,-10-5 1 0 0,0 0-1 0 0,0 0 1 0 0,1 0 0 0 0,-1 0 0 0 0,0 0 0 0 0,0 0-1 0 0,0 0 1 0 0,0 1 0 0 0,0-1 0 0 0,0 0-1 0 0,0 0 1 0 0,1 0 0 0 0,-1 0 0 0 0,0 0-1 0 0,0 0 1 0 0,0 0 0 0 0,0 1 0 0 0,0-1-1 0 0,0 0 1 0 0,0 0 0 0 0,0 0 0 0 0,0 0-1 0 0,0 0 1 0 0,0 0 0 0 0,0 1 0 0 0,0-1-1 0 0,0 0 1 0 0,0 0 0 0 0,0 0 0 0 0,0 0-1 0 0,0 0 1 0 0,0 1 0 0 0,0-1 0 0 0,0 0-1 0 0,0 0 1 0 0,0 0 0 0 0,0 1 0 0 0,-2 0-3 0 0,1 0-1 0 0,-1 0 1 0 0,1 0 0 0 0,-1 0 0 0 0,0 0 0 0 0,1-1 0 0 0,-1 1 0 0 0,0 0 0 0 0,0-1 0 0 0,0 1-1 0 0,0-1 1 0 0,0 0 0 0 0,-2 0 0 0 0,-36 4-12 0 0,29-3 10 0 0,-534 6-147 0 0,467-9 133 0 0,-1576-44 454 0 0,684 15 375 0 0,-291-30 518 0 0,1126 52-1148 0 0,-80-7-110 0 0,212 16-193 0 0,7 0-62 0 0,85 11-731 0 0,112 0 0 0 0,94-18 22 0 0,-52 1 578 0 0,28-1 64 0 0,321-15 220 0 0,-427 18 32 0 0,433 1 0 0 0,-485 5 4 0 0,248 12 36 0 0,-268-6-26 0 0,166 36 0 0 0,-212-31-14 0 0,-44-12-2 0 0,0 0-1 0 0,-1 0 0 0 0,1 0 1 0 0,0 0-1 0 0,0 0 0 0 0,-1 1 1 0 0,4 1-1 0 0,-6-2 1 0 0,0-1 0 0 0,0 0 0 0 0,0 0-1 0 0,0 1 1 0 0,1-1 0 0 0,-1 0 0 0 0,0 0 0 0 0,0 1 0 0 0,0-1 0 0 0,0 0 0 0 0,0 1-1 0 0,0-1 1 0 0,0 0 0 0 0,0 0 0 0 0,0 1 0 0 0,0-1 0 0 0,0 0 0 0 0,0 0 0 0 0,0 1-1 0 0,0-1 1 0 0,-1 0 0 0 0,1 1 0 0 0,0-1 0 0 0,0 0 0 0 0,0 0 0 0 0,0 1 0 0 0,0-1-1 0 0,0 0 1 0 0,-1 0 0 0 0,1 1 0 0 0,0-1 0 0 0,0 0 0 0 0,0 0 0 0 0,-1 0 0 0 0,1 0-1 0 0,0 1 1 0 0,0-1 0 0 0,-1 0 0 0 0,1 0 0 0 0,0 0 0 0 0,0 0 0 0 0,-1 0 0 0 0,1 0-1 0 0,0 0 1 0 0,-1 1 0 0 0,1-1 0 0 0,-8 2-20 0 0,1 1-1 0 0,-1-1 1 0 0,0-1-1 0 0,0 1 1 0 0,1-1 0 0 0,-11 0-1 0 0,2 0-8 0 0,-356 19-348 0 0,-2-19 59 0 0,-1376-70 2952 0 0,1193 19-1338 0 0,213 17-597 0 0,316 31-647 0 0,-13-2 92 0 0,-54-11 1 0 0,124 12-277 0 0,143-16-553 0 0,-48 3 273 0 0,466-52-851 0 0,520-47 1015 0 0,6 71 280 0 0,-818 57 28 0 0,-390-17-465 0 0,27 2 276 0 0,-1834-135 1029 0 0,1837 130-770 0 0,-540-74 1559 0 0,561 74-1555 0 0,12 2 61 0 0,-33-10 1 0 0,93 17-272 0 0,283 5-800 0 0,5-16 297 0 0,-193 4 396 0 0,1085-23-315 0 0,-328 30 500 0 0,-2 42 0 0 0,-402 17 174 0 0,-418-46-97 0 0,-84-9-24 0 0,-136-2-186 0 0,100-5 94 0 0,-688-13 26 0 0,463 7 14 0 0,80 3 23 0 0,-1164-37 570 0 0,551-21 316 0 0,538 13-174 0 0,249 40-600 0 0,29 9-128 0 0,0 0-1 0 0,1 0 0 0 0,-1 0 0 0 0,0-1 1 0 0,0 1-1 0 0,0 0 0 0 0,0-1 1 0 0,1 1-1 0 0,-1-1 0 0 0,0 1 1 0 0,1-1-1 0 0,-1 1 0 0 0,0-1 0 0 0,1 1 1 0 0,-1-1-1 0 0,-1-1 0 0 0,3 1-4 0 0,-1 0 0 0 0,0 1 0 0 0,1-1-1 0 0,-1 0 1 0 0,0 0 0 0 0,1 1 0 0 0,-1-1 0 0 0,1 0-1 0 0,-1 1 1 0 0,1-1 0 0 0,-1 0 0 0 0,1 1 0 0 0,-1-1-1 0 0,1 1 1 0 0,0-1 0 0 0,-1 1 0 0 0,1-1-1 0 0,0 1 1 0 0,0 0 0 0 0,-1-1 0 0 0,1 1 0 0 0,0 0-1 0 0,0-1 1 0 0,0 1 0 0 0,0 0 0 0 0,27-8-38 0 0,18-1-283 0 0,71-5 1 0 0,-54 8 125 0 0,-19 1 95 0 0,688-67-967 0 0,6 23 530 0 0,-346 31 313 0 0,531-11-114 0 0,-827 28 323 0 0,572 12-100 0 0,-629-9 114 0 0,1 2 1 0 0,-1 1-1 0 0,0 3 0 0 0,40 11 0 0 0,-67-13 63 0 0,-12-6-64 0 0,0 0-1 0 0,0 0 1 0 0,0 0-1 0 0,0 0 1 0 0,0 0-1 0 0,0 0 1 0 0,0 0-1 0 0,0 0 1 0 0,0 0-1 0 0,0 0 0 0 0,0 0 1 0 0,0 0-1 0 0,0 0 1 0 0,0 1-1 0 0,0-1 1 0 0,1 0-1 0 0,-1 0 1 0 0,0 0-1 0 0,0 0 1 0 0,0 0-1 0 0,0 0 1 0 0,0 0-1 0 0,0 0 0 0 0,0 0 1 0 0,0 0-1 0 0,0 0 1 0 0,0 0-1 0 0,0 1 1 0 0,0-1-1 0 0,0 0 1 0 0,0 0-1 0 0,0 0 1 0 0,0 0-1 0 0,-1 0 0 0 0,1 0 1 0 0,0 0-1 0 0,0 0 1 0 0,0 0-1 0 0,0 0 1 0 0,0 0-1 0 0,0 0 1 0 0,0 0-1 0 0,0 1 1 0 0,0-1-1 0 0,0 0 1 0 0,0 0-1 0 0,0 0 0 0 0,0 0 1 0 0,0 0-1 0 0,0 0 1 0 0,0 0-1 0 0,0 0 1 0 0,-1 0-1 0 0,1 0 1 0 0,0 0-1 0 0,-12 2 16 0 0,11-2-10 0 0,-106 2 89 0 0,33-2-68 0 0,-615-9 144 0 0,604 6-145 0 0,-597-37 143 0 0,517 28-74 0 0,-648-57 536 0 0,602 49-287 0 0,-597-74 797 0 0,792 91-1121 0 0,-18-2 46 0 0,0-1 0 0 0,-62-20-1 0 0,89 21-31 0 0,9 2-18 0 0,10 0 0 0 0,-12 3-12 0 0,37-5-169 0 0,43 0 1 0 0,-27 3-19 0 0,227-17-526 0 0,91-5 212 0 0,326-1 161 0 0,-678 24 335 0 0,579 2-15 0 0,-4 42 17 0 0,-565-39-1 0 0,79 12 0 0 0,-87-11 0 0 0,0 0 0 0 0,37 14 0 0 0,-57-18 0 0 0,0-1-1 0 0,0 0 0 0 0,0 1 0 0 0,0-1 0 0 0,0 1 1 0 0,0-1-1 0 0,0 1 0 0 0,0-1 0 0 0,-1 1 0 0 0,1-1 1 0 0,0 1-1 0 0,0 0 0 0 0,-1 0 0 0 0,1-1 1 0 0,0 1-1 0 0,0 1 0 0 0,-1-1-2 0 0,-1 0 0 0 0,1-1 0 0 0,-1 1-1 0 0,1 0 1 0 0,-1-1 0 0 0,1 1 0 0 0,-1-1 0 0 0,0 1 0 0 0,1-1-1 0 0,-1 1 1 0 0,0-1 0 0 0,1 1 0 0 0,-1-1 0 0 0,0 1 0 0 0,0-1 0 0 0,1 0-1 0 0,-1 1 1 0 0,0-1 0 0 0,0 0 0 0 0,0 0 0 0 0,1 0 0 0 0,-1 0-1 0 0,-1 1 1 0 0,-28 4-45 0 0,26-4 41 0 0,-320 19-266 0 0,269-18 242 0 0,-586-5-57 0 0,-2-23 272 0 0,423 16-48 0 0,-1295-81 1999 0 0,1265 64-1950 0 0,237 24-182 0 0,13 3-3 0 0,0 0 0 0 0,0 0 0 0 0,0 0 0 0 0,0 0 0 0 0,0 0 1 0 0,0 0-1 0 0,0 0 0 0 0,0 0 0 0 0,0 0 0 0 0,0 0 0 0 0,0 0 0 0 0,0 0 0 0 0,0 0 0 0 0,0 0 0 0 0,0 0 0 0 0,1 0 0 0 0,-1 0 0 0 0,0 0 0 0 0,0 0 0 0 0,0 0 0 0 0,0 0 0 0 0,0 0 0 0 0,0 0 0 0 0,0 0 0 0 0,0 0 0 0 0,0 0 1 0 0,0 0-1 0 0,0 0 0 0 0,0-1 0 0 0,0 1 0 0 0,0 0 0 0 0,0 0 0 0 0,0 0 0 0 0,0 0 0 0 0,0 0 0 0 0,0 0 0 0 0,0 0 0 0 0,0 0 0 0 0,0 0 0 0 0,0 0 0 0 0,0 0 0 0 0,0 0 0 0 0,0 0 0 0 0,0 0 0 0 0,0 0 0 0 0,0 0 1 0 0,0 0-1 0 0,0 0 0 0 0,0 0 0 0 0,0 0 0 0 0,0-1 0 0 0,0 1 0 0 0,0 0 0 0 0,0 0 0 0 0,0 0 0 0 0,0 0 0 0 0,0 0 0 0 0,0 0 0 0 0,-1 0 0 0 0,1 0 0 0 0,0 0 0 0 0,0 0 0 0 0,11-2-29 0 0,97 0-385 0 0,-45 2 235 0 0,635-39-598 0 0,-151 4 685 0 0,783 26 71 0 0,-1056 25-14 0 0,-184-7 26 0 0,88 22-1 0 0,-164-28-22 0 0,-1 1 0 0 0,1 0 0 0 0,16 8 0 0 0,-30-12 30 0 0,0 0 1 0 0,0 0-1 0 0,0 0 0 0 0,0 0 0 0 0,0 0 0 0 0,0 0 0 0 0,0 0 0 0 0,0 0 0 0 0,1 0 0 0 0,-1 0 1 0 0,0 0-1 0 0,0 0 0 0 0,0 0 0 0 0,0 0 0 0 0,0 0 0 0 0,0 0 0 0 0,0 0 0 0 0,1 0 1 0 0,-1 0-1 0 0,0 0 0 0 0,0 0 0 0 0,0 0 0 0 0,0 0 0 0 0,0 0 0 0 0,0 1 0 0 0,0-1 0 0 0,0 0 1 0 0,0 0-1 0 0,0 0 0 0 0,1 0 0 0 0,-1 0 0 0 0,0 0 0 0 0,0 0 0 0 0,0 0 0 0 0,0 0 1 0 0,0 1-1 0 0,0-1 0 0 0,0 0 0 0 0,0 0 0 0 0,0 0 0 0 0,0 0 0 0 0,0 0 0 0 0,0 0 0 0 0,0 0 1 0 0,0 0-1 0 0,0 1 0 0 0,0-1 0 0 0,0 0 0 0 0,0 0 0 0 0,0 0 0 0 0,0 0 0 0 0,0 0 1 0 0,0 0-1 0 0,0 0 0 0 0,0 1 0 0 0,0-1 0 0 0,0 0 0 0 0,0 0 0 0 0,-1 0 0 0 0,1 0 0 0 0,0 0 1 0 0,0 0-1 0 0,0 0 0 0 0,0 0 0 0 0,0 0 0 0 0,0 0 0 0 0,0 1 0 0 0,-3 1-18 0 0,0 1 0 0 0,-1-1 0 0 0,1 0 0 0 0,0 0-1 0 0,-1 0 1 0 0,1 0 0 0 0,-1 0 0 0 0,1-1 0 0 0,-1 1-1 0 0,0-1 1 0 0,0 0 0 0 0,0 0 0 0 0,-4 0 0 0 0,-61 9-337 0 0,-2-3 1 0 0,-79-1 0 0 0,101-5 242 0 0,-432-13 105 0 0,3-33 715 0 0,279 20 794 0 0,-246-63 0 0 0,432 85-1091 0 0,25 7 30 0 0,170 42-414 0 0,-114-32-66 0 0,322 61-270 0 0,-190-39-602 0 0,-17-2-2824 0 0,8 1-1238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9:41.8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2829 1415 10591 0 0,'48'-14'376'0'0,"1"2"-1"0"0,57-7 0 0 0,-82 16-349 0 0,429-42 392 0 0,4 37 15 0 0,1112 75-564 0 0,-1346-53-34 0 0,304 40-222 0 0,-606-64 906 0 0,-87-1 0 0 0,97 8-438 0 0,-1045-66 95 0 0,-108-5-191 0 0,-585 2 15 0 0,1671 68 0 0 0,125 5 0 0 0,13 2-4 0 0,11 2-24 0 0,26 3-123 0 0,0-2-1 0 0,0-1 0 0 0,53-1 1 0 0,-64-3 113 0 0,488-6 12 0 0,-383 1 24 0 0,634-24 117 0 0,45-2 344 0 0,-2 22-153 0 0,-758 9-301 0 0,457 19 366 0 0,-484-18-321 0 0,-1 0 0 0 0,0 2 0 0 0,44 14 0 0 0,-67-17-18 0 0,-5-1 0 0 0,-173 6 41 0 0,118-5-66 0 0,-827-4-7 0 0,843 2 0 0 0,-1414-17 0 0 0,478-4 464 0 0,207-3 98 0 0,645 19-436 0 0,114 6-106 0 0,5 0-13 0 0,1 0 0 0 0,-1-1 0 0 0,-13-3 0 0 0,31 5-171 0 0,-1 0 0 0 0,17-2 0 0 0,-1 0 24 0 0,416-22-721 0 0,1-17 729 0 0,-81 6 113 0 0,-191 19-22 0 0,666-46 22 0 0,9 56 111 0 0,-762 7-40 0 0,134 9 74 0 0,-176-7-97 0 0,-1 2 0 0 0,1 2 1 0 0,44 14-1 0 0,-83-21-24 0 0,1 0 1 0 0,-1 0-1 0 0,1 0 0 0 0,-1 0 1 0 0,0 0-1 0 0,0 0 0 0 0,3 2 1 0 0,-5-3-6 0 0,0 0 0 0 0,0 0 0 0 0,0 0 0 0 0,0 0 1 0 0,0 1-1 0 0,0-1 0 0 0,0 0 0 0 0,0 0 0 0 0,0 0 0 0 0,0 0 1 0 0,0 0-1 0 0,0 0 0 0 0,0 1 0 0 0,0-1 0 0 0,0 0 1 0 0,0 0-1 0 0,0 0 0 0 0,0 0 0 0 0,0 0 0 0 0,0 0 1 0 0,0 0-1 0 0,0 1 0 0 0,0-1 0 0 0,0 0 0 0 0,0 0 0 0 0,0 0 1 0 0,0 0-1 0 0,-1 0 0 0 0,1 0 0 0 0,0 0 0 0 0,0 0 1 0 0,0 0-1 0 0,0 0 0 0 0,0 1 0 0 0,0-1 0 0 0,0 0 1 0 0,0 0-1 0 0,-1 0 0 0 0,1 0 0 0 0,-9 3-11 0 0,-13 2-66 0 0,0-1 1 0 0,-1 0-1 0 0,-44-1 1 0 0,36-2 20 0 0,-494-10-316 0 0,428 4 350 0 0,-302-25-33 0 0,161 10 56 0 0,-705-78 1175 0 0,635 40-480 0 0,287 52-636 0 0,17 3-49 0 0,10 2-15 0 0,11 0-44 0 0,410-11-1461 0 0,-244 5 1335 0 0,26 0 47 0 0,353-9-7 0 0,525 33 123 0 0,-975-10 15 0 0,-1 6-1 0 0,185 44 1 0 0,-259-46 39 0 0,-36-11-43 0 0,0 1 1 0 0,1-1 0 0 0,-1 0 0 0 0,0 1-1 0 0,1-1 1 0 0,-1 1 0 0 0,0-1 0 0 0,0 1-1 0 0,0 0 1 0 0,0 0 0 0 0,1-1 0 0 0,-1 1 0 0 0,1 2-1 0 0,-3-3 0 0 0,0 1 0 0 0,1 0 0 0 0,-1 0 0 0 0,0 0 0 0 0,0-1 0 0 0,0 1 0 0 0,0 0 0 0 0,0-1 0 0 0,0 1 0 0 0,0-1 0 0 0,0 1 0 0 0,0-1 0 0 0,0 0 0 0 0,0 1 0 0 0,-1-1 0 0 0,1 0 0 0 0,0 0 0 0 0,0 0 0 0 0,-2 0 0 0 0,-32 4 0 0 0,-159-2 0 0 0,72-4 0 0 0,-701-8 28 0 0,731 8-2 0 0,-697-36 416 0 0,283-18 454 0 0,504 55-890 0 0,-20-2 81 0 0,1-1-1 0 0,-1-1 1 0 0,1-1 0 0 0,-31-13 0 0 0,52 19-85 0 0,0 0 0 0 0,-1 0 0 0 0,1 0 0 0 0,0 0 0 0 0,0 0-1 0 0,-1-1 1 0 0,1 1 0 0 0,0 0 0 0 0,0 0 0 0 0,-1 0 0 0 0,1 0-1 0 0,0 0 1 0 0,0 0 0 0 0,0-1 0 0 0,-1 1 0 0 0,1 0 0 0 0,0 0 0 0 0,0 0-1 0 0,0-1 1 0 0,0 1 0 0 0,-1 0 0 0 0,1 0 0 0 0,0 0 0 0 0,0-1 0 0 0,0 1-1 0 0,0 0 1 0 0,0 0 0 0 0,0-1 0 0 0,0 1 0 0 0,0 0 0 0 0,-1 0 0 0 0,1-1-1 0 0,0 1 1 0 0,0 0 0 0 0,0-1 0 0 0,3-1-9 0 0,0-1 0 0 0,1 1 0 0 0,-1 0 0 0 0,0 0 0 0 0,1 1 0 0 0,-1-1 0 0 0,1 1 0 0 0,-1 0 0 0 0,8-2 0 0 0,-5 1-20 0 0,37-11-225 0 0,1 3 0 0 0,49-6 0 0 0,93-2-65 0 0,-110 12 315 0 0,1105-47-213 0 0,-1013 54 215 0 0,207-4 0 0 0,-357 2 4 0 0,0 0-1 0 0,32-7 1 0 0,-49 7-1 0 0,-1 1-1 0 0,1 0 1 0 0,-1-1-1 0 0,1 1 1 0 0,-1-1-1 0 0,0 1 1 0 0,1-1 0 0 0,-1 1-1 0 0,0-1 1 0 0,0 1-1 0 0,1-1 1 0 0,-1 1 0 0 0,0-1-1 0 0,0 1 1 0 0,0-1-1 0 0,0 1 1 0 0,0-1-1 0 0,1 1 1 0 0,-1-1 0 0 0,0 0-1 0 0,0 1 1 0 0,0-1-1 0 0,-1 0 1 0 0,1 0 6 0 0,0-1-1 0 0,0 1 0 0 0,0-1 0 0 0,-1 0 0 0 0,1 0 0 0 0,-1 0 0 0 0,1 1 0 0 0,-1-1 0 0 0,0 0 0 0 0,1 0 0 0 0,-1 1 0 0 0,0-1 0 0 0,0 1 0 0 0,-1-1 1 0 0,1 1-1 0 0,0-1 0 0 0,0 1 0 0 0,-1 0 0 0 0,1 0 0 0 0,0-1 0 0 0,-1 1 0 0 0,1 0 0 0 0,-4-1 0 0 0,-4-3 50 0 0,-1 0-1 0 0,-16-6 1 0 0,24 10-58 0 0,-41-12-98 0 0,-1 2-1 0 0,-80-10 1 0 0,59 11 11 0 0,-301-43-166 0 0,88 13 128 0 0,204 28 194 0 0,-74-21 0 0 0,136 29-35 0 0,10 1 14 0 0,20-2 12 0 0,19 0-196 0 0,39 1 1 0 0,-21 1-10 0 0,63-5 69 0 0,-8-2-26 0 0,167 8 0 0 0,5 12 421 0 0,-292-15-122 0 0,5 1-159 0 0,-42-13 43 0 0,-1 2 1 0 0,-61-10 0 0 0,59 14-105 0 0,-66-13 23 0 0,209 41-106 0 0,0-5 0 0 0,1-4 0 0 0,123-5 0 0 0,-161-4 106 0 0,-111 1-129 0 0,-145-4-110 0 0,-241-45 53 0 0,393 39 68 0 0,46 9 54 0 0,5 0-544 0 0,11-4 481 0 0,0 1 0 0 0,1 0 0 0 0,-1 1-1 0 0,1 1 1 0 0,27-1 0 0 0,81 6-117 0 0,-48 1 190 0 0,24-2 42 0 0,88 2 13 0 0,-172-3 11 0 0,-12 0 52 0 0,-6-2 39 0 0,-175-32 725 0 0,-16-4-819 0 0,39 9-9 0 0,255 39-197 0 0,151 15 66 0 0,-190-17 142 0 0,-124-25 185 0 0,39 11-142 0 0,-186-42 205 0 0,204 46-247 0 0,-28-10 184 0 0,32 11-36 0 0,5 0-106 0 0,44 3-49 0 0,79 15 0 0 0,-63-8-17 0 0,-57-8-4 0 0,20 1-28 0 0,-14-3 55 0 0,-35-13 42 0 0,-139-44 11 0 0,151 53-53 0 0,39 10-35 0 0,-14-3 23 0 0,1 0 0 0 0,21 8 0 0 0,-6-1 1 0 0,2 0 0 0 0,-16-6 0 0 0,0-2 0 0 0,5 1-3 0 0,-17-2 10 0 0,35 1 53 0 0,-22-1-60 0 0,-1-1 0 0 0,0 2 0 0 0,-1-1 0 0 0,1 1 0 0 0,0 0 0 0 0,4-1 13 0 0,-16-1 12 0 0,18 9 1 0 0,-5-4-26 0 0,-1-1 0 0 0,-1 1 11 0 0,1-1 42 0 0,-2 1 13 0 0,1-1 8 0 0,0-1 13 0 0,1 1-28 0 0,0-2-49 0 0,1 1-10 0 0,-1 0 0 0 0,-4-1 11 0 0,-7 0 32 0 0,7 1-33 0 0,29 5 65 0 0,-36-7-32 0 0,7 1-22 0 0,3 0 22 0 0,-2 4-33 0 0,0-2 1 0 0,1 0 32 0 0,1 1-33 0 0,-1 1-10 0 0,1-1 0 0 0,-3-2 11 0 0,-7-1 32 0 0,7 1-33 0 0,2 0-10 0 0,1 1 0 0 0,-1-1 0 0 0,1 1 0 0 0,0 2 0 0 0,-1-1 0 0 0,-1 2 0 0 0,3-2 0 0 0,-1-1 0 0 0,-2 0 0 0 0,-1 0 0 0 0,2 0 0 0 0,1 0 0 0 0,0 0 0 0 0,0 0 0 0 0,-1 2 0 0 0,2-1 0 0 0,-1-1 0 0 0,0 3 0 0 0,0-2 0 0 0,-1 1 0 0 0,0-1 0 0 0,1 0 0 0 0,-1-1 0 0 0,1 0 0 0 0,-1 1 0 0 0,1-1 0 0 0,0 0 0 0 0,-3-1 11 0 0,-7-2 32 0 0,17 3-30 0 0,1-3-16 0 0,8 6 3 0 0,-15-5 0 0 0,0 0 0 0 0,1 1 0 0 0,-1 0 0 0 0,0-1 0 0 0,-1 1 0 0 0,-1 1 0 0 0,1 1 0 0 0,0 2 0 0 0,5 2 0 0 0,-20-9 0 0 0,40 13 0 0 0,-24-8 0 0 0,-1-1 0 0 0,-1 1 0 0 0,2-1 0 0 0,-1-1 0 0 0,0 0 0 0 0,-1 0 0 0 0,2 1 0 0 0,4 1 0 0 0,-16-5 0 0 0,19 2 0 0 0,9 2 0 0 0,-1-1 0 0 0,0 1 0 0 0,-16-4 0 0 0,0 0 0 0 0,0 0 0 0 0,0 2 0 0 0,-1-2 0 0 0,1 0 0 0 0,-1 0 0 0 0,1 0 11 0 0,0-2 32 0 0,-1 2-33 0 0,1-1-10 0 0,-1 0 0 0 0,-1 1 0 0 0,1 0 0 0 0,1 0 0 0 0,0 0 0 0 0,1-1 0 0 0,0 3 0 0 0,-1-1 0 0 0,-1 1 0 0 0,1 1 0 0 0,0 0 0 0 0,-1 1 0 0 0,-1 0 0 0 0,1 0 0 0 0,1-1 0 0 0,0 0 0 0 0,-1 0 0 0 0,1 0 0 0 0,-1-2 0 0 0,1 1 0 0 0,-1-1 0 0 0,1 1 16 0 0,-1-1 48 0 0,7-1-45 0 0,-19 0-17 0 0,19 7-103 0 0,-6-4 101 0 0,-1 1 0 0 0,7 4 34 0 0,-16-7-5 0 0,13 2-20 0 0,-4-1-22 0 0,7 1-50 0 0,-21-3 56 0 0,38 1 10 0 0,-7 1-3 0 0,-15 0 0 0 0,-1-1 0 0 0,4 2 0 0 0,-18-3 0 0 0,37 1 0 0 0,-24 0 0 0 0,-8 0 0 0 0,32 4 0 0 0,-32-4 0 0 0,19 0 0 0 0,-9 0 0 0 0,4 1 0 0 0,-14-1 0 0 0,16 5 0 0 0,-6-1 0 0 0,-1 0 0 0 0,-1-1 0 0 0,1-1 0 0 0,1 1 0 0 0,-1 2 0 0 0,-1-1 0 0 0,1 1 11 0 0,-3-2 42 0 0,-12-4-52 0 0,1 0 0 0 0,-1 0 0 0 0,1 0 0 0 0,-1 0 0 0 0,1 0 0 0 0,-1 1 0 0 0,1-1 0 0 0,-1 0 0 0 0,0 0 0 0 0,1 0 0 0 0,-1 1 0 0 0,1-1 0 0 0,-1 0 0 0 0,0 0 0 0 0,1 1 0 0 0,-1-1 0 0 0,0 0 0 0 0,1 1 0 0 0,-1-1 0 0 0,0 0 0 0 0,0 1 0 0 0,1-1 0 0 0,-1 0 0 0 0,0 1 0 0 0,0-1 0 0 0,0 1 0 0 0,1 0 0 0 0,-1-1 0 0 0,-1 1 1 0 0,1-1-1 0 0,-1 1 0 0 0,1-1 0 0 0,-1 1 0 0 0,1-1 1 0 0,-1 0-1 0 0,1 1 0 0 0,-1-1 0 0 0,1 0 0 0 0,-1 1 0 0 0,0-1 1 0 0,1 0-1 0 0,-1 0 0 0 0,1 0 0 0 0,-2 1 0 0 0,-29 4 15 0 0,-35-5-188 0 0,-92-12 0 0 0,128 9 148 0 0,-367-57-167 0 0,135 17 102 0 0,176 31 89 0 0,-129-21 0 0 0,174 25-5 0 0,-1 2 1 0 0,-63-1-1 0 0,81 7-184 0 0,-25 4 0 0 0,47-4 112 0 0,4 0 21 0 0,36 4-11 0 0,-26-3 43 0 0,0 1 0 0 0,13-1 0 0 0,232 0 108 0 0,-90 3-40 0 0,99 8 124 0 0,-123 0-168 0 0,-4-2 0 0 0,-17 3 0 0 0,120 15 0 0 0,-180-17 20 0 0,-29-4 2 0 0,40 2 0 0 0,-65-9-22 0 0,-4 0 0 0 0,0 0 0 0 0,0 1 0 0 0,0-1 0 0 0,0 1 0 0 0,0 0 0 0 0,0 0 0 0 0,5 2 0 0 0,1 1 15 0 0,-4-2-5 0 0,0 0 0 0 0,0-1-1 0 0,1 1 1 0 0,6-1 0 0 0,19 3 76 0 0,-16-2-19 0 0,-1 0 0 0 0,0 1 0 0 0,1 1 1 0 0,13 5-1 0 0,51 12-57 0 0,-56-13-10 0 0,1-2 0 0 0,6 1 0 0 0,17 4 0 0 0,-33-7 0 0 0,-7-2 0 0 0,30 12 0 0 0,-25-8 0 0 0,0 1 0 0 0,0-2 0 0 0,1 1 0 0 0,0-1 0 0 0,-1 1 0 0 0,0-1 0 0 0,2-1 0 0 0,-1 2 0 0 0,-1 0 0 0 0,1 0 0 0 0,-1 2 0 0 0,0 0 0 0 0,0-2 0 0 0,0 0 0 0 0,1 0 0 0 0,0 0 0 0 0,-1-1 0 0 0,0 1 0 0 0,0-1 0 0 0,1 1 0 0 0,-1-2 0 0 0,2 1 0 0 0,-3-2 11 0 0,-8-1 32 0 0,9 2-33 0 0,1 2-10 0 0,-1-1 0 0 0,1 0 0 0 0,1 0 0 0 0,1-2 0 0 0,-1 0 0 0 0,0-1 0 0 0,-1 0 0 0 0,1-1 0 0 0,1 1 0 0 0,0 1 0 0 0,-1 0 0 0 0,0 1 11 0 0,-1 3 32 0 0,-1 2-33 0 0,-12-8-8 0 0,0-1 1 0 0,0 1-1 0 0,0 0 0 0 0,1 0 0 0 0,-1 0 0 0 0,0-1 1 0 0,0 1-1 0 0,0 0 0 0 0,0 0 0 0 0,0 1 0 0 0,0-1 0 0 0,-1 0 1 0 0,2 2-1 0 0,17 9 31 0 0,-6-4-33 0 0,9 3 8 0 0,9 7 59 0 0,-28-16-47 0 0,0 0 0 0 0,0 0 0 0 0,0-1-1 0 0,1 1 1 0 0,3 0 0 0 0,1 1-11 0 0,5 3 34 0 0,-1 2-22 0 0,-8-6-2 0 0,0 1 0 0 0,0 0 0 0 0,0 1 0 0 0,0-1 0 0 0,4 5 0 0 0,23 26 48 0 0,-9-11-67 0 0,-10-11 15 0 0,1-1-1 0 0,0-1 0 0 0,21 14 1 0 0,51 22 200 0 0,-28-17-93 0 0,-48-24-103 0 0,28 18 15 0 0,5 6 30 0 0,-37-27-55 0 0,17 18 36 0 0,1 7-35 0 0,-12-15-10 0 0,-1-1 0 0 0,-2-4 0 0 0,13 8 0 0 0,16 14 0 0 0,-34-26 0 0 0,14 8 0 0 0,4 1 0 0 0,-8-5 0 0 0,-2 0 0 0 0,0-2 0 0 0,1 1 0 0 0,0-1 0 0 0,18 4 0 0 0,-3-2 75 0 0,-25-6 226 0 0,-2-3-241 0 0,-1-2-52 0 0,0 0-1 0 0,0 1 0 0 0,0-1 1 0 0,-1 1-1 0 0,1-1 1 0 0,-1 1-1 0 0,0 0 0 0 0,0 0 1 0 0,0 0-1 0 0,0 0 1 0 0,0 0-1 0 0,-1 0 0 0 0,1 1 1 0 0,-1-1-1 0 0,0 1 1 0 0,0-1-1 0 0,-4-1 0 0 0,-8-6-14 0 0,-1 1 0 0 0,-24-10 0 0 0,6 3-139 0 0,-57-40 18 0 0,3 1 118 0 0,54 36 10 0 0,-37-18 0 0 0,44 24 0 0 0,12 6 0 0 0,-32-12 0 0 0,41 17-31 0 0,0 0-1 0 0,0 0 0 0 0,0-1 1 0 0,0 0-1 0 0,1 0 0 0 0,0 0 1 0 0,-1-1-1 0 0,1 0 0 0 0,0 0 1 0 0,1 0-1 0 0,-7-7 0 0 0,5 2 8 0 0,1 0-37 0 0,2 3-13 0 0,1-2-40 0 0,1-7 95 0 0,1 14 11 0 0,0 1-2 0 0,0-1-1 0 0,0 1 1 0 0,0-1 0 0 0,0 1 0 0 0,-1-1 0 0 0,1 1 0 0 0,0-1 0 0 0,0 1-1 0 0,0-1 1 0 0,0 0 0 0 0,1 1 0 0 0,-1-1 0 0 0,0 1 0 0 0,0-1 0 0 0,0 1-1 0 0,0-1 1 0 0,0 1 0 0 0,1-1 0 0 0,-1 1 0 0 0,0-1 0 0 0,0 1 0 0 0,1-1-1 0 0,0 0 1 0 0,11-1-2 0 0,3 2 12 0 0,16 4-24 0 0,-20 2-15 0 0,-6-2 30 0 0,8 3 9 0 0,1 2 0 0 0,-1-3 0 0 0,0 2 0 0 0,-2-3 11 0 0,-11-5-10 0 0,0 0-1 0 0,0 0 1 0 0,0 0 0 0 0,0 0 0 0 0,0 0-1 0 0,0 0 1 0 0,0 0 0 0 0,0 0-1 0 0,0 0 1 0 0,0 0 0 0 0,0 0-1 0 0,0 0 1 0 0,0 0 0 0 0,0 0 0 0 0,1 0-1 0 0,-1-1 1 0 0,0 1 0 0 0,0 0-1 0 0,0 0 1 0 0,0 0 0 0 0,0 0 0 0 0,0 0-1 0 0,0 0 1 0 0,0 0 0 0 0,0 0-1 0 0,0 0 1 0 0,0 0 0 0 0,0 0 0 0 0,0 0-1 0 0,0 0 1 0 0,0 0 0 0 0,0 0-1 0 0,0 0 1 0 0,0 0 0 0 0,0 0 0 0 0,0 0-1 0 0,0 0 1 0 0,0 0 0 0 0,1 0-1 0 0,-1 0 1 0 0,0 0 0 0 0,0 0 0 0 0,0 0-1 0 0,0 0 1 0 0,0 0 0 0 0,0 0-1 0 0,0 0 1 0 0,0 0 0 0 0,0 0 0 0 0,0 0-1 0 0,0 0 1 0 0,0 0 0 0 0,0 0-1 0 0,0 0 1 0 0,0 0 0 0 0,0 0-1 0 0,0 0 1 0 0,0 0 0 0 0,1 0 0 0 0,-4-10 9 0 0,-5 2 2 0 0,-1 1 47 0 0,-5-3 11 0 0,-10-2-75 0 0,2-1 5 0 0,-2 1 0 0 0,0 1 0 0 0,1-2 0 0 0,10 8 0 0 0,0-1 0 0 0,3 3-10 0 0,8 2-48 0 0,6 4-131 0 0,-3-2 188 0 0,0 0-1 0 0,0 1 1 0 0,-1-1-1 0 0,1 0 1 0 0,0 0 0 0 0,0 0-1 0 0,0 0 1 0 0,0 0-1 0 0,0 0 1 0 0,0 0-1 0 0,1 0 1 0 0,-1-1 0 0 0,0 1-1 0 0,0 0 1 0 0,2 0-1 0 0,3 2 2 0 0,15 10 0 0 0,41 16 0 0 0,43 17 0 0 0,-83-34 0 0 0,13 9 0 0 0,-4-5 0 0 0,-25-13 0 0 0,18 13 0 0 0,-19-13 0 0 0,5 7 0 0 0,0 0 0 0 0,2 3 0 0 0,1 2 4 0 0,-8-8 16 0 0,6 16 10 0 0,0-4-63 0 0,-9-16 29 0 0,0 1-1 0 0,0-1 0 0 0,0 1 0 0 0,0 0 1 0 0,-1 0-1 0 0,1-1 0 0 0,0 6 0 0 0,7 24 6 0 0,-2-4-22 0 0,0 0 0 0 0,4 59-1 0 0,-2-47 22 0 0,-9-25 0 0 0,-3-2 0 0 0,3-12 0 0 0,-1 0 0 0 0,-1 0 0 0 0,1-1 0 0 0,0 1 0 0 0,0 0 0 0 0,-1-1 0 0 0,1 1 0 0 0,0-1 0 0 0,-1 1 0 0 0,0-1 0 0 0,1 0 0 0 0,-1 0 0 0 0,0 0 0 0 0,0 1 0 0 0,1-2 0 0 0,-1 1 0 0 0,0 0 0 0 0,0 0 0 0 0,0-1 0 0 0,0 1 0 0 0,0-1 0 0 0,0 1 0 0 0,0-1 0 0 0,-1 0 0 0 0,1 0 0 0 0,-2 0 0 0 0,-9 0 0 0 0,1-1 0 0 0,-1 0 0 0 0,-14-4 0 0 0,14 3 0 0 0,-456-75-520 0 0,284 42 447 0 0,18 3 64 0 0,-390-52 112 0 0,426 65 6 0 0,-395-39 309 0 0,-4 21-176 0 0,306 22-194 0 0,-150-2 23 0 0,9-1-156 0 0,296 13 68 0 0,67 5-63 0 0,6 1 20 0 0,22 5-35 0 0,1-2 1 0 0,47 2-1 0 0,60-7-258 0 0,-103 0 331 0 0,317 1-16 0 0,-86 2 12 0 0,445 6 277 0 0,-476-3-195 0 0,-45 2 14 0 0,104 0 41 0 0,-245-10-100 0 0,-43 2 10 0 0,-5-1 1 0 0,-17-8-9 0 0,-1 0 1 0 0,-1 1 0 0 0,0 2 0 0 0,-27-7-1 0 0,34 10-23 0 0,-99-23-81 0 0,-119-13-1 0 0,21 6 19 0 0,-24-16 139 0 0,-112-20 94 0 0,117 29-7 0 0,-175-28 87 0 0,120 27-244 0 0,266 40-21 0 0,39 13-215 0 0,3-5 88 0 0,0 0 0 0 0,1-2 0 0 0,44 4 0 0 0,-10-2 56 0 0,551 55-102 0 0,-69-20 197 0 0,-261-18 13 0 0,223 33 218 0 0,-251-25-43 0 0,-229-29-175 0 0,126 19 52 0 0,-171-24-17 0 0,-31 1 0 0 0,-5-1-13 0 0,-504-57 15 0 0,297 28-34 0 0,-1001-127 255 0 0,1108 138-219 0 0,-228-33 124 0 0,-71-15 341 0 0,457 69-507 0 0,4 1-15 0 0,10 2-42 0 0,20 5-137 0 0,310 18-999 0 0,-210-19 1034 0 0,267 16 21 0 0,533 41 146 0 0,-838-54 54 0 0,225 25 109 0 0,-4 22 31 0 0,-278-46-196 0 0,-1 1-1 0 0,0 1 1 0 0,-1 2 0 0 0,58 34 0 0 0,-62-32 49 0 0,-28-15 208 0 0,-1-1-200 0 0,6 7 6 0 0,0-1 0 0 0,1-1 0 0 0,0 0 0 0 0,0 0 0 0 0,17 7 0 0 0,55 21 30 0 0,-44-20-9 0 0,92 33-23 0 0,44 18-83 0 0,-104-36 7 0 0,102 46 0 0 0,-113-54 163 0 0,-56-20-108 0 0,-13-8 15 0 0,-8-2-115 0 0,0 1 0 0 0,-1 1 0 0 0,0 1 0 0 0,-37-6 0 0 0,-28-8-78 0 0,43 8 86 0 0,-50-6 1 0 0,74 15 33 0 0,-20-2-78 0 0,35 4 0 0 0,6 4-382 0 0,0 1 443 0 0,2 1 0 0 0,-1-2 0 0 0,0 1 1 0 0,1 0-1 0 0,0-1 0 0 0,0 0 0 0 0,8 4 0 0 0,43 18-133 0 0,-31-15 130 0 0,272 95 23 0 0,-198-72 11 0 0,-94-32 32 0 0,5 2-22 0 0,-8-3 127 0 0,-5-11 29 0 0,1 9-159 0 0,1-1-1 0 0,-1 1 1 0 0,0 0-1 0 0,0 0 1 0 0,0 0-1 0 0,-1 0 0 0 0,1 0 1 0 0,0 0-1 0 0,-1 0 1 0 0,1 1-1 0 0,-4-2 1 0 0,-33-14 124 0 0,33 14-118 0 0,-162-47 69 0 0,98 31-90 0 0,-4 1-44 0 0,-121-15 1 0 0,-77 15-121 0 0,261 17 147 0 0,-3 1-4 0 0,0 1 0 0 0,-16 2 0 0 0,27-3-54 0 0,4 2 4 0 0,0 1 42 0 0,1-1-1 0 0,0 1 1 0 0,0-1 0 0 0,0 0 0 0 0,0 0 0 0 0,0 0 0 0 0,0 0 0 0 0,0 0 0 0 0,1 0 0 0 0,-1-1 0 0 0,1 1 0 0 0,-1-1 0 0 0,1 1 0 0 0,3 0-1 0 0,7 3-156 0 0,24 7 0 0 0,27 1-108 0 0,130 9 0 0 0,-106-15 209 0 0,151 15 51 0 0,320 38-63 0 0,-530-55 213 0 0,-1 0 0 0 0,50 17 0 0 0,-76-21 97 0 0,-4-1-154 0 0,-32 6 32 0 0,0-1 1 0 0,0-3-1 0 0,-65-2 1 0 0,43 0-23 0 0,-2141-75 32 0 0,955-14 64 0 0,302 29 360 0 0,869 58-638 0 0,86 5-70 0 0,-5 1 116 0 0,29 3-427 0 0,66 4 0 0 0,41-8 26 0 0,-108-2 416 0 0,637-2-345 0 0,32 1 374 0 0,0 21 508 0 0,-581-15-354 0 0,247 21 252 0 0,-293-12-309 0 0,-61-11-12 0 0,-335-48-73 0 0,206 32-54 0 0,23 2 61 0 0,-672-85 88 0 0,536 66 101 0 0,-143-22 129 0 0,94 10-71 0 0,-154-31 149 0 0,420 70-390 0 0,-1 1-1 0 0,1-1 1 0 0,0 0-1 0 0,1 0 1 0 0,-1 0-1 0 0,0-1 0 0 0,1 0 1 0 0,-7-4-1 0 0,10 5-65 0 0,7 2-47 0 0,183-22-764 0 0,-130 17 617 0 0,354-3-324 0 0,-225 9 545 0 0,45 3 483 0 0,334 48 1 0 0,-553-50-429 0 0,4 0 4 0 0,-1 1 0 0 0,0 0 0 0 0,0 1 0 0 0,25 10 0 0 0,-40-14-24 0 0,0 0 1 0 0,0 1-1 0 0,0-1 0 0 0,0 0 0 0 0,0 1 0 0 0,-1 0 0 0 0,1-1 0 0 0,0 1 1 0 0,0-1-1 0 0,-1 1 0 0 0,1 0 0 0 0,0-1 0 0 0,1 3 0 0 0,-3-3-1 0 0,1 1 0 0 0,0-1 0 0 0,0 0 0 0 0,0 1 0 0 0,0-1 0 0 0,0 1 0 0 0,0-1 0 0 0,-1 1 0 0 0,1-1 0 0 0,0 0 0 0 0,0 1 0 0 0,-1-1 0 0 0,1 1 0 0 0,0-1 0 0 0,0 0 0 0 0,-1 1 0 0 0,1-1 0 0 0,-1 0 0 0 0,1 0 0 0 0,0 1 0 0 0,-1-1 0 0 0,1 0 0 0 0,0 0 0 0 0,-1 0 0 0 0,1 1 0 0 0,-1-1 0 0 0,0 0 0 0 0,-7 4-2 0 0,0-1-1 0 0,0 1 0 0 0,0-2 0 0 0,0 1 1 0 0,-15 2-1 0 0,-47 2-29 0 0,59-7 27 0 0,-274 5-127 0 0,155-5 69 0 0,-414-11-33 0 0,337 5 80 0 0,-417-18 214 0 0,-199-4 164 0 0,127 26-18 0 0,243 22-220 0 0,355-15-101 0 0,75-3-14 0 0,-123 9 45 0 0,114-8-33 0 0,0 3 1 0 0,-43 12 0 0 0,70-16-16 0 0,-1 0-1 0 0,2-1 1 0 0,-1 2-1 0 0,0-1 1 0 0,0 0-1 0 0,1 1 1 0 0,-1 0 0 0 0,-5 5-1 0 0,8-6-5 0 0,1-1 0 0 0,0 0 0 0 0,0 1 1 0 0,0-1-1 0 0,0 0 0 0 0,0 1 0 0 0,1-1 0 0 0,-1 1 0 0 0,0 0 0 0 0,1-1 0 0 0,-1 1 0 0 0,1-1 1 0 0,-1 1-1 0 0,1 0 0 0 0,0-1 0 0 0,0 1 0 0 0,0 0 0 0 0,0 0 0 0 0,0-1 0 0 0,0 1 0 0 0,0 0 1 0 0,0-1-1 0 0,1 1 0 0 0,-1 0 0 0 0,1-1 0 0 0,-1 1 0 0 0,1-1 0 0 0,1 4 0 0 0,1-1-12 0 0,-1 0 0 0 0,1 0 0 0 0,0 0 0 0 0,0 0 0 0 0,0-1 0 0 0,0 1 0 0 0,1-1 1 0 0,-1 0-1 0 0,1 0 0 0 0,8 5 0 0 0,4 1-90 0 0,26 10 0 0 0,-42-19 101 0 0,42 16-104 0 0,0-2 0 0 0,65 13-1 0 0,94 6 87 0 0,-170-28 18 0 0,462 53-27 0 0,2-16-12 0 0,-326-29 36 0 0,205 16 0 0 0,848 79-45 0 0,-334 29 38 0 0,-854-131 12 0 0,138 28 2 0 0,-130-23-13 0 0,77 29 0 0 0,-109-36-25 0 0,0 1 0 0 0,-1-1 0 0 0,0 2 1 0 0,10 6-1 0 0,-19-12 33 0 0,0 0 1 0 0,0 0 0 0 0,0 0 0 0 0,0 0-1 0 0,0 0 1 0 0,0 0 0 0 0,0 0-1 0 0,0 0 1 0 0,1 0 0 0 0,-1 0 0 0 0,0 0-1 0 0,0 1 1 0 0,0-1 0 0 0,0 0-1 0 0,0 0 1 0 0,0 0 0 0 0,0 0 0 0 0,0 0-1 0 0,0 0 1 0 0,0 0 0 0 0,0 0 0 0 0,0 0-1 0 0,1 0 1 0 0,-1 1 0 0 0,0-1-1 0 0,0 0 1 0 0,0 0 0 0 0,0 0 0 0 0,0 0-1 0 0,0 0 1 0 0,0 0 0 0 0,0 0 0 0 0,0 0-1 0 0,0 1 1 0 0,0-1 0 0 0,0 0-1 0 0,0 0 1 0 0,0 0 0 0 0,0 0 0 0 0,0 0-1 0 0,0 0 1 0 0,0 0 0 0 0,0 0-1 0 0,-1 1 1 0 0,1-1 0 0 0,0 0 0 0 0,0 0-1 0 0,0 0 1 0 0,0 0 0 0 0,0 0 0 0 0,0 0-1 0 0,0 0 1 0 0,0 0 0 0 0,0 0-1 0 0,0 0 1 0 0,0 0 0 0 0,0 1 0 0 0,-1-1-1 0 0,1 0 1 0 0,0 0 0 0 0,0 0-1 0 0,0 0 1 0 0,0 0 0 0 0,0 0 0 0 0,0 0-1 0 0,0 0 1 0 0,0 0 0 0 0,-1 0 0 0 0,1 0-1 0 0,-4 3-34 0 0,0-1 0 0 0,-1 0 0 0 0,1 1 0 0 0,-1-2 0 0 0,0 1 1 0 0,1 0-1 0 0,-9 1 0 0 0,-39 3-274 0 0,24-3 178 0 0,-91 6-261 0 0,-161-9 0 0 0,182-2 396 0 0,-606-25-3 0 0,382 12 0 0 0,-436-28 307 0 0,317 15 60 0 0,-245-17 559 0 0,140 17-260 0 0,329 19-436 0 0,61 3 74 0 0,-265 23 0 0 0,391-11-304 0 0,29-6-1 0 0,1 0-1 0 0,0 0 1 0 0,-1 0-1 0 0,1 0 1 0 0,-1 0-1 0 0,1 0 1 0 0,-1 0-1 0 0,1 0 1 0 0,-1 1-1 0 0,1-1 1 0 0,-1 0-1 0 0,1 0 1 0 0,0 0-1 0 0,-1 1 1 0 0,1-1-1 0 0,0 0 1 0 0,-1 1-1 0 0,1-1 1 0 0,-1 0-1 0 0,1 1 1 0 0,0-1-1 0 0,0 0 1 0 0,-1 1-1 0 0,1-1 1 0 0,0 0-1 0 0,0 1 1 0 0,-1-1-1 0 0,1 1 1 0 0,0-1-1 0 0,0 1 1 0 0,0 0-1 0 0,1 0-17 0 0,-1 1-1 0 0,1-1 1 0 0,0 1-1 0 0,0-1 1 0 0,0 0-1 0 0,1 0 1 0 0,-1 1-1 0 0,0-1 1 0 0,0 0-1 0 0,1 0 1 0 0,-1 0-1 0 0,1 0 0 0 0,-1 0 1 0 0,1 0-1 0 0,2 0 1 0 0,31 13-286 0 0,3-4 58 0 0,1-2 0 0 0,-1-2 0 0 0,71 2 1 0 0,-79-7 173 0 0,554 1-920 0 0,-493-4 819 0 0,295-10-501 0 0,165-2 16 0 0,-478 13 597 0 0,974-4-355 0 0,-2 35 809 0 0,-939-24-321 0 0,348 22 260 0 0,-6 20 50 0 0,-348-33-297 0 0,-95-13-71 0 0,-11-2-12 0 0,-16-2-17 0 0,-372-35-159 0 0,-2 15-110 0 0,32 3 153 0 0,-1448-67 1423 0 0,1068 80-277 0 0,3 21-223 0 0,315 5-411 0 0,-27 1 104 0 0,419-20-380 0 0,33-2-99 0 0,1 1-1 0 0,-1 0 1 0 0,0 0 0 0 0,0 0-1 0 0,1 0 1 0 0,-1 1-1 0 0,0-1 1 0 0,0 0-1 0 0,1 0 1 0 0,-1 0-1 0 0,0 1 1 0 0,0-1 0 0 0,1 0-1 0 0,-1 1 1 0 0,0-1-1 0 0,1 0 1 0 0,-1 1-1 0 0,0 0 1 0 0,1 0-5 0 0,0 0 0 0 0,0 0-1 0 0,1 0 1 0 0,-1-1 0 0 0,0 1 0 0 0,1 0 0 0 0,-1 0 0 0 0,1 0-1 0 0,-1-1 1 0 0,1 1 0 0 0,-1 0 0 0 0,1-1 0 0 0,-1 1 0 0 0,1 0-1 0 0,0-1 1 0 0,0 1 0 0 0,-1-1 0 0 0,1 1 0 0 0,0-1 0 0 0,0 1-1 0 0,-1-1 1 0 0,3 1 0 0 0,23 12-39 0 0,-8-7 8 0 0,0-1 1 0 0,0 0-1 0 0,30 3 0 0 0,60-1-169 0 0,-78-5 159 0 0,672 3-431 0 0,2-35 397 0 0,-189 6 54 0 0,703 2 21 0 0,-962 24 0 0 0,484 4 0 0 0,-7 23 0 0 0,-147 16 0 0 0,-9 25 0 0 0,-419-43 0 0 0,-117-18 0 0 0,67 25 0 0 0,-85-25-10 0 0,-23-9 9 0 0,0 0 0 0 0,0 1 1 0 0,0-1-1 0 0,-1 0 0 0 0,1 0 1 0 0,0 0-1 0 0,0 0 0 0 0,0 0 1 0 0,0 0-1 0 0,0 0 0 0 0,0 0 1 0 0,0 0-1 0 0,0 0 0 0 0,0 0 1 0 0,0 1-1 0 0,0-1 0 0 0,0 0 1 0 0,0 0-1 0 0,0 0 0 0 0,0 0 1 0 0,0 0-1 0 0,0 0 1 0 0,0 0-1 0 0,0 0 0 0 0,0 0 1 0 0,0 0-1 0 0,0 1 0 0 0,0-1 1 0 0,0 0-1 0 0,0 0 0 0 0,0 0 1 0 0,0 0-1 0 0,0 0 0 0 0,0 0 1 0 0,0 0-1 0 0,0 0 0 0 0,0 0 1 0 0,0 0-1 0 0,0 1 0 0 0,1-1 1 0 0,-1 0-1 0 0,0 0 0 0 0,0 0 1 0 0,0 0-1 0 0,0 0 0 0 0,0 0 1 0 0,0 0-1 0 0,0 0 0 0 0,0 0 1 0 0,0 0-1 0 0,0 0 0 0 0,0 0 1 0 0,1 0-1 0 0,-1 0 1 0 0,0 0-1 0 0,0 0 0 0 0,0 0 1 0 0,0 0-1 0 0,0 0 0 0 0,0 0 1 0 0,0 0-1 0 0,0 0 0 0 0,0 0 1 0 0,1 0-1 0 0,-4 2 0 0 0,-1 0 0 0 0,1 1 0 0 0,0-2 0 0 0,-1 1 0 0 0,1 0-1 0 0,-1-1 1 0 0,0 0 0 0 0,1 0 0 0 0,-8 2 0 0 0,-39 2-12 0 0,35-5-2 0 0,-389 2-453 0 0,264-5 380 0 0,-1471-35 109 0 0,880 18 132 0 0,-655-2 345 0 0,418 32-292 0 0,683-6-140 0 0,-111-5 169 0 0,386 1-170 0 0,12 2-45 0 0,10 1-25 0 0,-12-3 5 0 0,33 5-130 0 0,-1-2-1 0 0,2-1 1 0 0,53-5-1 0 0,-66 2 90 0 0,263-20-355 0 0,-120 7 250 0 0,716-55-336 0 0,1456 15 312 0 0,-1328 124 542 0 0,-698-34-310 0 0,226 17 72 0 0,-529-53-133 0 0,-1 1 8 0 0,-1-1-1 0 0,1 0 0 0 0,0 0 1 0 0,-1 0-1 0 0,1-1 1 0 0,-1 1-1 0 0,0-1 0 0 0,1-1 1 0 0,5-1-1 0 0,-11 2-3 0 0,0 1-1 0 0,0-1 1 0 0,0 1-1 0 0,0-1 1 0 0,0 1-1 0 0,0-1 1 0 0,0 1-1 0 0,0 0 1 0 0,0-1 0 0 0,0 1-1 0 0,0-1 1 0 0,0 1-1 0 0,0-1 1 0 0,0 1-1 0 0,0-1 1 0 0,-1 1-1 0 0,1-1 1 0 0,0 1 0 0 0,0-1-1 0 0,-1 1 1 0 0,1 0-1 0 0,0-1 1 0 0,-1 0-1 0 0,1 1 4 0 0,-3-4 3 0 0,0 0-1 0 0,0 0 0 0 0,0 1 0 0 0,-1-1 0 0 0,1 1 1 0 0,-1 0-1 0 0,0 0 0 0 0,0 0 0 0 0,-6-3 0 0 0,-6-2 34 0 0,-21-8 0 0 0,28 13-42 0 0,-424-147-154 0 0,-51 22 319 0 0,299 83 498 0 0,185 45-663 0 0,0 0-1 0 0,0 0 1 0 0,0 0-1 0 0,0 0 0 0 0,0 0 1 0 0,0 0-1 0 0,0 0 1 0 0,0 1-1 0 0,0-1 0 0 0,0 0 1 0 0,0 0-1 0 0,1 0 1 0 0,-1 0-1 0 0,0 0 0 0 0,0 0 1 0 0,0 0-1 0 0,0 0 1 0 0,0 0-1 0 0,0 0 0 0 0,0 0 1 0 0,0 0-1 0 0,0 0 1 0 0,0 1-1 0 0,0-1 1 0 0,0 0-1 0 0,-1 0 0 0 0,1 0 1 0 0,0 0-1 0 0,0 0 1 0 0,0 0-1 0 0,0 0 0 0 0,0 0 1 0 0,0 0-1 0 0,0 0 1 0 0,0 0-1 0 0,0 0 0 0 0,0 0 1 0 0,0 0-1 0 0,0 0 1 0 0,0 1-1 0 0,0-1 1 0 0,0 0-1 0 0,0 0 0 0 0,0 0 1 0 0,0 0-1 0 0,0 0 1 0 0,-1 0-1 0 0,1 0 0 0 0,0 0 1 0 0,0 0-1 0 0,0 0 1 0 0,3 5-36 0 0,0 0 1 0 0,0 0-1 0 0,1 0 1 0 0,0-1-1 0 0,0 1 1 0 0,0-1-1 0 0,0 0 1 0 0,0 0 0 0 0,1 0-1 0 0,0-1 1 0 0,9 6-1 0 0,8 3-146 0 0,35 13-1 0 0,-49-22 169 0 0,57 19 1 0 0,2-3-1 0 0,77 13 1 0 0,-85-20 0 0 0,330 53-43 0 0,130-33 54 0 0,-493-31 0 0 0,42-1 16 0 0,-68 0-13 0 0,0 0 0 0 0,0 0 1 0 0,1 0-1 0 0,-1 0 0 0 0,0 0 0 0 0,0-1 0 0 0,0 1 0 0 0,0 0 0 0 0,0 0 0 0 0,1 0 0 0 0,-1 0 1 0 0,0-1-1 0 0,0 1 0 0 0,0 0 0 0 0,0 0 0 0 0,0 0 0 0 0,0 0 0 0 0,0-1 0 0 0,0 1 0 0 0,0 0 0 0 0,0 0 1 0 0,0-1-1 0 0,0 1 0 0 0,0 0 0 0 0,0 0 0 0 0,0 0 0 0 0,0-1 0 0 0,0 1 0 0 0,0 0 0 0 0,0 0 0 0 0,0 0 1 0 0,0-1-1 0 0,0 1 0 0 0,0 0 0 0 0,0 0 0 0 0,0 0 0 0 0,0-1 0 0 0,-3-6 23 0 0,2 4-13 0 0,-1 0-1 0 0,0 0 0 0 0,0 0 1 0 0,-1 0-1 0 0,1 1 1 0 0,0-1-1 0 0,-1 1 0 0 0,0-1 1 0 0,1 1-1 0 0,-1 0 0 0 0,0 0 1 0 0,-4-1-1 0 0,-39-19 119 0 0,44 21-127 0 0,-41-14 2 0 0,-1 1-1 0 0,-79-13 0 0 0,-93-1-26 0 0,205 27 32 0 0,-12-2 29 0 0,-14-1 149 0 0,-68 0 0 0 0,93 5-202 0 0,12 0 5 0 0,0 0 1 0 0,-1-1-1 0 0,1 1 0 0 0,0 0 1 0 0,-1-1-1 0 0,1 1 0 0 0,0 0 0 0 0,0-1 1 0 0,0 1-1 0 0,0 0 0 0 0,0-1 1 0 0,0 1-1 0 0,0 0 0 0 0,0 0 1 0 0,0-1-1 0 0,0 1 0 0 0,0 0 1 0 0,0-1-1 0 0,1 2 0 0 0,-1-1-2 0 0,1 1 0 0 0,0 1-1 0 0,0 0 1 0 0,0 0 0 0 0,1-1 0 0 0,-1 1-1 0 0,1-1 1 0 0,-1 1 0 0 0,1-1 0 0 0,0 0-1 0 0,0 0 1 0 0,0 0 0 0 0,0 0-1 0 0,0 0 1 0 0,1 0 0 0 0,-1 0 0 0 0,0-1-1 0 0,1 1 1 0 0,0-1 0 0 0,4 2 0 0 0,7 3-61 0 0,0 0 1 0 0,23 4 0 0 0,-28-8 55 0 0,37 9-36 0 0,67 7-1 0 0,52-4-53 0 0,-44-5 73 0 0,33 4 0 0 0,210-8 0 0 0,-341-7 32 0 0,63-3 0 0 0,119 9 0 0 0,-191-2 11 0 0,-12-1 241 0 0,-49-2 67 0 0,-73 4 55 0 0,-378 27-191 0 0,76-8-194 0 0,140-11-15 0 0,279-11-113 0 0,7 2-445 0 0,14 5 457 0 0,0-1 1 0 0,0 0-1 0 0,0-2 1 0 0,1 0-1 0 0,0-1 1 0 0,19 1-1 0 0,122-2-67 0 0,-111-3 159 0 0,277 7-150 0 0,-51 0 173 0 0,157 9 65 0 0,-334-8-53 0 0,-40-4 0 0 0,0 3 0 0 0,103 23 0 0 0,-152-26 1 0 0,23 9 14 0 0,-32-12-14 0 0,0 0 1 0 0,0 0-1 0 0,1 0 0 0 0,-1 1 0 0 0,0-1 0 0 0,0 0 0 0 0,0 0 0 0 0,0 0 0 0 0,0 0 0 0 0,0 0 0 0 0,0 0 1 0 0,0 0-1 0 0,0 0 0 0 0,0 0 0 0 0,1 0 0 0 0,-1 0 0 0 0,0 0 0 0 0,0 0 0 0 0,0 0 0 0 0,0 0 0 0 0,0 0 1 0 0,0 0-1 0 0,0 0 0 0 0,0 1 0 0 0,0-1 0 0 0,0 0 0 0 0,0 0 0 0 0,0 0 0 0 0,0 0 0 0 0,0 0 0 0 0,0 0 1 0 0,0 0-1 0 0,0 0 0 0 0,0 0 0 0 0,0 1 0 0 0,0-1 0 0 0,0 0 0 0 0,0 0 0 0 0,0 0 0 0 0,0 0 0 0 0,0 0 1 0 0,0 0-1 0 0,0 0 0 0 0,0 0 0 0 0,0 0 0 0 0,0 1 0 0 0,0-1 0 0 0,0 0 0 0 0,0 0 0 0 0,0 0 0 0 0,0 0 1 0 0,0 0-1 0 0,0 0 0 0 0,0 0 0 0 0,0 0 0 0 0,0 0 0 0 0,0 0 0 0 0,-1 0 0 0 0,1 0 0 0 0,0 0 1 0 0,0 1-1 0 0,0-1 0 0 0,0 0 0 0 0,0 0 0 0 0,0 0 0 0 0,0 0 0 0 0,0 0 0 0 0,-1 0 0 0 0,-3 4 15 0 0,0 0-1 0 0,0 0 0 0 0,-1-1 1 0 0,1 1-1 0 0,-1-1 0 0 0,0 0 0 0 0,0-1 1 0 0,0 1-1 0 0,-1-1 0 0 0,-8 3 1 0 0,-66 15 61 0 0,59-16-55 0 0,-351 49 167 0 0,-8-28-191 0 0,164-12 7 0 0,-1165 49 27 0 0,-3-41 0 0 0,-547-37 599 0 0,1914 16-614 0 0,-460 2 779 0 0,468-2-781 0 0,1 0 3 0 0,1 0 1 0 0,-1 1-1 0 0,1 0 1 0 0,0 0-1 0 0,-1 0 1 0 0,1 1 0 0 0,0 0-1 0 0,-9 5 1 0 0,16-7-21 0 0,-1 0-1 0 0,1 0 1 0 0,0 0 0 0 0,0 0 0 0 0,0 0 0 0 0,0 0 0 0 0,0 0 0 0 0,0 0 0 0 0,0 0 0 0 0,0 0 0 0 0,0 0 0 0 0,0 0 0 0 0,0 0 0 0 0,0 0-1 0 0,-1 0 1 0 0,1 0 0 0 0,0 0 0 0 0,0 0 0 0 0,0 0 0 0 0,0 1 0 0 0,0-1 0 0 0,0 0 0 0 0,0 0 0 0 0,0 0 0 0 0,0 0 0 0 0,0 0 0 0 0,0 0 0 0 0,0 0-1 0 0,0 0 1 0 0,0 0 0 0 0,0 0 0 0 0,0 0 0 0 0,0 1 0 0 0,0-1 0 0 0,0 0 0 0 0,0 0 0 0 0,0 0 0 0 0,0 0 0 0 0,0 0 0 0 0,0 0 0 0 0,0 0-1 0 0,0 0 1 0 0,0 0 0 0 0,0 0 0 0 0,0 0 0 0 0,0 1 0 0 0,0-1 0 0 0,0 0 0 0 0,0 0 0 0 0,0 0 0 0 0,0 0 0 0 0,1 0 0 0 0,-1 0 0 0 0,0 0 0 0 0,0 0-1 0 0,0 0 1 0 0,0 0 0 0 0,0 0 0 0 0,0 0 0 0 0,0 0 0 0 0,0 0 0 0 0,0 0 0 0 0,4 4-43 0 0,-1 0 1 0 0,1-1-1 0 0,-1 1 1 0 0,1-1-1 0 0,0 0 1 0 0,0 0-1 0 0,1-1 1 0 0,-1 1-1 0 0,0-1 1 0 0,1 0-1 0 0,0 0 1 0 0,5 2-1 0 0,10 1-91 0 0,35 5 1 0 0,-40-8 72 0 0,287 24-682 0 0,5-23 612 0 0,459-23 133 0 0,-10 1 0 0 0,-48 15 136 0 0,-4 24 64 0 0,87 43-61 0 0,-701-52-112 0 0,258 38 1 0 0,-271-34-28 0 0,0 3-1 0 0,103 40 0 0 0,-147-44 1 0 0,-32-13-1 0 0,0-1 0 0 0,0 1 0 0 0,0-1 0 0 0,0 1 0 0 0,0-1-1 0 0,0 1 1 0 0,0 0 0 0 0,0-1 0 0 0,0 1 0 0 0,0 0 0 0 0,-1 0 0 0 0,1 0-1 0 0,1 1 1 0 0,-3-2-2 0 0,1 1 0 0 0,0-1 0 0 0,-1 1 0 0 0,1-1 0 0 0,0 1 0 0 0,-1-1 0 0 0,1 0-1 0 0,-1 1 1 0 0,1-1 0 0 0,-1 0 0 0 0,1 0 0 0 0,-1 1 0 0 0,1-1 0 0 0,-1 0 0 0 0,1 0 0 0 0,-1 1-1 0 0,1-1 1 0 0,-1 0 0 0 0,1 0 0 0 0,-1 0 0 0 0,1 0 0 0 0,-1 0 0 0 0,-1 0 0 0 0,-23 3-31 0 0,0 0-1 0 0,-1-2 1 0 0,-25-2 0 0 0,15 0 20 0 0,-669-18-142 0 0,225 4 161 0 0,-277-9 83 0 0,5-1 210 0 0,553 20-198 0 0,-1306-21 717 0 0,1151 21-649 0 0,-180 1 7 0 0,427 5-169 0 0,-181 6 62 0 0,261-5-82 0 0,-43 7 0 0 0,70-9 11 0 0,0 0 0 0 0,0 0 0 0 0,0 1 0 0 0,0-1 0 0 0,0 0 0 0 0,0 0 0 0 0,0 0 0 0 0,0 0-1 0 0,0 0 1 0 0,0 0 0 0 0,0 0 0 0 0,1 0 0 0 0,-1 0 0 0 0,0 0 0 0 0,0 0 0 0 0,0 0 0 0 0,0 0 0 0 0,0 0 0 0 0,0 0-1 0 0,0 0 1 0 0,0 0 0 0 0,0 1 0 0 0,0-1 0 0 0,0 0 0 0 0,0 0 0 0 0,0 0 0 0 0,0 0 0 0 0,0 0 0 0 0,0 0 0 0 0,0 0-1 0 0,0 0 1 0 0,0 0 0 0 0,0 0 0 0 0,0 0 0 0 0,0 0 0 0 0,0 0 0 0 0,0 0 0 0 0,-1 1 0 0 0,1-1 0 0 0,0 0 0 0 0,0 0-1 0 0,0 0 1 0 0,0 0 0 0 0,10 5-57 0 0,-1-1 0 0 0,1 0-1 0 0,-1-1 1 0 0,1 0 0 0 0,1 0-1 0 0,-1-1 1 0 0,13 1-1 0 0,79 3-379 0 0,-94-6 407 0 0,370-7-374 0 0,0-17 7 0 0,-180 11 327 0 0,929-51 73 0 0,4 43 0 0 0,-211 55 0 0 0,-900-32 0 0 0,416 39 0 0 0,-7 32 0 0 0,-384-63 0 0 0,-17-5 0 0 0,-1 2 0 0 0,48 18 0 0 0,-66-20-3 0 0,-9-5 2 0 0,1 0 1 0 0,-1 0-1 0 0,0 0 1 0 0,0 0-1 0 0,0 0 1 0 0,0 0-1 0 0,0 1 1 0 0,0-1 0 0 0,0 0-1 0 0,0 0 1 0 0,0 0-1 0 0,0 0 1 0 0,0 0-1 0 0,1 0 1 0 0,-1 0-1 0 0,0 0 1 0 0,0 0-1 0 0,0 1 1 0 0,0-1-1 0 0,0 0 1 0 0,0 0-1 0 0,0 0 1 0 0,0 0-1 0 0,0 0 1 0 0,0 0-1 0 0,0 0 1 0 0,0 0-1 0 0,0 1 1 0 0,0-1-1 0 0,0 0 1 0 0,0 0-1 0 0,0 0 1 0 0,0 0-1 0 0,0 0 1 0 0,0 0-1 0 0,0 0 1 0 0,0 0-1 0 0,-1 1 1 0 0,1-1-1 0 0,0 0 1 0 0,0 0-1 0 0,0 0 1 0 0,0 0-1 0 0,0 0 1 0 0,0 0-1 0 0,0 0 1 0 0,-2 1-13 0 0,0 0 1 0 0,-1 0-1 0 0,1 0 1 0 0,0 0 0 0 0,0-1-1 0 0,-1 1 1 0 0,1-1-1 0 0,0 0 1 0 0,-1 1 0 0 0,-2-1-1 0 0,-35-1-97 0 0,28 1 79 0 0,-165-6-34 0 0,-710-11-302 0 0,141 10 419 0 0,-216 1 48 0 0,-894 25 300 0 0,914-24-116 0 0,804 3-230 0 0,-643-21 402 0 0,311-22 382 0 0,466 44-747 0 0,10 2-159 0 0,56 7-195 0 0,68 0 1 0 0,68-9-105 0 0,-158 0 283 0 0,483-21-595 0 0,-236 8 497 0 0,1438-32-80 0 0,1 86 74 0 0,-916 11 291 0 0,-4 22 16 0 0,486 91-34 0 0,-464-3-32 0 0,-787-152-55 0 0,69 16-40 0 0,-90-19 13 0 0,1 1 0 0 0,-1 1-1 0 0,19 10 1 0 0,-36-16-110 0 0,-7-1-53 0 0,-14 3-1 0 0,-1-1 0 0 0,0-1 0 0 0,0 0 0 0 0,-19-2 0 0 0,-83-9-238 0 0,64 4 250 0 0,-774-80-754 0 0,179 16 1187 0 0,-1439-83 2196 0 0,909 113-1096 0 0,924 36-1072 0 0,-736 10 486 0 0,904-3-645 0 0,-159 29 0 0 0,220-25-121 0 0,28-8-1 0 0,1 0 1 0 0,-1 0-1 0 0,1 0 0 0 0,0 0 0 0 0,-1 0 0 0 0,1 0 0 0 0,-1 0 0 0 0,1 0 0 0 0,-1 1 1 0 0,1-1-1 0 0,0 0 0 0 0,-1 0 0 0 0,1 0 0 0 0,0 1 0 0 0,-1-1 0 0 0,1 0 0 0 0,0 0 1 0 0,-1 1-1 0 0,1-1 0 0 0,0 0 0 0 0,0 1 0 0 0,-1-1 0 0 0,1 0 0 0 0,0 1 0 0 0,0-1 1 0 0,-1 0-1 0 0,1 1 0 0 0,0-1 0 0 0,0 1 0 0 0,0-1 0 0 0,0 1 0 0 0,0 1-10 0 0,1-1 0 0 0,0 0 0 0 0,0 0 0 0 0,0 0 0 0 0,0 0 0 0 0,0 0 0 0 0,0 0 0 0 0,1 0 0 0 0,-1 0 0 0 0,0 0 0 0 0,0-1 0 0 0,1 1 0 0 0,-1 0-1 0 0,0-1 1 0 0,3 1 0 0 0,28 9-171 0 0,-26-8 152 0 0,50 11-207 0 0,2-2 1 0 0,94 6-1 0 0,121-11-34 0 0,-238-6 229 0 0,1143-16-133 0 0,-316 3 195 0 0,-3 17-25 0 0,294 47 5 0 0,-11 77 0 0 0,-574-13 0 0 0,-532-105-20 0 0,0 1 0 0 0,39 19 0 0 0,-73-30 18 0 0,28 17-11 0 0,-29-17 13 0 0,0 1 1 0 0,1 0-1 0 0,-1 0 0 0 0,0 0 0 0 0,0 0 0 0 0,0-1 0 0 0,0 2 1 0 0,0-1-1 0 0,0 0 0 0 0,0 0 0 0 0,0 0 0 0 0,-1 0 0 0 0,1 1 1 0 0,0-1-1 0 0,-1 0 0 0 0,1 0 0 0 0,0 3 0 0 0,-1-3-3 0 0,0 0 0 0 0,-1 0 0 0 0,1-1 0 0 0,0 1 0 0 0,-1 0 0 0 0,1 0 0 0 0,0 0 0 0 0,-1 0 0 0 0,1-1 0 0 0,-1 1 0 0 0,0 0 0 0 0,1 0 0 0 0,-1-1 0 0 0,1 1 0 0 0,-1 0 0 0 0,0-1 0 0 0,0 1 0 0 0,1-1 0 0 0,-1 1 0 0 0,0-1 0 0 0,0 1 0 0 0,0-1 0 0 0,0 0 0 0 0,1 1 0 0 0,-1-1 0 0 0,-2 0 0 0 0,-29 8-246 0 0,32-8 241 0 0,-40 4-272 0 0,1-1 1 0 0,-74-5 0 0 0,44-1 101 0 0,-390-16-145 0 0,165 4 238 0 0,-83 0 65 0 0,-1623-59 1281 0 0,-289 69 212 0 0,966 56-1305 0 0,1111-40-158 0 0,-443 26 44 0 0,630-35-51 0 0,10-2-9 0 0,1 1 0 0 0,0 1 0 0 0,-17 4 0 0 0,57 0-203 0 0,38 5-10 0 0,0-2 0 0 0,70-1 0 0 0,132-13-186 0 0,379-35 218 0 0,-367 20 149 0 0,1164-51-91 0 0,4 81 127 0 0,262 159 2 0 0,-1625-156 0 0 0,602 117 0 0 0,-583-105 4 0 0,202 59-72 0 0,-296-81 54 0 0,0 0 0 0 0,13 8 0 0 0,-20-11 7 0 0,-1 0 0 0 0,1 0 0 0 0,-1 0 0 0 0,1 1 0 0 0,-1-1 0 0 0,1 0 0 0 0,-1 1 0 0 0,1-1 0 0 0,-1 0 0 0 0,1 1 0 0 0,-1-1 0 0 0,0 0 0 0 0,1 1 0 0 0,-1-1 0 0 0,0 1 0 0 0,1-1 0 0 0,-1 1 0 0 0,0-1 0 0 0,1 1 0 0 0,-1-1 0 0 0,0 1 0 0 0,0-1 0 0 0,0 1 0 0 0,1-1 0 0 0,-1 1 0 0 0,0-1 1 0 0,0 1-1 0 0,0-1 0 0 0,0 1 0 0 0,0-1 0 0 0,0 1 0 0 0,0 0 0 0 0,0 0 0 0 0,-1 0-11 0 0,0 0 0 0 0,0 0 1 0 0,-1 0-1 0 0,1 0 0 0 0,0-1 0 0 0,0 1 1 0 0,0 0-1 0 0,-1-1 0 0 0,1 1 0 0 0,0-1 1 0 0,0 1-1 0 0,-1-1 0 0 0,-2 1 0 0 0,-22 4-135 0 0,-1-1 0 0 0,-1-2 0 0 0,1 0-1 0 0,-48-4 1 0 0,30 0-11 0 0,-917-36-1149 0 0,377 11 1360 0 0,-1183-32 1457 0 0,-1 37 171 0 0,693 50-1303 0 0,3 36-95 0 0,704-37-230 0 0,365-27-131 0 0,10 1-5 0 0,52 3-297 0 0,72-4 1 0 0,64-14-185 0 0,-129 8 441 0 0,647-67-115 0 0,-15 0 236 0 0,595-29 255 0 0,-490 63 99 0 0,1295 102 0 0 0,-1051 77-175 0 0,-1013-134-166 0 0,255 58 11 0 0,-268-57-51 0 0,-1 0 0 0 0,25 13 0 0 0,-44-20 32 0 0,0 0 0 0 0,0 0 0 0 0,-1 0 1 0 0,1 0-1 0 0,0 0 0 0 0,0 0 0 0 0,0 0 1 0 0,0 1-1 0 0,0-1 0 0 0,0 0 0 0 0,0 0 0 0 0,0 0 1 0 0,0 0-1 0 0,-1 0 0 0 0,1 0 0 0 0,0 0 1 0 0,0 0-1 0 0,0 1 0 0 0,0-1 0 0 0,0 0 1 0 0,0 0-1 0 0,0 0 0 0 0,0 0 0 0 0,0 0 1 0 0,0 1-1 0 0,0-1 0 0 0,0 0 0 0 0,0 0 0 0 0,0 0 1 0 0,0 0-1 0 0,0 0 0 0 0,0 0 0 0 0,0 1 1 0 0,0-1-1 0 0,0 0 0 0 0,0 0 0 0 0,0 0 1 0 0,0 0-1 0 0,0 0 0 0 0,0 0 0 0 0,1 0 1 0 0,-1 1-1 0 0,0-1 0 0 0,0 0 0 0 0,0 0 0 0 0,0 0 1 0 0,0 0-1 0 0,0 0 0 0 0,0 0 0 0 0,0 0 1 0 0,1 0-1 0 0,-1 0 0 0 0,0 0 0 0 0,0 1 1 0 0,0-1-1 0 0,0 0 0 0 0,0 0 0 0 0,0 0 1 0 0,1 0-1 0 0,-1 0 0 0 0,0 0 0 0 0,0 0 0 0 0,0 0 1 0 0,0 0-1 0 0,0 0 0 0 0,0 0 0 0 0,1 0 1 0 0,-6 3-39 0 0,0 1 0 0 0,0-1 0 0 0,-1 0 0 0 0,1-1 0 0 0,-1 1 0 0 0,1-1 0 0 0,-1 0 0 0 0,0-1 0 0 0,0 1 0 0 0,-10 0 0 0 0,-50 8-343 0 0,0-4 1 0 0,-84-2-1 0 0,81-4 179 0 0,-1251-6-129 0 0,882 0 628 0 0,-979-6 1120 0 0,-1 28-3 0 0,143 34-823 0 0,992-37-521 0 0,-31 5 18 0 0,-173 6-6 0 0,416-24-39 0 0,183 5-329 0 0,337-31-387 0 0,-346 18 649 0 0,277-25-9 0 0,183-14-3 0 0,591-12 39 0 0,3 55 0 0 0,-551 31 51 0 0,-4 38 16 0 0,-300-12-19 0 0,-8 25-22 0 0,-271-71-34 0 0,-1 1-1 0 0,0 2 1 0 0,0 0-1 0 0,22 15 1 0 0,-41-24-14 0 0,0 1 1 0 0,-1 0 0 0 0,1 0 0 0 0,-1 0 0 0 0,1 1-1 0 0,-1-1 1 0 0,0 0 0 0 0,0 1 0 0 0,0-1 0 0 0,0 1-1 0 0,-1 0 1 0 0,1 0 0 0 0,1 4 0 0 0,-3-6 8 0 0,0 0 0 0 0,1 0 0 0 0,-1 0 0 0 0,0 0 0 0 0,0 0 0 0 0,0 0 1 0 0,0 0-1 0 0,0 1 0 0 0,-1-1 0 0 0,1 0 0 0 0,0 0 0 0 0,0 0 0 0 0,-1 0 0 0 0,1 0 1 0 0,0 0-1 0 0,-2 1 0 0 0,1 0-7 0 0,0 0 0 0 0,-1 0 0 0 0,1-1 1 0 0,-1 1-1 0 0,1-1 0 0 0,-1 1 0 0 0,0-1 1 0 0,1 1-1 0 0,-1-1 0 0 0,-3 2 0 0 0,-13 5-146 0 0,0-1-1 0 0,-1-1 1 0 0,0 0 0 0 0,0-1-1 0 0,-21 2 1 0 0,-60 9-761 0 0,-109 1 1 0 0,-109-10-16 0 0,-252-18 336 0 0,-3-16 992 0 0,504 24-242 0 0,-890-58 1800 0 0,16 2 325 0 0,-1064-18 147 0 0,1890 74-2452 0 0,152 12-569 0 0,10-2 298 0 0,1-2-1 0 0,90-1 1 0 0,-111-4 249 0 0,602-26-742 0 0,-343 10 805 0 0,786-14 72 0 0,-2 66-82 0 0,-571 13 37 0 0,-9 43 0 0 0,-465-86-31 0 0,5 1-8 0 0,-1 0-1 0 0,0 2 0 0 0,-1 0 1 0 0,45 24-1 0 0,-69-32-11 0 0,0 0 0 0 0,0 1 0 0 0,-1-1 0 0 0,1 0 0 0 0,0 0 0 0 0,-1 1 0 0 0,1-1 0 0 0,0 1 0 0 0,-1 0 0 0 0,0-1 0 0 0,1 1 1 0 0,-1 0-1 0 0,0 0 0 0 0,0 0 0 0 0,1 2 0 0 0,-2-3 5 0 0,0 0 0 0 0,0-1 0 0 0,0 1 1 0 0,0 0-1 0 0,0-1 0 0 0,0 1 0 0 0,0 0 1 0 0,0 0-1 0 0,0-1 0 0 0,0 1 0 0 0,0 0 1 0 0,-1-1-1 0 0,1 1 0 0 0,0-1 0 0 0,-1 1 1 0 0,1 0-1 0 0,0-1 0 0 0,-1 2 0 0 0,-1-1-10 0 0,1 1-1 0 0,-1-1 0 0 0,1 0 0 0 0,-1 0 1 0 0,1 0-1 0 0,-1 0 0 0 0,1 0 0 0 0,-1 0 1 0 0,-3 1-1 0 0,-8 3-119 0 0,0-1 1 0 0,-1-1-1 0 0,0 0 0 0 0,-16 2 1 0 0,-61 0-493 0 0,65-5 485 0 0,-375-3-1224 0 0,-4-21 1339 0 0,220 12-9 0 0,-503-33 571 0 0,-952-50 2070 0 0,321 62-916 0 0,1296 35-1747 0 0,23-2 60 0 0,0 1 1 0 0,1-1-1 0 0,-1 0 1 0 0,0 0-1 0 0,0 1 1 0 0,0-1 0 0 0,1 0-1 0 0,-1 1 1 0 0,0-1-1 0 0,1 0 1 0 0,-1 0-1 0 0,0 0 1 0 0,1 1-1 0 0,-1-1 1 0 0,0 0-1 0 0,1 0 1 0 0,-1 0-1 0 0,0 0 1 0 0,1 0-1 0 0,-1 0 1 0 0,0 0-1 0 0,1 1 1 0 0,-1-1-1 0 0,1 0 1 0 0,-1 0-1 0 0,1-1 1 0 0,50 11-502 0 0,2-4-175 0 0,77-2 0 0 0,60-12 127 0 0,-175 7 546 0 0,530-44-333 0 0,1-19 303 0 0,-419 49 37 0 0,1423-138 61 0 0,-1411 143-45 0 0,681-40 59 0 0,178 37 45 0 0,-808 13-117 0 0,-257-5-682 0 0,-203-10-252 0 0,57 3 494 0 0,-595-33-266 0 0,641 34 646 0 0,-1127-89 1006 0 0,808 55-78 0 0,-348-38 899 0 0,489 46-960 0 0,-168-21 275 0 0,494 55-1035 0 0,68 6-410 0 0,-28-2 278 0 0,468 4-1203 0 0,4-23 557 0 0,-222 6 441 0 0,-92 5 202 0 0,701-19 110 0 0,-2 47 538 0 0,-835-19-514 0 0,84 9-2 0 0,-97-8-24 0 0,0 2 0 0 0,30 10 0 0 0,-40-8-67 0 0,-20-7 41 0 0,-1 0 0 0 0,1 0 1 0 0,0 0-1 0 0,0 1 0 0 0,0-1 0 0 0,0 0 0 0 0,0 0 1 0 0,0 0-1 0 0,0 0 0 0 0,0 0 0 0 0,0 0 0 0 0,0 0 1 0 0,0 0-1 0 0,0 0 0 0 0,0 0 0 0 0,0 0 0 0 0,0 0 1 0 0,0 0-1 0 0,0 0 0 0 0,0 1 0 0 0,0-1 0 0 0,0 0 1 0 0,0 0-1 0 0,0 0 0 0 0,0 0 0 0 0,0 0 1 0 0,0 0-1 0 0,0 0 0 0 0,0 0 0 0 0,0 0 0 0 0,0 0 1 0 0,0 0-1 0 0,0 1 0 0 0,0-1 0 0 0,0 0 0 0 0,0 0 1 0 0,0 0-1 0 0,0 0 0 0 0,0 0 0 0 0,0 0 0 0 0,0 0 1 0 0,0 0-1 0 0,0 0 0 0 0,0 0 0 0 0,0 0 0 0 0,0 0 1 0 0,0 0-1 0 0,0 0 0 0 0,0 1 0 0 0,0-1 0 0 0,1 0 1 0 0,-8 3-119 0 0,0-1 0 0 0,0 1 0 0 0,0-1 0 0 0,0 0 1 0 0,-1-1-1 0 0,-12 2 0 0 0,-249 8-1274 0 0,-4-20 470 0 0,267 8 910 0 0,-790-68-133 0 0,3-43 2255 0 0,-109-2 1292 0 0,876 111-3333 0 0,-19-2 39 0 0,-68-6 144 0 0,102 12-170 0 0,11-1-76 0 0,0 0 1 0 0,-1 0-1 0 0,1 0 0 0 0,0 0 0 0 0,0 0 1 0 0,0 0-1 0 0,0 0 0 0 0,0 0 1 0 0,0 0-1 0 0,0 0 0 0 0,0 1 1 0 0,0-1-1 0 0,0 0 0 0 0,0 0 0 0 0,0 0 1 0 0,0 0-1 0 0,0 0 0 0 0,0 0 1 0 0,0 0-1 0 0,0 0 0 0 0,0 0 1 0 0,0 0-1 0 0,0 0 0 0 0,0 0 1 0 0,0 0-1 0 0,0 0 0 0 0,0 0 0 0 0,0 0 1 0 0,0 1-1 0 0,0-1 0 0 0,0 0 1 0 0,0 0-1 0 0,0 0 0 0 0,0 0 1 0 0,0 0-1 0 0,0 0 0 0 0,0 0 1 0 0,0 0-1 0 0,0 0 0 0 0,0 0 0 0 0,0 0 1 0 0,0 0-1 0 0,0 0 0 0 0,0 0 1 0 0,0 0-1 0 0,0 0 0 0 0,0 0 1 0 0,0 1-1 0 0,0-1 0 0 0,0 0 0 0 0,0 0 1 0 0,1 0-1 0 0,-1 0 0 0 0,0 0 1 0 0,0 0-1 0 0,0 0 0 0 0,0 0 1 0 0,0 0-1 0 0,0 0 0 0 0,12 5-9 0 0,-11-4 13 0 0,63 20-42 0 0,112 21-1 0 0,-127-32-13 0 0,368 61-195 0 0,6-20 193 0 0,-292-35 34 0 0,423 47-208 0 0,644 79-635 0 0,138 40-521 0 0,285 72 62 0 0,-8 41 905 0 0,-588-71 1179 0 0,-830-179-501 0 0,243 64 592 0 0,-333-77-530 0 0,-1 4 1 0 0,103 52 0 0 0,-197-83-299 0 0,-2-2 5 0 0,-1 1 0 0 0,1-1 0 0 0,-1 1 0 0 0,0 1 0 0 0,0 0 0 0 0,0 0-1 0 0,-1 0 1 0 0,0 0 0 0 0,8 10 0 0 0,-13-14-29 0 0,0 0 0 0 0,-1 0-1 0 0,1 0 1 0 0,0 0 0 0 0,-1 0 0 0 0,1 0-1 0 0,-1 0 1 0 0,0 0 0 0 0,1 0 0 0 0,-1 0 0 0 0,0 0-1 0 0,0 1 1 0 0,0-1 0 0 0,0 0 0 0 0,0 0-1 0 0,0 0 1 0 0,0 0 0 0 0,0 0 0 0 0,0 1 0 0 0,0-1-1 0 0,0 0 1 0 0,-1 0 0 0 0,1 0 0 0 0,-1 0-1 0 0,1 0 1 0 0,-1 0 0 0 0,1 0 0 0 0,-1 0 0 0 0,1 0-1 0 0,-1 0 1 0 0,0 0 0 0 0,1 0 0 0 0,-1 0-1 0 0,0-1 1 0 0,0 1 0 0 0,0 0 0 0 0,0 0 0 0 0,0-1-1 0 0,0 1 1 0 0,-1 0 0 0 0,-4 2-2 0 0,-1 1 1 0 0,0-1 0 0 0,0-1-1 0 0,0 1 1 0 0,-8 1-1 0 0,-16 3-22 0 0,1-2-1 0 0,-35 2 0 0 0,-65-3-116 0 0,83-3 103 0 0,-572-7-226 0 0,-7-21 244 0 0,518 22-15 0 0,-512-26 26 0 0,-989-39 508 0 0,-1420 66 680 0 0,2861 9-1011 0 0,-324 12 319 0 0,5 22 42 0 0,436-30-401 0 0,50-8-100 0 0,5 1-23 0 0,20 7-95 0 0,0-1 0 0 0,1-1 0 0 0,0-1 0 0 0,45 5 0 0 0,111 0-114 0 0,264-14 1 0 0,3-18 156 0 0,-99 5 51 0 0,-35 2 29 0 0,604-21 38 0 0,1 21 4 0 0,1420 97-2 0 0,-1845-46-42 0 0,-5 17 0 0 0,-196 2 96 0 0,-279-53-103 0 0,0 1 0 0 0,-1 0 0 0 0,16 7 0 0 0,-29-11-27 0 0,0 0 0 0 0,0 1 0 0 0,0-1 0 0 0,0 0 0 0 0,0 0 0 0 0,0 0 0 0 0,0 0 0 0 0,0 0-1 0 0,-1 0 1 0 0,1 0 0 0 0,0 0 0 0 0,0 0 0 0 0,0 0 0 0 0,0 0 0 0 0,0 0 0 0 0,0 0 0 0 0,0 0 0 0 0,0 1 0 0 0,0-1 0 0 0,0 0-1 0 0,0 0 1 0 0,0 0 0 0 0,0 0 0 0 0,0 0 0 0 0,0 0 0 0 0,0 0 0 0 0,0 0 0 0 0,0 0 0 0 0,0 0 0 0 0,0 0 0 0 0,0 1 0 0 0,0-1-1 0 0,0 0 1 0 0,0 0 0 0 0,0 0 0 0 0,1 0 0 0 0,-1 0 0 0 0,0 0 0 0 0,-11 2-53 0 0,1-1 0 0 0,-1-1 0 0 0,1 1 0 0 0,-16-3 0 0 0,-263-24-409 0 0,-1221-75 126 0 0,-7 42 916 0 0,-1085 102 390 0 0,2563-42-935 0 0,15 0 11 0 0,-1 0-1 0 0,1 2 1 0 0,-28 6 0 0 0,36-3 20 0 0,13-5 0 0 0,7 2-33 0 0,8 6-96 0 0,1-1 0 0 0,0-1 0 0 0,0 0-1 0 0,1-1 1 0 0,27 9 0 0 0,0-3-67 0 0,42 6 0 0 0,405 35-159 0 0,6-39 252 0 0,-248-9 52 0 0,790 19 40 0 0,586 82 62 0 0,-1522-94-152 0 0,624 85-319 0 0,-498-49 227 0 0,-178-35-10 0 0,0 3 1 0 0,66 31 0 0 0,-75-25-111 0 0,-37-21 228 0 0,-1 0 0 0 0,1 1 0 0 0,0-1 0 0 0,-1 0 0 0 0,1 1 0 0 0,-1-1 0 0 0,0 0 1 0 0,1 1-1 0 0,-1 0 0 0 0,0-1 0 0 0,0 1 0 0 0,0 0 0 0 0,0 0 0 0 0,0-1 0 0 0,-1 1 0 0 0,1 0 0 0 0,0 2 0 0 0,-1-2 1 0 0,0-1 0 0 0,0 0 0 0 0,-1 0 0 0 0,1 0 0 0 0,0 1 0 0 0,-1-1 0 0 0,1 0 0 0 0,-1 0 0 0 0,1 0 0 0 0,-1 0 0 0 0,0 0 0 0 0,0 1 0 0 0,1-1 0 0 0,-1 0 0 0 0,0-1 0 0 0,0 1 0 0 0,0 0 0 0 0,0 0 0 0 0,0 0 0 0 0,0-1 0 0 0,0 1 0 0 0,0 0-1 0 0,0-1 1 0 0,-2 1 0 0 0,-32 14-493 0 0,32-14 466 0 0,-34 9-425 0 0,0-1 1 0 0,-1-1-1 0 0,-41 1 0 0 0,-124 1-325 0 0,176-9 776 0 0,-914-1 63 0 0,-4-32 1750 0 0,359 10-740 0 0,-1047-8 856 0 0,3 32-1314 0 0,1221-3-560 0 0,915-17-493 0 0,2-22-302 0 0,-18 2 381 0 0,516-12 403 0 0,3 45 41 0 0,-56 49 176 0 0,-4 56-25 0 0,-891-92-211 0 0,411 66 75 0 0,-341-47-52 0 0,200 69 1 0 0,-326-96-28 0 0,21 8-26 0 0,-1 0 1 0 0,0 2-1 0 0,-1 0 0 0 0,26 18 0 0 0,-45-27 1 0 0,0 0 0 0 0,0 1 1 0 0,0-1-1 0 0,0 1 0 0 0,0-1 0 0 0,0 1 0 0 0,0 0 1 0 0,-1 0-1 0 0,1 0 0 0 0,-1 0 0 0 0,0 0 0 0 0,1 0 1 0 0,-1 1-1 0 0,0-1 0 0 0,0 0 0 0 0,0 0 0 0 0,0 4 1 0 0,-1-6 5 0 0,0 1 0 0 0,0 0 0 0 0,0 0 0 0 0,0 0 0 0 0,-1 0 1 0 0,1 0-1 0 0,0 0 0 0 0,0 0 0 0 0,-1 0 0 0 0,1 0 1 0 0,-1-1-1 0 0,1 1 0 0 0,-1 0 0 0 0,1 0 0 0 0,-1-1 0 0 0,1 1 1 0 0,-2 1-1 0 0,0 0-14 0 0,0 0 1 0 0,-1-1-1 0 0,1 1 0 0 0,0-1 1 0 0,-1 0-1 0 0,1 1 1 0 0,-1-1-1 0 0,-2 1 0 0 0,-16 3-169 0 0,0 0 0 0 0,0-1 0 0 0,-32 1 0 0 0,33-3 86 0 0,-394 19-1414 0 0,-221-35 2090 0 0,-146 0 822 0 0,-350-3 505 0 0,64 40-934 0 0,488-6-753 0 0,77 0-119 0 0,37 0-20 0 0,2-15 13 0 0,437-4-292 0 0,102 7-68 0 0,211-16-234 0 0,6-21 106 0 0,-180 18 308 0 0,1147-118 56 0 0,10 51 60 0 0,-145 72-10 0 0,-4 82 0 0 0,-368 50 0 0 0,-671-107-6 0 0,137 46-1 0 0,-211-59 1 0 0,-1-2-10 0 0,-1 2 0 0 0,1-1 0 0 0,0 1 1 0 0,-1 0-1 0 0,0 0 0 0 0,0 1 0 0 0,0 0 0 0 0,0 0 1 0 0,6 6-1 0 0,-11-10 12 0 0,-1 1 1 0 0,0-1-1 0 0,1 1 1 0 0,-1-1-1 0 0,1 0 1 0 0,-1 1-1 0 0,0-1 1 0 0,0 1-1 0 0,1 0 1 0 0,-1-1-1 0 0,0 1 0 0 0,0-1 1 0 0,1 1-1 0 0,-1-1 1 0 0,0 1-1 0 0,0 0 1 0 0,0-1-1 0 0,0 1 1 0 0,0-1-1 0 0,0 1 1 0 0,0-1-1 0 0,0 1 1 0 0,0 0-1 0 0,0-1 0 0 0,0 1 1 0 0,-1-1-1 0 0,1 1 1 0 0,0-1-1 0 0,0 1 1 0 0,-1 0-1 0 0,1-1 1 0 0,-1 1-1 0 0,0 1-10 0 0,-1-1-1 0 0,1 1 0 0 0,-1-1 1 0 0,1 0-1 0 0,-1 0 1 0 0,0 0-1 0 0,0 0 0 0 0,0 0 1 0 0,-2 1-1 0 0,-12 3-123 0 0,0-1 0 0 0,0 0-1 0 0,0-1 1 0 0,-1-1 0 0 0,-18 1 0 0 0,24-2 78 0 0,-519 10-1183 0 0,429-11 1218 0 0,-1225-21 225 0 0,727 9 303 0 0,292 6-97 0 0,-1275-6 1530 0 0,-653 63-512 0 0,2040-50-1424 0 0,77-2 0 0 0,145 1-28 0 0,103-3-404 0 0,727-80-492 0 0,205-34 810 0 0,6 46 52 0 0,-259 58 62 0 0,-3 44 0 0 0,300 79 15 0 0,-272 43 170 0 0,-744-132-158 0 0,-1 3 0 0 0,106 44-1 0 0,-181-63-22 0 0,1 2 0 0 0,-1 0-1 0 0,0 1 1 0 0,0 0-1 0 0,-1 1 1 0 0,14 12 0 0 0,-25-20-15 0 0,-1 1 0 0 0,1-1 0 0 0,-1 1 0 0 0,1-1 0 0 0,-1 1 0 0 0,0 0 0 0 0,0-1 1 0 0,0 1-1 0 0,0 0 0 0 0,0 0 0 0 0,0 0 0 0 0,0 0 0 0 0,0 0 0 0 0,-1 0 0 0 0,1 0 1 0 0,-1 0-1 0 0,1 3 0 0 0,-2-3-3 0 0,1-1 0 0 0,0 1 0 0 0,-1 0 1 0 0,1-1-1 0 0,-1 1 0 0 0,1-1 0 0 0,-1 1 0 0 0,0-1 1 0 0,0 1-1 0 0,1-1 0 0 0,-1 0 0 0 0,0 1 0 0 0,0-1 0 0 0,-1 0 1 0 0,1 0-1 0 0,0 0 0 0 0,-2 2 0 0 0,-4 2-32 0 0,-1-1-1 0 0,1 0 0 0 0,-1-1 1 0 0,0 1-1 0 0,0-1 1 0 0,0-1-1 0 0,-13 3 0 0 0,-47 7-201 0 0,-1-4 1 0 0,-106-1-1 0 0,114-6 143 0 0,-951 1-111 0 0,571-5 499 0 0,-905 8 1209 0 0,-2 39-149 0 0,165 42-989 0 0,994-69-361 0 0,-399 20-384 0 0,584-37 289 0 0,65-2-224 0 0,67-11 1 0 0,-110 10 280 0 0,437-57-441 0 0,201-25 352 0 0,473-26 134 0 0,7 54 0 0 0,1 73 0 0 0,-5 95 0 0 0,-776-51 0 0 0,-262-40 0 0 0,160 58 0 0 0,-221-66 0 0 0,53 30 0 0 0,-82-39 1 0 0,1 0-1 0 0,-1 0 1 0 0,0 0-1 0 0,0 0 0 0 0,5 6 1 0 0,-9-9-2 0 0,1 1 1 0 0,-1-1-1 0 0,0 1 0 0 0,1-1 1 0 0,-1 1-1 0 0,1-1 1 0 0,-1 1-1 0 0,0-1 0 0 0,1 1 1 0 0,-1-1-1 0 0,0 1 0 0 0,0 0 1 0 0,0-1-1 0 0,1 1 1 0 0,-1-1-1 0 0,0 1 0 0 0,0 0 1 0 0,0-1-1 0 0,0 1 1 0 0,0 0-1 0 0,0-1 0 0 0,0 1 1 0 0,0 0-1 0 0,0-1 1 0 0,0 1-1 0 0,-1-1 0 0 0,1 1 1 0 0,0 0-1 0 0,0-1 0 0 0,-1 1 1 0 0,1-1-1 0 0,0 1 1 0 0,-1-1-1 0 0,1 1 0 0 0,0-1 1 0 0,-1 1-1 0 0,1-1 1 0 0,-1 1-1 0 0,1-1 0 0 0,-1 1 1 0 0,1-1-1 0 0,-1 0 0 0 0,1 1 1 0 0,-1-1-1 0 0,1 0 1 0 0,-1 1-1 0 0,1-1 0 0 0,-1 0 1 0 0,0 0-1 0 0,1 0 1 0 0,-2 1-1 0 0,-7 2-57 0 0,-1-1-1 0 0,0 0 1 0 0,1 0 0 0 0,-1-1-1 0 0,-16 1 1 0 0,12-1 1 0 0,-514 5-499 0 0,1-20 674 0 0,-150-3 108 0 0,-1134 41 861 0 0,83 88-451 0 0,738-27-623 0 0,498-52-109 0 0,446-33-193 0 0,141-6 50 0 0,351-41-71 0 0,4-17 208 0 0,-72 8 98 0 0,1023-82 115 0 0,10 121-54 0 0,-332 97-57 0 0,-16 99 0 0 0,-1049-176 0 0 0,140 34-38 0 0,-116-25 21 0 0,68 29 0 0 0,-59-15-39 0 0,-43-24 38 0 0,0 1-1 0 0,0 0 0 0 0,-1 0 1 0 0,1 0-1 0 0,-1 1 0 0 0,0-1 1 0 0,0 1-1 0 0,4 5 0 0 0,-6-8 7 0 0,-1 0 0 0 0,1 0 0 0 0,-1 1 0 0 0,1-1 0 0 0,0 0 0 0 0,-1 1 0 0 0,0-1 0 0 0,1 1 0 0 0,-1-1 0 0 0,0 0 1 0 0,0 1-1 0 0,0-1 0 0 0,0 1 0 0 0,0-1 0 0 0,0 1 0 0 0,0-1 0 0 0,0 0 0 0 0,-1 1 0 0 0,1-1 0 0 0,-1 1 0 0 0,1-1 0 0 0,-1 0 0 0 0,1 1 0 0 0,-1-1 0 0 0,0 0 0 0 0,1 0 0 0 0,-1 0 0 0 0,0 1 0 0 0,0-1 0 0 0,0 0 0 0 0,0 0 0 0 0,0 0 0 0 0,-3 1 0 0 0,-1 3-35 0 0,-2-2 0 0 0,1 1 0 0 0,0 0 0 0 0,-1-1 0 0 0,-11 4 0 0 0,-14 2-119 0 0,0-1 0 0 0,0-1 0 0 0,-54 3 0 0 0,-338 22-221 0 0,-9-15 79 0 0,301-13 284 0 0,-684 20 359 0 0,-764 35 714 0 0,402 25-513 0 0,549-30-446 0 0,-463 31-364 0 0,980-79 202 0 0,-165 2-212 0 0,260-10 252 0 0,19-1-3 0 0,9-3 16 0 0,8 1-18 0 0,0 0 1 0 0,35-5-1 0 0,-44 8 29 0 0,573-85-184 0 0,827-85 192 0 0,11 104 0 0 0,-49 133 0 0 0,-884-5 100 0 0,-11 30 16 0 0,-415-75-101 0 0,-1 2-1 0 0,116 51 0 0 0,-134-46-48 0 0,-39-20 23 0 0,-1 0 1 0 0,-1 0-1 0 0,1 0 1 0 0,0 1-1 0 0,0-1 0 0 0,-1 1 1 0 0,1 0-1 0 0,-1 0 1 0 0,4 5-1 0 0,-6-7 7 0 0,0 0-1 0 0,1-1 1 0 0,-1 1 0 0 0,0 0-1 0 0,1 0 1 0 0,-1 0 0 0 0,0 0-1 0 0,0 0 1 0 0,0 0-1 0 0,0 0 1 0 0,1 0 0 0 0,-1 0-1 0 0,-1 0 1 0 0,1-1 0 0 0,0 1-1 0 0,0 0 1 0 0,0 0 0 0 0,0 0-1 0 0,-1 0 1 0 0,1 0 0 0 0,0 0-1 0 0,-1 0 1 0 0,1-1 0 0 0,-1 1-1 0 0,1 0 1 0 0,-1 0-1 0 0,0 0 1 0 0,-1 2-18 0 0,-1-1 0 0 0,1 0 0 0 0,-1 0 0 0 0,0 0 0 0 0,1 0 0 0 0,-6 2 0 0 0,-9 3-153 0 0,1-1-1 0 0,-1-1 1 0 0,-1 0 0 0 0,1-1-1 0 0,-31 2 1 0 0,46-6 167 0 0,-254 19-1104 0 0,-9-20 883 0 0,163 0 254 0 0,-1414-25 1356 0 0,380 10 130 0 0,386 9-982 0 0,506 4-385 0 0,-280-14 64 0 0,439 11-173 0 0,-214-28 88 0 0,239 19-41 0 0,60 14-80 0 0,0 1 0 0 0,0 0-1 0 0,0 0 1 0 0,0 0 0 0 0,0 0-1 0 0,0 0 1 0 0,0 0-1 0 0,-1-1 1 0 0,1 1 0 0 0,0 0-1 0 0,0 0 1 0 0,0 0 0 0 0,0 0-1 0 0,0-1 1 0 0,0 1 0 0 0,0 0-1 0 0,0 0 1 0 0,0 0 0 0 0,0 0-1 0 0,0 0 1 0 0,0-1-1 0 0,0 1 1 0 0,0 0 0 0 0,0 0-1 0 0,0 0 1 0 0,0 0 0 0 0,0-1-1 0 0,1 1 1 0 0,-1 0 0 0 0,0 0-1 0 0,0 0 1 0 0,0 0 0 0 0,0 0-1 0 0,0 0 1 0 0,0-1 0 0 0,0 1-1 0 0,0 0 1 0 0,1 0-1 0 0,-1 0 1 0 0,0 0 0 0 0,0 0-1 0 0,0 0 1 0 0,0 0 0 0 0,0 0-1 0 0,0 0 1 0 0,1 0 0 0 0,-1-1-1 0 0,0 1 1 0 0,0 0 0 0 0,0 0-1 0 0,1 0 1 0 0,8-6 8 0 0,8 0 7 0 0,0 0-1 0 0,1 2 1 0 0,18-4-1 0 0,-28 7-23 0 0,718-115-472 0 0,-705 113 467 0 0,1315-139-278 0 0,-633 97 263 0 0,1228 82 0 0 0,-1904-35 27 0 0,653 63 0 0 0,-475-35 0 0 0,259 71 0 0 0,-460-100 0 0 0,112 36-13 0 0,-115-37 8 0 0,0 0-1 0 0,0 0 1 0 0,0 0-1 0 0,0 1 1 0 0,0-1 0 0 0,0 0-1 0 0,0 1 1 0 0,0-1-1 0 0,0 1 1 0 0,0-1 0 0 0,-1 1-1 0 0,1 0 1 0 0,0-1-1 0 0,0 1 1 0 0,-1 0 0 0 0,1-1-1 0 0,0 1 1 0 0,-1 0-1 0 0,1 0 1 0 0,0 1 0 0 0,-2-1-18 0 0,-1 0 0 0 0,1 0 1 0 0,-1-1-1 0 0,1 1 0 0 0,-1 0 1 0 0,1-1-1 0 0,-1 1 0 0 0,1-1 1 0 0,-1 1-1 0 0,0-1 0 0 0,0 0 1 0 0,1 0-1 0 0,-4 0 0 0 0,-23 2-205 0 0,0-2 0 0 0,-36-5 0 0 0,44 3 148 0 0,-155-11-357 0 0,-312-30 50 0 0,-2616-255 2883 0 0,3063 294-2450 0 0,-792-85 883 0 0,743 73-704 0 0,77 12-129 0 0,12 4-96 0 0,0 0 1 0 0,0 0-1 0 0,0 0 1 0 0,0-1-1 0 0,0 1 0 0 0,0 0 1 0 0,0 0-1 0 0,0 0 0 0 0,0 0 1 0 0,0 0-1 0 0,0 0 0 0 0,0 0 1 0 0,0 0-1 0 0,0 0 1 0 0,0 0-1 0 0,0 0 0 0 0,0 0 1 0 0,0-1-1 0 0,0 1 0 0 0,0 0 1 0 0,0 0-1 0 0,0 0 0 0 0,0 0 1 0 0,0 0-1 0 0,0 0 1 0 0,0 0-1 0 0,0 0 0 0 0,0 0 1 0 0,0 0-1 0 0,0 0 0 0 0,0 0 1 0 0,0 0-1 0 0,1-1 1 0 0,-1 1-1 0 0,0 0 0 0 0,0 0 1 0 0,0 0-1 0 0,0 0 0 0 0,0 0 1 0 0,0 0-1 0 0,0 0 0 0 0,0 0 1 0 0,0 0-1 0 0,0 0 1 0 0,0 0-1 0 0,0 0 0 0 0,0 0 1 0 0,1 0-1 0 0,-1 0 0 0 0,0 0 1 0 0,0 0-1 0 0,0 0 0 0 0,0 0 1 0 0,0 0-1 0 0,0 0 1 0 0,0 0-1 0 0,16-2-21 0 0,-15 2 24 0 0,243-2-558 0 0,-112 5 315 0 0,352-13-425 0 0,-194 2 354 0 0,-254 8 277 0 0,1145-16-589 0 0,0 42 500 0 0,-414 19 110 0 0,-6 29 14 0 0,-344-1-1 0 0,-346-52-72 0 0,-71-20-13 0 0,-4 0 56 0 0,-7 1-1 0 0,-15-1-59 0 0,-26-4 0 0 0,27 2 34 0 0,-900-64-448 0 0,601 41 570 0 0,-169-13 274 0 0,-578-41 555 0 0,652 51-488 0 0,-325-20 112 0 0,566 36-389 0 0,-121-6 175 0 0,4 19 136 0 0,271-1-401 0 0,-33 4 111 0 0,57-5-150 0 0,-1 0 0 0 0,1 0 0 0 0,0 0 0 0 0,-1 0-1 0 0,1 0 1 0 0,-1 0 0 0 0,1 0 0 0 0,0 0 0 0 0,-1 0 0 0 0,1 0-1 0 0,-1 1 1 0 0,1-1 0 0 0,0 0 0 0 0,-1 0 0 0 0,1 0 0 0 0,0 0-1 0 0,-1 1 1 0 0,1-1 0 0 0,0 0 0 0 0,-1 0 0 0 0,1 1 0 0 0,0-1-1 0 0,-1 0 1 0 0,1 1 0 0 0,0-1 0 0 0,0 0 0 0 0,-1 1 0 0 0,1-1-1 0 0,0 0 1 0 0,0 1 0 0 0,0 0 0 0 0,0 0-9 0 0,1 0 1 0 0,0 0-1 0 0,0 1 1 0 0,-1-1-1 0 0,1 0 0 0 0,0 0 1 0 0,0 0-1 0 0,0 0 1 0 0,1 0-1 0 0,-1 0 0 0 0,0 0 1 0 0,0-1-1 0 0,0 1 1 0 0,1 0-1 0 0,1 0 1 0 0,26 12-82 0 0,11 1-40 0 0,1-1 0 0 0,54 9 0 0 0,92 5-186 0 0,229 9-138 0 0,5-15 142 0 0,-253-14 196 0 0,165 8-22 0 0,1124 67-62 0 0,-812-24 141 0 0,-8 30 60 0 0,-522-65-3 0 0,-2 5 0 0 0,127 49 0 0 0,-225-72 0 0 0,-1 1 0 0 0,1 0 0 0 0,-1 1 0 0 0,-1 0 0 0 0,20 15 0 0 0,-31-21 0 0 0,-1 0 0 0 0,1 1-1 0 0,-1-1 1 0 0,1 1 0 0 0,-1 0 0 0 0,0-1-1 0 0,1 1 1 0 0,0 3 0 0 0,-1-5-3 0 0,-1 1 1 0 0,0 0-1 0 0,0-1 1 0 0,1 1-1 0 0,-1 0 1 0 0,0 0-1 0 0,0-1 0 0 0,0 1 1 0 0,0 0-1 0 0,0-1 1 0 0,0 1-1 0 0,0 0 1 0 0,0 0-1 0 0,0-1 1 0 0,-1 1-1 0 0,1 0 1 0 0,0-1-1 0 0,-1 2 1 0 0,0 0-8 0 0,0-1 1 0 0,-1 1 0 0 0,1 0-1 0 0,-1-1 1 0 0,0 0 0 0 0,1 1-1 0 0,-1-1 1 0 0,0 0 0 0 0,0 0-1 0 0,0 0 1 0 0,0 0 0 0 0,0 0-1 0 0,0 0 1 0 0,0-1 0 0 0,-4 1-1 0 0,-27 6-71 0 0,0-1-1 0 0,0-2 0 0 0,-53 0 0 0 0,34-2 27 0 0,-665 3-300 0 0,-3-33 470 0 0,136 4 181 0 0,-605-2 512 0 0,0 36-99 0 0,69 65-439 0 0,923-58-248 0 0,-683 86 31 0 0,869-101-52 0 0,-43 6 2 0 0,-1 3 1 0 0,-53 18-1 0 0,106-29-1 0 0,-4 2 4 0 0,0 1 1 0 0,0-1-1 0 0,-10 7 1 0 0,15-9-12 0 0,0 0 1 0 0,0 1 0 0 0,1-1 0 0 0,-1 1 0 0 0,0-1 0 0 0,0 1 0 0 0,1-1 0 0 0,-1 1 0 0 0,1 0 0 0 0,-1-1 0 0 0,0 1-1 0 0,1 0 1 0 0,-1 0 0 0 0,1-1 0 0 0,-1 1 0 0 0,1 0 0 0 0,0 0 0 0 0,-1 0 0 0 0,1-1 0 0 0,0 1 0 0 0,0 0-1 0 0,-1 0 1 0 0,1 0 0 0 0,0 0 0 0 0,0 0 0 0 0,0 0 0 0 0,0-1 0 0 0,0 1 0 0 0,0 0 0 0 0,0 0 0 0 0,1 0-1 0 0,-1 0 1 0 0,0 0 0 0 0,0 0 0 0 0,1-1 0 0 0,-1 2 0 0 0,3 1-13 0 0,-1 1 0 0 0,1-1 0 0 0,-1 0 0 0 0,1 0-1 0 0,0 0 1 0 0,0-1 0 0 0,1 1 0 0 0,-1-1 0 0 0,0 0 0 0 0,1 0 0 0 0,-1 0 0 0 0,6 2 0 0 0,9 3-91 0 0,25 6 0 0 0,-39-12 87 0 0,46 12-182 0 0,0-3 0 0 0,87 5 0 0 0,111-9-21 0 0,840-48 211 0 0,-190 3 15 0 0,307 58 23 0 0,-9 123 42 0 0,-993-98 6 0 0,-159-32-68 0 0,-1 1-1 0 0,61 29 1 0 0,-102-41-4 0 0,4 1 3 0 0,0 1 0 0 0,-1 0 0 0 0,1 0-1 0 0,-1 0 1 0 0,1 0 0 0 0,-1 1-1 0 0,0 0 1 0 0,-1 0 0 0 0,9 10 0 0 0,-12-14-7 0 0,-1 1 1 0 0,0-1-1 0 0,1 1 1 0 0,-1-1-1 0 0,0 1 1 0 0,0-1 0 0 0,0 1-1 0 0,1-1 1 0 0,-1 1-1 0 0,0 0 1 0 0,0-1-1 0 0,0 1 1 0 0,0-1 0 0 0,0 1-1 0 0,0-1 1 0 0,0 1-1 0 0,0 0 1 0 0,0-1-1 0 0,0 1 1 0 0,0-1 0 0 0,0 1-1 0 0,-1 0 1 0 0,1-1-1 0 0,0 1 1 0 0,0-1-1 0 0,-1 1 1 0 0,1-1 0 0 0,0 1-1 0 0,-1-1 1 0 0,1 1-1 0 0,0-1 1 0 0,-1 1-1 0 0,-2 1-5 0 0,1-1 0 0 0,0 1 0 0 0,0-1 0 0 0,-1 1 0 0 0,1-1-1 0 0,-5 1 1 0 0,-12 4-40 0 0,-1 0 0 0 0,0-2 0 0 0,-38 3 0 0 0,-264 9-273 0 0,-10-20 258 0 0,176 0 133 0 0,-1137-20 604 0 0,866 16-344 0 0,-205-1 315 0 0,3 17-184 0 0,-382 45-162 0 0,970-50-298 0 0,-597 52 51 0 0,376-29-50 0 0,-23 3-61 0 0,-338 23-452 0 0,557-51 189 0 0,703-17-982 0 0,-77 0 1246 0 0,-517 15 63 0 0,983 12 134 0 0,-965-8-138 0 0,700 47 62 0 0,-363-6-63 0 0,-8 26 0 0 0,-356-61-12 0 0,57 21 0 0 0,-92-29-8 0 0,0 0 1 0 0,1-1-1 0 0,-1 1 0 0 0,0 0 0 0 0,0-1 0 0 0,0 1 1 0 0,0-1-1 0 0,0 1 0 0 0,0-1 0 0 0,0 1 0 0 0,0-1 0 0 0,0 0 1 0 0,0 1-1 0 0,-2-1 0 0 0,-14 3-46 0 0,0-1-1 0 0,0-1 1 0 0,0-1-1 0 0,-30-3 1 0 0,11 1 31 0 0,-105-5 53 0 0,-907-52 534 0 0,686 32-188 0 0,-909-66 1053 0 0,975 79-1261 0 0,-61-5-60 0 0,170-2-41 0 0,124 13-57 0 0,39 5 2 0 0,17 3-26 0 0,9 3 4 0 0,9 5-32 0 0,-10-8 47 0 0,15 9-102 0 0,0-1 1 0 0,1 0-1 0 0,0-1 1 0 0,0-1-1 0 0,25 6 1 0 0,93 12-233 0 0,-93-18 294 0 0,373 43-204 0 0,4-17 245 0 0,160 16-42 0 0,-3 36-29 0 0,-529-73-102 0 0,-45-10 26 0 0,-17-1-126 0 0,-242-34 64 0 0,35 10 398 0 0,-1048-95 677 0 0,637 93-667 0 0,217 31-193 0 0,336-3 0 0 0,-137 11 0 0 0,208-13 3 0 0,6 0-6 0 0,0 0 1 0 0,-1 1 0 0 0,1-1 0 0 0,0 1 0 0 0,0 0 0 0 0,-1 0 0 0 0,-5 3 0 0 0,9-4 0 0 0,0 0 1 0 0,0 0-1 0 0,1 0 1 0 0,-1 0 0 0 0,0 0-1 0 0,0 0 1 0 0,0 0-1 0 0,0 0 1 0 0,0 0 0 0 0,0 0-1 0 0,0 0 1 0 0,0 0-1 0 0,0 0 1 0 0,0 0 0 0 0,0 0-1 0 0,0 0 1 0 0,0 0-1 0 0,1 0 1 0 0,-1 1 0 0 0,0-1-1 0 0,0 0 1 0 0,0 0-1 0 0,0 0 1 0 0,0 0 0 0 0,0 0-1 0 0,0 0 1 0 0,0 0-1 0 0,0 0 1 0 0,0 0 0 0 0,0 0-1 0 0,0 0 1 0 0,0 1-1 0 0,0-1 1 0 0,0 0 0 0 0,0 0-1 0 0,0 0 1 0 0,0 0-1 0 0,0 0 1 0 0,0 0 0 0 0,0 0-1 0 0,0 0 1 0 0,0 0-1 0 0,0 0 1 0 0,0 1 0 0 0,0-1-1 0 0,0 0 1 0 0,-1 0-1 0 0,1 0 1 0 0,0 0 0 0 0,0 0-1 0 0,0 0 1 0 0,0 0-1 0 0,0 0 1 0 0,0 0 0 0 0,0 0-1 0 0,0 0 1 0 0,0 0-1 0 0,0 0 1 0 0,0 0 0 0 0,10 8-64 0 0,0 0 0 0 0,1-1 0 0 0,1 0 0 0 0,-1-1 0 0 0,1-1 1 0 0,0 0-1 0 0,0 0 0 0 0,23 5 0 0 0,9-1 38 0 0,55 5 0 0 0,255 7 40 0 0,-255-17 41 0 0,75 1-37 0 0,304 24-542 0 0,-463-27 422 0 0,-12-2-1 0 0,-6-1 2 0 0,-24-5 47 0 0,-1 0 0 0 0,-34-2 1 0 0,-60 1 241 0 0,55 4-145 0 0,-481-21 114 0 0,202 10 37 0 0,321 13-164 0 0,-148-4 225 0 0,186 14-327 0 0,-3-4 3 0 0,1-1-1 0 0,0 0 1 0 0,-1-1 0 0 0,1 0 0 0 0,15 1 0 0 0,58 3 1 0 0,-55-6 77 0 0,179 9-9 0 0,137 10 22 0 0,-6 25 151 0 0,-302-36-188 0 0,-62-14-23 0 0,-40-2-1 0 0,21 3 39 0 0,-155-21-124 0 0,-118-12 98 0 0,233 32 76 0 0,-14-1 65 0 0,71 5 3 0 0,74 9-164 0 0,0-3 0 0 0,62 0 0 0 0,102-11 7 0 0,-132 2 107 0 0,331-19 283 0 0,146-4-168 0 0,-374 22-121 0 0,307-3 72 0 0,-117 2-16 0 0,-68 0-46 0 0,69-5-24 0 0,-144 2 22 0 0,596-11 585 0 0,2 24-400 0 0,-501 3-254 0 0,143 4 0 0 0,-24 0 0 0 0,-56-13 80 0 0,-273-3 17 0 0,27 0-82 0 0,-138 4-15 0 0,-11-1 0 0 0,-14-1 0 0 0,-158 1-272 0 0,79 2 116 0 0,-164 3-106 0 0,57 0 192 0 0,-98-2 70 0 0,-302-2 0 0 0,-301-23-76 0 0,-151-19 25 0 0,593 26 42 0 0,-347 9 23 0 0,6 36 40 0 0,548-8-156 0 0,-70 4-361 0 0,110-5-89 0 0,17 0 113 0 0,190-19 427 0 0,9 0-46 0 0,5 1 3 0 0,15 3 41 0 0,0-1 0 0 0,0-1-1 0 0,25 0 1 0 0,60-6 184 0 0,-9 0 10 0 0,415-15 626 0 0,-99 1-366 0 0,-131 11-295 0 0,198-3 72 0 0,-246 9-217 0 0,261 3 0 0 0,-270 0 20 0 0,152 5 24 0 0,146-10-44 0 0,-328-3 0 0 0,209 14 63 0 0,-365-7-62 0 0,137 1-1 0 0,-140-2 0 0 0,-2 3 0 0 0,-19-3-14 0 0,-10 0-70 0 0,-16 4-386 0 0,-27 6 270 0 0,0-2 0 0 0,-47 3 0 0 0,-86-1 34 0 0,145-9 132 0 0,-371 8-68 0 0,316-7 76 0 0,-818-6 26 0 0,811 3 0 0 0,-540-16 0 0 0,27 1 0 0 0,449 13-17 0 0,-505 0 378 0 0,636 4-330 0 0,-359 24 52 0 0,368-22-150 0 0,-1 1 0 0 0,2 0 1 0 0,-1 1-1 0 0,-17 9 0 0 0,20-9-1 0 0,11-5 58 0 0,1 1 0 0 0,-1-1-1 0 0,1 0 1 0 0,-1 0-1 0 0,0 0 1 0 0,1 0 0 0 0,-1 1-1 0 0,1-1 1 0 0,0 0 0 0 0,-1 1-1 0 0,1-1 1 0 0,-1 0-1 0 0,1 1 1 0 0,-1-1 0 0 0,1 0-1 0 0,0 1 1 0 0,-1-1 0 0 0,1 1-1 0 0,0-1 1 0 0,-1 1 0 0 0,1-1-1 0 0,0 1 1 0 0,0-1-1 0 0,0 1 1 0 0,-1-1 0 0 0,1 2-1 0 0,5 9-42 0 0,-3-8 53 0 0,0-1 1 0 0,1 1-1 0 0,-1-1 1 0 0,1 0-1 0 0,0 0 1 0 0,0-1-1 0 0,-1 1 1 0 0,1 0-1 0 0,0-1 1 0 0,1 0-1 0 0,-1 1 1 0 0,0-1-1 0 0,0 0 1 0 0,0-1-1 0 0,5 1 0 0 0,7 1 81 0 0,31 0 0 0 0,-43-2-67 0 0,251-14 564 0 0,0-18-312 0 0,-221 28-254 0 0,556-45 127 0 0,-518 45-136 0 0,561-1-3 0 0,-338 13 81 0 0,267 5 134 0 0,-467-13-214 0 0,560-13 62 0 0,-249 4 2 0 0,-213 7-6 0 0,223 15 145 0 0,117 4-140 0 0,-270-19-64 0 0,88-4 0 0 0,93 7 0 0 0,-290 3 0 0 0,183-21-6 0 0,-141 2 87 0 0,129-7-87 0 0,71-4-23 0 0,47 1 29 0 0,-22-2 0 0 0,31-4 11 0 0,-91 5-11 0 0,-95 8-11 0 0,93 5 11 0 0,-1-1 0 0 0,-337 13 0 0 0,284-20 0 0 0,119-7 0 0 0,-366 24 0 0 0,316-12 0 0 0,-128 7 0 0 0,140 0-10 0 0,-45 4-47 0 0,1 0 60 0 0,100 1-154 0 0,70 2-42 0 0,286 33 177 0 0,-664-22 16 0 0,284 30 0 0 0,-311-19-10 0 0,-93-17-15 0 0,0 1 1 0 0,0 1-1 0 0,0 0 1 0 0,0 1-1 0 0,18 11 1 0 0,-30-16-76 0 0,-3 0-232 0 0,-26 6 240 0 0,0-2 0 0 0,-1 0 0 0 0,-56 0 0 0 0,35-2 97 0 0,-435 17-5 0 0,172-14 2 0 0,-66 0-57 0 0,245-6 58 0 0,-721-2-59 0 0,-1-18-83 0 0,578 10 101 0 0,-521-26 1 0 0,-313-28 37 0 0,39 21 223 0 0,242 45 328 0 0,449 15-395 0 0,169-5-83 0 0,-367 30-60 0 0,282-17-28 0 0,-100 10-208 0 0,-128 9-384 0 0,307-28 243 0 0,-426 1-811 0 0,610-19 1126 0 0,-84-5-93 0 0,95 4 176 0 0,1-1 0 0 0,-44-12 0 0 0,65 15 63 0 0,5-1-1 0 0,6-4-60 0 0,1 0-1 0 0,-1 0 1 0 0,1 1-1 0 0,0 1 1 0 0,0 0-1 0 0,19-5 1 0 0,71-12 50 0 0,-85 19-71 0 0,162-27-3 0 0,70-12-87 0 0,913-129 476 0 0,35 82 87 0 0,157 37-307 0 0,-632 26-122 0 0,1290-53-229 0 0,-317 61-1030 0 0,-521 59 840 0 0,-1019-35 333 0 0,211 14-32 0 0,-4 20 27 0 0,-335-36 32 0 0,-8-1-8 0 0,26 1 0 0 0,-90-3-162 0 0,-344-15-109 0 0,-157-3 391 0 0,-2701-2 713 0 0,429-26-697 0 0,2145 7-128 0 0,448 23 0 0 0,-390-42 0 0 0,605 54 0 0 0,-12 0 0 0 0,-1-2 0 0 0,-24-8 0 0 0,49 12 0 0 0,-1 0 0 0 0,1 0 0 0 0,0 0 0 0 0,-1 0 0 0 0,1 0 0 0 0,0 0 0 0 0,0 0 0 0 0,-1 0 0 0 0,1 0 0 0 0,0 0 0 0 0,0 0 0 0 0,-1 0 0 0 0,1 0 0 0 0,0-1 0 0 0,0 1 0 0 0,-1 0 0 0 0,1 0 0 0 0,0 0 0 0 0,0 0 0 0 0,0 0 0 0 0,-1-1 0 0 0,1 1 0 0 0,0 0 0 0 0,0 0 0 0 0,0 0 0 0 0,-1-1 0 0 0,1 1 0 0 0,0 0 0 0 0,0 0 0 0 0,0-1 0 0 0,0 1 0 0 0,0 0 0 0 0,0 0 0 0 0,0-1 0 0 0,0 1 0 0 0,0 0 0 0 0,0 0 0 0 0,-1-1 0 0 0,1 1 0 0 0,4-3-7 0 0,-1 1 0 0 0,0 0 0 0 0,0-1 0 0 0,1 2 0 0 0,-1-1 0 0 0,1 0 0 0 0,0 1 0 0 0,0-1 0 0 0,5 0-1 0 0,-4 0-1 0 0,73-20-123 0 0,158-22-1 0 0,-102 22 81 0 0,705-116 42 0 0,-743 123 9 0 0,677-82 61 0 0,7 34-56 0 0,582 15-196 0 0,2 61 0 0 0,-265 33 128 0 0,-1039-43 64 0 0,689 52 0 0 0,-516-25 272 0 0,19 1 130 0 0,-248-30-228 0 0,-24-10-7 0 0,-1 2-1 0 0,0 0 0 0 0,0 2 0 0 0,-40-6 0 0 0,31 6-85 0 0,-370-39-51 0 0,305 37-28 0 0,-896-51 1 0 0,-6 32 58 0 0,-1628 13 321 0 0,2268 16-328 0 0,-1187 3 270 0 0,1091-17-129 0 0,5-27 16 0 0,341 20-154 0 0,95 15-31 0 0,-1-1 1 0 0,1 0-1 0 0,0 0 1 0 0,1-1-1 0 0,-1-1 1 0 0,-11-7-1 0 0,22 12-23 0 0,1 1 0 0 0,-1 0 0 0 0,1 0 0 0 0,0 0 1 0 0,-1 0-1 0 0,1-1 0 0 0,-1 1 0 0 0,1 0 0 0 0,0 0 0 0 0,-1 0 0 0 0,1-1 0 0 0,0 1 0 0 0,0 0 0 0 0,-1-1 0 0 0,1 1 0 0 0,0 0 0 0 0,0-1 0 0 0,-1 1 0 0 0,1 0 0 0 0,0-1 0 0 0,0 1 0 0 0,0 0 0 0 0,-1-1 0 0 0,1 1 1 0 0,0-1-1 0 0,0 1 0 0 0,0-1 0 0 0,0 1 0 0 0,0 0 0 0 0,0-1 0 0 0,0 1 0 0 0,0-1 0 0 0,0 1 0 0 0,0 0 0 0 0,0-1 0 0 0,0 1 0 0 0,0-1 0 0 0,1 1 0 0 0,-1 0 0 0 0,0-1 0 0 0,16-9 82 0 0,-11 7-91 0 0,21-9 0 0 0,1 2 0 0 0,41-12 0 0 0,64-8-62 0 0,-117 26 66 0 0,792-135-294 0 0,-448 83 220 0 0,-191 28 76 0 0,853-124 0 0 0,1583 15-584 0 0,-654 242 48 0 0,-1222-7 536 0 0,-636-78 220 0 0,-529-63 269 0 0,349 36-438 0 0,-576-33 58 0 0,-6 17-26 0 0,636 22-83 0 0,-2533-50 64 0 0,669 16-53 0 0,1847 33-3 0 0,-307-14 77 0 0,5-23 123 0 0,346 38-201 0 0,-95-19 95 0 0,82 15-49 0 0,1-1 0 0 0,-37-16 0 0 0,50 19-24 0 0,0 0-1 0 0,0-1 0 0 0,1 1 0 0 0,-1-1 0 0 0,-5-5 1 0 0,10 8-22 0 0,1 0 0 0 0,-1 1 0 0 0,0-1 0 0 0,0 0 0 0 0,1 1 0 0 0,-1-1 1 0 0,0 0-1 0 0,1 0 0 0 0,-1 0 0 0 0,1 0 0 0 0,-1 1 0 0 0,1-1 0 0 0,-1 0 0 0 0,1 0 1 0 0,0 0-1 0 0,-1 0 0 0 0,1 0 0 0 0,0 0 0 0 0,0 0 0 0 0,0 0 0 0 0,0 0 0 0 0,0 0 0 0 0,0 0 1 0 0,0 0-1 0 0,0 0 0 0 0,0 0 0 0 0,0 0 0 0 0,1 0 0 0 0,-1 0 0 0 0,0 0 0 0 0,1 0 1 0 0,-1 0-1 0 0,1 0 0 0 0,-1 0 0 0 0,1 0 0 0 0,-1 0 0 0 0,1 0 0 0 0,0 1 0 0 0,-1-1 0 0 0,2-1 1 0 0,4-2 8 0 0,-1 0 0 0 0,1 0 0 0 0,0 1 1 0 0,0 0-1 0 0,0 0 0 0 0,0 1 0 0 0,0-1 1 0 0,12-1-1 0 0,-9 1-4 0 0,303-73 60 0 0,8 18-289 0 0,-140 26 156 0 0,787-130-134 0 0,4 42-172 0 0,532 43-869 0 0,-710 92 888 0 0,-3 60-68 0 0,-733-67 376 0 0,334 61 48 0 0,-380-67-5 0 0,0 1 0 0 0,0 0-1 0 0,0 1 1 0 0,-1 0 0 0 0,19 10-1 0 0,-29-13-2 0 0,1-1 0 0 0,-1 0 0 0 0,1 0 0 0 0,-1 0 0 0 0,1 1 0 0 0,-1-1 0 0 0,0 0 0 0 0,1 0 0 0 0,-1 1 0 0 0,1-1 0 0 0,-1 1 0 0 0,1-1 0 0 0,-1 0 0 0 0,0 1 0 0 0,1-1 0 0 0,-1 1 0 0 0,0-1 0 0 0,0 1 0 0 0,1-1 0 0 0,-1 1 0 0 0,0-1 0 0 0,0 1 0 0 0,0-1 0 0 0,1 1 0 0 0,-1-1 0 0 0,0 1 0 0 0,0-1 0 0 0,0 1 0 0 0,0-1 0 0 0,0 1 0 0 0,0 0 0 0 0,-2 1 0 0 0,1 0 0 0 0,-1-1 0 0 0,0 1 0 0 0,1-1 0 0 0,-1 1 0 0 0,0-1 0 0 0,0 0 0 0 0,0 0 0 0 0,0 1 0 0 0,0-1 0 0 0,0-1 0 0 0,0 1 0 0 0,-4 1 0 0 0,-38 9 0 0 0,-18-1 0 0 0,-1-2 0 0 0,-89-2 0 0 0,96-4 0 0 0,-1107 27 0 0 0,-1594 35 0 0 0,360-85 335 0 0,1689-34 402 0 0,696 53-719 0 0,-143-22 260 0 0,136 20-210 0 0,1-1-1 0 0,0-1 1 0 0,0 0 0 0 0,0-1 0 0 0,-32-19 0 0 0,46 23-44 0 0,0 1 0 0 0,1-1 1 0 0,-1 0-1 0 0,0 0 0 0 0,1 0 0 0 0,0-1 1 0 0,-5-4-1 0 0,7 6-16 0 0,1 1 0 0 0,-1 0 0 0 0,0 0 0 0 0,1-1 0 0 0,-1 1 0 0 0,1 0 1 0 0,0-1-1 0 0,-1 1 0 0 0,1 0 0 0 0,0-1 0 0 0,0 1 0 0 0,0-1 0 0 0,0 1 1 0 0,0 0-1 0 0,0-1 0 0 0,0 1 0 0 0,0-1 0 0 0,1 1 0 0 0,-1 0 0 0 0,0-1 0 0 0,1 1 1 0 0,-1 0-1 0 0,1-1 0 0 0,0 1 0 0 0,-1 0 0 0 0,1 0 0 0 0,1-2 0 0 0,4-4 8 0 0,0 1-1 0 0,0 0 0 0 0,1 1 0 0 0,0-1 1 0 0,0 1-1 0 0,0 0 0 0 0,0 1 0 0 0,16-7 1 0 0,36-17 8 0 0,99-32 0 0 0,74-8-187 0 0,-196 58 127 0 0,603-136-348 0 0,12 33 217 0 0,692-56-384 0 0,10 102-258 0 0,-495 83 294 0 0,-7 51 152 0 0,-762-57 345 0 0,313 41-79 0 0,-9 29 153 0 0,-383-77-43 0 0,2 0 39 0 0,0 0 0 0 0,0 1 0 0 0,-1 0 0 0 0,0 1 0 0 0,1 0 0 0 0,10 7 0 0 0,-21-10 28 0 0,-5-1 0 0 0,-14 3-53 0 0,-1 0-1 0 0,0-2 0 0 0,0 0 0 0 0,0-1 0 0 0,-21-2 1 0 0,18 0-25 0 0,-443-18 51 0 0,294 9-26 0 0,-798-36 109 0 0,-897-53-128 0 0,-723-109 232 0 0,1523 86 60 0 0,864 84-92 0 0,152 25-17 0 0,-89-34 0 0 0,132 44-162 0 0,-36-17 182 0 0,40 18-170 0 0,-1 0-1 0 0,1 0 1 0 0,0 0 0 0 0,0 0-1 0 0,0-1 1 0 0,1 1-1 0 0,-1-1 1 0 0,0 0 0 0 0,-3-6-1 0 0,6 9-30 0 0,-1-1-1 0 0,1 1 1 0 0,0-1 0 0 0,-1 1-1 0 0,1-1 1 0 0,0 0-1 0 0,0 1 1 0 0,-1-1-1 0 0,1 0 1 0 0,0 1 0 0 0,0-1-1 0 0,0 0 1 0 0,0 1-1 0 0,0-1 1 0 0,0 0 0 0 0,0 1-1 0 0,0-1 1 0 0,0 0-1 0 0,0 1 1 0 0,1-1-1 0 0,-1 0 1 0 0,0 1 0 0 0,0-1-1 0 0,1 1 1 0 0,-1-1-1 0 0,0 0 1 0 0,1 1-1 0 0,-1-1 1 0 0,0 1 0 0 0,1-1-1 0 0,-1 1 1 0 0,1-1-1 0 0,-1 1 1 0 0,1-1-1 0 0,-1 1 1 0 0,1 0 0 0 0,0-1-1 0 0,3-1 19 0 0,-1 0-1 0 0,1 1 0 0 0,-1-1 1 0 0,1 1-1 0 0,5-1 0 0 0,40-9 99 0 0,65-6-1 0 0,-52 9-168 0 0,1281-143-542 0 0,-1179 134 549 0 0,1056-84-53 0 0,4 84-86 0 0,-449 54 55 0 0,-490-13 115 0 0,364 78-1 0 0,-578-87 6 0 0,124 43 0 0 0,-183-54-18 0 0,-1 1-1 0 0,-1 0 0 0 0,1 1 1 0 0,11 8-1 0 0,-22-14 18 0 0,0 0-1 0 0,0 0 1 0 0,0 0 0 0 0,0 0 0 0 0,1 0 0 0 0,-1 0-1 0 0,0 0 1 0 0,0 0 0 0 0,0 0 0 0 0,0 0-1 0 0,0 0 1 0 0,0 0 0 0 0,1 0 0 0 0,-1 0-1 0 0,0 1 1 0 0,0-1 0 0 0,0 0 0 0 0,0 0 0 0 0,0 0-1 0 0,0 0 1 0 0,0 0 0 0 0,0 0 0 0 0,0 0-1 0 0,0 0 1 0 0,0 1 0 0 0,0-1 0 0 0,1 0-1 0 0,-1 0 1 0 0,0 0 0 0 0,0 0 0 0 0,0 0 0 0 0,0 0-1 0 0,0 1 1 0 0,0-1 0 0 0,0 0 0 0 0,0 0-1 0 0,0 0 1 0 0,0 0 0 0 0,0 0 0 0 0,0 0-1 0 0,0 1 1 0 0,-1-1 0 0 0,1 0 0 0 0,0 0-1 0 0,0 0 1 0 0,0 0 0 0 0,0 0 0 0 0,0 0 0 0 0,0 0-1 0 0,0 1 1 0 0,0-1 0 0 0,0 0 0 0 0,0 0-1 0 0,0 0 1 0 0,-1 0 0 0 0,1 0 0 0 0,0 0-1 0 0,0 0 1 0 0,0 0 0 0 0,0 0 0 0 0,0 0 0 0 0,0 0-1 0 0,0 0 1 0 0,-1 0 0 0 0,1 1 0 0 0,-5 2-15 0 0,0 1 1 0 0,0-1-1 0 0,0 0 1 0 0,0 0 0 0 0,-1-1-1 0 0,1 0 1 0 0,-1 0-1 0 0,1 0 1 0 0,-1 0 0 0 0,-10 0-1 0 0,-68 11-279 0 0,-128 2-1 0 0,151-13 207 0 0,-1171 30-902 0 0,-2-31 429 0 0,1097-1 502 0 0,-1609-32 423 0 0,877 14 238 0 0,1-1 112 0 0,630 14-490 0 0,-460-24 513 0 0,673 27-698 0 0,-69-11 173 0 0,116 10-117 0 0,81-3-112 0 0,43-3-188 0 0,553-70-311 0 0,-353 39 396 0 0,-140 16 58 0 0,482-52-118 0 0,3 19 15 0 0,791 20-185 0 0,-5 148 320 0 0,-1374-97 36 0 0,395 72 62 0 0,-467-79-27 0 0,-2 2 0 0 0,1 0 0 0 0,45 23 0 0 0,-75-32-39 0 0,1 0 0 0 0,-1 0 0 0 0,0 0 0 0 0,0 0 0 0 0,0 0 0 0 0,0 0 0 0 0,0 0 0 0 0,1 0 0 0 0,-1 0 0 0 0,0 0 0 0 0,0 0 0 0 0,0 0 0 0 0,0 0 0 0 0,0 0 0 0 0,1 0 0 0 0,-1 0 0 0 0,0 0 0 0 0,0 0 0 0 0,0 0 0 0 0,0 0 0 0 0,0 1 0 0 0,0-1 0 0 0,0 0 0 0 0,1 0 0 0 0,-1 0 0 0 0,0 0 0 0 0,0 0 0 0 0,0 0 0 0 0,0 0 0 0 0,0 0 0 0 0,0 1 0 0 0,0-1 0 0 0,0 0 0 0 0,0 0 0 0 0,0 0 0 0 0,0 0 0 0 0,0 0 0 0 0,0 1 0 0 0,1-1 0 0 0,-1 0 0 0 0,0 0 0 0 0,0 0 0 0 0,0 0 0 0 0,0 0 0 0 0,0 1 0 0 0,0-1 0 0 0,-1 0 0 0 0,1 0 0 0 0,0 0 0 0 0,0 0-1 0 0,0 0 1 0 0,0 0 0 0 0,0 1 0 0 0,0-1 0 0 0,0 0 0 0 0,0 0 0 0 0,0 0 0 0 0,0 0 0 0 0,0 0 0 0 0,0 0 0 0 0,0 0 0 0 0,-1 1 0 0 0,1-1 0 0 0,0 0 0 0 0,-2 2 4 0 0,0 0 1 0 0,0 0-1 0 0,0 0 0 0 0,0 0 0 0 0,-1 0 0 0 0,1-1 1 0 0,-1 1-1 0 0,1-1 0 0 0,-5 3 0 0 0,-32 7 23 0 0,-4-3-80 0 0,-66 5-1 0 0,-46-7-130 0 0,114-5 150 0 0,-2102-16-102 0 0,1345-14 185 0 0,-70-2 68 0 0,779 29-76 0 0,-1172-36 576 0 0,2-37 330 0 0,1213 72-830 0 0,0-3-1 0 0,-74-19 0 0 0,94 16-13 0 0,20 5-54 0 0,6 4-49 0 0,0 0 0 0 0,-1 0 0 0 0,1 0 0 0 0,0 0 0 0 0,0-1 0 0 0,0 1 0 0 0,0 0-1 0 0,0 0 1 0 0,0 0 0 0 0,0 0 0 0 0,0 0 0 0 0,0 0 0 0 0,0 0 0 0 0,0-1 0 0 0,0 1 0 0 0,0 0 0 0 0,0 0 0 0 0,0 0 0 0 0,0 0 0 0 0,0 0-1 0 0,0 0 1 0 0,0-1 0 0 0,0 1 0 0 0,0 0 0 0 0,0 0 0 0 0,0 0 0 0 0,0 0 0 0 0,1 0 0 0 0,-1 0 0 0 0,0 0 0 0 0,0 0 0 0 0,0-1-1 0 0,0 1 1 0 0,0 0 0 0 0,0 0 0 0 0,0 0 0 0 0,0 0 0 0 0,0 0 0 0 0,1 0 0 0 0,6-4 7 0 0,2 0 1 0 0,-1 1 0 0 0,0-1-1 0 0,1 2 1 0 0,-1-1-1 0 0,11 0 1 0 0,-4-1 2 0 0,396-63-480 0 0,-307 54 356 0 0,1008-125-465 0 0,9 39 244 0 0,630 68-9 0 0,-9 190 318 0 0,-1457-111 89 0 0,-9 16 112 0 0,-255-58-158 0 0,-1 0 0 0 0,0 1 0 0 0,36 20 0 0 0,-54-26-18 0 0,0 0 0 0 0,0 0 0 0 0,0 1 0 0 0,0-1 0 0 0,0 1 0 0 0,-1-1 0 0 0,1 1-1 0 0,2 3 1 0 0,-4-5 0 0 0,0 1 1 0 0,1-1-1 0 0,-1 1 0 0 0,0-1 0 0 0,0 1 0 0 0,0-1 0 0 0,0 1 0 0 0,1-1 0 0 0,-1 1 0 0 0,0-1 0 0 0,0 1 0 0 0,0-1 1 0 0,0 1-1 0 0,0-1 0 0 0,0 1 0 0 0,0-1 0 0 0,0 1 0 0 0,0-1 0 0 0,-1 1 0 0 0,1 0 0 0 0,0-1 0 0 0,0 1 0 0 0,0-1 1 0 0,-1 1-1 0 0,-1 1-2 0 0,0 0 0 0 0,0-1 0 0 0,0 1 0 0 0,0 0 0 0 0,0-1 0 0 0,0 0 0 0 0,-1 0 0 0 0,1 1 0 0 0,0-1 1 0 0,-1-1-1 0 0,1 1 0 0 0,-1 0 0 0 0,-4 0 0 0 0,-17 4-78 0 0,-1-1 1 0 0,-45 2-1 0 0,-53-9-119 0 0,60 1 110 0 0,-566-8-423 0 0,-553-43 23 0 0,847 35 394 0 0,52 4 44 0 0,-1147-53 765 0 0,209 29 240 0 0,900 30-717 0 0,-183-9 114 0 0,3-15 100 0 0,331 13-237 0 0,129 13 27 0 0,-78-24 0 0 0,119 29-233 0 0,1 0 0 0 0,0 1 0 0 0,0-1 0 0 0,-1 0 0 0 0,1 1 0 0 0,0-1 0 0 0,0 1 0 0 0,0-1 0 0 0,-1 1 0 0 0,1-1 0 0 0,0 1 0 0 0,0 0 0 0 0,0-1 0 0 0,0 1 0 0 0,0 0 0 0 0,1-1 0 0 0,19-3-8 0 0,39-3 0 0 0,-30 5 0 0 0,295-38-394 0 0,-70 8 36 0 0,947-90-85 0 0,8 43 182 0 0,214 61 173 0 0,660 149 88 0 0,-1159 14 0 0 0,-757-107 51 0 0,-126-26-18 0 0,71 31 1 0 0,-111-42-35 0 0,1 0 1 0 0,-2 0-1 0 0,1 0 1 0 0,0 0-1 0 0,0 0 1 0 0,0 0-1 0 0,0 0 1 0 0,-1 1-1 0 0,1-1 1 0 0,2 3-1 0 0,-4-4-1 0 0,0 1 0 0 0,-1-1-1 0 0,1 1 1 0 0,0-1 0 0 0,0 1 0 0 0,0-1-1 0 0,0 1 1 0 0,0-1 0 0 0,-1 1 0 0 0,1-1-1 0 0,0 0 1 0 0,0 1 0 0 0,-1-1-1 0 0,1 1 1 0 0,0-1 0 0 0,-1 0 0 0 0,1 1-1 0 0,0-1 1 0 0,-1 0 0 0 0,1 1 0 0 0,-1-1-1 0 0,1 0 1 0 0,0 0 0 0 0,-1 1-1 0 0,1-1 1 0 0,-1 0 0 0 0,1 0 0 0 0,-1 0-1 0 0,1 0 1 0 0,-1 1 0 0 0,1-1 0 0 0,-1 0-1 0 0,0 0 1 0 0,-11 3-23 0 0,0 0-1 0 0,0-1 1 0 0,0-1 0 0 0,-1 0 0 0 0,-20-1-1 0 0,19 0 10 0 0,-437-17-361 0 0,300 8 293 0 0,-1365-91-266 0 0,-486-24 774 0 0,648 60 384 0 0,1080 53-589 0 0,-63-3 81 0 0,3-24 221 0 0,353 44-517 0 0,23 5 0 0 0,34-1-262 0 0,104 1 1 0 0,-126-9 184 0 0,836-1-450 0 0,-386-7 449 0 0,1206 45-272 0 0,-9 120 213 0 0,-1189-73 133 0 0,-15 36 0 0 0,-484-118-1 0 0,125 43 3 0 0,-119-39-14 0 0,0 1 0 0 0,0 1 0 0 0,-1 0-1 0 0,28 22 1 0 0,-42-29 8 0 0,-1 0 0 0 0,1 1 0 0 0,-1-1 0 0 0,1 0 0 0 0,-1 1 0 0 0,0 0 0 0 0,0 0 0 0 0,0 0-1 0 0,-1 0 1 0 0,0 0 0 0 0,3 5 0 0 0,-5-7 0 0 0,0 0-1 0 0,1 0 0 0 0,-1 0 1 0 0,0 0-1 0 0,0 1 1 0 0,0-1-1 0 0,0 0 1 0 0,0 0-1 0 0,-1 0 1 0 0,1 0-1 0 0,-1 0 1 0 0,1 0-1 0 0,-1 0 0 0 0,0 0 1 0 0,1 0-1 0 0,-1-1 1 0 0,0 1-1 0 0,0 0 1 0 0,-1 0-1 0 0,1-1 1 0 0,0 1-1 0 0,-1 0 0 0 0,1-1 1 0 0,-1 0-1 0 0,1 1 1 0 0,-4 1-1 0 0,-3 3-50 0 0,0 0 0 0 0,0-1-1 0 0,0 0 1 0 0,0-1-1 0 0,-1 0 1 0 0,-11 4 0 0 0,-7 0-112 0 0,-28 5 0 0 0,-448 53-997 0 0,46-36-199 0 0,206-17-2413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5.58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12190 1834 7367 0 0,'0'-1'34'0'0,"0"-1"1"0"0,1 0-1 0 0,-1 0 0 0 0,1 0 0 0 0,-1 1 0 0 0,1-1 0 0 0,0 0 0 0 0,-1 1 0 0 0,1-1 0 0 0,0 1 0 0 0,0-1 0 0 0,0 1 0 0 0,0-1 0 0 0,1 1 1 0 0,-1-1-1 0 0,0 1 0 0 0,0 0 0 0 0,1 0 0 0 0,-1 0 0 0 0,1 0 0 0 0,-1 0 0 0 0,1 0 0 0 0,2-1 0 0 0,8-5-27 0 0,24-9-1 0 0,-33 14 47 0 0,49-17 233 0 0,1 3 0 0 0,1 1-1 0 0,0 3 1 0 0,95-8 0 0 0,226 7 1399 0 0,-286 12-1587 0 0,506 16-125 0 0,-401-8 38 0 0,329 21-104 0 0,-348-17 46 0 0,169 15 32 0 0,-60-4 44 0 0,359 39 607 0 0,-353-30-146 0 0,316 62 251 0 0,-469-69-579 0 0,128 40 163 0 0,-254-61-301 0 0,0 1-1 0 0,18 9 1 0 0,-26-11-5 0 0,-7-1-11 0 0,-14 4-47 0 0,0-1 0 0 0,0-1 1 0 0,-32 2-1 0 0,-63-5-144 0 0,92 0 157 0 0,-1300-57-1480 0 0,228-54 1250 0 0,657 64 256 0 0,-76-9 0 0 0,-663-69 74 0 0,214 25-20 0 0,509 55-13 0 0,136 16-18 0 0,286 25-25 0 0,-141-6-17 0 0,179 11-43 0 0,1 0 0 0 0,-1 0 0 0 0,8 3 0 0 0,15 2-26 0 0,184 10-691 0 0,4-17 344 0 0,-157 0 405 0 0,527-14-31 0 0,-46 1 322 0 0,-386 12-169 0 0,1106-5 953 0 0,543 104-53 0 0,-1659-85-948 0 0,666 72 334 0 0,-776-80-372 0 0,-20-2-24 0 0,0 0 1 0 0,0 1 0 0 0,28 9 0 0 0,-82-25-10 0 0,0 2 0 0 0,-52-7 0 0 0,-79-4 30 0 0,108 15-14 0 0,-359-44-82 0 0,-225-25 4 0 0,-1042-70 417 0 0,226 80-142 0 0,1249 59-185 0 0,-363-4 52 0 0,431 10-53 0 0,-216-15 0 0 0,169 5 0 0 0,135 11-320 0 0,63 0 203 0 0,-1 1-1 0 0,1 0 1 0 0,-1 1 0 0 0,8 2-1 0 0,8 1-12 0 0,46 6-238 0 0,123 5 0 0 0,75-18 221 0 0,-147 0 234 0 0,448-13 174 0 0,-113 1-129 0 0,499-3 172 0 0,-267 22-69 0 0,-3 22-59 0 0,479 67 5 0 0,-1130-91-170 0 0,-30-3-61 0 0,-14-1-2 0 0,-21-3-31 0 0,-246-21-181 0 0,-252-21 86 0 0,-376-41 27 0 0,394 34 278 0 0,38 5 187 0 0,-606-50 936 0 0,-627 35-222 0 0,1584 61-1016 0 0,-209 2 40 0 0,282 5-88 0 0,47-4-153 0 0,6 2-76 0 0,3 1 167 0 0,1 1 1 0 0,-1-1-1 0 0,1 0 1 0 0,0 0-1 0 0,1-1 1 0 0,-1 0-1 0 0,0 0 0 0 0,16 3 1 0 0,70 9-639 0 0,188 0-482 0 0,4-20 933 0 0,-203 2 204 0 0,460-13-104 0 0,384-9 389 0 0,77 24 701 0 0,-3 48-119 0 0,-848-34-740 0 0,231 51 1 0 0,-371-60-98 0 0,-19-3-4 0 0,-21-4-57 0 0,26 3 101 0 0,-665-49-934 0 0,226 19 692 0 0,-164-16 134 0 0,-1120-94 1493 0 0,982 48-213 0 0,721 88-1005 0 0,-30-9 0 0 0,55 14-174 0 0,1-1 0 0 0,-1 1 0 0 0,1-1 0 0 0,0 0 0 0 0,4 0 1 0 0,10-1-78 0 0,498-5-1210 0 0,-359 0 1135 0 0,1294-19-298 0 0,-462 67 1085 0 0,-763-23-404 0 0,187 19 182 0 0,-406-38-338 0 0,-10-2-46 0 0,-13-3-15 0 0,-187-35 218 0 0,132 29-156 0 0,-380-51-125 0 0,121 19-2 0 0,215 26 72 0 0,-470-75 48 0 0,367 55 42 0 0,-221-46 640 0 0,375 70-462 0 0,76 22-178 0 0,0-2-246 0 0,1-1 0 0 0,-1 0 0 0 0,1-1 0 0 0,0 0 0 0 0,25 5-1 0 0,71 7-377 0 0,-93-16 495 0 0,855 60-1162 0 0,-597-48 1064 0 0,47 1 227 0 0,-318-14 148 0 0,-7-2-113 0 0,-26-9 88 0 0,0 1 0 0 0,-33-7 0 0 0,-70-8 154 0 0,83 16-356 0 0,-327-44-13 0 0,82 14-12 0 0,-71-17-47 0 0,-234-38 62 0 0,439 70-18 0 0,159 24-58 0 0,4 1-50 0 0,9 4-38 0 0,0 0 0 0 0,0-1-1 0 0,0-1 1 0 0,0 0 0 0 0,1 0-1 0 0,14 1 1 0 0,-7-1 28 0 0,307 32-580 0 0,-309-34 697 0 0,220 8-92 0 0,32 4 19 0 0,126-1 156 0 0,-308-19 496 0 0,-98-2-240 0 0,0 3-215 0 0,-1 1-1 0 0,0 0 0 0 0,0 1 0 0 0,-1 0 0 0 0,1 1 1 0 0,-22-3-1 0 0,8 1-110 0 0,-330-57-51 0 0,47 9 42 0 0,17-1 11 0 0,345 67-246 0 0,699 59-196 0 0,-567-68 458 0 0,-182-4 232 0 0,-4-1-231 0 0,0 0-1 0 0,1 0 0 0 0,-1 1 0 0 0,0-1 1 0 0,0 0-1 0 0,0 0 0 0 0,1 1 1 0 0,-1-1-1 0 0,0 1 0 0 0,0-1 0 0 0,0 1 1 0 0,-1-1-1 0 0,0-1 24 0 0,-14-5 44 0 0,1 0 0 0 0,-1 1 0 0 0,0 1 0 0 0,-1 0 0 0 0,1 2 0 0 0,-21-3-1 0 0,12 1-98 0 0,-167-27-18 0 0,-203-8 0 0 0,307 34-753 0 0,99 11 402 0 0,-6-1 300 0 0,12 2-6 0 0,1 0-1 0 0,0-2 0 0 0,0 0 0 0 0,0-1 0 0 0,19 1 0 0 0,-20-2 50 0 0,151 14 22 0 0,73 10 108 0 0,-156-13-53 0 0,-645-100 71 0 0,290 43 58 0 0,258 42-115 0 0,10 2-104 0 0,12 6-120 0 0,-6-3 152 0 0,7 2 4 0 0,1 0 1 0 0,0-1-1 0 0,0-1 0 0 0,0 0 0 0 0,0 0 0 0 0,0-1 0 0 0,16 0 0 0 0,10 2-20 0 0,496 54 733 0 0,-379-45-214 0 0,-80-10-409 0 0,137 9 149 0 0,14 19-23 0 0,-218-31-196 0 0,197 18 70 0 0,-198-18-70 0 0,153 14 316 0 0,-83-4-254 0 0,-72-8-63 0 0,22 1 62 0 0,-12-3-63 0 0,0 0 11 0 0,-1 1 32 0 0,1 0-22 0 0,-1-1 22 0 0,1-1-33 0 0,1-2 1 0 0,7-2 74 0 0,-16 5-71 0 0,9 0 15 0 0,-8-1-4 0 0,25 3 14 0 0,255 42 12 0 0,-275-42-49 0 0,27 7-2 0 0,-32-6 0 0 0,-10-1-2 0 0,-9 0-12 0 0,10-2 12 0 0,-23 0-90 0 0,1-1 0 0 0,-41-6 1 0 0,13 1-8 0 0,-310-30-47 0 0,-180-16-156 0 0,323 28-314 0 0,200 23 480 0 0,-31-8 0 0 0,49 9 135 0 0,0 0 1 0 0,0 0-1 0 0,0 0 0 0 0,0 0 0 0 0,0-1 0 0 0,0 1 1 0 0,0 0-1 0 0,0 0 0 0 0,0 0 0 0 0,0 0 0 0 0,0 0 0 0 0,0 0 1 0 0,0 0-1 0 0,0 0 0 0 0,0 0 0 0 0,0 0 0 0 0,0 0 0 0 0,0 0 1 0 0,0-1-1 0 0,0 1 0 0 0,0 0 0 0 0,0 0 0 0 0,0 0 0 0 0,0 0 1 0 0,0 0-1 0 0,0 0 0 0 0,0 0 0 0 0,0 0 0 0 0,0 0 0 0 0,0 0 1 0 0,0 0-1 0 0,0 0 0 0 0,0 0 0 0 0,0 0 0 0 0,0-1 1 0 0,0 1-1 0 0,0 0 0 0 0,0 0 0 0 0,-1 0 0 0 0,1 0 0 0 0,0 0 1 0 0,0 0-1 0 0,0 0 0 0 0,0 0 0 0 0,0 0 0 0 0,0 0 0 0 0,0 0 1 0 0,0 0-1 0 0,0 0 0 0 0,0 0 0 0 0,0 0 0 0 0,0 0 0 0 0,0 0 1 0 0,-1 0-1 0 0,1 0 0 0 0,0 0 0 0 0,0 0 0 0 0,0 0 0 0 0,0 0 1 0 0,0 0-1 0 0,0 0 0 0 0,0 0 0 0 0,0 0 0 0 0,0 0 0 0 0,8-2-35 0 0,15 0-26 0 0,-18 2 60 0 0,270-8-252 0 0,22 17 819 0 0,-205-5-442 0 0,259 3 312 0 0,-349-7-14 0 0,-13-8-341 0 0,6 4-80 0 0,-1 1 0 0 0,0 0 0 0 0,0 1 0 0 0,1 0 0 0 0,-1-1 0 0 0,0 2 0 0 0,-1-1 0 0 0,1 1 0 0 0,-10-1 0 0 0,-8 1 0 0 0,-29 1 0 0 0,8 1 0 0 0,-413-21-216 0 0,345 15 152 0 0,111 5 0 0 0,5 1-445 0 0,217 29 525 0 0,6-14 63 0 0,18 2-25 0 0,13 4 128 0 0,-226-21-172 0 0,-19 0-10 0 0,25 1 11 0 0,26-2 266 0 0,-34 0-117 0 0,-65-1-99 0 0,-93-7-142 0 0,-289-50-115 0 0,382 51 196 0 0,105 8-146 0 0,329 57 4 0 0,-384-56 142 0 0,-1-2 11 0 0,-11 0 106 0 0,-3-2-77 0 0,1 2-44 0 0,0-1 0 0 0,0 0 0 0 0,0 1-1 0 0,0-1 1 0 0,0 0 0 0 0,0 0-1 0 0,-1 1 1 0 0,1-1 0 0 0,0 1 0 0 0,-1-1-1 0 0,1 0 1 0 0,0 1 0 0 0,-1-1 0 0 0,1 1-1 0 0,-1-1 1 0 0,1 0 0 0 0,0 1 0 0 0,-1-1-1 0 0,0 1 1 0 0,1 0 0 0 0,-1-1 0 0 0,1 1-1 0 0,-1-1 1 0 0,1 1 0 0 0,-1 0 0 0 0,0-1-1 0 0,0 1 1 0 0,-2-1-13 0 0,-9-5-25 0 0,0 0 0 0 0,0 1 0 0 0,-1 0 0 0 0,-26-5 0 0 0,11 4 17 0 0,-38-1-1 0 0,30 6 5 0 0,34 1-33 0 0,5 2 1 0 0,12 4 50 0 0,0 1 1 0 0,1-2-1 0 0,0 0 0 0 0,17 2 1 0 0,70 9 12 0 0,-47-9 36 0 0,126 12-25 0 0,-170-18 32 0 0,-47-7 98 0 0,8 1-112 0 0,-176-30-28 0 0,109 16-11 0 0,-132-8-1 0 0,193 26 1 0 0,21 0-18 0 0,9 0-69 0 0,6 2-56 0 0,21 3 129 0 0,1-1 0 0 0,39-1 0 0 0,19 1 120 0 0,113 24 22 0 0,-13-2 91 0 0,-122-19-158 0 0,200 27 494 0 0,64 40-118 0 0,174 60-298 0 0,-386-99-52 0 0,94 22-57 0 0,14-17-30 0 0,73 16 0 0 0,72 15 42 0 0,-121-26-20 0 0,-189-33-22 0 0,110 24 0 0 0,-58-15-3 0 0,2-1 20 0 0,-107-18 140 0 0,-6-2-98 0 0,-26-10-125 0 0,-48-11 0 0 0,36 11-94 0 0,-121-24 21 0 0,66 17 124 0 0,-130-26-105 0 0,-130-31-80 0 0,10-7 200 0 0,-31-9 0 0 0,301 70-7 0 0,-98-26-48 0 0,119 36 22 0 0,-89-6 0 0 0,134 18-130 0 0,15 4-265 0 0,17 3 35 0 0,9-1 340 0 0,1-1-1 0 0,42 2 0 0 0,-35-5 55 0 0,76 7 141 0 0,52 6-54 0 0,153-5 140 0 0,-242-11-78 0 0,-67-1-123 0 0,-1 1 0 0 0,13-3 0 0 0,13-2-17 0 0,-34 4 43 0 0,0 1 11 0 0,7-3 0 0 0,-7 3 2 0 0,-2-2-8 0 0,2-5-51 0 0,-2 7-6 0 0,1-1-1 0 0,-1 1 0 0 0,0 0 0 0 0,0-1 0 0 0,1 0 1 0 0,-1 1-1 0 0,0-1 0 0 0,0 1 0 0 0,0-1 0 0 0,0 1 1 0 0,0-1-1 0 0,0 1 0 0 0,0-1 0 0 0,0 1 1 0 0,0-1-1 0 0,0 0 0 0 0,0 1 0 0 0,0-1 0 0 0,0 0 1 0 0,-4-10 10 0 0,4 9 21 0 0,2 1-64 0 0,-1 0 29 0 0,1 0 1 0 0,0 0-1 0 0,0 0 0 0 0,0 0 0 0 0,0 1 1 0 0,0-1-1 0 0,0 1 0 0 0,0-1 1 0 0,0 1-1 0 0,0 0 0 0 0,0-1 1 0 0,0 1-1 0 0,0 0 0 0 0,0 0 1 0 0,3 1-1 0 0,3 0-18 0 0,4 0 20 0 0,-1 1-1 0 0,1 0 1 0 0,0 1 0 0 0,-1 0 0 0 0,1 0-1 0 0,-1 1 1 0 0,16 9 0 0 0,24 9 0 0 0,-37-16 1 0 0,-1 2 0 0 0,-1-1 0 0 0,-1 1 0 0 0,0 1 0 0 0,-4-3 1 0 0,1 0 0 0 0,0-1-1 0 0,0 0 1 0 0,9 4-1 0 0,-10-5 11 0 0,42 15 54 0 0,-28-11-64 0 0,0 0-3 0 0,-11-3-14 0 0,0-2 1 0 0,0 1-1 0 0,0-1 1 0 0,18 2-1 0 0,-13-2 16 0 0,-3 0 11 0 0,-117-22 47 0 0,-3 0-63 0 0,21 0 30 0 0,-144-11-1 0 0,-90 17-25 0 0,249 8-250 0 0,-103-20 0 0 0,108 13 65 0 0,-156-20-294 0 0,124 21 406 0 0,97 11 20 0 0,5 0-138 0 0,26 3 162 0 0,1-1 1 0 0,-1-1-1 0 0,37-4 0 0 0,-30 1 21 0 0,144-11 73 0 0,-158 12-54 0 0,39-2 165 0 0,1 2 1 0 0,74 8-1 0 0,60 12 81 0 0,-104-1-187 0 0,-50-8-7 0 0,53 5-1 0 0,-61-10-61 0 0,-5 3 0 0 0,20 1 0 0 0,-44-8 17 0 0,1 0-1 0 0,0 0 0 0 0,-1 1 1 0 0,1 0-1 0 0,6 3 1 0 0,-6-2 12 0 0,-3-1 35 0 0,-1-1 0 0 0,-2-1-61 0 0,1 0-1 0 0,-1 0 0 0 0,0 0 0 0 0,0 0 0 0 0,1 0 0 0 0,-1 0 1 0 0,0 0-1 0 0,0 1 0 0 0,1-1 0 0 0,-1 0 0 0 0,0 0 1 0 0,0 0-1 0 0,1 1 0 0 0,-1-1 0 0 0,0 0 0 0 0,0 0 1 0 0,0 0-1 0 0,1 1 0 0 0,-1-1 0 0 0,0 0 0 0 0,0 0 1 0 0,0 1-1 0 0,0-1 0 0 0,0 0 0 0 0,1 0 0 0 0,-1 1 1 0 0,-6 2 7 0 0,-9-2-16 0 0,-16-2-68 0 0,-48-9 1 0 0,14 1 4 0 0,-397-60-619 0 0,344 44 650 0 0,-90-13-4 0 0,179 34 29 0 0,27 4-54 0 0,5 2-175 0 0,6 4 185 0 0,0 0 1 0 0,0-1 0 0 0,1 0 0 0 0,0 0-1 0 0,19 6 1 0 0,59 11 56 0 0,-41-11 31 0 0,0 0-5 0 0,33 8 1 0 0,-30-6-10 0 0,1-3 0 0 0,84 5 0 0 0,-125-14-14 0 0,48 0 47 0 0,-40-1 11 0 0,-1 0 0 0 0,26 4 0 0 0,38 6 251 0 0,-11-3-129 0 0,60 15-77 0 0,72 10 300 0 0,-64-13-332 0 0,-121-16-74 0 0,0 0-1 0 0,22 9 0 0 0,3 0 14 0 0,-33-9 13 0 0,-9-2-15 0 0,3 1-3 0 0,35 10 0 0 0,-34-10 7 0 0,19 2 45 0 0,-19-3-17 0 0,9 4-33 0 0,1 2-10 0 0,-1-2 0 0 0,1 1 0 0 0,1 1 11 0 0,-1-1 32 0 0,1-1-33 0 0,1 0-10 0 0,-1 1 0 0 0,-2-1 0 0 0,1 1 0 0 0,1-1 0 0 0,31 8 0 0 0,-15-6 0 0 0,-18-4 14 0 0,-10-2 55 0 0,-26-14 24 0 0,-83-26-93 0 0,58 24 0 0 0,-53-15-78 0 0,-203-34-1 0 0,289 62 70 0 0,-6-1-5 0 0,0-1-1 0 0,0-1 1 0 0,-37-14-1 0 0,48 15 3 0 0,8 4-46 0 0,6 0-704 0 0,-2 1 751 0 0,0-1-1 0 0,0 0 0 0 0,0 0 0 0 0,0 0 0 0 0,1 0 0 0 0,2-1 0 0 0,4 1-9 0 0,126 7 268 0 0,-94-7-75 0 0,-39 0-119 0 0,-4-1 11 0 0,-10-4-61 0 0,0 1 0 0 0,0 0 0 0 0,-23-3 0 0 0,-19-7-103 0 0,-57-22 100 0 0,111 36 0 0 0,0 0 0 0 0,0 0 0 0 0,0 0 0 0 0,0 0 0 0 0,0 0 0 0 0,0 1 0 0 0,0-1 0 0 0,0 0 0 0 0,0 0 0 0 0,0 0 0 0 0,0 0 0 0 0,0 0 0 0 0,0 0 0 0 0,0 0 0 0 0,0 0 0 0 0,0 0 0 0 0,0 0 0 0 0,0 0 0 0 0,0 0 0 0 0,0 0 0 0 0,0 0 1 0 0,0 0-1 0 0,0 0 0 0 0,0 0 0 0 0,0 0 0 0 0,0 0 0 0 0,0 0 0 0 0,0 0 0 0 0,0 0 0 0 0,0 0 0 0 0,0 0 0 0 0,-1 0 0 0 0,1 0 0 0 0,0 0 0 0 0,0 0 0 0 0,0 0 0 0 0,0 0 0 0 0,0 0 0 0 0,0 0 0 0 0,0 0 0 0 0,0 0 0 0 0,0 0 0 0 0,0 0 0 0 0,0 0 0 0 0,6 6-1 0 0,13 7 16 0 0,2-4 71 0 0,0 0 0 0 0,37 9 0 0 0,47 5 97 0 0,-49-11-167 0 0,1-2-16 0 0,23 5 0 0 0,55 12 0 0 0,-35-8 0 0 0,146 18 259 0 0,-150-25-262 0 0,111 6 179 0 0,-52 1-176 0 0,-144-18 0 0 0,-6 1 0 0 0,21 3 0 0 0,-10-4 0 0 0,-4 2 11 0 0,-9-3 120 0 0,-6-1-75 0 0,-55-14-201 0 0,-1 1 1 0 0,-84-6 0 0 0,58 8 158 0 0,-66-2 49 0 0,88 9-116 0 0,-86-16 0 0 0,136 18-31 0 0,11 3-26 0 0,-7-3-405 0 0,25 10 458 0 0,1-1 0 0 0,0 0 0 0 0,0-1 1 0 0,0-1-1 0 0,0-1 0 0 0,21 2 0 0 0,111 0 58 0 0,-131-5-36 0 0,58 0 24 0 0,-63 0 22 0 0,-10 0 370 0 0,-4-1-314 0 0,-8-5-54 0 0,-3-1-13 0 0,-11-3 0 0 0,14 10 0 0 0,1 0 0 0 0,6 0 0 0 0,6 0 0 0 0,29-2 0 0 0,-2-1 11 0 0,-10 2 64 0 0,-5-1 147 0 0,1 2 0 0 0,21 1 0 0 0,-15 0-224 0 0,0 2 58 0 0,-21-3-55 0 0,0 1 0 0 0,0-1 0 0 0,0 0-1 0 0,1 0 1 0 0,-1 1 0 0 0,0 0 0 0 0,0-1 0 0 0,0 1 0 0 0,0 0 0 0 0,3 2 0 0 0,0-1-1 0 0,10 4 0 0 0,45 22 0 0 0,18 12 38 0 0,-43-21 7 0 0,72 29 0 0 0,-78-37-21 0 0,46 25 0 0 0,-27-11-8 0 0,-30-16-16 0 0,-1 0 0 0 0,0 1 0 0 0,-1 0 0 0 0,0 2 0 0 0,21 18 0 0 0,-27-19 0 0 0,5 8-1 0 0,-14-16 13 0 0,-1-3-11 0 0,0 0-1 0 0,0 0 1 0 0,0 0 0 0 0,0 0 0 0 0,0 0-1 0 0,0 0 1 0 0,0 0 0 0 0,0 0 0 0 0,0 1-1 0 0,0-1 1 0 0,0 0 0 0 0,1 0 0 0 0,-1 0-1 0 0,0 0 1 0 0,0 0 0 0 0,0 0-1 0 0,0 0 1 0 0,0 0 0 0 0,0 0 0 0 0,0 0-1 0 0,0 1 1 0 0,0-1 0 0 0,0 0 0 0 0,0 0-1 0 0,0 0 1 0 0,0 0 0 0 0,0 0 0 0 0,-1 0-1 0 0,1 0 1 0 0,0 0 0 0 0,0 0-1 0 0,0 1 1 0 0,0-1 0 0 0,0 0 0 0 0,0 0-1 0 0,0 0 1 0 0,0 0 0 0 0,0 0 0 0 0,0 0-1 0 0,0 0 1 0 0,0 0 0 0 0,0 0 0 0 0,0 0-1 0 0,0 0 1 0 0,-1 0 0 0 0,1 0 0 0 0,0 0-1 0 0,0 0 1 0 0,0 0 0 0 0,0 0-1 0 0,0 0 1 0 0,0 0 0 0 0,0 0 0 0 0,0 0-1 0 0,0 0 1 0 0,0 0 0 0 0,-1 0 0 0 0,-6 4 20 0 0,0-2 1 0 0,0 1 0 0 0,0-1-1 0 0,-1 0 1 0 0,1 0 0 0 0,-1-1-1 0 0,1 0 1 0 0,-14 0 0 0 0,-69-7 58 0 0,66 4-54 0 0,-15-1-1 0 0,-256-25 27 0 0,-151-17-79 0 0,130 15-70 0 0,-1534-135-532 0 0,1696 153 478 0 0,-415-20-257 0 0,538 32 372 0 0,1 0 0 0 0,-52 9 0 0 0,79-9-141 0 0,5 0-79 0 0,-1 0 219 0 0,1 1 0 0 0,0-1 0 0 0,-1 0 0 0 0,1 1-1 0 0,-1-1 1 0 0,1 1 0 0 0,-1 0 0 0 0,3 1 0 0 0,8 3-56 0 0,31 6-420 0 0,73 10 0 0 0,48-5 89 0 0,-101-11 440 0 0,460 28-87 0 0,-162-13 260 0 0,645 60 1399 0 0,-383 14-881 0 0,-588-85-664 0 0,-20-4-34 0 0,-15-5-9 0 0,0 0 0 0 0,0 0 0 0 0,0 0 0 0 0,0 0 0 0 0,0 0 0 0 0,0 0 0 0 0,0 0 0 0 0,0 0 0 0 0,0 0 0 0 0,0 0 0 0 0,0 0 0 0 0,0 0 0 0 0,0 0 0 0 0,0 0 0 0 0,1 0 0 0 0,-1 0 0 0 0,0 0 0 0 0,0 1 0 0 0,0-1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0 0 0 0,0 1 0 0 0,0-1 0 0 0,-1 0 0 0 0,1 0 0 0 0,0 0 0 0 0,0 0 0 0 0,0 0 0 0 0,0 0 0 0 0,0 0 0 0 0,0 0 0 0 0,0 0 0 0 0,0 0 0 0 0,0 0 0 0 0,0 0 0 0 0,-10 1-13 0 0,-20-1-169 0 0,1-1 0 0 0,-1-1 0 0 0,-41-8 0 0 0,16 1-20 0 0,-172-20-26 0 0,-327-49-224 0 0,-111-26 1115 0 0,-33-6 168 0 0,376 63-366 0 0,24 3-84 0 0,292 43-375 0 0,-282-41 311 0 0,199 33-216 0 0,-109 3-1 0 0,169 7-100 0 0,28-1-1 0 0,1 0 1 0 0,-1 1-1 0 0,0-1 0 0 0,0 0 0 0 0,0 0 0 0 0,1 0 0 0 0,-1 0 1 0 0,0 1-1 0 0,0-1 0 0 0,1 0 0 0 0,-1 0 0 0 0,0 1 0 0 0,0-1 1 0 0,1 1-1 0 0,-2 0 0 0 0,2 0-5 0 0,0-1 1 0 0,0 0-1 0 0,0 1 1 0 0,0-1-1 0 0,0 1 1 0 0,0-1-1 0 0,0 1 1 0 0,0-1-1 0 0,1 1 1 0 0,-1-1-1 0 0,0 1 1 0 0,0-1-1 0 0,0 1 1 0 0,1-1-1 0 0,-1 0 1 0 0,0 1-1 0 0,0-1 1 0 0,1 1-1 0 0,-1-1 1 0 0,0 0-1 0 0,1 1 1 0 0,-1-1-1 0 0,1 0 1 0 0,-1 0-1 0 0,0 1 1 0 0,1-1-1 0 0,15 10-274 0 0,-4-5 116 0 0,-1 0 0 0 0,1-1 1 0 0,0-1-1 0 0,14 3 0 0 0,54 5-326 0 0,-33-5 335 0 0,352 41-409 0 0,98-18 437 0 0,-217-16 204 0 0,44 4 389 0 0,-3 19 292 0 0,-301-33-709 0 0,-19-3-29 0 0,-3 0-5 0 0,-12-2 13 0 0,-303-49-397 0 0,-74-9-117 0 0,85 11 581 0 0,-293-49 784 0 0,578 95-840 0 0,-540-63 675 0 0,520 61-680 0 0,18 3-11 0 0,-39-1 0 0 0,55 3-20 0 0,5 0-5 0 0,0 0 0 0 0,0 0 0 0 0,0 0 0 0 0,1 0 0 0 0,-1 1 0 0 0,0-1 0 0 0,0 1 0 0 0,0 0 0 0 0,0-1 0 0 0,0 1 0 0 0,-3 2 0 0 0,5-3 0 0 0,0 0 1 0 0,0 0-1 0 0,0 0 0 0 0,0 0 1 0 0,0 0-1 0 0,0 0 0 0 0,0 0 1 0 0,0 0-1 0 0,0 0 0 0 0,0 1 1 0 0,0-1-1 0 0,-1 0 1 0 0,1 0-1 0 0,0 0 0 0 0,0 0 1 0 0,0 0-1 0 0,0 0 0 0 0,0 0 1 0 0,0 0-1 0 0,0 0 0 0 0,0 0 1 0 0,0 0-1 0 0,0 0 0 0 0,0 0 1 0 0,0 1-1 0 0,0-1 0 0 0,0 0 1 0 0,0 0-1 0 0,0 0 1 0 0,0 0-1 0 0,0 0 0 0 0,0 0 1 0 0,0 0-1 0 0,0 0 0 0 0,0 0 1 0 0,0 0-1 0 0,0 1 0 0 0,0-1 1 0 0,0 0-1 0 0,0 0 0 0 0,0 0 1 0 0,0 0-1 0 0,0 0 0 0 0,0 0 1 0 0,0 0-1 0 0,0 0 1 0 0,0 0-1 0 0,0 0 0 0 0,0 0 1 0 0,0 1-1 0 0,0-1 0 0 0,0 0 1 0 0,1 0-1 0 0,-1 0 0 0 0,0 0 1 0 0,0 0-1 0 0,0 0 0 0 0,0 0 1 0 0,0 0-1 0 0,0 0 0 0 0,0 0 1 0 0,0 0-1 0 0,0 0 1 0 0,0 0-1 0 0,1 0 0 0 0,-1 0 1 0 0,0 0-1 0 0,7 8-50 0 0,1 0 0 0 0,1-1 0 0 0,-1 0 0 0 0,1 0 0 0 0,0-1 0 0 0,1 0 0 0 0,0-1 0 0 0,-1 0 0 0 0,2 0 0 0 0,-1-1 0 0 0,12 3 0 0 0,21 5-73 0 0,61 8 0 0 0,-100-19 116 0 0,371 53-119 0 0,-22-13 190 0 0,-81-11 76 0 0,420 58 206 0 0,-174-11-16 0 0,-138 15-136 0 0,-357-85-181 0 0,1 1 0 0 0,-2 0-1 0 0,1 2 1 0 0,29 17 0 0 0,-49-25-10 0 0,-1-1 0 0 0,1 1 1 0 0,-1 0-1 0 0,1 0 0 0 0,-1 0 1 0 0,0 0-1 0 0,0 0 1 0 0,0 1-1 0 0,0-1 0 0 0,3 5 1 0 0,-5-7-3 0 0,0 1-1 0 0,1-1 1 0 0,-1 1 0 0 0,0-1 0 0 0,0 1 0 0 0,0 0 0 0 0,0-1 0 0 0,0 1 0 0 0,0-1 0 0 0,0 1 0 0 0,0-1 0 0 0,0 1 0 0 0,0 0-1 0 0,0-1 1 0 0,0 1 0 0 0,0-1 0 0 0,0 1 0 0 0,-1-1 0 0 0,1 1 0 0 0,0-1 0 0 0,0 1 0 0 0,-1 0 0 0 0,0 0-6 0 0,0 0 1 0 0,0 0-1 0 0,0 0 1 0 0,0 0 0 0 0,0 0-1 0 0,0-1 1 0 0,-1 1-1 0 0,1 0 1 0 0,0-1-1 0 0,0 1 1 0 0,-1-1-1 0 0,1 1 1 0 0,-2 0 0 0 0,-17 3-117 0 0,0-1 0 0 0,1 0 0 0 0,-1-2 0 0 0,-24 0 0 0 0,15-1 16 0 0,-305-8-227 0 0,-2-20 53 0 0,249 19 264 0 0,-929-98 593 0 0,-60 10 732 0 0,998 91-1240 0 0,44 3-22 0 0,-13-1 23 0 0,1 1-1 0 0,-1 3 1 0 0,-48 5-1 0 0,84-1-53 0 0,9 0-12 0 0,9 3-6 0 0,-6-6 4 0 0,7 5-37 0 0,1-1 1 0 0,0 0-1 0 0,0 0 0 0 0,1 0 0 0 0,-1-2 0 0 0,1 1 0 0 0,18 4 0 0 0,-7-2-21 0 0,52 14-119 0 0,86 12 0 0 0,78 0 189 0 0,-151-21-26 0 0,155 19 13 0 0,449 54 0 0 0,927 118 0 0 0,-1313-162 0 0 0,287 41 0 0 0,-508-68 0 0 0,860 140 0 0 0,-916-148 3 0 0,148 29 36 0 0,-136-24 1 0 0,0 2-1 0 0,49 21 0 0 0,-68-23 41 0 0,-18-8-34 0 0,-6-2-12 0 0,-22 0 5 0 0,0-1-1 0 0,-39-6 0 0 0,28 2-41 0 0,-404-45 3 0 0,-51-6 0 0 0,136 12 0 0 0,-667-88 0 0 0,-793-84 390 0 0,1686 203-360 0 0,-487-41 414 0 0,589 53-357 0 0,21 3-71 0 0,9 1-13 0 0,11 4-5 0 0,13 2-49 0 0,-1-1 0 0 0,42 8 0 0 0,61 3-205 0 0,-99-15 209 0 0,538 54-129 0 0,246 6 176 0 0,65 4-1 0 0,-315-23 13 0 0,125 23 86 0 0,-4 18-15 0 0,-680-86-83 0 0,804 140 276 0 0,-794-137-275 0 0,134 36 20 0 0,-120-31-5 0 0,0 2-1 0 0,-1 2 1 0 0,27 14-1 0 0,-53-26-15 0 0,1 1 0 0 0,-1 0 0 0 0,0 0 0 0 0,1 0 0 0 0,-1 0 0 0 0,1 0 0 0 0,-1 0 0 0 0,0 0 0 0 0,0 0 0 0 0,0 0 0 0 0,0 1 0 0 0,0-1 0 0 0,2 3 0 0 0,-3-4 0 0 0,-1 1 0 0 0,1-1 0 0 0,0 1 0 0 0,0 0 0 0 0,0-1 0 0 0,0 1 0 0 0,-1 0 0 0 0,1-1 0 0 0,0 1 0 0 0,-1-1 0 0 0,1 1 0 0 0,0-1 0 0 0,-1 1 0 0 0,1-1 0 0 0,-1 1 0 0 0,1-1 0 0 0,-1 1 0 0 0,1-1 0 0 0,-1 1 0 0 0,1-1 0 0 0,-1 0 0 0 0,1 1 0 0 0,-1-1 0 0 0,1 0 0 0 0,-1 1 0 0 0,0-1 0 0 0,1 0 0 0 0,-1 0 0 0 0,-1 0 0 0 0,-12 5-31 0 0,-1-2-1 0 0,0 0 0 0 0,0-1 1 0 0,0 0-1 0 0,-18-1 0 0 0,24 0 6 0 0,-483-14-824 0 0,410 8 818 0 0,-632-58-123 0 0,504 42 136 0 0,-438-51 17 0 0,203 21 26 0 0,-1220-111 826 0 0,1326 133-607 0 0,-174-15 170 0 0,192 13-77 0 0,87 6 64 0 0,171 21-201 0 0,59 4-110 0 0,7 3-39 0 0,6 3-97 0 0,-1 0 0 0 0,1 0 1 0 0,0-1-1 0 0,0 0 0 0 0,0-1 1 0 0,1 0-1 0 0,-1 0 0 0 0,12 2 1 0 0,89 17-198 0 0,-106-22 236 0 0,306 38-221 0 0,6-15 124 0 0,-169-14 91 0 0,1030 68-104 0 0,1074 172 118 0 0,-1769-155-2 0 0,-359-64 8 0 0,217 87 1 0 0,-328-112-3 0 0,79 35 29 0 0,-78-34-30 0 0,-1 1 0 0 0,1 0 1 0 0,-1 1-1 0 0,15 14 0 0 0,-25-22-3 0 0,-1 1 0 0 0,1-1 0 0 0,-1 1 0 0 0,0 0 0 0 0,1-1 0 0 0,-1 1 0 0 0,0 0 0 0 0,0 0 0 0 0,0 0 0 0 0,0 2 0 0 0,-1-3 0 0 0,1-1 0 0 0,-1 1 0 0 0,0 0 0 0 0,0 0 0 0 0,0 0 0 0 0,0 0 0 0 0,0 0 0 0 0,0 0 0 0 0,0 0 0 0 0,0 0 0 0 0,-1 0 0 0 0,1 0 0 0 0,0-1 0 0 0,-1 1 0 0 0,1 0 0 0 0,0 0 0 0 0,-1 1 0 0 0,-1 0 0 0 0,0 0 0 0 0,0 1 0 0 0,-1-1 0 0 0,1 0 0 0 0,-1 0 0 0 0,1-1 0 0 0,-1 1 0 0 0,1 0 0 0 0,-1-1 0 0 0,0 0 0 0 0,0 1 0 0 0,-5 0 0 0 0,-16 5-78 0 0,0-2-1 0 0,0-1 0 0 0,-49 3 1 0 0,-551-2-1089 0 0,-5-47 706 0 0,450 28 346 0 0,-1261-132 207 0 0,-332-39 1369 0 0,1251 133-1010 0 0,2 1 23 0 0,1 16 93 0 0,411 32-464 0 0,107 4-103 0 0,0-1 1 0 0,0 0-1 0 0,0 0 0 0 0,0 0 1 0 0,0 0-1 0 0,0 0 0 0 0,0 0 1 0 0,0 0-1 0 0,0 0 0 0 0,0 0 1 0 0,0 0-1 0 0,0 0 0 0 0,0 0 1 0 0,0 0-1 0 0,0 0 0 0 0,0 1 1 0 0,0-1-1 0 0,0 0 0 0 0,0 0 1 0 0,0 0-1 0 0,0 0 0 0 0,0 0 1 0 0,0 0-1 0 0,0 0 0 0 0,0 0 1 0 0,0 0-1 0 0,0 0 0 0 0,0 0 1 0 0,0 0-1 0 0,0 0 0 0 0,0 1 1 0 0,0-1-1 0 0,0 0 0 0 0,0 0 1 0 0,0 0-1 0 0,-1 0 0 0 0,1 0 1 0 0,0 0-1 0 0,0 0 1 0 0,0 0-1 0 0,0 0 0 0 0,0 0 1 0 0,0 0-1 0 0,0 0 0 0 0,0 0 1 0 0,0 0-1 0 0,0 0 0 0 0,0 0 1 0 0,0 0-1 0 0,-1 0 0 0 0,7 6-40 0 0,-1-1 0 0 0,1 0 0 0 0,-1 0-1 0 0,1-1 1 0 0,1 1 0 0 0,-1-1 0 0 0,1-1-1 0 0,-1 1 1 0 0,1-1 0 0 0,8 2 0 0 0,80 23-226 0 0,-92-28 261 0 0,257 45-307 0 0,8-19 133 0 0,-216-22 153 0 0,831 62 2 0 0,318 29 26 0 0,524 127 70 0 0,-1085-104-72 0 0,-15 51 0 0 0,-460-109 0 0 0,-126-42 0 0 0,72 43 0 0 0,-96-51-8 0 0,20 16 1 0 0,-31-22-2 0 0,0 0 1 0 0,0 0 0 0 0,0 0 0 0 0,-1 1 0 0 0,1 0-1 0 0,-1-1 1 0 0,5 11 0 0 0,-7-13 0 0 0,0 0 1 0 0,-1-1-1 0 0,1 1 1 0 0,0 0-1 0 0,-1 1 1 0 0,1-1-1 0 0,-1 0 0 0 0,0 0 1 0 0,0 0-1 0 0,0 0 1 0 0,0 0-1 0 0,0 0 1 0 0,0 0-1 0 0,0 0 0 0 0,-1 0 1 0 0,1 0-1 0 0,-1 0 1 0 0,0 0-1 0 0,1 0 1 0 0,-1 0-1 0 0,0 0 0 0 0,0 0 1 0 0,0 0-1 0 0,-1 0 1 0 0,1-1-1 0 0,0 1 1 0 0,-1-1-1 0 0,1 1 1 0 0,-2 1-1 0 0,-4 2-28 0 0,0 0 0 0 0,0-1 0 0 0,0 1-1 0 0,0-2 1 0 0,-1 1 0 0 0,-11 4 0 0 0,-12 2-200 0 0,0-1 1 0 0,0-1-1 0 0,-41 4 1 0 0,-100 1-534 0 0,129-11 601 0 0,-1138 3-2133 0 0,246-68 2334 0 0,348 22 627 0 0,-1232-73 2684 0 0,389 67-1504 0 0,1380 47-1778 0 0,-131 6 132 0 0,150-1-194 0 0,31-5-1 0 0,-1 0 0 0 0,1 0 0 0 0,0 0 0 0 0,-1 0 0 0 0,1 0 0 0 0,0 0 0 0 0,-1 0-1 0 0,1 1 1 0 0,-1-1 0 0 0,1 0 0 0 0,0 0 0 0 0,-1 0 0 0 0,1 0 0 0 0,0 0 0 0 0,-1 1 0 0 0,1-1 0 0 0,0 0 0 0 0,0 0-1 0 0,-1 0 1 0 0,1 1 0 0 0,0-1 0 0 0,0 0 0 0 0,-1 0 0 0 0,1 1 0 0 0,0-1 0 0 0,0 0 0 0 0,-1 1 0 0 0,1-1 0 0 0,0 0-1 0 0,0 1 1 0 0,0-1 0 0 0,0 0 0 0 0,0 1 0 0 0,0-1 0 0 0,0 0 0 0 0,-1 1 0 0 0,1-1 0 0 0,0 1 0 0 0,2 1-19 0 0,-1 0 1 0 0,0-1 0 0 0,1 1 0 0 0,-1-1 0 0 0,1 1 0 0 0,-1-1-1 0 0,1 1 1 0 0,0-1 0 0 0,0 0 0 0 0,0 0 0 0 0,-1 0 0 0 0,1 0-1 0 0,3 1 1 0 0,36 12-228 0 0,-33-11 192 0 0,35 9-215 0 0,0-2 1 0 0,77 8-1 0 0,96-5-156 0 0,-182-12 372 0 0,963 0-947 0 0,-907-3 936 0 0,1855 55-13 0 0,-1508-11 281 0 0,-2 16 101 0 0,-316-41-195 0 0,303 50 281 0 0,-11 32-214 0 0,-390-93-161 0 0,84 29 42 0 0,-92-30-56 0 0,0 1 1 0 0,-1 1-1 0 0,0 0 0 0 0,0 0 1 0 0,18 16-1 0 0,-29-22-4 0 0,1 0 1 0 0,-1 1-1 0 0,1-1 0 0 0,-1 0 0 0 0,0 1 0 0 0,1-1 1 0 0,-1 1-1 0 0,0-1 0 0 0,0 1 0 0 0,0 0 0 0 0,0-1 0 0 0,0 1 1 0 0,0 0-1 0 0,-1 0 0 0 0,1 0 0 0 0,0 0 0 0 0,-1 0 0 0 0,0-1 1 0 0,1 1-1 0 0,-1 0 0 0 0,0 0 0 0 0,0 0 0 0 0,0 3 1 0 0,-1-3-20 0 0,0 1 1 0 0,-1-1 0 0 0,1 0 0 0 0,0 0 0 0 0,-1 0 0 0 0,1 0 0 0 0,-1 0-1 0 0,0 0 1 0 0,0-1 0 0 0,0 1 0 0 0,1-1 0 0 0,-1 1 0 0 0,-1-1 0 0 0,1 1-1 0 0,0-1 1 0 0,0 0 0 0 0,0 0 0 0 0,-1 0 0 0 0,-2 0 0 0 0,-25 9-211 0 0,0-2-1 0 0,-1-1 1 0 0,-41 3 0 0 0,71-10 227 0 0,-431 36-939 0 0,-5-27 590 0 0,392-8 311 0 0,-1614-10 652 0 0,775 0 446 0 0,-250 12 533 0 0,5 43-395 0 0,855-21-945 0 0,261-23-221 0 0,1 0-1 0 0,-1 1 0 0 0,-13 4 1 0 0,26-7-28 0 0,1 0 0 0 0,-1 0 0 0 0,0 0 0 0 0,0 0 0 0 0,0 0 0 0 0,0 0 0 0 0,0 0 0 0 0,0 0 0 0 0,0 0 0 0 0,0 0 1 0 0,0 0-1 0 0,0 0 0 0 0,0 0 0 0 0,0 1 0 0 0,0-1 0 0 0,0 0 0 0 0,0 0 0 0 0,0 0 0 0 0,0 0 0 0 0,1 0 0 0 0,-1 0 1 0 0,0 0-1 0 0,0 0 0 0 0,0 0 0 0 0,0 0 0 0 0,0 0 0 0 0,0 1 0 0 0,0-1 0 0 0,0 0 0 0 0,0 0 0 0 0,0 0 0 0 0,0 0 1 0 0,-1 0-1 0 0,1 0 0 0 0,0 0 0 0 0,0 0 0 0 0,0 0 0 0 0,0 0 0 0 0,0 0 0 0 0,0 1 0 0 0,0-1 0 0 0,0 0 0 0 0,0 0 1 0 0,0 0-1 0 0,0 0 0 0 0,0 0 0 0 0,0 0 0 0 0,0 0 0 0 0,0 0 0 0 0,0 0 0 0 0,0 0 0 0 0,-1 0 0 0 0,1 0 0 0 0,0 0 1 0 0,0 0-1 0 0,0 0 0 0 0,0 0 0 0 0,0 0 0 0 0,0 0 0 0 0,7 6-32 0 0,0-1 1 0 0,1 1-1 0 0,0-2 0 0 0,0 1 1 0 0,0-1-1 0 0,1-1 0 0 0,-1 1 1 0 0,15 2-1 0 0,6 1-91 0 0,44 4 1 0 0,205-1-430 0 0,4-21 253 0 0,-274 10 295 0 0,830-58-386 0 0,61-4 261 0 0,140 27 117 0 0,-3 59 15 0 0,-632 12-2 0 0,-10 33 0 0 0,-374-63 0 0 0,67 18 0 0 0,-75-19 0 0 0,1 1 0 0 0,-1 0 0 0 0,-1 1 0 0 0,19 11 0 0 0,-29-16-2 0 0,0-1 0 0 0,0 1 0 0 0,0 0 0 0 0,0 0 0 0 0,0-1-1 0 0,0 1 1 0 0,0 0 0 0 0,0 0 0 0 0,0 0 0 0 0,0 0 0 0 0,0 0-1 0 0,-1 0 1 0 0,1 0 0 0 0,-1 0 0 0 0,1 0 0 0 0,-1 0 0 0 0,1 0 0 0 0,-1 1-1 0 0,1-1 1 0 0,-1 0 0 0 0,0 0 0 0 0,0 1 0 0 0,1-1 0 0 0,-1 0 0 0 0,0 0-1 0 0,-1 2 1 0 0,1-1-3 0 0,-1 0 0 0 0,0 0 0 0 0,0-1-1 0 0,0 1 1 0 0,0 0 0 0 0,-1-1 0 0 0,1 1-1 0 0,0-1 1 0 0,-1 1 0 0 0,1-1 0 0 0,-1 0 0 0 0,1 0-1 0 0,-1 0 1 0 0,0 0 0 0 0,1 0 0 0 0,-1 0-1 0 0,-3 1 1 0 0,-15 5-41 0 0,0-1 0 0 0,0-1 0 0 0,-1 0 0 0 0,-41 2 0 0 0,59-6 40 0 0,-503 32-499 0 0,385-27 462 0 0,-1441 37 43 0 0,1038-35 44 0 0,-375 0 127 0 0,597-10 43 0 0,-601 6 660 0 0,49 12 354 0 0,844-16-1200 0 0,5 0-16 0 0,0 0 0 0 0,0 1 1 0 0,0-1-1 0 0,-7 3 0 0 0,10-3 12 0 0,5 2 0 0 0,10 2-72 0 0,0 0 0 0 0,0 0-1 0 0,1-1 1 0 0,0-1-1 0 0,17 1 1 0 0,-9-1-19 0 0,202 10-422 0 0,5-16 266 0 0,-178 3 184 0 0,772-36-298 0 0,50 0 242 0 0,-797 35 95 0 0,977-13 0 0 0,-4 54 0 0 0,-604 2-4 0 0,-4 21 62 0 0,-278-28-13 0 0,-127-24-35 0 0,-1 0-1 0 0,47 23 1 0 0,-60-22 1 0 0,-20-9 6 0 0,-5 1-22 0 0,-6 1-49 0 0,0 0 0 0 0,0 0-1 0 0,-1-1 1 0 0,1 0 0 0 0,-17 3 0 0 0,-56 3-197 0 0,70-8 220 0 0,-728 23-546 0 0,646-23 537 0 0,-840-5-111 0 0,-1-17 191 0 0,-58-1 544 0 0,-287 0 816 0 0,1254 22-1333 0 0,-63 1 209 0 0,86 0-195 0 0,9 0-51 0 0,31 7-304 0 0,1-2 1 0 0,60 3 0 0 0,86-9-131 0 0,740-54-229 0 0,-644 33 564 0 0,1130-52 12 0 0,-1 93 114 0 0,-1019 11-89 0 0,-10 29 0 0 0,-330-48 32 0 0,-48-12-1 0 0,0 0-1 0 0,-1 1 0 0 0,1-1 1 0 0,-1 1-1 0 0,1-1 0 0 0,-1 1 1 0 0,1-1-1 0 0,-1 1 1 0 0,1 0-1 0 0,-1 0 0 0 0,1-1 1 0 0,1 3-1 0 0,-5-2-10 0 0,-1 0 0 0 0,1 0 0 0 0,-1 0-1 0 0,1 0 1 0 0,-1-1 0 0 0,0 0 0 0 0,1 1 0 0 0,-6-1 0 0 0,-262 4-406 0 0,160-6 393 0 0,-79 1 4 0 0,-683-9-89 0 0,-266-15 624 0 0,2 28 140 0 0,1105-2-616 0 0,-492 14 594 0 0,4 17 73 0 0,496-30-676 0 0,-110 12 224 0 0,103-10-200 0 0,-1 2 0 0 0,-32 11 0 0 0,61-16-53 0 0,0-1 0 0 0,0 1 0 0 0,1 0 0 0 0,-1-1 0 0 0,0 1 0 0 0,0 0 0 0 0,1 0 0 0 0,-1 0 0 0 0,0 0 0 0 0,1 1 0 0 0,-2 0 0 0 0,3-1-1 0 0,0-1 0 0 0,-1 1-1 0 0,1 0 1 0 0,0-1-1 0 0,0 1 1 0 0,0-1 0 0 0,0 1-1 0 0,0 0 1 0 0,0-1 0 0 0,0 1-1 0 0,0 0 1 0 0,0-1-1 0 0,0 1 1 0 0,0-1 0 0 0,0 1-1 0 0,0 0 1 0 0,0-1 0 0 0,1 1-1 0 0,-1-1 1 0 0,0 1-1 0 0,0 0 1 0 0,1-1 0 0 0,-1 1-1 0 0,0-1 1 0 0,1 1 0 0 0,-1-1-1 0 0,1 1 1 0 0,16 14-143 0 0,-8-10 76 0 0,-1 0 1 0 0,1-1-1 0 0,0 0 1 0 0,0-1-1 0 0,1 0 1 0 0,11 2-1 0 0,63 7-223 0 0,-80-12 281 0 0,258 11-229 0 0,4-18 144 0 0,-218 5 77 0 0,743-51 4 0 0,-409 23 16 0 0,903-40-70 0 0,0 64-21 0 0,-1141 9 42 0 0,215 8 28 0 0,-4 17-46 0 0,-339-26 58 0 0,4-1-21 0 0,0 2 1 0 0,34 10-1 0 0,-75-13-427 0 0,-348-16-533 0 0,66 1 697 0 0,-2005-4 511 0 0,1271 52 570 0 0,5 46 46 0 0,921-68-758 0 0,-262 30 223 0 0,7 22-94 0 0,348-60-187 0 0,0 2 0 0 0,0 0 0 0 0,-26 11 0 0 0,43-15-20 0 0,-1 0 1 0 0,0-1-1 0 0,1 1 0 0 0,-1 0 0 0 0,0 0 1 0 0,1 1-1 0 0,-1-1 0 0 0,1 0 0 0 0,0 0 0 0 0,-1 1 1 0 0,1-1-1 0 0,0 1 0 0 0,0-1 0 0 0,-1 3 0 0 0,1-3-1 0 0,1 0 0 0 0,0 0-1 0 0,0 0 1 0 0,0 0 0 0 0,0 0-1 0 0,0 0 1 0 0,0-1 0 0 0,1 1-1 0 0,-1 0 1 0 0,0 0 0 0 0,0 0-1 0 0,1 0 1 0 0,-1 0 0 0 0,0-1-1 0 0,1 1 1 0 0,-1 0-1 0 0,1 0 1 0 0,-1 0 0 0 0,1-1-1 0 0,-1 1 1 0 0,1 0 0 0 0,0-1-1 0 0,-1 1 1 0 0,1-1 0 0 0,0 1-1 0 0,-1-1 1 0 0,1 1 0 0 0,0-1-1 0 0,0 1 1 0 0,1 0 0 0 0,6 3-65 0 0,1 1 1 0 0,-1-1 0 0 0,1 0 0 0 0,0-1 0 0 0,0 0 0 0 0,16 2 0 0 0,61 5-292 0 0,-85-9 352 0 0,292 1-448 0 0,7-24 404 0 0,-293 22 46 0 0,551-53-47 0 0,168-13 13 0 0,636 1 1 0 0,0 91 0 0 0,-169 110 36 0 0,-726-37 0 0 0,-419-88 0 0 0,0 3 0 0 0,0 1 0 0 0,59 29 0 0 0,-106-44 0 0 0,32 19-6 0 0,-31-18 2 0 0,0 0-1 0 0,0 1 1 0 0,0-1-1 0 0,0 1 1 0 0,-1-1-1 0 0,1 1 1 0 0,0 0 0 0 0,-1 0-1 0 0,0-1 1 0 0,1 1-1 0 0,-1 0 1 0 0,1 3-1 0 0,-2-4 3 0 0,1 0-1 0 0,-1 0 0 0 0,0 0 0 0 0,0 0 0 0 0,0-1 1 0 0,0 1-1 0 0,0 0 0 0 0,0 0 0 0 0,0 0 1 0 0,0 0-1 0 0,-1 0 0 0 0,1-1 0 0 0,0 1 0 0 0,0 0 1 0 0,-1 0-1 0 0,1 0 0 0 0,0-1 0 0 0,-1 1 1 0 0,1 0-1 0 0,-1 0 0 0 0,1-1 0 0 0,-1 1 0 0 0,0-1 1 0 0,1 1-1 0 0,-1 0 0 0 0,0-1 0 0 0,-1 2 1 0 0,-1 0-15 0 0,-1 0 1 0 0,1 0 0 0 0,-1 0 0 0 0,-8 3 0 0 0,-9 1-78 0 0,0-1 1 0 0,-1 0-1 0 0,0-2 1 0 0,-29 1 0 0 0,39-3 61 0 0,-561 23-758 0 0,-6-25 548 0 0,533 0 214 0 0,-2280-68 292 0 0,283-7 2083 0 0,1811 77-2080 0 0,72 2-62 0 0,175 6-331 0 0,0-5 16 0 0,1 0 0 0 0,0-1-1 0 0,22 1 1 0 0,-29-3 79 0 0,106 11-284 0 0,126-4 0 0 0,124-21-26 0 0,-120 3 246 0 0,854-28-87 0 0,242 21 182 0 0,-1 76 0 0 0,-185 55 25 0 0,-11 75 44 0 0,-655-70 85 0 0,-481-117-154 0 0,10 3 18 0 0,0 1 0 0 0,35 16 0 0 0,-43-15-9 0 0,-10-7-9 0 0,0 0 0 0 0,1 0 0 0 0,-1 0 0 0 0,0 0 0 0 0,0 1 0 0 0,0-1 0 0 0,0 0 0 0 0,0 0 0 0 0,1 0 0 0 0,-1 0 0 0 0,0 1 0 0 0,0-1 1 0 0,0 0-1 0 0,0 0 0 0 0,0 0 0 0 0,0 1 0 0 0,0-1 0 0 0,0 0 0 0 0,0 0 0 0 0,0 0 0 0 0,0 1 0 0 0,0-1 0 0 0,0 0 0 0 0,0 0 0 0 0,0 0 0 0 0,0 1 0 0 0,0-1 0 0 0,0 0 0 0 0,0 0 0 0 0,0 1 0 0 0,-2 0 0 0 0,1 0 0 0 0,-1 0 0 0 0,0 0 0 0 0,1 0 0 0 0,-1-1 0 0 0,0 1 0 0 0,0 0 0 0 0,0-1 0 0 0,0 1 0 0 0,0-1 0 0 0,0 0 0 0 0,-2 0 0 0 0,-35 4-96 0 0,-68-4-1 0 0,-176-13-302 0 0,85 3 195 0 0,-1862-98-1123 0 0,1465 74 1348 0 0,-1198-50 1641 0 0,1059 68-641 0 0,2 44 174 0 0,708-26-1126 0 0,-3-1-32 0 0,0 2 1 0 0,1 1-1 0 0,-33 9 1 0 0,58-13-38 0 0,0 0 0 0 0,-1 1 0 0 0,1-1 0 0 0,0 0 0 0 0,0 1 0 0 0,0-1 0 0 0,0 1 0 0 0,0-1 0 0 0,0 1 0 0 0,0-1 0 0 0,0 1 0 0 0,1 0 0 0 0,-1-1 0 0 0,0 1 0 0 0,-1 1 0 0 0,2-1-10 0 0,0 0 0 0 0,0 0-1 0 0,0 0 1 0 0,0 0 0 0 0,0 0 0 0 0,0-1 0 0 0,0 1 0 0 0,0 0 0 0 0,0 0-1 0 0,1 0 1 0 0,-1 0 0 0 0,0-1 0 0 0,0 1 0 0 0,1 0 0 0 0,-1 0 0 0 0,1-1-1 0 0,-1 1 1 0 0,1 0 0 0 0,-1-1 0 0 0,1 1 0 0 0,-1 0 0 0 0,1-1-1 0 0,0 1 1 0 0,-1-1 0 0 0,2 1 0 0 0,21 16-250 0 0,-11-10 180 0 0,1-2 0 0 0,0 1-1 0 0,0-2 1 0 0,1 1 0 0 0,0-2 0 0 0,-1 0 0 0 0,19 1 0 0 0,60 7-157 0 0,112 0 0 0 0,102-19-41 0 0,560-46-5 0 0,-409 23 230 0 0,754-32-53 0 0,-2 66 30 0 0,-360 60 75 0 0,-15 72 13 0 0,-827-134-8 0 0,27 6 11 0 0,0 1 0 0 0,-1 2 0 0 0,61 25 0 0 0,-92-34-12 0 0,-1 0 1 0 0,1-1-1 0 0,0 1 0 0 0,0 0 0 0 0,-1 0 1 0 0,1 1-1 0 0,-1-1 0 0 0,1 0 1 0 0,-1 0-1 0 0,1 1 0 0 0,-1-1 0 0 0,2 2 1 0 0,-3-2-4 0 0,0 0 0 0 0,0-1 1 0 0,-1 1-1 0 0,1-1 0 0 0,0 1 1 0 0,0 0-1 0 0,0-1 0 0 0,0 1 1 0 0,-1-1-1 0 0,1 1 0 0 0,0-1 1 0 0,0 1-1 0 0,-1-1 0 0 0,1 1 1 0 0,0-1-1 0 0,-1 1 0 0 0,1-1 1 0 0,-1 1-1 0 0,1-1 0 0 0,0 0 1 0 0,-1 1-1 0 0,1-1 0 0 0,-1 1 1 0 0,1-1-1 0 0,-1 0 0 0 0,0 0 1 0 0,1 1-1 0 0,-1-1 0 0 0,1 0 1 0 0,-1 0-1 0 0,-1 0 0 0 0,-9 4-15 0 0,-1-1 0 0 0,1 0 0 0 0,-1-1 0 0 0,0-1 0 0 0,-20 1 1 0 0,18-1-13 0 0,-535 4-150 0 0,376-8 158 0 0,-1742-6-106 0 0,1899 9 125 0 0,-880-2 210 0 0,0 20 251 0 0,128 12 33 0 0,351-3-197 0 0,48-2-10 0 0,-22 6 129 0 0,352-24-342 0 0,27-3-63 0 0,12-4-12 0 0,0 0 1 0 0,0 0 0 0 0,-1 0 0 0 0,1 0-1 0 0,0 0 1 0 0,0 0 0 0 0,0 0 0 0 0,0 0-1 0 0,0 0 1 0 0,0 0 0 0 0,-1 0 0 0 0,1 0-1 0 0,0 0 1 0 0,0 0 0 0 0,0 0 0 0 0,0 1-1 0 0,0-1 1 0 0,0 0 0 0 0,0 0 0 0 0,0 0-1 0 0,-1 0 1 0 0,1 0 0 0 0,0 0 0 0 0,0 0-1 0 0,0 0 1 0 0,0 1 0 0 0,0-1 0 0 0,0 0 0 0 0,0 0-1 0 0,0 0 1 0 0,0 0 0 0 0,0 0 0 0 0,0 0-1 0 0,0 1 1 0 0,0-1 0 0 0,0 0 0 0 0,0 0-1 0 0,0 0 1 0 0,0 0 0 0 0,0 0 0 0 0,0 0-1 0 0,0 1 1 0 0,0-1 0 0 0,0 0 0 0 0,2 1-10 0 0,0 1 0 0 0,1-1 1 0 0,-1 0-1 0 0,0 0 1 0 0,1 0-1 0 0,-1 0 1 0 0,1 0-1 0 0,-1 0 1 0 0,1-1-1 0 0,3 1 1 0 0,41 6-156 0 0,-36-6 116 0 0,77 8-320 0 0,139-5 1 0 0,91-25 21 0 0,-210 13 270 0 0,1230-86-229 0 0,249 34 258 0 0,-3 128 0 0 0,-724 40 48 0 0,-724-86 11 0 0,127 24 54 0 0,-192-30 2 0 0,111 39 1 0 0,-149-41-55 0 0,-24-9-13 0 0,-7-1 0 0 0,-4-3 0 0 0,1 0 0 0 0,-1 0 0 0 0,1 0 0 0 0,-1 0 0 0 0,1 0 0 0 0,-1 0 0 0 0,0-1 0 0 0,1 1 0 0 0,-1 0 0 0 0,0-1 0 0 0,0 0 0 0 0,1 1 0 0 0,-4-1 0 0 0,-34 3 0 0 0,32-2 0 0 0,-342 0-21 0 0,207-3-35 0 0,-856-23-111 0 0,205 3 75 0 0,-239-3 261 0 0,322 6 26 0 0,-273 16 729 0 0,772 4-692 0 0,-562 17 502 0 0,767-18-734 0 0,-19 2 43 0 0,-39 6-1 0 0,78 0-231 0 0,7-3-11 0 0,0-1 1 0 0,31 1 0 0 0,253 1-427 0 0,5-24 385 0 0,-187 9 151 0 0,1180-72-81 0 0,4 26 153 0 0,412 107-132 0 0,-1282-6 155 0 0,-5 19-63 0 0,-153 2 47 0 0,-266-62 10 0 0,-13-5 1 0 0,0 0 0 0 0,0 0-1 0 0,0 0 1 0 0,0 0 0 0 0,0 0 0 0 0,0 0 0 0 0,1 0-1 0 0,-1 0 1 0 0,0 0 0 0 0,0 0 0 0 0,0 0-1 0 0,0 0 1 0 0,0 0 0 0 0,0 0 0 0 0,0 0 0 0 0,1 0-1 0 0,-1 1 1 0 0,0-1 0 0 0,0 0 0 0 0,0 0 0 0 0,0 0-1 0 0,0 0 1 0 0,0 0 0 0 0,0 0 0 0 0,0 0 0 0 0,0 0-1 0 0,0 0 1 0 0,0 1 0 0 0,0-1 0 0 0,0 0 0 0 0,0 0-1 0 0,1 0 1 0 0,-1 0 0 0 0,0 0 0 0 0,0 0 0 0 0,0 1-1 0 0,0-1 1 0 0,0 0 0 0 0,0 0 0 0 0,0 0-1 0 0,0 0 1 0 0,0 0 0 0 0,-1 0 0 0 0,1 1 0 0 0,-2 0-4 0 0,0-1 0 0 0,0 1 1 0 0,0 0-1 0 0,0-1 1 0 0,0 1-1 0 0,0-1 0 0 0,0 1 1 0 0,0-1-1 0 0,0 0 0 0 0,-4 0 1 0 0,-35-2-14 0 0,19 1 10 0 0,-276-6-15 0 0,-2698-54-394 0 0,2338 59 572 0 0,-72-1 306 0 0,60 5 232 0 0,483 2-462 0 0,-110 4 133 0 0,5 15 82 0 0,286-22-439 0 0,-5 0 14 0 0,1 0 1 0 0,-1 0 0 0 0,1 2 0 0 0,0-1-1 0 0,0 1 1 0 0,-16 7 0 0 0,26-10-25 0 0,0 0 1 0 0,0 0-1 0 0,0 0 1 0 0,-1 0-1 0 0,1 0 1 0 0,0 0-1 0 0,0 0 1 0 0,0 0-1 0 0,0 0 1 0 0,0 0-1 0 0,0 1 1 0 0,0-1-1 0 0,0 0 1 0 0,0 0-1 0 0,-1 0 1 0 0,1 0-1 0 0,0 0 1 0 0,0 0-1 0 0,0 0 1 0 0,0 0-1 0 0,0 0 1 0 0,0 0-1 0 0,0 0 1 0 0,0 1-1 0 0,0-1 1 0 0,0 0-1 0 0,0 0 1 0 0,0 0-1 0 0,0 0 1 0 0,0 0-1 0 0,0 0 0 0 0,0 0 1 0 0,0 0-1 0 0,0 1 1 0 0,0-1-1 0 0,0 0 1 0 0,0 0-1 0 0,0 0 1 0 0,0 0-1 0 0,0 0 1 0 0,0 0-1 0 0,0 0 1 0 0,0 0-1 0 0,0 1 1 0 0,0-1-1 0 0,0 0 1 0 0,0 0-1 0 0,0 0 1 0 0,0 0-1 0 0,0 0 1 0 0,0 0-1 0 0,0 0 1 0 0,1 0-1 0 0,-1 0 1 0 0,0 0-1 0 0,0 1 1 0 0,0-1-1 0 0,0 0 1 0 0,3 4-32 0 0,1 1 1 0 0,0-1 0 0 0,-1 0-1 0 0,1 0 1 0 0,1 0-1 0 0,-1-1 1 0 0,1 0 0 0 0,-1 0-1 0 0,1 0 1 0 0,0 0 0 0 0,0 0-1 0 0,10 2 1 0 0,8 3-103 0 0,43 9 0 0 0,14-2-136 0 0,119 6-1 0 0,91-14-12 0 0,905-39 5 0 0,-486 5 270 0 0,755 26-115 0 0,-10 129 122 0 0,-1007-42-12 0 0,-436-84 12 0 0,1 1 0 0 0,-1 1 0 0 0,0 0 0 0 0,0 1 0 0 0,13 7 0 0 0,-17-6-22 0 0,-7-6 24 0 0,0 0-1 0 0,0 0 0 0 0,0 0 1 0 0,0 1-1 0 0,0-1 0 0 0,0 0 0 0 0,0 0 1 0 0,0 0-1 0 0,0 0 0 0 0,0 1 1 0 0,0-1-1 0 0,0 0 0 0 0,0 0 1 0 0,0 0-1 0 0,0 0 0 0 0,0 1 1 0 0,0-1-1 0 0,0 0 0 0 0,0 0 1 0 0,0 0-1 0 0,0 0 0 0 0,0 1 1 0 0,0-1-1 0 0,0 0 0 0 0,0 0 0 0 0,0 0 1 0 0,0 0-1 0 0,-1 0 0 0 0,1 1 1 0 0,0-1-1 0 0,0 0 0 0 0,0 0 1 0 0,0 0-1 0 0,0 0 0 0 0,-3 2-3 0 0,1-1 1 0 0,-1 0-1 0 0,1 1 0 0 0,-1-1 0 0 0,0 0 0 0 0,1-1 0 0 0,-1 1 0 0 0,0 0 1 0 0,-4 0-1 0 0,-37 2-66 0 0,29-2 40 0 0,-387 6-305 0 0,258-7 324 0 0,-1437 22 71 0 0,-218 10 594 0 0,1011-1-80 0 0,286-9-215 0 0,41 1 5 0 0,3 27 233 0 0,446-48-577 0 0,-29 5 86 0 0,0 1-1 0 0,-42 14 0 0 0,79-21-96 0 0,1 0 1 0 0,0 1-1 0 0,0-1 0 0 0,0 1 0 0 0,0-1 0 0 0,-5 5 0 0 0,8-5-12 0 0,-1-1-1 0 0,1 0 0 0 0,-1 1 0 0 0,1-1 0 0 0,-1 1 0 0 0,1-1 0 0 0,0 1 0 0 0,-1 0 0 0 0,1-1 0 0 0,0 1 0 0 0,-1-1 0 0 0,1 1 0 0 0,0 0 0 0 0,0-1 0 0 0,-1 1 0 0 0,1-1 0 0 0,0 1 1 0 0,0 0-1 0 0,0-1 0 0 0,0 1 0 0 0,0 0 0 0 0,0-1 0 0 0,0 1 0 0 0,0 0 0 0 0,0-1 0 0 0,1 1 0 0 0,-1 0 0 0 0,0-1 0 0 0,0 1 0 0 0,0-1 0 0 0,1 1 0 0 0,-1 0 0 0 0,0-1 0 0 0,1 1 1 0 0,-1-1-1 0 0,1 1 0 0 0,-1-1 0 0 0,0 1 0 0 0,1-1 0 0 0,0 1 0 0 0,4 3-21 0 0,0 0-1 0 0,1-1 1 0 0,-1 1 0 0 0,1-1-1 0 0,-1-1 1 0 0,1 1 0 0 0,0-1-1 0 0,0 0 1 0 0,1 0 0 0 0,8 1-1 0 0,30 6-207 0 0,1-1 0 0 0,84 2 1 0 0,101-14-194 0 0,510-47 383 0 0,2-24-2 0 0,312-25-20 0 0,72 53 22 0 0,-6 93 19 0 0,-877-17 24 0 0,278 72 0 0 0,-514-99 0 0 0,3 0 1 0 0,-1 0 1 0 0,1 1-1 0 0,-1 0 1 0 0,0 1-1 0 0,0 0 0 0 0,0 1 1 0 0,11 6-1 0 0,-21-11 0 0 0,0 0-1 0 0,0 0 1 0 0,0 0 0 0 0,0 0 0 0 0,0 0-1 0 0,0 0 1 0 0,0 0 0 0 0,0 0 0 0 0,-1 1-1 0 0,1-1 1 0 0,0 0 0 0 0,0 0 0 0 0,0 0-1 0 0,0 0 1 0 0,0 0 0 0 0,0 0-1 0 0,0 0 1 0 0,0 0 0 0 0,0 0 0 0 0,0 0-1 0 0,0 0 1 0 0,0 0 0 0 0,0 0 0 0 0,-1 0-1 0 0,1 0 1 0 0,0 0 0 0 0,0 0 0 0 0,0 1-1 0 0,0-1 1 0 0,0 0 0 0 0,0 0-1 0 0,0 0 1 0 0,0 0 0 0 0,0 0 0 0 0,0 0-1 0 0,0 0 1 0 0,0 0 0 0 0,0 0 0 0 0,0 0-1 0 0,0 0 1 0 0,0 1 0 0 0,0-1 0 0 0,0 0-1 0 0,0 0 1 0 0,0 0 0 0 0,0 0 0 0 0,0 0-1 0 0,0 0 1 0 0,0 0 0 0 0,0 0-1 0 0,0 0 1 0 0,0 0 0 0 0,1 0 0 0 0,-1 1-1 0 0,0-1 1 0 0,0 0 0 0 0,0 0 0 0 0,-11 3 0 0 0,1 0 1 0 0,-1 0 0 0 0,0-1-1 0 0,0-1 1 0 0,-22 1 0 0 0,-61-6-30 0 0,41 0 3 0 0,-226-1 12 0 0,108 3 15 0 0,-738 1-2 0 0,579 3 0 0 0,-467-14 0 0 0,231 1 0 0 0,-586-4 499 0 0,974 10-313 0 0,-223 4 403 0 0,323 3-421 0 0,35-1 8 0 0,0 1 0 0 0,-71 13 1 0 0,114-15-177 0 0,0 0 0 0 0,0 0 0 0 0,0 0 0 0 0,0 0 1 0 0,0 0-1 0 0,0 0 0 0 0,0 0 0 0 0,0 0 0 0 0,0 0 0 0 0,0 0 0 0 0,0 0 1 0 0,0 0-1 0 0,0 0 0 0 0,0 1 0 0 0,0-1 0 0 0,0 0 0 0 0,0 0 0 0 0,0 0 0 0 0,0 0 1 0 0,0 0-1 0 0,0 0 0 0 0,0 0 0 0 0,0 0 0 0 0,0 0 0 0 0,0 0 0 0 0,0 1 1 0 0,0-1-1 0 0,0 0 0 0 0,0 0 0 0 0,0 0 0 0 0,0 0 0 0 0,0 0 0 0 0,0 0 1 0 0,0 0-1 0 0,0 0 0 0 0,0 0 0 0 0,0 0 0 0 0,0 0 0 0 0,0 0 0 0 0,0 1 0 0 0,0-1 1 0 0,0 0-1 0 0,0 0 0 0 0,0 0 0 0 0,-1 0 0 0 0,1 0 0 0 0,0 0 0 0 0,0 0 1 0 0,8 5-79 0 0,0-1 1 0 0,0 1-1 0 0,1-2 1 0 0,-1 1-1 0 0,1-1 1 0 0,0 0-1 0 0,14 2 1 0 0,73 7-332 0 0,-77-10 350 0 0,230 9-380 0 0,4-15 184 0 0,-146 1 171 0 0,684-37 51 0 0,-291 10 34 0 0,589 0-5 0 0,-1 56 62 0 0,126 83-112 0 0,-1071-90 46 0 0,146 23 52 0 0,-5 19-16 0 0,-257-54-28 0 0,0 1 0 0 0,-1 1 0 0 0,0 2 0 0 0,33 17 0 0 0,-59-28 0 0 0,1 1 0 0 0,0-1 0 0 0,0 1 0 0 0,0-1 0 0 0,0 1 0 0 0,0-1 0 0 0,-1 1 0 0 0,1 0 0 0 0,0-1 0 0 0,-1 1 0 0 0,1 0 0 0 0,0 0 0 0 0,-1-1 0 0 0,1 1 0 0 0,-1 0 0 0 0,1 0 0 0 0,-1 0 0 0 0,1 1 0 0 0,-1-1-1 0 0,-1 0 0 0 0,1 0 0 0 0,-1 0-1 0 0,0 0 1 0 0,1 0 0 0 0,-1-1 0 0 0,0 1 0 0 0,1 0 0 0 0,-1-1-1 0 0,0 1 1 0 0,0 0 0 0 0,0-1 0 0 0,0 1 0 0 0,0-1-1 0 0,0 1 1 0 0,0-1 0 0 0,0 0 0 0 0,0 1 0 0 0,0-1-1 0 0,0 0 1 0 0,-2 1 0 0 0,-30 5-70 0 0,31-5 64 0 0,-183 13-317 0 0,-7-14 183 0 0,116-1 134 0 0,-2447-69-426 0 0,2041 46 759 0 0,21 2 221 0 0,261 13-274 0 0,-182-6 388 0 0,5 17 156 0 0,361-2-781 0 0,-4 1 48 0 0,-1 0-1 0 0,0 1 0 0 0,-35 8 0 0 0,55-10-83 0 0,0 1 0 0 0,1-1 0 0 0,-1 0 0 0 0,0 0 0 0 0,0 0 0 0 0,1 1 0 0 0,-1-1 0 0 0,0 0 0 0 0,0 1 0 0 0,1-1 0 0 0,-1 1 0 0 0,0-1 0 0 0,1 1 0 0 0,-1-1 0 0 0,1 1 0 0 0,-1-1 0 0 0,1 1 0 0 0,-2 1 0 0 0,2-1-4 0 0,0 0 1 0 0,0 0-1 0 0,0 0 0 0 0,0 0 0 0 0,0 0 0 0 0,0 0 1 0 0,0 0-1 0 0,0-1 0 0 0,0 1 0 0 0,1 0 0 0 0,-1 0 0 0 0,0 0 1 0 0,1 0-1 0 0,-1 0 0 0 0,0 0 0 0 0,1-1 0 0 0,-1 1 1 0 0,1 0-1 0 0,0 0 0 0 0,0 0 0 0 0,18 17-238 0 0,-7-11 123 0 0,0 1 1 0 0,1-2 0 0 0,-1 0 0 0 0,24 7 0 0 0,59 13-246 0 0,-83-24 325 0 0,65 14-161 0 0,143 9 1 0 0,84-17 1 0 0,764-33 144 0 0,-530 7-5 0 0,596 2-228 0 0,-4 61-198 0 0,-1087-41 475 0 0,366 32-97 0 0,-7 15 46 0 0,-334-40 61 0 0,0 2 0 0 0,77 27 0 0 0,-121-31 11 0 0,-21-7 10 0 0,-4-1 1 0 0,-7 2-12 0 0,0 0 1 0 0,-1 0-1 0 0,1-1 1 0 0,0 0-1 0 0,-1-1 0 0 0,1 0 1 0 0,0 0-1 0 0,-1-1 1 0 0,-9-1-1 0 0,-10 1-5 0 0,-561 5 91 0 0,363-6-205 0 0,-2707-72 58 0 0,2155 36 618 0 0,328 16 15 0 0,392 19-490 0 0,-470-12 1075 0 0,475 17-1082 0 0,50-3-42 0 0,7 2-140 0 0,13 6-18 0 0,1-1 1 0 0,0-1-1 0 0,35 8 1 0 0,67 3-159 0 0,240 7-261 0 0,6-22 301 0 0,-254-2 203 0 0,1399 22-124 0 0,-7 119 98 0 0,-1489-139 56 0 0,375 63 0 0 0,-5 16 0 0 0,-366-76 0 0 0,107 29 0 0 0,-99-26 0 0 0,-1 2 0 0 0,37 19 0 0 0,-62-29 0 0 0,0 0 0 0 0,0 1 0 0 0,0-1 0 0 0,0 1 0 0 0,-1-1 0 0 0,1 1 0 0 0,0-1 0 0 0,0 1 0 0 0,0 0 0 0 0,-1-1 0 0 0,1 1 0 0 0,0 0 0 0 0,-1 0 0 0 0,1-1 0 0 0,0 1 0 0 0,-1 0 0 0 0,1 0 0 0 0,0 2 0 0 0,-1-2 0 0 0,-1-1 0 0 0,1 1 0 0 0,-1 0 0 0 0,0 0 0 0 0,1-1 0 0 0,-1 1 0 0 0,1 0 0 0 0,-1-1 0 0 0,0 1 0 0 0,0-1 0 0 0,1 1 0 0 0,-1-1 0 0 0,0 1 0 0 0,0-1 0 0 0,0 1 0 0 0,1-1 0 0 0,-1 0 0 0 0,0 1 0 0 0,0-1 0 0 0,0 0 0 0 0,0 0 0 0 0,0 0 0 0 0,0 0 0 0 0,-1 0 0 0 0,-32 4 0 0 0,31-4 0 0 0,-375-3-2 0 0,282 0-6 0 0,-1530-53-174 0 0,1558 53 183 0 0,-2306-94 418 0 0,113 102 63 0 0,2028 2-471 0 0,-554 27 42 0 0,777-34-53 0 0,-824 64 10 0 0,736-56-12 0 0,-122 15-74 0 0,217-22-31 0 0,10 0-12 0 0,49 7-220 0 0,111 1 0 0 0,66-18-85 0 0,-215 8 404 0 0,879-76-29 0 0,-77 3 52 0 0,1006 43 237 0 0,-478 138-24 0 0,-788-33-184 0 0,-10 28 0 0 0,-476-86-29 0 0,77 19 0 0 0,-115-24-29 0 0,69 28 0 0 0,-100-36-113 0 0,-37 3-168 0 0,-3-4 161 0 0,0-1 0 0 0,-59-6-1 0 0,39 0 46 0 0,-1986-125 213 0 0,29 54 943 0 0,703 81-366 0 0,1094 9-751 0 0,210-14-94 0 0,19 4-136 0 0,-5 0 202 0 0,38 5-362 0 0,0-2-1 0 0,72 1 1 0 0,-70-5 292 0 0,470 11 34 0 0,-267-10 129 0 0,-194-2-1 0 0,666 18 205 0 0,1 22 30 0 0,263 75 125 0 0,-668-57-344 0 0,-230-38-146 0 0,128 51 0 0 0,-203-67-126 0 0,28 16 1 0 0,-43-22 244 0 0,0 0 1 0 0,0 0 0 0 0,0 0-1 0 0,0 0 1 0 0,0 0-1 0 0,0 0 1 0 0,0 0-1 0 0,0 0 1 0 0,0 0-1 0 0,-1 0 1 0 0,1 0-1 0 0,0 0 1 0 0,0 0-1 0 0,0 1 1 0 0,0-1-1 0 0,0 0 1 0 0,0 0-1 0 0,0 0 1 0 0,0 0-1 0 0,0 0 1 0 0,0 0-1 0 0,0 0 1 0 0,0 0-1 0 0,0 0 1 0 0,0 0 0 0 0,0 0-1 0 0,0 1 1 0 0,0-1-1 0 0,0 0 1 0 0,0 0-1 0 0,0 0 1 0 0,0 0-1 0 0,0 0 1 0 0,0 0-1 0 0,0 0 1 0 0,0 0-1 0 0,0 0 1 0 0,0 0-1 0 0,0 1 1 0 0,0-1-1 0 0,0 0 1 0 0,0 0-1 0 0,0 0 1 0 0,0 0-1 0 0,0 0 1 0 0,0 0-1 0 0,0 0 1 0 0,0 0 0 0 0,0 0-1 0 0,0 0 1 0 0,1 0-1 0 0,-1 0 1 0 0,-14 4-178 0 0,0-1 1 0 0,1 0 0 0 0,-1-1 0 0 0,0 0-1 0 0,0-2 1 0 0,-21 0 0 0 0,16 0 51 0 0,-502-21-1625 0 0,-1201-140 2563 0 0,884 85 1544 0 0,-6 30-830 0 0,-1064 46-876 0 0,1249 29-920 0 0,594-26 227 0 0,-183 15-330 0 0,246-17 231 0 0,7-1-30 0 0,46 7-163 0 0,87 0 0 0 0,57-13-18 0 0,-123 3 251 0 0,696-18 150 0 0,-1 34 77 0 0,-119 46-277 0 0,-529-40-384 0 0,-114-18 330 0 0,-8 0-96 0 0,-9 1 134 0 0,0-1-1 0 0,0 0 0 0 0,0-1 0 0 0,-17-1 0 0 0,1 0 53 0 0,-1145-45 1140 0 0,338 7 28 0 0,681 34-960 0 0,-500-14 104 0 0,371 13 14 0 0,-439-2 1178 0 0,712 8-1366 0 0,-26 0 85 0 0,0 2 1 0 0,-36 6-1 0 0,72-8-101 0 0,0 0 1 0 0,0 0 0 0 0,0 0-1 0 0,0 0 1 0 0,0 0 0 0 0,0 1-1 0 0,1-1 1 0 0,-1 0 0 0 0,0 0 0 0 0,0 0-1 0 0,0 0 1 0 0,0 0 0 0 0,0 0-1 0 0,0 0 1 0 0,0 0 0 0 0,0 0-1 0 0,0 0 1 0 0,0 0 0 0 0,0 0 0 0 0,0 0-1 0 0,0 0 1 0 0,0 1 0 0 0,0-1-1 0 0,0 0 1 0 0,0 0 0 0 0,0 0-1 0 0,0 0 1 0 0,0 0 0 0 0,0 0-1 0 0,0 0 1 0 0,0 0 0 0 0,0 0 0 0 0,0 0-1 0 0,0 0 1 0 0,0 0 0 0 0,0 0-1 0 0,0 0 1 0 0,0 1 0 0 0,0-1-1 0 0,-1 0 1 0 0,1 0 0 0 0,0 0 0 0 0,0 0-1 0 0,0 0 1 0 0,0 0 0 0 0,10 6-79 0 0,0-1 1 0 0,0 0-1 0 0,0 0 1 0 0,0-1-1 0 0,1 0 1 0 0,0-1-1 0 0,13 3 1 0 0,84 8-351 0 0,-85-12 365 0 0,343 11-47 0 0,-225-11 113 0 0,-68 0-4 0 0,456 16-143 0 0,-4 44 23 0 0,-504-58 113 0 0,-17-3-53 0 0,-7-1-304 0 0,-408-25-222 0 0,92 8 392 0 0,-150-20 94 0 0,-278-20 521 0 0,0 26 53 0 0,524 34-377 0 0,159 2-12 0 0,-109 23 0 0 0,173-28-84 0 0,0 0 1 0 0,0 0 0 0 0,0 0-1 0 0,0 0 1 0 0,0 0 0 0 0,0 0-1 0 0,0 0 1 0 0,0 0 0 0 0,0 0 0 0 0,0 0-1 0 0,0 0 1 0 0,0 0 0 0 0,0 0-1 0 0,0 0 1 0 0,0 0 0 0 0,0 0-1 0 0,0 0 1 0 0,0 0 0 0 0,0 1-1 0 0,0-1 1 0 0,0 0 0 0 0,0 0-1 0 0,1 0 1 0 0,-1 0 0 0 0,0 0-1 0 0,0 0 1 0 0,-1 0 0 0 0,1 0 0 0 0,0 0-1 0 0,0 0 1 0 0,0 0 0 0 0,0 0-1 0 0,0 1 1 0 0,0-1 0 0 0,0 0-1 0 0,0 0 1 0 0,0 0 0 0 0,0 0-1 0 0,0 0 1 0 0,0 0 0 0 0,0 0-1 0 0,0 0 1 0 0,0 0 0 0 0,0 0 0 0 0,0 0-1 0 0,0 0 1 0 0,0 0 0 0 0,0 0-1 0 0,0 0 1 0 0,0 0 0 0 0,0 0-1 0 0,-1 0 1 0 0,1 1 0 0 0,0-1-1 0 0,0 0 1 0 0,0 0 0 0 0,0 0-1 0 0,0 0 1 0 0,0 0 0 0 0,0 0 0 0 0,0 0-1 0 0,0 0 1 0 0,0 0 0 0 0,0 0-1 0 0,0 0 1 0 0,0 0 0 0 0,-1 0-1 0 0,5 4-28 0 0,-1 0-1 0 0,0-1 1 0 0,1 1 0 0 0,0-1-1 0 0,0 1 1 0 0,0-1-1 0 0,0 0 1 0 0,1-1-1 0 0,-1 1 1 0 0,1-1 0 0 0,0 0-1 0 0,-1 0 1 0 0,10 3-1 0 0,7 0-148 0 0,42 6 0 0 0,301 8 377 0 0,-218-17-132 0 0,870 54 228 0 0,-526-11-284 0 0,-117-30 216 0 0,-2-20 71 0 0,-158-6 234 0 0,72 0-99 0 0,-115 10-263 0 0,480 17 520 0 0,-311 6-650 0 0,38 5-70 0 0,23-9 93 0 0,-218-13-44 0 0,339 0-18 0 0,-461-7 12 0 0,-14 0 19 0 0,55 5 1 0 0,92 9 139 0 0,-123-8-124 0 0,29 2 34 0 0,-31-2-77 0 0,73-5 1 0 0,-93-1-4 0 0,189 5-1 0 0,-61 0 0 0 0,-88-2 0 0 0,147-5 0 0 0,-134-1 44 0 0,110 10 0 0 0,-152-1-42 0 0,116 4-84 0 0,-128-6 82 0 0,47 0 0 0 0,24 0 0 0 0,-32-1 0 0 0,125 3 0 0 0,208-6 0 0 0,-210-6 0 0 0,-125 6 0 0 0,132-4 0 0 0,-141 3 0 0 0,94-9 0 0 0,25 0 0 0 0,-66 6 0 0 0,431-52 72 0 0,-375 35-72 0 0,78-8 0 0 0,26-3 0 0 0,-109 15 0 0 0,78-4-13 0 0,23-2-46 0 0,82-7 59 0 0,1 17 0 0 0,212 25 0 0 0,-504-7 0 0 0,438 42-77 0 0,-507-45 8 0 0,-26 5-391 0 0,5-1 362 0 0,-433 22-686 0 0,346-23 696 0 0,-823 11-396 0 0,1-21 279 0 0,633 4 118 0 0,-1041-15-334 0 0,1105 14 408 0 0,-911-7-49 0 0,114 25 146 0 0,2 15 0 0 0,12-8-96 0 0,-211-54-112 0 0,586-8 764 0 0,188 10-212 0 0,-243-4 16 0 0,323 32-444 0 0,284 3 0 0 0,-236 9-20 0 0,-37-1-42 0 0,-490-20-45 0 0,542 15-452 0 0,-50-1-1011 0 0,-338-48 389 0 0,260 12 2235 0 0,243 26-881 0 0,-81-7-185 0 0,-60-9-212 0 0,65 4 747 0 0,61 5 89 0 0,-175-6 577 0 0,60 4-709 0 0,-145-5 43 0 0,270 14-470 0 0,-328-2 257 0 0,384 13-242 0 0,-446 10 10 0 0,283-13-78 0 0,-32 2 0 0 0,-158 4-443 0 0,375-6-594 0 0,121 0 1008 0 0,0 0 0 0 0,0 0 0 0 0,0 1-1 0 0,0-1 1 0 0,0 0 0 0 0,-1 1 0 0 0,1-1 0 0 0,0 1-1 0 0,0-1 1 0 0,0 1 0 0 0,1 1 0 0 0,3 1-54 0 0,13 6-131 0 0,1-1 0 0 0,0-1-1 0 0,1-1 1 0 0,32 7 0 0 0,85 5 107 0 0,-56-8 17 0 0,49 5 53 0 0,160-1-1 0 0,82-12 156 0 0,111-4 278 0 0,-480 2-266 0 0,-12-4-54 0 0,-1 2 0 0 0,1-1 0 0 0,-1 1 0 0 0,0 1 0 0 0,0-1 0 0 0,0 2 0 0 0,-11 0 0 0 0,17-1-69 0 0,-77 3 19 0 0,-130 20-1 0 0,96-8-23 0 0,-13 1-12 0 0,125-15-45 0 0,5 2-4 0 0,4 2 23 0 0,-1 0 0 0 0,1 0-1 0 0,0-1 1 0 0,0 0 0 0 0,0 0-1 0 0,0-1 1 0 0,1 1 0 0 0,-1-2-1 0 0,1 1 1 0 0,0 0 0 0 0,12 0-1 0 0,9 0-57 0 0,45-4-1 0 0,-53 2 114 0 0,182-12-78 0 0,184-2 128 0 0,-326 18-310 0 0,-57-4 73 0 0,-6 0-179 0 0,-172 10-248 0 0,81-2 549 0 0,-47 1 21 0 0,-445 22 1349 0 0,571-31-1279 0 0,-11 0 54 0 0,2 1 0 0 0,-1 1-1 0 0,0 1 1 0 0,-29 7-1 0 0,46-7-114 0 0,6-2-62 0 0,5 0-10 0 0,6 3 35 0 0,1 0 0 0 0,0-1 0 0 0,0 0 0 0 0,1 0 0 0 0,-1-2 0 0 0,0 1 0 0 0,14 0 0 0 0,78-5-57 0 0,-87 3 122 0 0,488-42 260 0 0,-502 42-271 0 0,93-16 9 0 0,-91 16 203 0 0,-13-9-41 0 0,5 6-125 0 0,1 1-1 0 0,-1 0 0 0 0,0 0 0 0 0,-1 0 1 0 0,1 1-1 0 0,0 0 0 0 0,0 0 1 0 0,-11-1-1 0 0,-46 2 169 0 0,44 1-231 0 0,-282 15-405 0 0,61-1 382 0 0,170-11 51 0 0,-115-1 40 0 0,173-4-41 0 0,9 0 42 0 0,29 5-22 0 0,5-1-95 0 0,59-6 28 0 0,491-16 22 0 0,1 27 55 0 0,-333 3 180 0 0,345 5 315 0 0,-440-16-474 0 0,248 4 145 0 0,607 20-79 0 0,-34-14 320 0 0,-653 2-384 0 0,0 0 0 0 0,-83-8 59 0 0,-15 0-118 0 0,25 6-5 0 0,-75-7 0 0 0,86 3 0 0 0,-210-4 0 0 0,106 9 0 0 0,-337-17-470 0 0,72 5 187 0 0,-882-35-908 0 0,752 23 1192 0 0,-136-3 116 0 0,-663 46-96 0 0,1001-24-13 0 0,24-4-187 0 0,0 0-1 0 0,-12-1 0 0 0,45 5-199 0 0,-1-1 256 0 0,30-2-20 0 0,1-3 0 0 0,71-7-1 0 0,-39 0 159 0 0,528-17 605 0 0,-196 8-291 0 0,-397 16-329 0 0,962-56 0 0 0,311-2 0 0 0,-92 70 0 0 0,-767-2 0 0 0,230 10 0 0 0,-434-14 0 0 0,321 0 0 0 0,214-18 0 0 0,-153 9 0 0 0,-356 4 0 0 0,303 4 64 0 0,8 10-64 0 0,-322-6 0 0 0,224 15 0 0 0,-248-11 0 0 0,-80-6 0 0 0,223 11 0 0 0,-166-10-45 0 0,187 2-78 0 0,-7-12 123 0 0,183-3 0 0 0,591-19-472 0 0,-455 25 271 0 0,145-5 112 0 0,-783 2 82 0 0,724-14-232 0 0,-16 57 402 0 0,-514-23-134 0 0,542 8 35 0 0,98 4 0 0 0,-848-26-64 0 0,16 1 0 0 0,65 13 0 0 0,-111-15-10 0 0,-11-3-53 0 0,-5 0-422 0 0,-176 3 340 0 0,100-4 155 0 0,-416 12 171 0 0,-153-8-68 0 0,470-5-98 0 0,-257-27-15 0 0,233 11 0 0 0,-234-25 357 0 0,-246-14 398 0 0,287 61-714 0 0,1 20-261 0 0,249-14 55 0 0,-75-1-91 0 0,-241-21 0 0 0,391 3 267 0 0,68 8 46 0 0,4 1 13 0 0,16-5-79 0 0,0 1-1 0 0,0 1 1 0 0,0 1 0 0 0,0 0 0 0 0,22 1 0 0 0,3 0-18 0 0,603-15 234 0 0,-386 18-35 0 0,-47 0-55 0 0,734 12 433 0 0,-341-20-495 0 0,-276 1 100 0 0,566 14 149 0 0,-704 2-304 0 0,-161-9-13 0 0,-105 7-216 0 0,-112 0 104 0 0,-226 15 18 0 0,117-4 49 0 0,-230 22 62 0 0,135-4 23 0 0,-443-13 0 0 0,601-27-178 0 0,-296-13-136 0 0,201-1 246 0 0,-147-12-334 0 0,75-12-1123 0 0,-1 23 879 0 0,367 17 616 0 0,-8 0-80 0 0,-63 7 0 0 0,102-7 7 0 0,5 2-79 0 0,11 3 130 0 0,-1 0 0 0 0,1-1 0 0 0,0 0 0 0 0,1-1 0 0 0,-1-1-1 0 0,15 1 1 0 0,93-2 52 0 0,-61-2-6 0 0,678-33 106 0 0,-727 33-129 0 0,142-10 0 0 0,180-11 180 0 0,347 6 470 0 0,206 23-368 0 0,114-14-280 0 0,-315 8 346 0 0,-262 3-180 0 0,-118 4 442 0 0,276 32-240 0 0,-380-23-331 0 0,-138-13-20 0 0,168 1-4 0 0,-90-4-16 0 0,259 16 14 0 0,-305-15 28 0 0,330 23 39 0 0,-199-5-78 0 0,-181-17 0 0 0,92 1 54 0 0,34 6-41 0 0,61 7-16 0 0,-131-6-173 0 0,199-6-1 0 0,-251-10-814 0 0,-58-4 799 0 0,4 7 164 0 0,0 0-1 0 0,0-1 0 0 0,0 1 0 0 0,0 1 0 0 0,0-1 0 0 0,0 0 1 0 0,-1 1-1 0 0,-5-1 0 0 0,-39-5-163 0 0,37 6 147 0 0,-62-6-142 0 0,-46-6 54 0 0,-266-28 12 0 0,-1 28 656 0 0,161 7-229 0 0,-120-1-196 0 0,-27-1-65 0 0,-555-35 275 0 0,113 22 181 0 0,424 39-781 0 0,350-15 202 0 0,-46 5-344 0 0,85-8 348 0 0,5 1-360 0 0,11 3 446 0 0,-1-2 0 0 0,0 1 0 0 0,1-2 0 0 0,15 0 1 0 0,59-3 267 0 0,-46 0-182 0 0,1058-13 703 0 0,-545 35-625 0 0,-368-6-187 0 0,294 23 289 0 0,-406-29-226 0 0,143 8 13 0 0,-105-7-65 0 0,-68-4 0 0 0,55-1 0 0 0,54 1-67 0 0,-127-4 62 0 0,129 13 5 0 0,-89-6 0 0 0,29 6-97 0 0,27 2-78 0 0,54 4-81 0 0,-109-13 256 0 0,-24-3 0 0 0,47 1-169 0 0,-53-2-28 0 0,-25-2 95 0 0,-1 0 0 0 0,17 3 0 0 0,-19-2 15 0 0,14-1 14 0 0,19 4 73 0 0,-32-6-2 0 0,22 1 15 0 0,0 6 40 0 0,-28-4-53 0 0,21 2 0 0 0,-10-2-13 0 0,-1 1-56 0 0,-3-3-25 0 0,17 2-76 0 0,-24-1 127 0 0,8 2 32 0 0,2-1 11 0 0,-3 1-10 0 0,-7-2-33 0 0,5 1 11 0 0,-1 1-164 0 0,14 0-355 0 0,-13-3 523 0 0,-5 1-20 0 0,7 0 36 0 0,2 0 12 0 0,1 0 0 0 0,25 6 0 0 0,-27-7 0 0 0,-1 0 0 0 0,1 0 0 0 0,0 0 0 0 0,2 0 0 0 0,0 1 0 0 0,-1 0 0 0 0,-1 3 0 0 0,-3-2 0 0 0,0 1 0 0 0,0-2 0 0 0,12 2 0 0 0,-19-3 0 0 0,14 4 0 0 0,19-1 0 0 0,-31-4 0 0 0,21 4 0 0 0,-7 1 0 0 0,-17-4 0 0 0,17 0 0 0 0,-6-1 0 0 0,3 0 9 0 0,-14-1 10 0 0,1 0 5 0 0,25-3-12 0 0,-15 3-12 0 0,0 2 0 0 0,0 0 0 0 0,1 0 0 0 0,-1 2 0 0 0,0-1 0 0 0,0 0 0 0 0,1 1 0 0 0,-1 1 0 0 0,-1 1 0 0 0,1-1 0 0 0,2 0 0 0 0,-1-2 0 0 0,-1 1 0 0 0,0 1 0 0 0,1 1 0 0 0,-1-2 0 0 0,0-2 0 0 0,1 0 0 0 0,1-2 0 0 0,-1 0 0 0 0,-1 1 0 0 0,0 4 0 0 0,-2 2 0 0 0,3-1 0 0 0,-1-2 0 0 0,0 0 0 0 0,0 1 0 0 0,0-2 0 0 0,-2 0-10 0 0,-6-1-33 0 0,5 0 18 0 0,-2 0-29 0 0,-8 0 35 0 0,20 3-46 0 0,-15-3 57 0 0,17 3-48 0 0,-9 0-8 0 0,4 2 11 0 0,-13-4 36 0 0,19-3 87 0 0,-2 1-66 0 0,18 2-61 0 0,17 0 110 0 0,-2-4-53 0 0,-40 1 0 0 0,0 0 0 0 0,1 1 0 0 0,-1-1-10 0 0,7 2-49 0 0,16-10 128 0 0,-24 7-69 0 0,0 1 0 0 0,0-1 0 0 0,1 1-10 0 0,-1 2-33 0 0,-1 0 32 0 0,0-1 11 0 0,0 2 0 0 0,1 0 0 0 0,0 0 0 0 0,0-1 0 0 0,1 0 0 0 0,-1 0 0 0 0,1 0 0 0 0,1 0 0 0 0,-1-1 0 0 0,-1 0 0 0 0,8 1-32 0 0,-19 1 29 0 0,-1-1 1 0 0,1 1-1 0 0,-1-1 1 0 0,1 1 0 0 0,-1-1-1 0 0,1 1 1 0 0,-1-1-1 0 0,1 0 1 0 0,-1 0 0 0 0,1 0-1 0 0,-1 0 1 0 0,4 0-1 0 0,8 2 3 0 0,1 1 0 0 0,-1 1 0 0 0,1-1 0 0 0,1-1 0 0 0,0 1 0 0 0,-1-2 0 0 0,0-1 0 0 0,0-1-10 0 0,17-2-205 0 0,-29 4 180 0 0,19-4-223 0 0,7-4 240 0 0,2 0-58 0 0,-16 4 59 0 0,9 0-40 0 0,24 2 39 0 0,-19 0 18 0 0,-14 0 0 0 0,39-5-64 0 0,-41 6 64 0 0,1 0 0 0 0,0-2-10 0 0,3 0-33 0 0,-1 1 32 0 0,2-2 11 0 0,-12 3 0 0 0,15 1 0 0 0,20 2 0 0 0,-26-3 0 0 0,1 1 0 0 0,-1 1 0 0 0,-10-2-3 0 0,-1 0-1 0 0,0 1 0 0 0,0 0 1 0 0,0 0-1 0 0,0 0 0 0 0,0 0 1 0 0,0 0-1 0 0,3 2 0 0 0,7 2-82 0 0,27 2-151 0 0,20 0 225 0 0,-44-6 12 0 0,1 2 0 0 0,-1 2 0 0 0,0-1 0 0 0,42 11 0 0 0,-42-12 0 0 0,-6 0 0 0 0,37 6 0 0 0,-20-6 0 0 0,-22-2 0 0 0,20 0 0 0 0,46-1 0 0 0,-63 0-1 0 0,22-2-51 0 0,154-20-124 0 0,-159 18-71 0 0,0 1 0 0 0,1 1 0 0 0,-1 2 0 0 0,29 2 0 0 0,-31 1-137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7.97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73 455 0 0,'4'1'95'0'0,"0"0"0"0"0,0 0 0 0 0,0 0-1 0 0,0-1 1 0 0,0 0 0 0 0,0 0 0 0 0,0 0-1 0 0,0 0 1 0 0,8-2 0 0 0,38-13 317 0 0,-37 10 397 0 0,23-4 0 0 0,-1 5-531 0 0,0 2 1 0 0,55 5 0 0 0,-76-2-227 0 0,-1 0 1 0 0,19 5-1 0 0,43 8 785 0 0,-72-15-822 0 0,-9-3-25 0 0,-11-2-32 0 0,-13 0 39 0 0,0 1-1 0 0,-41-1 1 0 0,32 3 2 0 0,-139-7 169 0 0,152 7 872 0 0,28 4-896 0 0,6 4-73 0 0,0 0-1 0 0,0-1 0 0 0,0 0 0 0 0,1-1 0 0 0,-1 0 0 0 0,1 0 0 0 0,14 2 0 0 0,66 7-15 0 0,14-9-632 0 0,-14-1-151 0 0,-68 0 656 0 0,-18-2 72 0 0,19-2 1 0 0,-17 1-1 0 0,21 1 0 0 0,3 2 0 0 0,-17-1-10 0 0,-10-1-60 0 0,0 0-258 0 0,4 0 53 0 0,1 0-150 0 0,31-7 205 0 0,-18 3 220 0 0,-18 4 0 0 0,18-1 0 0 0,0-1 0 0 0,-18 2 0 0 0,18 2 0 0 0,-6-1 0 0 0,42 3-84 0 0,-52-4 36 0 0,7 0 36 0 0,-5 1 21 0 0,0 0-1 0 0,1-1 0 0 0,-1 0 0 0 0,0 0 0 0 0,7-2 0 0 0,16-2 7 0 0,0 0-25 0 0,-19 2-19 0 0,35-6 4 0 0,-31 6 25 0 0,-1 0 0 0 0,-1 1-17 0 0,-10 0-63 0 0,10 0-3 0 0,-7 0 35 0 0,4-3 22 0 0,-5 3-46 0 0,4 0-8 0 0,-4-1 18 0 0,7-3 50 0 0,0 0 12 0 0,1 0 0 0 0,11-2 0 0 0,-18 7 0 0 0,-3-1 0 0 0,0 1 0 0 0,0-1 0 0 0,1 1-1 0 0,-1-1 1 0 0,0 1 0 0 0,0 0 0 0 0,1 0-1 0 0,-1 0 1 0 0,0 0 0 0 0,0 0-1 0 0,3 1 1 0 0,7 1 57 0 0,-7-2-50 0 0,33 3-4 0 0,16 4 8 0 0,-49-6 32 0 0,6-1-33 0 0,3 1-10 0 0,0 1 0 0 0,-1-2 0 0 0,0 1 0 0 0,1 0 0 0 0,1 0 0 0 0,-1-2 0 0 0,1 1 0 0 0,7-1 0 0 0,-1-3 0 0 0,-12 2 0 0 0,26 1 0 0 0,29-3 0 0 0,0-2 0 0 0,21-1 0 0 0,-59 7 2 0 0,37 4 0 0 0,-37-1-11 0 0,34-1 1 0 0,-38-2-59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9.03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3 1839 0 0,'0'0'83'0'0,"2"0"-6"0"0,27 4 151 0 0,0-2-1 0 0,38-2 1 0 0,-28-1 241 0 0,25-3 245 0 0,-45 2-612 0 0,0 1 0 0 0,32 1 0 0 0,-24 2-71 0 0,0 2 0 0 0,0 1 0 0 0,34 10 0 0 0,-45-10-31 0 0,2 0 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5.967"/>
    </inkml:context>
    <inkml:brush xml:id="br0">
      <inkml:brushProperty name="width" value="0.05" units="cm"/>
      <inkml:brushProperty name="height" value="0.05" units="cm"/>
    </inkml:brush>
  </inkml:definitions>
  <inkml:trace contextRef="#ctx0" brushRef="#br0">8 1 12319 0 0,'0'0'2152'0'0,"-7"11"-2664"0"0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32.82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7267 5511 9039 0 0,'-9'-7'175'0'0,"-1"1"-1"0"0,0 0 1 0 0,0 1-1 0 0,-19-8 1 0 0,-47-10-66 0 0,69 21-115 0 0,-57-13-2 0 0,-71-8 0 0 0,-69 2-138 0 0,137 15 78 0 0,-539-44-432 0 0,-378-40-495 0 0,772 65 876 0 0,-228-30 66 0 0,431 53 63 0 0,-623-110 2191 0 0,578 97-1428 0 0,51 14-61 0 0,7 1-476 0 0,119 5 280 0 0,24 2-491 0 0,-19 4-25 0 0,421 35 0 0 0,709 59-396 0 0,-1227-102 392 0 0,844 95-108 0 0,-356-16 191 0 0,-365-53-4 0 0,-121-20-112 0 0,0 0 1 0 0,47 22-1 0 0,-80-31 34 0 0,1 0 1 0 0,0 0-1 0 0,0 1 0 0 0,0-1 0 0 0,-1 1 0 0 0,1-1 1 0 0,0 0-1 0 0,0 1 0 0 0,-1-1 0 0 0,1 1 0 0 0,-1 0 0 0 0,1-1 1 0 0,0 1-1 0 0,-1 0 0 0 0,1-1 0 0 0,0 2 0 0 0,-1-1 2 0 0,-1-1-1 0 0,1 1 0 0 0,0-1 1 0 0,0 1-1 0 0,-1 0 1 0 0,1-1-1 0 0,-1 1 0 0 0,1-1 1 0 0,0 1-1 0 0,-1-1 0 0 0,1 1 1 0 0,-1-1-1 0 0,1 0 1 0 0,-1 1-1 0 0,1-1 0 0 0,-1 0 1 0 0,0 1-1 0 0,1-1 0 0 0,-1 0 1 0 0,1 1-1 0 0,-1-1 1 0 0,0 0-1 0 0,-1 0 0 0 0,-20 6-51 0 0,-25 0 14 0 0,1-2 0 0 0,-71-4-1 0 0,56 0 46 0 0,-394-9-7 0 0,218 3 56 0 0,-266-16 187 0 0,-11 1 397 0 0,492 20-607 0 0,5 0 18 0 0,-1 1 0 0 0,-23 3 1 0 0,41-3-52 0 0,0 0 1 0 0,-1 0-1 0 0,1 0 0 0 0,0 0 1 0 0,-1 0-1 0 0,1 0 1 0 0,0 0-1 0 0,-1 0 1 0 0,1 0-1 0 0,0 0 1 0 0,-1 0-1 0 0,1 0 1 0 0,0 1-1 0 0,-1-1 0 0 0,1 0 1 0 0,0 0-1 0 0,0 0 1 0 0,-1 0-1 0 0,1 0 1 0 0,0 1-1 0 0,-1-1 1 0 0,1 0-1 0 0,0 0 0 0 0,0 0 1 0 0,-1 1-1 0 0,1-1 1 0 0,0 0-1 0 0,0 1 1 0 0,0-1-1 0 0,-1 0 1 0 0,1 0-1 0 0,0 1 1 0 0,0 0-1 0 0,1 0-14 0 0,0 1 0 0 0,1-1 1 0 0,-1 0-1 0 0,0 1 0 0 0,1-1 0 0 0,-1 0 0 0 0,1 0 1 0 0,0 0-1 0 0,-1 0 0 0 0,4 1 0 0 0,24 11-145 0 0,-4-4 50 0 0,1-1 0 0 0,40 7 0 0 0,58 2 83 0 0,-98-14 20 0 0,1260 135-556 0 0,-1137-123 458 0 0,18-1 5 0 0,-40-4-562 0 0,133 27-1 0 0,-248-35 436 0 0,-1 1 0 0 0,20 8 0 0 0,-28-9-9 0 0,-7-1 10 0 0,-36 7 268 0 0,0-2-1 0 0,-42 1 0 0 0,44-4 13 0 0,-328 13 629 0 0,94-7-181 0 0,230-7-420 0 0,-232 8 475 0 0,-217-4 332 0 0,145-3-484 0 0,38-1-162 0 0,-227-1-35 0 0,459-4-145 0 0,-218 3 173 0 0,278 1-196 0 0,44 3-168 0 0,-7 0 13 0 0,241 11-154 0 0,4-22 24 0 0,-195 4 228 0 0,653-21-55 0 0,-234 26 72 0 0,-311 2-10 0 0,-145-3-9 0 0,97 3-27 0 0,-102-1 2 0 0,0 0-1 0 0,40 12 1 0 0,-69-15 43 0 0,1 0 1 0 0,0 0-1 0 0,-1 0 0 0 0,1 0 0 0 0,0 0 0 0 0,-1 1 0 0 0,1-1 0 0 0,0 0 0 0 0,-1 0 0 0 0,1 1 1 0 0,0-1-1 0 0,-1 1 0 0 0,1-1 0 0 0,-1 0 0 0 0,1 1 0 0 0,-1-1 0 0 0,1 2 0 0 0,-1-2 1 0 0,0 1 0 0 0,-1 0 0 0 0,1-1 0 0 0,0 1 0 0 0,-1-1-1 0 0,1 1 1 0 0,-1-1 0 0 0,1 1 0 0 0,-1-1 0 0 0,1 1 0 0 0,-1-1-1 0 0,1 1 1 0 0,-1-1 0 0 0,0 0 0 0 0,1 1 0 0 0,-1-1 0 0 0,0 0-1 0 0,1 1 1 0 0,-1-1 0 0 0,0 0 0 0 0,1 0 0 0 0,-2 0 0 0 0,-20 6 18 0 0,-19 0 129 0 0,-1-2 0 0 0,-51-1 0 0 0,26-1-24 0 0,-305 1 200 0 0,212-4-235 0 0,-332-11 93 0 0,147 4-29 0 0,121 4 101 0 0,60 1-2 0 0,155 4-218 0 0,9 1-39 0 0,11 3-47 0 0,-11-4 50 0 0,14 3-71 0 0,0 1 1 0 0,1-2-1 0 0,-1 0 1 0 0,27 2 0 0 0,63-2-144 0 0,-88-3 191 0 0,413-5-84 0 0,-43-3 73 0 0,-34 1 20 0 0,-76 2 17 0 0,78 0 0 0 0,-240 5 0 0 0,684 24 0 0 0,-769-21 0 0 0,312 35 16 0 0,-330-35 47 0 0,-11-3-62 0 0,0 0 0 0 0,0 0 0 0 0,0 0-1 0 0,0 0 1 0 0,0 0 0 0 0,0 0 0 0 0,0 0 0 0 0,0 0 0 0 0,0 0 0 0 0,0 0 0 0 0,0 0 0 0 0,0 0 0 0 0,0 0 0 0 0,0 1 0 0 0,0-1 0 0 0,0 0 0 0 0,0 0 0 0 0,0 0 0 0 0,0 0 0 0 0,0 0 0 0 0,0 0 0 0 0,0 0 0 0 0,0 0 0 0 0,0 0 0 0 0,0 0 0 0 0,0 0 0 0 0,0 0 0 0 0,0 0 0 0 0,0 0 0 0 0,0 0 0 0 0,0 1 0 0 0,0-1 0 0 0,0 0 0 0 0,0 0 0 0 0,0 0 0 0 0,0 0 0 0 0,0 0 0 0 0,0 0 0 0 0,0 0 0 0 0,0 0 0 0 0,0 0 0 0 0,0 0 0 0 0,0 0 0 0 0,0 0 0 0 0,0 0 0 0 0,-1 0 0 0 0,1 0 0 0 0,0 0 0 0 0,0 0 0 0 0,0 0 0 0 0,0 0 0 0 0,0 0-1 0 0,0 0 1 0 0,0 0 0 0 0,0 0 0 0 0,0 0 0 0 0,0 0 0 0 0,0 0 0 0 0,0 0 0 0 0,0 0 0 0 0,0 0 0 0 0,0 0 0 0 0,-1 0 0 0 0,1 0 0 0 0,-20 3 25 0 0,-24-1-26 0 0,1-2 0 0 0,-81-10 0 0 0,107 8 0 0 0,-462-78-168 0 0,408 64 199 0 0,0-4 0 0 0,-134-55-1 0 0,197 71-4 0 0,-1-1 0 0 0,-11-7 0 0 0,-5-4 68 0 0,25 16-92 0 0,0 0-1 0 0,0 0 0 0 0,0 0 0 0 0,0 0 1 0 0,0 0-1 0 0,0 0 0 0 0,0 0 0 0 0,0 0 1 0 0,0 0-1 0 0,0 0 0 0 0,0 0 0 0 0,0 0 1 0 0,1 0-1 0 0,-1 0 0 0 0,0 0 0 0 0,0 0 1 0 0,0 0-1 0 0,0 0 0 0 0,0 0 0 0 0,0 0 1 0 0,0-1-1 0 0,0 1 0 0 0,0 0 0 0 0,0 0 1 0 0,0 0-1 0 0,0 0 0 0 0,0 0 0 0 0,0 0 1 0 0,0 0-1 0 0,0 0 0 0 0,0 0 0 0 0,0 0 1 0 0,0 0-1 0 0,0 0 0 0 0,0-1 0 0 0,0 1 1 0 0,0 0-1 0 0,0 0 0 0 0,0 0 0 0 0,0 0 1 0 0,0 0-1 0 0,0 0 0 0 0,0 0 0 0 0,0 0 1 0 0,0 0-1 0 0,0 0 0 0 0,0 0 0 0 0,0 0 1 0 0,0 0-1 0 0,0-1 0 0 0,0 1 0 0 0,0 0 1 0 0,0 0-1 0 0,0 0 0 0 0,-1 0 0 0 0,1 0 1 0 0,0 0-1 0 0,0 0 0 0 0,0 0 0 0 0,0 0 1 0 0,0 0-1 0 0,0 0 0 0 0,0 0 0 0 0,4-3-4 0 0,1 1-1 0 0,-1 0 1 0 0,1 0-1 0 0,0 1 1 0 0,-1-1-1 0 0,1 1 1 0 0,0 0-1 0 0,0 0 1 0 0,5 0-1 0 0,52 0-157 0 0,-36 2 119 0 0,42-2-64 0 0,394 15-186 0 0,116 46 24 0 0,-256-11 227 0 0,-167-24 18 0 0,561 122 23 0 0,-628-127 0 0 0,102 30 0 0 0,86 17 0 0 0,-266-66 19 0 0,-1 0-1 0 0,1 0 0 0 0,17-1 1 0 0,-13 0 81 0 0,-13 0-88 0 0,0 0 0 0 0,-1 0 0 0 0,1-1 0 0 0,0 1 0 0 0,-1 0 0 0 0,1-1 0 0 0,-1 1 0 0 0,1-1 0 0 0,-1 1 0 0 0,1-1 0 0 0,0 1 0 0 0,-1-1 0 0 0,0 1 0 0 0,1-1 0 0 0,-1 1 1 0 0,1-1-1 0 0,-1 0 0 0 0,0 1 0 0 0,1-1 0 0 0,-1 1 0 0 0,0-1 0 0 0,0 0 0 0 0,0 0 0 0 0,1 1 0 0 0,-1-1 0 0 0,0 0 0 0 0,0 1 0 0 0,0-1 0 0 0,0-1 0 0 0,0-1 19 0 0,0 1-1 0 0,1-1 1 0 0,-1 0-1 0 0,-1 0 0 0 0,1 0 1 0 0,-1-4-1 0 0,-3-8-17 0 0,3 12-14 0 0,-9-14-72 0 0,2-1-99 0 0,8 16 108 0 0,2 2-5 0 0,30 6-56 0 0,0 1 0 0 0,44 16 0 0 0,-24-6 54 0 0,39 14-55 0 0,90 44-1 0 0,-163-67 124 0 0,4 1 3 0 0,0 0 0 0 0,34 6 0 0 0,-49-13 0 0 0,6 1 0 0 0,1-1 0 0 0,-1-2 0 0 0,0-2 0 0 0,-1-1 0 0 0,0 0 0 0 0,0 1 0 0 0,5-2 0 0 0,-13 4 0 0 0,16 2 0 0 0,-12-2 2 0 0,-4 0-4 0 0,0 0 1 0 0,0 1-1 0 0,0-1 1 0 0,0 1-1 0 0,0 0 1 0 0,0 0-1 0 0,5 2 1 0 0,120 45-53 0 0,-114-41 54 0 0,-1 0 0 0 0,0 0 0 0 0,-4-1-10 0 0,-7-3-33 0 0,5 6 32 0 0,0 0 11 0 0,-1-3 0 0 0,10 1 0 0 0,-6-1 0 0 0,1 1 0 0 0,0 0 0 0 0,-3-4-10 0 0,-7-2-49 0 0,-12-12-128 0 0,-2 1 80 0 0,-21-13-1 0 0,2 2 57 0 0,15 10 36 0 0,0 1 0 0 0,-21-10 0 0 0,3 2 6 0 0,-3-1-1 0 0,35 18-44 0 0,5 3-388 0 0,10 8 379 0 0,1-1 0 0 0,0 0 0 0 0,23 10 0 0 0,12 7 53 0 0,17 8 10 0 0,-59-31 3 0 0,-24-17-59 0 0,13 13 49 0 0,0-1 4 0 0,-7-13 2 0 0,5 6 12 0 0,7 8-8 0 0,0 1 1 0 0,-1-1-1 0 0,1 1 0 0 0,0 0 1 0 0,-1-1-1 0 0,1 1 1 0 0,0-1-1 0 0,-1 1 0 0 0,1 0 1 0 0,0-1-1 0 0,0 1 0 0 0,-1 0 1 0 0,1 0-1 0 0,1 0 1 0 0,-2 0-2 0 0,4-1-9 0 0,1 0 0 0 0,-1 0 0 0 0,0 1 0 0 0,0 0 0 0 0,0 0 0 0 0,1 0 0 0 0,-1 1 0 0 0,5 0 0 0 0,36 11-24 0 0,-27-7-3 0 0,-2 0 34 0 0,-10-5-64 0 0,-11-4 19 0 0,-9-6-3 0 0,-90-45-220 0 0,62 34 306 0 0,1-1 0 0 0,-61-44-1 0 0,16 0 369 0 0,85 65-316 0 0,4 1-93 0 0,0 1 0 0 0,-1 0 0 0 0,1 0 0 0 0,0 0 0 0 0,0 0 0 0 0,-1 0 0 0 0,5 3 0 0 0,1 1-29 0 0,65 29-97 0 0,92 37-91 0 0,-30-30 220 0 0,-133-40 213 0 0,-2-3-201 0 0,0 1-1 0 0,-1-1 1 0 0,1 1-1 0 0,0-1 1 0 0,-1 1-1 0 0,0-1 1 0 0,1 1 0 0 0,-1-1-1 0 0,0 1 1 0 0,0 0-1 0 0,0-1 1 0 0,1 1-1 0 0,-2 0 1 0 0,1 0-1 0 0,-2-2 1 0 0,-21-16 16 0 0,16 13-6 0 0,-20-13-11 0 0,0 1-1 0 0,-1 1 1 0 0,-36-14 0 0 0,-22-12-1 0 0,49 24-22 0 0,36 18-54 0 0,3 4-348 0 0,2 2 401 0 0,1 0-1 0 0,-1-1 1 0 0,1 1-1 0 0,0-1 1 0 0,0 1-1 0 0,0-1 1 0 0,0 0-1 0 0,1-1 1 0 0,0 1-1 0 0,5 3 1 0 0,12 5-58 0 0,24 11 0 0 0,-28-14 61 0 0,8 3-4 0 0,58 26-33 0 0,-82-37 228 0 0,-3-4-127 0 0,-6-5-36 0 0,0 1 0 0 0,0 0 0 0 0,0 0 0 0 0,-1 1 0 0 0,0-1-1 0 0,0 2 1 0 0,-11-7 0 0 0,-69-30 137 0 0,34 17 48 0 0,53 25-221 0 0,1 0 0 0 0,-1-1 0 0 0,0 1 0 0 0,1 0 0 0 0,-1-1 0 0 0,0 1 1 0 0,1 0-1 0 0,-1 0 0 0 0,0 0 0 0 0,1 0 0 0 0,-1 0 0 0 0,0-1 0 0 0,1 1 0 0 0,-1 0 0 0 0,0 1 0 0 0,1-1 0 0 0,-2 0 0 0 0,2 1 11 0 0,0 0 0 0 0,0 0-1 0 0,0 0 1 0 0,0 0-1 0 0,0 0 1 0 0,1 0 0 0 0,-1 0-1 0 0,0 0 1 0 0,0 0 0 0 0,1 1-1 0 0,-1-1 1 0 0,1-1 0 0 0,-1 1-1 0 0,1 0 1 0 0,-1 0-1 0 0,1 0 1 0 0,0 0 0 0 0,-1 0-1 0 0,1 0 1 0 0,0-1 0 0 0,1 2-1 0 0,1 1-10 0 0,2 1 8 0 0,-1 1 0 0 0,1-1-1 0 0,0 0 1 0 0,0 0 0 0 0,1 0-1 0 0,8 4 1 0 0,39 15 4 0 0,-33-16-2 0 0,21 6-83 0 0,-39-13 328 0 0,-3-2-226 0 0,0 0 0 0 0,-1 0 0 0 0,1 0 0 0 0,-1 0 0 0 0,1 0-1 0 0,-1 1 1 0 0,1-1 0 0 0,-1 0 0 0 0,0 1 0 0 0,0-1 0 0 0,-3-1-1 0 0,3 1 7 0 0,-12-7 7 0 0,0 1-1 0 0,0 0 1 0 0,-29-11 0 0 0,-1-1-15 0 0,-5-2 237 0 0,0 1 1 0 0,-2 3-1 0 0,-82-19 0 0 0,42 20-8 0 0,-113-8 0 0 0,126 18-230 0 0,-120-7 32 0 0,141 15-805 0 0,59 2 666 0 0,2 1 85 0 0,0 0-1 0 0,1 1 1 0 0,-1-1-1 0 0,1-1 1 0 0,0 1-1 0 0,0-1 0 0 0,1 0 1 0 0,-1 0-1 0 0,1 0 1 0 0,8 2-1 0 0,11 4-48 0 0,27 4-1 0 0,-46-11 63 0 0,271 51-57 0 0,-170-34 44 0 0,-41-3 168 0 0,-136-33-26 0 0,-125-14 1 0 0,97 18-78 0 0,-476-60 211 0 0,568 72-258 0 0,-178-22 88 0 0,-129-14 24 0 0,-83-2 12 0 0,64 8 44 0 0,223 27-16 0 0,-114 10-1 0 0,198-4-147 0 0,-1 1 0 0 0,-41 10 0 0 0,64-12-10 0 0,1 0-1 0 0,-1 0 1 0 0,0 0-1 0 0,1 0 1 0 0,0 0 0 0 0,-1 1-1 0 0,1-1 1 0 0,0 1-1 0 0,-3 2 1 0 0,4-4 0 0 0,1 0 0 0 0,0 0 0 0 0,0 0 0 0 0,0 0 0 0 0,0 0 0 0 0,0 0 0 0 0,0 0 0 0 0,0 0 0 0 0,0 0 0 0 0,0 1 0 0 0,0-1 0 0 0,0 0 0 0 0,0 0 1 0 0,0 0-1 0 0,0 0 0 0 0,0 0 0 0 0,-1 0 0 0 0,1 0 0 0 0,0 0 0 0 0,0 0 0 0 0,0 1 0 0 0,0-1 0 0 0,0 0 0 0 0,0 0 0 0 0,0 0 0 0 0,0 0 0 0 0,0 0 0 0 0,0 0 0 0 0,0 0 0 0 0,0 0 0 0 0,1 0 0 0 0,-1 1 0 0 0,0-1 0 0 0,0 0 0 0 0,0 0 0 0 0,0 0 0 0 0,0 0 0 0 0,0 0 1 0 0,0 0-1 0 0,0 0 0 0 0,0 0 0 0 0,0 0 0 0 0,0 0 0 0 0,0 0 0 0 0,0 1 0 0 0,0-1 0 0 0,0 0 0 0 0,1 0 0 0 0,-1 0 0 0 0,0 0 0 0 0,3 3-25 0 0,0 1 0 0 0,1-1 0 0 0,-1 0-1 0 0,1 0 1 0 0,-1-1 0 0 0,1 1 0 0 0,0-1 0 0 0,0 0 0 0 0,1 0 0 0 0,5 2 0 0 0,50 14-243 0 0,-49-15 222 0 0,464 83-345 0 0,-429-79 361 0 0,103 13 6 0 0,109 18-2 0 0,-143-18 37 0 0,270 60 46 0 0,-359-72-55 0 0,28 13 0 0 0,-53-21 1 0 0,0 0 0 0 0,0 0-1 0 0,0 1 1 0 0,-1-1 0 0 0,1 0-1 0 0,0 1 1 0 0,0-1 0 0 0,-1 0-1 0 0,1 1 1 0 0,0-1 0 0 0,-1 1-1 0 0,1-1 1 0 0,0 1 0 0 0,-1 0-1 0 0,1-1 1 0 0,-1 1 0 0 0,1-1-1 0 0,-1 1 1 0 0,1 0 0 0 0,-1 0-1 0 0,1 0 1 0 0,-2 0 4 0 0,0 0 0 0 0,0 0-1 0 0,0 0 1 0 0,0 0 0 0 0,0 0 0 0 0,-1 0 0 0 0,1-1-1 0 0,0 1 1 0 0,0 0 0 0 0,-1-1 0 0 0,1 1 0 0 0,0-1-1 0 0,-1 1 1 0 0,1-1 0 0 0,0 0 0 0 0,-3 1 0 0 0,-32 5 66 0 0,-28-2 238 0 0,-107-7 0 0 0,114 1-167 0 0,-1073-53 1420 0 0,427 8-942 0 0,611 42-587 0 0,-164-14 162 0 0,500 36-1235 0 0,1-17 916 0 0,-106-1-10 0 0,50 1 24 0 0,418 3-80 0 0,0 23 97 0 0,-548-20-234 0 0,-55-6 166 0 0,-18 1 56 0 0,7-2 97 0 0,-499-23 337 0 0,460 20-320 0 0,-147-15 210 0 0,42 4-6 0 0,82 9-127 0 0,-269-33 396 0 0,325 35-470 0 0,27 1 59 0 0,108-3-119 0 0,-50 4-49 0 0,559-14-177 0 0,-599 16 274 0 0,465 13 0 0 0,75 54-128 0 0,-535-60 128 0 0,305 64 0 0 0,-283-57 6 0 0,213 57 52 0 0,-259-68-47 0 0,-9-2 42 0 0,7 1 1 0 0,2 0-44 0 0,-4 0-10 0 0,1 0 1 0 0,-1 1-1 0 0,0 0 0 0 0,15 7 0 0 0,2 1-11 0 0,151 57-44 0 0,-67-23 56 0 0,-67-28-1 0 0,-14-5 0 0 0,1-1 0 0 0,54 12 0 0 0,-70-23 11 0 0,-4-4 42 0 0,-10 4-50 0 0,1-1 0 0 0,-1 1 0 0 0,0-1 0 0 0,1 1 0 0 0,-1-1 0 0 0,1 1 0 0 0,-1-1 0 0 0,0 1 0 0 0,0-1 0 0 0,1 1 0 0 0,-1-1 0 0 0,0 1 0 0 0,0-1 0 0 0,0 1 0 0 0,0-1 0 0 0,1 0 0 0 0,-1 1 0 0 0,0-1 0 0 0,0 1 0 0 0,0-1 0 0 0,0 0 0 0 0,0-1 6 0 0,0-11 34 0 0,-1 8-30 0 0,-9-28-16 0 0,7 20 3 0 0,1 0 0 0 0,2 4-10 0 0,0 9 4 0 0,0-1 1 0 0,1 1 0 0 0,-1-1-1 0 0,0 1 1 0 0,0 0 0 0 0,1-1 0 0 0,-1 1-1 0 0,1 0 1 0 0,-1-1 0 0 0,0 1-1 0 0,1 0 1 0 0,-1-1 0 0 0,1 1-1 0 0,-1 0 1 0 0,0 0 0 0 0,1 0-1 0 0,-1-1 1 0 0,1 1 0 0 0,-1 0 0 0 0,1 0-1 0 0,-1 0 1 0 0,1 0 0 0 0,0 0-1 0 0,11-2-64 0 0,-2 2 18 0 0,-1 1 0 0 0,0 0 0 0 0,1 1 1 0 0,-1 0-1 0 0,0 1 0 0 0,18 6 0 0 0,-8-2 15 0 0,66 26 37 0 0,-71-26 0 0 0,-3-1-10 0 0,-9-5-44 0 0,-3-3-63 0 0,-2-3 113 0 0,0 0 1 0 0,-1 1-1 0 0,0-1 1 0 0,0 1-1 0 0,0 0 1 0 0,0 0-1 0 0,-1 0 1 0 0,0 0-1 0 0,-8-4 1 0 0,5 3-26 0 0,-1 0 19 0 0,6 4 10 0 0,0 0 0 0 0,0-1-1 0 0,0 0 1 0 0,0 0 0 0 0,0 0 0 0 0,1 0 0 0 0,-5-4 0 0 0,2 2 0 0 0,5 4 0 0 0,-22-26 0 0 0,21 26 0 0 0,1 0 0 0 0,0 0 0 0 0,0 0 0 0 0,0 0 0 0 0,0 0 0 0 0,-1 0 0 0 0,1 0 0 0 0,0-1 0 0 0,0 1 0 0 0,0 0 0 0 0,0 0 0 0 0,0 0 0 0 0,0 0 0 0 0,-1 0 0 0 0,1 0 0 0 0,0-1 0 0 0,0 1 0 0 0,0 0 0 0 0,0 0 0 0 0,0 0 0 0 0,0 0 0 0 0,0 0 0 0 0,0-1 0 0 0,0 1 0 0 0,0 0 0 0 0,0 0 0 0 0,0 0 0 0 0,0 0 0 0 0,0-1 0 0 0,0 1 0 0 0,0 0 0 0 0,0 0 0 0 0,0 0 0 0 0,0 0 0 0 0,0-1 0 0 0,0 1 0 0 0,0 0 0 0 0,0 0 0 0 0,0 0 0 0 0,0 0 0 0 0,0-1 0 0 0,0 1 0 0 0,0 0 0 0 0,0 0 0 0 0,0 0 0 0 0,1 0 0 0 0,-1 0 0 0 0,0 0 0 0 0,0-1 0 0 0,0 1 0 0 0,0 0 0 0 0,0 0 0 0 0,0 0 0 0 0,1 0 0 0 0,-1 0 0 0 0,0 0 0 0 0,0 0 0 0 0,9-1 0 0 0,-8 1 0 0 0,17 2-12 0 0,0-1 0 0 0,-1 2 1 0 0,24 6-1 0 0,-32-7-5 0 0,6 3 17 0 0,-14-5 0 0 0,-3-2 0 0 0,-9-6 0 0 0,-16-9 0 0 0,-4 0-33 0 0,-63-22-1 0 0,-38-3 41 0 0,30 11 53 0 0,33 10-116 0 0,-110-19 0 0 0,163 37-6 0 0,-27-10-1 0 0,-9-3-20 0 0,-8 4 19 0 0,-62-5 0 0 0,-116-14-176 0 0,-43-44-218 0 0,151 37 324 0 0,-417-160 293 0 0,208 69 114 0 0,30 13-9 0 0,-14-12 312 0 0,269 109-480 0 0,1 2-114 0 0,50 16-72 0 0,7 2 0 0 0,701 126-1608 0 0,-476-86 1490 0 0,59 9 102 0 0,-231-40 63 0 0,58 6 32 0 0,-99-16 41 0 0,-16 0-30 0 0,0 0 1 0 0,0 0-1 0 0,1 0 1 0 0,-1 0-1 0 0,0 0 0 0 0,0 0 1 0 0,0 0-1 0 0,0 0 1 0 0,0 0-1 0 0,0 0 0 0 0,0 0 1 0 0,0 0-1 0 0,0 0 1 0 0,0 0-1 0 0,1 0 0 0 0,-1 0 1 0 0,0-1-1 0 0,0 1 1 0 0,0 0-1 0 0,0 0 0 0 0,0 0 1 0 0,0 0-1 0 0,0 0 1 0 0,0 0-1 0 0,0 0 0 0 0,0 0 1 0 0,0 0-1 0 0,0 0 1 0 0,0 0-1 0 0,0-1 0 0 0,0 1 1 0 0,0 0-1 0 0,0 0 1 0 0,0 0-1 0 0,0 0 0 0 0,0 0 1 0 0,0 0-1 0 0,0 0 1 0 0,0 0-1 0 0,0 0 0 0 0,0 0 1 0 0,0-1-1 0 0,0 1 0 0 0,0 0 1 0 0,0 0-1 0 0,0 0 1 0 0,0 0-1 0 0,0 0 0 0 0,0 0 1 0 0,0 0-1 0 0,0 0 1 0 0,0 0-1 0 0,-7-5 40 0 0,-2-1-6 0 0,0 2-1 0 0,0-1 1 0 0,0 2-1 0 0,-20-7 1 0 0,0 1 19 0 0,-572-183 493 0 0,73 56 638 0 0,219 58-731 0 0,60 12-209 0 0,-222-54-41 0 0,347 89-192 0 0,-126-24-12 0 0,240 53 0 0 0,5 1-5 0 0,1 0 0 0 0,-1 1 0 0 0,0 0 0 0 0,0 0 0 0 0,-5 0 0 0 0,7 0-74 0 0,5 3-33 0 0,6 4 1 0 0,-1 0 0 0 0,1 0 1 0 0,0-1-1 0 0,1 0 1 0 0,9 5-1 0 0,53 24-190 0 0,136 45-101 0 0,8-16-45 0 0,-10-4-19 0 0,59 45-37 0 0,-262-104 504 0 0,9 3 0 0 0,-1 0 0 0 0,1 1 0 0 0,-1 1 0 0 0,0-1 0 0 0,-1 2 0 0 0,1-1 0 0 0,-1 1 0 0 0,11 12 0 0 0,-19-18-2 0 0,0-1 0 0 0,0 1 0 0 0,0 0 0 0 0,-1 0 1 0 0,1 0-1 0 0,0 0 0 0 0,-1 0 0 0 0,1 1 0 0 0,-1-1 0 0 0,1 0 0 0 0,-1 0 0 0 0,1 0 0 0 0,-1 0 0 0 0,0 1 0 0 0,1-1 0 0 0,-1 0 0 0 0,0 0 0 0 0,0 1 0 0 0,0-1 0 0 0,0 0 0 0 0,0 0 0 0 0,-1 0 0 0 0,1 1 0 0 0,0-1 0 0 0,0 0 0 0 0,-1 0 0 0 0,1 0 0 0 0,-1 1 0 0 0,1-1 0 0 0,-1 0 0 0 0,1 0 1 0 0,-1 0-1 0 0,0 0 0 0 0,1 0 0 0 0,-1 0 0 0 0,0 0 0 0 0,0 0 0 0 0,0-1 0 0 0,-1 2 0 0 0,-3 2-6 0 0,0-1 0 0 0,0 0 0 0 0,0 0 0 0 0,0 0 1 0 0,0-1-1 0 0,-1 0 0 0 0,-7 3 0 0 0,-18 2-18 0 0,-1 0 0 0 0,-45 3 1 0 0,-70-3-36 0 0,104-5 42 0 0,-936-25 59 0 0,1-76 452 0 0,302-7 182 0 0,601 92-560 0 0,-717-157 1186 0 0,586 119-916 0 0,-327-90 668 0 0,353 92-682 0 0,-314-103 469 0 0,474 145-798 0 0,-26-11 3 0 0,42 17-42 0 0,1 1-1 0 0,-1-1 1 0 0,1-1-1 0 0,0 1 0 0 0,0 0 1 0 0,0-1-1 0 0,0 1 1 0 0,1-1-1 0 0,-4-4 1 0 0,5 5 14 0 0,5 1-32 0 0,35-7-301 0 0,1 2 0 0 0,55-2 0 0 0,-22 3 25 0 0,800-54-2266 0 0,-300 45 2108 0 0,-30 16 449 0 0,-321 1 20 0 0,616 51 683 0 0,-836-54-697 0 0,18 2 52 0 0,0 0-1 0 0,-1 1 1 0 0,1 1 0 0 0,29 11-1 0 0,-49-15-54 0 0,0 0 0 0 0,0 0 0 0 0,0 0 0 0 0,0 0 0 0 0,0 1 1 0 0,0-1-1 0 0,0 0 0 0 0,0 0 0 0 0,0 0 0 0 0,0 0 0 0 0,0 0 0 0 0,0 1 0 0 0,0-1 0 0 0,0 0 0 0 0,0 0 0 0 0,0 0 0 0 0,0 0 0 0 0,0 0 0 0 0,-1 1 0 0 0,1-1 0 0 0,0 0 0 0 0,0 0 0 0 0,0 0 0 0 0,0 0 0 0 0,0 0 0 0 0,0 0 0 0 0,0 0 0 0 0,0 0 0 0 0,-1 1 0 0 0,1-1 0 0 0,0 0 0 0 0,0 0 0 0 0,0 0 0 0 0,0 0 0 0 0,0 0 1 0 0,0 0-1 0 0,-1 0 0 0 0,1 0 0 0 0,0 0 0 0 0,0 0 0 0 0,0 0 0 0 0,0 0 0 0 0,-1 0 0 0 0,1 0 0 0 0,0 0 0 0 0,0 0 0 0 0,0 0 0 0 0,-10 4-4 0 0,-6-2-55 0 0,-1 0 1 0 0,1-1-1 0 0,-24-1 0 0 0,25 0 26 0 0,-892-50-319 0 0,-126-84 797 0 0,-98-121 1426 0 0,803 156-1422 0 0,266 76-341 0 0,2-3-1 0 0,1-2 0 0 0,-65-42 0 0 0,113 64-73 0 0,1-1 0 0 0,0-1 0 0 0,1 0 0 0 0,-14-14-1 0 0,21 20-25 0 0,0 0 0 0 0,0 0 1 0 0,0-1-1 0 0,1 1 0 0 0,-1 0 0 0 0,1-1 0 0 0,-1 1 0 0 0,1-1 0 0 0,0 0 0 0 0,0 1 0 0 0,0-1 0 0 0,1 0 0 0 0,-1 0 0 0 0,1 1 0 0 0,-1-1 0 0 0,1 0 0 0 0,0 0 0 0 0,0 0 1 0 0,0 0-1 0 0,0 0 0 0 0,1 1 0 0 0,-1-1 0 0 0,1 0 0 0 0,1-5 0 0 0,1 3 4 0 0,0-1 1 0 0,0 1-1 0 0,1 0 0 0 0,-1 0 1 0 0,1 1-1 0 0,0-1 1 0 0,0 1-1 0 0,1 0 0 0 0,-1 0 1 0 0,6-3-1 0 0,9-6 16 0 0,27-13-1 0 0,-41 24-30 0 0,54-27-218 0 0,1 3-1 0 0,91-26 1 0 0,131-20-326 0 0,-263 68 519 0 0,1034-189-950 0 0,10 96 934 0 0,-1008 94 47 0 0,143-8 158 0 0,-188 9-88 0 0,-10 2-73 0 0,0 0 0 0 0,0 0 0 0 0,0 0 0 0 0,0 0 0 0 0,0 0 0 0 0,0 0 0 0 0,0 0 0 0 0,0 0 0 0 0,0 0 0 0 0,0 0 0 0 0,0 0 0 0 0,0 0-1 0 0,0 0 1 0 0,0 0 0 0 0,0 0 0 0 0,0 0 0 0 0,0 0 0 0 0,0 0 0 0 0,0 0 0 0 0,0 0 0 0 0,0 0 0 0 0,0 0 0 0 0,0-1 0 0 0,0 1 0 0 0,0 0 0 0 0,0 0-1 0 0,0 0 1 0 0,0 0 0 0 0,0 0 0 0 0,0 0 0 0 0,0 0 0 0 0,0 0 0 0 0,0 0 0 0 0,0 0 0 0 0,0 0 0 0 0,0 0 0 0 0,0 0 0 0 0,0 0 0 0 0,0 0 0 0 0,0 0-1 0 0,0 0 1 0 0,0 0 0 0 0,0 0 0 0 0,0 0 0 0 0,0 0 0 0 0,0 0 0 0 0,0 0 0 0 0,0 0 0 0 0,0 0 0 0 0,0-1 0 0 0,0 1 0 0 0,0 0 0 0 0,0 0 0 0 0,0 0-1 0 0,0 0 1 0 0,0 0 0 0 0,0 0 0 0 0,0 0 0 0 0,0 0 0 0 0,-19-3 162 0 0,-257-15 445 0 0,199 15-575 0 0,-1587-64 232 0 0,14-48 868 0 0,1609 111-1108 0 0,-181-24 111 0 0,175 19-52 0 0,1-1 0 0 0,-74-28 0 0 0,116 37-74 0 0,-32-16 84 0 0,34 16-87 0 0,0 1 1 0 0,1-1-1 0 0,-1 0 0 0 0,1-1 1 0 0,-1 1-1 0 0,1 0 0 0 0,-1 0 1 0 0,1-1-1 0 0,0 1 1 0 0,0-1-1 0 0,0 1 0 0 0,0-1 1 0 0,0 1-1 0 0,0-1 0 0 0,0 0 1 0 0,-1-2-1 0 0,2 3-3 0 0,0-1 1 0 0,0 1-1 0 0,0 0 0 0 0,1 0 0 0 0,-1 0 0 0 0,0 0 0 0 0,1-1 0 0 0,-1 1 1 0 0,1 0-1 0 0,-1 0 0 0 0,1 0 0 0 0,-1 0 0 0 0,1 0 0 0 0,0 0 0 0 0,-1 0 1 0 0,1 0-1 0 0,0 1 0 0 0,0-1 0 0 0,0 0 0 0 0,0 0 0 0 0,0 0 0 0 0,0 1 1 0 0,0-1-1 0 0,0 1 0 0 0,0-1 0 0 0,0 1 0 0 0,1-1 0 0 0,12-6-17 0 0,0 2 1 0 0,0 0-1 0 0,28-6 0 0 0,-35 9-5 0 0,1000-201-1473 0 0,575 43 1004 0 0,-1508 158 479 0 0,609-7-84 0 0,-750 5 37 0 0,-331-6 74 0 0,-882-29 210 0 0,4-35-8 0 0,604-16 548 0 0,660 89-710 0 0,1-2 0 0 0,1 0 0 0 0,-1 0 0 0 0,0-1 1 0 0,1 0-1 0 0,-12-7 0 0 0,20 10 35 0 0,25-16 51 0 0,-3 8-177 0 0,-1 0 0 0 0,1 1 0 0 0,42-10 0 0 0,71-7-269 0 0,-107 21 267 0 0,615-89-1268 0 0,1018-17-1 0 0,-1163 125 1050 0 0,-494-15 252 0 0,0 0 0 0 0,1 0 0 0 0,-1 0 0 0 0,0 1 0 0 0,0-1 0 0 0,0 1 0 0 0,0-1 0 0 0,0 1 0 0 0,3 1 0 0 0,-6-1 0 0 0,0-1 0 0 0,0 1 0 0 0,0 0 0 0 0,0-1 0 0 0,0 1 0 0 0,0-1 0 0 0,0 1 0 0 0,0-1 0 0 0,-1 1 0 0 0,1-1 0 0 0,0 0 0 0 0,0 1 0 0 0,0-1 0 0 0,-1 0 0 0 0,-1 0 0 0 0,-85 12-28 0 0,-106 1-1 0 0,117-9 22 0 0,-1437 25 77 0 0,328-78 1010 0 0,1108 42-642 0 0,1-2 0 0 0,-131-34 0 0 0,205 42-262 0 0,5 0-29 0 0,9-2-142 0 0,0 0 0 0 0,0 0 0 0 0,0 1 0 0 0,0 1 0 0 0,21-1 0 0 0,-6 1 5 0 0,744-60-1163 0 0,-527 43 898 0 0,710-41-428 0 0,211 48 203 0 0,-1149 11 473 0 0,23 0-26 0 0,0 2 0 0 0,0 1 0 0 0,45 10 1 0 0,-82-13 28 0 0,1 0 1 0 0,-1 0 0 0 0,0 0 0 0 0,0 1 0 0 0,0-1 0 0 0,0 0 0 0 0,0 1 0 0 0,1-1-1 0 0,-1 1 1 0 0,0-1 0 0 0,0 1 0 0 0,0 0 0 0 0,0-1 0 0 0,-1 1 0 0 0,1 0-1 0 0,1 1 1 0 0,-2-1 0 0 0,-1 0-1 0 0,1-1 0 0 0,-1 1 1 0 0,1 0-1 0 0,-1 0 0 0 0,0-1 1 0 0,1 1-1 0 0,-1 0 0 0 0,0-1 1 0 0,0 1-1 0 0,0 0 0 0 0,1-1 1 0 0,-1 1-1 0 0,0-1 0 0 0,0 0 1 0 0,0 1-1 0 0,0-1 0 0 0,0 0 1 0 0,0 1-1 0 0,0-1 0 0 0,0 0 1 0 0,0 0-1 0 0,-1 0 0 0 0,-34 7-68 0 0,-176 11-142 0 0,111-11 156 0 0,-813 51 48 0 0,-2-28 278 0 0,-87-41 410 0 0,364-34 817 0 0,577 37-1079 0 0,58 7-231 0 0,8 1-31 0 0,272 2-526 0 0,4-17-28 0 0,-182 9 309 0 0,428-29-241 0 0,232-12-107 0 0,1100 35-561 0 0,-1837 13 963 0 0,-2-1-56 0 0,1 1 1 0 0,-1 1-1 0 0,19 4 0 0 0,-37-5 20 0 0,-5 0-11 0 0,-398 27-835 0 0,345-26 915 0 0,-1326 3 806 0 0,233-34 604 0 0,1143 29-1395 0 0,-501-32 1234 0 0,483 28-945 0 0,-31-6-1 0 0,53 9-154 0 0,16-1-15 0 0,-6 2-116 0 0,219-5-182 0 0,86-5-168 0 0,-261 8 305 0 0,1386-42-522 0 0,-723 46 289 0 0,-595 0 191 0 0,1 6-1 0 0,134 26 0 0 0,-253-34 70 0 0,-1 0 1 0 0,0 0-1 0 0,0 0 1 0 0,0 0-1 0 0,0 0 1 0 0,0 0-1 0 0,0 0 1 0 0,0 0-1 0 0,0 0 1 0 0,0 0-1 0 0,0 0 1 0 0,1 1-1 0 0,-1-1 1 0 0,0 0-1 0 0,0 0 1 0 0,0 0-1 0 0,0 0 1 0 0,0 0-1 0 0,0 0 1 0 0,0 0-1 0 0,0 0 1 0 0,0 1-1 0 0,0-1 1 0 0,0 0-1 0 0,0 0 1 0 0,0 0-1 0 0,0 0 1 0 0,0 0-1 0 0,0 0 1 0 0,0 0-1 0 0,0 1 1 0 0,0-1-1 0 0,0 0 1 0 0,0 0-1 0 0,0 0 1 0 0,0 0-1 0 0,0 0 1 0 0,0 0-1 0 0,0 0 1 0 0,0 0-1 0 0,0 1 1 0 0,-1-1-1 0 0,1 0 1 0 0,0 0-1 0 0,0 0 1 0 0,0 0-1 0 0,0 0 1 0 0,0 0-1 0 0,0 0 1 0 0,0 0-1 0 0,0 0 1 0 0,0 0-1 0 0,0 0 1 0 0,-1 0-1 0 0,1 0 1 0 0,0 0-1 0 0,0 0 1 0 0,0 1-1 0 0,0-1 0 0 0,0 0 1 0 0,0 0-1 0 0,0 0 1 0 0,-1 0-1 0 0,1 0 1 0 0,0 0-1 0 0,-8 4-55 0 0,-2-1 5 0 0,0 0 0 0 0,0-1 0 0 0,0-1 0 0 0,-17 1 0 0 0,13-1 11 0 0,-377 13-492 0 0,-4-18 564 0 0,288 2-50 0 0,-899-56 279 0 0,668 11 190 0 0,246 29 298 0 0,-147-51 1 0 0,223 63-562 0 0,13 5-21 0 0,7 0-77 0 0,27-3-89 0 0,0 1 0 0 0,1 1 0 0 0,44 5-1 0 0,-36-2-65 0 0,287 4-275 0 0,-3-1 144 0 0,-10 0 34 0 0,52 2-22 0 0,-359-6 183 0 0,663 27-80 0 0,-393-8 25 0 0,-49-2-67 0 0,-184-15 87 0 0,-3 0 18 0 0,82 13 0 0 0,-119-14-46 0 0,-360-16-672 0 0,101 1 638 0 0,-214-13 90 0 0,310 12 16 0 0,-444-56 81 0 0,588 68-71 0 0,-458-88 751 0 0,341 53-64 0 0,130 37-605 0 0,5 1-8 0 0,869 27-962 0 0,-805-24 910 0 0,454 29-139 0 0,-295-17 16 0 0,502 56 70 0 0,-715-70 9 0 0,1 1 0 0 0,18 6 0 0 0,-28-7-96 0 0,-7-1-3 0 0,-69 3-153 0 0,35-1 144 0 0,-42-3-1 0 0,-371-34-277 0 0,-378-73 314 0 0,334 18 727 0 0,364 58-90 0 0,335 60-1123 0 0,-139-22 484 0 0,438 42-51 0 0,220 26-16 0 0,-587-57 148 0 0,270 33 0 0 0,-261-25 0 0 0,-107-18 0 0 0,-249-43-66 0 0,-140-28-60 0 0,5-7-33 0 0,-67-15 149 0 0,6-18 201 0 0,222 48 131 0 0,182 55-252 0 0,6 0 15 0 0,36-4-88 0 0,0 1 0 0 0,0 2 0 0 0,42 3-1 0 0,-45 0 6 0 0,487 16-125 0 0,-316-9 57 0 0,-3 0 46 0 0,729 20-99 0 0,-906-28 119 0 0,20 1 0 0 0,74-7 0 0 0,-121 6 0 0 0,-1 0 0 0 0,0 0 0 0 0,1 0 0 0 0,-1 0 0 0 0,1 0 0 0 0,-1 0 0 0 0,0 0 0 0 0,1 0 0 0 0,-1 0 0 0 0,1-1 0 0 0,-1 1 0 0 0,0 0 0 0 0,1 0 0 0 0,-1 0 0 0 0,0 0 0 0 0,1 0 0 0 0,-1-1 0 0 0,0 1 0 0 0,1 0 0 0 0,-1 0 0 0 0,0-1 0 0 0,1 1 0 0 0,-1 0 0 0 0,0 0 0 0 0,0-1 0 0 0,1 1 0 0 0,-1-1 0 0 0,0 0 0 0 0,-1 0 0 0 0,0 0 0 0 0,1 0 0 0 0,-1 1 0 0 0,0-1 0 0 0,0 0 0 0 0,0 0 0 0 0,1 1 0 0 0,-1-1 0 0 0,0 1 0 0 0,0-1 0 0 0,0 0 0 0 0,0 1 0 0 0,-2-1 0 0 0,-22-8 0 0 0,18 6 0 0 0,-63-20-158 0 0,-114-22 0 0 0,-78 3-401 0 0,94 17 346 0 0,-888-161-19 0 0,360 24 584 0 0,648 149-278 0 0,5 2 115 0 0,1-3 0 0 0,-60-26-1 0 0,100 39 44 0 0,40 3-66 0 0,68 13 0 0 0,-47-6-178 0 0,359 44-175 0 0,18 2 12 0 0,-112-14 65 0 0,-67-9 34 0 0,65 0 16 0 0,96 15-4 0 0,-355-37 64 0 0,107 21 0 0 0,-162-28-2 0 0,-17-3 1 0 0,-21-3 19 0 0,-8-2 35 0 0,-235-23 149 0 0,-276-17-192 0 0,368 29-10 0 0,-483-53-82 0 0,344 36 234 0 0,-84-6 170 0 0,227 28-119 0 0,-85-8 109 0 0,269 21-326 0 0,0-1 0 0 0,0 1 1 0 0,8 3-1 0 0,15 5-71 0 0,57 6-62 0 0,127 7 0 0 0,-127-16 120 0 0,434 30-27 0 0,-288-23 54 0 0,107 6 0 0 0,26 0 0 0 0,138 3 0 0 0,-372-23 0 0 0,-115-1 12 0 0,-17 1-11 0 0,0 0 1 0 0,0 0-1 0 0,0 0 0 0 0,0 0 0 0 0,0-1 0 0 0,0 1 0 0 0,-1 0 0 0 0,1 0 1 0 0,0 0-1 0 0,0 0 0 0 0,0 0 0 0 0,0 0 0 0 0,0 0 0 0 0,0 0 1 0 0,0 0-1 0 0,0 0 0 0 0,0 0 0 0 0,0 0 0 0 0,0 0 0 0 0,0-1 0 0 0,0 1 1 0 0,0 0-1 0 0,0 0 0 0 0,0 0 0 0 0,0 0 0 0 0,0 0 0 0 0,0 0 1 0 0,0 0-1 0 0,0 0 0 0 0,0 0 0 0 0,0 0 0 0 0,0 0 0 0 0,0 0 0 0 0,0-1 1 0 0,0 1-1 0 0,0 0 0 0 0,0 0 0 0 0,0 0 0 0 0,0 0 0 0 0,1 0 0 0 0,-1 0 1 0 0,0 0-1 0 0,0 0 0 0 0,0 0 0 0 0,0 0 0 0 0,0 0 0 0 0,0 0 1 0 0,0 0-1 0 0,0 0 0 0 0,0 0 0 0 0,-8-8 14 0 0,-1 1 1 0 0,0 1-1 0 0,0 0 1 0 0,-1 0-1 0 0,1 0 1 0 0,-1 2-1 0 0,-1-1 1 0 0,-11-3-1 0 0,-95-23 45 0 0,60 18-50 0 0,-271-85-125 0 0,134 37 62 0 0,153 49 53 0 0,-9-2 3 0 0,0-3 1 0 0,-53-24 0 0 0,102 40 5 0 0,-1 0 1 0 0,0 1-1 0 0,0-1 1 0 0,1 0 0 0 0,-1 0-1 0 0,0 0 1 0 0,0-1-1 0 0,1 1 1 0 0,-1 0-1 0 0,1-1 1 0 0,-1 1-1 0 0,-1-3 1 0 0,6 4 45 0 0,137 12-102 0 0,-62-3-68 0 0,497 50-409 0 0,-527-54 524 0 0,126 7-10 0 0,-202-19 86 0 0,3-1 2 0 0,-492-85 121 0 0,290 54-158 0 0,113 19-30 0 0,-197-40 42 0 0,306 58-70 0 0,11 2-27 0 0,16 2-79 0 0,-22-2 122 0 0,173 15-378 0 0,263 29 197 0 0,47 7-64 0 0,-431-49 246 0 0,-174-17 264 0 0,76 8-197 0 0,-279-52-52 0 0,230 39-17 0 0,-118-32 2 0 0,179 43 0 0 0,30 7 2 0 0,7 0 0 0 0,8 1-20 0 0,37 2-142 0 0,0 2 1 0 0,57 10-1 0 0,-49-5 101 0 0,418 50-255 0 0,-385-41 335 0 0,-285-52 61 0 0,66 14-47 0 0,-403-63 156 0 0,469 75-178 0 0,62 9 51 0 0,6 0-13 0 0,165 26-303 0 0,-25-5 73 0 0,382 55 51 0 0,-517-75 138 0 0,25 0 76 0 0,-44-10 106 0 0,1 5-166 0 0,-1 0-1 0 0,1 0 0 0 0,-1 1 1 0 0,0 0-1 0 0,0 1 0 0 0,-19-2 1 0 0,-2-1 18 0 0,-4-3-36 0 0,-135-30-6 0 0,168 37-31 0 0,3 1 6 0 0,8-1-7 0 0,14 2 4 0 0,244 24-34 0 0,-186-12 60 0 0,-51-7 0 0 0,32 2 0 0 0,-47-7 0 0 0,1 0 0 0 0,-8 2 0 0 0,-10 0 0 0 0,-7 0 0 0 0,9-3 0 0 0,-11 1 5 0 0,0 0 0 0 0,0 0 0 0 0,0-1 0 0 0,0 0-1 0 0,0-1 1 0 0,-19-4 0 0 0,-7-1 15 0 0,8 4-16 0 0,-144-19 3 0 0,139 15-7 0 0,-1-1 0 0 0,-63-24-1 0 0,87 26 17 0 0,1-1 30 0 0,17 4 25 0 0,19 4 28 0 0,-25-2-99 0 0,356 58-216 0 0,-307-45 216 0 0,-2 3 0 0 0,1 1 0 0 0,87 46 0 0 0,-131-61 0 0 0,24 17 11 0 0,-27-18 322 0 0,-11-2-255 0 0,0 0-1 0 0,0-1 0 0 0,1 0 1 0 0,-1 0-1 0 0,-9-4 1 0 0,-6-2-9 0 0,-21-7-65 0 0,1-3 0 0 0,-54-28 0 0 0,37 16-6 0 0,26 13-10 0 0,50 13-228 0 0,-5 3 165 0 0,0 0 0 0 0,1 1-1 0 0,-1 0 1 0 0,0 1 0 0 0,12 2 0 0 0,51 14-8 0 0,-50-11 61 0 0,10 2 12 0 0,1 1-1 0 0,-1 2 0 0 0,-1 1 1 0 0,0 2-1 0 0,36 21 0 0 0,-19-6 11 0 0,-43-24 21 0 0,-9-3-5 0 0,-6-2 13 0 0,8 0-24 0 0,-24-3 18 0 0,0-1 0 0 0,0-2 0 0 0,0 0 0 0 0,-44-18 0 0 0,12 4-9 0 0,-5 0-14 0 0,-98-17 0 0 0,90 26-26 0 0,-6 0-77 0 0,-115-33 0 0 0,147 29 90 0 0,42 14-51 0 0,17 1-3 0 0,63 4 37 0 0,118 20-1 0 0,-154-17 28 0 0,-20-4 3 0 0,61 12 0 0 0,-4-1 0 0 0,-10-2 0 0 0,-10 1 88 0 0,-24-6-20 0 0,0 1-1 0 0,36 15 1 0 0,-26-6 4 0 0,5 2 2 0 0,-1 3 0 0 0,60 34-1 0 0,-84-41-73 0 0,-3-2 0 0 0,0 1 0 0 0,0 1 0 0 0,-1 1 0 0 0,-1 1 0 0 0,19 21 0 0 0,-21-17 16 0 0,-1 1 0 0 0,-1 1 0 0 0,24 45 0 0 0,-33-52-14 0 0,-8-12-6 0 0,2 2 78 0 0,-1-6-66 0 0,-1 1 0 0 0,0 0-1 0 0,0 0 1 0 0,1-1 0 0 0,-1 1-1 0 0,0-1 1 0 0,0 1-1 0 0,0-1 1 0 0,0 1 0 0 0,0-1-1 0 0,0 1 1 0 0,0-1 0 0 0,0 0-1 0 0,0 0 1 0 0,0 1 0 0 0,0-1-1 0 0,0 0 1 0 0,-1 0 0 0 0,-22 1 81 0 0,21-1-76 0 0,-23-2 9 0 0,0 0 0 0 0,-44-12 0 0 0,0 1-113 0 0,-135-31-51 0 0,147 30 133 0 0,21 4 11 0 0,16 4-59 0 0,-21-4 0 0 0,40 10-21 0 0,5 5-105 0 0,0-1 159 0 0,0 1 0 0 0,0-1 0 0 0,1 0 0 0 0,0 0 0 0 0,0 0 0 0 0,0 0 0 0 0,0-1 0 0 0,1 1 0 0 0,-1-1 0 0 0,7 3-1 0 0,3 1 27 0 0,0-1 0 0 0,27 9 0 0 0,47 8 222 0 0,154 18-1 0 0,-103-21-134 0 0,-109-15-78 0 0,-28-4 42 0 0,-12-9 102 0 0,-11-3-108 0 0,0 1 1 0 0,0 1-1 0 0,-1 0 0 0 0,-32-7 1 0 0,6 2-40 0 0,-99-38-124 0 0,-154-79 0 0 0,282 122 117 0 0,-54-31 9 0 0,72 39 43 0 0,4 2 1 0 0,49 6-72 0 0,86 25 0 0 0,-49-10 0 0 0,-24-8 18 0 0,166 41 0 0 0,-163-36 0 0 0,88 38 0 0 0,22 20 0 0 0,-165-71 0 0 0,-3-2 0 0 0,1 0 0 0 0,-1-1 0 0 0,1 0 0 0 0,18 2 0 0 0,-18-3 11 0 0,-9-2 226 0 0,-2-7-190 0 0,0 6-40 0 0,0 0 0 0 0,0 0 0 0 0,0 0-1 0 0,0 0 1 0 0,0 1 0 0 0,0-1 0 0 0,0 0 0 0 0,0 0 0 0 0,0 0 0 0 0,-1 0 0 0 0,1 0 0 0 0,0 0 0 0 0,-1 0 0 0 0,1 0 0 0 0,0 1 0 0 0,-1-1 0 0 0,1 0-1 0 0,-1 0 1 0 0,0 0 0 0 0,-1-1 0 0 0,-6-5 4 0 0,0 0 0 0 0,-1 0-1 0 0,0 0 1 0 0,0 1 0 0 0,-17-8 0 0 0,7 4-4 0 0,-16-8-7 0 0,0 2 0 0 0,-1 1 0 0 0,-69-18 0 0 0,61 25-64 0 0,34 6 48 0 0,8 1-58 0 0,4 4-428 0 0,6 4 499 0 0,-1-1 0 0 0,1 0-1 0 0,1 0 1 0 0,16 8-1 0 0,43 17 5 0 0,-2-2-1 0 0,75 32 40 0 0,-74-35 0 0 0,-3 6-25 0 0,-62-31 54 0 0,-4-2-11 0 0,-123-52 141 0 0,25 12-196 0 0,3-3-3 0 0,-133-57 0 0 0,224 99 0 0 0,-11-7 0 0 0,7 4 0 0 0,-1 0-12 0 0,9 4-46 0 0,13 10-21 0 0,5 0 22 0 0,0-1 1 0 0,31 10-1 0 0,-11-4 11 0 0,236 110 35 0 0,-241-111 41 0 0,1-1-1 0 0,50 12 0 0 0,-79-24 277 0 0,0 0-349 0 0,15 2 27 0 0,0 1 1 0 0,0 1-1 0 0,-1 0 0 0 0,27 11 1 0 0,-38-13 14 0 0,12 3 11 0 0,72 29 108 0 0,-69-24-118 0 0,-18-9 0 0 0,14 12 0 0 0,-13-10 0 0 0,15 12 0 0 0,-8-3 0 0 0,-2 2 0 0 0,-3 2 0 0 0,-1 0 0 0 0,1 1 0 0 0,-4-11 0 0 0,0 1 0 0 0,0-1 0 0 0,1 1 0 0 0,0-1 0 0 0,8 11 0 0 0,-2-1 0 0 0,-5-7 0 0 0,1-1 0 0 0,0 0 0 0 0,0 0 0 0 0,1 0 0 0 0,0-1 0 0 0,0 1 0 0 0,12 10 0 0 0,55 52 22 0 0,-49-44-8 0 0,2-1 0 0 0,42 31 0 0 0,-53-47-14 0 0,-15-9 0 0 0,0 0 0 0 0,0 0 0 0 0,1 0 0 0 0,-1 0 0 0 0,0 0 0 0 0,0 0 0 0 0,1 1 0 0 0,-1-1 0 0 0,0 0 0 0 0,0 0 0 0 0,0 0 0 0 0,0 0 0 0 0,1 0 0 0 0,-1 0 0 0 0,0 0 0 0 0,0 1 0 0 0,0-1 0 0 0,0 0 0 0 0,1 0 0 0 0,-1 0 0 0 0,0 0 0 0 0,0 1 0 0 0,0-1 0 0 0,0 0 0 0 0,0 0 0 0 0,0 0 0 0 0,0 1 0 0 0,0-1 0 0 0,0 0 0 0 0,1 0 0 0 0,-1 0 0 0 0,0 1 0 0 0,0-1 0 0 0,0 0 0 0 0,0 1 0 0 0,-8 0 0 0 0,-13-3 0 0 0,-147-38 2 0 0,68 14-14 0 0,97 25 11 0 0,-657-149-52 0 0,-5 33 0 0 0,641 114 44 0 0,6 0 7 0 0,-1 1-1 0 0,1 1 1 0 0,0 1-1 0 0,-37 3 1 0 0,55-3 1 0 0,0 0-1 0 0,0 0 1 0 0,0 0 0 0 0,0 0 0 0 0,0 0 0 0 0,0 0 0 0 0,-1 0 0 0 0,1 0 0 0 0,0 0 0 0 0,0 0 0 0 0,0 0 0 0 0,0 0 0 0 0,0 0-1 0 0,0 0 1 0 0,0 0 0 0 0,0 0 0 0 0,0 0 0 0 0,-1 1 0 0 0,1-1 0 0 0,0 0 0 0 0,0 0 0 0 0,0 0 0 0 0,0 0 0 0 0,0 0 0 0 0,0 0 0 0 0,0 0-1 0 0,0 0 1 0 0,0 0 0 0 0,0 0 0 0 0,0 0 0 0 0,0 0 0 0 0,0 0 0 0 0,-1 1 0 0 0,1-1 0 0 0,0 0 0 0 0,0 0 0 0 0,0 0 0 0 0,0 0-1 0 0,0 0 1 0 0,0 0 0 0 0,0 0 0 0 0,0 0 0 0 0,0 0 0 0 0,0 1 0 0 0,0-1 0 0 0,0 0 0 0 0,0 0 0 0 0,0 0 0 0 0,0 0 0 0 0,0 0-1 0 0,0 0 1 0 0,1 0 0 0 0,-1 3-12 0 0,0-1 0 0 0,0 0 0 0 0,0 0 0 0 0,1 1 0 0 0,-1-1 0 0 0,1 0 0 0 0,0 0 0 0 0,0 0 0 0 0,0 0-1 0 0,0 0 1 0 0,0 0 0 0 0,0 0 0 0 0,0 0 0 0 0,3 2 0 0 0,-1 0-5 0 0,0-1-1 0 0,1 1 1 0 0,0-1 0 0 0,0 0-1 0 0,0 0 1 0 0,6 2 0 0 0,6 3-29 0 0,1 0 0 0 0,30 7 0 0 0,-40-13 36 0 0,322 73-103 0 0,-221-54 100 0 0,436 83 14 0 0,-358-69 11 0 0,-159-30 19 0 0,13 2 14 0 0,72 24 1 0 0,-140-34 27 0 0,9 3-56 0 0,-188-28 188 0 0,81 9-122 0 0,-835-133 96 0 0,748 115-150 0 0,-60 2 102 0 0,270 35-204 0 0,5 0 67 0 0,-1 0-1 0 0,0 1 1 0 0,1-1 0 0 0,-1 0 0 0 0,1 1 0 0 0,-1-1 0 0 0,0 1 0 0 0,0 0 0 0 0,1-1 0 0 0,1 2 0 0 0,6 3-17 0 0,36 11-113 0 0,2-3-1 0 0,0-2 0 0 0,53 6 1 0 0,-20-3 47 0 0,252 41 105 0 0,196 41 37 0 0,-288-34 171 0 0,-166-39-32 0 0,85 37-1 0 0,-145-53-152 0 0,-1 0 0 0 0,18 11 0 0 0,-27-15-31 0 0,0 0 0 0 0,0 0 0 0 0,-1 0 1 0 0,1 1-1 0 0,-1-1 0 0 0,1 1 0 0 0,-1 0 1 0 0,0 0-1 0 0,-1 0 0 0 0,5 7 0 0 0,-7-9-7 0 0,1 0 0 0 0,-1-1 1 0 0,1 1-1 0 0,-1 0 0 0 0,1-1 0 0 0,-1 1 0 0 0,0 0 0 0 0,0-1 0 0 0,0 1 0 0 0,0 0 0 0 0,0 0 0 0 0,0-1 0 0 0,-1 1 1 0 0,1 0-1 0 0,-1-1 0 0 0,1 1 0 0 0,-1 0 0 0 0,1-1 0 0 0,-1 1 0 0 0,0-1 0 0 0,0 1 0 0 0,0-1 0 0 0,0 1 0 0 0,0-1 1 0 0,0 0-1 0 0,0 1 0 0 0,0-1 0 0 0,-1 0 0 0 0,1 0 0 0 0,0 0 0 0 0,-1 0 0 0 0,1 0 0 0 0,-3 1 0 0 0,-5 3-3 0 0,1 0 0 0 0,-2-1 0 0 0,1-1 0 0 0,-14 5 0 0 0,-6-1-5 0 0,1-1-1 0 0,-1-1 0 0 0,-49 1 0 0 0,-92-7-15 0 0,130 0 23 0 0,31 0 1 0 0,-663-25 264 0 0,277 17-264 0 0,136 5 0 0 0,-237 7 64 0 0,319 8-74 0 0,173-10-45 0 0,23 5-88 0 0,2-1 85 0 0,0-2 0 0 0,0 0 1 0 0,1-1-1 0 0,23-2 0 0 0,1 1-13 0 0,87 5-23 0 0,210 6 92 0 0,270 4 2 0 0,-1 30 0 0 0,-609-46 0 0 0,85 10 0 0 0,154 36 0 0 0,-239-45 0 0 0,7 1 0 0 0,1 1 0 0 0,-1 0 0 0 0,0 1 0 0 0,-1 0 0 0 0,1 0 0 0 0,-1 1 0 0 0,0 0 0 0 0,16 13 0 0 0,-24-18 0 0 0,0 1 0 0 0,-1 0 0 0 0,1-1 0 0 0,0 1 0 0 0,-1 0 0 0 0,1-1 0 0 0,-1 1 0 0 0,1 0 0 0 0,-1 0 0 0 0,1-1 0 0 0,-1 1 0 0 0,1 0 0 0 0,-1 0 0 0 0,0 0 0 0 0,0 0 0 0 0,1 0 0 0 0,-1 1 0 0 0,0-1 0 0 0,-1 0 0 0 0,1 0 0 0 0,0 0 0 0 0,-1 0 0 0 0,1 0 0 0 0,-1 0 0 0 0,1 0 0 0 0,-1 0 0 0 0,0 0 0 0 0,1-1 0 0 0,-1 1 0 0 0,0 0 0 0 0,0 0 0 0 0,0 0 0 0 0,1-1 0 0 0,-1 1 0 0 0,0-1 0 0 0,-1 2 0 0 0,-22 10 0 0 0,-1-5 0 0 0,0 0 0 0 0,-1-1 0 0 0,1-1 0 0 0,-29 1 0 0 0,28-3 0 0 0,-476 34 48 0 0,445-34-12 0 0,-1096 39 464 0 0,965-38-414 0 0,-370 18 58 0 0,427-8-95 0 0,142-5-176 0 0,-1-6 102 0 0,0-1-1 0 0,0 0 1 0 0,0-1-1 0 0,0 0 1 0 0,0-1-1 0 0,0 1 1 0 0,13-3-1 0 0,0 1-10 0 0,713-34-113 0 0,-426 16 122 0 0,-37 5 33 0 0,315-20 29 0 0,-5-14-12 0 0,-545 44-23 0 0,101-14 0 0 0,-134 17 5 0 0,0-1-1 0 0,0 1 0 0 0,0 0 1 0 0,0-1-1 0 0,7-4 1 0 0,-11 6-4 0 0,-1-1 1 0 0,1 1 0 0 0,-1 0-1 0 0,1-1 1 0 0,0 1 0 0 0,-1-1-1 0 0,1 1 1 0 0,-1-1 0 0 0,1 0 0 0 0,-1 1-1 0 0,0-1 1 0 0,1 1 0 0 0,-1-1-1 0 0,1 0 1 0 0,-1 1 0 0 0,0-1-1 0 0,0 0 1 0 0,1-1 0 0 0,-1 1 0 0 0,0 1 0 0 0,0-1 0 0 0,-1 0 0 0 0,1 0 0 0 0,0 0 0 0 0,0 0 1 0 0,-1 1-1 0 0,1-1 0 0 0,0 0 0 0 0,-1 0 0 0 0,1 1 0 0 0,-1-1 0 0 0,1 0 0 0 0,-1 1 0 0 0,1-1 0 0 0,-1 0 1 0 0,0 1-1 0 0,1-1 0 0 0,-1 1 0 0 0,-1-2 0 0 0,-4-2 21 0 0,0 0 1 0 0,-1 0 0 0 0,1 1-1 0 0,-1-1 1 0 0,0 2-1 0 0,-9-4 1 0 0,-47-9 57 0 0,50 12-68 0 0,-488-67-82 0 0,210 36 54 0 0,-240-46-37 0 0,496 74 50 0 0,-445-94 2 0 0,416 82 72 0 0,1-4 0 0 0,0-2 0 0 0,-73-40 0 0 0,130 61-37 0 0,0 0 0 0 0,0 0 0 0 0,0 0 0 0 0,1-1 0 0 0,-1 0 0 0 0,1 0 0 0 0,0-1 0 0 0,1 0-1 0 0,-1 1 1 0 0,-4-7 0 0 0,9 11-27 0 0,0-1 0 0 0,0 0-1 0 0,-1 1 1 0 0,1-1 0 0 0,0 0-1 0 0,0 1 1 0 0,0-1 0 0 0,-1 0-1 0 0,1 1 1 0 0,0-1 0 0 0,0 0 0 0 0,0 0-1 0 0,0 1 1 0 0,0-1 0 0 0,1 0-1 0 0,-1 1 1 0 0,0-1 0 0 0,0 0-1 0 0,0 1 1 0 0,1-1 0 0 0,-1 0-1 0 0,0 1 1 0 0,0-1 0 0 0,1 0 0 0 0,-1 1-1 0 0,1-1 1 0 0,-1 1 0 0 0,1-1-1 0 0,-1 1 1 0 0,1-1 0 0 0,-1 1-1 0 0,1-1 1 0 0,-1 1 0 0 0,1 0-1 0 0,-1-1 1 0 0,1 1 0 0 0,0 0-1 0 0,-1-1 1 0 0,1 1 0 0 0,0 0 0 0 0,-1 0-1 0 0,2-1 1 0 0,5-1 34 0 0,-1 0 1 0 0,1 0-1 0 0,9-1 1 0 0,-12 3-24 0 0,38-6-51 0 0,78 1 0 0 0,46 12-246 0 0,-81-3 230 0 0,632 57-146 0 0,-530-37 190 0 0,137 21 14 0 0,-256-32-33 0 0,0 4-1 0 0,109 41 1 0 0,-164-51 23 0 0,-13-7 0 0 0,0 0 0 0 0,0-1 0 0 0,0 1 0 0 0,0 0 0 0 0,0 0 0 0 0,0 0 0 0 0,0 0 0 0 0,0 0 0 0 0,0 1 0 0 0,0-1 0 0 0,0 0 0 0 0,0 0 0 0 0,0 0 0 0 0,0 0 0 0 0,0 0 0 0 0,0 0 0 0 0,-1 0 0 0 0,1 0 0 0 0,0 0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0,0-1 0 0 0,0 0 0 0 0,0 0 0 0 0,0 0 0 0 0,0 0 0 0 0,0 0 0 0 0,0 0 0 0 0,0 0 0 0 0,0 0 0 0 0,0 0 0 0 0,1 0 0 0 0,-1 0 0 0 0,0 0 0 0 0,-13-1 0 0 0,12 1 0 0 0,-210-19-50 0 0,-303-38 100 0 0,-179-31-50 0 0,537 70 0 0 0,-270-25 65 0 0,175 18 86 0 0,227 24-133 0 0,15 0 13 0 0,0 1 0 0 0,1-1 1 0 0,-13-3-1 0 0,51 13-149 0 0,0-1 0 0 0,0-2-1 0 0,38 4 1 0 0,100 2-41 0 0,-119-10 104 0 0,718 31-225 0 0,-334-12 280 0 0,-294-14 0 0 0,77 8 0 0 0,281 58 0 0 0,-494-73 0 0 0,20 5 0 0 0,27 8 0 0 0,-49-13 0 0 0,0 1 0 0 0,-1-1 0 0 0,1 0 0 0 0,0 0 0 0 0,-1 0 0 0 0,1 0 0 0 0,0 1 0 0 0,0-1 0 0 0,-1 0 0 0 0,1 1 0 0 0,0-1 0 0 0,-1 1 0 0 0,1-1 0 0 0,-1 1 0 0 0,1-1 0 0 0,-1 1 0 0 0,1-1 0 0 0,-1 1 0 0 0,1-1 0 0 0,0 2 0 0 0,-2-1 1 0 0,1 0 0 0 0,-1 0 0 0 0,0 0 0 0 0,0-1 0 0 0,1 1-1 0 0,-1 0 1 0 0,0 0 0 0 0,0 0 0 0 0,0-1 0 0 0,0 1 0 0 0,0-1-1 0 0,0 1 1 0 0,0 0 0 0 0,0-1 0 0 0,0 0 0 0 0,0 1 0 0 0,0-1-1 0 0,0 0 1 0 0,-2 1 0 0 0,-29 6 36 0 0,-28 2 63 0 0,-91-1 0 0 0,56-4-26 0 0,-481 21 137 0 0,258-13-150 0 0,-361 10 3 0 0,422-13-72 0 0,-155 8 74 0 0,5 31 308 0 0,384-45-341 0 0,11-1-11 0 0,1 0 0 0 0,-1 0 0 0 0,1 1 0 0 0,0 0 0 0 0,0 1 0 0 0,-13 6 0 0 0,23-10-19 0 0,1 1-1 0 0,-1-1 1 0 0,0 0 0 0 0,1 1-1 0 0,-1-1 1 0 0,1 1 0 0 0,-1-1-1 0 0,1 1 1 0 0,-1-1 0 0 0,1 1-1 0 0,-1-1 1 0 0,1 1 0 0 0,-1 0-1 0 0,1-1 1 0 0,-1 1 0 0 0,1 0-1 0 0,0-1 1 0 0,0 1 0 0 0,-1 1-1 0 0,1-1 0 0 0,0 1 0 0 0,1-1 0 0 0,-1 1 0 0 0,0-1 0 0 0,1 0 0 0 0,-1 1 0 0 0,1-1 0 0 0,0 1 0 0 0,-1-1 0 0 0,1 0 0 0 0,0 1 0 0 0,0-1 0 0 0,0 0 0 0 0,-1 0 0 0 0,1 0 0 0 0,1 1 0 0 0,-1-1 0 0 0,0 0 0 0 0,0-1 0 0 0,0 1 0 0 0,1 0 0 0 0,-1 0 0 0 0,2 1 0 0 0,5 2-38 0 0,0 0 1 0 0,15 5 0 0 0,29 8-6 0 0,1-2 0 0 0,90 11 0 0 0,114 1-26 0 0,588 15 67 0 0,-99-6 0 0 0,264 70-392 0 0,-998-105 381 0 0,156 27-63 0 0,-120-18 72 0 0,64 23 1 0 0,-105-31 1 0 0,0 1 0 0 0,0-1 0 0 0,-1 1 0 0 0,1 1 0 0 0,-1-1 0 0 0,12 9 0 0 0,-18-11-2 0 0,1-1 1 0 0,-1 0-1 0 0,1 1 0 0 0,-1-1 0 0 0,1 1 0 0 0,-1-1 0 0 0,0 1 0 0 0,1-1 1 0 0,-1 1-1 0 0,0-1 0 0 0,1 1 0 0 0,-1 0 0 0 0,0-1 0 0 0,1 1 0 0 0,-1-1 0 0 0,0 1 1 0 0,0 0-1 0 0,0-1 0 0 0,0 1 0 0 0,0 0 0 0 0,0-1 0 0 0,0 1 0 0 0,0 0 1 0 0,0-1-1 0 0,0 1 0 0 0,0 0 0 0 0,0-1 0 0 0,0 1 0 0 0,0-1 0 0 0,-1 1 1 0 0,1 0-1 0 0,0-1 0 0 0,-1 1 0 0 0,1-1 0 0 0,0 1 0 0 0,-1 0 0 0 0,1-1 1 0 0,0 1-1 0 0,-1-1 0 0 0,0 1 0 0 0,-2 2-10 0 0,0-1 0 0 0,0 0 0 0 0,0 0 0 0 0,0 0 0 0 0,0 0 0 0 0,-5 1 0 0 0,-13 6-24 0 0,0-2-1 0 0,-1-1 0 0 0,-37 7 1 0 0,-75 3-46 0 0,93-12 65 0 0,-790 64 289 0 0,394-35-123 0 0,-427 30 109 0 0,1-25-36 0 0,381-32-73 0 0,260-4-74 0 0,-268-12 351 0 0,458 7-371 0 0,-5 1 181 0 0,35 2-196 0 0,5 1-22 0 0,19 1-77 0 0,37 4-99 0 0,107-6-1 0 0,63-19-52 0 0,-64 3 99 0 0,389-33-9 0 0,282-26-127 0 0,-587 55 184 0 0,930-29-107 0 0,-928 58 139 0 0,-199-4 22 0 0,0 2-1 0 0,88 25 0 0 0,-101-18 11 0 0,-37-13 0 0 0,0 0 0 0 0,0 0 0 0 0,0 0 0 0 0,0 0 0 0 0,0 0 0 0 0,0 0 0 0 0,-1 1 0 0 0,1-1 0 0 0,1 3 0 0 0,-2-4 0 0 0,-1 1 0 0 0,0-1 0 0 0,0 1 0 0 0,0-1 0 0 0,1 1 0 0 0,-1-1 0 0 0,0 1 0 0 0,0-1 0 0 0,0 1 0 0 0,0-1 0 0 0,0 1 0 0 0,0-1 0 0 0,0 1 0 0 0,0-1 0 0 0,0 1 0 0 0,0 0 0 0 0,0-1 0 0 0,-1 1 0 0 0,1-1 0 0 0,0 1 0 0 0,0-1 0 0 0,0 1 0 0 0,-1-1 0 0 0,1 1 0 0 0,0-1 0 0 0,-1 0 0 0 0,1 1 0 0 0,0-1 0 0 0,-1 1 0 0 0,1-1 0 0 0,0 0 0 0 0,-2 1 0 0 0,-15 11 0 0 0,1-6 0 0 0,0 0 0 0 0,0-1 0 0 0,0-1 0 0 0,0 0 0 0 0,-1-2 0 0 0,-19 2 0 0 0,-1 0 0 0 0,-647 58 130 0 0,462-46-108 0 0,-582 21 69 0 0,-917-33 698 0 0,1706-5-737 0 0,-24 1 158 0 0,36 1-162 0 0,4 0-9 0 0,20 5-4 0 0,47 3-226 0 0,131 3 0 0 0,-177-12 165 0 0,805-3-299 0 0,-169-3 42 0 0,237 33 70 0 0,-1 61 208 0 0,-874-85 11 0 0,158 26-14 0 0,-138-20-17 0 0,0 2-1 0 0,48 18 1 0 0,-80-26 25 0 0,-1 0 0 0 0,0 0 0 0 0,0 1 0 0 0,-1 0 0 0 0,1 0 0 0 0,11 10 0 0 0,-18-14 0 0 0,1 1-1 0 0,0-1 1 0 0,-1 1-1 0 0,1-1 1 0 0,-1 1-1 0 0,1-1 0 0 0,-1 1 1 0 0,1-1-1 0 0,-1 1 1 0 0,0-1-1 0 0,1 1 1 0 0,-1 0-1 0 0,0-1 1 0 0,1 1-1 0 0,-1 0 0 0 0,0-1 1 0 0,0 1-1 0 0,0 0 1 0 0,1-1-1 0 0,-1 1 1 0 0,0 0-1 0 0,0-1 1 0 0,0 1-1 0 0,0 0 0 0 0,0-1 1 0 0,0 1-1 0 0,-1 0 1 0 0,1-1-1 0 0,0 1 1 0 0,0 0-1 0 0,0-1 1 0 0,-1 1-1 0 0,1 0 0 0 0,0-1 1 0 0,0 1-1 0 0,-1 0 1 0 0,0 0-1 0 0,-1 1-3 0 0,0 0 0 0 0,-1-1 1 0 0,1 1-1 0 0,0-1 0 0 0,-1 0 0 0 0,1 1 0 0 0,-1-1 0 0 0,1 0 0 0 0,-5 1 0 0 0,-31 7-28 0 0,-67 9 0 0 0,-47-4 17 0 0,94-10 18 0 0,-901 55 0 0 0,767-49 5 0 0,-621 22 50 0 0,3-38 145 0 0,255-13 421 0 0,243 6 212 0 0,300 14-775 0 0,25 2-31 0 0,-2 0-61 0 0,19 2-135 0 0,-1 0 1 0 0,37 0-1 0 0,64-4-238 0 0,-94-2 331 0 0,1094-44-406 0 0,-793 27 304 0 0,632-20-369 0 0,-2 40 188 0 0,-887 0 356 0 0,305 19 0 0 0,-360-18 0 0 0,40 9 0 0 0,-64-12 0 0 0,1 0 0 0 0,-1 0 0 0 0,0 1 0 0 0,0-1 0 0 0,0 1 0 0 0,0-1 0 0 0,1 1 0 0 0,-1-1 0 0 0,0 1 0 0 0,0-1 0 0 0,0 1 0 0 0,1 1 0 0 0,-2-1 0 0 0,-1-1 0 0 0,1 1 0 0 0,0-1 0 0 0,-1 0 0 0 0,1 1 0 0 0,0-1 0 0 0,-1 1 0 0 0,1-1 0 0 0,-1 1 0 0 0,1-1 0 0 0,-1 0 0 0 0,1 1 0 0 0,-1-1 0 0 0,1 0 0 0 0,-1 0 0 0 0,1 1 0 0 0,-1-1 0 0 0,1 0 0 0 0,-1 0 0 0 0,1 0 0 0 0,-1 0 0 0 0,1 1 0 0 0,-1-1 0 0 0,0 0 0 0 0,1 0 0 0 0,-2 0 0 0 0,-22 3-10 0 0,-381 13-17 0 0,308-14 54 0 0,-641 9 149 0 0,-796 17 490 0 0,1117-14-312 0 0,170-5-36 0 0,241-9-308 0 0,-369 26 700 0 0,359-25-662 0 0,1 1 0 0 0,0 1 0 0 0,0 1 0 0 0,0 0 0 0 0,0 1 0 0 0,-19 9 0 0 0,34-14-50 0 0,0 1 1 0 0,-1-1-1 0 0,1 1 0 0 0,0 0 0 0 0,0-1 0 0 0,0 1 1 0 0,0-1-1 0 0,0 1 0 0 0,-1 0 0 0 0,1-1 0 0 0,0 1 1 0 0,0-1-1 0 0,0 1 0 0 0,1 0 0 0 0,-1-1 0 0 0,0 1 1 0 0,0-1-1 0 0,0 1 0 0 0,0-1 0 0 0,1 1 0 0 0,-1 0 1 0 0,0-1-1 0 0,0 1 0 0 0,1-1 0 0 0,-1 1 0 0 0,1 0 0 0 0,-1-1-3 0 0,2 3-25 0 0,0 0 0 0 0,0 0 1 0 0,1 0-1 0 0,-1 0 1 0 0,1-1-1 0 0,0 1 0 0 0,0-1 1 0 0,0 0-1 0 0,0 1 1 0 0,6 2-1 0 0,3 1-68 0 0,22 8 0 0 0,1-3 16 0 0,0-1-1 0 0,1-2 0 0 0,43 4 0 0 0,114 1-92 0 0,253-11 155 0 0,-390-2 18 0 0,413-12-24 0 0,-104 1-25 0 0,-159 7-11 0 0,384-3-120 0 0,0 28 37 0 0,-184 13 51 0 0,-293-19 97 0 0,-94-11-6 0 0,-1 0-1 0 0,0 1 1 0 0,28 12 0 0 0,-46-17 2 0 0,0 0 0 0 0,0 0 0 0 0,0 0 1 0 0,-1 0-1 0 0,1 1 0 0 0,0-1 0 0 0,0 0 1 0 0,0 0-1 0 0,0 0 0 0 0,0 0 0 0 0,0 0 0 0 0,0 0 1 0 0,0 0-1 0 0,0 0 0 0 0,0 0 0 0 0,-1 0 1 0 0,1 0-1 0 0,0 1 0 0 0,0-1 0 0 0,0 0 1 0 0,0 0-1 0 0,0 0 0 0 0,0 0 0 0 0,0 0 1 0 0,0 0-1 0 0,0 0 0 0 0,0 0 0 0 0,0 1 1 0 0,0-1-1 0 0,0 0 0 0 0,0 0 0 0 0,0 0 0 0 0,0 0 1 0 0,0 0-1 0 0,0 0 0 0 0,0 0 0 0 0,0 1 1 0 0,0-1-1 0 0,0 0 0 0 0,0 0 0 0 0,0 0 1 0 0,0 0-1 0 0,1 0 0 0 0,-1 0 0 0 0,0 0 1 0 0,0 0-1 0 0,0 0 0 0 0,0 1 0 0 0,0-1 1 0 0,0 0-1 0 0,0 0 0 0 0,0 0 0 0 0,0 0 0 0 0,0 0 1 0 0,1 0-1 0 0,-1 0 0 0 0,0 0 0 0 0,0 0 1 0 0,0 0-1 0 0,0 0 0 0 0,0 0 0 0 0,0 0 1 0 0,0 0-1 0 0,0 0 0 0 0,1 0 0 0 0,-1 0 1 0 0,0 0-1 0 0,0 0 0 0 0,0 0 0 0 0,-3 3-7 0 0,-1 1-1 0 0,1-1 1 0 0,-1-1-1 0 0,0 1 1 0 0,0 0-1 0 0,0-1 1 0 0,0 0-1 0 0,0 0 1 0 0,-9 3 0 0 0,-5 0-27 0 0,-24 3 0 0 0,38-7 28 0 0,-408 42-58 0 0,336-37 59 0 0,-931 65 24 0 0,-2-26 82 0 0,167-39 528 0 0,768-9-413 0 0,-94 2 600 0 0,159 3-659 0 0,9 2-119 0 0,8 1-69 0 0,-8-4 39 0 0,13 5-69 0 0,0 1 0 0 0,0-2-1 0 0,0 1 1 0 0,1-2 0 0 0,18 4 0 0 0,77 9-213 0 0,133-5 111 0 0,4-14 69 0 0,-181 1 90 0 0,408-12-125 0 0,-118 1 12 0 0,627 1-79 0 0,-6 57 66 0 0,-940-43 131 0 0,116 14 0 0 0,-124-12 0 0 0,0 1 0 0 0,-1 1 0 0 0,35 14 0 0 0,-54-17 0 0 0,-8-4 0 0 0,1 1 0 0 0,-1-1 0 0 0,0 0 0 0 0,0 0 0 0 0,0 0 0 0 0,0 0 0 0 0,0 0 0 0 0,0 0 0 0 0,0 0 0 0 0,0 0 0 0 0,0 0 0 0 0,1 0 0 0 0,-1 0 0 0 0,0 1 0 0 0,0-1 0 0 0,0 0 0 0 0,0 0 0 0 0,0 0 0 0 0,0 0 0 0 0,0 0 0 0 0,0 0 0 0 0,0 0 0 0 0,0 1 0 0 0,0-1 0 0 0,0 0 0 0 0,0 0 0 0 0,0 0 0 0 0,0 0 0 0 0,0 0 0 0 0,0 0 0 0 0,0 0 0 0 0,0 1 0 0 0,0-1 0 0 0,0 0 0 0 0,0 0 0 0 0,0 0 0 0 0,0 0 0 0 0,0 0 0 0 0,0 0 0 0 0,0 0 0 0 0,0 1 0 0 0,-2 0 0 0 0,0 0 0 0 0,0 0 0 0 0,0 1 0 0 0,0-1 0 0 0,0 0 0 0 0,0-1 0 0 0,0 1 0 0 0,0 0 0 0 0,0-1 0 0 0,-4 1 0 0 0,-32 6 0 0 0,33-7 0 0 0,-238 20 38 0 0,-1-17 42 0 0,186-2-60 0 0,-999-8 66 0 0,392 1-75 0 0,-68-12 231 0 0,486 9 69 0 0,28 7 260 0 0,207 4-601 0 0,12-2 29 0 0,0 0 1 0 0,0 0-1 0 0,0 0 0 0 0,0 0 0 0 0,0 0 0 0 0,0 0 1 0 0,0 1-1 0 0,0-1 0 0 0,0 0 0 0 0,0 0 1 0 0,0 0-1 0 0,0 0 0 0 0,0 0 0 0 0,0 0 0 0 0,0 0 1 0 0,0 0-1 0 0,0 1 0 0 0,0-1 0 0 0,0 0 0 0 0,0 0 1 0 0,0 0-1 0 0,0 0 0 0 0,0 0 0 0 0,0 0 1 0 0,0 0-1 0 0,0 0 0 0 0,0 1 0 0 0,0-1 0 0 0,1 0 1 0 0,-1 0-1 0 0,0 0 0 0 0,0 0 0 0 0,0 0 0 0 0,0 0 1 0 0,0 0-1 0 0,0 0 0 0 0,0 0 0 0 0,0 0 1 0 0,0 0-1 0 0,0 0 0 0 0,1 0 0 0 0,-1 1 0 0 0,0-1 1 0 0,0 0-1 0 0,15 7-88 0 0,-15-7 82 0 0,21 7-136 0 0,0-1 0 0 0,1-1 1 0 0,39 5-1 0 0,72-1-117 0 0,-117-8 249 0 0,796-4-267 0 0,-619-2 254 0 0,-170 5 21 0 0,696-12-68 0 0,1 21 27 0 0,-285 15 44 0 0,-3 30 0 0 0,-395-48 0 0 0,-1 2 0 0 0,69 24 0 0 0,-83-22 0 0 0,-22-9 0 0 0,0-1 0 0 0,1 0 0 0 0,-1 0 0 0 0,0 0 0 0 0,0 0 0 0 0,1 0 0 0 0,-1 0 0 0 0,0 0 0 0 0,0 0 0 0 0,1 1 0 0 0,-1-1 0 0 0,0 0 0 0 0,0 0 0 0 0,1 0 0 0 0,-1 0 0 0 0,0 1 0 0 0,0-1 0 0 0,0 0 0 0 0,0 0 0 0 0,1 1 0 0 0,-1-1 0 0 0,0 0 0 0 0,0 0 0 0 0,0 1 0 0 0,0-1 0 0 0,0 0 0 0 0,0 0 0 0 0,0 1 0 0 0,1-1 0 0 0,-1 0 0 0 0,0 1 0 0 0,0-1 0 0 0,0 0 0 0 0,0 0 0 0 0,0 1 0 0 0,0-1 0 0 0,-1 0 0 0 0,1 1 0 0 0,0-1 0 0 0,0 1 0 0 0,-1 0 0 0 0,-1 0 0 0 0,0 0 0 0 0,1-1 0 0 0,-1 1 0 0 0,0 0 0 0 0,1-1 0 0 0,-1 1 0 0 0,0-1 0 0 0,0 1 0 0 0,-3-1 0 0 0,-27 3 0 0 0,20-2 0 0 0,-194 7 8 0 0,34-3 58 0 0,-508 19 51 0 0,216-11-12 0 0,-224 4 9 0 0,309-11-116 0 0,-360-10 12 0 0,523 0 74 0 0,-127-14 910 0 0,340 18-864 0 0,22 10-220 0 0,-6-5 51 0 0,0-1 0 0 0,1 0 0 0 0,0-1 1 0 0,14 1-1 0 0,61 3-173 0 0,-80-7 194 0 0,343 2-423 0 0,2-18 349 0 0,-113 4-15 0 0,64-1-51 0 0,1004-27-372 0 0,-470 62 384 0 0,-675-12 129 0 0,90 8-8 0 0,-6 16 13 0 0,-238-32 13 0 0,4 0 10 0 0,0 0 0 0 0,0 2 0 0 0,0 0 0 0 0,0 0 1 0 0,0 1-1 0 0,25 14 0 0 0,-39-19-8 0 0,1 0-1 0 0,-1 0 1 0 0,1 1-1 0 0,-1-1 1 0 0,1 0-1 0 0,-1 1 1 0 0,1-1 0 0 0,-1 0-1 0 0,0 1 1 0 0,1-1-1 0 0,-1 1 1 0 0,1-1-1 0 0,-1 1 1 0 0,0-1 0 0 0,1 1-1 0 0,-1-1 1 0 0,0 1-1 0 0,0-1 1 0 0,0 1-1 0 0,1-1 1 0 0,-1 1 0 0 0,0-1-1 0 0,0 1 1 0 0,0-1-1 0 0,0 1 1 0 0,0-1-1 0 0,0 1 1 0 0,0 0 0 0 0,-1 1 2 0 0,1-1 0 0 0,-1 0 0 0 0,0 1 1 0 0,0-1-1 0 0,-1 0 0 0 0,1 0 0 0 0,0 1 1 0 0,0-1-1 0 0,-1 0 0 0 0,1 0 0 0 0,0 0 1 0 0,-1-1-1 0 0,1 1 0 0 0,-1 0 0 0 0,-1 0 1 0 0,-30 11 20 0 0,-10-1-5 0 0,-1-2 0 0 0,1-1 0 0 0,-46 0 0 0 0,63-6-13 0 0,-1020 72 165 0 0,510-40-118 0 0,-1497 13 707 0 0,1877-54-45 0 0,153 7-528 0 0,6 2-265 0 0,7 3 6 0 0,0-1 0 0 0,1 0 0 0 0,0 0 0 0 0,0-1 0 0 0,14 3-1 0 0,64 5-126 0 0,-87-11 190 0 0,307 11-423 0 0,6-22 189 0 0,-209 6 185 0 0,461-21-249 0 0,347-13-195 0 0,0 38 183 0 0,-224 46 199 0 0,-680-44 120 0 0,75 11 101 0 0,-71-9-73 0 0,-1 0 0 0 0,-1 1 0 0 0,1 1 0 0 0,12 5 0 0 0,-22-8 91 0 0,-6 1-7 0 0,-1 0-97 0 0,-1 1 0 0 0,1-1 0 0 0,-1 0 0 0 0,0 0 0 0 0,0 0 0 0 0,0-1 0 0 0,-1 0 0 0 0,1 0 0 0 0,0 0 0 0 0,-10 1 0 0 0,-65 8 68 0 0,53-8-53 0 0,-547 33 281 0 0,451-32-308 0 0,-1656 45 131 0 0,1235-48 112 0 0,249-2 900 0 0,295 2-1141 0 0,1 0-1 0 0,0 0 1 0 0,-1 0-1 0 0,1 0 0 0 0,0 0 1 0 0,0 0-1 0 0,-1 0 1 0 0,1 0-1 0 0,0 0 0 0 0,2 1 1 0 0,8 4-62 0 0,-1-1 1 0 0,2 0 0 0 0,-1 0-1 0 0,1-1 1 0 0,-1 0-1 0 0,1-1 1 0 0,15 2-1 0 0,-11-2 8 0 0,83 15-117 0 0,178 10-1 0 0,108-23 53 0 0,-344-5 79 0 0,402-5-145 0 0,220 1-33 0 0,-3 22 90 0 0,-148 22 117 0 0,-10 36 62 0 0,-416-55-46 0 0,-78-18-14 0 0,1 0 1 0 0,-1 0-1 0 0,0 1 1 0 0,-1 1-1 0 0,1-1 1 0 0,-1 1-1 0 0,8 6 1 0 0,-15-11 0 0 0,1 0-1 0 0,-1 0 1 0 0,0 1 0 0 0,0-1 0 0 0,0 0 0 0 0,0 0 0 0 0,0 0 0 0 0,1 0 0 0 0,-1 0 0 0 0,0 0 0 0 0,0 0-1 0 0,0 1 1 0 0,0-1 0 0 0,0 0 0 0 0,0 0 0 0 0,0 0 0 0 0,0 0 0 0 0,0 0 0 0 0,1 1 0 0 0,-1-1 0 0 0,0 0 0 0 0,0 0-1 0 0,0 0 1 0 0,0 0 0 0 0,0 0 0 0 0,0 1 0 0 0,0-1 0 0 0,0 0 0 0 0,0 0 0 0 0,0 0 0 0 0,0 0 0 0 0,0 1 0 0 0,0-1-1 0 0,0 0 1 0 0,-1 0 0 0 0,1 0 0 0 0,0 0 0 0 0,0 1 0 0 0,-1 2-3 0 0,0 0 0 0 0,-1-1 0 0 0,1 1 1 0 0,-1 0-1 0 0,0 0 0 0 0,1-1 0 0 0,-1 1 0 0 0,-1-1 0 0 0,1 0 1 0 0,0 0-1 0 0,0 1 0 0 0,-1-1 0 0 0,1-1 0 0 0,-1 1 0 0 0,0 0 1 0 0,0-1-1 0 0,1 1 0 0 0,-7 1 0 0 0,-5 2 4 0 0,-1 0-1 0 0,-27 3 1 0 0,34-6-1 0 0,-219 24 2 0 0,148-19 10 0 0,-946 59 214 0 0,-1-45-147 0 0,838-22 66 0 0,-298 13 756 0 0,443-7-805 0 0,43-5-95 0 0,0 0 1 0 0,0 0-1 0 0,0 0 1 0 0,0 0-1 0 0,0 0 1 0 0,0 0-1 0 0,0 0 1 0 0,0 0-1 0 0,1 0 1 0 0,-1 0 0 0 0,0 0-1 0 0,0 0 1 0 0,0 1-1 0 0,0-1 1 0 0,0 0-1 0 0,0 0 1 0 0,0 0-1 0 0,0 0 1 0 0,0 0-1 0 0,0 0 1 0 0,0 0 0 0 0,0 0-1 0 0,0 0 1 0 0,0 0-1 0 0,0 0 1 0 0,0 0-1 0 0,0 0 1 0 0,0 1-1 0 0,0-1 1 0 0,0 0-1 0 0,0 0 1 0 0,0 0 0 0 0,0 0-1 0 0,0 0 1 0 0,0 0-1 0 0,0 0 1 0 0,0 0-1 0 0,0 0 1 0 0,0 0-1 0 0,0 0 1 0 0,0 0-1 0 0,0 0 1 0 0,0 0-1 0 0,0 1 1 0 0,-1-1 0 0 0,1 0-1 0 0,0 0 1 0 0,0 0-1 0 0,0 0 1 0 0,0 0-1 0 0,0 0 1 0 0,0 0-1 0 0,0 0 1 0 0,6 5-39 0 0,1 0-1 0 0,0-1 1 0 0,0 1 0 0 0,1-1-1 0 0,-1-1 1 0 0,1 0 0 0 0,12 4-1 0 0,63 12-129 0 0,15-3 4 0 0,113 3 0 0 0,100-14 59 0 0,432-14-118 0 0,471 6-225 0 0,-1156 5 432 0 0,264 12-147 0 0,-220-5 109 0 0,112 24-1 0 0,-136-13 55 0 0,-77-20 0 0 0,0 0 0 0 0,0 1 0 0 0,0-1 0 0 0,0 0 0 0 0,0 1 0 0 0,0-1 0 0 0,0 1 0 0 0,0-1 0 0 0,0 1 0 0 0,0 0 0 0 0,0-1 0 0 0,0 1 0 0 0,1 1 0 0 0,-2-1 0 0 0,-1-1 0 0 0,1 1 0 0 0,0 0 0 0 0,0-1 0 0 0,-1 1-1 0 0,1 0 1 0 0,0-1 0 0 0,-1 1 0 0 0,1-1 0 0 0,0 1 0 0 0,-1-1 0 0 0,1 1 0 0 0,-1-1-1 0 0,1 1 1 0 0,-1-1 0 0 0,1 0 0 0 0,-1 1 0 0 0,0-1 0 0 0,1 0 0 0 0,-1 1-1 0 0,1-1 1 0 0,-1 0 0 0 0,0 0 0 0 0,1 1 0 0 0,-1-1 0 0 0,0 0 0 0 0,-24 7 18 0 0,-46 5 81 0 0,-105 5 0 0 0,115-13-56 0 0,-1225 77 171 0 0,1255-79-212 0 0,-696 26-2 0 0,542-23 0 0 0,-33-5 136 0 0,87-2 104 0 0,2 10 248 0 0,127-7-430 0 0,4 1-16 0 0,5 4-56 0 0,-1 0 0 0 0,1-1-1 0 0,0 0 1 0 0,1-1-1 0 0,-1 1 1 0 0,1-2 0 0 0,0 1-1 0 0,13 4 1 0 0,4-1-51 0 0,46 7-1 0 0,23-3 21 0 0,110-2 0 0 0,-151-8 35 0 0,865-9-354 0 0,-27 0-188 0 0,-164 35 152 0 0,-543-18 328 0 0,258 27 64 0 0,-427-33 26 0 0,-1-1-1 0 0,0 2 1 0 0,1 0 0 0 0,13 6-1 0 0,-25-9 102 0 0,-20 6 154 0 0,1-3-241 0 0,0-1 1 0 0,-1-1-1 0 0,1-1 0 0 0,-20 0 0 0 0,1-1-3 0 0,-402 0 48 0 0,269-3-80 0 0,-500-6 67 0 0,396 8-36 0 0,-54-2 8 0 0,282 2-21 0 0,-207-3 422 0 0,199 6-302 0 0,0 2 0 0 0,-87 19-1 0 0,138-23-132 0 0,-11 2 61 0 0,0 1 0 0 0,-13 6 0 0 0,24-9-63 0 0,1 1 0 0 0,-1-1 0 0 0,1 0 0 0 0,0 0 0 0 0,-1 0 0 0 0,1 0 0 0 0,-1 1 0 0 0,1-1 0 0 0,-1 0 0 0 0,1 0 0 0 0,0 1 0 0 0,-1-1 1 0 0,1 0-1 0 0,0 0 0 0 0,-1 1 0 0 0,1-1 0 0 0,0 1 0 0 0,-1-1 0 0 0,1 0 0 0 0,0 1 0 0 0,0-1 0 0 0,0 1 0 0 0,-1-1 0 0 0,1 0 0 0 0,0 1 0 0 0,0-1 0 0 0,0 1 0 0 0,0 1-7 0 0,1-1 1 0 0,0 1-1 0 0,-1-1 0 0 0,1 1 0 0 0,0-1 1 0 0,0 0-1 0 0,0 0 0 0 0,0 1 0 0 0,0-1 0 0 0,0 0 1 0 0,1 0-1 0 0,1 2 0 0 0,21 12-79 0 0,-4-5 59 0 0,0-2 0 0 0,0 0 0 0 0,36 8 0 0 0,69 7-42 0 0,-116-21 68 0 0,279 31 1 0 0,7-15 0 0 0,-152-9 0 0 0,19 0 1 0 0,815 59 34 0 0,-8 53-7 0 0,-864-102-28 0 0,-1 4 0 0 0,-2 4 0 0 0,103 43 0 0 0,-179-58 0 0 0,-25-12 0 0 0,0 1 0 0 0,0 0 0 0 0,0-1 0 0 0,0 1 0 0 0,0-1 0 0 0,0 1 0 0 0,0 0 0 0 0,0 0 0 0 0,0 0 0 0 0,0-1 0 0 0,0 1 0 0 0,1 2 0 0 0,-2-3 0 0 0,0 1 0 0 0,-1-1 0 0 0,1 1 0 0 0,0-1 0 0 0,0 1 0 0 0,0-1 0 0 0,0 1 0 0 0,0-1 0 0 0,0 1 0 0 0,0-1 0 0 0,-1 1 0 0 0,1-1 0 0 0,0 0 0 0 0,0 1 0 0 0,-1-1 0 0 0,1 1 0 0 0,0-1 0 0 0,-1 0 0 0 0,1 1 0 0 0,0-1 0 0 0,-1 0 0 0 0,1 0 0 0 0,-1 1 0 0 0,1-1 0 0 0,0 0 0 0 0,-1 0 0 0 0,1 1 0 0 0,-1-1 0 0 0,1 0 0 0 0,-1 0 0 0 0,1 0 0 0 0,-1 0 0 0 0,1 0 0 0 0,-1 0 0 0 0,-22 5 0 0 0,1-4 0 0 0,-1-1-1 0 0,0-1 1 0 0,0-1 0 0 0,-23-5-1 0 0,9 2-7 0 0,-115-15-85 0 0,-594-84-124 0 0,-35-26 168 0 0,358 69 637 0 0,420 61-652 0 0,6 2-108 0 0,12 7 39 0 0,0-2-1 0 0,0 1 1 0 0,33 9 0 0 0,54 9-118 0 0,-68-18 224 0 0,269 51-74 0 0,4-15 52 0 0,57 9 35 0 0,-263-36 14 0 0,497 96 0 0 0,-236-34 11 0 0,-238-52 36 0 0,224 80-1 0 0,-607-188 194 0 0,-295-81-244 0 0,339 96-65 0 0,-639-228 188 0 0,740 249-7 0 0,2-5 0 0 0,2-5 0 0 0,3-5 1 0 0,-106-78-1 0 0,152 93 3 0 0,-92-86 0 0 0,130 108-55 0 0,2 0 0 0 0,0-2 0 0 0,2 0 0 0 0,0-2-1 0 0,2 0 1 0 0,-22-47 0 0 0,29 51-13 0 0,0-1 0 0 0,2 0 0 0 0,1 0 0 0 0,1-1 0 0 0,1 1 0 0 0,1-1 0 0 0,-1-47 0 0 0,5 30-48 0 0,-5-151-534 0 0,2 163 414 0 0,-2-1-1 0 0,0 1 0 0 0,-2 1 1 0 0,-14-40-1 0 0,1 21 39 0 0,-2 1 0 0 0,-48-76 0 0 0,-77-75 44 0 0,84 127 153 0 0,-106-93-1 0 0,-87-46 212 0 0,-40-6-137 0 0,295 214-289 0 0,3 4-316 0 0,303 116-861 0 0,-17-36 1299 0 0,-90-30 100 0 0,304 104 103 0 0,-136-33-54 0 0,-250-71 76 0 0,-207-94-210 0 0,-128-42 0 0 0,87 36-34 0 0,-250-101-87 0 0,145 54 149 0 0,-154-81 232 0 0,182 77-96 0 0,130 67-67 0 0,76 30-102 0 0,3 3-46 0 0,1 0-1 0 0,-1 0 1 0 0,0 0 0 0 0,1 0 0 0 0,-1 0-1 0 0,1 0 1 0 0,-1 0 0 0 0,1 0 0 0 0,-1 0-1 0 0,1 0 1 0 0,0 1 0 0 0,0-1-7 0 0,4 5-40 0 0,0 0 0 0 0,0 0 1 0 0,1-1-1 0 0,-1 0 1 0 0,12 8-1 0 0,37 22-283 0 0,-40-27 274 0 0,70 37-5 0 0,1-3 0 0 0,1-3 0 0 0,120 34 0 0 0,330 107 76 0 0,-186-60 0 0 0,-179-59 11 0 0,-217-86 174 0 0,-279-109 133 0 0,196 85-392 0 0,-38-16 60 0 0,-326-136 24 0 0,471 191 1 0 0,-607-296 584 0 0,612 297-555 0 0,-10-5 93 0 0,1-1 0 0 0,0-1 0 0 0,1-1 0 0 0,-39-34 0 0 0,80 53-353 0 0,198 50-644 0 0,129 27 513 0 0,158 15 351 0 0,-102 4 76 0 0,-340-82 16 0 0,-34-9-48 0 0,91 19 168 0 0,-122-28-180 0 0,0 0 0 0 0,1 0 0 0 0,0 0 0 0 0,-7-5-1 0 0,-6-2-16 0 0,-244-100-189 0 0,-9 14-32 0 0,-52-19 84 0 0,317 112 121 0 0,-540-215 298 0 0,273 77 503 0 0,271 139-649 0 0,5 2-287 0 0,86 23-316 0 0,18 4 33 0 0,372 59 123 0 0,-260-49 293 0 0,82 19 66 0 0,-80-1 217 0 0,-219-56-221 0 0,-4-1 6 0 0,-41-19 45 0 0,-17-8-6 0 0,-146-39-105 0 0,-7-3-86 0 0,161 49 61 0 0,-430-177-2 0 0,451 183 57 0 0,2-1-1 0 0,-46-32 1 0 0,73 46 107 0 0,4 3-51 0 0,100 19-392 0 0,173 49 41 0 0,-74-15 148 0 0,-83-30 118 0 0,1-5 0 0 0,152 5 0 0 0,-250-24 0 0 0,-10-4 18 0 0,-10 3-11 0 0,-1 1 1 0 0,0-1 0 0 0,0 0-1 0 0,0 1 1 0 0,0-1 0 0 0,0 0-1 0 0,0 0 1 0 0,0 1 0 0 0,0-1-1 0 0,0 0 1 0 0,0 1 0 0 0,0-1-1 0 0,0 0 1 0 0,-1 1 0 0 0,1-1 0 0 0,0 0-1 0 0,0 1 1 0 0,-1-1 0 0 0,1 0-1 0 0,0 1 1 0 0,-1-1 0 0 0,1 0 4 0 0,-2-2 4 0 0,-1-1 0 0 0,1 1 0 0 0,0 0 0 0 0,-1-1 0 0 0,0 1 0 0 0,0 1 0 0 0,0-1 0 0 0,0 0 0 0 0,-3-2 0 0 0,-37-21 27 0 0,23 14-15 0 0,-222-118-175 0 0,191 105 56 0 0,-59-35 31 0 0,-131-97 0 0 0,117 60 341 0 0,103 77-202 0 0,0 0 1 0 0,2-2-1 0 0,-24-32 1 0 0,41 50-56 0 0,0 1 0 0 0,0-1 1 0 0,0 0-1 0 0,1 0 0 0 0,-3-6 0 0 0,4 8 47 0 0,2-1 0 0 0,-1 1-66 0 0,1 0 1 0 0,1 1 0 0 0,-1-1-1 0 0,0 0 1 0 0,0 1-1 0 0,1-1 1 0 0,-1 1 0 0 0,1-1-1 0 0,-1 1 1 0 0,1 0 0 0 0,-1 0-1 0 0,1 0 1 0 0,0 1 0 0 0,-1-1-1 0 0,1 1 1 0 0,0-1 0 0 0,0 1-1 0 0,4 0 1 0 0,4 1-63 0 0,1 0 1 0 0,0 1-1 0 0,14 4 0 0 0,-5-2 17 0 0,187 49-420 0 0,-125-29 403 0 0,132 19 0 0 0,-208-42 58 0 0,21 0 9 0 0,-25-1 47 0 0,-4-1-48 0 0,1-1-1 0 0,0 1 0 0 0,0-1 1 0 0,0 0-1 0 0,-1 1 0 0 0,1-1 1 0 0,-1 1-1 0 0,1-1 1 0 0,-1 1-1 0 0,0-1 0 0 0,0 1 1 0 0,1 0-1 0 0,-1-1 0 0 0,0 1 1 0 0,0 0-1 0 0,0 0 1 0 0,-2-2-1 0 0,-6-5 2 0 0,0 1 1 0 0,-1 0-1 0 0,0 0 1 0 0,0 1-1 0 0,-1 0 0 0 0,-12-5 1 0 0,-9-5-84 0 0,-66-39-40 0 0,-175-132-1 0 0,137 67 210 0 0,134 119-21 0 0,17 1-128 0 0,0 2-18 0 0,-1 1 0 0 0,0 0 1 0 0,0 1-1 0 0,0 0 0 0 0,15 8 0 0 0,17 5-47 0 0,195 61-25 0 0,-221-73 141 0 0,-17-5 3 0 0,0-1 11 0 0,-1 1 41 0 0,-2-10 76 0 0,1 8-118 0 0,-1 0 0 0 0,0 0 0 0 0,0 1 0 0 0,0-1 0 0 0,0 0 0 0 0,-1 0 0 0 0,1 0 0 0 0,0 1 0 0 0,-1-1-1 0 0,1 0 1 0 0,-1 0 0 0 0,0 1 0 0 0,1-1 0 0 0,-1 0 0 0 0,-1-1 0 0 0,-8-9 8 0 0,0 0 0 0 0,0 1 0 0 0,-1 0 0 0 0,-1 0 0 0 0,1 2-1 0 0,-27-17 1 0 0,8 4-15 0 0,-47-33-72 0 0,-48-39 136 0 0,37 32-156 0 0,53 43 78 0 0,32 16-5 0 0,-26-13-34 0 0,27 15-6 0 0,5 2-108 0 0,0-1 143 0 0,-1 1 0 0 0,1 0 0 0 0,-1 0 0 0 0,1 0 0 0 0,4 3 0 0 0,3 0-1 0 0,74 34-97 0 0,-26-10 85 0 0,-44-22 33 0 0,-2-2 16 0 0,-9-4 64 0 0,-5-4-65 0 0,1 0-1 0 0,-1 0 1 0 0,0 0-1 0 0,0 0 1 0 0,0 0-1 0 0,-1 1 1 0 0,0-1-1 0 0,1 1 1 0 0,-1-1-1 0 0,0 1 1 0 0,-1 0-1 0 0,1 0 1 0 0,-1 1-1 0 0,-4-4 1 0 0,-8-4-13 0 0,-34-16 0 0 0,40 21 0 0 0,-79-35-2 0 0,-35-7-74 0 0,15 5 12 0 0,94 37 52 0 0,2 1-33 0 0,3 1 22 0 0,6 1-22 0 0,-6-2 32 0 0,-1-2 11 0 0,-1 0 0 0 0,1 0 0 0 0,-25-13 0 0 0,-8-8-64 0 0,40 26 64 0 0,-12-11 0 0 0,9 4 0 0 0,6 8 0 0 0,1-1 0 0 0,0 1 0 0 0,0-1 0 0 0,0 1 0 0 0,0 0 0 0 0,0-1 0 0 0,-1 1 0 0 0,1-1 0 0 0,0 1 0 0 0,0-1 0 0 0,0 1 0 0 0,0-1 0 0 0,1 1 0 0 0,-1-1 0 0 0,0 1 0 0 0,0 0 0 0 0,0-1 0 0 0,0 1 0 0 0,0-1 0 0 0,1 0 0 0 0,8-8 0 0 0,8 0 0 0 0,-12 9 0 0 0,0 0 0 0 0,15-7-27 0 0,-12 6-4 0 0,8-2 25 0 0,15 1 6 0 0,-26 1 0 0 0,21 0 0 0 0,-21 1 0 0 0,21 4 0 0 0,18 8 0 0 0,-30-11 0 0 0,2 2 0 0 0,21 6 0 0 0,1 2 0 0 0,-28-8 0 0 0,25 11 0 0 0,-20-8 0 0 0,0-1 0 0 0,-1-1 0 0 0,0 0 0 0 0,-2 4 0 0 0,-1 1 0 0 0,1 0 0 0 0,-2 2 0 0 0,0 2 0 0 0,0-1 0 0 0,0-1 0 0 0,1 0 0 0 0,0 0 0 0 0,2-1 0 0 0,-1 0 0 0 0,-1 1 0 0 0,0 0 0 0 0,-1 1 0 0 0,1 6-34 0 0,18 16-12 0 0,-17-20 57 0 0,-10-11-3 0 0,0 0 1 0 0,0-1-1 0 0,1 1 1 0 0,-1 0-1 0 0,1-1 1 0 0,5 4-1 0 0,0 1 32 0 0,21 25-22 0 0,-19-18-18 0 0,1 0 0 0 0,0 1 0 0 0,0-2 0 0 0,-1 0 0 0 0,0 1 0 0 0,12 14 0 0 0,-5-3 0 0 0,3-2 0 0 0,0 0 0 0 0,-18-19 0 0 0,18 13 0 0 0,-14-12 0 0 0,-1-1 0 0 0,0 0 0 0 0,-1 1 0 0 0,0 0 0 0 0,6 7 0 0 0,32 39 64 0 0,-35-41-52 0 0,13 22 128 0 0,-15-24-125 0 0,-3-4-17 0 0,0-1 0 0 0,0 0 0 0 0,0 1 0 0 0,1-1 1 0 0,-1 0-1 0 0,1-1 0 0 0,5 6 0 0 0,21 23 18 0 0,-3 3-16 0 0,-12-15 0 0 0,-8-11 0 0 0,3 1 0 0 0,5 8 0 0 0,-9-13 0 0 0,9 8 0 0 0,6 10-30 0 0,-13-13 16 0 0,1 0 0 0 0,13 11 0 0 0,-18-15 14 0 0,16 11 0 0 0,-9-9 11 0 0,-69-55-124 0 0,-41-30-41 0 0,6-2 106 0 0,50 40 32 0 0,-42-42-17 0 0,5 3 2 0 0,79 77 31 0 0,-61-57 0 0 0,54 50 0 0 0,0-2 0 0 0,-3-1 1 0 0,8 5-5 0 0,0-2-3 0 0,3 8 3 0 0,1 0 1 0 0,-1-1 0 0 0,0 1 0 0 0,0 0-1 0 0,1-1 1 0 0,-1 1 0 0 0,1-1 0 0 0,-1 1-1 0 0,1-1 1 0 0,0 1 0 0 0,0-1 0 0 0,0 0-1 0 0,-1 1 1 0 0,1-1 0 0 0,1-2 0 0 0,0 0-9 0 0,-1 0-31 0 0,4-5 32 0 0,7 2 11 0 0,3 6 0 0 0,2 4 0 0 0,-12-1-6 0 0,0 0-1 0 0,0-1 1 0 0,0 2-1 0 0,0-1 0 0 0,0 0 1 0 0,0 1-1 0 0,-1 0 1 0 0,1-1-1 0 0,3 6 1 0 0,34 26-46 0 0,240 150 105 0 0,-273-179-53 0 0,1 1 0 0 0,-1 1 0 0 0,0 0 0 0 0,0 0 0 0 0,-1 0 0 0 0,8 10 0 0 0,33 54 0 0 0,-46-66 0 0 0,15 16 0 0 0,57 53 0 0 0,-32-31 25 0 0,10 10 25 0 0,-43-45-20 0 0,18 15-7 0 0,-19-17-23 0 0,22 22 0 0 0,-22-22 0 0 0,-4-2 0 0 0,0 0 0 0 0,0 0 0 0 0,0 1 0 0 0,6 8 0 0 0,-4-3 0 0 0,-3-5 0 0 0,0-1 0 0 0,0 1 0 0 0,0-1 0 0 0,5 6 0 0 0,10 11 0 0 0,-9-9 0 0 0,20 28 0 0 0,9 13 0 0 0,0-1 0 0 0,-35-47 1 0 0,13 15 66 0 0,-6-9 19 0 0,8 8-5 0 0,-16-18 250 0 0,-2-4-310 0 0,-1 1 1 0 0,1-1 0 0 0,-1 0 0 0 0,0 0 0 0 0,0 1 0 0 0,0-1-1 0 0,0 0 1 0 0,-1 1 0 0 0,1-1 0 0 0,-1 1 0 0 0,-2-3-1 0 0,3 3-4 0 0,-9-14-14 0 0,-1 1-1 0 0,-1 1 0 0 0,0 0 1 0 0,-20-18-1 0 0,-51-48-2 0 0,-84-102 0 0 0,156 168 3 0 0,-15-16-20 0 0,24 28-57 0 0,5 4-190 0 0,6 2 247 0 0,0 0 0 0 0,-1 2 1 0 0,1-1-1 0 0,-1 1 0 0 0,0 0 0 0 0,-1 0 0 0 0,1 1 0 0 0,7 9 0 0 0,33 43 17 0 0,28 29 0 0 0,-56-67 0 0 0,2-1 0 0 0,39 29 0 0 0,-45-38 0 0 0,24 25 0 0 0,-28-25 0 0 0,1 1 0 0 0,0-2 0 0 0,16 10 0 0 0,-8-5 0 0 0,-1 0 0 0 0,0 2 0 0 0,-1 0 0 0 0,24 28 0 0 0,63 80 0 0 0,-104-121 0 0 0,7 7 0 0 0,0 0 0 0 0,1 0 0 0 0,16 13 0 0 0,-15-15 0 0 0,-4 0 15 0 0,-5-7 54 0 0,-15-4 10 0 0,-3-3-92 0 0,0 0 0 0 0,0 0 0 0 0,0-2 0 0 0,1 0 0 0 0,0 0 0 0 0,-17-13-1 0 0,-81-64-122 0 0,90 66 129 0 0,-6-9 7 0 0,-50-55 0 0 0,32 30 0 0 0,23 27 0 0 0,3 4 0 0 0,-33-44 0 0 0,48 56 0 0 0,-2-6 3 0 0,7 11-3 0 0,-1-9-17 0 0,2 11-53 0 0,2 2-95 0 0,20 8 120 0 0,-1 0 1 0 0,0 1-1 0 0,-1 1 1 0 0,20 13-1 0 0,156 103 45 0 0,-149-97 0 0 0,42 36 0 0 0,-70-48 0 0 0,-1-1 0 0 0,17 22 0 0 0,-6-7 0 0 0,-3 7 54 0 0,-16-27-44 0 0,-2-2 1 0 0,-7-7 258 0 0,-1-3-263 0 0,-1 0-1 0 0,0 0 1 0 0,1 0-1 0 0,-1 0 1 0 0,0 0-1 0 0,0 1 1 0 0,1-1 0 0 0,-1 0-1 0 0,0 0 1 0 0,-2 0-1 0 0,1-2-2 0 0,-22-23 13 0 0,0 1 0 0 0,-2 1 0 0 0,-52-37 0 0 0,34 30-16 0 0,1-3 0 0 0,1-1 0 0 0,-60-66 0 0 0,61 56 0 0 0,12 12 0 0 0,-59-50 0 0 0,76 72 0 0 0,0-1 0 0 0,-14-18 0 0 0,7 8 0 0 0,14 17 0 0 0,-11-19 0 0 0,10 13 0 0 0,1 0 0 0 0,3-1-14 0 0,1 10-56 0 0,4 2-51 0 0,23 9 46 0 0,-14 0 65 0 0,58 56-44 0 0,-18-19 54 0 0,-22-22 0 0 0,-19-11 11 0 0,24 40-15 0 0,-10-13-3 0 0,-12-18 22 0 0,2-2 0 0 0,0 0 0 0 0,1 0 0 0 0,21 19 0 0 0,34 39 39 0 0,-34-34-55 0 0,-8-9 1 0 0,39 66 0 0 0,-10-15 0 0 0,36 34 0 0 0,43 30-128 0 0,-29-27 128 0 0,-86-94 0 0 0,-17-24 0 0 0,90 108 0 0 0,-85-101 0 0 0,-4-2 11 0 0,-5-8 42 0 0,-3-2 1 0 0,-5-1-34 0 0,1-1 1 0 0,0 0 0 0 0,0 0 0 0 0,-1 0 0 0 0,1-1 0 0 0,1 0 0 0 0,-8-4-1 0 0,-42-31 99 0 0,22 14-75 0 0,-41-24 34 0 0,-41-29-99 0 0,39 27-11 0 0,-137-69 0 0 0,47 29 16 0 0,-242-151 16 0 0,353 209 0 0 0,-94-40 0 0 0,132 66 0 0 0,6 3-21 0 0,9 3-83 0 0,5 2-9 0 0,16 12 28 0 0,0-2 0 0 0,1 0 1 0 0,31 14-1 0 0,71 24-231 0 0,-113-47 313 0 0,120 42-28 0 0,27 11-10 0 0,32 7 41 0 0,-108-40 0 0 0,75 16 54 0 0,-95-25-33 0 0,-57-13 39 0 0,-4-2-46 0 0,1 0-1 0 0,-1 0 1 0 0,1 0 0 0 0,-1 0-1 0 0,0 0 1 0 0,1 1 0 0 0,-1-1 0 0 0,0 0-1 0 0,1 0 1 0 0,-1 1 0 0 0,-2-2-1 0 0,1 0 15 0 0,-9-6-3 0 0,0 0 1 0 0,-1 1-1 0 0,1 0 0 0 0,-1 1 0 0 0,0 1 1 0 0,-24-8-1 0 0,10 3-25 0 0,-413-189 0 0 0,17 9 11 0 0,57 25 181 0 0,359 162-180 0 0,-17-5 5 0 0,37 20-273 0 0,3-1 163 0 0,0-1 0 0 0,1-1 0 0 0,1-1 0 0 0,34 11-1 0 0,-11-4 8 0 0,442 160-2 0 0,-426-152 88 0 0,-1 3 0 0 0,-1 2 0 0 0,-2 3 0 0 0,77 56 0 0 0,-120-80 2 0 0,-7-5-4 0 0,-1 1 1 0 0,1-1 0 0 0,-1 1 0 0 0,0 0 0 0 0,0 0-1 0 0,0 1 1 0 0,0-1 0 0 0,-1 0 0 0 0,4 6 0 0 0,-6-9 0 0 0,0 0 0 0 0,0 0 1 0 0,0 0-1 0 0,0 0 0 0 0,0 0 1 0 0,0 0-1 0 0,0 0 1 0 0,1 0-1 0 0,-1 0 0 0 0,0 1 1 0 0,0-1-1 0 0,0 0 0 0 0,0 0 1 0 0,0 0-1 0 0,0 0 1 0 0,0 0-1 0 0,0 0 0 0 0,0 0 1 0 0,0 0-1 0 0,0 0 0 0 0,0 0 1 0 0,0 0-1 0 0,0 1 1 0 0,0-1-1 0 0,0 0 0 0 0,0 0 1 0 0,0 0-1 0 0,0 0 0 0 0,0 0 1 0 0,0 0-1 0 0,0 0 1 0 0,0 0-1 0 0,0 0 0 0 0,0 0 1 0 0,0 0-1 0 0,0 1 0 0 0,0-1 1 0 0,0 0-1 0 0,0 0 1 0 0,0 0-1 0 0,-1 0 0 0 0,1 0 1 0 0,0 0-1 0 0,0 0 0 0 0,0 0 1 0 0,0 0-1 0 0,0 0 1 0 0,0 0-1 0 0,0 0 0 0 0,0 0 1 0 0,0 0-1 0 0,0 0 0 0 0,0 0 1 0 0,0 0-1 0 0,-1 0 1 0 0,1 0-1 0 0,0 0 0 0 0,0 0 1 0 0,0 0-1 0 0,0 0 0 0 0,0 0 1 0 0,0 0-1 0 0,0 0 0 0 0,0 0 1 0 0,0 0-1 0 0,0 0 1 0 0,-1 0-1 0 0,-6 3-6 0 0,0-1 1 0 0,-1 0-1 0 0,0-1 1 0 0,1 1-1 0 0,-1-2 1 0 0,0 1-1 0 0,-15-2 1 0 0,-59-10-25 0 0,41 4 39 0 0,-178-24-8 0 0,63 12 64 0 0,-35-6 56 0 0,143 17-68 0 0,1 1 0 0 0,-1 3 0 0 0,-66 2 0 0 0,107 3-52 0 0,-1 0 0 0 0,0 0 0 0 0,1 0 0 0 0,0 1 0 0 0,-1 0 0 0 0,1 1 0 0 0,0 0 0 0 0,-11 5 0 0 0,16-6 0 0 0,0-1 0 0 0,0 0 0 0 0,0 1 0 0 0,0-1 0 0 0,0 1 0 0 0,0 0 0 0 0,0 0 0 0 0,1 0 0 0 0,-1 0 0 0 0,1 0 0 0 0,-1 0 0 0 0,1 0 0 0 0,0 1 0 0 0,0-1 0 0 0,0 0 0 0 0,0 1 0 0 0,0-1 0 0 0,0 0 0 0 0,1 1 0 0 0,-1-1 0 0 0,1 1 0 0 0,0 0 0 0 0,0-1 0 0 0,-1 1 0 0 0,2-1 0 0 0,-1 1 0 0 0,0-1 0 0 0,1 5 0 0 0,1-1-7 0 0,0 0-1 0 0,1 0 0 0 0,-1-1 1 0 0,1 1-1 0 0,0-1 0 0 0,0 1 1 0 0,1-1-1 0 0,-1 0 0 0 0,1 0 1 0 0,0 0-1 0 0,1-1 0 0 0,4 5 0 0 0,8 5-38 0 0,0-1-1 0 0,21 12 0 0 0,5 1-19 0 0,2-3 0 0 0,46 19 0 0 0,99 27 67 0 0,-131-48 34 0 0,551 198 50 0 0,-473-169 166 0 0,148 75-1 0 0,-244-101-106 0 0,-41-24-142 0 0,0 0-1 0 0,0 0 0 0 0,0 0 1 0 0,0 0-1 0 0,0 0 1 0 0,0 0-1 0 0,-1 0 0 0 0,1 0 1 0 0,0 0-1 0 0,0 0 1 0 0,0 0-1 0 0,0 0 0 0 0,0 0 1 0 0,0 0-1 0 0,0 0 0 0 0,0 0 1 0 0,0 0-1 0 0,0 0 1 0 0,0 1-1 0 0,0-1 0 0 0,0 0 1 0 0,0 0-1 0 0,0 0 1 0 0,0 0-1 0 0,0 0 0 0 0,-1 0 1 0 0,1 0-1 0 0,0 0 0 0 0,0 0 1 0 0,0 0-1 0 0,0 0 1 0 0,0 0-1 0 0,0 1 0 0 0,0-1 1 0 0,0 0-1 0 0,0 0 1 0 0,0 0-1 0 0,0 0 0 0 0,0 0 1 0 0,0 0-1 0 0,0 0 0 0 0,0 0 1 0 0,1 0-1 0 0,-1 0 1 0 0,0 0-1 0 0,0 1 0 0 0,0-1 1 0 0,0 0-1 0 0,0 0 1 0 0,0 0-1 0 0,-13 3 18 0 0,-1 0 0 0 0,1-1-1 0 0,-1 0 1 0 0,0-1 0 0 0,-14-1 0 0 0,-74-7 35 0 0,80 5-38 0 0,-403-71 132 0 0,187 26-94 0 0,43 13-38 0 0,-396-66 86 0 0,340 74-28 0 0,244 25-70 0 0,5 1-6 0 0,0 0-1 0 0,1 0 1 0 0,-1 0 0 0 0,0 0 0 0 0,0 0 0 0 0,0 0 0 0 0,0 1-1 0 0,0-1 1 0 0,1 0 0 0 0,-1 1 0 0 0,-3 1 0 0 0,5-2 0 0 0,0 0 0 0 0,0 0 0 0 0,0 0 0 0 0,0 0 0 0 0,0 0 0 0 0,0 0 0 0 0,0 0 0 0 0,0 0 1 0 0,1 0-1 0 0,-1 0 0 0 0,0 0 0 0 0,0 0 0 0 0,0 0 0 0 0,0 0 0 0 0,0 0 0 0 0,0 1 0 0 0,0-1 1 0 0,0 0-1 0 0,0 0 0 0 0,0 0 0 0 0,0 0 0 0 0,0 0 0 0 0,0 0 0 0 0,0 0 0 0 0,0 0 0 0 0,0 0 1 0 0,0 0-1 0 0,0 0 0 0 0,0 0 0 0 0,0 0 0 0 0,1 0 0 0 0,-1 1 0 0 0,0-1 0 0 0,0 0 0 0 0,0 0 0 0 0,0 0 1 0 0,0 0-1 0 0,0 0 0 0 0,-1 0 0 0 0,1 0 0 0 0,0 0 0 0 0,0 0 0 0 0,0 0 0 0 0,0 0 0 0 0,0 1 1 0 0,0-1-1 0 0,0 0 0 0 0,0 0 0 0 0,0 0 0 0 0,0 0 0 0 0,0 0 0 0 0,0 0 0 0 0,0 0 0 0 0,0 0 1 0 0,0 0-1 0 0,0 0 0 0 0,0 0 0 0 0,0 0 0 0 0,0 0 0 0 0,0 0 0 0 0,-1 0 0 0 0,10 8-65 0 0,-1-1 0 0 0,1-1-1 0 0,1 0 1 0 0,-1 0-1 0 0,1-1 1 0 0,16 7 0 0 0,68 21-82 0 0,231 55 28 0 0,-258-71 114 0 0,225 43 7 0 0,-45-11 0 0 0,218 50 0 0 0,-163-36 61 0 0,-71-15-4 0 0,-81-10-36 0 0,-137-33 25 0 0,-13-5-46 0 0,0 0 0 0 0,0 0 0 0 0,0 0 0 0 0,0 0 0 0 0,0 0 1 0 0,0 0-1 0 0,0 0 0 0 0,0 0 0 0 0,0 0 0 0 0,-1 0 0 0 0,1 0 0 0 0,0 0 1 0 0,0 0-1 0 0,0 0 0 0 0,0 0 0 0 0,0 0 0 0 0,0 0 0 0 0,0 0 1 0 0,0 0-1 0 0,0 0 0 0 0,0 0 0 0 0,0 0 0 0 0,0 0 0 0 0,0 0 0 0 0,0 0 1 0 0,0 0-1 0 0,0 0 0 0 0,-1 0 0 0 0,1 0 0 0 0,0 0 0 0 0,0 0 1 0 0,0 0-1 0 0,0 0 0 0 0,0 0 0 0 0,0 0 0 0 0,0 0 0 0 0,0 0 1 0 0,0 0-1 0 0,0 0 0 0 0,0 0 0 0 0,0 0 0 0 0,0 0 0 0 0,0 0 0 0 0,0 0 1 0 0,0 0-1 0 0,0 0 0 0 0,0 0 0 0 0,0 0 0 0 0,0 1 0 0 0,0-1 1 0 0,0 0-1 0 0,0 0 0 0 0,0 0 0 0 0,0 0 0 0 0,0 0 0 0 0,0 0 0 0 0,0 0 1 0 0,0 0-1 0 0,0 0 0 0 0,0 0 0 0 0,0 0 0 0 0,0 0 0 0 0,0 0 1 0 0,0 0-1 0 0,-16-1-4 0 0,15 1 5 0 0,-261-56 64 0 0,137 26-40 0 0,-451-94 315 0 0,281 70-234 0 0,19 3-42 0 0,-282-41 0 0 0,441 77-60 0 0,-139-14 38 0 0,211 26-24 0 0,-1 3 0 0 0,1 1 0 0 0,-73 13 0 0 0,100-11-14 0 0,1 1 1 0 0,-23 9-1 0 0,34-11-6 0 0,0 0-1 0 0,0 1 1 0 0,1 0-1 0 0,0 0 1 0 0,-1 1 0 0 0,1-1-1 0 0,0 1 1 0 0,1 0-1 0 0,-1 0 1 0 0,-5 7-1 0 0,9-9-11 0 0,0 0-1 0 0,-1 0 1 0 0,1 0-1 0 0,0 0 0 0 0,0 0 1 0 0,0 0-1 0 0,0 1 1 0 0,0-1-1 0 0,1 0 1 0 0,-1 0-1 0 0,1 1 1 0 0,-1-1-1 0 0,1 0 0 0 0,0 1 1 0 0,0-1-1 0 0,0 0 1 0 0,1 5-1 0 0,0-3-7 0 0,0 0-1 0 0,0 0 1 0 0,1 0 0 0 0,-1 0-1 0 0,1 0 1 0 0,0-1-1 0 0,0 1 1 0 0,1 0 0 0 0,2 3-1 0 0,7 5-63 0 0,-1 0-1 0 0,1 0 1 0 0,27 18-1 0 0,-7-8-15 0 0,2-1-1 0 0,69 31 1 0 0,79 20 105 0 0,160 36-3 0 0,-213-69 0 0 0,250 69-77 0 0,71 22-22 0 0,-229-62 91 0 0,155 51-26 0 0,-11 25 12 0 0,-356-139 21 0 0,6 1-9 0 0,0 1-1 0 0,-1 0 1 0 0,-1 2-1 0 0,1-1 1 0 0,17 16-1 0 0,-31-24 11 0 0,1 0 0 0 0,-1 0 0 0 0,1 1 0 0 0,-1-1 0 0 0,0 1 0 0 0,1-1 0 0 0,-1 0 0 0 0,1 1 0 0 0,-1-1 0 0 0,0 1 0 0 0,1-1 0 0 0,-1 1 0 0 0,0-1 0 0 0,1 1 0 0 0,-1-1 0 0 0,0 1 0 0 0,0-1 0 0 0,0 1 0 0 0,0 0 0 0 0,1-1 0 0 0,-1 1 0 0 0,0-1 0 0 0,0 1 0 0 0,0-1 0 0 0,0 1 0 0 0,0 0 0 0 0,0 0 0 0 0,-2 0 0 0 0,1 0 0 0 0,0 1 0 0 0,0-1 0 0 0,-1 0 0 0 0,1-1 0 0 0,-1 1 0 0 0,1 0 0 0 0,-1 0 0 0 0,1-1 0 0 0,-1 1 0 0 0,1 0 0 0 0,-1-1 0 0 0,0 0 0 0 0,-2 1 0 0 0,-31 3 0 0 0,-8-5 1 0 0,-56-8-1 0 0,40 2 15 0 0,-217-19 173 0 0,-549-61 162 0 0,404 39-31 0 0,-10-2-80 0 0,317 36-100 0 0,-184 1 0 0 0,281 14-135 0 0,-32 5 0 0 0,43-5 0 0 0,1 0 0 0 0,0 0 0 0 0,-1 1 0 0 0,1 0 0 0 0,0 0 0 0 0,0 1 0 0 0,0-1 0 0 0,0 1 0 0 0,-6 5 0 0 0,10-8-11 0 0,1 1 0 0 0,-1 0 0 0 0,1-1 0 0 0,-1 1 0 0 0,0 0 0 0 0,1-1 0 0 0,-1 1 0 0 0,1 0 0 0 0,0 0 0 0 0,-1-1 0 0 0,1 1 0 0 0,0 0 0 0 0,-1 0 0 0 0,1 0 0 0 0,0-1 0 0 0,0 1 0 0 0,0 0 0 0 0,-1 0 0 0 0,1 0 0 0 0,0 0 0 0 0,0 0 0 0 0,0 0 0 0 0,1-1 0 0 0,-1 1 0 0 0,0 0 0 0 0,0 0 0 0 0,0 0 0 0 0,1 0 0 0 0,-1-1 0 0 0,0 1 0 0 0,1 0 0 0 0,-1 0 0 0 0,0-1 0 0 0,1 1 0 0 0,-1 0 0 0 0,2 0 0 0 0,1 3-29 0 0,0-1 0 0 0,0 0 1 0 0,0 0-1 0 0,0 0 0 0 0,8 5 0 0 0,15 8-59 0 0,1-1 0 0 0,1-2 1 0 0,1 0-1 0 0,33 9 0 0 0,122 28-299 0 0,-182-50 394 0 0,478 97 0 0 0,-325-68 11 0 0,581 104 96 0 0,-561-101-94 0 0,108 21 48 0 0,-7 14 91 0 0,-256-62-139 0 0,-11-3-3 0 0,-1 1 0 0 0,0 0-1 0 0,0 0 1 0 0,-1 1 0 0 0,1-1 0 0 0,-1 2-1 0 0,12 7 1 0 0,-19-12-9 0 0,0 0 0 0 0,0 0 0 0 0,0 0 0 0 0,0 0 0 0 0,0 1 0 0 0,0-1 0 0 0,0 0 0 0 0,0 0 0 0 0,0 0 0 0 0,0 0 0 0 0,0 0 0 0 0,0 0 0 0 0,0 0 0 0 0,0 0 0 0 0,0 0 0 0 0,0 0 0 0 0,0 0 0 0 0,-1 0 0 0 0,1 0 0 0 0,0 1 0 0 0,0-1 0 0 0,0 0 0 0 0,0 0 0 0 0,0 0 0 0 0,0 0 0 0 0,1 0 0 0 0,-1 0 0 0 0,0 0 0 0 0,0 0 0 0 0,0 0 0 0 0,0 0 0 0 0,0 0 0 0 0,0 0 0 0 0,0 0 0 0 0,0 1 0 0 0,0-1 0 0 0,0 0 0 0 0,0 0 0 0 0,0 0 0 0 0,0 0 0 0 0,0 0 0 0 0,0 0 0 0 0,-18 1 10 0 0,-1 0 1 0 0,0-1-1 0 0,1-1 1 0 0,-33-5 0 0 0,15 1 47 0 0,-525-81 318 0 0,210 28-197 0 0,107 21-40 0 0,-463-60 456 0 0,691 96-567 0 0,-9-3 24 0 0,-1 2 0 0 0,0 1 0 0 0,-49 5-1 0 0,59-1-77 0 0,16-3 22 0 0,0 0 1 0 0,0 0-1 0 0,-1 0 0 0 0,1 0 1 0 0,0 0-1 0 0,0 0 0 0 0,0 0 1 0 0,0 0-1 0 0,0 0 0 0 0,0 0 1 0 0,0 0-1 0 0,-1 0 0 0 0,1 0 1 0 0,0 0-1 0 0,0 0 0 0 0,0 0 1 0 0,0 0-1 0 0,0 1 0 0 0,0-1 1 0 0,0 0-1 0 0,0 0 0 0 0,-1 0 1 0 0,1 0-1 0 0,0 0 0 0 0,0 0 1 0 0,0 0-1 0 0,0 0 0 0 0,0 0 1 0 0,0 0-1 0 0,0 0 0 0 0,0 1 1 0 0,0-1-1 0 0,0 0 0 0 0,0 0 1 0 0,0 0-1 0 0,0 0 0 0 0,0 0 1 0 0,0 0-1 0 0,0 0 0 0 0,0 1 1 0 0,0-1-1 0 0,0 0 0 0 0,0 0 1 0 0,0 0-1 0 0,0 0 0 0 0,0 0 1 0 0,0 0-1 0 0,0 1 0 0 0,0 1-19 0 0,0 0-1 0 0,1 0 0 0 0,-1 0 1 0 0,1 0-1 0 0,0 0 0 0 0,-1 0 0 0 0,1 0 1 0 0,0 0-1 0 0,0 0 0 0 0,0 0 1 0 0,1-1-1 0 0,-1 1 0 0 0,0 0 1 0 0,1-1-1 0 0,-1 1 0 0 0,1 0 1 0 0,-1-1-1 0 0,1 0 0 0 0,3 2 0 0 0,5 4-68 0 0,0-1 0 0 0,16 8 0 0 0,-19-11 52 0 0,33 14-136 0 0,78 24 0 0 0,49 1-163 0 0,-115-30 308 0 0,572 109 30 0 0,-351-75 0 0 0,66 11 0 0 0,134 16-53 0 0,-316-48 14 0 0,27 6-175 0 0,315 96 0 0 0,-483-122 212 0 0,18 6-37 0 0,-1 1-1 0 0,-1 2 1 0 0,41 23-1 0 0,-91-36-153 0 0,-25-7 48 0 0,-67-16 0 0 0,22 3 124 0 0,-311-42 22 0 0,251 40 9 0 0,-828-106 507 0 0,324 65 161 0 0,585 58-641 0 0,-1 2 1 0 0,1 4 0 0 0,-1 2 0 0 0,-68 14 0 0 0,123-15-105 0 0,-24 7-1 0 0,34-8-141 0 0,5 0-42 0 0,2 2 189 0 0,0 0-1 0 0,0 0 1 0 0,0 0-1 0 0,0-1 1 0 0,1 0-1 0 0,0 1 1 0 0,0-2-1 0 0,-1 1 1 0 0,1 0-1 0 0,1-1 1 0 0,7 2-1 0 0,11 3-123 0 0,32 5 0 0 0,-35-8 76 0 0,724 113 141 0 0,-469-79 193 0 0,348 54 233 0 0,-379-56-177 0 0,-259-48-104 0 0,-25-11-147 0 0,-1 2-1 0 0,-54-20 0 0 0,72 31-37 0 0,-331-114-322 0 0,162 61 210 0 0,-198-76 275 0 0,10-18 76 0 0,277 110-96 0 0,-184-87 345 0 0,11-12 52 0 0,264 140-504 0 0,1 0 0 0 0,0-1-1 0 0,1 0 1 0 0,-1-1 0 0 0,1 0-1 0 0,-8-10 1 0 0,17 18-27 0 0,0 0 1 0 0,0 0-1 0 0,0 0 0 0 0,0 0 1 0 0,0 0-1 0 0,-1 0 1 0 0,1 0-1 0 0,0 0 0 0 0,0 0 1 0 0,0 0-1 0 0,0 0 1 0 0,0 0-1 0 0,0 0 0 0 0,0 0 1 0 0,0 0-1 0 0,0 0 0 0 0,0-1 1 0 0,0 1-1 0 0,0 0 1 0 0,0 0-1 0 0,0 0 0 0 0,0 0 1 0 0,0 0-1 0 0,0 0 1 0 0,0 0-1 0 0,0 0 0 0 0,0 0 1 0 0,0 0-1 0 0,0 0 0 0 0,0 0 1 0 0,0-1-1 0 0,0 1 1 0 0,0 0-1 0 0,0 0 0 0 0,0 0 1 0 0,0 0-1 0 0,0 0 1 0 0,0 0-1 0 0,0 0 0 0 0,0 0 1 0 0,1 0-1 0 0,-1 0 0 0 0,0 0 1 0 0,0 0-1 0 0,0 0 1 0 0,0 0-1 0 0,0 0 0 0 0,0 0 1 0 0,0 0-1 0 0,0 0 1 0 0,0 0-1 0 0,0-1 0 0 0,0 1 1 0 0,0 0-1 0 0,0 0 0 0 0,0 0 1 0 0,1 0-1 0 0,-1 0 1 0 0,4-2-34 0 0,0 0 0 0 0,0 0 0 0 0,0 0 1 0 0,0 1-1 0 0,0-1 0 0 0,1 1 0 0 0,-1 0 1 0 0,9-1-1 0 0,43-1-180 0 0,-35 3 135 0 0,263 6-713 0 0,0 17 416 0 0,-182-14 301 0 0,696 95 36 0 0,-232 16 572 0 0,-393-71-129 0 0,-127-33-179 0 0,74 35-1 0 0,-114-48-195 0 0,-1 0-1 0 0,1 0 1 0 0,-1 0-1 0 0,0 1 1 0 0,0 0-1 0 0,7 7 1 0 0,-11-11-27 0 0,-1 1 0 0 0,0-1 0 0 0,1 1 0 0 0,-1-1 0 0 0,1 1 0 0 0,-1-1 0 0 0,0 0 1 0 0,1 1-1 0 0,-1-1 0 0 0,0 1 0 0 0,0-1 0 0 0,0 1 0 0 0,1 0 0 0 0,-1-1 0 0 0,0 1 0 0 0,0-1 0 0 0,0 1 0 0 0,0-1 0 0 0,0 1 0 0 0,0 0 0 0 0,0-1 1 0 0,0 2-1 0 0,-1-2 0 0 0,1 1 0 0 0,-1 0 0 0 0,0 0 0 0 0,1 0 0 0 0,-1-1 1 0 0,0 1-1 0 0,0 0 0 0 0,0-1 0 0 0,0 1 0 0 0,0-1 0 0 0,0 1 1 0 0,0-1-1 0 0,0 1 0 0 0,0-1 0 0 0,0 0 0 0 0,0 1 0 0 0,-2-1 1 0 0,-24 3-65 0 0,-3-3-20 0 0,0-2 0 0 0,-1-1 0 0 0,-40-9 0 0 0,38 6 42 0 0,-400-79-48 0 0,7-10 179 0 0,2-19 47 0 0,340 91-123 0 0,-225-70 549 0 0,390 121-1229 0 0,233 44-139 0 0,-137-34 770 0 0,-14-1 33 0 0,244 58 0 0 0,-7 18 0 0 0,-307-83 7 0 0,126 43 119 0 0,-177-56-55 0 0,0 2-1 0 0,76 48 0 0 0,-113-64-66 0 0,14 10 47 0 0,21 17 0 0 0,-36-26-43 0 0,0-1-1 0 0,0 1 1 0 0,0 0 0 0 0,-1 0 0 0 0,1 1 0 0 0,-1-1 0 0 0,0 1 0 0 0,0 0 0 0 0,-1-1-1 0 0,4 10 1 0 0,-5-13-8 0 0,-1 1 0 0 0,0-1 0 0 0,0 0 0 0 0,1 1 0 0 0,-1-1 0 0 0,0 0 0 0 0,0 1 0 0 0,0-1 0 0 0,-1 0 0 0 0,1 1 0 0 0,0-1 0 0 0,0 0 0 0 0,-1 1 0 0 0,1-1 0 0 0,-1 0 0 0 0,1 0 0 0 0,-1 1 0 0 0,0-1 0 0 0,1 0 0 0 0,-1 0 0 0 0,0 0 0 0 0,0 0 0 0 0,1 0 0 0 0,-1 0 0 0 0,0 0 0 0 0,0 0 0 0 0,0 0 0 0 0,-1 0 0 0 0,1-1 0 0 0,0 1 0 0 0,-2 1 0 0 0,-3 1 0 0 0,0-1 0 0 0,-1 1 0 0 0,1-1 0 0 0,-1-1 0 0 0,-8 2 0 0 0,-18 2-41 0 0,-68 1 0 0 0,-35-9 25 0 0,129 2 18 0 0,-375-33 269 0 0,211 16-62 0 0,-192-31 314 0 0,82 10 41 0 0,-1 17-59 0 0,281 22-505 0 0,-7-1-3 0 0,0 1 1 0 0,0 0 0 0 0,0 1-1 0 0,0-1 1 0 0,0 2-1 0 0,-11 2 1 0 0,16-3-93 0 0,9 4-165 0 0,0 0 145 0 0,0-1 0 0 0,1 1 0 0 0,-1-1 1 0 0,1 0-1 0 0,0-1 0 0 0,11 5 0 0 0,54 13-353 0 0,-54-17 370 0 0,248 49 17 0 0,2-16 56 0 0,36 5 25 0 0,-57-7-3 0 0,209 43 22 0 0,-422-70 47 0 0,-1 1-1 0 0,-1 2 0 0 0,46 22 1 0 0,-62-24-44 0 0,-16-9-21 0 0,0 0 0 0 0,-1 0 0 0 0,1 0-1 0 0,0 0 1 0 0,0 0 0 0 0,0 1 0 0 0,0-1-1 0 0,0 0 1 0 0,0 0 0 0 0,0 0 0 0 0,0 0-1 0 0,0 0 1 0 0,0 0 0 0 0,0 0 0 0 0,0 0-1 0 0,0 0 1 0 0,0 0 0 0 0,0 0 0 0 0,0 0-1 0 0,0 0 1 0 0,-1 0 0 0 0,1 0 0 0 0,0 0-1 0 0,0 1 1 0 0,0-1 0 0 0,0 0 0 0 0,0 0-1 0 0,0 0 1 0 0,0 0 0 0 0,0 0 0 0 0,0 0-1 0 0,0 0 1 0 0,0 0 0 0 0,0 0 0 0 0,0 0-1 0 0,0 0 1 0 0,0 1 0 0 0,0-1 0 0 0,1 0-1 0 0,-1 0 1 0 0,0 0 0 0 0,0 0 0 0 0,0 0-1 0 0,0 0 1 0 0,0 0 0 0 0,0 0 0 0 0,0 0-1 0 0,0 0 1 0 0,0 0 0 0 0,0 0 0 0 0,0 0-1 0 0,0 0 1 0 0,0 0 0 0 0,0 0 0 0 0,0 0-1 0 0,0 1 1 0 0,0-1 0 0 0,1 0 0 0 0,-1 0-1 0 0,0 0 1 0 0,0 0 0 0 0,0 0 0 0 0,0 0-1 0 0,-6 2 7 0 0,0 1 1 0 0,0-1-1 0 0,0 0 0 0 0,-1-1 0 0 0,1 0 0 0 0,0 0 0 0 0,-1 0 1 0 0,1 0-1 0 0,-1-1 0 0 0,-12-1 0 0 0,11 0-10 0 0,-626-40 87 0 0,1-45 0 0 0,330 37-51 0 0,-428-60 117 0 0,534 85-77 0 0,-95-9 34 0 0,235 28-80 0 0,0 2-1 0 0,0 4 1 0 0,-78 9 0 0 0,132-10-28 0 0,0 0 0 0 0,0 1 1 0 0,0-1-1 0 0,0 1 1 0 0,0 0-1 0 0,1 0 1 0 0,-1 0-1 0 0,0 0 0 0 0,0 0 1 0 0,1 1-1 0 0,-1-1 1 0 0,0 1-1 0 0,1 0 0 0 0,0 0 1 0 0,-3 2-1 0 0,5 0-107 0 0,3 1 59 0 0,-1 0-1 0 0,1 0 0 0 0,1-1 0 0 0,-1 1 0 0 0,1-1 1 0 0,0 1-1 0 0,0-1 0 0 0,0 0 0 0 0,0-1 1 0 0,9 6-1 0 0,5 3-82 0 0,31 13 0 0 0,-40-21 103 0 0,56 25-81 0 0,1-3 0 0 0,96 24 0 0 0,143 17 161 0 0,-207-48-76 0 0,361 86-180 0 0,-363-79-118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44.96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0 698 11255 0 0,'16'-11'89'0'0,"0"1"0"0"0,1 1-1 0 0,-1 0 1 0 0,2 2 0 0 0,-1 0 0 0 0,1 1-1 0 0,0 0 1 0 0,0 2 0 0 0,1 0-1 0 0,-1 1 1 0 0,1 1 0 0 0,30 0 0 0 0,-2 3-182 0 0,0 1 0 0 0,-1 3 0 0 0,59 14 0 0 0,134 44-160 0 0,-239-63 252 0 0,331 120-415 0 0,-13 30 244 0 0,-152-69 160 0 0,-161-77 14 0 0,-2-3-3 0 0,-1 1-1 0 0,0-1 1 0 0,0 0 0 0 0,0 0-1 0 0,1-1 1 0 0,-1 1-1 0 0,1 0 1 0 0,4 0 0 0 0,-14-4-21 0 0,1 1 0 0 0,0-1 0 0 0,0 0 0 0 0,-7-5 0 0 0,-8-4 4 0 0,-90-50-477 0 0,-192-139 0 0 0,214 136 438 0 0,28 23-2 0 0,-61-57-1 0 0,108 86 157 0 0,-15-18 0 0 0,25 26-68 0 0,1 0-1 0 0,0 1 0 0 0,-1-1 0 0 0,2 0 0 0 0,-1-1 1 0 0,0 1-1 0 0,1 0 0 0 0,-2-9 0 0 0,4 13-14 0 0,-1 0-1 0 0,1 0 1 0 0,0 0-1 0 0,0 0 1 0 0,0 0 0 0 0,0 0-1 0 0,0 0 1 0 0,0 0-1 0 0,0 0 1 0 0,0 0-1 0 0,1 0 1 0 0,-1 0-1 0 0,0 0 1 0 0,1 0-1 0 0,-1 0 1 0 0,1 0-1 0 0,-1 0 1 0 0,1 0-1 0 0,-1 0 1 0 0,1 0-1 0 0,-1 0 1 0 0,1 0-1 0 0,1-1 1 0 0,0 1 0 0 0,0 0 1 0 0,0-1-1 0 0,0 1 1 0 0,0 0-1 0 0,0 0 1 0 0,1 0-1 0 0,-1 0 0 0 0,0 1 1 0 0,0-1-1 0 0,3 0 1 0 0,7 0 16 0 0,-1 0 1 0 0,0 0-1 0 0,16 2 1 0 0,-26-1-28 0 0,65 7-107 0 0,118 29 0 0 0,-8 13-30 0 0,22 4 10 0 0,-157-43 123 0 0,-15-4 0 0 0,0-1 0 0 0,0 0 0 0 0,31 0 0 0 0,-45-5 15 0 0,-12-1-6 0 0,0 0-1 0 0,1 1 1 0 0,-1-1-1 0 0,0 0 1 0 0,0 0 0 0 0,0 0-1 0 0,0 0 1 0 0,0 0-1 0 0,0 1 1 0 0,0-1-1 0 0,0 0 1 0 0,0 0 0 0 0,-1 0-1 0 0,1 0 1 0 0,-1-1-1 0 0,-1-3 2 0 0,-1-1 0 0 0,0 1 0 0 0,-1 0 0 0 0,1 0 0 0 0,-1 0 0 0 0,0 1 0 0 0,0-1 0 0 0,0 1 0 0 0,-1 0 0 0 0,0 0 0 0 0,-5-3 0 0 0,-4-5-2 0 0,-44-33-27 0 0,-66-39-1 0 0,-39-29-13 0 0,31 6 120 0 0,121 98-7 0 0,1 0 1 0 0,-14-18-1 0 0,23 25 0 0 0,-6-5-181 0 0,35 32-437 0 0,51 35 0 0 0,-10-9 51 0 0,11 7 202 0 0,-66-49 274 0 0,-81-41-278 0 0,-137-78-552 0 0,193 106 830 0 0,0-1 0 0 0,0 2 1 0 0,0-1-1 0 0,-19-2 0 0 0,28 6 11 0 0,2 0 0 0 0,0 0 0 0 0,-1 0 0 0 0,1-1 0 0 0,0 1 0 0 0,-1 0 0 0 0,1 0 0 0 0,0 0 0 0 0,-1 0 0 0 0,1 0 0 0 0,0 0 0 0 0,-1 0 0 0 0,1 0 0 0 0,-1 0 0 0 0,1 0 0 0 0,0 0 0 0 0,-1 0 0 0 0,1 0 0 0 0,0 1 0 0 0,-1-1 0 0 0,1 0 0 0 0,0 0 0 0 0,-1 0 0 0 0,1 1 0 0 0,-1 0 0 0 0,1 0 0 0 0,0 0 0 0 0,0 0 0 0 0,0 0 0 0 0,0 0 0 0 0,0 1 0 0 0,0-1 0 0 0,0 0 0 0 0,0 0 0 0 0,1 0 0 0 0,-1 0 0 0 0,0 0 0 0 0,1 0 0 0 0,-1 0 0 0 0,1 0 0 0 0,-1 0 0 0 0,1 0 0 0 0,-1 0 0 0 0,1 0 0 0 0,0 0 0 0 0,0 0 0 0 0,-1 0-1 0 0,3 1 1 0 0,22 22 12 0 0,20 9 178 0 0,3-2 0 0 0,88 43 0 0 0,-80-46 37 0 0,-16-5-28 0 0,-27-15-99 0 0,0 0-1 0 0,1-1 1 0 0,0-1 0 0 0,21 7 0 0 0,-33-12 153 0 0,2-4-79 0 0,-4 3-165 0 0,0 0 0 0 0,0 0 0 0 0,1 0 0 0 0,-1 0 0 0 0,0 0 0 0 0,0 0 1 0 0,0 0-1 0 0,1 0 0 0 0,-1 0 0 0 0,0 0 0 0 0,0 0 0 0 0,0 0 0 0 0,1 0 1 0 0,-1-1-1 0 0,0 1 0 0 0,0 0 0 0 0,0 0 0 0 0,0 0 0 0 0,1 0 0 0 0,-1 0 1 0 0,0-1-1 0 0,0 1 0 0 0,0 0 0 0 0,0 0 0 0 0,0 0 0 0 0,1-1 0 0 0,-1 1 1 0 0,0 0-1 0 0,0 0 0 0 0,0 0 0 0 0,0-1 0 0 0,0 1 0 0 0,0 0 0 0 0,0 0 1 0 0,0-1-1 0 0,0-3 72 0 0,-1 1 0 0 0,0-1 0 0 0,1 0 1 0 0,-1 0-1 0 0,-1 0 0 0 0,1 1 0 0 0,-1-1 0 0 0,1 1 1 0 0,-1-1-1 0 0,0 1 0 0 0,0-1 0 0 0,-1 1 1 0 0,-2-3-1 0 0,-7-9 62 0 0,-22-18 1 0 0,8 8-88 0 0,-159-180 738 0 0,179 198-748 0 0,-1-1-1 0 0,1 1 0 0 0,1-1 0 0 0,0 0 0 0 0,0-1 1 0 0,0 1-1 0 0,1-1 0 0 0,1 0 0 0 0,-1 0 0 0 0,-2-12 1 0 0,5 19-116 0 0,12 13-446 0 0,0-1 508 0 0,0 0-1 0 0,15 11 0 0 0,-3-3-18 0 0,0 1 16 0 0,-21-17 11 0 0,60 52 0 0 0,-39-33 0 0 0,8 15 11 0 0,-22-27 46 0 0,-6-5 13 0 0,4 4-70 0 0,-3-4-59 0 0,3 2 55 0 0,-32-6-7 0 0,14-2-31 0 0,1 0-1 0 0,-1-1 0 0 0,-13-4 0 0 0,-24-9-52 0 0,38 13 41 0 0,7 3-10 0 0,2 2 11 0 0,-3 11 42 0 0,4-8 7 0 0,0-1 0 0 0,0 1 0 0 0,1-1 0 0 0,-1 1 0 0 0,1-1-1 0 0,0 1 1 0 0,1-1 0 0 0,-1 0 0 0 0,1 1 0 0 0,0-1 0 0 0,0 0-1 0 0,0 0 1 0 0,0 0 0 0 0,1 0 0 0 0,3 4 0 0 0,5 5 5 0 0,0 0-1 0 0,22 20 1 0 0,43 37 28 0 0,-31-27 21 0 0,87 65-1 0 0,-83-76 21 0 0,229 170 1090 0 0,-231-165-1149 0 0,-19-16-11 0 0,27 27-1 0 0,128 114 1 0 0,-131-119 0 0 0,-16-10 0 0 0,-2 2 0 0 0,36 44 0 0 0,-14-11 0 0 0,-47-56 0 0 0,-2 1 0 0 0,0-3 12 0 0,-6-9 264 0 0,-3-3-222 0 0,-86-74 20 0 0,49 45-98 0 0,-48-32 0 0 0,-27-19-16 0 0,-126-116 168 0 0,207 171-138 0 0,32 26-44 0 0,14 7-74 0 0,16 11 90 0 0,46 33 0 0 0,33 38-13 0 0,-95-76 50 0 0,-2-5 16 0 0,-9-5 186 0 0,-10-11-126 0 0,-215-224 224 0 0,35 46-301 0 0,181 180-60 0 0,5 6-22 0 0,2 5-42 0 0,1 0 89 0 0,0 0 0 0 0,0 0 0 0 0,0 0 1 0 0,0 0-1 0 0,0-1 0 0 0,1 1 1 0 0,0 0-1 0 0,-1-1 0 0 0,5 6 0 0 0,26 32-49 0 0,212 248 32 0 0,-91-110 54 0 0,4-32-1 0 0,-98-96 7 0 0,54 63 0 0 0,-64-61 43 0 0,51 65 19 0 0,-69-73-70 0 0,39 49 122 0 0,-69-93 170 0 0,-12-8-27 0 0,-65-52 1 0 0,39 29-255 0 0,-43-27-1 0 0,-179-109-81 0 0,107 67 74 0 0,69 49 14 0 0,-1 3-1 0 0,-3 4 0 0 0,-1 3 1 0 0,-167-49-1 0 0,251 88-15 0 0,-132-34-56 0 0,104 28 52 0 0,-1 2 1 0 0,-39-2-1 0 0,69 7-3 0 0,-1 0 0 0 0,1-1 0 0 0,-1 2 0 0 0,1-1 0 0 0,-1 0 0 0 0,1 1 0 0 0,-1-1 0 0 0,1 1 0 0 0,-1 0 0 0 0,1 0 0 0 0,0 0 0 0 0,0 1 0 0 0,-1-1 0 0 0,1 1 0 0 0,0 0 0 0 0,0-1 0 0 0,-3 4 0 0 0,4-3-64 0 0,3 2 42 0 0,-1 1 0 0 0,1-1 0 0 0,0 1 0 0 0,0-1 0 0 0,1 0-1 0 0,-1 1 1 0 0,1-1 0 0 0,0 0 0 0 0,0 0 0 0 0,0 0 0 0 0,1 0-1 0 0,-1-1 1 0 0,1 1 0 0 0,0-1 0 0 0,0 1 0 0 0,7 4 0 0 0,4 5-18 0 0,2-1 0 0 0,25 14 1 0 0,-38-24 38 0 0,50 29-26 0 0,78 33-1 0 0,62 12 53 0 0,-141-56-16 0 0,140 56 90 0 0,48 17 25 0 0,4-15 41 0 0,-117-46 11 0 0,-123-31-93 0 0,-4-2-49 0 0,0 0 0 0 0,0 0-1 0 0,1 0 1 0 0,-1 0 0 0 0,0 0 0 0 0,0 0 0 0 0,0 0 0 0 0,0 0 0 0 0,-1 0 0 0 0,1-2 0 0 0,-1 2-6 0 0,0-1 1 0 0,1 0-1 0 0,-1 1 0 0 0,0 0 1 0 0,0-1-1 0 0,0 1 0 0 0,0-1 1 0 0,-1 1-1 0 0,1 0 1 0 0,0 0-1 0 0,0 0 0 0 0,-1 0 1 0 0,1 0-1 0 0,-3-2 0 0 0,-25-11 147 0 0,20 11-131 0 0,-105-49-10 0 0,-187-80 24 0 0,-8 19-33 0 0,248 95-17 0 0,-330-87 11 0 0,343 94 28 0 0,27 5-36 0 0,0 2-1 0 0,0 0 0 0 0,-1 1 1 0 0,1 1-1 0 0,-25 1 0 0 0,31 4-22 0 0,12-3-81 0 0,3 5 12 0 0,0-3 68 0 0,0 0 0 0 0,0 0-1 0 0,0 0 1 0 0,0 0 0 0 0,0 0 0 0 0,1 0 0 0 0,-1 0 0 0 0,1 0 0 0 0,-1 1-1 0 0,1-1 1 0 0,0 0 0 0 0,-1-1 0 0 0,1 1 0 0 0,0 0 0 0 0,0 0 0 0 0,1 0-1 0 0,-1 0 1 0 0,0-1 0 0 0,3 3 0 0 0,5 5-37 0 0,0 0-1 0 0,0-1 1 0 0,1-1 0 0 0,1 0-1 0 0,18 11 1 0 0,62 23-7 0 0,-67-31 73 0 0,364 135-8 0 0,-67-29 0 0 0,-29-4 0 0 0,8-19 0 0 0,-287-90 20 0 0,-13-4-1 0 0,0 0-1 0 0,0 0 0 0 0,0 0 1 0 0,-1 0-1 0 0,1 0 0 0 0,0 0 1 0 0,0 0-1 0 0,-1 0 0 0 0,1 1 1 0 0,-1-1-1 0 0,0-2 0 0 0,-4-3 33 0 0,0-1-1 0 0,-1 1 0 0 0,0 0 0 0 0,0 1 0 0 0,-13-10 1 0 0,-39-21 127 0 0,-56-28-73 0 0,-94-54 30 0 0,-69-48-135 0 0,-94-59 0 0 0,201 104 164 0 0,146 100-125 0 0,0-1 1 0 0,1-1-1 0 0,1-1 0 0 0,-25-36 0 0 0,44 55-9 0 0,-1-1 1 0 0,1 0-1 0 0,1 0 0 0 0,-1 0 0 0 0,1 0 1 0 0,0 0-1 0 0,0 0 0 0 0,-1-9 0 0 0,3 14-20 0 0,0 0-1 0 0,0 0 1 0 0,0 0-1 0 0,0 0 1 0 0,1 0-1 0 0,-1 0 1 0 0,0 0-1 0 0,0 0 1 0 0,1 0-1 0 0,-1 0 1 0 0,1 0-1 0 0,-1 1 1 0 0,1-1-1 0 0,-1 0 0 0 0,1 0 1 0 0,-1 0-1 0 0,1 1 1 0 0,0-1-1 0 0,-1 0 1 0 0,1 1-1 0 0,0-1 1 0 0,0 0-1 0 0,1 0 1 0 0,19-9 2 0 0,-13 8-22 0 0,0 1-1 0 0,0 0 0 0 0,0 0 1 0 0,0 1-1 0 0,0 0 0 0 0,1 0 1 0 0,12 3-1 0 0,58 16-216 0 0,-61-14 217 0 0,185 55-108 0 0,-47-7 54 0 0,-136-44 54 0 0,-1 0-1 0 0,0 1 0 0 0,0 1 1 0 0,-1 1-1 0 0,27 24 0 0 0,-34-25 1 0 0,3 8-44 0 0,-13-14 52 0 0,0-1-6 0 0,-1-3 0 0 0,1 1 1 0 0,-1 0 0 0 0,0-1-1 0 0,1 1 1 0 0,-1 0 0 0 0,0 0-1 0 0,0-1 1 0 0,0 1 0 0 0,0 0 0 0 0,-1-1-1 0 0,1 1 1 0 0,0 0 0 0 0,-1-1-1 0 0,1 1 1 0 0,-1 0 0 0 0,0-1-1 0 0,1 1 1 0 0,-1-1 0 0 0,0 1-1 0 0,0-1 1 0 0,0 1 0 0 0,0-1 0 0 0,0 0-1 0 0,0 0 1 0 0,0 1 0 0 0,-3 1-1 0 0,1-1 5 0 0,0 0-1 0 0,0 0 0 0 0,-1 0 1 0 0,1-1-1 0 0,0 1 1 0 0,-1-1-1 0 0,1 0 0 0 0,-1 1 1 0 0,1-2-1 0 0,-1 1 0 0 0,0 0 1 0 0,1-1-1 0 0,-5 1 1 0 0,-6-2-22 0 0,0 1 0 0 0,-16-4 0 0 0,-2 0 17 0 0,-320-26-91 0 0,348 29 99 0 0,-7 0-2 0 0,-1 0 1 0 0,0 1-1 0 0,0 0 0 0 0,1 1 1 0 0,-1 0-1 0 0,-14 3 0 0 0,13 3-46 0 0,11-5 45 0 0,0-1-1 0 0,0 1 0 0 0,0 0 0 0 0,0 0 1 0 0,0 0-1 0 0,0 0 0 0 0,1 1 1 0 0,-1-1-1 0 0,1 0 0 0 0,0 1 0 0 0,0-1 1 0 0,-1 1-1 0 0,2 0 0 0 0,-1-1 1 0 0,-1 4-1 0 0,2-1-8 0 0,-1 0 0 0 0,1-1 0 0 0,0 1 0 0 0,0-1 0 0 0,1 1 0 0 0,-1-1 0 0 0,1 1 0 0 0,2 6 0 0 0,2 4-18 0 0,1-1 1 0 0,1 0-1 0 0,0 0 0 0 0,13 18 0 0 0,-2-7 32 0 0,0 0 0 0 0,2-2 0 0 0,1 0-1 0 0,1-1 1 0 0,1-1 0 0 0,0-1 0 0 0,2-2 0 0 0,33 21-1 0 0,326 176 287 0 0,-207-119-296 0 0,-90-53 43 0 0,11 7-4 0 0,-80-39-27 0 0,0 0 0 0 0,31 26 0 0 0,-38-25 78 0 0,-11-12-81 0 0,0 0 0 0 0,0 0 0 0 0,0 0 0 0 0,0 0 0 0 0,0 0 0 0 0,0 0 0 0 0,0 0 0 0 0,0 0 0 0 0,0 0 0 0 0,0 0 0 0 0,0 0 0 0 0,0 0 0 0 0,0 0-1 0 0,0 0 1 0 0,0 0 0 0 0,0 0 0 0 0,0 0 0 0 0,1 1 0 0 0,-1-1 0 0 0,0 0 0 0 0,0 0 0 0 0,0 0 0 0 0,0 0 0 0 0,0 0 0 0 0,0 0 0 0 0,0 0 0 0 0,0 0 0 0 0,0 0 0 0 0,0 0 0 0 0,0 0-1 0 0,0 0 1 0 0,0 0 0 0 0,0 1 0 0 0,0-1 0 0 0,0 0 0 0 0,0 0 0 0 0,-1 0 0 0 0,1 0 0 0 0,0 0 0 0 0,0 0 0 0 0,0 0 0 0 0,0 0 0 0 0,0 0 0 0 0,0 0 0 0 0,0 0 0 0 0,0 0 0 0 0,0 0-1 0 0,0 0 1 0 0,0 0 0 0 0,0 0 0 0 0,0 1 0 0 0,0-1 0 0 0,0 0 0 0 0,0 0 0 0 0,0 0 0 0 0,0 0 0 0 0,-1 0 0 0 0,1 0 0 0 0,0 0 0 0 0,0 0 0 0 0,0 0 0 0 0,0 0 0 0 0,0 0 0 0 0,0 0-1 0 0,0 0 1 0 0,0 0 0 0 0,0 0 0 0 0,-5 2 1 0 0,-1 0 0 0 0,1-1 0 0 0,0 1-1 0 0,-1-1 1 0 0,1 0 0 0 0,-1-1 0 0 0,1 1-1 0 0,-1-1 1 0 0,-9-1 0 0 0,-56-9-5 0 0,47 5 4 0 0,-202-45 178 0 0,39 6-14 0 0,-344-70-26 0 0,385 80-80 0 0,-179-19-1 0 0,316 51-55 0 0,-21 1-22 0 0,46 13-129 0 0,10 1 85 0 0,2-1 0 0 0,0-2 0 0 0,0 0 0 0 0,43 7-1 0 0,-24-5 32 0 0,465 107 43 0 0,-223-43 37 0 0,-200-51-43 0 0,345 115-5 0 0,-406-130 0 0 0,41 21 0 0 0,-61-25 0 0 0,-9-4 0 0 0,-8-2 0 0 0,8 0 0 0 0,-42-5 47 0 0,-64-17-1 0 0,-42-20 81 0 0,129 36-120 0 0,-127-38 56 0 0,-236-67 90 0 0,286 84-120 0 0,-298-70 127 0 0,328 86-130 0 0,-94-5 0 0 0,155 15-53 0 0,-1 1 0 0 0,1 1-1 0 0,-12 1 1 0 0,16-1-58 0 0,4 2-56 0 0,0 0 90 0 0,0 0-1 0 0,0 0 1 0 0,0 0 0 0 0,1-1 0 0 0,-1 1-1 0 0,1-1 1 0 0,0 1 0 0 0,0-1 0 0 0,0 0-1 0 0,0 0 1 0 0,3 1 0 0 0,7 3-30 0 0,24 8 0 0 0,-26-10 51 0 0,462 157-172 0 0,-127-45 312 0 0,-78-7 54 0 0,-11 18-26 0 0,-224-111-142 0 0,-8-4 0 0 0,0 0 0 0 0,-1 2 0 0 0,43 33 0 0 0,-67-46 0 0 0,1-1 1 0 0,-1 0-1 0 0,0 0 1 0 0,1 0-1 0 0,-1 1 0 0 0,1-1 1 0 0,-1 0-1 0 0,0 0 1 0 0,0 1-1 0 0,1-1 1 0 0,-1 0-1 0 0,0 1 0 0 0,1-1 1 0 0,-1 0-1 0 0,0 1 1 0 0,0-1-1 0 0,1 1 1 0 0,-1-1-1 0 0,0 0 0 0 0,0 1 1 0 0,0-1-1 0 0,0 1 1 0 0,0-1-1 0 0,0 1 1 0 0,0 0-1 0 0,-1-1 2 0 0,0 1 1 0 0,0 0-1 0 0,0-1 0 0 0,0 1 0 0 0,0 0 1 0 0,0-1-1 0 0,0 0 0 0 0,0 1 1 0 0,-1-1-1 0 0,1 0 0 0 0,0 1 1 0 0,0-1-1 0 0,-1 0 0 0 0,-1 0 1 0 0,-23 1 15 0 0,-17-5 64 0 0,0-2 0 0 0,0-2 0 0 0,-57-18-1 0 0,64 16-40 0 0,-718-195 647 0 0,691 188-666 0 0,-2 2-1 0 0,-76-6 0 0 0,125 21-33 0 0,13 0-68 0 0,4 2 45 0 0,0 1-1 0 0,-1-1 1 0 0,2 1-1 0 0,-1-1 1 0 0,0 1-1 0 0,0-1 1 0 0,1 0 0 0 0,-1 0-1 0 0,1 1 1 0 0,0-1-1 0 0,-1 0 1 0 0,1-1-1 0 0,0 1 1 0 0,3 2-1 0 0,10 8-45 0 0,1 1-1 0 0,0-2 1 0 0,29 15-1 0 0,59 23-13 0 0,-84-40 71 0 0,396 146 85 0 0,-247-98-69 0 0,-150-50 8 0 0,373 140 0 0 0,-292-104 0 0 0,173 104 0 0 0,-257-137 0 0 0,0 1 0 0 0,-1 0 0 0 0,0 1 0 0 0,-1 1 0 0 0,22 24 0 0 0,-35-35-1 0 0,0-1-1 0 0,0 0 1 0 0,0 1 0 0 0,0-1-1 0 0,0 1 1 0 0,0-1 0 0 0,0 1-1 0 0,0 0 1 0 0,-1-1-1 0 0,1 1 1 0 0,-1 0 0 0 0,1-1-1 0 0,-1 1 1 0 0,0 0-1 0 0,0 0 1 0 0,1-1 0 0 0,-1 1-1 0 0,0 0 1 0 0,-1 2 0 0 0,1-3-4 0 0,-1 1 1 0 0,0-1 0 0 0,0 0 0 0 0,1 0 0 0 0,-1 0 0 0 0,0 1 0 0 0,0-1 0 0 0,0 0-1 0 0,0 0 1 0 0,0 0 0 0 0,-1-1 0 0 0,1 1 0 0 0,0 0 0 0 0,0 0 0 0 0,-1-1 0 0 0,1 1 0 0 0,0 0-1 0 0,-1-1 1 0 0,1 0 0 0 0,0 1 0 0 0,-1-1 0 0 0,1 0 0 0 0,-1 1 0 0 0,-1-1 0 0 0,-14 1-13 0 0,0-1 1 0 0,0 0-1 0 0,0-1 1 0 0,0-1-1 0 0,-30-7 1 0 0,21 4 21 0 0,-527-110 350 0 0,53 10-35 0 0,415 86-273 0 0,48 10-33 0 0,-1 1-1 0 0,0 2 1 0 0,-45-1-1 0 0,81 7-110 0 0,2 2-117 0 0,1 1 179 0 0,0-1 1 0 0,1 1 0 0 0,-1-1-1 0 0,0 0 1 0 0,1 1 0 0 0,-1-1-1 0 0,1 0 1 0 0,0 0 0 0 0,0 0 0 0 0,0 0-1 0 0,0-1 1 0 0,0 1 0 0 0,2 1-1 0 0,-3-2 21 0 0,8 6-30 0 0,0-1 1 0 0,1 0 0 0 0,0 0 0 0 0,0-1 0 0 0,13 5 0 0 0,57 16-98 0 0,-61-21 117 0 0,70 21 10 0 0,289 92 10 0 0,-26-2 24 0 0,161 62 99 0 0,-428-137-65 0 0,-34-15-39 0 0,-60-30 55 0 0,0 1 0 0 0,-16-4 0 0 0,-9-2 44 0 0,-51-21 131 0 0,-217-71 37 0 0,10 10-108 0 0,121 35-71 0 0,104 37-116 0 0,64 18-52 0 0,6 4-242 0 0,6 6 227 0 0,1-1 0 0 0,-1 0-1 0 0,2 0 1 0 0,-1-1 0 0 0,15 8 0 0 0,62 27-31 0 0,10-3 71 0 0,108 26 1 0 0,-75-25 39 0 0,109 44 59 0 0,-61-21 0 0 0,574 239 327 0 0,-675-266-321 0 0,124 55 174 0 0,-188-85-146 0 0,-23-11 260 0 0,-34-18-125 0 0,42 22-298 0 0,5 3-94 0 0,354 158-177 0 0,-311-140 330 0 0,212 69 11 0 0,-205-78 0 0 0,-43-10 2 0 0,-8-4-1 0 0,-6-2-14 0 0,0 1-24 0 0,-1 0 1 0 0,1 1-1 0 0,-1-1 1 0 0,0 1-1 0 0,0 0 1 0 0,0 0 0 0 0,0 1-1 0 0,-1-1 1 0 0,-8-1-1 0 0,2-1-28 0 0,-94-36-320 0 0,-63-28 102 0 0,-103-41 214 0 0,197 82 62 0 0,4 1-1 0 0,-161-54-58 0 0,229 80 12 0 0,14 12-82 0 0,-3-4 97 0 0,0-1-1 0 0,0 0 0 0 0,1-1 0 0 0,18 9 1 0 0,42 14-195 0 0,-43-18 202 0 0,132 44 32 0 0,-36-13 0 0 0,15 14 108 0 0,12 4 40 0 0,-143-56-129 0 0,-3-2-10 0 0,0 0 0 0 0,0 0 0 0 0,0-1 0 0 0,0 1 1 0 0,0-1-1 0 0,0 0 0 0 0,5 0 0 0 0,-5 1 146 0 0,-4-4-135 0 0,0 1 0 0 0,0 0 0 0 0,0-1 0 0 0,0 1-1 0 0,-1 0 1 0 0,1 0 0 0 0,-1 0 0 0 0,1 0 0 0 0,-1 0 0 0 0,-2-2 0 0 0,1 1 8 0 0,-15-16 33 0 0,0 2 0 0 0,-36-27 0 0 0,-46-23-5 0 0,62 43-69 0 0,-338-188 205 0 0,156 90-106 0 0,31 16-44 0 0,178 100-40 0 0,6 4-4 0 0,1 0 1 0 0,0 0-1 0 0,0 0 0 0 0,1-1 1 0 0,-1 0-1 0 0,0 1 1 0 0,1-1-1 0 0,0-1 0 0 0,-3-2 1 0 0,4 4-69 0 0,5 2 52 0 0,0 1-1 0 0,1 0 1 0 0,-1 0-1 0 0,0 0 1 0 0,1 0 0 0 0,4 3-1 0 0,6 1 6 0 0,14 4-31 0 0,87 31-15 0 0,-113-39 128 0 0,-6-15 67 0 0,1 10-119 0 0,1 0 1 0 0,-1 0-1 0 0,0 0 0 0 0,0 0 0 0 0,-1 0 0 0 0,1 1 1 0 0,-1-1-1 0 0,-3-2 0 0 0,-37-25 156 0 0,29 22-153 0 0,-46-28-8 0 0,-2 3 0 0 0,-71-27-1 0 0,71 35-6 0 0,2-4-1 0 0,-84-52 0 0 0,41 8-44 0 0,-162-148 0 0 0,243 199 49 0 0,0 0 3 0 0,-1 2 0 0 0,-33-24 1 0 0,89 52-251 0 0,7 10 135 0 0,0 2 0 0 0,64 42 0 0 0,-67-39 50 0 0,246 156-25 0 0,-106-61 78 0 0,-116-80 79 0 0,-57-36 138 0 0,-6-3-145 0 0,-35-29 113 0 0,13 10-58 0 0,-35-23 1 0 0,-373-238-112 0 0,265 179 28 0 0,68 44 40 0 0,37 18-84 0 0,64 41-2 0 0,-1 0 0 0 0,0 0 0 0 0,0 0 0 0 0,0 0 0 0 0,0 0 0 0 0,0 0 0 0 0,0 0 0 0 0,0 0 0 0 0,0 0 0 0 0,0 0 0 0 0,0 0-1 0 0,0 0 1 0 0,0 0 0 0 0,0 0 0 0 0,0-1 0 0 0,1 1 0 0 0,-1 0 0 0 0,0 0 0 0 0,0 0 0 0 0,0 0 0 0 0,0 0 0 0 0,0 0 0 0 0,0 0 0 0 0,0 0 0 0 0,0 0-1 0 0,0 0 1 0 0,0 0 0 0 0,0 0 0 0 0,0 0 0 0 0,0 0 0 0 0,0 0 0 0 0,0 0 0 0 0,0 0 0 0 0,0 0 0 0 0,0-1 0 0 0,0 1 0 0 0,0 0 0 0 0,0 0 0 0 0,0 0 0 0 0,0 0-1 0 0,0 0 1 0 0,0 0 0 0 0,0 0 0 0 0,0 0 0 0 0,0 0 0 0 0,0 0 0 0 0,14 2-90 0 0,18 5-79 0 0,396 101-181 0 0,-410-104 352 0 0,-3-5 11 0 0,-15 0-7 0 0,1 1 1 0 0,-1 0-1 0 0,1 0 1 0 0,0-1-1 0 0,-1 1 0 0 0,1 0 1 0 0,-1-1-1 0 0,1 1 1 0 0,-1-1-1 0 0,1 1 0 0 0,-1-1 1 0 0,0 1-1 0 0,1-1 1 0 0,-1 1-1 0 0,1-1 1 0 0,-1 1-1 0 0,0-1 0 0 0,1 1 1 0 0,-1-1-1 0 0,0 0 1 0 0,0 1-1 0 0,0-1 0 0 0,1 1 1 0 0,-1-1-1 0 0,0 0 1 0 0,0-1-1 0 0,0 0 6 0 0,0 0 0 0 0,-1 0 1 0 0,1 0-1 0 0,0 0 0 0 0,-1 0 0 0 0,0 0 0 0 0,1 0 0 0 0,-3-3 0 0 0,-1-4 18 0 0,-1 1-1 0 0,-10-13 0 0 0,-92-95 50 0 0,27 32-81 0 0,-120-138 84 0 0,184 205-80 0 0,1 0 0 0 0,0-2 0 0 0,2 0 0 0 0,0 0 0 0 0,1-1 0 0 0,-15-36 0 0 0,16 21 0 0 0,9 24 0 0 0,2 1-12 0 0,1 6-36 0 0,4-3 22 0 0,1-1-46 0 0,-3 6-11 0 0,1 1 75 0 0,-1 0 0 0 0,1 0 0 0 0,0 1 0 0 0,-1-1 0 0 0,1 1 0 0 0,0 0 0 0 0,-1 0 0 0 0,1 0 0 0 0,0 0 0 0 0,0 1 0 0 0,-1 0-1 0 0,1-1 1 0 0,-1 1 0 0 0,1 1 0 0 0,-1-1 0 0 0,1 0 0 0 0,-1 1 0 0 0,0 0 0 0 0,1 0 0 0 0,3 2 0 0 0,1 2-6 0 0,3 1 4 0 0,-1 0 0 0 0,0 1-1 0 0,0 0 1 0 0,-1 1 0 0 0,0 0 0 0 0,-1 0-1 0 0,11 15 1 0 0,44 81-113 0 0,-37-60 104 0 0,96 172 19 0 0,-105-188 0 0 0,1-5 0 0 0,3 1 0 0 0,-12-14 0 0 0,-1-2 11 0 0,-7-8 242 0 0,0-2-243 0 0,0-1 0 0 0,0 0 0 0 0,0 1 0 0 0,-1-1 1 0 0,1 0-1 0 0,-1 0 0 0 0,1 1 0 0 0,-1-1 0 0 0,1 0 0 0 0,-1 0 0 0 0,0 0 0 0 0,0-2 0 0 0,-1-2 10 0 0,1 0 1 0 0,-1 0-1 0 0,0 1 1 0 0,-1-1-1 0 0,0 1 0 0 0,0-1 1 0 0,0 1-1 0 0,-5-9 1 0 0,-27-41 92 0 0,26 43-125 0 0,-43-58-15 0 0,-19-31-18 0 0,65 94 42 0 0,-11-26-64 0 0,4 1-177 0 0,12 30 190 0 0,6 0-192 0 0,-6 2 235 0 0,1 0 1 0 0,0 0-1 0 0,-1 0 1 0 0,1 0 0 0 0,-1-1-1 0 0,1 1 1 0 0,-1 0-1 0 0,1 0 1 0 0,0 0-1 0 0,-1 0 1 0 0,1 0 0 0 0,-1 1-1 0 0,1-1 1 0 0,0 0-1 0 0,-1 0 1 0 0,2 1-1 0 0,4 0-5 0 0,0 1 0 0 0,1 0-1 0 0,-1 0 1 0 0,0 1 0 0 0,0 0-1 0 0,-1 0 1 0 0,1 0 0 0 0,-1 1-1 0 0,7 5 1 0 0,6 4-5 0 0,-15-12 21 0 0,-1 1 0 0 0,1 0 0 0 0,-1 0 0 0 0,1 0 0 0 0,-1 0 0 0 0,0 0 0 0 0,0 0 0 0 0,3 4 0 0 0,17 20 0 0 0,-13-14 0 0 0,0 0 0 0 0,0 1 0 0 0,-1 0 0 0 0,7 15 0 0 0,20 36 0 0 0,-26-50 0 0 0,0-1 0 0 0,0-2 568 0 0,-9-25-440 0 0,-1 5-108 0 0,0 1 0 0 0,-1-1 0 0 0,0 1 0 0 0,-1 0-1 0 0,1 0 1 0 0,-7-13 0 0 0,-29-44 47 0 0,31 53-73 0 0,-12-16 6 0 0,9 13-2 0 0,0 0 0 0 0,1-1 0 0 0,1-1 0 0 0,-7-18 0 0 0,15 34-54 0 0,5 5-1131 0 0,-4-4 1178 0 0,0 1 0 0 0,0 0 0 0 0,0 0 0 0 0,0 2 0 0 0,1-1 3 0 0,17 14-29 0 0,-1 1-2 0 0,4 7 37 0 0,11 16 0 0 0,-20-23 0 0 0,14 22 0 0 0,18 23 64 0 0,-36-46-49 0 0,0 1 42 0 0,20 26-1 0 0,-20-30-45 0 0,-1 1 32 0 0,-1-1-21 0 0,19 28 38 0 0,-3-1-60 0 0,-8-13 0 0 0,-12-20 0 0 0,15 20 0 0 0,1-4 0 0 0,1 2 54 0 0,1 1-44 0 0,-13-16-20 0 0,-1-2 25 0 0,-1 1 0 0 0,0 0 0 0 0,-1 0-1 0 0,9 20 1 0 0,-9-14-15 0 0,12 32 0 0 0,-14-31 0 0 0,0-4 11 0 0,-2-9 120 0 0,-15-4-11 0 0,9 0-119 0 0,0 0 0 0 0,0-1 0 0 0,0 0 0 0 0,0 0 1 0 0,1 0-1 0 0,-1 0 0 0 0,1-1 0 0 0,-1 1 1 0 0,1-1-1 0 0,-7-7 0 0 0,-4-3-2 0 0,-17-22-1 0 0,29 32 2 0 0,-81-96 0 0 0,65 73 0 0 0,1 0 0 0 0,-25-51 0 0 0,32 57 0 0 0,-4-9 13 0 0,1-2-1 0 0,2 1 1 0 0,0-2-1 0 0,3 1 1 0 0,-13-66-1 0 0,20 85 19 0 0,-1-7-24 0 0,-1-1 1 0 0,-12-32-1 0 0,11 41-19 0 0,-5-5-29 0 0,9 13 30 0 0,0 1 0 0 0,-1-1-1 0 0,1 1 1 0 0,-1 0 0 0 0,0 0-1 0 0,0 0 1 0 0,1 0 0 0 0,-1 0-1 0 0,-4-3 1 0 0,-3-2-28 0 0,7 4 13 0 0,-16-4-23 0 0,8 4 39 0 0,6 1-33 0 0,-3-3 32 0 0,1 1 11 0 0,-3-5-2 0 0,0-6 15 0 0,4 6 30 0 0,2 1-43 0 0,2 7-54 0 0,3 2-63 0 0,4 3 108 0 0,25 24 7 0 0,26 36 2 0 0,-26-27 0 0 0,-13-17 0 0 0,-9-8 0 0 0,3 8 0 0 0,15 22 0 0 0,-24-39 0 0 0,0 1 0 0 0,-1 0 0 0 0,1 0 0 0 0,-1 0 0 0 0,3 8 0 0 0,4 13 0 0 0,3 13 0 0 0,1 9 0 0 0,-5-18 0 0 0,8 31 0 0 0,-14-53 0 0 0,6 20 0 0 0,4-2 0 0 0,-1 2 0 0 0,-6-20 0 0 0,19 31 0 0 0,-15-23 11 0 0,0-1 32 0 0,0-1-33 0 0,1 2-10 0 0,1-1 0 0 0,-1 1 0 0 0,0-1 0 0 0,13 29 0 0 0,-6-13 0 0 0,3 0 0 0 0,7 13 0 0 0,-9-15 0 0 0,-1-3 54 0 0,-1-1-44 0 0,-9-12-10 0 0,-1 3 0 0 0,4 5 0 0 0,9 27 0 0 0,-13-33 0 0 0,2 6 0 0 0,-7-16 0 0 0,8 11 0 0 0,-5-5 9 0 0,21 29 57 0 0,-16-28-13 0 0,3 7 21 0 0,12 13-201 0 0,12 14 188 0 0,-26-33-61 0 0,0 0 0 0 0,6 7 0 0 0,-10-12 0 0 0,20 33 0 0 0,-23-36 0 0 0,13 15 0 0 0,-15-18 0 0 0,15 18 0 0 0,1-2 0 0 0,6 4 0 0 0,-12-10 0 0 0,0-3 11 0 0,-7-5 32 0 0,4 2-22 0 0,-17-28 112 0 0,-5 4-133 0 0,0 1 0 0 0,-32-30 0 0 0,18 20 0 0 0,20 20 0 0 0,-22-23 0 0 0,2-1 0 0 0,-36-51 0 0 0,-73-121 0 0 0,44 67-89 0 0,79 119-10 0 0,-2 0 0 0 0,-19-18 0 0 0,-29-32-29 0 0,61 65 85 0 0,-3-3 19 0 0,4 4-45 0 0,5 4-78 0 0,8 6 142 0 0,9 7 3 0 0,-1-1 1 0 0,-1 2 0 0 0,31 35-1 0 0,1 11 2 0 0,88 83 0 0 0,-132-139 0 0 0,1 0 0 0 0,13 8 0 0 0,-3 0 0 0 0,-15-12 0 0 0,-1 0 0 0 0,1 0 0 0 0,0 0 0 0 0,-1-1 0 0 0,1 1 0 0 0,0 0 0 0 0,0-1 0 0 0,0 0 0 0 0,0 1 0 0 0,2 0 0 0 0,-2-1 0 0 0,1 0 0 0 0,-1 1 0 0 0,0-1 0 0 0,0 1 0 0 0,0-1 0 0 0,0 1 0 0 0,-1 0 0 0 0,1 0 0 0 0,3 4 0 0 0,1 0 0 0 0,16 20 0 0 0,-7-3 0 0 0,-6-9 0 0 0,37 51 0 0 0,-33-42 0 0 0,-6-11 0 0 0,0-1 0 0 0,18 21 0 0 0,-6-11 0 0 0,24 30 11 0 0,-34-39 32 0 0,1-1-33 0 0,0 2-10 0 0,6 2 32 0 0,1 1 0 0 0,-14-12-13 0 0,17 14 26 0 0,-7-8-45 0 0,15 14 20 0 0,-8-10 35 0 0,-18-13 164 0 0,-2-4-149 0 0,1 0-57 0 0,-1 0 1 0 0,0 0-1 0 0,0 0 0 0 0,0 0 0 0 0,0 0 1 0 0,-1 0-1 0 0,1 0 0 0 0,-1 1 0 0 0,0-1 0 0 0,0 0 1 0 0,0 0-1 0 0,0 0 0 0 0,0 1 0 0 0,-1-1 1 0 0,1 0-1 0 0,-1 1 0 0 0,-2-3 0 0 0,-6-9 48 0 0,-23-22-1 0 0,16 18-39 0 0,-78-86-21 0 0,-57-64 0 0 0,134 147 0 0 0,-2 0 0 0 0,0 2 0 0 0,-1 1 0 0 0,-1 0 0 0 0,-39-24 0 0 0,-47-17-552 0 0,102 56 471 0 0,4 2 82 0 0,-8-8-87 0 0,8 8 16 0 0,4 3-115 0 0,17 12 248 0 0,0-2-1 0 0,34 19 1 0 0,3 1 30 0 0,-11-2-46 0 0,-2 2 0 0 0,-1 2 0 0 0,71 74 0 0 0,-106-101-47 0 0,12 14 0 0 0,24 32 0 0 0,8 9 64 0 0,-31-36-64 0 0,0-6 0 0 0,2 1 0 0 0,-1-2 0 0 0,-4 0 0 0 0,-10-12 0 0 0,-4-4 0 0 0,0 1 0 0 0,1-1 0 0 0,0 0 0 0 0,-1 0 0 0 0,1 0 0 0 0,6 3 0 0 0,27 23 0 0 0,-33-26 0 0 0,15 16 0 0 0,-10-7 0 0 0,8 6 0 0 0,-1-3 0 0 0,6 8 54 0 0,0 0-44 0 0,-15-16 1 0 0,10 7 79 0 0,19 14-73 0 0,0-2-17 0 0,-32-24-6 0 0,7 9-40 0 0,-4-4 44 0 0,4 3 2 0 0,0 0 0 0 0,0-2 0 0 0,0 0 0 0 0,-1-1 0 0 0,2 1 0 0 0,1 1 0 0 0,-1-1 0 0 0,0 0 0 0 0,-1 2 0 0 0,0 1 0 0 0,3 5 13 0 0,-12-14 9 0 0,0 5-3 0 0,2 5-9 0 0,-1-3-20 0 0,-2-7-22 0 0,-1 0 64 0 0,1 7-35 0 0,0-7-64 0 0,-1 0-10 0 0,4 9 21 0 0,1 1 45 0 0,1-1 11 0 0,4-2 0 0 0,14 10 0 0 0,-1-1 0 0 0,4 0 0 0 0,-19-12 0 0 0,22 13 0 0 0,-16-11 0 0 0,0 0 0 0 0,0 0 0 0 0,-2-1 0 0 0,0 1 0 0 0,-1 0 0 0 0,1 2 0 0 0,0-1 0 0 0,25 16 0 0 0,-25-16 0 0 0,-3-2 0 0 0,1-1 0 0 0,0 1 0 0 0,14 5 0 0 0,-11-5 0 0 0,3 2 0 0 0,-2 0 0 0 0,-3-2-10 0 0,-9-5-46 0 0,-4-3-166 0 0,-16-6 174 0 0,0-2 0 0 0,1 0 0 0 0,-28-19 0 0 0,-45-42-142 0 0,82 63 188 0 0,-33-23-64 0 0,-1 2 0 0 0,-64-32 0 0 0,-10-6-62 0 0,100 57 84 0 0,5 2-38 0 0,-1 0 1 0 0,1-1-1 0 0,0 0 0 0 0,0 0 0 0 0,1-1 1 0 0,0-1-1 0 0,-12-15 0 0 0,8 9 82 0 0,14 15 0 0 0,0 1 0 0 0,0 0 0 0 0,-1 0 0 0 0,1 0 0 0 0,0-1 0 0 0,0 1 0 0 0,0 0 0 0 0,0 0 0 0 0,-1-1 0 0 0,1 1 0 0 0,0 0 0 0 0,0 0 0 0 0,0-1 0 0 0,0 1 0 0 0,0 0 0 0 0,0 0 0 0 0,0-1 0 0 0,0 1 0 0 0,0 0 0 0 0,0 0 0 0 0,0-1 0 0 0,0 1 0 0 0,0 0 0 0 0,0-1 0 0 0,0 1 0 0 0,0 0 0 0 0,0 0 0 0 0,0-1 0 0 0,13-2 0 0 0,8 3 0 0 0,-16 1 0 0 0,0 2 0 0 0,5-1-8 0 0,-2-1-3 0 0,-1 1 0 0 0,0 0 0 0 0,0 1-1 0 0,11 5 1 0 0,106 55 229 0 0,-47-23-220 0 0,-11-1 66 0 0,-34-24-7 0 0,-20-9-33 0 0,-1 0 0 0 0,17 12-1 0 0,-15-8-12 0 0,35 31 42 0 0,-8-7-53 0 0,32 25 0 0 0,-49-44 0 0 0,3 3 0 0 0,-21-15 0 0 0,16 14 0 0 0,-10-8 0 0 0,1-2 4 0 0,25 15 172 0 0,-2-6-110 0 0,-21-9-56 0 0,-5-3 1 0 0,-29-20 170 0 0,-17-8-146 0 0,-51-22-1 0 0,-27-17-39 0 0,-52-39 5 0 0,96 60 0 0 0,51 29-26 0 0,-15-7-40 0 0,33 19 2 0 0,-3-7-193 0 0,259 155 6 0 0,-170-99 302 0 0,-29-19 50 0 0,-20-11-35 0 0,41 15 0 0 0,-1 0 16 0 0,-22-6 60 0 0,72 48 0 0 0,-56-36-215 0 0,-9-5 200 0 0,10 11-41 0 0,122 104-1 0 0,-176-135-157 0 0,30 31-3780 0 0,-28-24-251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5.88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0 0 2879 0 0,'0'0'132'0'0,"3"1"-9"0"0,4 2-98 0 0,0-1 1 0 0,0 1-1 0 0,0-1 0 0 0,11 1 1 0 0,0 0 168 0 0,4-1-99 0 0,-10-1-43 0 0,0 0 0 0 0,21 5 0 0 0,37 4-152 0 0,-44-7-96 0 0,-12-3-328 0 0,-11 0 221 0 0,13-2-177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6.47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 0 1839 0 0,'0'0'2215'0'0,"2"2"-2160"0"0,1 0-53 0 0,16 9 8 0 0,-14-10-12 0 0,-1 1 11 0 0,0 0-1 0 0,0-1 0 0 0,1 1 0 0 0,-1-1 0 0 0,1 0 0 0 0,5 0 0 0 0,1 1 59 0 0,160 32 529 0 0,-165-33-590 0 0,24 5 46 0 0,2-1-46 0 0,-3 1 114 0 0,32 11 0 0 0,-24-6-42 0 0,68 16-12 0 0,-32-14-66 0 0,58 15 466 0 0,-70-15-316 0 0,-45-9-132 0 0,0 0 0 0 0,21 1-1 0 0,-19-4-8 0 0,-1 2 0 0 0,17 4 0 0 0,10 4-9 0 0,78 8 0 0 0,-110-18 0 0 0,-4 1 0 0 0,1-1 0 0 0,-1-1 0 0 0,9 0 0 0 0,22 1 0 0 0,-5-1 0 0 0,-29 0 0 0 0,20 4 0 0 0,5 1 0 0 0,-16-3 0 0 0,2 2 0 0 0,-1-1 0 0 0,1 3 0 0 0,-1-1 0 0 0,17 9-185 0 0,-23-11 74 0 0,-6-2-1 0 0,-1 0-280 0 0,10 2 248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6.58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225 3 919 0 0,'-26'-2'0'0'0,"10"2"80"0"0,-4 2-80 0 0,-2-2 0 0 0,-2 0 0 0 0,-1 0 0 0 0,-2 0 320 0 0,-4 0 40 0 0,-2 0 16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1:13.55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893 290 2615 0 0,'31'0'139'0'0,"227"-5"246"0"0,-141 2 760 0 0,156 16 0 0 0,31-7-511 0 0,-92-6-594 0 0,-188 3-40 0 0,-14-2 11 0 0,0 0-1 0 0,-1 0 1 0 0,1-1 0 0 0,11-1 0 0 0,-6-1 774 0 0,-23-7 139 0 0,4 7-766 0 0,0-1-1 0 0,0 0 1 0 0,-1 1-1 0 0,1 0 1 0 0,0 0-1 0 0,-1 0 1 0 0,0 0-1 0 0,1 1 1 0 0,-10-2-1 0 0,-6 0 160 0 0,-20-1-1 0 0,37 4-259 0 0,-40-1 162 0 0,-50 6-1 0 0,47-2-165 0 0,-25-2 7 0 0,-65 7-144 0 0,134-8 2 0 0,14 6-1053 0 0,-3-2 1013 0 0,0-1 1 0 0,0 0 0 0 0,1-1 0 0 0,-1 0 0 0 0,1 0 0 0 0,15 0 0 0 0,74-2-162 0 0,-91-1 295 0 0,69-2-74 0 0,116-2-68 0 0,344 9 44 0 0,-473-6 142 0 0,1 3 0 0 0,-1 3 0 0 0,79 14 0 0 0,-106-12 24 0 0,-34-6 0 0 0,-7 0-40 0 0,1-1-1 0 0,0 1 0 0 0,0-1 1 0 0,0 0-1 0 0,-5-2 0 0 0,-8-2 36 0 0,-179-24 678 0 0,-3 16-268 0 0,26 2-4 0 0,71 2-394 0 0,-263-9-126 0 0,294 21-453 0 0,-149-1-2151 0 0,421 5 1900 0 0,119-9 992 0 0,135-4-239 0 0,-407 3 128 0 0,76 0 1115 0 0,-141-4-707 0 0,2 3-366 0 0,0 1-1 0 0,0 0 1 0 0,0 1-1 0 0,-17-1 1 0 0,-61 4 193 0 0,27 0-368 0 0,-268-17 123 0 0,96 3 239 0 0,196 11-280 0 0,-444-20 382 0 0,147 15-557 0 0,336 7-99 0 0,5 1-253 0 0,10 3 310 0 0,1 0-1 0 0,0-1 0 0 0,-1-1 0 0 0,24 2 0 0 0,61-4-106 0 0,-31-1 296 0 0,474-18 195 0 0,-338 10-100 0 0,-66 4 185 0 0,-75 3 102 0 0,-59 2-269 0 0,-6-1-26 0 0,-13-5-40 0 0,0 1-1 0 0,-1 1 1 0 0,1 1 0 0 0,-30-3 0 0 0,-72 3-135 0 0,96 4 47 0 0,-119 2-18 0 0,-22 1 0 0 0,-57-10 15 0 0,-274 7 34 0 0,461 1-289 0 0,-63 13 0 0 0,94-14 16 0 0,5 3-584 0 0,-3-3 759 0 0,1-1 0 0 0,0 1 0 0 0,0 0 0 0 0,0-1 0 0 0,0 1 1 0 0,0-1-1 0 0,1 1 0 0 0,-1 0-40 0 0,6 3 39 0 0,-1 0 0 0 0,1-1 0 0 0,-1 0 0 0 0,1-1 0 0 0,0 0 0 0 0,0 0 0 0 0,0 0 0 0 0,8 0 0 0 0,64 3-425 0 0,-35-3 368 0 0,104 0 107 0 0,3 0 0 0 0,-135-2-4 0 0,24 3 28 0 0,-37-2 84 0 0,-5-3 55 0 0,-2-1-106 0 0,0 0-1 0 0,-1 1 1 0 0,1-1-1 0 0,0 1 1 0 0,-1 0-1 0 0,0 0 1 0 0,1 1-1 0 0,-1 0 1 0 0,-5-2-1 0 0,-50-4 384 0 0,48 6-352 0 0,-189-5 446 0 0,61 4-412 0 0,-22-7-72 0 0,-244-2 76 0 0,399 11-135 0 0,-58 5-471 0 0,63-5 265 0 0,18 7-998 0 0,-4-3 1142 0 0,1-2-1 0 0,-1 1 1 0 0,1-1 0 0 0,0-1 0 0 0,0 0-1 0 0,16-2 1 0 0,15 2 39 0 0,157 3 163 0 0,-69-2 146 0 0,37-2 164 0 0,58 3 261 0 0,396 32 579 0 0,-265-8-735 0 0,-65-5-388 0 0,164 20-93 0 0,-6 0-2 0 0,-180-15-30 0 0,-5 0-2 0 0,-100-14-279 0 0,-163-13 168 0 0,-13 0-745 0 0,0-1 744 0 0,-20-4 0 0 0,-3 0 40 0 0,-48-2-15 0 0,-103-13 36 0 0,135 12 41 0 0,-292-30 382 0 0,48 19-249 0 0,-60-1-4 0 0,342 19-147 0 0,-13 1 12 0 0,-1 1 1 0 0,-24 3 0 0 0,46-3-95 0 0,5-1-58 0 0,-1 0 116 0 0,1 0 0 0 0,-1 0 0 0 0,1 1 1 0 0,-1-1-1 0 0,1 1 0 0 0,-1-1 0 0 0,1 1 0 0 0,1 1 0 0 0,6 1-22 0 0,22 5-26 0 0,-1-2 0 0 0,40 4 0 0 0,65-2-150 0 0,-87-6 194 0 0,269-2 25 0 0,-31 0 0 0 0,205 10 819 0 0,-454-7-674 0 0,3-2 619 0 0,-451 1-96 0 0,254-8-616 0 0,-406-24 702 0 0,440 20-204 0 0,-242 12 0 0 0,317 0-486 0 0,-24 2 43 0 0,63-3-105 0 0,-1 0 0 0 0,0 1-1 0 0,0 1 1 0 0,-16 5 0 0 0,26-7-14 0 0,0-1 0 0 0,-1 0 0 0 0,1 1 1 0 0,-1-1-1 0 0,1 1 0 0 0,0-1 0 0 0,-1 1 0 0 0,1-1 1 0 0,0 1-1 0 0,0 0 0 0 0,-1-1 0 0 0,1 1 1 0 0,0-1-1 0 0,0 1 0 0 0,0-1 0 0 0,0 1 1 0 0,0 0-1 0 0,0-1 0 0 0,0 1 0 0 0,0 0 0 0 0,0-1 1 0 0,0 1-1 0 0,0-1 0 0 0,0 1 0 0 0,0 0 1 0 0,0 0-18 0 0,1 1-3 0 0,0 0 0 0 0,-1 0 0 0 0,1-1 0 0 0,0 1-1 0 0,0 0 1 0 0,0 0 0 0 0,0 0 0 0 0,0-1 0 0 0,1 1 0 0 0,-1-1 0 0 0,0 1 0 0 0,1-1 0 0 0,-1 1-1 0 0,1-1 1 0 0,0 0 0 0 0,-1 1 0 0 0,1-1 0 0 0,0 0 0 0 0,0 0 0 0 0,-1 0 0 0 0,4 0 0 0 0,5 3-103 0 0,0 0 1 0 0,18 3 0 0 0,-26-6 120 0 0,53 10-154 0 0,61 5-1 0 0,60-3-215 0 0,-61-6 281 0 0,322 12 157 0 0,-238-12-20 0 0,-181-6 46 0 0,-14-1 295 0 0,-7 0-254 0 0,-28-5 7 0 0,0 2 0 0 0,0 1 0 0 0,-33 2 0 0 0,-13-1 16 0 0,-529-15-216 0 0,420 15 63 0 0,-177 2-35 0 0,351-1-27 0 0,-1 1 0 0 0,-22 5 0 0 0,33-6-79 0 0,12 8-787 0 0,-3-4 761 0 0,1 1 0 0 0,0-1 0 0 0,0-1-1 0 0,0 1 1 0 0,0-1 0 0 0,1-1 0 0 0,16 3 0 0 0,76 6-155 0 0,-78-9 282 0 0,263 8-82 0 0,-75-4 339 0 0,-153-3-80 0 0,247 7 1063 0 0,-306-10-1164 0 0,0 0 1 0 0,0 0 0 0 0,-1 0-1 0 0,1-1 1 0 0,0 1-1 0 0,0 0 1 0 0,0-1 0 0 0,0 1-1 0 0,0-1 1 0 0,-1 0 0 0 0,-7-3 48 0 0,-27-7 113 0 0,-1 2 0 0 0,-72-9-1 0 0,-80 6-222 0 0,103 9 60 0 0,-160-14 13 0 0,-187-6 50 0 0,393 23-148 0 0,-77 10 0 0 0,114-10-251 0 0,17 4-1095 0 0,-6-1 1245 0 0,13 2-6 0 0,0-1 1 0 0,0-1-1 0 0,30 0 0 0 0,68-5-679 0 0,-27-1 546 0 0,136-2 361 0 0,-181 4-45 0 0,25-8 606 0 0,-70-3-51 0 0,-3 11-549 0 0,1 0 0 0 0,0 0 1 0 0,-1 0-1 0 0,1 0 1 0 0,-1 0-1 0 0,0 0 0 0 0,1 0 1 0 0,-1 0-1 0 0,0 0 1 0 0,1 0-1 0 0,-1 0 0 0 0,0 0 1 0 0,0 1-1 0 0,0-1 1 0 0,0 0-1 0 0,0 1 1 0 0,0-1-1 0 0,0 1 0 0 0,0-1 1 0 0,-2 0-1 0 0,-24-8 265 0 0,21 8-221 0 0,-38-8 147 0 0,-55-3-1 0 0,18 2-96 0 0,-299-26-117 0 0,34 5 0 0 0,6-18 0 0 0,209 35 0 0 0,89 11-193 0 0,40 3 82 0 0,18 15-3275 0 0,-11-12 3213 0 0,-1 0 1 0 0,0-1 0 0 0,1 0-1 0 0,-1 1 1 0 0,1-2-1 0 0,0 1 1 0 0,-1 0 0 0 0,1-1-1 0 0,7 1 1 0 0,12 1-21 0 0,37 1-1 0 0,-43-3 121 0 0,-2-1 61 0 0,2 1 11 0 0,23 3 0 0 0,-26-2 1 0 0,-3-2 11 0 0,-10 0 114 0 0,-133 0-6 0 0,18 0-366 0 0,58-5 62 0 0,-75-16-1 0 0,75 11 133 0 0,22 2 31 0 0,0-2 0 0 0,-39-16 0 0 0,45 16 16 0 0,20 7 6 0 0,-94-31 0 0 0,-43-6 99 0 0,-181-26 0 0 0,309 64-53 0 0,-20-3 226 0 0,-45-14 875 0 0,81 19-1124 0 0,15-2 117 0 0,23 1-211 0 0,117 5 216 0 0,-118-2-115 0 0,0 3 0 0 0,43 10 0 0 0,-4-1 226 0 0,-35-8 24 0 0,75 10 666 0 0,28 6-294 0 0,96 12-479 0 0,-149-23-158 0 0,51 6 163 0 0,103 14-14 0 0,-197-23-149 0 0,263 31 156 0 0,106 3-80 0 0,-39-9 266 0 0,-28-4 75 0 0,190 6-101 0 0,-210-16-274 0 0,-69-3-61 0 0,468 33 19 0 0,-588-37 24 0 0,196 23-28 0 0,-65-5-12 0 0,-183-20 1 0 0,53 4-88 0 0,-129-14 103 0 0,-12 0-8 0 0,-1-1 0 0 0,-1 1 0 0 0,1-1-1 0 0,0 1 1 0 0,0-1 0 0 0,0 1 0 0 0,0-1 0 0 0,0 1 0 0 0,0-1 0 0 0,0 1 0 0 0,-1-1-1 0 0,1 1 1 0 0,0 0 0 0 0,0-1 0 0 0,-1 1 0 0 0,1-1 0 0 0,0 1 0 0 0,0 0-1 0 0,-1-1 1 0 0,-2-2 20 0 0,0 0 1 0 0,0 1-1 0 0,0-1 0 0 0,0 1 0 0 0,0 0 0 0 0,-1 0 0 0 0,1 0 0 0 0,0 1 0 0 0,-7-3 0 0 0,-37-9 226 0 0,36 10-209 0 0,-168-25 288 0 0,107 20-272 0 0,-694-56 143 0 0,586 53-206 0 0,-132 0-244 0 0,-53-4-1058 0 0,267 7 284 0 0,95 7 876 0 0,18 3-135 0 0,41 4-78 0 0,91-1 0 0 0,-119-5 370 0 0,120-4 155 0 0,44 1 42 0 0,-106 5-117 0 0,379 3 358 0 0,-67 2-197 0 0,-49 1 30 0 0,-307-8-210 0 0,62-2 206 0 0,-101 2-112 0 0,-14-7 74 0 0,3 3-199 0 0,-1 1-1 0 0,1 1 0 0 0,-1 0 0 0 0,0 0 0 0 0,0 0 1 0 0,-14 1-1 0 0,-3-2-3 0 0,-241-33 142 0 0,-160-17 44 0 0,174 29 51 0 0,-265-15 351 0 0,500 38-625 0 0,-288-11 62 0 0,302 12-81 0 0,1 0 0 0 0,-1 0 0 0 0,1 0 0 0 0,-1 0 0 0 0,1 1 0 0 0,-7 1 0 0 0,8-2-104 0 0,5 3-162 0 0,8 3 117 0 0,1 0 0 0 0,0-1-1 0 0,0 0 1 0 0,0-1 0 0 0,0 0-1 0 0,1-1 1 0 0,0 0 0 0 0,17 1-1 0 0,111-1-189 0 0,-93-3 344 0 0,430 13 213 0 0,-469-13-188 0 0,261 6 790 0 0,-254-8-698 0 0,-13 1 269 0 0,-17-6-88 0 0,-4 3-230 0 0,0 0-1 0 0,0 1 1 0 0,-1 1-1 0 0,-30 0 1 0 0,2 0-32 0 0,-9-2 27 0 0,-320-13-20 0 0,-9 11-30 0 0,71-9-422 0 0,301 14 339 0 0,1 1-1 0 0,-19 1 1 0 0,29 0-10 0 0,6 0-398 0 0,60 8-7 0 0,112 3-1 0 0,-151-11 511 0 0,263 0 287 0 0,44 3 139 0 0,87 10 72 0 0,2 10-44 0 0,-153-6-234 0 0,-93-5-106 0 0,204 44-1 0 0,-252-39-70 0 0,-18-3-57 0 0,38 7 2 0 0,-45-11 0 0 0,442 44 72 0 0,151 39 3 0 0,-569-68 20 0 0,-17-3 2 0 0,-106-23-44 0 0,-6 0 25 0 0,-529-47 732 0 0,200 20-826 0 0,-752-48 96 0 0,256 46-80 0 0,63 51-896 0 0,713-15 88 0 0,55-4 539 0 0,3 1 143 0 0,0 1 0 0 0,0-1-1 0 0,1-1 1 0 0,-1 1 0 0 0,1-1 0 0 0,-1 0 0 0 0,1-1-1 0 0,11 3 1 0 0,64 11-543 0 0,-72-15 613 0 0,521 42 257 0 0,-383-35-96 0 0,228 10 470 0 0,395 29 1036 0 0,-208 29-823 0 0,-556-74-738 0 0,-11-2-30 0 0,-17-3-26 0 0,15 3 0 0 0,-952-104-290 0 0,562 59 568 0 0,-231-17 328 0 0,564 59-578 0 0,-514-12 124 0 0,559 15-156 0 0,-44 4-123 0 0,55-3 111 0 0,0 0-1 0 0,-1 0 0 0 0,1 1 0 0 0,0 0 0 0 0,-12 6 0 0 0,17-7-109 0 0,5 2-184 0 0,3 3 206 0 0,0 0 0 0 0,0 0 0 0 0,1-1 0 0 0,0 0 0 0 0,0 0 0 0 0,0 0 0 0 0,1-1 0 0 0,-1 0 0 0 0,1-1 0 0 0,0 0 0 0 0,14 4 0 0 0,12 1-66 0 0,55 7 1 0 0,-69-13 126 0 0,561 50-234 0 0,-299-31 357 0 0,-168-12 13 0 0,321 32 411 0 0,-432-40-423 0 0,-13-5 125 0 0,3 0-153 0 0,-10-2 25 0 0,-2 0 1 0 0,1 1 0 0 0,-21-3 0 0 0,-59-3-31 0 0,51 6-14 0 0,-946-104 25 0 0,91 56 139 0 0,889 53-195 0 0,-251 0-54 0 0,248 1-5 0 0,0 0-1 0 0,-23 5 0 0 0,36-5-17 0 0,7 5-896 0 0,-1-3 914 0 0,0 1-1 0 0,0-1 1 0 0,0 0-1 0 0,0 0 0 0 0,0 0 1 0 0,1-1-1 0 0,-1 1 0 0 0,1-1 1 0 0,-1 0-1 0 0,1 0 1 0 0,0 0-1 0 0,5 1 0 0 0,10 4-166 0 0,31 6-1 0 0,-49-13 221 0 0,54 9 59 0 0,-1-2 0 0 0,84-1 0 0 0,-63-4 53 0 0,658 43 742 0 0,-733-45-839 0 0,0-1 0 0 0,-1 0-1 0 0,1 1 1 0 0,0-1 0 0 0,0 1-1 0 0,-1-1 1 0 0,1 0-1 0 0,0 1 1 0 0,-1-1 0 0 0,1 1-1 0 0,-1-1 1 0 0,1 1 0 0 0,-1-1-1 0 0,1 1 1 0 0,-1-1 0 0 0,0 0-1 0 0,-4-2 18 0 0,1 0-1 0 0,-1 0 0 0 0,0 1 1 0 0,-1-1-1 0 0,1 1 0 0 0,0 0 1 0 0,-1 1-1 0 0,-8-2 1 0 0,-51-5 104 0 0,27 5-69 0 0,-373-35-45 0 0,209 22-13 0 0,3 1 0 0 0,195 15-27 0 0,7 3 8 0 0,8 2-19 0 0,16 3 5 0 0,1-2-1 0 0,57 6 1 0 0,-61-10 55 0 0,410 29 626 0 0,-260-21-434 0 0,668 50 493 0 0,-719-49-496 0 0,427 42 270 0 0,-4 30-204 0 0,-256-16-266 0 0,-257-58-22 0 0,187 65-15 0 0,-218-73-44 0 0,-5-2 17 0 0,-713-115 162 0 0,542 94-93 0 0,-107-12-9 0 0,216 32-96 0 0,63 2 22 0 0,6 2-384 0 0,17 9 359 0 0,0-1 0 0 0,1-1 0 0 0,44 12 0 0 0,298 38 85 0 0,-224-40 14 0 0,-58-9-32 0 0,85 16-94 0 0,-164-25 47 0 0,-5-3-53 0 0,-2-1 117 0 0,1 0 0 0 0,-1 0-1 0 0,0 1 1 0 0,0 0 0 0 0,0 0 0 0 0,0 0-1 0 0,-6-2 1 0 0,-37-10-3 0 0,35 11 13 0 0,-60-14-35 0 0,-80-6 1 0 0,59 10 23 0 0,-297-42 155 0 0,-1 19 158 0 0,303 30-289 0 0,-108-2 34 0 0,188 8-100 0 0,-1 1 0 0 0,1 0 0 0 0,0 0 1 0 0,-13 4-1 0 0,19-5-71 0 0,12 8-637 0 0,-3-3 697 0 0,1 0 1 0 0,0 0-1 0 0,1-1 0 0 0,-1 0 0 0 0,1 0 1 0 0,-1-1-1 0 0,16 4 0 0 0,81 10-509 0 0,-75-13 523 0 0,123 14 48 0 0,44 6 0 0 0,-163-18 11 0 0,-31-5 44 0 0,-5-3 14 0 0,-6-2-42 0 0,0 0 1 0 0,0 1-1 0 0,0 0 0 0 0,-1 0 1 0 0,1 1-1 0 0,-13-3 1 0 0,-60-4 24 0 0,46 6-28 0 0,-48-6 1 0 0,-173-17 29 0 0,-1 19 0 0 0,252 7-46 0 0,-16 1 37 0 0,-33 5 1 0 0,43-4-146 0 0,9-2-11 0 0,0 1 2 0 0,2-1 106 0 0,0 0 0 0 0,0 0 1 0 0,1 0-1 0 0,-1 0 0 0 0,0 0 0 0 0,0 0 1 0 0,0 0-1 0 0,0 0 0 0 0,0 0 0 0 0,0 0 1 0 0,0 0-1 0 0,1 0 0 0 0,-1 0 0 0 0,0 0 0 0 0,0 0 1 0 0,0 1-1 0 0,0-1 0 0 0,0 0 0 0 0,0 0 1 0 0,0 0-1 0 0,0 0 0 0 0,0 0 0 0 0,0 0 0 0 0,0 0 1 0 0,0 0-1 0 0,1 1 0 0 0,-1-1 0 0 0,0 0 1 0 0,0 0-1 0 0,0 0 0 0 0,0 0 0 0 0,0 0 1 0 0,0 0-1 0 0,0 1 0 0 0,0-1 0 0 0,0 0 0 0 0,0 0 1 0 0,0 0-1 0 0,0 0 0 0 0,0 0 0 0 0,-1 0 1 0 0,1 1-1 0 0,0-1 0 0 0,0 0 0 0 0,0 0 1 0 0,0 0-1 0 0,0 0 0 0 0,0 0 0 0 0,0 0 0 0 0,0 0 1 0 0,0 0-1 0 0,0 1 0 0 0,0-1 0 0 0,0 0 1 0 0,-1 0-1 0 0,1 0 0 0 0,0 0 0 0 0,0 0 1 0 0,0 0-1 0 0,0 0 0 0 0,0 0 0 0 0,0 0 0 0 0,0 0 1 0 0,-1 0-1 0 0,1 0 0 0 0,0 0 0 0 0,0 0 1 0 0,18 7-345 0 0,24 4-137 0 0,-10-7 637 0 0,59 1-1 0 0,-10-2 47 0 0,318 23 528 0 0,44 3-424 0 0,-134-1-196 0 0,103 12 276 0 0,-32-1-7 0 0,-253-26-248 0 0,196 31 110 0 0,-98-11-124 0 0,662 93 97 0 0,-200-4-95 0 0,-185-28-115 0 0,6 2-1 0 0,-238-42 0 0 0,322 54-368 0 0,-545-99 232 0 0,-43-9 72 0 0,-17-8-230 0 0,11 7 268 0 0,-11-5-26 0 0,1 0-1 0 0,-2 1 1 0 0,1 0-1 0 0,-25-4 1 0 0,-60-6-94 0 0,64 11 98 0 0,-419-69-97 0 0,242 35 10 0 0,-603-97 7 0 0,688 114 128 0 0,-427-69 0 0 0,317 61 0 0 0,207 28-13 0 0,45 12-134 0 0,6 0 116 0 0,0-2 1 0 0,1-1-1 0 0,0 0 0 0 0,28 4 0 0 0,100 12-143 0 0,-89-15 150 0 0,807 93 647 0 0,-684-83-535 0 0,71 12 503 0 0,-253-31-414 0 0,-6-2-96 0 0,-7-4-49 0 0,0 1 0 0 0,-1 1 0 0 0,1-1 0 0 0,-19-4 0 0 0,-50-8 10 0 0,58 12-17 0 0,-136-28 43 0 0,-120-23-43 0 0,31 11 8 0 0,-161-27 324 0 0,-3 16 133 0 0,273 41-359 0 0,-136-13 10 0 0,270 28-140 0 0,-29-2-40 0 0,0 1 0 0 0,-62 7 0 0 0,91-6-113 0 0,5 3-78 0 0,1 1 176 0 0,0-1 0 0 0,0 1 0 0 0,1-1 1 0 0,-1 0-1 0 0,1 0 0 0 0,0 0 1 0 0,0 0-1 0 0,0-1 0 0 0,0 1 0 0 0,0-1 1 0 0,1 0-1 0 0,5 2 0 0 0,13 3-76 0 0,27 6 0 0 0,-34-9 59 0 0,337 54-10 0 0,-221-40 154 0 0,558 88 103 0 0,-664-103-176 0 0,-21-3 0 0 0,-13-4 0 0 0,-17-5 0 0 0,-228-44-159 0 0,206 45 140 0 0,-248-38-37 0 0,135 23 5 0 0,-349-44 408 0 0,61 23-39 0 0,419 41-310 0 0,-89-9 34 0 0,96 11-36 0 0,0 1 0 0 0,0 1 0 0 0,-27 5 0 0 0,34-3-22 0 0,15-3 15 0 0,0 0-1 0 0,-1 0 0 0 0,1 0 1 0 0,0 0-1 0 0,0 0 0 0 0,0 0 1 0 0,0 0-1 0 0,0 0 1 0 0,0 0-1 0 0,0 0 0 0 0,0 0 1 0 0,0 0-1 0 0,0 0 0 0 0,0 0 1 0 0,-1 0-1 0 0,1 0 0 0 0,0 0 1 0 0,0 0-1 0 0,0 0 1 0 0,0 0-1 0 0,0 0 0 0 0,0 0 1 0 0,0 0-1 0 0,0 0 0 0 0,0 0 1 0 0,0 0-1 0 0,0 0 0 0 0,0 0 1 0 0,0 0-1 0 0,0 0 1 0 0,-1 0-1 0 0,1 1 0 0 0,0-1 1 0 0,0 0-1 0 0,0 0 0 0 0,0 0 1 0 0,0 0-1 0 0,0 0 0 0 0,0 0 1 0 0,0 0-1 0 0,0 0 1 0 0,0 0-1 0 0,0 0 0 0 0,0 0 1 0 0,0 1-1 0 0,0-1 0 0 0,0 0 1 0 0,0 0-1 0 0,0 0 0 0 0,0 0 1 0 0,0 0-1 0 0,0 0 1 0 0,0 0-1 0 0,0 0 0 0 0,1 0 1 0 0,-1 0-1 0 0,0 0 0 0 0,0 1 1 0 0,0-1-1 0 0,0 0 0 0 0,0 0 1 0 0,0 0-1 0 0,0 0 1 0 0,0 0-1 0 0,0 0 0 0 0,3 4-49 0 0,-1 0 0 0 0,1 0-1 0 0,0 0 1 0 0,0-1 0 0 0,1 1 0 0 0,-1-1-1 0 0,1 0 1 0 0,-1 0 0 0 0,1 0-1 0 0,0 0 1 0 0,0-1 0 0 0,0 1-1 0 0,1-1 1 0 0,-1 0 0 0 0,0 0 0 0 0,6 1-1 0 0,15 4-22 0 0,45 8 0 0 0,-44-10 90 0 0,389 58 145 0 0,-129-24-10 0 0,487 106 43 0 0,-769-144-264 0 0,-17-6-37 0 0,6 2 93 0 0,-35-13-10 0 0,-73-15-1 0 0,-50-1-11 0 0,117 24 46 0 0,-146-27-17 0 0,-205-35 430 0 0,348 62-247 0 0,0 3 0 0 0,-78 1 0 0 0,122 4-175 0 0,-17 5 37 0 0,22-4-107 0 0,5 2-53 0 0,4 3 74 0 0,0 0-1 0 0,0 0 0 0 0,1-1 1 0 0,0 0-1 0 0,0 0 1 0 0,0-1-1 0 0,1 0 0 0 0,-1 0 1 0 0,10 2-1 0 0,88 23-247 0 0,-105-29 293 0 0,490 78-18 0 0,-320-55 19 0 0,-98-13-9 0 0,190 22 86 0 0,-248-32-75 0 0,-15 0 0 0 0,0 0 0 0 0,0 0 0 0 0,0 0 0 0 0,0 0 0 0 0,0 0 0 0 0,0 0 0 0 0,0 0 0 0 0,0 0 0 0 0,0 0 0 0 0,1 0 0 0 0,-1 0 0 0 0,0 0 0 0 0,0-1 0 0 0,0 1 0 0 0,0 0 0 0 0,0 0 0 0 0,0 0 0 0 0,0 0 0 0 0,0 0 0 0 0,0 0 0 0 0,0 0 0 0 0,0 0 0 0 0,0 0 0 0 0,0 0 0 0 0,0 0 0 0 0,0 0 0 0 0,0-1 0 0 0,0 1 0 0 0,1 0 0 0 0,-1 0 0 0 0,0 0 0 0 0,0 0 0 0 0,0 0 0 0 0,0 0 0 0 0,0 0 0 0 0,0 0 0 0 0,0 0 0 0 0,0 0 0 0 0,-1-1 0 0 0,1 1 0 0 0,0 0 0 0 0,0 0 0 0 0,0 0 0 0 0,0 0 0 0 0,0 0 0 0 0,0 0 0 0 0,0 0 0 0 0,0 0 0 0 0,0 0 0 0 0,0 0 0 0 0,-7-6 0 0 0,-2 0 0 0 0,-1 0 0 0 0,0 0 0 0 0,0 1 0 0 0,-1 1 0 0 0,-11-5 0 0 0,-59-13 0 0 0,56 15 0 0 0,-252-48-9 0 0,92 21 141 0 0,-101-19 262 0 0,201 42-208 0 0,-118-1-1 0 0,155 14-105 0 0,47-2-83 0 0,0 0 1 0 0,0 0-1 0 0,0 0 0 0 0,0 1 0 0 0,0-1 0 0 0,0 0 0 0 0,0 1 0 0 0,1-1 0 0 0,-1 0 1 0 0,0 1-1 0 0,0-1 0 0 0,-1 2 0 0 0,1-1-8 0 0,1-1 0 0 0,-1 1 0 0 0,1 0 0 0 0,0-1 0 0 0,-1 1 0 0 0,1 0-1 0 0,0 0 1 0 0,0-1 0 0 0,0 1 0 0 0,-1 0 0 0 0,1 0 0 0 0,0-1 0 0 0,0 1 0 0 0,0 0 0 0 0,0 0 0 0 0,0-1 0 0 0,0 1 0 0 0,1 0 0 0 0,-1 0 0 0 0,0-1 0 0 0,0 1-1 0 0,0 0 1 0 0,1 0 0 0 0,-1-1 0 0 0,0 1 0 0 0,1 0 0 0 0,-1-1 0 0 0,1 1 0 0 0,-1-1 0 0 0,1 2 0 0 0,1 0-32 0 0,0 1 0 0 0,0-1 0 0 0,0 0 1 0 0,1 0-1 0 0,-1 0 0 0 0,5 4 0 0 0,5 0-43 0 0,0 0 0 0 0,0-1 0 0 0,0 0 0 0 0,23 6 0 0 0,55 8-81 0 0,-55-13 102 0 0,598 89 372 0 0,-549-85-264 0 0,176 36 112 0 0,-243-43-152 0 0,-32-13 117 0 0,-13-2-118 0 0,0 1 0 0 0,-1 2 0 0 0,0 0 0 0 0,-33-3 0 0 0,12 1-2 0 0,-526-118 64 0 0,-54 13 444 0 0,578 107-493 0 0,-372-35-42 0 0,319 40-902 0 0,103 4 714 0 0,-11 3-1518 0 0,4-2 1767 0 0,-1-1 0 0 0,1-1 0 0 0,-1 1 0 0 0,-18-5 1 0 0,-8 0 10 0 0,-43-7 40 0 0,54 7 179 0 0,-1 1 0 0 0,-31-1 0 0 0,58 6-247 0 0,1-1 0 0 0,-1 0 0 0 0,0 0 0 0 0,1 1-1 0 0,-1-1 1 0 0,0 0 0 0 0,0 1 0 0 0,1 0 0 0 0,-1-1 0 0 0,2 2-1 0 0,4 2 14 0 0,20 6 77 0 0,0-2 1 0 0,43 9-1 0 0,60 2 180 0 0,-75-12-188 0 0,216 24 205 0 0,-51-7-163 0 0,243 42-50 0 0,-381-52-46 0 0,119 15-37 0 0,182 20 280 0 0,28 25 507 0 0,-284-43-684 0 0,145 55-1 0 0,-239-74-122 0 0,-31-11-50 0 0,-5-1-266 0 0,-258-42 487 0 0,65 8-44 0 0,-219-16-115 0 0,347 42 0 0 0,-27-1 0 0 0,83 8-18 0 0,20 14-180 0 0,-3-9 174 0 0,0 1 0 0 0,0-1 1 0 0,0 0-1 0 0,0-1 0 0 0,1 1 0 0 0,0-1 0 0 0,-1 0 0 0 0,11 3 0 0 0,6 1 30 0 0,24 5 1 0 0,-30-8-25 0 0,231 44-42 0 0,105 14 178 0 0,-339-62-94 0 0,-13 0-23 0 0,0-1 0 0 0,0 1 0 0 0,0 0 0 0 0,0 0 0 0 0,0 0 0 0 0,0 0 0 0 0,0 0 0 0 0,0 0 0 0 0,0-1 0 0 0,1 1 0 0 0,-1 0 0 0 0,0 0 0 0 0,0 0 0 0 0,0 0 0 0 0,0-1 0 0 0,0 1-1 0 0,0 0 1 0 0,0 0 0 0 0,0 0 0 0 0,0 0 0 0 0,0-1 0 0 0,0 1 0 0 0,0 0 0 0 0,0 0 0 0 0,0 0 0 0 0,0-1 0 0 0,0 1 0 0 0,-1 0 0 0 0,1 0 0 0 0,0 0 0 0 0,0 0 0 0 0,0 0 0 0 0,0-1 0 0 0,0 1 0 0 0,0 0 0 0 0,0 0 0 0 0,-2-3 1 0 0,0 1 0 0 0,0 0 0 0 0,-1 0 0 0 0,1 0 0 0 0,0 0 0 0 0,-4-2 0 0 0,-7-4-4 0 0,0 0-1 0 0,0 1 1 0 0,-1 1 0 0 0,0 0-1 0 0,-27-7 1 0 0,-78-11-28 0 0,82 17 21 0 0,-81-13 27 0 0,0 5-1 0 0,-122-1 1 0 0,224 16-31 0 0,10 0-1 0 0,0-1-1 0 0,-1 2 1 0 0,1-1 0 0 0,0 1-1 0 0,0 0 1 0 0,0 0 0 0 0,-9 3-1 0 0,13-3-70 0 0,3 1-130 0 0,-1 0 177 0 0,0 0-1 0 0,1 0 1 0 0,-1 0-1 0 0,1 0 1 0 0,0 0-1 0 0,-1 0 0 0 0,1 0 1 0 0,0 0-1 0 0,0-1 1 0 0,0 1-1 0 0,1 0 1 0 0,-1-1-1 0 0,0 1 0 0 0,1-1 1 0 0,-1 1-1 0 0,1-1 1 0 0,-1 1-1 0 0,1-1 1 0 0,2 2-1 0 0,5 2-57 0 0,-1 0 0 0 0,19 7-1 0 0,-22-10 57 0 0,27 10-17 0 0,1-1 0 0 0,47 9 0 0 0,70 5 143 0 0,-145-25-82 0 0,40 7 75 0 0,4-1-55 0 0,-1 3 0 0 0,84 25 0 0 0,-129-33 85 0 0,-4-3 32 0 0,-2-2-100 0 0,0 1 1 0 0,0 0-1 0 0,0-1 0 0 0,-1 1 0 0 0,1 0 0 0 0,-1 1 0 0 0,0-1 0 0 0,1 1 1 0 0,-1-1-1 0 0,0 1 0 0 0,-1 0 0 0 0,1 1 0 0 0,0-1 0 0 0,0 1 0 0 0,-5-1 0 0 0,-15-4 55 0 0,-36-3 1 0 0,53 8-105 0 0,-4 0 14 0 0,-132-14 65 0 0,109 13-58 0 0,0 1 1 0 0,-40 5-1 0 0,62-2-29 0 0,10-2-69 0 0,2 2-38 0 0,0 0 113 0 0,0 0-1 0 0,0-1 0 0 0,0 1 1 0 0,0 0-1 0 0,0 0 1 0 0,0-1-1 0 0,1 1 0 0 0,-1 0 1 0 0,0-1-1 0 0,1 1 1 0 0,0-1-1 0 0,-1 1 0 0 0,1 0 1 0 0,0-1-1 0 0,2 3 1 0 0,-1-1-32 0 0,1 0 1 0 0,0 1-1 0 0,0-1 1 0 0,0-1-1 0 0,0 1 1 0 0,5 2-1 0 0,5 3-90 0 0,0 0 0 0 0,23 8 0 0 0,-1-4 162 0 0,0-1 0 0 0,45 7 0 0 0,15 4 27 0 0,-64-13-16 0 0,-29-8-105 0 0,-103-10-34 0 0,22 1 116 0 0,-188-12 354 0 0,241 20-390 0 0,26 0 16 0 0,0 0 0 0 0,0 0 1 0 0,0 0-1 0 0,0 0 0 0 0,0 0 1 0 0,0 0-1 0 0,0 0 0 0 0,0 0 0 0 0,0 0 1 0 0,0 0-1 0 0,-1 0 0 0 0,1 0 1 0 0,0 0-1 0 0,0 0 0 0 0,0 0 1 0 0,0 0-1 0 0,0 0 0 0 0,0 0 1 0 0,0 0-1 0 0,0 0 0 0 0,0 0 1 0 0,0 0-1 0 0,0 0 0 0 0,0 0 1 0 0,-1 0-1 0 0,1 1 0 0 0,0-1 0 0 0,0 0 1 0 0,0 0-1 0 0,0 0 0 0 0,0 0 1 0 0,0 0-1 0 0,0 0 0 0 0,0 0 1 0 0,0 0-1 0 0,0 0 0 0 0,0 0 1 0 0,0 0-1 0 0,0 0 0 0 0,0 1 1 0 0,0-1-1 0 0,0 0 0 0 0,0 0 1 0 0,0 0-1 0 0,0 0 0 0 0,0 0 0 0 0,0 0 1 0 0,0 0-1 0 0,0 0 0 0 0,0 0 1 0 0,0 0-1 0 0,0 0 0 0 0,0 1 1 0 0,0-1-1 0 0,0 0 0 0 0,0 0 1 0 0,0 2-16 0 0,1 1 1 0 0,-1-1 0 0 0,1 1 0 0 0,-1-1 0 0 0,1 1 0 0 0,0-1-1 0 0,0 1 1 0 0,0-1 0 0 0,0 0 0 0 0,0 0 0 0 0,1 1 0 0 0,-1-1-1 0 0,1 0 1 0 0,-1 0 0 0 0,1 0 0 0 0,0-1 0 0 0,0 1 0 0 0,0 0-1 0 0,0-1 1 0 0,0 1 0 0 0,0-1 0 0 0,0 1 0 0 0,0-1 0 0 0,5 2-1 0 0,6 2 6 0 0,0 0 0 0 0,1-1 0 0 0,18 4-1 0 0,-24-7 0 0 0,124 24 151 0 0,-61-12-39 0 0,-61-11-76 0 0,1-1 0 0 0,16 0 0 0 0,34 3-12 0 0,-59-4 276 0 0,-8-12-68 0 0,4 9-191 0 0,0 0 0 0 0,-1 1 0 0 0,1-1-1 0 0,-1 1 1 0 0,0 0 0 0 0,0 0 0 0 0,-4-2 0 0 0,2 1-3 0 0,-5-3 44 0 0,-2 3 4 0 0,2 2-74 0 0,28 2-81 0 0,32 6-1 0 0,-7 0 85 0 0,64 5-3 0 0,188 18 0 0 0,-70-19 111 0 0,97 7 21 0 0,125 1 63 0 0,-175-11-126 0 0,148 0 288 0 0,-8 9-25 0 0,-195-6-176 0 0,71 7-156 0 0,-263-16-159 0 0,46-3 0 0 0,-68 1 61 0 0,-15-8-190 0 0,-4 3 287 0 0,1-1 0 0 0,-1 2 0 0 0,0 0 0 0 0,0 1 0 0 0,-24-2 0 0 0,26 4-7 0 0,-164-17-69 0 0,-11-1 16 0 0,18-3 61 0 0,-449-65 0 0 0,260 29 106 0 0,-44-8 20 0 0,81 13-55 0 0,-82-16-14 0 0,367 61-126 0 0,141 25-223 0 0,148 7-1 0 0,-121-14 251 0 0,247 23 46 0 0,505 40-153 0 0,-604-53 96 0 0,223 12-85 0 0,-108-7 85 0 0,-19-2 26 0 0,-83-10 27 0 0,-278-14-4 0 0,-13 1 4 0 0,0 0 0 0 0,0 0 0 0 0,0 0-1 0 0,0 0 1 0 0,1 0 0 0 0,-1 0 0 0 0,0 0 0 0 0,0 0-1 0 0,0 0 1 0 0,0 0 0 0 0,0 0 0 0 0,0 0 0 0 0,0 0-1 0 0,0 0 1 0 0,0 0 0 0 0,0 0 0 0 0,0 0 0 0 0,0 0-1 0 0,0 0 1 0 0,0 0 0 0 0,0 0 0 0 0,0 0 0 0 0,0 0-1 0 0,0 0 1 0 0,0 0 0 0 0,1 0 0 0 0,-1 0 0 0 0,0 0-1 0 0,0 0 1 0 0,0 0 0 0 0,0 0 0 0 0,0-1 0 0 0,0 1-1 0 0,0 0 1 0 0,0 0 0 0 0,0 0 0 0 0,0 0 0 0 0,0 0-1 0 0,0 0 1 0 0,0 0 0 0 0,0 0 0 0 0,0 0 0 0 0,0 0 0 0 0,0 0-1 0 0,0 0 1 0 0,0 0 0 0 0,0 0 0 0 0,0 0 0 0 0,0 0-1 0 0,0-1 1 0 0,0 1 0 0 0,0 0 0 0 0,-1 0 0 0 0,1 0-1 0 0,0 0 1 0 0,0 0 0 0 0,0 0 0 0 0,0 0 0 0 0,0 0-1 0 0,0 0 1 0 0,0 0 0 0 0,0 0 0 0 0,0 0 0 0 0,-9-4-51 0 0,9 4 46 0 0,-25-9-51 0 0,-1 1 0 0 0,0 2-1 0 0,-1 1 1 0 0,-37-3 0 0 0,9 1-57 0 0,-458-84-480 0 0,200 32 596 0 0,231 45-5 0 0,-543-92 724 0 0,406 71-398 0 0,-471-68 820 0 0,-417 5-324 0 0,1068 96-820 0 0,10 0-30 0 0,1 1 1 0 0,-48 6-1 0 0,75-5 12 0 0,1 0 1 0 0,-1 0 0 0 0,1 0-1 0 0,-1 0 1 0 0,1 0-1 0 0,-1 0 1 0 0,1 0-1 0 0,-1 0 1 0 0,1 0 0 0 0,-1 0-1 0 0,1 1 1 0 0,-1-1-1 0 0,1 0 1 0 0,-1 0-1 0 0,1 1 1 0 0,0-1-1 0 0,-1 0 1 0 0,1 1 0 0 0,-1-1-1 0 0,1 0 1 0 0,0 1-1 0 0,-1-1 1 0 0,1 1-1 0 0,-1-1 1 0 0,2 1 5 0 0,-1-1 1 0 0,0 1 0 0 0,0-1-1 0 0,0 1 1 0 0,0-1 0 0 0,0 1-1 0 0,0-1 1 0 0,1 1-1 0 0,-1-1 1 0 0,0 0 0 0 0,0 1-1 0 0,1-1 1 0 0,-1 1-1 0 0,0-1 1 0 0,1 0 0 0 0,-1 1-1 0 0,0-1 1 0 0,1 0 0 0 0,0 1-1 0 0,24 15-252 0 0,-24-15 244 0 0,15 6-157 0 0,0 0 1 0 0,0-1-1 0 0,0-1 0 0 0,24 5 1 0 0,73 8-383 0 0,-90-15 482 0 0,470 45-61 0 0,-352-36 128 0 0,160 13 99 0 0,640 61 300 0 0,-327 8-144 0 0,-604-92-237 0 0,14 3 15 0 0,23 8-1 0 0,-38-8-17 0 0,-11-3 0 0 0,-13-2-42 0 0,14 0 27 0 0,-261-23-823 0 0,133 8 747 0 0,-1108-157 433 0 0,513 52 800 0 0,607 102-989 0 0,-441-62 509 0 0,166 27-440 0 0,210 29-167 0 0,180 24-151 0 0,35 4-376 0 0,-10-1 335 0 0,754 48-491 0 0,-421-35 470 0 0,-162-5 164 0 0,643 44 144 0 0,-439-4 99 0 0,-294-35-239 0 0,-152-29-200 0 0,-411-55-269 0 0,325 53 394 0 0,-1077-147 407 0 0,798 103 118 0 0,-236-37 227 0 0,-70-20-227 0 0,623 101-450 0 0,31 2-15 0 0,125 22-416 0 0,73 2 0 0 0,434 9-32 0 0,-251-11 448 0 0,788 48 123 0 0,-948-45-5 0 0,305 31 101 0 0,-358-26-132 0 0,-156-33-34 0 0,-305-29-109 0 0,256 35 38 0 0,-1438-174 278 0 0,999 110 93 0 0,313 45-332 0 0,56 2-31 0 0,170 27-45 0 0,6 0 15 0 0,0 1 0 0 0,1-1 1 0 0,-1 1-1 0 0,0 0 0 0 0,5 2 1 0 0,15 3-144 0 0,61 3-355 0 0,115-2 1 0 0,-120-6 484 0 0,194 3-69 0 0,332 11 129 0 0,-380 8 312 0 0,-304-37-298 0 0,-141-4 38 0 0,-162-19-150 0 0,-101-38 152 0 0,450 67-71 0 0,71 5-62 0 0,167 12-297 0 0,-94-3 362 0 0,283 19-47 0 0,-303-21 70 0 0,-90-4 151 0 0,-5-1-86 0 0,-11-5-32 0 0,0 1 0 0 0,-1 1-1 0 0,-27-5 1 0 0,-50-1 213 0 0,39 5-199 0 0,-478-57-63 0 0,461 48 0 0 0,54 10 0 0 0,-1 0 0 0 0,7 0-12 0 0,8 3-64 0 0,107-4-770 0 0,-44 2 756 0 0,77 5 0 0 0,-76 3 155 0 0,76 8-162 0 0,-136-13 65 0 0,-10-7 217 0 0,2 4-140 0 0,0 0-1 0 0,0 0 1 0 0,0 0 0 0 0,-1 1-1 0 0,1 0 1 0 0,0 0 0 0 0,-7 0-1 0 0,-50-6 19 0 0,46 7-63 0 0,-244-3 4 0 0,122 6-37 0 0,137-2-21 0 0,6 1-14 0 0,22 7 28 0 0,1-1-1 0 0,43 4 1 0 0,62 0-123 0 0,-23-3 99 0 0,-20 2 64 0 0,203 12 0 0 0,-281-23 9 0 0,-13-2 16 0 0,-9-1 64 0 0,-207-27 125 0 0,128 22-175 0 0,-30-1-39 0 0,-185 11 0 0 0,293-2 3 0 0,7 2-7 0 0,-1-1-1 0 0,1 0 1 0 0,0 1-1 0 0,-1 0 1 0 0,-8 3-1 0 0,11-4-113 0 0,6 3-290 0 0,5 2 349 0 0,0 1 1 0 0,0-1 0 0 0,1-1-1 0 0,0 0 1 0 0,-1 0-1 0 0,18 4 1 0 0,63 12-29 0 0,-59-15 84 0 0,32 11 0 0 0,-57-15-45 0 0,-76-3 107 0 0,-334-29 148 0 0,247 17-57 0 0,-179-4 99 0 0,149 9-166 0 0,175 8-97 0 0,10 1-68 0 0,6 1-350 0 0,11 4 328 0 0,0 0-1 0 0,0-1 0 0 0,0 0 0 0 0,23 2 1 0 0,64 1-46 0 0,-81-6 159 0 0,24 1-12 0 0,124 3 173 0 0,-165-5-95 0 0,-6-1 21 0 0,-10-5-47 0 0,0 1 1 0 0,-1 0 0 0 0,0 1-1 0 0,0 0 1 0 0,0 2 0 0 0,-27-3 0 0 0,-14-3 14 0 0,-47-7-25 0 0,-28-6-4 0 0,107 17-13 0 0,-28-3 0 0 0,-19-2-26 0 0,140 25-464 0 0,-7-8 462 0 0,92 0 0 0 0,-134-8 9 0 0,146-2 114 0 0,-154 2-99 0 0,-11 0 204 0 0,-16-8-44 0 0,5 5-128 0 0,-1 0 1 0 0,0 0-1 0 0,0 1 1 0 0,0 1-1 0 0,0 0 1 0 0,-18 0-1 0 0,3 0-45 0 0,-233-37-5 0 0,96 16 72 0 0,125 19-72 0 0,-36-5-60 0 0,52 5 98 0 0,16 4-926 0 0,20-19 598 0 0,-12 15 210 0 0,10-3 62 0 0,-10 4 18 0 0,3-3-58 0 0,2-3 46 0 0,-2-5 12 0 0,-3-1 0 0 0,-6 2 0 0 0,3 12 0 0 0,0-1 0 0 0,0 1 0 0 0,0 0 0 0 0,0 0 0 0 0,0 0 0 0 0,0 0 0 0 0,0 0 0 0 0,-1-1 0 0 0,1 1 0 0 0,0 0 0 0 0,0 0 0 0 0,0 0 0 0 0,0 0 0 0 0,0-1 0 0 0,0 1 0 0 0,0 0 0 0 0,0 0 0 0 0,0 0 0 0 0,0 0 0 0 0,0-1 0 0 0,0 1 0 0 0,0 0 0 0 0,0 0 0 0 0,0 0 0 0 0,0 0 0 0 0,1-1 0 0 0,-1 1 0 0 0,0 0 0 0 0,0 0 0 0 0,0 0 0 0 0,0 0 0 0 0,0 0 0 0 0,0-1 0 0 0,0 1 0 0 0,0 0 0 0 0,1 0 0 0 0,-1 0 0 0 0,0 0 0 0 0,0 0 0 0 0,0 0 0 0 0,0 0 0 0 0,0 0 0 0 0,1-1 0 0 0,-1 1 0 0 0,0 0 0 0 0,0 0 0 0 0,0 0 0 0 0,0 0 0 0 0,1 0 0 0 0,-1 0 0 0 0,0 0 0 0 0,0 0 0 0 0,0 0 0 0 0,0 0 0 0 0,1 0 0 0 0,-1 0 0 0 0,0 0 0 0 0,0 0 0 0 0,0 0 0 0 0,1 0 0 0 0,8 4 0 0 0,-8-4 0 0 0,53 20 60 0 0,0 2 100 0 0,103 24 0 0 0,140-6 184 0 0,-36-7-286 0 0,289 30 176 0 0,-218-29-157 0 0,-112-11-15 0 0,606 82 59 0 0,-684-85-125 0 0,323 54 4 0 0,-172-26 0 0 0,242 41-216 0 0,-376-64 78 0 0,-157-24 82 0 0,-2-2 50 0 0,0 0 1 0 0,0 1 0 0 0,-1-1 0 0 0,1 0-1 0 0,0 1 1 0 0,-1-1 0 0 0,1 1-1 0 0,-1-1 1 0 0,1 0 0 0 0,-1 1 0 0 0,1-1-1 0 0,-1 1 1 0 0,1 0 0 0 0,-1-1 0 0 0,1 1-1 0 0,-1-1 1 0 0,0 1 0 0 0,1 0-1 0 0,-2-1 1 0 0,-14-6-27 0 0,15 6 26 0 0,-48-14 1 0 0,0 2 0 0 0,-100-14 1 0 0,73 15-9 0 0,-218-31-72 0 0,57 9 39 0 0,-349-39 46 0 0,112 17 0 0 0,235 26-230 0 0,370 41-78 0 0,-52-6 222 0 0,221 13 31 0 0,-117-9 46 0 0,-141-7 9 0 0,421 36 0 0 0,-605-61 64 0 0,-948-92 240 0 0,654 66-133 0 0,432 48-167 0 0,-56-12 32 0 0,57 12-109 0 0,394 14-699 0 0,-344-12 757 0 0,127 5-24 0 0,-157-4 50 0 0,-14-2 54 0 0,-6-1 58 0 0,-16-4-24 0 0,0 0 0 0 0,-1 1 0 0 0,-24-1 0 0 0,7 0-56 0 0,-101-5-33 0 0,78 7 1 0 0,49 3 52 0 0,9 0 271 0 0,5 1-240 0 0,53 14-49 0 0,1-3 0 0 0,86 9-1 0 0,-65-12 8 0 0,230 27 85 0 0,-63-8-63 0 0,440 60 174 0 0,-243-20 105 0 0,-234-33-221 0 0,737 120 140 0 0,-691-109-243 0 0,34 5 6 0 0,113 14-2 0 0,56 7-19 0 0,-138-24-219 0 0,160 21-446 0 0,247 56-1900 0 0,-723-124 2534 0 0,34 6-482 0 0,46 17-1 0 0,-80-23 308 0 0,-174-13-905 0 0,93 4 1050 0 0,-550-58-144 0 0,125 12 54 0 0,20 0 137 0 0,159 17 0 0 0,-11-8 145 0 0,86 10-2 0 0,123 20-48 0 0,-120-17-19 0 0,3-19 147 0 0,211 43-148 0 0,8 2 73 0 0,1-1 0 0 0,-34-14-1 0 0,54 19 181 0 0,47-5 280 0 0,121 10-156 0 0,-70 0-456 0 0,466 18 4 0 0,-271-7-1 0 0,80 5 18 0 0,209 16 417 0 0,-420-20-88 0 0,-116-9-152 0 0,68 19 0 0 0,-108-24-159 0 0,-7-1-86 0 0,0 0 0 0 0,0-1 0 0 0,-1 1 0 0 0,1-1 0 0 0,-4-1-1 0 0,-9-2-36 0 0,-306-33-372 0 0,30 5 424 0 0,-1205-173 1674 0 0,937 114-1097 0 0,558 91-521 0 0,8 0-117 0 0,165-2-405 0 0,119 2 262 0 0,-64 2 304 0 0,168 5 150 0 0,-101 2 7 0 0,-277-7-168 0 0,-268-26 287 0 0,47 12-451 0 0,-226-18-2 0 0,147 7 100 0 0,-107-12 14 0 0,316 27 0 0 0,-97-14 9 0 0,149 18 33 0 0,136 9-401 0 0,154 5 252 0 0,8 2 20 0 0,-5 15 86 0 0,-228-24-16 0 0,-38-2-64 0 0,-6-2 0 0 0,-289-38 132 0 0,-5 15-58 0 0,60 6 19 0 0,136 11 39 0 0,-39-4-40 0 0,105 4 27 0 0,28 4-2 0 0,-1 2 1 0 0,1-1 0 0 0,-14 0-1 0 0,28 2-100 0 0,0-1 0 0 0,-1 0 0 0 0,10-2 0 0 0,13-3-29 0 0,377-13-323 0 0,-160 11 414 0 0,-183 6 19 0 0,1 2 0 0 0,66 9 0 0 0,-82-5 3 0 0,-31-2 22 0 0,-2 3 1025 0 0,-17-6-1106 0 0,-10-4-48 0 0,0 1 0 0 0,0-1 0 0 0,0 2 0 0 0,0 0-1 0 0,-24-3 1 0 0,-67 1-240 0 0,79 5 293 0 0,-83-2-48 0 0,-174-8 18 0 0,164-6 53 0 0,115 16-44 0 0,5 1-10 0 0,18 5-51 0 0,1-1-1 0 0,-1 0 0 0 0,32 1 0 0 0,70-1-7 0 0,-58-4 129 0 0,367 32-130 0 0,-345-22 124 0 0,-79-8 0 0 0,-14 0 0 0 0,-14 0 0 0 0,-192-2 123 0 0,62-1-30 0 0,-175-2 304 0 0,83-1-34 0 0,-693 5 117 0 0,841-1-478 0 0,-93-2-242 0 0,124-2 111 0 0,-92-16 0 0 0,3-5-63 0 0,139 21 182 0 0,3 0-44 0 0,8 2-10 0 0,28 1-386 0 0,50 0 324 0 0,126 23 264 0 0,-7-1-73 0 0,27 1 42 0 0,582 46 831 0 0,-777-67-916 0 0,430 30 162 0 0,584 23-120 0 0,-660-35-55 0 0,1164 55-8 0 0,-113 12-99 0 0,-1075-53 44 0 0,-130-12 44 0 0,519 75 36 0 0,-516-64-41 0 0,-55-9-158 0 0,-130-14-437 0 0,-57-10 230 0 0,1 0 1 0 0,-17 3 0 0 0,-11 1 81 0 0,-60-8-383 0 0,-135-21 1 0 0,136 13 638 0 0,-95-11-28 0 0,-257-34 283 0 0,78 7 168 0 0,127 18-84 0 0,-343-43 229 0 0,-161-24 482 0 0,591 74-765 0 0,-71-11 235 0 0,167 25-253 0 0,132 8-303 0 0,393 37-68 0 0,163 53 210 0 0,-576-79-64 0 0,82 24 0 0 0,-113-26-13 0 0,-16-4-62 0 0,-6-3-41 0 0,-333-40-64 0 0,305 37 174 0 0,-351-51 339 0 0,-135-18 331 0 0,321 47-431 0 0,-61-7-118 0 0,-149-11 2 0 0,393 42-127 0 0,10 2-49 0 0,6 1-45 0 0,66 9-132 0 0,83 2-1 0 0,-33-4 83 0 0,-79-5 156 0 0,-8-1-8 0 0,51 11 0 0 0,-306-39 30 0 0,137 19-14 0 0,-365-22 65 0 0,161 11-19 0 0,-130 2 21 0 0,364 14-143 0 0,80 6-179 0 0,-6 0 158 0 0,245 15-139 0 0,-136-3 221 0 0,-61-6 90 0 0,-370-29-40 0 0,119 10 102 0 0,49 2-130 0 0,-113-9-18 0 0,165 11-15 0 0,82 4-64 0 0,4 2-96 0 0,293 11-34 0 0,-134-9 226 0 0,-82-2 57 0 0,33 2-16 0 0,135 24 22 0 0,21 1-30 0 0,311-4 15 0 0,-253-38-64 0 0,-117 2 0 0 0,-12 14 163 0 0,-60 2-70 0 0,199-15-29 0 0,-275 5-38 0 0,-6 0 37 0 0,67 2 0 0 0,-94 4-61 0 0,4 1-3 0 0,54 8 0 0 0,-86-9 1 0 0,0 0 0 0 0,0 0 0 0 0,0 0 0 0 0,1 0 0 0 0,-1 0 0 0 0,0 0 0 0 0,0 0 0 0 0,0 0 0 0 0,0 0 0 0 0,0 0 0 0 0,1 0 0 0 0,-1 0 0 0 0,0 0 0 0 0,0 0 0 0 0,0 0 0 0 0,0 0 0 0 0,0 0 0 0 0,1 0 0 0 0,-1 0 0 0 0,0 0 0 0 0,0 0 0 0 0,0 0 0 0 0,0 0 0 0 0,0 0 0 0 0,0 0 0 0 0,0 0 0 0 0,1 1 0 0 0,-1-1 0 0 0,0 0 0 0 0,0 0 0 0 0,0 0 0 0 0,0 0 0 0 0,0 0 0 0 0,0 0 0 0 0,0 1 0 0 0,0-1 0 0 0,0 0 0 0 0,0 0 0 0 0,0 0 0 0 0,0 0 0 0 0,0 0 0 0 0,1 0 0 0 0,-1 1 0 0 0,0-1 0 0 0,0 0 0 0 0,-8 4 0 0 0,-12 2 0 0 0,-12-2-36 0 0,0-1 1 0 0,0-2-1 0 0,-40-2 0 0 0,8-1 3 0 0,-161 0-260 0 0,-273-39 0 0 0,487 39 300 0 0,-28-7-14 0 0,37 9-47 0 0,17 0-74 0 0,162 10-37 0 0,-40 0 74 0 0,263 23 91 0 0,-366-29 10 0 0,61 17-1 0 0,-91-20-6 0 0,-2 0 101 0 0,-35-6 211 0 0,11 1-292 0 0,-24-1-23 0 0,-138-25 0 0 0,173 27 11 0 0,9 3 290 0 0,5 0-287 0 0,0 0 0 0 0,0 1 0 0 0,0 0-1 0 0,0-1 1 0 0,6 4 0 0 0,5 0-6 0 0,89 10 50 0 0,-5-2-63 0 0,183 27 61 0 0,-67-13 6 0 0,73 15 199 0 0,228 39 544 0 0,38 24-45 0 0,-254-37-564 0 0,-9-2-162 0 0,190 35 96 0 0,64 15-130 0 0,86 21 0 0 0,-595-127-166 0 0,-1 2-1 0 0,0 1 0 0 0,32 17 1 0 0,-63-28-89 0 0,-66 2-872 0 0,-278-36 541 0 0,263 23 564 0 0,-789-105 189 0 0,96 20 482 0 0,480 60-416 0 0,-288-31 141 0 0,-103 2-123 0 0,-260-21-37 0 0,716 66-182 0 0,-96-6 8 0 0,203 17-39 0 0,-150-6 36 0 0,282 27-297 0 0,-5-9 216 0 0,0 0 0 0 0,0 0 0 0 0,0 0 0 0 0,1-1 0 0 0,-1-1 0 0 0,12 3 0 0 0,59 5-223 0 0,-39-5 144 0 0,871 85 16 0 0,-744-76 89 0 0,565 45 82 0 0,-511-40-18 0 0,277 29-39 0 0,-264-20-7 0 0,173 23 0 0 0,-8 21 0 0 0,-386-70-13 0 0,1 1 0 0 0,-1 1 0 0 0,0 0 0 0 0,0 1 1 0 0,0 1-1 0 0,16 8 0 0 0,-29-14 11 0 0,0 0 1 0 0,0 0 0 0 0,0 0 0 0 0,0 0 0 0 0,0 1 0 0 0,0-1-1 0 0,0 0 1 0 0,0 0 0 0 0,0 0 0 0 0,-1 0 0 0 0,1 0 0 0 0,0 0-1 0 0,0 0 1 0 0,0 0 0 0 0,0 0 0 0 0,0 0 0 0 0,0 0-1 0 0,0 0 1 0 0,0 0 0 0 0,0 0 0 0 0,0 0 0 0 0,0 0 0 0 0,0 0-1 0 0,0 0 1 0 0,0 1 0 0 0,0-1 0 0 0,0 0 0 0 0,-1 0 0 0 0,1 0-1 0 0,0 0 1 0 0,0 0 0 0 0,0 0 0 0 0,0 0 0 0 0,0 0 0 0 0,0 0-1 0 0,0 0 1 0 0,0 1 0 0 0,0-1 0 0 0,0 0 0 0 0,0 0-1 0 0,0 0 1 0 0,0 0 0 0 0,1 0 0 0 0,-1 0 0 0 0,0 0 0 0 0,0 0-1 0 0,0 0 1 0 0,0 0 0 0 0,0 0 0 0 0,0 1 0 0 0,0-1 0 0 0,0 0-1 0 0,0 0 1 0 0,0 0 0 0 0,0 0 0 0 0,0 0 0 0 0,0 0-1 0 0,0 0 1 0 0,-10 4-60 0 0,0 0 1 0 0,0 0-1 0 0,-1-1 0 0 0,0-1 0 0 0,0 0 0 0 0,-14 1 0 0 0,-73 0-309 0 0,65-3 269 0 0,-601-15-224 0 0,2-26 390 0 0,407 25-72 0 0,-1155-91 1383 0 0,763 58-654 0 0,33 15-95 0 0,182 13-292 0 0,217 13-225 0 0,130 8-81 0 0,-72 10 0 0 0,123-10-51 0 0,0 0 0 0 0,0 1 0 0 0,0 0 0 0 0,0 0-1 0 0,1 0 1 0 0,-1 0 0 0 0,0 0 0 0 0,1 1 0 0 0,-1 0 0 0 0,1-1 0 0 0,-1 1-1 0 0,-5 5 1 0 0,9-7 19 0 0,0 0-1 0 0,0 0 1 0 0,0 0-1 0 0,0 0 1 0 0,0 0 0 0 0,0 0-1 0 0,0 0 1 0 0,0 0-1 0 0,0 0 1 0 0,0 1-1 0 0,0-1 1 0 0,0 0-1 0 0,0 0 1 0 0,0 0 0 0 0,-1 0-1 0 0,1 0 1 0 0,0 0-1 0 0,0 0 1 0 0,0 0-1 0 0,0 0 1 0 0,0 0-1 0 0,0 1 1 0 0,0-1-1 0 0,0 0 1 0 0,0 0 0 0 0,0 0-1 0 0,0 0 1 0 0,0 0-1 0 0,0 0 1 0 0,0 0-1 0 0,0 0 1 0 0,0 1-1 0 0,1-1 1 0 0,-1 0-1 0 0,0 0 1 0 0,0 0 0 0 0,0 0-1 0 0,0 0 1 0 0,0 0-1 0 0,0 0 1 0 0,0 0-1 0 0,0 0 1 0 0,0 0-1 0 0,0 0 1 0 0,0 0 0 0 0,0 1-1 0 0,0-1 1 0 0,0 0-1 0 0,1 0 1 0 0,-1 0-1 0 0,3 4-96 0 0,1 0 1 0 0,0-1-1 0 0,0 1 0 0 0,0-1 0 0 0,1 0 1 0 0,-1 0-1 0 0,1 0 0 0 0,-1-1 0 0 0,1 1 0 0 0,6 1 1 0 0,58 17-499 0 0,-59-18 531 0 0,49 10-115 0 0,96 10 0 0 0,65-8 63 0 0,-203-15 107 0 0,608 24-36 0 0,51 2 17 0 0,473 62 409 0 0,-1058-78-323 0 0,226 30 158 0 0,-5 22-33 0 0,-304-60-176 0 0,2 0-5 0 0,1 1 0 0 0,-1 0 0 0 0,1 1 1 0 0,-1 0-1 0 0,0 1 0 0 0,15 9 0 0 0,-23-13-32 0 0,-5 0-10 0 0,-10 1-43 0 0,1 0-1 0 0,0-1 0 0 0,-18-1 1 0 0,-406-32-921 0 0,279 16 994 0 0,-1619-177 589 0 0,1381 146-14 0 0,-232-35 416 0 0,175 21-278 0 0,128 16-230 0 0,-68-8 44 0 0,274 38-394 0 0,-195-20 179 0 0,3 23-140 0 0,301 12-153 0 0,-1 0 1 0 0,1 1-1 0 0,0 0 0 0 0,-16 5 0 0 0,23-6-15 0 0,1 0 0 0 0,0 1-1 0 0,0-1 1 0 0,0 1 0 0 0,-1-1-1 0 0,1 1 1 0 0,0-1 0 0 0,0 1 0 0 0,0 0-1 0 0,0-1 1 0 0,0 1 0 0 0,0 0-1 0 0,0 0 1 0 0,0 0 0 0 0,0 0 0 0 0,1 0-1 0 0,-1 0 1 0 0,0 0 0 0 0,0 0 0 0 0,1 0-1 0 0,-1 1 1 0 0,1-1 0 0 0,-1 0-1 0 0,1 0 1 0 0,0 0 0 0 0,-1 1 0 0 0,1-1-1 0 0,0 0 1 0 0,0 1 0 0 0,0-1 0 0 0,0 0-1 0 0,0 0 1 0 0,0 1 0 0 0,0-1-1 0 0,0 0 1 0 0,0 1 0 0 0,1-1 0 0 0,-1 0-1 0 0,1 0 1 0 0,-1 0 0 0 0,1 1 0 0 0,0 1-1 0 0,1 0-56 0 0,0 1 0 0 0,0-1 0 0 0,1 1 0 0 0,-1-1 0 0 0,1 0-1 0 0,0 1 1 0 0,0-1 0 0 0,0-1 0 0 0,0 1 0 0 0,5 3 0 0 0,5 2-161 0 0,21 11 1 0 0,-30-17 194 0 0,36 16-145 0 0,1-1-1 0 0,0-2 1 0 0,1-2-1 0 0,56 9 1 0 0,177 17-182 0 0,-262-38 351 0 0,554 47-246 0 0,3-17 65 0 0,-28-2 90 0 0,1011 115 267 0 0,-1118-72 72 0 0,-402-66-260 0 0,49 18-1 0 0,-99-20-418 0 0,-292-20-363 0 0,227 9 684 0 0,-1219-133 605 0 0,274 25 714 0 0,499 56-610 0 0,456 49-446 0 0,0 3 0 0 0,-110 3 0 0 0,145 11-153 0 0,40-3-123 0 0,1 0 94 0 0,1 1-1 0 0,0 0 1 0 0,0-1-1 0 0,1 0 1 0 0,-1 0 0 0 0,1-1-1 0 0,0 0 1 0 0,0 0 0 0 0,0 0-1 0 0,9 3 1 0 0,13 2-115 0 0,31 7 0 0 0,-55-15 139 0 0,414 55-481 0 0,-330-47 465 0 0,1025 83-216 0 0,-289-26 190 0 0,-665-52-14 0 0,1321 129-742 0 0,-1312-122-3589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20.87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2430 1200 5983 0 0,'404'11'1458'0'0,"-263"-3"-716"0"0,319 25 450 0 0,-154-10-672 0 0,-138-11-515 0 0,314 15 54 0 0,-69-7 115 0 0,-2-1-190 0 0,63 17 652 0 0,-456-34-540 0 0,22 5 997 0 0,-61-7-844 0 0,-69-4 31 0 0,-90 0 16 0 0,-345 23-208 0 0,-771 3-362 0 0,1043-17 205 0 0,-107 0-44 0 0,316-5 100 0 0,-551 2-207 0 0,174 2-14 0 0,69-2 121 0 0,-473-13-11 0 0,782 8 135 0 0,79 2 44 0 0,-10-1-57 0 0,113 0-21 0 0,198-6-34 0 0,763-30 57 0 0,-710 30 13 0 0,350-4 142 0 0,758 42 557 0 0,-748 31-600 0 0,-742-60-112 0 0,50 5 22 0 0,0 3-1 0 0,76 21 0 0 0,-133-30-21 0 0,0 1 0 0 0,0-1 0 0 0,0 0 0 0 0,0 1 0 0 0,1-1 0 0 0,-1 0 0 0 0,0 1 0 0 0,0-1 0 0 0,0 1 0 0 0,0 0 0 0 0,0-1 0 0 0,0 1 0 0 0,1 1 0 0 0,-2-1 1 0 0,-1 0-1 0 0,0 0 0 0 0,1-1 0 0 0,-1 1 0 0 0,0 0 1 0 0,1-1-1 0 0,-1 1 0 0 0,0 0 0 0 0,0-1 0 0 0,0 1 1 0 0,0-1-1 0 0,0 1 0 0 0,1-1 0 0 0,-1 0 0 0 0,0 1 1 0 0,0-1-1 0 0,0 0 0 0 0,0 0 0 0 0,0 0 0 0 0,-2 0 1 0 0,-29 6-23 0 0,-56-1-104 0 0,-136-10 0 0 0,142 1 123 0 0,-154-1 3 0 0,12 1 0 0 0,-93-7 0 0 0,-326-13 0 0 0,-458-17 0 0 0,1031 39 0 0 0,-337-18 66 0 0,110 4 15 0 0,-89-25 600 0 0,505 55-646 0 0,139-2 0 0 0,-158-9-75 0 0,505 3-17 0 0,-296-5 24 0 0,1105 27 33 0 0,-1164-21 0 0 0,145 8 0 0 0,150 23 0 0 0,-125 7 0 0 0,-347-36 0 0 0,-9-1-8 0 0,89 22 0 0 0,-149-28-69 0 0,-8-2-6 0 0,-27 3-2 0 0,0-2-1 0 0,0-1 1 0 0,-47-7-1 0 0,27 2 20 0 0,-224-10-48 0 0,29 1 196 0 0,-697-61-12 0 0,319 24 164 0 0,22 15-42 0 0,335 22-112 0 0,-671-33 56 0 0,835 43-136 0 0,-170-11 0 0 0,12-5 64 0 0,260 20-65 0 0,0 0 1 0 0,0 0-1 0 0,0-1 0 0 0,0 1 0 0 0,0 0 0 0 0,0 0 0 0 0,0 0 0 0 0,0 0 0 0 0,0 0 0 0 0,0 0 1 0 0,0 1-1 0 0,0-1 0 0 0,0 0 0 0 0,1 0 0 0 0,-1 1 0 0 0,0-1 0 0 0,-2 1 0 0 0,4 0-4 0 0,-1 0 0 0 0,1 0-1 0 0,-1 0 1 0 0,1 0-1 0 0,0 0 1 0 0,-1 0 0 0 0,1 0-1 0 0,0 0 1 0 0,0 0 0 0 0,-1 0-1 0 0,1 0 1 0 0,0 0 0 0 0,0-1-1 0 0,0 1 1 0 0,0 0-1 0 0,0-1 1 0 0,0 1 0 0 0,0-1-1 0 0,2 1 1 0 0,30 15-140 0 0,-3-6 24 0 0,0-2 0 0 0,1 0 1 0 0,49 4-1 0 0,101 0-53 0 0,-113-9 171 0 0,863 20-14 0 0,-678-20 18 0 0,180 10-40 0 0,-111-1 14 0 0,709 68 143 0 0,-909-61-97 0 0,-144-14 62 0 0,-107-2 283 0 0,77-4-266 0 0,-294-11 57 0 0,200 5-143 0 0,-386-27 42 0 0,73 4-44 0 0,155 11 78 0 0,-67-4 0 0 0,-481-24 27 0 0,492 20-42 0 0,223 23-12 0 0,133 4-62 0 0,1 0 19 0 0,6 3-117 0 0,3 2 63 0 0,1-1 0 0 0,-1 1 1 0 0,1-1-1 0 0,0-1 1 0 0,0 1-1 0 0,1-1 0 0 0,13 4 1 0 0,62 12-132 0 0,-77-18 153 0 0,96 13-108 0 0,164 2-1 0 0,-129-11 122 0 0,415 15-1 0 0,2 16-23 0 0,-382-21-26 0 0,-138-13 52 0 0,87 10 32 0 0,-98-8-28 0 0,-1 0-1 0 0,1 2 1 0 0,24 9-1 0 0,-37-10-49 0 0,-9-1-62 0 0,-17 1-147 0 0,14-4 228 0 0,-37 7-88 0 0,-78 7-1 0 0,-41-10-43 0 0,138-4 153 0 0,-287-3 134 0 0,151 0-46 0 0,-268-8 239 0 0,-13 0-33 0 0,230 7-200 0 0,-165 1 11 0 0,28 6-102 0 0,-217 10 64 0 0,475-8-424 0 0,101-3 91 0 0,-4 1 165 0 0,31 2-145 0 0,1-2 0 0 0,-1-1 0 0 0,57-5 0 0 0,-23 1 234 0 0,442-12-45 0 0,-165 3 40 0 0,-186 6 20 0 0,199-1 0 0 0,-198 7 0 0 0,266 14 0 0 0,-419-14 2 0 0,-15-2-2 0 0,0 0 1 0 0,0 0-1 0 0,0 0 0 0 0,0 0 0 0 0,0 0 0 0 0,0 0 0 0 0,0 0 0 0 0,0 0 0 0 0,0 0 0 0 0,0 0 0 0 0,0 0 0 0 0,0 0 0 0 0,0 1 0 0 0,0-1 0 0 0,0 0 0 0 0,0 0 0 0 0,0 0 0 0 0,0 0 0 0 0,0 0 1 0 0,0 0-1 0 0,0 0 0 0 0,0 0 0 0 0,0 0 0 0 0,0 0 0 0 0,0 0 0 0 0,0 0 0 0 0,0 0 0 0 0,0 0 0 0 0,0 0 0 0 0,0 0 0 0 0,0 0 0 0 0,0 0 0 0 0,0 0 0 0 0,0 0 0 0 0,0 0 0 0 0,0 0 0 0 0,0 0 1 0 0,0 0-1 0 0,0 1 0 0 0,0-1 0 0 0,0 0 0 0 0,0 0 0 0 0,0 0 0 0 0,0 0 0 0 0,-15 1-16 0 0,14 0 9 0 0,-200 0-268 0 0,118-2 278 0 0,-819-25 634 0 0,-128-17 72 0 0,857 34-581 0 0,-251-44 0 0 0,405 50-113 0 0,-1-1 0 0 0,0-1 0 0 0,1 0 0 0 0,-25-12 0 0 0,45 17-10 0 0,-1-1 1 0 0,1 0-1 0 0,-1 0 1 0 0,1 1-1 0 0,0-1 1 0 0,-1 0-1 0 0,1 0 0 0 0,0 1 1 0 0,0-1-1 0 0,-1 1 1 0 0,1-1-1 0 0,0 1 0 0 0,0-1 1 0 0,1 0-1 0 0,8-2-65 0 0,0 0-1 0 0,0 0 1 0 0,0 1 0 0 0,0 0-1 0 0,0 1 1 0 0,16 0-1 0 0,-2-1-32 0 0,36-2-84 0 0,320-31-475 0 0,298-17 481 0 0,-561 46 163 0 0,74 2 6 0 0,-146 5 6 0 0,0 3 1 0 0,54 11-1 0 0,-80-11 53 0 0,-38-1 91 0 0,-368 9 642 0 0,-3-15-238 0 0,155-1-254 0 0,-193-11 142 0 0,370 12-369 0 0,34 2 34 0 0,-44-7-1 0 0,58 8-73 0 0,9 2-9 0 0,8 5-3 0 0,-7-7-19 0 0,7 4-20 0 0,-1 0-1 0 0,1-1 0 0 0,0 0 1 0 0,0 0-1 0 0,0 0 0 0 0,0-1 1 0 0,0 0-1 0 0,12 1 0 0 0,0 2-42 0 0,40 7-8 0 0,98 8 0 0 0,64-11-60 0 0,-85-5 101 0 0,417 16 30 0 0,-265 1 30 0 0,-4 27 15 0 0,-258-41-2 0 0,-14-1-33 0 0,-12-6-10 0 0,0 0 0 0 0,0 0 0 0 0,0 0 0 0 0,0 0 0 0 0,0 0 0 0 0,1 0 0 0 0,-1 0 0 0 0,0 1 0 0 0,0-1 0 0 0,0 0 0 0 0,0 0 0 0 0,0 0 0 0 0,0 0 0 0 0,0 0 0 0 0,0 0 0 0 0,0 0 0 0 0,0 0 0 0 0,0 0 0 0 0,0 0 0 0 0,0 0 0 0 0,0 0 0 0 0,0 0 0 0 0,0 1 0 0 0,0-1 0 0 0,0 0 0 0 0,0 0 0 0 0,0 0 0 0 0,0 0 0 0 0,0 0 1 0 0,0 0-1 0 0,0 0 0 0 0,0 0 0 0 0,0 0 0 0 0,0 0 0 0 0,0 0 0 0 0,0 1 0 0 0,0-1 0 0 0,0 0 0 0 0,0 0 0 0 0,0 0 0 0 0,0 0 0 0 0,0 0 0 0 0,-1 0 0 0 0,1 0 0 0 0,0 0 0 0 0,0 0 0 0 0,0 0 0 0 0,0 0 0 0 0,0 0 0 0 0,0 0 0 0 0,0 0 0 0 0,0 0 0 0 0,0 0 0 0 0,0 0 0 0 0,0 0 0 0 0,-10 2-1 0 0,-29 1-6 0 0,-51-2 0 0 0,33-1-32 0 0,-16 1 27 0 0,-90 2 13 0 0,-336-16-1 0 0,17-6 156 0 0,184 10-80 0 0,237 7-82 0 0,-99 8 0 0 0,158-6-75 0 0,3 2-288 0 0,3 2 323 0 0,0 0-1 0 0,0 0 1 0 0,1-1 0 0 0,-1 1 0 0 0,1-1 0 0 0,-1 0 0 0 0,1-1 0 0 0,0 1 0 0 0,0-1 0 0 0,0 0 0 0 0,0 0 0 0 0,9 2 0 0 0,12 1-73 0 0,34 5 1 0 0,-48-9 86 0 0,405 24-55 0 0,-210-17 88 0 0,-133 1-11 0 0,-103-21 212 0 0,-14 5-68 0 0,0 3 0 0 0,-71 2 0 0 0,100 2-117 0 0,-143-2 8 0 0,-134 2 3 0 0,251 2-103 0 0,0 2-1 0 0,0 2 0 0 0,0 1 0 0 0,-44 14 1 0 0,56-10-1173 0 0,31-9 1042 0 0,3 3 172 0 0,0-1 1 0 0,0 0-1 0 0,0-1 0 0 0,0 0 0 0 0,1 0 0 0 0,0 0 0 0 0,0 0 0 0 0,-1-1 0 0 0,1 0 0 0 0,13 1 0 0 0,11 0-128 0 0,37 1 0 0 0,-55-4 155 0 0,465 27-279 0 0,-468-26 221 0 0,17 1-575 0 0,45 9 1 0 0,-73-11 630 0 0,0 0 0 0 0,0 0 1 0 0,0 0-1 0 0,0 1 0 0 0,0-1 0 0 0,0 0 1 0 0,0 0-1 0 0,0 1 0 0 0,0-1 1 0 0,1 0-1 0 0,-3 2 0 0 0,-2 0-5 0 0,-19 3 11 0 0,0 0 0 0 0,0-2 0 0 0,-25 1 0 0 0,-74-4 5 0 0,56-1-3 0 0,56 1 3 0 0,-434-18 7 0 0,442 18 44 0 0,6 1 1 0 0,23 2-50 0 0,-1-1 0 0 0,43-1 1 0 0,12 0-8 0 0,168 22 3 0 0,-169-14 0 0 0,-157-24 136 0 0,-334-1 408 0 0,410 16-622 0 0,3 0-98 0 0,0 0 170 0 0,0 1 0 0 0,0-1 0 0 0,0 0 0 0 0,0 1 0 0 0,-1-1 0 0 0,1 1 0 0 0,0-1 0 0 0,0 1 0 0 0,0-1 0 0 0,1 2 0 0 0,2 1-2 0 0,3 0 15 0 0,0-1-1 0 0,1 1 0 0 0,-1-1 0 0 0,0-1 0 0 0,1 1 0 0 0,11-1 1 0 0,48-1 82 0 0,-29-1-38 0 0,690-8 909 0 0,-517 6-942 0 0,56-1-20 0 0,615-5 2 0 0,-728 16 72 0 0,158 27 0 0 0,-209-16 24 0 0,-100-18-32 0 0,-19 2-149 0 0,-206-1-343 0 0,114-2 357 0 0,-297-11 126 0 0,0 1 325 0 0,381 11-350 0 0,-13-1 6 0 0,-72 10 1 0 0,107-8-133 0 0,4 1-110 0 0,6 2 112 0 0,0 0-1 0 0,-1 0 1 0 0,1-1-1 0 0,0 0 1 0 0,1-1-1 0 0,-1 1 1 0 0,15 1-1 0 0,68 3 6 0 0,-54-5 53 0 0,298 10 47 0 0,-37-2 88 0 0,-2 19 71 0 0,-283-28-111 0 0,-533-32 1346 0 0,226 19-1277 0 0,-351 1-31 0 0,628 13-161 0 0,14-2-36 0 0,13 6-298 0 0,-3-1 340 0 0,3-1 2 0 0,1 0 0 0 0,0 0 1 0 0,1-1-1 0 0,-1 0 0 0 0,16 2 0 0 0,62 2-107 0 0,-69-6 125 0 0,338 15 87 0 0,269 17 110 0 0,-602-31-147 0 0,13 0 64 0 0,59 13 0 0 0,-94-14-121 0 0,-6-1-100 0 0,-943-16-109 0 0,771 14 244 0 0,172 2-62 0 0,7 1-83 0 0,29 5-88 0 0,59 4 0 0 0,39-7 312 0 0,-29-1 25 0 0,120 5-8 0 0,438 31 236 0 0,-633-35-323 0 0,68 12 13 0 0,-127-13-157 0 0,-492-13 593 0 0,505 10-400 0 0,-371-32 721 0 0,388 33-738 0 0,5 1-297 0 0,16 3 162 0 0,0 0-1 0 0,1-1 0 0 0,19 1 1 0 0,64-1-424 0 0,-67-3 466 0 0,569 4 210 0 0,-446-3 71 0 0,364 9 542 0 0,-458-7-679 0 0,162 13 184 0 0,-179-7-200 0 0,-151-8-2 0 0,-290-13 261 0 0,250 6-189 0 0,-344-17 373 0 0,453 22-774 0 0,46 7 0 0 0,-7-3 201 0 0,10 2-67 0 0,0-1 1 0 0,0-1 0 0 0,0 0-1 0 0,0-1 1 0 0,30 0 0 0 0,-15 0 26 0 0,301 7 13 0 0,-57-2 70 0 0,-137-1 104 0 0,216 15 285 0 0,-350-21-75 0 0,-7 0-194 0 0,-175 9 757 0 0,-191-23-803 0 0,125-3 11 0 0,233 16-62 0 0,4 1-6 0 0,0 0 1 0 0,0 0 0 0 0,0 0 0 0 0,-14 3 0 0 0,20-3-80 0 0,4 2-54 0 0,9 3 60 0 0,0 0 0 0 0,1 0 0 0 0,-1-1 0 0 0,1-1 0 0 0,12 3 0 0 0,65 6-34 0 0,-16-3 94 0 0,-25-1 20 0 0,198 42-70 0 0,-244-49 125 0 0,-5 0-11 0 0,-12-2 20 0 0,-21-3 25 0 0,-268-22 185 0 0,-1 21-154 0 0,257 8-321 0 0,50 0 110 0 0,1 2 44 0 0,0-1 0 0 0,1 1 0 0 0,0-1 0 0 0,0 0 0 0 0,0 0 0 0 0,0 0 1 0 0,1-1-1 0 0,-1 1 0 0 0,10 4 0 0 0,-5-3 20 0 0,1-1 1 0 0,-1-1-1 0 0,1 1 1 0 0,19 3-1 0 0,3-2 72 0 0,1-2 0 0 0,47-1-1 0 0,-70-2-40 0 0,15 0 29 0 0,-4 0 10 0 0,41-4 0 0 0,-49 2 7 0 0,-13 2-49 0 0,0-1-1 0 0,0 1 0 0 0,0-1 0 0 0,0 1 0 0 0,0-1 1 0 0,0 0-1 0 0,0 1 0 0 0,-1-1 0 0 0,1 1 0 0 0,0-1 1 0 0,0 1-1 0 0,-1-1 0 0 0,1 1 0 0 0,0-1 0 0 0,-1 1 1 0 0,1-1-1 0 0,0 1 0 0 0,-1 0 0 0 0,0-1 0 0 0,-1-1-9 0 0,-1 0 0 0 0,0 0 0 0 0,1 0 0 0 0,-1 1-1 0 0,0-1 1 0 0,0 1 0 0 0,0 0 0 0 0,0 0 0 0 0,0 0 0 0 0,0 0-1 0 0,-4 0 1 0 0,-38-4-109 0 0,34 4 96 0 0,-28 1-4 0 0,0 1 0 0 0,-43 7 0 0 0,19-2 12 0 0,31-2 11 0 0,16-2 0 0 0,-1-1 0 0 0,-27-1 0 0 0,0-2-14 0 0,42 2-56 0 0,6 1 13 0 0,15 3 55 0 0,1-1-1 0 0,0-1 1 0 0,32-1-1 0 0,65-9 153 0 0,-50 2-1 0 0,273-6 237 0 0,-84 5-116 0 0,62-6 105 0 0,206-11 22 0 0,787-38 166 0 0,-757 46-426 0 0,-332 10-93 0 0,2154 86 527 0 0,-1667 23-464 0 0,-586-80-102 0 0,122 38 0 0 0,-233-58 2 0 0,-5-1-17 0 0,0 1 0 0 0,-1-1 0 0 0,1 1 0 0 0,9 6 1 0 0,-16-9 1 0 0,0 0 0 0 0,0 0 1 0 0,0 0-1 0 0,0 1 1 0 0,0-1-1 0 0,0 0 1 0 0,0 0-1 0 0,0 0 1 0 0,0 0-1 0 0,0 0 0 0 0,0 0 1 0 0,0 1-1 0 0,0-1 1 0 0,0 0-1 0 0,0 0 1 0 0,0 0-1 0 0,0 0 0 0 0,0 0 1 0 0,-1 0-1 0 0,1 1 1 0 0,0-1-1 0 0,0 0 1 0 0,0 0-1 0 0,0 0 0 0 0,0 0 1 0 0,0 0-1 0 0,0 0 1 0 0,0 0-1 0 0,0 0 1 0 0,-1 1-1 0 0,1-1 0 0 0,0 0 1 0 0,0 0-1 0 0,0 0 1 0 0,0 0-1 0 0,0 0 1 0 0,0 0-1 0 0,0 0 0 0 0,-1 0 1 0 0,1 0-1 0 0,0 0 1 0 0,0 0-1 0 0,0 0 1 0 0,0 0-1 0 0,0 0 1 0 0,-1 0-1 0 0,1 0 0 0 0,0 0 1 0 0,0 0-1 0 0,0 0 1 0 0,-10 3-126 0 0,-9-1-38 0 0,-1-1-1 0 0,0 0 1 0 0,-20-3 0 0 0,2 0 79 0 0,-561-39-254 0 0,453 29 318 0 0,-297-32 277 0 0,177 17-82 0 0,-50-6 29 0 0,-181-17 56 0 0,-463-22-88 0 0,197 16-88 0 0,731 54-76 0 0,-241-23 4 0 0,4-20-24 0 0,265 44 15 0 0,-10-2-33 0 0,-25-10 1 0 0,38 13 37 0 0,1 0 0 0 0,0 0 0 0 0,-1 0 0 0 0,1 0 0 0 0,-1 0 0 0 0,1 0 0 0 0,0-1 0 0 0,-1 1 0 0 0,1 0 0 0 0,-1 0 0 0 0,1 0 0 0 0,0-1 0 0 0,-1 1 0 0 0,1 0 0 0 0,0 0 0 0 0,-1-1 0 0 0,1 1 0 0 0,0 0 0 0 0,0-1 0 0 0,-1 1 0 0 0,1 0 0 0 0,0-1 0 0 0,0 1 0 0 0,0 0 0 0 0,-1-1 0 0 0,1 1 0 0 0,0-1 0 0 0,1 0-2 0 0,0 0 0 0 0,0 0 0 0 0,1 0 0 0 0,-1 1 0 0 0,0-1-1 0 0,1 0 1 0 0,-1 1 0 0 0,0-1 0 0 0,1 1 0 0 0,-1-1 0 0 0,1 1 0 0 0,1-1-1 0 0,26-4-48 0 0,-28 5 50 0 0,441-39-141 0 0,-316 32 116 0 0,397-12 26 0 0,-234 11 0 0 0,1168-8 0 0 0,-694 50-64 0 0,-757-33 64 0 0,136 20 0 0 0,-129-17 0 0 0,-13-4 0 0 0,0 0 0 0 0,0 0 0 0 0,0 0 0 0 0,0 0 0 0 0,0 0 0 0 0,0 0 0 0 0,0 1 0 0 0,1-1 0 0 0,-1 0 0 0 0,0 0 0 0 0,0 0 0 0 0,0 0 0 0 0,0 0 0 0 0,0 0 0 0 0,0 0 0 0 0,0 0 0 0 0,0 0 0 0 0,0 0 0 0 0,0 0 0 0 0,0 0 0 0 0,0 1 0 0 0,0-1 0 0 0,0 0 0 0 0,0 0 0 0 0,0 0 0 0 0,0 0 0 0 0,0 0 0 0 0,0 0 0 0 0,0 0 0 0 0,0 0 0 0 0,0 0 0 0 0,0 0 0 0 0,0 0 0 0 0,0 1 0 0 0,0-1 0 0 0,0 0 0 0 0,0 0 0 0 0,-1 0 0 0 0,1 0 0 0 0,0 0 0 0 0,0 0 0 0 0,0 0 0 0 0,0 0 0 0 0,0 0 0 0 0,0 0 0 0 0,0 0 0 0 0,0 0 0 0 0,0 0 0 0 0,0 0 0 0 0,0 0 0 0 0,0 0 0 0 0,0 0 0 0 0,-1 0 0 0 0,1 0 0 0 0,-10 3 0 0 0,10-3 0 0 0,-34 5 0 0 0,-68 2 0 0 0,57-5 0 0 0,-1402 39 160 0 0,-1262-46 43 0 0,2708 5-202 0 0,-254-11 206 0 0,252 11-138 0 0,10 0-52 0 0,-1 1 0 0 0,1 0 0 0 0,8 2 0 0 0,15 2-31 0 0,386 5-251 0 0,-322-11 231 0 0,459-7 21 0 0,38-1 15 0 0,609 45-2 0 0,-892-8 0 0 0,-9 24 0 0 0,-290-50 0 0 0,5 0-9 0 0,-1 2-1 0 0,1-1 1 0 0,-1 2 0 0 0,-1 0 0 0 0,1 0-1 0 0,17 11 1 0 0,-30-16 8 0 0,0 0 0 0 0,0 0 0 0 0,-1 0 0 0 0,1 0 0 0 0,0 0 0 0 0,0 0 0 0 0,0 0 0 0 0,0 0 0 0 0,0 0 0 0 0,0 0 0 0 0,0 0-1 0 0,0 0 1 0 0,-1 0 0 0 0,1 0 0 0 0,0 0 0 0 0,0 0 0 0 0,0 0 0 0 0,0 0 0 0 0,0 0 0 0 0,0 0 0 0 0,0 1 0 0 0,0-1 0 0 0,0 0 0 0 0,0 0 0 0 0,0 0 0 0 0,0 0 0 0 0,0 0 0 0 0,0 0 0 0 0,0 0 0 0 0,0 0 0 0 0,0 0 0 0 0,0 1 0 0 0,-1-1 0 0 0,1 0 0 0 0,0 0 0 0 0,0 0 0 0 0,0 0-1 0 0,0 0 1 0 0,1 0 0 0 0,-1 0 0 0 0,0 0 0 0 0,0 1 0 0 0,0-1 0 0 0,0 0 0 0 0,0 0 0 0 0,0 0 0 0 0,0 0 0 0 0,0 0 0 0 0,0 0 0 0 0,0 0 0 0 0,0 0 0 0 0,0 0 0 0 0,0 0 0 0 0,0 1 0 0 0,0-1 0 0 0,0 0 0 0 0,0 0 0 0 0,1 0 0 0 0,-1 0 0 0 0,0 0 0 0 0,0 0 0 0 0,0 0-1 0 0,0 0 1 0 0,0 0 0 0 0,0 0 0 0 0,0 0 0 0 0,1 0 0 0 0,-7 4-17 0 0,0-1 0 0 0,0 0 0 0 0,0 0 0 0 0,0 0 0 0 0,-1-1 0 0 0,1 0 0 0 0,-11 3 0 0 0,-52 3-42 0 0,-806 18 166 0 0,-87-52 62 0 0,894 23-158 0 0,-571-35 221 0 0,261 15-106 0 0,204 13-120 0 0,-788-64 120 0 0,953 73-123 0 0,-28-3 1 0 0,0-2 0 0 0,-58-16-1 0 0,95 22-2 0 0,-1 1-1 0 0,1-1 1 0 0,-1 0-1 0 0,1-1 1 0 0,0 1-1 0 0,-1 0 1 0 0,1 0-1 0 0,0 0 1 0 0,-1 0 0 0 0,1 0-1 0 0,0 0 1 0 0,-1 0-1 0 0,1 0 1 0 0,0-1-1 0 0,-1 1 1 0 0,1 0-1 0 0,0 0 1 0 0,-1 0-1 0 0,1-1 1 0 0,0 1-1 0 0,-1 0 1 0 0,1-1-1 0 0,0 1 1 0 0,0 0-1 0 0,0 0 1 0 0,-1-1 0 0 0,1 1-1 0 0,0 0 1 0 0,0-1-1 0 0,0 0 1 0 0,5-1-12 0 0,1-1 0 0 0,0 1 1 0 0,0 0-1 0 0,-1 1 1 0 0,1-1-1 0 0,11 0 0 0 0,-8 0 7 0 0,281-31-156 0 0,-195 24 111 0 0,1092-86-62 0 0,3 49 32 0 0,128 51 80 0 0,658 90 0 0 0,-1030-43 0 0 0,-526-32 0 0 0,-390-20 0 0 0,-28 0-2 0 0,-3 0-4 0 0,-10-3-19 0 0,-20-1-80 0 0,-708-49-639 0 0,483 40 628 0 0,-122-8 95 0 0,-1306-63-48 0 0,1008 61 69 0 0,-570-25 0 0 0,1246 48 0 0 0,-365-20 119 0 0,5-26 41 0 0,343 43-85 0 0,1-1 0 0 0,-1 0 0 0 0,-21-11 0 0 0,35 14 74 0 0,8 0 3 0 0,26-5-127 0 0,1 1 0 0 0,0 2 0 0 0,56 2-1 0 0,-28 0-68 0 0,179-12-98 0 0,-62 2 53 0 0,-167 10 87 0 0,581-31-156 0 0,106-1 147 0 0,2 18-14 0 0,-226 6 8 0 0,836 9 6 0 0,-1133 4 3 0 0,431 20-48 0 0,-460-14 56 0 0,240 27 0 0 0,-352-32-10 0 0,-34-5 8 0 0,-1 0 0 0 0,1 0 0 0 0,-1 0 0 0 0,1 0 0 0 0,0 0 0 0 0,-1 0 0 0 0,1 1 0 0 0,-1-1 0 0 0,1 0 0 0 0,0 0 0 0 0,-1 0 0 0 0,1 0 0 0 0,-1 1 0 0 0,1-1 1 0 0,-1 0-1 0 0,1 1 0 0 0,-1-1 0 0 0,1 0 0 0 0,-1 1 0 0 0,0-1 0 0 0,2 1 0 0 0,-25 3-21 0 0,-51-2-8 0 0,-78-9 1 0 0,4 0 31 0 0,-392-8-1 0 0,40-2 3 0 0,-165-8-79 0 0,639 23 70 0 0,-1480-102 85 0 0,1506 104-79 0 0,-324-32-7 0 0,5-24 93 0 0,315 55-80 0 0,-11-2 42 0 0,0-1 0 0 0,-1 0 0 0 0,1-1 0 0 0,1-1 0 0 0,-1 0 1 0 0,-22-14-1 0 0,36 19-29 0 0,0 1 1 0 0,0-1-1 0 0,0 0 1 0 0,0 1 0 0 0,0-1-1 0 0,0 0 1 0 0,0 0-1 0 0,0 0 1 0 0,0 0-1 0 0,0 0 1 0 0,0 0 0 0 0,1 0-1 0 0,-1 0 1 0 0,0 0-1 0 0,1 0 1 0 0,-1 0-1 0 0,1 0 1 0 0,0-1 0 0 0,-1 1-1 0 0,1 0 1 0 0,0 0-1 0 0,-1-3 1 0 0,2 3-5 0 0,-1 0 0 0 0,1-1 0 0 0,0 1 0 0 0,-1 0 1 0 0,1 0-1 0 0,0-1 0 0 0,0 1 0 0 0,0 0 0 0 0,0 0 0 0 0,0 0 0 0 0,0 0 0 0 0,0 0 0 0 0,0 0 0 0 0,0 1 1 0 0,0-1-1 0 0,0 0 0 0 0,1 0 0 0 0,-1 1 0 0 0,0-1 0 0 0,1 1 0 0 0,1-1 0 0 0,19-7 35 0 0,0 2-1 0 0,1 0 1 0 0,0 2 0 0 0,24-2-1 0 0,-11 1-21 0 0,415-49-110 0 0,2 19 1 0 0,549 28-1 0 0,-838 16 77 0 0,248 44-1 0 0,-394-50 4 0 0,-1 0-1 0 0,1 2 1 0 0,-1 0 0 0 0,-1 1-1 0 0,24 11 1 0 0,-40-17 1 0 0,0 0-1 0 0,0 0 1 0 0,0 0 0 0 0,0 0 0 0 0,0 0 0 0 0,0 0 0 0 0,0 0 0 0 0,1 0 0 0 0,-1 0 0 0 0,0 1-1 0 0,0-1 1 0 0,0 0 0 0 0,0 0 0 0 0,0 0 0 0 0,0 0 0 0 0,0 0 0 0 0,0 0 0 0 0,1 0-1 0 0,-1 0 1 0 0,0 0 0 0 0,0 0 0 0 0,0 0 0 0 0,0 0 0 0 0,0 0 0 0 0,0 0 0 0 0,0 0 0 0 0,0 1-1 0 0,0-1 1 0 0,0 0 0 0 0,0 0 0 0 0,0 0 0 0 0,0 0 0 0 0,0 0 0 0 0,0 0 0 0 0,0 0 0 0 0,1 0-1 0 0,-1 1 1 0 0,0-1 0 0 0,0 0 0 0 0,0 0 0 0 0,0 0 0 0 0,0 0 0 0 0,0 0 0 0 0,0 0 0 0 0,-1 0-1 0 0,1 0 1 0 0,0 1 0 0 0,0-1 0 0 0,0 0 0 0 0,0 0 0 0 0,0 0 0 0 0,0 0 0 0 0,0 0 0 0 0,0 0-1 0 0,0 0 1 0 0,0 0 0 0 0,0 0 0 0 0,0 1 0 0 0,0-1 0 0 0,0 0 0 0 0,0 0 0 0 0,0 0 0 0 0,-1 0-1 0 0,1 0 1 0 0,0 0 0 0 0,-2 2-11 0 0,-1 1-1 0 0,0-1 1 0 0,0 0-1 0 0,0-1 0 0 0,0 1 1 0 0,0 0-1 0 0,0-1 1 0 0,0 0-1 0 0,0 1 1 0 0,-1-1-1 0 0,1-1 0 0 0,0 1 1 0 0,-6 0-1 0 0,-175 21-98 0 0,113-16 81 0 0,-370 19-43 0 0,-4-16 125 0 0,-1266-49 182 0 0,1500 30-169 0 0,-554-36 86 0 0,579 25-155 0 0,134 12 33 0 0,-77-23 0 0 0,119 30-20 0 0,-20-11 59 0 0,31 12-60 0 0,0 0 0 0 0,0 0 1 0 0,1 0-1 0 0,-1 0 0 0 0,0 0 0 0 0,0 1 1 0 0,1-1-1 0 0,-1 1 0 0 0,0-1 0 0 0,2 0 1 0 0,38-9-15 0 0,1 2 1 0 0,77-4 0 0 0,-66 7-2 0 0,1169-55-152 0 0,-403 100 95 0 0,-794-37 64 0 0,87 11 0 0 0,-91-10 0 0 0,-1 1 0 0 0,1 0 0 0 0,21 10 0 0 0,-41-15-1 0 0,1 1 0 0 0,0-1 0 0 0,-1 1 0 0 0,1 0 0 0 0,-1 0 0 0 0,0 0 0 0 0,1 0 1 0 0,-1 0-1 0 0,0 0 0 0 0,3 2 0 0 0,-4-3-2 0 0,0 1 1 0 0,0-1 0 0 0,0 1 0 0 0,0-1 0 0 0,0 1 0 0 0,0-1 0 0 0,0 1 0 0 0,-1-1-1 0 0,1 1 1 0 0,0-1 0 0 0,0 1 0 0 0,0-1 0 0 0,-1 1 0 0 0,1-1 0 0 0,0 1-1 0 0,0-1 1 0 0,-1 0 0 0 0,1 1 0 0 0,0-1 0 0 0,-1 1 0 0 0,1-1 0 0 0,0 0 0 0 0,-1 0-1 0 0,1 1 1 0 0,-1-1 0 0 0,1 0 0 0 0,-1 1 0 0 0,1-1 0 0 0,-1 0 0 0 0,1 0-1 0 0,0 0 1 0 0,-1 0 0 0 0,1 0 0 0 0,-2 1 0 0 0,-21 6-65 0 0,-12 1-29 0 0,-60 4 0 0 0,-42-5 27 0 0,80-5 81 0 0,-1564 0 469 0 0,438-40 72 0 0,873 29-554 0 0,268 7-7 0 0,-326-15 91 0 0,433 21-324 0 0,298 11-84 0 0,-1-18 246 0 0,11 1 81 0 0,-223 3-2 0 0,637 13 0 0 0,-3 43 0 0 0,-670-43 0 0 0,198 52 0 0 0,-299-62 5 0 0,4 0-22 0 0,20 9 0 0 0,-33-11 12 0 0,0 0-1 0 0,-1 0 0 0 0,1 0 0 0 0,0 0 0 0 0,-1 1 0 0 0,1 0 0 0 0,-1-1 1 0 0,0 1-1 0 0,0 0 0 0 0,3 4 0 0 0,-5-6 1 0 0,-1 0 0 0 0,1-1 1 0 0,-1 1-1 0 0,0 0 0 0 0,1-1 0 0 0,-1 1 0 0 0,0 0 0 0 0,0-1 1 0 0,1 1-1 0 0,-1 0 0 0 0,0 0 0 0 0,0-1 0 0 0,0 1 1 0 0,0 0-1 0 0,0-1 0 0 0,0 1 0 0 0,0 0 0 0 0,0 0 0 0 0,0-1 1 0 0,-1 1-1 0 0,1 0 0 0 0,0 0 0 0 0,0-1 0 0 0,0 1 1 0 0,-1 0-1 0 0,1-1 0 0 0,-1 1 0 0 0,1-1 0 0 0,0 1 0 0 0,-1 0 1 0 0,1-1-1 0 0,-1 1 0 0 0,1-1 0 0 0,-1 1 0 0 0,1-1 1 0 0,-1 1-1 0 0,0-1 0 0 0,1 0 0 0 0,-1 1 0 0 0,0-1 0 0 0,0 1 1 0 0,-4 2-30 0 0,0-1 0 0 0,-1 1 0 0 0,1-1 0 0 0,-7 1 0 0 0,10-2 26 0 0,-37 9-91 0 0,0-2 1 0 0,-71 5-1 0 0,71-10 131 0 0,-828 60 577 0 0,795-59-569 0 0,-726 19 288 0 0,243-25-256 0 0,363-1-61 0 0,-554-47 184 0 0,713 47-125 0 0,1-2 0 0 0,-53-15 0 0 0,83 19 58 0 0,20-3-112 0 0,-4 1-53 0 0,227-25-322 0 0,-151 21 318 0 0,1150-98-138 0 0,111 85 179 0 0,-890 69-10 0 0,-435-45-8 0 0,1 1 0 0 0,27 11 0 0 0,-53-16 18 0 0,1 1 0 0 0,0-1 0 0 0,-1 1 0 0 0,1 0 0 0 0,0-1 0 0 0,-1 1 0 0 0,1 0 0 0 0,-1 0 0 0 0,0 0 0 0 0,1 0 0 0 0,1 3 0 0 0,-2-4 0 0 0,-1 1-1 0 0,0-1 1 0 0,0 1-1 0 0,0 0 1 0 0,-1-1 0 0 0,1 1-1 0 0,0-1 1 0 0,0 1-1 0 0,0 0 1 0 0,0-1-1 0 0,0 1 1 0 0,-1-1-1 0 0,1 1 1 0 0,0-1-1 0 0,-1 1 1 0 0,1-1 0 0 0,0 1-1 0 0,-1-1 1 0 0,1 1-1 0 0,-1-1 1 0 0,1 1-1 0 0,0-1 1 0 0,-1 0-1 0 0,1 1 1 0 0,-1-1-1 0 0,1 0 1 0 0,-1 1-1 0 0,1-1 1 0 0,-1 0 0 0 0,0 0-1 0 0,1 1 1 0 0,-1-1-1 0 0,1 0 1 0 0,-2 0-1 0 0,-26 9-47 0 0,-24 1-25 0 0,-58 3 0 0 0,37-6 38 0 0,-730 58 304 0 0,186-40-234 0 0,382-18-16 0 0,-453 1 65 0 0,562-8-83 0 0,-513-15 146 0 0,261-10 177 0 0,257 6 40 0 0,183 23-500 0 0,1-2 0 0 0,85-8 0 0 0,-102 3 98 0 0,1015-76-174 0 0,-67 4 232 0 0,-1 44-145 0 0,-517 50 168 0 0,-422-15-234 0 0,-682-42-215 0 0,375 29 317 0 0,-1370-95 89 0 0,1399 88 0 0 0,-555-61 152 0 0,753 74-149 0 0,7 1 20 0 0,7 2 3 0 0,0-2-1 0 0,-1 1 1 0 0,1-1-1 0 0,0-1 1 0 0,1 0 0 0 0,-1-1-1 0 0,-11-5 1 0 0,21 7 47 0 0,5 1-13 0 0,14-4-73 0 0,0 1 0 0 0,0 1-1 0 0,0 0 1 0 0,30-1 0 0 0,0 1-5 0 0,374-25-239 0 0,-241 20 234 0 0,374-10 23 0 0,-445 16 0 0 0,711 13 0 0 0,-606-3 0 0 0,252 43 0 0 0,-431-44 0 0 0,-24-4 0 0 0,-19-3 0 0 0,-19-3 0 0 0,-25-2-8 0 0,-328-31 80 0 0,-159-4-48 0 0,208 14 151 0 0,112 10-57 0 0,-345-23 229 0 0,179 3-267 0 0,119 9-64 0 0,102 7-16 0 0,151 17-10 0 0,19 4-30 0 0,-1-1 1 0 0,1 0-1 0 0,-1 0 1 0 0,1 0-1 0 0,9-2 1 0 0,6 1-35 0 0,612-19-365 0 0,-75 17 439 0 0,-370 5 0 0 0,80 9 0 0 0,-194-4 0 0 0,114 26 0 0 0,-145-19-16 0 0,-41-13-58 0 0,-57 3-140 0 0,-99-4 24 0 0,-481-6 194 0 0,460 1 27 0 0,-335-15 76 0 0,394 12-90 0 0,-272-24 94 0 0,501 30-383 0 0,271-1 91 0 0,-226 4 186 0 0,-126-1-5 0 0,188 3 0 0 0,-158 1 0 0 0,93 18 0 0 0,-90-9 0 0 0,-88-16 1 0 0,-1 1-1 0 0,-35 1 0 0 0,-71 7 42 0 0,44-1-21 0 0,-408-5-21 0 0,194-5 0 0 0,-333-15 64 0 0,591 17-77 0 0,79 6-264 0 0,157-5-168 0 0,64-4 396 0 0,411 7 49 0 0,-598 1 1 0 0,62 4-19 0 0,-130-5-63 0 0,-19-1-77 0 0,-270-17-1 0 0,209 10 142 0 0,-252-19 17 0 0,-108-28 182 0 0,393 43-172 0 0,46 10-10 0 0,12-1 0 0 0,20 0 0 0 0,63 3 0 0 0,132-2 0 0 0,245-2-40 0 0,-134 2 16 0 0,-316 1 25 0 0,445 7 62 0 0,-450-5-48 0 0,-15-2 54 0 0,-62-11 38 0 0,0 2-1 0 0,-83-1 0 0 0,70 6-69 0 0,-700-44 91 0 0,529 36-97 0 0,110 6 2 0 0,119 6-49 0 0,34 9-244 0 0,5-4 144 0 0,-1 0-1 0 0,1-2 0 0 0,43 1 1 0 0,-37-3 114 0 0,324 8-62 0 0,-84-5 67 0 0,78 4-16 0 0,-287-3-33 0 0,47 2 49 0 0,-210-16 129 0 0,-601-7-59 0 0,298 18-73 0 0,256 0 0 0 0,-269 3-16 0 0,210 4-493 0 0,202-9 489 0 0,-6 2-526 0 0,18 1 343 0 0,21 3 9 0 0,69 3-193 0 0,135-6 1 0 0,-73-3 314 0 0,17 1 29 0 0,200 13-53 0 0,-351-10 96 0 0,-23-3 2 0 0,-5-1 2 0 0,-10 1 11 0 0,-19 1 23 0 0,30-2-37 0 0,-631-19 851 0 0,190-5 146 0 0,426 23-934 0 0,267 8 2 0 0,1531-20 62 0 0,-1593 22-102 0 0,51 0 23 0 0,-237-9 98 0 0,-6 0-66 0 0,-45-9-30 0 0,0 2 0 0 0,0 3 0 0 0,-50 1 0 0 0,-17-1-46 0 0,-103-10-5 0 0,211 15-38 0 0,14 2 20 0 0,13 3-3 0 0,23-1-9 0 0,80 0 1 0 0,-62-4 21 0 0,420 14 8 0 0,-424-13 0 0 0,73 12 0 0 0,-126-13 0 0 0,-4 1 0 0 0,-11 0 0 0 0,-19 1 0 0 0,-378-3-68 0 0,0-28 0 0 0,391 27 68 0 0,-13-2 0 0 0,-40-7 0 0 0,67 8-9 0 0,3 1-16 0 0,9 0-57 0 0,12-1-106 0 0,420 8-254 0 0,-199 12 395 0 0,-183-13 51 0 0,-89-15 233 0 0,-148-13-18 0 0,48 9-214 0 0,101 10-5 0 0,6 1 0 0 0,0 0 0 0 0,-43-14 0 0 0,56 12 11 0 0,29 1 96 0 0,175-9-99 0 0,-121 11-66 0 0,597 11 46 0 0,-558 0 96 0 0,-109-9 107 0 0,-145-6 214 0 0,135 7-404 0 0,-18-6 9 0 0,60 1-51 0 0,507-22-193 0 0,78 2 236 0 0,-375 12 163 0 0,255-19-100 0 0,-484 31-54 0 0,-577 10 1 0 0,-6 0-43 0 0,423-5 32 0 0,-37 1-15 0 0,195-1-117 0 0,11-2 102 0 0,0-1-1 0 0,0-1 1 0 0,29-2-1 0 0,-5 0 10 0 0,690-8-172 0 0,-653 6 147 0 0,198-8-102 0 0,-195 8 93 0 0,-276-4-63 0 0,76 7 80 0 0,-146-20-1 0 0,227 13 36 0 0,17 3 8 0 0,-23-3 1 0 0,61 4 28 0 0,-6 0-70 0 0,56 2-79 0 0,88 9 0 0 0,-130-5 69 0 0,23 6-1179 0 0,-307-22 964 0 0,128 4 441 0 0,86 4-131 0 0,22 3-24 0 0,0 0 0 0 0,-22 0 0 0 0,35 2 123 0 0,17-3-42 0 0,12-1-71 0 0,1 2 1 0 0,0 2-1 0 0,0 0 0 0 0,30 5 0 0 0,65 1-36 0 0,-78-5 0 0 0,-23 0 0 0 0,-13-3 3 0 0,-14 0 10 0 0,-13-3 21 0 0,17 4-30 0 0,-199-33-81 0 0,50 10 151 0 0,128 21-38 0 0,4-1 5 0 0,-27-7-1 0 0,35 8 24 0 0,31-3 0 0 0,8 2-81 0 0,1 2-1 0 0,56 2 0 0 0,-34 0 7 0 0,240 6-42 0 0,-231-4 69 0 0,-59-2 277 0 0,-5-1-133 0 0,-190-18 584 0 0,18-13-744 0 0,147 26 0 0 0,41 9 0 0 0,72 17 0 0 0,221 12-49 0 0,-45-7 10 0 0,-150-11 66 0 0,208 32 55 0 0,-219-28 44 0 0,112 38-1 0 0,-199-52-125 0 0,96 34 0 0 0,-91-30 0 0 0,0 0 0 0 0,-1 1 0 0 0,29 21 0 0 0,-28-14 0 0 0,-17-15 0 0 0,0 0 0 0 0,0 0 0 0 0,0 0 0 0 0,-1 0 0 0 0,1 0 0 0 0,0 0 0 0 0,-1 0 0 0 0,1 0 0 0 0,-1 0 0 0 0,1 0 0 0 0,-1 3 0 0 0,0-3 0 0 0,0 1 0 0 0,0-1-1 0 0,0 0 1 0 0,0 1-1 0 0,-1-1 1 0 0,1 0 0 0 0,0 1-1 0 0,-1-1 1 0 0,1 0-1 0 0,-1 1 1 0 0,0-1 0 0 0,1 0-1 0 0,-1 0 1 0 0,0 0-1 0 0,0 0 1 0 0,0 0 0 0 0,0 0-1 0 0,0 0 1 0 0,0 0-1 0 0,0 0 1 0 0,0 0 0 0 0,-2 1-1 0 0,-3 2-12 0 0,0-1 1 0 0,0 1-1 0 0,-8 2 0 0 0,-12 4-12 0 0,0-2 0 0 0,-46 9-1 0 0,-57 2-60 0 0,82-12 76 0 0,-285 22 27 0 0,-3-20 39 0 0,223-6-27 0 0,-326-3 371 0 0,111-2-278 0 0,-20 0-48 0 0,-86 1-4 0 0,408 1-73 0 0,-2 1-50 0 0,-39 5 0 0 0,64-6-107 0 0,6 1-1 0 0,12 5 66 0 0,2-1 1 0 0,-1-1 0 0 0,22 3 0 0 0,60 2-2 0 0,-62-6 55 0 0,519 29-23 0 0,-309-24 105 0 0,240 5-18 0 0,-127-3-22 0 0,-100-1 52 0 0,544 58 203 0 0,-777-63-230 0 0,-12-2 0 0 0,0 0 0 0 0,0 2 0 0 0,28 9 0 0 0,-41-12 5 0 0,-5 1-8 0 0,-9 4-6 0 0,0 0 0 0 0,0-2 1 0 0,0 0-1 0 0,-1 0 1 0 0,0-1-1 0 0,-17 2 0 0 0,-87 5 133 0 0,99-9-131 0 0,-339 23 284 0 0,-534 16 146 0 0,609-32-302 0 0,-581 19 93 0 0,454-8-139 0 0,181-7-85 0 0,193-10-11 0 0,-19-1 34 0 0,0 3 1 0 0,-86 18 0 0 0,122-17-116 0 0,21-2-46 0 0,1 2 90 0 0,0-1 0 0 0,1 0 0 0 0,0 0 0 0 0,0-1 1 0 0,0 1-1 0 0,0-1 0 0 0,0 0 0 0 0,1-1 0 0 0,-1 1 1 0 0,1-1-1 0 0,9 3 0 0 0,9 0-72 0 0,41 6 0 0 0,215 7-71 0 0,6-18 50 0 0,-239 0 121 0 0,273-4 4 0 0,1004 2 0 0 0,-612 28 0 0 0,-4 32 0 0 0,-700-57 0 0 0,257 32 0 0 0,-5 20 0 0 0,-259-53 0 0 0,90 28 0 0 0,-77-23 0 0 0,0 1 0 0 0,-1 1 0 0 0,0 0 0 0 0,16 11 0 0 0,-27-16-2 0 0,1 0 0 0 0,-1-1-1 0 0,0 1 1 0 0,0 0 0 0 0,0 0-1 0 0,0 1 1 0 0,0-1 0 0 0,0 0-1 0 0,-1 1 1 0 0,1-1 0 0 0,1 5-1 0 0,-2-6 1 0 0,-1 0 0 0 0,0 1 1 0 0,0-1-1 0 0,1 0 0 0 0,-1 1 0 0 0,0-1 0 0 0,0 0 0 0 0,0 1 0 0 0,-1-1 0 0 0,1 0 0 0 0,0 1 0 0 0,0-1 0 0 0,-1 0 0 0 0,1 1 0 0 0,-1-1 0 0 0,1 0 1 0 0,-1 0-1 0 0,1 1 0 0 0,-1-1 0 0 0,0 0 0 0 0,0 0 0 0 0,1 0 0 0 0,-1 0 0 0 0,0 0 0 0 0,0 0 0 0 0,-1 1 0 0 0,-4 2-13 0 0,1 1-1 0 0,-1-1 1 0 0,0 0 0 0 0,0-1-1 0 0,0 1 1 0 0,0-1-1 0 0,0-1 1 0 0,-10 4-1 0 0,-60 11-72 0 0,64-15 75 0 0,-316 39 108 0 0,254-35-36 0 0,-735 32 478 0 0,589-32-420 0 0,-377-5 11 0 0,-1-18-129 0 0,351 9 58 0 0,-305-19 51 0 0,154 6-56 0 0,-303-14 18 0 0,-109-5 60 0 0,523 21-130 0 0,66 4 0 0 0,183 17-504 0 0,66 8 390 0 0,0 0 0 0 0,1-2-1 0 0,0-1 1 0 0,1-2 0 0 0,33 3 0 0 0,157 0-123 0 0,-203-8 227 0 0,49 0-13 0 0,758 11-70 0 0,0 25 101 0 0,-242 20-8 0 0,-486-45 32 0 0,153 38 0 0 0,-235-43-55 0 0,-14-6 23 0 0,0 0-1 0 0,0 0 1 0 0,0 0 0 0 0,0 0 0 0 0,0 0-1 0 0,0 0 1 0 0,0 0 0 0 0,0 0-1 0 0,0 0 1 0 0,0 0 0 0 0,0 0 0 0 0,0 0-1 0 0,0 0 1 0 0,0 0 0 0 0,0 1 0 0 0,0-1-1 0 0,0 0 1 0 0,0 0 0 0 0,0 0-1 0 0,0 0 1 0 0,0 0 0 0 0,0 0 0 0 0,0 0-1 0 0,0 0 1 0 0,0 0 0 0 0,0 0 0 0 0,0 0-1 0 0,0 1 1 0 0,0-1 0 0 0,0 0-1 0 0,0 0 1 0 0,0 0 0 0 0,0 0 0 0 0,0 0-1 0 0,0 0 1 0 0,0 0 0 0 0,0 0 0 0 0,0 0-1 0 0,0 0 1 0 0,0 0 0 0 0,0 0-1 0 0,0 0 1 0 0,0 0 0 0 0,0 1 0 0 0,0-1-1 0 0,0 0 1 0 0,0 0 0 0 0,-1 0 0 0 0,1 0-1 0 0,0 0 1 0 0,0 0 0 0 0,0 0-1 0 0,0 0 1 0 0,0 0 0 0 0,0 0 0 0 0,0 0-1 0 0,0 0 1 0 0,0 0 0 0 0,0 0 0 0 0,0 0-1 0 0,-1 0 1 0 0,-15 2-32 0 0,15-2 26 0 0,-461 2-257 0 0,344-5 236 0 0,-741-30 81 0 0,-585-7 471 0 0,1164 47-490 0 0,6 0-17 0 0,241-7-21 0 0,-69 0-95 0 0,-138 16 1 0 0,198-10 38 0 0,19-4-94 0 0,0 1 0 0 0,0 2-1 0 0,1 0 1 0 0,-26 10-1 0 0,45-14 75 0 0,0 0-1 0 0,0 1 0 0 0,1-1 1 0 0,-1 1-1 0 0,0 0 0 0 0,1 0 0 0 0,-1 0 1 0 0,-3 4-1 0 0,9-1-876 0 0,5 0 807 0 0,0 0 0 0 0,0-1 0 0 0,0 0 1 0 0,1 0-1 0 0,0 0 0 0 0,0-1 0 0 0,0-1 0 0 0,11 2 0 0 0,83 8-518 0 0,-65-9 470 0 0,329 18 39 0 0,-38-4 169 0 0,-162-4 2 0 0,248 23 113 0 0,-345-29-97 0 0,175 27 239 0 0,-242-33 216 0 0,-6-1-220 0 0,-123-6 1233 0 0,43 1-911 0 0,-383-11 48 0 0,-152-8 17 0 0,55 8-435 0 0,541 16-216 0 0,22 0-1 0 0,-1 0 0 0 0,1 0 1 0 0,-1 0-1 0 0,0 0 0 0 0,1 0 0 0 0,-1 0 0 0 0,0 0 0 0 0,1 0 0 0 0,-1 0 0 0 0,1 1 0 0 0,-1-1 0 0 0,0 0 0 0 0,1 0 1 0 0,-1 1-1 0 0,1-1 0 0 0,-1 0 0 0 0,1 0 0 0 0,-1 1 0 0 0,1 0-3 0 0,0 0-1 0 0,0-1 1 0 0,0 1-1 0 0,0 0 1 0 0,0-1-1 0 0,1 1 1 0 0,-1-1 0 0 0,0 1-1 0 0,0 0 1 0 0,1-1-1 0 0,-1 1 1 0 0,0-1-1 0 0,1 1 1 0 0,-1-1 0 0 0,1 1-1 0 0,-1-1 1 0 0,1 1-1 0 0,-1-1 1 0 0,1 1-1 0 0,-1-1 1 0 0,2 1 0 0 0,14 10-80 0 0,-6-6 54 0 0,0 0 1 0 0,1 0 0 0 0,-1-2-1 0 0,1 1 1 0 0,11 1 0 0 0,59 8-65 0 0,-71-11 82 0 0,523 40-57 0 0,-25-2 74 0 0,-482-37-2 0 0,77 11-103 0 0,-100-13 19 0 0,-113-6-134 0 0,28 1 214 0 0,2 2-8 0 0,-474-23-36 0 0,499 21 62 0 0,-160-17 250 0 0,176 14-200 0 0,0-1 0 0 0,0-1 0 0 0,-51-21 415 0 0,94 30-361 0 0,372-6 66 0 0,-153 8-134 0 0,1651 30 83 0 0,165 88-72 0 0,-1142-34-53 0 0,-867-82-2 0 0,739 104 95 0 0,-631-82-99 0 0,206 41 48 0 0,-6 20-35 0 0,-284-71-18 0 0,2 1 0 0 0,97 43 0 0 0,-147-58-2 0 0,-1 1-1 0 0,0 0 0 0 0,0 1 1 0 0,-1-1-1 0 0,7 6 0 0 0,-12-9 2 0 0,1 0-1 0 0,0 0 1 0 0,0 0-1 0 0,0 0 1 0 0,0 0 0 0 0,0 0-1 0 0,0 0 1 0 0,0 0-1 0 0,0 0 1 0 0,0 0-1 0 0,0 0 1 0 0,0 0-1 0 0,-1 0 1 0 0,1 0-1 0 0,0 0 1 0 0,0 0-1 0 0,0 0 1 0 0,0 0 0 0 0,0 0-1 0 0,0 0 1 0 0,0 0-1 0 0,0 0 1 0 0,0 0-1 0 0,0 0 1 0 0,0 0-1 0 0,-1 0 1 0 0,1 0-1 0 0,0 0 1 0 0,0 0-1 0 0,0 0 1 0 0,0 0 0 0 0,0 0-1 0 0,0 1 1 0 0,0-1-1 0 0,0 0 1 0 0,0 0-1 0 0,0 0 1 0 0,0 0-1 0 0,0 0 1 0 0,0 0-1 0 0,0 0 1 0 0,0 0-1 0 0,0 0 1 0 0,0 0 0 0 0,0 0-1 0 0,0 1 1 0 0,0-1-1 0 0,0 0 1 0 0,0 0-1 0 0,0 0 1 0 0,0 0-1 0 0,0 0 1 0 0,0 0-1 0 0,0 0 1 0 0,0 0-1 0 0,0 0 1 0 0,0 0 0 0 0,0 0-1 0 0,0 1 1 0 0,0-1-1 0 0,0 0 1 0 0,-14 3-96 0 0,0 1 1 0 0,0-2 0 0 0,-27 1 0 0 0,-49-3-113 0 0,44-1 132 0 0,-972-59 510 0 0,697 29-259 0 0,-133-11 172 0 0,45 3-102 0 0,42 4-104 0 0,-110-11-70 0 0,157 14-14 0 0,-250-28 1 0 0,567 60-142 0 0,7 1-101 0 0,20 8 79 0 0,0-1 0 0 0,0-2-1 0 0,33 6 1 0 0,82 4-118 0 0,-138-16 225 0 0,298 19-31 0 0,-107-8 36 0 0,257 12-5 0 0,-87-5 0 0 0,-170-8 0 0 0,137 9 0 0 0,-5 20 0 0 0,-275-31 0 0 0,197 38 0 0 0,-215-37 0 0 0,-22-5 0 0 0,-9-4 0 0 0,0 0 0 0 0,0 0 0 0 0,0 0 0 0 0,0 0 0 0 0,1 0 0 0 0,-1 0 0 0 0,0 0 0 0 0,0 0 0 0 0,0 0 0 0 0,0 0 0 0 0,0 0 0 0 0,0 0 0 0 0,0 0 0 0 0,0 0 0 0 0,0 0 0 0 0,0 0 0 0 0,0 0 0 0 0,0 0 0 0 0,0 0 0 0 0,0 0 0 0 0,0 0 0 0 0,1 1 0 0 0,-1-1 0 0 0,0 0 0 0 0,0 0 0 0 0,0 0 0 0 0,0 0 0 0 0,0 0 0 0 0,0 0 0 0 0,0 0 0 0 0,0 0 0 0 0,0 0 0 0 0,0 0 0 0 0,0 0 0 0 0,0 0 0 0 0,0 0 0 0 0,0 1 0 0 0,0-1 0 0 0,0 0 0 0 0,0 0 0 0 0,0 0 0 0 0,0 0 0 0 0,0 0 0 0 0,0 0 0 0 0,0 0 0 0 0,0 0 0 0 0,0 0 0 0 0,0 0 0 0 0,0 0 0 0 0,-1 0 0 0 0,1 0 0 0 0,0 0 0 0 0,0 1 0 0 0,0-1 0 0 0,0 0 0 0 0,0 0 0 0 0,0 0 0 0 0,0 0 0 0 0,0 0 0 0 0,0 0 0 0 0,0 0 0 0 0,0 0 0 0 0,0 0 0 0 0,-9 2 0 0 0,0-1 0 0 0,0 1 0 0 0,0-2 0 0 0,0 1 0 0 0,-16-2 0 0 0,0 0 0 0 0,-1054-35 64 0 0,-271-78 28 0 0,966 84 43 0 0,65 5-66 0 0,-145 2-5 0 0,288 30-78 0 0,176-7 4 0 0,-1 0 0 0 0,1 0 0 0 0,0-1 0 0 0,-1 1 0 0 0,1 0 0 0 0,-1 0 1 0 0,1 0-1 0 0,0 0 0 0 0,-1 0 0 0 0,1 0 0 0 0,0 1 0 0 0,-1-1 0 0 0,1 0 1 0 0,0 0-1 0 0,-1 0 0 0 0,1 0 0 0 0,0 0 0 0 0,-1 0 0 0 0,1 1 0 0 0,0-1 1 0 0,0 0-1 0 0,-1 0 0 0 0,1 0 0 0 0,0 1 0 0 0,0-1 0 0 0,-1 0 0 0 0,1 0 1 0 0,0 1-1 0 0,0-1 0 0 0,-1 0 0 0 0,1 1 0 0 0,0-1 0 0 0,0 1 0 0 0,9 7-122 0 0,22 5 4 0 0,7-3 18 0 0,0-1 0 0 0,56 4 0 0 0,82-2 38 0 0,-102-8 92 0 0,218 10 113 0 0,191 12 108 0 0,-271-9-230 0 0,145 12 52 0 0,-61 17-63 0 0,-277-40 11 0 0,-64-16 89 0 0,-93-9-1 0 0,-53 9-26 0 0,75 6-68 0 0,-584-50 443 0 0,401 24-243 0 0,-57-4-2 0 0,174 17-148 0 0,-149-8 25 0 0,313 26-263 0 0,-26 3-1 0 0,42-2 23 0 0,3 1-186 0 0,2 2 289 0 0,0 0 0 0 0,0 0 1 0 0,0-1-1 0 0,1 1 0 0 0,-1-1 0 0 0,1 0 0 0 0,0 0 0 0 0,0 0 0 0 0,0-1 0 0 0,0 1 0 0 0,1-1 0 0 0,8 3 0 0 0,10 4-100 0 0,31 6 0 0 0,-40-12 139 0 0,43 10-21 0 0,69 7 0 0 0,62-4-47 0 0,-16-2 50 0 0,437 47 37 0 0,-546-53 0 0 0,89 21 0 0 0,-241-32 206 0 0,-169-6-73 0 0,2 0-16 0 0,-167-7 354 0 0,-192-24-454 0 0,602 39-33 0 0,10 0-69 0 0,50 14-289 0 0,33 7 337 0 0,373 37 37 0 0,-266-39 0 0 0,-149-12 11 0 0,-80-11 128 0 0,-1 1 0 0 0,-74 3 0 0 0,9 1 9 0 0,-125-18-148 0 0,218 17-2 0 0,1-1 0 0 0,0 2 0 0 0,-1 0 0 0 0,-19 2 0 0 0,32-1-57 0 0,9 6-1475 0 0,-7-6 1522 0 0,1 1 1 0 0,0 0-11 0 0,1 0-42 0 0,-1 0 11 0 0,-1-2 53 0 0,0 0 0 0 0,0 1-1 0 0,0-1 1 0 0,1 0 0 0 0,-1 0 0 0 0,0 0 0 0 0,0 1-1 0 0,0-1 1 0 0,0 0 0 0 0,0 0 0 0 0,0 0 0 0 0,0 1-1 0 0,0-1 1 0 0,0 0 0 0 0,0 0 0 0 0,0 0 0 0 0,0 1-1 0 0,0-1 1 0 0,0 0 0 0 0,0 0 0 0 0,0 1 0 0 0,0-1-1 0 0,0 0 1 0 0,0 0 0 0 0,0 0 0 0 0,0 1 0 0 0,0-1-1 0 0,-1 0 1 0 0,1 0 0 0 0,0 0 0 0 0,0 0 0 0 0,0 1-1 0 0,0-1 1 0 0,0 0 0 0 0,-1 0 0 0 0,1 0 0 0 0,0 0-1 0 0,0 0 1 0 0,0 1 0 0 0,0-1 0 0 0,-1 0 0 0 0,1 0-1 0 0,0 0 1 0 0,0 0 0 0 0,0 0 0 0 0,-1 0 0 0 0,-17 3-3 0 0,-31-4 5 0 0,39 1-3 0 0,-265-4-1669 0 0,262 4 1660 0 0,8 0 13 0 0,3 1-4 0 0,1-1-1 0 0,-1 0 1 0 0,1 0 0 0 0,0 0-1 0 0,-1 0 1 0 0,1-1 0 0 0,-1 1-1 0 0,1 0 1 0 0,0 0 0 0 0,-1-1-1 0 0,1 1 1 0 0,0-1 0 0 0,-2 0-1 0 0,1 0-72 0 0,5 1-120 0 0,0 1 169 0 0,0-1 1 0 0,0 1-1 0 0,-1 0 1 0 0,1 0-1 0 0,4 2 0 0 0,9 2-31 0 0,5-2-4 0 0,0-1-1 0 0,0-1 0 0 0,0 0 0 0 0,28-4 0 0 0,14 0-27 0 0,37 1 51 0 0,-98 2 526 0 0,-4-2-267 0 0,-3-2-140 0 0,0 1 1 0 0,-1-1-1 0 0,1 1 0 0 0,-1 0 1 0 0,0 0-1 0 0,0 1 1 0 0,-7-2-1 0 0,-50-11 129 0 0,21 5-120 0 0,31 8-73 0 0,0-1 0 0 0,-17 0-1 0 0,-35-5 122 0 0,61 8-111 0 0,-1 12-165 0 0,2-11 134 0 0,1-1 0 0 0,0 1 1 0 0,0 0-1 0 0,0 0 0 0 0,0 0 0 0 0,0 0 1 0 0,0-1-1 0 0,0 1 0 0 0,0 0 0 0 0,0 0 1 0 0,0 0-1 0 0,1-1 0 0 0,-1 1 1 0 0,0 0-1 0 0,0 0 0 0 0,1-1 0 0 0,0 2 1 0 0,0 1-3 0 0,7 10-5 0 0,-1-6 5 0 0,-1-1 1 0 0,2 0 0 0 0,-1 0 0 0 0,1 0-1 0 0,0-1 1 0 0,0-1 0 0 0,0 1-1 0 0,0-1 1 0 0,12 3 0 0 0,8 3 80 0 0,46 8 0 0 0,181 13 296 0 0,-146-22-296 0 0,-43-2-47 0 0,119 13 59 0 0,-107-10-66 0 0,44 6 20 0 0,116 20-56 0 0,-202-31-124 0 0,-33-4 74 0 0,-6-3-84 0 0,-14-5 212 0 0,0 0-1 0 0,0 1 1 0 0,0 1 0 0 0,-29-5-1 0 0,-78-4 48 0 0,70 8-112 0 0,-35-3-12 0 0,-573-47-318 0 0,582 56 321 0 0,78 0-49 0 0,2 1-45 0 0,1 0 91 0 0,-1 0 0 0 0,1 0 0 0 0,-1-1 0 0 0,1 1 0 0 0,0 0 0 0 0,-1 0 0 0 0,1 0 0 0 0,0-1 0 0 0,0 1 0 0 0,0-1-1 0 0,1 2 1 0 0,0-1-9 0 0,7 4-3 0 0,1 0 0 0 0,0 0-1 0 0,0-1 1 0 0,0-1-1 0 0,1 0 1 0 0,0 0 0 0 0,13 2-1 0 0,-19-5 21 0 0,346 43-59 0 0,-156-24 48 0 0,29 0 16 0 0,-79-9 0 0 0,-101-6 0 0 0,342 35 0 0 0,-324-31 0 0 0,12 1 0 0 0,-1 3 0 0 0,81 24 0 0 0,-141-32-10 0 0,-10-3-70 0 0,-6 0-375 0 0,-15 6 379 0 0,0-2-1 0 0,0-1 1 0 0,0 0-1 0 0,0-1 1 0 0,-22 1 0 0 0,-99-4-402 0 0,93-1 431 0 0,-403-16 898 0 0,298 9-638 0 0,-29 6 61 0 0,105 2-262 0 0,75 0-15 0 0,0 0 0 0 0,0 0 1 0 0,0 0-1 0 0,0 0 0 0 0,0 0 1 0 0,0 0-1 0 0,0 1 0 0 0,0-1 1 0 0,0 0-1 0 0,0 0 0 0 0,0 0 1 0 0,0 0-1 0 0,0 0 0 0 0,0 0 1 0 0,0 0-1 0 0,0 0 0 0 0,0 0 1 0 0,0 0-1 0 0,0 0 0 0 0,0 0 1 0 0,0 0-1 0 0,0 0 0 0 0,0 0 1 0 0,0 0-1 0 0,0 1 0 0 0,0-1 1 0 0,0 0-1 0 0,0 0 0 0 0,0 0 1 0 0,0 0-1 0 0,0 0 0 0 0,0 0 1 0 0,0 0-1 0 0,0 0 0 0 0,0 0 1 0 0,0 0-1 0 0,0 0 0 0 0,0 0 1 0 0,0 0-1 0 0,0 0 0 0 0,0 0 1 0 0,0 0-1 0 0,0 0 0 0 0,0 0 1 0 0,-1 0-1 0 0,1 1 0 0 0,0-1 1 0 0,0 0-1 0 0,4 3-31 0 0,0 1-1 0 0,0-1 1 0 0,1 1 0 0 0,-1-1-1 0 0,0-1 1 0 0,1 1 0 0 0,0 0 0 0 0,0-1-1 0 0,0 0 1 0 0,10 2 0 0 0,7 2-45 0 0,30 2 0 0 0,-33-5 35 0 0,357 42-52 0 0,273 38 349 0 0,-421-50-202 0 0,47 12-72 0 0,-7 21 16 0 0,-239-56 15 0 0,-16-3-16 0 0,-13-7 6 0 0,1 0-1 0 0,-1 0 1 0 0,0 0-1 0 0,0 0 1 0 0,0 0 0 0 0,0 0-1 0 0,0 0 1 0 0,0 0-1 0 0,0 0 1 0 0,0 1 0 0 0,0-1-1 0 0,0 0 1 0 0,0 0-1 0 0,0 0 1 0 0,0 0-1 0 0,0 0 1 0 0,0 0 0 0 0,1 0-1 0 0,-1 1 1 0 0,0-1-1 0 0,0 0 1 0 0,0 0-1 0 0,0 0 1 0 0,0 0 0 0 0,0 0-1 0 0,0 0 1 0 0,-1 1-1 0 0,1-1 1 0 0,0 0-1 0 0,0 0 1 0 0,0 0 0 0 0,0 0-1 0 0,0 0 1 0 0,0 0-1 0 0,0 0 1 0 0,0 1 0 0 0,0-1-1 0 0,0 0 1 0 0,0 0-1 0 0,0 0 1 0 0,0 0-1 0 0,-1 0 1 0 0,-7 3-70 0 0,-2-1 43 0 0,0 0 1 0 0,-1-1-1 0 0,1 0 1 0 0,-1-1 0 0 0,-20-1-1 0 0,11 0 16 0 0,-219-15 81 0 0,-366-53 1564 0 0,514 56-1283 0 0,0 4-1 0 0,-139 4 0 0 0,201 9-319 0 0,27-3-157 0 0,11 7-441 0 0,-4-2 466 0 0,0-2-27 0 0,1 0-1 0 0,0-1 1 0 0,0 0-1 0 0,0 0 1 0 0,0 0-1 0 0,1 0 1 0 0,10 2-1 0 0,50 7-497 0 0,-51-9 584 0 0,668 67-222 0 0,-447-47 264 0 0,-236-22 0 0 0,-166-4 624 0 0,59 4-644 0 0,-196-21-186 0 0,102 4 196 0 0,-300-6 510 0 0,487 22-526 0 0,10 0-106 0 0,6 1-22 0 0,9 4 109 0 0,-1 0-1 0 0,1-1 1 0 0,0-1-1 0 0,0 0 0 0 0,0-1 1 0 0,18 2-1 0 0,80-2-300 0 0,-76-2 315 0 0,7 0 31 0 0,147 3 0 0 0,-94-2 28 0 0,16 0 8 0 0,-101-1-36 0 0,-10-3 0 0 0,-8-4 0 0 0,8 6 0 0 0,-11-5-17 0 0,0-1 0 0 0,-1 1 0 0 0,0 1 0 0 0,0 0 0 0 0,-19-4 1 0 0,-73-9-116 0 0,82 14 125 0 0,-89-11 35 0 0,-173-31 704 0 0,246 37-606 0 0,-206-39 368 0 0,129 27-454 0 0,113 20-108 0 0,94 17-1060 0 0,-29-6 992 0 0,313 82 136 0 0,-348-84 0 0 0,-18-6 0 0 0,1 0 0 0 0,-1 1 0 0 0,0 1 0 0 0,12 5 0 0 0,-10 0 0 0 0,-2 2 979 0 0,-19-5-453 0 0,9-5-478 0 0,0 0 0 0 0,0 0 0 0 0,0-1 0 0 0,1 1 0 0 0,-1 0 1 0 0,0-1-1 0 0,0 1 0 0 0,0-1 0 0 0,0 1 0 0 0,0-1 0 0 0,0 1 1 0 0,0-1-1 0 0,-2 0 0 0 0,4 3 21 0 0,1 3-27 0 0,0-1-1 0 0,1 1 0 0 0,-1-1 0 0 0,1 0 1 0 0,1 0-1 0 0,-1 0 0 0 0,1 0 0 0 0,6 7 1 0 0,-2-5-5 0 0,0 0 0 0 0,0 0 0 0 0,1-1 0 0 0,13 7 1 0 0,52 36 27 0 0,-28-18-2 0 0,-41-27-61 0 0,0-1-1 0 0,-1 1 1 0 0,1 0 0 0 0,-1 0 0 0 0,0 1 0 0 0,4 4 0 0 0,1 2-3 0 0,0-1 1 0 0,0-1-1 0 0,14 11 0 0 0,-9-6 13 0 0,1 0 0 0 0,21 29 0 0 0,-20-23 2 0 0,24 23 0 0 0,77 48-62 0 0,-19-17 27 0 0,-81-59 34 0 0,1-2 1 0 0,1 0-1 0 0,30 16 0 0 0,-3-4-13 0 0,-26-13 0 0 0,24 10 0 0 0,173 63 0 0 0,-156-63 0 0 0,-33-11-162 0 0,1-2 0 0 0,1-1-1 0 0,-1-1 1 0 0,1-2 0 0 0,0-1 0 0 0,31 0-1 0 0,-63-17-125 0 0,1 11 265 0 0,0-1 0 0 0,0 1 0 0 0,0 0 0 0 0,0-1 0 0 0,0 1 0 0 0,-1 0-1 0 0,1 0 1 0 0,-1 0 0 0 0,0 0 0 0 0,0 0 0 0 0,1 0 0 0 0,-1 1 0 0 0,-3-3 0 0 0,-31-17-268 0 0,21 13 176 0 0,-242-119-711 0 0,109 58 723 0 0,-207-78 842 0 0,141 63-294 0 0,-74-29-315 0 0,90 46 101 0 0,196 66-299 0 0,14 11-175 0 0,10 4 217 0 0,1-1-1 0 0,0 0 0 0 0,38 13 0 0 0,29 15 6 0 0,-68-28-19 0 0,24 19 0 0 0,6 5-16 0 0,-12-13 56 0 0,0 2 520 0 0,-33-19-437 0 0,-5-6 10 0 0,0 0 3 0 0,60 29 642 0 0,-39-20-467 0 0,36 22 0 0 0,-21-11-178 0 0,-22-12-49 0 0,17 12 1 0 0,72 58-35 0 0,-54-41 7 0 0,-30-23-5 0 0,0 1 0 0 0,-2 1 0 0 0,24 25-1 0 0,-10-9 53 0 0,-9-12-49 0 0,-4 0 30 0 0,-4-3-41 0 0,-5-3-4 0 0,0 0 0 0 0,0-1 0 0 0,0-2 0 0 0,0 0 11 0 0,-9-11-6 0 0,0 1-1 0 0,0 0 1 0 0,-1 0 0 0 0,1 0-1 0 0,0 0 1 0 0,-1 0 0 0 0,1 0-1 0 0,-1 0 1 0 0,0 1 0 0 0,2 4-1 0 0,-2-4 3 0 0,1-1 0 0 0,-1 1 0 0 0,0-1 0 0 0,1 1 0 0 0,-1-1 0 0 0,1 1 0 0 0,0-1 0 0 0,-1 0 0 0 0,1 0 0 0 0,3 2 0 0 0,3 6 35 0 0,0-1 0 0 0,15 13 0 0 0,-8-9 3 0 0,41 39-38 0 0,-31-30 50 0 0,-13-13-47 0 0,39 28 54 0 0,-25-17-10 0 0,7 11 20 0 0,-29-27-74 0 0,15 13 0 0 0,-5-8 0 0 0,75 44 22 0 0,-74-43-15 0 0,1 0 0 0 0,0-1 0 0 0,0-1 0 0 0,1 0 0 0 0,19 6 0 0 0,130 41 4 0 0,-87-29 48 0 0,16 7-65 0 0,-65-22 6 0 0,-3 1 11 0 0,-25-11 106 0 0,-14-10 1 0 0,-12-6-191 0 0,-2 1 0 0 0,0 1 0 0 0,-1 1 0 0 0,-42-12 0 0 0,40 14 24 0 0,-13-5 36 0 0,-120-44 10 0 0,-39-14 3 0 0,48 17-22 0 0,-77-33-20 0 0,189 71-27 0 0,17 9-24 0 0,-30-18-1 0 0,45 22 84 0 0,8 3-6 0 0,89 52-467 0 0,-55-30 405 0 0,70 30 1 0 0,174 41 157 0 0,-120-63 76 0 0,-75-16-84 0 0,118 9 256 0 0,-86-12-308 0 0,291 18 267 0 0,4-16 250 0 0,-161-6-281 0 0,-43 0-43 0 0,147 5-18 0 0,-49-2-172 0 0,16 0 21 0 0,212 12 31 0 0,189 8-73 0 0,-503-17 13 0 0,503 35 130 0 0,-381-15-145 0 0,301 32-14 0 0,-569-55-20 0 0,309 42 48 0 0,-163-21-14 0 0,-208-28-28 0 0,-4 0-223 0 0,-8-2-57 0 0,-13-2 201 0 0,-405-68-974 0 0,314 57 1014 0 0,-190-28-7 0 0,-490-64 192 0 0,165 24-17 0 0,-193-21-2 0 0,-182 9 25 0 0,-108-12-1 0 0,1000 96-141 0 0,-24-2 21 0 0,110 9-13 0 0,29 3-71 0 0,0 1 1 0 0,0-1-1 0 0,11-1 1 0 0,6 0-21 0 0,872-22-542 0 0,-481 11 479 0 0,-410 12 164 0 0,955-21 3 0 0,1 26-18 0 0,-760 0 6 0 0,500 18-25 0 0,-5 26 17 0 0,-51 47 17 0 0,-623-91 0 0 0,-1 1 0 0 0,31 13 0 0 0,-44-13 0 0 0,-10-6 0 0 0,-1 0 0 0 0,0 0 0 0 0,0 0 0 0 0,0 1 0 0 0,0-1 0 0 0,1 0 0 0 0,-1 0 0 0 0,0 0 0 0 0,0 0 0 0 0,0 0 0 0 0,0 0 0 0 0,0 1 0 0 0,0-1 0 0 0,0 0 0 0 0,1 0 0 0 0,-1 0 0 0 0,0 0 0 0 0,0 1 0 0 0,0-1 0 0 0,0 0 0 0 0,0 0 0 0 0,0 0 0 0 0,0 1 0 0 0,0-1 0 0 0,0 0 0 0 0,0 0 0 0 0,0 0 0 0 0,0 0 0 0 0,0 1 0 0 0,0-1 0 0 0,0 0 0 0 0,0 0 0 0 0,0 1 0 0 0,-2 0 0 0 0,0 0 0 0 0,0 0 0 0 0,0 0 0 0 0,0 0 0 0 0,0 0 0 0 0,0 0 0 0 0,0 0 0 0 0,0-1 0 0 0,0 1 0 0 0,0-1 0 0 0,-4 1 0 0 0,-34 4-66 0 0,0-2-1 0 0,-74-3 1 0 0,55-2 3 0 0,-28 1 47 0 0,-989-25-2 0 0,-2309-159 1632 0 0,3364 184-1612 0 0,-989-68 832 0 0,872 54-765 0 0,-41-2 94 0 0,168 17-92 0 0,26 3-72 0 0,239 25-759 0 0,6-20 611 0 0,484-20 83 0 0,-388 2 65 0 0,-146 6 1 0 0,1075-8 0 0 0,-292 49 0 0 0,-9 63 0 0 0,-576-37-23 0 0,-9 32-26 0 0,-381-90 49 0 0,76 27 0 0 0,-80-26 0 0 0,0 0 0 0 0,-1 1 0 0 0,1 1 0 0 0,14 11 0 0 0,-25-17 0 0 0,-1 0 0 0 0,1 0 0 0 0,-1 0 0 0 0,0 0 0 0 0,0 0 0 0 0,0 1 0 0 0,0-1 0 0 0,0 1 0 0 0,-1-1 0 0 0,3 4 0 0 0,-4-6 0 0 0,0 1 0 0 0,0 0 0 0 0,0-1 0 0 0,0 1 0 0 0,0-1 0 0 0,0 1 0 0 0,1 0 0 0 0,-1-1 0 0 0,0 1 0 0 0,-1-1 0 0 0,1 1 0 0 0,0 0 0 0 0,0-1 0 0 0,0 1 0 0 0,0-1 0 0 0,0 1 0 0 0,-1-1 0 0 0,1 1 0 0 0,0-1 0 0 0,-1 2 0 0 0,0-1 0 0 0,0 0 0 0 0,0 0 0 0 0,0 0 0 0 0,0 0 0 0 0,0-1 0 0 0,0 1 0 0 0,-1 0 0 0 0,1-1 0 0 0,0 1 0 0 0,0-1 0 0 0,-1 1 0 0 0,-1 0 0 0 0,-19 4 19 0 0,1-1 0 0 0,-1-1 0 0 0,0-1 0 0 0,0-1 0 0 0,-27-2 0 0 0,8 0 13 0 0,18 1-15 0 0,-867-7 372 0 0,-2062-142-94 0 0,2370 109-186 0 0,-666-58 87 0 0,1175 91-189 0 0,-108-17 104 0 0,263 36-454 0 0,122 3 0 0 0,671-18 106 0 0,-694-1 226 0 0,-49 0 11 0 0,761-7 0 0 0,120 38-32 0 0,-6 60 0 0 0,-942-78 31 0 0,231 35-34 0 0,-210-28 21 0 0,115 39 0 0 0,-187-51 21 0 0,-1 0 1 0 0,-1 2-1 0 0,1-1 0 0 0,20 14 0 0 0,-31-18-15 0 0,-1 0 0 0 0,0 0 0 0 0,0 0 0 0 0,0 0 0 0 0,0 0 0 0 0,0 0 0 0 0,0 0 0 0 0,0 0 0 0 0,1 2 0 0 0,-2-2 2 0 0,0-1-1 0 0,1 0 0 0 0,-1 1 1 0 0,0-1-1 0 0,0 1 0 0 0,0-1 1 0 0,0 1-1 0 0,0-1 0 0 0,0 0 1 0 0,0 1-1 0 0,0-1 0 0 0,0 1 1 0 0,0-1-1 0 0,0 1 0 0 0,0-1 1 0 0,0 0-1 0 0,0 1 0 0 0,0-1 1 0 0,0 1-1 0 0,-1-1 0 0 0,1 1 1 0 0,0-1-1 0 0,-2 2-11 0 0,1-1-1 0 0,-1 1 0 0 0,1-1 1 0 0,-1 0-1 0 0,0 0 1 0 0,0 0-1 0 0,1 0 0 0 0,-1 0 1 0 0,0 0-1 0 0,0-1 1 0 0,0 1-1 0 0,0-1 1 0 0,-2 1-1 0 0,-19 4-58 0 0,0-2 0 0 0,0-1 0 0 0,-26-1 0 0 0,-346-10-170 0 0,244 2 289 0 0,-812-55 477 0 0,3-32-68 0 0,386 28-224 0 0,-20-2-14 0 0,71 37-133 0 0,491 31-164 0 0,0 0 0 0 0,0 3 0 0 0,-60 11 0 0 0,90-13-46 0 0,0 12-151 0 0,1-11 262 0 0,1-1 1 0 0,-1 1 0 0 0,1 0 0 0 0,0-1-1 0 0,-1 1 1 0 0,1 0 0 0 0,0 0 0 0 0,0 2-1 0 0,2 4-51 0 0,0 0-1 0 0,1 0 0 0 0,0 1 1 0 0,0-2-1 0 0,1 1 0 0 0,0 0 1 0 0,0-1-1 0 0,5 8 0 0 0,-5-9 51 0 0,1 1-38 0 0,2 8-23 0 0,-6-6-42 0 0,0-7 103 0 0,-1 1 0 0 0,1-1 0 0 0,-1 1 1 0 0,0-1-1 0 0,0 0 0 0 0,0 1 0 0 0,0-1 1 0 0,0 1-1 0 0,-1-1 0 0 0,1 0 0 0 0,-1 1 0 0 0,1-1 1 0 0,-1 0-1 0 0,-1 3 0 0 0,0-2-25 0 0,0 0 0 0 0,0 0 0 0 0,0-1-1 0 0,0 1 1 0 0,-1-1 0 0 0,1 1 0 0 0,-1-1 0 0 0,1 0 0 0 0,-1 0-1 0 0,-5 3 1 0 0,-1 0-37 0 0,-1 0 1 0 0,0-1-1 0 0,0 0 0 0 0,-16 4 0 0 0,-45 7-121 0 0,55-12 153 0 0,-29 4-21 0 0,0-2 1 0 0,-61-1-1 0 0,-89-12 105 0 0,104 2-50 0 0,-42 7 23 0 0,8 1-88 0 0,112-3 43 0 0,0-1 1 0 0,1-1 0 0 0,-1 0-1 0 0,1-1 1 0 0,-1 0 0 0 0,1 0-1 0 0,1-2 1 0 0,-1 1 0 0 0,-15-12-1 0 0,21 12 95 0 0,0 0 1 0 0,1-1-1 0 0,-1 0 0 0 0,2 0 0 0 0,-1 0 0 0 0,0-1 0 0 0,-4-10 0 0 0,4 10 102 0 0,3 2-80 0 0,0 0 0 0 0,0 1 0 0 0,1-1-1 0 0,-1 0 1 0 0,1 0 0 0 0,1 0 0 0 0,-1 0-1 0 0,0 0 1 0 0,1 0 0 0 0,0 0 0 0 0,0 0 0 0 0,2-7-1 0 0,-2 10 2 0 0,8-7 84 0 0,-5 7-122 0 0,1-1 0 0 0,-1 1-1 0 0,1 0 1 0 0,0 0-1 0 0,0 0 1 0 0,0 1 0 0 0,0-1-1 0 0,0 1 1 0 0,0 0 0 0 0,5-1-1 0 0,46-4 144 0 0,-36 5-120 0 0,315-12 553 0 0,-154 9-484 0 0,1312-66 794 0 0,1000-7-130 0 0,-1425 106-713 0 0,-901-17-32 0 0,-164-12-182 0 0,-4 0 25 0 0,-12-3-53 0 0,-23-4-86 0 0,-309-26-792 0 0,-3 21 699 0 0,258 10 238 0 0,-455-16 4 0 0,-631-10 101 0 0,303 18 145 0 0,-217 0-27 0 0,315 4-57 0 0,451 2-61 0 0,-313-40 100 0 0,624 42-107 0 0,-5 0 23 0 0,-1 0 0 0 0,1-1-1 0 0,0-2 1 0 0,-22-7 0 0 0,32 8 9 0 0,9 4-31 0 0,0 0 0 0 0,0 0-1 0 0,0 0 1 0 0,0 0 0 0 0,0 0 0 0 0,0 0-1 0 0,0 0 1 0 0,0 0 0 0 0,-1 0 0 0 0,1 0-1 0 0,0-1 1 0 0,0 1 0 0 0,0 0-1 0 0,0 0 1 0 0,0 0 0 0 0,0 0 0 0 0,0 0-1 0 0,0 0 1 0 0,0 0 0 0 0,0 0 0 0 0,0-1-1 0 0,0 1 1 0 0,0 0 0 0 0,0 0-1 0 0,0 0 1 0 0,0 0 0 0 0,0 0 0 0 0,0 0-1 0 0,0 0 1 0 0,0-1 0 0 0,0 1 0 0 0,0 0-1 0 0,0 0 1 0 0,0 0 0 0 0,0 0-1 0 0,0 0 1 0 0,0 0 0 0 0,0 0 0 0 0,0 0-1 0 0,0-1 1 0 0,0 1 0 0 0,0 0 0 0 0,0 0-1 0 0,2-1 3 0 0,0-1 0 0 0,1 1-1 0 0,-1 0 1 0 0,0 0 0 0 0,0 0 0 0 0,1 0-1 0 0,-1 0 1 0 0,0 0 0 0 0,1 1 0 0 0,2-1-1 0 0,35-6 28 0 0,-28 6-20 0 0,238-29-150 0 0,-20 4 24 0 0,-1-5 112 0 0,694-84-70 0 0,521-6 23 0 0,7 73-15 0 0,278 107-297 0 0,-1306-18 190 0 0,-8 22 26 0 0,-402-60 150 0 0,11 1-18 0 0,0 0 0 0 0,0 2 0 0 0,-1 1 0 0 0,0 1-1 0 0,28 14 1 0 0,-40-14-46 0 0,-11-8 59 0 0,0 0 1 0 0,1 1-1 0 0,-1-1 0 0 0,0 0 0 0 0,0 0 0 0 0,0 0 0 0 0,0 0 0 0 0,0 0 0 0 0,0 0 0 0 0,0 1 0 0 0,0-1 0 0 0,0 0 0 0 0,0 0 0 0 0,0 0 1 0 0,0 0-1 0 0,0 0 0 0 0,0 0 0 0 0,0 1 0 0 0,0-1 0 0 0,0 0 0 0 0,0 0 0 0 0,0 0 0 0 0,0 0 0 0 0,0 0 0 0 0,0 1 0 0 0,0-1 0 0 0,0 0 1 0 0,0 0-1 0 0,0 0 0 0 0,-1 0 0 0 0,1 0 0 0 0,0 0 0 0 0,0 0 0 0 0,0 1 0 0 0,0-1 0 0 0,0 0 0 0 0,0 0 0 0 0,0 0 0 0 0,0 0 0 0 0,-1 0 0 0 0,1 0 1 0 0,0 0-1 0 0,-24 5-107 0 0,18-5 113 0 0,-54 4-42 0 0,-103-7-1 0 0,107 1 36 0 0,-1221-28 673 0 0,721 22-444 0 0,-424-9 103 0 0,-911-19 218 0 0,1804 34-538 0 0,-1066-46 246 0 0,883 11-179 0 0,265 36-74 0 0,-1 0 0 0 0,1 0 0 0 0,0-1-1 0 0,0 0 1 0 0,-9-4 0 0 0,14 6-1 0 0,0-1 0 0 0,0 1 1 0 0,0 0-1 0 0,0 0 0 0 0,0 0 1 0 0,0 0-1 0 0,0 0 0 0 0,0-1 0 0 0,0 1 1 0 0,0 0-1 0 0,0 0 0 0 0,0 0 0 0 0,0 0 1 0 0,0-1-1 0 0,0 1 0 0 0,0 0 0 0 0,0 0 1 0 0,0 0-1 0 0,0 0 0 0 0,0-1 1 0 0,0 1-1 0 0,0 0 0 0 0,0 0 0 0 0,0 0 1 0 0,0 0-1 0 0,0 0 0 0 0,0-1 0 0 0,0 1 1 0 0,0 0-1 0 0,1 0 0 0 0,-1 0 0 0 0,0 0 1 0 0,0 0-1 0 0,0 0 0 0 0,0-1 1 0 0,0 1-1 0 0,1 0 0 0 0,-1 0 0 0 0,0 0 1 0 0,0 0-1 0 0,0 0 0 0 0,0 0 0 0 0,1 0 1 0 0,6-5-5 0 0,5 1-2 0 0,-1-1-1 0 0,1 2 1 0 0,22-4-1 0 0,-30 6 2 0 0,293-46-366 0 0,-142 24 305 0 0,1577-197-182 0 0,-1074 173 17 0 0,804 44 0 0 0,-762 47 178 0 0,-10 49 24 0 0,-462-44-4 0 0,-171-33 16 0 0,101 42 0 0 0,-110-34 16 0 0,-43-21 0 0 0,-1 0 0 0 0,1 0 0 0 0,-1 0 0 0 0,0 1 0 0 0,0 0 0 0 0,0 0 0 0 0,3 4 0 0 0,-6-7-1 0 0,0 0 0 0 0,-1 0-1 0 0,1 0 1 0 0,0 0 0 0 0,-1 0-1 0 0,1 0 1 0 0,-1 0 0 0 0,1 0-1 0 0,-1 0 1 0 0,1 0 0 0 0,-1 0-1 0 0,0 1 1 0 0,0-1 0 0 0,0 0-1 0 0,1 0 1 0 0,-1 0 0 0 0,0 0-1 0 0,0 1 1 0 0,0-1 0 0 0,-1 0-1 0 0,1 0 1 0 0,0 0 0 0 0,0 0-1 0 0,-1 1 1 0 0,1-1 0 0 0,-1 0-1 0 0,1 0 1 0 0,-1 0 0 0 0,1 0-1 0 0,-1 0 1 0 0,1 0 0 0 0,-1 0-1 0 0,0 0 1 0 0,0 0 0 0 0,-1 1-1 0 0,-2 1-9 0 0,0 0-1 0 0,-1 0 1 0 0,1 0 0 0 0,-1-1-1 0 0,0 0 1 0 0,-9 4-1 0 0,-12 3-20 0 0,0-2 0 0 0,-34 6 0 0 0,-57 1 67 0 0,88-11-8 0 0,-728 52 487 0 0,733-54-498 0 0,-1387 52 480 0 0,82-39-496 0 0,1132-14 0 0 0,-890-19 11 0 0,942 14 18 0 0,-564-26-5 0 0,618 25-20 0 0,-329-34 398 0 0,370 28-128 0 0,47 11-130 0 0,45-3-56 0 0,-11 0-178 0 0,147-9-166 0 0,290-26-286 0 0,1392-115-8 0 0,-320 124 164 0 0,-334 125 189 0 0,-928-53 189 0 0,-10 16-48 0 0,-240-51 52 0 0,-1 2 1 0 0,38 18-1 0 0,-62-26 5 0 0,0 0-1 0 0,-1 1 0 0 0,1-1 0 0 0,-1 1 0 0 0,0 0 1 0 0,1 0-1 0 0,-1 0 0 0 0,0 0 0 0 0,4 5 1 0 0,-6-7 0 0 0,0 0 0 0 0,1 1-1 0 0,-1-1 1 0 0,0 1 0 0 0,0-1 0 0 0,0 1 0 0 0,0-1 0 0 0,1 1 0 0 0,-1-1 0 0 0,0 1 0 0 0,0-1 0 0 0,0 1 0 0 0,0-1 0 0 0,0 1 0 0 0,0-1 0 0 0,0 1 0 0 0,0-1 0 0 0,-1 1 0 0 0,1-1 0 0 0,0 1 0 0 0,0-1 0 0 0,0 1 0 0 0,-1 0 0 0 0,0 0 4 0 0,0 0-1 0 0,1 0 0 0 0,-1 0 1 0 0,0 0-1 0 0,-1 0 1 0 0,1-1-1 0 0,0 1 1 0 0,0 0-1 0 0,0 0 1 0 0,0-1-1 0 0,-1 1 1 0 0,-1 0-1 0 0,-12 3 20 0 0,-1 0-1 0 0,1-1 0 0 0,-1-1 1 0 0,-25 1-1 0 0,22-2-8 0 0,-509 13 617 0 0,243-11-358 0 0,-465 2-84 0 0,-1584-143-50 0 0,2110 116-130 0 0,-823-93-8 0 0,998 109-2 0 0,-604-90 11 0 0,510 66 45 0 0,114 22-32 0 0,1-1 0 0 0,-48-22 0 0 0,72 29-20 0 0,0 0 1 0 0,0-1-1 0 0,0 1 0 0 0,0-1 1 0 0,0 0-1 0 0,0 0 0 0 0,-3-4 1 0 0,6 6-5 0 0,1 1 1 0 0,0-1 0 0 0,-1 0-1 0 0,1 1 1 0 0,-1-1-1 0 0,1 0 1 0 0,0 1 0 0 0,-1-1-1 0 0,1 0 1 0 0,0 1 0 0 0,0-1-1 0 0,0 0 1 0 0,0 1-1 0 0,-1-1 1 0 0,1 0 0 0 0,0 0-1 0 0,0 1 1 0 0,0-1 0 0 0,0 0-1 0 0,1-1 1 0 0,-1 1-1 0 0,1 0 1 0 0,0 0-1 0 0,-1 0 0 0 0,1 0 0 0 0,0 0 1 0 0,0 0-1 0 0,0 0 0 0 0,0 0 1 0 0,-1 0-1 0 0,1 1 0 0 0,0-1 0 0 0,1 0 1 0 0,-1 1-1 0 0,0-1 0 0 0,0 0 1 0 0,0 1-1 0 0,1-1 0 0 0,14-4-12 0 0,0 0 0 0 0,0 1 0 0 0,19-2 0 0 0,-14 2-17 0 0,727-121-507 0 0,5 33 0 0 0,1255 8 0 0 0,-705 167 277 0 0,-994-39 259 0 0,-7 24 0 0 0,-289-64 0 0 0,-13-4 0 0 0,0 0 0 0 0,1 0 0 0 0,-1 0 0 0 0,0 0 0 0 0,0 0 0 0 0,0 0 0 0 0,0 0 0 0 0,0 0 0 0 0,0 0 0 0 0,0 0 0 0 0,1 0 0 0 0,-1 0 0 0 0,0 0 0 0 0,0 0 0 0 0,0 0 0 0 0,0 0 0 0 0,0 0 0 0 0,0 0 0 0 0,0 0 0 0 0,0 1 0 0 0,1-1 0 0 0,-1 0 0 0 0,0 0 0 0 0,0 0 0 0 0,0 0 0 0 0,0 0 0 0 0,0 0 0 0 0,0 0 0 0 0,0 0 0 0 0,0 0 0 0 0,0 0 0 0 0,0 1 0 0 0,0-1 0 0 0,0 0 0 0 0,0 0 0 0 0,0 0 0 0 0,0 0 0 0 0,0 0 0 0 0,0 0 0 0 0,0 0 0 0 0,0 0 0 0 0,0 1 0 0 0,0-1 0 0 0,0 0 0 0 0,0 0 0 0 0,0 0 0 0 0,0 0 0 0 0,0 0 0 0 0,0 0 0 0 0,0 1 0 0 0,-4 0 3 0 0,-1 0 0 0 0,1 0-1 0 0,-1 0 1 0 0,1-1 0 0 0,-8 0-1 0 0,-241-2 302 0 0,62-3-121 0 0,-598 18 616 0 0,94-2-573 0 0,-807-1-82 0 0,461-17 11 0 0,726 4-117 0 0,-94-3 30 0 0,6-27-33 0 0,385 30-35 0 0,0 2 0 0 0,1-2 0 0 0,0 0 0 0 0,0-1 0 0 0,0-1 0 0 0,-21-9 0 0 0,37 14 0 0 0,0 0 0 0 0,0-1 0 0 0,1 1 0 0 0,-1 0 0 0 0,0-1 0 0 0,0 1 0 0 0,0-1 0 0 0,1 1 0 0 0,-1-1 0 0 0,0 0 0 0 0,1 1 0 0 0,-1-1 0 0 0,1 0 0 0 0,-1 1 0 0 0,0-2 0 0 0,1 1-1 0 0,0 0-1 0 0,0 1 1 0 0,0-1-1 0 0,0 0 1 0 0,1 1 0 0 0,-1-1-1 0 0,0 1 1 0 0,1-1-1 0 0,-1 1 1 0 0,0-1-1 0 0,1 1 1 0 0,-1-1-1 0 0,1 1 1 0 0,-1-1 0 0 0,1 1-1 0 0,-1-1 1 0 0,1 1-1 0 0,-1-1 1 0 0,1 1-1 0 0,-1 0 1 0 0,1 0-1 0 0,-1-1 1 0 0,1 1 0 0 0,0 0-1 0 0,-1 0 1 0 0,2-1-1 0 0,22-6-107 0 0,255-48-312 0 0,-190 40 325 0 0,837-131-371 0 0,8 44 426 0 0,131 50 34 0 0,0 77-50 0 0,-326 54-7 0 0,-363 2 0 0 0,-335-68 53 0 0,-40-12 11 0 0,1-1 0 0 0,-1 0 0 0 0,1 1 0 0 0,-1 0 0 0 0,0-1 0 0 0,1 1 0 0 0,-1 0 0 0 0,0 0 0 0 0,1-1 0 0 0,-1 1 0 0 0,2 2 0 0 0,-4-3 0 0 0,1 1 0 0 0,0-1 0 0 0,0 1 0 0 0,0-1 0 0 0,0 0 0 0 0,-1 1 0 0 0,1-1 0 0 0,0 1 0 0 0,0-1 0 0 0,-1 0 0 0 0,1 1 0 0 0,0-1 0 0 0,0 0 0 0 0,-1 1 0 0 0,1-1 0 0 0,-1 0 0 0 0,1 1 0 0 0,0-1 0 0 0,-1 0 0 0 0,1 0 0 0 0,-1 0 0 0 0,1 1 0 0 0,0-1 0 0 0,-1 0 0 0 0,1 0 0 0 0,-1 0 0 0 0,1 0 0 0 0,-1 0 0 0 0,1 0 0 0 0,-1 0 0 0 0,-12 3 10 0 0,1-1-1 0 0,-1 0 0 0 0,1-1 1 0 0,-17-1-1 0 0,18 0-2 0 0,-292-5 506 0 0,105 0-184 0 0,-2775-2 332 0 0,1649 10-578 0 0,1154-3-76 0 0,-812-15-114 0 0,861 3 46 0 0,50 4-146 0 0,68 8 111 0 0,6 1-9 0 0,20 4-32 0 0,0-1-1 0 0,41 1 1 0 0,-41-3 86 0 0,382 2-362 0 0,4-26 254 0 0,-255 12 147 0 0,1113-49-40 0 0,5 51-264 0 0,-657 39 13 0 0,-8 43 22 0 0,-574-69 252 0 0,-5 0-18 0 0,-1 1 0 0 0,40 13 0 0 0,-91-14-33 0 0,-239-14 425 0 0,152 2-168 0 0,-662-26 718 0 0,71 4-550 0 0,161 4-234 0 0,-1271-79 34 0 0,1645 91-140 0 0,-350-34 62 0 0,473 42 48 0 0,-77-20 0 0 0,150 22-3 0 0,363-7-256 0 0,413-7-608 0 0,0 38 266 0 0,-538 1 486 0 0,-5 21 0 0 0,-246-39-10 0 0,0 0-1 0 0,0 1 0 0 0,0 0 1 0 0,16 9-1 0 0,-31-13 10 0 0,0-1 1 0 0,1 1-1 0 0,-1 0 0 0 0,0-1 1 0 0,0 1-1 0 0,0 0 0 0 0,0 0 1 0 0,0 0-1 0 0,0 0 0 0 0,0 0 1 0 0,0 0-1 0 0,0 0 0 0 0,0 0 1 0 0,0 0-1 0 0,1 3 0 0 0,-2-3 0 0 0,0 0 0 0 0,0 0 0 0 0,-1-1 1 0 0,1 1-1 0 0,0 0 0 0 0,0 0 0 0 0,0 0 0 0 0,-1 0 0 0 0,1 0 0 0 0,0-1 0 0 0,-1 1 0 0 0,1 0 0 0 0,-1 0 0 0 0,1-1 0 0 0,-1 1 0 0 0,1 0 0 0 0,-1 0 0 0 0,1-1 1 0 0,-1 1-1 0 0,0-1 0 0 0,1 1 0 0 0,-1-1 0 0 0,0 1 0 0 0,-1 0 0 0 0,-25 12-42 0 0,-5-3 17 0 0,-1-2 1 0 0,-67 8-1 0 0,63-11 36 0 0,-375 43 322 0 0,-616-7 0 0 0,340-65 281 0 0,677 24-533 0 0,9 0-37 0 0,4 3-28 0 0,6 5-72 0 0,1 1 1 0 0,0-2-1 0 0,1 1 1 0 0,12 7-1 0 0,48 25-34 0 0,-17-11 6 0 0,275 205 14 0 0,-311-221 71 0 0,29 22 0 0 0,87 66 0 0 0,-113-87 0 0 0,-6-5 0 0 0,0 1 0 0 0,-2 0 0 0 0,1 1 0 0 0,-1 0 0 0 0,-1 1 0 0 0,14 17 0 0 0,-15-15 0 0 0,-1 1 0 0 0,-5-3 11 0 0,-3-7 32 0 0,8 17-33 0 0,-6-18-10 0 0,10 16 0 0 0,-7-15 0 0 0,-1-3 0 0 0,6 6 7 0 0,0-1 0 0 0,0 0-1 0 0,1-1 1 0 0,0-1 0 0 0,0 0 0 0 0,22 6-1 0 0,80 13 136 0 0,-85-20-123 0 0,103 14-22 0 0,-56-9 85 0 0,-74-8-7 0 0,-12-10 159 0 0,1 4-189 0 0,-1 0-1 0 0,0 1 0 0 0,0 0 0 0 0,0 1 1 0 0,0 0-1 0 0,-1 1 0 0 0,-19-2 0 0 0,1-1-50 0 0,-634-88-382 0 0,625 89 345 0 0,-200-12-38 0 0,235 16 12 0 0,0 11-48 0 0,3-10 104 0 0,0-1 1 0 0,0 1-1 0 0,0 0 1 0 0,0 0 0 0 0,0 0-1 0 0,0-1 1 0 0,0 1-1 0 0,0 0 1 0 0,0 0-1 0 0,1 0 1 0 0,-1-1 0 0 0,0 1-1 0 0,1 0 1 0 0,-1 0-1 0 0,0-1 1 0 0,1 1-1 0 0,-1 0 1 0 0,1 0 0 0 0,1 2-28 0 0,1 2 13 0 0,0 1 1 0 0,1-1 0 0 0,-1 0 0 0 0,1-1 0 0 0,0 1 0 0 0,1-1 0 0 0,-1 1 0 0 0,1-1-1 0 0,0 0 1 0 0,0-1 0 0 0,0 1 0 0 0,7 2 0 0 0,8 4 27 0 0,42 15 0 0 0,49 3-10 0 0,-66-18-35 0 0,61 11 2 0 0,14 3 9 0 0,-98-19 23 0 0,-21-5 7 0 0,0 1 0 0 0,-1-1 1 0 0,1 0-1 0 0,0 0 0 0 0,0 0 1 0 0,0 0-1 0 0,-1 0 0 0 0,1 0 1 0 0,0 0-1 0 0,0 0 0 0 0,0-1 1 0 0,0 1-1 0 0,-1 0 0 0 0,1 0 1 0 0,1-1-1 0 0,-2 1 3 0 0,0-1-1 0 0,0 1 1 0 0,0-1-1 0 0,1 1 1 0 0,-1 0 0 0 0,0-1-1 0 0,0 1 1 0 0,0 0-1 0 0,0-1 1 0 0,0 1 0 0 0,0-1-1 0 0,0 1 1 0 0,0 0-1 0 0,0-1 1 0 0,0 1-1 0 0,0-1 1 0 0,-1 1 0 0 0,1 0-1 0 0,0-1 1 0 0,0 1-1 0 0,0-1 1 0 0,0 1 0 0 0,-1 0-1 0 0,1-1 1 0 0,0 1-1 0 0,0 0 1 0 0,0-1 0 0 0,-1 1-1 0 0,1 0 1 0 0,0 0-1 0 0,-1-1 1 0 0,1 1 0 0 0,-14-11 2 0 0,4 4-17 0 0,-2 1 0 0 0,1 1-1 0 0,-1 0 1 0 0,0 0 0 0 0,-20-4-1 0 0,-63-9-100 0 0,-492-73-60 0 0,362 62 156 0 0,225 30 7 0 0,0 0-1 0 0,0 0 0 0 0,0 0 0 0 0,0 0 1 0 0,0 0-1 0 0,0 0 0 0 0,1 0 0 0 0,-1 0 1 0 0,0 0-1 0 0,1 0 0 0 0,-1 0 0 0 0,2 1 1 0 0,1 3-2 0 0,1 0 1 0 0,0-1-1 0 0,1 1 1 0 0,-1-1-1 0 0,1 0 1 0 0,-1 0-1 0 0,1-1 1 0 0,0 0-1 0 0,10 5 1 0 0,6 2-38 0 0,25 8-1 0 0,2-1 49 0 0,100 38 66 0 0,-117-41-44 0 0,-1 1 0 0 0,49 32 0 0 0,-60-32-18 0 0,25 24 0 0 0,0 1 0 0 0,-11-13 0 0 0,40 44 0 0 0,-56-53 14 0 0,0 3 78 0 0,2 4-58 0 0,-15-18-8 0 0,1-1-1 0 0,0 0 0 0 0,0 0 0 0 0,11 9 0 0 0,-7-7 0 0 0,3 2 53 0 0,0-1 0 0 0,1 1 1 0 0,0-2-1 0 0,1 0 0 0 0,0-1 1 0 0,17 7-1 0 0,-10-4 42 0 0,-12-6-97 0 0,105 56 182 0 0,-85-42-168 0 0,-4-3-17 0 0,-1 1 0 0 0,0 0 0 0 0,28 28 0 0 0,-4-2-20 0 0,-41-36 12 0 0,1 1 21 0 0,9 18-14 0 0,-6-5-20 0 0,-11-17 13 0 0,0-1 188 0 0,-1 0-108 0 0,-5 7-4 0 0,-7 3 23 0 0,7-10-102 0 0,3-2 6 0 0,-1 1-14 0 0,-1 0 0 0 0,1 0 0 0 0,-1 0 1 0 0,1-1-1 0 0,-1 0 0 0 0,1 1 1 0 0,-1-2-1 0 0,-4 0 0 0 0,-39-8-3 0 0,28 5 3 0 0,-29-5 29 0 0,-53-2 0 0 0,66 9-312 0 0,37 5 208 0 0,3 1 58 0 0,0 1-1 0 0,0-1 0 0 0,1 1 0 0 0,-1-1 1 0 0,1 0-1 0 0,0-1 0 0 0,0 1 0 0 0,0-1 1 0 0,1 0-1 0 0,-1 0 0 0 0,1-1 1 0 0,-1 0-1 0 0,8 2 0 0 0,6 2 10 0 0,0-1-1 0 0,0-1 1 0 0,20 1-1 0 0,213 4 175 0 0,2-18-112 0 0,-245 9-57 0 0,539-63 214 0 0,-437 47-158 0 0,382-66 129 0 0,-176 28-116 0 0,478-86 67 0 0,84-6-124 0 0,-518 95-10 0 0,-36 5 0 0 0,882-133-88 0 0,-770 116-106 0 0,-4-19 15 0 0,-409 77 154 0 0,32-9-10 0 0,-51 12 27 0 0,1 0 1 0 0,-1 0-1 0 0,0 0 1 0 0,1-1-1 0 0,-1 0 1 0 0,0 0-1 0 0,5-5 1 0 0,-10 8 6 0 0,1 0 0 0 0,-1-1 0 0 0,1 1 0 0 0,-1 0 0 0 0,0-1 0 0 0,1 1 1 0 0,-1 0-1 0 0,0-1 0 0 0,1 1 0 0 0,-1-1 0 0 0,0 1 0 0 0,0 0 0 0 0,1-1 0 0 0,-1 1 0 0 0,0-1 0 0 0,0 1 0 0 0,0-1 0 0 0,0 1 0 0 0,0-1 1 0 0,1 1-1 0 0,-1-1 0 0 0,0 1 0 0 0,0-1 0 0 0,0 1 0 0 0,0-1 0 0 0,0 1 0 0 0,-1-1 0 0 0,1 1 0 0 0,0-1 0 0 0,0 0 0 0 0,-12-12-48 0 0,12 13 48 0 0,-6-5-18 0 0,-1 0 0 0 0,0 1-1 0 0,0 0 1 0 0,0 0 0 0 0,-1 0 0 0 0,1 1-1 0 0,-9-3 1 0 0,-61-12-78 0 0,70 16 88 0 0,-243-34-292 0 0,-7 15 4 0 0,238 20 279 0 0,-806-45-156 0 0,573 33 164 0 0,-1069-32 278 0 0,789 31-186 0 0,-64 1-12 0 0,-190-6-10 0 0,201-24 172 0 0,582 42-227 0 0,-22-1 73 0 0,-1-2 1 0 0,-38-11-1 0 0,56 12-80 0 0,8 3 1 0 0,0 0 1 0 0,0 0-1 0 0,0 0 1 0 0,0 0 0 0 0,0-1-1 0 0,0 1 1 0 0,-1 0-1 0 0,1 0 1 0 0,0 0-1 0 0,0 0 1 0 0,0 0-1 0 0,0 0 1 0 0,0 0 0 0 0,0 0-1 0 0,0 0 1 0 0,0-1-1 0 0,0 1 1 0 0,0 0-1 0 0,0 0 1 0 0,0 0-1 0 0,0 0 1 0 0,-1 0-1 0 0,1 0 1 0 0,0-1 0 0 0,0 1-1 0 0,0 0 1 0 0,0 0-1 0 0,0 0 1 0 0,0 0-1 0 0,0 0 1 0 0,0 0-1 0 0,1-1 1 0 0,-1 1 0 0 0,0 0-1 0 0,0 0 1 0 0,0 0-1 0 0,0 0 1 0 0,0-1-1 0 0,1 0-9 0 0,1-1 0 0 0,0 0 0 0 0,0 1-1 0 0,0-1 1 0 0,-1 1 0 0 0,1 0 0 0 0,1-1-1 0 0,-1 1 1 0 0,0 0 0 0 0,3-1 0 0 0,32-11-108 0 0,-27 9 86 0 0,87-25-218 0 0,127-20 0 0 0,-96 23 146 0 0,1508-258-762 0 0,-671 188 558 0 0,6 61 220 0 0,132 62 12 0 0,-1101-27 76 0 0,219 19 49 0 0,-161-11 23 0 0,91 23-1 0 0,-138-27 25 0 0,1 0 0 0 0,-1 1 0 0 0,19 10 0 0 0,-32-15-93 0 0,0 0 0 0 0,0 0-1 0 0,0 0 1 0 0,0 1-1 0 0,-1-1 1 0 0,1 0 0 0 0,0 0-1 0 0,0 0 1 0 0,0 0 0 0 0,0 0-1 0 0,0 0 1 0 0,0 0-1 0 0,0 0 1 0 0,0 0 0 0 0,0 0-1 0 0,0 0 1 0 0,-1 1 0 0 0,1-1-1 0 0,0 0 1 0 0,0 0-1 0 0,0 0 1 0 0,0 0 0 0 0,0 0-1 0 0,0 0 1 0 0,0 0 0 0 0,0 1-1 0 0,0-1 1 0 0,0 0 0 0 0,0 0-1 0 0,0 0 1 0 0,0 0-1 0 0,0 0 1 0 0,0 0 0 0 0,0 0-1 0 0,0 1 1 0 0,0-1 0 0 0,0 0-1 0 0,0 0 1 0 0,0 0-1 0 0,0 0 1 0 0,0 0 0 0 0,1 0-1 0 0,-1 0 1 0 0,0 0 0 0 0,0 1-1 0 0,0-1 1 0 0,0 0-1 0 0,0 0 1 0 0,0 0 0 0 0,0 0-1 0 0,0 0 1 0 0,0 0 0 0 0,0 0-1 0 0,1 0 1 0 0,-1 0-1 0 0,0 0 1 0 0,0 0 0 0 0,0 0-1 0 0,0 0 1 0 0,0 0 0 0 0,0 0-1 0 0,0 1 1 0 0,1-1-1 0 0,-1 0 1 0 0,0 0 0 0 0,0 0-1 0 0,0 0 1 0 0,0-1 0 0 0,-5 5 23 0 0,0 0 1 0 0,-1 0-1 0 0,0-1 1 0 0,0 0-1 0 0,0 0 1 0 0,0-1-1 0 0,0 0 1 0 0,0 0-1 0 0,-7 1 1 0 0,-60 13 127 0 0,-122 10-1 0 0,141-20-115 0 0,-767 62 273 0 0,-6-27-255 0 0,755-37-47 0 0,-1774 27-9 0 0,1102-61 54 0 0,720 28-51 0 0,-156-14 7 0 0,145 11-11 0 0,0-2 0 0 0,-64-20 0 0 0,94 25 1 0 0,0 1 0 0 0,0-1 0 0 0,1 0 0 0 0,-1 0 0 0 0,0 0 0 0 0,1-1 0 0 0,0 0 0 0 0,0 1 0 0 0,0-1 0 0 0,0-1 0 0 0,-4-4 0 0 0,7 8 1 0 0,1-1 0 0 0,-1 1 0 0 0,1-1-1 0 0,0 0 1 0 0,-1 1 0 0 0,1-1 0 0 0,0 0-1 0 0,0 1 1 0 0,0-1 0 0 0,-1 0 0 0 0,1 0-1 0 0,0 1 1 0 0,0-1 0 0 0,0 0-1 0 0,0 1 1 0 0,0-1 0 0 0,0 0 0 0 0,0 0-1 0 0,1 1 1 0 0,-1-1 0 0 0,0 0 0 0 0,0 0-1 0 0,0 1 1 0 0,1-2 0 0 0,0 1 3 0 0,0-1 0 0 0,1 0 0 0 0,-1 1-1 0 0,0-1 1 0 0,1 1 0 0 0,-1 0 0 0 0,1-1 0 0 0,2-1 0 0 0,15-8-52 0 0,1 1 1 0 0,0 1-1 0 0,0 0 1 0 0,1 2-1 0 0,34-8 1 0 0,-26 7-12 0 0,440-98-614 0 0,-315 75 516 0 0,750-140-351 0 0,6 42 326 0 0,80 45-153 0 0,-1 77-216 0 0,-842 15 359 0 0,241 45 0 0 0,-363-48 192 0 0,0 1 0 0 0,0 2 0 0 0,35 15 0 0 0,-56-21 9 0 0,1 0-1 0 0,-1 1 1 0 0,0-1 0 0 0,0 1-1 0 0,0 0 1 0 0,0 0-1 0 0,4 5 1 0 0,-7-7 1 0 0,0 0 1 0 0,-1 0 0 0 0,1 0 0 0 0,0 0-1 0 0,-1 0 1 0 0,1 0 0 0 0,-1 0-1 0 0,1 0 1 0 0,-1 1 0 0 0,1-1-1 0 0,-1 0 1 0 0,0 0 0 0 0,0 0-1 0 0,1 0 1 0 0,-1 1 0 0 0,0-1 0 0 0,0 0-1 0 0,0 0 1 0 0,0 0 0 0 0,0 1-1 0 0,-1-1 1 0 0,1 0 0 0 0,0 0-1 0 0,-1 0 1 0 0,1 0 0 0 0,0 1-1 0 0,-1-1 1 0 0,0 0 0 0 0,1 0 0 0 0,-1 0-1 0 0,1 0 1 0 0,-1 0 0 0 0,-1 1-1 0 0,-1 1 16 0 0,1-1 0 0 0,-1 1 0 0 0,0-1 1 0 0,0 1-1 0 0,0-1 0 0 0,-1 0 0 0 0,1 0 0 0 0,0-1 0 0 0,-5 3 0 0 0,-36 10 154 0 0,42-14-171 0 0,-66 17 257 0 0,-75 7 0 0 0,-79-1 92 0 0,182-19-306 0 0,-648 53 565 0 0,-8-24-399 0 0,-72-28-154 0 0,-90-39 0 0 0,282-41 149 0 0,446 49 40 0 0,100 18-124 0 0,1-1-1 0 0,-33-14 1 0 0,55 20-68 0 0,0 0 0 0 0,1-1 0 0 0,-1 0 0 0 0,-8-7 0 0 0,15 10-56 0 0,0 1-1 0 0,-1-1 1 0 0,1 1 0 0 0,0-1-1 0 0,0 1 1 0 0,-1-1-1 0 0,1 1 1 0 0,0-1 0 0 0,0 0-1 0 0,0 1 1 0 0,0-1-1 0 0,0 1 1 0 0,0-1-1 0 0,0 1 1 0 0,0-1 0 0 0,0 1-1 0 0,0-1 1 0 0,0 1-1 0 0,0-1 1 0 0,0 0 0 0 0,1 1-1 0 0,-1-1 1 0 0,0 1-1 0 0,0-1 1 0 0,0 1-1 0 0,1-1 1 0 0,-1 1 0 0 0,0 0-1 0 0,1-1 1 0 0,-1 0-1 0 0,1 1 6 0 0,1-3-10 0 0,0 0 1 0 0,1 0-1 0 0,-1 0 0 0 0,1 0 0 0 0,0 1 0 0 0,0-1 0 0 0,-1 1 0 0 0,2 0 1 0 0,-1 0-1 0 0,6-3 0 0 0,37-13-26 0 0,-41 16 17 0 0,50-15-230 0 0,56-10 1 0 0,61-3-153 0 0,-99 18 274 0 0,1429-168-249 0 0,-538 128 366 0 0,-219 58 54 0 0,-651-2-69 0 0,-1 4 1 0 0,111 24 0 0 0,-191-27-14 0 0,-13-5 27 0 0,1 0 1 0 0,-1 0 0 0 0,0 0 0 0 0,0 0 0 0 0,0 0-1 0 0,0 0 1 0 0,0 0 0 0 0,0 0 0 0 0,0 0-1 0 0,0 0 1 0 0,0 0 0 0 0,0 0 0 0 0,0 0-1 0 0,0 1 1 0 0,0-1 0 0 0,0 0 0 0 0,0 0-1 0 0,0 0 1 0 0,0 0 0 0 0,0 0 0 0 0,0 0-1 0 0,0 0 1 0 0,0 0 0 0 0,0 0 0 0 0,0 0 0 0 0,0 0-1 0 0,0 1 1 0 0,0-1 0 0 0,0 0 0 0 0,0 0-1 0 0,0 0 1 0 0,0 0 0 0 0,0 0 0 0 0,0 0-1 0 0,0 0 1 0 0,0 0 0 0 0,0 0 0 0 0,0 0-1 0 0,0 0 1 0 0,0 0 0 0 0,0 0 0 0 0,-1 0-1 0 0,1 1 1 0 0,0-1 0 0 0,0 0 0 0 0,0 0-1 0 0,0 0 1 0 0,0 0 0 0 0,0 0 0 0 0,0 0 0 0 0,0 0-1 0 0,0 0 1 0 0,0 0 0 0 0,0 0 0 0 0,0 0-1 0 0,-1 0 1 0 0,1 0 0 0 0,-15 3-10 0 0,14-3 9 0 0,-234 12 276 0 0,142-11-190 0 0,-1107 48 497 0 0,124-4-154 0 0,-15-28-428 0 0,716-23 32 0 0,6-21 0 0 0,344 25-16 0 0,1-2-1 0 0,-47-13 1 0 0,89 13-189 0 0,200-22-397 0 0,-137 19 418 0 0,179-20-162 0 0,610-53-122 0 0,208 36 214 0 0,0 87 42 0 0,-740-2 151 0 0,-231-22 6 0 0,118 36 1 0 0,-204-48 7 0 0,-8-4 10 0 0,0 0 0 0 0,0 2 0 0 0,0-1 0 0 0,-1 2 1 0 0,0 0-1 0 0,0 0 0 0 0,16 12 0 0 0,-27-18 5 0 0,0 1 0 0 0,-1-1 0 0 0,1 1 0 0 0,-1-1 0 0 0,1 1 0 0 0,-1-1 0 0 0,1 0 0 0 0,-1 1 0 0 0,1 0 0 0 0,-1-1 0 0 0,0 1 0 0 0,1-1 0 0 0,-1 1 0 0 0,0-1 0 0 0,1 1 0 0 0,-1 0 0 0 0,0-1 0 0 0,0 1 0 0 0,0 0 0 0 0,1-1 0 0 0,-1 1 0 0 0,0 0 0 0 0,0-1 0 0 0,0 1 0 0 0,0 1 0 0 0,-1-1 0 0 0,0 1 0 0 0,0-1 0 0 0,0 1 0 0 0,0-1 0 0 0,-1 1 0 0 0,1-1 0 0 0,0 0 0 0 0,-1 0 0 0 0,1 0 0 0 0,0 0 0 0 0,-1 0 0 0 0,0 0 0 0 0,1 0 0 0 0,-1 0 0 0 0,1 0 0 0 0,-4 0 0 0 0,-35 10 10 0 0,38-10-9 0 0,-60 10 33 0 0,-1-3 1 0 0,-68 1-1 0 0,67-5 8 0 0,-66 4 19 0 0,-521 23 98 0 0,-79-23-117 0 0,-3-23-9 0 0,-566-63 84 0 0,770 11 19 0 0,509 62-110 0 0,-9 0 16 0 0,-28-11 0 0 0,50 14-18 0 0,1-1 0 0 0,-1 1-1 0 0,1-1 1 0 0,0-1 0 0 0,0 1-1 0 0,0-1 1 0 0,0 0 0 0 0,1 0-1 0 0,-9-9 1 0 0,13 13-16 0 0,1-1-1 0 0,-1 0 1 0 0,0 1-1 0 0,1-1 1 0 0,-1 0-1 0 0,1 0 1 0 0,-1 1-1 0 0,1-1 1 0 0,-1 0 0 0 0,1 0-1 0 0,0 0 1 0 0,-1 1-1 0 0,1-1 1 0 0,0 0-1 0 0,0 0 1 0 0,-1 0-1 0 0,1 0 1 0 0,0 0 0 0 0,0 0-1 0 0,0 0 1 0 0,0 0-1 0 0,0 1 1 0 0,1-1-1 0 0,-1 0 1 0 0,0 0 0 0 0,0 0-1 0 0,0 0 1 0 0,1 0-1 0 0,-1 0 1 0 0,1 1-1 0 0,-1-1 1 0 0,0 0-1 0 0,1 0 1 0 0,-1 1 0 0 0,1-1-1 0 0,0 0 1 0 0,-1 1-1 0 0,1-1 1 0 0,0 0-1 0 0,-1 1 1 0 0,1-1-1 0 0,0 1 1 0 0,0-1 0 0 0,-1 1-1 0 0,1-1 1 0 0,1 0-1 0 0,6-2-11 0 0,-1-1-1 0 0,1 1 1 0 0,0 1 0 0 0,9-3-1 0 0,-16 5-1 0 0,125-27-258 0 0,139-11 1 0 0,-213 32 220 0 0,772-91-381 0 0,-175 49 303 0 0,4 28 16 0 0,73 27-5 0 0,30 54-66 0 0,-663-49 169 0 0,254 42-50 0 0,-313-46 57 0 0,36 13 0 0 0,-67-21 0 0 0,0 1 0 0 0,-1 0 0 0 0,1 1 0 0 0,0-1 0 0 0,-1 0 0 0 0,5 4 0 0 0,-7-5 0 0 0,0 0 0 0 0,0 0 0 0 0,0 0 0 0 0,0 0 0 0 0,0 0 0 0 0,0 0 0 0 0,0 0 0 0 0,1 1 0 0 0,-1-1 0 0 0,0 0 0 0 0,0 0 0 0 0,0 0 0 0 0,0 0 0 0 0,0 0 0 0 0,0 0 0 0 0,0 1 0 0 0,-1-1 0 0 0,1 0 0 0 0,0 0 0 0 0,0 0 0 0 0,0 0 0 0 0,0 0 0 0 0,0 0 0 0 0,0 0 0 0 0,0 1 0 0 0,0-1 0 0 0,0 0 0 0 0,0 0 0 0 0,0 0 0 0 0,0 0 0 0 0,0 0 0 0 0,0 0 0 0 0,0 0 0 0 0,-1 0 0 0 0,1 0 0 0 0,0 0 0 0 0,0 0 0 0 0,0 1 0 0 0,0-1 0 0 0,0 0 0 0 0,0 0 0 0 0,-10 3 0 0 0,-3-1 19 0 0,0-1 0 0 0,0 0 0 0 0,-24-2 0 0 0,23 0 8 0 0,-1343-63 694 0 0,552-1-721 0 0,424 30 0 0 0,-852-114 64 0 0,927 95 14 0 0,3-21 280 0 0,297 74-337 0 0,-13-4 114 0 0,1-1 0 0 0,-1-1 0 0 0,1-1 0 0 0,-31-18 0 0 0,47 25-112 0 0,0 0-1 0 0,1 0 0 0 0,-1 0 0 0 0,0-1 1 0 0,1 1-1 0 0,-1-1 0 0 0,1 1 0 0 0,0-1 1 0 0,-1 1-1 0 0,1-1 0 0 0,0 0 0 0 0,0 0 1 0 0,-1-2-1 0 0,2 3-13 0 0,0 1 1 0 0,0-1-1 0 0,0 0 0 0 0,0 0 0 0 0,0 0 1 0 0,0 0-1 0 0,0 0 0 0 0,0 0 1 0 0,1 1-1 0 0,-1-1 0 0 0,0 0 1 0 0,0 0-1 0 0,1 0 0 0 0,-1 1 0 0 0,1-1 1 0 0,-1 0-1 0 0,1 0 0 0 0,-1 1 1 0 0,1-1-1 0 0,-1 0 0 0 0,1 1 1 0 0,0-1-1 0 0,-1 1 0 0 0,1-1 1 0 0,0 1-1 0 0,-1-1 0 0 0,1 1 0 0 0,0-1 1 0 0,0 1-1 0 0,-1 0 0 0 0,1-1 1 0 0,2 1-1 0 0,13-7-6 0 0,1 1-1 0 0,0 1 1 0 0,0 1 0 0 0,1 1-1 0 0,30-3 1 0 0,-35 4-6 0 0,629-43-318 0 0,-594 43 306 0 0,482-12-10 0 0,0 23 0 0 0,692 100-1 0 0,-844-39 77 0 0,-332-54-139 0 0,-44-15-13 0 0,-152-6-177 0 0,-285-20 279 0 0,69 5-12 0 0,-1777-166-747 0 0,1935 163 744 0 0,-262-31-36 0 0,209 7 117 0 0,251 45-56 0 0,5 1 4 0 0,1 0 1 0 0,0 0-1 0 0,0-1 0 0 0,0 1 0 0 0,-7-5 1 0 0,9 5 26 0 0,6 1-22 0 0,132-3-402 0 0,-36 2 186 0 0,558-4-194 0 0,-404 7 369 0 0,151 3-22 0 0,637 70 43 0 0,-829-48 0 0 0,-209-27 33 0 0,-5 0-4 0 0,-13-3 17 0 0,-25-3 21 0 0,-199-13 125 0 0,103 9-119 0 0,-558-32-5 0 0,102 8-61 0 0,204 9 20 0 0,-227-19-1 0 0,410 27-28 0 0,-144-16 15 0 0,330 31 8 0 0,4 0 1 0 0,0 1-1 0 0,0-2 0 0 0,0 0 1 0 0,-15-5-1 0 0,46 7-53 0 0,206-6-466 0 0,41 0 220 0 0,-251 7 274 0 0,366 2-11 0 0,363 12 15 0 0,-652-10 0 0 0,92 7-36 0 0,274 52 0 0 0,-436-58 48 0 0,-29-7 22 0 0,-1 1 1 0 0,-17 0-1 0 0,-5 0 3 0 0,-455-18 264 0 0,186 11-282 0 0,141 1-19 0 0,-462-22 0 0 0,318 16 0 0 0,-92-7 0 0 0,239 9 54 0 0,-196-18 132 0 0,350 29-197 0 0,10 1-24 0 0,14 1-119 0 0,211-2-647 0 0,149 5 687 0 0,80 1 117 0 0,-402-4-3 0 0,547 25 0 0 0,-364-11 0 0 0,12 1 0 0 0,-117 0-2 0 0,-37-3 26 0 0,-97-14 80 0 0,-7 0-56 0 0,0-1 0 0 0,1 0 1 0 0,-1 0-1 0 0,1 0 0 0 0,-7-3 1 0 0,-12-4 73 0 0,-29-1 74 0 0,-1 3 0 0 0,-54 0 1 0 0,-16-2-212 0 0,-397-44-313 0 0,-172-50 266 0 0,571 81 60 0 0,-6-7 2 0 0,105 22 0 0 0,18 5-2 0 0,4 0-4 0 0,13 0-16 0 0,32 1-50 0 0,-26 0 30 0 0,110-1-158 0 0,93 1 43 0 0,69 6 128 0 0,183 6-17 0 0,-312-6 46 0 0,307 26 0 0 0,-392-18 31 0 0,-86-21 306 0 0,-6 2-251 0 0,-1 0-1 0 0,0 1 1 0 0,-1 0-1 0 0,1 1 1 0 0,-30-1 0 0 0,26 2-49 0 0,-1097-149-164 0 0,848 95 127 0 0,254 51-14 0 0,37 12-109 0 0,0 0 1 0 0,0-2 0 0 0,28 3 0 0 0,74 4-91 0 0,-88-10 204 0 0,291 19-120 0 0,163 13 117 0 0,-455-31 3 0 0,210 28-36 0 0,-513-56 200 0 0,208 21-142 0 0,-461-34-13 0 0,157 6 0 0 0,54 4 0 0 0,283 27 6 0 0,-37-5-45 0 0,110 18-512 0 0,235 15 48 0 0,-216-23 462 0 0,291 18 7 0 0,329 24-60 0 0,-671-45 120 0 0,-12-1 99 0 0,-99-6 395 0 0,30 0-431 0 0,-415-41-25 0 0,118-2-64 0 0,182 27 0 0 0,166 20-21 0 0,103 17-499 0 0,549 19 215 0 0,-434-25 263 0 0,197 5 118 0 0,-387-14-12 0 0,-10 0 58 0 0,-17-5 392 0 0,-9-1-382 0 0,-1 1-1 0 0,1 1 1 0 0,-1 2-1 0 0,-29-1 0 0 0,7 1-68 0 0,-909-85-47 0 0,807 64-512 0 0,334 37-148 0 0,-107-11 488 0 0,174 10 118 0 0,216 16-60 0 0,-458-28 98 0 0,128 14 0 0 0,-127-11 40 0 0,-12-4-40 0 0,0 0 1 0 0,0 0-1 0 0,0 0 1 0 0,0 0-1 0 0,0 0 0 0 0,0 0 1 0 0,0 0-1 0 0,0 0 1 0 0,0 0-1 0 0,0 0 0 0 0,0 0 1 0 0,0 0-1 0 0,0 0 1 0 0,0 0-1 0 0,0 0 1 0 0,0 0-1 0 0,0 0 0 0 0,-1 0 1 0 0,1 0-1 0 0,0 0 1 0 0,0 0-1 0 0,0 0 0 0 0,0 0 1 0 0,0 0-1 0 0,0 0 1 0 0,0 0-1 0 0,0 0 0 0 0,0 0 1 0 0,0 0-1 0 0,0 0 1 0 0,0 0-1 0 0,0 0 0 0 0,0 0 1 0 0,0 0-1 0 0,0 0 1 0 0,0 1-1 0 0,0-1 1 0 0,0 0-1 0 0,0 0 0 0 0,0 0 1 0 0,0 0-1 0 0,0 0 1 0 0,0 0-1 0 0,0 0 0 0 0,0 0 1 0 0,0 0-1 0 0,0 0 1 0 0,0 0-1 0 0,0 0 0 0 0,0 0 1 0 0,0 0-1 0 0,0 0 1 0 0,0 0-1 0 0,0 0 0 0 0,0 0 1 0 0,0 0-1 0 0,0 0 1 0 0,1 0-1 0 0,-1 0 1 0 0,0 0-1 0 0,0 0 0 0 0,0 0 1 0 0,0 1-1 0 0,0-1 1 0 0,0 0-1 0 0,0 0 0 0 0,0 0 1 0 0,0 0-1 0 0,-8 1 55 0 0,-19 0 47 0 0,0-1 1 0 0,-26-3-1 0 0,7 0-20 0 0,-525-35 66 0 0,87 4-66 0 0,482 34-82 0 0,-152-13 0 0 0,151 13-54 0 0,16 8-140 0 0,-5-4 134 0 0,1 0 1 0 0,0-1 0 0 0,1 0 0 0 0,-1-1-1 0 0,16 2 1 0 0,52 1-25 0 0,-36-4 84 0 0,636 37-187 0 0,-389-6 176 0 0,-271-29 11 0 0,-2-1 11 0 0,-234-21 230 0 0,-4-1-261 0 0,91-5 68 0 0,67 11-32 0 0,58 13-19 0 0,-20-7 24 0 0,24 8 201 0 0,6 0-214 0 0,0-1 0 0 0,0 1 0 0 0,0 0-1 0 0,0-1 1 0 0,-1 1 0 0 0,5-2 0 0 0,8-1 1 0 0,51-2-44 0 0,120 9-1 0 0,-88 0 19 0 0,803 56-36 0 0,-873-57 83 0 0,-9-1 0 0 0,-1 0 0 0 0,1 2 1 0 0,0 0-1 0 0,19 7 0 0 0,-35-10 110 0 0,-200-21 376 0 0,-89-18-398 0 0,-145 2 231 0 0,294 36-308 0 0,134 0-105 0 0,11 6-445 0 0,-2-3 467 0 0,0 1 0 0 0,0-1 0 0 0,1 0-1 0 0,-1 0 1 0 0,1 0 0 0 0,-1-1 0 0 0,1 0-1 0 0,9 1 1 0 0,70 8 16 0 0,-56-9-20 0 0,232 21 34 0 0,178 21 77 0 0,-386-35 7 0 0,-44-6 131 0 0,-36-5 2 0 0,-141-15 224 0 0,-91-12-354 0 0,182 18-75 0 0,-185-32 0 0 0,201 30 0 0 0,-81-14-14 0 0,139 26-56 0 0,39 14-142 0 0,243 32 109 0 0,6-18-9 0 0,-121-13 87 0 0,6 1 34 0 0,185 19 36 0 0,-323-30-30 0 0,1-2 0 0 0,0-1-1 0 0,0-1 1 0 0,45-7 0 0 0,410-39 235 0 0,-436 42-244 0 0,32 1 36 0 0,-1 4 0 0 0,1 3 0 0 0,138 26 0 0 0,-210-28-41 0 0,-5-1 1 0 0,0 1 1 0 0,-1 0-1 0 0,1 0 0 0 0,7 4 0 0 0,-34-2 58 0 0,-165-3 15 0 0,131-2-67 0 0,-800-37 45 0 0,258-14 11 0 0,557 44-64 0 0,36 7-27 0 0,7 0 8 0 0,8 0-20 0 0,378 10-262 0 0,129 4 247 0 0,-497-13 54 0 0,324 14-64 0 0,-327-11 54 0 0,-34-4 16 0 0,-25 0 0 0 0,8 2 16 0 0,-616-33 58 0 0,415 14 27 0 0,-122-15 85 0 0,671 57-713 0 0,-167-16 519 0 0,-37-1 2 0 0,212 20 0 0 0,-413-23-253 0 0,9-6 244 0 0,-387-3 181 0 0,56 6 172 0 0,196-6-290 0 0,212 5-152 0 0,62 13-336 0 0,133-10 198 0 0,-108-4 184 0 0,766 3 52 0 0,-844-3 28 0 0,-12-1 40 0 0,-12-1 92 0 0,-5 1-62 0 0,-71-5-19 0 0,-103-22 0 0 0,93 10-38 0 0,-32-7 156 0 0,133 25-133 0 0,32 1-7 0 0,-10-1-48 0 0,22 1-22 0 0,152 5-126 0 0,-68 4 139 0 0,42 4 0 0 0,135 27 0 0 0,-231-30-13 0 0,-35-6 4 0 0,-1 2 0 0 0,0 2 0 0 0,64 21 0 0 0,-125-30 174 0 0,8 1-147 0 0,-126-9 120 0 0,-219-20-442 0 0,71-13 187 0 0,111 5 110 0 0,178 36-115 0 0,7 3 22 0 0,20 3-48 0 0,36 8-35 0 0,383 40 100 0 0,-311-42 75 0 0,790 38 8 0 0,-916-49 0 0 0,184 14 64 0 0,-608-57 334 0 0,371 38-390 0 0,-30-4-1 0 0,-99-24-1 0 0,173 33 47 0 0,170 13-60 0 0,-93-5 6 0 0,103 8 1 0 0,127 14 0 0 0,-20-1 0 0 0,-120-13 12 0 0,-162-16 112 0 0,-30-6 103 0 0,8 1-142 0 0,-155-21-60 0 0,-9-2-66 0 0,171 26 40 0 0,-27-5-30 0 0,-63-20-1 0 0,96 24 32 0 0,8 0-1 0 0,7 2-9 0 0,-9 1 8 0 0,35-2-157 0 0,59 6 0 0 0,-85-3 160 0 0,82 5-37 0 0,192 22-110 0 0,-268-25 136 0 0,-27 1-44 0 0,-46 1 73 0 0,1-2 0 0 0,-61-6 0 0 0,56 1-12 0 0,-632-44 57 0 0,677 45-64 0 0,7 0 0 0 0,1 0 0 0 0,-1 0 0 0 0,-17-6 0 0 0,104 9-242 0 0,229 21 100 0 0,-50-11 97 0 0,-114-7 26 0 0,-21-3 33 0 0,78 7 67 0 0,-196-9 315 0 0,-300-7 68 0 0,290 7-451 0 0,-76-5-13 0 0,-138-14 0 0 0,102 7 26 0 0,-5 1-2 0 0,571 34-751 0 0,-380-22 676 0 0,77 0-13 0 0,-129 1 64 0 0,-15-2 0 0 0,0 0 0 0 0,0 0 0 0 0,0 0 0 0 0,0 0 0 0 0,-1 0 0 0 0,1 0 0 0 0,0 0 0 0 0,0 0 0 0 0,0 0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0 0 0 0,0 0 0 0 0,0 0 0 0 0,0 0 0 0 0,0 1 0 0 0,0-1 0 0 0,0 0 0 0 0,0 0 0 0 0,0 0 0 0 0,0 0 0 0 0,0 0 0 0 0,0 0 0 0 0,0 0 0 0 0,0 0 0 0 0,0 0 0 0 0,0 0 0 0 0,1 0 0 0 0,-1 0 0 0 0,0 0 0 0 0,0 0 0 0 0,-10 3 0 0 0,-20 2 0 0 0,-43 2-1 0 0,24-3 14 0 0,-899 65 263 0 0,719-56-236 0 0,-178 8-40 0 0,-244 17 0 0 0,634-37-18 0 0,14-1-69 0 0,7 2 10 0 0,15 6 18 0 0,0-1 0 0 0,0-1 0 0 0,1-1 0 0 0,36 5 0 0 0,89 1-93 0 0,-104-9 149 0 0,1458 51-863 0 0,-901-45-196 0 0,-1 29 32 0 0,-530-29 977 0 0,136 25 14 0 0,-193-31 76 0 0,0 1-1 0 0,17 8 1 0 0,-27-11-30 0 0,0 1-1 0 0,1-1 0 0 0,-1 0 0 0 0,0 0 0 0 0,0 0 1 0 0,0 0-1 0 0,0 0 0 0 0,1 1 0 0 0,-1-1 0 0 0,0 0 0 0 0,0 0 1 0 0,0 0-1 0 0,0 1 0 0 0,0-1 0 0 0,0 0 0 0 0,0 0 1 0 0,0 0-1 0 0,0 1 0 0 0,0-1 0 0 0,0 0 0 0 0,0 0 1 0 0,0 1-1 0 0,0-1 0 0 0,0 0 0 0 0,0 0 0 0 0,0 0 1 0 0,0 1-1 0 0,0-1 0 0 0,0 0 0 0 0,0 0 0 0 0,0 0 0 0 0,0 1 1 0 0,0-1-1 0 0,0 0 0 0 0,-1 0 0 0 0,1 0 0 0 0,0 0 1 0 0,0 1-1 0 0,0-1 0 0 0,-1 0 0 0 0,-4 6 72 0 0,2-3-48 0 0,-1-1-1 0 0,0 0 1 0 0,0 0-1 0 0,0 0 1 0 0,0 0-1 0 0,0-1 1 0 0,-1 0-1 0 0,1 1 1 0 0,0-2-1 0 0,-10 2 1 0 0,5 0 0 0 0,-235 19 268 0 0,124-15-221 0 0,-718 33 125 0 0,-5-29 624 0 0,388-6-152 0 0,21 7 4 0 0,215-4-373 0 0,208-7-287 0 0,-136 8 227 0 0,118-5-129 0 0,0 1-1 0 0,-55 16 0 0 0,82-20-109 0 0,0 1 0 0 0,0 0 0 0 0,0-1 0 0 0,0 1 0 0 0,0 0 0 0 0,0 0 0 0 0,1 0 0 0 0,-1 1 0 0 0,0-1 0 0 0,1 0 0 0 0,-1 1 0 0 0,1-1 0 0 0,-3 4 0 0 0,4-5-8 0 0,0 0-1 0 0,0 0 1 0 0,0 0-1 0 0,0 0 1 0 0,0 0 0 0 0,0 0-1 0 0,0 0 1 0 0,0 0-1 0 0,-1 1 1 0 0,1-1-1 0 0,0 0 1 0 0,0 0-1 0 0,0 0 1 0 0,0 0-1 0 0,0 0 1 0 0,0 0-1 0 0,0 0 1 0 0,0 1 0 0 0,0-1-1 0 0,0 0 1 0 0,0 0-1 0 0,0 0 1 0 0,0 0-1 0 0,0 0 1 0 0,0 0-1 0 0,0 1 1 0 0,0-1-1 0 0,1 0 1 0 0,-1 0-1 0 0,0 0 1 0 0,0 0 0 0 0,0 0-1 0 0,0 0 1 0 0,0 0-1 0 0,0 0 1 0 0,0 1-1 0 0,0-1 1 0 0,0 0-1 0 0,3 3-18 0 0,0 1-1 0 0,0-1 1 0 0,0 0-1 0 0,0 0 0 0 0,1 0 1 0 0,-1-1-1 0 0,1 1 1 0 0,0-1-1 0 0,0 0 0 0 0,0 0 1 0 0,0 0-1 0 0,0 0 1 0 0,6 1-1 0 0,10 3-98 0 0,32 4 0 0 0,-50-9 114 0 0,270 27-234 0 0,8-20 96 0 0,936-13 148 0 0,-81-1-24 0 0,-965 8-8 0 0,731 22-522 0 0,-704-3 486 0 0,-232-20 10 0 0,-224-7 147 0 0,22 1 102 0 0,-267 4 77 0 0,-283-3-88 0 0,-81 0-29 0 0,8 0 32 0 0,827 4-132 0 0,-5-1 123 0 0,-42-5 1 0 0,89 6-167 0 0,0 0 0 0 0,13-2 1 0 0,4 0-70 0 0,441-38-430 0 0,-113 8 456 0 0,216-15 105 0 0,208 6-388 0 0,-509 30 96 0 0,505-9-697 0 0,-560 16 696 0 0,97-1-146 0 0,-2 17 325 0 0,-281-10 551 0 0,-38-11 109 0 0,3 6-504 0 0,0 0 1 0 0,0 0-1 0 0,0 0 1 0 0,-1 1 0 0 0,-13-3-1 0 0,-41-3 277 0 0,47 7-299 0 0,-278-15 309 0 0,112 8-318 0 0,38-1-85 0 0,-544-37 0 0 0,540 33 0 0 0,-343-35-3 0 0,331 26 12 0 0,-162-46 1 0 0,306 65 29 0 0,0-2 0 0 0,0 0 0 0 0,1-1 0 0 0,0 0 1 0 0,0-1-1 0 0,-23-15 0 0 0,36 21-34 0 0,1 1 1 0 0,0 0-1 0 0,0-1 1 0 0,-1 1-1 0 0,1-1 0 0 0,0 1 1 0 0,0 0-1 0 0,0-1 1 0 0,0 1-1 0 0,0-1 1 0 0,-1 1-1 0 0,1 0 1 0 0,0-1-1 0 0,0 1 1 0 0,0-1-1 0 0,0 1 1 0 0,0-1-1 0 0,0 1 1 0 0,0 0-1 0 0,0-1 1 0 0,0 1-1 0 0,1-1 0 0 0,-1 1 1 0 0,0-1-1 0 0,0 1 1 0 0,0 0-1 0 0,0-1 1 0 0,1 1-1 0 0,-1 0 1 0 0,0-1-1 0 0,0 1 1 0 0,1 0-1 0 0,-1-1 1 0 0,1 0-1 0 0,-1 1 10 0 0,2-2-8 0 0,0 0-1 0 0,0 0 0 0 0,0 0 1 0 0,0 0-1 0 0,0 1 0 0 0,0-1 1 0 0,1 0-1 0 0,-1 1 1 0 0,0 0-1 0 0,5-2 0 0 0,29-9 26 0 0,-25 9-30 0 0,53-14-40 0 0,106-14 0 0 0,70 7-85 0 0,-129 14 93 0 0,934-35-55 0 0,-421 79 31 0 0,-554-26 54 0 0,107 24 0 0 0,-153-24 0 0 0,-23-8 0 0 0,0 0 0 0 0,-1 0 0 0 0,1 0 0 0 0,0 1 0 0 0,-1-1 0 0 0,1 0 0 0 0,0 0 0 0 0,-1 1 0 0 0,1-1 0 0 0,-1 0 0 0 0,1 1 0 0 0,-1-1 0 0 0,1 1 0 0 0,-1-1 0 0 0,1 1 0 0 0,-1-1 0 0 0,1 2 0 0 0,-1-2 0 0 0,-1 1 0 0 0,0 0 0 0 0,0-1 0 0 0,0 1 0 0 0,0-1 0 0 0,1 1 0 0 0,-1-1 0 0 0,0 1 0 0 0,0-1 0 0 0,0 0 0 0 0,0 1 0 0 0,0-1 0 0 0,0 0 0 0 0,0 0 0 0 0,0 0 0 0 0,0 0 0 0 0,-2 0 0 0 0,-23 2 0 0 0,-526 5 226 0 0,1-26 47 0 0,-71-19 226 0 0,557 29-355 0 0,63 9-78 0 0,18 1-62 0 0,316 16-294 0 0,-163-12 272 0 0,59 5-40 0 0,553 40-37 0 0,-778-49 15 0 0,-6-2-1 0 0,-493-25-258 0 0,446 24 323 0 0,-641-9 413 0 0,548 17-352 0 0,60-2-26 0 0,67-3-8 0 0,13-1 42 0 0,6 1-14 0 0,10 2-95 0 0,1 1 1 0 0,0-2-1 0 0,-1 0 1 0 0,1-1-1 0 0,0 0 1 0 0,25-3-1 0 0,-19 2 28 0 0,625-24 1 0 0,-196 5 32 0 0,-310 14-5 0 0,582-22 0 0 0,-706 27-1 0 0,14-2-26 0 0,1 0 0 0 0,53-13 0 0 0,-80 13-16 0 0,-3-7 43 0 0,-1 8 3 0 0,0 0 1 0 0,0 0 0 0 0,0 0-1 0 0,0 0 1 0 0,0 0-1 0 0,0 0 1 0 0,0 0-1 0 0,0 0 1 0 0,0 0-1 0 0,-1 1 1 0 0,1-1-1 0 0,0 0 1 0 0,0 1-1 0 0,-1-1 1 0 0,1 1 0 0 0,-2-1-1 0 0,-26-4 37 0 0,27 4-33 0 0,-102-5 5 0 0,44 5-67 0 0,-44-1 32 0 0,170 9-37 0 0,277 0 0 0 0,-209-8 47 0 0,68 2 14 0 0,-151 2-1 0 0,52 5 0 0 0,-94-5 0 0 0,-12-2 0 0 0,-12 1 0 0 0,14-2 0 0 0,-523 3 8 0 0,0-30 282 0 0,299 7-49 0 0,238 16-209 0 0,-5 1-67 0 0,31-5-36 0 0,0 1 0 0 0,0 2 0 0 0,46 1 0 0 0,-51 3 26 0 0,283-8-368 0 0,13-1-246 0 0,-329 10 658 0 0,19-1-43 0 0,29 2 0 0 0,-76 2 20 0 0,6 1 78 0 0,-297 16 219 0 0,275-18-190 0 0,-136 9 163 0 0,168-11-225 0 0,204-7-51 0 0,-75 1-28 0 0,700-16-49 0 0,-758 18 104 0 0,37-1 21 0 0,-95 5 57 0 0,-4-1 14 0 0,-8-3-46 0 0,0 0-1 0 0,1 1 1 0 0,-1 0-1 0 0,-15-2 1 0 0,-46-4 5 0 0,51 7-64 0 0,-99-6-26 0 0,-54-7 4 0 0,131 10 38 0 0,28 4 0 0 0,-1-1 0 0 0,1 0 0 0 0,0-1 0 0 0,-18-6 0 0 0,22 4-12 0 0,9 4-52 0 0,16 0-44 0 0,192 5-182 0 0,-58 1 154 0 0,11 1-46 0 0,-122-4 159 0 0,1 2 0 0 0,53 13 0 0 0,-80-14 28 0 0,-144-29 275 0 0,94 19-282 0 0,29 6 4 0 0,0 0 0 0 0,0-1 1 0 0,1 0-1 0 0,-1 0 0 0 0,-9-5 0 0 0,16 6 51 0 0,39 6-3 0 0,-1-2-89 0 0,39 8-1 0 0,19 3 45 0 0,250 1 59 0 0,-202-13-59 0 0,-1 1-63 0 0,-166-11 136 0 0,9 1-49 0 0,-156-38 45 0 0,2 11-74 0 0,165 34-4 0 0,10 3-8 0 0,11 3-36 0 0,166 31-110 0 0,-27-7 60 0 0,-145-27 103 0 0,-10-3-4 0 0,0 0-1 0 0,0 0 0 0 0,0 0 0 0 0,0 0 1 0 0,0 0-1 0 0,0 0 0 0 0,0 0 0 0 0,0 0 1 0 0,0 0-1 0 0,0 0 0 0 0,0 0 1 0 0,0 0-1 0 0,0 0 0 0 0,0 0 0 0 0,0 0 1 0 0,0 0-1 0 0,0 0 0 0 0,0 0 0 0 0,0 0 1 0 0,0 0-1 0 0,0 0 0 0 0,0 0 1 0 0,0 0-1 0 0,0 0 0 0 0,0 1 0 0 0,0-1 1 0 0,0 0-1 0 0,0 0 0 0 0,0 0 0 0 0,0 0 1 0 0,0 0-1 0 0,0 0 0 0 0,0 0 1 0 0,0 0-1 0 0,0 0 0 0 0,0 0 0 0 0,0 0 1 0 0,0 0-1 0 0,0 0 0 0 0,0 0 1 0 0,0 0-1 0 0,0 0 0 0 0,0 0 0 0 0,0 0 1 0 0,0 0-1 0 0,0 0 0 0 0,0 0 0 0 0,0 0 1 0 0,-19 0 41 0 0,5 0-9 0 0,-334 3 695 0 0,299-3-676 0 0,-110 3 122 0 0,151-3-171 0 0,-1 1 6 0 0,0 0-1 0 0,0 1 1 0 0,-13 3 0 0 0,22-5-11 0 0,0 0 1 0 0,0 0 0 0 0,0 0-1 0 0,0 0 1 0 0,0 1 0 0 0,0-1 0 0 0,0 0-1 0 0,0 0 1 0 0,0 0 0 0 0,0 0 0 0 0,0 0-1 0 0,0 0 1 0 0,1 0 0 0 0,-1 0-1 0 0,0 0 1 0 0,0 0 0 0 0,0 0 0 0 0,0 0-1 0 0,0 0 1 0 0,0 0 0 0 0,0 0-1 0 0,0 0 1 0 0,0 0 0 0 0,0 1 0 0 0,0-1-1 0 0,0 0 1 0 0,0 0 0 0 0,0 0-1 0 0,0 0 1 0 0,0 0 0 0 0,0 0 0 0 0,0 0-1 0 0,0 0 1 0 0,0 0 0 0 0,0 0-1 0 0,0 0 1 0 0,0 0 0 0 0,0 0 0 0 0,0 0-1 0 0,0 1 1 0 0,0-1 0 0 0,0 0-1 0 0,0 0 1 0 0,0 0 0 0 0,-1 0 0 0 0,1 0-1 0 0,0 0 1 0 0,0 0 0 0 0,0 0 0 0 0,0 0-1 0 0,0 0 1 0 0,7 5-24 0 0,0-1 1 0 0,0 0-1 0 0,0-1 1 0 0,1 1-1 0 0,0-2 1 0 0,12 5-1 0 0,55 8-18 0 0,-60-12 29 0 0,155 19-26 0 0,-49-8 26 0 0,-50-7 14 0 0,95-3 0 0 0,-145-4 0 0 0,-14 0-2 0 0,22 2 16 0 0,-59-13 309 0 0,-114-10-132 0 0,81 13-157 0 0,-172-10 95 0 0,88 9-52 0 0,-89 9-67 0 0,221 0-30 0 0,12 0-80 0 0,6 2-20 0 0,5 2 84 0 0,0 0-1 0 0,1 0 0 0 0,-1 0 0 0 0,1-1 0 0 0,0 0 1 0 0,0-1-1 0 0,10 1 0 0 0,72 7-23 0 0,-66-8 20 0 0,175 2-66 0 0,-59-4 17 0 0,-39 2 50 0 0,-23-1-11 0 0,79 11 0 0 0,-136-8 40 0 0,-5 3-33 0 0,-7 4 32 0 0,-9-9 14 0 0,-1-1 0 0 0,1 0 0 0 0,-1 0-1 0 0,1 0 1 0 0,-1 1 0 0 0,0-1 0 0 0,0 0-1 0 0,1 0 1 0 0,-1 1 0 0 0,0-1 0 0 0,0 0-1 0 0,0 0 1 0 0,-1 1 0 0 0,1-1 0 0 0,0 0-1 0 0,0 0 1 0 0,-1 1 0 0 0,1-1 0 0 0,0 0-1 0 0,-1 0 1 0 0,0 0 0 0 0,1 0-1 0 0,-1 1 1 0 0,1-1 0 0 0,-1 0 0 0 0,0 0-1 0 0,0 0 1 0 0,0 0 0 0 0,0-1 0 0 0,0 1-1 0 0,0 0 1 0 0,-1 1 0 0 0,-3 2 23 0 0,-1 0 0 0 0,0 0 0 0 0,0-1 0 0 0,-10 5 1 0 0,-53 21 259 0 0,-133 35 0 0 0,-81-1 12 0 0,38-10-99 0 0,-371 87-26 0 0,249-47-167 0 0,207-55-469 0 0,-174 20 0 0 0,304-52-393 0 0,81-1 596 0 0,0-3 0 0 0,68-5-1 0 0,-91 2 198 0 0,577-32-1189 0 0,-370 21 465 0 0,296-1-1724 0 0,-508 15 2494 0 0,141 8-283 0 0,-122-5 433 0 0,74 17-1 0 0,-112-21 62 0 0,-5 2 254 0 0,-1-1-378 0 0,1 0 0 0 0,0 0 0 0 0,-1 0-1 0 0,1 0 1 0 0,-1 0 0 0 0,1 0 0 0 0,-1 0 0 0 0,0-1-1 0 0,0 1 1 0 0,0-1 0 0 0,0 1 0 0 0,0-1-1 0 0,0 0 1 0 0,-1 0 0 0 0,-2 1 0 0 0,-5 2 122 0 0,0 0-1 0 0,-15 2 1 0 0,-309 48 1413 0 0,206-37-1270 0 0,-950 130 775 0 0,299-61-1040 0 0,394-46-8 0 0,61-6-660 0 0,339-41 206 0 0,54-18-167 0 0,100-22-1 0 0,-123 35 431 0 0,333-78-654 0 0,-147 36 414 0 0,362-53 2 0 0,-430 82 334 0 0,218-28 33 0 0,-136 21 0 0 0,257-21-224 0 0,-340 37 135 0 0,-27 3-39 0 0,-132 12 365 0 0,-7 1-194 0 0,1 1-1 0 0,-1-1 0 0 0,0 0 1 0 0,0 1-1 0 0,0 0 0 0 0,-4 1 1 0 0,-8 3 15 0 0,-85 12 196 0 0,-106 4 0 0 0,87-10-30 0 0,39-3-71 0 0,-392 35 586 0 0,242-27-499 0 0,-383 18 169 0 0,598-34-396 0 0,-391-11 102 0 0,396 10-101 0 0,-8-1 30 0 0,-28-6 0 0 0,42 7-32 0 0,0 0 1 0 0,0-1-1 0 0,0 1 1 0 0,0-1 0 0 0,0 0-1 0 0,0 0 1 0 0,1 0 0 0 0,-1 0-1 0 0,1-1 1 0 0,0 1-1 0 0,-1-1 1 0 0,-3-4 0 0 0,6 6-5 0 0,1 0 0 0 0,-1 1 0 0 0,1-1 0 0 0,0 0 0 0 0,-1 0 0 0 0,1 0 0 0 0,-1 0 1 0 0,1 1-1 0 0,0-1 0 0 0,0 0 0 0 0,-1 0 0 0 0,1 0 0 0 0,0 0 0 0 0,0 0 0 0 0,0 0 0 0 0,0 0 0 0 0,0 0 1 0 0,0 0-1 0 0,0 0 0 0 0,1 1 0 0 0,-1-1 0 0 0,0 0 0 0 0,0 0 0 0 0,1 0 0 0 0,-1 0 0 0 0,0 0 1 0 0,1 1-1 0 0,-1-1 0 0 0,1 0 0 0 0,-1 0 0 0 0,1 1 0 0 0,0-1 0 0 0,-1 0 0 0 0,1 1 0 0 0,0-1 1 0 0,1-1-1 0 0,3-2 26 0 0,0 0-1 0 0,1 1 1 0 0,-1 0 0 0 0,8-4 0 0 0,-11 6-30 0 0,59-27-82 0 0,1 3 0 0 0,95-26-1 0 0,134-16-205 0 0,-166 41 172 0 0,379-58-448 0 0,-153 50 230 0 0,2 21 188 0 0,-335 13 148 0 0,-1 1 0 0 0,1 1 0 0 0,30 6 0 0 0,-45-7 62 0 0,-12 4 1 0 0,1-1-58 0 0,-11 3 20 0 0,0-2 0 0 0,0 0-1 0 0,-29 2 1 0 0,9-1 33 0 0,-430 57 600 0 0,-6-21-219 0 0,-200-5 68 0 0,656-36-498 0 0,-636 17 113 0 0,43-28-122 0 0,544 7-1 0 0,-67-9 182 0 0,684 23-689 0 0,28-17 45 0 0,-518 6 410 0 0,500 19-278 0 0,-389-11 250 0 0,53 7 9 0 0,349 69-1 0 0,-548-79 61 0 0,137 32 3 0 0,-132-29-8 0 0,-1 2 0 0 0,0 1 0 0 0,36 18 0 0 0,-57-25 24 0 0,-1 0 0 0 0,1 1 0 0 0,0 0 0 0 0,-1 0 0 0 0,0 0 0 0 0,0 0 0 0 0,5 8 0 0 0,-9-11-6 0 0,-1 0 1 0 0,1 0 0 0 0,-1 0 0 0 0,0 0 0 0 0,0 0 0 0 0,0 0 0 0 0,0 1-1 0 0,0-1 1 0 0,0 0 0 0 0,-1 0 0 0 0,1 1 0 0 0,-1-1 0 0 0,1 0 0 0 0,-1 1-1 0 0,0-1 1 0 0,0 1 0 0 0,0-1 0 0 0,0 0 0 0 0,-1 1 0 0 0,1-1 0 0 0,-1 0-1 0 0,1 1 1 0 0,-1-1 0 0 0,0 0 0 0 0,0 0 0 0 0,0 1 0 0 0,-1 1 0 0 0,-2 2 11 0 0,0-1-1 0 0,0 0 1 0 0,0 0 0 0 0,-1 0 0 0 0,0 0 0 0 0,1-1 0 0 0,-2 0 0 0 0,1 0 0 0 0,-9 5-1 0 0,-3 0 28 0 0,0-1 0 0 0,-24 9 0 0 0,-42 8 106 0 0,-159 27 0 0 0,201-44-120 0 0,-535 75 275 0 0,400-60-254 0 0,-1340 102 166 0 0,1464-123-203 0 0,-655 11 176 0 0,510-12-147 0 0,-101-2 65 0 0,3-19 142 0 0,275 18-219 0 0,-48-8 172 0 0,66 9-150 0 0,445-35-1117 0 0,-244 14 704 0 0,601-50-350 0 0,4 22-679 0 0,1 41 33 0 0,-2 58 744 0 0,-520-11 1063 0 0,-222-27-242 0 0,0 4 0 0 0,89 32 0 0 0,-141-43-148 0 0,50 21 379 0 0,-53-22-327 0 0,0 0-1 0 0,0 1 1 0 0,-1 0-1 0 0,1 0 1 0 0,-1 1-1 0 0,9 8 0 0 0,-13-12-95 0 0,-1-1-1 0 0,1 1 1 0 0,0 0-1 0 0,-1 0 0 0 0,1-1 1 0 0,-1 1-1 0 0,1 0 0 0 0,-1 0 1 0 0,0-1-1 0 0,1 1 1 0 0,-1 0-1 0 0,0 0 0 0 0,1 0 1 0 0,-1 0-1 0 0,0 0 1 0 0,0 0-1 0 0,0 0 0 0 0,0-1 1 0 0,0 1-1 0 0,0 0 1 0 0,0 0-1 0 0,0 0 0 0 0,0 0 1 0 0,0 0-1 0 0,-1 0 0 0 0,1 0 1 0 0,0-1-1 0 0,-1 1 1 0 0,1 0-1 0 0,0 0 0 0 0,-1 0 1 0 0,1-1-1 0 0,-2 2 1 0 0,0 1 5 0 0,0-1 1 0 0,-1 0-1 0 0,1 0 1 0 0,-1 0 0 0 0,0-1-1 0 0,1 1 1 0 0,-1-1-1 0 0,-5 3 1 0 0,-16 5 70 0 0,1-2 1 0 0,-2 0-1 0 0,-42 6 0 0 0,-83 1 110 0 0,124-12-174 0 0,-870 50 257 0 0,739-46-286 0 0,-565 15 50 0 0,-658-20 406 0 0,791-13 285 0 0,574 10-654 0 0,12 2-1 0 0,6 0-14 0 0,195-14-324 0 0,40-4 9 0 0,271-29-83 0 0,-265 26 282 0 0,127-9-55 0 0,279 0-399 0 0,145 33 24 0 0,-213 43 294 0 0,-551-43 161 0 0,87 12-8 0 0,-101-12 53 0 0,0 1 0 0 0,0 1 0 0 0,0 0 0 0 0,22 11 0 0 0,-36-15-15 0 0,-1 0 0 0 0,0 0 0 0 0,0 1 0 0 0,0-1 0 0 0,0 0 0 0 0,0 1 0 0 0,0 0 0 0 0,0-1 0 0 0,-1 1-1 0 0,1 0 1 0 0,-1 0 0 0 0,1 0 0 0 0,-1 0 0 0 0,0 0 0 0 0,2 2 0 0 0,-3-3-2 0 0,0 0 1 0 0,0 0-1 0 0,0 0 0 0 0,1 0 0 0 0,-1-1 1 0 0,0 1-1 0 0,0 0 0 0 0,0 0 1 0 0,0 0-1 0 0,-1 0 0 0 0,1 0 1 0 0,0-1-1 0 0,0 1 0 0 0,0 0 1 0 0,-1 0-1 0 0,1 0 0 0 0,-1 1 1 0 0,0-1 3 0 0,0 1 0 0 0,0-1 0 0 0,0 0 0 0 0,0 1 0 0 0,-1-1 0 0 0,1 0 1 0 0,0 0-1 0 0,-1 0 0 0 0,1 0 0 0 0,-1 0 0 0 0,-2 1 0 0 0,-9 4 68 0 0,-1 0-1 0 0,0-1 1 0 0,-28 5-1 0 0,-47 4 108 0 0,72-11-158 0 0,-766 77 700 0 0,558-60-620 0 0,-1403 79 156 0 0,631-97-188 0 0,956-3-80 0 0,-188-9 0 0 0,5-13 0 0 0,213 21 0 0 0,-4 0 0 0 0,0 0 0 0 0,0-1 0 0 0,1 0 0 0 0,0-2 0 0 0,-1 0 0 0 0,-17-8 0 0 0,32 13 1 0 0,0 0-1 0 0,-1 0 0 0 0,1 0 0 0 0,0-1 1 0 0,-1 1-1 0 0,1 0 0 0 0,0 0 1 0 0,0 0-1 0 0,-1 0 0 0 0,1 0 1 0 0,0-1-1 0 0,-1 1 0 0 0,1 0 1 0 0,0 0-1 0 0,0 0 0 0 0,-1-1 0 0 0,1 1 1 0 0,0 0-1 0 0,0 0 0 0 0,0-1 1 0 0,-1 1-1 0 0,1 0 0 0 0,0-1 1 0 0,0 1-1 0 0,0 0 0 0 0,0 0 1 0 0,0-1-1 0 0,0 1 0 0 0,0 0 0 0 0,0-1 1 0 0,-1 1-1 0 0,1 0 0 0 0,0-1 1 0 0,0 1-1 0 0,4-3 5 0 0,0 1 0 0 0,-1 1 0 0 0,1-1 0 0 0,0 0 0 0 0,0 1 0 0 0,0 0 0 0 0,0 0 0 0 0,0 0 0 0 0,8 0 0 0 0,0-1-2 0 0,359-50-727 0 0,-323 46 640 0 0,723-79-724 0 0,-35 33 302 0 0,6 42 55 0 0,-326 19 276 0 0,632 93-1 0 0,-798-54 188 0 0,-200-35 119 0 0,-1 2-1 0 0,87 40 0 0 0,-125-50-19 0 0,-1 0 0 0 0,17 13-1 0 0,-25-17-76 0 0,1 1-1 0 0,-1 0 0 0 0,0 0 0 0 0,0 0 1 0 0,0 0-1 0 0,0 0 0 0 0,0 1 0 0 0,-1-1 0 0 0,1 1 1 0 0,-1-1-1 0 0,1 1 0 0 0,-1 0 0 0 0,0-1 1 0 0,0 1-1 0 0,1 5 0 0 0,-2-6-25 0 0,0-1-1 0 0,0 1 1 0 0,0 0-1 0 0,0-1 1 0 0,0 1-1 0 0,-1-1 1 0 0,1 1-1 0 0,-1-1 1 0 0,1 1-1 0 0,-1-1 1 0 0,1 1 0 0 0,-1-1-1 0 0,0 0 1 0 0,0 1-1 0 0,0-1 1 0 0,0 0-1 0 0,0 0 1 0 0,0 1-1 0 0,0-1 1 0 0,0 0-1 0 0,0 0 1 0 0,0 0 0 0 0,-1 0-1 0 0,1 0 1 0 0,-3 1-1 0 0,-4 2 6 0 0,0 0 0 0 0,0-1 0 0 0,-13 4-1 0 0,17-6-4 0 0,-38 11 33 0 0,-1-2 0 0 0,-47 4 0 0 0,-93 3 72 0 0,134-14-99 0 0,-1152 57 50 0 0,496-54-64 0 0,538-7 0 0 0,-482-9 253 0 0,484 6-184 0 0,-237-17 753 0 0,389 19-787 0 0,45 5-119 0 0,-1-1 0 0 0,34-3 0 0 0,-35 0 3 0 0,414-24-680 0 0,-263 12 612 0 0,431-31-216 0 0,171-10-169 0 0,1 32-279 0 0,-728 23 753 0 0,492-4-252 0 0,-504 0 707 0 0,-55-6 198 0 0,-4 1-490 0 0,0 1 1 0 0,-1 1-1 0 0,0 1 0 0 0,0 0 0 0 0,-26-3 0 0 0,28 5-58 0 0,-187-35-60 0 0,-37-8-196 0 0,173 31 160 0 0,-100-39 0 0 0,147 47 51 0 0,0-2 0 0 0,1 1 0 0 0,-21-16 0 0 0,31 20 0 0 0,0-2 0 0 0,1 1 0 0 0,-1-1 0 0 0,1 1 0 0 0,1-2 0 0 0,-1 1 0 0 0,1-1 0 0 0,0 1 0 0 0,1-2 0 0 0,-5-8 0 0 0,7 13 11 0 0,1-1 0 0 0,0 1 0 0 0,0-1-1 0 0,0 1 1 0 0,0-1 0 0 0,0 0 0 0 0,1 1-1 0 0,-1-1 1 0 0,1 0 0 0 0,0 0-1 0 0,0 1 1 0 0,1-1 0 0 0,-1 0 0 0 0,2-5-1 0 0,0 4 1 0 0,0 0-1 0 0,0 0 1 0 0,0 1-1 0 0,1-1 1 0 0,-1 1-1 0 0,1 0 0 0 0,0 0 1 0 0,0 0-1 0 0,7-6 1 0 0,0 1-1 0 0,0 1 1 0 0,0 1 0 0 0,1 0 0 0 0,0 0 0 0 0,0 1 0 0 0,0 1-1 0 0,22-8 1 0 0,-3 4-49 0 0,0 1 1 0 0,41-5-1 0 0,63-1-151 0 0,-105 12 146 0 0,396-19-540 0 0,-250 23 517 0 0,-49 0 68 0 0,-99-1-2 0 0,-14-2 20 0 0,-11-2-7 0 0,-8-1 8 0 0,-4-1-19 0 0,0-1 1 0 0,0 2 0 0 0,-1-1-1 0 0,-17-4 1 0 0,-48-8-5 0 0,52 12 1 0 0,-235-53 101 0 0,4-18 48 0 0,185 48 41 0 0,61 24-125 0 0,1-1 1 0 0,-1 0 0 0 0,1 0-1 0 0,0 0 1 0 0,-11-11-1 0 0,19 15-58 0 0,1 0-1 0 0,-1 1 0 0 0,1-1 1 0 0,-1 0-1 0 0,0 1 0 0 0,1-1 0 0 0,-1 1 1 0 0,1-1-1 0 0,0 0 0 0 0,-1 1 1 0 0,1-1-1 0 0,-1 1 0 0 0,1-1 1 0 0,0 1-1 0 0,-1 0 0 0 0,1-1 1 0 0,1 1-1 0 0,-2 0-5 0 0,5-3-9 0 0,1 0 1 0 0,-1 1-1 0 0,1 0 0 0 0,0 1 0 0 0,0-1 0 0 0,8 0 0 0 0,41-2-284 0 0,-22 2 96 0 0,708-36-1755 0 0,-673 37 1949 0 0,-30-1 238 0 0,1 2 0 0 0,-1 2 0 0 0,60 10 1738 0 0,-100-9-1776 0 0,-1 2-147 0 0,-1 0-1 0 0,1-1 0 0 0,-1 1 1 0 0,-1-1-1 0 0,1 1 1 0 0,-1-1-1 0 0,1-1 0 0 0,-1 1 1 0 0,-9 4-1 0 0,-53 26 123 0 0,55-29-134 0 0,-114 48 201 0 0,-28 12-35 0 0,116-47-103 0 0,-69 46 1 0 0,97-57-108 0 0,1 1 1 0 0,-1 0 0 0 0,1 0 0 0 0,1 1 0 0 0,0 0-1 0 0,0 1 1 0 0,0 0 0 0 0,-7 13 0 0 0,12-18-18 0 0,1 0 1 0 0,0 0 0 0 0,0 0 0 0 0,0 0-1 0 0,0 0 1 0 0,1 0 0 0 0,0 0-1 0 0,0 0 1 0 0,0 0 0 0 0,1 1 0 0 0,-1-1-1 0 0,1 0 1 0 0,1 1 0 0 0,-1-1-1 0 0,1 0 1 0 0,0 0 0 0 0,0 1-1 0 0,0-1 1 0 0,1 0 0 0 0,0 0 0 0 0,4 8-1 0 0,-3-8-22 0 0,0 0 0 0 0,1 0 0 0 0,0 0 0 0 0,0-1-1 0 0,0 1 1 0 0,1-1 0 0 0,0 0 0 0 0,-1 0 0 0 0,1-1 0 0 0,0 0-1 0 0,1 0 1 0 0,6 3 0 0 0,9 3-47 0 0,42 12 0 0 0,-51-18 75 0 0,35 9 13 0 0,1-1 0 0 0,0-4 0 0 0,65 4 0 0 0,147-13 20 0 0,-245 2 0 0 0,-12 0 208 0 0,-22-7 35 0 0,6 5-164 0 0,-1 0 0 0 0,0 1 1 0 0,0 0-1 0 0,-22 3 0 0 0,-7-1 21 0 0,-83-2-13 0 0,-149 3-9 0 0,-483 25-14 0 0,135-7 62 0 0,-136 40-68 0 0,633-42-70 0 0,104-13-16 0 0,0 0 0 0 0,1 2 0 0 0,-33 14 0 0 0,45-16-186 0 0,9-2-191 0 0,15 1-81 0 0,-12-3 517 0 0,34 2-262 0 0,-1-1-1 0 0,0-2 1 0 0,54-7 0 0 0,-40 3 98 0 0,470-39-209 0 0,252-15 140 0 0,-604 48 146 0 0,325-13-154 0 0,-2 36 76 0 0,-460-11 202 0 0,46 11-1 0 0,-74-12 326 0 0,-6 2-195 0 0,-6 2-146 0 0,0 1 1 0 0,0-2-1 0 0,0 1 1 0 0,-1-1-1 0 0,1 0 1 0 0,-15 2-1 0 0,-68 14 201 0 0,73-17-211 0 0,-161 31 373 0 0,-186 30 165 0 0,61-18-334 0 0,-488 65 24 0 0,458-64-175 0 0,32-3 13 0 0,149-21-135 0 0,152-23-90 0 0,6 2-250 0 0,23 3 237 0 0,0 0 0 0 0,0-1 0 0 0,1-2 0 0 0,30-1 0 0 0,115-12 21 0 0,-168 10 85 0 0,281-23-96 0 0,291-28-184 0 0,287 7-269 0 0,-742 50 605 0 0,-120-5 305 0 0,-8 1-248 0 0,0 0 0 0 0,0 0 0 0 0,-9 4 0 0 0,-12 2 19 0 0,-570 55 860 0 0,236-30-813 0 0,-220 22-24 0 0,491-46-141 0 0,-383 20 47 0 0,301-20-42 0 0,-438 2 49 0 0,504-10-56 0 0,77-2-320 0 0,177 0-197 0 0,174-24 0 0 0,1093-107 359 0 0,-654 144 90 0 0,-489 21 114 0 0,-240-25-42 0 0,1 1-1 0 0,-1 1 0 0 0,0 2 1 0 0,-1 1-1 0 0,-1 2 0 0 0,31 17 1 0 0,-59-30-2 0 0,8 5 55 0 0,0 1 0 0 0,-1 0 0 0 0,16 14 0 0 0,-23-20-48 0 0,0 1 0 0 0,-1 0 0 0 0,1-1 0 0 0,-1 1 0 0 0,1 0 0 0 0,-1 0 0 0 0,0 0 0 0 0,0 0 1 0 0,0 0-1 0 0,0 0 0 0 0,0 0 0 0 0,0 0 0 0 0,0 1 0 0 0,-1-1 0 0 0,1 0 0 0 0,-1 0 0 0 0,0 1 0 0 0,0-1 0 0 0,0 0 0 0 0,0 1 0 0 0,0-1 0 0 0,0 0 0 0 0,0 1 0 0 0,-1-1 0 0 0,1 0 0 0 0,-2 3 0 0 0,0 0 5 0 0,-1 1-1 0 0,-1-1 0 0 0,1 0 1 0 0,-1 0-1 0 0,1 0 0 0 0,-2-1 1 0 0,1 1-1 0 0,0-1 1 0 0,-1 0-1 0 0,0 0 0 0 0,0-1 1 0 0,0 1-1 0 0,-6 2 0 0 0,-7 4 5 0 0,-1-2 0 0 0,-30 11 1 0 0,-232 54 144 0 0,-4-24-76 0 0,279-48-91 0 0,-1203 128 147 0 0,351-96-83 0 0,298-35-11 0 0,521 3-64 0 0,28-1-10 0 0,-1 0 1 0 0,1 0 0 0 0,0-1-1 0 0,-20-3 1 0 0,29 3-99 0 0,7 1-142 0 0,280-33-937 0 0,-133 13 963 0 0,243-33-191 0 0,6-1 194 0 0,699-58-170 0 0,-578 91 296 0 0,-437 19 94 0 0,-53 2 35 0 0,160 0-94 0 0,-162 2 112 0 0,0 1 1 0 0,0 1-1 0 0,0 2 1 0 0,35 12-1 0 0,-45-11 63 0 0,-16-5 251 0 0,-6 1-157 0 0,-1-1-165 0 0,1 1-1 0 0,0-1 0 0 0,-1 0 0 0 0,0 0 0 0 0,1 0 1 0 0,-1 0-1 0 0,0 0 0 0 0,0-1 0 0 0,-6 3 1 0 0,-33 9 109 0 0,34-11-119 0 0,-117 25 218 0 0,-141 11-1 0 0,158-24-169 0 0,-2246 240 409 0 0,1967-220-426 0 0,319-32-16 0 0,-15 2-104 0 0,90-5 18 0 0,-1-1 1 0 0,1 0 0 0 0,-1 0 0 0 0,8-4-1 0 0,13-3-31 0 0,451-113-676 0 0,-296 80 536 0 0,948-190-261 0 0,-996 209 442 0 0,464-61-100 0 0,-49 52 89 0 0,-505 31 132 0 0,0 2-1 0 0,0 2 1 0 0,0 3 0 0 0,48 11-1 0 0,-81-14 74 0 0,-1 0 0 0 0,16 7 0 0 0,-23-8 68 0 0,-4-1-206 0 0,1 0-1 0 0,0 0 0 0 0,0 1 1 0 0,-1-1-1 0 0,1 0 1 0 0,-1 0-1 0 0,1 0 0 0 0,-1 0 1 0 0,1 0-1 0 0,-1 0 0 0 0,0 0 1 0 0,0 0-1 0 0,1 0 0 0 0,-1 0 1 0 0,0 0-1 0 0,0-1 1 0 0,-1 2-1 0 0,-20 12 78 0 0,-2-5-57 0 0,-1-1 0 0 0,1 0-1 0 0,-1-2 1 0 0,-28 3 0 0 0,27-4-28 0 0,-446 50 135 0 0,302-41-133 0 0,-309 18 49 0 0,363-26-51 0 0,21-1 15 0 0,-497 23 78 0 0,568-28-60 0 0,78 7-143 0 0,190-17-371 0 0,-182 5 415 0 0,224-18-110 0 0,366-16-4 0 0,-353 43 121 0 0,-2 23 15 0 0,-263-22 53 0 0,0 1 0 0 0,-1 2 0 0 0,0 1 0 0 0,0 1 0 0 0,48 24 0 0 0,-74-30 27 0 0,-1-1 0 0 0,1 1 0 0 0,-1 1 0 0 0,0-1 0 0 0,-1 1-1 0 0,1 0 1 0 0,-1 0 0 0 0,9 12 0 0 0,-13-15-25 0 0,1 0-1 0 0,-1 0 0 0 0,0 0 0 0 0,0 0 0 0 0,0 0 0 0 0,0 0 0 0 0,-1 0 1 0 0,1 0-1 0 0,0 1 0 0 0,-1-1 0 0 0,0 0 0 0 0,1 0 0 0 0,-1 1 0 0 0,0-1 1 0 0,0 0-1 0 0,0 1 0 0 0,0-1 0 0 0,-1 0 0 0 0,1 0 0 0 0,-1 1 1 0 0,1-1-1 0 0,-1 0 0 0 0,0 0 0 0 0,0 0 0 0 0,0 0 0 0 0,0 0 0 0 0,0 0 1 0 0,0 0-1 0 0,-1 0 0 0 0,1 0 0 0 0,-1-1 0 0 0,-2 4 0 0 0,-5 2 38 0 0,0 1 1 0 0,0-1-1 0 0,0-1 0 0 0,-1 0 0 0 0,-14 7 1 0 0,-57 21 93 0 0,60-25-110 0 0,-78 26 138 0 0,-141 32-1 0 0,-111 3-3 0 0,246-50-141 0 0,-438 57 65 0 0,332-51-95 0 0,-208 11 49 0 0,212-22-55 0 0,-334 6-65 0 0,471-21 45 0 0,-211-13-165 0 0,276 13 174 0 0,-6-1-7 0 0,1 0-1 0 0,-1-1 1 0 0,1 0-1 0 0,-1 0 1 0 0,1-1-1 0 0,0-1 0 0 0,-15-6 1 0 0,25 10 15 0 0,-1-1 0 0 0,0 1-1 0 0,0 0 1 0 0,1-1 0 0 0,-1 1 0 0 0,0-1 0 0 0,1 1-1 0 0,-1-1 1 0 0,1 1 0 0 0,-1-1 0 0 0,0 1 0 0 0,1-1-1 0 0,-1 1 1 0 0,1-1 0 0 0,0 0 0 0 0,-1 1-1 0 0,1-1 1 0 0,-1 0 0 0 0,1 1 0 0 0,0-1 0 0 0,0 0-1 0 0,-1 0 1 0 0,1 1 0 0 0,0-1 0 0 0,0 0 0 0 0,0 0-1 0 0,0 0 1 0 0,0 1 0 0 0,0-1 0 0 0,0 0 0 0 0,0 0-1 0 0,0 1 1 0 0,0-1 0 0 0,0 0 0 0 0,0 0 0 0 0,1 0-1 0 0,-1 1 1 0 0,0-1 0 0 0,1-1 0 0 0,1-1-22 0 0,1 1 1 0 0,-1-1-1 0 0,0 0 1 0 0,1 1-1 0 0,-1 0 1 0 0,1 0 0 0 0,0 0-1 0 0,5-3 1 0 0,13-6-68 0 0,2 1 1 0 0,-1 0-1 0 0,1 2 1 0 0,36-8-1 0 0,-32 9 8 0 0,359-90-737 0 0,546-92-256 0 0,-599 145 773 0 0,532-1 0 0 0,-704 48 363 0 0,0 6-1 0 0,-2 8 0 0 0,171 40 1 0 0,-320-55-36 0 0,96 27 222 0 0,-97-25-196 0 0,0-1 0 0 0,0 1 0 0 0,-1 1 0 0 0,1-1 0 0 0,-1 1 0 0 0,0 1 0 0 0,0 0 0 0 0,12 12 0 0 0,-18-17-32 0 0,-1 0 0 0 0,1 1 0 0 0,-1 0-1 0 0,0-1 1 0 0,0 1 0 0 0,1 0 0 0 0,-1 0-1 0 0,0-1 1 0 0,-1 1 0 0 0,1 0 0 0 0,0 0-1 0 0,0 0 1 0 0,-1 0 0 0 0,1 0 0 0 0,-1 1-1 0 0,0-1 1 0 0,1 0 0 0 0,-1 0 0 0 0,0 0-1 0 0,0 0 1 0 0,-1 0 0 0 0,1 0 0 0 0,0 0-1 0 0,-1 0 1 0 0,1 1 0 0 0,-1-1 0 0 0,0 0-1 0 0,1-1 1 0 0,-1 1 0 0 0,0 0 0 0 0,0 0-1 0 0,0 0 1 0 0,-1 0 0 0 0,1-1 0 0 0,-3 4-1 0 0,-2 1 11 0 0,-1 0 0 0 0,0 0 0 0 0,0-1 0 0 0,0 0 0 0 0,-1 0 0 0 0,1-1 0 0 0,-13 6 0 0 0,-15 4 57 0 0,-69 19 0 0 0,-43-1 60 0 0,45-11-43 0 0,-426 87 229 0 0,-1-17-142 0 0,499-86-168 0 0,-332 62 129 0 0,-89 15-43 0 0,434-80-102 0 0,-466 64 134 0 0,473-64-136 0 0,-25 2 23 0 0,0-2-1 0 0,-51-2 1 0 0,72-1-37 0 0,13 0-17 0 0,4 0-19 0 0,54-20-304 0 0,83-18 0 0 0,68-4-78 0 0,-85 20 220 0 0,992-172-917 0 0,-514 144 728 0 0,-375 46 295 0 0,-194 6 162 0 0,1 2-1 0 0,-1 1 1 0 0,-1 2-1 0 0,60 18 1 0 0,-84-22 50 0 0,0 1-1 0 0,-1 0 1 0 0,1 0 0 0 0,7 6 0 0 0,-13-8-93 0 0,-1-1 0 0 0,0 1 0 0 0,1-1 0 0 0,-1 1-1 0 0,0-1 1 0 0,0 1 0 0 0,1 0 0 0 0,-1-1 0 0 0,0 1 0 0 0,0-1 0 0 0,0 1-1 0 0,0 0 1 0 0,0-1 0 0 0,0 1 0 0 0,0-1 0 0 0,0 1 0 0 0,0 0-1 0 0,0-1 1 0 0,0 1 0 0 0,0 0 0 0 0,0-1 0 0 0,0 1 0 0 0,-1-1-1 0 0,1 1 1 0 0,0-1 0 0 0,0 1 0 0 0,-1-1 0 0 0,1 2 0 0 0,-1-2 14 0 0,0 2-11 0 0,-1 1 1 0 0,1-1 0 0 0,-1 0-1 0 0,0 0 1 0 0,1 0 0 0 0,-1 0 0 0 0,0-1-1 0 0,-1 1 1 0 0,1 0 0 0 0,0-1-1 0 0,0 1 1 0 0,-1-1 0 0 0,-3 2-1 0 0,-37 12 123 0 0,34-13-107 0 0,-122 30 288 0 0,-145 17 1 0 0,209-39-264 0 0,-1022 130 367 0 0,167-68-425 0 0,337-58-49 0 0,481-13 18 0 0,-51-2 13 0 0,112-1-10 0 0,-65-12 0 0 0,105 13-35 0 0,329-64-954 0 0,1 19 626 0 0,-261 37 342 0 0,734-80-160 0 0,8 57 148 0 0,-180 67 30 0 0,-509-19 129 0 0,-1 5 0 0 0,-1 5-1 0 0,140 50 1 0 0,-181-45 104 0 0,-66-27-123 0 0,-1 1-1 0 0,0 1 0 0 0,0-1 1 0 0,-1 1-1 0 0,13 12 0 0 0,-20-17-64 0 0,0 0-1 0 0,1 0 1 0 0,-1 1 0 0 0,0-1-1 0 0,0 0 1 0 0,0 1 0 0 0,0-1-1 0 0,0 1 1 0 0,0 0-1 0 0,0-1 1 0 0,-1 1 0 0 0,1-1-1 0 0,0 1 1 0 0,-1 0-1 0 0,0 0 1 0 0,1-1 0 0 0,-1 1-1 0 0,0 3 1 0 0,0-3-8 0 0,0-1 1 0 0,-1 1 0 0 0,1-1 0 0 0,-1 1-1 0 0,0-1 1 0 0,1 0 0 0 0,-1 1-1 0 0,0-1 1 0 0,0 1 0 0 0,0-1-1 0 0,0 0 1 0 0,0 0 0 0 0,0 0-1 0 0,0 0 1 0 0,0 1 0 0 0,-3 0 0 0 0,-4 3 9 0 0,1-1 0 0 0,-1 0 0 0 0,-1 0 0 0 0,1-1 0 0 0,0 0 0 0 0,-10 2 1 0 0,-219 43 154 0 0,-6-16 5 0 0,218-29-161 0 0,-339 32 60 0 0,97-12-78 0 0,-254 20 42 0 0,249-23-14 0 0,-987 41-7 0 0,983-52 28 0 0,-509 4-106 0 0,898-22-591 0 0,-50 3 466 0 0,459-59-216 0 0,-20-2 329 0 0,-211 30 73 0 0,459-44 6 0 0,5 49-94 0 0,18 77-25 0 0,-681-30 95 0 0,-1 5-1 0 0,144 49 0 0 0,-223-65 12 0 0,-5-3 6 0 0,0 1-1 0 0,-1 1 1 0 0,1-1-1 0 0,-1 1 1 0 0,0 0-1 0 0,1 1 1 0 0,-1-1 0 0 0,-1 1-1 0 0,1 0 1 0 0,9 9-1 0 0,-15-13 1 0 0,0 1 0 0 0,1-1 0 0 0,-1 0 0 0 0,0 1 0 0 0,1-1 0 0 0,-1 1 0 0 0,0-1 0 0 0,0 1 0 0 0,1-1 0 0 0,-1 0 0 0 0,0 1 0 0 0,0-1 0 0 0,0 1 0 0 0,0-1 0 0 0,0 1 0 0 0,1-1 0 0 0,-1 1 0 0 0,0-1 0 0 0,0 1 0 0 0,0-1 0 0 0,0 1 0 0 0,0-1 0 0 0,-1 1 0 0 0,1-1 0 0 0,0 1 0 0 0,0-1 0 0 0,0 1 0 0 0,0-1 0 0 0,-1 1 0 0 0,0 1 0 0 0,-1-1 0 0 0,1 0 0 0 0,-1 1 0 0 0,1-1 0 0 0,-1 0 0 0 0,0 0 0 0 0,1 0 0 0 0,-1 0 0 0 0,0 0 0 0 0,0 0 0 0 0,0-1 0 0 0,-2 1 0 0 0,-29 7 0 0 0,33-8 0 0 0,-278 38 0 0 0,179-26 0 0 0,-465 38 119 0 0,269-28 65 0 0,-1096 103 92 0 0,1251-112-232 0 0,-466 59 203 0 0,598-71-239 0 0,-3 0 17 0 0,-1 1-1 0 0,1 1 1 0 0,-1 0 0 0 0,1 0-1 0 0,0 1 1 0 0,0 1-1 0 0,-15 7 1 0 0,24-10-117 0 0,5 1-11 0 0,2 0 56 0 0,0 1 1 0 0,1-1-1 0 0,-1 0 0 0 0,1 0 0 0 0,0-1 0 0 0,-1 1 1 0 0,1-1-1 0 0,0-1 0 0 0,1 1 0 0 0,9 0 0 0 0,10 1-167 0 0,36-3 0 0 0,-47 0 165 0 0,339-20-492 0 0,2-19 425 0 0,-166 16 69 0 0,15 0-3 0 0,431-45-96 0 0,1 30 20 0 0,-132 34 77 0 0,-7 38 20 0 0,-336-8 109 0 0,-122-17-8 0 0,71 25 0 0 0,-67-14 78 0 0,-41-19-126 0 0,0 1 1 0 0,-1 0-1 0 0,1 0 0 0 0,-1 0 1 0 0,1 0-1 0 0,-1 0 0 0 0,1 0 0 0 0,-1 1 1 0 0,0-1-1 0 0,0 1 0 0 0,3 4 1 0 0,-5-6-12 0 0,0 0-1 0 0,1 0 1 0 0,-1 0 0 0 0,0-1 0 0 0,0 1 0 0 0,1 0 0 0 0,-1 0 0 0 0,0 0 0 0 0,0 0 0 0 0,0-1-1 0 0,0 1 1 0 0,0 0 0 0 0,0 0 0 0 0,0 0 0 0 0,-1 0 0 0 0,1-1 0 0 0,0 1 0 0 0,0 0 0 0 0,-1 0-1 0 0,1 0 1 0 0,0-1 0 0 0,-1 2 0 0 0,-1 0 8 0 0,1 0-1 0 0,-1-1 1 0 0,1 1-1 0 0,-1-1 0 0 0,1 1 1 0 0,-1-1-1 0 0,0 0 1 0 0,-3 2-1 0 0,-5 2 28 0 0,1-1 0 0 0,-1-1 0 0 0,-9 3 0 0 0,17-6-42 0 0,-80 19 232 0 0,-133 12 0 0 0,164-26-160 0 0,-532 56 567 0 0,127-15-452 0 0,-119 2-81 0 0,307-28-77 0 0,-913 35 29 0 0,918-45-40 0 0,-218 1 5 0 0,327-14-173 0 0,241 11-1008 0 0,15-12 559 0 0,123-19-1 0 0,-126 10 349 0 0,648-68-347 0 0,-343 49 528 0 0,540 24 0 0 0,-163 90 199 0 0,-482-26 134 0 0,-222-37-103 0 0,133 52 0 0 0,-193-64-124 0 0,0 1 1 0 0,-1 0-1 0 0,0 1 0 0 0,16 12 0 0 0,-30-19-28 0 0,0 0-1 0 0,1-1 1 0 0,-1 1-1 0 0,0 1 1 0 0,0-1-1 0 0,0 0 1 0 0,-1 0-1 0 0,1 1 1 0 0,0-1 0 0 0,-1 1-1 0 0,2 4 1 0 0,-2-6-7 0 0,-1 1 0 0 0,0-1 0 0 0,0 0-1 0 0,0 1 1 0 0,0-1 0 0 0,0 0 0 0 0,0 1 0 0 0,0-1 0 0 0,-1 0 0 0 0,1 1 0 0 0,0-1 0 0 0,-1 0 0 0 0,1 1 0 0 0,-1-1 0 0 0,1 0 0 0 0,-1 0 0 0 0,0 0 0 0 0,0 1 0 0 0,1-1 0 0 0,-1 0 0 0 0,0 0 0 0 0,0 0 0 0 0,0 0-1 0 0,0 0 1 0 0,0-1 0 0 0,0 1 0 0 0,-1 1 0 0 0,-9 5 25 0 0,-1-1 0 0 0,1 0 0 0 0,-1 0 0 0 0,0-1 0 0 0,0-1 0 0 0,-19 5 0 0 0,-210 45 215 0 0,-10-17-3 0 0,-670 53 470 0 0,-7-40-311 0 0,-1245-37 295 0 0,2168-13-699 0 0,-282-11 133 0 0,3-14 103 0 0,273 23-203 0 0,-1 0 0 0 0,-12-4 0 0 0,24 5-36 0 0,0 0 0 0 0,1 1-1 0 0,-1-1 1 0 0,1 0-1 0 0,-1 1 1 0 0,1-1 0 0 0,-1 1-1 0 0,1-1 1 0 0,0 1 0 0 0,-1-1-1 0 0,1 1 1 0 0,0 0-1 0 0,-1-1 1 0 0,1 1 0 0 0,0 0-1 0 0,-1 0 1 0 0,2-1 0 0 0,27-8-170 0 0,0 0 1 0 0,38-5 0 0 0,-32 7 74 0 0,1288-187-1522 0 0,-805 148 1496 0 0,745 30 0 0 0,-314 117 115 0 0,-689-46-43 0 0,-203-39 52 0 0,-1 3 1 0 0,77 36 0 0 0,-123-50 12 0 0,0 0 0 0 0,0 0 0 0 0,-1 1-1 0 0,0 0 1 0 0,15 14 0 0 0,-23-19-9 0 0,0-1 0 0 0,0 1 0 0 0,0 0 1 0 0,-1 0-1 0 0,1 0 0 0 0,0 0 0 0 0,-1 0 0 0 0,1 0 0 0 0,0 0 1 0 0,-1 0-1 0 0,1 0 0 0 0,-1 0 0 0 0,1 0 0 0 0,-1 1 0 0 0,0-1 1 0 0,0 0-1 0 0,1 0 0 0 0,-1 0 0 0 0,0 0 0 0 0,0 1 0 0 0,0-1 1 0 0,0 0-1 0 0,0 0 0 0 0,-1 0 0 0 0,1 1 0 0 0,0-1 0 0 0,0 0 1 0 0,-1 0-1 0 0,1 0 0 0 0,-1 0 0 0 0,1 0 0 0 0,-1 0 0 0 0,1 0 1 0 0,-1 0-1 0 0,0 0 0 0 0,1 0 0 0 0,-1 0 0 0 0,0 0 0 0 0,0 0 1 0 0,0 0-1 0 0,0-1 0 0 0,0 1 0 0 0,0 0 0 0 0,-1 0 0 0 0,-6 4 23 0 0,1-1 0 0 0,-1 0 0 0 0,0 0 0 0 0,-16 5 0 0 0,-27 5 56 0 0,0-2 1 0 0,-104 10-1 0 0,112-17-40 0 0,-522 45 178 0 0,-4-20-42 0 0,515-27-176 0 0,-728 14 62 0 0,-1-29 32 0 0,1-30 232 0 0,709 37-84 0 0,-111-22 0 0 0,173 24-175 0 0,11 3-68 0 0,-1 0 0 0 0,1 0 0 0 0,0 0 1 0 0,0 0-1 0 0,0 0 0 0 0,0 0 0 0 0,0 0 0 0 0,0 0 0 0 0,0 0 0 0 0,0 0 0 0 0,-1 0 0 0 0,1 0 0 0 0,0 0 0 0 0,0 0 0 0 0,0 0 0 0 0,0 0 0 0 0,0 0 0 0 0,0 0 0 0 0,0 0 1 0 0,0 0-1 0 0,0 0 0 0 0,0 0 0 0 0,0-1 0 0 0,-1 1 0 0 0,1 0 0 0 0,0 0 0 0 0,0 0 0 0 0,0 0 0 0 0,0 0 0 0 0,0 0 0 0 0,0 0 0 0 0,0 0 0 0 0,0 0 0 0 0,0 0 0 0 0,0-1 1 0 0,0 1-1 0 0,0 0 0 0 0,0 0 0 0 0,0 0 0 0 0,0 0 0 0 0,0 0 0 0 0,0 0 0 0 0,0 0 0 0 0,0 0 0 0 0,0-1 0 0 0,0 1 0 0 0,0 0 0 0 0,6-2 1 0 0,0 0 0 0 0,0 0 0 0 0,0 0 0 0 0,0 1 0 0 0,0 0 0 0 0,0 0 0 0 0,7 0 0 0 0,12-2-39 0 0,1555-194-1892 0 0,-435 134 1723 0 0,-842 65 124 0 0,538 73 0 0 0,-521-19 135 0 0,-8 22 52 0 0,-311-77-103 0 0,22 5 59 0 0,0 1 1 0 0,-1 2-1 0 0,0 0 0 0 0,-1 1 1 0 0,26 17-1 0 0,-43-24-45 0 0,-1 0-1 0 0,1-1 1 0 0,-1 1-1 0 0,0 1 1 0 0,0-1 0 0 0,0 0-1 0 0,-1 1 1 0 0,3 4-1 0 0,-5-8-14 0 0,1 0 0 0 0,-1 0 0 0 0,0 0 0 0 0,0 0 0 0 0,0 0 0 0 0,0 0-1 0 0,0 0 1 0 0,0 1 0 0 0,0-1 0 0 0,0 0 0 0 0,0 0 0 0 0,0 0 0 0 0,0 0-1 0 0,0 0 1 0 0,0 0 0 0 0,0 0 0 0 0,0 1 0 0 0,0-1 0 0 0,0 0 0 0 0,0 0 0 0 0,0 0-1 0 0,0 0 1 0 0,0 0 0 0 0,0 0 0 0 0,0 1 0 0 0,0-1 0 0 0,0 0 0 0 0,0 0 0 0 0,0 0-1 0 0,0 0 1 0 0,0 0 0 0 0,0 0 0 0 0,0 0 0 0 0,0 0 0 0 0,0 1 0 0 0,0-1 0 0 0,0 0-1 0 0,-1 0 1 0 0,1 0 0 0 0,0 0 0 0 0,0 0 0 0 0,0 0 0 0 0,0 0 0 0 0,0 0 0 0 0,0 0-1 0 0,0 0 1 0 0,0 0 0 0 0,-1 0 0 0 0,1 0 0 0 0,0 0 0 0 0,0 1 0 0 0,0-1 0 0 0,0 0-1 0 0,0 0 1 0 0,-7 3 9 0 0,1 0 0 0 0,-1 0-1 0 0,0 0 1 0 0,1 0 0 0 0,-1-1-1 0 0,-11 2 1 0 0,-49 4 56 0 0,59-7-60 0 0,-238 6 135 0 0,130-6-86 0 0,-855-9 294 0 0,953 8-350 0 0,-1313-55 119 0 0,423-12 11 0 0,816 60-90 0 0,71 5-15 0 0,-54-3 185 0 0,-129-27 0 0 0,200 31-97 0 0,44-3-238 0 0,-9 1-20 0 0,515-42-1151 0 0,-184 14 953 0 0,929-21 177 0 0,-335 113 167 0 0,-624-5-32 0 0,-267-40 22 0 0,-1 3-1 0 0,123 53 0 0 0,-186-72 11 0 0,14 7 10 0 0,27 17 0 0 0,-39-21-5 0 0,1-1 0 0 0,-1 1 0 0 0,0 0-1 0 0,0 0 1 0 0,0 0 0 0 0,0 0-1 0 0,0 0 1 0 0,-1 1 0 0 0,1-1 0 0 0,-1 1-1 0 0,0 0 1 0 0,2 5 0 0 0,-4-8 1 0 0,1 1 1 0 0,-1-1-1 0 0,1 0 1 0 0,-1 1 0 0 0,0-1-1 0 0,0 1 1 0 0,0-1-1 0 0,0 1 1 0 0,0-1 0 0 0,0 0-1 0 0,0 1 1 0 0,0-1-1 0 0,-1 1 1 0 0,1-1 0 0 0,0 1-1 0 0,-1-1 1 0 0,1 0 0 0 0,-2 3-1 0 0,0-2 3 0 0,1 0-1 0 0,-1 0 1 0 0,1 0-1 0 0,-1 0 1 0 0,0-1-1 0 0,0 1 1 0 0,0 0-1 0 0,0-1 1 0 0,0 0-1 0 0,-3 2 1 0 0,-4 1 12 0 0,-1 0 1 0 0,1-1-1 0 0,-1 0 1 0 0,-15 3-1 0 0,-73 8 102 0 0,-118 2-1 0 0,147-13-53 0 0,-712 23 545 0 0,-5-21-84 0 0,495-4-380 0 0,-73 3-1 0 0,-112 1-48 0 0,238-6-66 0 0,-268-2 8 0 0,-72 1 21 0 0,565 2-65 0 0,-27 3-42 0 0,38-2-52 0 0,5 0-44 0 0,8 3-6 0 0,0 0 0 0 0,-1-1 0 0 0,1-1 0 0 0,0 0 0 0 0,22 1 1 0 0,64-3-351 0 0,-75-1 392 0 0,71-2-232 0 0,244-16-514 0 0,116-30 470 0 0,-13 1 187 0 0,209-9 175 0 0,3 29-56 0 0,233 82-106 0 0,-733-33 294 0 0,0 6 0 0 0,233 74 0 0 0,-378-98-106 0 0,80 29 67 0 0,-74-26-28 0 0,0 0-1 0 0,-1 1 1 0 0,0 0-1 0 0,16 14 1 0 0,-26-19-22 0 0,1 0 1 0 0,-1 0-1 0 0,0 0 0 0 0,0 1 0 0 0,0-1 1 0 0,0 0-1 0 0,0 1 0 0 0,0 0 1 0 0,2 4-1 0 0,-4-6-16 0 0,0 0 0 0 0,0 0 1 0 0,1 0-1 0 0,-1 0 0 0 0,0 0 1 0 0,0 0-1 0 0,0 0 0 0 0,0 0 1 0 0,0 0-1 0 0,-1 1 0 0 0,1-1 0 0 0,0 0 1 0 0,-1 0-1 0 0,1 0 0 0 0,0 0 1 0 0,-1 0-1 0 0,1 0 0 0 0,-1 0 1 0 0,1 0-1 0 0,-1-1 0 0 0,0 1 1 0 0,1 0-1 0 0,-1 0 0 0 0,0 0 0 0 0,0-1 1 0 0,1 1-1 0 0,-1 0 0 0 0,0-1 1 0 0,-2 2-1 0 0,-6 3 13 0 0,-1 1 1 0 0,0-2-1 0 0,0 0 1 0 0,0 0-1 0 0,0 0 0 0 0,0-1 1 0 0,-21 2-1 0 0,27-4-18 0 0,-173 29 240 0 0,-188 6-1 0 0,-859 19 518 0 0,-5-36-163 0 0,1175-19-564 0 0,-1760-11 649 0 0,1228-16-92 0 0,542 21-437 0 0,65 0-599 0 0,280-44-990 0 0,-140 24 885 0 0,1180-149-315 0 0,-944 140 826 0 0,526 19 0 0 0,-594 34 24 0 0,-2 15 1 0 0,331 76-1 0 0,-548-83 46 0 0,201 75 0 0 0,-297-96-25 0 0,0 1-1 0 0,0 0 1 0 0,0 1 0 0 0,-1 0-1 0 0,0 1 1 0 0,-1 1 0 0 0,16 13-1 0 0,-27-21-4 0 0,0 0 0 0 0,0 0-1 0 0,0 0 1 0 0,0 0 0 0 0,0 0-1 0 0,-1 0 1 0 0,1 1 0 0 0,0-1-1 0 0,-1 0 1 0 0,1 0 0 0 0,-1 0-1 0 0,1 1 1 0 0,-1-1 0 0 0,1 0 0 0 0,-1 3-1 0 0,0-3 1 0 0,0-1-1 0 0,0 1 1 0 0,0 0-1 0 0,0 0 1 0 0,-1 0-1 0 0,1 0 1 0 0,0-1-1 0 0,-1 1 1 0 0,1 0 0 0 0,0 0-1 0 0,-1-1 1 0 0,1 1-1 0 0,-1 0 1 0 0,1-1-1 0 0,-1 1 1 0 0,1 0-1 0 0,-1-1 1 0 0,-1 2-1 0 0,-2 0 5 0 0,0 1 0 0 0,0-1-1 0 0,0 0 1 0 0,0 0 0 0 0,0 0-1 0 0,-1-1 1 0 0,-7 2 0 0 0,-31 5 130 0 0,0-2 1 0 0,-61 0-1 0 0,70-4-87 0 0,-542 16 778 0 0,350-12-548 0 0,-1084 16 486 0 0,743-15-633 0 0,-312-3-10 0 0,740-4-127 0 0,-106-5-20 0 0,242 5-104 0 0,9 0-21 0 0,70 0-667 0 0,142-19 0 0 0,-140 10 574 0 0,374-46-149 0 0,293-27 232 0 0,768 27 32 0 0,-867 93 92 0 0,-490-19 28 0 0,-2 7 0 0 0,170 52 0 0 0,-309-73 19 0 0,8 1 41 0 0,0 1 0 0 0,0 1-1 0 0,-1 1 1 0 0,-1 1 0 0 0,24 14-1 0 0,-42-21-27 0 0,1-1-1 0 0,-1 1 1 0 0,1 0-1 0 0,-1 0 1 0 0,4 4-1 0 0,-7-6-19 0 0,1-1-1 0 0,-1 1 1 0 0,1-1 0 0 0,-1 1-1 0 0,0-1 1 0 0,1 1-1 0 0,-1-1 1 0 0,0 1 0 0 0,0 0-1 0 0,1-1 1 0 0,-1 1-1 0 0,0 0 1 0 0,0-1 0 0 0,0 1-1 0 0,0-1 1 0 0,0 1 0 0 0,0 0-1 0 0,0-1 1 0 0,0 1-1 0 0,0 0 1 0 0,0-1 0 0 0,0 1-1 0 0,0 0 1 0 0,0-1-1 0 0,0 1 1 0 0,-1-1 0 0 0,1 1-1 0 0,0 0 1 0 0,-1-1-1 0 0,1 1 1 0 0,0-1 0 0 0,-1 1-1 0 0,1-1 1 0 0,0 1-1 0 0,-1-1 1 0 0,1 1 0 0 0,-1-1-1 0 0,1 1 1 0 0,-1-1-1 0 0,1 0 1 0 0,-1 1 0 0 0,0-1-1 0 0,-5 3 17 0 0,0 0 0 0 0,-1-1-1 0 0,1 0 1 0 0,0 0 0 0 0,-1-1-1 0 0,1 0 1 0 0,-14 1 0 0 0,12-1 0 0 0,-479 39 854 0 0,219-21-622 0 0,-370 14 187 0 0,78-4-221 0 0,-50 1-19 0 0,-56 3-39 0 0,327-14-68 0 0,-62 5 3 0 0,-246 13 94 0 0,633-36-223 0 0,13-1-5 0 0,3 0-9 0 0,22 1-191 0 0,-14-1 155 0 0,264-15-1049 0 0,6-24 562 0 0,-115 14 399 0 0,1281-130-288 0 0,-1060 135 381 0 0,1 16-1 0 0,540 64 1 0 0,-479 16 22 0 0,-348-52 58 0 0,-1 5 0 0 0,128 55 0 0 0,-221-81 0 0 0,1 0 1 0 0,0 0 0 0 0,0 0-1 0 0,0 1 1 0 0,0 0 0 0 0,0 0-1 0 0,-1 1 1 0 0,11 9 0 0 0,-17-14 1 0 0,1 1 0 0 0,-1-1 0 0 0,1 1-1 0 0,-1 0 1 0 0,1-1 0 0 0,-1 1 0 0 0,1 0 0 0 0,-1-1 0 0 0,0 1-1 0 0,0 0 1 0 0,1-1 0 0 0,-1 1 0 0 0,0 0 0 0 0,0 0 0 0 0,0-1 0 0 0,0 1-1 0 0,0 0 1 0 0,0 0 0 0 0,0 0 0 0 0,0-1 0 0 0,0 1 0 0 0,0 0 0 0 0,0 0-1 0 0,0-1 1 0 0,-1 1 0 0 0,1 0 0 0 0,0 0 0 0 0,0-1 0 0 0,-1 1 0 0 0,1 0-1 0 0,-1-1 1 0 0,1 1 0 0 0,-1-1 0 0 0,1 1 0 0 0,-1 0 0 0 0,1-1-1 0 0,-1 1 1 0 0,1-1 0 0 0,-1 1 0 0 0,1-1 0 0 0,-1 1 0 0 0,0-1 0 0 0,1 0-1 0 0,-1 1 1 0 0,-1-1 0 0 0,-4 3 11 0 0,0 0 0 0 0,0-1 0 0 0,0 0 0 0 0,-9 2 0 0 0,-31 5 64 0 0,1-3-1 0 0,-65 1 0 0 0,62-5-29 0 0,-689 27 522 0 0,569-23-444 0 0,-856 6 452 0 0,-1-24 207 0 0,179 2-93 0 0,796 9-649 0 0,-287 5 395 0 0,293 1-398 0 0,48-2-226 0 0,9 4 70 0 0,1-1 0 0 0,0-1 1 0 0,0 0-1 0 0,1-1 1 0 0,-1 0-1 0 0,26 3 1 0 0,99 2-541 0 0,-119-8 579 0 0,453-6-311 0 0,5-23-10 0 0,-118 5 272 0 0,-320 21 126 0 0,943-41-100 0 0,-2 61-12 0 0,-731 4 52 0 0,285 61 0 0 0,-480-71 56 0 0,-1 3 0 0 0,54 21 0 0 0,-100-33-1 0 0,0 1-1 0 0,0 0 0 0 0,0 0 1 0 0,8 7-1 0 0,-16-11 4 0 0,0 0 0 0 0,0 0 0 0 0,0 0 0 0 0,0 0-1 0 0,0 0 1 0 0,0 0 0 0 0,-1 0 0 0 0,1 0 0 0 0,0 0 0 0 0,0 0-1 0 0,0 0 1 0 0,0 0 0 0 0,0 0 0 0 0,0 0 0 0 0,0 1 0 0 0,0-1-1 0 0,0 0 1 0 0,0 0 0 0 0,0 0 0 0 0,0 0 0 0 0,0 0 0 0 0,-1 0-1 0 0,1 0 1 0 0,0 0 0 0 0,0 0 0 0 0,0 0 0 0 0,0 0 0 0 0,0 0 0 0 0,0 1-1 0 0,0-1 1 0 0,0 0 0 0 0,0 0 0 0 0,0 0 0 0 0,0 0 0 0 0,0 0-1 0 0,0 0 1 0 0,0 0 0 0 0,0 0 0 0 0,0 0 0 0 0,0 0 0 0 0,0 1-1 0 0,0-1 1 0 0,0 0 0 0 0,0 0 0 0 0,0 0 0 0 0,0 0 0 0 0,1 0-1 0 0,-1 0 1 0 0,0 0 0 0 0,0 0 0 0 0,0 0 0 0 0,0 0 0 0 0,0 0-1 0 0,0 0 1 0 0,0 1 0 0 0,0-1 0 0 0,0 0 0 0 0,0 0 0 0 0,0 0-1 0 0,0 0 1 0 0,0 0 0 0 0,0 0 0 0 0,1 0 0 0 0,-1 0 0 0 0,0 0-1 0 0,0 0 1 0 0,0 0 0 0 0,0 0 0 0 0,-4 2-49 0 0,-1 1 1 0 0,0-1-1 0 0,0 0 1 0 0,0 0-1 0 0,0-1 1 0 0,0 0-1 0 0,0 0 1 0 0,-9 1-1 0 0,-202 7-148 0 0,155-9 224 0 0,-2200-29 1564 0 0,621-22-88 0 0,1555 50-1239 0 0,100 5-664 0 0,-5 0 281 0 0,12 1-25 0 0,1-1-1 0 0,0-2 1 0 0,0 0 0 0 0,0-1 0 0 0,31-4-1 0 0,-32 2 77 0 0,283-27-576 0 0,-202 15 504 0 0,609-81-63 0 0,-107 12 29 0 0,-31 18-3 0 0,-1 25-28 0 0,-499 36 175 0 0,525 2-16 0 0,-83 44-96 0 0,-378-26 250 0 0,-168-27-223 0 0,0 0 22 0 0,-100-14-144 0 0,36 8 119 0 0,59 10 77 0 0,-507-109-625 0 0,404 76 943 0 0,2-6 0 0 0,-215-103-1 0 0,337 141-210 0 0,-7-2 113 0 0,-1-2-1 0 0,2 0 1 0 0,0-2-1 0 0,-21-16 1 0 0,37 26-112 0 0,1 0 0 0 0,1 0-1 0 0,-1-1 1 0 0,-4-5 0 0 0,6 7 80 0 0,4 1-25 0 0,9 0-165 0 0,0 0-1 0 0,1 1 1 0 0,-1 0-1 0 0,0 1 1 0 0,0 0 0 0 0,13 4-1 0 0,0-2-10 0 0,155 22-472 0 0,721 101-254 0 0,-817-112 740 0 0,90 12 23 0 0,-121-21 20 0 0,67-1-1 0 0,-119-4 0 0 0,5 0-5 0 0,-1 0-1 0 0,1 0 1 0 0,0-1-1 0 0,-1 0 1 0 0,7-2 0 0 0,-11 3 4 0 0,0-1 0 0 0,0 1 0 0 0,0 0 0 0 0,0-1 0 0 0,0 1 0 0 0,0-1 1 0 0,0 1-1 0 0,-1-1 0 0 0,1 0 0 0 0,0 1 0 0 0,0-1 0 0 0,-1 0 1 0 0,1 0-1 0 0,0 1 0 0 0,-1-1 0 0 0,1 0 0 0 0,-1 0 0 0 0,1 0 0 0 0,-1 0 1 0 0,0 1-1 0 0,1-1 0 0 0,-1 0 0 0 0,0 0 0 0 0,1 0 0 0 0,-1 0 1 0 0,0 0-1 0 0,0 0 0 0 0,0 0 0 0 0,0 0 0 0 0,0 0 0 0 0,0 0 1 0 0,0 0-1 0 0,0 0 0 0 0,0 0 0 0 0,-1 0 0 0 0,1-1 0 0 0,-2-4 4 0 0,0 0 0 0 0,-1 0 1 0 0,0 1-1 0 0,0-1 0 0 0,0 1 0 0 0,0-1 0 0 0,-1 1 0 0 0,-5-6 0 0 0,-40-39 32 0 0,40 42-34 0 0,-22-20 1 0 0,-67-46 0 0 0,-43-12-42 0 0,-7-6-36 0 0,-161-139 75 0 0,203 143 11 0 0,-91-81-21 0 0,164 136 7 0 0,1-1 1 0 0,1-1 0 0 0,-39-59-1 0 0,58 74-2 0 0,1-1 0 0 0,1 0 0 0 0,1-1 0 0 0,0 0-1 0 0,2 0 1 0 0,1-1 0 0 0,0 0 0 0 0,2 0 0 0 0,1-1 0 0 0,0 1-1 0 0,2-1 1 0 0,1 1 0 0 0,0-1 0 0 0,2 1 0 0 0,1 0-1 0 0,1-1 1 0 0,1 1 0 0 0,10-32 0 0 0,-3 21 40 0 0,1 1 0 0 0,2 0 1 0 0,1 1-1 0 0,2 0 0 0 0,26-37 0 0 0,163-197-122 0 0,-135 159 88 0 0,7-10 0 0 0,-48 77 37 0 0,2 2-1 0 0,1 2 0 0 0,2 1 0 0 0,71-53 1 0 0,-16 30-16 0 0,-51 34 0 0 0,0-3 1 0 0,41-35-1 0 0,-74 55 18 0 0,-1 1 1 0 0,1-1-1 0 0,-1 0 0 0 0,-1 0 0 0 0,1-1 1 0 0,-1 1-1 0 0,0-1 0 0 0,-1 0 1 0 0,0-1-1 0 0,6-16 0 0 0,-9 19 19 0 0,0 0 0 0 0,0 0-1 0 0,0 0 1 0 0,0 0-1 0 0,-1-1 1 0 0,0 1 0 0 0,-1 0-1 0 0,1 0 1 0 0,-1 0-1 0 0,0 0 1 0 0,-1 0 0 0 0,1 0-1 0 0,-1 1 1 0 0,0-1-1 0 0,-1 0 1 0 0,0 1 0 0 0,-4-8-1 0 0,-2 0-3 0 0,0 2 1 0 0,0-1-1 0 0,-1 1 0 0 0,-1 0 0 0 0,0 1 0 0 0,-17-12 0 0 0,-80-47 243 0 0,86 55-285 0 0,-72-37-74 0 0,-43-29-151 0 0,120 69 184 0 0,1-1 0 0 0,0-1 1 0 0,1 0-1 0 0,0-1 0 0 0,-20-27 0 0 0,31 36-13 0 0,0-1 0 0 0,0 1 1 0 0,1-1-1 0 0,0 0 0 0 0,0 0 0 0 0,1 0 0 0 0,-1 0 0 0 0,1-1 0 0 0,1 1 0 0 0,-2-8 0 0 0,3 6-14 0 0,-1 0 0 0 0,1 0-1 0 0,1 0 1 0 0,0 0 0 0 0,0 0-1 0 0,0 0 1 0 0,1 0 0 0 0,3-8-1 0 0,5-11-71 0 0,1 0 0 0 0,1 1-1 0 0,1 1 1 0 0,2 0 0 0 0,34-44-1 0 0,105-102-10 0 0,-66 78 171 0 0,-27 35 217 0 0,-42 42-12 0 0,-1-1 0 0 0,16-20 0 0 0,-28 29-106 0 0,-1 0 1 0 0,0 0 0 0 0,-1 0-1 0 0,1-1 1 0 0,4-14-1 0 0,10-48 338 0 0,-15 55-463 0 0,-1 4-59 0 0,0 1 0 0 0,0 0 0 0 0,1 0 0 0 0,1 0 0 0 0,-1 0 0 0 0,2 1-1 0 0,0 0 1 0 0,0 0 0 0 0,11-14 0 0 0,112-132-747 0 0,-120 144 761 0 0,0-1-1 0 0,0-1 0 0 0,10-21 0 0 0,-16 27 89 0 0,1-1 0 0 0,-1 1 0 0 0,-1-1 1 0 0,0 1-1 0 0,0-1 0 0 0,0 0 0 0 0,0-13 0 0 0,-5 9 200 0 0,-5-13-129 0 0,8 18-92 0 0,-1 1-2 0 0,-7-19-133 0 0,7 23 90 0 0,1 0-1 0 0,-1 1 1 0 0,1-1 0 0 0,0 1 0 0 0,0-1 0 0 0,0 0 0 0 0,0 1 0 0 0,0-1 0 0 0,0 0 0 0 0,1 1-1 0 0,-1-1 1 0 0,1 0 0 0 0,0 1 0 0 0,0-1 0 0 0,0 1 0 0 0,2-4 0 0 0,2-3-83 0 0,0 0 1 0 0,14-15-1 0 0,-5 6 72 0 0,38-46-56 0 0,5-6 12 0 0,-49 57 50 0 0,0 0-1 0 0,10-23 1 0 0,-15 29 24 0 0,-1 0 0 0 0,1-1 0 0 0,-1 1 0 0 0,-1-1 0 0 0,1 0 0 0 0,0-14 0 0 0,-2 17-8 0 0,1 1 0 0 0,-1-1 0 0 0,0 1 0 0 0,-1-1 0 0 0,1 1 0 0 0,-1-1-1 0 0,0 1 1 0 0,0-1 0 0 0,0 1 0 0 0,-1 0 0 0 0,0 0 0 0 0,0 0 0 0 0,0 0 0 0 0,0 0 0 0 0,0 0 0 0 0,-1 0 0 0 0,0 0 0 0 0,-4-4 0 0 0,3 3-58 0 0,-20-19-161 0 0,16 17 188 0 0,1 0-1 0 0,0-1 0 0 0,-12-15 0 0 0,9 8 71 0 0,9 10-13 0 0,1 2-6 0 0,0 1-25 0 0,-1 1 1 0 0,1-1-1 0 0,-1 1 1 0 0,1-1-1 0 0,0 1 1 0 0,0-1-1 0 0,0 0 0 0 0,0 1 1 0 0,0-1-1 0 0,0 1 1 0 0,0-1-1 0 0,1 1 1 0 0,-1-1-1 0 0,1 1 1 0 0,-1-1-1 0 0,1 1 0 0 0,-1-1 1 0 0,1 1-1 0 0,0-1 1 0 0,-1 1-1 0 0,1 0 1 0 0,0-1-1 0 0,0 1 0 0 0,0 0 1 0 0,0 0-1 0 0,2-2 1 0 0,1 0-18 0 0,0-2-19 0 0,1 1 1 0 0,0 0 0 0 0,0 0 0 0 0,0 0 0 0 0,1 0-1 0 0,-1 1 1 0 0,1 0 0 0 0,0 0 0 0 0,9-2 0 0 0,7-2-51 0 0,31-5 0 0 0,8-2 71 0 0,-49 11 25 0 0,29-11-51 0 0,-31 9 108 0 0,-8 4 19 0 0,-1 1-62 0 0,-1 0 0 0 0,0 0 0 0 0,1-1 0 0 0,-1 1 0 0 0,1 0 0 0 0,-1 0 0 0 0,0 0 0 0 0,1-1-1 0 0,-1 1 1 0 0,0 0 0 0 0,1-1 0 0 0,-1 1 0 0 0,0 0 0 0 0,0-1 0 0 0,1 1 0 0 0,-1 0 0 0 0,0-1 0 0 0,0 1 0 0 0,0 0 0 0 0,1-1 0 0 0,-1 1 0 0 0,0-1 0 0 0,0 1 0 0 0,0-1 0 0 0,0 1 0 0 0,0 0 0 0 0,0-1 0 0 0,0 1 0 0 0,0-1 0 0 0,0 1 0 0 0,0-1 0 0 0,0 1 0 0 0,0 0 0 0 0,0-1 0 0 0,0 1 0 0 0,0-1 0 0 0,-1 0 0 0 0,1 0 20 0 0,0 0 0 0 0,0-1-1 0 0,-1 1 1 0 0,1 0 0 0 0,0-1 0 0 0,-1 1 0 0 0,1 0 0 0 0,-1-1-1 0 0,0 1 1 0 0,1 0 0 0 0,-1 0 0 0 0,-1-2 0 0 0,-7-3-20 0 0,0 0 0 0 0,-1 1 0 0 0,1 0 1 0 0,-1 1-1 0 0,-18-6 0 0 0,-18-8 14 0 0,27 10-27 0 0,-31-10-1 0 0,21 8-8 0 0,18 7-49 0 0,9 3-23 0 0,44 1-261 0 0,54 10 76 0 0,18 2 154 0 0,-33-7 138 0 0,148 29 0 0 0,-227-34 37 0 0,-3-1-49 0 0,0 0 0 0 0,0 0 0 0 0,-1 1 1 0 0,1-1-1 0 0,0 0 0 0 0,0 1 1 0 0,0-1-1 0 0,0 1 0 0 0,-1-1 0 0 0,0 1 1 0 0,-7 3 22 0 0,-16 3 83 0 0,-1-2-1 0 0,-39 3 1 0 0,-54-3 169 0 0,55-4-153 0 0,-219 25 152 0 0,274-25-288 0 0,1 1 0 0 0,-1 0 0 0 0,1 0 0 0 0,0 1 0 0 0,0 0 0 0 0,0 0 0 0 0,-11 7 0 0 0,9 0-10 0 0,9-8-1 0 0,0-1 0 0 0,0 1 0 0 0,0 0 0 0 0,0 0 0 0 0,0 0 0 0 0,0 0 1 0 0,1 1-1 0 0,-1-1 0 0 0,1 0 0 0 0,0 0 0 0 0,-1 0 0 0 0,1 0 0 0 0,0 1 1 0 0,0-1-1 0 0,1 0 0 0 0,-1 0 0 0 0,1 3 0 0 0,0-1-27 0 0,0-1 0 0 0,1 1-1 0 0,-1-1 1 0 0,1 1 0 0 0,0-1 0 0 0,0 0 0 0 0,0 0-1 0 0,1 0 1 0 0,3 4 0 0 0,1 1-38 0 0,1-1 0 0 0,1-1 0 0 0,-1 1 0 0 0,1-1 0 0 0,0-1 0 0 0,13 7 0 0 0,194 76-268 0 0,-37-16 192 0 0,-143-56 112 0 0,65 41 0 0 0,-88-46 40 0 0,-12-10 11 0 0,0 0-1 0 0,-1 1 0 0 0,0-1 0 0 0,1 0 1 0 0,-1 0-1 0 0,0 0 0 0 0,1 1 1 0 0,-1-1-1 0 0,0 0 0 0 0,0 0 1 0 0,0 1-1 0 0,0-1 0 0 0,0 0 0 0 0,0 0 1 0 0,0 1-1 0 0,-1-1 0 0 0,1 0 1 0 0,0 0-1 0 0,-1 0 0 0 0,1 1 0 0 0,-1-1 1 0 0,1 0-1 0 0,-1 0 0 0 0,0 0 1 0 0,1 0-1 0 0,-1 0 0 0 0,0 0 0 0 0,0 0 1 0 0,0 0-1 0 0,0 0 0 0 0,-1 0 1 0 0,-3 5 95 0 0,-1-1 0 0 0,-1 0 1 0 0,-10 7-1 0 0,-4 1 99 0 0,0-2 0 0 0,-46 18 0 0 0,-52 9 220 0 0,-6 2-94 0 0,83-24-240 0 0,-50 27-1 0 0,80-36-76 0 0,0 0 0 0 0,0 1 0 0 0,1 0 0 0 0,0 1 0 0 0,0 0 0 0 0,1 1 0 0 0,1 0-1 0 0,-13 16 1 0 0,20-23-22 0 0,0 1 1 0 0,0-1-1 0 0,0 1 0 0 0,0 0 0 0 0,0 0 0 0 0,1 0 0 0 0,-1 0 1 0 0,1 0-1 0 0,0 0 0 0 0,0 0 0 0 0,1 0 0 0 0,-1 0 0 0 0,1 0 1 0 0,0 0-1 0 0,0 6 0 0 0,1-7-32 0 0,0 1 1 0 0,0-1-1 0 0,0 1 0 0 0,0-1 0 0 0,1 0 1 0 0,-1 1-1 0 0,1-1 0 0 0,0 0 1 0 0,0 0-1 0 0,0 0 0 0 0,0 0 1 0 0,0 0-1 0 0,1-1 0 0 0,-1 1 0 0 0,1-1 1 0 0,0 1-1 0 0,5 3 0 0 0,1-1-33 0 0,1 0 1 0 0,-1-1-1 0 0,1 0 0 0 0,0 0 0 0 0,19 5 0 0 0,55 5-37 0 0,-70-12 121 0 0,80 11-11 0 0,107 1 0 0 0,-165-12 610 0 0,-49 2-196 0 0,6-1-339 0 0,-32 7 90 0 0,-1-1 0 0 0,-64 4 0 0 0,-28 6-116 0 0,112-15-38 0 0,-93 24 60 0 0,100-24-69 0 0,1 1 0 0 0,0 0 0 0 0,0 1 1 0 0,0 0-1 0 0,1 1 0 0 0,-17 12 0 0 0,26-17-99 0 0,13 4-820 0 0,-7-2 849 0 0,1-2 10 0 0,-1 0 0 0 0,1-1 0 0 0,0 1 0 0 0,0-1 0 0 0,0 0 0 0 0,0 0 0 0 0,8 0 0 0 0,38-1-205 0 0,-23-1 230 0 0,112-3-105 0 0,169-27 0 0 0,-283 27 106 0 0,45-15 0 0 0,-68 18 290 0 0,-6 4-132 0 0,-4 4-49 0 0,-2 0 0 0 0,1-1 0 0 0,-1 0 1 0 0,0-1-1 0 0,0 0 0 0 0,-20 8 0 0 0,-66 18 149 0 0,79-26-206 0 0,-22 6 43 0 0,-19 4 39 0 0,2 3 0 0 0,-98 45-1 0 0,150-61-97 0 0,-134 78 216 0 0,122-70-232 0 0,1 0 1 0 0,1 1-1 0 0,0 1 1 0 0,0 0 0 0 0,1 0-1 0 0,1 2 1 0 0,-10 14-1 0 0,18-25-17 0 0,1 1 1 0 0,0 0-1 0 0,0-1 0 0 0,1 1 0 0 0,-1 0 0 0 0,1 0 1 0 0,0 0-1 0 0,0 0 0 0 0,0 0 0 0 0,0 0 0 0 0,1 1 1 0 0,-1-1-1 0 0,2 6 0 0 0,-1-7-3 0 0,1 0 0 0 0,-1 0 0 0 0,1 0 0 0 0,0 0-1 0 0,0 0 1 0 0,0 0 0 0 0,1-1 0 0 0,-1 1 0 0 0,1 0 0 0 0,0-1 0 0 0,-1 1 0 0 0,1-1 0 0 0,0 1-1 0 0,1-1 1 0 0,-1 0 0 0 0,0 0 0 0 0,0 0 0 0 0,6 3 0 0 0,4 2-32 0 0,0 0 0 0 0,1-1 1 0 0,0 0-1 0 0,0-1 0 0 0,25 6 0 0 0,73 9-322 0 0,-75-15 348 0 0,88 12 22 0 0,-55-9-2 0 0,0 3-1 0 0,74 21 0 0 0,-120-23 19 0 0,-21-9 0 0 0,-1 1 0 0 0,1 0 0 0 0,0-1 0 0 0,-1 1 0 0 0,0 0 0 0 0,1 0 0 0 0,-1 0 0 0 0,0 0 0 0 0,2 2 0 0 0,-2-2 1 0 0,-1-1-1 0 0,0 1 1 0 0,0 0-1 0 0,1 0 0 0 0,-1-1 1 0 0,0 1-1 0 0,0 0 1 0 0,0 0-1 0 0,0 0 1 0 0,0-1-1 0 0,0 1 0 0 0,0 0 1 0 0,0 0-1 0 0,0 0 1 0 0,0-1-1 0 0,0 1 0 0 0,-1 0 1 0 0,1 0-1 0 0,0-1 1 0 0,0 1-1 0 0,-1 0 1 0 0,1 0-1 0 0,-1-1 0 0 0,1 1 1 0 0,0 0-1 0 0,-1-1 1 0 0,0 1-1 0 0,-1 2 21 0 0,0 0 1 0 0,-1-1-1 0 0,1 0 1 0 0,-1 1-1 0 0,-4 2 0 0 0,-2 1 26 0 0,-1-1 0 0 0,-1 0 0 0 0,1 0 0 0 0,-1-1 0 0 0,0-1-1 0 0,-13 3 1 0 0,-71 9 204 0 0,55-9-146 0 0,-221 41 367 0 0,11 3-181 0 0,8-2-62 0 0,177-29-245 0 0,57-16 3 0 0,0 0 0 0 0,1 1 0 0 0,-1 0 0 0 0,1 0 0 0 0,-12 9 0 0 0,18-12-145 0 0,2 2-222 0 0,2 0 335 0 0,-1-1-1 0 0,1 1 0 0 0,0 0 0 0 0,0-1 1 0 0,0 1-1 0 0,0-1 0 0 0,0 0 1 0 0,1 0-1 0 0,-1 0 0 0 0,1 0 0 0 0,-1-1 1 0 0,1 1-1 0 0,0-1 0 0 0,0 0 1 0 0,-1 0-1 0 0,6 0 0 0 0,12 2-100 0 0,37 1-1 0 0,-43-4 156 0 0,61-1-30 0 0,1-4 0 0 0,92-17 0 0 0,48-4-49 0 0,-174 23 15 0 0,78 7 0 0 0,-114-4 62 0 0,0 2 0 0 0,-1-1 0 0 0,12 4 532 0 0,-28 3-197 0 0,6-3-268 0 0,-3 0 18 0 0,0-1 1 0 0,-1 1-1 0 0,0-1 0 0 0,0-1 0 0 0,-16 6 0 0 0,-45 8 164 0 0,32-9-154 0 0,-182 39 233 0 0,32-7-249 0 0,153-31-64 0 0,-65 27 0 0 0,97-36-132 0 0,31-1-1031 0 0,-4-1 892 0 0,0-1-1 0 0,40-11 1 0 0,75-29 76 0 0,-96 28 153 0 0,390-149-48 0 0,-336 120 129 0 0,-87 38-61 0 0,-1 0 0 0 0,1-1 0 0 0,-1 0 0 0 0,-1-1-1 0 0,1 0 1 0 0,12-14 0 0 0,-20 19 25 0 0,0 1-1 0 0,0 0 0 0 0,0 0 0 0 0,-1-1 0 0 0,1 1 1 0 0,-1-1-1 0 0,0 0 0 0 0,0 1 0 0 0,0-1 1 0 0,0 0-1 0 0,0 0 0 0 0,-1 1 0 0 0,1-1 0 0 0,-1 0 1 0 0,1 0-1 0 0,-1 0 0 0 0,0 0 0 0 0,0 0 1 0 0,-1 0-1 0 0,1 0 0 0 0,-1 1 0 0 0,1-1 1 0 0,-1 0-1 0 0,0 0 0 0 0,0 1 0 0 0,0-1 0 0 0,0 0 1 0 0,0 1-1 0 0,-1-1 0 0 0,0 1 0 0 0,1-1 1 0 0,-1 1-1 0 0,0 0 0 0 0,0 0 0 0 0,0 0 0 0 0,0 0 1 0 0,0 0-1 0 0,0 0 0 0 0,-1 0 0 0 0,-2-1 1 0 0,-9-4 86 0 0,1 0 1 0 0,-2 1 0 0 0,1 1 0 0 0,-21-6 0 0 0,-63-9-186 0 0,72 15 34 0 0,-35-6-62 0 0,-126-26-180 0 0,139 25 255 0 0,-84-34-1 0 0,95 28 28 0 0,36 17 0 0 0,0 1 0 0 0,1-1 0 0 0,-1 1 0 0 0,0-1 0 0 0,0 1 0 0 0,1-1 0 0 0,-1 0 0 0 0,0 1 0 0 0,1-1 0 0 0,-1 0 0 0 0,1 0 0 0 0,-1-1 0 0 0,0 1-4 0 0,1 0 0 0 0,0 0 0 0 0,0 0 0 0 0,0 0-1 0 0,1 0 1 0 0,-1 0 0 0 0,0 0 0 0 0,0 0 0 0 0,0 0 0 0 0,1 0 0 0 0,-1 0-1 0 0,1 0 1 0 0,-1 0 0 0 0,1 0 0 0 0,-1 0 0 0 0,1 0 0 0 0,-1 0-1 0 0,1 0 1 0 0,0 1 0 0 0,-1-1 0 0 0,1 0 0 0 0,0 0 0 0 0,0 1 0 0 0,0-1-1 0 0,0 0 1 0 0,-1 1 0 0 0,1-1 0 0 0,1 0 0 0 0,29-14-253 0 0,5 2 97 0 0,0 2 1 0 0,0 1-1 0 0,40-5 0 0 0,-20 5 117 0 0,12-2-23 0 0,88-4-1 0 0,6 16 93 0 0,-129 2-5 0 0,-1 2 1 0 0,64 14 0 0 0,-92-17 27 0 0,1 1 1 0 0,0 0-1 0 0,0 0 1 0 0,-1 0-1 0 0,1 0 1 0 0,-1 1-1 0 0,1 0 1 0 0,-1 0-1 0 0,6 5 1 0 0,-9-7-32 0 0,-1 0 1 0 0,1-1 0 0 0,-1 1 0 0 0,1 0-1 0 0,-1 0 1 0 0,0-1 0 0 0,0 1 0 0 0,1 0 0 0 0,-1 0-1 0 0,0 0 1 0 0,0 0 0 0 0,0-1 0 0 0,0 1-1 0 0,0 0 1 0 0,0 0 0 0 0,0 0 0 0 0,0 0-1 0 0,0-1 1 0 0,0 1 0 0 0,-1 1 0 0 0,1 0 39 0 0,0 2-29 0 0,-1 0 0 0 0,0 0 1 0 0,0 0-1 0 0,0-1 1 0 0,-1 1-1 0 0,1 0 1 0 0,-1-1-1 0 0,0 1 0 0 0,0-1 1 0 0,0 0-1 0 0,0 1 1 0 0,0-1-1 0 0,-1 0 1 0 0,1 0-1 0 0,-1-1 0 0 0,0 1 1 0 0,-6 4-1 0 0,-4 2 39 0 0,0-1 1 0 0,-1 0-1 0 0,-15 6 0 0 0,-46 17 230 0 0,-99 27 0 0 0,75-26-126 0 0,-13 5 21 0 0,-343 101 50 0 0,425-130-228 0 0,-215 57 83 0 0,194-48-101 0 0,1 2-1 0 0,-83 44 1 0 0,133-63-24 0 0,-1 0-1 0 0,1 0 1 0 0,0 0 0 0 0,-1 0 0 0 0,1 0-1 0 0,0 0 1 0 0,-1 1 0 0 0,1-1-1 0 0,0 0 1 0 0,-1 0 0 0 0,1 1 0 0 0,0-1-1 0 0,-1 0 1 0 0,1 0 0 0 0,0 1-1 0 0,0-1 1 0 0,-1 0 0 0 0,1 1 0 0 0,0-1-1 0 0,0 0 1 0 0,0 1 0 0 0,0-1-1 0 0,-1 0 1 0 0,1 1 0 0 0,0-1 0 0 0,0 0-1 0 0,0 1 1 0 0,0-1 0 0 0,0 1-1 0 0,0-1 1 0 0,0 1 8 0 0,1 0 0 0 0,-1-1 0 0 0,1 0 0 0 0,-1 1 0 0 0,1-1 0 0 0,-1 1 0 0 0,1-1 0 0 0,-1 0 0 0 0,1 1 0 0 0,0-1 0 0 0,-1 0 0 0 0,1 1 0 0 0,-1-1 0 0 0,1 0 0 0 0,1 0 0 0 0,30 5-236 0 0,25-4-36 0 0,84-10 1 0 0,-54 1 137 0 0,298-37-457 0 0,-64 12-43 0 0,-1 28 154 0 0,-312 5 493 0 0,57 2 26 0 0,-59-1 4 0 0,1 0 1 0 0,-1 0-1 0 0,1 0 1 0 0,-1 1 0 0 0,0 0-1 0 0,0 1 1 0 0,7 2-1 0 0,-11-3 488 0 0,-3 1-222 0 0,-2 2-244 0 0,1-1 0 0 0,-1 0 0 0 0,0 0 0 0 0,0 0 1 0 0,0 0-1 0 0,-1-1 0 0 0,1 1 0 0 0,-1-1 0 0 0,0 0 1 0 0,0 0-1 0 0,0 0 0 0 0,-1 0 0 0 0,1-1 1 0 0,-5 2-1 0 0,-11 5 43 0 0,0-2 1 0 0,-22 6 0 0 0,25-9-24 0 0,-76 22 164 0 0,-146 46 269 0 0,100-21-310 0 0,-165 87-1 0 0,287-129-186 0 0,-23 15 1 0 0,36-21-5 0 0,1 0 0 0 0,-1 0 0 0 0,1 0 0 0 0,-1 0 1 0 0,1 1-1 0 0,0-1 0 0 0,0 1 0 0 0,1 0 0 0 0,-1 0 1 0 0,1 0-1 0 0,-3 5 0 0 0,5-8-9 0 0,0 0-1 0 0,0 0 1 0 0,0 0 0 0 0,-1 0 0 0 0,1 0 0 0 0,0 0-1 0 0,0 0 1 0 0,1 0 0 0 0,-1-1 0 0 0,0 1-1 0 0,0 0 1 0 0,0 0 0 0 0,1 0 0 0 0,-1 0 0 0 0,0 0-1 0 0,1 0 1 0 0,-1 0 0 0 0,1 0 0 0 0,-1-1-1 0 0,1 1 1 0 0,-1 0 0 0 0,1 0 0 0 0,-1-1 0 0 0,2 2-1 0 0,0 0-28 0 0,0 0 0 0 0,0 0 1 0 0,0-1-1 0 0,1 1 0 0 0,-1-1 0 0 0,4 3 0 0 0,5 0 1 0 0,0 0 0 0 0,0-1 0 0 0,0 0-1 0 0,0-1 1 0 0,1 0 0 0 0,13 0 0 0 0,72-3-187 0 0,-76 0 215 0 0,118-7 11 0 0,49-1 0 0 0,-140 9 0 0 0,90 12 0 0 0,-120-7 0 0 0,-18-5 4 0 0,1 0 0 0 0,-1 1 1 0 0,1-1-1 0 0,-1 1 0 0 0,1-1 0 0 0,-1 1 0 0 0,0 0 0 0 0,1-1 0 0 0,-1 1 0 0 0,0-1 0 0 0,1 1 0 0 0,-1 0 1 0 0,0-1-1 0 0,0 1 0 0 0,0 0 0 0 0,1-1 0 0 0,-1 1 0 0 0,0 0 0 0 0,0-1 0 0 0,0 1 0 0 0,0 0 0 0 0,0-1 1 0 0,0 1-1 0 0,0 0 0 0 0,-1 0 0 0 0,1-1 0 0 0,0 1 0 0 0,0-1 0 0 0,0 1 0 0 0,-1 0 0 0 0,1-1 0 0 0,0 1 1 0 0,-1 0-1 0 0,1-1 0 0 0,-1 1 0 0 0,1-1 0 0 0,0 1 0 0 0,-1-1 0 0 0,1 1 0 0 0,-2 0 0 0 0,-1 2 40 0 0,0 0 0 0 0,0 0 0 0 0,0 0 0 0 0,-1 0 0 0 0,-4 3 0 0 0,-25 11 211 0 0,0-1 0 0 0,-54 18 0 0 0,4-3-6 0 0,-241 116 73 0 0,202-87-266 0 0,103-49-61 0 0,0 2 0 0 0,1 0 0 0 0,-32 30 0 0 0,47-41-33 0 0,0 1 0 0 0,1-1 1 0 0,-1 1-1 0 0,1 0 0 0 0,0 0 0 0 0,0 0 0 0 0,0 1 0 0 0,1-1 0 0 0,-1 0 0 0 0,1 1 1 0 0,-1-1-1 0 0,1 1 0 0 0,0-1 0 0 0,0 5 0 0 0,1-6 5 0 0,0 0 0 0 0,0 0 0 0 0,1 0 0 0 0,-1 0 0 0 0,0 0 0 0 0,1 0 0 0 0,-1-1 0 0 0,1 1 0 0 0,0 0 0 0 0,0 0 0 0 0,0-1 0 0 0,0 1 0 0 0,0 0 0 0 0,0-1 0 0 0,0 1 0 0 0,0-1 0 0 0,1 0 0 0 0,-1 1 0 0 0,0-1 0 0 0,1 0 0 0 0,-1 0 0 0 0,1 0 0 0 0,0 0 0 0 0,-1 0 0 0 0,1 0 0 0 0,0 0 0 0 0,-1 0 0 0 0,4 0 0 0 0,4 2-82 0 0,1 0 0 0 0,-1-1 0 0 0,0 0 1 0 0,1-1-1 0 0,12 1 0 0 0,52-3-133 0 0,-56 0 221 0 0,48-3-63 0 0,100-20 1 0 0,63-28 128 0 0,-113 24 2 0 0,-91 21-53 0 0,17-3 992 0 0,-76 6-116 0 0,9 6-706 0 0,0 2 0 0 0,-26 6 0 0 0,-7 2-24 0 0,-336 62-81 0 0,246-44-42 0 0,141-29-13 0 0,-60 15-172 0 0,64-15 64 0 0,47-4-1100 0 0,-2-2 706 0 0,79-20 0 0 0,-96 19 447 0 0,231-69-211 0 0,0 0 97 0 0,41 6 1139 0 0,-309 76-414 0 0,-9 4-444 0 0,0-2 0 0 0,0-1 1 0 0,-26 7-1 0 0,5-1-33 0 0,-206 77 267 0 0,-90 56-117 0 0,316-136-236 0 0,0 1 1 0 0,1 1-1 0 0,0 2 0 0 0,2-1 1 0 0,-31 31-1 0 0,48-44-26 0 0,1 1-1 0 0,-1 0 1 0 0,1 0 0 0 0,-1-1 0 0 0,1 1 0 0 0,0 0-1 0 0,0 0 1 0 0,0 0 0 0 0,0 0 0 0 0,0 1 0 0 0,0-1-1 0 0,0 0 1 0 0,1 0 0 0 0,-1 1 0 0 0,1-1-1 0 0,-1 3 1 0 0,2-4 16 0 0,-1-1 0 0 0,0 1-1 0 0,1 0 1 0 0,-1-1 0 0 0,0 1-1 0 0,1 0 1 0 0,-1-1 0 0 0,1 1-1 0 0,-1 0 1 0 0,1-1 0 0 0,-1 1-1 0 0,1-1 1 0 0,0 1-1 0 0,-1-1 1 0 0,1 1 0 0 0,0-1-1 0 0,-1 0 1 0 0,1 1 0 0 0,1 0-1 0 0,0 0-42 0 0,3 2 3 0 0,0 0 0 0 0,1 0 0 0 0,-1-1 0 0 0,1 0-1 0 0,0 0 1 0 0,-1 0 0 0 0,1 0 0 0 0,0-1 0 0 0,0 0 0 0 0,8 0 0 0 0,9 0 21 0 0,33-4 0 0 0,-21 1 45 0 0,58-2 16 0 0,268-1 162 0 0,-327 7-186 0 0,64 5-1 0 0,-84-5 6 0 0,0 0-1 0 0,0 1 1 0 0,-1 1 0 0 0,21 7 0 0 0,-33-10 3 0 0,-1-1 0 0 0,1 0 0 0 0,-1 0 0 0 0,1 1 0 0 0,-1-1 0 0 0,1 1 0 0 0,-1-1 0 0 0,0 0 0 0 0,1 1 0 0 0,-1-1 0 0 0,1 1-1 0 0,-1-1 1 0 0,0 1 0 0 0,1-1 0 0 0,-1 1 0 0 0,0-1 0 0 0,1 1 0 0 0,-1-1 0 0 0,0 1 0 0 0,0-1 0 0 0,0 1 0 0 0,1 0 0 0 0,-1 0 21 0 0,0 4 132 0 0,-1-1-125 0 0,-1-1 0 0 0,1 1 1 0 0,-1-1-1 0 0,0 0 0 0 0,0 0 0 0 0,-1 0 0 0 0,1 0 0 0 0,0 0 0 0 0,-1-1 0 0 0,0 1 0 0 0,1-1 0 0 0,-1 0 0 0 0,0 1 1 0 0,0-1-1 0 0,-7 3 0 0 0,-6 2 57 0 0,0 0 1 0 0,-20 6-1 0 0,22-8-39 0 0,-182 54 429 0 0,1 0-133 0 0,-17 4-171 0 0,21-7-79 0 0,131-36-58 0 0,-66 33 0 0 0,114-47-32 0 0,1 1 0 0 0,-21 14 0 0 0,29-19-33 0 0,0 1 0 0 0,0-1 0 0 0,0 1-1 0 0,0 0 1 0 0,0 0 0 0 0,1 0 0 0 0,-1 1 0 0 0,1-1 0 0 0,0 1-1 0 0,0-1 1 0 0,0 1 0 0 0,-2 7 0 0 0,4-11 9 0 0,0 1-1 0 0,0 0 1 0 0,0 0-1 0 0,0 0 1 0 0,1-1 0 0 0,-1 1-1 0 0,0 0 1 0 0,0-1-1 0 0,1 1 1 0 0,-1 0 0 0 0,0-1-1 0 0,1 1 1 0 0,-1 0-1 0 0,1-1 1 0 0,-1 1 0 0 0,0 0-1 0 0,1-1 1 0 0,0 1-1 0 0,-1-1 1 0 0,1 1 0 0 0,-1-1-1 0 0,2 1 1 0 0,-1 0-38 0 0,2 2-1 0 0,0-1 0 0 0,0 0-1 0 0,0 0 1 0 0,1 0 0 0 0,-1 0 0 0 0,1-1-1 0 0,-1 1 1 0 0,1-1 0 0 0,0 0-1 0 0,0 0 1 0 0,-1 0 0 0 0,7 0 0 0 0,8 1-163 0 0,26-1 1 0 0,-30-1 140 0 0,57-2-168 0 0,90-15-1 0 0,72-23 59 0 0,8-2 107 0 0,-190 35 67 0 0,56-9-18 0 0,133-1 0 0 0,-228 17 133 0 0,-1 1 0 0 0,1 0-1 0 0,18 5 1 0 0,-28-5 396 0 0,-4 1-299 0 0,-1 3-157 0 0,0 0 0 0 0,-1-1 1 0 0,0 1-1 0 0,0-1 1 0 0,0 0-1 0 0,0 0 0 0 0,-1-1 1 0 0,1 1-1 0 0,-1-1 0 0 0,0 0 1 0 0,0 0-1 0 0,-7 2 1 0 0,-11 5 69 0 0,-37 9 1 0 0,54-17-95 0 0,-158 44 275 0 0,-261 90 119 0 0,307-90-359 0 0,55-23-55 0 0,2 3 1 0 0,-69 39 0 0 0,115-55-32 0 0,15-10 8 0 0,0 1-1 0 0,-1-1 0 0 0,1 0 0 0 0,0 1 1 0 0,-1-1-1 0 0,1 1 0 0 0,0-1 1 0 0,0 0-1 0 0,-1 1 0 0 0,1-1 0 0 0,0 1 1 0 0,0-1-1 0 0,0 1 0 0 0,0-1 1 0 0,-1 1-1 0 0,1-1 0 0 0,0 1 1 0 0,0-1-1 0 0,0 1 0 0 0,0-1 0 0 0,0 1 1 0 0,0-1-1 0 0,0 1 0 0 0,0-1 1 0 0,1 1-1 0 0,-1-1 0 0 0,0 1 0 0 0,1 0 5 0 0,-1 0-1 0 0,1 0 0 0 0,0 0 0 0 0,0 0 1 0 0,-1 0-1 0 0,1-1 0 0 0,0 1 0 0 0,0 0 1 0 0,0-1-1 0 0,0 1 0 0 0,2 1 0 0 0,2 0-28 0 0,1 1-1 0 0,0-1 0 0 0,11 2 0 0 0,0-1-2 0 0,0-1 0 0 0,0 0 0 0 0,0-2 0 0 0,31-2-1 0 0,70-14-164 0 0,-99 13 211 0 0,88-16 6 0 0,190-26 0 0 0,-228 38 1 0 0,9-2-7 0 0,100 2-1 0 0,-144 12-37 0 0,-31-5 278 0 0,-4 3-76 0 0,1 0-129 0 0,-1 1 0 0 0,-1-1-1 0 0,1 1 1 0 0,0-1-1 0 0,-1 0 1 0 0,1 1 0 0 0,-1-1-1 0 0,0 0 1 0 0,0 0 0 0 0,-1 0-1 0 0,1-1 1 0 0,0 1 0 0 0,-1-1-1 0 0,0 1 1 0 0,0-1 0 0 0,1 0-1 0 0,-5 3 1 0 0,-9 5 51 0 0,0-1 0 0 0,-19 8 1 0 0,25-13-42 0 0,-182 72 392 0 0,61-28-260 0 0,-53 34-78 0 0,149-64-74 0 0,1 1 1 0 0,1 2-1 0 0,-34 28 0 0 0,61-43-62 0 0,-1-1-1 0 0,1 1 1 0 0,0 1 0 0 0,1-1-1 0 0,-1 1 1 0 0,1 0-1 0 0,-6 11 1 0 0,10-16 27 0 0,0 0 1 0 0,0 0-1 0 0,1 0 1 0 0,-1 0-1 0 0,0 0 1 0 0,1 0-1 0 0,-1 0 1 0 0,1 0-1 0 0,0 1 1 0 0,-1-1-1 0 0,1 0 1 0 0,0 0-1 0 0,1 0 1 0 0,-1 1-1 0 0,0-1 1 0 0,0 0-1 0 0,1 0 0 0 0,0 0 1 0 0,-1 0-1 0 0,1 0 1 0 0,0 0-1 0 0,0 0 1 0 0,0 0-1 0 0,0 0 1 0 0,0 0-1 0 0,0 0 1 0 0,1-1-1 0 0,-1 1 1 0 0,1 0-1 0 0,-1-1 1 0 0,1 1-1 0 0,0-1 1 0 0,-1 0-1 0 0,3 2 1 0 0,3 1-73 0 0,-1-1 0 0 0,1 0 0 0 0,0 0 0 0 0,0 0 0 0 0,0-1 0 0 0,0 0 0 0 0,0 0 0 0 0,1-1 0 0 0,-1 0 0 0 0,1-1 0 0 0,8 1 0 0 0,13-2-158 0 0,42-6-1 0 0,-62 6 198 0 0,251-46-300 0 0,-4-19 404 0 0,-134 33-81 0 0,-43 15 1280 0 0,-362 96-77 0 0,40-13-1021 0 0,-158 77 29 0 0,230-79-98 0 0,121-45-66 0 0,2 2 0 0 0,0 2-1 0 0,1 2 1 0 0,-58 40 0 0 0,94-56-15 0 0,1 0 1 0 0,0 0-1 0 0,-10 13 1 0 0,16-16-38 0 0,0-1-1 0 0,1 1 1 0 0,0-1-1 0 0,0 1 1 0 0,0 0 0 0 0,1 1-1 0 0,-1-1 1 0 0,1 0-1 0 0,-2 7 1 0 0,4-11 10 0 0,0 0 1 0 0,0-1 0 0 0,1 1-1 0 0,-1 0 1 0 0,0 0-1 0 0,0-1 1 0 0,0 1-1 0 0,0 0 1 0 0,1-1 0 0 0,-1 1-1 0 0,0 0 1 0 0,1 0-1 0 0,-1-1 1 0 0,1 1 0 0 0,-1-1-1 0 0,0 1 1 0 0,1 0-1 0 0,-1-1 1 0 0,1 1-1 0 0,0-1 1 0 0,-1 1 0 0 0,2 0-1 0 0,-1 0-49 0 0,3 2 19 0 0,0 0-1 0 0,0 0 1 0 0,0-1 0 0 0,0 1 0 0 0,0-1-1 0 0,1 0 1 0 0,-1 0 0 0 0,1-1-1 0 0,-1 1 1 0 0,1-1 0 0 0,0 0 0 0 0,0 0-1 0 0,-1-1 1 0 0,7 1 0 0 0,10-1-80 0 0,41-4 0 0 0,-45 3 67 0 0,397-60-64 0 0,-208 26 112 0 0,-153 27 16 0 0,0 2 0 0 0,75 2 0 0 0,-112 5 19 0 0,-13-1 82 0 0,-4 3 54 0 0,-1 1-122 0 0,0-1 1 0 0,0 1-1 0 0,0-1 0 0 0,0 0 1 0 0,-1 0-1 0 0,1 0 0 0 0,-1 0 1 0 0,0-1-1 0 0,0 1 0 0 0,0-1 1 0 0,-6 4-1 0 0,-6 4 80 0 0,-23 8 0 0 0,23-11-54 0 0,-215 88 484 0 0,128-56-398 0 0,-53 16-59 0 0,-29 13 24 0 0,149-53-97 0 0,1 1 0 0 0,0 2 0 0 0,-33 25 0 0 0,57-36-34 0 0,0 1 0 0 0,-14 13-1 0 0,22-18 15 0 0,0-1-1 0 0,-1 1 1 0 0,1 0 0 0 0,0 0-1 0 0,0-1 1 0 0,1 1-1 0 0,-1 0 1 0 0,1 1-1 0 0,-1-1 1 0 0,1 0 0 0 0,0 0-1 0 0,0 1 1 0 0,-1 4-1 0 0,2-6-12 0 0,0-1 0 0 0,1 1-1 0 0,-1-1 1 0 0,0 1 0 0 0,0-1-1 0 0,1 1 1 0 0,-1-1-1 0 0,1 1 1 0 0,-1-1 0 0 0,1 1-1 0 0,0-1 1 0 0,0 0 0 0 0,-1 0-1 0 0,1 1 1 0 0,0-1 0 0 0,0 0-1 0 0,0 0 1 0 0,0 0 0 0 0,1 0-1 0 0,-1 0 1 0 0,0 0 0 0 0,0 0-1 0 0,1 0 1 0 0,-1 0 0 0 0,2 0-1 0 0,3 2-72 0 0,-1-1-1 0 0,1 0 1 0 0,0 0 0 0 0,0-1-1 0 0,7 2 1 0 0,29 0-124 0 0,0-1-1 0 0,-1-2 1 0 0,55-7 0 0 0,192-43 35 0 0,-111 15 221 0 0,-122 27 55 0 0,67-2 1 0 0,-109 10 12 0 0,0 0-1 0 0,0 1 0 0 0,20 5 1 0 0,-30-6 477 0 0,-4 3-258 0 0,-1 2-274 0 0,0-1 0 0 0,0 0 0 0 0,0 1 0 0 0,0-1 0 0 0,0 0 0 0 0,-1 0 0 0 0,0-1 0 0 0,0 1 0 0 0,0 0 0 0 0,0-1-1 0 0,-1 0 1 0 0,-4 4 0 0 0,-6 3 19 0 0,0-1-1 0 0,-18 9 0 0 0,8-5 20 0 0,-65 37 116 0 0,-150 62 0 0 0,-101 32-70 0 0,336-143-137 0 0,-20 11-49 0 0,0 0-1 0 0,0 2 1 0 0,-29 22 0 0 0,51-34-101 0 0,34-5-483 0 0,0 0 306 0 0,0-2 0 0 0,0-2 0 0 0,48-15 1 0 0,-40 10 165 0 0,139-52-162 0 0,-5-16 192 0 0,78-30 47 0 0,-222 99 141 0 0,1 2-1 0 0,0 0 1 0 0,67-8 848 0 0,-99 20-644 0 0,-1 1-205 0 0,0 0 1 0 0,0-1-1 0 0,-1 1 1 0 0,1 0-1 0 0,-1-1 1 0 0,0 1-1 0 0,0-1 1 0 0,0 0-1 0 0,0 0 1 0 0,-7 4-1 0 0,-6 4 40 0 0,-21 10 1 0 0,30-17-83 0 0,-416 199 321 0 0,365-177-288 0 0,-85 37-31 0 0,-161 76 50 0 0,270-122-83 0 0,32-16-69 0 0,14-11-432 0 0,169-99 200 0 0,-124 76 273 0 0,384-248-50 0 0,-239 152-284 0 0,-96 62 133 0 0,-8-1 9 0 0,-81 55 196 0 0,-2 0-1 0 0,1-1 1 0 0,21-27-1 0 0,-33 36 78 0 0,-1 0 0 0 0,0 1-1 0 0,1-1 1 0 0,-2-1 0 0 0,1 1-1 0 0,-1 0 1 0 0,1-1 0 0 0,-1 1-1 0 0,-1-1 1 0 0,1 0 0 0 0,0-9-1 0 0,-1 9-18 0 0,-1 0 1 0 0,0 1-1 0 0,0-1 0 0 0,0 1 0 0 0,-1-1 0 0 0,-1-7 1 0 0,-1-1-52 0 0,-1-5-169 0 0,-2 0 0 0 0,0 0 0 0 0,-1 0 0 0 0,0 1 0 0 0,-14-23 0 0 0,-8-19-52 0 0,22 43 206 0 0,1 0 0 0 0,-8-35-1 0 0,12 37 66 0 0,3 4 60 0 0,0 10-75 0 0,-1 0 1 0 0,1 0 0 0 0,0 0 0 0 0,-1 0 0 0 0,1 0 0 0 0,0 0 0 0 0,0 0 0 0 0,-1 0-1 0 0,1 0 1 0 0,0 0 0 0 0,0 1 0 0 0,0-1 0 0 0,0 0 0 0 0,0 1 0 0 0,0-1-1 0 0,0 1 1 0 0,0-1 0 0 0,1 1 0 0 0,-1-1 0 0 0,0 1 0 0 0,0 0 0 0 0,0-1-1 0 0,3 1 1 0 0,24-3-189 0 0,-25 3 172 0 0,1 1 0 0 0,-1 0 0 0 0,0 0 1 0 0,0 1-1 0 0,0-1 0 0 0,0 1 0 0 0,0-1 1 0 0,0 1-1 0 0,0 0 0 0 0,0 0 0 0 0,-1 0 1 0 0,1 0-1 0 0,-1 1 0 0 0,1-1 0 0 0,2 5 1 0 0,2 2 13 0 0,-1-1 0 0 0,0 1 0 0 0,0 1 0 0 0,-1-1 0 0 0,-1 1 0 0 0,0 0-1 0 0,0 0 1 0 0,-1 1 0 0 0,0-1 0 0 0,3 18 0 0 0,-3-1 84 0 0,-1 1-1 0 0,-2 54 0 0 0,-2-64-44 0 0,0 1-1 0 0,-2 0 1 0 0,0-1-1 0 0,-1 1 1 0 0,-1-1-1 0 0,0 0 1 0 0,-1-1-1 0 0,-2 0 1 0 0,1 0 0 0 0,-2 0-1 0 0,0-1 1 0 0,-1-1-1 0 0,-1 0 1 0 0,0 0-1 0 0,-1-1 1 0 0,0-1 0 0 0,-19 14-1 0 0,20-17 0 0 0,-1 0 0 0 0,-1-1 0 0 0,0 0 0 0 0,0-1-1 0 0,-1-1 1 0 0,0-1 0 0 0,0 0 0 0 0,-1 0 0 0 0,1-2-1 0 0,-1 0 1 0 0,0-1 0 0 0,-1 0 0 0 0,1-2 0 0 0,0 1 0 0 0,0-2-1 0 0,-1-1 1 0 0,1 0 0 0 0,0 0 0 0 0,0-2 0 0 0,-21-5 0 0 0,30 5-18 0 0,-1 0 1 0 0,1 0 0 0 0,0 0 0 0 0,0-1-1 0 0,0-1 1 0 0,1 1 0 0 0,-1-1 0 0 0,1 0-1 0 0,0 0 1 0 0,1-1 0 0 0,-1 1 0 0 0,1-1-1 0 0,0-1 1 0 0,-6-8 0 0 0,9 11-22 0 0,0 0 0 0 0,0 0-1 0 0,0 0 1 0 0,0 0 0 0 0,0-1 0 0 0,1 1 0 0 0,0 0 0 0 0,0-1-1 0 0,0 1 1 0 0,0-1 0 0 0,1 1 0 0 0,-1-1 0 0 0,1 1 0 0 0,1-1-1 0 0,-1 1 1 0 0,0-1 0 0 0,1 1 0 0 0,0-1 0 0 0,0 1 0 0 0,1 0 0 0 0,-1-1-1 0 0,1 1 1 0 0,0 0 0 0 0,0 0 0 0 0,0 0 0 0 0,4-5 0 0 0,1 1-64 0 0,1-1 1 0 0,0 1 0 0 0,1 0-1 0 0,0 1 1 0 0,0 0 0 0 0,1 0-1 0 0,-1 1 1 0 0,1 0 0 0 0,1 1-1 0 0,11-5 1 0 0,6 0-128 0 0,1 0-1 0 0,50-8 0 0 0,-62 15 127 0 0,0 0 0 0 0,34 0 0 0 0,-43 4 56 0 0,-1-1-1 0 0,1 1 1 0 0,-1 0 0 0 0,0 1-1 0 0,0-1 1 0 0,1 1-1 0 0,-1 1 1 0 0,0 0 0 0 0,9 4-1 0 0,-15-6 23 0 0,1 0-1 0 0,0 0 1 0 0,-1 0-1 0 0,1 1 0 0 0,-1-1 1 0 0,1 0-1 0 0,-1 1 1 0 0,1-1-1 0 0,-1 0 1 0 0,0 1-1 0 0,0 0 0 0 0,0-1 1 0 0,0 1-1 0 0,0 0 1 0 0,0-1-1 0 0,0 1 0 0 0,-1 0 1 0 0,1 0-1 0 0,-1 0 1 0 0,1 0-1 0 0,-1 0 1 0 0,0 0-1 0 0,0 0 0 0 0,1 0 1 0 0,-1-1-1 0 0,-1 1 1 0 0,1 0-1 0 0,0 0 1 0 0,0 0-1 0 0,-1 0 0 0 0,1 0 1 0 0,-1 0-1 0 0,1 0 1 0 0,-1 0-1 0 0,0-1 1 0 0,-1 3-1 0 0,-2 3 46 0 0,0 0 0 0 0,-1 0 0 0 0,0 0 0 0 0,0-1 0 0 0,0 0 0 0 0,-1 0 1 0 0,-8 8-1 0 0,-18 11 183 0 0,-2 0 1 0 0,-49 26 0 0 0,-79 31 277 0 0,110-56-370 0 0,-22 10 122 0 0,-140 46 0 0 0,191-75-252 0 0,-152 50 178 0 0,143-44-163 0 0,1 0 1 0 0,0 3 0 0 0,-37 24-1 0 0,17 0-50 0 0,47-36 0 0 0,1-3-120 0 0,6 12-197 0 0,2-9 9 0 0,2-1 202 0 0,1 0-1 0 0,0-1 0 0 0,1 1 0 0 0,-1-1 0 0 0,0-1 1 0 0,1 0-1 0 0,-1 0 0 0 0,12-1 0 0 0,74-7-310 0 0,-70 4 366 0 0,323-62-397 0 0,-134 19 493 0 0,-146 35 14 0 0,80-4 1 0 0,-132 15 74 0 0,-1 0 0 0 0,1 0 0 0 0,23 5 668 0 0,-39-2-409 0 0,-1 0-309 0 0,0 0-1 0 0,0 1 0 0 0,0-1 0 0 0,0 0 1 0 0,-1 0-1 0 0,1 0 0 0 0,-1-1 0 0 0,0 1 1 0 0,0 0-1 0 0,-3 1 0 0 0,-38 25 183 0 0,35-24-185 0 0,-23 13 128 0 0,-42 16 0 0 0,17-9-51 0 0,-330 136 321 0 0,210-91-372 0 0,-6 10-31 0 0,143-60-59 0 0,2 2 1 0 0,-54 39 0 0 0,88-58-1 0 0,0 0-1 0 0,1 0 1 0 0,-1 0-1 0 0,1 0 1 0 0,-1 1-1 0 0,1-1 1 0 0,0 1-1 0 0,0 0 1 0 0,1 0-1 0 0,-1 0 1 0 0,1 1 0 0 0,0-1-1 0 0,-2 5 1 0 0,4-8-14 0 0,0 0 1 0 0,0-1-1 0 0,0 1 0 0 0,0 0 1 0 0,1-1-1 0 0,-1 1 1 0 0,0 0-1 0 0,0-1 1 0 0,1 1-1 0 0,-1-1 1 0 0,0 1-1 0 0,1 0 1 0 0,-1-1-1 0 0,0 1 1 0 0,1-1-1 0 0,-1 1 1 0 0,1-1-1 0 0,-1 1 1 0 0,1-1-1 0 0,-1 1 1 0 0,1-1-1 0 0,-1 0 1 0 0,2 1-1 0 0,-1 0-34 0 0,2 1 7 0 0,0 0-1 0 0,0 0 1 0 0,0-1-1 0 0,1 1 1 0 0,-1-1 0 0 0,1 0-1 0 0,-1 0 1 0 0,1 0-1 0 0,-1 0 1 0 0,1 0 0 0 0,0-1-1 0 0,4 0 1 0 0,10 1-90 0 0,23-4 0 0 0,-30 3 84 0 0,118-14-114 0 0,0-6-1 0 0,162-46 1 0 0,-160 34 124 0 0,186-22 0 0 0,-197 49 162 0 0,-105 5 24 0 0,-21 11 319 0 0,1-6-421 0 0,-1-1-1 0 0,1 0 1 0 0,-1 0-1 0 0,0 0 0 0 0,0-1 1 0 0,0 0-1 0 0,0 0 1 0 0,-1-1-1 0 0,1 0 0 0 0,-9 2 1 0 0,2 0 2 0 0,-335 114 569 0 0,29-26-341 0 0,68-22-158 0 0,177-48-90 0 0,-256 90 122 0 0,288-95-155 0 0,-36 15-120 0 0,75-31-150 0 0,6 0-348 0 0,7 1 523 0 0,0-1 0 0 0,0 1 0 0 0,0-2-1 0 0,1 1 1 0 0,-1-2 0 0 0,0 1 0 0 0,0-1-1 0 0,0-1 1 0 0,16-4 0 0 0,13-6-10 0 0,42-18 0 0 0,-33 11 121 0 0,44-15-10 0 0,235-81 0 0 0,16 3 0 0 0,-84 35 74 0 0,-256 77 511 0 0,-15 1-219 0 0,4-2-287 0 0,-52 9 216 0 0,-91 24-1 0 0,63-12-251 0 0,-40 5 21 0 0,-216 13 0 0 0,330-37-77 0 0,11-1-63 0 0,6-3-355 0 0,9-7 316 0 0,1 1-1 0 0,0 0 0 0 0,1 1 1 0 0,26-13-1 0 0,69-20-208 0 0,-40 15 180 0 0,211-105-280 0 0,-73 32 302 0 0,-107 56 122 0 0,-26 13 0 0 0,84-49 0 0 0,-129 62 536 0 0,-31 16-392 0 0,-10 0-125 0 0,1 1 0 0 0,0 0-1 0 0,0 1 1 0 0,-17 2 0 0 0,-46 13-221 0 0,11-2 70 0 0,39-9-13 0 0,0-2-1 0 0,-33 0 1 0 0,49-3 85 0 0,0 0 0 0 0,0-1 1 0 0,0 0-1 0 0,1 0 0 0 0,-1-1 0 0 0,0 0 1 0 0,1 0-1 0 0,-1-1 0 0 0,1 0 0 0 0,0 0 1 0 0,-8-6-1 0 0,12 8 59 0 0,1-1-1 0 0,0 0 1 0 0,0 0-1 0 0,0 1 1 0 0,0-1 0 0 0,0 0-1 0 0,0 0 1 0 0,1-1 0 0 0,-1 1-1 0 0,1 0 1 0 0,-1-1 0 0 0,1 1-1 0 0,0 0 1 0 0,0-1-1 0 0,0 0 1 0 0,0 1 0 0 0,0-4-1 0 0,0 2 3 0 0,1 0-1 0 0,0 0 1 0 0,0 0-1 0 0,0 1 0 0 0,1-1 1 0 0,-1 0-1 0 0,1 0 1 0 0,0 0-1 0 0,0 1 0 0 0,0-1 1 0 0,2-4-1 0 0,1 1 11 0 0,0 0 0 0 0,0 0-1 0 0,0 0 1 0 0,1 1-1 0 0,0-1 1 0 0,0 1 0 0 0,1 0-1 0 0,0 1 1 0 0,0-1 0 0 0,0 1-1 0 0,8-5 1 0 0,-4 4-34 0 0,1 1 0 0 0,0 0 0 0 0,0 1 1 0 0,0 0-1 0 0,0 0 0 0 0,0 1 0 0 0,1 1 0 0 0,-1 0 0 0 0,1 0 0 0 0,0 1 1 0 0,0 1-1 0 0,0 0 0 0 0,-1 1 0 0 0,1 0 0 0 0,0 0 0 0 0,-1 2 0 0 0,1-1 1 0 0,-1 1-1 0 0,0 1 0 0 0,16 7 0 0 0,-21-8 61 0 0,-1 1 1 0 0,0 0-1 0 0,0 1 0 0 0,0-1 0 0 0,0 1 1 0 0,0 0-1 0 0,-1 0 0 0 0,0 0 1 0 0,0 1-1 0 0,-1-1 0 0 0,6 13 1 0 0,-1-2 75 0 0,-2 0 0 0 0,0 0 1 0 0,5 25-1 0 0,-8-26-71 0 0,-1 1-1 0 0,0 0 1 0 0,-1 0-1 0 0,-1-1 1 0 0,0 1-1 0 0,-2 0 1 0 0,1 0-1 0 0,-2-1 1 0 0,0 1 0 0 0,-1-1-1 0 0,-8 21 1 0 0,6-20 4 0 0,-2 0 1 0 0,0 0-1 0 0,-1 0 1 0 0,0-1-1 0 0,-1 0 1 0 0,-1-1-1 0 0,0 0 1 0 0,-1-1-1 0 0,-25 22 1 0 0,-1-6 149 0 0,-68 40 0 0 0,-46 12 161 0 0,13-7-104 0 0,75-41-191 0 0,42-22-52 0 0,0 0-1 0 0,0 2 1 0 0,1 0 0 0 0,1 1 0 0 0,-24 22 0 0 0,35-23-572 0 0,11-12 298 0 0,2 2 196 0 0,-1-1 0 0 0,1 0-1 0 0,0 0 1 0 0,0-1 0 0 0,0 1-1 0 0,1-1 1 0 0,-1 1 0 0 0,0-1-1 0 0,0-1 1 0 0,1 1 0 0 0,-1-1-1 0 0,1 1 1 0 0,-1-1 0 0 0,8-1-1 0 0,9-2-110 0 0,35-7 1 0 0,-55 10 174 0 0,107-29-94 0 0,20-4 82 0 0,-99 27 26 0 0,22-5 30 0 0,1 2-1 0 0,85-5 884 0 0,-140 17-708 0 0,-10 5-106 0 0,0 0 0 0 0,-1 0 0 0 0,-22 8 1 0 0,-50 14 25 0 0,44-17-61 0 0,-535 153 384 0 0,299-92-330 0 0,173-45-66 0 0,-160 24 0 0 0,224-48-58 0 0,10 0-102 0 0,-35-1 1 0 0,64-4-12 0 0,5 0-299 0 0,26-6 115 0 0,18-3-97 0 0,90-29-1 0 0,-40 0 170 0 0,132-47 55 0 0,228-50-130 0 0,-405 121 257 0 0,26-7-67 0 0,1 3 0 0 0,1 3 0 0 0,110-5 0 0 0,-170 21 501 0 0,-21 2-222 0 0,0-1-140 0 0,0 1-1 0 0,0 0 1 0 0,0 0-1 0 0,0-1 1 0 0,-1 1-1 0 0,1-1 1 0 0,-1 1-1 0 0,0-1 1 0 0,0 1 0 0 0,0-1-1 0 0,0 0 1 0 0,0 0-1 0 0,0 0 1 0 0,-5 3-1 0 0,-5 2 68 0 0,0 0 1 0 0,-14 6-1 0 0,20-10-68 0 0,-229 90 619 0 0,194-78-568 0 0,-279 86 343 0 0,133-44-223 0 0,-349 89 267 0 0,529-145-473 0 0,-58 13 28 0 0,0 2-1 0 0,-77 31 0 0 0,128-41-38 0 0,12-4-82 0 0,7 0-228 0 0,0 0 225 0 0,0-1 1 0 0,0 1-1 0 0,0-1 0 0 0,1 0 0 0 0,-1 0 0 0 0,0-1 1 0 0,7 1-1 0 0,45-5-82 0 0,-34 2 87 0 0,72-9-55 0 0,-1-5 0 0 0,124-35 1 0 0,240-58-140 0 0,-291 73 214 0 0,27-4-42 0 0,-130 29 59 0 0,67-2 0 0 0,-116 12 67 0 0,1 1-1 0 0,0 0 1 0 0,0 1-1 0 0,0 1 1 0 0,0 0-1 0 0,-1 1 1 0 0,31 10-1 0 0,-45-12 6 0 0,-1-1 0 0 0,1 1-1 0 0,0-1 1 0 0,0 1 0 0 0,0-1 0 0 0,-1 1-1 0 0,1 0 1 0 0,0-1 0 0 0,-1 1-1 0 0,1 0 1 0 0,0 0 0 0 0,-1-1 0 0 0,1 1-1 0 0,-1 0 1 0 0,1 0 0 0 0,-1 0-1 0 0,0 0 1 0 0,1 0 0 0 0,-1 0 0 0 0,0 0-1 0 0,0 0 1 0 0,0 0 0 0 0,0 0-1 0 0,1 2 1 0 0,-1-1 11 0 0,-1 0 0 0 0,1 0 0 0 0,0 0 1 0 0,0 0-1 0 0,-1 0 0 0 0,1 0 0 0 0,-1 0 0 0 0,0 0 0 0 0,-1 3 0 0 0,-1-1 9 0 0,0 0 0 0 0,0 0 1 0 0,-1 0-1 0 0,1-1 0 0 0,-1 0 0 0 0,1 1 0 0 0,-1-1 0 0 0,-5 3 0 0 0,-39 20 157 0 0,35-19-143 0 0,-64 31 160 0 0,-2-3-1 0 0,-1-4 0 0 0,-111 28 1 0 0,11-13-65 0 0,-263 64 12 0 0,-34-24-17 0 0,446-82-174 0 0,0-1 0 0 0,0-1-1 0 0,-45-3 1 0 0,74 0-85 0 0,14-9-725 0 0,-3 3 743 0 0,1 1 0 0 0,0 0 1 0 0,0 0-1 0 0,1 1 0 0 0,-1 0 1 0 0,16-4-1 0 0,86-18-362 0 0,-103 25 430 0 0,199-39-295 0 0,2 10 0 0 0,397-7 0 0 0,-539 38 315 0 0,0 4 1 0 0,-1 3 0 0 0,0 2-1 0 0,0 4 1 0 0,97 31-1 0 0,-144-37 13 0 0,22 11 0 0 0,-36-15 0 0 0,0 1 0 0 0,0-1 0 0 0,0 1 0 0 0,-1 0 0 0 0,0 0 0 0 0,1 1 0 0 0,5 7 0 0 0,-10-12 0 0 0,-1 1 0 0 0,1 0 0 0 0,-1 0 0 0 0,1-1 0 0 0,-1 1 0 0 0,1 0 0 0 0,-1 0 0 0 0,1 0 0 0 0,-1 0 0 0 0,0 0 0 0 0,1-1 0 0 0,-1 1 0 0 0,0 0 0 0 0,0 2 0 0 0,0-2 0 0 0,0 0 0 0 0,-1 0 0 0 0,1 0 0 0 0,-1 1 0 0 0,1-1 0 0 0,-1 0-1 0 0,0 0 1 0 0,1 0 0 0 0,-1 0 0 0 0,0 0 0 0 0,0-1 0 0 0,1 1 0 0 0,-1 0 0 0 0,0 0 0 0 0,0 0-1 0 0,0-1 1 0 0,0 1 0 0 0,0 0 0 0 0,0-1 0 0 0,0 1 0 0 0,-1-1 0 0 0,0 1 0 0 0,-29 9 9 0 0,28-9-5 0 0,-44 8 96 0 0,-1-2 0 0 0,-85 1 0 0 0,70-5-19 0 0,-318 8 353 0 0,176-7-86 0 0,109-1-68 0 0,-227 9 371 0 0,2 24-350 0 0,306-34-309 0 0,-43 10 40 0 0,52-10-63 0 0,0 0 1 0 0,0 0-1 0 0,0 1 1 0 0,1-1-1 0 0,-1 1 1 0 0,-10 8-1 0 0,16-11 13 0 0,0 1 0 0 0,0-1 0 0 0,0 1-1 0 0,0 0 1 0 0,0-1 0 0 0,0 1 0 0 0,0-1 0 0 0,0 1-1 0 0,0-1 1 0 0,0 1 0 0 0,0 0 0 0 0,0-1 0 0 0,0 1-1 0 0,1-1 1 0 0,-1 1 0 0 0,0-1 0 0 0,0 1 0 0 0,1-1-1 0 0,-1 1 1 0 0,0-1 0 0 0,0 1 0 0 0,2 0 0 0 0,-2-1-18 0 0,1 2-15 0 0,0 0 0 0 0,0-1 0 0 0,1 0 0 0 0,-1 1 1 0 0,1-1-1 0 0,-1 0 0 0 0,1 0 0 0 0,-1 1 0 0 0,1-1 1 0 0,0 0-1 0 0,0-1 0 0 0,2 2 0 0 0,27 7-356 0 0,-21-7 300 0 0,24 5-124 0 0,0-2-1 0 0,61 3 1 0 0,71-10-51 0 0,-162 2 278 0 0,218-11-127 0 0,18-1 26 0 0,-160 10 86 0 0,198-3-45 0 0,-1 21 166 0 0,-267-16-64 0 0,0 2 1 0 0,0-1 0 0 0,-1 1-1 0 0,1 1 1 0 0,0 0 0 0 0,-1 0-1 0 0,0 1 1 0 0,0 0 0 0 0,13 8-1 0 0,-21-11-28 0 0,-1-1 1 0 0,0 0-1 0 0,1 1 0 0 0,-1-1 0 0 0,1 1 0 0 0,-1-1 1 0 0,0 1-1 0 0,0-1 0 0 0,1 1 0 0 0,-1 0 0 0 0,0-1 1 0 0,0 1-1 0 0,0-1 0 0 0,1 1 0 0 0,-1-1 0 0 0,0 1 1 0 0,0 0-1 0 0,0-1 0 0 0,0 1 0 0 0,0-1 0 0 0,0 1 1 0 0,0 0-1 0 0,0-1 0 0 0,-1 1 0 0 0,1-1 0 0 0,0 2 0 0 0,-7 11 149 0 0,3-10-116 0 0,0 0 0 0 0,-1 0 1 0 0,1 0-1 0 0,-1-1 0 0 0,1 1 0 0 0,-1-1 1 0 0,0 0-1 0 0,0-1 0 0 0,0 1 1 0 0,0-1-1 0 0,-8 1 0 0 0,-5 3 48 0 0,-89 20 326 0 0,-158 18 0 0 0,-221 17-24 0 0,83-44-126 0 0,237-15-205 0 0,60 2-86 0 0,103-3-105 0 0,5 1-95 0 0,-1-1 194 0 0,0 0 0 0 0,0 1 0 0 0,0-1 0 0 0,0 0 0 0 0,1 0-1 0 0,-1 0 1 0 0,0 0 0 0 0,0 0 0 0 0,1 0 0 0 0,1-1 0 0 0,3 0-50 0 0,161 1-986 0 0,28-1 795 0 0,-61-7 215 0 0,157-8-3 0 0,329 6-23 0 0,-362 26 43 0 0,-201-8 51 0 0,0 3 0 0 0,79 25 0 0 0,-113-28-65 0 0,-23-7 52 0 0,1-1 1 0 0,-1 0-1 0 0,1 0 1 0 0,-1 0-1 0 0,1 0 1 0 0,-1 0-1 0 0,1 1 1 0 0,-1-1-1 0 0,0 0 1 0 0,1 0 0 0 0,-1 1-1 0 0,1-1 1 0 0,-1 0-1 0 0,0 1 1 0 0,1-1-1 0 0,-1 0 1 0 0,0 1-1 0 0,1-1 1 0 0,-1 0-1 0 0,0 1 1 0 0,0-1-1 0 0,1 1 1 0 0,-1-1 0 0 0,0 1-1 0 0,0-1 1 0 0,0 1-1 0 0,0-1 1 0 0,1 1-1 0 0,-2 0 4 0 0,0 1 0 0 0,0-1 0 0 0,0 0 0 0 0,0 0 0 0 0,0 0 0 0 0,-1 0 0 0 0,1 0 0 0 0,0 0 0 0 0,0 0 0 0 0,-1 0 0 0 0,1 0 0 0 0,0-1 0 0 0,-3 2 0 0 0,-25 9 155 0 0,-13 0 91 0 0,1-3-1 0 0,-69 6 0 0 0,39-6-73 0 0,-615 44 553 0 0,603-51-718 0 0,-160-1 72 0 0,175-3-64 0 0,-104-19 0 0 0,139 14-123 0 0,31 8-16 0 0,7-3-191 0 0,1 2 238 0 0,0-1 1 0 0,-1 0-1 0 0,1 1 0 0 0,11-1 0 0 0,1 0-44 0 0,255-34-827 0 0,-238 32 867 0 0,253-16-259 0 0,-95 9 229 0 0,-188 10 107 0 0,268-15-48 0 0,-193 15 33 0 0,111 12-1 0 0,-174-8 44 0 0,-14-3 106 0 0,-19 0 179 0 0,-30-2-170 0 0,0-3-1 0 0,-49-11 0 0 0,20 3-125 0 0,26 4-54 0 0,0-2-1 0 0,1-1 0 0 0,1-3 1 0 0,0-2-1 0 0,-86-45 0 0 0,115 52 58 0 0,1-1-1 0 0,1 0 1 0 0,-1-1-1 0 0,2-1 1 0 0,0 0-1 0 0,-17-21 1 0 0,25 27-9 0 0,1-1 0 0 0,0 0 0 0 0,0 0 0 0 0,1 0 0 0 0,0-1 1 0 0,1 1-1 0 0,0-1 0 0 0,0 0 0 0 0,1-1 0 0 0,0 1 0 0 0,1-1 0 0 0,0 1 0 0 0,0-1 0 0 0,0-18 1 0 0,3 20-1 0 0,-1 1 0 0 0,1-1 1 0 0,1 1-1 0 0,0 0 1 0 0,0-1-1 0 0,0 1 1 0 0,1 0-1 0 0,0 0 1 0 0,6-11-1 0 0,-2 8-26 0 0,0 1 0 0 0,0 0 0 0 0,0 0 0 0 0,1 0-1 0 0,16-12 1 0 0,-2 4-56 0 0,2 1 0 0 0,0 2 0 0 0,0 0-1 0 0,37-14 1 0 0,-25 13-30 0 0,1 1-1 0 0,1 2 1 0 0,73-14 0 0 0,-87 23 94 0 0,0 1 0 0 0,0 0 0 0 0,0 2 0 0 0,0 1 1 0 0,0 1-1 0 0,0 1 0 0 0,38 10 0 0 0,81 21-57 0 0,-67-17 56 0 0,-55-12-17 0 0,-18-4 9 0 0,19-2 6 0 0,-8 1 11 0 0,-2 0 11 0 0,-12 0-10 0 0,0 0 0 0 0,1 0 0 0 0,-1 0 0 0 0,0 0 0 0 0,0 0 0 0 0,0 0 0 0 0,0 0 0 0 0,0 0 1 0 0,0 0-1 0 0,1 0 0 0 0,-1 0 0 0 0,0 0 0 0 0,0 0 0 0 0,0 0 0 0 0,0 0 0 0 0,0 0 0 0 0,0 0 0 0 0,1 1 0 0 0,-1-1 0 0 0,0 0 0 0 0,0 0 0 0 0,0 0 0 0 0,0 0 1 0 0,0 0-1 0 0,0 0 0 0 0,0 0 0 0 0,0 0 0 0 0,0 0 0 0 0,0 1 0 0 0,1-1 0 0 0,-1 0 0 0 0,0 0 0 0 0,0 0 0 0 0,0 0 0 0 0,0 0 0 0 0,0 0 0 0 0,0 0 0 0 0,0 1 1 0 0,0-1-1 0 0,6 13 9 0 0,-2 3-10 0 0,-3-8 5 0 0,0 0 0 0 0,-1 0-1 0 0,0 0 1 0 0,-1-1 0 0 0,-1 11-1 0 0,-12 42 31 0 0,12-51-34 0 0,-3 7 8 0 0,-1-1-1 0 0,-1 0 1 0 0,0-1-1 0 0,-1 0 1 0 0,-10 14-1 0 0,17-27-27 0 0,0 0-1 0 0,0 0 1 0 0,0 0 0 0 0,0-1-1 0 0,0 1 1 0 0,0 0 0 0 0,0-1-1 0 0,0 1 1 0 0,0 0-1 0 0,-1-1 1 0 0,1 0 0 0 0,0 1-1 0 0,0-1 1 0 0,0 0 0 0 0,-1 0-1 0 0,1 1 1 0 0,0-1 0 0 0,0 0-1 0 0,-1 0 1 0 0,0-1 0 0 0,1 1 6 0 0,0 0 6 0 0,0 0-1 0 0,0 0 0 0 0,1-1 1 0 0,-1 1-1 0 0,0 0 1 0 0,1-1-1 0 0,-1 1 1 0 0,0-1-1 0 0,1 1 0 0 0,-1-1 1 0 0,1 1-1 0 0,-1-1 1 0 0,1 1-1 0 0,-1-1 0 0 0,1 1 1 0 0,-1-1-1 0 0,1 0 1 0 0,-1 1-1 0 0,1-1 0 0 0,-1-1 1 0 0,0 0-11 0 0,-3-4 4 0 0,0-1-1 0 0,0 0 1 0 0,1 0-1 0 0,0 0 1 0 0,0 0-1 0 0,-3-13 1 0 0,-7-48 24 0 0,4 14-14 0 0,-19-56 39 0 0,-17-89 125 0 0,40 162-145 0 0,-1 6 6 0 0,1-1-1 0 0,2 1 0 0 0,2-1 1 0 0,2-38-1 0 0,2 55-20 0 0,1 3 0 0 0,5 3 0 0 0,-6 8-9 0 0,0-1 0 0 0,1 1 0 0 0,-1 0 1 0 0,0 0-1 0 0,1 1 0 0 0,-1-1 0 0 0,0 0 0 0 0,1 1 0 0 0,5 0 0 0 0,35 4-146 0 0,-29-2 111 0 0,45 2-64 0 0,-34-3 65 0 0,1 1 0 0 0,-1 1 0 0 0,31 9 0 0 0,-44-8 58 0 0,-11-3 458 0 0,-5 0-434 0 0,1 0 0 0 0,-1-1-1 0 0,0 1 1 0 0,0 0 0 0 0,0-1 0 0 0,0 0-1 0 0,0 1 1 0 0,0-1 0 0 0,1-1-1 0 0,-1 1 1 0 0,-4-1 0 0 0,-33-8 72 0 0,34 7-76 0 0,-12-3-35 0 0,1-1-1 0 0,0-1 1 0 0,0-1 0 0 0,1 0-1 0 0,0-1 1 0 0,1-1 0 0 0,-1-1-1 0 0,2 0 1 0 0,-19-18 0 0 0,23 20 10 0 0,1-1 0 0 0,1 0 0 0 0,0 0 0 0 0,0-1 0 0 0,1 0 1 0 0,0 0-1 0 0,1-1 0 0 0,0 0 0 0 0,1 0 0 0 0,1 0 0 0 0,-1-1 0 0 0,2 0 0 0 0,-4-24 1 0 0,6 30 12 0 0,1-1 0 0 0,0 1 0 0 0,1 0 0 0 0,0 0 0 0 0,0 0 0 0 0,0 0 0 0 0,1 0 0 0 0,0 0 0 0 0,0 0 1 0 0,1 0-1 0 0,7-12 0 0 0,-8 14-27 0 0,2 0 0 0 0,-1 0 1 0 0,0 0-1 0 0,1 1 0 0 0,0 0 1 0 0,0-1-1 0 0,1 1 1 0 0,-1 1-1 0 0,1-1 0 0 0,-1 1 1 0 0,1-1-1 0 0,0 1 0 0 0,1 1 1 0 0,-1-1-1 0 0,6-1 0 0 0,7-1-28 0 0,-2 2-48 0 0,-12 3 69 0 0,0 1 0 0 0,0-1 0 0 0,0 1 0 0 0,0 0 0 0 0,-1 0-1 0 0,1 0 1 0 0,0 0 0 0 0,-1 1 0 0 0,1 0 0 0 0,-1-1 0 0 0,0 1 0 0 0,1 1-1 0 0,3 2 1 0 0,3 7-1 0 0,-7-7 16 0 0,-1 0 0 0 0,1 0 0 0 0,-1 0-1 0 0,0 0 1 0 0,-1 1 0 0 0,1-1 0 0 0,-1 1 0 0 0,0 0-1 0 0,-1-1 1 0 0,0 1 0 0 0,1 0 0 0 0,-2-1 0 0 0,0 7-1 0 0,-2 9 31 0 0,-1 0 0 0 0,-8 24-1 0 0,5-18-4 0 0,-27 87 80 0 0,-9 40 117 0 0,37-124-195 0 0,0 1-1 0 0,2-1 1 0 0,0 37-1 0 0,4-50-23 0 0,0 0 0 0 0,2 0 1 0 0,-1 1-1 0 0,2-2 0 0 0,0 1 0 0 0,2 0 0 0 0,-1-1 0 0 0,11 24 0 0 0,-6-26-7 0 0,-7-12 0 0 0,0-1 0 0 0,0 1 0 0 0,0 0-1 0 0,0-1 1 0 0,1 0 0 0 0,-1 1 0 0 0,0-1 0 0 0,1 0-1 0 0,-1 0 1 0 0,1 0 0 0 0,0-1 0 0 0,-1 1 0 0 0,1-1-1 0 0,-1 1 1 0 0,1-1 0 0 0,0 0 0 0 0,-1 0 0 0 0,1 0-1 0 0,0 0 1 0 0,-1-1 0 0 0,1 1 0 0 0,0-1 0 0 0,-1 1-1 0 0,5-3 1 0 0,-2 1 7 0 0,-1 1 0 0 0,1-1 0 0 0,-1 0 0 0 0,0-1 0 0 0,1 1 0 0 0,-1-1 0 0 0,0 0 0 0 0,-1 0 0 0 0,1 0 0 0 0,-1-1 0 0 0,1 1 1 0 0,-1-1-1 0 0,3-4 0 0 0,-1 0 5 0 0,-1-1 0 0 0,1 0 0 0 0,-2 0 0 0 0,1 0 0 0 0,-2 0 0 0 0,1-1 0 0 0,-1 1 0 0 0,0-1 0 0 0,-1 0 0 0 0,0 1 0 0 0,-1-1 0 0 0,0 0 0 0 0,0 0 0 0 0,-3-12 0 0 0,3 17-28 0 0,-1 0-7 0 0,-9-12-1 0 0,4 7 79 0 0,3 7 3 0 0,3 3-58 0 0,0 0 0 0 0,-1-1 0 0 0,1 1 0 0 0,-1 0 0 0 0,1-1 0 0 0,0 1 0 0 0,-1 0 0 0 0,1 0 0 0 0,-1 0 0 0 0,1-1-1 0 0,0 1 1 0 0,-1 0 0 0 0,1 0 0 0 0,-1 0 0 0 0,1 0 0 0 0,-1 0 0 0 0,1 0 0 0 0,0 0 0 0 0,-1 0 0 0 0,1 0 0 0 0,-1 0 0 0 0,1 0 0 0 0,-1 0 0 0 0,1 0-1 0 0,-1 0 1 0 0,1 1 0 0 0,0-1 0 0 0,-1 0 0 0 0,1 0 0 0 0,-1 0 0 0 0,1 1 0 0 0,0-1 0 0 0,-1 0 0 0 0,1 0 0 0 0,0 1 0 0 0,-1-1 0 0 0,1 0-1 0 0,0 1 1 0 0,-1-1 0 0 0,1 0 0 0 0,0 1 0 0 0,0-1 0 0 0,0 1 0 0 0,-1-1 0 0 0,1 0 0 0 0,0 1 0 0 0,0 0 0 0 0,0-1-5 0 0,-3 6-12 0 0,0-1 0 0 0,0 1-1 0 0,1 0 1 0 0,0 0 0 0 0,0 0-1 0 0,1 0 1 0 0,0 1 0 0 0,0-1-1 0 0,0 0 1 0 0,1 0 0 0 0,0 1 0 0 0,1 11-1 0 0,1 3-47 0 0,2 1 0 0 0,7 27 0 0 0,-3-24 69 0 0,18 36 0 0 0,-16-37 3 0 0,0-1 1 0 0,6 27-1 0 0,-14-43-5 0 0,0 1 0 0 0,-1-1 0 0 0,0 1 0 0 0,0 0 0 0 0,-1-1 0 0 0,0 1 0 0 0,-1-1 0 0 0,1 1 0 0 0,-2 0 0 0 0,1-1 0 0 0,-3 9 0 0 0,-4 3 10 0 0,4-16-12 0 0,1-1-2 0 0,0-1-3 0 0,1 1-1 0 0,-1-1 0 0 0,0 1 0 0 0,1-1 1 0 0,-1 0-1 0 0,0 0 0 0 0,0 0 1 0 0,0 0-1 0 0,0-1 0 0 0,0 1 1 0 0,0-1-1 0 0,0 1 0 0 0,0-1 0 0 0,0 0 1 0 0,0-1-1 0 0,0 1 0 0 0,0 0 1 0 0,-5-2-1 0 0,-3-1-31 0 0,0 0 1 0 0,0-1-1 0 0,-16-7 1 0 0,8 2 11 0 0,0-1 0 0 0,1 0 0 0 0,0-1 0 0 0,1-1 1 0 0,1-1-1 0 0,-1 0 0 0 0,2-1 0 0 0,0-1 1 0 0,1 0-1 0 0,0-1 0 0 0,-14-23 0 0 0,22 28-31 0 0,0-1-1 0 0,1 1 0 0 0,0-1 1 0 0,1 0-1 0 0,0-1 0 0 0,1 1 1 0 0,0-1-1 0 0,1 0 0 0 0,1 1 1 0 0,0-1-1 0 0,1-23 0 0 0,2 19-38 0 0,0 0 0 0 0,1 0 0 0 0,0 0 0 0 0,1 0 0 0 0,1 0 0 0 0,1 1 0 0 0,1 0-1 0 0,10-19 1 0 0,-14 28 79 0 0,1 1-1 0 0,1-1 1 0 0,-1 1-1 0 0,1 0 1 0 0,0 0-1 0 0,0 1 1 0 0,10-8-1 0 0,-12 10 34 0 0,0 1 1 0 0,0 0-1 0 0,0 1 0 0 0,1-1 0 0 0,-1 0 0 0 0,1 1 0 0 0,-1 0 0 0 0,1 0 0 0 0,-1 0 0 0 0,1 0 1 0 0,0 0-1 0 0,-1 1 0 0 0,1 0 0 0 0,0 0 0 0 0,0 0 0 0 0,-1 0 0 0 0,7 1 0 0 0,-2 1-7 0 0,1 1 0 0 0,0-1 0 0 0,-1 1 0 0 0,0 1 1 0 0,0-1-1 0 0,0 2 0 0 0,0-1 0 0 0,-1 1 0 0 0,1 0 0 0 0,-1 0 0 0 0,0 1 0 0 0,-1 0 0 0 0,0 0 0 0 0,0 1 0 0 0,7 9 0 0 0,-4-3 9 0 0,0 0 0 0 0,-2 1 0 0 0,1 0 0 0 0,-2 1 0 0 0,0-1-1 0 0,0 1 1 0 0,5 29 0 0 0,48 203 693 0 0,-52-198-651 0 0,-2 0 0 0 0,-2 72-1 0 0,0-24 142 0 0,-4-70-185 0 0,0-19-9 0 0,1-1-1 0 0,0 1 1 0 0,0 0-1 0 0,1 0 1 0 0,0-1-1 0 0,3 11 1 0 0,-1-6 18 0 0,2-2 54 0 0,-4-6 0 0 0,5 6-64 0 0,5 1-16 0 0,0-4 11 0 0,-11-7-10 0 0,0 0-1 0 0,0 0 1 0 0,0 0 0 0 0,0 0 0 0 0,0 0-1 0 0,0 0 1 0 0,0 0 0 0 0,0 0 0 0 0,0 0-1 0 0,-1 0 1 0 0,1 0 0 0 0,0 0 0 0 0,0 0-1 0 0,0 1 1 0 0,0-1 0 0 0,0 0 0 0 0,0 0-1 0 0,0 0 1 0 0,0 0 0 0 0,0 0 0 0 0,0 0-1 0 0,0 0 1 0 0,0 0 0 0 0,0 0 0 0 0,0 0-1 0 0,0 0 1 0 0,0 0 0 0 0,0 0 0 0 0,0 0-1 0 0,0 0 1 0 0,0 1 0 0 0,0-1 0 0 0,0 0-1 0 0,0 0 1 0 0,0 0 0 0 0,0 0 0 0 0,0 0-1 0 0,0 0 1 0 0,0 0 0 0 0,0 0 0 0 0,0 0-1 0 0,0 0 1 0 0,0 0 0 0 0,0 0 0 0 0,0 0-1 0 0,0 0 1 0 0,0 0 0 0 0,1 0 0 0 0,-1 0-1 0 0,0 1 1 0 0,0-1 0 0 0,0 0 0 0 0,0 0-1 0 0,0 0 1 0 0,0 0 0 0 0,0 0 0 0 0,-7 4 0 0 0,-1-1 1 0 0,0 1 0 0 0,0-1-1 0 0,0-1 1 0 0,0 1 0 0 0,-9 0-1 0 0,-57 7-3 0 0,36-5 3 0 0,2 0-1 0 0,-104 14 0 0 0,-142 38 0 0 0,218-40 35 0 0,-139 45 85 0 0,194-59-102 0 0,6-3-17 0 0,0 1 1 0 0,0 0 0 0 0,0 1-1 0 0,1-1 1 0 0,-1 0-1 0 0,0 1 1 0 0,1 0 0 0 0,0-1-1 0 0,-1 1 1 0 0,1 0-1 0 0,0 0 1 0 0,-3 3 0 0 0,4-3-92 0 0,2 1-80 0 0,1 0 128 0 0,0 1 1 0 0,1-1-1 0 0,-1 1 1 0 0,1-1 0 0 0,0 0-1 0 0,0 0 1 0 0,0 0-1 0 0,1-1 1 0 0,-1 1 0 0 0,1-1-1 0 0,-1 1 1 0 0,1-1-1 0 0,0 0 1 0 0,0-1-1 0 0,-1 1 1 0 0,1-1 0 0 0,1 1-1 0 0,6 0 1 0 0,10 2-31 0 0,1 0-1 0 0,30 0 1 0 0,-42-4 40 0 0,192 0-155 0 0,1-17 22 0 0,-58 4 33 0 0,-142 13 486 0 0,-11-3-280 0 0,1 0-1 0 0,-1 1 1 0 0,-1 1-1 0 0,1-1 1 0 0,0 1-1 0 0,0 1 1 0 0,0 0-1 0 0,-13 0 1 0 0,4 1 3 0 0,-465 38 545 0 0,279-16-295 0 0,173-21-285 0 0,-171 23 421 0 0,161-18-378 0 0,1 1 0 0 0,-75 28 0 0 0,81-21-101 0 0,31-14-60 0 0,3 1-314 0 0,-1-1 356 0 0,0 0 0 0 0,1 1-1 0 0,0-2 1 0 0,-1 1-1 0 0,1 0 1 0 0,0 0 0 0 0,-1 0-1 0 0,1 0 1 0 0,0 0 0 0 0,0 0-1 0 0,1 0 1 0 0,0 1-32 0 0,1 0 8 0 0,1 1 0 0 0,0-1 1 0 0,-1 1-1 0 0,1-1 0 0 0,0 0 0 0 0,0-1 0 0 0,1 1 0 0 0,-1-1 0 0 0,0 0 0 0 0,9 2 0 0 0,7-1-146 0 0,22 1-1 0 0,-25-2 91 0 0,208 2-675 0 0,-109-3 517 0 0,10 1-7 0 0,387 14-517 0 0,-481-13 766 0 0,52 11 0 0 0,-67-8 45 0 0,-14-4 118 0 0,-6 0 27 0 0,-27 4 37 0 0,1-1-1 0 0,-1-1 1 0 0,-58-2-1 0 0,18-1 4 0 0,-521-5 1873 0 0,557 5-2073 0 0,32 0-117 0 0,6 0-471 0 0,245-9 30 0 0,-10 1-229 0 0,-160 8 587 0 0,79 12-1 0 0,-137-10 201 0 0,-3 0 0 0 0,0 1 0 0 0,32 10 0 0 0,-37-9 20 0 0,-10-3 210 0 0,-33 6 218 0 0,-29-4 34 0 0,-73-5 1 0 0,56-1-242 0 0,-37 1 269 0 0,-217 25-1 0 0,320-22-502 0 0,-28 8-49 0 0,36-9-198 0 0,11 6-755 0 0,-1-3 870 0 0,-1 0 0 0 0,1 0-1 0 0,-1-1 1 0 0,1 0-1 0 0,0 0 1 0 0,0-1-1 0 0,13 1 1 0 0,68-3-275 0 0,-9-4 213 0 0,87-2 104 0 0,-165 7 503 0 0,-5 0-252 0 0,-311-9 763 0 0,262 5-815 0 0,-7 0 27 0 0,-101-20 1 0 0,82 9-200 0 0,76 15-30 0 0,5 1-442 0 0,38 14 344 0 0,0-2 0 0 0,50 8 0 0 0,92 9-153 0 0,-82-15 49 0 0,36-1-228 0 0,-52-7-108 0 0,-83-7 504 0 0,-2-1-97 0 0,-1 0 244 0 0,0 0 0 0 0,1 0 0 0 0,-1 1 0 0 0,0-1 1 0 0,0 0-1 0 0,0 0 0 0 0,0 0 0 0 0,0 1 0 0 0,0-1 0 0 0,-2-1 0 0 0,1 1 28 0 0,-5-4 35 0 0,0 1 0 0 0,0 0 1 0 0,-1 1-1 0 0,1 0 0 0 0,-1 0 0 0 0,-14-3 0 0 0,-54-7 223 0 0,40 8-180 0 0,-624-93 1459 0 0,32 44-848 0 0,609 53-742 0 0,3 0-8 0 0,0 2 1 0 0,-28 3 0 0 0,42-4-69 0 0,3 3-512 0 0,-1-2 549 0 0,0 0 0 0 0,1 0 0 0 0,-1-1 0 0 0,1 1 0 0 0,-1 0 0 0 0,1-1 0 0 0,0 1 0 0 0,-1 0 0 0 0,1-1 0 0 0,-1 1 0 0 0,1-1 0 0 0,0 1 0 0 0,1 0 1 0 0,12 7-183 0 0,4-1 68 0 0,0-2 1 0 0,1 0 0 0 0,0 0-1 0 0,-1-2 1 0 0,37 2 0 0 0,-30-3 92 0 0,265 32-150 0 0,-270-31 180 0 0,2-1 9 0 0,-1 2-1 0 0,0 0 0 0 0,41 14 0 0 0,-49-13 20 0 0,-11-4 57 0 0,-16 2 123 0 0,-20 0 17 0 0,0-1 0 0 0,-1-2 0 0 0,-53-6 0 0 0,33 2-123 0 0,-279-22 142 0 0,126-7-137 0 0,136 19-73 0 0,47 10 23 0 0,-98-24-25 0 0,121 27-105 0 0,5 1-162 0 0,35-2-265 0 0,67 6 0 0 0,-38 0 244 0 0,100 6-135 0 0,200 38 0 0 0,-275-25 366 0 0,-13-1 31 0 0,-98-18 501 0 0,-27-4 15 0 0,-80-8 0 0 0,61 2-236 0 0,-402-38 734 0 0,390 36-891 0 0,-119-17 1 0 0,194 25-291 0 0,5-1-413 0 0,-2 1 560 0 0,1 0 0 0 0,-1 0 1 0 0,0 0-1 0 0,0 0 1 0 0,0 0-1 0 0,0 1 0 0 0,1-1 1 0 0,1 1-1 0 0,4 0-88 0 0,0-1 122 0 0,347 29-1115 0 0,-2 20 219 0 0,-265-25 896 0 0,-799-164 3387 0 0,394 82-2766 0 0,213 44-493 0 0,20 2-545 0 0,83 12 226 0 0,21 7-1309 0 0,-3-2 1097 0 0,1-1 0 0 0,21 3 0 0 0,57 2-462 0 0,-26-2 454 0 0,9 1 120 0 0,143 20-179 0 0,-150-16 385 0 0,74 23 0 0 0,-137-33 86 0 0,19 9 13 0 0,-25-9 74 0 0,-14 4 334 0 0,12-6-399 0 0,-7 2 55 0 0,-1-1-1 0 0,1 0 1 0 0,0 0-1 0 0,-1 0 0 0 0,1-1 1 0 0,-1-1-1 0 0,1 1 1 0 0,-8-2-1 0 0,-6 0 77 0 0,-82-5 424 0 0,-272-28 675 0 0,114-8-441 0 0,-78-11-122 0 0,265 43-956 0 0,-87-25 0 0 0,301 75-4650 0 0,276 26 4179 0 0,-239-34-779 0 0,-147-25 1265 0 0,-15-4 194 0 0,-1 1 1 0 0,28 13 2527 0 0,-42-16-2398 0 0,-15 3 1186 0 0,-17-2-569 0 0,-53-6-1 0 0,45 2-555 0 0,-587-78-85 0 0,471 57 91 0 0,38 2 90 0 0,116 22-480 0 0,5 2-67 0 0,8 5 153 0 0,1-2-1 0 0,0 1 1 0 0,0-2-1 0 0,0 1 1 0 0,18 3-1 0 0,72 10-204 0 0,-66-13 330 0 0,270 40-19 0 0,125 21-125 0 0,-387-59 165 0 0,58 13-12 0 0,-100-20 155 0 0,-3 1-92 0 0,0-1-1 0 0,0 0 0 0 0,0 1 0 0 0,0-1 0 0 0,0 0 0 0 0,-1 0 0 0 0,1 0 1 0 0,0 0-1 0 0,0 0 0 0 0,0 0 0 0 0,-2-1 0 0 0,-4 0 88 0 0,-317-19 1794 0 0,216 10-1534 0 0,-31-3 103 0 0,-182-12 818 0 0,291 24-1311 0 0,28 1-158 0 0,6 2-504 0 0,25 5 364 0 0,0-2 0 0 0,0 0-1 0 0,51 1 1 0 0,-37-3 327 0 0,-40-3-11 0 0,382 38-64 0 0,-379-37 64 0 0,56 8 0 0 0,97 26 0 0 0,-139-28-2 0 0,-17-4 3 0 0,0 0 606 0 0,-20 5-438 0 0,0-1 0 0 0,-1 0 0 0 0,1-1 0 0 0,-2-1 1 0 0,1-1-1 0 0,0-1 0 0 0,-1 0 0 0 0,-28 0 0 0 0,-44 1-35 0 0,73-3-123 0 0,14 0-7 0 0,1-1 0 0 0,-1 1 1 0 0,1-1-1 0 0,-1 0 0 0 0,1 0 1 0 0,-1-1-1 0 0,0 1 0 0 0,1-1 1 0 0,-1 1-1 0 0,-4-3 0 0 0,6 2-84 0 0,17 5-568 0 0,-2-2 567 0 0,1 0 0 0 0,1-1 0 0 0,-1 0 0 0 0,24-3 0 0 0,19 1-50 0 0,-45 1 16 0 0,1-1-1 0 0,-1 0 0 0 0,1-1 0 0 0,13-4 1 0 0,-18 5-19 0 0,-5 0 6 0 0,-2 0-118 0 0,5-4 166 0 0,-6 4 82 0 0,0 1 1 0 0,0-1-1 0 0,0 1 0 0 0,0-1 1 0 0,0 0-1 0 0,0 1 1 0 0,0-1-1 0 0,0 1 1 0 0,0-1-1 0 0,0 1 1 0 0,-1-1-1 0 0,1 1 0 0 0,0-1 1 0 0,0 1-1 0 0,-1-1 1 0 0,1 1-1 0 0,0-1 1 0 0,-1 1-1 0 0,1-1 1 0 0,-1 0-1 0 0,1 1 0 0 0,-2-2 36 0 0,0 0 0 0 0,0 0 0 0 0,0 0 0 0 0,-1 0 0 0 0,1 0 0 0 0,-1 0 0 0 0,1 0-1 0 0,-1 1 1 0 0,0 0 0 0 0,1-1 0 0 0,-7-1 0 0 0,-34-7 234 0 0,35 8-214 0 0,-284-44 627 0 0,253 41-618 0 0,-509-96 251 0 0,535 99-316 0 0,-556-109 724 0 0,121 43-1000 0 0,434 67 456 0 0,-12-3-1626 0 0,36 9 382 0 0,176 40 450 0 0,20 5 590 0 0,-151-34 23 0 0,89 40 0 0 0,-59-18 10 0 0,-82-37 209 0 0,-6-2-155 0 0,-204-42 1417 0 0,102 17-1362 0 0,-375-79 294 0 0,405 91-502 0 0,73 14-13 0 0,15 7-687 0 0,-3-1 643 0 0,1-1-1 0 0,-1-1 1 0 0,1 0 0 0 0,16 4-1 0 0,63 10-329 0 0,-70-14 436 0 0,18 3-25 0 0,528 113-131 0 0,-500-105 184 0 0,-40-9 13 0 0,1 0 1 0 0,-2 2 0 0 0,28 11 0 0 0,-51-18 50 0 0,-6-3 70 0 0,-1 0-1 0 0,0 1 0 0 0,-1 0 1 0 0,1 0-1 0 0,0 0 0 0 0,-10 0 1 0 0,-5-1 140 0 0,-253-46 564 0 0,-125-15-296 0 0,385 61-551 0 0,11 2-134 0 0,3 3-30 0 0,2 1 137 0 0,1-1 0 0 0,-1 1-1 0 0,1 0 1 0 0,0-1 0 0 0,0 0-1 0 0,0 0 1 0 0,0 0 0 0 0,0 0-1 0 0,0-1 1 0 0,1 1 0 0 0,0-1-1 0 0,-1 0 1 0 0,11 2 0 0 0,9 2-143 0 0,39 5 0 0 0,-46-8 128 0 0,236 27-132 0 0,92 16-196 0 0,-330-43 358 0 0,-12-2-42 0 0,-7-2 204 0 0,-26-8 72 0 0,-1 2 0 0 0,-1 1 0 0 0,1 2 0 0 0,-34-1 0 0 0,-15-2-57 0 0,-375-53 588 0 0,104 21 7 0 0,329 37-719 0 0,0 1-1 0 0,-40 3 1 0 0,60-2-109 0 0,12 8-797 0 0,-2-2 764 0 0,0-1 0 0 0,0-1 1 0 0,0 1-1 0 0,0-2 0 0 0,1 1 0 0 0,0-1 1 0 0,16 4-1 0 0,82 10-179 0 0,-70-13 239 0 0,28 4 49 0 0,13 1 11 0 0,80 21 0 0 0,-136-25 1 0 0,-136-17 828 0 0,31-3-622 0 0,-127-39 0 0 0,-17-15 18 0 0,184 58-232 0 0,16 5-11 0 0,0-2-1 0 0,1 0 1 0 0,0-2-1 0 0,-35-17 1 0 0,60 26-80 0 0,9 2-1218 0 0,21 6 1117 0 0,0 0 1 0 0,30 12-1 0 0,-43-13 1491 0 0,-13-5-1460 0 0,24 15 107 0 0,-8-6-37 0 0,18-3 50 0 0,-25-5 64 0 0,-9-2 122 0 0,-4-1-121 0 0,0-1 0 0 0,0 1 0 0 0,0-1 0 0 0,1 1 0 0 0,-1 0 0 0 0,0 0 0 0 0,-1-1 0 0 0,1 1 0 0 0,0 0 0 0 0,0 0 0 0 0,0 0 0 0 0,-1 0 0 0 0,-2-1 0 0 0,-7-4 42 0 0,-1 0 1 0 0,1 1-1 0 0,-1 1 0 0 0,-24-6 0 0 0,19 5-50 0 0,-193-47 190 0 0,80 22 4 0 0,39 10 6 0 0,89 20-187 0 0,5 1-473 0 0,21 11 69 0 0,49 17 0 0 0,24 9 244 0 0,-85-32 160 0 0,-10-5 331 0 0,-3-2-313 0 0,0-1 0 0 0,-1 1-1 0 0,1 0 1 0 0,-1 0 0 0 0,1 0-1 0 0,-1 0 1 0 0,1 0 0 0 0,-1 0-1 0 0,0 1 1 0 0,1-1-1 0 0,-3 0 1 0 0,2 0 9 0 0,-80-29 232 0 0,-16-6-56 0 0,89 32-241 0 0,7 3-68 0 0,10 4-1052 0 0,-4-2 1046 0 0,0 0 0 0 0,9 1-1 0 0,-11-2 77 0 0,13 1 767 0 0,-28-8-396 0 0,8 4-332 0 0,-9-2 81 0 0,-34-8-6 0 0,39 10-128 0 0,7 3-114 0 0,4 1-157 0 0,28 11 20 0 0,0-2-1 0 0,61 13 1 0 0,-88-22 257 0 0,11 2-73 0 0,-11-2 184 0 0,-13-10 368 0 0,2 5-356 0 0,0 0 0 0 0,0 0 0 0 0,0 1 0 0 0,-1 0 0 0 0,1 1 0 0 0,-19-4 0 0 0,2 1 8 0 0,-12-5-69 0 0,1-1 0 0 0,0-1 0 0 0,1-3 0 0 0,0 0 0 0 0,1-2-1 0 0,-39-27 1 0 0,43 23 78 0 0,0 1 100 0 0,1-1 0 0 0,1-1 0 0 0,-32-32-1 0 0,-48-50 399 0 0,-2-2-470 0 0,-7-23-145 0 0,93 102 0 0 0,-2 0 0 0 0,0 1 0 0 0,-56-40 0 0 0,-87-34 0 0 0,63 40 0 0 0,63 35 40 0 0,-87-57-16 0 0,118 73-29 0 0,-33-23-34 0 0,-63-60 1 0 0,94 79-1 0 0,0-1 1 0 0,1-1-1 0 0,1-1 1 0 0,-15-24 0 0 0,-20-32-20 0 0,5 9 62 0 0,-18-27-4 0 0,-11-20 0 0 0,19 4-180 0 0,-47-137 0 0 0,73 174-24 0 0,-54-101 0 0 0,-43-27 204 0 0,47 80 0 0 0,29 47-21 0 0,-79-87 0 0 0,83 107-2 0 0,-9-19-163 0 0,45 59 150 0 0,1-1 0 0 0,0 0 0 0 0,0 0-1 0 0,-7-23 1 0 0,12 31 15 0 0,0 0 0 0 0,1 0-1 0 0,-1-1 1 0 0,1 1-1 0 0,0 0 1 0 0,0 0 0 0 0,0-1-1 0 0,0 1 1 0 0,1 0 0 0 0,-1-1-1 0 0,1 1 1 0 0,0 0 0 0 0,0 0-1 0 0,0 0 1 0 0,0 0-1 0 0,1 0 1 0 0,-1 0 0 0 0,1 0-1 0 0,0 0 1 0 0,-1 0 0 0 0,1 1-1 0 0,1-1 1 0 0,-1 1 0 0 0,0-1-1 0 0,1 1 1 0 0,-1 0-1 0 0,4-2 1 0 0,7-6-143 0 0,1 2-1 0 0,0 0 1 0 0,1 1 0 0 0,20-7 0 0 0,-20 7 27 0 0,-9 5 122 0 0,39-17-227 0 0,71-40-1 0 0,-103 50 243 0 0,-5 1 16 0 0,-8 7-7 0 0,1 1-1 0 0,-1-1 1 0 0,0 1 0 0 0,0-1-1 0 0,0 0 1 0 0,0 1-1 0 0,0-1 1 0 0,0 0-1 0 0,0 1 1 0 0,0-1-1 0 0,0 0 1 0 0,0 1-1 0 0,0-1 1 0 0,-1 0 0 0 0,1 1-1 0 0,0-1 1 0 0,0 0-1 0 0,-1 1 1 0 0,1-1-1 0 0,0 1 1 0 0,-1-2-1 0 0,0 1 15 0 0,-1-2 5 0 0,0 0 1 0 0,0 0-1 0 0,0 0 0 0 0,-1 0 0 0 0,1 1 1 0 0,-1-1-1 0 0,1 1 0 0 0,-1-1 0 0 0,0 1 1 0 0,0 0-1 0 0,0 0 0 0 0,-1 0 0 0 0,1 1 1 0 0,-6-3-1 0 0,-7-2 51 0 0,-31-6-1 0 0,36 10-51 0 0,-419-116 546 0 0,411 113-603 0 0,1-2-1 0 0,0 0 0 0 0,0-1 1 0 0,0 0-1 0 0,-22-16 0 0 0,38 23-18 0 0,0-1 0 0 0,0 0 0 0 0,0 0 0 0 0,0 0-1 0 0,0 0 1 0 0,1 0 0 0 0,-1 0 0 0 0,1-1 0 0 0,-1 1-1 0 0,1 0 1 0 0,0-1 0 0 0,-2-4 0 0 0,1-3-139 0 0,0 0 0 0 0,-2-14 1 0 0,-4-24 104 0 0,5 36 95 0 0,0 1 0 0 0,-1-1-1 0 0,-1 1 1 0 0,0 0 0 0 0,0 0 0 0 0,-1 1-1 0 0,-1 0 1 0 0,0 0 0 0 0,0 0 0 0 0,-1 1 0 0 0,-17-17-1 0 0,6 10 5 0 0,0 1 0 0 0,-1 0 0 0 0,-1 2 0 0 0,0 0 0 0 0,-1 1 0 0 0,0 2 0 0 0,-1 0 0 0 0,-35-10 0 0 0,53 19-15 0 0,0 0-3 0 0,1 0 1 0 0,-1 0 0 0 0,1 0 0 0 0,-1 1-1 0 0,1 0 1 0 0,-1 0 0 0 0,1 0 0 0 0,-1 0 0 0 0,-5 2-1 0 0,-4 0-56 0 0,1 1-8 0 0,-10 9-45 0 0,16-6 98 0 0,4-2-1 0 0,-11 12-43 0 0,1 0 1 0 0,-15 23 0 0 0,18-24 43 0 0,7-12 13 0 0,-7 20 0 0 0,8-14 39 0 0,0 1-1 0 0,0 0 1 0 0,0 0-1 0 0,1 19 0 0 0,1-25 26 0 0,2-2 0 0 0,2 7-32 0 0,-2-5 1 0 0,0 0 1 0 0,1 0-1 0 0,-1 0 1 0 0,1 0 0 0 0,0 0-1 0 0,0 0 1 0 0,0-1-1 0 0,1 0 1 0 0,-1 1-1 0 0,1-1 1 0 0,0 0 0 0 0,0-1-1 0 0,5 4 1 0 0,3 0 32 0 0,-10-5 318 0 0,-2-4-369 0 0,0 0-1 0 0,-1 0 0 0 0,1 0 1 0 0,-1 0-1 0 0,0 0 0 0 0,0 1 1 0 0,0-1-1 0 0,0 0 0 0 0,-1 0 1 0 0,1 0-1 0 0,-1 1 0 0 0,1-1 1 0 0,-1 1-1 0 0,-4-4 0 0 0,-2-3 16 0 0,-1 0 0 0 0,-14-9 0 0 0,12 9-4 0 0,2 2-12 0 0,-1 1 0 0 0,-1 0 0 0 0,-10-5 0 0 0,-18-10-17 0 0,29 14 3 0 0,4 4 0 0 0,0-1 0 0 0,0-1 0 0 0,-8-8 0 0 0,1 1 0 0 0,11 9-5 0 0,1 0-4 0 0,0 2-66 0 0,4 0-308 0 0,9 1 330 0 0,2 3 32 0 0,-10-2 11 0 0,-2 0 6 0 0,0 0-1 0 0,-1 0 0 0 0,1-1 0 0 0,0 1 0 0 0,0 0 1 0 0,-1 0-1 0 0,1 1 0 0 0,1 0 0 0 0,15 12-6 0 0,96 59-43 0 0,-104-67 54 0 0,-4-2 0 0 0,1 0 0 0 0,-1-1 0 0 0,15 5 0 0 0,-16-5 0 0 0,24 5 0 0 0,-17-5 16 0 0,-10-2 63 0 0,-2-4-59 0 0,-1 1 0 0 0,0-1 0 0 0,0 1 0 0 0,-1 0 0 0 0,1 0 0 0 0,0-1 0 0 0,-1 1 0 0 0,1 0 0 0 0,-1 0 0 0 0,-3-2 0 0 0,4 2-4 0 0,-13-11-3 0 0,0 1 0 0 0,0 1 0 0 0,-1 1 0 0 0,0 0-1 0 0,-31-14 1 0 0,16 8-10 0 0,-182-90 58 0 0,159 76 3 0 0,40 24-64 0 0,1 1 0 0 0,2-1 0 0 0,0 4-12 0 0,6 1-36 0 0,-5 0 26 0 0,7 1-34 0 0,1 0 45 0 0,1 1 0 0 0,-1 0 0 0 0,1 0 0 0 0,-1 0 0 0 0,1 0 0 0 0,-1 0 0 0 0,1 0 1 0 0,0 0-1 0 0,-1 0 0 0 0,1 0 0 0 0,0 2 0 0 0,1 9 0 0 0,4 3 22 0 0,-2-8 14 0 0,-2-4-15 0 0,1 0 1 0 0,-1 0-1 0 0,1 0 1 0 0,0 0-1 0 0,0-1 0 0 0,0 1 1 0 0,0-1-1 0 0,1 1 1 0 0,4 3-1 0 0,7 8 92 0 0,1-2-1 0 0,1 1 0 0 0,28 16 0 0 0,-43-28-98 0 0,61 35 142 0 0,3 1-91 0 0,-58-33-41 0 0,0 1 1 0 0,-1 0-1 0 0,7 6 1 0 0,-4-4-2 0 0,-1 1 1 0 0,1-2 0 0 0,1 1 0 0 0,14 7-1 0 0,-18-12-24 0 0,-1 1 0 0 0,0 0 0 0 0,0 0-1 0 0,8 6 1 0 0,-5-2-7 0 0,0-1 19 0 0,3 3 0 0 0,5 7 0 0 0,6 6 0 0 0,-12-11 0 0 0,4 5 0 0 0,-1 3 0 0 0,8 6 0 0 0,-14-20 0 0 0,0 1 0 0 0,-1 0 0 0 0,9 10 0 0 0,-14-15 0 0 0,8 11 0 0 0,6 11 0 0 0,11 10 0 0 0,-23-29 0 0 0,10 16 0 0 0,-7-9 0 0 0,1 1 0 0 0,27 43 0 0 0,-26-44 0 0 0,0-2 0 0 0,-1 2 0 0 0,5 4 0 0 0,1 1 0 0 0,-6-5 0 0 0,3-2 0 0 0,0 1 0 0 0,-1 1 0 0 0,-2 1 0 0 0,1 0 0 0 0,1 1 0 0 0,0 0 0 0 0,-2-1 11 0 0,-4-8 32 0 0,5 5-33 0 0,1 0 1 0 0,-5-5 32 0 0,5 5-33 0 0,1 0 2 0 0,-3-4 48 0 0,-6-4-66 0 0,12 21 130 0 0,-10-18-116 0 0,8 21 58 0 0,0 4-2 0 0,-4-14-64 0 0,1 0 0 0 0,-1 1 0 0 0,1-1 0 0 0,-1-4 11 0 0,-4-6 32 0 0,5 5-33 0 0,1 3 1 0 0,2 1 32 0 0,-2-3-22 0 0,-6-6 22 0 0,6 7-33 0 0,7 8 63 0 0,-14-18-14 0 0,9 16-15 0 0,-4-5-28 0 0,-3-1-5 0 0,-3-7 32 0 0,1 7-33 0 0,-1 2-10 0 0,0 1 0 0 0,2-1 0 0 0,1 0 0 0 0,3 1 0 0 0,2-2 0 0 0,8 10 23 0 0,-8-6 95 0 0,-4-7-45 0 0,0 4-63 0 0,1 0-10 0 0,-5-8 12 0 0,1-1 0 0 0,0 0 0 0 0,0 0 0 0 0,1 0 0 0 0,3 5-1 0 0,-2-4-4 0 0,3 5 59 0 0,0 0-12 0 0,3 0-94 0 0,0 0 26 0 0,1 0 14 0 0,-2 0 0 0 0,1 0 0 0 0,6 6 0 0 0,0-3 0 0 0,-12-11 0 0 0,12 16 0 0 0,-5-6 0 0 0,3 5 31 0 0,-13-17-11 0 0,19 15 9 0 0,5 5-29 0 0,-12-9 0 0 0,-1-2 0 0 0,2 0 0 0 0,-1 0 0 0 0,-2 1 0 0 0,-1 1 0 0 0,-3 0 11 0 0,-4-7 32 0 0,3 7-22 0 0,0 3 22 0 0,-1 0-33 0 0,-2-2 1 0 0,-1-7 32 0 0,5 13-35 0 0,-6-16-13 0 0,0 18 152 0 0,0-6-75 0 0,-1-13-8 0 0,0 2 12 0 0,4 26 4 0 0,-1-14-80 0 0,-1 0 0 0 0,2-1 0 0 0,0-2 11 0 0,-2-8 32 0 0,15 34 31 0 0,-5-11 1 0 0,-6-15-32 0 0,0 0-33 0 0,-1-1-10 0 0,1 1 11 0 0,1-2 32 0 0,0 0-33 0 0,0 3-10 0 0,1 0 0 0 0,25 32 64 0 0,-26-34-64 0 0,-7-12 0 0 0,11 19 0 0 0,-2 1 0 0 0,-7-15 0 0 0,0-1 0 0 0,16 22 0 0 0,4 9 0 0 0,3 1 0 0 0,-16-23 0 0 0,0-1 0 0 0,2 0 0 0 0,0 2 0 0 0,1-1 0 0 0,0 1 0 0 0,-3-2 11 0 0,-6-7 32 0 0,3 6-33 0 0,1 3-10 0 0,-3 1 0 0 0,-1 3 0 0 0,1-2 0 0 0,2 1 0 0 0,-1-1 0 0 0,-1 2 0 0 0,1-3 0 0 0,1-1 0 0 0,1 1 0 0 0,2-1 0 0 0,-2 1 0 0 0,0 1 0 0 0,1 0 0 0 0,-1-1 0 0 0,1 0 0 0 0,-8-13 0 0 0,1 0 0 0 0,0 0 0 0 0,1 0 0 0 0,-1 0 0 0 0,0 0 0 0 0,1 0 0 0 0,-1 0 0 0 0,1-1 0 0 0,2 4 0 0 0,0-2 0 0 0,7 8 0 0 0,0-2 0 0 0,2 1 11 0 0,1 0 32 0 0,-1 0-33 0 0,9 4-10 0 0,13 8 0 0 0,-21-13 0 0 0,32 13 0 0 0,-2 1 64 0 0,-14-10-64 0 0,41 19 43 0 0,-12-3-22 0 0,-53-27-21 0 0,26 19 0 0 0,-7-5 64 0 0,-11-8-64 0 0,-1-1 0 0 0,0 0 0 0 0,-2 2 0 0 0,-6-5 0 0 0,6 6 0 0 0,3 7 0 0 0,-4-6 0 0 0,-2 0 0 0 0,1 0 0 0 0,0 2 0 0 0,0-1 0 0 0,0 1 0 0 0,0 1 0 0 0,0-2 0 0 0,2 0 0 0 0,-2 1 0 0 0,0 0 11 0 0,-2 0 32 0 0,-1 1-33 0 0,1 1-10 0 0,2-1 0 0 0,1 0 0 0 0,1-1 0 0 0,1 0 0 0 0,1-2 0 0 0,0 2 0 0 0,4 6 0 0 0,-14-17 0 0 0,15 9 0 0 0,-4-3 0 0 0,-1 1 0 0 0,2 0 0 0 0,-1 2 0 0 0,1 0 0 0 0,5 4 0 0 0,-8-6 0 0 0,14 7 0 0 0,4 4 0 0 0,-22-14 0 0 0,27 15 0 0 0,-7-8 0 0 0,-21-11 0 0 0,-1 0 0 0 0,1 0 0 0 0,-1 0 0 0 0,13 7 0 0 0,8 4 0 0 0,-23-10 0 0 0,20 8 0 0 0,-19-10 0 0 0,19 9 0 0 0,3 4 0 0 0,-15-7 0 0 0,-7-3 0 0 0,-2-1 0 0 0,22 17 0 0 0,6 3 0 0 0,-24-19 0 0 0,17 16 0 0 0,0-1 0 0 0,1-2 0 0 0,-13-8 0 0 0,0 0 0 0 0,35 24 0 0 0,-36-24 11 0 0,-2 0 32 0 0,2 1-33 0 0,3 2-10 0 0,-13-11 0 0 0,30 19 0 0 0,-27-16 0 0 0,5 1 0 0 0,5 1 0 0 0,-2 1 0 0 0,2 0 0 0 0,0-1 0 0 0,11 3 0 0 0,-19-5 0 0 0,8 4 0 0 0,-1 0 0 0 0,0 1 0 0 0,0-1 0 0 0,1-1 0 0 0,2-2 0 0 0,0-1 0 0 0,-1 1 0 0 0,0 1 0 0 0,8-1 0 0 0,-21-5 0 0 0,0 0 0 0 0,0 0 0 0 0,0 0 0 0 0,0 0 0 0 0,0 0 0 0 0,0 0 0 0 0,-1 1 0 0 0,1-1 0 0 0,0 1 0 0 0,3 0 0 0 0,1 2 0 0 0,-2-1-1 0 0,18 3-58 0 0,-10-4 25 0 0,29 5-16 0 0,51 10-75 0 0,-87-14 116 0 0,1-1 0 0 0,0 0 0 0 0,0-1 0 0 0,0 0 0 0 0,0 0 0 0 0,7 0 0 0 0,4-1-3 0 0,278 11-270 0 0,147 4 76 0 0,-281-11 166 0 0,134 8 40 0 0,-241-8 0 0 0,249 1-59 0 0,29 1-10 0 0,-118 2 69 0 0,32 1 0 0 0,12 16-4 0 0,-178-13 38 0 0,93 27 0 0 0,-157-35-34 0 0,-10-2-9 0 0,1 0 0 0 0,-1 1 0 0 0,0 0 0 0 0,1 0 1 0 0,9 5-1 0 0,-5-1-19 0 0,-9-5-56 0 0,-3 0 70 0 0,1 0 1 0 0,-1 0-1 0 0,0 0 1 0 0,0 0-1 0 0,0 0 0 0 0,0-1 1 0 0,0 1-1 0 0,0 0 1 0 0,0-1-1 0 0,-2 2 1 0 0,2-1-9 0 0,-4 2 14 0 0,0-1-1 0 0,-1 1 0 0 0,1-1 1 0 0,0 0-1 0 0,-1-1 0 0 0,-9 3 1 0 0,-37 2 118 0 0,36-5-88 0 0,-388 6 278 0 0,375-7-312 0 0,-344-17 12 0 0,128 5 0 0 0,25-3-1 0 0,47 3 13 0 0,66 6 9 0 0,-302-13 75 0 0,175 6-156 0 0,225 13 35 0 0,3-1-41 0 0,6 1 55 0 0,0 0 0 0 0,0 0 0 0 0,0 0-1 0 0,-1 0 1 0 0,1 0 0 0 0,0 0 0 0 0,0 0-1 0 0,0-1 1 0 0,-1 1 0 0 0,1 0 0 0 0,0 0-1 0 0,0 0 1 0 0,0 0 0 0 0,-1 0 0 0 0,1 0-1 0 0,0 0 1 0 0,0 0 0 0 0,0 0 0 0 0,-1 0 0 0 0,1 0-1 0 0,0 1 1 0 0,0-1 0 0 0,0 0 0 0 0,-1 0-1 0 0,1 0 1 0 0,0 0 0 0 0,0 0 0 0 0,0 0-1 0 0,0 0 1 0 0,-1 0 0 0 0,1 1 0 0 0,0-1-1 0 0,0 0 1 0 0,0 0 0 0 0,0 0 0 0 0,0 0 0 0 0,-1 0-1 0 0,1 1 1 0 0,0-1 0 0 0,0 0 0 0 0,0 0-1 0 0,0 0 1 0 0,0 1 0 0 0,15 22-328 0 0,-8-14 350 0 0,-7-9-10 0 0,1 0 0 0 0,-1 0 0 0 0,0 0-1 0 0,0 0 1 0 0,0 0 0 0 0,0 0 0 0 0,0 0 0 0 0,0 0 0 0 0,0 0 0 0 0,0 0 0 0 0,0 1 0 0 0,0-1-1 0 0,0 0 1 0 0,0 0 0 0 0,0 0 0 0 0,0 0 0 0 0,0 0 0 0 0,0 0 0 0 0,0 0 0 0 0,0 0-1 0 0,0 0 1 0 0,0 0 0 0 0,0 0 0 0 0,0 0 0 0 0,0 0 0 0 0,0 0 0 0 0,0 1 0 0 0,0-1 0 0 0,0 0-1 0 0,0 0 1 0 0,0 0 0 0 0,0 0 0 0 0,0 0 0 0 0,0 0 0 0 0,0 0 0 0 0,0 0 0 0 0,0 0-1 0 0,0 0 1 0 0,0 0 0 0 0,0 0 0 0 0,0 0 0 0 0,0 0 0 0 0,0 1 0 0 0,0-1 0 0 0,0 0 0 0 0,0 0-1 0 0,0 0 1 0 0,0 0 0 0 0,0 0 0 0 0,0 0 0 0 0,0 0 0 0 0,0 0 0 0 0,0 0 0 0 0,0 0-1 0 0,0 0 1 0 0,0 0 0 0 0,-1 0 0 0 0,1 0 0 0 0,0 0 0 0 0,0 0 0 0 0,0 0 0 0 0,-2 2 8 0 0,-1-1 0 0 0,1 1 1 0 0,-1-1-1 0 0,1 0 1 0 0,-1 1-1 0 0,0-1 1 0 0,1 0-1 0 0,-1-1 1 0 0,0 1-1 0 0,0-1 0 0 0,0 1 1 0 0,0-1-1 0 0,1 0 1 0 0,-1 0-1 0 0,0 0 1 0 0,-5-1-1 0 0,-3 1-3 0 0,2 0 11 0 0,-34-2 30 0 0,30 2-47 0 0,0 0 0 0 0,4 3-12 0 0,8-3 7 0 0,0 0-1 0 0,1 1 1 0 0,-1-1 0 0 0,0 0-1 0 0,1 1 1 0 0,-1-1 0 0 0,0 1-1 0 0,1-1 1 0 0,-1 0-1 0 0,1 1 1 0 0,-1-1 0 0 0,1 1-1 0 0,-1 0 1 0 0,1-1-1 0 0,-1 1 1 0 0,1-1 0 0 0,-1 1-1 0 0,1 0 1 0 0,0-1-1 0 0,-1 2 1 0 0,-3 8-6 0 0,0 3 11 0 0,-2 0 0 0 0,0-1 0 0 0,-2-1 11 0 0,2-2 42 0 0,3-6 1 0 0,-7 9-42 0 0,8-10-10 0 0,-14 7 5 0 0,7-3-18 0 0,-2 0 11 0 0,2-3 11 0 0,6-2 32 0 0,-5 2-21 0 0,7-3 220 0 0,-1 2-232 0 0,-6 5 6 0 0,1-1-5 0 0,5-4 48 0 0,1-2 26 0 0,-9 3-26 0 0,1 0-33 0 0,6-2 54 0 0,-5 0 11 0 0,7 0-22 0 0,3 0-15 0 0,6 1-32 0 0,1 0 0 0 0,-1-1 1 0 0,0 0-1 0 0,0 0 1 0 0,12-1-1 0 0,47-4 105 0 0,-35 1-68 0 0,429-47 529 0 0,-236 20-388 0 0,165-24-28 0 0,1173-139-98 0 0,-1319 171-74 0 0,83-8 0 0 0,129 0 0 0 0,-384 30 0 0 0,200 1 0 0 0,-194 3 0 0 0,113 20 0 0 0,-182-23-31 0 0,1 1 0 0 0,-1 1 0 0 0,0 0 0 0 0,0 0 0 0 0,0 0 0 0 0,0 1 0 0 0,13 8 0 0 0,-20-10-49 0 0,-10 10-272 0 0,3-9 324 0 0,1 0 1 0 0,0 0-1 0 0,-1-1 0 0 0,0 0 0 0 0,1 1 0 0 0,-1-2 0 0 0,0 1 1 0 0,0 0-1 0 0,0-1 0 0 0,0 0 0 0 0,-10 0 0 0 0,5 1 14 0 0,-289 30-177 0 0,1-25 258 0 0,187-6-43 0 0,-713 6 440 0 0,133-5-282 0 0,110-1-137 0 0,464 4 45 0 0,-12 0-620 0 0,137-4 318 0 0,0-1-1 0 0,15 5 1 0 0,7 0 37 0 0,392 0-637 0 0,-279-8 673 0 0,-17 1 38 0 0,735 3-538 0 0,-609 11 654 0 0,350 61 0 0 0,-386-23 218 0 0,-161-34 13 0 0,99 45 1 0 0,-141-55-154 0 0,25 16 0 0 0,-35-20-87 0 0,-1 0 0 0 0,1 0 0 0 0,0 0 1 0 0,-1 0-1 0 0,0 0 0 0 0,1 1 0 0 0,-1-1 1 0 0,0 1-1 0 0,0-1 0 0 0,-1 1 0 0 0,1 0 1 0 0,-1 0-1 0 0,1 0 0 0 0,-1 0 0 0 0,1 3 1 0 0,-2-4-4 0 0,0 0 0 0 0,0-1-1 0 0,0 1 1 0 0,0 0 0 0 0,0 0 0 0 0,-1-1 0 0 0,1 1 0 0 0,-1 0 0 0 0,1-1 0 0 0,-1 1 0 0 0,0 0 0 0 0,1-1 0 0 0,-1 1 0 0 0,0-1 0 0 0,0 1 0 0 0,0-1 0 0 0,0 0 0 0 0,-1 1 0 0 0,1-1 0 0 0,0 0 0 0 0,-1 0 0 0 0,1 0 0 0 0,0 0-1 0 0,-4 2 1 0 0,-4 2 15 0 0,1 0 0 0 0,-20 8 0 0 0,28-13-17 0 0,-29 10 55 0 0,0-1 0 0 0,0-1 1 0 0,-1-2-1 0 0,-40 4 1 0 0,-123-2 189 0 0,8-14-117 0 0,149 3-101 0 0,-1-2 1 0 0,1-2-1 0 0,-36-11 0 0 0,72 18-27 0 0,-1 0 0 0 0,1 0 0 0 0,-1 0 0 0 0,1 0 0 0 0,-1 0 0 0 0,1 0 0 0 0,0-1 0 0 0,-1 1 0 0 0,1 0 0 0 0,-1 0 0 0 0,1 0 0 0 0,-1-1 0 0 0,1 1 0 0 0,0 0 0 0 0,-1-1 0 0 0,1 1 0 0 0,0 0 0 0 0,-1-1 0 0 0,1 1 0 0 0,0 0 0 0 0,-1-1 0 0 0,7-4 45 0 0,21-2-2 0 0,-2 4-114 0 0,0 2 1 0 0,0 0-1 0 0,32 3 0 0 0,75 15-18 0 0,-120-15 95 0 0,231 44-53 0 0,-161-28 92 0 0,192 56-110 0 0,-217-53 90 0 0,-54-20 244 0 0,-7-1-126 0 0,-213-5 651 0 0,188 5-774 0 0,-60 0 27 0 0,-125-15 0 0 0,48-16 5 0 0,106 19-42 0 0,47 10-11 0 0,0 1 0 0 0,1 2 0 0 0,1 1-21 0 0,9-1-80 0 0,-27-1-753 0 0,-80-8 1053 0 0,20 2-110 0 0,-335-60 178 0 0,376 57-247 0 0,-150-24 97 0 0,-68-12-9 0 0,109 15-107 0 0,-257-50 9 0 0,263 50 43 0 0,-158-38-146 0 0,296 65-3 0 0,0 0-1 0 0,0-1 1 0 0,0-1 0 0 0,1 0-1 0 0,-1-1 1 0 0,1 0 0 0 0,-13-10-1 0 0,23 15-123 0 0,4-1-17 0 0,0-1 189 0 0,1 0-1 0 0,-1 0 1 0 0,1 0 0 0 0,0 1-1 0 0,-1-1 1 0 0,1 1 0 0 0,0 0-1 0 0,0 0 1 0 0,1 0 0 0 0,-1 0-1 0 0,0 1 1 0 0,5-2 0 0 0,8-3-131 0 0,25-5 0 0 0,-39 10 165 0 0,262-42-839 0 0,-122 24 725 0 0,654-82-192 0 0,-656 86 302 0 0,1204-96 38 0 0,-1330 110-7 0 0,40-2 99 0 0,-1 2 0 0 0,95 11-1 0 0,-145-10 115 0 0,-22-5 100 0 0,-180-13 300 0 0,129 14-492 0 0,-549-31 90 0 0,195 12 15 0 0,-494-44 2 0 0,786 55-241 0 0,-546-53 0 0 0,91-8 87 0 0,585 73-336 0 0,6 1-21 0 0,55 5-569 0 0,91-1-1 0 0,63-14 66 0 0,-107 3 525 0 0,1474-39-2391 0 0,-672 74 2518 0 0,-733-11 125 0 0,-120-10-10 0 0,60 18-1 0 0,-104-24 1 0 0,-1 1-1 0 0,0 0 1 0 0,0 1-1 0 0,0 0 1 0 0,0 0-1 0 0,0 1 1 0 0,13 10-1 0 0,-21-14 10 0 0,-1 0 0 0 0,0 0 0 0 0,0-1 0 0 0,0 1 0 0 0,0 0 0 0 0,0 0 0 0 0,0 0 0 0 0,0 0 0 0 0,0 0 0 0 0,-1 0 0 0 0,1 1 0 0 0,0-1 0 0 0,-1 0 0 0 0,1 0 0 0 0,-1 1-1 0 0,1-1 1 0 0,-1 0 0 0 0,1 1 0 0 0,-1-1 0 0 0,0 0 0 0 0,0 1 0 0 0,0-1 0 0 0,0 0 0 0 0,0 1 0 0 0,0-1 0 0 0,0 0 0 0 0,0 1 0 0 0,0-1 0 0 0,-1 0 0 0 0,1 1 0 0 0,0-1 0 0 0,-1 0 0 0 0,1 1 0 0 0,-1-1-1 0 0,0 0 1 0 0,1 0 0 0 0,-1 0 0 0 0,0 1 0 0 0,0-1 0 0 0,0 0 0 0 0,0 0 0 0 0,-1 1 0 0 0,-3 2 22 0 0,-1 1-1 0 0,0-1 1 0 0,1 0 0 0 0,-1-1 0 0 0,-1 1-1 0 0,1-1 1 0 0,-10 3 0 0 0,-29 9 159 0 0,-2-3 0 0 0,-87 13 0 0 0,77-16-56 0 0,-1156 132 2227 0 0,415-102-1674 0 0,583-33-553 0 0,-325 2-11 0 0,-122-16 77 0 0,402-14 290 0 0,230 18-526 0 0,73 8-600 0 0,73-4 0 0 0,50-13-94 0 0,-57 3 372 0 0,63-2-87 0 0,481-30-1312 0 0,-613 40 1657 0 0,947-21-899 0 0,-114 76 1289 0 0,-698-24-19 0 0,-141-21-201 0 0,-1 2 1 0 0,63 26-1 0 0,-90-34-59 0 0,0 1 0 0 0,0 0 0 0 0,-1 0 0 0 0,1 0 0 0 0,-1 1 0 0 0,0 0 0 0 0,0 0 0 0 0,0 0 0 0 0,0 1 0 0 0,-1 0 0 0 0,0-1 0 0 0,5 7 0 0 0,-9-11 2 0 0,0 1-1 0 0,0-1 0 0 0,0 0 1 0 0,0 0-1 0 0,0 0 0 0 0,0 0 1 0 0,0 0-1 0 0,0 0 0 0 0,0 0 0 0 0,0 1 1 0 0,0-1-1 0 0,0 0 0 0 0,0 0 1 0 0,0 0-1 0 0,1 0 0 0 0,-1 0 1 0 0,0 0-1 0 0,0 1 0 0 0,0-1 0 0 0,0 0 1 0 0,0 0-1 0 0,0 0 0 0 0,-1 0 1 0 0,1 0-1 0 0,0 0 0 0 0,0 1 1 0 0,0-1-1 0 0,0 0 0 0 0,0 0 1 0 0,0 0-1 0 0,0 0 0 0 0,0 0 0 0 0,0 0 1 0 0,0 1-1 0 0,0-1 0 0 0,0 0 1 0 0,0 0-1 0 0,0 0 0 0 0,-1 0 1 0 0,1 0-1 0 0,0 0 0 0 0,0 0 1 0 0,0 0-1 0 0,0 0 0 0 0,0 0 0 0 0,0 0 1 0 0,-1 0-1 0 0,1 0 0 0 0,0 1 1 0 0,-6 3 88 0 0,0-1 0 0 0,0 1 0 0 0,0-1 0 0 0,-1 0 0 0 0,1 0 0 0 0,-1-1 0 0 0,0 0 1 0 0,-10 2-1 0 0,-65 7 426 0 0,63-10-391 0 0,-531 16 1542 0 0,460-17-1630 0 0,-619-36 779 0 0,628 29-670 0 0,-526-59 753 0 0,338 33-536 0 0,-48-9-20 0 0,94 12-284 0 0,193 26-73 0 0,-78-12-3 0 0,87 12-170 0 0,0-1 1 0 0,-38-15 0 0 0,57 19 7 0 0,3 0-8 0 0,1-1 148 0 0,0 0 0 0 0,0 1 0 0 0,0-1-1 0 0,0 1 1 0 0,0-1 0 0 0,0 1 0 0 0,0 0-1 0 0,1 0 1 0 0,-1 0 0 0 0,0 0 0 0 0,1 0 0 0 0,-1 1-1 0 0,6-2 1 0 0,39-1-283 0 0,-27 2 184 0 0,806-30-804 0 0,-653 27 845 0 0,235-7-24 0 0,304-5-15 0 0,-4 21-92 0 0,-639 0-15 0 0,-65-4 111 0 0,-15-1 19 0 0,2 1 90 0 0,-184-5 206 0 0,80 0 20 0 0,-152 0 388 0 0,-76-2-24 0 0,-614-28 609 0 0,3-25-714 0 0,259-22-308 0 0,681 79-137 0 0,-30-5 220 0 0,0-1 1 0 0,-65-22 0 0 0,106 30-242 0 0,0 0 1 0 0,1-1 0 0 0,-1 1 0 0 0,1 0 0 0 0,-1 0 0 0 0,1 0-1 0 0,-1 0 1 0 0,1-1 0 0 0,-1 1 0 0 0,1 0 0 0 0,-1 0 0 0 0,1-1-1 0 0,-1 1 1 0 0,1 0 0 0 0,0-1 0 0 0,-1 1 0 0 0,1-1 0 0 0,0 1-1 0 0,-1 0 1 0 0,1-1 0 0 0,0 1 0 0 0,-1-1 0 0 0,1 0 0 0 0,0 0-11 0 0,1 0 1 0 0,0 0-1 0 0,0 0 1 0 0,0 0-1 0 0,0 0 1 0 0,0 1-1 0 0,0-1 1 0 0,0 0-1 0 0,1 1 1 0 0,-1-1-1 0 0,0 1 1 0 0,0-1-1 0 0,0 1 1 0 0,3-1-1 0 0,26-6-225 0 0,-22 5 154 0 0,310-46-1351 0 0,-237 39 1279 0 0,366-47-472 0 0,61-8 172 0 0,-47 9 122 0 0,319-33-130 0 0,661-4-948 0 0,-1154 91 938 0 0,-203 4 358 0 0,110 20 0 0 0,-182-21 139 0 0,65 14 150 0 0,-67-13-93 0 0,1 0-1 0 0,0 1 1 0 0,-1 0-1 0 0,17 10 0 0 0,-13-3 388 0 0,-14-11-461 0 0,0 0 0 0 0,0 0 1 0 0,0 1-1 0 0,0-1 0 0 0,0 0 1 0 0,0 0-1 0 0,0 0 0 0 0,1 0 1 0 0,-1 0-1 0 0,0 0 0 0 0,0 0 1 0 0,0 0-1 0 0,0 0 0 0 0,0 0 1 0 0,0 0-1 0 0,0 0 0 0 0,0 1 1 0 0,0-1-1 0 0,0 0 0 0 0,0 0 1 0 0,0 0-1 0 0,0 0 0 0 0,0 0 1 0 0,0 0-1 0 0,0 0 0 0 0,0 0 1 0 0,0 1-1 0 0,0-1 0 0 0,0 0 1 0 0,0 0-1 0 0,0 0 0 0 0,0 0 1 0 0,0 0-1 0 0,0 0 0 0 0,0 0 1 0 0,0 0-1 0 0,0 1 0 0 0,0-1 1 0 0,0 0-1 0 0,0 0 0 0 0,0 0 1 0 0,0 0-1 0 0,0 0 0 0 0,0 0 1 0 0,0 0-1 0 0,0 0 0 0 0,-1 0 1 0 0,1 0-1 0 0,0 0 0 0 0,0 1 1 0 0,0-1-1 0 0,0 0 0 0 0,0 0 1 0 0,0 0-1 0 0,0 0 0 0 0,0 0 1 0 0,0 0-1 0 0,-1 0 0 0 0,1 0 1 0 0,-4 3 105 0 0,1 0-1 0 0,-1-1 1 0 0,-1 1 0 0 0,1-1 0 0 0,0 0 0 0 0,-1 0 0 0 0,1 0 0 0 0,-8 1 0 0 0,-43 7 301 0 0,41-8-329 0 0,-344 35 975 0 0,-4-17-581 0 0,171-10-251 0 0,-1169 27 268 0 0,466-61 36 0 0,342-23 917 0 0,541 46-1428 0 0,12 1-33 0 0,19 4-150 0 0,20 1-255 0 0,68 0 0 0 0,46-10-9 0 0,540-53-445 0 0,-311 22 752 0 0,626-36-31 0 0,-1 79 87 0 0,-696 24-119 0 0,-228-18 102 0 0,135 39 1 0 0,-205-48 77 0 0,0 0 0 0 0,-1 1 0 0 0,0 0 0 0 0,18 12 0 0 0,-30-17 2 0 0,0 1 0 0 0,1 0 0 0 0,-1-1 0 0 0,0 1 0 0 0,0 0 0 0 0,0 0 0 0 0,0 0 0 0 0,0 0 0 0 0,0 0 0 0 0,0 0 0 0 0,-1 0 0 0 0,1 0 0 0 0,0 0 0 0 0,0 1 0 0 0,-1-1 0 0 0,1 0 0 0 0,-1 0 0 0 0,1 3 0 0 0,-1-4 2 0 0,0 1-1 0 0,0 0 1 0 0,0 0 0 0 0,0 0 0 0 0,-1-1 0 0 0,1 1 0 0 0,0 0 0 0 0,-1 0-1 0 0,1-1 1 0 0,0 1 0 0 0,-1 0 0 0 0,1 0 0 0 0,-1-1 0 0 0,1 1-1 0 0,-1-1 1 0 0,0 1 0 0 0,1 0 0 0 0,-1-1 0 0 0,1 1 0 0 0,-1-1 0 0 0,0 0-1 0 0,-1 1 1 0 0,-4 3 23 0 0,0-2-1 0 0,0 1 1 0 0,-1-1 0 0 0,0 0-1 0 0,1 0 1 0 0,-9 1-1 0 0,-46 4 153 0 0,-64 0 0 0 0,32-2-23 0 0,-838 24 554 0 0,-384-79-622 0 0,905 10 135 0 0,-438-101 0 0 0,835 138-195 0 0,-94-23 242 0 0,87 20-138 0 0,0-1 0 0 0,-38-18 0 0 0,45 16-32 0 0,13 9-96 0 0,0 0 0 0 0,0 0-1 0 0,0 0 1 0 0,0 0 0 0 0,0-1 0 0 0,0 1-1 0 0,0 0 1 0 0,0 0 0 0 0,0 0-1 0 0,0-1 1 0 0,0 1 0 0 0,0 0 0 0 0,0 0-1 0 0,0 0 1 0 0,0-1 0 0 0,1 1 0 0 0,-1 0-1 0 0,0 0 1 0 0,0 0 0 0 0,0 0-1 0 0,0-1 1 0 0,0 1 0 0 0,0 0 0 0 0,0 0-1 0 0,1 0 1 0 0,-1 0 0 0 0,0 0 0 0 0,0-1-1 0 0,0 1 1 0 0,0 0 0 0 0,0 0-1 0 0,1 0 1 0 0,-1 0 0 0 0,0 0 0 0 0,0 0-1 0 0,0 0 1 0 0,1 0 0 0 0,-1 0-1 0 0,8-5-13 0 0,1 2-73 0 0,0 0 0 0 0,0 1 0 0 0,0 0 0 0 0,18-1-1 0 0,-9 1-12 0 0,1013-126-2244 0 0,638-12 160 0 0,-1133 127 1370 0 0,-2 35 167 0 0,-512-20 644 0 0,15 0 32 0 0,1 3-1 0 0,-1 1 0 0 0,57 16 0 0 0,-89-20 32 0 0,-1-1-1 0 0,0 1 0 0 0,0 0 1 0 0,0 0-1 0 0,5 4 0 0 0,-9-6-47 0 0,1 0-1 0 0,-1 1 0 0 0,1-1 1 0 0,-1 1-1 0 0,1-1 0 0 0,-1 0 1 0 0,0 1-1 0 0,1-1 0 0 0,-1 1 1 0 0,0-1-1 0 0,1 1 0 0 0,-1-1 1 0 0,0 1-1 0 0,0-1 0 0 0,1 1 0 0 0,-1 0 1 0 0,0-1-1 0 0,0 1 0 0 0,0 0 1 0 0,0 0 2 0 0,0 0 0 0 0,0-1 0 0 0,-1 1 0 0 0,1 0 0 0 0,0-1 0 0 0,-1 1 0 0 0,1 0 0 0 0,-1-1 0 0 0,1 1 0 0 0,0-1 0 0 0,-1 1 0 0 0,1-1 0 0 0,-1 1 0 0 0,0-1 0 0 0,1 1 0 0 0,-1-1 0 0 0,1 1 1 0 0,-1-1-1 0 0,0 0 0 0 0,0 1 0 0 0,-8 3 77 0 0,0-1 0 0 0,0 1 0 0 0,-1-2 1 0 0,1 1-1 0 0,-1-2 0 0 0,-17 3 1 0 0,19-3-57 0 0,-634 41 1523 0 0,583-39-1468 0 0,-1254 10 620 0 0,3-89-361 0 0,893 19 444 0 0,377 49-485 0 0,-64-23 0 0 0,101 30-237 0 0,9 0-158 0 0,570-73-1478 0 0,-300 40 1284 0 0,134-6 181 0 0,-205 23 62 0 0,461-28-126 0 0,159 33-41 0 0,-505 22 115 0 0,-236-3 85 0 0,146 32 1 0 0,-213-35 0 0 0,-1 0 0 0 0,0 2 0 0 0,0 0 0 0 0,18 9 0 0 0,-32-14 2 0 0,-1 0-1 0 0,1 0 0 0 0,-1 0 1 0 0,1 0-1 0 0,-1 0 0 0 0,1 0 1 0 0,-1 0-1 0 0,0 0 0 0 0,1 1 1 0 0,-1-1-1 0 0,2 3 0 0 0,-3-4 2 0 0,0 1 0 0 0,0 0 1 0 0,0 0-1 0 0,0-1 0 0 0,0 1 0 0 0,0 0 0 0 0,0-1 0 0 0,0 1 0 0 0,0 0 0 0 0,-1-1 0 0 0,1 1 0 0 0,0 0 0 0 0,0-1 1 0 0,-1 1-1 0 0,1 0 0 0 0,0-1 0 0 0,-1 1 0 0 0,1 0 0 0 0,0-1 0 0 0,-1 1 0 0 0,1-1 0 0 0,-1 1 0 0 0,1-1 0 0 0,-1 1 1 0 0,1-1-1 0 0,-1 1 0 0 0,1-1 0 0 0,-1 0 0 0 0,0 1 0 0 0,1-1 0 0 0,-1 0 0 0 0,-1 1 0 0 0,-25 10 69 0 0,27-11-71 0 0,-38 10 69 0 0,0-2 1 0 0,0-1-1 0 0,-44 1 1 0 0,46-5-14 0 0,-874 48 629 0 0,-76-45-538 0 0,2-70 96 0 0,607 7 811 0 0,329 43-758 0 0,45 13-195 0 0,12 0-154 0 0,-1 0-1 0 0,1 0 1 0 0,13-4 0 0 0,3-1-27 0 0,452-41-1353 0 0,-263 32 1252 0 0,793-49-358 0 0,-365 43 202 0 0,-2 31 32 0 0,-628-9 300 0 0,126 8-63 0 0,-103-5 47 0 0,61 16-1 0 0,-84-16 24 0 0,-12-4-3 0 0,0 0 1 0 0,0 0-1 0 0,1 0 1 0 0,-1 0-1 0 0,0 0 0 0 0,0 0 1 0 0,0 0-1 0 0,0 0 1 0 0,0 0-1 0 0,0 0 1 0 0,1 0-1 0 0,-1 0 0 0 0,0 0 1 0 0,0 1-1 0 0,0-1 1 0 0,0 0-1 0 0,0 0 1 0 0,0 0-1 0 0,0 0 1 0 0,0 0-1 0 0,1 0 0 0 0,-1 0 1 0 0,0 0-1 0 0,0 1 1 0 0,0-1-1 0 0,0 0 1 0 0,0 0-1 0 0,0 0 0 0 0,0 0 1 0 0,0 0-1 0 0,0 1 1 0 0,0-1-1 0 0,0 0 1 0 0,0 0-1 0 0,0 0 1 0 0,0 0-1 0 0,0 0 0 0 0,0 1 1 0 0,0-1-1 0 0,-2 1 8 0 0,1 0 0 0 0,-1 0 0 0 0,0 0 0 0 0,0 0 0 0 0,1 0 0 0 0,-1 0 0 0 0,0-1 0 0 0,0 1 0 0 0,0-1 0 0 0,0 1-1 0 0,0-1 1 0 0,-4 0 0 0 0,-37 4 69 0 0,33-3-62 0 0,-460 0 463 0 0,408-2-427 0 0,-1122-45 253 0 0,398-20-90 0 0,4-33 44 0 0,-647-161 686 0 0,1388 251-911 0 0,-366-100 396 0 0,386 102-393 0 0,1-1 1 0 0,0 0 0 0 0,1-2 0 0 0,-32-19 0 0 0,49 27-40 0 0,0 1 1 0 0,0-1-1 0 0,0 0 0 0 0,0 1 1 0 0,0-1-1 0 0,1 0 1 0 0,-1 0-1 0 0,1 0 1 0 0,-3-3-1 0 0,4 4-1 0 0,0 0 0 0 0,-1 0 0 0 0,1 0 0 0 0,0 0 0 0 0,0 0-1 0 0,0 0 1 0 0,0 0 0 0 0,0 0 0 0 0,0 0 0 0 0,0 0 0 0 0,0 0 0 0 0,0 0-1 0 0,0 0 1 0 0,0 0 0 0 0,0 0 0 0 0,1 0 0 0 0,-1 0 0 0 0,0 1 0 0 0,1-1-1 0 0,-1 0 1 0 0,1 0 0 0 0,-1 0 0 0 0,1 0 0 0 0,-1 1 0 0 0,1-1 0 0 0,0 0-1 0 0,0 0 1 0 0,4-3-34 0 0,-1 0 0 0 0,1 1-1 0 0,0 0 1 0 0,0 0 0 0 0,0 1 0 0 0,1-1-1 0 0,-1 1 1 0 0,0 0 0 0 0,10-2 0 0 0,50-12-428 0 0,85-10 1 0 0,-102 18 330 0 0,840-99-978 0 0,-34 64 949 0 0,-630 42 127 0 0,351 44-1 0 0,-517-36 38 0 0,-1 3 0 0 0,99 31 0 0 0,-130-30 0 0 0,-14-3 4 0 0,-12-8-3 0 0,0 0-1 0 0,0 0 0 0 0,0 0 0 0 0,0 0 1 0 0,0 0-1 0 0,0 0 0 0 0,0 0 1 0 0,0 1-1 0 0,0-1 0 0 0,0 0 0 0 0,0 0 1 0 0,0 0-1 0 0,0 0 0 0 0,0 0 1 0 0,0 0-1 0 0,0 0 0 0 0,0 1 0 0 0,0-1 1 0 0,0 0-1 0 0,0 0 0 0 0,0 0 1 0 0,0 0-1 0 0,0 0 0 0 0,0 0 0 0 0,0 1 1 0 0,0-1-1 0 0,0 0 0 0 0,0 0 1 0 0,0 0-1 0 0,0 0 0 0 0,0 0 0 0 0,0 0 1 0 0,0 0-1 0 0,0 0 0 0 0,0 1 1 0 0,0-1-1 0 0,0 0 0 0 0,-1 0 0 0 0,1 0 1 0 0,0 0-1 0 0,0 0 0 0 0,-9 2 48 0 0,-8 1-4 0 0,-1-1-1 0 0,0 0 0 0 0,0-1 1 0 0,-21-3-1 0 0,5 2 30 0 0,-406-24 462 0 0,349 18-484 0 0,-474-49 171 0 0,392 36-170 0 0,-1185-196 460 0 0,1249 191-407 0 0,0-5 1 0 0,-207-86 0 0 0,309 112-103 0 0,0 0 1 0 0,1-1-1 0 0,-1 1 1 0 0,1-1-1 0 0,0-1 0 0 0,-7-5 1 0 0,14 9-7 0 0,-1 1 1 0 0,0-1-1 0 0,0 1 1 0 0,1-1-1 0 0,-1 0 0 0 0,0 1 1 0 0,1-1-1 0 0,-1 1 1 0 0,0-1-1 0 0,1 1 0 0 0,-1-1 1 0 0,1 1-1 0 0,-1-1 1 0 0,1 1-1 0 0,-1 0 0 0 0,1-1 1 0 0,-1 1-1 0 0,1 0 1 0 0,-1-1-1 0 0,1 1 0 0 0,0-1 1 0 0,-1 1 2 0 0,15-6-94 0 0,-1 0 0 0 0,1 1 1 0 0,0 0-1 0 0,1 1 0 0 0,27-3 1 0 0,-16 2-45 0 0,71-8-328 0 0,151-2 0 0 0,-83 8 322 0 0,268-9-78 0 0,-167 13 149 0 0,253 10 12 0 0,-479-4 40 0 0,47 3 10 0 0,119 24 0 0 0,-392-56 1095 0 0,165 24-1013 0 0,-269-12 253 0 0,97 7-214 0 0,-297-15 8 0 0,-25-3 7 0 0,215 9-37 0 0,-233-25-21 0 0,418 31-73 0 0,24 2-10 0 0,-143-29 0 0 0,231 37-141 0 0,5-1-198 0 0,451-50-1749 0 0,-292 38 1838 0 0,777-44-540 0 0,-498 68 689 0 0,-427-10 112 0 0,4 1 7 0 0,0 0 0 0 0,23 7 0 0 0,-68-8 164 0 0,-313-18 680 0 0,129 10-573 0 0,-610-29 246 0 0,171-12-173 0 0,3-26-36 0 0,585 66-298 0 0,30 5-50 0 0,0-2 1 0 0,-51-13-1 0 0,80 17-69 0 0,11-3 28 0 0,1 2 0 0 0,-1-1-1 0 0,0 1 1 0 0,0 0 0 0 0,1 1 0 0 0,-1 0-1 0 0,17 0 1 0 0,-4 0-56 0 0,183-15-621 0 0,66-4 345 0 0,471-11 166 0 0,-2 53 242 0 0,-736-22 4 0 0,65 6 14 0 0,129 29 0 0 0,-197-35-10 0 0,0 0-1 0 0,0 0 1 0 0,0 0-1 0 0,0 0 1 0 0,0 0-1 0 0,0 0 1 0 0,0 0-1 0 0,0 0 1 0 0,0 1-1 0 0,0-1 1 0 0,0 0-1 0 0,0 0 1 0 0,0 0 0 0 0,0 0-1 0 0,0 0 1 0 0,0 0-1 0 0,0 0 1 0 0,0 0-1 0 0,0 0 1 0 0,0 1-1 0 0,0-1 1 0 0,0 0-1 0 0,0 0 1 0 0,0 0-1 0 0,0 0 1 0 0,0 0 0 0 0,0 0-1 0 0,0 0 1 0 0,0 0-1 0 0,0 0 1 0 0,0 0-1 0 0,-1 0 1 0 0,1 1-1 0 0,0-1 1 0 0,0 0-1 0 0,0 0 1 0 0,0 0-1 0 0,0 0 1 0 0,0 0 0 0 0,0 0-1 0 0,0 0 1 0 0,0 0-1 0 0,0 0 1 0 0,-1 0-1 0 0,1 0 1 0 0,0 0-1 0 0,0 0 1 0 0,0 0-1 0 0,0 0 1 0 0,0 0-1 0 0,0 0 1 0 0,0 0 0 0 0,0 0-1 0 0,0 0 1 0 0,-1 0-1 0 0,1 0 1 0 0,0 0-1 0 0,-8 3 80 0 0,-11 0 47 0 0,0-1 1 0 0,0-1 0 0 0,-33-1-1 0 0,17 0-3 0 0,-241 1 582 0 0,-457-6-97 0 0,-29-25 31 0 0,125-17-467 0 0,618 46-181 0 0,-15-1 20 0 0,0-2-1 0 0,-45-12 1 0 0,77 16-119 0 0,6 0-137 0 0,252-14-1132 0 0,41-2 896 0 0,353-7 296 0 0,-566 23 180 0 0,115 13 0 0 0,-187-11 0 0 0,-16-1 0 0 0,-18-1 11 0 0,20 0-6 0 0,-370 2 505 0 0,-239-2 307 0 0,195-15-141 0 0,269 8-423 0 0,103 4-176 0 0,-38-1 37 0 0,79 4-203 0 0,10 5-1223 0 0,-4-3 1230 0 0,-1 0 0 0 0,3 4 1 0 0,8 6-80 0 0,-4-5 32 0 0,1-1 0 0 0,17 7 1 0 0,35 21-14 0 0,-49-24 142 0 0,-2 4 0 0 0,-5-2 11 0 0,-4-7 32 0 0,1 9-33 0 0,5 12-6 0 0,-5-21 3 0 0,2 5 23 0 0,0 0 0 0 0,1 0 0 0 0,0 0 0 0 0,12 15 0 0 0,-3-6 1 0 0,-13-15-31 0 0,14 15 0 0 0,-8-12 9 0 0,-5-5-4 0 0,-1 0-1 0 0,0 0 1 0 0,1 0-1 0 0,-1 0 0 0 0,0 1 1 0 0,0-1-1 0 0,-1 1 1 0 0,1-1-1 0 0,2 5 1 0 0,3 6 5 0 0,-2 0-10 0 0,-5-13 0 0 0,0 1 0 0 0,0-1 0 0 0,0 1 0 0 0,0-1 0 0 0,0 0 0 0 0,-1 1 0 0 0,1-1 0 0 0,0 1 0 0 0,0-1 0 0 0,0 0 0 0 0,-1 1 0 0 0,1-1 0 0 0,0 1 0 0 0,0-1 0 0 0,-1 0 0 0 0,1 1 0 0 0,0-1 0 0 0,-1 0 0 0 0,1 0 0 0 0,-1 1 0 0 0,1-1 0 0 0,0 0 0 0 0,-1 1 0 0 0,-2 0-2 0 0,-1 0 0 0 0,1 0 0 0 0,0-1 0 0 0,0 1 0 0 0,0 0 0 0 0,-1-1 0 0 0,1 0 0 0 0,0 0 0 0 0,-1 0 0 0 0,1 0 0 0 0,0-1 0 0 0,-1 1 0 0 0,-4-2 0 0 0,-9-3 71 0 0,-20-7 1 0 0,25 7-39 0 0,-10-4-44 0 0,1-2 1 0 0,-1 0-1 0 0,2-1 1 0 0,-29-23 0 0 0,-8-4-12 0 0,-12-2 24 0 0,55 33 31 0 0,8 9 41 0 0,10 10 69 0 0,-3-8-131 0 0,3 10-27 0 0,2 9-50 0 0,15 32 1 0 0,-8-23 66 0 0,9 31 0 0 0,-15-38 0 0 0,-2-11 0 0 0,4 9 0 0 0,-8-17 0 0 0,-1-5 1 0 0,0 0 1 0 0,0 1-1 0 0,0-1 0 0 0,1 1 0 0 0,-1-1 0 0 0,0 1 1 0 0,0-1-1 0 0,0 1 0 0 0,0-1 0 0 0,0 1 0 0 0,0-1 0 0 0,0 1 1 0 0,0-1-1 0 0,0 0 0 0 0,0 1 0 0 0,0-1 0 0 0,0 1 1 0 0,0-1-1 0 0,0 1 0 0 0,-1-1 0 0 0,1 1 0 0 0,0-1 0 0 0,0 1 1 0 0,0-1-1 0 0,-1 0 0 0 0,1 1 0 0 0,0-1 0 0 0,-1 1 1 0 0,1-1-1 0 0,-7 1 20 0 0,6-1-18 0 0,-1 1 6 0 0,-1-1-1 0 0,0 0 0 0 0,0 0 1 0 0,0 0-1 0 0,0 0 0 0 0,0 0 1 0 0,0-1-1 0 0,0 1 1 0 0,0-1-1 0 0,-4-1 0 0 0,5 1-3 0 0,-1 0 0 0 0,1 0-1 0 0,0 0 1 0 0,0-1-1 0 0,-1 1 1 0 0,1-1 0 0 0,0 1-1 0 0,0-1 1 0 0,0 0 0 0 0,0 0-1 0 0,1 0 1 0 0,-1 0 0 0 0,-2-4-1 0 0,-1-1-5 0 0,-8-11 55 0 0,-2 0-44 0 0,1 1-10 0 0,12 14 19 0 0,1-1 11 0 0,-17-9-27 0 0,17 12-67 0 0,3 3-88 0 0,18 21 110 0 0,30 25 0 0 0,-18-18 53 0 0,14 25 47 0 0,1-1-63 0 0,-32-40 29 0 0,1-2-1 0 0,1 0 0 0 0,0 0 0 0 0,24 11 0 0 0,-9-5 109 0 0,10 4 51 0 0,60 23 0 0 0,-24-12-122 0 0,-48-21-14 0 0,-12-5-17 0 0,27 13 0 0 0,-27-11-20 0 0,-5-3 1 0 0,-10-5 228 0 0,-9 11 15 0 0,4-9-228 0 0,0-1 0 0 0,0 0 0 0 0,0 0 0 0 0,0 0 0 0 0,-1-1 0 0 0,1 1 0 0 0,0 0-1 0 0,-1-1 1 0 0,0 1 0 0 0,1-1 0 0 0,-1 0 0 0 0,0 0 0 0 0,1 0 0 0 0,-5 0 0 0 0,-7 2 85 0 0,-23 2 1 0 0,21-3-116 0 0,12-3 4 0 0,2 1 0 0 0,1 0 0 0 0,-1 1 0 0 0,1-1 0 0 0,0 0 0 0 0,-1 0 0 0 0,1 0 0 0 0,-1 1 0 0 0,1-1 0 0 0,0 1 0 0 0,-1-1 0 0 0,1 1 0 0 0,0 0 0 0 0,-2 1 0 0 0,-7 4 0 0 0,9-5-9 0 0,0 0-1 0 0,1 0 1 0 0,-1 0 0 0 0,1 1-1 0 0,-1-1 1 0 0,1 0-1 0 0,-1 0 1 0 0,1 1-1 0 0,0-1 1 0 0,0 0 0 0 0,0 0-1 0 0,-1 1 1 0 0,1-1-1 0 0,0 0 1 0 0,0 1-1 0 0,1 1 1 0 0,-1-2 9 0 0,0 1-72 0 0,3 0 12 0 0,8 7 47 0 0,0 0-1 0 0,1-1 0 0 0,22 11 1 0 0,46 16-54 0 0,-27-11 48 0 0,49 23-45 0 0,-88-39 64 0 0,-5-1 0 0 0,-11-5 0 0 0,-5-3 0 0 0,-18-4 0 0 0,0-1 0 0 0,1-1 0 0 0,-1-1 0 0 0,1-1 0 0 0,1-1 0 0 0,-41-25 0 0 0,56 31 0 0 0,6 3 0 0 0,-1-1 0 0 0,0 1 0 0 0,1-1 0 0 0,-1 0 0 0 0,1 0 0 0 0,0 0 0 0 0,-1 0 0 0 0,1-1 0 0 0,-3-3 0 0 0,-1-2-16 0 0,5 7-65 0 0,3-2-65 0 0,1 1 103 0 0,0 0 0 0 0,0 0 0 0 0,0 0-1 0 0,0 0 1 0 0,0 1 0 0 0,0-1 0 0 0,1 1 0 0 0,5-2-1 0 0,35-5-212 0 0,-30 7 176 0 0,210-25-433 0 0,-57 8 405 0 0,475-30 38 0 0,-517 41 65 0 0,421 2 93 0 0,-532 6-85 0 0,-2 0 18 0 0,-1 0 1 0 0,24 6-1 0 0,-33-6 56 0 0,-5-2 17 0 0,-38-6 135 0 0,-1 1 1 0 0,-76 0-1 0 0,63 4-219 0 0,-859-50 253 0 0,676 38-86 0 0,-191-20-6 0 0,387 29-131 0 0,85 15-731 0 0,22-2 209 0 0,90-1 0 0 0,69-14 159 0 0,-46 1 233 0 0,244-7-101 0 0,2-1 103 0 0,-313 10 78 0 0,57 1-24 0 0,-122 4 24 0 0,71 10 0 0 0,-76-2 0 0 0,-48-10 8 0 0,0 0 1 0 0,0 1-1 0 0,-13 0 1 0 0,2 1 37 0 0,-529-11 437 0 0,514 9-446 0 0,-93-1 73 0 0,-170-9 112 0 0,-266-47 250 0 0,436 39-276 0 0,115 17-186 0 0,9 1-105 0 0,6 1-115 0 0,406-9-1111 0 0,130 7 1134 0 0,-323-5 48 0 0,-215 7 117 0 0,-5-2 78 0 0,-16-4 29 0 0,0 0-1 0 0,0 1 1 0 0,-1 1 0 0 0,-31-3-1 0 0,-88 2 109 0 0,35 3-71 0 0,-166-21 156 0 0,-197-4 616 0 0,458 27-862 0 0,-89 4 185 0 0,84-2-162 0 0,0 0 1 0 0,0 0 0 0 0,1 1 0 0 0,-24 9 0 0 0,33-11-50 0 0,1 1 0 0 0,0-1 0 0 0,0 1 0 0 0,0 0 0 0 0,0 0 0 0 0,0 0 0 0 0,1 0 0 0 0,-1 0 0 0 0,0 1 0 0 0,1-1 0 0 0,0 1 0 0 0,0 0 0 0 0,-1 0 0 0 0,2 0 1 0 0,-1 0-1 0 0,0 0 0 0 0,1 0 0 0 0,-1 0 0 0 0,1 0 0 0 0,0 1 0 0 0,0-1 0 0 0,0 0 0 0 0,0 1 0 0 0,1-1 0 0 0,-1 1 0 0 0,1-1 0 0 0,0 1 0 0 0,0-1 0 0 0,1 1 0 0 0,-1-1 0 0 0,2 6 1 0 0,0 1-31 0 0,1 0 1 0 0,0 0 0 0 0,1 0 0 0 0,0-1 0 0 0,0 0 0 0 0,1 0 0 0 0,0 0 0 0 0,0 0-1 0 0,12 13 1 0 0,82 82-144 0 0,33 42 130 0 0,-85-87 47 0 0,29 40 0 0 0,-62-79 0 0 0,-1 1 0 0 0,20 43 0 0 0,-27-48 0 0 0,-3-3 12 0 0,-8-2 52 0 0,3-9-47 0 0,0 0-1 0 0,1 0 0 0 0,-1-1 1 0 0,0 1-1 0 0,0-1 1 0 0,0 1-1 0 0,0-1 1 0 0,0 0-1 0 0,0 0 0 0 0,0 1 1 0 0,-1-2-1 0 0,-2 2 1 0 0,-29 5 233 0 0,25-6-206 0 0,3-1 51 0 0,5-1-75 0 0,-2-1-3 0 0,-17 4 151 0 0,20-2-159 0 0,-1 0-6 0 0,1 0-1 0 0,-1-1 1 0 0,1 1-1 0 0,-1 0 1 0 0,0 0-1 0 0,1 0 1 0 0,-1 0 0 0 0,1 1-1 0 0,-1-1 1 0 0,1 0-1 0 0,-1 0 1 0 0,1 0-1 0 0,-1 0 1 0 0,1 0 0 0 0,-1 1-1 0 0,1-1 1 0 0,-1 0-1 0 0,1 0 1 0 0,0 1-1 0 0,-1-1 1 0 0,0 1 0 0 0,-9 12 8 0 0,9-8-17 0 0,2-3 1 0 0,-2-2 2 0 0,1 1 0 0 0,0 0 0 0 0,0 0 0 0 0,0 0 0 0 0,0-1 0 0 0,0 1 0 0 0,0 0 0 0 0,0 0 0 0 0,1 0 0 0 0,-1-1 0 0 0,0 1 0 0 0,0 0 0 0 0,1 0 1 0 0,-1-1-1 0 0,0 1 0 0 0,1 0 0 0 0,-1 0 0 0 0,1 0 0 0 0,1 2-7 0 0,1 4 6 0 0,0-1-1 0 0,0 0 1 0 0,1 0-1 0 0,-1 0 0 0 0,2 0 1 0 0,6 8-1 0 0,4 1-7 0 0,19 14 0 0 0,-4-5 8 0 0,-18-14 4 0 0,-29-22 22 0 0,-1 1 0 0 0,0 1-1 0 0,-31-13 1 0 0,20 13-22 0 0,-1 1 1 0 0,-47-8-1 0 0,62 15 46 0 0,1 1 0 0 0,-1 1 0 0 0,1 0 0 0 0,-22 4 0 0 0,32-2 7 0 0,-5 5-40 0 0,2 4-34 0 0,7-6-80 0 0,2 2 75 0 0,1-1 1 0 0,0 0 0 0 0,0 0-1 0 0,0 0 1 0 0,0-1 0 0 0,1 1 0 0 0,0-1-1 0 0,0 0 1 0 0,1 0 0 0 0,-1 0-1 0 0,1-1 1 0 0,0 0 0 0 0,6 5-1 0 0,10 5 6 0 0,1-2-1 0 0,29 14 1 0 0,-26-14 21 0 0,27 17 0 0 0,-34-17-1 0 0,-7-6 0 0 0,0 2 0 0 0,0 0 0 0 0,9 9 0 0 0,-8-6 0 0 0,1-2 11 0 0,-3 0 45 0 0,-8-7 91 0 0,-7 9 22 0 0,5-11-164 0 0,0 1 0 0 0,0-1 0 0 0,-1 0 0 0 0,1 1 0 0 0,0-1 0 0 0,0 1 0 0 0,-1-1 0 0 0,1 0 1 0 0,0 1-1 0 0,-1-1 0 0 0,1 0 0 0 0,0 1 0 0 0,-1-1 0 0 0,1 0 0 0 0,-1 1 0 0 0,1-1 0 0 0,0 0 0 0 0,-1 0 0 0 0,1 1 0 0 0,-1-1 0 0 0,1 0 0 0 0,-1 0 1 0 0,-7 3 82 0 0,5-2-83 0 0,1 0 11 0 0,-1 0-1 0 0,1 0 1 0 0,0 0-1 0 0,-1 0 1 0 0,1 1-1 0 0,0-1 1 0 0,-4 3 0 0 0,-4 8-5 0 0,8-6-19 0 0,1 1-58 0 0,-1 7 39 0 0,3 2-21 0 0,5 7 36 0 0,-3-18 12 0 0,0 0 0 0 0,12 23 0 0 0,12 9 0 0 0,-20-25 0 0 0,-1 2 0 0 0,-4-2 0 0 0,-2-11 3 0 0,0 0 1 0 0,-1 0-1 0 0,1 0 0 0 0,0 0 0 0 0,0-1 0 0 0,-1 1 0 0 0,1 0 1 0 0,-1 0-1 0 0,1-1 0 0 0,0 1 0 0 0,-1 0 0 0 0,0 0 0 0 0,1-1 1 0 0,-1 1-1 0 0,1-1 0 0 0,-1 1 0 0 0,0 0 0 0 0,0 0 1 0 0,-2 0 23 0 0,0 1 0 0 0,0-1 0 0 0,0 0 0 0 0,0 0 0 0 0,-1 0 0 0 0,1 0 0 0 0,-6 0 1 0 0,0 1-32 0 0,8-2-3 0 0,1 1 1 0 0,0 0 0 0 0,-1-1-1 0 0,1 1 1 0 0,0-1 0 0 0,0 1-1 0 0,0-1 1 0 0,0 1 0 0 0,0 0-1 0 0,-1-1 1 0 0,1 1 0 0 0,0 0-1 0 0,0-1 1 0 0,0 1-1 0 0,1 0 1 0 0,-1-1 0 0 0,0 1-1 0 0,0-1 1 0 0,0 2 0 0 0,0-2-5 0 0,1 4 3 0 0,0 0-1 0 0,0 0 1 0 0,0-1-1 0 0,1 1 1 0 0,-1 0-1 0 0,1-1 1 0 0,0 1-1 0 0,0-1 1 0 0,0 1-1 0 0,1-1 1 0 0,2 3-1 0 0,6 5-17 0 0,18 16 0 0 0,-8-9-16 0 0,41 32 29 0 0,-41-35 14 0 0,28 27-1 0 0,-26-22 0 0 0,-19-17 0 0 0,15 16 0 0 0,1 3 138 0 0,-9-10-124 0 0,2 0-14 0 0,-1-2 0 0 0,-3 0-12 0 0,-4-7-36 0 0,14 11 33 0 0,-6 1 68 0 0,-11-13-47 0 0,1 2-70 0 0,3 6 64 0 0,-6-9 3 0 0,0-1 0 0 0,0 1 0 0 0,0-1 0 0 0,0 1 0 0 0,0-1 0 0 0,0 1 0 0 0,-1-1 0 0 0,1 1 0 0 0,0 0 0 0 0,0-1 0 0 0,0 1 0 0 0,-1-1 0 0 0,1 1-1 0 0,0-1 1 0 0,-1 0 0 0 0,1 1 0 0 0,0-1 0 0 0,-1 1 0 0 0,1-1 0 0 0,-1 0 0 0 0,1 1 0 0 0,-1-1 0 0 0,1 0 0 0 0,-1 1 0 0 0,0-1 0 0 0,1 0 0 0 0,-2 2 7 0 0,0-1 0 0 0,0 0-1 0 0,0 0 1 0 0,0 0 0 0 0,0 0 0 0 0,0 0-1 0 0,0 0 1 0 0,0-1 0 0 0,0 1 0 0 0,0-1-1 0 0,-1 0 1 0 0,1 1 0 0 0,0-1-1 0 0,-4-1 1 0 0,-34-5 113 0 0,19 2-90 0 0,-138-16 161 0 0,145 18-194 0 0,3 2-14 0 0,9 0-61 0 0,8 4-148 0 0,-1-1 199 0 0,1 0 0 0 0,0 0 0 0 0,0 0 0 0 0,0 0-1 0 0,1-1 1 0 0,-1 0 0 0 0,0 0 0 0 0,10 1 0 0 0,-10-2-9 0 0,177 27 15 0 0,-68-14 76 0 0,126 16 28 0 0,-163-26 1 0 0,126-11 1 0 0,-136 3-23 0 0,288-35 286 0 0,-5-26 21 0 0,-106 1-173 0 0,-195 46-148 0 0,0-3 1 0 0,79-43-1 0 0,-116 56-44 0 0,-1 0-1 0 0,0 0 1 0 0,-1-2-1 0 0,0 1 1 0 0,0-1-1 0 0,-1-1 1 0 0,16-20-1 0 0,-23 27-5 0 0,1-1 1 0 0,-2 1-1 0 0,1-1 0 0 0,0 0 0 0 0,-1 0 0 0 0,0 0 0 0 0,0 0 1 0 0,-1-1-1 0 0,1 1 0 0 0,-1 0 0 0 0,0-1 0 0 0,-1 1 0 0 0,1-1 1 0 0,-1 1-1 0 0,0 0 0 0 0,0-1 0 0 0,-1 1 0 0 0,0-1 0 0 0,0 1 1 0 0,0-1-1 0 0,0 1 0 0 0,-1 0 0 0 0,-4-8 0 0 0,1 3-5 0 0,-1 0-1 0 0,-1 1 1 0 0,0 0 0 0 0,0 1-1 0 0,-1-1 1 0 0,0 1-1 0 0,0 1 1 0 0,-1-1 0 0 0,-14-8-1 0 0,0 1-9 0 0,-1 2-1 0 0,-45-20 0 0 0,-4 7 13 0 0,-131-32 0 0 0,-83 6 22 0 0,-343-20 452 0 0,543 65-381 0 0,-1 5 0 0 0,-169 17-1 0 0,254-15-250 0 0,7 2-424 0 0,12 6 445 0 0,1 0-1 0 0,0-1 1 0 0,0-1-1 0 0,1-1 1 0 0,0 0-1 0 0,23 2 0 0 0,117 7 45 0 0,465-10 158 0 0,-334-6 13 0 0,-11-6 41 0 0,-263 6-98 0 0,-15 2-19 0 0,0 0 1 0 0,0 0-1 0 0,0 0 0 0 0,0 0 0 0 0,0 0 1 0 0,0 0-1 0 0,0 0 0 0 0,1 0 0 0 0,-1 0 0 0 0,0 0 1 0 0,0 0-1 0 0,0 0 0 0 0,0 0 0 0 0,0-1 1 0 0,0 1-1 0 0,0 0 0 0 0,0 0 0 0 0,0 0 1 0 0,0 0-1 0 0,0 0 0 0 0,0 0 0 0 0,0 0 1 0 0,0 0-1 0 0,0 0 0 0 0,0 0 0 0 0,0 0 1 0 0,1 0-1 0 0,-1-1 0 0 0,0 1 0 0 0,0 0 1 0 0,0 0-1 0 0,0 0 0 0 0,0 0 0 0 0,0 0 0 0 0,0 0 1 0 0,0 0-1 0 0,0 0 0 0 0,0 0 0 0 0,0 0 1 0 0,-1-1-1 0 0,1 1 0 0 0,0 0 0 0 0,0 0 1 0 0,0 0-1 0 0,0 0 0 0 0,0 0 0 0 0,0 0 1 0 0,0 0-1 0 0,0 0 0 0 0,0 0 0 0 0,0 0 1 0 0,0 0-1 0 0,0-1 0 0 0,-11-4 19 0 0,11 5-16 0 0,-33-11 17 0 0,-1 0 0 0 0,0 3 1 0 0,-56-8-1 0 0,75 14-19 0 0,-421-57-1 0 0,68 10 0 0 0,95 12 81 0 0,-194-33 102 0 0,430 63-179 0 0,-22-3 12 0 0,1-3 1 0 0,-74-26 0 0 0,131 39-33 0 0,1 0 1 0 0,0 0-1 0 0,0 0 1 0 0,-1 0 0 0 0,1 0-1 0 0,0 0 1 0 0,-1 0-1 0 0,1 0 1 0 0,0 0 0 0 0,-1 0-1 0 0,1-1 1 0 0,0 1 0 0 0,-1 0-1 0 0,1 0 1 0 0,0 0-1 0 0,0 0 1 0 0,-1-1 0 0 0,1 1-1 0 0,0 0 1 0 0,0 0-1 0 0,0-1 1 0 0,-1 1 0 0 0,1 0-1 0 0,0-1 1 0 0,0 1-1 0 0,0 0 1 0 0,0 0 0 0 0,-1-1-1 0 0,1 1 1 0 0,0 0 0 0 0,0-1-1 0 0,0 1 1 0 0,0-1-1 0 0,10-6-238 0 0,25-1-70 0 0,-35 8 315 0 0,320-39-1222 0 0,-202 29 997 0 0,563-35 42 0 0,-450 33 170 0 0,-220 12 22 0 0,139-5-2 0 0,-116 5 6 0 0,-1 2 1 0 0,47 8-1 0 0,-69-6 197 0 0,-24-4 82 0 0,4 0-298 0 0,-250 14 867 0 0,-21 1-730 0 0,-861-51 680 0 0,1120 34-804 0 0,8 2 13 0 0,0-2 0 0 0,0 0 0 0 0,-1 0 0 0 0,-14-6 1 0 0,26 7-76 0 0,7 2-198 0 0,217 1-844 0 0,-127-3 946 0 0,98 0 11 0 0,290 5 91 0 0,-5 39-5 0 0,-391-25 63 0 0,-76-15 0 0 0,0 1 0 0 0,0 0 0 0 0,-1 0 0 0 0,1 1 0 0 0,13 9 0 0 0,-8-1 0 0 0,-16-12 0 0 0,1-1 0 0 0,-1 1 0 0 0,1 0 0 0 0,0-1 0 0 0,-1 1 0 0 0,0 0 0 0 0,1 0 0 0 0,-1-1 0 0 0,1 1 0 0 0,-1 0 0 0 0,0 0 0 0 0,0 0 0 0 0,1-1 0 0 0,-1 1 0 0 0,0 1 0 0 0,0 0 0 0 0,-1 0 0 0 0,1 0 0 0 0,-1 0 0 0 0,1 0 0 0 0,-1-1 0 0 0,0 1 0 0 0,0 0 0 0 0,0 0 0 0 0,0-1 0 0 0,0 1 0 0 0,0-1 0 0 0,0 1 0 0 0,-1-1-1 0 0,1 1 1 0 0,0-1 0 0 0,-1 0 0 0 0,1 0 0 0 0,-1 0 0 0 0,0 1 0 0 0,1-1 0 0 0,-4 1 0 0 0,-6 3 5 0 0,0 0 0 0 0,-14 5 0 0 0,20-9 1 0 0,-39 13 100 0 0,0-3-1 0 0,-65 10 0 0 0,-94-1 75 0 0,21-3-64 0 0,77-3-36 0 0,-164 19 208 0 0,176-27-185 0 0,-78 7 203 0 0,122-7-163 0 0,-68 18 0 0 0,94-17-84 0 0,22-7-60 0 0,0 1 1 0 0,0-1-1 0 0,0 0 1 0 0,0 1 0 0 0,0-1-1 0 0,0 1 1 0 0,0-1 0 0 0,0 1-1 0 0,0 0 1 0 0,1-1-1 0 0,-1 1 1 0 0,0 0 0 0 0,-1 1-1 0 0,2-1-5 0 0,0 0-1 0 0,0 0 1 0 0,-1 0-1 0 0,1 0 0 0 0,0 0 1 0 0,0 0-1 0 0,0 1 1 0 0,0-1-1 0 0,0 0 1 0 0,0 0-1 0 0,1 0 0 0 0,-1 0 1 0 0,0 0-1 0 0,1 0 1 0 0,-1 0-1 0 0,0 0 1 0 0,1 0-1 0 0,-1 0 0 0 0,1 0 1 0 0,-1 0-1 0 0,1 0 1 0 0,0 0-1 0 0,0 0 0 0 0,2 3-22 0 0,0-1 0 0 0,-1 0 0 0 0,1 0-1 0 0,0 0 1 0 0,6 3 0 0 0,1 0-33 0 0,0 0 0 0 0,1-1 0 0 0,0 0 0 0 0,0-1 0 0 0,13 3 0 0 0,62 12-73 0 0,-67-16 135 0 0,584 78-113 0 0,-208-34 94 0 0,-5 27-313 0 0,-281-42-144 0 0,-107-31 372 0 0,-40 2-104 0 0,-1387-37 1880 0 0,1312 28-1697 0 0,115 7 9 0 0,-1-1 1 0 0,0 0-1 0 0,1 0 0 0 0,-1 1 1 0 0,0-1-1 0 0,1 1 0 0 0,-1-1 1 0 0,0 1-1 0 0,0-1 0 0 0,3 3 1 0 0,5 1-29 0 0,16 5-54 0 0,1-2 1 0 0,38 7-1 0 0,57 0-244 0 0,-75-9 298 0 0,379 33 44 0 0,-258-25 0 0 0,-24-2-5 0 0,534 58-62 0 0,-658-66 66 0 0,211 34-153 0 0,-167-23 48 0 0,95 31-1 0 0,-155-43-45 0 0,-65 5-368 0 0,-506-12 1006 0 0,315-4-118 0 0,-113-8 374 0 0,-182 0 109 0 0,486 17-807 0 0,15-1 2 0 0,-74 9 0 0 0,121-7-48 0 0,0-1-1 0 0,1 0 1 0 0,-1 0 0 0 0,0 0 0 0 0,0 0-1 0 0,0 0 1 0 0,0 0 0 0 0,0 0-1 0 0,0 0 1 0 0,0 0 0 0 0,0 0 0 0 0,0 0-1 0 0,0 0 1 0 0,0 0 0 0 0,0 0-1 0 0,0 0 1 0 0,0 0 0 0 0,0 0 0 0 0,0 0-1 0 0,0 0 1 0 0,0 1 0 0 0,0-1-1 0 0,0 0 1 0 0,0 0 0 0 0,0 0 0 0 0,0 0-1 0 0,0 0 1 0 0,0 0 0 0 0,0 0-1 0 0,0 0 1 0 0,0 0 0 0 0,0 0 0 0 0,0 0-1 0 0,0 0 1 0 0,0 0 0 0 0,0 0-1 0 0,0 1 1 0 0,0-1 0 0 0,0 0 0 0 0,0 0-1 0 0,0 0 1 0 0,0 0 0 0 0,0 0 0 0 0,0 0-1 0 0,0 0 1 0 0,0 0 0 0 0,0 0-1 0 0,-1 0 1 0 0,1 0 0 0 0,0 0 0 0 0,0 0-1 0 0,0 0 1 0 0,0 0 0 0 0,0 0-1 0 0,0 0 1 0 0,0 0 0 0 0,0 0 0 0 0,0 0-1 0 0,4 5-44 0 0,0-1-1 0 0,1 0 1 0 0,-1 0-1 0 0,1 0 1 0 0,0-1-1 0 0,0 0 1 0 0,0 0-1 0 0,1 0 1 0 0,-1 0-1 0 0,1-1 1 0 0,-1 0-1 0 0,1 0 1 0 0,8 1-1 0 0,11 2-90 0 0,45 4 0 0 0,-67-9 127 0 0,341 20-319 0 0,-224-14 280 0 0,252 3 36 0 0,-206-7 16 0 0,517 1-2 0 0,348 10 0 0 0,-899-8 0 0 0,177 12 0 0 0,-234-10 0 0 0,0 5 0 0 0,76 20 0 0 0,-138-28-6 0 0,34 13-65 0 0,-47-17 70 0 0,0 0 0 0 0,0 0 0 0 0,0 0 0 0 0,0 0 0 0 0,0 0 0 0 0,0 0 1 0 0,0 0-1 0 0,0 0 0 0 0,0 0 0 0 0,0 0 0 0 0,0 0 0 0 0,0 0 0 0 0,0 1 0 0 0,0-1 0 0 0,0 0 0 0 0,0 0 0 0 0,0 0 0 0 0,0 0 1 0 0,0 0-1 0 0,0 0 0 0 0,0 0 0 0 0,0 0 0 0 0,0 0 0 0 0,0 0 0 0 0,0 1 0 0 0,0-1 0 0 0,0 0 0 0 0,0 0 0 0 0,0 0 0 0 0,0 0 0 0 0,0 0 1 0 0,0 0-1 0 0,0 0 0 0 0,0 0 0 0 0,0 0 0 0 0,0 0 0 0 0,0 0 0 0 0,0 0 0 0 0,1 1 0 0 0,-1-1 0 0 0,0 0 0 0 0,0 0 0 0 0,0 0 1 0 0,0 0-1 0 0,0 0 0 0 0,0 0 0 0 0,0 0 0 0 0,0 0 0 0 0,0 0 0 0 0,0 0 0 0 0,0 0 0 0 0,0 0 0 0 0,1 0 0 0 0,-1 0 0 0 0,0 0 1 0 0,0 0-1 0 0,0 0 0 0 0,0 0 0 0 0,0 0 0 0 0,0 0 0 0 0,-5 3-7 0 0,-1 1 1 0 0,0-2-1 0 0,0 1 1 0 0,0 0-1 0 0,0-1 0 0 0,0 0 1 0 0,0-1-1 0 0,-1 1 1 0 0,1-1-1 0 0,-12 0 0 0 0,8 0 7 0 0,-386 25 238 0 0,282-23-162 0 0,-740 7 389 0 0,-2-29-47 0 0,682 14-340 0 0,-614-24 159 0 0,751 29-356 0 0,34 0-164 0 0,8 1-56 0 0,34 6-245 0 0,80 3 1 0 0,46-10 148 0 0,-107 0 277 0 0,587-13-278 0 0,-448 9 294 0 0,227-3-119 0 0,-281 7 189 0 0,239 2-33 0 0,-3 28 38 0 0,-368-29 75 0 0,109 20-5 0 0,-108-18 43 0 0,1 0 1 0 0,0 1 0 0 0,-1 1-1 0 0,0 0 1 0 0,0 1-1 0 0,19 12 1 0 0,-27-16 153 0 0,-25 11 204 0 0,17-10-366 0 0,-1-1-1 0 0,0 1 1 0 0,1 0-1 0 0,-1-1 1 0 0,-10 3-1 0 0,-23 4 126 0 0,-2-2 0 0 0,-43 2 0 0 0,20-2-32 0 0,-567 47 580 0 0,-126-45 124 0 0,627-9-532 0 0,-312 18 564 0 0,410-14-800 0 0,-47 13-1 0 0,78-17-67 0 0,0 0 1 0 0,0 0-1 0 0,0 0 1 0 0,0 0-1 0 0,0 0 0 0 0,0 0 1 0 0,0 1-1 0 0,0-1 1 0 0,0 0-1 0 0,-1 0 1 0 0,1 0-1 0 0,0 0 0 0 0,0 0 1 0 0,0 0-1 0 0,0 0 1 0 0,0 0-1 0 0,0 0 1 0 0,0 0-1 0 0,0 0 0 0 0,0 0 1 0 0,0 0-1 0 0,0 0 1 0 0,0 0-1 0 0,0 0 1 0 0,0 0-1 0 0,0 1 0 0 0,0-1 1 0 0,-1 0-1 0 0,1 0 1 0 0,0 0-1 0 0,0 0 1 0 0,0 0-1 0 0,0 0 0 0 0,0 0 1 0 0,0 0-1 0 0,0 0 1 0 0,0 0-1 0 0,0 1 1 0 0,0-1-1 0 0,0 0 0 0 0,0 0 1 0 0,0 0-1 0 0,0 0 1 0 0,0 0-1 0 0,1 0 1 0 0,-1 0-1 0 0,0 0 0 0 0,0 0 1 0 0,0 0-1 0 0,0 0 1 0 0,0 1-1 0 0,0-1 0 0 0,0 0 1 0 0,0 0-1 0 0,0 0 1 0 0,0 0-1 0 0,0 0 1 0 0,0 0-1 0 0,0 0 0 0 0,0 0 1 0 0,3 4-46 0 0,-1 0 0 0 0,1-1 0 0 0,-1 1 0 0 0,1 0 0 0 0,0-1 0 0 0,0 0 0 0 0,0 0 0 0 0,1 0 0 0 0,-1 0 0 0 0,1 0 0 0 0,0-1 0 0 0,0 0 0 0 0,-1 0 0 0 0,1 0 0 0 0,6 2 0 0 0,12 4-144 0 0,37 10 0 0 0,-51-16 164 0 0,65 13-209 0 0,113 9 1 0 0,-135-19 230 0 0,720 50-49 0 0,-624-47 38 0 0,-76-4-21 0 0,480 44-234 0 0,-441-32 17 0 0,131 38 0 0 0,-230-51 164 0 0,-1 1-1 0 0,15 8 0 0 0,-27-11-5 0 0,-7 3 76 0 0,1-1-1 0 0,-1 0 1 0 0,0 0-1 0 0,0-1 0 0 0,1 0 1 0 0,-2 0-1 0 0,1-1 1 0 0,-10 0-1 0 0,9 0 25 0 0,-200 8 117 0 0,90-5 13 0 0,-479 8 733 0 0,518-11-688 0 0,-126 4 210 0 0,-150-3 84 0 0,118-6-255 0 0,224 3-255 0 0,12 1-150 0 0,16 5-183 0 0,-1-1 225 0 0,1 0 1 0 0,0-1-1 0 0,0 0 0 0 0,25 2 1 0 0,-19-2 29 0 0,102 7-205 0 0,154-5-1 0 0,-140-5 290 0 0,116 0 33 0 0,249 5-78 0 0,-75 30 22 0 0,-394-31 44 0 0,0 1-1 0 0,0 2 0 0 0,0 1 1 0 0,30 13-1 0 0,-45-13-20 0 0,-16-8 28 0 0,0 0-1 0 0,0 0 0 0 0,0 0 1 0 0,0 0-1 0 0,0 0 1 0 0,0 1-1 0 0,0-1 0 0 0,0 0 1 0 0,0 0-1 0 0,0 0 0 0 0,0 0 1 0 0,0 1-1 0 0,0-1 1 0 0,0 0-1 0 0,0 0 0 0 0,0 0 1 0 0,0 0-1 0 0,0 1 0 0 0,0-1 1 0 0,0 0-1 0 0,0 0 1 0 0,0 0-1 0 0,0 0 0 0 0,-1 1 1 0 0,1-1-1 0 0,0 0 0 0 0,0 0 1 0 0,0 0-1 0 0,0 0 1 0 0,0 0-1 0 0,0 0 0 0 0,0 1 1 0 0,-1-1-1 0 0,1 0 0 0 0,0 0 1 0 0,0 0-1 0 0,0 0 1 0 0,0 0-1 0 0,-1 0 0 0 0,1 0 1 0 0,0 0-1 0 0,0 0 0 0 0,-7 5-36 0 0,1-3 18 0 0,-1 0 0 0 0,1 0-1 0 0,0 0 1 0 0,-1-1-1 0 0,1 0 1 0 0,-11 1 0 0 0,6-1 16 0 0,-280 16 371 0 0,-4-15-83 0 0,218-2-231 0 0,-544-25 878 0 0,437 14-586 0 0,-256-17 464 0 0,358 26-802 0 0,79 2-75 0 0,6 1-208 0 0,2 3 202 0 0,1-1 0 0 0,0 1 0 0 0,0-2 0 0 0,0 1 0 0 0,0-1 0 0 0,9 3 0 0 0,45 8-308 0 0,-52-12 340 0 0,418 50-286 0 0,-260-35 316 0 0,19 1 8 0 0,185 23 20 0 0,-278-25-43 0 0,-1 4-1 0 0,89 30 1 0 0,-158-41-37 0 0,25 12-1 0 0,-45-19-34 0 0,-6 1 78 0 0,-1-1 0 0 0,1 0 0 0 0,0 0 1 0 0,-1-1-1 0 0,1 1 0 0 0,-1-1 0 0 0,1 0 0 0 0,0 0 1 0 0,-1-1-1 0 0,-6-1 0 0 0,-5 1-4 0 0,-813-88 757 0 0,814 87-724 0 0,-250-38 501 0 0,0 19-78 0 0,256 20-422 0 0,0 1-1 0 0,0 0 1 0 0,0 1-1 0 0,0 0 1 0 0,0 0-1 0 0,0 1 1 0 0,-11 3-1 0 0,19-4-11 0 0,1-1 0 0 0,-1 1 0 0 0,1-1 0 0 0,-1 1 1 0 0,1-1-1 0 0,-1 1 0 0 0,1-1 0 0 0,-1 1 0 0 0,1-1 0 0 0,0 1 0 0 0,-1 0 0 0 0,1-1 0 0 0,0 1 0 0 0,0 0 0 0 0,0-1 0 0 0,-1 1 0 0 0,1 0 0 0 0,0-1 0 0 0,0 1 0 0 0,0 0 0 0 0,0 0 0 0 0,0 1-10 0 0,0 1-9 0 0,0 0 1 0 0,0 1-1 0 0,0-1 0 0 0,0 0 0 0 0,1 0 1 0 0,-1 0-1 0 0,1 0 0 0 0,0 0 0 0 0,0 0 0 0 0,0 0 1 0 0,1 0-1 0 0,-1 0 0 0 0,1 0 0 0 0,-1-1 0 0 0,1 1 1 0 0,0 0-1 0 0,3 2 0 0 0,1 2-48 0 0,1 0 1 0 0,0 0-1 0 0,0 0 0 0 0,12 7 1 0 0,14 7 42 0 0,1-2 0 0 0,1-1 1 0 0,39 14-1 0 0,115 33-22 0 0,358 84-69 0 0,-421-117-520 0 0,-123-31 475 0 0,-6-3-6 0 0,-26-6 295 0 0,0 1 0 0 0,-51-6 0 0 0,13 2-50 0 0,-94-19 14 0 0,-327-56 542 0 0,455 81-548 0 0,-86-8 200 0 0,108 13-271 0 0,9 0 13 0 0,3 2-260 0 0,7 7 192 0 0,0-1-1 0 0,0 0 1 0 0,0-1 0 0 0,1 0 0 0 0,0 0 0 0 0,1-1-1 0 0,-1 0 1 0 0,1 0 0 0 0,18 6 0 0 0,10 3-139 0 0,52 12 1 0 0,75 9 182 0 0,42 13 0 0 0,-120-21 0 0 0,-105-35 57 0 0,-89-28 305 0 0,-172-12 1099 0 0,279 50-1477 0 0,0 0-1 0 0,1 0 0 0 0,0 0 0 0 0,-1 0 1 0 0,1 0-1 0 0,1 0 0 0 0,-1 0 0 0 0,0-1 1 0 0,0 1-1 0 0,1 0 0 0 0,0-1 1 0 0,-1 1-1 0 0,1-1 0 0 0,0 1 0 0 0,0-1 1 0 0,1 0-1 0 0,-1 0 0 0 0,0 0 0 0 0,5 3 1 0 0,5 3-180 0 0,0-1 1 0 0,25 11 0 0 0,-35-17 161 0 0,44 19-468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48.924"/>
    </inkml:context>
    <inkml:brush xml:id="br0">
      <inkml:brushProperty name="width" value="0.1" units="cm"/>
      <inkml:brushProperty name="height" value="0.1" units="cm"/>
      <inkml:brushProperty name="color" value="#333333"/>
    </inkml:brush>
  </inkml:definitions>
  <inkml:trace contextRef="#ctx0" brushRef="#br0">5 0 919 0 0,'0'0'5522'0'0,"0"2"-5381"0"0,1 8-20 0 0,-1-7 647 0 0,2 36 1412 0 0,-2-30-2021 0 0,0 0 0 0 0,1 0 1 0 0,0-1-1 0 0,3 14 0 0 0,5 7 11 0 0,-6-14-145 0 0,0-3 2 0 0,-2-10-134 0 0,-10-27-1360 0 0,9 23 1531 0 0,0 0-10 0 0,-2-3-113 0 0,4 3 180 0 0,5 6 626 0 0,0 5-825 0 0,-7-9 72 0 0,0 0 1 0 0,0 0-1 0 0,0 0 1 0 0,0 0-1 0 0,0 0 1 0 0,0 1-1 0 0,0-1 1 0 0,-1 0-1 0 0,1 0 1 0 0,0 0-1 0 0,0 0 1 0 0,0 0-1 0 0,0 1 1 0 0,0-1-1 0 0,0 0 1 0 0,-1 0-1 0 0,1 0 0 0 0,0 0 1 0 0,0 0-1 0 0,0 0 1 0 0,0 0-1 0 0,-1 0 1 0 0,1 0-1 0 0,0 0 1 0 0,0 0-1 0 0,0 0 1 0 0,0 0-1 0 0,-1 0 1 0 0,1 0-1 0 0,0 0 1 0 0,0 0-1 0 0,0 0 1 0 0,-1 0-1 0 0,-21-3-5 0 0,17 2 273 0 0,3 1 372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49.907"/>
    </inkml:context>
    <inkml:brush xml:id="br0">
      <inkml:brushProperty name="width" value="0.1" units="cm"/>
      <inkml:brushProperty name="height" value="0.1" units="cm"/>
      <inkml:brushProperty name="color" value="#333333"/>
    </inkml:brush>
  </inkml:definitions>
  <inkml:trace contextRef="#ctx0" brushRef="#br0">119 37 2759 0 0,'0'0'3660'0'0,"3"-1"-3514"0"0,27-8 126 0 0,-17 6-262 0 0,0 2-26 0 0,-10 0 903 0 0,-4 3-856 0 0,1 0-1 0 0,-1 0 1 0 0,1 0 0 0 0,-1 0-1 0 0,0-1 1 0 0,0 1 0 0 0,0 0-1 0 0,0-1 1 0 0,0 1 0 0 0,-1-1-1 0 0,1 1 1 0 0,0-1 0 0 0,-3 3-1 0 0,-4 3-18 0 0,-1-1-38 0 0,-3-3-192 0 0,14-14-2303 0 0,5-1 2465 0 0,-4 7 44 0 0,14-12 13 0 0,-6 8-1 0 0,-1 0 1872 0 0,-13 9-1732 0 0,0 1 0 0 0,-1 0 0 0 0,1 1 0 0 0,0-1 0 0 0,-1 0 0 0 0,-3 3 0 0 0,-4 2-12 0 0,-39 17 344 0 0,42-19-454 0 0,2-1-18 0 0,1-1 0 0 0,0 0 1 0 0,-1-1-1 0 0,1 1 1 0 0,-1-1-1 0 0,-10 1 0 0 0,5-1-16 0 0,9 0-70 0 0,29-12-1353 0 0,-12 4 1428 0 0,25-9 162 0 0,-38 15 496 0 0,-13 1-402 0 0,0 0 0 0 0,-1 1 1 0 0,1 0-1 0 0,-15 4 0 0 0,-12 6 149 0 0,36-11-480 0 0,4 1-428 0 0,10 0 160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51.174"/>
    </inkml:context>
    <inkml:brush xml:id="br0">
      <inkml:brushProperty name="width" value="0.1" units="cm"/>
      <inkml:brushProperty name="height" value="0.1" units="cm"/>
      <inkml:brushProperty name="color" value="#333333"/>
    </inkml:brush>
  </inkml:definitions>
  <inkml:trace contextRef="#ctx0" brushRef="#br0">95 53 2303 0 0,'0'0'3110'0'0,"-2"-1"-2706"0"0,-3-1-474 0 0,3-2 638 0 0,10-2 2500 0 0,4 1-3068 0 0,1 1 0 0 0,1 1 0 0 0,1 1 1118 0 0,-8-22-2021 0 0,-7 22 1343 0 0,-5 2-285 0 0,0 0 0 0 0,0 1 1 0 0,-1-1-1 0 0,1 1 0 0 0,0 0 0 0 0,0 0 0 0 0,0 1 0 0 0,0 0 1 0 0,0 0-1 0 0,1 0 0 0 0,-1 0 0 0 0,-6 5 0 0 0,-60 41-340 0 0,58-39-4070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6.982"/>
    </inkml:context>
    <inkml:brush xml:id="br0">
      <inkml:brushProperty name="width" value="0.05" units="cm"/>
      <inkml:brushProperty name="height" value="0.05" units="cm"/>
    </inkml:brush>
  </inkml:definitions>
  <inkml:trace contextRef="#ctx0" brushRef="#br0">1 166 2759 0 0,'0'0'6491'0'0,"2"2"-6254"0"0,23 11 169 0 0,-12-6-350 0 0,0-1-46 0 0,10 3-10 0 0,-11-5 0 0 0,10 3 0 0 0,7 3 0 0 0,33 9 0 0 0,-55-18 0 0 0,0 1 0 0 0,1-1 0 0 0,-1-1 0 0 0,1 1 0 0 0,-1-1 0 0 0,12-2 0 0 0,-9 1 11 0 0,-7 0 18 0 0,-1 1 1 0 0,0-1-1 0 0,0 0 0 0 0,1 0 1 0 0,-1 0-1 0 0,0 0 1 0 0,2-1-1 0 0,-2 1 5 0 0,-1 0 0 0 0,0 0 0 0 0,0 0 0 0 0,1 1 0 0 0,-1-1 0 0 0,1 1 0 0 0,-1-1 0 0 0,1 1 0 0 0,2-1 0 0 0,5-12 148 0 0,-4 7-131 0 0,-4 4-41 0 0,1 0 0 0 0,-1-1 0 0 0,1 1 0 0 0,-1-1 0 0 0,0 0 0 0 0,0 1-1 0 0,0-1 1 0 0,0 0 0 0 0,0 1 0 0 0,0-5 0 0 0,0 0 8 0 0,1-1-1 0 0,-1 1 0 0 0,0 0 1 0 0,0-1-1 0 0,-1 1 0 0 0,0-1 1 0 0,-2-12-1 0 0,-2 8 26 0 0,2 7-2 0 0,0-1 1 0 0,-1 0 0 0 0,0 1 0 0 0,0-1 0 0 0,0 1-1 0 0,-8-10 1 0 0,5 9 7 0 0,2 2 25 0 0,0 1 1 0 0,0 0-1 0 0,0 1 1 0 0,0-1-1 0 0,-1 1 1 0 0,1-1-1 0 0,-1 1 1 0 0,1 1-1 0 0,-1-1 0 0 0,0 1 1 0 0,-8-2-1 0 0,-51-8 382 0 0,59 11-425 0 0,0 0-1 0 0,0 0 1 0 0,0 0-1 0 0,0 1 1 0 0,1 0-1 0 0,-10 2 1 0 0,1 1 6 0 0,11-4-27 0 0,1 0 1 0 0,-1 1-1 0 0,1 0 0 0 0,-1-1 1 0 0,1 1-1 0 0,0 0 1 0 0,-1-1-1 0 0,1 1 0 0 0,0 0 1 0 0,-2 2-1 0 0,-5 2 9 0 0,3-1 21 0 0,0 0 0 0 0,0 0-1 0 0,0 0 1 0 0,1 1-1 0 0,-1-1 1 0 0,-6 10 0 0 0,3-3 18 0 0,5-9-52 0 0,1 0 0 0 0,0 0-1 0 0,0 1 1 0 0,0-1 0 0 0,1 1-1 0 0,-1 0 1 0 0,1 0 0 0 0,-1-1-1 0 0,1 1 1 0 0,-2 6 0 0 0,0 0 6 0 0,1-4 1 0 0,-5 20 27 0 0,5-20-40 0 0,0 0 0 0 0,1 17 0 0 0,3-6 0 0 0,3 1 0 0 0,4-1-12 0 0,4 5-16 0 0,-7-17 4 0 0,-1-2 16 0 0,5 5 1 0 0,0 0 0 0 0,1-1 0 0 0,1 0-1 0 0,-1-1 1 0 0,0-1 0 0 0,20 6 0 0 0,77 11-86 0 0,-5-1 44 0 0,-100-19 49 0 0,5 1 0 0 0,1 0 0 0 0,0 1 0 0 0,-1 0 0 0 0,0 1 0 0 0,9 5 0 0 0,-2 2 0 0 0,-13-6 0 0 0,-1-2 0 0 0,2 0 22 0 0,0 0 35 0 0,0 11 0 0 0,-3-11-48 0 0,1-1-1 0 0,-1 0 1 0 0,0 1-1 0 0,0-1 0 0 0,-1 0 1 0 0,1 1-1 0 0,0-1 1 0 0,-1 0-1 0 0,1 1 0 0 0,-1-1 1 0 0,0 0-1 0 0,0 0 1 0 0,0 0-1 0 0,0 1 0 0 0,0-1 1 0 0,-2 2-1 0 0,-1 1 13 0 0,-1 0 0 0 0,1 0 0 0 0,-1 0 0 0 0,-7 4-1 0 0,-3 3 80 0 0,-8 6 50 0 0,16-13-102 0 0,0 0 0 0 0,0 1 0 0 0,0-1-1 0 0,-10 13 1 0 0,4-3-136 0 0,12-11-198 0 0,1-1-104 0 0,-1-1-486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46.790"/>
    </inkml:context>
    <inkml:brush xml:id="br0">
      <inkml:brushProperty name="width" value="0.1" units="cm"/>
      <inkml:brushProperty name="height" value="0.1" units="cm"/>
      <inkml:brushProperty name="color" value="#333333"/>
    </inkml:brush>
  </inkml:definitions>
  <inkml:trace contextRef="#ctx0" brushRef="#br0">0 1 1375 0 0,'1'3'107'0'0,"1"6"425"0"0,1 0 0 0 0,0-1-1 0 0,1 1 1 0 0,8 14 0 0 0,-7-15-333 0 0,0 1-1 0 0,-1 1 1 0 0,0-1 0 0 0,-1 0 0 0 0,4 14 0 0 0,-3 1-102 0 0,-2-13-72 0 0,0 0-1 0 0,0 0 1 0 0,-1 0 0 0 0,-1 0 0 0 0,0 0 0 0 0,-3 20 0 0 0,3-27-20 0 0,-1 2 3 0 0,0-1 0 0 0,0 0-1 0 0,0 1 1 0 0,-1-1 0 0 0,0 0-1 0 0,0 1 1 0 0,0-1 0 0 0,-5 8-1 0 0,0 0-7 0 0,2-2-13 0 0,4-8-52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47.708"/>
    </inkml:context>
    <inkml:brush xml:id="br0">
      <inkml:brushProperty name="width" value="0.1" units="cm"/>
      <inkml:brushProperty name="height" value="0.1" units="cm"/>
      <inkml:brushProperty name="color" value="#333333"/>
    </inkml:brush>
  </inkml:definitions>
  <inkml:trace contextRef="#ctx0" brushRef="#br0">113 124 919 0 0,'2'-7'49'0'0,"-1"3"-40"0"0,0 0 0 0 0,0 0 0 0 0,0 1 0 0 0,-1-1 0 0 0,0 0 0 0 0,0 0 0 0 0,0 0 0 0 0,0 0 0 0 0,-1 0 0 0 0,-1-6 0 0 0,2 4 348 0 0,-1 0 0 0 0,0 0 0 0 0,-1 0 0 0 0,0 0-1 0 0,0 1 1 0 0,-3-8 0 0 0,4 11 53 0 0,-11 8-164 0 0,7 3-154 0 0,0 0 0 0 0,0 1 0 0 0,1 0 0 0 0,0 0 1 0 0,0 0-1 0 0,1 0 0 0 0,1 1 0 0 0,-3 19 0 0 0,3-1 209 0 0,2-27-85 0 0,1 0-156 0 0,3 8-37 0 0,-3-10-20 0 0,-1 0 0 0 0,1 0-1 0 0,0 0 1 0 0,-1 0 0 0 0,1 0-1 0 0,0 0 1 0 0,0 0 0 0 0,-1-1 0 0 0,1 1-1 0 0,0 0 1 0 0,-1 0 0 0 0,1-1-1 0 0,0 1 1 0 0,-1 0 0 0 0,1-1 0 0 0,-1 1-1 0 0,1-1 1 0 0,0 0 0 0 0,-1 1-2 0 0,4-3-1 0 0,0 0 0 0 0,-1-1 0 0 0,1 1 0 0 0,-1-1-1 0 0,0 0 1 0 0,0 0 0 0 0,0 0 0 0 0,3-7 0 0 0,17-41-57 0 0,-13 28 33 0 0,-10 24 24 0 0,2-6-28 0 0,0 0 0 0 0,0 0 1 0 0,0 0-1 0 0,0 0 1 0 0,-1 0-1 0 0,1-13 1170 0 0,-8 75-470 0 0,5 32-435 0 0,1-72-194 0 0,0-3-22 0 0,0-11 7 0 0,7-14-1868 0 0,-4 7 1670 0 0,0-1 1 0 0,0 1-1 0 0,-1-1 0 0 0,0 0 1 0 0,3-9-1 0 0,-4 5 11 0 0,0 0-1 0 0,0 0 1 0 0,-1 0 0 0 0,-1-14-1 0 0,-3-1 1468 0 0,-8 26-186 0 0,10 0-1018 0 0,0-1 0 0 0,0 1 0 0 0,1 0-1 0 0,-1 0 1 0 0,1 0 0 0 0,-1 0 0 0 0,0 0 0 0 0,1 0 0 0 0,0 0 0 0 0,-1 1 0 0 0,1-1 0 0 0,0 1 0 0 0,-1-1 0 0 0,1 1 0 0 0,-1 1 0 0 0,-15 30 404 0 0,9-16-303 0 0,-54 114 256 0 0,52-111-426 0 0,-16 27-17 0 0,25-46-58 0 0,1-1 0 0 0,0 0-1 0 0,-1 1 1 0 0,1-1-1 0 0,0 1 1 0 0,0-1 0 0 0,-1 0-1 0 0,1 1 1 0 0,0-1 0 0 0,0 1-1 0 0,0-1 1 0 0,0 1-1 0 0,0-1 1 0 0,-1 1 0 0 0,1-1-1 0 0,0 1 1 0 0,0-1 0 0 0,0 1-1 0 0,0-1 1 0 0,1 1-1 0 0,14-2-839 0 0,-9 0 849 0 0,33-13-126 0 0,-27 10 145 0 0,1-1 12 0 0,-1 3 11 0 0,-10 1 714 0 0,-1 10-499 0 0,-1 1-119 0 0,-10 16 0 0 0,6-16-117 0 0,3-8-60 0 0,5-4-1294 0 0,-3 2 1345 0 0,0-1 0 0 0,-1 0 0 0 0,1 1 0 0 0,0-1 0 0 0,0 0 0 0 0,0 1 0 0 0,-1-1 0 0 0,2-1 0 0 0,0 0-3 0 0,10-11-22 0 0,-8 8 26 0 0,0 0 1 0 0,0 1-1 0 0,0-1 0 0 0,9-5 1922 0 0,-14 10-1880 0 0,1 1 0 0 0,0-1 0 0 0,0 0 0 0 0,0 1 0 0 0,0-1 0 0 0,0 1 0 0 0,0-1 0 0 0,0 0-1 0 0,0 1 1 0 0,0-1 0 0 0,0 0 0 0 0,0 1 0 0 0,0-1 0 0 0,0 1 0 0 0,1-1 0 0 0,-1 0 0 0 0,0 1-1 0 0,0-1 1 0 0,0 0 0 0 0,0 1 0 0 0,1-1 0 0 0,-1 0 0 0 0,0 0 0 0 0,0 1 0 0 0,1-1 0 0 0,-1 1-1 0 0,2 0-1 0 0,-1 1 0 0 0,0-1-1 0 0,0 1 1 0 0,0-1-1 0 0,0 1 1 0 0,0 0 0 0 0,-1 0-1 0 0,1-1 1 0 0,0 1-1 0 0,-1 0 1 0 0,1 0-1 0 0,-1 0 1 0 0,0 0 0 0 0,0-1-1 0 0,1 1 1 0 0,-2 3-1 0 0,2 20-35 0 0,4-3-1750 0 0,-3-17 306 0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52.142"/>
    </inkml:context>
    <inkml:brush xml:id="br0">
      <inkml:brushProperty name="width" value="0.1" units="cm"/>
      <inkml:brushProperty name="height" value="0.1" units="cm"/>
      <inkml:brushProperty name="color" value="#333333"/>
    </inkml:brush>
  </inkml:definitions>
  <inkml:trace contextRef="#ctx0" brushRef="#br0">0 14 2759 0 0,'0'0'2526'0'0,"3"-1"-2124"0"0,7-2-2 0 0,-8 2-14 0 0,0 0-64 0 0,3-1-148 0 0,1 1 1 0 0,-1-1-1 0 0,0 1 0 0 0,0 1 0 0 0,0-1 0 0 0,1 1 0 0 0,-1 0 0 0 0,0 0 0 0 0,1 0 0 0 0,7 2 0 0 0,3 2 210 0 0,0 0 0 0 0,16 8 0 0 0,-28-11-347 0 0,0 1 22 0 0,3 3 6 0 0,-7-5-64 0 0,1 0 0 0 0,-1 0 0 0 0,0 0 0 0 0,0 0 1 0 0,0 0-1 0 0,0 0 0 0 0,0 0 0 0 0,0 0 0 0 0,0 0 0 0 0,0 0 0 0 0,0 1 0 0 0,0-1 0 0 0,0 0 0 0 0,0 0 0 0 0,0 0 0 0 0,0 0 0 0 0,0 0 0 0 0,0 0 0 0 0,1 0 0 0 0,-1 0 0 0 0,0 0 0 0 0,0 0 0 0 0,0 0 0 0 0,0 0 0 0 0,0 0 0 0 0,0 0 0 0 0,0 0 0 0 0,0 0 0 0 0,0 1 0 0 0,0-1 0 0 0,0 0 0 0 0,0 0 0 0 0,0 0 0 0 0,0 0 0 0 0,0 0 1 0 0,0 0-1 0 0,0 0 0 0 0,0 0 0 0 0,0 0 0 0 0,0 0 0 0 0,0 0 0 0 0,0 0 0 0 0,0 0 0 0 0,0 1 0 0 0,0-1 0 0 0,0 0 0 0 0,0 0 0 0 0,-1 0 0 0 0,1 0 0 0 0,0 0 0 0 0,0 0 0 0 0,0 0 0 0 0,0 0 0 0 0,0 0 0 0 0,0 0 0 0 0,0 0 0 0 0,0 0 0 0 0,0 0 0 0 0,0 0 0 0 0,0 0 0 0 0,0 0 0 0 0,-2 3 15 0 0,0 0-1 0 0,-1-1 0 0 0,1 1 1 0 0,0-1-1 0 0,-1 0 1 0 0,1 1-1 0 0,-1-1 0 0 0,0 0 1 0 0,0-1-1 0 0,0 1 0 0 0,0 0 1 0 0,0-1-1 0 0,-6 2 1 0 0,-3 2 72 0 0,10-4-8 0 0,-9 0-217 0 0,59-24-6 0 0,-36 18 79 0 0,-1 1 27 0 0,-9 4 364 0 0,-5 3-244 0 0,0 1 0 0 0,1-1 1 0 0,-1 1-1 0 0,-2 5 1 0 0,4-7-71 0 0,-21 31 283 0 0,21-29-242 0 0,0 14-1350 0 0,3-13 305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6.026"/>
    </inkml:context>
    <inkml:brush xml:id="br0">
      <inkml:brushProperty name="width" value="0.05" units="cm"/>
      <inkml:brushProperty name="height" value="0.05" units="cm"/>
    </inkml:brush>
  </inkml:definitions>
  <inkml:trace contextRef="#ctx0" brushRef="#br0">1 253 2303 0 0,'0'0'5239'0'0,"3"-3"-5094"0"0,8-8-2 0 0,-9 9 613 0 0,-1 0-535 0 0,5-20 451 0 0,-5 20-448 0 0,-1 0 0 0 0,1-7 0 0 0,-1 0 0 0 0,0-1 0 0 0,0 1 0 0 0,-3-13 0 0 0,3 20-144 0 0,-4-23 256 0 0,1-1 48 0 0,2 24-288 0 0,1-10 80 0 0,2-18 64 0 0,0 3-190 0 0,1 14-429 0 0,0 0-3921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6.962"/>
    </inkml:context>
    <inkml:brush xml:id="br0">
      <inkml:brushProperty name="width" value="0.05" units="cm"/>
      <inkml:brushProperty name="height" value="0.05" units="cm"/>
    </inkml:brush>
  </inkml:definitions>
  <inkml:trace contextRef="#ctx0" brushRef="#br0">6 314 3679 0 0,'0'0'4276'0'0,"2"-2"-4037"0"0,0 0-168 0 0,6-17 426 0 0,-7 15-442 0 0,1 0-1 0 0,-2 0 1 0 0,1 1-1 0 0,0-1 1 0 0,-1 0-1 0 0,1 0 1 0 0,-1 0-1 0 0,0 0 1 0 0,-1-4-1 0 0,1 6 176 0 0,0 0 8 0 0,-1-11 343 0 0,0 0-1 0 0,-4-13 0 0 0,0-4 38 0 0,2 7-457 0 0,0 9-161 0 0,1 1 0 0 0,0 0-12 0 0,2-1-52 0 0,0 8-179 0 0,-1 0-1 0 0,2 1 0 0 0,-1-1 1 0 0,1 0-1 0 0,0 0 1 0 0,0 1-1 0 0,0-1 0 0 0,3-7 1 0 0,0 2-2023 0 0,0-3-1072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7.690"/>
    </inkml:context>
    <inkml:brush xml:id="br0">
      <inkml:brushProperty name="width" value="0.05" units="cm"/>
      <inkml:brushProperty name="height" value="0.05" units="cm"/>
    </inkml:brush>
  </inkml:definitions>
  <inkml:trace contextRef="#ctx0" brushRef="#br0">0 442 455 0 0,'0'0'2094'0'0,"0"-2"-946"0"0,2-23 558 0 0,-2 4-1587 0 0,0 18 168 0 0,-2-24 1465 0 0,10-120 3298 0 0,-5 107-4915 0 0,-2 12-96 0 0,-2 3-25 0 0,1-3-14 0 0,0 0 0 0 0,-1 24-75 0 0,1 1 0 0 0,-1 0-1 0 0,1-1 1 0 0,0 1 0 0 0,0 0 0 0 0,0-1-1 0 0,1 1 1 0 0,0-4 0 0 0,0 3-33 0 0,0 1-216 0 0,1-5-183 0 0,2 0-2795 0 0,1-3-100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8.455"/>
    </inkml:context>
    <inkml:brush xml:id="br0">
      <inkml:brushProperty name="width" value="0.05" units="cm"/>
      <inkml:brushProperty name="height" value="0.05" units="cm"/>
    </inkml:brush>
  </inkml:definitions>
  <inkml:trace contextRef="#ctx0" brushRef="#br0">11 298 2303 0 0,'0'0'3102'0'0,"1"-3"-2860"0"0,0-6 578 0 0,0-1 0 0 0,0 0 0 0 0,-1 0 0 0 0,0 0 0 0 0,-2-16 0 0 0,0 7-158 0 0,-2-23 597 0 0,1 12-890 0 0,1-31 0 0 0,1 54-315 0 0,1 0-28 0 0,4-24 122 0 0,-3 29-252 0 0,-1 1 1 0 0,0-1-1 0 0,1 1 0 0 0,0 0 1 0 0,-1-1-1 0 0,1 1 1 0 0,0 0-1 0 0,0 0 0 0 0,0-1 1 0 0,0 1-1 0 0,-1 0 1 0 0,2 0-1 0 0,1-2 0 0 0,-2 2 74 0 0,0 0-600 0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9.753"/>
    </inkml:context>
    <inkml:brush xml:id="br0">
      <inkml:brushProperty name="width" value="0.05" units="cm"/>
      <inkml:brushProperty name="height" value="0.05" units="cm"/>
    </inkml:brush>
  </inkml:definitions>
  <inkml:trace contextRef="#ctx0" brushRef="#br0">1 310 919 0 0,'0'0'1518'0'0,"0"-2"-1114"0"0,5-30 2068 0 0,-5 29-1215 0 0,1 1-726 0 0,2-13 65 0 0,-1 0 0 0 0,-1-1 0 0 0,0 1 1 0 0,-2-23-1 0 0,0 5-177 0 0,-3-53-49 0 0,4 57-832 0 0,0 5-1937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20.641"/>
    </inkml:context>
    <inkml:brush xml:id="br0">
      <inkml:brushProperty name="width" value="0.05" units="cm"/>
      <inkml:brushProperty name="height" value="0.05" units="cm"/>
    </inkml:brush>
  </inkml:definitions>
  <inkml:trace contextRef="#ctx0" brushRef="#br0">0 544 919 0 0,'0'0'7696'0'0,"1"-2"-7105"0"0,2-7-14 0 0,6-22 1518 0 0,-3 4-849 0 0,-4 20-1079 0 0,0-1 0 0 0,-1 1 0 0 0,1-14-1 0 0,0-41 854 0 0,0-26 200 0 0,1 3-470 0 0,3 10-508 0 0,-6 68-242 0 0,1 0 0 0 0,-1 0 0 0 0,1 0 0 0 0,4-10 0 0 0,-3 9 0 0 0,-1 4-60 0 0,0 0-1 0 0,0 0 1 0 0,0 0 0 0 0,1 0-1 0 0,0 0 1 0 0,0 0-1 0 0,0 0 1 0 0,0 1-1 0 0,0-1 1 0 0,4-4 0 0 0,-3 5-9 0 0,8-8-1540 0 0,-4 3-3697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46.606"/>
    </inkml:context>
    <inkml:brush xml:id="br0">
      <inkml:brushProperty name="width" value="0.05" units="cm"/>
      <inkml:brushProperty name="height" value="0.05" units="cm"/>
    </inkml:brush>
  </inkml:definitions>
  <inkml:trace contextRef="#ctx0" brushRef="#br0">0 10 10591 0 0,'0'0'4032'0'0,"9"-9"-4504"0"0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7.600"/>
    </inkml:context>
    <inkml:brush xml:id="br0">
      <inkml:brushProperty name="width" value="0.05" units="cm"/>
      <inkml:brushProperty name="height" value="0.05" units="cm"/>
    </inkml:brush>
  </inkml:definitions>
  <inkml:trace contextRef="#ctx0" brushRef="#br0">1 0 5527 0 0,'0'0'5338'0'0,"1"3"-5000"0"0,4 18-74 0 0,0-1-1 0 0,-1 1 0 0 0,-1 0 1 0 0,1 31-1 0 0,-6 89 86 0 0,0-108-219 0 0,-3 91-119 0 0,4-35-458 0 0,1-77 139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31.463"/>
    </inkml:context>
    <inkml:brush xml:id="br0">
      <inkml:brushProperty name="width" value="0.05" units="cm"/>
      <inkml:brushProperty name="height" value="0.05" units="cm"/>
    </inkml:brush>
  </inkml:definitions>
  <inkml:trace contextRef="#ctx0" brushRef="#br0">1 149 1375 0 0,'0'0'4818'0'0,"2"2"-4726"0"0,-2-1-76 0 0,1-1-6 0 0,0 1 0 0 0,0 0 0 0 0,-1-1 0 0 0,1 1 0 0 0,0 0 0 0 0,-1 0 0 0 0,1-1 0 0 0,-1 1 0 0 0,1 0 0 0 0,-1 0 0 0 0,1 0 0 0 0,0 1 0 0 0,13-4 310 0 0,-11 2-192 0 0,9-3 372 0 0,0 2-1 0 0,19-2 1 0 0,-29 3-87 0 0,1 0-229 0 0,9 0-106 0 0,4 0-68 0 0,0 0-10 0 0,53-7 361 0 0,-44 4-161 0 0,-1 1 0 0 0,26 1-1 0 0,-35 2-199 0 0,0 0 0 0 0,1-1 0 0 0,0-2 0 0 0,0 1 0 0 0,0 2 0 0 0,-1-2 0 0 0,0-1 0 0 0,-1 0 11 0 0,1 1 32 0 0,0-1-33 0 0,-1 0-10 0 0,-1 0 0 0 0,1 0 0 0 0,1 0 0 0 0,-1 0 0 0 0,0-1 0 0 0,-13 2 4 0 0,1 1 0 0 0,0-1 0 0 0,0 0 0 0 0,0 1 0 0 0,0 0 0 0 0,0 0 0 0 0,0-1-1 0 0,0 1 1 0 0,0 0 0 0 0,0 1 0 0 0,0-1 0 0 0,0 0 0 0 0,2 1 0 0 0,-1 0 6 0 0,0 0 0 0 0,0-1-1 0 0,0 1 1 0 0,0-1 0 0 0,-1 1 0 0 0,1-1 0 0 0,6-1 0 0 0,20 1 134 0 0,36-4-222 0 0,-22-2 78 0 0,-12 0 0 0 0,-26 4 0 0 0,19-3 0 0 0,8 5 0 0 0,-16-1-4 0 0,-11 1 26 0 0,1-1 1 0 0,-1 1-1 0 0,12 2 1 0 0,-2-1 21 0 0,18 0-22 0 0,90 12-22 0 0,-95-11 0 0 0,-17 0 0 0 0,1-1 0 0 0,-1-1 0 0 0,1 0 0 0 0,-1 0 0 0 0,18-4 0 0 0,172-29 502 0 0,-189 30-490 0 0,26-3-14 0 0,-28 5 2 0 0,29-1 0 0 0,63 1 0 0 0,112-16 0 0 0,-93 7 0 0 0,11-1 0 0 0,-11 4 0 0 0,1 0 0 0 0,-98 7 0 0 0,30 3 0 0 0,-29-1 0 0 0,26-1 0 0 0,-9 0 0 0 0,-29 0 0 0 0,-1-1 0 0 0,13 0 0 0 0,109-2 33 0 0,-20 2 14 0 0,-57 0 67 0 0,5 1-52 0 0,-30-1-46 0 0,103-13 256 0 0,-75 6-176 0 0,-20 5-28 0 0,0 2-1 0 0,69 8 1 0 0,2 4 113 0 0,-11-5-170 0 0,-74-6 21 0 0,47-2-1 0 0,-54-1 13 0 0,174-3 158 0 0,-147 2-190 0 0,-12 1 14 0 0,55 2 0 0 0,174 7 118 0 0,-156-11 254 0 0,-58 1-253 0 0,80 5 0 0 0,-81 0-112 0 0,57-3-1 0 0,10-1-33 0 0,-27 1-83 0 0,-50 0 86 0 0,43 4 0 0 0,-35 2 56 0 0,142 8 12 0 0,-63-11-70 0 0,-62 1 0 0 0,-10-1 0 0 0,94 0 11 0 0,-58-1 48 0 0,79-2 63 0 0,-29 1 26 0 0,-74 0-120 0 0,155 2-108 0 0,131 4 262 0 0,-231 5-98 0 0,21 1 2 0 0,275-3 602 0 0,-318-1-665 0 0,47-1 18 0 0,-114-8-39 0 0,230-15 60 0 0,-206 12-9 0 0,-31 3 6 0 0,37-7 0 0 0,-44 6-26 0 0,0 0-1 0 0,24 0 1 0 0,17-1-14 0 0,124-10 44 0 0,-96 10-51 0 0,250 1 105 0 0,-208 8-117 0 0,214-1 0 0 0,-244 2 0 0 0,23 1 0 0 0,39 3 13 0 0,-31 0 212 0 0,-62-5-101 0 0,-42-3-5 0 0,41 1 0 0 0,292-8 89 0 0,-108 13-145 0 0,-227-7-62 0 0,343 1 671 0 0,-209-1-528 0 0,-6 0-144 0 0,-49 13 0 0 0,-38-8 0 0 0,90 7 0 0 0,-95-13 32 0 0,95-12 0 0 0,-72 4 32 0 0,-61 4-64 0 0,1 1 0 0 0,-1 2 0 0 0,24 1 0 0 0,2 1 0 0 0,34 1 0 0 0,-68-2 0 0 0,0 0 0 0 0,15 4 0 0 0,24 2 0 0 0,45 1 17 0 0,47-1 102 0 0,-75-4-82 0 0,-13-1-10 0 0,252 15-16 0 0,-228-10 18 0 0,30 4-5 0 0,-40-5-24 0 0,75-1 0 0 0,-6-1 0 0 0,37 10 1831 0 0,-131-10-2698 0 0,64-2-1 0 0,-84-2 858 0 0,31 5 0 0 0,-31-2 12 0 0,31-1 0 0 0,132-12 671 0 0,-27 1 102 0 0,25 11-2159 0 0,-116 0 1384 0 0,-13 1 0 0 0,0-3 0 0 0,-10 1 0 0 0,91-9 0 0 0,-56 0-18 0 0,-22 3 114 0 0,44 0 529 0 0,-94 5-759 0 0,-1 0-1 0 0,1 1 1 0 0,14 3 0 0 0,14 1 214 0 0,93 8-70 0 0,98-9 54 0 0,-218-5-64 0 0,-1 1 0 0 0,20-5-1 0 0,30-4 13 0 0,-5 0 44 0 0,-36 5-56 0 0,0 1-1 0 0,0 1 0 0 0,0 0 1 0 0,30 2-1 0 0,-27 2 1 0 0,28 6 0 0 0,40 5 0 0 0,-50-13 0 0 0,-31-1 0 0 0,0 0 0 0 0,0 2 0 0 0,13 0 0 0 0,-8 1 0 0 0,1-1 0 0 0,-1-1 0 0 0,23-2 0 0 0,5 0 0 0 0,-12-1 0 0 0,-27 3 0 0 0,1 0 0 0 0,-1-1 0 0 0,0 1 0 0 0,0 1 0 0 0,0-1 0 0 0,0 0 0 0 0,0 1 0 0 0,6 1 0 0 0,-4 0 0 0 0,22 1 0 0 0,-5-3 0 0 0,-17-2 0 0 0,29 1 0 0 0,10 0 0 0 0,-39 1 0 0 0,20 0 0 0 0,-23 0 0 0 0,19 1 0 0 0,2-1 0 0 0,-9 0 0 0 0,1 3 0 0 0,-2-2 0 0 0,-3-1 14 0 0,-8-1 50 0 0,1 1-8 0 0,7-1-46 0 0,5 2-10 0 0,-1-1 0 0 0,1-1 0 0 0,-3 0-16 0 0,-10 1-58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32.846"/>
    </inkml:context>
    <inkml:brush xml:id="br0">
      <inkml:brushProperty name="width" value="0.05" units="cm"/>
      <inkml:brushProperty name="height" value="0.05" units="cm"/>
    </inkml:brush>
  </inkml:definitions>
  <inkml:trace contextRef="#ctx0" brushRef="#br0">117 0 5095 0 0,'0'0'656'0'0,"2"0"-602"0"0,8 0-32 0 0,-6 0 725 0 0,0 1-1 0 0,0-1 0 0 0,0 1 0 0 0,0-1 0 0 0,5 3 0 0 0,-1 0-453 0 0,-1 0 0 0 0,14 8 0 0 0,-15-7-69 0 0,-4-3 40 0 0,19 13 178 0 0,-16-11-364 0 0,-3-1 34 0 0,0-1 4 0 0,63 31 928 0 0,-54-27-965 0 0,19 18 193 0 0,-25-19-273 0 0,-4-2 67 0 0,1-1 1 0 0,9 7-43 0 0,0 3 19 0 0,0-2-22 0 0,0 0 22 0 0,2 0-22 0 0,0-2 22 0 0,-2-2-22 0 0,-6-3 22 0 0,4 3-22 0 0,-7-4 432 0 0,-2 1-386 0 0,1-1-66 0 0,-1 0 0 0 0,1 0 0 0 0,-1 1 0 0 0,1-1-1 0 0,-1 0 1 0 0,0 0 0 0 0,0 0 0 0 0,1 0 0 0 0,-1 0 0 0 0,0 0 0 0 0,0 1 0 0 0,0-1 0 0 0,0 0 0 0 0,0 0 0 0 0,0 0-1 0 0,-1 2 1 0 0,0 1-3 0 0,2 8 2 0 0,7-2 0 0 0,-2 0 0 0 0,-6-7-47 0 0,-2 0-23 0 0,1 14 46 0 0,1-15 77 0 0,-2-1 1 0 0,-9 5-44 0 0,-1-1-10 0 0,-1-1 0 0 0,-1-1 0 0 0,-3-1 4 0 0,13-3 9 0 0,1-1 7 0 0,-14 3 7 0 0,9-2 13 0 0,-24 5 48 0 0,5 3-34 0 0,18-6-26 0 0,5 0-22 0 0,1 0-1 0 0,-1-1 1 0 0,1 1 0 0 0,0 0 0 0 0,-1 1 0 0 0,1-1-1 0 0,-6 4 1 0 0,-31 8-6 0 0,5 2 9 0 0,17-7 8 0 0,-1 0-1 0 0,0-1 0 0 0,-33 7 1 0 0,51-14-14 0 0,0 0 0 0 0,1 0 0 0 0,-1 0 0 0 0,1 0 0 0 0,-1 0 0 0 0,0 1 0 0 0,1-1 0 0 0,-1 0 0 0 0,1 0 0 0 0,-1 1 0 0 0,1-1 0 0 0,-1 0 0 0 0,1 0 0 0 0,-1 1 0 0 0,1-1 0 0 0,-1 1 0 0 0,1-1-1 0 0,-1 0 1 0 0,1 1 0 0 0,-1 0 0 0 0,0 0 1 0 0,0 0-1 0 0,0 0 0 0 0,-1 0 0 0 0,1 0 1 0 0,0 0-1 0 0,-1 0 0 0 0,1 0 0 0 0,-1 0 0 0 0,1-1 1 0 0,-1 1-1 0 0,1-1 0 0 0,-1 1 0 0 0,0-1 1 0 0,1 1-1 0 0,-1-1 0 0 0,-2 0 0 0 0,-9 3-13 0 0,3 1-49 0 0,8-3-30 0 0,-6 6-351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06.434"/>
    </inkml:context>
    <inkml:brush xml:id="br0">
      <inkml:brushProperty name="width" value="0.05" units="cm"/>
      <inkml:brushProperty name="height" value="0.05" units="cm"/>
    </inkml:brush>
  </inkml:definitions>
  <inkml:trace contextRef="#ctx0" brushRef="#br0">0 299 919 0 0,'0'0'10726'0'0,"1"-2"-10521"0"0,3-6-40 0 0,-3 6 151 0 0,-1-1-177 0 0,5-20 105 0 0,-2 0 1 0 0,0-1-1 0 0,-2 0 1 0 0,-2-28-1 0 0,1 19-147 0 0,2-56 404 0 0,-2 85-458 0 0,0-5-61 0 0,0 7-131 0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34.982"/>
    </inkml:context>
    <inkml:brush xml:id="br0">
      <inkml:brushProperty name="width" value="0.05" units="cm"/>
      <inkml:brushProperty name="height" value="0.05" units="cm"/>
    </inkml:brush>
  </inkml:definitions>
  <inkml:trace contextRef="#ctx0" brushRef="#br0">621 11 1375 0 0,'0'0'3843'0'0,"1"-2"-3742"0"0,-1 2 30 0 0,0 0 0 0 0,0-1 0 0 0,0 1 0 0 0,0 0 1 0 0,1 0-1 0 0,-1 0 0 0 0,0-1 0 0 0,0 1 0 0 0,0 0 0 0 0,0 0 0 0 0,0-1 0 0 0,0 1 0 0 0,0 0 0 0 0,0 0 0 0 0,0-1 0 0 0,0 1 0 0 0,0 0 0 0 0,0 0 0 0 0,0-1 0 0 0,-1 1 0 0 0,1 0 0 0 0,0 0 0 0 0,0 0 0 0 0,0-1 0 0 0,0 1 0 0 0,0 0 0 0 0,0 0 0 0 0,-1 0 0 0 0,1-1 0 0 0,0 1 0 0 0,0 0 0 0 0,0 0 0 0 0,0 0 0 0 0,-1 0 0 0 0,1-1 0 0 0,0 1 0 0 0,-1 0 0 0 0,-11 0 725 0 0,-21 11-923 0 0,9-2 179 0 0,20-6-112 0 0,2-2 0 0 0,1 0 0 0 0,-1 0 0 0 0,1 0 0 0 0,-1 0 0 0 0,0 0 0 0 0,1 0 0 0 0,-1 0 0 0 0,0-1 0 0 0,0 1 0 0 0,0-1 0 0 0,-2 1 0 0 0,-25 7 66 0 0,-87 40 642 0 0,71-28-450 0 0,-1 8-55 0 0,41-25-182 0 0,0 0 0 0 0,0 0-1 0 0,-8 7 1 0 0,-12 8 93 0 0,12-11-93 0 0,0 1 1 0 0,-20 17-1 0 0,8-5-61 0 0,13-12 40 0 0,-25 17-10 0 0,36-24 6 0 0,0-1 0 0 0,1 0 0 0 0,-1 1 0 0 0,0-1 0 0 0,1 0 1 0 0,-1 1-1 0 0,1-1 0 0 0,-1 1 0 0 0,0-1 0 0 0,1 1 0 0 0,-1-1 0 0 0,1 1 1 0 0,-1 0-1 0 0,0 0 0 0 0,0 1 4 0 0,0-1 1 0 0,0 1-1 0 0,0-1 0 0 0,-1 1 1 0 0,1-1-1 0 0,-1 0 0 0 0,1 0 1 0 0,-1 0-1 0 0,1 1 0 0 0,-1-2 1 0 0,0 1-1 0 0,-2 1 0 0 0,-1 1 0 0 0,-2 1 0 0 0,0 0 0 0 0,1 0 0 0 0,-11 10 0 0 0,8-7 0 0 0,-2-1 0 0 0,4 1 15 0 0,7-6 0 0 0,0-1 0 0 0,0 1 0 0 0,0 0 0 0 0,0-1 0 0 0,0 1 0 0 0,0-1 0 0 0,0 1 0 0 0,0-1-1 0 0,1 1 1 0 0,-1-1 0 0 0,0 1 0 0 0,0-1 0 0 0,1 1 0 0 0,-1-1 0 0 0,0 0 0 0 0,1 1 0 0 0,-1-1 0 0 0,0 1 0 0 0,1-1 0 0 0,-1 0 0 0 0,1 1 0 0 0,-1-1 0 0 0,1 0 0 0 0,-1 1 0 0 0,1-1-1 0 0,8 7 111 0 0,-4-4-61 0 0,-2-2-77 0 0,20 2 248 0 0,-8 1-225 0 0,0 1-10 0 0,-14-5 0 0 0,9 4 63 0 0,1 0-1 0 0,-1-1 0 0 0,15 3 0 0 0,-16-5-31 0 0,121 24 761 0 0,6-5-167 0 0,-64-12-476 0 0,-25-4-75 0 0,-15 1-10 0 0,-17-1-53 0 0,-3 0 16 0 0,3 1-4342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19.682"/>
    </inkml:context>
    <inkml:brush xml:id="br0">
      <inkml:brushProperty name="width" value="0.05" units="cm"/>
      <inkml:brushProperty name="height" value="0.05" units="cm"/>
    </inkml:brush>
  </inkml:definitions>
  <inkml:trace contextRef="#ctx0" brushRef="#br0">68 41 1839 0 0,'0'0'3171'0'0,"3"-4"-2718"0"0,0-1-132 0 0,6-12 8880 0 0,-7 19-9131 0 0,19 13 370 0 0,-19-13-248 0 0,0-1-126 0 0,7 4 3 0 0,-5-3-14 0 0,5 3-34 0 0,-5-3 34 0 0,1 0 22 0 0,-1 0 0 0 0,0 1-1 0 0,0-1 1 0 0,0 1 0 0 0,5 3 0 0 0,-5-3-81 0 0,-2-1 79 0 0,0-1-1 0 0,7 4-47 0 0,-7-4 26 0 0,0 0 1 0 0,10 5-44 0 0,1 2-10 0 0,0-1 0 0 0,2-2 0 0 0,0-3 0 0 0,-1 0 0 0 0,0-2 0 0 0,-1 1 0 0 0,-1 1 0 0 0,1 1 0 0 0,41 6 0 0 0,-42-7 0 0 0,0 0 0 0 0,-1-1 0 0 0,0-1 0 0 0,0 2 0 0 0,0 2 0 0 0,0-1 0 0 0,0 0 0 0 0,1 1 0 0 0,-4 0 11 0 0,-5-2 32 0 0,3 5-33 0 0,0 0-10 0 0,-9 2 11 0 0,0-5 32 0 0,-4 5-33 0 0,-2 2-10 0 0,-1-2 0 0 0,-5 5 26 0 0,15-13-9 0 0,-17 11 4 0 0,14-9-21 0 0,-16 7 0 0 0,6-4 0 0 0,-6 3 0 0 0,1 2 0 0 0,-26 11 0 0 0,14-4 0 0 0,2 4 0 0 0,7-6 0 0 0,1-3 0 0 0,9-5 0 0 0,-36 15 0 0 0,26-9 0 0 0,18-12 0 0 0,-21 15 0 0 0,21-14 0 0 0,-19 14 0 0 0,13-8 0 0 0,0 0 0 0 0,0 0 0 0 0,0 0 0 0 0,-1-2 0 0 0,0 1 0 0 0,2-2-10 0 0,6-5-44 0 0,4-3-10 0 0,9-11 1 0 0,-8 10 62 0 0,4-3-52 0 0,30-23 42 0 0,-34 25 11 0 0,21-12 0 0 0,-16 10 0 0 0,24-12 0 0 0,-18 11 0 0 0,0 0 0 0 0,1 1 0 0 0,5-4 0 0 0,-16 7 0 0 0,28-14 0 0 0,10-2 0 0 0,18-12-64 0 0,-23 9 64 0 0,-1 6 0 0 0,-5-5-10 0 0,-28 19-33 0 0,2-2 32 0 0,-15 0 11 0 0,-2-1 0 0 0,0-1 0 0 0,0 3 0 0 0,0-1 0 0 0,-33-3 0 0 0,23 3 0 0 0,12 1 0 0 0,1 0 0 0 0,-21-11 0 0 0,-12-4 0 0 0,36 16 0 0 0,4 2 0 0 0,1 0 0 0 0,-1-1 0 0 0,1 1 0 0 0,-1-1 0 0 0,1 0 0 0 0,0 1 0 0 0,-1-1 0 0 0,1 0 0 0 0,0 0 0 0 0,-1 0 0 0 0,1 0 0 0 0,0 0 0 0 0,-2-3 0 0 0,-6-3 0 0 0,0 0 0 0 0,-1 1 0 0 0,0 0 0 0 0,-14-6 0 0 0,-7 1 11 0 0,0-1 42 0 0,19 9-53 0 0,-1-1 0 0 0,2-2 0 0 0,0-2 0 0 0,2-1 0 0 0,-3-3 0 0 0,10 9 0 0 0,-4-9 0 0 0,1 0-4 0 0,6 10 12 0 0,-16-22-88 0 0,14 22 20 0 0,3 3-65 0 0,8 6 114 0 0,1 3 11 0 0,0 1 0 0 0,1-1 0 0 0,0-1 0 0 0,2-1 0 0 0,-1 1 0 0 0,1-1 0 0 0,1 0 0 0 0,40 24 64 0 0,-41-25-64 0 0,-2 2 11 0 0,2-2 32 0 0,-3-2-22 0 0,-6-3 22 0 0,8 3-33 0 0,0 2-10 0 0,1 0 0 0 0,-2 0 0 0 0,0 1 11 0 0,-1 1 42 0 0,27 24 75 0 0,-37-33-120 0 0,-1 0 2 0 0,1 0 0 0 0,-1 1 1 0 0,1-1-1 0 0,-1 0 0 0 0,1 1 1 0 0,-1-1-1 0 0,1 0 0 0 0,-1 1 1 0 0,0-1-1 0 0,1 1 0 0 0,-1-1 1 0 0,0 1-1 0 0,1-1 0 0 0,-1 1 1 0 0,0-1-1 0 0,0 1 0 0 0,1-1 1 0 0,-1 1-1 0 0,0-1 1 0 0,0 1-1 0 0,0-1 0 0 0,1 1 1 0 0,-6 10-1 0 0,-3 0-10 0 0,-2 3 4 0 0,8-11-11 0 0,-18 8 74 0 0,-3 7-3 0 0,-2 2-64 0 0,-6 6 23 0 0,6-3 29 0 0,8-10-11 0 0,-80 75 251 0 0,87-78-292 0 0,0-1 0 0 0,3 0-13 0 0,-1 0-111 0 0,4-7-2579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1.045"/>
    </inkml:context>
    <inkml:brush xml:id="br0">
      <inkml:brushProperty name="width" value="0.05" units="cm"/>
      <inkml:brushProperty name="height" value="0.05" units="cm"/>
    </inkml:brush>
  </inkml:definitions>
  <inkml:trace contextRef="#ctx0" brushRef="#br0">86 134 919 0 0,'0'0'8471'0'0,"-1"-2"-8102"0"0,-2-1-104 0 0,1-1 1 0 0,-1 0-1 0 0,1 0 0 0 0,-1 0 0 0 0,1 0 0 0 0,1 0 0 0 0,-1-1 0 0 0,0 1 1 0 0,1 0-1 0 0,0-1 0 0 0,0 1 0 0 0,1-1 0 0 0,-1-6 0 0 0,1 9-17 0 0,1 0-128 0 0,0-3-59 0 0,0 2-22 0 0,0 1-1 0 0,-1-1 1 0 0,1 1-1 0 0,1 0 1 0 0,-1 0 0 0 0,0-1-1 0 0,0 1 1 0 0,1 0 0 0 0,-1 0-1 0 0,1 0 1 0 0,0 0-1 0 0,-1 0 1 0 0,1 1 0 0 0,0-1-1 0 0,0 1 1 0 0,3-3 0 0 0,6-3-13 0 0,1 2 54 0 0,-7 3 11 0 0,5-1-16 0 0,-8 2 10 0 0,0 1-16 0 0,0-1-47 0 0,0 1 0 0 0,1-1 0 0 0,-1 1 0 0 0,0 0 0 0 0,0 0 0 0 0,0 0 0 0 0,0 0 0 0 0,0 0 0 0 0,0 1 0 0 0,0-1 0 0 0,0 1 0 0 0,0-1 0 0 0,0 1 0 0 0,2 1 0 0 0,6 0 112 0 0,-7-1-67 0 0,9 4-54 0 0,0 2-2 0 0,1 4 58 0 0,-11-9 9 0 0,-1-1-68 0 0,-1 0 1 0 0,1 0 0 0 0,-1 0-1 0 0,1 0 1 0 0,-1-1 0 0 0,1 1-1 0 0,-1 0 1 0 0,1 0 0 0 0,0 0-1 0 0,-1-1 1 0 0,1 1 0 0 0,1 1 0 0 0,-2-2 4 0 0,2 2 65 0 0,0 1 34 0 0,10 20 260 0 0,-11-21-287 0 0,0 0-14 0 0,6 24 141 0 0,-4 1 105 0 0,-3-25-284 0 0,0 1 69 0 0,-2 9 79 0 0,1-6-122 0 0,0 0 1 0 0,-1-1-1 0 0,0 1 1 0 0,0-1-1 0 0,0 1 1 0 0,-1-1-1 0 0,-6 9 1 0 0,5-7-27 0 0,1-1 11 0 0,-1 0 1 0 0,-1 0-1 0 0,1 0 1 0 0,-1-1-1 0 0,0 0 1 0 0,0 0-1 0 0,-1 0 1 0 0,-10 7-1 0 0,-17 14 90 0 0,19-16-79 0 0,8-7-30 0 0,1 0 0 0 0,-1 1 0 0 0,1 0 0 0 0,-8 7 0 0 0,3-2 27 0 0,-2-3-44 0 0,-2 2-10 0 0,0 0 0 0 0,0-1 0 0 0,0 0 0 0 0,4-3-14 0 0,8-4-57 0 0,4 1 8 0 0,7 5 51 0 0,5 0 12 0 0,0-2 0 0 0,1 0 0 0 0,-9-3 0 0 0,14-1 0 0 0,2 1 19 0 0,-21-1 0 0 0,41-1 61 0 0,-37 0-72 0 0,20 4 69 0 0,-12 0-24 0 0,18 1 203 0 0,-28-4-217 0 0,11-5-6638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1.918"/>
    </inkml:context>
    <inkml:brush xml:id="br0">
      <inkml:brushProperty name="width" value="0.05" units="cm"/>
      <inkml:brushProperty name="height" value="0.05" units="cm"/>
    </inkml:brush>
  </inkml:definitions>
  <inkml:trace contextRef="#ctx0" brushRef="#br0">84 84 1839 0 0,'0'0'3882'0'0,"-2"2"-2706"0"0,-4 4-664 0 0,5-5-288 0 0,-2 5 164 0 0,0-1-1 0 0,0 1 1 0 0,-6 7 0 0 0,8-12-293 0 0,0 1 377 0 0,1-2-441 0 0,0 1-1 0 0,0-1 1 0 0,0 0-1 0 0,0 1 1 0 0,0-1-1 0 0,0 0 0 0 0,0 1 1 0 0,0-1-1 0 0,0 0 1 0 0,0 0-1 0 0,0 1 1 0 0,0-1-1 0 0,0 0 0 0 0,0 1 1 0 0,0-1-1 0 0,0 0 1 0 0,-1 0-1 0 0,1 1 1 0 0,0-1-1 0 0,0 0 0 0 0,0 0 1 0 0,0 1-1 0 0,-1-1 1 0 0,-3 10 610 0 0,3 14 499 0 0,1-21-838 0 0,0 0-29 0 0,1-1-217 0 0,3 8 193 0 0,0 0 1 0 0,0 0-1 0 0,9 13 0 0 0,-10-19-166 0 0,16 14 42 0 0,3-3 7 0 0,-16-12-86 0 0,20 11 192 0 0,-20-11-205 0 0,4 0-1 0 0,-8-3-21 0 0,0 0 0 0 0,1 0 0 0 0,-1 0 0 0 0,0 0 0 0 0,0 0 0 0 0,0 1 0 0 0,0-1 0 0 0,0 1 0 0 0,0 0 0 0 0,3 0 0 0 0,8 3 1 0 0,-13-4-11 0 0,1 0-1 0 0,-1 0 1 0 0,1 1-1 0 0,-1-1 0 0 0,1 0 1 0 0,-1 0-1 0 0,1 0 1 0 0,-1 0-1 0 0,1 0 1 0 0,-1 0-1 0 0,1 0 1 0 0,0 0-1 0 0,-1 0 1 0 0,1 0-1 0 0,-1 0 0 0 0,1 0 1 0 0,-1 0-1 0 0,2 0 1 0 0,3-2 42 0 0,5-1-22 0 0,3-1 35 0 0,-4-2 19 0 0,-5 3-19 0 0,5-5-35 0 0,0-2 22 0 0,2-8-32 0 0,-10 13-12 0 0,-1 1 1 0 0,2 2 6 0 0,-1-1 0 0 0,-1 1-1 0 0,1-1 1 0 0,0 1 0 0 0,-1-1 0 0 0,1 1-1 0 0,-1-1 1 0 0,1 1 0 0 0,-1-1 0 0 0,0-2-1 0 0,0-8 58 0 0,1 10-54 0 0,0 0-9 0 0,-3-16 72 0 0,2 15-57 0 0,-2-14 172 0 0,-2 0 0 0 0,0 0 1 0 0,-8-24-1 0 0,10 39-134 0 0,-12-28 155 0 0,13 29-128 0 0,-14-13 496 0 0,12 12-456 0 0,-5-1-96 0 0,-9-3 30 0 0,11 7-17 0 0,3 1-5 0 0,-21 1 157 0 0,22-2-94 0 0,0 1-40 0 0,0 1 1 0 0,0-2 0 0 0,0 1-1 0 0,0 0 1 0 0,-1 0-1 0 0,1 0 1 0 0,-2-1-1 0 0,-4 3 10 0 0,-26 19 107 0 0,22-16-170 0 0,5-1 11 0 0,-1-1-1 0 0,1 1 0 0 0,0 0 1 0 0,-11 11-1 0 0,-2 1-12 0 0,16-14 0 0 0,-10 16-12 0 0,12-17-9 0 0,0 0 0 0 0,0 0 1 0 0,1 1-1 0 0,-1-1 0 0 0,1 1 0 0 0,0-1 0 0 0,-1 1 0 0 0,1 0 0 0 0,1-1 0 0 0,-2 5 1 0 0,0-1-104 0 0,1-4-95 0 0,1 13-891 0 0,2-13 384 0 0,7 10-30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2.775"/>
    </inkml:context>
    <inkml:brush xml:id="br0">
      <inkml:brushProperty name="width" value="0.05" units="cm"/>
      <inkml:brushProperty name="height" value="0.05" units="cm"/>
    </inkml:brush>
  </inkml:definitions>
  <inkml:trace contextRef="#ctx0" brushRef="#br0">6 151 1839 0 0,'0'0'9848'0'0,"-1"3"-9794"0"0,0 2 167 0 0,0 0 0 0 0,0 1 0 0 0,0-1 0 0 0,1 1 0 0 0,0-1 0 0 0,0 1 0 0 0,0-1 0 0 0,1 0 0 0 0,0 1 0 0 0,0-1 0 0 0,0 0 0 0 0,1 1 0 0 0,0-1 0 0 0,3 7 0 0 0,0-3-92 0 0,0-1 0 0 0,0 0 0 0 0,1 0 0 0 0,1 0 0 0 0,-1 0 0 0 0,1-1-1 0 0,11 9 1 0 0,-7-6-50 0 0,1-1 0 0 0,0-1-1 0 0,0 0 1 0 0,0 0 0 0 0,1-1-1 0 0,0-1 1 0 0,1 0 0 0 0,-1-1-1 0 0,19 4 1 0 0,-28-7-65 0 0,1-1 1 0 0,0-1-1 0 0,-1 1 0 0 0,1-1 1 0 0,0 1-1 0 0,0-1 1 0 0,7-1-1 0 0,-1 0 18 0 0,-4-1-3 0 0,0 1 0 0 0,1-1 1 0 0,-1 1-1 0 0,0-2 0 0 0,0 1 1 0 0,-1-1-1 0 0,1 0 0 0 0,-1-1 1 0 0,1 0-1 0 0,6-5 0 0 0,1-1 22 0 0,0-2 0 0 0,-1 0-1 0 0,-1 0 1 0 0,23-29 0 0 0,-30 34 20 0 0,0 0 1 0 0,0-1-1 0 0,-1 0 1 0 0,0 0 0 0 0,0 0-1 0 0,-1 0 1 0 0,0 0 0 0 0,0-1-1 0 0,-1 1 1 0 0,0-1-1 0 0,-1 0 1 0 0,0 0 0 0 0,0-12-1 0 0,-1 16-37 0 0,0-1 0 0 0,0 0 0 0 0,-1 1-1 0 0,0-1 1 0 0,0 1 0 0 0,-1-1 0 0 0,1 1-1 0 0,-1-1 1 0 0,0 1 0 0 0,-1 0 0 0 0,1 0 0 0 0,-1 0-1 0 0,0 0 1 0 0,-5-6 0 0 0,3 6 34 0 0,0 0 1 0 0,-1 0-1 0 0,1 0 1 0 0,-1 1-1 0 0,0-1 1 0 0,0 1-1 0 0,-1 1 0 0 0,1-1 1 0 0,-1 1-1 0 0,0 0 1 0 0,0 1-1 0 0,0-1 1 0 0,0 2-1 0 0,0-1 1 0 0,-1 1-1 0 0,1 0 0 0 0,0 0 1 0 0,-1 1-1 0 0,1 0 1 0 0,-11 1-1 0 0,8 0-37 0 0,1 1-1 0 0,-1 0 1 0 0,1 0-1 0 0,0 1 1 0 0,0 0-1 0 0,0 0 1 0 0,0 1 0 0 0,0 1-1 0 0,1-1 1 0 0,-9 7-1 0 0,-4 5 31 0 0,-32 31 1 0 0,45-39-79 0 0,0 0 1 0 0,1 1 0 0 0,0 0-1 0 0,0 1 1 0 0,1-1 0 0 0,-7 15-1 0 0,8-10-415 0 0,4-11 200 0 0,1-1-185 0 0,-1 2 51 0 0,0 1-129 0 0,1 0-2988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3.949"/>
    </inkml:context>
    <inkml:brush xml:id="br0">
      <inkml:brushProperty name="width" value="0.05" units="cm"/>
      <inkml:brushProperty name="height" value="0.05" units="cm"/>
    </inkml:brush>
  </inkml:definitions>
  <inkml:trace contextRef="#ctx0" brushRef="#br0">0 48 3679 0 0,'0'0'8064'0'0,"2"2"-7994"0"0,7 9-60 0 0,5 9 3 0 0,-13-17 14 0 0,0-1 176 0 0,1 1 50 0 0,8 19 1497 0 0,-9-20-756 0 0,0-4-927 0 0,5-21-49 0 0,-5 17 12 0 0,0 1-1 0 0,0 0 0 0 0,1-1 1 0 0,0 1-1 0 0,3-8 1 0 0,2 3-20 0 0,2 0-10 0 0,2 1 0 0 0,0 2-12 0 0,4 1-36 0 0,2 1 36 0 0,0 4 12 0 0,0 6 0 0 0,4 3 33 0 0,-18-5-10 0 0,-1 0 0 0 0,0-1 50 0 0,-2-2-68 0 0,0 0 0 0 0,0 1-1 0 0,0-1 1 0 0,0 0 0 0 0,0 1 0 0 0,0-1-1 0 0,0 0 1 0 0,0 1 0 0 0,1-1 0 0 0,-1 0-1 0 0,0 1 1 0 0,0-1 0 0 0,0 0 0 0 0,0 1-1 0 0,1-1 1 0 0,-1 0 0 0 0,0 1-1 0 0,0-1 1 0 0,0 0 0 0 0,1 0 0 0 0,0 1-1 0 0,5 9 183 0 0,2 28 490 0 0,-8-35-581 0 0,-1 11 71 0 0,0-11-112 0 0,-3 5-59 0 0,3-6-26 0 0,3-4 1 0 0,5-8 2 0 0,-5 6 17 0 0,0 1 0 0 0,0 0-1 0 0,0-1 1 0 0,1 1 0 0 0,-1 0 0 0 0,1 0-1 0 0,0 1 1 0 0,0-1 0 0 0,4-2 0 0 0,17-14-20 0 0,-13 11 30 0 0,-1 1-10 0 0,-2 2-44 0 0,14-3 54 0 0,-8 4 0 0 0,-1 2 12 0 0,-11 2 128 0 0,0 1-73 0 0,2 0-56 0 0,7 3 25 0 0,10 14 170 0 0,-13-8-128 0 0,3 6 23 0 0,-4-7 47 0 0,0 0 1 0 0,5 12-1 0 0,-8-15-10 0 0,-4-6-138 0 0,0 0 0 0 0,0 0 0 0 0,1 0 1 0 0,-1 0-1 0 0,0 0 0 0 0,0 0 1 0 0,0 0-1 0 0,0 0 0 0 0,0 0 0 0 0,0 0 1 0 0,0-1-1 0 0,0 1 0 0 0,0 0 1 0 0,0 0-1 0 0,0 0 0 0 0,0 0 0 0 0,0 0 1 0 0,0 0-1 0 0,1 0 0 0 0,-1 0 1 0 0,0 0-1 0 0,0 0 0 0 0,0 0 0 0 0,0 0 1 0 0,0 0-1 0 0,0 0 0 0 0,0 0 1 0 0,0 0-1 0 0,0 0 0 0 0,0 0 0 0 0,0 0 1 0 0,0 0-1 0 0,1 0 0 0 0,-1 0 0 0 0,0 0 1 0 0,0 0-1 0 0,0 0 0 0 0,0 1 1 0 0,0-1-1 0 0,0 0 0 0 0,0 0 0 0 0,0 0 1 0 0,0 0-1 0 0,0 0 0 0 0,0 0 1 0 0,0 0-1 0 0,0 0 0 0 0,0 0 0 0 0,0 0 1 0 0,0 0-1 0 0,0 0 0 0 0,1 0 1 0 0,-1 0-1 0 0,0 0 0 0 0,0 1 0 0 0,0-1 1 0 0,0 0-1 0 0,0 0 0 0 0,0 0 1 0 0,0 0-1 0 0,0 0 0 0 0,0 0 0 0 0,0 0 1 0 0,0 0-1 0 0,0 0 0 0 0,15 26 186 0 0,-11-19-202 0 0,-3-5-116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4.313"/>
    </inkml:context>
    <inkml:brush xml:id="br0">
      <inkml:brushProperty name="width" value="0.05" units="cm"/>
      <inkml:brushProperty name="height" value="0.05" units="cm"/>
    </inkml:brush>
  </inkml:definitions>
  <inkml:trace contextRef="#ctx0" brushRef="#br0">1 0 5527 0 0,'0'0'4726'0'0,"0"3"-4662"0"0,6 13 1317 0 0,-2 0 1 0 0,3 23 0 0 0,-6-36-927 0 0,-1-3-438 0 0,0 0 0 0 0,0 1 0 0 0,0-1 0 0 0,-1 0 1 0 0,1 0-1 0 0,0 1 0 0 0,0-1 0 0 0,1 0 1 0 0,-1 1-1 0 0,0-1 0 0 0,0 0 0 0 0,0 1 0 0 0,0-1 1 0 0,0 0-1 0 0,0 1 0 0 0,0-1 0 0 0,0 0 0 0 0,1 0 1 0 0,-1 1-1 0 0,0-1 0 0 0,0 0 0 0 0,1 1 1 0 0,-1-1-170 0 0,0 0 1 0 0,0 1-1 0 0,0-1 1 0 0,1 0 0 0 0,-1 0-1 0 0,0 1 1 0 0,0-1 0 0 0,0 0-1 0 0,0 1 1 0 0,0-1 0 0 0,0 0-1 0 0,1 0 1 0 0,-1 1 0 0 0,0-1-1 0 0,0 0 1 0 0,0 1-1 0 0,0-1 1 0 0,0 0 0 0 0,0 1-1 0 0,0-1 1 0 0,0 0 0 0 0,-1 1-1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7.853"/>
    </inkml:context>
    <inkml:brush xml:id="br0">
      <inkml:brushProperty name="width" value="0.05" units="cm"/>
      <inkml:brushProperty name="height" value="0.05" units="cm"/>
    </inkml:brush>
  </inkml:definitions>
  <inkml:trace contextRef="#ctx0" brushRef="#br0">1 38 8751 0 0,'0'0'1742'0'0,"2"-1"-848"0"0,9-6-290 0 0,0 2 0 0 0,0-1 0 0 0,1 1 0 0 0,16-4 0 0 0,-26 8-634 0 0,1 0 0 0 0,0 0-1 0 0,-1 1 1 0 0,1-1 0 0 0,0 1-1 0 0,0 0 1 0 0,-1 0 0 0 0,1 0-1 0 0,0 0 1 0 0,0 0 0 0 0,4 2-1 0 0,-2-2 11 0 0,1 1-100 0 0,9 1 4 0 0,15 4-81 0 0,-27-5 94 0 0,0-1-1 0 0,12 1 0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4.504"/>
    </inkml:context>
    <inkml:brush xml:id="br0">
      <inkml:brushProperty name="width" value="0.05" units="cm"/>
      <inkml:brushProperty name="height" value="0.05" units="cm"/>
    </inkml:brush>
  </inkml:definitions>
  <inkml:trace contextRef="#ctx0" brushRef="#br0">1 0 16559 0 0,'0'0'1792'0'0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5.470"/>
    </inkml:context>
    <inkml:brush xml:id="br0">
      <inkml:brushProperty name="width" value="0.05" units="cm"/>
      <inkml:brushProperty name="height" value="0.05" units="cm"/>
    </inkml:brush>
  </inkml:definitions>
  <inkml:trace contextRef="#ctx0" brushRef="#br0">1 0 11199 0 0,'0'0'2887'0'0,"1"3"-2822"0"0,0-1-50 0 0,0 0 0 0 0,0 0 0 0 0,-1 0-1 0 0,1 0 1 0 0,0 0 0 0 0,-1 0 0 0 0,1 0 0 0 0,-1 0-1 0 0,0 0 1 0 0,0 0 0 0 0,0 1 0 0 0,0-1 0 0 0,0 0-1 0 0,-1 4 1 0 0,0-2 53 0 0,-1 8 236 0 0,1-8 198 0 0,1-1 0 0 0,-1 1 0 0 0,0 0-1 0 0,1-1 1 0 0,-1 1 0 0 0,1 0-1 0 0,1 7 1 0 0,-1 14-984 0 0,0-22 548 0 0,0-1 14 0 0,5 22 216 0 0,-5-21-184 0 0,1 0-1 0 0,2 10 77 0 0,-1-7-65 0 0,0 0 1 0 0,-1 0 0 0 0,1 10 0 0 0,-2 8 90 0 0,0-22-139 0 0,1 1 10 0 0,-1 1-69 0 0,2 13 314 0 0,9 31-1 0 0,-9-43-257 0 0,1 5 5 0 0,-1-5-10 0 0,2 6-42 0 0,-2-3 28 0 0,0-5-45 0 0,9 15 2 0 0,-3-6 33 0 0,3-1-22 0 0,3 5 73 0 0,-11-13-51 0 0,10 7 99 0 0,-2-3-70 0 0,7 8 10 0 0,-11-10-42 0 0,25 9 262 0 0,-28-12-230 0 0,6 1 6 0 0,-6-1 1 0 0,9 2-25 0 0,-2-3 8 0 0,8-1 34 0 0,-16 0-40 0 0,-1-1 8 0 0,3 0-58 0 0,-2 1 25 0 0,0-1-1 0 0,0 0 1 0 0,0 0-1 0 0,0 0 0 0 0,0 0 1 0 0,0-1-1 0 0,0 1 1 0 0,0-1-1 0 0,-1 1 1 0 0,5-5-1 0 0,-5 5 194 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20:34:29.370"/>
    </inkml:context>
    <inkml:brush xml:id="br0">
      <inkml:brushProperty name="width" value="0.05" units="cm"/>
      <inkml:brushProperty name="height" value="0.05" units="cm"/>
    </inkml:brush>
  </inkml:definitions>
  <inkml:trace contextRef="#ctx0" brushRef="#br0">0 0 10903,'0'31'0,"68"-31"0,-68-31 0,-68 31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216"/>
    </inkml:context>
    <inkml:brush xml:id="br0">
      <inkml:brushProperty name="width" value="0.05" units="cm"/>
      <inkml:brushProperty name="height" value="0.05" units="cm"/>
    </inkml:brush>
  </inkml:definitions>
  <inkml:trace contextRef="#ctx0" brushRef="#br0">1 0 2759 0 0,'0'3'207'0'0,"1"57"8486"0"0,3-35-3965 0 0,1-7-6557 0 0,-4-15 1654 0 0,0 0 0 0 0,-1 0 1 0 0,1 0-1 0 0,-1 0 0 0 0,0 0 0 0 0,0 5 0 0 0,-1-3-1057 0 0,0 0-1 0 0,0 0 1 0 0,0 1-1 0 0,-2 4 0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421"/>
    </inkml:context>
    <inkml:brush xml:id="br0">
      <inkml:brushProperty name="width" value="0.05" units="cm"/>
      <inkml:brushProperty name="height" value="0.05" units="cm"/>
    </inkml:brush>
  </inkml:definitions>
  <inkml:trace contextRef="#ctx0" brushRef="#br0">2 1 10135 0 0,'0'0'1080'0'0,"0"18"-1080"0"0,-2-2 0 0 0,2-1 832 0 0,0-1 1112 0 0,4 5-704 0 0,-1-3-1144 0 0,1-2 40 0 0,0 3-448 0 0,-1-3-72 0 0,-1 3-3904 0 0,-2-3-288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612"/>
    </inkml:context>
    <inkml:brush xml:id="br0">
      <inkml:brushProperty name="width" value="0.05" units="cm"/>
      <inkml:brushProperty name="height" value="0.05" units="cm"/>
    </inkml:brush>
  </inkml:definitions>
  <inkml:trace contextRef="#ctx0" brushRef="#br0">1 1 3223 0 0,'0'3'240'0'0,"14"101"9628"0"0,-14-102-9501 0 0,5 21 283 0 0,-3-17-609 0 0,-1-4-96 0 0,0 10-246 0 0,0-9-597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786"/>
    </inkml:context>
    <inkml:brush xml:id="br0">
      <inkml:brushProperty name="width" value="0.05" units="cm"/>
      <inkml:brushProperty name="height" value="0.05" units="cm"/>
    </inkml:brush>
  </inkml:definitions>
  <inkml:trace contextRef="#ctx0" brushRef="#br0">5 0 12439 0 0,'0'0'1328'0'0,"-2"17"-1328"0"0,0-3 1152 0 0,4 1 88 0 0,5-2-3488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961"/>
    </inkml:context>
    <inkml:brush xml:id="br0">
      <inkml:brushProperty name="width" value="0.05" units="cm"/>
      <inkml:brushProperty name="height" value="0.05" units="cm"/>
    </inkml:brush>
  </inkml:definitions>
  <inkml:trace contextRef="#ctx0" brushRef="#br0">10 1 11975 0 0,'0'0'1168'0'0,"-6"11"-1040"0"0,3 2 2176 0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0.157"/>
    </inkml:context>
    <inkml:brush xml:id="br0">
      <inkml:brushProperty name="width" value="0.05" units="cm"/>
      <inkml:brushProperty name="height" value="0.05" units="cm"/>
    </inkml:brush>
  </inkml:definitions>
  <inkml:trace contextRef="#ctx0" brushRef="#br0">1 2 1375 0 0,'3'-2'4740'0'0,"2"32"-32"0"0,-4-14-4708 0 0,-1 0 0 0 0,0 24-545 0 0,0-38 298 0 0,0 1-27 0 0,-2 9-549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0.410"/>
    </inkml:context>
    <inkml:brush xml:id="br0">
      <inkml:brushProperty name="width" value="0.05" units="cm"/>
      <inkml:brushProperty name="height" value="0.05" units="cm"/>
    </inkml:brush>
  </inkml:definitions>
  <inkml:trace contextRef="#ctx0" brushRef="#br0">33 0 6447 0 0,'0'0'4248'0'0,"0"3"-5265"0"0,0 1 648 0 0,0 0 0 0 0,-1 0 0 0 0,0-1 0 0 0,0 1 1 0 0,0 0-1 0 0,0 0 0 0 0,0 0 0 0 0,-3 4 0 0 0,3-6 221 0 0,0 0 27 0 0,-11 19 123 0 0,10-19 97 0 0,1 1-46 0 0,-5 7-145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8.981"/>
    </inkml:context>
    <inkml:brush xml:id="br0">
      <inkml:brushProperty name="width" value="0.05" units="cm"/>
      <inkml:brushProperty name="height" value="0.05" units="cm"/>
    </inkml:brush>
  </inkml:definitions>
  <inkml:trace contextRef="#ctx0" brushRef="#br0">0 0 3679 0 0,'0'0'7400'0'0,"1"3"-7129"0"0,7 28 300 0 0,8 55 1 0 0,-10-48-383 0 0,-2-12-25 0 0,23 107 293 0 0,-24-121-419 0 0,3 10 3 0 0,1 0-1 0 0,0-1 0 0 0,2 1 1 0 0,16 28-1 0 0,-14-30-39 0 0,-8-14 0 0 0,1 0-1 0 0,-1 0 1 0 0,1-1 0 0 0,0 1-1 0 0,1-1 1 0 0,-1 0-1 0 0,1 0 1 0 0,0 0 0 0 0,0 0-1 0 0,0-1 1 0 0,1 0 0 0 0,0 0-1 0 0,-1-1 1 0 0,2 1-1 0 0,8 3 1 0 0,8 1 55 0 0,-14-8-60 0 0,-2 0 16 0 0,-4 0-3 0 0,-1 0 0 0 0,1 0 0 0 0,0 0 0 0 0,0 0 0 0 0,0 0 0 0 0,0 0 0 0 0,-1-1 0 0 0,1 0 0 0 0,0 1 0 0 0,0-1 0 0 0,-1 0 0 0 0,1 0 0 0 0,-1 0 0 0 0,1-1 0 0 0,-1 1 0 0 0,1-1 0 0 0,-1 1 0 0 0,5-5 0 0 0,-4 3 1 0 0,4-2-65 0 0,-1 0-1 0 0,1-1 0 0 0,-1 0 0 0 0,-1 0 1 0 0,1-1-1 0 0,-1 1 0 0 0,7-13 0 0 0,-1 1-186 0 0,-9 16 205 0 0,1 0 11 0 0,3-16 17 0 0,-2 8 20 0 0,-4 7 949 0 0,1 8-912 0 0,1 0 1 0 0,-1 0-1 0 0,1-1 1 0 0,-1 1-1 0 0,5 6 1 0 0,-1-1 9 0 0,-4-7 14 0 0,0-1-12 0 0,9 10-48 0 0,3 0-12 0 0,3-2 0 0 0,0-3 0 0 0,0-5 0 0 0,7-3 1 0 0,-19-1 2 0 0,-1 0 4 0 0,-2 2-4 0 0,0 0 1 0 0,0 0-1 0 0,0 0 1 0 0,-1-1-1 0 0,1 1 1 0 0,0 0-1 0 0,0-1 1 0 0,-1 1-1 0 0,1 0 0 0 0,0-1 1 0 0,-1 1-1 0 0,1-1 1 0 0,0 1-1 0 0,-1-1 1 0 0,2-1-1 0 0,1 0 6 0 0,-2 1-4 0 0,1 0 0 0 0,0-1 1 0 0,0 1-1 0 0,0 0 0 0 0,-1-1 0 0 0,1 1 0 0 0,-1-1 1 0 0,1 1-1 0 0,2-4 0 0 0,-2 0-4 0 0,7-6-1 0 0,-1-1 11 0 0,-1 2 32 0 0,-6 10-43 0 0,-1-1 1 0 0,0 0 0 0 0,1 1-1 0 0,-1 0 1 0 0,1-1 0 0 0,-1 1-1 0 0,1-1 1 0 0,-1 1 0 0 0,1-1-1 0 0,-1 1 1 0 0,1 0 0 0 0,-1-1-1 0 0,1 1 1 0 0,0 0 0 0 0,0-1-1 0 0,0 1-1 0 0,0 0-2 0 0,0 0 1 0 0,-1 0-1 0 0,1 0 0 0 0,0 0 0 0 0,0 0 0 0 0,0 0 1 0 0,-1 0-1 0 0,1 0 0 0 0,0 0 0 0 0,0 1 0 0 0,-1-1 1 0 0,1 0-1 0 0,0 0 0 0 0,0 1 0 0 0,-1-1 0 0 0,1 1 1 0 0,0-1-1 0 0,-1 0 0 0 0,1 1 0 0 0,0 0 0 0 0,19 13-8 0 0,-19-13 11 0 0,0 0 0 0 0,1 0 0 0 0,-1 0 0 0 0,0 0 0 0 0,0 0 0 0 0,0 0 0 0 0,0 0 0 0 0,0 1 0 0 0,0-1 0 0 0,2 2 0 0 0,10 17-1 0 0,7 5-52 0 0,-17-21 52 0 0,0-1-1 0 0,1 1 1 0 0,-1-1-1 0 0,0 0 1 0 0,1 0-1 0 0,5 3 1 0 0,13 10 0 0 0,-15-12 1 0 0,-1 0 0 0 0,1 0 0 0 0,0-1 0 0 0,0 0 0 0 0,0 0 0 0 0,11 3 0 0 0,3-2 0 0 0,22 3 0 0 0,-8-4 0 0 0,-27-3 0 0 0,12-1 0 0 0,-15-1 0 0 0,-2 0 0 0 0,-1 2 1 0 0,-1 0-1 0 0,0-1 0 0 0,1 1 0 0 0,-1 0 1 0 0,0-1-1 0 0,1 1 0 0 0,-1-1 0 0 0,0 0 1 0 0,0 1-1 0 0,0-1 0 0 0,1 0 1 0 0,-1 0-1 0 0,2-1 0 0 0,0-1 8 0 0,-1 1 4 0 0,0 1-1 0 0,0 0 1 0 0,0 0-1 0 0,0-1 0 0 0,0 1 1 0 0,0-1-1 0 0,0 0 1 0 0,-1 1-1 0 0,1-1 1 0 0,-1 0-1 0 0,3-4 1 0 0,-1 1 4 0 0,0 2 0 0 0,-1-1 1 0 0,0 1 0 0 0,-1-1 0 0 0,1 0 0 0 0,0 0 0 0 0,-1 1-1 0 0,0-1 1 0 0,0 0 0 0 0,0 0 0 0 0,-1 0 0 0 0,1-1 0 0 0,-1 1-1 0 0,0 0 1 0 0,0 0 0 0 0,-1-5 0 0 0,0-2 13 0 0,-2 0-1 0 0,1 0 1 0 0,-1 1 0 0 0,-5-12-1 0 0,6 17 43 0 0,0 1-1 0 0,-1-1 0 0 0,1 1 1 0 0,-1 0-1 0 0,0 0 0 0 0,0 0 1 0 0,0 0-1 0 0,0 1 1 0 0,-1-1-1 0 0,-7-5 0 0 0,4 5 68 0 0,0 1 0 0 0,0 0 0 0 0,0 1 0 0 0,0-1-1 0 0,-1 1 1 0 0,1 1 0 0 0,-1 0 0 0 0,-9-1 0 0 0,14 1-106 0 0,-11 0 139 0 0,0 1 0 0 0,0 0 0 0 0,-1 0 0 0 0,-25 6 0 0 0,31-5-307 0 0,0 1 0 0 0,1 1 0 0 0,-1 0 0 0 0,1 0 0 0 0,0 0 0 0 0,-1 1 0 0 0,2 0 0 0 0,-13 9 0 0 0,18-12-686 0 0,-3 10-374 0 0,4-7-221 0 0,-4 9-3488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0.646"/>
    </inkml:context>
    <inkml:brush xml:id="br0">
      <inkml:brushProperty name="width" value="0.05" units="cm"/>
      <inkml:brushProperty name="height" value="0.05" units="cm"/>
    </inkml:brush>
  </inkml:definitions>
  <inkml:trace contextRef="#ctx0" brushRef="#br0">6 1 6911 0 0,'0'0'623'0'0,"-1"2"-514"0"0,-4 37 1629 0 0,5-36-782 0 0,1-1-119 0 0,2 9-1721 0 0,-1-1 0 0 0,2 20 0 0 0,-4-25 404 0 0,0-1 0 0 0,-1 1 0 0 0,0-1 0 0 0,1 1 0 0 0,-4 6 0 0 0,4-9 45 0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0.821"/>
    </inkml:context>
    <inkml:brush xml:id="br0">
      <inkml:brushProperty name="width" value="0.05" units="cm"/>
      <inkml:brushProperty name="height" value="0.05" units="cm"/>
    </inkml:brush>
  </inkml:definitions>
  <inkml:trace contextRef="#ctx0" brushRef="#br0">1 0 10335 0 0,'0'0'1120'0'0,"7"15"-520"0"0,2-1-392 0 0,-2 3-528 0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011"/>
    </inkml:context>
    <inkml:brush xml:id="br0">
      <inkml:brushProperty name="width" value="0.05" units="cm"/>
      <inkml:brushProperty name="height" value="0.05" units="cm"/>
    </inkml:brush>
  </inkml:definitions>
  <inkml:trace contextRef="#ctx0" brushRef="#br0">1 1 6391 0 0,'0'0'291'0'0,"0"2"-4"0"0,-1 5-30 0 0,1-1-1 0 0,1 1 1 0 0,0-1 0 0 0,0 1 0 0 0,1 6-1 0 0,1-1 186 0 0,15 53 1938 0 0,-11-43-2398 0 0,-6-3-417 0 0,-2-10-486 0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9.725"/>
    </inkml:context>
    <inkml:brush xml:id="br0">
      <inkml:brushProperty name="width" value="0.05" units="cm"/>
      <inkml:brushProperty name="height" value="0.05" units="cm"/>
    </inkml:brush>
  </inkml:definitions>
  <inkml:trace contextRef="#ctx0" brushRef="#br0">0 55 919 0 0,'11'-7'987'0'0,"15"-8"7044"0"0,2 15-6339 0 0,-23 1-1618 0 0,24-6 250 0 0,-22 3-312 0 0,1-2 42 0 0,37-4 340 0 0,-17 5-266 0 0,-25 2-64 0 0,-1 1-10 0 0,26-2 38 0 0,0 0 1 0 0,37 4-1 0 0,-56-1-61 0 0,15-3-9 0 0,17 2-3 0 0,31-2 26 0 0,-47 0-33 0 0,-5 2 107 0 0,26 3 262 0 0,-32-2-301 0 0,108-1 128 0 0,-109 0-208 0 0,2 3 0 0 0,1-3 0 0 0,0 0 0 0 0,1-1 0 0 0,-1 0 0 0 0,7-1 0 0 0,16 1 0 0 0,-23 1 0 0 0,1 0 0 0 0,-1 0 0 0 0,8 1-2 0 0,-1-2 56 0 0,-22 1-52 0 0,30-2 8 0 0,3 2-10 0 0,13-2 0 0 0,-42 1 0 0 0,0 0 0 0 0,14 6 0 0 0,-4-1 0 0 0,33 6 0 0 0,-16-5 0 0 0,14 3 0 0 0,-42-7 0 0 0,19 2 0 0 0,1-1 0 0 0,-21-2 0 0 0,16 2 0 0 0,8 2 0 0 0,-12-1 0 0 0,-1 0 0 0 0,1-2 0 0 0,1 1 0 0 0,4-2 0 0 0,-17-1 0 0 0,2 0 0 0 0,30 5 0 0 0,-14 0 0 0 0,17-1 0 0 0,8-3 0 0 0,3 0 0 0 0,-20 0 31 0 0,-7 0 13 0 0,23-3-1 0 0,75-3-33 0 0,0 6-10 0 0,-20 2 0 0 0,-69 0 0 0 0,0 1 0 0 0,15 0 0 0 0,121-2 0 0 0,-1 1 0 0 0,-144-1 4 0 0,119 9 56 0 0,-30 2-60 0 0,-85-11 0 0 0,-5-1 0 0 0,-7 0 0 0 0,26 3 0 0 0,-33-2 0 0 0,30 0 0 0 0,58 3 0 0 0,-65-5 54 0 0,-20 0-43 0 0,29 1-12 0 0,-30 0 1 0 0,31 6 0 0 0,-30-5 0 0 0,31 3 0 0 0,288-10 0 0 0,-272 6 0 0 0,-37 0 0 0 0,64-2 0 0 0,111-8 0 0 0,-150 15 0 0 0,-17-4 0 0 0,36 3 0 0 0,-29 0 0 0 0,47-2 0 0 0,-15-1 0 0 0,-51 0 0 0 0,27 1 0 0 0,56-4 0 0 0,-76 2 0 0 0,0 3 0 0 0,-9-1 0 0 0,-5-2 0 0 0,0 1 0 0 0,-1-1 0 0 0,13-1 0 0 0,-10 0 0 0 0,26-1 0 0 0,9 0 0 0 0,-15 2 0 0 0,-17-1 0 0 0,-5 1 0 0 0,0 0 0 0 0,0 0 0 0 0,12 3 0 0 0,-14-2 0 0 0,27-1 0 0 0,-29 0 0 0 0,325 6 0 0 0,-300-8 0 0 0,-5 4 0 0 0,-18 0 0 0 0,0-1 0 0 0,1-1 0 0 0,-1 0 0 0 0,0 0 0 0 0,13-1 0 0 0,28 0 0 0 0,16-2 0 0 0,97 3 240 0 0,-48 3-4 0 0,-8 0-189 0 0,23-3 70 0 0,-10 0 126 0 0,-47 1 42 0 0,69 3-77 0 0,-23 0-144 0 0,-42 3 14 0 0,73-3 122 0 0,-27 1-190 0 0,-14-8 275 0 0,6 1 22 0 0,-38 9-307 0 0,81 0 118 0 0,-64 0-15 0 0,-53-3-41 0 0,2-2 29 0 0,71-6 0 0 0,-67 1-38 0 0,220-2 85 0 0,-249 6-138 0 0,32 6 0 0 0,-22-3 0 0 0,-15-2 0 0 0,104 11 0 0 0,152-17 0 0 0,-92-3 0 0 0,-109 9 0 0 0,-14 1 0 0 0,24 1 53 0 0,21-1 22 0 0,1-2-75 0 0,-38 0 0 0 0,86 6 0 0 0,-134-7 0 0 0,-1 0 0 0 0,1-1 0 0 0,16-2 0 0 0,20-2 0 0 0,3 2 0 0 0,-34 2 0 0 0,1 0 0 0 0,-1 1 0 0 0,17 2 0 0 0,14 2 0 0 0,77-3 0 0 0,-13-1 0 0 0,-5 5 0 0 0,21 1 11 0 0,-69-4 94 0 0,46 4-93 0 0,-68-3 22 0 0,44-4-1 0 0,30 2-36 0 0,64 7 67 0 0,-139-7-64 0 0,-25-2 0 0 0,-1 2 0 0 0,16 1 0 0 0,-22-2-4 0 0,6 3 16 0 0,1-2-1 0 0,-1 0 0 0 0,0 0 1 0 0,1 0-1 0 0,14-2 0 0 0,1-2-11 0 0,47 3 0 0 0,15-1 0 0 0,-27-4 64 0 0,0 3 0 0 0,75 7 0 0 0,-9 1-64 0 0,-59-3 0 0 0,126 2 0 0 0,-82-6 74 0 0,-70 0-6 0 0,71 5 1 0 0,-22 2-5 0 0,94 5 128 0 0,-177-11-195 0 0,0 0 1 0 0,-1 0-1 0 0,10-2 0 0 0,18 0-7 0 0,11 0-44 0 0,6 0 54 0 0,103-1 0 0 0,-152 2 0 0 0,0 1 0 0 0,0 0 0 0 0,0 0 0 0 0,0 0 0 0 0,0 0 0 0 0,0 0 1 0 0,0 1-1 0 0,0-1 0 0 0,0 1 0 0 0,5 1 0 0 0,3 2 10 0 0,78 9 54 0 0,-9 2-11 0 0,-16-7-53 0 0,25 7 0 0 0,-72-13 0 0 0,1 0 0 0 0,0-1 0 0 0,21-1 0 0 0,45 1 0 0 0,-80-1 0 0 0,0 0 0 0 0,-1 0 0 0 0,1 0 0 0 0,0 1 0 0 0,-1 0 0 0 0,5 1 0 0 0,-5-1 0 0 0,0 0 0 0 0,0-1 0 0 0,1 1 0 0 0,-1-1 0 0 0,0 0 0 0 0,1 0 0 0 0,4 0 0 0 0,39 2 0 0 0,4 1 0 0 0,-40-4 0 0 0,-7 1 0 0 0,1 0 0 0 0,-1 0 0 0 0,0 0 0 0 0,0 0 0 0 0,1 1 0 0 0,5 1 0 0 0,-4 0 0 0 0,19 1 0 0 0,23 2 0 0 0,-30-4 0 0 0,-9-2 0 0 0,0 1 0 0 0,17 3 0 0 0,4 0 0 0 0,118 10 64 0 0,-96-13-64 0 0,-39 0 0 0 0,-1 0 0 0 0,21 2 0 0 0,-21 1 0 0 0,-8-1 0 0 0,0-1 0 0 0,0 0 0 0 0,0 0 0 0 0,1 0 0 0 0,7 0 0 0 0,19 2 0 0 0,-15-2 0 0 0,0-1 0 0 0,-1 0 0 0 0,-1 0 0 0 0,1 0 0 0 0,-1 0 0 0 0,1 1 0 0 0,-1 0 0 0 0,-2 2 11 0 0,-7-2 32 0 0,5 2-22 0 0,-5-2 32 0 0,5 0-10 0 0,-6-1-75 0 0,7 0 21 0 0,2 0 11 0 0,-3 0 11 0 0,-6 0 32 0 0,7-2-33 0 0,2 1-10 0 0,-1-1 0 0 0,1 0 0 0 0,0-1 0 0 0,1 1 0 0 0,0 2 0 0 0,-3 0 11 0 0,-8 0 106 0 0,-5-2-63 0 0,-9-11-45 0 0,5 9 29 0 0,4 3-21 0 0,-8-3-7 0 0,-3 0-10 0 0,0-1 0 0 0,1 0 0 0 0,-1 2 0 0 0,0 0 0 0 0,-8 0-3 0 0,1-2 62 0 0,17 4-51 0 0,-11-3-8 0 0,-1 2 0 0 0,1 1 0 0 0,-28-2 64 0 0,29 0-64 0 0,0-1 0 0 0,1 1 0 0 0,-4-1 0 0 0,14 4 0 0 0,-31 0 0 0 0,25-2 0 0 0,19 0 0 0 0,6 1 0 0 0,-3 1 0 0 0,6 1 4 0 0,22 8-72 0 0,-27-6 68 0 0,1 0 0 0 0,-1 2 0 0 0,1 1 0 0 0,-1 0 0 0 0,-1 1 0 0 0,-1 1 0 0 0,-1-3 11 0 0,-7-3 32 0 0,7 4-33 0 0,2 0-10 0 0,0 2 0 0 0,-1 0 0 0 0,-1 2 0 0 0,-1 1 0 0 0,0 1 0 0 0,-1 0 0 0 0,-1 1 0 0 0,-2-2 11 0 0,-6-9 106 0 0,-3 0-63 0 0,-5 7-44 0 0,-4 0-10 0 0,-2 0 0 0 0,1-1 0 0 0,-1-1 0 0 0,0 2 0 0 0,-4 4 0 0 0,14-11 0 0 0,-15 5 0 0 0,14-5 0 0 0,-30 7 0 0 0,23-5 11 0 0,6-2 42 0 0,-6 3 11 0 0,-9 1 10 0 0,18-5-35 0 0,-13 10-16 0 0,4-4-23 0 0,2-1-16 0 0,7-4-60 0 0,-6 1-24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04.401"/>
    </inkml:context>
    <inkml:brush xml:id="br0">
      <inkml:brushProperty name="width" value="0.05" units="cm"/>
      <inkml:brushProperty name="height" value="0.05" units="cm"/>
    </inkml:brush>
  </inkml:definitions>
  <inkml:trace contextRef="#ctx0" brushRef="#br0">1 189 3279 0 0,'0'0'7480'0'0,"6"-11"-6904"0"0,-4 4-512 0 0,-1 5 6 0 0,-1 1 4 0 0,1-2-59 0 0,1 1-24 0 0,-2-15 291 0 0,0-3-90 0 0,0 18-112 0 0,0 0 0 0 0,1-1-67 0 0,-4-17 182 0 0,0 3-96 0 0,3 14-97 0 0,0-10 57 0 0,0 0-55 0 0,0 10-12 0 0,3-12 87 0 0,-2 11-36 0 0,1-3-22 0 0,0 3 22 0 0,0-5-33 0 0,0 0 1 0 0,-1 7 201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05.482"/>
    </inkml:context>
    <inkml:brush xml:id="br0">
      <inkml:brushProperty name="width" value="0.05" units="cm"/>
      <inkml:brushProperty name="height" value="0.05" units="cm"/>
    </inkml:brush>
  </inkml:definitions>
  <inkml:trace contextRef="#ctx0" brushRef="#br0">49 275 1375 0 0,'0'0'11208'0'0,"0"-2"-11117"0"0,-6-33 314 0 0,3 13-257 0 0,0 8-74 0 0,1 1-15 0 0,-2 0 1 0 0,-7-21-1 0 0,8 27-24 0 0,1 0 0 0 0,0 0 0 0 0,0-1-1 0 0,-1-12 1 0 0,-1-13 37 0 0,2 21-51 0 0,2-1 22 0 0,-2-9-22 0 0,2 20 32 0 0,0 0 1 0 0,0-5-58 0 0,0 5-66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3.777"/>
    </inkml:context>
    <inkml:brush xml:id="br0">
      <inkml:brushProperty name="width" value="0.05" units="cm"/>
      <inkml:brushProperty name="height" value="0.05" units="cm"/>
    </inkml:brush>
  </inkml:definitions>
  <inkml:trace contextRef="#ctx0" brushRef="#br0">392 23 1839 0 0,'0'0'7528'0'0,"-2"2"-7232"0"0,-13 13 363 0 0,12-12-590 0 0,-4 5-5 0 0,-3 1 113 0 0,1-1 0 0 0,-2-1 0 0 0,-18 11 0 0 0,17-11 163 0 0,8-5-213 0 0,0 0 0 0 0,0 0 0 0 0,0-1 0 0 0,0 1 0 0 0,0-1 0 0 0,-1 0 0 0 0,1 0 0 0 0,-7 0 0 0 0,-2 1 145 0 0,1 0 1 0 0,0 1-1 0 0,-22 7 0 0 0,24-5-272 0 0,-1 1 0 0 0,-5 4 0 0 0,-4-1 0 0 0,9-4 0 0 0,-13 6 54 0 0,-12 7-44 0 0,25-10-10 0 0,1 0 16 0 0,2 0 64 0 0,2-3 33 0 0,0 1-335 0 0,1 3 211 0 0,1 5 11 0 0,3-3 15 0 0,1-9 160 0 0,1 0-229 0 0,3 7 49 0 0,-1-6 58 0 0,7 0 11 0 0,-5-2-10 0 0,6-2-33 0 0,-6 0 22 0 0,5-2-22 0 0,-9 3-14 0 0,0 0 1 0 0,0-1-1 0 0,0 1 0 0 0,0-1 1 0 0,-1 1-1 0 0,1-1 0 0 0,0 0 1 0 0,0 1-1 0 0,0-1 0 0 0,-1 0 1 0 0,1 0-1 0 0,0 1 0 0 0,-1-1 1 0 0,1 0-1 0 0,0-1 0 0 0,-2 0 47 0 0,-4-5-44 0 0,-3 0-10 0 0,-1 2 0 0 0,3 0-12 0 0,4 3 23 0 0,5 1 44 0 0,11-6 90 0 0,0 1-1 0 0,17-5 1 0 0,181-54 578 0 0,-133 45-630 0 0,23-8-53 0 0,-17-2-29 0 0,-71 26 32 0 0,0 0-33 0 0,1 0-10 0 0,-3 1 16 0 0,-10 3 231 0 0,-4 1-427 0 0,-9 5 169 0 0,-8 5 10 0 0,18-10 0 0 0,-20 3 67 0 0,-1 1-72 0 0,-15 5 98 0 0,23-5-28 0 0,0-1-8 0 0,-39 14 8 0 0,10-12-54 0 0,16-1 64 0 0,-6 3 38 0 0,-34 12 0 0 0,14-3-4 0 0,48-16-101 0 0,-27 12 71 0 0,5-1-25 0 0,15-8-53 0 0,1-1 12 0 0,7-2 36 0 0,-8 4-36 0 0,1-2-12 0 0,2 1 11 0 0,7-4 42 0 0,4-1 1 0 0,21-11-58 0 0,-4 2 59 0 0,1 0-1 0 0,21-6 1 0 0,187-60 75 0 0,-128 36-66 0 0,-79 30-64 0 0,-9 7 0 0 0,15-4 0 0 0,-16 3 12 0 0,-7 3 36 0 0,7-4-36 0 0,1 0-12 0 0,1 1 0 0 0,-2 0 0 0 0,-2 0 11 0 0,-22 7 19 0 0,7-3-26 0 0,1 1 1 0 0,-1 0 0 0 0,1 0 0 0 0,-10 3-1 0 0,-86 34 151 0 0,62-21-52 0 0,-1-3 0 0 0,-58 14 0 0 0,88-25-92 0 0,27-9 9 0 0,26-13 1 0 0,-3 1-9 0 0,-30 13-12 0 0,1 0 0 0 0,-1 0 0 0 0,0-1 0 0 0,-1 0 0 0 0,17-14 0 0 0,-13 10 0 0 0,-2 3 0 0 0,-1-1 0 0 0,-5 4 0 0 0,-5 2 0 0 0,-21 9 0 0 0,-14 13 0 0 0,29-17 2 0 0,-1 1 13 0 0,-1 0 0 0 0,1 1 0 0 0,0 0-1 0 0,-7 6 1 0 0,0 1 5 0 0,6-5-12 0 0,-1-1 0 0 0,1 0 0 0 0,-1 0 0 0 0,-15 6 0 0 0,-4 2-8 0 0,-54 30 0 0 0,16-11 0 0 0,16-7 64 0 0,39-21-64 0 0,0 1 0 0 0,1 0 0 0 0,0 1 0 0 0,4 0 0 0 0,6-6 0 0 0,1-1 0 0 0,-1 1 0 0 0,0-1 0 0 0,0 1 0 0 0,0-1 0 0 0,1 1 0 0 0,-1-1 0 0 0,0 1 0 0 0,1-1 0 0 0,-1 0 0 0 0,0 1 0 0 0,1-1 0 0 0,-1 0 0 0 0,1 1 0 0 0,-1-1 0 0 0,0 0 0 0 0,1 1 0 0 0,0-1 0 0 0,13 6 0 0 0,1-3 0 0 0,25 0 59 0 0,-28-3-54 0 0,68 1-5 0 0,-61-2 0 0 0,31 4 0 0 0,27 3 0 0 0,-17 3 0 0 0,-14 0 0 0 0,1 2 0 0 0,46-1 0 0 0,-72-8 0 0 0,18 4 0 0 0,-39-6 0 0 0,28 5 11 0 0,-26-4 273 0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7.298"/>
    </inkml:context>
    <inkml:brush xml:id="br0">
      <inkml:brushProperty name="width" value="0.05" units="cm"/>
      <inkml:brushProperty name="height" value="0.05" units="cm"/>
    </inkml:brush>
  </inkml:definitions>
  <inkml:trace contextRef="#ctx0" brushRef="#br0">19 33 919 0 0,'0'0'9103'0'0,"-3"4"-8766"0"0,-8 11-15 0 0,9-12 892 0 0,0 9-1107 0 0,2-9 890 0 0,2-5-943 0 0,6-5-44 0 0,0-2-10 0 0,1 0 0 0 0,0 1 11 0 0,4-1 158 0 0,-11 7-69 0 0,0 1-4 0 0,6-2-4 0 0,4-3 21 0 0,-10 5-53 0 0,0-1 0 0 0,0 1 1 0 0,0 0-1 0 0,0 0 0 0 0,0 1 0 0 0,1-1 1 0 0,-1 0-1 0 0,0 1 0 0 0,0-1 0 0 0,0 1 1 0 0,1 0-1 0 0,-1 0 0 0 0,3 0 0 0 0,-3-1 21 0 0,2 0 46 0 0,14 11-63 0 0,-7-2-64 0 0,-1 3 0 0 0,-1-2 11 0 0,-6-6 32 0 0,-2-2-43 0 0,-1 0 1 0 0,1 0-1 0 0,0 0 1 0 0,-1 0-1 0 0,1 0 1 0 0,0 0-1 0 0,0 0 1 0 0,-1-1-1 0 0,1 1 1 0 0,0 0-1 0 0,0-1 1 0 0,0 1-1 0 0,0 0 1 0 0,2 0-1 0 0,8 15 78 0 0,-7-4-23 0 0,-4-10-46 0 0,1 1 108 0 0,-1-1-63 0 0,0 8-33 0 0,0-8 10 0 0,1-3-278 0 0,6-9 236 0 0,-1 0 11 0 0,3-6-1 0 0,-6 12 2 0 0,11-7-54 0 0,1-4 40 0 0,-10 11 14 0 0,6-4 0 0 0,10-6 1 0 0,-17 13-14 0 0,7-3-31 0 0,1 1 32 0 0,0 1 11 0 0,2 2 0 0 0,-1 0 0 0 0,-2 0 0 0 0,2 0 0 0 0,-1 3 0 0 0,0-1 0 0 0,-4-1 1 0 0,0 1 8 0 0,-9-1 1 0 0,4 0 2 0 0,36 10 20 0 0,-32-10 32 0 0,-5 0-66 0 0,13 7 122 0 0,-13-8-85 0 0,-2 0-18 0 0,1 0 0 0 0,-1 0 0 0 0,1 1 0 0 0,0-1 0 0 0,-1 0 0 0 0,1 0-1 0 0,-1 0 1 0 0,0 1 0 0 0,1-1 0 0 0,-1 0 0 0 0,1 1 0 0 0,-1-1 0 0 0,1 0 0 0 0,-1 1 0 0 0,0-1 0 0 0,1 0 0 0 0,-1 1 0 0 0,0-1 0 0 0,1 1 0 0 0,-1-1 0 0 0,1 1 0 0 0,1 8 55 0 0,-1-5 0 0 0,-1 0 0 0 0,0 0 1 0 0,0 0-1 0 0,-1 0 1 0 0,1 0-1 0 0,-1 0 0 0 0,1 0 1 0 0,-1 0-1 0 0,-3 6 1 0 0,0 1-47 0 0,-2 3 22 0 0,1-1-36 0 0,0-3-48 0 0,4-8-144 0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8.200"/>
    </inkml:context>
    <inkml:brush xml:id="br0">
      <inkml:brushProperty name="width" value="0.05" units="cm"/>
      <inkml:brushProperty name="height" value="0.05" units="cm"/>
    </inkml:brush>
  </inkml:definitions>
  <inkml:trace contextRef="#ctx0" brushRef="#br0">1 28 1839 0 0,'0'0'9679'0'0,"1"2"-9527"0"0,36 46 1224 0 0,-35-46-967 0 0,-1 0-279 0 0,18 18 243 0 0,-18-18-292 0 0,-1-2-75 0 0,0 1-1 0 0,0-1 1 0 0,0 1-1 0 0,0-1 1 0 0,1 0-1 0 0,-1 1 0 0 0,0-1 1 0 0,0 0-1 0 0,0 1 1 0 0,0-1-1 0 0,0 0 1 0 0,0 1-1 0 0,1-1 1 0 0,-1 0-1 0 0,0 0 0 0 0,0 1 1 0 0,0-1-1 0 0,1 0 1 0 0,-1 1-1 0 0,0-1 1 0 0,1 0-1 0 0,5 10 119 0 0,8 14 399 0 0,-12-21-442 0 0,0-1-1 0 0,1 0-52 0 0,0 1-1 0 0,0-1 0 0 0,0 0 0 0 0,0 1 1 0 0,1-1-1 0 0,-1-1 0 0 0,1 1 1 0 0,6 2-1 0 0,-5-3-35 0 0,0 0 72 0 0,8-1 2 0 0,-8 0-12 0 0,7-2-44 0 0,3-1-10 0 0,-1-3 11 0 0,-1-1 32 0 0,-11 6-38 0 0,0 0 1 0 0,-1 0-1 0 0,1 0 1 0 0,0-1-1 0 0,0 1 1 0 0,-1 0-1 0 0,1-1 1 0 0,-1 1-1 0 0,1-1 1 0 0,-1 0-1 0 0,0 1 1 0 0,1-1-1 0 0,0-2 1 0 0,4-5 157 0 0,1 1-141 0 0,-1-6 26 0 0,-4 10-38 0 0,1-20 64 0 0,-2 19-73 0 0,-2-16 73 0 0,-1 15 20 0 0,1 1 0 0 0,-1 0 0 0 0,0 0 0 0 0,-2-6 1 0 0,3 10 7 0 0,-10-5 177 0 0,1 0-150 0 0,5 5-89 0 0,0 1 1 0 0,0-1-1 0 0,0 1 0 0 0,0 0 0 0 0,0 0 0 0 0,-1 0 0 0 0,1 1 0 0 0,0-1 0 0 0,0 1 1 0 0,0 1-1 0 0,0-1 0 0 0,0 1 0 0 0,1 0 0 0 0,-1 0 0 0 0,0 0 0 0 0,-7 6 1 0 0,7-6-12 0 0,-7 6 58 0 0,-14 13 72 0 0,-15 10-93 0 0,37-28-12 0 0,-17 9-73 0 0,19-10-132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9.023"/>
    </inkml:context>
    <inkml:brush xml:id="br0">
      <inkml:brushProperty name="width" value="0.05" units="cm"/>
      <inkml:brushProperty name="height" value="0.05" units="cm"/>
    </inkml:brush>
  </inkml:definitions>
  <inkml:trace contextRef="#ctx0" brushRef="#br0">1 0 919 0 0,'0'0'10928'0'0,"1"2"-10666"0"0,2 1-342 0 0,0 0 403 0 0,0 0-1 0 0,1 0 0 0 0,-1 0 0 0 0,0 0 1 0 0,1 0-1 0 0,0-1 0 0 0,5 3 0 0 0,0-1-195 0 0,-6-3-6 0 0,-1 0-3 0 0,22 11 294 0 0,-21-11-342 0 0,9 5 10 0 0,-1-1 2 0 0,-3-1-36 0 0,21 20 192 0 0,-27-23-297 0 0,-1 1-1170 0 0,-1-2 1207 0 0,0 0 0 0 0,0 0 0 0 0,0 1 0 0 0,1-1 0 0 0,-1 0 0 0 0,0 0 0 0 0,0 0 0 0 0,0 0 0 0 0,1 0 0 0 0,-1 0 0 0 0,0 1 0 0 0,0-1 0 0 0,1 0 0 0 0,-1 0 0 0 0,0 0 0 0 0,0 0-1 0 0,1 0 1 0 0,-1 0 0 0 0,0 0-44 0 0,1 0 0 0 0,-1 0 0 0 0,0 0 0 0 0,0 0 0 0 0,1 0 0 0 0,-1 0 0 0 0,0 0 0 0 0,0 0 0 0 0,1 0 0 0 0,-1 1 0 0 0,0-1 0 0 0,0 0 0 0 0,1 0 0 0 0,-1 0 0 0 0,0 0 0 0 0,0 0 0 0 0,0 1 0 0 0,0-1 0 0 0,1 0 0 0 0,-1 0 0 0 0,0 0 0 0 0,0 1 0 0 0,0-1 0 0 0,0 0 0 0 0,1 1 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9.932"/>
    </inkml:context>
    <inkml:brush xml:id="br0">
      <inkml:brushProperty name="width" value="0.05" units="cm"/>
      <inkml:brushProperty name="height" value="0.05" units="cm"/>
    </inkml:brush>
  </inkml:definitions>
  <inkml:trace contextRef="#ctx0" brushRef="#br0">2 76 5063 0 0,'0'0'7422'0'0,"0"3"-7193"0"0,0 11-184 0 0,-1-10-26 0 0,1 0 0 0 0,-1 1 0 0 0,1-1 0 0 0,0 1 0 0 0,1-1 0 0 0,-1 1 0 0 0,1-1 0 0 0,2 9 0 0 0,2 2 37 0 0,-2-2-32 0 0,5-1 19 0 0,-7-12-43 0 0,0 1 1 0 0,0 0 0 0 0,0-1 0 0 0,0 1 0 0 0,0-1 0 0 0,-1 0-1 0 0,1 1 1 0 0,0-1 0 0 0,0 0 0 0 0,0 1 0 0 0,0-1-1 0 0,2 0 1 0 0,-1 0-5 0 0,1 0-1 0 0,-1-1 0 0 0,1 1 0 0 0,-1-1 1 0 0,0 1-1 0 0,1-1 0 0 0,-1 0 1 0 0,0 0-1 0 0,0 0 0 0 0,1 0 1 0 0,-1 0-1 0 0,2-3 0 0 0,27-20-87 0 0,-20 14 77 0 0,-8 7 15 0 0,15-12 0 0 0,-15 11 0 0 0,-1 3 0 0 0,0 0 0 0 0,0 0 0 0 0,-1-1 0 0 0,1 1 0 0 0,0 1 0 0 0,0-1 0 0 0,0 0 0 0 0,0 0 0 0 0,0 1 0 0 0,3-2 0 0 0,11-2 0 0 0,0 4 0 0 0,-1 8 0 0 0,-1 3 0 0 0,-3 2 11 0 0,-8-8 1 0 0,3 5 12 0 0,2 6-7 0 0,6 11 47 0 0,-9-15-50 0 0,-4-10 52 0 0,-1 1 1 0 0,0-3-19 0 0,0 1 1 0 0,0 0-1 0 0,0-1 1 0 0,0 1-1 0 0,0-1 1 0 0,0 1-1 0 0,0 0 1 0 0,0-1-1 0 0,0 1 1 0 0,0 0-1 0 0,0-1 0 0 0,0 1 1 0 0,-1-1-1 0 0,1 1 1 0 0,0 0-1 0 0,0-1 1 0 0,-1 1-1 0 0,1-1 1 0 0,0 1-1 0 0,-1-1 1 0 0,1 1-1 0 0,-1-1 1 0 0,1 1-1 0 0,-1-1 0 0 0,1 1 1 0 0,0-1-1 0 0,-1 0 1 0 0,-1 1-1 0 0,1 1 256 0 0,-12-8 280 0 0,11 4-552 0 0,0 0-1 0 0,0 0 1 0 0,1-1-1 0 0,-1 1 1 0 0,0-1-1 0 0,1 0 1 0 0,0 1-1 0 0,-1-1 1 0 0,1 0 0 0 0,0 0-1 0 0,1 0 1 0 0,-1 0-1 0 0,0 0 1 0 0,1 0-1 0 0,-1-4 1 0 0,1 2-14 0 0,1 0 1 0 0,-1 0 0 0 0,1 0-1 0 0,0-1 1 0 0,0 1-1 0 0,0 0 1 0 0,1 0 0 0 0,2-5-1 0 0,3-9-18 0 0,-5 16 0 0 0,11-12 0 0 0,-10 11 0 0 0,-2 2 0 0 0,0 0 0 0 0,0 1 0 0 0,0-1 0 0 0,1 1 0 0 0,-1-1 0 0 0,1 1 0 0 0,-1 0 0 0 0,1 0 0 0 0,0 0 0 0 0,2-2 0 0 0,3-3-8 0 0,-3 3 2 0 0,-1 1 0 0 0,1-1-1 0 0,0 1 1 0 0,0 0-1 0 0,0 0 1 0 0,0 0-1 0 0,0 1 1 0 0,0-1 0 0 0,6 0-1 0 0,13-5 7 0 0,-18 7 0 0 0,0 1 0 0 0,2-1 0 0 0,-1 0 0 0 0,1 1 0 0 0,-1 0 0 0 0,0 0 0 0 0,1 0 0 0 0,-1 0 0 0 0,0 1 0 0 0,0 0 0 0 0,0 1 0 0 0,8 4 0 0 0,-8-4 0 0 0,-1 1 0 0 0,1 0 0 0 0,-1 0 0 0 0,5 6 0 0 0,0-1 0 0 0,46 46 0 0 0,-37-36 0 0 0,-12-12 0 0 0,0 0 0 0 0,1 0 0 0 0,0-1 0 0 0,0 0 0 0 0,0 0 0 0 0,17 8 0 0 0,-13-9 0 0 0,3 1 0 0 0,-2-2 11 0 0,-1-3 45 0 0,-10-1-34 0 0,0 0 0 0 0,1-1 0 0 0,-1 1 0 0 0,0-1 0 0 0,0 0-1 0 0,0 1 1 0 0,0-1 0 0 0,0 0 0 0 0,0 0 0 0 0,0 0 0 0 0,0-1 0 0 0,0 1 0 0 0,-1 0 0 0 0,1-1 0 0 0,0 1 0 0 0,-1-1 0 0 0,1 0 0 0 0,-1 1 0 0 0,1-1-1 0 0,-1 0 1 0 0,0 0 0 0 0,0 0 0 0 0,1-2 0 0 0,0-1 5 0 0,0 0 0 0 0,0 1 1 0 0,0-1-1 0 0,0 0 0 0 0,-1 0 0 0 0,0-1 0 0 0,0 1 0 0 0,0-7 1 0 0,-1 5 37 0 0,-1 1 1 0 0,1 0 0 0 0,-1 0 0 0 0,0 0 0 0 0,-1 0 0 0 0,0 0 0 0 0,0 0 0 0 0,0 0 0 0 0,0 1-1 0 0,-1-1 1 0 0,0 1 0 0 0,0-1 0 0 0,-1 1 0 0 0,1 0 0 0 0,-1 0 0 0 0,0 1 0 0 0,-1-1 0 0 0,1 1-1 0 0,-1 0 1 0 0,0 0 0 0 0,0 0 0 0 0,0 1 0 0 0,0 0 0 0 0,-1 0 0 0 0,1 0 0 0 0,-1 0 0 0 0,0 1 0 0 0,0 0-1 0 0,0 1 1 0 0,-8-3 0 0 0,-12 1-35 0 0,21 2-105 0 0,1 1-1 0 0,-1 0 1 0 0,0 0 0 0 0,1 0 0 0 0,-1 1-1 0 0,1-1 1 0 0,-1 1 0 0 0,1 0-1 0 0,-9 3 1 0 0,11-3-68 0 0,0 1 0 0 0,0-1 0 0 0,0 1 0 0 0,1-1 0 0 0,-1 1 0 0 0,1 0 0 0 0,-1 0 0 0 0,1-1 0 0 0,-3 5 0 0 0,-1 1-774 0 0,-5 7-3061 0 0,0 3-1166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9.784"/>
    </inkml:context>
    <inkml:brush xml:id="br0">
      <inkml:brushProperty name="width" value="0.05" units="cm"/>
      <inkml:brushProperty name="height" value="0.05" units="cm"/>
    </inkml:brush>
  </inkml:definitions>
  <inkml:trace contextRef="#ctx0" brushRef="#br0">0 1 3223 0 0,'0'0'8435'0'0,"3"-1"-7859"0"0,0 1-314 0 0,0 0-1 0 0,1 0 1 0 0,-1 1 0 0 0,0-1-1 0 0,1 1 1 0 0,-1-1 0 0 0,0 1-1 0 0,0 0 1 0 0,0 0 0 0 0,0 0-1 0 0,3 2 1 0 0,72 44 1421 0 0,-76-46-1574 0 0,1 1-21 0 0,0-1-61 0 0,17 15 107 0 0,-11-8-54 0 0,-5-5-13 0 0,12 4-53 0 0,-15-7-18 0 0,17 12 82 0 0,-6-4-35 0 0,-3-1-47 0 0,-7-5-79 0 0,5 7-87 0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0.401"/>
    </inkml:context>
    <inkml:brush xml:id="br0">
      <inkml:brushProperty name="width" value="0.05" units="cm"/>
      <inkml:brushProperty name="height" value="0.05" units="cm"/>
    </inkml:brush>
  </inkml:definitions>
  <inkml:trace contextRef="#ctx0" brushRef="#br0">1 209 4607 0 0,'0'0'2736'0'0,"2"-1"-2542"0"0,7-4-161 0 0,-7 4 108 0 0,3 1-692 0 0,-1-2 2198 0 0,-1 0 0 0 0,1 1 0 0 0,0-1 0 0 0,5-5 0 0 0,-2 1-529 0 0,19-27 96 0 0,30-33-598 0 0,-45 56-616 0 0,3-4-1 0 0,-14 12 3 0 0,37-31-17 0 0,-15 16-187 0 0,-21 16 132 0 0,9-4 315 0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2.996"/>
    </inkml:context>
    <inkml:brush xml:id="br0">
      <inkml:brushProperty name="width" value="0.05" units="cm"/>
      <inkml:brushProperty name="height" value="0.05" units="cm"/>
    </inkml:brush>
  </inkml:definitions>
  <inkml:trace contextRef="#ctx0" brushRef="#br0">0 71 3767 0 0,'0'0'7918'0'0,"1"-2"-7724"0"0,13-16 502 0 0,-12 16-496 0 0,-1 1-96 0 0,18-14 172 0 0,-15 12-206 0 0,2-1-43 0 0,0 1 0 0 0,0-1 0 0 0,1 1 1 0 0,-1 1-1 0 0,1-1 0 0 0,8-1 0 0 0,-14 4-21 0 0,12-3 4 0 0,2 0 1 0 0,-9 2 32 0 0,15 4-31 0 0,-17 0-9 0 0,-2-1 6 0 0,1-1 55 0 0,-1 1-8 0 0,8 5-35 0 0,4 6 44 0 0,-11-11-3 0 0,-1 0 3 0 0,19 23 23 0 0,-12-16-35 0 0,-6-4 1 0 0,-1 4-32 0 0,-1-6 37 0 0,-1-1-4 0 0,-3 10-34 0 0,-2-1 22 0 0,3-7-35 0 0,-14 12 48 0 0,9-9-47 0 0,0-1-9 0 0,1 0 0 0 0,-1-1 1 0 0,0 0-1 0 0,-9 4 0 0 0,-8 4 0 0 0,15-6 0 0 0,1-1-12 0 0,7-4-49 0 0,3-3-390 0 0,9-4 439 0 0,3 0 12 0 0,0-1 0 0 0,1 1 0 0 0,1 1 0 0 0,1 0 0 0 0,-1 0-10 0 0,2 3-33 0 0,-2 1 32 0 0,-1 1 11 0 0,0 2 0 0 0,-1 3 0 0 0,1 0 0 0 0,-2 0 0 0 0,1 2 0 0 0,-1 1 0 0 0,-2 2 0 0 0,-3 1 0 0 0,-2 3 0 0 0,-3-1 11 0 0,-5-1 32 0 0,1-8-35 0 0,-10 15 48 0 0,4-10-46 0 0,-4 4-10 0 0,8-12 0 0 0,-17 21 0 0 0,11-13 0 0 0,0-1 0 0 0,-5 5 0 0 0,13-13 0 0 0,-14 9 0 0 0,10-5 12 0 0,-11 4 58 0 0,-41 13-24 0 0,44-18-46 0 0,1-2 0 0 0,-23-2 79 0 0,33 0-4 0 0,0-1 3 0 0,-34-7 14 0 0,32 7-44 0 0,-4-3-53 0 0,-7-1-176 0 0,13 4 69 0 0,-11-3-1980 0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4.218"/>
    </inkml:context>
    <inkml:brush xml:id="br0">
      <inkml:brushProperty name="width" value="0.05" units="cm"/>
      <inkml:brushProperty name="height" value="0.05" units="cm"/>
    </inkml:brush>
  </inkml:definitions>
  <inkml:trace contextRef="#ctx0" brushRef="#br0">26 0 1839 0 0,'0'0'5194'0'0,"0"3"-4604"0"0,4 44 3586 0 0,-4-42-4027 0 0,1 1-1 0 0,-1-1 1 0 0,0 1-1 0 0,0-1 1 0 0,0 0-1 0 0,-1 1 0 0 0,0-1 1 0 0,-2 7-1 0 0,3-9 4 0 0,-5 25 432 0 0,4-25-494 0 0,1-3-66 0 0,0 1 1 0 0,-1-1-1 0 0,1 1 1 0 0,0 0 0 0 0,0-1-1 0 0,0 1 1 0 0,-1-1-1 0 0,1 1 1 0 0,0 0 0 0 0,0-1-1 0 0,0 1 1 0 0,0 0-1 0 0,0-1 1 0 0,0 1 0 0 0,0-1-1 0 0,1 1 1 0 0,-1 1-1 0 0,12-6-12 0 0,3-1-12 0 0,-1 0 0 0 0,1 0 0 0 0,-1 1 0 0 0,1 1 11 0 0,0 2 32 0 0,-1 0-33 0 0,1 0-10 0 0,-1 2 11 0 0,2 4 42 0 0,-3 1 11 0 0,0 3 16 0 0,-11-8 72 0 0,0 1-80 0 0,6 7-12 0 0,0 2-37 0 0,-2 0 32 0 0,-6-8-46 0 0,1-1 44 0 0,0 1 1 0 0,1 0-44 0 0,-1 22 150 0 0,-1-13-96 0 0,0-7-10 0 0,-2 5-32 0 0,1-6 37 0 0,-2 3 6 0 0,1-3-11 0 0,-1 7-44 0 0,-3 5-12 0 0,5-14 0 0 0,-10 13 124 0 0,-3 2-113 0 0,8-13 46 0 0,-12 15 19 0 0,8-10-74 0 0,0-2 0 0 0,-1 0 0 0 0,-1 0 0 0 0,5-2-157 0 0,-1-1 0 0 0,0-1-1 0 0,-1 0 1 0 0,1 0 0 0 0,-16 3-1 0 0,1 0-227 0 0,21-5 232 0 0,0-1 1 0 0,0 1 0 0 0,0 0 0 0 0,0-1 0 0 0,0 0 0 0 0,-1 1 0 0 0,1-1 0 0 0,0 0 0 0 0,0 0 0 0 0,0 0 0 0 0,-2-1 0 0 0,-7 0-1126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4.852"/>
    </inkml:context>
    <inkml:brush xml:id="br0">
      <inkml:brushProperty name="width" value="0.05" units="cm"/>
      <inkml:brushProperty name="height" value="0.05" units="cm"/>
    </inkml:brush>
  </inkml:definitions>
  <inkml:trace contextRef="#ctx0" brushRef="#br0">1 36 2303 0 0,'0'0'8808'0'0,"2"0"-8216"0"0,9-3-65 0 0,-8 3-23 0 0,9-2 460 0 0,-2 0-520 0 0,-7 1-346 0 0,0 1 0 0 0,-1 0 1 0 0,1-1-1 0 0,0 1 0 0 0,0 0 0 0 0,-1 1 0 0 0,1-1 1 0 0,0 0-1 0 0,-1 1 0 0 0,1-1 0 0 0,3 2 1 0 0,16 4 1 0 0,-19-6-93 0 0,21-1 74 0 0,-15 1-16 0 0,1 0 0 0 0,0-1 0 0 0,12-3 0 0 0,46-15-811 0 0,-31 8-1280 0 0,-34 10 1324 0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5.865"/>
    </inkml:context>
    <inkml:brush xml:id="br0">
      <inkml:brushProperty name="width" value="0.05" units="cm"/>
      <inkml:brushProperty name="height" value="0.05" units="cm"/>
    </inkml:brush>
  </inkml:definitions>
  <inkml:trace contextRef="#ctx0" brushRef="#br0">29 40 5495 0 0,'0'0'4855'0'0,"-1"2"-4526"0"0,-7 28 738 0 0,1 1 0 0 0,-4 43-1 0 0,11-70-1034 0 0,-1-1 0 0 0,1 1 0 0 0,0-1 0 0 0,0 1 0 0 0,0-1 1 0 0,0 1-1 0 0,1-1 0 0 0,-1 1 0 0 0,1-1 0 0 0,0 1 0 0 0,0-1 0 0 0,0 1 0 0 0,0-1 0 0 0,1 0 0 0 0,1 3 0 0 0,0 0-1 0 0,0-1 44 0 0,-2-3-69 0 0,0 1-1 0 0,1-1 1 0 0,-1 1-1 0 0,1-1 1 0 0,-1 0 0 0 0,1 0-1 0 0,0 0 1 0 0,0 0-1 0 0,0 0 1 0 0,0 0-1 0 0,3 1 1 0 0,0 1 7 0 0,0 0 28 0 0,-2-2-27 0 0,18 8-16 0 0,-16-7 2 0 0,21 6 0 0 0,-15-7 9 0 0,-1 0 0 0 0,1-1 0 0 0,0 0 0 0 0,0-1 0 0 0,16-1 0 0 0,1 0-15 0 0,1-4-134 0 0,-25 4 139 0 0,-1 1 0 0 0,1-1-1 0 0,0 0 1 0 0,0 0 0 0 0,-1 0-1 0 0,1-1 1 0 0,-1 1 0 0 0,4-3 0 0 0,4-1 0 0 0,31-15 1 0 0,-27 12-44 0 0,-1 0 0 0 0,15-12 0 0 0,-19 12 32 0 0,4-3 12 0 0,-13 11 0 0 0,0 0 0 0 0,0-1 0 0 0,0 1 0 0 0,0 0 0 0 0,0 0 0 0 0,0-1 0 0 0,0 1 0 0 0,0 0 0 0 0,0-1 0 0 0,0 1 0 0 0,0-1 0 0 0,0 1 0 0 0,-1-1 0 0 0,1 0 0 0 0,1-1 0 0 0,1 1 0 0 0,7-8 0 0 0,-5 2 0 0 0,3-2 0 0 0,-1-1 0 0 0,0-2 0 0 0,-6 11 0 0 0,0 0 0 0 0,0 0 0 0 0,0-1 0 0 0,0 1 0 0 0,0-1 0 0 0,-1 1 0 0 0,1 0 0 0 0,-1-1 0 0 0,1 0 0 0 0,-1 1 0 0 0,1-4 0 0 0,-1 2 0 0 0,0-10 0 0 0,-2 0 0 0 0,-6-9-32 0 0,6 19 11 0 0,-6-7 0 0 0,-15-17-33 0 0,20 24 58 0 0,0 0 0 0 0,0 0 0 0 0,-1 0-1 0 0,1 0 1 0 0,-1 0 0 0 0,1 1 0 0 0,-1-1-1 0 0,0 1 1 0 0,0 0 0 0 0,-8-3-1 0 0,9 4 10 0 0,0 0-12 0 0,0 0 0 0 0,0 0 0 0 0,-1 0 0 0 0,1 0 0 0 0,0 1 0 0 0,-1-1 0 0 0,1 1 0 0 0,-1 0 0 0 0,-3 0 0 0 0,-10-1-1 0 0,11-1 0 0 0,-25 1-10 0 0,17 0-70 0 0,-5 1 148 0 0,-1 0-1 0 0,1 1 1 0 0,0 1 0 0 0,-29 7-1 0 0,42-7-85 0 0,0-1 1 0 0,0 0-1 0 0,0 0 0 0 0,-9 1 0 0 0,14-2-24 0 0,-1 0 0 0 0,0 1 0 0 0,0-1 0 0 0,0 1 0 0 0,0-1 0 0 0,1 1 0 0 0,-1 0 0 0 0,-3 1 0 0 0,-10 4-397 0 0,10-1 189 0 0,5-5 192 0 0,0 1 1 0 0,0-1-1 0 0,0 0 1 0 0,0 0-1 0 0,0 1 1 0 0,0-1-1 0 0,0 0 1 0 0,0 0-1 0 0,-1 0 1 0 0,1 0-1 0 0,0 1 1 0 0,0-1-1 0 0,0 0 1 0 0,0 0-1 0 0,0 0 1 0 0,-1 0-1 0 0,1 1 1 0 0,0-1-1 0 0,0 0 1 0 0,0 0-1 0 0,-1 0 1 0 0,1 0-1 0 0,0 0 1 0 0,0 0-1 0 0,0 0 1 0 0,-1 0-1 0 0,1 1 1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7.546"/>
    </inkml:context>
    <inkml:brush xml:id="br0">
      <inkml:brushProperty name="width" value="0.05" units="cm"/>
      <inkml:brushProperty name="height" value="0.05" units="cm"/>
    </inkml:brush>
  </inkml:definitions>
  <inkml:trace contextRef="#ctx0" brushRef="#br0">0 27 919 0 0,'0'0'5627'0'0,"2"1"-3886"0"0,18 14-903 0 0,-18-13-948 0 0,-2-1 100 0 0,0-1 0 0 0,0 0 0 0 0,0 0 0 0 0,0 1 0 0 0,0-1 0 0 0,0 0 0 0 0,0 0 0 0 0,0 1 0 0 0,0-1-1 0 0,0 0 1 0 0,0 0 0 0 0,1 1 0 0 0,-1-1 0 0 0,0 0 0 0 0,0 0 0 0 0,0 1 0 0 0,0-1 0 0 0,1 0 0 0 0,-1 0 0 0 0,0 0 0 0 0,0 0-1 0 0,0 1 1 0 0,1-1 0 0 0,-1 0 0 0 0,0 0 0 0 0,1 0 0 0 0,-1 1-6 0 0,1-1 0 0 0,0 0 0 0 0,-1 1 0 0 0,1-1 0 0 0,-1 1 0 0 0,1-1 0 0 0,-1 1 0 0 0,1-1 0 0 0,-1 1 0 0 0,1-1 0 0 0,-1 1 0 0 0,0-1 0 0 0,1 1 0 0 0,-1 0 0 0 0,1 0 0 0 0,4 17 103 0 0,-6-13 12 0 0,0-3-22 0 0,0 0 279 0 0,0 10 340 0 0,1-12-629 0 0,0 3 903 0 0,-1-1-699 0 0,-2 8-187 0 0,3-8-132 0 0,-2-8-308 0 0,2 4 368 0 0,-1 1-1 0 0,1 0 0 0 0,0-1 0 0 0,0 1 0 0 0,0 0 1 0 0,-1-1-1 0 0,1 1 0 0 0,1-1 0 0 0,-1 1 1 0 0,0-1-1 0 0,0 1 0 0 0,0 0 0 0 0,1-1 0 0 0,-1 1 1 0 0,1 0-1 0 0,-1-1 0 0 0,1 1 0 0 0,-1 0 1 0 0,1 0-1 0 0,1-2 0 0 0,0-1 32 0 0,4-5-33 0 0,-4 7 7 0 0,-1 0 0 0 0,1-1 0 0 0,0 1 0 0 0,-1 0 0 0 0,1 0 0 0 0,0 1 0 0 0,0-1-1 0 0,0 0 1 0 0,1 1 0 0 0,2-3 0 0 0,6-2 85 0 0,-2 0-24 0 0,-5 2-29 0 0,1 1-1 0 0,-1 0 1 0 0,1 0 0 0 0,0 0-1 0 0,0 1 1 0 0,1 0 0 0 0,-1 0 0 0 0,0 0-1 0 0,1 0 1 0 0,8 0 0 0 0,-12 1-10 0 0,1 0 0 0 0,-1 1 0 0 0,1-1 0 0 0,-1 1 0 0 0,1 0 0 0 0,0 0 0 0 0,-1 0 0 0 0,1 0 0 0 0,-1 0 0 0 0,1 0 0 0 0,-1 1 0 0 0,1-1 0 0 0,0 1 0 0 0,-1 0 0 0 0,0 0 0 0 0,1 0 0 0 0,-1 0 0 0 0,1 0 0 0 0,-1 0 0 0 0,0 0 0 0 0,0 1 0 0 0,0 0 0 0 0,0-1 0 0 0,0 1 0 0 0,0 0 0 0 0,0 0 0 0 0,-1 0 0 0 0,1 0 0 0 0,-1 0 0 0 0,1 0 0 0 0,-1 0 0 0 0,0 1 0 0 0,0-1 0 0 0,0 0 0 0 0,0 1 0 0 0,0-1 0 0 0,0 4 0 0 0,2 5 55 0 0,-1-7-44 0 0,-1 0-22 0 0,0 15 114 0 0,-1-15-65 0 0,-1 6-5 0 0,1-8 57 0 0,1-4-75 0 0,4-11-44 0 0,-2 8-7 0 0,10-9-6 0 0,-6 5 3 0 0,11-9 0 0 0,-1 3 0 0 0,-2 6 0 0 0,-9 8 0 0 0,-3 2 0 0 0,9-3 0 0 0,8-1-17 0 0,-15 2-10 0 0,10 0 11 0 0,-4 1 4 0 0,1 1 12 0 0,-2 4 16 0 0,-8-4 60 0 0,-1 4 27 0 0,2-2-92 0 0,5 18 159 0 0,-4-6-87 0 0,-3-2 10 0 0,0-10-71 0 0,-1-1-1 0 0,1 1 0 0 0,-1-1 1 0 0,0 1-1 0 0,0-1 0 0 0,-1 0 1 0 0,1 4-1 0 0,-4 15 75 0 0,4-16-53 0 0,-3 5-22 0 0,2-8-1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7.863"/>
    </inkml:context>
    <inkml:brush xml:id="br0">
      <inkml:brushProperty name="width" value="0.05" units="cm"/>
      <inkml:brushProperty name="height" value="0.05" units="cm"/>
    </inkml:brush>
  </inkml:definitions>
  <inkml:trace contextRef="#ctx0" brushRef="#br0">8 1 9647 0 0,'0'0'1464'0'0,"-1"2"-1240"0"0,-2 27-480 0 0,2-19 82 0 0,-2 19 919 0 0,3-26 282 0 0,0 9-209 0 0,0-10 73 0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8.053"/>
    </inkml:context>
    <inkml:brush xml:id="br0">
      <inkml:brushProperty name="width" value="0.05" units="cm"/>
      <inkml:brushProperty name="height" value="0.05" units="cm"/>
    </inkml:brush>
  </inkml:definitions>
  <inkml:trace contextRef="#ctx0" brushRef="#br0">1 0 12895 0 0,'0'0'2888'0'0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8.894"/>
    </inkml:context>
    <inkml:brush xml:id="br0">
      <inkml:brushProperty name="width" value="0.05" units="cm"/>
      <inkml:brushProperty name="height" value="0.05" units="cm"/>
    </inkml:brush>
  </inkml:definitions>
  <inkml:trace contextRef="#ctx0" brushRef="#br0">1 0 919 0 0,'0'0'9343'0'0,"2"2"-9254"0"0,0 0 144 0 0,0 0-1 0 0,0 1 0 0 0,0-1 1 0 0,-1 1-1 0 0,1-1 1 0 0,2 5-1 0 0,-3-4 267 0 0,-1-1 39 0 0,0 37 2034 0 0,0-36-2409 0 0,0-1-10 0 0,-4 26 141 0 0,4-18-201 0 0,-4 12 123 0 0,0-12-143 0 0,0 14 151 0 0,4-17-133 0 0,0-5 166 0 0,-1 1-187 0 0,0 10 4 0 0,1 2-58 0 0,4 6-18 0 0,-2-18 3 0 0,0 0 11 0 0,0 1 31 0 0,7 6 0 0 0,6 6 113 0 0,12-6 32 0 0,-24-10-175 0 0,17 7 109 0 0,-17-7-116 0 0,16 2 31 0 0,-4 0 6 0 0,-1-1-33 0 0,26 4-10 0 0,-24-3-31 0 0,-13 0 23 0 0,5 1-129 0 0,14 0-67 0 0,-21-2 44 0 0,12-1-220 0 0,-10 0 205 0 0,1-1 0 0 0,0 1-1 0 0,-1-1 1 0 0,1 1 0 0 0,-1-1-1 0 0,5-1 1 0 0,8-6-4208 0 0,-6 1-543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0.981"/>
    </inkml:context>
    <inkml:brush xml:id="br0">
      <inkml:brushProperty name="width" value="0.05" units="cm"/>
      <inkml:brushProperty name="height" value="0.05" units="cm"/>
    </inkml:brush>
  </inkml:definitions>
  <inkml:trace contextRef="#ctx0" brushRef="#br0">1 612 7023 0 0,'0'0'859'0'0,"0"-2"-275"0"0,2-11 937 0 0,10-91 1099 0 0,50-350 908 0 0,-58 428-3528 0 0,-4 15 11 0 0,0 10 10 0 0,1 3 1 0 0,13 43-12 0 0,11 34-22 0 0,26 83 392 0 0,-48-147-345 0 0,0-1 0 0 0,0 1-1 0 0,-2 0 1 0 0,0 0 0 0 0,-1 25-1 0 0,0-19 25 0 0,0-16-52 0 0,-4 18 22 0 0,4-18-550 0 0,-1 0 0 0 0,0 0 0 0 0,-1 0 0 0 0,-2 8 0 0 0,0-1-737 0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6:29.611"/>
    </inkml:context>
    <inkml:brush xml:id="br0">
      <inkml:brushProperty name="width" value="0.05" units="cm"/>
      <inkml:brushProperty name="height" value="0.05" units="cm"/>
    </inkml:brush>
  </inkml:definitions>
  <inkml:trace contextRef="#ctx0" brushRef="#br0">1 22 455 0 0,'0'0'7864'0'0,"4"-1"-7728"0"0,12-3 0 0 0,-12 3 2286 0 0,-2 3-2356 0 0,0 0-42 0 0,18 10 272 0 0,-17-11-40 0 0,0 0-160 0 0,7 4-5 0 0,-7-4 106 0 0,0 0-133 0 0,-1 2-41 0 0,27 9 456 0 0,-20-9-458 0 0,-6-2 32 0 0,0-1 1 0 0,12 2-33 0 0,9-1 33 0 0,-23-1-57 0 0,43-1 133 0 0,-38 1-129 0 0,21-2 62 0 0,-14 1-52 0 0,-7 0 32 0 0,8-1-33 0 0,2-1-10 0 0,-1 1 0 0 0,1 2 0 0 0,-1 0 0 0 0,1 0 0 0 0,-2 0 0 0 0,45 3 64 0 0,-43-2-64 0 0,-4-1 11 0 0,-7-1 32 0 0,7-1-33 0 0,3-1-10 0 0,-1 0 0 0 0,1-1 0 0 0,-1 1 0 0 0,1 0 0 0 0,-1 2 0 0 0,1-1 0 0 0,0 0 0 0 0,-1 0 0 0 0,0 1 0 0 0,-1 0 11 0 0,0-1 32 0 0,0 1-33 0 0,1-1-10 0 0,1 0 0 0 0,-2 0 0 0 0,1 0 0 0 0,-1 1 0 0 0,2-1 0 0 0,-1 0 0 0 0,1 2 0 0 0,-1 0 0 0 0,1 1 0 0 0,1-1 0 0 0,-1-1 0 0 0,-1-1 0 0 0,1 0 0 0 0,1 0 0 0 0,1-1 0 0 0,-1 1 0 0 0,-1 2 0 0 0,1 0 0 0 0,-1 0 0 0 0,1 0 0 0 0,0 0 0 0 0,1 0 0 0 0,-1 0 0 0 0,-1 0 0 0 0,1 2 0 0 0,0-1 0 0 0,-1 0 0 0 0,-1 2 0 0 0,1-3 0 0 0,0 1 0 0 0,1 0 0 0 0,-1 3 0 0 0,-1 2 0 0 0,1 0 0 0 0,-2-1 11 0 0,-8-3 32 0 0,8 2-33 0 0,1 2-10 0 0,1-2 0 0 0,1-1 0 0 0,-2 1 0 0 0,0-1 0 0 0,1-1 0 0 0,-3 0 0 0 0,2 1 0 0 0,0-1 0 0 0,0-1 0 0 0,0-2 0 0 0,-1-2 0 0 0,1 1 0 0 0,-1 2 0 0 0,0 1 0 0 0,0 2 0 0 0,1 0 0 0 0,-1 1 0 0 0,-2 0 0 0 0,2-1 0 0 0,3 1 0 0 0,9 3 11 0 0,-23-7 42 0 0,1 1 1 0 0,6 3-33 0 0,-6-3 32 0 0,-1 0 1 0 0,6 2-33 0 0,-3-1 22 0 0,7 3-33 0 0,3 0-10 0 0,1 0 0 0 0,-1-1 0 0 0,32 3 64 0 0,-31-5-64 0 0,-1 0 0 0 0,1 0 0 0 0,1 1 0 0 0,-1 1 0 0 0,0 0 0 0 0,-1 1 0 0 0,-1 1 0 0 0,1-1 0 0 0,-3 1 11 0 0,-7-4 32 0 0,7 3-33 0 0,3 0-10 0 0,-1 1 0 0 0,-1 1 0 0 0,2-1 0 0 0,-1-1 0 0 0,1 2 0 0 0,-1-1 0 0 0,-1 1 0 0 0,2 0 0 0 0,-1-1 0 0 0,1-1 0 0 0,-1 1 0 0 0,-1-1 0 0 0,0 1 0 0 0,0 1 0 0 0,2-2 0 0 0,0 1 0 0 0,-2-1 11 0 0,0-1 32 0 0,-1 1-33 0 0,0 1-10 0 0,0-2 0 0 0,2 1 0 0 0,1 0 0 0 0,0-1 0 0 0,-1-2 0 0 0,1 1 0 0 0,-1-2 0 0 0,0 0 0 0 0,-1 1 0 0 0,-1 2 0 0 0,1-1 0 0 0,1 1 0 0 0,-1 1 0 0 0,2 1 0 0 0,0-2 0 0 0,0-1 0 0 0,0 1 0 0 0,1 0 0 0 0,0 1 0 0 0,-3-2 11 0 0,-8-2 32 0 0,10 2-33 0 0,2 1-10 0 0,-1-2 0 0 0,0 1 0 0 0,-1 1 0 0 0,1 0 0 0 0,-1 1 0 0 0,0 0 0 0 0,1-1 0 0 0,0 0 0 0 0,0 1 0 0 0,-1 0 0 0 0,0-1 0 0 0,-1 0 0 0 0,1 0 0 0 0,0 0 0 0 0,-2 0 11 0 0,-7-2 32 0 0,5 1-22 0 0,-6-1 22 0 0,8 2-33 0 0,3 0-10 0 0,-1 0 0 0 0,0-2 0 0 0,0-1 0 0 0,-1 0 0 0 0,1 0-14 0 0,4 2-62 0 0,-13-4 83 0 0,9-1-12 0 0,-4-1 5 0 0,3 3 0 0 0,-1-1 0 0 0,1 1 0 0 0,-2 0 0 0 0,0 1 0 0 0,0-1 0 0 0,0 0 0 0 0,3 0 0 0 0,-13 2 0 0 0,2 0 0 0 0,26-1 0 0 0,-17-1 0 0 0,0 1 0 0 0,1 2 0 0 0,0-1 0 0 0,1 0 0 0 0,0 1 0 0 0,-3 0 11 0 0,-7-1 32 0 0,7 3-33 0 0,4 1-10 0 0,0-1 0 0 0,1-2 0 0 0,3 3 30 0 0,-16-4 35 0 0,-1 0 2 0 0,19 2-37 0 0,1 1-9 0 0,-22-5-4 0 0,24-1 20 0 0,-10 1 16 0 0,-9 0 1 0 0,7 1-54 0 0,2-1-32 0 0,-3 1 74 0 0,-7-1 12 0 0,49 2-54 0 0,-50-2-43 0 0,9 1 32 0 0,1 0 11 0 0,2 4 0 0 0,-1 0 0 0 0,0 1 0 0 0,-1-2 0 0 0,-1 1 0 0 0,8 2 0 0 0,-21-7 0 0 0,41 9 0 0 0,-27-5 0 0 0,1 1 0 0 0,0-1 0 0 0,-1 1 0 0 0,-1-1 0 0 0,0 0 0 0 0,1 1 0 0 0,-1-1 0 0 0,0 0 0 0 0,6 1 44 0 0,25 0-21 0 0,-39-4-76 0 0,7 2 39 0 0,2-1 14 0 0,-1 0 0 0 0,0-1 0 0 0,1 0 0 0 0,1-2 0 0 0,-1-1 0 0 0,1 0 0 0 0,1 1 0 0 0,1-1 0 0 0,-1 1 0 0 0,0 0 0 0 0,1 1 0 0 0,-1 0 0 0 0,1 0 0 0 0,0 1 0 0 0,0 0 0 0 0,0-1 0 0 0,0 1 0 0 0,0 0 0 0 0,-2 1 0 0 0,1 0 0 0 0,-1 0 0 0 0,-1 0 0 0 0,1 1 0 0 0,-1 0 0 0 0,1-1 0 0 0,-1 1 0 0 0,-1-1 11 0 0,-9 0 32 0 0,8 3-33 0 0,2 1-10 0 0,0 0 0 0 0,-1-1 0 0 0,0-1 0 0 0,1 0 0 0 0,13 4 0 0 0,17 2 0 0 0,-31-8 0 0 0,0 0 0 0 0,1-1 0 0 0,-1 0 0 0 0,-1-1 0 0 0,1 1 0 0 0,0-1 0 0 0,0 1 0 0 0,-1 0 0 0 0,1 3 0 0 0,-1-1 0 0 0,0-2 0 0 0,2 2 0 0 0,-1-1 0 0 0,1 1 0 0 0,0 0 0 0 0,0 0 0 0 0,-1 1 0 0 0,1-1 0 0 0,1 1 0 0 0,1 0 0 0 0,0-1 0 0 0,1-1 0 0 0,-4 1 11 0 0,-7-2 32 0 0,6 1-33 0 0,4 1-10 0 0,1-1 0 0 0,-1 0 0 0 0,0 1 0 0 0,-2 0 11 0 0,-6 0 41 0 0,-5-3-54 0 0,19 1 123 0 0,-7 0-111 0 0,2-1-10 0 0,-1 0 0 0 0,0 0 0 0 0,0 0 0 0 0,-1 0 0 0 0,0 0 0 0 0,0 1 0 0 0,1 0 0 0 0,0-1 0 0 0,0 0 0 0 0,6 0 0 0 0,-15 0 0 0 0,25-2 0 0 0,-18 1 0 0 0,7-2 0 0 0,-4 4 0 0 0,2 0 0 0 0,-7 0 0 0 0,41 5 0 0 0,-11 0 0 0 0,-28-4 0 0 0,1 1 0 0 0,-1 1 0 0 0,-1-1 0 0 0,0 1 0 0 0,-1-1 11 0 0,-7-2 32 0 0,7 2-33 0 0,1 0-10 0 0,1-2 0 0 0,1 1 0 0 0,1 3 0 0 0,-1-1 0 0 0,0 0 0 0 0,1 1 0 0 0,-4-1 11 0 0,-10-3 42 0 0,1 0 1 0 0,8 1-33 0 0,-5 0 22 0 0,8 0-22 0 0,9 3 33 0 0,-22-5-56 0 0,23-1 67 0 0,-7 1-65 0 0,-1-3 11 0 0,0 1 32 0 0,1-2-33 0 0,-3-1-10 0 0,1 1 0 0 0,0 1 11 0 0,-1 1 32 0 0,2 0-33 0 0,-1 0-10 0 0,0-1 0 0 0,-1 1 0 0 0,1 0 0 0 0,-1 0 0 0 0,-1 2 0 0 0,2 0 0 0 0,-1 0 0 0 0,1 2 0 0 0,-1 0 0 0 0,-13-2 0 0 0,0 0 0 0 0,1 1 0 0 0,-1-1 0 0 0,0 0 0 0 0,1 1 0 0 0,-1-1 0 0 0,1 0 0 0 0,-1 0 0 0 0,0 0 0 0 0,1 0 0 0 0,-1-1 0 0 0,0 1 0 0 0,3-1 0 0 0,-3 1 0 0 0,1-1 0 0 0,-1 1 0 0 0,0 0 0 0 0,1-1 0 0 0,-1 1 0 0 0,1 0 0 0 0,-1 0 0 0 0,0 0 0 0 0,1 0 0 0 0,-1 0 0 0 0,0 0 0 0 0,1 0 0 0 0,1 1 0 0 0,25 0 0 0 0,-14 1 0 0 0,-6-1 0 0 0,6 2 0 0 0,6 3 0 0 0,9 2 0 0 0,11 5 0 0 0,-27-8 0 0 0,0 1 4 0 0,3 0 35 0 0,11 1-18 0 0,1 1-21 0 0,2 3 64 0 0,-13-4-64 0 0,-1-1 11 0 0,-1-1 32 0 0,1 1-33 0 0,10 4 4 0 0,-23-9 2 0 0,21 4 8 0 0,7 2 50 0 0,-7-2-78 0 0,-18-3 23 0 0,13 4 41 0 0,28 12 57 0 0,-42-15-117 0 0,21 5 72 0 0,-10-4-61 0 0,-1-1 32 0 0,0-1-33 0 0,-1 0-10 0 0,6 0 4 0 0,-18-3-10 0 0,2 0 13 0 0,32 5 52 0 0,-21-3-59 0 0,5-1 0 0 0,14 1 0 0 0,7 0 11 0 0,-3-1 42 0 0,-25 0-53 0 0,52-1 0 0 0,-51 1 0 0 0,1 2 0 0 0,1 0 0 0 0,-2 0 0 0 0,0 1 0 0 0,0 0 0 0 0,1-1 0 0 0,-1 2 0 0 0,3 0 0 0 0,-1 1 0 0 0,-1 1 0 0 0,1 1 0 0 0,0 0 0 0 0,1 2 0 0 0,-1-2 0 0 0,0 0 0 0 0,0 1 0 0 0,0-1 0 0 0,0 2 0 0 0,0-3 0 0 0,0 1 0 0 0,1 0 0 0 0,-2 0 0 0 0,1 0 0 0 0,0-3 0 0 0,1-2 0 0 0,-1 2 11 0 0,-2-2 32 0 0,1 1-33 0 0,1-1-10 0 0,0 0 0 0 0,0 2 0 0 0,-1-1 0 0 0,0-1 0 0 0,0-2 0 0 0,-1 2 0 0 0,1-2 0 0 0,-1 0 0 0 0,0 1 11 0 0,6-1 14 0 0,-18 0-9 0 0,17-1-4 0 0,-6-1-12 0 0,5-2 0 0 0,-15 4 0 0 0,27 0 0 0 0,-24 0 0 0 0,28 1 0 0 0,-21 0 0 0 0,-1 0 0 0 0,1 0 0 0 0,1-1 0 0 0,0 2 0 0 0,0 1 0 0 0,-1 0 0 0 0,1 0 0 0 0,1-1 0 0 0,-1 1 0 0 0,1-1 0 0 0,2 0 0 0 0,0 0 0 0 0,-2-2 0 0 0,1 2 0 0 0,9 3 0 0 0,-25-5 0 0 0,45 4 0 0 0,-27-2 0 0 0,0 1 0 0 0,-2-2 0 0 0,1 0 0 0 0,7 1 0 0 0,-1-2 0 0 0,1 3 0 0 0,0 1 0 0 0,7-1 0 0 0,1 1 0 0 0,-17-1 0 0 0,7 2 0 0 0,-17-5 0 0 0,13 1 0 0 0,-12-1 0 0 0,19 3 0 0 0,19 6 0 0 0,-39-8 0 0 0,28 5 0 0 0,-19-4 0 0 0,11 1 0 0 0,18 7 0 0 0,-29-7 0 0 0,-1 1 0 0 0,0-1 0 0 0,0-1 0 0 0,1 0 0 0 0,0 0 0 0 0,0-1 0 0 0,1 2 0 0 0,0 0 0 0 0,0-1 0 0 0,1 1 11 0 0,1 0 32 0 0,8 0-31 0 0,-24-3-16 0 0,25 5 70 0 0,-9-2-66 0 0,-1 3 0 0 0,1 0 0 0 0,-1-1 0 0 0,0 1 0 0 0,-1 0 0 0 0,0 1 0 0 0,1 0 0 0 0,4 3 0 0 0,-19-10 0 0 0,38 13 0 0 0,-24-7 0 0 0,1-1 0 0 0,-2-1 0 0 0,-1-1 11 0 0,-8-1 32 0 0,14 5-32 0 0,-19-7-11 0 0,36 8-1 0 0,-14-4 1 0 0,-17-4 0 0 0,25 7 0 0 0,2 0 0 0 0,-15-3 0 0 0,29 1 0 0 0,17 4 0 0 0,-50-7 0 0 0,0 0 0 0 0,1 2 0 0 0,-2 0 0 0 0,0 1 0 0 0,1-2 0 0 0,2 1 0 0 0,0 1 0 0 0,0 0 0 0 0,-1-1 0 0 0,1 0 0 0 0,1 0 0 0 0,1-1 0 0 0,1-1 0 0 0,-2 0 0 0 0,-1-2 0 0 0,1 0 0 0 0,1 0 0 0 0,-1 0 0 0 0,0-1 0 0 0,0 0 0 0 0,0 0 0 0 0,-3-1 11 0 0,-8 1 32 0 0,9 0-33 0 0,2 1-10 0 0,-1 0 0 0 0,0 0 0 0 0,-1 0 0 0 0,0 0 11 0 0,-9 0 32 0 0,7 2-33 0 0,3 0-10 0 0,-1 0 0 0 0,1 1 0 0 0,1 2 0 0 0,-1-1 0 0 0,-1 0 0 0 0,-1 0 0 0 0,2 2 0 0 0,-1 0 0 0 0,-1-2 0 0 0,7 3-1 0 0,-15-5 10 0 0,11 5 37 0 0,-12-3-37 0 0,0-2-12 0 0,14 1 162 0 0,-4-1-116 0 0,-1 2-33 0 0,0 1-10 0 0,-2 0 0 0 0,2 0 0 0 0,0 0 0 0 0,0 0 0 0 0,0 1 0 0 0,-1-1 0 0 0,1 1 0 0 0,0-1 0 0 0,1 0 0 0 0,0-1 0 0 0,1 2 0 0 0,-1-1 0 0 0,1 2 0 0 0,0 0 0 0 0,-1-1 0 0 0,0 1 0 0 0,1 1 0 0 0,2-1 0 0 0,-1 0 0 0 0,0 0 0 0 0,-1-1 0 0 0,1 1 0 0 0,1-1 0 0 0,-1 1 0 0 0,6 4 32 0 0,16 15 0 0 0,-23-16-32 0 0,-1 0 0 0 0,1 0 0 0 0,-1 1 0 0 0,-1-1 0 0 0,0 0 0 0 0,-4-1 11 0 0,-5-5 32 0 0,6 3-33 0 0,2 3-10 0 0,0 0 0 0 0,-1-1 0 0 0,7 4 0 0 0,-18-13-1 0 0,28 26 13 0 0,-19-17 41 0 0,-6-6 1 0 0,5 5-33 0 0,13 12 107 0 0,-19-19-75 0 0,0 1 1 0 0,7 7-44 0 0,2 0-10 0 0,2-1 0 0 0,-1-1 0 0 0,0-2 0 0 0,1 1 0 0 0,-1-2 0 0 0,-1 1 0 0 0,2 0 0 0 0,39 12 0 0 0,-40-14 0 0 0,3 1 11 0 0,-2 0 32 0 0,0-1-33 0 0,0 0-10 0 0,0 0 0 0 0,0-1 0 0 0,1 1 0 0 0,-2 0 11 0 0,-7-1 32 0 0,21 5 38 0 0,-24-6 284 0 0,2 0 122 0 0,1 1-386 0 0,0 0-238 0 0,0 0 0 0 0,0-1 0 0 0,1 0 0 0 0,-1 0 0 0 0,0-1-1 0 0,8 1 1 0 0,70 8 1292 0 0,-80-9-1655 0 0,0 0 328 0 0,61 9-240 0 0,-48-7 397 0 0,1 1 15 0 0,-1 0 0 0 0,-1 0 0 0 0,1-1 0 0 0,-1 2 0 0 0,-11-3 0 0 0,15 3 0 0 0,21 1 0 0 0,-25-3 0 0 0,30 4 0 0 0,-2 1 0 0 0,-17-3 0 0 0,-1-2 0 0 0,-15-3 0 0 0,-1 1 0 0 0,23 2 0 0 0,17 2 0 0 0,23-1 0 0 0,-45-2 0 0 0,-12 0 0 0 0,0 1 0 0 0,2-2 0 0 0,0 0 0 0 0,1 0 0 0 0,0 1 0 0 0,36 0 0 0 0,-20 1 0 0 0,19-2 0 0 0,-19-1 41 0 0,41-6-1 0 0,-50 4-33 0 0,9-1-7 0 0,10 0 0 0 0,-19 3 0 0 0,96-9 64 0 0,-102 7-64 0 0,-6 4 0 0 0,8 0 0 0 0,20 1 0 0 0,-2-2 0 0 0,-26 0 0 0 0,2 0 0 0 0,0 0 0 0 0,1-1 0 0 0,0 0 0 0 0,0 1 0 0 0,2-2 0 0 0,0 0 0 0 0,-1 0 0 0 0,-1 1 0 0 0,2 1 0 0 0,-1-1 0 0 0,0 0 0 0 0,-1-2 0 0 0,-1 1 11 0 0,-9 1 32 0 0,10 1-33 0 0,3 0-10 0 0,-2 0 0 0 0,1 0 0 0 0,-1 1 0 0 0,0 0 0 0 0,-1 1 0 0 0,9 3 0 0 0,-25-5 0 0 0,41 4 0 0 0,9 2 54 0 0,9 0-44 0 0,-17-1 54 0 0,-38-5-62 0 0,5 2 9 0 0,4 1 30 0 0,45 8-31 0 0,-18-6 54 0 0,-10-1 0 0 0,-16-2-64 0 0,0 0 0 0 0,2 0 0 0 0,0 1 0 0 0,-1 1 11 0 0,51 14 170 0 0,-48-13-181 0 0,0-1 0 0 0,0-1 0 0 0,-1-1 0 0 0,-1 1 0 0 0,-1-1 11 0 0,-9 0 32 0 0,8 1-33 0 0,2 2-10 0 0,1-1 0 0 0,-1-1 0 0 0,2 1 0 0 0,-2-2 0 0 0,1 0 0 0 0,-1 1 0 0 0,-1 1 0 0 0,1 1 0 0 0,-1 0 0 0 0,-1-1 0 0 0,1 1 0 0 0,-1 1 0 0 0,8 1 0 0 0,-17-7 0 0 0,28 10 0 0 0,-18-5 0 0 0,-2-2 0 0 0,1-3 0 0 0,-1 1 0 0 0,0-1 0 0 0,1 3 0 0 0,40 10 0 0 0,-40-11 0 0 0,0 1 0 0 0,5 0-2 0 0,17 2 68 0 0,-23-1-66 0 0,1-1 0 0 0,2-1 0 0 0,-1 2 0 0 0,1-1 0 0 0,-1-1 0 0 0,1-2 0 0 0,1 0 0 0 0,1 0 0 0 0,-2 0 0 0 0,-1 0 0 0 0,1 0 0 0 0,1 0 0 0 0,-1 2 0 0 0,0-2 0 0 0,1 0 0 0 0,0 0 0 0 0,-1 0 0 0 0,0 0 0 0 0,0 0 0 0 0,-1 0 0 0 0,1 0 0 0 0,-1 0 0 0 0,0 0 0 0 0,0 0 0 0 0,0 0 0 0 0,0 0 0 0 0,-1-2 0 0 0,1 1 0 0 0,43-2 0 0 0,-30 0 0 0 0,12-3 0 0 0,-24 4 0 0 0,-2-1 0 0 0,1 1 0 0 0,4-1-1 0 0,-18 3-1 0 0,21-1 69 0 0,17-2 67 0 0,-26 1-124 0 0,0 1-10 0 0,0 0 0 0 0,1 1 0 0 0,0 0 0 0 0,0 0 0 0 0,1 0 0 0 0,1 0 0 0 0,2 1 0 0 0,-3 0 0 0 0,1-1 0 0 0,2 2 0 0 0,0-2 0 0 0,0 1 0 0 0,0 0 0 0 0,0-1 0 0 0,-1 1 0 0 0,0 0 0 0 0,0 2 0 0 0,-1-1 0 0 0,0-1 0 0 0,0 1 0 0 0,-1-1 0 0 0,-1-1 0 0 0,1 2 0 0 0,0 1 0 0 0,-1 0 0 0 0,1 0 0 0 0,0 0 0 0 0,1-1 0 0 0,0 2 0 0 0,0-1 0 0 0,-1 1 0 0 0,-1 0 0 0 0,1-1 0 0 0,-1 2 0 0 0,0-1 0 0 0,45 11 219 0 0,-44-12-166 0 0,-2 1 1 0 0,-1-2-44 0 0,-1-1 1 0 0,-7 0 32 0 0,6 1-33 0 0,3-1-10 0 0,0 1 0 0 0,53 7 64 0 0,-52-7-64 0 0,1-2 0 0 0,-2 0 0 0 0,0 0 0 0 0,1 2 0 0 0,1 2 0 0 0,1 0 0 0 0,0 1 0 0 0,1 0 0 0 0,-1-1 0 0 0,-1 3 0 0 0,0 0 0 0 0,1-1 0 0 0,0 1 0 0 0,2-2 0 0 0,-3-1 0 0 0,3 2 0 0 0,-1-1 0 0 0,1 1 0 0 0,-1-1 0 0 0,0 1 0 0 0,-2 1 0 0 0,-1 0 0 0 0,0-1 0 0 0,0 0 0 0 0,0 0 0 0 0,50 14 0 0 0,-50-16 0 0 0,1-3 0 0 0,8 0 0 0 0,-2-1 0 0 0,17 0 0 0 0,-10-2 0 0 0,24 0 0 0 0,-23 0 0 0 0,-10 2 0 0 0,-6 0 0 0 0,8-2 0 0 0,21-1 0 0 0,-28 3 0 0 0,1-1 0 0 0,0 0 0 0 0,1-1 0 0 0,0 0 0 0 0,0 0 0 0 0,1-1 0 0 0,1 3 0 0 0,-2 2 0 0 0,1-1 0 0 0,-1-1 0 0 0,1 1 0 0 0,1 0 0 0 0,-1 1 0 0 0,-1 1 0 0 0,0 1 0 0 0,0 0 0 0 0,0-1 0 0 0,-1-1 0 0 0,0-1 0 0 0,1 2 0 0 0,-1-1 0 0 0,-1 0 0 0 0,1 0 0 0 0,-1-1 0 0 0,1 0 0 0 0,-1 0 0 0 0,-1 1 0 0 0,0 2 0 0 0,1-1 0 0 0,1 1 0 0 0,3 1-2 0 0,17 8 68 0 0,-22-7-66 0 0,-1 1 0 0 0,0 0 0 0 0,0 0 0 0 0,0 1 0 0 0,0-1 0 0 0,0-2 0 0 0,1-1 0 0 0,0 1 0 0 0,-2-1 0 0 0,1-2 0 0 0,-1 2 0 0 0,0-1 0 0 0,26 6 0 0 0,-25-6 0 0 0,1-2 0 0 0,-1-1 0 0 0,1 0 0 0 0,1 0 0 0 0,0 0 0 0 0,2-2 0 0 0,1 0 0 0 0,-1-1 0 0 0,0 1 0 0 0,1 0 0 0 0,-1 0 0 0 0,1 1 0 0 0,-1-2 0 0 0,0 0 0 0 0,1 0 0 0 0,-1 1 0 0 0,2 1 0 0 0,-1 0 0 0 0,-1-1 0 0 0,2 2 0 0 0,-1-2 0 0 0,-1 1 0 0 0,-1 0 0 0 0,1 1 0 0 0,0 0 0 0 0,-1 0 0 0 0,1 0 0 0 0,-1 0 0 0 0,-1 0 0 0 0,1 1 0 0 0,0 0 0 0 0,5 1 0 0 0,-14-2 0 0 0,26 0 0 0 0,-18 0 0 0 0,1-2 0 0 0,-1 2 0 0 0,1 0 0 0 0,0 0 0 0 0,13 1 0 0 0,-8-3 0 0 0,15-2 0 0 0,-14 2 0 0 0,-16 1 0 0 0,27-5 0 0 0,-17 4 0 0 0,0 1 0 0 0,-1 0 0 0 0,1 1 0 0 0,0-2 0 0 0,1 2 0 0 0,0 2 0 0 0,-1-2 0 0 0,1 2 0 0 0,1 0 0 0 0,1 1 0 0 0,-1 1 0 0 0,0-1 0 0 0,0 0 0 0 0,-1 0 0 0 0,2 2 0 0 0,0 1 0 0 0,-1-1 0 0 0,1-1 0 0 0,-2 1 0 0 0,5 1 0 0 0,-21-6 0 0 0,39 4 0 0 0,-24-2 0 0 0,8 1 0 0 0,-23-3 0 0 0,39 11 0 0 0,-25-7 0 0 0,1-1 0 0 0,-1 3 0 0 0,1-1 0 0 0,5 0 0 0 0,-15-5 0 0 0,38 14 0 0 0,18 6 64 0 0,-47-15-64 0 0,0 0 0 0 0,0-3 0 0 0,-1 2 0 0 0,-1 1 0 0 0,1 1 0 0 0,-2-1 0 0 0,2-1 0 0 0,-2 1 0 0 0,0 1 0 0 0,3 0 0 0 0,-4-1 5 0 0,0 1-13 0 0,7 9 75 0 0,-5-5-67 0 0,0 0 0 0 0,0 1 0 0 0,1 1 0 0 0,0 0 0 0 0,-1-1 0 0 0,1 0 0 0 0,-2-2 0 0 0,2 0 0 0 0,1 0 0 0 0,-1 1 0 0 0,2 0 0 0 0,-1-1 0 0 0,-1 0 0 0 0,1 0 0 0 0,1-1 0 0 0,0-1 0 0 0,2 0 0 0 0,0-3 0 0 0,-2-2 0 0 0,-1 0 0 0 0,1 1 0 0 0,-1 2 0 0 0,1-1 0 0 0,-1 0 0 0 0,1 0 0 0 0,44 10 0 0 0,-19-4 0 0 0,-12-3 64 0 0,-15-4-64 0 0,51 16 0 0 0,-50-14 0 0 0,6 3 0 0 0,26 6 0 0 0,-32-10 0 0 0,-8-2 0 0 0,13 6 0 0 0,-14-6 0 0 0,17 9 0 0 0,-8-3 0 0 0,-1 0 0 0 0,1 0 0 0 0,1-1 0 0 0,-1 4 0 0 0,1-1 0 0 0,32 22 64 0 0,-30-22-64 0 0,-4-2 11 0 0,-7-5 32 0 0,7 5-33 0 0,1 1 2 0 0,-9-5 36 0 0,7 6-24 0 0,1 1 24 0 0,0 0-36 0 0,0 0-12 0 0,0 0 0 0 0,-1 0 0 0 0,0 0 0 0 0,1 0 0 0 0,2-2 0 0 0,-2 0 0 0 0,0 0 0 0 0,1 1 0 0 0,-1 0 0 0 0,-4-1 11 0 0,-5-5 32 0 0,5 5-33 0 0,3 0-10 0 0,-2-1 11 0 0,-7-5 32 0 0,4 4-22 0 0,-3-3 22 0 0,5 4-33 0 0,0 0 1 0 0,-5-4 32 0 0,5 5-33 0 0,2 0-10 0 0,-2 2 0 0 0,0 0 0 0 0,2-2 0 0 0,0 0 0 0 0,0 2 0 0 0,0-2 0 0 0,-1-1 0 0 0,0 1 0 0 0,1-1 0 0 0,0 0 0 0 0,0-1 0 0 0,-1 1 0 0 0,0-1 0 0 0,2 0 0 0 0,0 0 0 0 0,5 1 0 0 0,-16-8 0 0 0,26 21 0 0 0,-12-8 0 0 0,13 7 0 0 0,-16-12 0 0 0,-1-1 0 0 0,-1 1 0 0 0,1 2 0 0 0,0 1 0 0 0,-2 0 0 0 0,2-2 0 0 0,2 2 0 0 0,-1 0 0 0 0,0 0 0 0 0,0 2 0 0 0,-1 1 0 0 0,2-1 0 0 0,-2-1 0 0 0,3 1 0 0 0,1 0 0 0 0,-2-1 0 0 0,1-2 0 0 0,-3-1 11 0 0,-7-5 32 0 0,8 8-33 0 0,1-1-10 0 0,0 0 0 0 0,0 1 0 0 0,1-1 0 0 0,1 0 0 0 0,-1 1 0 0 0,-1-2 0 0 0,0 0 0 0 0,1 0 0 0 0,-1 0 0 0 0,-2 1 11 0 0,-2-1 32 0 0,2 1-33 0 0,-2 0-10 0 0,2-1 0 0 0,2 0 0 0 0,-3 0 0 0 0,0 0 0 0 0,-1 1 0 0 0,0 0 0 0 0,3 0 0 0 0,1-2 0 0 0,0 0 0 0 0,-2 0 0 0 0,19 18 26 0 0,-27-24-20 0 0,0 0 1 0 0,0 0-1 0 0,0-1 0 0 0,0 1 1 0 0,7 2-1 0 0,-6-3-6 0 0,15 11 0 0 0,11 19 83 0 0,14 7-19 0 0,-3-5-11 0 0,8 6 11 0 0,-34-27-64 0 0,-13-11 0 0 0,25 27 0 0 0,-5-7 0 0 0,-11-9 0 0 0,3 2 0 0 0,-7-9 0 0 0,16 7 0 0 0,8 10 0 0 0,1-2 0 0 0,-7-5 0 0 0,-2 0 0 0 0,11 6 0 0 0,12 9 0 0 0,-32-22 0 0 0,-4-2 0 0 0,0 0 0 0 0,0 0 0 0 0,0 1 0 0 0,13 15 0 0 0,-16-14 0 0 0,-4-5 0 0 0,0 0 0 0 0,0 0 0 0 0,0-1 0 0 0,0 1 0 0 0,8 5 0 0 0,49 40 0 0 0,-56-46 0 0 0,-2-1 0 0 0,1 1 0 0 0,0-1 0 0 0,0 1 0 0 0,3 5 0 0 0,-4-6 0 0 0,0 1 0 0 0,1-1 0 0 0,-1 0 0 0 0,0 0 0 0 0,1 0 0 0 0,-1 0 0 0 0,1 0 0 0 0,3 1 0 0 0,1 2 0 0 0,0 0 0 0 0,0 1 0 0 0,7 7 0 0 0,13 12 0 0 0,-7-3 0 0 0,-12-14 0 0 0,0 0 0 0 0,0-1 0 0 0,14 10 0 0 0,14 7 0 0 0,0-2 0 0 0,8 12 0 0 0,-10-5 0 0 0,-23-18 0 0 0,1 2 0 0 0,29 27 0 0 0,-30-26 0 0 0,7 7 0 0 0,-13-18 0 0 0,1 0 0 0 0,9 9 0 0 0,3 1 0 0 0,-13-9 0 0 0,11 17 0 0 0,-13-16 0 0 0,15 11 0 0 0,-13-11 0 0 0,7 5 0 0 0,0 0-1 0 0,23 13 0 0 0,-8-5 67 0 0,-18-12-66 0 0,21 18 11 0 0,9 7 53 0 0,-2 0-11 0 0,12 15-45 0 0,-28-24 38 0 0,57 49 28 0 0,-34-28-10 0 0,-14-7-64 0 0,-21-24 0 0 0,-5-6 10 0 0,0 0-1 0 0,1-1 1 0 0,8 8-1 0 0,0 1 17 0 0,-8-6-23 0 0,16 19 78 0 0,43 56 62 0 0,-57-75-88 0 0,7 14-57 0 0,20 36 66 0 0,-22-33-64 0 0,-1-1 0 0 0,6 10 11 0 0,10 15 42 0 0,-26-46-53 0 0,0 0 0 0 0,1 0 0 0 0,-1-1 0 0 0,1 1 0 0 0,0-1 0 0 0,-1 1-1 0 0,1-1 1 0 0,0 0 0 0 0,4 4 0 0 0,-3-4 1 0 0,-1 0 1 0 0,1 0-1 0 0,-1 1 0 0 0,0-1 1 0 0,0 1-1 0 0,0 0 0 0 0,-1-1 1 0 0,3 6-1 0 0,13 22 52 0 0,0-4-36 0 0,-4-6 7 0 0,13 28-1 0 0,-11-18-12 0 0,-9-19 24 0 0,4 7 1 0 0,19 27 0 0 0,12 14 49 0 0,-13-15-32 0 0,-4-3-53 0 0,14 24 0 0 0,-9-20 66 0 0,22 31-4 0 0,16 24 13 0 0,-50-78-17 0 0,-13-18-57 0 0,-1 1 0 0 0,1-1 0 0 0,-1 1 1 0 0,3 6-1 0 0,12 16 27 0 0,-12-19-23 0 0,-1 1 0 0 0,0-1 0 0 0,0 1 0 0 0,5 13 0 0 0,-9-19-5 0 0,60 129 309 0 0,-34-77-234 0 0,-1 5-11 0 0,-11-26-64 0 0,3-2 0 0 0,7 15 0 0 0,-16-31 0 0 0,-3-4 0 0 0,0-1 0 0 0,0 0 0 0 0,13 17 0 0 0,25 32 0 0 0,-15-16 0 0 0,3 1 0 0 0,-18-27 0 0 0,-9-15 0 0 0,0 0 0 0 0,5 6 0 0 0,1 1 0 0 0,-1 0 0 0 0,0 0 0 0 0,9 15 0 0 0,4 4 0 0 0,-19-24 0 0 0,17 17 0 0 0,19 22 0 0 0,-23-25 0 0 0,36 32 0 0 0,-21-26 0 0 0,28 23 0 0 0,-8-6 0 0 0,68 66 0 0 0,-112-102 0 0 0,0 1 0 0 0,-1 0 0 0 0,7 9 0 0 0,17 17 0 0 0,-23-25 0 0 0,22 24 0 0 0,-14-16 0 0 0,17 10 0 0 0,-11-5 0 0 0,-14-14 0 0 0,-1 1 0 0 0,12 7 0 0 0,35 24 0 0 0,-43-30 0 0 0,1-1 0 0 0,26 14 0 0 0,-6-4 0 0 0,44 32 0 0 0,-46-28 0 0 0,46 24 0 0 0,-55-34 0 0 0,36 26 0 0 0,-25-15 0 0 0,112 84 64 0 0,-97-76-64 0 0,-43-28 0 0 0,0 0 0 0 0,0 0 0 0 0,0 0 0 0 0,0-1 0 0 0,0 0 0 0 0,5 2 0 0 0,3 2 0 0 0,28 21 0 0 0,-8-5 0 0 0,-23-15-2 0 0,1-1 47 0 0,38 18-24 0 0,-42-21-21 0 0,20 8 0 0 0,-11-6 0 0 0,-3 0 11 0 0,-7-3 31 0 0,7 2-31 0 0,5 2-12 0 0,-10-5 0 0 0,12-2 14 0 0,-16 1 41 0 0,-1 0 5 0 0,8 0-36 0 0,-5 0 19 0 0,7 2-31 0 0,2 1-11 0 0,1-1 0 0 0,-2-1 0 0 0,0 1 0 0 0,4 2 0 0 0,-11-3 0 0 0,12 6 0 0 0,9 0 64 0 0,-14-2-64 0 0,0-1 0 0 0,1 1 0 0 0,1-1 0 0 0,-3 0 0 0 0,38 10 0 0 0,-35-9 0 0 0,-13-5 0 0 0,15 9 0 0 0,2-2 0 0 0,-18-7 0 0 0,0 1 0 0 0,1 0 0 0 0,-1-1 0 0 0,0 1 0 0 0,1 0 0 0 0,-1-1 0 0 0,0 1 0 0 0,0 0 0 0 0,2 2 0 0 0,12 9 0 0 0,-4-3 0 0 0,0 1 0 0 0,13 9 0 0 0,-6-2 0 0 0,-11-9 0 0 0,18 18 0 0 0,-14-13 0 0 0,0 0 0 0 0,-1-1 0 0 0,6-2 0 0 0,-11-8 0 0 0,20 14 0 0 0,-11-7 0 0 0,-3 0 11 0 0,-6-6 31 0 0,6 5-31 0 0,5 2-11 0 0,-2 0 0 0 0,-1 1 0 0 0,0 0 0 0 0,-2-1 0 0 0,2 0 0 0 0,-3-3 11 0 0,-6-4 31 0 0,7 5-31 0 0,2 1-11 0 0,-3 1 0 0 0,-2 0 11 0 0,-5-7 31 0 0,5 5-31 0 0,3 1-11 0 0,0 0 0 0 0,1-2 0 0 0,0-1 0 0 0,2-2 0 0 0,-1 1 0 0 0,0-2 0 0 0,1-1 0 0 0,5 0-32 0 0,15-2 0 0 0,8-2 21 0 0,-30 1-31 0 0,1-1 31 0 0,0 2 11 0 0,1 0 0 0 0,39 2 0 0 0,-48-1 0 0 0,-4 0-5 0 0,0-1 0 0 0,1 1 0 0 0,-1-1 0 0 0,1 0 0 0 0,-1 1 0 0 0,0-1-1 0 0,1 0 1 0 0,-1 0 0 0 0,1 0 0 0 0,-1 0 0 0 0,1 0 0 0 0,2-1-1 0 0,18 2-18 0 0,32 2-93 0 0,-41-1 117 0 0,1 2 0 0 0,1 1 0 0 0,1 0 0 0 0,1 1 0 0 0,-4 0-11 0 0,-7-4-31 0 0,9 4 31 0 0,2 1 11 0 0,2-1 0 0 0,0-2 0 0 0,-1-1 0 0 0,0 0 0 0 0,1-2 0 0 0,0-1 0 0 0,-2 2 0 0 0,1-1 0 0 0,-2 0 0 0 0,1-1 0 0 0,0 1 0 0 0,10 1 0 0 0,-4-4 0 0 0,-8 2 0 0 0,6-2-30 0 0,-16 0 18 0 0,29-3-10 0 0,12 0 22 0 0,-33 3 0 0 0,0 1 0 0 0,0 0 0 0 0,0 1 0 0 0,16 2 0 0 0,-5 0 0 0 0,56 2 0 0 0,-40-4 0 0 0,-14-1 0 0 0,-22 0 0 0 0,31 1 0 0 0,-12-2 0 0 0,10 5 0 0 0,-25-2 0 0 0,10 0 0 0 0,-1 0 0 0 0,3 0 0 0 0,-1 1 0 0 0,-1 0 0 0 0,-2-1 0 0 0,1 0 0 0 0,0 0 0 0 0,1-1 0 0 0,-1 1 0 0 0,1 0 0 0 0,-1 1 0 0 0,0 0 0 0 0,0-2 0 0 0,-1 0 0 0 0,-1 0 0 0 0,-1 0 0 0 0,1 0 0 0 0,-1 0 0 0 0,1 0 0 0 0,0-2 0 0 0,1 2 0 0 0,13-3 0 0 0,-20 2 0 0 0,-1 1 0 0 0,0 0 0 0 0,14 2 0 0 0,-21-1 0 0 0,8 0 0 0 0,32 1 0 0 0,-35-2 0 0 0,13 2 0 0 0,-11 0 0 0 0,30 3 0 0 0,-30-4 0 0 0,23 5 0 0 0,-2 2 0 0 0,-14-5 0 0 0,45 4 0 0 0,-43-4 0 0 0,2 0 0 0 0,48 10 0 0 0,-49-10 0 0 0,8 3 0 0 0,-22-5 0 0 0,23 1 0 0 0,-20-1 0 0 0,-1 0 1 0 0,1 0-1 0 0,0-1 0 0 0,12-1 0 0 0,-11 0-3 0 0,1 0 0 0 0,-1 1 0 0 0,10 1 0 0 0,-1 0-34 0 0,32 1 10 0 0,265 5-26 0 0,-288-7 53 0 0,33-6 0 0 0,-47 5 0 0 0,19-3 0 0 0,1-2-13 0 0,-11 2-4 0 0,1 1 0 0 0,28-2 0 0 0,34 4-316 0 0,1 3 0 0 0,135 21-1 0 0,-190-19-281 0 0,46 0 0 0 0,-31-5-5112 0 0,-19-3-420 0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6:51.813"/>
    </inkml:context>
    <inkml:brush xml:id="br0">
      <inkml:brushProperty name="width" value="0.05" units="cm"/>
      <inkml:brushProperty name="height" value="0.05" units="cm"/>
      <inkml:brushProperty name="color" value="#004F8B"/>
    </inkml:brush>
  </inkml:definitions>
  <inkml:trace contextRef="#ctx0" brushRef="#br0">0 1 455 0 0,'0'0'3319'0'0,"3"1"-3031"0"0,8 7-27 0 0,-8-7 302 0 0,9 2-330 0 0,17 5 125 0 0,-24-8-273 0 0,32 2 85 0 0,-12-2 172 0 0,22-3-201 0 0,-39 1-136 0 0,4 1 66 0 0,-1 1 0 0 0,0 0-1 0 0,14 1 1 0 0,-13 0 140 0 0,0 1 0 0 0,14 3-1 0 0,2 1 85 0 0,-12-2-240 0 0,-2-1-34 0 0,-4-1 31 0 0,-6-1-52 0 0,20 0 12 0 0,-6-1 31 0 0,0 0-33 0 0,4-1 51 0 0,-22 1-37 0 0,37 5 39 0 0,-6 0 93 0 0,-14 0 38 0 0,-14-3-182 0 0,1-1 0 0 0,-1 1 0 0 0,1-1 0 0 0,0 0 0 0 0,-1 0 0 0 0,7 1 0 0 0,5 0 9 0 0,8-1 11 0 0,17 5-11 0 0,-26-4 40 0 0,31 7 161 0 0,-31-6-209 0 0,1 1-13 0 0,-1 0 0 0 0,-1 1 0 0 0,2-1 0 0 0,-1 0 0 0 0,1 1 0 0 0,-1-1 0 0 0,6 2 30 0 0,-18-6-11 0 0,37 7-4 0 0,-24-4-15 0 0,1-1 0 0 0,0 1 0 0 0,0-2 0 0 0,0 2 0 0 0,7-1-2 0 0,-18-2 10 0 0,31 6 50 0 0,-19-3-58 0 0,0 0 0 0 0,35 1 0 0 0,25-2 0 0 0,-31-2 1 0 0,44 3 9 0 0,-67-1 192 0 0,24 6-1 0 0,4 1 177 0 0,-42-8-275 0 0,-5-1-87 0 0,16-1 9 0 0,8 0 20 0 0,22-4 152 0 0,-18 2 79 0 0,3-1 535 0 0,51 1-1 0 0,-81 2-767 0 0,7 0-22 0 0,0-1 43 0 0,57-5 1067 0 0,-56 7-1121 0 0,10 0 5 0 0,-21 0 8 0 0,21-4 23 0 0,6 2 14 0 0,-14 0-49 0 0,17-1 98 0 0,16-5 142 0 0,-3 0-88 0 0,-24 2-126 0 0,18 0 72 0 0,32 0 119 0 0,-25 4-80 0 0,14 0-20 0 0,-30 2-74 0 0,26 0-33 0 0,-51-1 22 0 0,9 0-33 0 0,33 0 23 0 0,-29 2 78 0 0,10-1-15 0 0,67 0-16 0 0,-78 0-80 0 0,0 0 0 0 0,8-2 0 0 0,-3 4 0 0 0,-19-2 0 0 0,3 2 10 0 0,21 1 34 0 0,23-3-34 0 0,-2 0-10 0 0,-3-2 54 0 0,54 7 351 0 0,-86-4-362 0 0,46-3 31 0 0,-12 0-74 0 0,-1 0 0 0 0,3 1 0 0 0,-18-1 45 0 0,-27 2-42 0 0,1 0 0 0 0,-1 0-1 0 0,0 0 1 0 0,1 1 0 0 0,-1-1 0 0 0,5 3-1 0 0,86 9-2 0 0,-65-8 0 0 0,-12-2-4 0 0,-8 0 27 0 0,0-1 0 0 0,17-1-1 0 0,18 2-22 0 0,34 5 0 0 0,-63-7 0 0 0,-9 1 0 0 0,16 6 0 0 0,42 7 0 0 0,-58-12 0 0 0,1 0 0 0 0,0-1 0 0 0,0 0 0 0 0,8 1 0 0 0,0-1 0 0 0,36 6 0 0 0,12-3 0 0 0,12-1 0 0 0,-71-2 0 0 0,0 0 0 0 0,1-1 0 0 0,-1 0 0 0 0,1 0 0 0 0,0 0 0 0 0,5-1 0 0 0,5-1 0 0 0,14 2 0 0 0,73 0 64 0 0,78-10-64 0 0,-29-2 0 0 0,-89 12 0 0 0,-16 0 0 0 0,44-1 0 0 0,-16 2 0 0 0,6-2 97 0 0,55 1-66 0 0,-99 2-31 0 0,-12 0 0 0 0,26-1 0 0 0,-40-1 0 0 0,0 1 0 0 0,19 3 0 0 0,-19-3 0 0 0,0 1 0 0 0,18-1 0 0 0,-20-1 4 0 0,-1 0-1 0 0,0 1 0 0 0,0 0 0 0 0,14 3 1 0 0,-4 0 19 0 0,37 2 1 0 0,7 5 30 0 0,60-9-42 0 0,-77-2-14 0 0,-12-1 14 0 0,-20 0 9 0 0,26 1 0 0 0,-33 1-9 0 0,22 0-14 0 0,210 6 2 0 0,-157-13 0 0 0,0 1 0 0 0,-67 4 6 0 0,1-1 0 0 0,0 0 0 0 0,18-6 0 0 0,23-2 24 0 0,-25 6-20 0 0,3 1-10 0 0,0 1 0 0 0,0 1 0 0 0,40 5 0 0 0,-7-1 0 0 0,10 2 0 0 0,-39-1 0 0 0,39 8 0 0 0,-18-5 0 0 0,-29-3 0 0 0,1 3 0 0 0,-13-5 0 0 0,-13-3 0 0 0,-1 0 0 0 0,13 5 0 0 0,10 7 0 0 0,2-1 0 0 0,-16-6 0 0 0,1 0 0 0 0,10 2 0 0 0,16 6 0 0 0,-17-4 0 0 0,-21-7 0 0 0,19 1 0 0 0,35 5 64 0 0,-42-6-64 0 0,12 2 0 0 0,-2 0 0 0 0,6-2 0 0 0,-9 0 0 0 0,0-1 0 0 0,0-1 0 0 0,-1-1 0 0 0,25-5 0 0 0,6-1 0 0 0,17-4 0 0 0,27-5 0 0 0,-80 15 0 0 0,10-2 0 0 0,-2 3 0 0 0,35-3 0 0 0,1 8 0 0 0,-13-4 0 0 0,-2 0 0 0 0,2 3 54 0 0,3-1-44 0 0,0 2-10 0 0,37 7 0 0 0,-58-6 0 0 0,52 2 0 0 0,-66-6 0 0 0,28 5 0 0 0,-28-4 0 0 0,27 2 0 0 0,45 3 0 0 0,-1-1 0 0 0,-33-1 0 0 0,-11-1 0 0 0,250 31 0 0 0,-165-16 0 0 0,-50-9 0 0 0,-64-8 0 0 0,-1-1 0 0 0,1 0 0 0 0,0-1 0 0 0,19-2-1 0 0,34 0 13 0 0,54-2 105 0 0,-89 4-63 0 0,1 0 16 0 0,0 0-4 0 0,33 7 8 0 0,0 1-10 0 0,93 8 0 0 0,-22-11 0 0 0,-93-4 10 0 0,-22-1-30 0 0,24-2 20 0 0,-10 1-53 0 0,-3-2-12 0 0,105-1 2017 0 0,-91 1-2707 0 0,-28 0 193 0 0,34 0-1 0 0,-3 1 499 0 0,150 10 128 0 0,-189-8-128 0 0,44 0 22 0 0,0-2-1 0 0,68-10 0 0 0,-56 2 27 0 0,-1 3 0 0 0,77 2 0 0 0,-74 11-48 0 0,-12 0 0 0 0,14-1 0 0 0,-22-2 0 0 0,59-1 0 0 0,-66 1 0 0 0,-9-2 0 0 0,0 1 0 0 0,-17 1 0 0 0,-6-2 0 0 0,-1 1 0 0 0,1-2 0 0 0,15 1 0 0 0,102 3 559 0 0,-101-3-1123 0 0,-14-2 555 0 0,0 1 1 0 0,1 0-1 0 0,9 2 0 0 0,6-1 39 0 0,-20-1-21 0 0,1 0-1 0 0,0 0 1 0 0,12 3-1 0 0,-7-1-8 0 0,-1 0 0 0 0,13 0 0 0 0,9 1 0 0 0,-20-2 0 0 0,0 0-1 0 0,16-1 1 0 0,5-1 55 0 0,71 0-44 0 0,6-1-12 0 0,28-2-65 0 0,3 1 1754 0 0,-106 4-2800 0 0,-18 0 901 0 0,34 4 0 0 0,25 4 211 0 0,69 10 0 0 0,-103-15 0 0 0,-31-3 0 0 0,1 0 0 0 0,13-2 0 0 0,-7 0 0 0 0,0 1 0 0 0,20 3 0 0 0,8 1 0 0 0,5 6 0 0 0,17 1 0 0 0,23 5 1727 0 0,-75-12-2308 0 0,-1-1 0 0 0,23 1 0 0 0,-3-1 567 0 0,-19-2 13 0 0,1 0 1 0 0,31-3-1 0 0,30-3 1 0 0,-48 4 0 0 0,1-1 0 0 0,40-9 0 0 0,-66 9 0 0 0,19-1 0 0 0,32-7 0 0 0,4-2 0 0 0,-2 1 0 0 0,-53 10 0 0 0,0 0 0 0 0,0 0 0 0 0,0 0 0 0 0,1 1 0 0 0,6 1 0 0 0,5-2 0 0 0,9-2 0 0 0,-1 0 0 0 0,36 2 0 0 0,-33 0 0 0 0,38 6 0 0 0,-47-4 30 0 0,30 5 0 0 0,-12-1-26 0 0,80 8-4 0 0,-67-7 0 0 0,-2 1 0 0 0,-38-5 0 0 0,1 1 0 0 0,-7-1 0 0 0,31 9 0 0 0,-5 0 0 0 0,-12-4 0 0 0,-13-5 0 0 0,18 4 0 0 0,-8-1-7 0 0,1 0 43 0 0,30 4-1 0 0,-16-4-39 0 0,-2-2 62 0 0,142 4-48 0 0,228-9-10 0 0,-350 1 9 0 0,-22 0 13 0 0,48 3 1 0 0,-37-1-10 0 0,-21-1-14 0 0,31 3-1 0 0,-1 1 2 0 0,-6 1 0 0 0,-26-3 0 0 0,24 1 0 0 0,-26-2 0 0 0,0 0 0 0 0,14 4 0 0 0,-14-3 0 0 0,-1 0 0 0 0,15 0 0 0 0,5 0 0 0 0,37 6 0 0 0,-33-3 0 0 0,23 5 0 0 0,-58-9 0 0 0,40 3 0 0 0,-23-3 0 0 0,13 1 0 0 0,74 2 0 0 0,-79-5 0 0 0,1-1 0 0 0,-1 0 0 0 0,37-10 0 0 0,-22 5 20 0 0,44-4 0 0 0,5 0 4 0 0,-68 8-24 0 0,-1 1 0 0 0,36 2 0 0 0,-29 0 0 0 0,-23-1 0 0 0,21 4 0 0 0,5 3 0 0 0,0-1 0 0 0,0 2 0 0 0,0 0 0 0 0,0 0 0 0 0,-25-5 0 0 0,22 2 0 0 0,-27-4 0 0 0,10 1 0 0 0,0 0 0 0 0,0-1 0 0 0,0 0 0 0 0,0-1 0 0 0,0 0 0 0 0,13-3 0 0 0,65-7 0 0 0,19-3 0 0 0,-11-1 0 0 0,15-1 0 0 0,-77 7 0 0 0,-21 5 0 0 0,1 0 0 0 0,0 2 0 0 0,26-3 0 0 0,-26 5 0 0 0,-1-2 0 0 0,9 2 0 0 0,-18 2 0 0 0,0 0 0 0 0,9 1 0 0 0,1 1 0 0 0,1 2 0 0 0,0-1-12 0 0,-1 2-36 0 0,0 0 36 0 0,0-1 12 0 0,1 1 0 0 0,30 9 0 0 0,-22-9 0 0 0,-19-7 0 0 0,11 1 0 0 0,0-3 11 0 0,9-2 25 0 0,-2 3-19 0 0,126-24 20 0 0,-26 4-10 0 0,-48 12-27 0 0,-17-1-5 0 0,92-5 0 0 0,-46 15-37 0 0,-41 1 30 0 0,-42-1 12 0 0,171-5 0 0 0,-131-1 32 0 0,100-21 0 0 0,-103 14-32 0 0,37-10 0 0 0,74-43 99 0 0,-146 56-48 0 0,0 1 10 0 0,-1 1 1 0 0,1 1 0 0 0,0 2 0 0 0,1 0-1 0 0,45-3 1 0 0,-64 7-38 0 0,12 2 33 0 0,5 2 22 0 0,8 1-52 0 0,0 0 0 0 0,32 10-1 0 0,43 17-26 0 0,-98-29 0 0 0,-3-1 0 0 0,1 0 0 0 0,-1 0 0 0 0,0-1 0 0 0,0 0 0 0 0,7 0 0 0 0,-5 1 0 0 0,193 13 0 0 0,-102-7 2 0 0,119 1 60 0 0,53-12 2 0 0,-99 9-64 0 0,52 9 59 0 0,-193-11-54 0 0,7 0-5 0 0,0-1 0 0 0,63-5 0 0 0,-51-3 0 0 0,4 0 1 0 0,66-6 52 0 0,-109 11-44 0 0,27 2-8 0 0,58 12-1 0 0,48 13 203 0 0,-108-21-148 0 0,-17-1-55 0 0,0-2-1 0 0,0 0 1 0 0,19-1-1 0 0,-19-1 1 0 0,29-1 0 0 0,-35 0 0 0 0,25-1 0 0 0,10 0 0 0 0,-15-1 0 0 0,1-1 0 0 0,-4 4 0 0 0,3-3 54 0 0,14 2-44 0 0,3 2-10 0 0,-21-1 0 0 0,41 5 0 0 0,-62-4 0 0 0,0-1 0 0 0,1 1 0 0 0,-1-1 0 0 0,0 0 0 0 0,0-1 0 0 0,10-1 0 0 0,7-1 0 0 0,165-10 64 0 0,-140 7-64 0 0,28-4 0 0 0,-47 9 0 0 0,2-2 0 0 0,15-5 0 0 0,-32 6 0 0 0,61 5 50 0 0,-31-3-124 0 0,5 0 74 0 0,-41 0 0 0 0,84 4 0 0 0,30 5 0 0 0,-88-7 0 0 0,39 5 0 0 0,-23-4-2 0 0,-35-1 5 0 0,-1-1 0 0 0,1 0 1 0 0,17-3-1 0 0,-8 0 21 0 0,37 1 1 0 0,-26 1-21 0 0,-19 0-11 0 0,4-1 31 0 0,0 2 0 0 0,29 4-1 0 0,24 3 17 0 0,-27-3-16 0 0,76 8 40 0 0,-60-7-21 0 0,0-3 0 0 0,101-8-1 0 0,-99-3 22 0 0,-63 8-64 0 0,83-11 0 0 0,-57 9 0 0 0,114-3 0 0 0,-109 6 24 0 0,-1 1-1 0 0,1 1 1 0 0,-1 2-1 0 0,38 11 1 0 0,-53-13-50 0 0,-9-2 20 0 0,1 1 1 0 0,-1-1-1 0 0,0 1 1 0 0,8 4-1 0 0,10 0 6 0 0,10 2 0 0 0,-27-5 0 0 0,-4-2 0 0 0,0-1 0 0 0,0 1 0 0 0,0 0 0 0 0,0-1 0 0 0,0 0 0 0 0,8 0 0 0 0,31 0 54 0 0,19-5 20 0 0,-37 3-74 0 0,-11 1 0 0 0,7 1 0 0 0,-16 1 0 0 0,19-2 0 0 0,5-4 0 0 0,-23 5 0 0 0,19-4 0 0 0,-20 1 0 0 0,0 1 0 0 0,17 0 0 0 0,5-1-1 0 0,-10 1 34 0 0,31 0-1 0 0,-2 2-32 0 0,1 0 0 0 0,-16 0 0 0 0,-22-1 0 0 0,27 4 0 0 0,-18-3 0 0 0,-9 0 0 0 0,0 0 0 0 0,15 2 0 0 0,-14-1 1 0 0,23 1 9 0 0,-17-1 48 0 0,-12 0-59 0 0,0 0 0 0 0,0 0 0 0 0,1-1 1 0 0,-1 0-1 0 0,8 0 0 0 0,20 3 1 0 0,19 3 0 0 0,-44-5 0 0 0,28 0 0 0 0,-30-1 0 0 0,18 0 0 0 0,-2-1 0 0 0,-19 1 0 0 0,13-2 0 0 0,57-12 64 0 0,-41 11-64 0 0,0-1 0 0 0,18-1 0 0 0,0 1 0 0 0,-3 2 0 0 0,-15-2 0 0 0,-26 3 0 0 0,21 1 0 0 0,20 1 0 0 0,59 4 0 0 0,-20 1 0 0 0,-63-5 4 0 0,5 1 26 0 0,35-3 0 0 0,-31-3-30 0 0,-26 4 0 0 0,18-5 0 0 0,-19 3 0 0 0,19-3 0 0 0,-13 5 17 0 0,25-5 30 0 0,-25 3-47 0 0,22-4 0 0 0,-27 4 0 0 0,19-3 0 0 0,38-12 64 0 0,-31 11-64 0 0,15-5 0 0 0,-15 6 0 0 0,-8 2 0 0 0,-21 2 0 0 0,36 2 0 0 0,-28-2 0 0 0,26 4 0 0 0,13 3 0 0 0,-20-5 0 0 0,0 1 0 0 0,19-2 0 0 0,-16 1 0 0 0,-23 0 0 0 0,26-2 0 0 0,-30 1 6 0 0,19-5 52 0 0,5 0 6 0 0,-15 3-64 0 0,1 0 0 0 0,6 0 0 0 0,-21 2 0 0 0,34-14 0 0 0,6-3 0 0 0,-20 9 0 0 0,-20 8 0 0 0,36-10 0 0 0,-27 6 0 0 0,37-7 0 0 0,-27 6 0 0 0,2 1 0 0 0,-4 2 0 0 0,-12 2 0 0 0,15 1 0 0 0,0-2 0 0 0,-20 1 0 0 0,36 6 0 0 0,-22-4 0 0 0,1 1 0 0 0,0 0 0 0 0,-1 0 0 0 0,7 4 0 0 0,-12-6 0 0 0,5 0 0 0 0,33 2 0 0 0,-1 1 0 0 0,-32-4 0 0 0,1 0 0 0 0,6-1 0 0 0,-21 1 0 0 0,35-5 0 0 0,-7-1 54 0 0,29-6-44 0 0,-49 11 21 0 0,39-12 72 0 0,-35 10-146 0 0,2 1 32 0 0,0 0 11 0 0,1-1 0 0 0,-2 0 0 0 0,7 0-20 0 0,-18 3-3 0 0,18 3 2 0 0,-6 0 11 0 0,0 0-33 0 0,-1 0 32 0 0,0-1 11 0 0,2 0 0 0 0,-1 1 0 0 0,0 0 0 0 0,0 0 0 0 0,0-1 0 0 0,1 0 0 0 0,-1 1 0 0 0,1-2 0 0 0,-1 0 0 0 0,-1-1 0 0 0,0-1 0 0 0,1-2 0 0 0,-3 0 12 0 0,-2-1 52 0 0,-5 1 12 0 0,7-7-55 0 0,-6 7-76 0 0,-3 2 32 0 0,8-1-2 0 0,2-1-18 0 0,1-2 32 0 0,0 2 11 0 0,-1 0-6 0 0,-4 2 17 0 0,11-1-93 0 0,-14 2 13 0 0,6 0-42 0 0,-8 0-70 0 0,-2 0 120 0 0,1 0 0 0 0,-1 0 0 0 0,1 1 1 0 0,-1-1-1 0 0,0 0 0 0 0,1 1 0 0 0,-1-1 1 0 0,1 1-1 0 0,-1 0 0 0 0,0-1 0 0 0,1 1 1 0 0,-1 0-1 0 0,0 0 0 0 0,0 0 0 0 0,0 0 1 0 0,0 0-1 0 0,0 0 0 0 0,0 0 0 0 0,0 0 1 0 0,1 2-1 0 0,2 2-307 0 0,-1 1 0 0 0,0 0 1 0 0,4 8-1 0 0,0 2-1603 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19.782"/>
    </inkml:context>
    <inkml:brush xml:id="br0">
      <inkml:brushProperty name="width" value="0.1" units="cm"/>
      <inkml:brushProperty name="height" value="0.1" units="cm"/>
      <inkml:brushProperty name="color" value="#0B868D"/>
      <inkml:brushProperty name="inkEffects" value="ocean"/>
      <inkml:brushProperty name="anchorX" value="-1831.02002"/>
      <inkml:brushProperty name="anchorY" value="-8053.53467"/>
      <inkml:brushProperty name="scaleFactor" value="0.5"/>
    </inkml:brush>
  </inkml:definitions>
  <inkml:trace contextRef="#ctx0" brushRef="#br0">354 0 6127 0 0,'0'0'664'0'0,"-5"0"-774"0"0,0 0 220 0 0,-2 1 142 0 0,-2 0 246 0 0,-1 1-261 0 0,-3 1-260 0 0,-3 2-18 0 0,-2 1-287 0 0,0 1 229 0 0,2-1 102 0 0,-1 1-30 0 0,-2 0 429 0 0,2 0-69 0 0,0-1 63 0 0,1 0 1 0 0,1-1 115 0 0,1-1-13 0 0,0 0 20 0 0,1-1-1 0 0,1 0-343 0 0,-2 2 192 0 0,2-2-263 0 0,1 1-102 0 0,3-1 22 0 0,0 0-24 0 0,2-1 0 0 0,-1 0-112 0 0,2 0-33 0 0,1-1-7 0 0,2 0-7 0 0,-4 3-1811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48.89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1649 916 2759 0 0,'-2'0'207'0'0,"-2"-1"-118"0"0,0 0 1 0 0,-1 0-1 0 0,1-1 1 0 0,0 1-1 0 0,0-1 0 0 0,0 0 1 0 0,-6-4-1 0 0,-18-7 837 0 0,13 9-685 0 0,1 0-1 0 0,-1 2 0 0 0,-1-1 0 0 0,1 2 0 0 0,-16 0 0 0 0,-76 7 231 0 0,-224 32 1 0 0,-174 18-536 0 0,449-50-231 0 0,0-3-1 0 0,0-2 0 0 0,-90-9 1 0 0,127 5 251 0 0,38-1 9 0 0,17 0 16 0 0,330-56-60 0 0,-351 57 78 0 0,304-43-4 0 0,-124 23 36 0 0,26-15 778 0 0,-110 18 99 0 0,-109 19-547 0 0,-1-1-241 0 0,-1 2-107 0 0,1-1-1 0 0,-1 1 0 0 0,0-1 0 0 0,0 0 1 0 0,0 1-1 0 0,0-1 0 0 0,1 1 1 0 0,-1-1-1 0 0,0 0 0 0 0,0 1 0 0 0,0-1 1 0 0,0 1-1 0 0,0-1 0 0 0,0 0 0 0 0,-1 1 1 0 0,1-1-1 0 0,0 0 0 0 0,0 1 0 0 0,0-1 1 0 0,0 1-1 0 0,-1-1 0 0 0,1 1 1 0 0,0-1-1 0 0,-1 0 0 0 0,1 1 0 0 0,-1-1 1 0 0,0-1 9 0 0,-1 1 1 0 0,1 0 0 0 0,-1-1-1 0 0,0 1 1 0 0,1 0-1 0 0,-1 0 1 0 0,0 0 0 0 0,-2-1-1 0 0,-5-2 65 0 0,-1 1 0 0 0,-16-3-1 0 0,-43-5-2 0 0,-1 3-1 0 0,-73 3 0 0 0,46 2-28 0 0,-311-2-41 0 0,265 6-16 0 0,135-3 4 0 0,13 0 0 0 0,13-2-20 0 0,183-20-32 0 0,-18 1 26 0 0,339-59 24 0 0,-462 63 91 0 0,-57 18 322 0 0,-4 0-393 0 0,1 0-1 0 0,-1 1 1 0 0,1-1-1 0 0,-1 0 1 0 0,0 0-1 0 0,0 0 1 0 0,1 1-1 0 0,-1-1 1 0 0,0 1-1 0 0,0-1 0 0 0,0 0 1 0 0,-1 1-1 0 0,1-1 19 0 0,-4-2 24 0 0,1 1 1 0 0,-1-1-1 0 0,0 1 0 0 0,0 1 1 0 0,0-1-1 0 0,0 1 0 0 0,-10-2 1 0 0,-38-1 129 0 0,-333 15-123 0 0,304-7-64 0 0,-285 39-1 0 0,185-17-681 0 0,178-25-89 0 0,7-1 291 0 0,13 2 130 0 0,27-2 198 0 0,28-5-78 0 0,102-22 0 0 0,-114 16 152 0 0,197-25-93 0 0,106-21 101 0 0,-354 56 66 0 0,22-8 14 0 0,-27 8 405 0 0,-4 0-372 0 0,1 0 0 0 0,-1 0 0 0 0,0-1 0 0 0,0 1-1 0 0,1 0 1 0 0,-1 0 0 0 0,0 0 0 0 0,0 0 0 0 0,0 1-1 0 0,0-1 1 0 0,0 0 0 0 0,0 0 0 0 0,-1 1 0 0 0,1-1 0 0 0,0 0-1 0 0,0 1 1 0 0,0-1 0 0 0,-1 1 0 0 0,1-1 0 0 0,-2 1-1 0 0,-26-5 108 0 0,0 1 1 0 0,-1 2-1 0 0,-32 2 0 0 0,10-1-90 0 0,-363-13-44 0 0,228 14 48 0 0,-73-2 171 0 0,239 2-477 0 0,17 0-71 0 0,12 0 155 0 0,223-15-1305 0 0,-2-19 1116 0 0,-27 17 287 0 0,-76 10 56 0 0,-79 4-1 0 0,26-4 11 0 0,-60 5 52 0 0,-10 1 255 0 0,-22-4 61 0 0,6 1-220 0 0,-38-5 124 0 0,-65-1-1 0 0,44 5-249 0 0,-298-3-29 0 0,253 8 46 0 0,-78-12 21 0 0,163 9-68 0 0,18 1-24 0 0,12 2-90 0 0,81 7-526 0 0,32-7-213 0 0,119-16 0 0 0,-107 7 137 0 0,141 8-1 0 0,-197 0 734 0 0,-64 1 571 0 0,-19-2-210 0 0,-163-15 487 0 0,-17-1-625 0 0,-149 6 734 0 0,333 12-980 0 0,-4-1 17 0 0,0 1 0 0 0,0 1 0 0 0,-29 6-1 0 0,43-7-109 0 0,6 0-629 0 0,-3 1 675 0 0,0-1 0 0 0,0 0 0 0 0,0 1 0 0 0,1-1 0 0 0,-1 1 0 0 0,0-1 0 0 0,1 2 0 0 0,6 2-65 0 0,10 2-72 0 0,1-1 0 0 0,0 0 0 0 0,0-2 0 0 0,0 0-1 0 0,0-1 1 0 0,23-1 0 0 0,119-10-376 0 0,-129 6 464 0 0,297-10-245 0 0,-311 13 355 0 0,-5-1 82 0 0,-11 0 174 0 0,-2 0-223 0 0,0 0 0 0 0,-1 1 0 0 0,1-1 1 0 0,0 0-1 0 0,-1 0 0 0 0,1 0 0 0 0,-1 1 0 0 0,1-1 0 0 0,-1 0 0 0 0,1 0 0 0 0,-1 1 0 0 0,1-1 1 0 0,-1 0-1 0 0,0 1 0 0 0,1-1 0 0 0,-1 1 0 0 0,0-1 0 0 0,0 1 0 0 0,0-1 0 0 0,0 0 0 0 0,-18-7 341 0 0,18 8-369 0 0,-18-7 205 0 0,0 2 0 0 0,-1 0 0 0 0,0 1 1 0 0,0 1-1 0 0,-20 0 0 0 0,-105 4-17 0 0,56 1-17 0 0,-13-3 22 0 0,-112 2 270 0 0,205 0-462 0 0,-1-1 0 0 0,0 2 0 0 0,-10 2 0 0 0,17-4-102 0 0,21 6-966 0 0,-3-2 876 0 0,0-1-1 0 0,0-1 1 0 0,0 0 0 0 0,28 0 0 0 0,83-10-97 0 0,-65 2 216 0 0,86-10 56 0 0,-13 3 5 0 0,-99 8 8 0 0,-33 5 168 0 0,-13-7-4 0 0,-2 3-128 0 0,1 1-1 0 0,-1 0 0 0 0,1 0 0 0 0,-1 2 0 0 0,0-1 0 0 0,-25 2 0 0 0,21 0-33 0 0,-150 0 68 0 0,54-2-20 0 0,-44-2 79 0 0,61 2 114 0 0,54 2-281 0 0,52 9-182 0 0,-4-5 149 0 0,1 0 0 0 0,-1-1-1 0 0,0 0 1 0 0,1 0 0 0 0,0 0-1 0 0,0-1 1 0 0,-1 0 0 0 0,1-1-1 0 0,15 2 1 0 0,7 0-93 0 0,32-3 0 0 0,-38 0 110 0 0,279-14-208 0 0,-299 14 248 0 0,55-4 12 0 0,-55 4 50 0 0,-16 0 138 0 0,-82 2 193 0 0,-36-1-31 0 0,-99-2 213 0 0,228 1-534 0 0,17 6-120 0 0,0 0 55 0 0,1 0 0 0 0,0-2 0 0 0,0 0 0 0 0,0-1 0 0 0,1 0 0 0 0,25 0 0 0 0,119-9-13 0 0,-133 4-8 0 0,494-12-21 0 0,-379 12 66 0 0,-8-2 17 0 0,-133 4 53 0 0,-5-1-11 0 0,-25-5-7 0 0,0 1 0 0 0,0 2 0 0 0,-47-1-1 0 0,6 1 1 0 0,44 1-44 0 0,-458-16 244 0 0,349 22-240 0 0,-64 3-12 0 0,181-6-4 0 0,-27-2 0 0 0,43 1 1 0 0,0 0 1 0 0,1 0 0 0 0,-1 0 0 0 0,0 0-1 0 0,1 0 1 0 0,-1 0 0 0 0,0 0 0 0 0,1 0 0 0 0,-1 0-1 0 0,1 0 1 0 0,-1 0 0 0 0,0 1 0 0 0,1-1-1 0 0,-1 0 1 0 0,1 0 0 0 0,-2 1 0 0 0,0 0-6 0 0,0 0-50 0 0,4 0-340 0 0,5 3 369 0 0,1 0 0 0 0,-1-1 0 0 0,0-1 0 0 0,1 1 0 0 0,-1-1 0 0 0,1 0 0 0 0,8 1 0 0 0,61 3-55 0 0,-41-3 44 0 0,207-1-81 0 0,-56-3 12 0 0,238 7-8 0 0,-390-4 118 0 0,-5 1 11 0 0,-142-7 76 0 0,45 3-57 0 0,-180-12-4 0 0,-83-3 12 0 0,38 8 34 0 0,273 8-72 0 0,-36-1 0 0 0,-65-10 0 0 0,83 7-82 0 0,35 4 163 0 0,6-1-69 0 0,0 0 0 0 0,0 0 0 0 0,1 0 0 0 0,-1 1-1 0 0,0-1 1 0 0,6 1 0 0 0,-1 0 24 0 0,115 1 48 0 0,-4-1 61 0 0,-83-2-138 0 0,302-19-1 0 0,-192 5-6 0 0,64 5 37 0 0,91-9 1 0 0,-300 19 15 0 0,-17-2 11 0 0,-14-2-35 0 0,-2 1 0 0 0,1 2 0 0 0,-55 3 1 0 0,29 0 0 0 0,-425 4 87 0 0,389-1-117 0 0,-51 1 0 0 0,132-5-12 0 0,58-1-40 0 0,-28-1 21 0 0,-1 2 1 0 0,0 0 0 0 0,1 1 0 0 0,25 5-1 0 0,-38-5 23 0 0,23 3-37 0 0,-19-1-380 0 0,-21-1 354 0 0,-24-1 108 0 0,-159-10-26 0 0,96 8 130 0 0,-1 0-13 0 0,94 0-128 0 0,-12 4 0 0 0,13-2 0 0 0,3-1-3 0 0,1 0 0 0 0,0 0 0 0 0,-1 0 0 0 0,1 0 0 0 0,0 0 0 0 0,-1 0 1 0 0,1 0-1 0 0,0 0 0 0 0,-1 0 0 0 0,1 0 0 0 0,0 0 0 0 0,0 1 0 0 0,-1-1 0 0 0,1 0 0 0 0,0 0 0 0 0,-1 0 0 0 0,1 0 0 0 0,0 1 0 0 0,-1-1 0 0 0,1 0 0 0 0,0 0 0 0 0,0 0 0 0 0,0 1 0 0 0,-1-1 0 0 0,1 0 0 0 0,0 0 0 0 0,0 1 0 0 0,0-1 0 0 0,-1 1 0 0 0,9 5-105 0 0,-5-4 105 0 0,3 1 3 0 0,1 1 0 0 0,-1-1 0 0 0,1-1 0 0 0,0 1 0 0 0,0-1 0 0 0,0 0 0 0 0,1-1 0 0 0,-1 0 0 0 0,9 1 0 0 0,9-1 22 0 0,34-4 1 0 0,-5 0 11 0 0,162-7 175 0 0,-208 10-201 0 0,265-30 110 0 0,-179 22-98 0 0,-2 0 7 0 0,100 3 0 0 0,-137 10-27 0 0,44 1 0 0 0,-83-6 0 0 0,0-1 0 0 0,6-1 36 0 0,16 3 0 0 0,-23-1-36 0 0,0 0 0 0 0,1 2 0 0 0,0-1 0 0 0,1 1 0 0 0,0 2 0 0 0,-2-1 0 0 0,-2 1 0 0 0,-1-1 11 0 0,-10-2 42 0 0,-4 0 1 0 0,-4 0-43 0 0,0 0 1 0 0,0-1 0 0 0,0 1 0 0 0,-12-2-1 0 0,-7 1 5 0 0,-150 2 120 0 0,115-2-136 0 0,-40 2 0 0 0,87-2 0 0 0,3-2-12 0 0,8 2-46 0 0,17-3-61 0 0,-3 0 108 0 0,1 1-1 0 0,0 0 1 0 0,0 1-1 0 0,0 1 1 0 0,0 0 0 0 0,17 3-1 0 0,-16-2 17 0 0,1-1-5 0 0,-88-13 156 0 0,63 13-149 0 0,-12-2-25 0 0,21 3 7 0 0,12 2 5 0 0,11 0-6 0 0,0 0-1 0 0,0-2 0 0 0,43-3 1 0 0,-12 1-2 0 0,-22-1 14 0 0,-12 1 0 0 0,30 2 0 0 0,-44-1 1 0 0,20 5 9 0 0,-10-1 33 0 0,0 1-33 0 0,-1 1-10 0 0,1-1 0 0 0,1 1 0 0 0,-9-3 0 0 0,12 10 0 0 0,61 38 75 0 0,5-9 42 0 0,-40-26-158 0 0,60 15 0 0 0,-90-27 43 0 0,17 3-2 0 0,-16-1 0 0 0,0-1 0 0 0,-5 0 15 0 0,-9-4 54 0 0,-17-5 53 0 0,2 1-124 0 0,-14-3 75 0 0,-26-11 0 0 0,-90-37-63 0 0,121 45-10 0 0,-28-6 0 0 0,-7-2 0 0 0,-4-3 0 0 0,49 17 0 0 0,-4-1 0 0 0,12 1 0 0 0,4 3 0 0 0,-1-1 0 0 0,0 0 0 0 0,1 1 0 0 0,-1-1 0 0 0,0 0 0 0 0,0 1 0 0 0,0-1 0 0 0,0 1 0 0 0,0-1 0 0 0,1 1 0 0 0,-1 0 0 0 0,0-1 0 0 0,0 1 0 0 0,0 0 0 0 0,-2 0 0 0 0,-19-7 0 0 0,10 4 0 0 0,11 4 0 0 0,-1-1 0 0 0,1 0 0 0 0,0 0 0 0 0,-1-1 0 0 0,1 1 0 0 0,0 0 0 0 0,0 0 0 0 0,-1-1 0 0 0,1 1 0 0 0,0-1 0 0 0,0 1 0 0 0,0-1 0 0 0,0 1 0 0 0,-2-2 0 0 0,0 0 0 0 0,-14 1 0 0 0,-11-1 0 0 0,1 2 0 0 0,-53-5 0 0 0,-21 7-19 0 0,-98-3-34 0 0,127-8 53 0 0,59 7 0 0 0,0-1 0 0 0,0 0 0 0 0,0 1 0 0 0,1 0 0 0 0,2 0-10 0 0,7 1-33 0 0,-5 1 20 0 0,-28 2-109 0 0,25-2 132 0 0,2 2-10 0 0,7-2-44 0 0,16-4-74 0 0,11-4 128 0 0,-21 7 0 0 0,0 0 0 0 0,-1 0 0 0 0,1 1 0 0 0,0-1 0 0 0,-1 1 0 0 0,1 0 0 0 0,4 0 0 0 0,9-1 0 0 0,-8 1 0 0 0,13 2 0 0 0,10-1-64 0 0,-17 0 64 0 0,-3-2 11 0 0,-10 0 234 0 0,0 0-191 0 0,9-3-44 0 0,5 3-10 0 0,32 6 0 0 0,-12 0 0 0 0,-15-2 0 0 0,35 1 0 0 0,-5 1-53 0 0,-20-4 42 0 0,-15 0 11 0 0,0 0 0 0 0,0 2 0 0 0,-1-1 0 0 0,0 2 0 0 0,-1 0 0 0 0,2 0 0 0 0,-1 1 0 0 0,1 2 0 0 0,5 4 0 0 0,18 5 0 0 0,-24-10 0 0 0,1 0 0 0 0,0-1 0 0 0,-1 0 0 0 0,7 1 0 0 0,4 6 0 0 0,-15-7 0 0 0,3 2 0 0 0,-1-1 0 0 0,0 1 0 0 0,-1 1 0 0 0,0 1 0 0 0,0-2 0 0 0,1-1 0 0 0,6 6 0 0 0,-16-10 0 0 0,19 3 0 0 0,-17-3 0 0 0,21 2 0 0 0,-18-3 15 0 0,0 0 0 0 0,1 0 0 0 0,-1-1 0 0 0,10-1 0 0 0,-8 1-26 0 0,5-2 11 0 0,-3-1 11 0 0,-12 3-10 0 0,0 0 0 0 0,0 0 0 0 0,0 0 0 0 0,0 0 0 0 0,0 0 0 0 0,0 0 0 0 0,1 0 0 0 0,-1 0 0 0 0,0 0 0 0 0,0 0 0 0 0,0 0 0 0 0,0 0 0 0 0,0 0 0 0 0,0 0 0 0 0,0 0 0 0 0,0 0 0 0 0,0 0 0 0 0,0 0 0 0 0,0 0 0 0 0,0 0 0 0 0,1 0 0 0 0,-1 0 0 0 0,0 0 0 0 0,0 0 0 0 0,0 0 0 0 0,0 0 0 0 0,0 0 0 0 0,0-1 0 0 0,0 1 0 0 0,0 0 0 0 0,0 0 0 0 0,0 0 0 0 0,0 0 0 0 0,0 0 0 0 0,0 0 0 0 0,0 0 0 0 0,0 0 0 0 0,0 0 0 0 0,0 0 0 0 0,0 0 0 0 0,0 0 0 0 0,0-1 0 0 0,0 1 0 0 0,0 0 0 0 0,0 0 0 0 0,0 0 0 0 0,0 0 0 0 0,0 0 0 0 0,0 0 0 0 0,0 0 0 0 0,0 0 0 0 0,0 0 0 0 0,-1-8 63 0 0,1 8-60 0 0,-1-1-1 0 0,1 0 1 0 0,0 1-1 0 0,-1-1 1 0 0,1 1-1 0 0,0-1 0 0 0,-1 1 1 0 0,1-1-1 0 0,0 1 1 0 0,-1-1-1 0 0,1 1 0 0 0,-1-1 1 0 0,1 1-1 0 0,-1-1 1 0 0,1 1-1 0 0,-1 0 1 0 0,0-1-1 0 0,0 1 0 0 0,-1-2 7 0 0,-4-2 11 0 0,2 1-16 0 0,0-1-1 0 0,-1 1 1 0 0,0 0-1 0 0,0 0 1 0 0,0 1 0 0 0,-7-3-1 0 0,-1 0-4 0 0,-9-2 11 0 0,21 6 21 0 0,3 2-128 0 0,45 12 90 0 0,73 10 1 0 0,-88-18 5 0 0,-17-3 0 0 0,-11 0 0 0 0,-11 0 0 0 0,-13-1 0 0 0,-160-10 64 0 0,83-3-80 0 0,95 12-61 0 0,-8 1-556 0 0,28 5 583 0 0,1-1 1 0 0,0-1-1 0 0,0 0 1 0 0,28 1 0 0 0,83-3 35 0 0,-86-2 9 0 0,-32 0 16 0 0,-34-8 172 0 0,6 1-114 0 0,-111-20 186 0 0,69 16-157 0 0,-155-34-82 0 0,188 41-32 0 0,23 4-65 0 0,4 1-15 0 0,13 3 53 0 0,0 0-1 0 0,0-2 1 0 0,28 3 0 0 0,-15-3 42 0 0,49 11 0 0 0,-62-9-11 0 0,-2-1-24 0 0,-56-21 148 0 0,-46-7 22 0 0,69 18-123 0 0,-1 2 0 0 0,0 0 0 0 0,-21-1 1 0 0,35 5 7 0 0,-6-1-9 0 0,2 1-22 0 0,9 0-46 0 0,5 1 3 0 0,11-1 44 0 0,-6-1 11 0 0,1 1 0 0 0,-1 1 0 0 0,10-1 0 0 0,-5 3 0 0 0,-9-1 0 0 0,1 0 0 0 0,-1 0 0 0 0,1-1 0 0 0,0 1 0 0 0,7-2 0 0 0,33 7 0 0 0,-29-4 0 0 0,-1 3 0 0 0,-1 0 0 0 0,-1 0 11 0 0,-11-4 402 0 0,0-2-359 0 0,8-2-44 0 0,3 3-10 0 0,2 3 0 0 0,1 2 0 0 0,94 28 45 0 0,-69-21 28 0 0,-16-6-42 0 0,-18-5-19 0 0,1 2 0 0 0,0-1 0 0 0,0 1 0 0 0,-1 0 0 0 0,1 0 0 0 0,-1 1 0 0 0,0 0-1 0 0,10 7 1 0 0,8 5-12 0 0,2-1 0 0 0,0 0 0 0 0,62 37 0 0 0,166 92 0 0 0,-19-44 0 0 0,24 13 0 0 0,-254-111 0 0 0,17 14 0 0 0,-13-8 11 0 0,-10-8-10 0 0,0 0-1 0 0,0 0 1 0 0,0 0 0 0 0,0 0-1 0 0,0 0 1 0 0,0 0 0 0 0,0 0-1 0 0,0 0 1 0 0,0 0 0 0 0,0 0-1 0 0,0 0 1 0 0,0 0 0 0 0,0 0-1 0 0,1 0 1 0 0,-1 0 0 0 0,0 1-1 0 0,0-1 1 0 0,0 0 0 0 0,0 0-1 0 0,0 0 1 0 0,0 0-1 0 0,0 0 1 0 0,0 0 0 0 0,0 0-1 0 0,0 0 1 0 0,0 0 0 0 0,0 0-1 0 0,0 0 1 0 0,0 0 0 0 0,0 0-1 0 0,0 1 1 0 0,0-1 0 0 0,0 0-1 0 0,0 0 1 0 0,0 0 0 0 0,0 0-1 0 0,0 0 1 0 0,0 0 0 0 0,0 0-1 0 0,0 0 1 0 0,0 0 0 0 0,0 0-1 0 0,0 0 1 0 0,0 0 0 0 0,0 1-1 0 0,0-1 1 0 0,-1 0 0 0 0,1 0-1 0 0,0 0 1 0 0,0 0 0 0 0,0 0-1 0 0,0 0 1 0 0,0 0-1 0 0,0 0 1 0 0,0 0 0 0 0,0 0-1 0 0,0 0 1 0 0,0 0 0 0 0,0 0-1 0 0,0 0 1 0 0,0 0 0 0 0,0 0-1 0 0,-1 0 1 0 0,1 0 0 0 0,-4 3 8 0 0,-1 0 1 0 0,0 0-1 0 0,0 0 0 0 0,0-1 1 0 0,0 1-1 0 0,0-1 1 0 0,0-1-1 0 0,0 1 0 0 0,-1-1 1 0 0,1 0-1 0 0,-7 1 1 0 0,-13-1 59 0 0,-30 0 1 0 0,29-2-56 0 0,-328-20-14 0 0,172 8-7 0 0,-278 17 0 0 0,453-4-2 0 0,-49 3-226 0 0,-70 12-1 0 0,93-5 50 0 0,31-9 98 0 0,1 0-229 0 0,1 0 296 0 0,0 0 0 0 0,0 0 0 0 0,0-1 0 0 0,0 1 0 0 0,0 0 0 0 0,1 0-1 0 0,-1-1 1 0 0,0 1 0 0 0,0 0 0 0 0,1 0 0 0 0,-1-1 0 0 0,0 1-1 0 0,1 0 1 0 0,-1 0 0 0 0,0-1 0 0 0,1 1 0 0 0,0 0 0 0 0,10 12-163 0 0,-5-8 126 0 0,-1-1 1 0 0,1-1-1 0 0,0 1 0 0 0,0-1 1 0 0,0 0-1 0 0,1-1 0 0 0,9 4 1 0 0,51 8-190 0 0,-48-10 198 0 0,408 45-276 0 0,-86-15 312 0 0,-135-13 13 0 0,59 9 0 0 0,-253-26 33 0 0,-12-4-33 0 0,0 0 0 0 0,0 0 1 0 0,0 0-1 0 0,0 0 0 0 0,0 0 1 0 0,0 0-1 0 0,0 0 0 0 0,0 0 1 0 0,0 0-1 0 0,0 0 0 0 0,0 0 1 0 0,0 0-1 0 0,-1 0 0 0 0,1 0 1 0 0,0 0-1 0 0,0 0 0 0 0,0 0 1 0 0,0 0-1 0 0,0 0 1 0 0,0 0-1 0 0,0 0 0 0 0,0 0 1 0 0,0 0-1 0 0,0 0 0 0 0,0 0 1 0 0,0 0-1 0 0,0 0 0 0 0,0 0 1 0 0,0 1-1 0 0,0-1 0 0 0,0 0 1 0 0,0 0-1 0 0,0 0 0 0 0,0 0 1 0 0,0 0-1 0 0,0 0 0 0 0,0 0 1 0 0,0 0-1 0 0,0 0 0 0 0,0 0 1 0 0,0 0-1 0 0,0 0 0 0 0,0 0 1 0 0,0 0-1 0 0,0 0 0 0 0,0 0 1 0 0,0 0-1 0 0,0 0 0 0 0,0 0 1 0 0,0 1-1 0 0,0-1 0 0 0,0 0 1 0 0,0 0-1 0 0,0 0 0 0 0,0 0 1 0 0,0 0-1 0 0,0 0 1 0 0,0 0-1 0 0,0 0 0 0 0,0 0 1 0 0,0 0-1 0 0,0 0 0 0 0,0 0 1 0 0,0 0-1 0 0,0 0 0 0 0,0 0 1 0 0,0 0-1 0 0,-9 1 47 0 0,-19 0 91 0 0,-40-3 0 0 0,25 0-87 0 0,-297-35 123 0 0,192 16-96 0 0,-65-6 431 0 0,-280-33 530 0 0,475 58-1032 0 0,3 1-13 0 0,0-2 0 0 0,-22-5 0 0 0,35 7-101 0 0,4 1-298 0 0,98-18-3 0 0,113-4 0 0 0,26-4 765 0 0,-217 23-282 0 0,65-13 172 0 0,-72 13-198 0 0,0-1 0 0 0,0-1 0 0 0,20-9 0 0 0,-27 7 15 0 0,-2 3 26 0 0,-11-8 174 0 0,3 8-229 0 0,0 0 0 0 0,0 0-1 0 0,-1 1 1 0 0,0 0 0 0 0,1-1 0 0 0,-1 1-1 0 0,-1 0 1 0 0,1 0 0 0 0,0 0-1 0 0,-1 1 1 0 0,-4-3 0 0 0,-6-3 85 0 0,-24-11-1 0 0,12 9-59 0 0,0 1 0 0 0,-37-8 0 0 0,-58-6 56 0 0,48 11 4 0 0,-253-57 520 0 0,264 53-512 0 0,54 13-128 0 0,9 0 0 0 0,7 0 0 0 0,-7 3 0 0 0,22-4-13 0 0,0 0 0 0 0,0 2-1 0 0,1 0 1 0 0,-1 2-1 0 0,37 4 1 0 0,2-2-3 0 0,177 4 16 0 0,-213-5 0 0 0,-15 0 4 0 0,0-1 0 0 0,1 0 0 0 0,17-2 0 0 0,-40-7 140 0 0,0 4-123 0 0,-1 1 0 0 0,0 1 0 0 0,0 0 0 0 0,0 0-1 0 0,0 1 1 0 0,-16 0 0 0 0,13 0-9 0 0,-212-23 54 0 0,159 18-66 0 0,0 3 0 0 0,-103 7 0 0 0,145-1 0 0 0,15-2 0 0 0,0 1 0 0 0,1 0 0 0 0,-18 5 0 0 0,17-2-13 0 0,11-4 6 0 0,0 0 0 0 0,-1 1 0 0 0,1-1 0 0 0,0 0-1 0 0,0 0 1 0 0,-1 1 0 0 0,1-1 0 0 0,0 0 0 0 0,0 1 0 0 0,0-1 0 0 0,0 0 0 0 0,-1 1 0 0 0,1-1-1 0 0,0 0 1 0 0,0 1 0 0 0,0-1 0 0 0,0 0 0 0 0,0 1 0 0 0,0-1 0 0 0,0 0 0 0 0,0 1 0 0 0,0 0-1 0 0,1 4-68 0 0,1 0-87 0 0,4 0 104 0 0,0-1 0 0 0,0 1 0 0 0,1-1 0 0 0,-1 0 0 0 0,1-1 0 0 0,0 0 0 0 0,0 0 0 0 0,0 0 0 0 0,13 2 0 0 0,74 12-225 0 0,-84-16 264 0 0,466 46-326 0 0,-197-41 293 0 0,-276-6 110 0 0,-19-5 125 0 0,-17-3-90 0 0,0 3 1 0 0,0 0 0 0 0,-61 1-1 0 0,52 2-69 0 0,-220-16 38 0 0,-3 0 147 0 0,66 14 30 0 0,0 1-73 0 0,69 0-76 0 0,102 3-85 0 0,0 2-1 0 0,-42 9 1 0 0,68-11-97 0 0,3 3-393 0 0,0 0 420 0 0,0-1 0 0 0,1 1-1 0 0,0-1 1 0 0,-1 0 0 0 0,1 0-1 0 0,0 0 1 0 0,0 0 0 0 0,0 0-1 0 0,0 0 1 0 0,0 0 0 0 0,0-1-1 0 0,1 1 1 0 0,-1-1 0 0 0,1 1-1 0 0,-1-1 1 0 0,1 0 0 0 0,2 1 0 0 0,8 2-200 0 0,1 0 0 0 0,17 2 0 0 0,-19-4 211 0 0,86 12-263 0 0,104 0 0 0 0,-5 0 52 0 0,-160-10 261 0 0,131 19-54 0 0,-159-21 59 0 0,-1 1 0 0 0,0 0 0 0 0,13 6 0 0 0,-6 0 0 0 0,-14-8 1 0 0,0-1 0 0 0,-1 1 0 0 0,1-1 0 0 0,-1 1 0 0 0,1-1 0 0 0,-1 1 0 0 0,1-1 0 0 0,-1 1 0 0 0,1 0 0 0 0,-1-1 0 0 0,0 1 0 0 0,1 0 0 0 0,-1-1 0 0 0,0 1 0 0 0,0 0 0 0 0,1-1 0 0 0,-1 1 0 0 0,0 0 0 0 0,0 0 0 0 0,0-1 0 0 0,0 1 0 0 0,0 0-1 0 0,0 0 1 0 0,0-1 0 0 0,0 1 0 0 0,0 0 0 0 0,-1 0 0 0 0,1 0 0 0 0,-1 1 4 0 0,0-1 1 0 0,0 1-1 0 0,0-1 0 0 0,0 0 0 0 0,0 1 1 0 0,0-1-1 0 0,-1 0 0 0 0,1 0 0 0 0,0 0 1 0 0,-1 0-1 0 0,-2 2 0 0 0,-4 1 22 0 0,0 0-1 0 0,0-1 1 0 0,-15 5 0 0 0,-43 6 106 0 0,-90 9-1 0 0,99-16-69 0 0,-351 22 475 0 0,208-18-16 0 0,147-8-342 0 0,-3-1 79 0 0,0 3 1 0 0,-97 21-1 0 0,137-20-248 0 0,16-6-10 0 0,-1 0 1 0 0,1 0-1 0 0,-1 1 1 0 0,1-1-1 0 0,-1 0 0 0 0,1 0 1 0 0,0 1-1 0 0,-1-1 1 0 0,1 0-1 0 0,-1 1 0 0 0,1-1 1 0 0,0 0-1 0 0,0 1 1 0 0,-1-1-1 0 0,1 1 0 0 0,0-1 1 0 0,-1 0-1 0 0,1 1 0 0 0,0-1 1 0 0,0 1-1 0 0,0-1 1 0 0,-1 1-1 0 0,2 1-5 0 0,-1 0-1 0 0,0 0 1 0 0,1 0 0 0 0,-1 0-1 0 0,1-1 1 0 0,-1 1 0 0 0,1 0-1 0 0,0 0 1 0 0,0-1 0 0 0,0 1-1 0 0,0-1 1 0 0,0 1-1 0 0,0-1 1 0 0,0 1 0 0 0,1-1-1 0 0,-1 1 1 0 0,0-1 0 0 0,1 0-1 0 0,-1 0 1 0 0,1 0 0 0 0,2 1-1 0 0,5 4-41 0 0,1 0 1 0 0,13 4-1 0 0,-2-1-27 0 0,1-1 0 0 0,43 8 0 0 0,48 2-19 0 0,-24-5 15 0 0,441 67 63 0 0,-407-57 14 0 0,-113-19 0 0 0,-10-1 0 0 0,-10 1 0 0 0,10-4 0 0 0,-18 5 0 0 0,0 0 0 0 0,0-2 0 0 0,-32 3 0 0 0,-59-4 0 0 0,77-3 0 0 0,-248-14 290 0 0,62 1-26 0 0,152 12-117 0 0,-259 1 1111 0 0,312 1-1220 0 0,4 1 0 0 0,-1 0-1 0 0,1 0 1 0 0,-14 4-1 0 0,23-4-39 0 0,-1-1 0 0 0,1 1 0 0 0,0-1 0 0 0,0 1 0 0 0,-1-1 0 0 0,1 1 0 0 0,0-1 0 0 0,0 1 0 0 0,0-1 0 0 0,-1 1 0 0 0,1-1 1 0 0,0 1-1 0 0,0-1 0 0 0,0 1 0 0 0,0-1 0 0 0,0 1 0 0 0,0 0 0 0 0,0-1 0 0 0,0 1 0 0 0,0-1 0 0 0,0 1 0 0 0,1-1 0 0 0,-1 1 0 0 0,0-1 0 0 0,0 1 0 0 0,1 0 0 0 0,-1-1-2 0 0,1 3-18 0 0,0-1 0 0 0,1 1-1 0 0,-1-1 1 0 0,1 1 0 0 0,-1-1 0 0 0,1 0 0 0 0,0 0 0 0 0,0 0 0 0 0,0 0 0 0 0,0 0 0 0 0,0-1 0 0 0,0 1 0 0 0,1 0 0 0 0,-1-1 0 0 0,3 2 0 0 0,6 2-47 0 0,0 0 0 0 0,13 4 0 0 0,8 0-17 0 0,0-2 0 0 0,1-1 0 0 0,33 2 0 0 0,-40-5 78 0 0,114 9-70 0 0,30 3 2 0 0,-101-5 72 0 0,290 33-56 0 0,-217-27 60 0 0,-107-11 0 0 0,67 21 0 0 0,-91-21 0 0 0,-11-5 0 0 0,0 0 0 0 0,0 0 0 0 0,0 1 0 0 0,1-1 0 0 0,-1 0 0 0 0,0 0 0 0 0,0 0 0 0 0,0 0 0 0 0,0 0 0 0 0,0 0 0 0 0,0 0 0 0 0,0 0 0 0 0,0 0 0 0 0,0 0 0 0 0,0 0 0 0 0,0 0 0 0 0,0 1 0 0 0,0-1 0 0 0,0 0 0 0 0,0 0 0 0 0,0 0 0 0 0,0 0 0 0 0,0 0 0 0 0,0 0 0 0 0,0 0 0 0 0,0 0 0 0 0,0 0 0 0 0,0 0 0 0 0,0 1 0 0 0,0-1 0 0 0,0 0 0 0 0,0 0 0 0 0,0 0 0 0 0,0 0 0 0 0,0 0 0 0 0,0 0 0 0 0,-1 0 0 0 0,1 0 0 0 0,0 0 0 0 0,0 0 0 0 0,0 0 0 0 0,0 0 0 0 0,0 0 0 0 0,0 0 0 0 0,0 1 0 0 0,0-1 0 0 0,0 0 0 0 0,0 0 0 0 0,-9 2 0 0 0,-8 0 31 0 0,0 0 0 0 0,0-1 0 0 0,0-1 0 0 0,1 0 0 0 0,-22-4 0 0 0,1 1 23 0 0,-476-38 906 0 0,453 36-822 0 0,-79 4-1 0 0,129 3-113 0 0,9 3-29 0 0,8 2-31 0 0,-7-7 33 0 0,5 4-17 0 0,0-1 1 0 0,0 1-1 0 0,0-1 1 0 0,0-1-1 0 0,1 1 0 0 0,-1-1 1 0 0,1 0-1 0 0,7 2 1 0 0,50 8-53 0 0,-53-10 71 0 0,531 44-119 0 0,-209-25 122 0 0,-32 5-2 0 0,380 36 0 0 0,228 43 0 0 0,-656-60-6 0 0,-26-5 76 0 0,-214-40-27 0 0,-11-5-13 0 0,-6-2 32 0 0,-2 0-16 0 0,1 1 1 0 0,-2-1-1 0 0,1 2 0 0 0,-1-1 0 0 0,0 1 1 0 0,0 0-1 0 0,0 1 0 0 0,-11-5 0 0 0,5 3-23 0 0,-287-120 87 0 0,-10 24 10 0 0,252 84-116 0 0,-133-45-4 0 0,-47-14 0 0 0,126 41 0 0 0,-189-88 0 0 0,267 107 0 0 0,-19-9 0 0 0,-88-57 0 0 0,132 77 5 0 0,-26-24 44 0 0,36 30-49 0 0,0-1 0 0 0,-1 1 1 0 0,1 0-1 0 0,0 0 0 0 0,0 0 1 0 0,-1 0-1 0 0,1-1 0 0 0,0 1 1 0 0,0 0-1 0 0,0 0 0 0 0,-1-1 1 0 0,1 1-1 0 0,0 0 0 0 0,0 0 1 0 0,0-1-1 0 0,0 1 1 0 0,-1 0-1 0 0,1-1 0 0 0,0 1 1 0 0,0 0-1 0 0,0-1 0 0 0,0 1 1 0 0,0 0-1 0 0,0 0 0 0 0,0-1 1 0 0,0 1-1 0 0,0 0 0 0 0,0-1 1 0 0,0 1-1 0 0,0-1 0 0 0,2 0-6 0 0,-1 0 0 0 0,1 0 1 0 0,-1 0-1 0 0,1 0 0 0 0,0 1 0 0 0,-1-1 0 0 0,1 0 0 0 0,0 1 0 0 0,0-1 0 0 0,-1 1 0 0 0,1 0 0 0 0,0-1 0 0 0,2 1 0 0 0,31-2-178 0 0,-28 2 137 0 0,175 7-982 0 0,-70 0 614 0 0,224-1 149 0 0,-329-6 264 0 0,22-2 19 0 0,-29 2-13 0 0,1 0 0 0 0,-1 0 1 0 0,0 0-1 0 0,1 0 0 0 0,-1 0 0 0 0,0 0 1 0 0,1 0-1 0 0,-1 0 0 0 0,1 0 0 0 0,-1 0 0 0 0,0-1 1 0 0,0 1-1 0 0,1 0 0 0 0,-1 0 0 0 0,0 0 0 0 0,1-1 1 0 0,-1 1-1 0 0,0 0 0 0 0,0 0 0 0 0,1-1 1 0 0,-1 1-1 0 0,0 0 0 0 0,0 0 0 0 0,1-1 0 0 0,-1 1 1 0 0,0 0-1 0 0,0-1 0 0 0,0 1 0 0 0,0 0 0 0 0,0-1 1 0 0,1 1-1 0 0,-1 0 0 0 0,0-1 0 0 0,0 1 1 0 0,0 0-1 0 0,0-1 0 0 0,0 1 0 0 0,0 0 0 0 0,0-1 1 0 0,0 1-1 0 0,0-1 0 0 0,0 1 0 0 0,-1 0 0 0 0,1-1 1 0 0,0 0-1 0 0,-6-10 57 0 0,0 5-45 0 0,0 2 0 0 0,0-1 0 0 0,0 1 1 0 0,-1 0-1 0 0,0 0 0 0 0,0 1 0 0 0,0 0 0 0 0,0 0 1 0 0,-10-3-1 0 0,4 2-8 0 0,-129-43-125 0 0,-28-10-38 0 0,24-4 200 0 0,-103-38 33 0 0,214 90-139 0 0,23 6 57 0 0,1 0 1 0 0,-1 0-1 0 0,1-2 0 0 0,-17-7 0 0 0,28 12 3 0 0,0 0 0 0 0,0 0 0 0 0,0 0-1 0 0,0 0 1 0 0,0 0 0 0 0,0 0 0 0 0,1 0 0 0 0,-1 0 0 0 0,0-1 0 0 0,0 1 0 0 0,0 0-1 0 0,0 0 1 0 0,0 0 0 0 0,0 0 0 0 0,0 0 0 0 0,0 0 0 0 0,0 0 0 0 0,0 0-1 0 0,0 0 1 0 0,0 0 0 0 0,0 0 0 0 0,0 0 0 0 0,0 0 0 0 0,0 0 0 0 0,0 0 0 0 0,0 0-1 0 0,0 0 1 0 0,0-1 0 0 0,0 1 0 0 0,0 0 0 0 0,0 0 0 0 0,0 0 0 0 0,0 0-1 0 0,0 0 1 0 0,0 0 0 0 0,0 0 0 0 0,0 0 0 0 0,0 0 0 0 0,0 0 0 0 0,0 0-1 0 0,0 0 1 0 0,0 0 0 0 0,0 0 0 0 0,0-1 0 0 0,0 1 0 0 0,0 0 0 0 0,12-3-37 0 0,0 0 1 0 0,0 0 0 0 0,1 1 0 0 0,-1 1-1 0 0,1 0 1 0 0,16 1 0 0 0,81 10-215 0 0,-83-7 207 0 0,170 26-67 0 0,111 9-48 0 0,-271-35 171 0 0,-46-13 116 0 0,1 4-117 0 0,-1 0 0 0 0,1 1 1 0 0,-1 0-1 0 0,0 1 0 0 0,-10-4 1 0 0,-51-14 18 0 0,14 5-34 0 0,-36-18 5 0 0,-71-23 0 0 0,129 47 0 0 0,-61-17 0 0 0,22 6 0 0 0,60 19 0 0 0,2 2-10 0 0,9 1-44 0 0,5 0-10 0 0,22 1 43 0 0,0 2 0 0 0,0 1-1 0 0,-1 1 1 0 0,1 1 0 0 0,26 11-1 0 0,-22-8-12 0 0,-12-4-22 0 0,0 1 0 0 0,21 10 0 0 0,-28-11 30 0 0,-8-4-32 0 0,-11-10-3 0 0,7 7 56 0 0,-5-3 5 0 0,-1-1 0 0 0,0 1 0 0 0,0 1 0 0 0,-1-1 0 0 0,1 1 0 0 0,-18-5 0 0 0,-57-11 6 0 0,65 16 0 0 0,-1 0 31 0 0,0 0 7 0 0,1 0 1 0 0,-1 2-1 0 0,-36-2 1 0 0,42 5-25 0 0,-1-1-1 0 0,0 0 1 0 0,0-2-1 0 0,1 1 1 0 0,-23-7-1 0 0,25 6-31 0 0,29 7-26 0 0,-9-1 10 0 0,1-1-1 0 0,16 2 0 0 0,4-1 29 0 0,3 1 0 0 0,-19-3 0 0 0,-2 0 12 0 0,-9-2 47 0 0,-4-2-41 0 0,0 0 0 0 0,-1 0 0 0 0,1 0 0 0 0,0 0 1 0 0,-1 0-1 0 0,1 0 0 0 0,-1 1 0 0 0,0-1 0 0 0,1 0 0 0 0,-1 1 0 0 0,0 0 0 0 0,0-1 0 0 0,-2 0 0 0 0,-5-2 26 0 0,1 0 0 0 0,-1 1-1 0 0,1 0 1 0 0,-1 0 0 0 0,-16-2-1 0 0,6 1-13 0 0,-74-23 162 0 0,58 22-140 0 0,31 5-110 0 0,-4 1-13 0 0,6-1-14 0 0,0 0 26 0 0,-14-5 46 0 0,13 4 14 0 0,-13-1 0 0 0,5 0-1 0 0,10 2 0 0 0,1 0 0 0 0,0 0 0 0 0,0 0 0 0 0,0 0 0 0 0,0 0 0 0 0,-1 0 0 0 0,1 0 0 0 0,0 0 0 0 0,0 0 0 0 0,0 0 0 0 0,0 0 0 0 0,-1-1 0 0 0,1 1 0 0 0,0 0 0 0 0,0 0 0 0 0,0 0 0 0 0,0 0 0 0 0,0 0 0 0 0,-1 0 0 0 0,1 0 0 0 0,0-1 0 0 0,0 1 0 0 0,0 0 0 0 0,0 0 0 0 0,0 0 0 0 0,0 0 0 0 0,0 0 0 0 0,0-1 0 0 0,0 1 0 0 0,-1 0 0 0 0,1 0 0 0 0,0 0 0 0 0,0 0 0 0 0,0-1 0 0 0,0 1 0 0 0,0 0 0 0 0,0 0 0 0 0,0 0 0 0 0,2-1 0 0 0,-1 1 0 0 0,0 1 0 0 0,1-1 0 0 0,0 1 0 0 0,-1 0 0 0 0,1-1 0 0 0,0 0 0 0 0,0 1 0 0 0,-1-1 0 0 0,1 0 0 0 0,0 0 0 0 0,0 0 0 0 0,-1 0 0 0 0,4 0 0 0 0,11 0 0 0 0,15-1 0 0 0,18 3 0 0 0,-34-1 0 0 0,1 1 0 0 0,0-2 0 0 0,-15 0 0 0 0,23 1 0 0 0,-2-1 0 0 0,-7 1 0 0 0,-1 3 0 0 0,1 1 0 0 0,1 0 0 0 0,-1 1 0 0 0,-2 1 0 0 0,0 0 0 0 0,1-1 0 0 0,8 5 0 0 0,-2 1 0 0 0,-6-4 0 0 0,-1 1 0 0 0,2 0 0 0 0,0 0 0 0 0,0-1 0 0 0,9 2 16 0 0,-14-3 13 0 0,0 1-20 0 0,3 2 13 0 0,0 0 37 0 0,18 11 125 0 0,-24-18-143 0 0,-5-2 23 0 0,1 0-10 0 0,10 5-23 0 0,-3-2 1 0 0,0 1 1 0 0,0 0-1 0 0,-1 0 1 0 0,0 1 0 0 0,12 10-1 0 0,-9-8-32 0 0,0 1 0 0 0,3 1 0 0 0,7 3 0 0 0,-16-13 0 0 0,27 15 0 0 0,-12-3 0 0 0,-8-7 0 0 0,-3-1 0 0 0,-4-2 17 0 0,12 2 29 0 0,-11-2-45 0 0,22 5 63 0 0,0 0 0 0 0,-14-4-64 0 0,0 1 11 0 0,6 0 8 0 0,-20-4-7 0 0,40 3 10 0 0,-23-2 78 0 0,-12-1-37 0 0,0 1 0 0 0,-1-1 0 0 0,1 1 0 0 0,0 0 0 0 0,7 2 0 0 0,-7-1 41 0 0,-4-3-83 0 0,1-1-4 0 0,17 5 158 0 0,-4 1-162 0 0,-1-1-13 0 0,0 0 0 0 0,-1 0 0 0 0,1 1 0 0 0,-1-2-16 0 0,1 1-48 0 0,0-1 48 0 0,0 0 16 0 0,0 0 0 0 0,0 1 0 0 0,0-3 0 0 0,1 1 0 0 0,-2 1 0 0 0,1 1 0 0 0,0 1 0 0 0,-1-3 11 0 0,1 0 32 0 0,1 2-33 0 0,0 1-10 0 0,1 0 0 0 0,13 5 0 0 0,2-2 0 0 0,224 56 0 0 0,-197-46 0 0 0,-28-8 0 0 0,-26-8 0 0 0,19 11 0 0 0,3 0 0 0 0,-27-12 0 0 0,0 0 0 0 0,0 0 0 0 0,1 0 0 0 0,-1 0 0 0 0,0 0 0 0 0,0 0 0 0 0,0 0 0 0 0,0 0 0 0 0,1 0 0 0 0,-1 1 0 0 0,0-1 0 0 0,0 0 0 0 0,0 0 0 0 0,0 0 0 0 0,1 0 0 0 0,-1 0 0 0 0,0 0 0 0 0,0 0 0 0 0,0 0 0 0 0,0 1 0 0 0,0-1 0 0 0,0 0 0 0 0,1 0 0 0 0,-1 0 0 0 0,0 0 0 0 0,0 0 0 0 0,0 1 0 0 0,0-1 0 0 0,0 0 0 0 0,0 0 0 0 0,0 0 0 0 0,0 0 0 0 0,0 1 0 0 0,0-1 0 0 0,0 0 0 0 0,0 0 0 0 0,-7 3 1 0 0,-10-3-20 0 0,-68-7-94 0 0,-96-20 1 0 0,-82-35-85 0 0,-118-33 197 0 0,326 85-7 0 0,18 5-7 0 0,1-3 0 0 0,0-1-1 0 0,-53-20 1 0 0,49 12 14 0 0,-51-15 0 0 0,73 26-17 0 0,-21-10 0 0 0,-13-4-35 0 0,44 17-21 0 0,-8-6 3 0 0,10 4-19 0 0,3 2 85 0 0,-12-6-143 0 0,7 4 136 0 0,8 5 11 0 0,-1 0 0 0 0,1 0 0 0 0,0 0 0 0 0,0 0 0 0 0,0 0 0 0 0,-1-1 0 0 0,1 1 0 0 0,0 0 0 0 0,0 0 0 0 0,0 0 0 0 0,-1-1 0 0 0,1 1 0 0 0,0 0 0 0 0,0 0 0 0 0,0 0 0 0 0,0-1 0 0 0,0 1 0 0 0,-1 0 0 0 0,1 0 0 0 0,0-1 0 0 0,0 1 0 0 0,0 0 0 0 0,0 0 0 0 0,0-1 0 0 0,0 1 0 0 0,0 0 0 0 0,0 0 0 0 0,0-1 0 0 0,0 1 0 0 0,0 0 0 0 0,0 0 0 0 0,0-1 0 0 0,3 0-3 0 0,-1 0-1 0 0,0 0 1 0 0,1 0-1 0 0,-1 1 1 0 0,1-1-1 0 0,-1 1 0 0 0,0 0 1 0 0,6-1-1 0 0,25 0-28 0 0,-4 3 32 0 0,1 0 0 0 0,-1 2 0 0 0,1 1 0 0 0,-1 2 0 0 0,37 13 0 0 0,-20-8 0 0 0,1 2 0 0 0,20 3 0 0 0,-61-15 0 0 0,19 8 0 0 0,-9-6 0 0 0,-1 0 0 0 0,1 0 0 0 0,-1 1 0 0 0,8 2 0 0 0,-21-7 0 0 0,22 5 0 0 0,7 2 0 0 0,-7 1 29 0 0,-5-6 6 0 0,-15-2-35 0 0,11 0 0 0 0,-1 3 0 0 0,1 0 0 0 0,1 0 0 0 0,0 0 0 0 0,-1-1 0 0 0,0 0 0 0 0,1 1 0 0 0,-1 1 0 0 0,1 2 0 0 0,-2-1 0 0 0,1 0 0 0 0,1 1 0 0 0,-1-2 0 0 0,1 0 0 0 0,6 4 36 0 0,18 5 130 0 0,-25-10-269 0 0,-6-1 100 0 0,1 0 0 0 0,16 7 0 0 0,-11-3-15 0 0,-1-1 18 0 0,1-1 0 0 0,-1-2 0 0 0,1 1 0 0 0,0 1 0 0 0,1 0 0 0 0,-1-1 0 0 0,97 28 0 0 0,61 13 0 0 0,-158-40 0 0 0,-3-1 14 0 0,-10-3 50 0 0,-15-5 2 0 0,-13-4-51 0 0,-1 1 1 0 0,-33-5-1 0 0,-3-1 3 0 0,-163-40-18 0 0,171 43 13 0 0,-24-6 28 0 0,-113-29-40 0 0,-9-3-16 0 0,159 36 15 0 0,-69-31 0 0 0,60 20 26 0 0,-37-18 20 0 0,28 15-46 0 0,40 16 0 0 0,-2 1 0 0 0,15 8 0 0 0,-2 0 0 0 0,6 1 0 0 0,-1 0 0 0 0,1 0 0 0 0,0 0 0 0 0,0 0 0 0 0,0 0 0 0 0,-5-3 0 0 0,-18-5 0 0 0,-1-2 0 0 0,13 5 0 0 0,-9-1 0 0 0,4 3 0 0 0,7-1 0 0 0,2-1 0 0 0,2-1 14 0 0,7 6 50 0 0,4 1-8 0 0,16 1-53 0 0,0 1 0 0 0,0 1 0 0 0,32 10 1 0 0,23 4-7 0 0,-57-14 3 0 0,-1 2 0 0 0,0 0 0 0 0,0 0 0 0 0,-1 2 0 0 0,20 10 0 0 0,20 7 0 0 0,-4-3 0 0 0,18 12 0 0 0,-57-27 0 0 0,0-1 0 0 0,15 4 0 0 0,16 6 0 0 0,-34-12 0 0 0,0 0 0 0 0,1 0 0 0 0,-1-1 0 0 0,13 1 0 0 0,-12-1 0 0 0,4 1 0 0 0,25 9 0 0 0,-27-9-16 0 0,-9-3-61 0 0,-1 1 8 0 0,8 4 45 0 0,-5-3-19 0 0,7 3 32 0 0,3-2 11 0 0,1 0-13 0 0,-2 0-40 0 0,-1 0 25 0 0,-11-2-42 0 0,-67-8-556 0 0,-88-15 576 0 0,-8-24 50 0 0,-122-30 0 0 0,142 49 0 0 0,81 16 0 0 0,32 7 0 0 0,11 3 0 0 0,0-1 0 0 0,-21-5 0 0 0,-23-10-202 0 0,53 14 171 0 0,-10-7 8 0 0,7 6 23 0 0,-2 2 0 0 0,1-1 0 0 0,1-1 0 0 0,-6-2 0 0 0,17 6 0 0 0,-25-19 0 0 0,16 11 0 0 0,3 2 15 0 0,4 5 186 0 0,2-1-147 0 0,-3-4-58 0 0,3 5-66 0 0,1-1 13 0 0,7-7 528 0 0,-6 9-509 0 0,20-2 26 0 0,-13 5 12 0 0,19 7 0 0 0,82 21 0 0 0,-81-22 0 0 0,30 14 0 0 0,-16-6 0 0 0,-14-6 0 0 0,3 3 0 0 0,-26-12 0 0 0,20 8 0 0 0,9 6 0 0 0,-23-10 0 0 0,25 11 0 0 0,-14-8 0 0 0,84 37 0 0 0,-101-43 0 0 0,20 7 0 0 0,-21-9 0 0 0,21 11 0 0 0,-10-3 0 0 0,5 2 0 0 0,-18-9 0 0 0,26 19 0 0 0,-23-16 22 0 0,0 0 0 0 0,1-1-1 0 0,-1 0 1 0 0,1 0 0 0 0,0-1-1 0 0,0 1 1 0 0,11 2 0 0 0,21 8 28 0 0,-7-3-120 0 0,36 11-28 0 0,-61-19 98 0 0,0-1 0 0 0,0 1-1 0 0,0-2 1 0 0,1 1 0 0 0,8 0-1 0 0,5 2 14 0 0,2 1 32 0 0,38 10 35 0 0,-36-7-80 0 0,-2 3 0 0 0,7-1-13 0 0,18 4-54 0 0,-17-3 67 0 0,16-2 0 0 0,-26-6 0 0 0,-16-4 0 0 0,29 5 0 0 0,-5 1 0 0 0,-13-3 0 0 0,1 1 0 0 0,-1 1 0 0 0,0-2 0 0 0,1 2 11 0 0,-1-1 32 0 0,32 8-97 0 0,-17-6 54 0 0,16 1 0 0 0,18 1 0 0 0,-36-3 0 0 0,1-1 0 0 0,15-1 0 0 0,-14-2 0 0 0,-15 0 0 0 0,-1 1 0 0 0,9 0 0 0 0,-22-1 0 0 0,19 4 0 0 0,23 5 0 0 0,92 15 0 0 0,30 3 64 0 0,-71-19-64 0 0,-83-7 11 0 0,-10-1 42 0 0,-4-1 1 0 0,-209-39 45 0 0,80 18-60 0 0,-79-9-106 0 0,26 5-4 0 0,92 9 12 0 0,-153-48 0 0 0,236 61 49 0 0,7 3-44 0 0,15 8-274 0 0,4-2 287 0 0,-1 0-1 0 0,1-1 0 0 0,0 0 1 0 0,30 1-1 0 0,10 3 24 0 0,51 11-41 0 0,113 3 0 0 0,-205-21 59 0 0,-4-1 11 0 0,-9 0 106 0 0,-15-11-53 0 0,8 8-64 0 0,-1 0 0 0 0,0 0 0 0 0,0 0 0 0 0,0 1 0 0 0,-1 0 0 0 0,1 0 0 0 0,-10-2 0 0 0,-43-5 0 0 0,30 5 0 0 0,-101-19 0 0 0,119 21-10 0 0,100 22-118 0 0,181 16 74 0 0,-256-34 54 0 0,0-2 0 0 0,-3 0 11 0 0,-10 0 118 0 0,-13-7 17 0 0,1 2-145 0 0,-1 1 0 0 0,0 0 0 0 0,-1 0 1 0 0,1 1-1 0 0,0 1 0 0 0,-1 0 0 0 0,-11 0 1 0 0,-12-3-2 0 0,-216-39 78 0 0,238 43-37 0 0,11 0-100 0 0,20 7-39 0 0,-4-1 64 0 0,122 23 34 0 0,-113-24 0 0 0,87 10 0 0 0,-15-4 0 0 0,-51-6 11 0 0,-42-4 42 0 0,-3-2 1 0 0,-3-1-46 0 0,1-1 0 0 0,0 1 0 0 0,-1 0 0 0 0,0 0 0 0 0,0 0 0 0 0,0 0 0 0 0,0 1 0 0 0,0 0 0 0 0,-1 0 0 0 0,1 0 0 0 0,-1 0 0 0 0,-4-1 0 0 0,-13-3 9 0 0,-27-3 0 0 0,47 9-17 0 0,-243-33 210 0 0,154 22-164 0 0,67 10-78 0 0,15 1 10 0 0,18 0 12 0 0,136 10 10 0 0,-73-6 21 0 0,86 1 38 0 0,-144-5-59 0 0,-2 0 11 0 0,-47-9 106 0 0,-76-4-42 0 0,97 11-32 0 0,4 1-46 0 0,50 10-140 0 0,-25-5 149 0 0,28 4 0 0 0,58 4-6 0 0,-53-2 0 0 0,-33-8 0 0 0,0 2 0 0 0,-1 0 0 0 0,1 0 0 0 0,-1 1 0 0 0,1 0 11 0 0,-2 1 32 0 0,0 2-33 0 0,1-2-10 0 0,0-1 0 0 0,30 11 0 0 0,-14-8 0 0 0,2-1 0 0 0,-1 1 60 0 0,2 2-48 0 0,26 7-12 0 0,-14-3 0 0 0,-40-12-1 0 0,20 2 13 0 0,37 3 41 0 0,-57-6-34 0 0,21 0 26 0 0,-6-1-40 0 0,-17 0 10 0 0,20 4 31 0 0,-5-1-19 0 0,-15-2-6 0 0,2 1-4 0 0,29 0-12 0 0,-20-1-5 0 0,1 2 0 0 0,0 1 0 0 0,0-2 0 0 0,0 1 0 0 0,0-2 0 0 0,-1 0 0 0 0,1 2 0 0 0,0-2 0 0 0,-6-1 0 0 0,3 0 0 0 0,-7 2 0 0 0,29 3 0 0 0,-16-3 0 0 0,-2 0 0 0 0,-1 0 0 0 0,0-1 0 0 0,0 0 0 0 0,1 0 0 0 0,0 1 0 0 0,31 2 0 0 0,-31-1 0 0 0,-1 1 0 0 0,32 5 0 0 0,-18-2 0 0 0,44 10 0 0 0,-58-14 0 0 0,-1 1 0 0 0,45 9 0 0 0,-29-6 0 0 0,-2 1 0 0 0,-12-4 0 0 0,18 1 0 0 0,-21-5 11 0 0,-8 0 32 0 0,4 2-21 0 0,-6-1 37 0 0,-12-2-42 0 0,0 0-1 0 0,1 0 1 0 0,-13-4 0 0 0,-7-2-19 0 0,-276-40 56 0 0,32 14-58 0 0,117 14-314 0 0,98 11 253 0 0,44 6 54 0 0,1 1 1 0 0,10 0-49 0 0,4 2-373 0 0,30 0 421 0 0,-23-1 1 0 0,-4 0-33 0 0,8-1 32 0 0,3 2 11 0 0,-1-1 0 0 0,0-2 0 0 0,-3-1 11 0 0,-9 3 42 0 0,-3-2 1 0 0,5-8-44 0 0,5 0-10 0 0,2 3 0 0 0,3 3 0 0 0,-3 1 11 0 0,-7 2 32 0 0,4-2-22 0 0,-6 3 316 0 0,-1-1-261 0 0,6-3-4 0 0,-6 3 192 0 0,1 1-226 0 0,8-3-92 0 0,5 3 38 0 0,0 0 16 0 0,0 0 0 0 0,10 4 0 0 0,-1 1 0 0 0,-19-5 1 0 0,21 7 62 0 0,4 2-63 0 0,-24-7 31 0 0,30 13 114 0 0,-23-8-145 0 0,1 0 0 0 0,-12-5 0 0 0,16 7 0 0 0,5-1 0 0 0,8 4 11 0 0,-10-3 45 0 0,-18-8-61 0 0,16 4-9 0 0,29 6-66 0 0,-28-7 90 0 0,-4 0 51 0 0,11-2-36 0 0,-23-1-25 0 0,20 0 0 0 0,-9-1 0 0 0,-1 0 0 0 0,0 0 0 0 0,-1 0 0 0 0,1 0 0 0 0,1 0 0 0 0,-1 0 0 0 0,1 0 0 0 0,-1 0 0 0 0,-1 0 0 0 0,1 0 0 0 0,-1 0 0 0 0,1-1 0 0 0,-1 0 0 0 0,1 0 0 0 0,0-1 0 0 0,-1 2 0 0 0,1 0 0 0 0,-1-1 0 0 0,1 0 0 0 0,-1 1 0 0 0,1 1 0 0 0,0 0 0 0 0,1 1 0 0 0,-2-1 0 0 0,1-1 0 0 0,13 0 46 0 0,-4 1 35 0 0,-18 0-80 0 0,10 1-1 0 0,-1 0 0 0 0,0-2 0 0 0,-1 2 0 0 0,1 0 0 0 0,-1 0 0 0 0,1 1 0 0 0,-2 0 0 0 0,3 0 0 0 0,-1 1 0 0 0,-1-1 0 0 0,1-1 0 0 0,-1 1 0 0 0,1 1 0 0 0,0-2 0 0 0,0 1 0 0 0,1 1 0 0 0,-1-1 0 0 0,0 0 0 0 0,46 6 0 0 0,-16 4 0 0 0,-33-11 0 0 0,-6-1 0 0 0,1 0 0 0 0,-1 0 0 0 0,12 4 0 0 0,43 14 0 0 0,57 20 0 0 0,-49-15 0 0 0,85 32 0 0 0,101 30 0 0 0,112 27-72 0 0,-50 14 72 0 0,-195-69-32 0 0,-94-42 22 0 0,-1 0-1 0 0,32 25 0 0 0,-53-37 13 0 0,-3-2-3 0 0,-1-1-1 0 0,0 1 1 0 0,0 0 0 0 0,1 0-1 0 0,-1 0 1 0 0,-1 0-1 0 0,1 1 1 0 0,2 3 0 0 0,3 3-53 0 0,-7-9 53 0 0,0 0 0 0 0,0 0-1 0 0,0 0 1 0 0,0 0-1 0 0,0 0 1 0 0,1 0 0 0 0,-1 0-1 0 0,0 0 1 0 0,0 1-1 0 0,0-1 1 0 0,0 0 0 0 0,0 0-1 0 0,0 0 1 0 0,0 0-1 0 0,0 0 1 0 0,0 0 0 0 0,0 0-1 0 0,0 0 1 0 0,0 1 0 0 0,0-1-1 0 0,0 0 1 0 0,0 0-1 0 0,0 0 1 0 0,0 0 0 0 0,0 0-1 0 0,0 0 1 0 0,0 0-1 0 0,0 0 1 0 0,0 1 0 0 0,0-1-1 0 0,0 0 1 0 0,0 0-1 0 0,-1 0 1 0 0,1 0 0 0 0,0 0-1 0 0,0 0 1 0 0,0 0-1 0 0,0 0 1 0 0,0 0 0 0 0,0 0-1 0 0,0 0 1 0 0,0 1-1 0 0,0-1 1 0 0,0 0 0 0 0,-1 0-1 0 0,-2 3-6 0 0,0 0 0 0 0,-1-1 0 0 0,0 1 0 0 0,1-1-1 0 0,-1 1 1 0 0,0-1 0 0 0,0 0 0 0 0,0 0 0 0 0,-1-1 0 0 0,1 0-1 0 0,0 1 1 0 0,-1-1 0 0 0,1-1 0 0 0,-9 2 0 0 0,-9-1 5 0 0,-38-2 0 0 0,55 0 3 0 0,-447-53-157 0 0,337 36 56 0 0,-492-81-201 0 0,-311-37 148 0 0,622 94 124 0 0,-104-11 6 0 0,345 48 24 0 0,-292-35 0 0 0,-129-1-73 0 0,223 24 18 0 0,218 14-89 0 0,-90-3-2161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52.54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3121 355 3223 0 0,'328'30'403'0'0,"-85"-6"466"0"0,189 16 807 0 0,-57-5-829 0 0,25 5-437 0 0,-134-13-359 0 0,-220-21-41 0 0,38 1 138 0 0,-81-7-66 0 0,-4-1-70 0 0,0 0 0 0 0,0 0 0 0 0,1 1-1 0 0,-1-1 1 0 0,0 0 0 0 0,0 1 0 0 0,0-1 0 0 0,0 0-1 0 0,0 1 1 0 0,0-1 0 0 0,-1 1 0 0 0,1-1 6 0 0,-13-5 25 0 0,0 0 1 0 0,-1 2-1 0 0,1-1 0 0 0,-1 2 0 0 0,-29-4 0 0 0,1 0 5 0 0,-152-32 39 0 0,-98-19-33 0 0,7 8 56 0 0,-259-42 382 0 0,182 23-103 0 0,19 4-92 0 0,191 39-219 0 0,-359-48 178 0 0,457 72-270 0 0,66 13-298 0 0,1-5 217 0 0,0 0 1 0 0,0-1-1 0 0,1 0 0 0 0,0 0 0 0 0,0-1 0 0 0,26 3 0 0 0,-15-1 7 0 0,462 76-433 0 0,-175-34 522 0 0,170 14-1 0 0,-118-18 0 0 0,92 1 0 0 0,-448-45 0 0 0,30 4 0 0 0,-14-1 6 0 0,37-1 0 0 0,-60-2-2 0 0,1 0 0 0 0,-1 0 0 0 0,0 0 0 0 0,0 0 0 0 0,0 0-1 0 0,0 0 1 0 0,0 0 0 0 0,1 0 0 0 0,-1 0 0 0 0,0-1 0 0 0,0 1 0 0 0,0 0-1 0 0,0 0 1 0 0,0 0 0 0 0,0 0 0 0 0,0 0 0 0 0,1-1 0 0 0,-1 1 0 0 0,0 0-1 0 0,0 0 1 0 0,0 0 0 0 0,0 0 0 0 0,0 0 0 0 0,0-1 0 0 0,0 1-1 0 0,0 0 1 0 0,0 0 0 0 0,0 0 0 0 0,0-1 0 0 0,0 1 0 0 0,0 0 0 0 0,0 0-1 0 0,0 0 1 0 0,0 0 0 0 0,0-1 0 0 0,0 1 0 0 0,0 0 0 0 0,0 0 0 0 0,0 0-1 0 0,0 0 1 0 0,0-1 0 0 0,-1 1 0 0 0,-1-6 82 0 0,0 3-55 0 0,1 1 0 0 0,-1 0 0 0 0,0 0 0 0 0,0 0 0 0 0,0 0 0 0 0,0 0 0 0 0,0 0 0 0 0,-1 1 0 0 0,1-1 0 0 0,0 1 0 0 0,-1-1 0 0 0,1 1 0 0 0,-5-1 0 0 0,-39-13 183 0 0,35 12-184 0 0,-169-34 213 0 0,57 15-182 0 0,-54-19 0 0 0,-204-37 102 0 0,145 42 135 0 0,227 35-302 0 0,-1 0 0 0 0,1 1 0 0 0,-1 1 0 0 0,-9 1 0 0 0,17-2-64 0 0,3 1-38 0 0,-1 0 82 0 0,1 0-1 0 0,-1-1 0 0 0,1 1 1 0 0,0 0-1 0 0,0 0 0 0 0,-1-1 0 0 0,1 1 1 0 0,0 0-1 0 0,0-1 0 0 0,2 2 1 0 0,-2-1-23 0 0,7 4-32 0 0,1 0 0 0 0,-1-1 0 0 0,1 0-1 0 0,0-1 1 0 0,17 6 0 0 0,51 6-133 0 0,-45-9 123 0 0,160 24-47 0 0,-14-2 131 0 0,403 53-126 0 0,-371-46 74 0 0,-160-25 50 0 0,95 18 86 0 0,-142-27 104 0 0,-7-2-128 0 0,1 1 0 0 0,0-1-1 0 0,0 0 1 0 0,0-1 0 0 0,0 1 0 0 0,0 0 0 0 0,-3-2 0 0 0,-7-4 60 0 0,-35-10 31 0 0,-1 1 0 0 0,0 2 0 0 0,-99-13 0 0 0,122 24-162 0 0,71 19-124 0 0,432 103 352 0 0,433 94 332 0 0,-863-198-538 0 0,75 33-1 0 0,-119-47 119 0 0,-32-9 68 0 0,11 1-127 0 0,-279-57 131 0 0,128 30-136 0 0,-417-68 4 0 0,379 66-64 0 0,-49-6 0 0 0,63 20 0 0 0,-140-19 0 0 0,264 35-31 0 0,23 3-40 0 0,43 3-60 0 0,10 7-1062 0 0,-1-2 1071 0 0,0 0 0 0 0,0-1-1 0 0,1 1 1 0 0,-1-1 0 0 0,1-1 0 0 0,0 1-1 0 0,0-1 1 0 0,0 0 0 0 0,12 2 0 0 0,11 3-79 0 0,38 4 0 0 0,229 11 79 0 0,-228-20 81 0 0,178 18 193 0 0,-98-7 253 0 0,-136-14-324 0 0,-12 0-26 0 0,-3 0 2 0 0,-22-5 131 0 0,5 2-206 0 0,-494-71 240 0 0,490 71-199 0 0,-256-37 149 0 0,-18-3 234 0 0,-71-3 139 0 0,47 5-140 0 0,-38-5-96 0 0,-174-19-2 0 0,235 34-97 0 0,-369-35 508 0 0,612 61-675 0 0,15 1-1 0 0,-64 1 1 0 0,92 4-57 0 0,10 0-56 0 0,5 1 2 0 0,7 5 6 0 0,1 0-1 0 0,0 0 0 0 0,0-1 0 0 0,1-1 0 0 0,0 0 1 0 0,0-1-1 0 0,0 0 0 0 0,13 2 0 0 0,108 14-244 0 0,-109-17 287 0 0,779 90-229 0 0,-335-31 285 0 0,-177-21-27 0 0,55 15-9 0 0,-458-62-184 0 0,-456-53 168 0 0,322 29 29 0 0,-158-21 34 0 0,-348-24 328 0 0,588 62-220 0 0,-230-5-14 0 0,331 17-128 0 0,41 0-13 0 0,1 1 0 0 0,-1 0 0 0 0,-37 8 0 0 0,58-8 0 0 0,1 0-1 0 0,-1 0 0 0 0,0 0 0 0 0,0 0 0 0 0,0 1 0 0 0,1-1 1 0 0,-1 0-1 0 0,0 0 0 0 0,0 1 0 0 0,1-1 0 0 0,-1 1 1 0 0,0-1-1 0 0,1 0 0 0 0,-1 1 0 0 0,0-1 0 0 0,1 1 0 0 0,-2 0 1 0 0,2 0-5 0 0,1 0 0 0 0,-1 0 0 0 0,0 0 0 0 0,0-1 0 0 0,0 1 0 0 0,0 0 0 0 0,0 0 0 0 0,1-1 0 0 0,-1 1 0 0 0,0 0 0 0 0,1-1 1 0 0,-1 1-1 0 0,1 0 0 0 0,-1-1 0 0 0,0 1 0 0 0,1 0 0 0 0,-1-1 0 0 0,1 1 0 0 0,0-1 0 0 0,-1 1 0 0 0,1-1 0 0 0,1 1 0 0 0,17 13-141 0 0,-3-6 56 0 0,0-1 0 0 0,0 0 0 0 0,0-1 1 0 0,1-1-1 0 0,19 4 0 0 0,89 10-124 0 0,-91-15 193 0 0,691 73-107 0 0,-413-46 149 0 0,-32-3 12 0 0,-142-16 136 0 0,200 44 0 0 0,-287-45-139 0 0,140 41 20 0 0,-184-48-50 0 0,-9-1 0 0 0,-12-2 0 0 0,12-1 0 0 0,-71 1 0 0 0,-94-12 0 0 0,40 1 0 0 0,-404-41 276 0 0,176 11-56 0 0,46 8 182 0 0,99 9-140 0 0,126 15-174 0 0,-95 4 0 0 0,173 4-88 0 0,4-1-2 0 0,0 1 1 0 0,1 0 0 0 0,-1 1 0 0 0,0-1 0 0 0,1 0-1 0 0,-1 0 1 0 0,0 1 0 0 0,1-1 0 0 0,-1 1 0 0 0,0-1 0 0 0,1 1-1 0 0,-1 0 1 0 0,-2 1 0 0 0,3-1-37 0 0,4 1-19 0 0,13 5-34 0 0,-1-1 0 0 0,1 0 0 0 0,1-1 0 0 0,19 3-1 0 0,75 7-96 0 0,-43-7 112 0 0,334 35-14 0 0,-26-9 32 0 0,-39-4 62 0 0,207 31-4 0 0,-510-56 0 0 0,179 34 0 0 0,-212-39 0 0 0,0 0 0 0 0,0 1 0 0 0,0-1 0 0 0,-1 0 0 0 0,1 0 0 0 0,0 0 0 0 0,0 1 0 0 0,0-1 0 0 0,0 0 0 0 0,0 1 0 0 0,-1-1 0 0 0,1 1 0 0 0,0-1 0 0 0,0 1 0 0 0,-1-1 0 0 0,1 1 0 0 0,1 1 0 0 0,-3-1 0 0 0,-1-1 0 0 0,1 1 0 0 0,0 0 0 0 0,-1 0 0 0 0,1-1 0 0 0,0 1 0 0 0,-1-1 0 0 0,1 1 0 0 0,-1-1 0 0 0,1 0 0 0 0,-1 1 0 0 0,1-1 0 0 0,-1 0 0 0 0,-2 0 0 0 0,-33 1 0 0 0,34 0 0 0 0,-264-10-20 0 0,-2-15-14 0 0,93 8 24 0 0,-820-62 449 0 0,952 74-428 0 0,-350-14 315 0 0,150 9-235 0 0,191 6-59 0 0,-87 8 0 0 0,133-5-21 0 0,-17 6 15 0 0,23-5-58 0 0,3 1 0 0 0,4 4-5 0 0,1 0-1 0 0,0-1 1 0 0,1 0-1 0 0,-1-1 1 0 0,1 0-1 0 0,0 0 1 0 0,0 0-1 0 0,0-1 0 0 0,13 3 1 0 0,10 1-79 0 0,43 5-1 0 0,550 38-5 0 0,-300-30 92 0 0,-303-19 30 0 0,657 54 0 0 0,-4 20 0 0 0,-600-66 0 0 0,99 16 0 0 0,-128-16 0 0 0,76 24 0 0 0,-120-33 0 0 0,0 1 0 0 0,0-1 0 0 0,1 0 0 0 0,-1 1 0 0 0,0-1 0 0 0,0 1 0 0 0,0-1 0 0 0,0 1 0 0 0,0 0 0 0 0,0-1 0 0 0,0 1 0 0 0,0 0 0 0 0,0 0 0 0 0,1 0 0 0 0,-3 0 0 0 0,1 0 0 0 0,-1 0 0 0 0,0-1 0 0 0,1 1 0 0 0,-1 0 0 0 0,0-1 0 0 0,1 1 0 0 0,-1-1 0 0 0,0 1 0 0 0,0-1 0 0 0,0 1 0 0 0,0-1 0 0 0,1 1 0 0 0,-1-1 0 0 0,0 0 0 0 0,0 0 0 0 0,0 1 0 0 0,0-1 0 0 0,0 0 0 0 0,-2 0 0 0 0,-26 5 0 0 0,-29 0 7 0 0,-69-3-1 0 0,-59-12 22 0 0,61 2-9 0 0,-839-43 68 0 0,612 32-17 0 0,-200-9 41 0 0,387 22-96 0 0,-356 3 88 0 0,501 4-97 0 0,-29 3 0 0 0,46-4-8 0 0,-1 1 1 0 0,0 0-1 0 0,0 0 0 0 0,1 0 0 0 0,-1 0 0 0 0,0 1 1 0 0,1 0-1 0 0,-1-1 0 0 0,-3 4 0 0 0,6-1-84 0 0,3-1 60 0 0,-1 0 0 0 0,1 0-1 0 0,0 0 1 0 0,1 0 0 0 0,-1 0 0 0 0,0 0 0 0 0,1-1 0 0 0,-1 1 0 0 0,1-1 0 0 0,0 0 0 0 0,0 0 0 0 0,0 0 0 0 0,0 0 0 0 0,0 0 0 0 0,0-1 0 0 0,1 1 0 0 0,3 0-1 0 0,10 4-79 0 0,1-1 1 0 0,20 3-1 0 0,-31-7 75 0 0,315 43-245 0 0,4-22-38 0 0,-114-9 232 0 0,73 5 82 0 0,184 14 0 0 0,385 55 583 0 0,-744-72-508 0 0,31 3 14 0 0,150 39-1 0 0,-275-53-70 0 0,-1 0 0 0 0,22 11-1 0 0,-21-5-6 0 0,-16-10-10 0 0,0 0-1 0 0,-1 0 1 0 0,1 0-1 0 0,0 0 1 0 0,0 0 0 0 0,0 0-1 0 0,0 0 1 0 0,0 0-1 0 0,0 0 1 0 0,0 0 0 0 0,0 0-1 0 0,0 0 1 0 0,-1 0 0 0 0,1 0-1 0 0,0 0 1 0 0,0 0-1 0 0,0 0 1 0 0,0 0 0 0 0,0 0-1 0 0,0 0 1 0 0,0 0-1 0 0,0 0 1 0 0,0 1 0 0 0,0-1-1 0 0,0 0 1 0 0,0 0-1 0 0,0 0 1 0 0,0 0 0 0 0,0 0-1 0 0,0 0 1 0 0,0 0-1 0 0,-1 0 1 0 0,1 0 0 0 0,0 0-1 0 0,0 1 1 0 0,0-1 0 0 0,0 0-1 0 0,0 0 1 0 0,0 0-1 0 0,0 0 1 0 0,1 0 0 0 0,-1 0-1 0 0,0 0 1 0 0,0 0-1 0 0,0 0 1 0 0,0 1 0 0 0,0-1-1 0 0,0 0 1 0 0,0 0-1 0 0,0 0 1 0 0,0 0 0 0 0,0 0-1 0 0,0 0 1 0 0,0 0 0 0 0,0 0-1 0 0,0 0 1 0 0,0 0-1 0 0,0 0 1 0 0,0 0 0 0 0,1 1-1 0 0,-1-1 1 0 0,0 0-1 0 0,0 0 1 0 0,0 0 0 0 0,0 0-1 0 0,0 0 1 0 0,0 0-1 0 0,0 0 1 0 0,0 0 0 0 0,-5 4-14 0 0,-1-1 0 0 0,1 0 0 0 0,-1 0 0 0 0,0 0 0 0 0,0-1 0 0 0,-1 1 0 0 0,1-2 0 0 0,0 1 0 0 0,-8 1 0 0 0,-67 4-110 0 0,67-6 120 0 0,-368-10-118 0 0,243 0 100 0 0,-419-34 32 0 0,294 20 58 0 0,-50-5 150 0 0,-267-30 425 0 0,421 43-515 0 0,39 0-17 0 0,39 4 0 0 0,-102 1-1 0 0,184 10-114 0 0,0 0 0 0 0,0 0 0 0 0,0 0 0 0 0,0 0 0 0 0,0 0 0 0 0,0 0 0 0 0,0 0 0 0 0,0 0 0 0 0,0 0 0 0 0,0 0 0 0 0,0 0 0 0 0,0 0 0 0 0,0 0 1 0 0,0 0-1 0 0,0 0 0 0 0,0 1 0 0 0,1-1 0 0 0,-1 0 0 0 0,0 0 0 0 0,0 0 0 0 0,0 0 0 0 0,0 0 0 0 0,0 0 0 0 0,-1 0 0 0 0,1 0 0 0 0,0 0 0 0 0,0 0 0 0 0,0 0 0 0 0,0 0 0 0 0,0 1 0 0 0,0-1 0 0 0,0 0 0 0 0,0 0 0 0 0,0 0 0 0 0,0 0 0 0 0,0 0 0 0 0,0 0 0 0 0,0 0 0 0 0,0 0 0 0 0,0 0 1 0 0,0 0-1 0 0,0 0 0 0 0,0 0 0 0 0,0 0 0 0 0,7 7-64 0 0,0-1-1 0 0,1-1 1 0 0,0 1 0 0 0,0-1 0 0 0,1-1 0 0 0,-1 1 0 0 0,1-2 0 0 0,0 1 0 0 0,14 3 0 0 0,13 1-105 0 0,42 6 0 0 0,-77-14 169 0 0,353 27-486 0 0,-201-19 445 0 0,376 16-31 0 0,-120 2 75 0 0,-181-9 0 0 0,24 7 30 0 0,-195-15-15 0 0,1 3 0 0 0,70 24 0 0 0,-108-29 13 0 0,-16-6-95 0 0,-9 0-161 0 0,-26 1-30 0 0,-1-2 0 0 0,-42-4 0 0 0,26 1 48 0 0,-596-67-295 0 0,494 49 675 0 0,-214-33 484 0 0,356 52-630 0 0,-458-78 1484 0 0,-129-26-625 0 0,527 92-806 0 0,55 10-60 0 0,13 4-16 0 0,0 0-1 0 0,0 0 0 0 0,0 0 0 0 0,0 0 1 0 0,0 0-1 0 0,0 0 0 0 0,0 0 0 0 0,1 0 1 0 0,-1 0-1 0 0,0 0 0 0 0,0 0 0 0 0,0 0 1 0 0,0 0-1 0 0,0-1 0 0 0,0 1 1 0 0,0 0-1 0 0,0 0 0 0 0,0 0 0 0 0,0 0 1 0 0,0 0-1 0 0,0 0 0 0 0,0 0 0 0 0,0 0 1 0 0,0 0-1 0 0,0 0 0 0 0,0 0 0 0 0,0 0 1 0 0,0 0-1 0 0,0 0 0 0 0,0 0 0 0 0,0 0 1 0 0,0 0-1 0 0,0 0 0 0 0,0 0 1 0 0,0 0-1 0 0,0 0 0 0 0,0 0 0 0 0,0-1 1 0 0,0 1-1 0 0,0 0 0 0 0,0 0 0 0 0,0 0 1 0 0,0 0-1 0 0,0 0 0 0 0,0 0 0 0 0,0 0 1 0 0,0 0-1 0 0,0 0 0 0 0,0 0 0 0 0,0 0 1 0 0,0 0-1 0 0,0 0 0 0 0,0 0 1 0 0,0 0-1 0 0,0 0 0 0 0,0 0 0 0 0,0 0 1 0 0,0 0-1 0 0,0 0 0 0 0,0 0 0 0 0,0 0 1 0 0,0 0-1 0 0,0 0 0 0 0,0 0 0 0 0,-1-1 1 0 0,11 1 17 0 0,48-3-97 0 0,58 6 1 0 0,-21 0 1 0 0,366-1 30 0 0,277 3 16 0 0,630 18 194 0 0,-1107-19-107 0 0,146 1 21 0 0,-35 0 60 0 0,-6 0 62 0 0,57 6 139 0 0,-5 0 60 0 0,-178-16-203 0 0,-249-2-38 0 0,-1 3-155 0 0,0 1 0 0 0,-1 0 0 0 0,1 0 0 0 0,-1 1-1 0 0,1 1 1 0 0,-1 0 0 0 0,-17 0 0 0 0,8 1-1 0 0,-445-42-604 0 0,178 12 382 0 0,-1003-122 204 0 0,1106 127 18 0 0,-33-3-5 0 0,-422-60-2 0 0,530 67-48 0 0,313 42-813 0 0,4-15 438 0 0,-77-3 381 0 0,944 23-69 0 0,-454 1 258 0 0,-525-25-13 0 0,-93-2-44 0 0,-7-1 27 0 0,-198-35 143 0 0,125 26-255 0 0,-255-33 67 0 0,-119-20-57 0 0,10-4 179 0 0,106 17 205 0 0,-25 8-197 0 0,115 16-154 0 0,17 4 88 0 0,214 22-146 0 0,12 0-70 0 0,4 2-45 0 0,9 6 77 0 0,0 0 0 0 0,1 0 0 0 0,0-2 0 0 0,0 1 0 0 0,0-1 1 0 0,0-1-1 0 0,1 0 0 0 0,0-1 0 0 0,14 2 0 0 0,21 4-39 0 0,56 3 1 0 0,466 49 1 0 0,-326-34 91 0 0,64 8 0 0 0,-115-12 0 0 0,159 23 0 0 0,-321-41 0 0 0,255 44 0 0 0,-7 14 0 0 0,-263-59 0 0 0,67 21 0 0 0,-75-23 0 0 0,-1 0 0 0 0,0 1 0 0 0,0-1 0 0 0,0 2 0 0 0,0-1 0 0 0,-1 1 0 0 0,1 0 0 0 0,6 7 0 0 0,-12-12 0 0 0,-1 1 0 0 0,1 0 0 0 0,0-1 0 0 0,-1 1 0 0 0,1 0 0 0 0,-1 0 0 0 0,1-1 0 0 0,-1 1 0 0 0,0 0 0 0 0,1 0 0 0 0,-1 0 0 0 0,0 0 0 0 0,1-1 0 0 0,-1 1 0 0 0,0 0 0 0 0,0 0 0 0 0,0 0 0 0 0,0 1 0 0 0,0-1 0 0 0,0 0 0 0 0,-1 0 0 0 0,1 0 0 0 0,-1 0 0 0 0,0 0 0 0 0,1 0 0 0 0,-1 0 0 0 0,0 0 0 0 0,1 0 0 0 0,-1 0 0 0 0,0-1 0 0 0,0 1 0 0 0,0 0 0 0 0,0-1 0 0 0,0 1 0 0 0,0 0 0 0 0,0-1 0 0 0,0 1 0 0 0,-2 0 0 0 0,-25 8 0 0 0,-10-2-14 0 0,0-1-1 0 0,-60 2 0 0 0,-83-9-84 0 0,114-1 66 0 0,-530-23-20 0 0,-1-20 95 0 0,130 10 105 0 0,309 23-103 0 0,-317-18 282 0 0,2 30-104 0 0,449 1-222 0 0,5-1 0 0 0,-1 2 0 0 0,1 0 0 0 0,-32 8 0 0 0,51-10-1 0 0,-1 1 0 0 0,1-1 0 0 0,0 0 0 0 0,-1 1 0 0 0,1 0-1 0 0,0-1 1 0 0,-1 1 0 0 0,1 0 0 0 0,0-1 0 0 0,0 1 0 0 0,0 0 0 0 0,0 0-1 0 0,-1 1 1 0 0,1-1-3 0 0,1 0-1 0 0,-1 0 1 0 0,1 0-1 0 0,0 1 1 0 0,-1-1-1 0 0,1 0 1 0 0,0 0-1 0 0,0 0 0 0 0,0 0 1 0 0,0 0-1 0 0,0 0 1 0 0,0 1-1 0 0,0-1 1 0 0,0 0-1 0 0,0 0 1 0 0,1 0-1 0 0,-1 0 1 0 0,0 0-1 0 0,1 0 0 0 0,-1 0 1 0 0,1 0-1 0 0,-1 0 1 0 0,1 0-1 0 0,-1 0 1 0 0,1 0-1 0 0,0 0 1 0 0,0 0-1 0 0,-1 0 1 0 0,1 0-1 0 0,1 0 1 0 0,3 4-25 0 0,-1-1 1 0 0,1-1-1 0 0,0 1 1 0 0,10 5 0 0 0,1-1-22 0 0,1-1 1 0 0,0 0 0 0 0,32 7 0 0 0,60 7-155 0 0,-64-14 175 0 0,402 60 26 0 0,1 0 18 0 0,-296-34 79 0 0,177 64 0 0 0,-316-93-94 0 0,13 4 15 0 0,0 2 1 0 0,31 15-1 0 0,-51-22-13 0 0,0 1-1 0 0,0-1 0 0 0,0 1 0 0 0,-1 0 0 0 0,0 1 1 0 0,0-1-1 0 0,0 1 0 0 0,0 0 0 0 0,-1 0 0 0 0,1 1 1 0 0,-1-1-1 0 0,-1 1 0 0 0,1 0 0 0 0,3 9 0 0 0,-6-12-11 0 0,0 0 0 0 0,0-1-1 0 0,0 1 1 0 0,-1 0 0 0 0,0-1-1 0 0,1 1 1 0 0,-1 0 0 0 0,0 0 0 0 0,-1-1-1 0 0,1 1 1 0 0,0 0 0 0 0,-1-1-1 0 0,1 1 1 0 0,-3 5 0 0 0,1-4-30 0 0,0 0 0 0 0,0 0 0 0 0,-1 0 0 0 0,1 0 0 0 0,-1 0 0 0 0,0 0 0 0 0,0-1 0 0 0,-4 4 0 0 0,-31 24-262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0.221"/>
    </inkml:context>
    <inkml:brush xml:id="br0">
      <inkml:brushProperty name="width" value="0.05" units="cm"/>
      <inkml:brushProperty name="height" value="0.05" units="cm"/>
    </inkml:brush>
  </inkml:definitions>
  <inkml:trace contextRef="#ctx0" brushRef="#br0">272 0 455 0 0,'0'0'6767'0'0,"3"1"-6223"0"0,42 4 2943 0 0,-19-4-3229 0 0,-23-1-135 0 0,-1 0-24 0 0,12 0 36 0 0,85-4 988 0 0,-70 2-751 0 0,48 3 0 0 0,-75-1-367 0 0,0 0 0 0 0,-1 0 0 0 0,1 0-1 0 0,0 0 1 0 0,0 0 0 0 0,-1 0 0 0 0,1 1-1 0 0,0-1 1 0 0,0 0 0 0 0,-1 1 0 0 0,1 0 0 0 0,1 0-1 0 0,7 0 52 0 0,-4-1-54 0 0,13 1 248 0 0,31 3 0 0 0,-45-3-202 0 0,7 1-25 0 0,3-1 20 0 0,0 1-33 0 0,0 0-10 0 0,0-2 0 0 0,1 0 11 0 0,105 11 424 0 0,-106-9-425 0 0,1 0-10 0 0,0-1 14 0 0,-1 0 50 0 0,-1 0 4 0 0,1-2 4 0 0,19 4 170 0 0,6-1-8 0 0,-34-2-155 0 0,-2 0-32 0 0,19 4-19 0 0,8-2 26 0 0,-16-1-33 0 0,6 2 12 0 0,-21-3-31 0 0,40 2 16 0 0,-25-1-6 0 0,8 0 52 0 0,17-3-4 0 0,19 1 168 0 0,-28 1-156 0 0,-17 1-60 0 0,1 0-12 0 0,1 0 11 0 0,-1 2 32 0 0,0 0-22 0 0,0 2 22 0 0,0-3-33 0 0,0-2 1 0 0,-1 0 32 0 0,1 0-33 0 0,-1 1-10 0 0,0 1 0 0 0,-3-3 15 0 0,-6 1 54 0 0,5 0 5 0 0,43-5 488 0 0,-37 2-418 0 0,-13 2-80 0 0,-1 1 0 0 0,46-2 145 0 0,-27 0-25 0 0,31 0-1 0 0,36 2 228 0 0,-3 4-56 0 0,-76-4-287 0 0,-5-1-72 0 0,16 2 17 0 0,6 1 216 0 0,30-2 1 0 0,-30-1 5 0 0,33 4 0 0 0,-44 1-211 0 0,-1 0-14 0 0,-7-2 16 0 0,-2-4-9 0 0,29 5-10 0 0,-3-1-7 0 0,15 5 0 0 0,-2-4 0 0 0,-36-2 0 0 0,14 0 0 0 0,24-3 0 0 0,-15 2 0 0 0,-1-1 54 0 0,-15 1-33 0 0,49-2 107 0 0,-52 2-100 0 0,42 3-3 0 0,-5 3-25 0 0,-34-5 0 0 0,34 5 0 0 0,-2 1 11 0 0,-2-3 42 0 0,-30-3-53 0 0,0-1 0 0 0,0 1 0 0 0,0-1 0 0 0,-1 2 0 0 0,1 0 0 0 0,0 0 0 0 0,7 1 0 0 0,-19-2 0 0 0,16 6 0 0 0,-5-2 0 0 0,1 0 0 0 0,0-1 0 0 0,0-1 0 0 0,0 1 0 0 0,-1 1 0 0 0,1-2 0 0 0,6 0-3 0 0,-12-1 30 0 0,4 1 13 0 0,0 1-40 0 0,-2 1-13 0 0,-9-4-52 0 0,-5-1-286 0 0,-25 7 260 0 0,4-5 66 0 0,0 0-1 0 0,-44-3 1 0 0,19 0-43 0 0,17 1 39 0 0,-18 0-132 0 0,-49-6-1 0 0,77 4 162 0 0,-41-5 0 0 0,50 5 0 0 0,3 1-12 0 0,7 0-48 0 0,5 3-177 0 0,7 7 181 0 0,0 1 33 0 0,-8-10 22 0 0,-1 0-2 0 0,0 1-1 0 0,1-1 1 0 0,-1 1-1 0 0,1-1 1 0 0,-1 1-1 0 0,1-1 1 0 0,-1 1-1 0 0,1-1 1 0 0,-1 0-1 0 0,1 1 1 0 0,-1-1-1 0 0,1 0 0 0 0,-1 1 1 0 0,1-1-1 0 0,0 0 1 0 0,0 1-1 0 0,18 5-5 0 0,-17-5 22 0 0,-14-5 118 0 0,-145-39 221 0 0,156 42-340 0 0,-5-1 14 0 0,0 0 1 0 0,-1 0-1 0 0,1 1 1 0 0,-7-1-1 0 0,-10-1 36 0 0,-17 1-50 0 0,13 0-12 0 0,22 3 0 0 0,-19-3 0 0 0,-67-5 0 0 0,50 5 0 0 0,10 1-52 0 0,-39 5-1 0 0,36-1-32 0 0,-33-3-1 0 0,-197-18 12 0 0,130 8-24 0 0,89 7 95 0 0,-111-11-58 0 0,81-4 61 0 0,22 9 0 0 0,-11-3 0 0 0,44 9 10 0 0,1 1 0 0 0,0 1 0 0 0,-1 1 0 0 0,-27 3 0 0 0,18-1 29 0 0,-30-1 0 0 0,12-3-37 0 0,31 3 33 0 0,1-2-1 0 0,-1 0 0 0 0,-31-6 0 0 0,16 0 181 0 0,0 2 0 0 0,-38-3 0 0 0,61 8-180 0 0,3-1-3 0 0,0 1 1 0 0,-1 0 0 0 0,1 1-1 0 0,0-1 1 0 0,-1 1-1 0 0,1 0 1 0 0,0 0 0 0 0,-9 4-1 0 0,-48 12 32 0 0,56-15-63 0 0,2-1 0 0 0,1-1 0 0 0,-1 1 1 0 0,1-1-1 0 0,-1 1 0 0 0,1-1 0 0 0,-1 0 1 0 0,-4-1-1 0 0,-29 0 263 0 0,-55-10 0 0 0,74 8-179 0 0,-15 0-9 0 0,-5 3 0 0 0,12 0-76 0 0,-10 0 0 0 0,0-7 54 0 0,32 5-47 0 0,-18 2-4 0 0,11 0-3 0 0,8-1 19 0 0,-17 1 26 0 0,7 2-45 0 0,0-3 0 0 0,1-1 0 0 0,-1 2 0 0 0,0 0 11 0 0,4 2 45 0 0,5-2 8 0 0,-4 0-40 0 0,4 1 19 0 0,-5 2-33 0 0,-2-1-10 0 0,-26 3 118 0 0,26-2 24 0 0,1 2-124 0 0,6-3 16 0 0,-9 12-10 0 0,5-7-13 0 0,7-5 106 0 0,-1-1-64 0 0,-5 4-31 0 0,5-4-19 0 0,0 0 0 0 0,1 1 0 0 0,-1-1 1 0 0,1 1-1 0 0,-1-1 0 0 0,1 1 0 0 0,0-1 1 0 0,-1 1-1 0 0,1 0 0 0 0,0 0 0 0 0,0 0 1 0 0,0 0-1 0 0,1 0 0 0 0,-1 0 0 0 0,0 0 0 0 0,0 3 1 0 0,0-1-215 0 0,1 1 0 0 0,-1 0 1 0 0,1 0-1 0 0,0 0 0 0 0,2 7 1 0 0,1 3-952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8.497"/>
    </inkml:context>
    <inkml:brush xml:id="br0">
      <inkml:brushProperty name="width" value="0.1" units="cm"/>
      <inkml:brushProperty name="height" value="0.1" units="cm"/>
      <inkml:brushProperty name="color" value="#0B868D"/>
      <inkml:brushProperty name="inkEffects" value="ocean"/>
      <inkml:brushProperty name="anchorX" value="-1565.06677"/>
      <inkml:brushProperty name="anchorY" value="-8372.9707"/>
      <inkml:brushProperty name="scaleFactor" value="0.5"/>
    </inkml:brush>
  </inkml:definitions>
  <inkml:trace contextRef="#ctx0" brushRef="#br0">427 219 5151 0 0,'0'0'0'0'0,"-4"2"504"0"0,-2 0-588 0 0,0 1 168 0 0,0-2 448 0 0,-3 0-105 0 0,2-1 72 0 0,-1 0 330 0 0,-5-1-474 0 0,-3 2 71 0 0,-1 0-160 0 0,-4 3-13 0 0,-2 2-64 0 0,-1 4 67 0 0,1 3 51 0 0,1 3-88 0 0,3 1-81 0 0,3 0-62 0 0,2 3-76 0 0,2 3 87 0 0,3-5-108 0 0,3 0 31 0 0,1-5-94 0 0,3-4 108 0 0,1-3-110 0 0,0-3 107 0 0,2-2-32 0 0,-1-1 11 0 0,0-1 0 0 0,2-2 84 0 0,3-4-33 0 0,3-5 14 0 0,3-4-1 0 0,1 1 0 0 0,3-2-74 0 0,1 3 20 0 0,1 1-94 0 0,3 2 108 0 0,-1 2-36 0 0,3 3 96 0 0,0 3-108 0 0,-1 3 36 0 0,-2 2-12 0 0,0 2 0 0 0,-2 0 0 0 0,0 2-112 0 0,2 1 144 0 0,-4-1-48 0 0,-3-1 16 0 0,2 1 0 0 0,-3-2 0 0 0,0 1 0 0 0,-3-1 0 0 0,-2-1 0 0 0,0 0 0 0 0,-1-1 0 0 0,-2 0 112 0 0,-1-1-144 0 0,-1 0 48 0 0,0-1-16 0 0,-1 1 0 0 0,-1-2 0 0 0,1 1 203 0 0,2-2-160 0 0,0-2-221 0 0,1-2 165 0 0,0-1 9 0 0,-1 1-7 0 0,-2 0-73 0 0,-3-1-60 0 0,-2 0 3 0 0,-5 0-19 0 0,0 2 95 0 0,-4 1 65 0 0,-2 5-88 0 0,-2 3 109 0 0,-1 4-106 0 0,-3 5 106 0 0,0 6-106 0 0,0 3 106 0 0,1 4-32 0 0,1 1 11 0 0,2 2-74 0 0,3-4 95 0 0,5-6-32 0 0,3-5 11 0 0,2-4-84 0 0,3 0 6 0 0,1-3-54 0 0,1-2-8 0 0,0-1-20 0 0,3-3 96 0 0,13-5-1374 0 0,3-2 1509 0 0,3-2-342 0 0,-1-1 195 0 0,-1 1 75 0 0,-4 1 233 0 0,-5 2 16 0 0,-4 1 172 0 0,-2 1 1199 0 0,-9 4-1471 0 0,-6-1 60 0 0,-6 2-156 0 0,-4 0-50 0 0,-4 2 10 0 0,-2 0-12 0 0,1 2 0 0 0,3-1 0 0 0,3 2 0 0 0,2 0 0 0 0,6-2-74 0 0,2 2 95 0 0,3-1-125 0 0,3-2-47 0 0,2-2-110 0 0,0 0-52 0 0,5-1-325 0 0,3-1 545 0 0,2-1 82 0 0,2-2 11 0 0,2-2 0 0 0,-3 1 0 0 0,3-4 0 0 0,-1-1 0 0 0,-1-1 0 0 0,1-1 0 0 0,-3 2 0 0 0,-1 0 0 0 0,0 0 0 0 0,0 0 75 0 0,1 1-96 0 0,-2 2 31 0 0,1-1-10 0 0,1 1 0 0 0,1 1 0 0 0,2-1 0 0 0,2 0 0 0 0,2-1 0 0 0,4 0 0 0 0,0 0 0 0 0,0 1 0 0 0,-1 1 0 0 0,0 2 0 0 0,-2 0 0 0 0,-1 2-74 0 0,-1 2 95 0 0,0 1-32 0 0,-2 1 11 0 0,-1 2 0 0 0,0 2 0 0 0,-1 2 187 0 0,-3-2-166 0 0,-1-1 59 0 0,-3-2-90 0 0,-2-2 95 0 0,0 2-106 0 0,0-2 106 0 0,-1 0-106 0 0,0-1 106 0 0,-1 0-106 0 0,0-1 106 0 0,-4-2-106 0 0,-1-1 31 0 0,0 0-10 0 0,-5-2 0 0 0,-1 0 75 0 0,-1-1-96 0 0,2 1 31 0 0,2 2-10 0 0,3 0 0 0 0,2 2 0 0 0,2 0-93 0 0,0 1 8 0 0,4-2 103 0 0,3 0-34 0 0,7-1 16 0 0,2 1 0 0 0,4 0 0 0 0,1 1 0 0 0,-1 1 0 0 0,-1 0 75 0 0,-4 0 44 0 0,-4 0 66 0 0,-4 0-49 0 0,-3 0-7 0 0,-1 0 182 0 0,-3 0-247 0 0,0 0 20 0 0,-2-2-95 0 0,1 1 23 0 0,-3-2-12 0 0,-1-2 0 0 0,1 1 75 0 0,0-2 6 0 0,2-1 50 0 0,4-1-10 0 0,2-1-67 0 0,3 0 20 0 0,4 0-10 0 0,6-1-74 0 0,5 0 95 0 0,3 1-106 0 0,4 3 106 0 0,1 4-106 0 0,-2 3 31 0 0,1 4-10 0 0,0 7 0 0 0,-4 2 0 0 0,-2 3 0 0 0,-2 4 168 0 0,-1 4-29 0 0,0 4-75 0 0,-2-2-64 0 0,-3-1 13 0 0,-1-4 62 0 0,-3-2-96 0 0,0-4 31 0 0,-3 0 65 0 0,0-2-96 0 0,-2-4 31 0 0,-1 1 65 0 0,-1-4-96 0 0,-2-2 31 0 0,0-1 102 0 0,0-3-32 0 0,-1 0-21 0 0,-5-4 10 0 0,-4-3-79 0 0,-3-1 20 0 0,0-1-10 0 0,-1 0 0 0 0,0 0-84 0 0,0 1 108 0 0,1 0-36 0 0,-1-1 12 0 0,-3-1 0 0 0,3 1 0 0 0,0 1 0 0 0,0-1 0 0 0,1 1 0 0 0,-2-3 0 0 0,0 1-74 0 0,2-1 95 0 0,0-1-125 0 0,1-1-19 0 0,1 1 3 0 0,2-1-8 0 0,-1 1 0 0 0,3 2 75 0 0,0 1 53 0 0,1 3-11 0 0,0 0 11 0 0,-2 3 0 0 0,1 0-74 0 0,-1 3 95 0 0,-4 3-32 0 0,-2 3 11 0 0,-1 1 0 0 0,0 1 0 0 0,-2 2 0 0 0,0 1 0 0 0,1-2 75 0 0,2-1-96 0 0,2-2 106 0 0,2-1-32 0 0,1 0-63 0 0,2-2 20 0 0,1-1-10 0 0,3-1-74 0 0,0-1-120 0 0,2-1 96 0 0,-2 3-40 0 0,1-1 10 0 0,-1 0 38 0 0,1-1 100 0 0,0 1-138 0 0,1-2 160 0 0,1 3-48 0 0,0-1 16 0 0,1 0 0 0 0,-1 0 0 0 0,0-1 0 0 0,-1 0 0 0 0,1 0 0 0 0,-1-1 0 0 0,-2-2 94 0 0,0 1-46 0 0,-1-2 56 0 0,-3-3 98 0 0,0-1-138 0 0,-1-3-64 0 0,1 0 128 0 0,0-1-48 0 0,1-1-96 0 0,2-2 144 0 0,0-1-48 0 0,3-2-96 0 0,0-3 107 0 0,4-2-112 0 0,-1 1 31 0 0,2 3-122 0 0,0-1 144 0 0,-1 4-48 0 0,-1 2 16 0 0,-1 3 0 0 0,0 1 0 0 0,-1 1 0 0 0,0 1 0 0 0,-1 0 0 0 0,0-1 0 0 0,-1 1 75 0 0,1 2-96 0 0,0 1 31 0 0,2 0 65 0 0,-1 1-96 0 0,3 0 106 0 0,0 1-106 0 0,2-1 31 0 0,0 1-10 0 0,-1 0 0 0 0,1 1 0 0 0,-1 0 0 0 0,-1 0 75 0 0,-2 1 16 0 0,0 0 37 0 0,-1 0-80 0 0,-3-2-48 0 0,-5-2 10 0 0,-2-2 65 0 0,-2-1-96 0 0,-4-2 31 0 0,-5-3-10 0 0,-2-1 0 0 0,-1 1 0 0 0,1 1 0 0 0,2 1 0 0 0,2 0 0 0 0,-2 0 75 0 0,-1 0-96 0 0,0 1 31 0 0,1 1-10 0 0,0 1 0 0 0,2 3 0 0 0,1 1 0 0 0,0 1 0 0 0,0 0 0 0 0,0 3-84 0 0,-3 0 108 0 0,-2 3-36 0 0,4-1 12 0 0,1 2 0 0 0,4-1 0 0 0,2 0 0 0 0,4 0 0 0 0,2-1 0 0 0,3 2 0 0 0,0 0-224 0 0,5 1 102 0 0,3 0-44 0 0,5-1 100 0 0,4-1-84 0 0,1-1 12 0 0,2-1-4 0 0,4 0-114 0 0,3-2 126 0 0,4 0 50 0 0,-1-2 80 0 0,-5 1-14 0 0,1-2 14 0 0,-2 0 0 0 0,-1-1 0 0 0,-1 0-74 0 0,-2 1 95 0 0,-1-2-32 0 0,-1 1 11 0 0,-1 0 0 0 0,0 0 0 0 0,0-1 0 0 0,2 0 0 0 0,-1-1 0 0 0,0 1 75 0 0,-4 2-96 0 0,0-1 106 0 0,-2 0-4 0 0,1 0-25 0 0,1 0 12 0 0,-3 1 108 0 0,1 0-106 0 0,0 0 36 0 0,1 1 65 0 0,1 0-59 0 0,0 1-53 0 0,2 0 15 0 0,-3 0-10 0 0,1 2-74 0 0,0 0 20 0 0,-3 1-10 0 0,0 0 0 0 0,1 1 0 0 0,1 1 0 0 0,-3-1 0 0 0,2 0 0 0 0,-3 0 0 0 0,-1-1 0 0 0,-2-1 0 0 0,-2 0 0 0 0,-1 0 75 0 0,-2-1-22 0 0,1-1-63 0 0,0 1 95 0 0,-1 0-106 0 0,1 0 106 0 0,0 0-96 0 0,3 1-73 0 0,0 0 108 0 0,0 0-36 0 0,0 0 12 0 0,-2 0 0 0 0,0-1 0 0 0,-1 3 0 0 0,-3 2 0 0 0,-3 2-140 0 0,-6 3-81 0 0,-6 2-14 0 0,-7 2-55 0 0,-7 3 102 0 0,-1-2 209 0 0,-1-1-168 0 0,2-1 179 0 0,1-2-122 0 0,2 0 111 0 0,2-1-32 0 0,-1 0 11 0 0,-2 2 0 0 0,0 1-74 0 0,5-3 95 0 0,5-1-32 0 0,5-3-138 0 0,6-2-23 0 0,4-1-68 0 0,3-2-93 0 0,4 2 103 0 0,4 3 112 0 0,7 2 43 0 0,6 1 75 0 0,1 0-11 0 0,-2-2 11 0 0,0-2 0 0 0,-5-1 0 0 0,-1-1 0 0 0,-3-1 0 0 0,-3-1 0 0 0,-1 1 959 0 0,-5-3-776 0 0,-1 1-101 0 0,1 0-80 0 0,2 2 12 0 0,5 4-14 0 0,3 3 75 0 0,2 0-22 0 0,1 1-63 0 0,1 0 95 0 0,-3-2-106 0 0,1 1 106 0 0,0 2-32 0 0,-1 0-63 0 0,-1 1 20 0 0,-1 0 65 0 0,-3-3-22 0 0,-1 1 11 0 0,-2-3 38 0 0,-1 1 82 0 0,-1 0-134 0 0,-1 0 46 0 0,0-3 59 0 0,-2 2-40 0 0,1-2-59 0 0,0 2 18 0 0,0-2-10 0 0,0 3-74 0 0,2 0 20 0 0,0-2-94 0 0,0 0 108 0 0,2-1-36 0 0,5-2-62 0 0,3-1 95 0 0,2-2-106 0 0,1-2 106 0 0,-3 0-106 0 0,-3-1 106 0 0,-2 1-32 0 0,-3 1 95 0 0,-1 0 42 0 0,-1-2-82 0 0,-3-2 68 0 0,-2-2-22 0 0,0 1-106 0 0,-2-1 32 0 0,-1 0-16 0 0,-4-2 0 0 0,2 1 0 0 0,-1 1 0 0 0,1-1 0 0 0,1 0 0 0 0,0-1 0 0 0,2-1-102 0 0,2-1 56 0 0,2-1 53 0 0,1-2-18 0 0,3 0-63 0 0,1-1 95 0 0,2-2-106 0 0,2 1 31 0 0,1 0-47 0 0,1 1 122 0 0,-1 2-149 0 0,1 1 160 0 0,-3 3-122 0 0,1 1 111 0 0,-1 0-106 0 0,-1 1 106 0 0,1 1-32 0 0,-2 1 11 0 0,-2 1 0 0 0,0 2 0 0 0,-1 1 0 0 0,0 0 0 0 0,-1 1 0 0 0,0 0 0 0 0,-1 1 0 0 0,1-1 0 0 0,3 2 0 0 0,0 0 0 0 0,3 1 0 0 0,-1 0 0 0 0,3 0 0 0 0,2 2 0 0 0,3-1 0 0 0,-2 0 0 0 0,1-1 0 0 0,0-1 0 0 0,2-1 0 0 0,1-1 0 0 0,0-2 0 0 0,-3 0 0 0 0,-3 0 0 0 0,-3 0 75 0 0,-3 1-96 0 0,-1 0 115 0 0,-2 1-118 0 0,0 0 148 0 0,-1 0-156 0 0,1 0 48 0 0,-1 0-16 0 0,3-1 75 0 0,3-2-96 0 0,4-1 31 0 0,3 0 65 0 0,2-1-96 0 0,1-1 31 0 0,7-1 177 0 0,3 0 58 0 0,6 0-154 0 0,4 0-91 0 0,-2 2 21 0 0,-3 1-21 0 0,-5 1 0 0 0,-3 1 0 0 0,-6 1 94 0 0,-3 1-9 0 0,-4 0 8 0 0,-3 1 3 0 0,-3 0 75 0 0,-2-1-59 0 0,-1 0-53 0 0,-5 3 15 0 0,0-1-10 0 0,-3 1-74 0 0,-2 1 20 0 0,0-1-10 0 0,-2-1-102 0 0,-1 1-18 0 0,-1-1 73 0 0,1 0 47 0 0,0-1-11 0 0,-2 1-63 0 0,0-1 95 0 0,2 0-32 0 0,1 0 11 0 0,-3 0 0 0 0,-1 2 0 0 0,-3 0 0 0 0,0-1 0 0 0,2 1 0 0 0,1-1 0 0 0,2 0 0 0 0,-2 0 0 0 0,-2 0 0 0 0,-2 0 0 0 0,-4-1 0 0 0,1 0 0 0 0,1 0 0 0 0,2 0-74 0 0,1-1 95 0 0,0 1-106 0 0,0 1 106 0 0,0 0-32 0 0,0-1 11 0 0,-2 0 0 0 0,-3 1 0 0 0,1-1 0 0 0,3 1 0 0 0,1-1 0 0 0,3 1 0 0 0,2-1-74 0 0,1 1-54 0 0,3 0 10 0 0,1-1 65 0 0,-1-1-22 0 0,0 1-63 0 0,-4-3 95 0 0,-1 0 43 0 0,0 0-11 0 0,-4-1 11 0 0,-3-2 75 0 0,-1 0 6 0 0,0 0 69 0 0,-5-1 190 0 0,-3-1-106 0 0,-3 1-28 0 0,0 0-109 0 0,3 2 62 0 0,3 0-19 0 0,4 2 2 0 0,0 0 2 0 0,1 1-168 0 0,1 0 48 0 0,3 0-182 0 0,5 0 16 0 0,4 0-70 0 0,1-1 134 0 0,4 1-34 0 0,1-1 14 0 0,1-2 114 0 0,0 1-116 0 0,0-1 124 0 0,1 0-36 0 0,0 0 218 0 0,0 2-88 0 0,1 1 48 0 0,1 0-101 0 0,-2 2-65 0 0,-3 6 13 0 0,-2 5 62 0 0,0 4-96 0 0,0 1 31 0 0,-1 5-10 0 0,1 4 112 0 0,-1 2-32 0 0,1 1-21 0 0,1 2 10 0 0,1-1-79 0 0,1-3 20 0 0,2-4-10 0 0,0-6 0 0 0,1-3 0 0 0,0-2 0 0 0,0-3 94 0 0,0-1-9 0 0,0-3-104 0 0,0-1 35 0 0,0-1-16 0 0,0-2 94 0 0,1-1-33 0 0,0 0-82 0 0,0-1 106 0 0,0 1-106 0 0,-3 1 31 0 0,1 0-10 0 0,-1 0 0 0 0,1 0 75 0 0,0-1-96 0 0,1 1 31 0 0,1-1-10 0 0,0 0 0 0 0,0 0 0 0 0,0 0-173 0 0,2-2 162 0 0,3-2-63 0 0,1-1 95 0 0,5-5-125 0 0,0-1 37 0 0,2 0 81 0 0,3-3-102 0 0,3-2-78 0 0,4-2-15 0 0,4-2-118 0 0,4-2-131 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9.008"/>
    </inkml:context>
    <inkml:brush xml:id="br0">
      <inkml:brushProperty name="width" value="0.1" units="cm"/>
      <inkml:brushProperty name="height" value="0.1" units="cm"/>
      <inkml:brushProperty name="color" value="#0B868D"/>
      <inkml:brushProperty name="inkEffects" value="ocean"/>
      <inkml:brushProperty name="anchorX" value="-694.79047"/>
      <inkml:brushProperty name="anchorY" value="-7871.41406"/>
      <inkml:brushProperty name="scaleFactor" value="0.5"/>
    </inkml:brush>
  </inkml:definitions>
  <inkml:trace contextRef="#ctx0" brushRef="#br0">0 11 1839 0 0,'0'0'4890'0'0,"2"-1"-4765"0"0,1-1 227 0 0,-1 1-283 0 0,2-2 15 0 0,0 1 231 0 0,0 1-126 0 0,1 1 61 0 0,2 2 427 0 0,4 5 100 0 0,0 7-159 0 0,0 8-157 0 0,0 4-58 0 0,-1 5-154 0 0,0 2-121 0 0,-3-3-35 0 0,-2-1-23 0 0,-1-7-78 0 0,-2-3 18 0 0,-1-6 65 0 0,-2-4-22 0 0,0-2 11 0 0,-1-3 38 0 0,0-2-12 0 0,0 0-31 0 0,1-2 10 0 0,0 0-79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25.041"/>
    </inkml:context>
    <inkml:brush xml:id="br0">
      <inkml:brushProperty name="width" value="0.1" units="cm"/>
      <inkml:brushProperty name="height" value="0.1" units="cm"/>
      <inkml:brushProperty name="color" value="#0B868D"/>
      <inkml:brushProperty name="inkEffects" value="ocean"/>
      <inkml:brushProperty name="anchorX" value="-1433.12109"/>
      <inkml:brushProperty name="anchorY" value="-8767.21875"/>
      <inkml:brushProperty name="scaleFactor" value="0.5"/>
    </inkml:brush>
  </inkml:definitions>
  <inkml:trace contextRef="#ctx0" brushRef="#br0">498 207 4607 0 0,'0'0'3222'0'0,"-1"-1"-3302"0"0,0-1-143 0 0,-3-1 6 0 0,-2 1 194 0 0,-3 0 226 0 0,-4 2 414 0 0,-1 3 552 0 0,-4 4-322 0 0,0 4-204 0 0,1 1-199 0 0,-1 3-403 0 0,3 1 112 0 0,1 0-171 0 0,5-3 32 0 0,2-4-116 0 0,1 0 56 0 0,2-4 53 0 0,2-1-18 0 0,1-2 86 0 0,0-1 137 0 0,1-1-165 0 0,0 0 65 0 0,5-6-22 0 0,3-4-106 0 0,4-3 107 0 0,2-2-112 0 0,1 1-71 0 0,-3 2 46 0 0,-3 4-22 0 0,-3 3 79 0 0,-3 1-22 0 0,-1 3 11 0 0,-2 1 75 0 0,0 0 16 0 0,-1 1-10 0 0,-2 1-1 0 0,-5 4 1 0 0,-5 4-19 0 0,-4 4 4 0 0,-5 1-76 0 0,-3 1 95 0 0,-2 0-106 0 0,-1-1 106 0 0,0-2-106 0 0,3-3 106 0 0,7-2-106 0 0,0-3 31 0 0,4-2 140 0 0,3-1-44 0 0,4-2 78 0 0,3 0 59 0 0,2-3-70 0 0,3-2-122 0 0,2-2 34 0 0,3-3-21 0 0,1-1-74 0 0,3-5 20 0 0,3-3-10 0 0,1-1 0 0 0,-3 1-102 0 0,-2 1 131 0 0,-3 2-44 0 0,-3 1-59 0 0,-3 2 95 0 0,-4 1-32 0 0,-6 1 11 0 0,-5 2 75 0 0,-5 2-22 0 0,-5 3 49 0 0,1 2-21 0 0,1 2-1 0 0,2 1 1 0 0,3 0-94 0 0,3 2 26 0 0,3 0 71 0 0,2 0-108 0 0,4 0 36 0 0,0-1-12 0 0,2 0 0 0 0,2 0-74 0 0,0-1-17 0 0,1 0-37 0 0,9-2-245 0 0,7-2 281 0 0,8-4 21 0 0,7-3 79 0 0,6-1-19 0 0,2-1 11 0 0,-3 0 0 0 0,-3 3 0 0 0,-1-1 0 0 0,-1-1 0 0 0,-4 3 0 0 0,-4 0 0 0 0,-5 2 0 0 0,-3 2 0 0 0,-2 2 0 0 0,-1 1 0 0 0,0 3 0 0 0,-2 0 0 0 0,0 1 0 0 0,-1 1 0 0 0,0 0 0 0 0,1 0 0 0 0,2 1-74 0 0,-2-1 95 0 0,2 0-32 0 0,0 0 11 0 0,1 1 0 0 0,1-1 0 0 0,-3-1 0 0 0,0 1 0 0 0,-2-1 75 0 0,-2-1-96 0 0,-2-1 31 0 0,-2 0-10 0 0,-1-1 84 0 0,0-2-33 0 0,1-2-60 0 0,-1-4 19 0 0,0-3-10 0 0,-2 1 0 0 0,-1-1 0 0 0,-1 0 0 0 0,-3 1 0 0 0,-1 0 0 0 0,-1 2 0 0 0,-1 0 0 0 0,2 2 0 0 0,0 0 0 0 0,1 2 0 0 0,2 0 0 0 0,1 2 0 0 0,2 1 0 0 0,0 1-84 0 0,1 0 43 0 0,4 2-44 0 0,2 0 106 0 0,4 2-32 0 0,5 2 11 0 0,2 0 0 0 0,0 2 0 0 0,-2-2 0 0 0,3 4 0 0 0,0 0 0 0 0,-4-1 0 0 0,0 1 75 0 0,-2 1-96 0 0,2 5 106 0 0,1 4-13 0 0,-2 0-13 0 0,2 5-67 0 0,-2-1 18 0 0,0 2-10 0 0,-3-1 75 0 0,0-3-96 0 0,-4-5 31 0 0,-1-5-10 0 0,-2-5 0 0 0,-2-3 84 0 0,-1-2 70 0 0,-1-3-26 0 0,-1 1-80 0 0,0 0-48 0 0,-3 1 10 0 0,-2-1 65 0 0,-2 0-96 0 0,-1-2 31 0 0,-1-1-10 0 0,-1-4 0 0 0,2 0 0 0 0,0-1 0 0 0,2-1 0 0 0,0-1 0 0 0,1 0 0 0 0,2 1 0 0 0,1 3-84 0 0,2 2 108 0 0,1 1-110 0 0,1 2 107 0 0,0 1-106 0 0,0 0 106 0 0,0 0-32 0 0,3 2-82 0 0,2 2-30 0 0,3 2 78 0 0,-2 0 45 0 0,2 2-11 0 0,-2-2 11 0 0,-2-1-93 0 0,-1-1 26 0 0,1 0 81 0 0,-1 0-28 0 0,-1-2 14 0 0,-1 0 0 0 0,0-1 0 0 0,-1 0 0 0 0,-2 0 0 0 0,0 1 75 0 0,-3 0-96 0 0,-2 0 31 0 0,0 0-10 0 0,-1-1 0 0 0,-2 0 0 0 0,-1 0 0 0 0,-1-2 0 0 0,2 0 0 0 0,0-1 75 0 0,2 1-96 0 0,3 0 31 0 0,1 0-10 0 0,2 1 0 0 0,0-3 0 0 0,0 0 0 0 0,1-2-93 0 0,0 0 26 0 0,2-4 6 0 0,0 1 69 0 0,1 1-19 0 0,0-1 11 0 0,0 2 0 0 0,0 2 75 0 0,-2-2-96 0 0,0 2 115 0 0,-1 1-118 0 0,-1-1 130 0 0,-1 1-133 0 0,1 1 152 0 0,0 0-157 0 0,1 2 160 0 0,-2-2-160 0 0,0 1 48 0 0,1 0-16 0 0,0 0 0 0 0,1 1 0 0 0,0-1 0 0 0,2-2 0 0 0,3-2 0 0 0,2-3 0 0 0,2-2-84 0 0,2 0 108 0 0,2 0-36 0 0,4-2 12 0 0,3-2 0 0 0,2 2 0 0 0,-1 0 0 0 0,-2 2 0 0 0,0 1 0 0 0,3 1 0 0 0,-1 1 0 0 0,1 1 0 0 0,4-1 0 0 0,6 2 0 0 0,4 0 0 0 0,5 3 0 0 0,-2 2 0 0 0,-3 2 0 0 0,-4 1 0 0 0,-4 2 0 0 0,-4 0 0 0 0,-3 1 0 0 0,-1 2 0 0 0,2 4-74 0 0,-2-1 95 0 0,-2 2-32 0 0,-5-3 11 0 0,-2 0 0 0 0,-1-1 0 0 0,-4-1 0 0 0,0 0 0 0 0,-2-2 0 0 0,-1-1 75 0 0,-1-2-96 0 0,-1-2 106 0 0,0 0-4 0 0,0-1-6 0 0,0 0-87 0 0,-3-1 100 0 0,0 1-109 0 0,-2-2 106 0 0,-2-2-106 0 0,0-2 31 0 0,0-1-122 0 0,2 0 32 0 0,0 0 96 0 0,2 2-32 0 0,2 1 16 0 0,0 2 0 0 0,1 1-84 0 0,0 0 108 0 0,0 1-110 0 0,0 1 107 0 0,0-1-32 0 0,1 0-63 0 0,-1 0 95 0 0,0 1-32 0 0,0-1 11 0 0,0 0 0 0 0,-3-2 0 0 0,1 0 0 0 0,-3-1 0 0 0,0 0 0 0 0,2 0 0 0 0,0 1 0 0 0,-1-1 0 0 0,-1-1 0 0 0,0 1 0 0 0,-5 1 0 0 0,-3 1 0 0 0,-4 2 0 0 0,1 1 0 0 0,1 0 0 0 0,3 1 0 0 0,2 2 0 0 0,4 3 0 0 0,2 2-74 0 0,3 2 20 0 0,4 1 65 0 0,2 1-22 0 0,4 2-91 0 0,2-2 131 0 0,1-1-137 0 0,0-2 51 0 0,2-1-7 0 0,-1-3 73 0 0,-2-2-20 0 0,-3-2 11 0 0,0-1 0 0 0,-2-1 0 0 0,-2 0 0 0 0,-2-1 0 0 0,0-1 187 0 0,-2 1-166 0 0,0 0 59 0 0,-3-2-16 0 0,-2-1-74 0 0,0 0 95 0 0,-2-1-106 0 0,-1-2 31 0 0,2 0-10 0 0,-3-2 0 0 0,-1-4 0 0 0,-1-5 0 0 0,-1 1-74 0 0,1-1 95 0 0,-2-1-32 0 0,-2 0-82 0 0,-2 1 45 0 0,-1 2 56 0 0,-1 3-19 0 0,-4 3 11 0 0,0 4 0 0 0,0 2 0 0 0,0 2 0 0 0,2 2 0 0 0,0 1 0 0 0,1 1 0 0 0,-4 1 0 0 0,1 1 0 0 0,1 0 0 0 0,-2 2-74 0 0,2 1 95 0 0,2 2-32 0 0,-1 2-63 0 0,1 1 95 0 0,4-1-32 0 0,3 0-82 0 0,4-4 120 0 0,4-1-115 0 0,1-1-31 0 0,0 1 36 0 0,3-2-17 0 0,-1 0-145 0 0,2 1 5 0 0,0-1-11 0 0,0-1-5 0 0,0-2 150 0 0,0 0 106 0 0,0-1-134 0 0,0-1 166 0 0,0 0-144 0 0,0 0 112 0 0,-1 2 0 0 0,0 0 0 0 0,-2 2 0 0 0,0 0 94 0 0,-2 0-46 0 0,0 0 18 0 0,-1 1-2 0 0,-4 2 75 0 0,-1 1-96 0 0,2-1-43 0 0,-4 3 10 0 0,-2 1-10 0 0,-1 3 0 0 0,0 0 0 0 0,2 1 0 0 0,1-2 0 0 0,1 0 0 0 0,2-2 0 0 0,2-2 0 0 0,3-3 0 0 0,1-3-84 0 0,3-1-4 0 0,0-1-41 0 0,2-2-146 0 0,-1 1 259 0 0,4 0-217 0 0,-1 0 132 0 0,0 0-53 0 0,0 0 10 0 0,-2 0 56 0 0,1 1 552 0 0,-5-1-173 0 0,-6 1 448 0 0,-3 1-466 0 0,-3 0 160 0 0,-1 1-49 0 0,-1 0-233 0 0,1 2 20 0 0,0 0-30 0 0,1 2-4 0 0,1 1-159 0 0,0 0 119 0 0,2 0-118 0 0,2 0-53 0 0,1-2 24 0 0,3-2-193 0 0,3-1-78 0 0,-1 1 49 0 0,2-1 54 0 0,1-1 113 0 0,-1 3 105 0 0,0-2-103 0 0,1 0 127 0 0,0 0 39 0 0,1-2-84 0 0,-1 0 106 0 0,3 2-106 0 0,4 0-62 0 0,3 0-133 0 0,6-2-176 0 0,3-3 149 0 0,2-5 126 0 0,0-2 37 0 0,-2-2 80 0 0,-1-1-11 0 0,-3 0 11 0 0,-1 0 75 0 0,2-2-22 0 0,0 2-63 0 0,0-1 20 0 0,3 0-10 0 0,2-1 0 0 0,0 1 0 0 0,2 1 0 0 0,0 2 0 0 0,-1 1-74 0 0,-2 2 170 0 0,3 3-128 0 0,-4 1 42 0 0,-1 3-10 0 0,-4 0 0 0 0,0 2 131 0 0,-4 0-56 0 0,0 2 23 0 0,0 1-2 0 0,3 1-28 0 0,-3 0-76 0 0,4 4 95 0 0,1 0-34 0 0,-2-1 11 0 0,0 0-74 0 0,1-1 20 0 0,-3-1-112 0 0,1-2 131 0 0,-2-1-44 0 0,0-1 15 0 0,-1-1 75 0 0,-3-1-22 0 0,-1-1 11 0 0,-2 0-74 0 0,0-3 20 0 0,-2-2 65 0 0,-2-2-96 0 0,-3-3 31 0 0,-2 0-10 0 0,-3 0 0 0 0,-1 1 0 0 0,0 2 84 0 0,-1 0 4 0 0,0 2 32 0 0,2 2 52 0 0,2 1-114 0 0,4 1-57 0 0,1 1 87 0 0,3 1-221 0 0,4 2 175 0 0,4 1-160 0 0,3 0 147 0 0,4-1-118 0 0,9 0 110 0 0,4-2-106 0 0,3-1 106 0 0,7-1-32 0 0,0-1-63 0 0,-1 0 95 0 0,-4 0-32 0 0,-4 1 11 0 0,-2 1 0 0 0,-7 0 0 0 0,-3 2 0 0 0,-6 0 0 0 0,-2 1 0 0 0,-1 2 0 0 0,-2 0 0 0 0,0 1 0 0 0,-2 0 0 0 0,-1 1 0 0 0,0-2 0 0 0,-1-1 0 0 0,-1-1 0 0 0,0-1 0 0 0,-1-1-186 0 0,3 7-537 0 0,1 0 931 0 0,1 3-117 0 0,-1 0-91 0 0,0 1 93 0 0,0 1-114 0 0,0-2 31 0 0,-1 1 65 0 0,0-3-96 0 0,-1-2 115 0 0,-1-2 50 0 0,-1 0 7 0 0,-2 1-12 0 0,-3 1-11 0 0,1-1-72 0 0,-4 0-56 0 0,2-1 10 0 0,-2-1-10 0 0,-2 0 75 0 0,0-1-96 0 0,0 0 31 0 0,0 0-10 0 0,0-1 0 0 0,-1-1 0 0 0,-1-1 75 0 0,0 0 16 0 0,3 0-113 0 0,1 0 150 0 0,1-1-160 0 0,0-1 123 0 0,1 0-112 0 0,0-2 31 0 0,1-1-10 0 0,-1-2 0 0 0,-1-1-102 0 0,2-1 131 0 0,0 2-156 0 0,1-1 47 0 0,0 0 96 0 0,-1-1-32 0 0,-2-2-58 0 0,-1 1 95 0 0,2 1-32 0 0,-1 0 11 0 0,-1 1 0 0 0,2 2-74 0 0,-1 1 95 0 0,2 1-32 0 0,-2 1 11 0 0,-3 3 0 0 0,-1 3 0 0 0,0 2 0 0 0,0 4 75 0 0,1 1-96 0 0,2 3 134 0 0,-1 1-142 0 0,1 5 155 0 0,-1 5-46 0 0,2 1-96 0 0,0 0 32 0 0,2-2 59 0 0,1-2-96 0 0,2-2-81 0 0,1-2-71 0 0,0-5-130 0 0,1-3 111 0 0,0-3 68 0 0,0-3 55 0 0,0-2 69 0 0,1-1 64 0 0,-1-1 129 0 0,1-2-131 0 0,2-2 48 0 0,0-3-14 0 0,0-3-112 0 0,-1-1 107 0 0,0-2-112 0 0,-2-2 106 0 0,-2-1-106 0 0,-1 1 31 0 0,0 0 65 0 0,0 1-96 0 0,0-1 106 0 0,0 0-32 0 0,2-2-63 0 0,-1 0 95 0 0,1 3-106 0 0,-1-2 106 0 0,0 4-106 0 0,-1 0 31 0 0,-1 1-10 0 0,-1 0 0 0 0,0 1 0 0 0,1 2 0 0 0,-2 0 0 0 0,0 2 0 0 0,0 1 75 0 0,-1 1-96 0 0,1 2 31 0 0,-1 0-10 0 0,1 1 0 0 0,1 1 0 0 0,0 0 0 0 0,0 1 0 0 0,-1 0 0 0 0,1 1-112 0 0,-2 0 144 0 0,2 0-150 0 0,0 0 147 0 0,2 0-118 0 0,-1 1 110 0 0,1 0-32 0 0,0 0 11 0 0,1-1-74 0 0,1 0 2 0 0,1-1-24 0 0,-1 1 40 0 0,1-1 61 0 0,1 0-16 0 0,-1 0 11 0 0,0-3-192 0 0,0 0 208 0 0,0-1-32 0 0,0-1 16 0 0,-1 1 0 0 0,0-2 0 0 0,0 0 0 0 0,-2-1 0 0 0,0 2 0 0 0,-1-1 0 0 0,0 1 84 0 0,-3 0-108 0 0,-2 1 111 0 0,-2 1-108 0 0,-2 2 143 0 0,-1 2-79 0 0,-1 0 26 0 0,0 2-5 0 0,2 0 38 0 0,-1 1-2 0 0,1 1 2 0 0,0 0 2 0 0,4-1-18 0 0,-1 1-5 0 0,3-1 0 0 0,1 1-1 0 0,0-2-93 0 0,3 0 26 0 0,0-2 62 0 0,2 0-330 0 0,1 0 239 0 0,3 0-772 0 0,-1 0 746 0 0,0 1 47 0 0,0-1-16 0 0,0 0 11 0 0,-1-1 0 0 0,-1 1 0 0 0,1 1 0 0 0,0 0 0 0 0,0 0 0 0 0,0 0 0 0 0,0-1 0 0 0,-1 0-112 0 0,0 0 32 0 0,0-1 96 0 0,3 1-106 0 0,-1 1 111 0 0,2-1-32 0 0,1 1 11 0 0,2-2 75 0 0,-1 0 34 0 0,1-2-33 0 0,-1 0 7 0 0,-1 1-2 0 0,2-1-94 0 0,-2 0 26 0 0,-1 2 62 0 0,-1-1-96 0 0,-1 1 31 0 0,-2-1-10 0 0,1 1-84 0 0,-4 2 16 0 0,-2 1 52 0 0,-2 3 91 0 0,-2 1-96 0 0,2-1 31 0 0,-1 2-10 0 0,1 1 0 0 0,0 3 0 0 0,2 0 0 0 0,1 2 0 0 0,1 2 0 0 0,1-3 0 0 0,2 0 0 0 0,2 0 0 0 0,0-3 0 0 0,0-2 0 0 0,-1-3 0 0 0,0-2 0 0 0,0-2 84 0 0,-1-1-14 0 0,1 0 27 0 0,-1 0-22 0 0,0-1-86 0 0,0-1 99 0 0,1-4-109 0 0,0-1 106 0 0,0-2-32 0 0,0-2-63 0 0,0 1 20 0 0,0 0 65 0 0,3 0-22 0 0,0 0 11 0 0,3 1-74 0 0,2-3 20 0 0,2-2 65 0 0,5-3 16 0 0,0-1-38 0 0,0 1-58 0 0,2-1-69 0 0,0 0-23 0 0,-1 2 120 0 0,-1 0-41 0 0,-1 2 18 0 0,1-1 0 0 0,-4 3 0 0 0,0 1 0 0 0,-4 4 0 0 0,-2 2 0 0 0,-3 2 94 0 0,-1 2-46 0 0,-1 1 56 0 0,-6-2-14 0 0,-3 1-106 0 0,-5-1 107 0 0,1 1-112 0 0,-1 1 31 0 0,2 0-10 0 0,3 1 0 0 0,3 0-84 0 0,2-1-13 0 0,2 0-104 0 0,0 1 135 0 0,2-1 66 0 0,-1 0-16 0 0,1 0-68 0 0,2 0 108 0 0,0 0-36 0 0,4 0 12 0 0,2 0 0 0 0,2 1 0 0 0,3 1 0 0 0,-3-1 0 0 0,-1 0 0 0 0,-1 1 0 0 0,-2-1 0 0 0,-1 0 0 0 0,-3 0 0 0 0,1 0 0 0 0,0 0-74 0 0,-1 0 95 0 0,-1 0-32 0 0,0-1 86 0 0,-1 1 53 0 0,-1-2-149 0 0,-1 1 31 0 0,1 0-10 0 0,0 0 0 0 0,0 0 0 0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4.596"/>
    </inkml:context>
    <inkml:brush xml:id="br0">
      <inkml:brushProperty name="width" value="0.1" units="cm"/>
      <inkml:brushProperty name="height" value="0.1" units="cm"/>
      <inkml:brushProperty name="color" value="#333333"/>
    </inkml:brush>
  </inkml:definitions>
  <inkml:trace contextRef="#ctx0" brushRef="#br0">120 186 1375 0 0,'-1'11'115'0'0,"1"-8"-114"0"0,0-1 1 0 0,0 0-1 0 0,-1 0 0 0 0,1 0 1 0 0,-1 1-1 0 0,1-1 0 0 0,-1 0 1 0 0,0 0-1 0 0,0 2 0 0 0,-12 14 109 0 0,13-18-89 0 0,0 0 0 0 0,0 0 0 0 0,0 0 0 0 0,-1 1-1 0 0,1-1 1 0 0,0 0 0 0 0,0 0 0 0 0,0 0 0 0 0,0 1 0 0 0,-1-1 0 0 0,1 0 0 0 0,0 0 0 0 0,0 1 0 0 0,0-1 0 0 0,0 0 0 0 0,0 1 0 0 0,0-1 0 0 0,0 0 0 0 0,0 0 0 0 0,0 1 0 0 0,0-1-1 0 0,0 0 1 0 0,0 0 0 0 0,0 1 0 0 0,0-1 0 0 0,0 1 0 0 0,1 12 755 0 0,0 1 1 0 0,-1 18-1 0 0,0 22 275 0 0,2-26-971 0 0,-3 0-1 0 0,0-1 1 0 0,-1 1-1 0 0,-2 0 1 0 0,-7 28-1 0 0,8-47-111 0 0,-1 0-1 0 0,0 0 1 0 0,0 0-1 0 0,0 0 1 0 0,-1-1-1 0 0,-11 15 0 0 0,8-13 33 0 0,1-3 12 0 0,5-6 47 0 0,2 0 27 0 0,-1-1-1 0 0,0 0 1 0 0,0 1-1 0 0,1-1 1 0 0,-1 0 0 0 0,0 0-1 0 0,0 1 1 0 0,0-1-1 0 0,1 0 1 0 0,-1 0-1 0 0,0 0 1 0 0,0 0 0 0 0,0 0-1 0 0,1 0 1 0 0,-3-1-1 0 0,2-2 2 0 0,-1 0 0 0 0,0 0-1 0 0,1 0 1 0 0,-1 0-1 0 0,1-1 1 0 0,0 1-1 0 0,0-1 1 0 0,1 1 0 0 0,-1-1-1 0 0,1 1 1 0 0,-1-1-1 0 0,1 0 1 0 0,0 1 0 0 0,1-1-1 0 0,-1 1 1 0 0,1-1-1 0 0,0-4 1 0 0,4-10-27 0 0,0 0 1 0 0,8-19-1 0 0,-8 23-56 0 0,28-89-312 0 0,-29 85 197 0 0,0-1 0 0 0,-1 0 0 0 0,0-30 0 0 0,-2 21 116 0 0,-1 13 152 0 0,0 1 0 0 0,0-1-1 0 0,-4-17 1 0 0,2 8 126 0 0,2 22-111 0 0,-1 4-421 0 0,-2 4 243 0 0,1 0 1 0 0,0 0 0 0 0,0 0 0 0 0,1 1-1 0 0,-1-1 1 0 0,2 0 0 0 0,-1 1-1 0 0,1-1 1 0 0,-1 0 0 0 0,2 10-1 0 0,3 8 101 0 0,7 35-1 0 0,-1-15-88 0 0,2 14 39 0 0,5 27-461 0 0,-17-82 164 0 0,0 11-257 0 0,0-12 334 0 0,-1-2-131 0 0,0 0 334 0 0,0 0-1 0 0,0-1 1 0 0,0 1 0 0 0,1 0-1 0 0,-1-1 1 0 0,0 1-1 0 0,0-1 1 0 0,0 1 0 0 0,0-1-1 0 0,1 1 1 0 0,-1-1-1 0 0,0 1 1 0 0,1-1 0 0 0,-1 0-1 0 0,0 0 1 0 0,1 1-1 0 0,-1-1 1 0 0,1 0-1 0 0,-1 0 1 0 0,1 1 0 0 0,-1-1-1 0 0,1 0 1 0 0,0 0-1 0 0,-1-1 1 0 0,-4-24 412 0 0,5 8-395 0 0,1-1 1 0 0,1 1-1 0 0,1-1 0 0 0,0 1 1 0 0,2 0-1 0 0,6-18 0 0 0,1-7-45 0 0,-7 30 0 0 0,1 1 0 0 0,2 1 0 0 0,-8 11 0 0 0,1-1 0 0 0,-1 1 0 0 0,0-1 0 0 0,1 1 0 0 0,-1-1 0 0 0,1 1 0 0 0,-1-1 0 0 0,1 1 0 0 0,-1 0 0 0 0,1-1 0 0 0,-1 1 0 0 0,1 0 0 0 0,-1-1 0 0 0,1 1 0 0 0,-1 0 0 0 0,2 0 0 0 0,-2 0 0 0 0,1 0 0 0 0,0 0 0 0 0,-1 0 0 0 0,1 1 0 0 0,-1-1 0 0 0,1 0 0 0 0,-1 1 0 0 0,1-1 0 0 0,-1 0 0 0 0,1 1 0 0 0,-1-1 0 0 0,1 1 0 0 0,-1-1 0 0 0,0 0 0 0 0,1 1 0 0 0,0 0 0 0 0,6 9-12 0 0,1-2-46 0 0,-7-6-8 0 0,2-3 13 0 0,-1 1 48 0 0,1-1-1 0 0,-1 1 1 0 0,1-1 0 0 0,-1 0-1 0 0,1 0 1 0 0,-1 0 0 0 0,1 0-1 0 0,-1-1 1 0 0,0 1 0 0 0,0-1-1 0 0,0 1 1 0 0,0-1 0 0 0,0 0 0 0 0,0 1-1 0 0,0-1 1 0 0,0 0 0 0 0,-1 0-1 0 0,3-4 1 0 0,1-1-22 0 0,-2 4 9 0 0,0 0-3 0 0,0-1 0 0 0,0 1 1 0 0,0-1-1 0 0,-1 0 0 0 0,1 0 0 0 0,-1 0 0 0 0,0 0 0 0 0,0 0 1 0 0,0-1-1 0 0,-1 1 0 0 0,0 0 0 0 0,1-1 0 0 0,-2 1 1 0 0,1-1-1 0 0,0 0 0 0 0,-1 1 0 0 0,0-1 0 0 0,0 1 0 0 0,0-1 1 0 0,-1 0-1 0 0,-1-8 0 0 0,2 9 13 0 0,-1 3 11 0 0,1-1-1 0 0,0 1 1 0 0,-1 0 0 0 0,1 0-1 0 0,0 0 1 0 0,-1-1-1 0 0,1 1 1 0 0,-1 0-1 0 0,0 0 1 0 0,1 0-1 0 0,-1 0 1 0 0,-1-2-1 0 0,1 2 81 0 0,-1 0-1 0 0,1-1 0 0 0,-1 1 1 0 0,0 0-1 0 0,1-1 0 0 0,-1 1 1 0 0,0 0-1 0 0,0 0 1 0 0,0 1-1 0 0,0-1 0 0 0,0 0 1 0 0,-2 0-1 0 0,-3-1 106 0 0,5 1-104 0 0,1 1 0 0 0,-1-1 0 0 0,0 1-1 0 0,0 0 1 0 0,0 0 0 0 0,0 0 0 0 0,0 0 0 0 0,1 0 0 0 0,-1 0 0 0 0,0 0-1 0 0,0 1 1 0 0,-2 0 0 0 0,3-1-78 0 0,-1 0 319 0 0,0 1-191 0 0,-5 1-118 0 0,5-1-70 0 0,3 6-628 0 0,-4 17 652 0 0,1-8 30 0 0,1 12-35 0 0,2-23 10 0 0,2 10 13 0 0,2-1 12 0 0,-1-2-10 0 0,-3-11 7 0 0,-1-1 0 0 0,1 0 0 0 0,0 0 0 0 0,-1 0 0 0 0,1 0 0 0 0,0 0 0 0 0,-1 0 0 0 0,1 0-1 0 0,-1 0 1 0 0,1-1 0 0 0,0 1 0 0 0,-1 0 0 0 0,1 0 0 0 0,-1 0 0 0 0,1-1 0 0 0,0 1 0 0 0,-1 0 0 0 0,1 0 0 0 0,-1-1 0 0 0,2 0 0 0 0,-2 1 0 0 0,11-8-61 0 0,-7 4 38 0 0,4-4-6 0 0,3-17 13 0 0,-5 7-35 0 0,-7 13 60 0 0,0 1-1 0 0,0-7 50 0 0,0 9 375 0 0,1 5-370 0 0,-3 12-49 0 0,-7 49-10 0 0,8-47 12 0 0,-6 23 0 0 0,-1 5 25 0 0,3-4-24 0 0,-19 102 36 0 0,21-128-50 0 0,1-2 11 0 0,2-11 170 0 0,4-26-32 0 0,9-55-52 0 0,-6 38-71 0 0,2-20 6 0 0,-11 96-64 0 0,2 46-1 0 0,0-17 18 0 0,3 29 45 0 0,0 6 4 0 0,-3-93-34 0 0,2 1 0 0 0,2 15 0 0 0,-3-10 11 0 0,0-9 17 0 0,1-5-52 0 0,-1 0 0 0 0,1-1-1 0 0,0 1 1 0 0,0 0 0 0 0,0 0 0 0 0,0 0-1 0 0,2-3 1 0 0,3-5-37 0 0,1-5-108 0 0,-1-2 0 0 0,-1 1 0 0 0,-1-1 0 0 0,0 1-1 0 0,-1-1 1 0 0,0 0 0 0 0,-1 0 0 0 0,-2-25 0 0 0,0 40 1066 0 0,0 5-720 0 0,2 43 54 0 0,-1-18 2 0 0,-3 41-1 0 0,-1 20 1 0 0,4-58-162 0 0,-2-8-124 0 0,-1-22-56 0 0,1-5-20 0 0,-2-18-84 0 0,2 18 170 0 0,2-18 6 0 0,-2 18 27 0 0,1-1-17 0 0,5-15-2 0 0,-3 12 26 0 0,-2 8 4 0 0,0 0 0 0 0,0 0 0 0 0,0 0 1 0 0,0 0-1 0 0,0 0 0 0 0,0 0 0 0 0,0 0 0 0 0,0 0 0 0 0,0 0 1 0 0,0 0-1 0 0,0 0 0 0 0,0 0 0 0 0,0 0 0 0 0,0 0 0 0 0,1 0 0 0 0,-1 0 1 0 0,0 0-1 0 0,0 0 0 0 0,0 0 0 0 0,0 0 0 0 0,0 0 0 0 0,0 0 1 0 0,0 0-1 0 0,0 0 0 0 0,0 0 0 0 0,0 0 0 0 0,0 0 0 0 0,0 0 0 0 0,0 0 1 0 0,0 0-1 0 0,0 0 0 0 0,0 0 0 0 0,0 0 0 0 0,0 0 0 0 0,0 0 1 0 0,0 0-1 0 0,2 5 17 0 0,0 0 0 0 0,0-1 0 0 0,-1 1 0 0 0,0 0 0 0 0,0 0 0 0 0,-1 0 1 0 0,1 7-1 0 0,-1-5-6 0 0,2 1 42 0 0,-3-2-57 0 0,-6 12 133 0 0,3-7-55 0 0,4-9 161 0 0,-2 1-71 0 0,0 0-1 0 0,0 0 1 0 0,0 0-1 0 0,-1 0 1 0 0,1-1-1 0 0,-1 1 1 0 0,-3 2-1 0 0,4-3-191 0 0,0 0 158 0 0,0-1-52 0 0,-5 2-9 0 0,5-2 1 0 0,-10-3 110 0 0,9 0-140 0 0,1 0-1 0 0,0 0 0 0 0,0 0 0 0 0,0 0 0 0 0,0 0 1 0 0,0 0-1 0 0,0-1 0 0 0,1 1 0 0 0,-1 0 0 0 0,1-1 1 0 0,-1 0-1 0 0,1 1 0 0 0,0-1 0 0 0,0 0 0 0 0,0 1 1 0 0,1-1-1 0 0,-1 0 0 0 0,0 0 0 0 0,1 0 1 0 0,0 0-1 0 0,0-3 0 0 0,0-9 43 0 0,1 0-1 0 0,5-30 1 0 0,-1 14-30 0 0,14-110 21 0 0,-8 46-276 0 0,3-21-132 0 0,-8-62 22 0 0,6 59 366 0 0,-8 103-43 0 0,-3 11-11 0 0,1 0 0 0 0,-1 1 0 0 0,0-1 0 0 0,0 0-1 0 0,0-8 1 0 0,-1 3-12 0 0,0 8-46 0 0,0 5-125 0 0,2 131 326 0 0,-2-79 3 0 0,-6 220-70 0 0,2-163-6 0 0,-27 154-1 0 0,21-226 59 0 0,10-37-108 0 0,1-7-61 0 0,0 0-1 0 0,1 0 1 0 0,-1 0-1 0 0,1 1 1 0 0,0-1-1 0 0,0 1 1 0 0,4-6 0 0 0,4-6-91 0 0,-2-1-89 0 0,10-32 0 0 0,-6 14 25 0 0,14-44-141 0 0,-16 44 264 0 0,-4 12 71 0 0,-7 19 3 0 0,0 0 12 0 0,1 1 703 0 0,0 3-696 0 0,1 0-1 0 0,-1 0 1 0 0,0 0-1 0 0,0 0 1 0 0,-1 0-1 0 0,1 0 1 0 0,0 0-1 0 0,0 0 1 0 0,0 0-1 0 0,-1 0 1 0 0,0 2-1 0 0,0 2 9 0 0,-6 52 82 0 0,4-22 17 0 0,-2 0 0 0 0,-13 45-1 0 0,15-71-126 0 0,-11 51 0 0 0,11-49-14 0 0,3-9-56 0 0,-1-20-80 0 0,0-8 104 0 0,3 0-14 0 0,1 12 48 0 0,-1 3 2 0 0,-2 9-45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29.94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26 455 0 0,'0'0'0'0'0,"13"3"0"0"0,7-3 0 0 0,0-2 0 0 0,0 1 1072 0 0,0 1 176 0 0,0-2 32 0 0,0 0 0 0 0,2-2-992 0 0,1 1-208 0 0,1-1-80 0 0,2 0 64 0 0,-1 1-280 0 0,2-1-56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1.886"/>
    </inkml:context>
    <inkml:brush xml:id="br0">
      <inkml:brushProperty name="width" value="0.05" units="cm"/>
      <inkml:brushProperty name="height" value="0.05" units="cm"/>
    </inkml:brush>
  </inkml:definitions>
  <inkml:trace contextRef="#ctx0" brushRef="#br0">186 152 4607 0 0,'0'0'7615'0'0,"-2"-2"-7310"0"0,-12-16 135 0 0,3 1-430 0 0,10 13 12 0 0,0 0 0 0 0,0 2-8 0 0,0 1 0 0 0,1 0 1 0 0,-1-1-1 0 0,0 1 1 0 0,1-1-1 0 0,-1 1 0 0 0,1-1 1 0 0,0 1-1 0 0,0-1 1 0 0,-1 1-1 0 0,1-1 0 0 0,0 1 1 0 0,0-1-1 0 0,0 1 1 0 0,1-1-1 0 0,-1 1 0 0 0,0-1 1 0 0,1-2-1 0 0,1-2 499 0 0,-2 4-482 0 0,1 1-1 0 0,0-1 1 0 0,-1 0-1 0 0,1 1 1 0 0,0-1-1 0 0,0 1 1 0 0,0-1-1 0 0,0 1 1 0 0,0-1-1 0 0,0 1 1 0 0,3-2-1 0 0,2-4 171 0 0,-2 2-138 0 0,1 1-1 0 0,-1 0 1 0 0,1 0 0 0 0,0 0-1 0 0,0 0 1 0 0,0 1 0 0 0,0 0-1 0 0,0 0 1 0 0,1 0 0 0 0,5-1-1 0 0,-6 3 13 0 0,-2 0-63 0 0,1 1 1 0 0,-1 0 0 0 0,0 0-1 0 0,0 1 1 0 0,0-1-1 0 0,0 0 1 0 0,1 1-1 0 0,-1 0 1 0 0,0 0-1 0 0,0 0 1 0 0,5 2 0 0 0,-4 0-8 0 0,10 3 104 0 0,-6 1-17 0 0,13 9-30 0 0,-18-12-60 0 0,14 14-1 0 0,-14-13 3 0 0,-2-1 5 0 0,2 0 6 0 0,-1 1 0 0 0,1 0 1 0 0,-1 0-1 0 0,-1 0 1 0 0,1 0-1 0 0,-1 0 0 0 0,1 0 1 0 0,-1 0-1 0 0,-1 1 0 0 0,1-1 1 0 0,-1 0-1 0 0,0 6 1 0 0,-1 3-14 0 0,0 0 1 0 0,-1 0 0 0 0,-7 25 0 0 0,6-30-3 0 0,-1 0 0 0 0,0-1 0 0 0,0 1-1 0 0,-10 12 1 0 0,-6 6 89 0 0,-2 0-1 0 0,-1-2 0 0 0,-28 24 0 0 0,-11 12-25 0 0,53-52-57 0 0,0 0 0 0 0,-1-1 0 0 0,0 0 0 0 0,-14 8 0 0 0,-36 25 92 0 0,55-39-99 0 0,1 1 2 0 0,-8 12-78 0 0,5-5 130 0 0,6-9 11 0 0,1 2-10 0 0,3 8-44 0 0,6 0-10 0 0,-5-8 8 0 0,-1-1-1 0 0,1 0 0 0 0,0 0 0 0 0,0-1 1 0 0,0 1-1 0 0,0-1 0 0 0,1 0 1 0 0,-1 0-1 0 0,0 0 0 0 0,1 0 1 0 0,7-1-1 0 0,2 0 78 0 0,1 0 1 0 0,16-3-1 0 0,-19 1-40 0 0,0 0 0 0 0,22-7-1 0 0,-18 4-30 0 0,2 1 48 0 0,-7 2-41 0 0,0-1 0 0 0,14-6-1 0 0,-15 5-20 0 0,27-8 0 0 0,-22 8-540 0 0,0 1 0 0 0,1 0-1 0 0,24-1 1 0 0,-37 4-99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5.913"/>
    </inkml:context>
    <inkml:brush xml:id="br0">
      <inkml:brushProperty name="width" value="0.1" units="cm"/>
      <inkml:brushProperty name="height" value="0.1" units="cm"/>
      <inkml:brushProperty name="color" value="#333333"/>
    </inkml:brush>
  </inkml:definitions>
  <inkml:trace contextRef="#ctx0" brushRef="#br0">1 121 919 0 0,'1'-2'67'0'0,"4"-16"990"0"0,-1 0 0 0 0,-1 0 1 0 0,2-19-1 0 0,-4 22-1253 0 0,0 12 942 0 0,1-7 3048 0 0,6 37-3224 0 0,-1 0-1 0 0,4 38 0 0 0,0 60 199 0 0,-1-17-569 0 0,-8-84-172 0 0,-1 47-1 0 0,-1-62-22 0 0,0-8-4 0 0,0-1 1 0 0,0 1-1 0 0,0 0 0 0 0,0-1 1 0 0,0 1-1 0 0,0-1 0 0 0,0 1 1 0 0,0 0-1 0 0,0-1 1 0 0,0 1-1 0 0,0-1 0 0 0,-1 1 1 0 0,1 0-1 0 0,0-1 0 0 0,0 1 1 0 0,0-1-1 0 0,-1 1 0 0 0,1-1 1 0 0,0 1-1 0 0,-1 0 0 0 0,-2 2 43 0 0,-6 4-33 0 0,9-6-10 0 0,-1-1 0 0 0,1 0 0 0 0,-1 0 0 0 0,0 0 0 0 0,1 0 0 0 0,-1 0 0 0 0,1 0 0 0 0,-1 0 0 0 0,0 0 0 0 0,1 0 0 0 0,-1 0 0 0 0,1 0 0 0 0,-1 0 0 0 0,0 0 0 0 0,1-1 0 0 0,-1 1 0 0 0,0-1 0 0 0,-1 0 2 0 0,0 0 0 0 0,0-1-1 0 0,0 1 1 0 0,1-1 0 0 0,-1 1-1 0 0,1-1 1 0 0,-1 0 0 0 0,1 0-1 0 0,0 0 1 0 0,-1 0 0 0 0,1 0-1 0 0,0 0 1 0 0,0 0 0 0 0,0 0-1 0 0,1 0 1 0 0,-1 0 0 0 0,0-5-1 0 0,-1-4 11 0 0,0 0-1 0 0,1-15 0 0 0,0 23-11 0 0,2-29 11 0 0,1 0 0 0 0,1 0-1 0 0,2 0 1 0 0,15-56 0 0 0,-17 77-42 0 0,-2 9 272 0 0,0 5-162 0 0,3 3-23 0 0,-1 0 1 0 0,0 1-1 0 0,-1-1 0 0 0,1 0 0 0 0,-1 1 1 0 0,-1-1-1 0 0,1 1 0 0 0,-1 0 1 0 0,0 0-1 0 0,0 7 0 0 0,-2 16 122 0 0,-6 42 0 0 0,5-58-165 0 0,0 1 30 0 0,2-14-76 0 0,-1-4 10 0 0,0-9-8 0 0,0-18-28 0 0,7-42 53 0 0,17-82 0 0 0,-19 140 6 0 0,-1 8 33 0 0,0 8-9 0 0,1 8 19 0 0,-4-10-36 0 0,3 11 51 0 0,0 0 1 0 0,-1 0-1 0 0,-1 0 0 0 0,0 0 0 0 0,0 0 1 0 0,-2 17-1 0 0,-11 67 223 0 0,11-90-281 0 0,-12 65 87 0 0,10-58-59 0 0,-6-38-151 0 0,8 15 86 0 0,1-1-1 0 0,0 1 0 0 0,1 0 1 0 0,3-16-1 0 0,13-47-77 0 0,-8 36 116 0 0,11-28-129 0 0,-13 84 94 0 0,-4-8 87 0 0,-1 0-1 0 0,-1 1 0 0 0,0-1 1 0 0,0 0-1 0 0,-1 1 0 0 0,-1 11 1 0 0,-11 63 240 0 0,9-70-237 0 0,1-4-36 0 0,0 1-1 0 0,-1 0 0 0 0,-6 13 1 0 0,5-20-10 0 0,1-7-7 0 0,1-7-6 0 0,2 9 3 0 0,-2-14-20 0 0,0 0 1 0 0,2-1-1 0 0,0 1 0 0 0,0-1 0 0 0,1 1 0 0 0,1 0 0 0 0,1 0 0 0 0,4-17 1 0 0,-6 29 107 0 0,-1 5 41 0 0,2 35 274 0 0,-6 52 1 0 0,5-86-397 0 0,-3 17 84 0 0,-4 4-1019 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9.876"/>
    </inkml:context>
    <inkml:brush xml:id="br0">
      <inkml:brushProperty name="width" value="0.1" units="cm"/>
      <inkml:brushProperty name="height" value="0.1" units="cm"/>
      <inkml:brushProperty name="color" value="#0B868D"/>
      <inkml:brushProperty name="inkEffects" value="ocean"/>
      <inkml:brushProperty name="anchorX" value="-2337.43237"/>
      <inkml:brushProperty name="anchorY" value="-9393.11426"/>
      <inkml:brushProperty name="scaleFactor" value="0.5"/>
    </inkml:brush>
  </inkml:definitions>
  <inkml:trace contextRef="#ctx0" brushRef="#br0">42 0 1375 0 0,'0'0'6496'0'0,"-5"2"-5741"0"0,-1-1 8 0 0,0 1-510 0 0,1-1 30 0 0,0 2-193 0 0,2 0 12 0 0,-1 3-38 0 0,2-1 21 0 0,-1 2 11 0 0,1-1-115 0 0,2 2-77 0 0,2 0 44 0 0,1-1-14 0 0,3-1 0 0 0,1-1 77 0 0,0-3 221 0 0,-1 0 203 0 0,-1-2-78 0 0,-2 0-8 0 0,-2 0-119 0 0,0 0-177 0 0,-1 0-128 0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44.300"/>
    </inkml:context>
    <inkml:brush xml:id="br0">
      <inkml:brushProperty name="width" value="0.1" units="cm"/>
      <inkml:brushProperty name="height" value="0.1" units="cm"/>
      <inkml:brushProperty name="color" value="#0B868D"/>
      <inkml:brushProperty name="inkEffects" value="ocean"/>
      <inkml:brushProperty name="anchorX" value="-1701.54993"/>
      <inkml:brushProperty name="anchorY" value="-8831.05957"/>
      <inkml:brushProperty name="scaleFactor" value="0.5"/>
    </inkml:brush>
  </inkml:definitions>
  <inkml:trace contextRef="#ctx0" brushRef="#br0">197 3 919 0 0,'-3'-1'6603'0'0,"-2"0"-5380"0"0,-3 1-381 0 0,-4 4-214 0 0,-2 5-354 0 0,-3 5 31 0 0,0 4-81 0 0,1 0-125 0 0,4-2-99 0 0,1 2 18 0 0,2 0-18 0 0,2-4 0 0 0,3-4 0 0 0,1-3-93 0 0,2-3 45 0 0,1-2 56 0 0,0-2 65 0 0,1 0-97 0 0,-1-1 148 0 0,0 1-16 0 0,1-1 64 0 0,-1 1-114 0 0,0-1 31 0 0,0 1-110 0 0,-1-1 106 0 0,-2-3-106 0 0,0 1 31 0 0,1 0-10 0 0,0 0 0 0 0,1 0-84 0 0,0-1 108 0 0,0 2-110 0 0,0 0 107 0 0,1 0-32 0 0,-2 4 11 0 0,-1 2 0 0 0,0 0 0 0 0,-2 3 75 0 0,1-2-96 0 0,0 0 31 0 0,2-2-10 0 0,0-1 84 0 0,2-1-33 0 0,-1 0-60 0 0,1-1 19 0 0,2-3 102 0 0,3-1-144 0 0,4-4 160 0 0,6-3-160 0 0,3-1 123 0 0,3 0-112 0 0,0 0-183 0 0,0 3 153 0 0,-5 2-60 0 0,-1 3-125 0 0,-1 1 143 0 0,-4 1-50 0 0,0 3 15 0 0,-2 0 66 0 0,1 3-10 0 0,1 2 81 0 0,0 3-20 0 0,0 3 11 0 0,0 2 0 0 0,-2 1 75 0 0,-1 0-96 0 0,-1-2 31 0 0,-2 0-10 0 0,-2-3 0 0 0,0-3 0 0 0,-1-3 0 0 0,0 2 0 0 0,0-1 0 0 0,0-2 0 0 0,0-1 0 0 0,-1 0 0 0 0,1-1 0 0 0,2-8-2328 0 0,-2 2 1890 0 0,1 1 230 0 0,0-2 206 0 0,-1 1-104 0 0,0 1 127 0 0,-1 2-32 0 0,1 0 123 0 0,-2-1-32 0 0,1 0 7 0 0,0 1 58 0 0,-1 0 179 0 0,1 1-225 0 0,0 0-99 0 0,0 1 100 0 0,0 0-121 0 0,0 0 31 0 0,0 0-10 0 0,0 0 0 0 0,0 0 0 0 0,0 0 0 0 0,-2-1 0 0 0,1 0-84 0 0,-1-1 108 0 0,0-1-36 0 0,0-2 12 0 0,-1-1 0 0 0,1 0 0 0 0,-4-3-74 0 0,1 0 20 0 0,-1 1-19 0 0,0 0 2 0 0,-1 0-1 0 0,-1 1 0 0 0,-1 1 84 0 0,0 0-24 0 0,1 2 12 0 0,-4 0 38 0 0,-2 3 100 0 0,0 0-26 0 0,-1 2 26 0 0,1 1-32 0 0,0 2 1 0 0,0 1-2 0 0,2 1-1 0 0,0 0-121 0 0,1 2 118 0 0,1 0-125 0 0,2-1 111 0 0,1 1-108 0 0,0-1-230 0 0,1-1-1 0 0,1 1-215 0 0,1-2 309 0 0,1-1 36 0 0,1-1-76 0 0,1-1 143 0 0,1-2 54 0 0,1 3-97 0 0,1 3 122 0 0,1-1-36 0 0,0 0 12 0 0,1 2 75 0 0,1 0-96 0 0,-1 0 31 0 0,0-2-10 0 0,1 1 0 0 0,-2-1 0 0 0,-1-1 0 0 0,1 1 0 0 0,-2-1 0 0 0,1 0 112 0 0,-3 1 6 0 0,-1 3-70 0 0,0-1 325 0 0,-3 1-49 0 0,2-1 48 0 0,-3 0 309 0 0,2-1-262 0 0,1-2-195 0 0,0-1-223 0 0,2-2 39 0 0,0 0-40 0 0,1-1 0 0 0,0 0 0 0 0,0-2 296 0 0,0 2-296 0 0,0 0 0 0 0,2-3-496 0 0,1-3 424 0 0,3-3 84 0 0,2-2-24 0 0,1-1 12 0 0,4-2 0 0 0,0 1 0 0 0,0-2 0 0 0,2 1 0 0 0,0 0 0 0 0,-1-1 0 0 0,0 0 0 0 0,0 0 0 0 0,-1 1 0 0 0,0 0 0 0 0,0 2 0 0 0,-1 2 0 0 0,-3 1 0 0 0,0 2 0 0 0,-2 2 0 0 0,-1-1 0 0 0,-1 2 0 0 0,-2 1 0 0 0,0-1 940 0 0,-3 4-874 0 0,3 2-774 0 0,3 1-246 0 0,4 0 1122 0 0,-1 0-414 0 0,-1 0 270 0 0,1 0-42 0 0,-2-1 18 0 0,2 1 0 0 0,0 1 0 0 0,0 0 0 0 0,0 1 0 0 0,0 3 0 0 0,1 2 84 0 0,-1 1-33 0 0,2 2 52 0 0,-1 0 25 0 0,-2-2-6 0 0,0 0 6 0 0,0 0 122 0 0,3 2-64 0 0,1 1-95 0 0,0 0-91 0 0,-1-2-76 0 0,-1-2-93 0 0,-3-3 62 0 0,-2-2-74 0 0,-1-1 122 0 0,-1-1-54 0 0,-1 0 646 0 0,-4-4-632 0 0,-2-2-134 0 0,0 0 157 0 0,-1-3-35 0 0,1-1 123 0 0,0 1-326 0 0,2 1 16 0 0,0 1 48 0 0,1 2 71 0 0,1 0 92 0 0,0 2 86 0 0,-2-2-14 0 0,0 0-59 0 0,-4-2 20 0 0,-4 0-131 0 0,-4-2 230 0 0,-2 1-73 0 0,-3-1 28 0 0,1 1 0 0 0,0 2 0 0 0,2 0 0 0 0,2 2 0 0 0,0 2 0 0 0,-1 2 252 0 0,0 1-25 0 0,-3 3 60 0 0,1 2-154 0 0,1 1 58 0 0,0 2 78 0 0,1 5-177 0 0,2 1-17 0 0,2 0-75 0 0,2 3 10 0 0,0 1-10 0 0,2-1-102 0 0,2-2 56 0 0,0-5-78 0 0,3-4-129 0 0,0-4-59 0 0,2-3-144 0 0,-1-1 20 0 0,7-3-448 0 0,5-3 905 0 0,3-1-191 0 0,-1-1 168 0 0,-3 1 242 0 0,-2 2 519 0 0,0-2 2441 0 0,-13 9-2600 0 0,-6 4-131 0 0,-4 4-313 0 0,-1 1-46 0 0,1 1-109 0 0,0-1 87 0 0,4-3-109 0 0,3-2-258 0 0,4-3-40 0 0,1-2-18 0 0,2-2-14 0 0,2-4-270 0 0,-1 0 537 0 0,0-1 15 0 0,0 2 78 0 0,0 0-20 0 0,0 1 11 0 0,1-2 0 0 0,0 0 0 0 0,-1 0 0 0 0,5-2-420 0 0,4-4-272 0 0,2 0 454 0 0,8-6-1684 0 0,3-3 1489 0 0,2-3 58 0 0,-1 2 254 0 0,-4 1 366 0 0,-4 5-195 0 0,-4 4 219 0 0,-5 3 280 0 0,-2 2 1145 0 0,-6 7-1236 0 0,-2 2-248 0 0,-2 2-210 0 0,-1 2 38 0 0,1-1-38 0 0,2-2 0 0 0,0-2 0 0 0,2-1-102 0 0,1-1-177 0 0,8-1-245 0 0,3 0 352 0 0,15-3-1592 0 0,2 0 1992 0 0,5-1-796 0 0,2 2 457 0 0,-4 2 343 0 0,-3 2 170 0 0,-5 2 404 0 0,-4 4-212 0 0,-5 3-118 0 0,-6 1-116 0 0,-5 0-200 0 0,-5 0-64 0 0,-4-2 17 0 0,-2-1-20 0 0,-3-2-34 0 0,2-2-64 0 0,2-2 90 0 0,0-1-13 0 0,2-1 5 0 0,1-2-90 0 0,3 0-48 0 0,1-3-151 0 0,2-3 62 0 0,4-5 26 0 0,3-6 63 0 0,1-4 61 0 0,-1-2-11 0 0,-3 1 189 0 0,-2 5-154 0 0,-2 4 260 0 0,-2 4 290 0 0,-3 3-92 0 0,-2 3-270 0 0,-3 3 90 0 0,-4 4-46 0 0,0 3-298 0 0,-1 1 84 0 0,4 0-42 0 0,-1 0 0 0 0,1 0-252 0 0,1-2 82 0 0,-1 0-133 0 0,0-2-252 0 0,-1-3-353 0 0,1-3 108 0 0,0-4-702 0 0,1-1 1519 0 0,0-1-164 0 0,-3-3 533 0 0,0 1 172 0 0,-4 3 345 0 0,-4 2-94 0 0,-4 4 3 0 0,-2 4-202 0 0,1 2-265 0 0,2 2-154 0 0,2-1-190 0 0,3 1 28 0 0,1-1-215 0 0,2-1-162 0 0,3-1-22 0 0,4-2-415 0 0,3 0 890 0 0,2-1-309 0 0,2-1 102 0 0,0 2 51 0 0,-1 0 40 0 0,0 2 11 0 0,-1 1 0 0 0,0 1 0 0 0,-1 0 0 0 0,0 1 140 0 0,-1 1 63 0 0,-1 1-28 0 0,0-1-18 0 0,-1-1-10 0 0,2-1-19 0 0,0-2-72 0 0,3-1-56 0 0,0-2 85 0 0,1 0-32 0 0,1-1-63 0 0,0-1 95 0 0,0-5 6 0 0,1-6 121 0 0,2-3-132 0 0,1-2 46 0 0,3-5 61 0 0,2-3-124 0 0,1-3 11 0 0,2-3-80 0 0,-1 2 16 0 0,-1 2-10 0 0,-1 3 0 0 0,-1 3 0 0 0,1-1 0 0 0,-1 3 0 0 0,2 3 0 0 0,1 2 0 0 0,-3 5 0 0 0,6 1 112 0 0,5 3-32 0 0,2 2-96 0 0,1 2 32 0 0,4 3-16 0 0,3 4 0 0 0,0 4-84 0 0,-3 0 108 0 0,2 5-297 0 0,2 3 12 0 0,0 2 77 0 0,1 2 93 0 0,-2-3 88 0 0,-7-4-13 0 0,-3-2 16 0 0,-3-3 0 0 0,-2-1 0 0 0,-4-4 0 0 0,-3-1 0 0 0,0-2 84 0 0,-3-1 14 0 0,2-2 1307 0 0,-8 4-1416 0 0,-1 2-91 0 0,-2 7 56 0 0,1 2-22 0 0,0 0 79 0 0,1 2-22 0 0,1 1-63 0 0,0 0 95 0 0,0-1-32 0 0,1-4 11 0 0,-1-1 0 0 0,0-3 0 0 0,-2-1 0 0 0,0-2 0 0 0,-2-1 0 0 0,1-1 0 0 0,-2-1 0 0 0,1-1-149 0 0,1 0 117 0 0,1-1-715 0 0,4-2 689 0 0,7-7-945 0 0,1 1 1150 0 0,-1-1-371 0 0,3 3 373 0 0,1 2 255 0 0,-2 2-87 0 0,0 3-38 0 0,-1 4-146 0 0,0 2-39 0 0,-2 2-22 0 0,-2-1-80 0 0,-1-1 93 0 0,-2-3-106 0 0,0-1-71 0 0,-1-1-28 0 0,0-1 73 0 0,0-1-65 0 0,-1 0 21 0 0,1-4 107 0 0,0 1-32 0 0,-1-5 16 0 0,-1-3 75 0 0,-2 0-96 0 0,-3-2 31 0 0,-4 1-10 0 0,-1 1-93 0 0,-6 3-67 0 0,-2 2 107 0 0,1 3 53 0 0,-3 2-14 0 0,-2 3-60 0 0,-2 2 95 0 0,2 0-32 0 0,1 1 11 0 0,3 0 0 0 0,2-1 0 0 0,1 1-140 0 0,0 0-118 0 0,3 0 174 0 0,-2 1-952 0 0,1 0 610 0 0,-4 3-530 0 0,0 1 1256 0 0,0 0-364 0 0,4-1 160 0 0,2-1 290 0 0,2 0 448 0 0,3-1-567 0 0,1 0-83 0 0,0 0 64 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48.953"/>
    </inkml:context>
    <inkml:brush xml:id="br0">
      <inkml:brushProperty name="width" value="0.1" units="cm"/>
      <inkml:brushProperty name="height" value="0.1" units="cm"/>
    </inkml:brush>
  </inkml:definitions>
  <inkml:trace contextRef="#ctx0" brushRef="#br0">0 26 455 0 0,'0'0'1234'0'0,"4"-2"139"0"0,14-6 1915 0 0,-16 7-3213 0 0,5-4-74 0 0,-4 3-54 0 0,5-6 3255 0 0,-6 9-3160 0 0,-1 0-1 0 0,1 0 0 0 0,-1 1 0 0 0,1-1 1 0 0,-1 0-1 0 0,0 1 0 0 0,0-1 0 0 0,1 1 1 0 0,-1-1-1 0 0,0 1 0 0 0,0-1 0 0 0,0 1 1 0 0,-1 0-1 0 0,2 2 0 0 0,-1-3-28 0 0,1 2 15 0 0,0 1 0 0 0,0-1 0 0 0,-1 0 0 0 0,1 1 0 0 0,-1-1 0 0 0,0 1 0 0 0,2 6 0 0 0,0 5 34 0 0,-1-12-50 0 0,4 22-14 0 0,-4-9 2 0 0,-2-1 11 0 0,-2-1 32 0 0,-1-1-22 0 0,3-13-10 0 0,0 1-1 0 0,0 0 1 0 0,-1 0 0 0 0,1 0 0 0 0,0 0-1 0 0,-1-1 1 0 0,1 1 0 0 0,-1 0 0 0 0,1 0-1 0 0,-1-1 1 0 0,1 1 0 0 0,-1 0-1 0 0,0-1 1 0 0,1 1 0 0 0,-1 0 0 0 0,0-1-1 0 0,1 1 1 0 0,-1-1 0 0 0,0 1 0 0 0,0-1-1 0 0,0 0 1 0 0,1 1 0 0 0,-1-1-1 0 0,0 0 1 0 0,-2 1 0 0 0,2-1-34 0 0,-1 1 204 0 0,2-3-171 0 0,0 0 0 0 0,0 1 0 0 0,0-1 0 0 0,0 1-1 0 0,0-1 1 0 0,0 0 0 0 0,0 1 0 0 0,-1-3 0 0 0,0 2-1 0 0,1 0 0 0 0,0 0 0 0 0,0 0 1 0 0,-1 0-1 0 0,1 0 0 0 0,0 0 1 0 0,0 0-1 0 0,1 0 0 0 0,0-4 1 0 0,1 0 16 0 0,6-24 22 0 0,-6 19-47 0 0,0 1 13 0 0,1-19 35 0 0,-3 18 14 0 0,-3 23 450 0 0,3-7-510 0 0,-2 15-11 0 0,4 5 67 0 0,-3-22-46 0 0,-1 0-41 0 0,4 17 581 0 0,-8-108-174 0 0,5 85-326 0 0,1-3 354 0 0,9 25-355 0 0,7 14-3821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53.13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416 91 4607 0 0,'-21'11'408'0'0,"0"-22"-328"0"0,-5 0-80 0 0,-5 0 0 0 0,-5 1 416 0 0,-1-1 64 0 0,-1 0 8 0 0,2 3 8 0 0,-1 1-336 0 0,3 0-72 0 0,-3 1-16 0 0,5 1-2008 0 0,3 1-400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56.12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860 630 5295 0 0,'3'0'242'0'0,"62"3"283"0"0,82-6 0 0 0,-25-1-289 0 0,-113 4-236 0 0,1 0 0 0 0,0 0 0 0 0,0 0 0 0 0,13-4 0 0 0,-22 4 2 0 0,0 0-1 0 0,-1 0 1 0 0,1 0-1 0 0,0 0 1 0 0,-1 0-1 0 0,1-1 0 0 0,0 1 1 0 0,-1 0-1 0 0,1-1 1 0 0,0 1-1 0 0,-1 0 0 0 0,1-1 1 0 0,0 1-1 0 0,0-2 1 0 0,-1 2 4 0 0,0-1 0 0 0,1 0 1 0 0,-1 0-1 0 0,0 1 1 0 0,0-1-1 0 0,0 0 0 0 0,0 0 1 0 0,0 1-1 0 0,-1-1 1 0 0,1 0-1 0 0,0 1 0 0 0,0-1 1 0 0,0 0-1 0 0,-1 1 0 0 0,1-1 1 0 0,0 0-1 0 0,-1 1 1 0 0,1-1-1 0 0,0 0 0 0 0,-1 1 1 0 0,1-1-1 0 0,-1 1 0 0 0,1-1 1 0 0,-1 1-1 0 0,1-1 1 0 0,-1 1-1 0 0,0-1 0 0 0,-19-14 130 0 0,-13 1 115 0 0,1 0-1 0 0,-2 3 0 0 0,-66-15 0 0 0,41 11 165 0 0,-170-30 1101 0 0,22 7-1248 0 0,205 37-345 0 0,5 0-503 0 0,12-4 340 0 0,0 0 0 0 0,0 1 0 0 0,32-3 1 0 0,2-2-273 0 0,24-3-1 0 0,92-4-1 0 0,-29 4 2701 0 0,-137 10-2118 0 0,-1 0 0 0 0,-1 0 0 0 0,1 0-1 0 0,0 0 1 0 0,0 1 0 0 0,-1-1 0 0 0,1 0-1 0 0,-1 1 1 0 0,1 0 0 0 0,-1 0-1 0 0,1-1 1 0 0,-1 1 0 0 0,0 1 0 0 0,-4-2-1 0 0,-1 0 44 0 0,-39-11 12 0 0,-1 2-1 0 0,-81-7 1 0 0,50 9 5 0 0,-11-2 26 0 0,25 3-68 0 0,0-2-1 0 0,-64-19 1 0 0,127 29-157 0 0,4 1-290 0 0,5 3 262 0 0,-1-1 0 0 0,0 0-1 0 0,1-1 1 0 0,0 0 0 0 0,-1 0 0 0 0,1 0-1 0 0,9 1 1 0 0,53 2-294 0 0,-36-3 230 0 0,63-1-166 0 0,125-12-1 0 0,-186 8 306 0 0,5-2 39 0 0,-39 5 11 0 0,0 0-1 0 0,0 0 1 0 0,0 0-1 0 0,0-1 0 0 0,0 1 1 0 0,1 0-1 0 0,-1-1 0 0 0,0 1 1 0 0,0-1-1 0 0,-1 1 1 0 0,1-1-1 0 0,0 1 0 0 0,0-1 1 0 0,0 1-1 0 0,0-1 0 0 0,0 0 1 0 0,0 0-1 0 0,-1 1 1 0 0,2-2-1 0 0,-2 1 7 0 0,0 0 1 0 0,0 1-1 0 0,0-1 0 0 0,1 0 1 0 0,-1 1-1 0 0,0-1 0 0 0,0 0 1 0 0,0 0-1 0 0,0 1 0 0 0,0-1 0 0 0,-1 0 1 0 0,1 1-1 0 0,0-1 0 0 0,0 0 1 0 0,0 1-1 0 0,-1-1 0 0 0,1 0 1 0 0,0 1-1 0 0,0-1 0 0 0,-1 0 1 0 0,0 0-1 0 0,-1-2 36 0 0,-1-1 0 0 0,0 1 0 0 0,1 1 0 0 0,-1-1 0 0 0,0 0 0 0 0,-1 1 0 0 0,1-1 0 0 0,0 1 0 0 0,-4-2 0 0 0,-6-2-7 0 0,-1 1 1 0 0,1 0-1 0 0,-1 1 1 0 0,-23-3-1 0 0,-60-4-103 0 0,40 5 59 0 0,-180-24-30 0 0,235 29-68 0 0,21 8-1067 0 0,-4-2 831 0 0,1-1 1 0 0,27 3-1 0 0,55 1-266 0 0,-67-6 462 0 0,181 0-625 0 0,-83-4 605 0 0,-126 2 485 0 0,-5-2-123 0 0,-3-1-161 0 0,-1 0 0 0 0,1 0 0 0 0,-1 1 1 0 0,0-1-1 0 0,1 1 0 0 0,-1 0 0 0 0,0 1 1 0 0,-9-2-1 0 0,-56-4 1 0 0,47 6-14 0 0,-409-41 564 0 0,430 42-767 0 0,12 0-292 0 0,0 1 218 0 0,15 3 0 0 0,4 2 46 0 0,166 3-267 0 0,-82-6 452 0 0,64 7-2 0 0,-145-7 27 0 0,-28-3 298 0 0,-15-6 47 0 0,-15-5-218 0 0,-1 1-1 0 0,-1 1 1 0 0,0 1-1 0 0,-34-4 1 0 0,-11-3 474 0 0,74 15-627 0 0,-104-20 982 0 0,102 20-940 0 0,14 5-277 0 0,-7-1 201 0 0,9 1-24 0 0,0 0 0 0 0,0 0-1 0 0,1-2 1 0 0,20 3 0 0 0,63 3 128 0 0,-45-6-80 0 0,9 3 28 0 0,140 7 98 0 0,-124-17-106 0 0,-187-3 186 0 0,-196-5-180 0 0,98 2 6 0 0,19 6-87 0 0,186 4-2 0 0,4 1-449 0 0,21 8 319 0 0,1-2 0 0 0,0 0 0 0 0,29 4 0 0 0,99 14 185 0 0,-139-23 25 0 0,-11-2 340 0 0,-17-3-40 0 0,-17-4-38 0 0,-47-3 0 0 0,26 5-251 0 0,-124-11 210 0 0,44 17-107 0 0,121 1-182 0 0,0 0-10 0 0,-1 0 0 0 0,0-1 0 0 0,3-1 0 0 0,8 0 0 0 0,4 0 50 0 0,0-1 0 0 0,0 0 0 0 0,0 0 0 0 0,0 1 0 0 0,0-1 0 0 0,0 1 0 0 0,0 0 0 0 0,0 0 0 0 0,4-1 0 0 0,0 1-3 0 0,4-2-10 0 0,24 0-13 0 0,-17 2 51 0 0,-4-1 46 0 0,-8 0 13 0 0,5 0-40 0 0,-8 1 370 0 0,-4 0-336 0 0,-72 0 0 0 0,51 1-86 0 0,21 0-86 0 0,10-1-1371 0 0,9 9 1358 0 0,-15-8 190 0 0,-4 0 24 0 0,-9 1-13 0 0,-3 2-64 0 0,1 0-30 0 0,2-2-56 0 0,9-2 2 0 0,15 9-348 0 0,0-2 406 0 0,3-1-33 0 0,-4-3 16 0 0,-9-2-50 0 0,-17 2-959 0 0,-9 0 902 0 0,0-1 0 0 0,0-1 0 0 0,-29-2 0 0 0,5 0 143 0 0,36 1 2 0 0,9 0 44 0 0,5 2 3 0 0,15 8-69 0 0,1-1 0 0 0,0 0-1 0 0,36 10 1 0 0,5 3 83 0 0,-41-14-57 0 0,0 1 1 0 0,-1 0-1 0 0,0 2 1 0 0,0 0-1 0 0,-1 1 0 0 0,-1 1 1 0 0,0 0-1 0 0,-1 1 1 0 0,0 1-1 0 0,15 20 0 0 0,8 19 39 0 0,-21-38-42 0 0,-11-13-12 0 0,0 0-2 0 0,16 9 2 0 0,0-1 0 0 0,0 0 0 0 0,1-2 0 0 0,1 0 0 0 0,0-2 0 0 0,0 0 0 0 0,32 3 0 0 0,71 12 0 0 0,62 6 0 0 0,-172-27 759 0 0,-20-1-428 0 0,-37 4 88 0 0,-1-3-1 0 0,-50-4 1 0 0,29 1-315 0 0,27 1-50 0 0,-19-1 194 0 0,-80 7-1 0 0,90 4-200 0 0,44-8-72 0 0,1 0-1 0 0,-1 0 1 0 0,1 0 0 0 0,-1 0 0 0 0,1 0 0 0 0,0 0 0 0 0,0 1 0 0 0,-1-2 0 0 0,1 1 0 0 0,1 1 0 0 0,3 3-18 0 0,1-1 0 0 0,0 0 0 0 0,0-1 1 0 0,0 1-1 0 0,0-1 0 0 0,1 0 0 0 0,-1 0 1 0 0,1-1-1 0 0,7 2 0 0 0,12 1-61 0 0,27 4-1 0 0,-31-6 92 0 0,320 35-67 0 0,-335-38 81 0 0,59 6 4 0 0,85 17 0 0 0,-130-18 38 0 0,-11 0-6 0 0,-10-2-17 0 0,-7-2 7 0 0,-16 0 41 0 0,-1 0 0 0 0,1-2 0 0 0,-31-4 0 0 0,12 0 10 0 0,-85-6 31 0 0,-203-12 902 0 0,257 18-868 0 0,42 2-74 0 0,1 1 0 0 0,-1 2 0 0 0,1 1 0 0 0,-42 6 0 0 0,53-2-65 0 0,16-2-7 0 0,2-1-14 0 0,1 2-84 0 0,2 0 57 0 0,0 0 0 0 0,0-1-1 0 0,0 1 1 0 0,1 0 0 0 0,-1-1 0 0 0,1 1 0 0 0,0-1 0 0 0,0 0-1 0 0,0 0 1 0 0,1 0 0 0 0,-1 0 0 0 0,1 0 0 0 0,-1-1 0 0 0,1 0-1 0 0,0 0 1 0 0,0 0 0 0 0,0 0 0 0 0,5 1 0 0 0,12 4-50 0 0,0-1 0 0 0,31 5 0 0 0,-34-8 52 0 0,183 29 1 0 0,-48-9 50 0 0,-131-20-9 0 0,104 22 0 0 0,-104-20 0 0 0,0 2 0 0 0,-1 0 0 0 0,33 16 0 0 0,-53-22 0 0 0,-1-1 0 0 0,1 0 0 0 0,0 1 0 0 0,-1-1 0 0 0,1 0 0 0 0,0 1 0 0 0,-1-1 0 0 0,1 1 0 0 0,0-1 0 0 0,-1 1 0 0 0,1 0 0 0 0,-1-1 0 0 0,1 1 0 0 0,0 1 0 0 0,-1-2 2 0 0,0 1 0 0 0,-1 0 0 0 0,1 0-1 0 0,0 0 1 0 0,-1 0 0 0 0,1-1 0 0 0,-1 1 0 0 0,1 0-1 0 0,0-1 1 0 0,-1 1 0 0 0,0 0 0 0 0,1-1-1 0 0,-1 1 1 0 0,1 0 0 0 0,-1-1 0 0 0,0 1-1 0 0,1-1 1 0 0,-1 1 0 0 0,0-1 0 0 0,0 0 0 0 0,1 1-1 0 0,-1-1 1 0 0,0 0 0 0 0,0 1 0 0 0,0-1-1 0 0,1 0 1 0 0,-3 0 0 0 0,-25 7 86 0 0,-100 2 106 0 0,64-7-155 0 0,-1 2 53 0 0,-56 3 157 0 0,51-2-119 0 0,45-4-75 0 0,-1 0 0 0 0,0 2 0 0 0,0 1 0 0 0,-37 11 1 0 0,62-15-52 0 0,0 1 0 0 0,0-1 0 0 0,1 0 0 0 0,-1 1 0 0 0,0-1 1 0 0,0 0-1 0 0,0 1 0 0 0,0-1 0 0 0,1 1 0 0 0,-1-1 0 0 0,0 1 1 0 0,-1 1-1 0 0,2-1-3 0 0,0-1 0 0 0,0 1 0 0 0,0-1 0 0 0,0 1 0 0 0,0-1 0 0 0,0 1 0 0 0,0 0 0 0 0,0-1 0 0 0,0 1 1 0 0,0-1-1 0 0,0 1 0 0 0,0 0 0 0 0,0-1 0 0 0,0 1 0 0 0,0-1 0 0 0,1 1 0 0 0,-1-1 0 0 0,1 2 0 0 0,0 0-11 0 0,1 1-1 0 0,-1-1 1 0 0,1 1 0 0 0,0-1-1 0 0,0 0 1 0 0,0 0-1 0 0,1 0 1 0 0,-1 0-1 0 0,0 0 1 0 0,1 0-1 0 0,-1 0 1 0 0,5 1-1 0 0,36 17-147 0 0,-39-19 148 0 0,24 8-38 0 0,1-1 0 0 0,0-2 0 0 0,0 0 0 0 0,34 0-1 0 0,11 3 2 0 0,-70-8 47 0 0,36 5 0 0 0,1 1 0 0 0,57 20 0 0 0,-50-10 0 0 0,2 0 0 0 0,68 34 0 0 0,-106-45-12 0 0,-12-6 12 0 0,-1 0-1 0 0,1 0 0 0 0,0 0 0 0 0,0 0 1 0 0,0 0-1 0 0,0 0 0 0 0,0 0 0 0 0,0 0 1 0 0,0 0-1 0 0,0 0 0 0 0,0 0 0 0 0,0 0 1 0 0,0 0-1 0 0,0 0 0 0 0,0 1 1 0 0,0-1-1 0 0,0 0 0 0 0,-1 0 0 0 0,1 0 1 0 0,0 0-1 0 0,0 0 0 0 0,0 0 0 0 0,0 0 1 0 0,0 0-1 0 0,0 0 0 0 0,0 0 0 0 0,0 0 1 0 0,0 0-1 0 0,0 0 0 0 0,0 0 0 0 0,0 0 1 0 0,0 0-1 0 0,0 1 0 0 0,0-1 0 0 0,0 0 1 0 0,0 0-1 0 0,0 0 0 0 0,0 0 1 0 0,0 0-1 0 0,0 0 0 0 0,0 0 0 0 0,0 0 1 0 0,0 0-1 0 0,0 0 0 0 0,0 0 0 0 0,0 0 1 0 0,0 0-1 0 0,0 1 0 0 0,0-1 0 0 0,0 0 1 0 0,0 0-1 0 0,1 0 0 0 0,-1 0 0 0 0,0 0 1 0 0,0 0-1 0 0,0 0 0 0 0,0 0 1 0 0,0 0-1 0 0,0 0 0 0 0,0 0 0 0 0,0 0 1 0 0,0 0-1 0 0,0 0 0 0 0,0 0 0 0 0,-6 4 15 0 0,-1 0 0 0 0,0 0-1 0 0,-1-1 1 0 0,1 1-1 0 0,-1-2 1 0 0,1 1 0 0 0,-1-1-1 0 0,0-1 1 0 0,-15 3-1 0 0,-10-2 197 0 0,-36-2-1 0 0,37 0-96 0 0,-227-1 830 0 0,231 3-814 0 0,26-1-90 0 0,8 5-475 0 0,-1-2 407 0 0,1-1 0 0 0,-1 1 0 0 0,0-1 0 0 0,1 0 1 0 0,0 0-1 0 0,0 0 0 0 0,0-1 0 0 0,10 3 0 0 0,63 9-31 0 0,-42-8 49 0 0,-32-5 11 0 0,31 5 0 0 0,62 20 0 0 0,-98-26 1 0 0,1 0 0 0 0,0 0 1 0 0,0 1-1 0 0,-1-1 0 0 0,1 0 0 0 0,0 1 0 0 0,0-1 0 0 0,-1 1 0 0 0,1-1 0 0 0,0 1 0 0 0,-1-1 0 0 0,1 1 0 0 0,-1-1 0 0 0,2 2 0 0 0,-2-2 4 0 0,0 1 0 0 0,0 0-1 0 0,0-1 1 0 0,0 1 0 0 0,-1 0-1 0 0,1 0 1 0 0,0-1 0 0 0,0 1-1 0 0,0 0 1 0 0,-1-1 0 0 0,1 1-1 0 0,0 0 1 0 0,-1-1 0 0 0,1 1-1 0 0,0-1 1 0 0,-1 1 0 0 0,1 0-1 0 0,-1-1 1 0 0,1 1 0 0 0,-1-1 0 0 0,0 1-1 0 0,1-1 1 0 0,-1 0 0 0 0,1 1-1 0 0,-1-1 1 0 0,0 0 0 0 0,0 1-1 0 0,-21 10 113 0 0,7-6-62 0 0,1-2 0 0 0,-1 1-1 0 0,1-2 1 0 0,-1 0-1 0 0,-24 0 1 0 0,4 0-84 0 0,24-2-168 0 0,9 0-81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9:19.0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1490 1097 455 0 0,'-21'-6'291'0'0,"3"1"1660"0"0,-34-6 1 0 0,-133-9 653 0 0,-68-9-1794 0 0,-37-24-29 0 0,274 48-771 0 0,16 5-11 0 0,0 0 0 0 0,0 0 0 0 0,0 0 0 0 0,0 0 0 0 0,-1 0 0 0 0,1 0 0 0 0,0 0 0 0 0,0 0 0 0 0,0 0 0 0 0,0 0 0 0 0,0 0 0 0 0,0 0 0 0 0,-1 0 0 0 0,1 0 0 0 0,0 0 0 0 0,0 0 0 0 0,0 0 0 0 0,0 0 0 0 0,0 0 0 0 0,0 0 0 0 0,0 0 0 0 0,-1-1 0 0 0,1 1 0 0 0,0 0 0 0 0,0 0 0 0 0,0 0 0 0 0,0 0 0 0 0,0 0 0 0 0,0 0 0 0 0,0 0 0 0 0,0 0 0 0 0,0-1 0 0 0,0 1 0 0 0,0 0 0 0 0,0 0 0 0 0,0 0 0 0 0,0 0 0 0 0,0 0 0 0 0,0 0 0 0 0,0-1 0 0 0,0 1 0 0 0,0 0 0 0 0,0 0 1 0 0,0 0-1 0 0,0 0 0 0 0,0 0 0 0 0,0 0 0 0 0,0-1 0 0 0,7-3-15 0 0,11 0-38 0 0,29-1-308 0 0,0 2 0 0 0,64 4 0 0 0,-65 0 316 0 0,-37-1 42 0 0,350-1-58 0 0,-328-2 87 0 0,-29 3 244 0 0,-2-2-126 0 0,-2 0-77 0 0,0-1-1 0 0,0 1 0 0 0,0-1 0 0 0,0 1 0 0 0,0 0 0 0 0,-1 0 1 0 0,1 0-1 0 0,0 0 0 0 0,-1 1 0 0 0,0-1 0 0 0,-4-2 0 0 0,-37-14 597 0 0,30 12-504 0 0,-38-12 196 0 0,-71-14 1 0 0,43 12-283 0 0,-226-84 569 0 0,235 75-643 0 0,-109-50-901 0 0,175 77 846 0 0,3 1 32 0 0,0 0 1 0 0,1 0-1 0 0,-1 0 1 0 0,0 0-1 0 0,0-1 1 0 0,1 1 0 0 0,-1 0-1 0 0,0-1 1 0 0,-1-1-1 0 0,-8-14-49 0 0,10 14 66 0 0,-4-13 5 0 0,6 12 5 0 0,0 2 7 0 0,1-2 6 0 0,-1 0 0 0 0,1 0-1 0 0,0 0 1 0 0,0 0 0 0 0,1 1 0 0 0,-1-1 0 0 0,1 1-1 0 0,0-1 1 0 0,0 1 0 0 0,0 0 0 0 0,0 0 0 0 0,0 0 0 0 0,6-3-1 0 0,8-6 16 0 0,0 1 0 0 0,1 1 0 0 0,20-7 0 0 0,-22 10-35 0 0,-1 0-1 0 0,0-1 0 0 0,0-1 1 0 0,-1 0-1 0 0,17-14 0 0 0,-27 18-17 0 0,1 1 0 0 0,-1-1 0 0 0,1 1 0 0 0,-1-1 0 0 0,-1-1-1 0 0,5-7 1 0 0,-7 12 37 0 0,0-1-1 0 0,0 1 1 0 0,-1-1-1 0 0,1 0 1 0 0,-1 1-1 0 0,0-1 1 0 0,1 0-1 0 0,-1 1 1 0 0,0-1-1 0 0,0 0 1 0 0,0 0-1 0 0,0 1 1 0 0,0-1-1 0 0,0 0 1 0 0,-1 1-1 0 0,1-1 1 0 0,0 0-1 0 0,-1 1 1 0 0,0-1-1 0 0,1 0 1 0 0,-1 1-1 0 0,0-1 1 0 0,0 1-1 0 0,0-1 1 0 0,0 1-1 0 0,0 0 1 0 0,0-1-1 0 0,-2-1 1 0 0,-5-4 16 0 0,0 1 1 0 0,0 0-1 0 0,0 0 1 0 0,0 1-1 0 0,-1 0 1 0 0,0 0 0 0 0,0 1-1 0 0,-11-3 1 0 0,-79-19 186 0 0,94 25-218 0 0,-63-13-3 0 0,-99-27-10 0 0,159 39 13 0 0,4 1 0 0 0,0 0 0 0 0,0-1 0 0 0,1 0 0 0 0,-1 1 0 0 0,1-1 0 0 0,-4-3 0 0 0,6 5-5 0 0,1 0-1 0 0,0 0 1 0 0,-1 0-1 0 0,1 0 1 0 0,0-1-1 0 0,-1 1 0 0 0,1 0 1 0 0,0 0-1 0 0,0 0 1 0 0,-1-1-1 0 0,1 1 1 0 0,0 0-1 0 0,0 0 1 0 0,-1 0-1 0 0,1-1 0 0 0,0 1 1 0 0,0 0-1 0 0,0 0 1 0 0,0-1-1 0 0,-1 1 1 0 0,1 0-1 0 0,0-1 1 0 0,0 1-1 0 0,0 0 0 0 0,0-1 1 0 0,0 1-1 0 0,0 0 1 0 0,0-1-1 0 0,0 1 1 0 0,8-7-234 0 0,-2 4 181 0 0,-1 0-1 0 0,1 0 1 0 0,0 1 0 0 0,0 0-1 0 0,1 0 1 0 0,-1 0 0 0 0,0 1-1 0 0,0 0 1 0 0,1 0 0 0 0,9 0 0 0 0,18-2 102 0 0,-4-1 750 0 0,-41-1-748 0 0,-1 0 0 0 0,1 1 0 0 0,-1 0 0 0 0,-17-2 0 0 0,-39-12 44 0 0,57 15-90 0 0,3 0 11 0 0,7 2 84 0 0,0-1-118 0 0,1 1 28 0 0,0-1-1 0 0,0 1 0 0 0,-1 0 1 0 0,1-1-1 0 0,-1 1 0 0 0,1-1 1 0 0,-1 1-1 0 0,0-1 1 0 0,1 1-1 0 0,-1 0 0 0 0,0 0 1 0 0,0-1-1 0 0,0 1 0 0 0,0 0 1 0 0,0 0-1 0 0,0 0 0 0 0,-1 0 1 0 0,1 0-1 0 0,0 0 0 0 0,0 0 1 0 0,-1 1-1 0 0,1-1 0 0 0,-2 0 1 0 0,-5-3-39 0 0,0 1 0 0 0,0 0 0 0 0,-10-1 0 0 0,6 1 22 0 0,-2-1-9 0 0,-1 1 0 0 0,-21-1-1 0 0,24 4 22 0 0,2 3-10 0 0,8-3-49 0 0,2 3 41 0 0,0-1-1 0 0,0 0 1 0 0,0 1-1 0 0,0-1 1 0 0,1 0-1 0 0,-1 1 1 0 0,1-1-1 0 0,-1 0 1 0 0,1 0-1 0 0,0 0 1 0 0,0 1-1 0 0,2 2 1 0 0,3 4 15 0 0,1-1 1 0 0,0 1-1 0 0,14 12 0 0 0,6 7 3 0 0,-20-21 0 0 0,-4-4 0 0 0,0-1 0 0 0,0 1 0 0 0,-1 1 0 0 0,0-1 0 0 0,1 0 0 0 0,-1 1 0 0 0,2 4 0 0 0,1 6 0 0 0,-6 0 0 0 0,-7-3 0 0 0,4-9 22 0 0,-1 1-1 0 0,0-1 0 0 0,1 0 1 0 0,-1 0-1 0 0,0 0 0 0 0,0-1 1 0 0,0 0-1 0 0,0 0 0 0 0,0 0 1 0 0,0 0-1 0 0,0-1 0 0 0,0 0 1 0 0,-1 0-1 0 0,-5-1 0 0 0,8 1 146 0 0,-1-2-137 0 0,-1-2 136 0 0,12 0-43 0 0,-5 3-121 0 0,5-2-14 0 0,0 1-1 0 0,0-1 0 0 0,10-1 0 0 0,-6 1 5 0 0,1 0 0 0 0,-1 0 0 0 0,18-9-1 0 0,-16 5 79 0 0,3-4-53 0 0,-14 7-18 0 0,-2 1-1 0 0,4-5 13 0 0,-4 6-4 0 0,0 1 0 0 0,0-1 1 0 0,0 1-1 0 0,-1-1 0 0 0,1 1 0 0 0,0-1 0 0 0,-1 1 1 0 0,1-1-1 0 0,-1 1 0 0 0,1-1 0 0 0,-1 1 0 0 0,0 0 0 0 0,0-1 1 0 0,0 1-1 0 0,1 0 0 0 0,-3-1 0 0 0,3 0-12 0 0,-11-11 31 0 0,6 11-10 0 0,1 0-4 0 0,-30-18 117 0 0,15 10 56 0 0,17 10-261 0 0,-1 3-6 0 0,0 1 74 0 0,0-1 0 0 0,1 1 0 0 0,-1 0 0 0 0,1 0 0 0 0,0 0 0 0 0,0 1-1 0 0,-2 7 1 0 0,-8 41 25 0 0,6-24 27 0 0,-2 9-29 0 0,1 0 0 0 0,2 0-1 0 0,1 0 1 0 0,3 59 0 0 0,2-91-4 0 0,-1 1 0 0 0,1-1 0 0 0,1 0 1 0 0,-1 0-1 0 0,1 1 0 0 0,0-1 0 0 0,0-1 0 0 0,1 1 0 0 0,0 0 0 0 0,0-1 0 0 0,0 1 0 0 0,1-1 0 0 0,0 0 0 0 0,0 0 0 0 0,0 0 0 0 0,5 4 0 0 0,3 1 21 0 0,0-1-1 0 0,0-1 0 0 0,1 0 1 0 0,0 0-1 0 0,22 9 0 0 0,9 3-31 0 0,-34-15 0 0 0,-10-1 0 0 0,-7-1 0 0 0,-1 1 8 0 0,-1 0 0 0 0,0-1-1 0 0,-13 3 1 0 0,13-4 0 0 0,0 1 1 0 0,0 0-1 0 0,-15 7 0 0 0,18-7-8 0 0,-15 11 0 0 0,10-6 0 0 0,2 1 0 0 0,6 6 0 0 0,3-11-4 0 0,1 0 0 0 0,-1 0 0 0 0,1-1 0 0 0,0 1 0 0 0,1 0 0 0 0,-1-1 0 0 0,0 1 0 0 0,1-1 0 0 0,0 1 0 0 0,0-1 0 0 0,0 0 1 0 0,0 0-1 0 0,1 0 0 0 0,-1 0 0 0 0,1 0 0 0 0,-1-1 0 0 0,1 1 0 0 0,0-1 0 0 0,0 1 0 0 0,5 1 0 0 0,5 5-61 0 0,2-1-1 0 0,-1-1 1 0 0,24 9 0 0 0,2-3-145 0 0,1-2-1 0 0,71 9 1 0 0,-45-9-23 0 0,185 52-735 0 0,-236-58 968 0 0,-16-5 1 0 0,1 0 0 0 0,0 0 0 0 0,-1 0 0 0 0,1 0 0 0 0,-1 1 0 0 0,1-1 0 0 0,-1 0 0 0 0,1 0 0 0 0,-1 1-1 0 0,0-1 1 0 0,1 0 0 0 0,-1 1 0 0 0,1-1 0 0 0,-1 0 0 0 0,0 1 0 0 0,1-1 0 0 0,-1 1 0 0 0,0-1 0 0 0,1 1 0 0 0,-1-1-1 0 0,1 1 1 0 0,-2 0 7 0 0,1 1 0 0 0,-1-1-1 0 0,0 0 1 0 0,1 0 0 0 0,-1 0-1 0 0,0 0 1 0 0,0 0-1 0 0,0 0 1 0 0,1 0 0 0 0,-1-1-1 0 0,0 1 1 0 0,0 0 0 0 0,0 0-1 0 0,0-1 1 0 0,-1 1 0 0 0,1-1-1 0 0,0 1 1 0 0,0-1 0 0 0,-2 1-1 0 0,-28 11 138 0 0,-22 1 157 0 0,0-2 0 0 0,-76 5 0 0 0,66-9-148 0 0,-71 16-1 0 0,130-21-110 0 0,-3 7-33 0 0,7-8-11 0 0,0 0 0 0 0,0 1 0 0 0,0-1 0 0 0,0 0 0 0 0,0 1 0 0 0,0-1 0 0 0,1 0 0 0 0,-1 1 0 0 0,0-1 0 0 0,1 0 0 0 0,-1 0-1 0 0,1 1 1 0 0,-1-1 0 0 0,1 0 0 0 0,0 0 0 0 0,-1 0 0 0 0,1 0 0 0 0,0 0 0 0 0,0 0 0 0 0,0 0 0 0 0,0 0 0 0 0,0 0 0 0 0,1 1 0 0 0,2 1-7 0 0,0 1 0 0 0,0-1 0 0 0,0 0 0 0 0,0-1 0 0 0,6 3 0 0 0,15 5 19 0 0,0-2 1 0 0,41 9-1 0 0,-19-6 4 0 0,50 10-35 0 0,-64-15 8 0 0,0 1 0 0 0,-1 1 0 0 0,0 2 0 0 0,37 17 0 0 0,-55-18 12 0 0,-3 3 0 0 0,-5 0 0 0 0,-5-11 6 0 0,-1 1 0 0 0,0 0-1 0 0,0 0 1 0 0,0-1 0 0 0,-1 1-1 0 0,1 0 1 0 0,0 0 0 0 0,-1-1-1 0 0,1 1 1 0 0,-1 0 0 0 0,1-1-1 0 0,-1 1 1 0 0,0-1 0 0 0,1 1-1 0 0,-1-1 1 0 0,0 1 0 0 0,0-1-1 0 0,0 1 1 0 0,-1-1 0 0 0,1 0-1 0 0,0 0 1 0 0,0 0 0 0 0,-1 1-1 0 0,1-1 1 0 0,-3 1 0 0 0,-5 4 51 0 0,0-1 1 0 0,0-1 0 0 0,-13 5-1 0 0,14-5-28 0 0,-64 18 336 0 0,14-4-213 0 0,49-15-139 0 0,1 0-1 0 0,1 0 0 0 0,-1 1 1 0 0,0-1-1 0 0,1 2 1 0 0,-14 9-1 0 0,20-10 16 0 0,7 12-118 0 0,-1-11 77 0 0,-1-3 0 0 0,1 2 8 0 0,0 0-1 0 0,0-1 1 0 0,0 0 0 0 0,1 1-1 0 0,-1-2 1 0 0,1 1 0 0 0,0-1-1 0 0,0 0 1 0 0,9 3-1 0 0,10-1-27 0 0,27 3 0 0 0,-5-1 14 0 0,3 3 19 0 0,87 17 0 0 0,-120-20 0 0 0,-17-6 0 0 0,0 0 0 0 0,1 0 0 0 0,-1 0 0 0 0,1 0 0 0 0,-1 0 0 0 0,1 1 0 0 0,-1-1 0 0 0,0 0 0 0 0,1 0 0 0 0,-1 0 0 0 0,0 1 0 0 0,1-1 0 0 0,-1 0 0 0 0,0 1 0 0 0,1-1 0 0 0,-1 0 0 0 0,0 1 0 0 0,1-1 0 0 0,-1 0 0 0 0,0 1 0 0 0,0-1 0 0 0,0 1 0 0 0,1-1 0 0 0,-1 1 0 0 0,-1 0 0 0 0,0 1 0 0 0,0-1 0 0 0,0 0 0 0 0,0 0 0 0 0,0 0 0 0 0,0 0 0 0 0,0 0 0 0 0,0 0 0 0 0,-1 0 0 0 0,1 0 0 0 0,0 0 0 0 0,-1-1 0 0 0,1 1 0 0 0,0-1 0 0 0,-1 1 0 0 0,-2 0 0 0 0,-29 7 0 0 0,-27-2 99 0 0,-1-3 0 0 0,-100-7-1 0 0,148 4-123 0 0,34-8-399 0 0,-4 1 233 0 0,32-6-147 0 0,62-8-1 0 0,55 3 279 0 0,-32 3 61 0 0,-43 3 79 0 0,164-42 0 0 0,-201 33 48 0 0,-52 20-48 0 0,-4-1 14 0 0,-1-1-81 0 0,0 0 1 0 0,0 0 0 0 0,0 1-1 0 0,-1-1 1 0 0,1 1-1 0 0,-1 0 1 0 0,1 0 0 0 0,-1 0-1 0 0,0 0 1 0 0,0 0 0 0 0,0 1-1 0 0,-8-2 1 0 0,-8-1 58 0 0,-28-3 1 0 0,45 7-73 0 0,-418-57-68 0 0,296 35 810 0 0,-173-10 0 0 0,284 32-747 0 0,0 0 1 0 0,-15 3-1 0 0,27-3-77 0 0,6 2-387 0 0,18 5 131 0 0,0 0 0 0 0,0-2 0 0 0,1 0 0 0 0,23 1 0 0 0,98 1-479 0 0,-44-4 511 0 0,291 5 275 0 0,-142-12 122 0 0,-233 4-59 0 0,-27-1 64 0 0,1 0 0 0 0,-18-3 1 0 0,-11-3 116 0 0,-108-1 198 0 0,-184-20-166 0 0,-78-20 803 0 0,375 46-976 0 0,0 0-1 0 0,-45 5 1 0 0,64 0-815 0 0,15 0 471 0 0,0 1 233 0 0,1 0-1 0 0,0 0 1 0 0,0-1 0 0 0,0 1-1 0 0,0 0 1 0 0,1-1-1 0 0,-1 1 1 0 0,1-1-1 0 0,0 0 1 0 0,0 0-1 0 0,0 1 1 0 0,1-1-1 0 0,-1 0 1 0 0,1-1-1 0 0,-1 1 1 0 0,1 0 0 0 0,0-1-1 0 0,0 1 1 0 0,5 2-1 0 0,6 3-275 0 0,1-1 0 0 0,-1 0-1 0 0,26 7 1 0 0,-28-11 168 0 0,1 2 1 0 0,-1 0-1 0 0,1 0 0 0 0,21 15 0 0 0,-20-8 155 0 0,-12-6 15 0 0,1-4 28 0 0,-11 9 123 0 0,5-8-136 0 0,-1 0 0 0 0,0-1-1 0 0,1 1 1 0 0,-1 0 0 0 0,0-1-1 0 0,-1 0 1 0 0,1 0 0 0 0,0 0-1 0 0,0-1 1 0 0,-8 2 0 0 0,-5 1 194 0 0,-23 2 0 0 0,20-5-49 0 0,-28-1-1 0 0,35-1-65 0 0,0 1 0 0 0,1 0-1 0 0,-1 1 1 0 0,0 0 0 0 0,-14 4-1 0 0,25-4-14 0 0,2-1-97 0 0,0-1 0 0 0,0 1 0 0 0,-1 0 0 0 0,1 0 0 0 0,0 0 0 0 0,-1 0 0 0 0,1 0 0 0 0,0 0 0 0 0,-1 0 0 0 0,1 0 0 0 0,0 0 0 0 0,0 0 0 0 0,-1 0 0 0 0,1 0 0 0 0,0 0 0 0 0,-1 0 0 0 0,1 0 0 0 0,0 0 0 0 0,-1 0 0 0 0,1 1 0 0 0,0-1 0 0 0,0 0 0 0 0,-1 0 0 0 0,1 0 0 0 0,0 0 0 0 0,0 0 0 0 0,-1 1 0 0 0,1-1 0 0 0,0 0 0 0 0,0 0 0 0 0,0 1 0 0 0,-1-1 0 0 0,1 0 0 0 0,0 1 0 0 0,8 8 126 0 0,1-2-79 0 0,-1 0-1 0 0,2-1 0 0 0,-1 0 0 0 0,1 0 0 0 0,19 8 1 0 0,56 14 293 0 0,-78-25-342 0 0,31 7-3 0 0,-22-4 0 0 0,-1 2 0 0 0,-4-1 11 0 0,-7-4 32 0 0,6 7-33 0 0,0 3-10 0 0,0 0 0 0 0,-3 4 0 0 0,-6-15-4 0 0,0 0 1 0 0,-1 0-1 0 0,0 0 0 0 0,1 0 0 0 0,-1 0 0 0 0,0 0 0 0 0,0 0 0 0 0,0 0 0 0 0,0 0 1 0 0,0 0-1 0 0,0 0 0 0 0,-1 0 0 0 0,1 0 0 0 0,-1 0 0 0 0,1 0 0 0 0,-1 0 1 0 0,0 0-1 0 0,0 0 0 0 0,0-1 0 0 0,0 1 0 0 0,0 0 0 0 0,0 0 0 0 0,0-1 0 0 0,-1 1 1 0 0,1-1-1 0 0,-1 1 0 0 0,1-1 0 0 0,-1 0 0 0 0,1 1 0 0 0,-1-1 0 0 0,0 0 1 0 0,0 0-1 0 0,-2 1 0 0 0,-7 3-30 0 0,0-1-1 0 0,0 0 1 0 0,0-1 0 0 0,-20 4 0 0 0,16-4 24 0 0,-45 7 70 0 0,-96 4-1 0 0,136-13-31 0 0,20-1-26 0 0,-1 0 0 0 0,1 0 0 0 0,-1 0 0 0 0,1 0 0 0 0,-1 0 0 0 0,1 1 0 0 0,-1-1 0 0 0,1 0 0 0 0,-1 0 0 0 0,1 0 0 0 0,-1 0 0 0 0,1 0 0 0 0,-1 1 0 0 0,1-1 0 0 0,-1 0 0 0 0,1 0 1 0 0,0 1-1 0 0,-1-1 0 0 0,1 0 0 0 0,-1 1 0 0 0,1 1-2 0 0,-1-1 1 0 0,1 0-1 0 0,0 0 0 0 0,0 1 1 0 0,0-1-1 0 0,0 0 1 0 0,0 0-1 0 0,0 1 1 0 0,0-1-1 0 0,0 0 1 0 0,1 0-1 0 0,-1 0 1 0 0,1 1-1 0 0,-1-1 1 0 0,0 0-1 0 0,1 0 0 0 0,0 0 1 0 0,-1 0-1 0 0,1 0 1 0 0,0 0-1 0 0,-1 0 1 0 0,1 0-1 0 0,0 0 1 0 0,0 0-1 0 0,0 0 1 0 0,0-1-1 0 0,0 1 1 0 0,1 1-1 0 0,3 1 0 0 0,-1 1-1 0 0,1-1 1 0 0,0 0-1 0 0,0-1 1 0 0,7 4-1 0 0,28 6-116 0 0,1-1-1 0 0,60 7 0 0 0,2 0-73 0 0,-11 1 111 0 0,70 17-130 0 0,-125-26 171 0 0,-1 1-1 0 0,45 22 1 0 0,-64-24 39 0 0,-6-1 0 0 0,-11-8 0 0 0,0 1 0 0 0,1-1 0 0 0,-1 0 0 0 0,0 1 0 0 0,1-1 0 0 0,-1 1 0 0 0,0-1 0 0 0,0 1 0 0 0,1-1 0 0 0,-1 1 0 0 0,0-1 0 0 0,0 1 0 0 0,0-1 0 0 0,0 1 0 0 0,1-1 0 0 0,-1 1 0 0 0,0 0 0 0 0,0 0 0 0 0,-1 0 2 0 0,1 0-1 0 0,-1 0 0 0 0,1 0 0 0 0,-1 0 1 0 0,0 0-1 0 0,1 0 0 0 0,-1 0 0 0 0,0-1 1 0 0,1 1-1 0 0,-1 0 0 0 0,0 0 0 0 0,0-1 1 0 0,0 1-1 0 0,0 0 0 0 0,0-1 0 0 0,0 1 1 0 0,0-1-1 0 0,-2 2 0 0 0,-21 6 73 0 0,0-4 116 0 0,-1 0 1 0 0,0-2-1 0 0,0 0 1 0 0,-24-3-1 0 0,-9 1 8 0 0,12 0-25 0 0,12 0 96 0 0,-48 7 0 0 0,94 0-281 0 0,3-2-13 0 0,1-1 0 0 0,0-1 0 0 0,0 0-1 0 0,0-1 1 0 0,27 0 0 0 0,-14-1 11 0 0,-25-1 13 0 0,364 11-52 0 0,265-40 53 0 0,-345 3 143 0 0,-12 1 25 0 0,-191 18 25 0 0,-85 7-191 0 0,0 0 0 0 0,0 0-1 0 0,0 0 1 0 0,0 0 0 0 0,0 0-1 0 0,0 0 1 0 0,0 0 0 0 0,0 0 0 0 0,0 0-1 0 0,0 0 1 0 0,0-1 0 0 0,0 1-1 0 0,0 0 1 0 0,0 0 0 0 0,0 0-1 0 0,0 0 1 0 0,0 0 0 0 0,0 0 0 0 0,0 0-1 0 0,0 0 1 0 0,1 0 0 0 0,-1 0-1 0 0,0 0 1 0 0,0-1 0 0 0,0 1-1 0 0,0 0 1 0 0,0 0 0 0 0,-1 0 0 0 0,1 0-1 0 0,0 0 1 0 0,0 0 0 0 0,0 0-1 0 0,0 0 1 0 0,0 0 0 0 0,0 0-1 0 0,0 0 1 0 0,0-1 0 0 0,0 1 0 0 0,0 0-1 0 0,0 0 1 0 0,0 0 0 0 0,0 0-1 0 0,0 0 1 0 0,0 0 0 0 0,0 0-1 0 0,0 0 1 0 0,0 0 0 0 0,0 0 0 0 0,-1 0-1 0 0,1 0 1 0 0,0 0 0 0 0,0 0-1 0 0,0 0 1 0 0,0 0 0 0 0,0 0-1 0 0,0 0 1 0 0,0 0 0 0 0,0 0 0 0 0,-5-4 15 0 0,-5-1-4 0 0,0 1 1 0 0,0 0 0 0 0,0 0 0 0 0,0 1 0 0 0,-11-2 0 0 0,11 3-12 0 0,-54-10 7 0 0,-70-4 1 0 0,79 11-56 0 0,-844-143 390 0 0,867 142-345 0 0,0-2 0 0 0,0-2-1 0 0,-44-19 1 0 0,65 23-66 0 0,11 6 66 0 0,0 0-1 0 0,0 0 0 0 0,0 0 1 0 0,0 0-1 0 0,0 0 0 0 0,0 0 1 0 0,0 0-1 0 0,0 0 0 0 0,1 0 1 0 0,-1 0-1 0 0,0 0 0 0 0,0 0 1 0 0,0 0-1 0 0,0 0 0 0 0,0 0 1 0 0,0 0-1 0 0,0 0 0 0 0,0 0 1 0 0,0 0-1 0 0,0 0 1 0 0,0 0-1 0 0,0 0 0 0 0,0-1 1 0 0,0 1-1 0 0,0 0 0 0 0,0 0 1 0 0,0 0-1 0 0,0 0 0 0 0,0 0 1 0 0,0 0-1 0 0,0 0 0 0 0,0 0 1 0 0,0 0-1 0 0,0 0 0 0 0,0 0 1 0 0,0 0-1 0 0,0 0 0 0 0,0 0 1 0 0,0-1-1 0 0,0 1 0 0 0,0 0 1 0 0,0 0-1 0 0,0 0 0 0 0,0 0 1 0 0,0 0-1 0 0,0 0 0 0 0,0 0 1 0 0,0 0-1 0 0,0 0 1 0 0,0 0-1 0 0,0 0 0 0 0,0 0 1 0 0,0 0-1 0 0,0 0 0 0 0,0 0 1 0 0,0 0-1 0 0,0 0 0 0 0,12-6-91 0 0,2 1 0 0 0,-1 1-1 0 0,0 1 1 0 0,1 0 0 0 0,25-3 0 0 0,-15 3 16 0 0,529-59-447 0 0,-116 26 598 0 0,-3-1 255 0 0,-289 27-84 0 0,-142 9-214 0 0,-6 0-8 0 0,-16-7-59 0 0,0 1 0 0 0,-40-9 1 0 0,-46-2-291 0 0,78 14 257 0 0,-260-22-471 0 0,105 13 328 0 0,-448-71 189 0 0,547 72 126 0 0,-174-37 186 0 0,140 24-162 0 0,107 24-127 0 0,6 0-2 0 0,0 1-1 0 0,0-1 1 0 0,0 0 0 0 0,1 0 0 0 0,-1-1-1 0 0,0 1 1 0 0,-3-3 0 0 0,4 3-98 0 0,7 2-206 0 0,39 12-193 0 0,0-2-1 0 0,77 8 0 0 0,96-3-245 0 0,-106-10 503 0 0,2 1 66 0 0,327 18 154 0 0,122 16 832 0 0,-424-28-369 0 0,71 10 237 0 0,-163-16-452 0 0,-1 2 0 0 0,68 23 0 0 0,-104-29-207 0 0,-1 0 0 0 0,0 1 1 0 0,0-1-1 0 0,12 10 0 0 0,-18-13-18 0 0,-1 0 0 0 0,0 0 1 0 0,0 0-1 0 0,0 0 0 0 0,0 0 1 0 0,1 0-1 0 0,-1 0 0 0 0,0 0 0 0 0,0 1 1 0 0,0-1-1 0 0,0 0 0 0 0,0 0 0 0 0,0 0 1 0 0,1 0-1 0 0,-1 0 0 0 0,0 1 0 0 0,0-1 1 0 0,0 0-1 0 0,0 0 0 0 0,0 0 0 0 0,0 0 1 0 0,0 1-1 0 0,0-1 0 0 0,0 0 0 0 0,0 0 1 0 0,0 0-1 0 0,0 0 0 0 0,0 1 0 0 0,0-1 1 0 0,0 0-1 0 0,0 0 0 0 0,0 0 0 0 0,0 1 1 0 0,0 1-14 0 0,-1 0 0 0 0,1 0 0 0 0,-1-1 0 0 0,1 1 0 0 0,-1 0 0 0 0,0 0 0 0 0,0 0 0 0 0,0-1 0 0 0,0 1 0 0 0,0 0 0 0 0,0-1 0 0 0,0 1 0 0 0,-1-1 1 0 0,1 1-1 0 0,-1-1 0 0 0,1 0 0 0 0,-1 0 0 0 0,1 1 0 0 0,-1-1 0 0 0,0 0 0 0 0,1-1 0 0 0,-3 2 0 0 0,-6 2-77 0 0,0 0-1 0 0,1-1 1 0 0,-14 2 0 0 0,19-4 75 0 0,-87 14-278 0 0,-111 5-1 0 0,173-17 254 0 0,-827 27 729 0 0,177-11 667 0 0,446 5-1012 0 0,226-23-345 0 0,1 0 0 0 0,-1 1 0 0 0,1 0 0 0 0,0 0 0 0 0,-12 6 0 0 0,17-8-1 0 0,1 1 0 0 0,-1-1 0 0 0,0 1 0 0 0,0-1 0 0 0,1 1 0 0 0,-1 0 0 0 0,0-1 0 0 0,1 1 0 0 0,-1 0 0 0 0,0-1 0 0 0,1 1 0 0 0,-1 0-1 0 0,1 0 1 0 0,-1 0 0 0 0,1 1-5 0 0,-1-1-1 0 0,1 0 0 0 0,0 1 1 0 0,0-1-1 0 0,0 0 0 0 0,0 1 1 0 0,0-1-1 0 0,0 0 0 0 0,1 1 1 0 0,-1-1-1 0 0,0 0 0 0 0,1 0 1 0 0,-1 1-1 0 0,1-1 0 0 0,-1 0 1 0 0,1 0-1 0 0,-1 0 0 0 0,1 0 1 0 0,0 1-1 0 0,0-1 0 0 0,1 2 1 0 0,2 1-19 0 0,0 0 1 0 0,0-1-1 0 0,0 1 0 0 0,6 3 1 0 0,4 1-48 0 0,0 0-1 0 0,0-1 1 0 0,1 0 0 0 0,-1-1-1 0 0,2-1 1 0 0,16 4-1 0 0,99 14-164 0 0,-98-18 236 0 0,623 67-110 0 0,-348-43 84 0 0,251 42 91 0 0,-493-61-64 0 0,1 4 0 0 0,87 30 0 0 0,-144-40 0 0 0,-1 0 0 0 0,1 1 0 0 0,14 8 0 0 0,-22-12 0 0 0,-1 0 0 0 0,1 0 0 0 0,0 1 0 0 0,0-1 0 0 0,0 1 0 0 0,-1-1 0 0 0,1 1 0 0 0,-1-1 0 0 0,1 1 0 0 0,-1 0 0 0 0,0 0 0 0 0,0 0 0 0 0,0 0 0 0 0,0 0 0 0 0,0 0 0 0 0,0 0 0 0 0,0 0 0 0 0,-1 0 0 0 0,1 0 0 0 0,-1 0 0 0 0,1 1 0 0 0,-1-1 0 0 0,0 2 0 0 0,0-2-3 0 0,-1 0 0 0 0,1-1 0 0 0,-1 1 0 0 0,1 0 0 0 0,-1-1-1 0 0,0 1 1 0 0,0-1 0 0 0,0 1 0 0 0,0-1 0 0 0,0 1 0 0 0,0-1-1 0 0,0 0 1 0 0,0 1 0 0 0,-1-1 0 0 0,1 0 0 0 0,0 0 0 0 0,-1 0 0 0 0,-1 1-1 0 0,-33 15-120 0 0,30-14 98 0 0,-25 8-56 0 0,1-1 1 0 0,-1-2-1 0 0,-54 8 0 0 0,-98 0 7 0 0,152-14 47 0 0,-897 27 1420 0 0,317-6-418 0 0,592-22-958 0 0,-79 6 109 0 0,79-4-99 0 0,0 0 0 0 0,-36 12-1 0 0,51-14-30 0 0,1 0 1 0 0,-1 1-1 0 0,1-1 0 0 0,-1 1 0 0 0,1 0 0 0 0,0 0 0 0 0,0 0 0 0 0,-5 5 0 0 0,7-6 0 0 0,0 0-1 0 0,0 0 0 0 0,0 0 1 0 0,1 0-1 0 0,-1 1 0 0 0,0-1 0 0 0,1 0 1 0 0,-1 1-1 0 0,1-1 0 0 0,-1 0 1 0 0,1 1-1 0 0,0-1 0 0 0,0 1 1 0 0,-1-1-1 0 0,1 0 0 0 0,0 1 1 0 0,0-1-1 0 0,0 1 0 0 0,1-1 0 0 0,-1 0 1 0 0,0 1-1 0 0,0-1 0 0 0,1 1 1 0 0,-1-1-1 0 0,2 2 0 0 0,0 2-46 0 0,0-1 0 0 0,1 0-1 0 0,-1 0 1 0 0,1 0-1 0 0,0 0 1 0 0,0 0 0 0 0,1-1-1 0 0,-1 1 1 0 0,1-1 0 0 0,8 6-1 0 0,3 1-143 0 0,28 13 0 0 0,-15-10 44 0 0,1-1 0 0 0,0-2 0 0 0,37 8 0 0 0,96 13-74 0 0,-107-21 234 0 0,412 64-70 0 0,-165-28 142 0 0,308 96 792 0 0,-589-136-814 0 0,82 26 96 0 0,-87-26-135 0 0,0 1 0 0 0,0 0 0 0 0,-1 2 0 0 0,15 9 0 0 0,-27-15-18 0 0,1 0 1 0 0,-1-1-1 0 0,0 1 1 0 0,0 0-1 0 0,0 0 1 0 0,-1 1-1 0 0,1-1 1 0 0,-1 1-1 0 0,4 6 0 0 0,-5-9-1 0 0,-1 1 0 0 0,1 0 0 0 0,0-1 0 0 0,-1 1 0 0 0,0 0 0 0 0,1 0 0 0 0,-1-1 0 0 0,0 1 0 0 0,0 0 0 0 0,0 0 0 0 0,0-1 0 0 0,0 1 0 0 0,0 0 0 0 0,-1 0 0 0 0,1-1 0 0 0,0 1 0 0 0,-1 0 0 0 0,0-1 0 0 0,1 1 0 0 0,-1-1 0 0 0,0 1 0 0 0,0 0-1 0 0,0-1 1 0 0,0 0 0 0 0,0 1 0 0 0,-1 1 0 0 0,-2 0-10 0 0,0 1 0 0 0,0-1-1 0 0,0 1 1 0 0,-1-1 0 0 0,1 0-1 0 0,-1-1 1 0 0,0 1 0 0 0,-7 2 0 0 0,-45 12-115 0 0,51-15 120 0 0,-55 11-81 0 0,-66 7 1 0 0,-66-3 80 0 0,151-14 3 0 0,-654 16 842 0 0,695-19-837 0 0,-206-1 559 0 0,145 3-275 0 0,-81 14 1 0 0,136-15-269 0 0,0 1-1 0 0,1-1 0 0 0,-1 1 1 0 0,-11 5-1 0 0,17-7-17 0 0,0 0 0 0 0,1 1 0 0 0,-1-1 0 0 0,1 0 0 0 0,-1 1 0 0 0,0-1-1 0 0,1 0 1 0 0,-1 1 0 0 0,1-1 0 0 0,-1 1 0 0 0,1-1 0 0 0,0 1 0 0 0,-1-1 0 0 0,1 1 0 0 0,-1-1-1 0 0,1 1 1 0 0,-1 0 0 0 0,1 1-4 0 0,0-1-1 0 0,0 0 1 0 0,0 1-1 0 0,1-1 0 0 0,-1 0 1 0 0,0 1-1 0 0,1-1 1 0 0,-1 0-1 0 0,1 0 1 0 0,-1 1-1 0 0,1-1 1 0 0,-1 0-1 0 0,1 0 0 0 0,0 0 1 0 0,-1 0-1 0 0,1 0 1 0 0,0 0-1 0 0,0 0 1 0 0,0 0-1 0 0,2 1 1 0 0,23 18-144 0 0,-7-9 13 0 0,0-1 1 0 0,1 0-1 0 0,0-2 0 0 0,0-1 0 0 0,32 8 1 0 0,110 13-188 0 0,222 13 63 0 0,58 8 188 0 0,-377-40 56 0 0,188 32-32 0 0,-190-28 44 0 0,118 42 0 0 0,-174-53 5 0 0,28 14-36 0 0,-32-15 24 0 0,0 1 0 0 0,-1-1 0 0 0,0 1 0 0 0,1 0 0 0 0,-1 0-1 0 0,0 0 1 0 0,0 0 0 0 0,0 0 0 0 0,0 0 0 0 0,2 4 0 0 0,-3-5-5 0 0,-1-1 0 0 0,0 1-1 0 0,0-1 1 0 0,1 1 0 0 0,-1 0 0 0 0,0-1 0 0 0,0 1 0 0 0,0-1 0 0 0,1 1 0 0 0,-1 0 0 0 0,0-1 0 0 0,0 1 0 0 0,0 0 0 0 0,0-1 0 0 0,0 1 0 0 0,-1 0 0 0 0,1-1-1 0 0,0 1 1 0 0,0 0 0 0 0,0-1 0 0 0,0 1 0 0 0,-1-1 0 0 0,1 1 0 0 0,-1 0 0 0 0,0 1-15 0 0,0-1-1 0 0,0 0 1 0 0,0 1-1 0 0,-1-1 1 0 0,1 0-1 0 0,0 0 1 0 0,-1 0-1 0 0,-3 2 1 0 0,-3 1-86 0 0,0 0 0 0 0,-17 5 0 0 0,21-8 78 0 0,-39 11-151 0 0,0-1 0 0 0,-1-3 1 0 0,-62 5-1 0 0,-137-6 209 0 0,171-7 109 0 0,-609-13 1767 0 0,511 6-1352 0 0,121 7-346 0 0,-68 10 1 0 0,87-7-121 0 0,20-3-71 0 0,1 1 0 0 0,-1 1 1 0 0,1-1-1 0 0,-17 6 0 0 0,13 0-26 0 0,13-7 16 0 0,0 0 0 0 0,0 0 1 0 0,-1 0-1 0 0,1 1 0 0 0,0-1 1 0 0,0 0-1 0 0,0 0 0 0 0,0 0 1 0 0,0 0-1 0 0,0 0 0 0 0,0 0 1 0 0,0 0-1 0 0,0 0 0 0 0,0 0 1 0 0,-1 0-1 0 0,1 0 0 0 0,0 0 1 0 0,0 0-1 0 0,0 0 0 0 0,0 0 1 0 0,0 0-1 0 0,0 0 0 0 0,0 1 1 0 0,0-1-1 0 0,0 0 0 0 0,0 0 1 0 0,0 0-1 0 0,0 0 0 0 0,0 0 1 0 0,0 0-1 0 0,0 0 0 0 0,0 0 1 0 0,0 0-1 0 0,0 0 0 0 0,0 1 1 0 0,0-1-1 0 0,0 0 0 0 0,0 0 1 0 0,0 0-1 0 0,0 0 1 0 0,0 0-1 0 0,0 0 0 0 0,0 0 1 0 0,0 0-1 0 0,0 0 0 0 0,0 0 1 0 0,0 1-1 0 0,0-1 0 0 0,0 0 1 0 0,0 0-1 0 0,0 0 0 0 0,0 0 1 0 0,1 0-1 0 0,-1 0 0 0 0,0 0 1 0 0,0 0-1 0 0,0 0 0 0 0,0 0 1 0 0,0 0-1 0 0,0 0 0 0 0,4 5-47 0 0,1 0 0 0 0,0-1 0 0 0,0 0 0 0 0,0 0 0 0 0,0 0-1 0 0,0-1 1 0 0,1 0 0 0 0,-1 0 0 0 0,1 0 0 0 0,0 0 0 0 0,11 2 0 0 0,10 3-111 0 0,38 5 0 0 0,-42-9 85 0 0,293 37-101 0 0,3-20 185 0 0,5 1-10 0 0,-217-13 17 0 0,193 21 125 0 0,-230-20-108 0 0,0 4 0 0 0,80 26 0 0 0,-137-35-24 0 0,0-1 0 0 0,0 2 0 0 0,-1 0 0 0 0,0 0 0 0 0,17 12 0 0 0,-28-17-9 0 0,0 0 1 0 0,0 0 0 0 0,0-1 0 0 0,0 1 0 0 0,0 0 0 0 0,0 0-1 0 0,0 0 1 0 0,0 0 0 0 0,-1 0 0 0 0,1 0 0 0 0,0 0-1 0 0,0 2 1 0 0,-1-2-1 0 0,0 0 0 0 0,0-1 0 0 0,0 1 0 0 0,0 0 0 0 0,0 0 0 0 0,0 0 0 0 0,0-1 0 0 0,0 1 0 0 0,-1 0 1 0 0,1 0-1 0 0,0 0 0 0 0,0-1 0 0 0,-1 1 0 0 0,1 0 0 0 0,-1-1 0 0 0,1 1 0 0 0,0 0 0 0 0,-1-1 0 0 0,0 1 0 0 0,1 0 0 0 0,-1-1 0 0 0,0 1 0 0 0,-17 12-22 0 0,7-8-23 0 0,0-1 0 0 0,-1 0 0 0 0,0 0 0 0 0,-23 4 0 0 0,-53 1-79 0 0,66-7 101 0 0,-470 17 138 0 0,-2-34 867 0 0,444 13-837 0 0,-27-2 295 0 0,-125 8-1 0 0,199-3-337 0 0,4 0-123 0 0,0 1 1 0 0,0 0-1 0 0,0 0 1 0 0,0 0 0 0 0,0-1-1 0 0,0 1 1 0 0,0-1-1 0 0,1 1 1 0 0,-1-1-1 0 0,1 1 1 0 0,-1-1 0 0 0,1 0-1 0 0,-1 1 1 0 0,1-1-1 0 0,2 1 1 0 0,6 3-36 0 0,1-1-1 0 0,0 0 1 0 0,0-1-1 0 0,0 0 1 0 0,0 0-1 0 0,21 1 1 0 0,-12-1-4 0 0,356 40-320 0 0,3-21 388 0 0,-181-12-20 0 0,94 21 12 0 0,-238-21 0 0 0,0 1 0 0 0,-1 4 0 0 0,66 27 0 0 0,-102-34-13 0 0,-17-8 12 0 0,0 0 0 0 0,0 0 0 0 0,0 0 0 0 0,0 0 0 0 0,0 0 0 0 0,0 0 0 0 0,0 0 1 0 0,0 0-1 0 0,0 0 0 0 0,0 0 0 0 0,-1 0 0 0 0,1 0 0 0 0,0 0 0 0 0,0 0 0 0 0,0 0 0 0 0,0 0 0 0 0,0 0 0 0 0,0 1 0 0 0,0-1 0 0 0,0 0 0 0 0,0 0 1 0 0,0 0-1 0 0,0 0 0 0 0,0 0 0 0 0,0 0 0 0 0,0 0 0 0 0,0 0 0 0 0,0 0 0 0 0,0 0 0 0 0,0 0 0 0 0,0 1 0 0 0,0-1 0 0 0,0 0 0 0 0,0 0 0 0 0,0 0 1 0 0,0 0-1 0 0,0 0 0 0 0,0 0 0 0 0,0 0 0 0 0,0 0 0 0 0,0 0 0 0 0,0 0 0 0 0,1 0 0 0 0,-1 0 0 0 0,0 0 0 0 0,0 1 0 0 0,0-1 0 0 0,0 0 0 0 0,0 0 1 0 0,0 0-1 0 0,0 0 0 0 0,0 0 0 0 0,0 0 0 0 0,0 0 0 0 0,0 0 0 0 0,0 0 0 0 0,0 0 0 0 0,1 0 0 0 0,-1 0 0 0 0,0 0 0 0 0,0 0 0 0 0,0 0 1 0 0,0 0-1 0 0,0 0 0 0 0,0 0 0 0 0,0 0 0 0 0,0 0 0 0 0,0 0 0 0 0,-3 3-13 0 0,0-1 1 0 0,-1 0-1 0 0,0 1 0 0 0,1-1 1 0 0,-1-1-1 0 0,0 1 0 0 0,0 0 1 0 0,0-1-1 0 0,0 0 0 0 0,0 0 1 0 0,-6 1-1 0 0,-52 4-93 0 0,57-6 95 0 0,-198 3-237 0 0,-407 1 245 0 0,355-9 147 0 0,-224-9 495 0 0,434 11-570 0 0,10 0-17 0 0,0 2 0 0 0,-63 5-1 0 0,84-1-51 0 0,12-3-64 0 0,5 3-9 0 0,4 3 14 0 0,1-1 0 0 0,0 0-1 0 0,0 0 1 0 0,0 0 0 0 0,1-1-1 0 0,-1-1 1 0 0,15 5-1 0 0,70 13-262 0 0,26-4 274 0 0,142 2 1 0 0,-101-11 47 0 0,133 11 5 0 0,438 41 96 0 0,-649-51-44 0 0,172 27-21 0 0,-240-33-27 0 0,-1 0-1 0 0,0 0 1 0 0,0 1-1 0 0,0 1 1 0 0,0 0 0 0 0,23 14-1 0 0,-35-19-9 0 0,0 1 0 0 0,1 0 0 0 0,-1 0-1 0 0,0 0 1 0 0,0 0 0 0 0,0 0 0 0 0,0 0 0 0 0,0 1-1 0 0,0-1 1 0 0,0 0 0 0 0,1 2 0 0 0,-2-2-6 0 0,1 0 0 0 0,-1 0 0 0 0,0 0 0 0 0,0 0-1 0 0,0 0 1 0 0,0 0 0 0 0,0 0 0 0 0,0 0 0 0 0,0 0 0 0 0,-1 0 0 0 0,1 0 0 0 0,0 0 0 0 0,-1 0 0 0 0,1 0 0 0 0,0 0 0 0 0,-1 0 0 0 0,1 0 0 0 0,-1 0 0 0 0,1 0 0 0 0,-1 0 0 0 0,0-1 0 0 0,1 1 0 0 0,-1 0 0 0 0,0 0 0 0 0,0-1 0 0 0,0 1 0 0 0,1 0 0 0 0,-1-1 0 0 0,0 1 0 0 0,0-1 0 0 0,0 1 0 0 0,-2 0 0 0 0,-4 3-55 0 0,-1-1 0 0 0,-16 6 0 0 0,-13 1-80 0 0,-63 10 1 0 0,-44-3 7 0 0,116-14 107 0 0,-724 37-125 0 0,-2-46 986 0 0,671 5-677 0 0,50 0-110 0 0,-410 9 652 0 0,433-8-690 0 0,-18 5-18 0 0,26-4-20 0 0,5 1 1 0 0,9 5-123 0 0,1-1 1 0 0,-1 0-1 0 0,2-1 1 0 0,-1 0-1 0 0,0-1 1 0 0,26 4-1 0 0,90 6-498 0 0,-113-13 650 0 0,471 24-240 0 0,68 5 498 0 0,-143 10 104 0 0,-285-22-216 0 0,150 42 0 0 0,-243-50-132 0 0,0 0-1 0 0,-1 2 0 0 0,47 24 1 0 0,-75-33-20 0 0,1 1 1 0 0,-1-1 0 0 0,0 1-1 0 0,8 7 1 0 0,-12-10 0 0 0,0-1-1 0 0,0 1 0 0 0,0 0 1 0 0,0 0-1 0 0,0 0 1 0 0,-1 0-1 0 0,1 1 1 0 0,0-1-1 0 0,-1 0 0 0 0,1 0 1 0 0,-1 0-1 0 0,1 1 1 0 0,-1-1-1 0 0,0 0 1 0 0,1 0-1 0 0,-1 1 0 0 0,0-1 1 0 0,0 0-1 0 0,0 1 1 0 0,0-1-1 0 0,0 0 1 0 0,0 0-1 0 0,0 1 0 0 0,0-1 1 0 0,-1 0-1 0 0,1 1 1 0 0,0-1-1 0 0,-2 2 1 0 0,0 0-12 0 0,1-1 0 0 0,-1 1 1 0 0,0-1-1 0 0,0 0 1 0 0,0 1-1 0 0,0-1 0 0 0,-1 0 1 0 0,1-1-1 0 0,-1 1 1 0 0,-2 2-1 0 0,-32 14-310 0 0,10-8 78 0 0,0-1-1 0 0,-1-2 1 0 0,-32 6-1 0 0,-90 6-370 0 0,116-15 564 0 0,-586 28-104 0 0,-375-48 2198 0 0,604 5-1082 0 0,376 11-938 0 0,15 0-18 0 0,0 0 0 0 0,0 0 0 0 0,0 0 0 0 0,0 0 0 0 0,0 0 0 0 0,0 0 0 0 0,0 0 0 0 0,-1 0 0 0 0,1 0 0 0 0,0 0 0 0 0,0 0 0 0 0,0 0 0 0 0,0 0 0 0 0,0 0 0 0 0,0 0 0 0 0,0 0 0 0 0,0 0 0 0 0,0 0 0 0 0,0 0 0 0 0,0 0 0 0 0,0 0 0 0 0,0 0 0 0 0,0 0 0 0 0,0 0 0 0 0,0 0 0 0 0,-1 0 0 0 0,1 0 0 0 0,0 0 0 0 0,0 1 0 0 0,0-1 0 0 0,0 0 0 0 0,0 0 0 0 0,0 0 0 0 0,0 0 0 0 0,0 0 0 0 0,0 0 0 0 0,0 0 0 0 0,0 0 0 0 0,0 0 0 0 0,0 0 0 0 0,0 0 0 0 0,0 0 0 0 0,0 0 0 0 0,0 0 0 0 0,0 0 0 0 0,0 0 0 0 0,0 0 0 0 0,0 1 0 0 0,0-1 0 0 0,0 0 1 0 0,0 0-1 0 0,0 0 0 0 0,0 0 0 0 0,0 0 0 0 0,0 0 0 0 0,0 0 0 0 0,0 0 0 0 0,0 0 0 0 0,0 0 0 0 0,0 0 0 0 0,0 0 0 0 0,0 0 0 0 0,0 0 0 0 0,0 0 0 0 0,0 0 0 0 0,0 0 0 0 0,0 1 0 0 0,1-1 0 0 0,-1 0 0 0 0,11 4-28 0 0,-11-4 23 0 0,22 7-164 0 0,0-1 1 0 0,1-2 0 0 0,0 0-1 0 0,32 1 1 0 0,-15-2 12 0 0,590 34-176 0 0,-284-23 248 0 0,1278 100 628 0 0,-897-49-548 0 0,-2 26 0 0 0,-372-22 4 0 0,-339-66-25 0 0,-1 2-1 0 0,1 0 1 0 0,-1 0-1 0 0,14 8 0 0 0,-27-13 25 0 0,0 0 0 0 0,0 0 0 0 0,0 0-1 0 0,0 0 1 0 0,0 1 0 0 0,-1-1 0 0 0,1 0 0 0 0,0 0-1 0 0,0 0 1 0 0,0 0 0 0 0,0 0 0 0 0,0 0 0 0 0,0 0-1 0 0,0 0 1 0 0,0 0 0 0 0,0 0 0 0 0,0 0 0 0 0,0 0-1 0 0,0 0 1 0 0,0 0 0 0 0,0 0 0 0 0,0 0 0 0 0,0 0-1 0 0,0 0 1 0 0,0 0 0 0 0,0 0 0 0 0,0 0-1 0 0,0 1 1 0 0,0-1 0 0 0,0 0 0 0 0,0 0 0 0 0,0 0-1 0 0,0 0 1 0 0,0 0 0 0 0,0 0 0 0 0,0 0 0 0 0,0 0-1 0 0,0 0 1 0 0,0 0 0 0 0,0 0 0 0 0,0 0 0 0 0,0 0-1 0 0,0 0 1 0 0,0 0 0 0 0,0 0 0 0 0,0 1 0 0 0,0-1-1 0 0,0 0 1 0 0,0 0 0 0 0,0 0 0 0 0,0 0-1 0 0,0 0 1 0 0,-10 3-23 0 0,0 0 0 0 0,0-1 0 0 0,-1-1 0 0 0,1 1 0 0 0,-1-1 0 0 0,1-1 0 0 0,-15-1 0 0 0,5 1-8 0 0,-298-13-251 0 0,232 8 278 0 0,-506-47 169 0 0,-3-21 223 0 0,322 38-122 0 0,-709-92 646 0 0,830 108-828 0 0,-462-64 115 0 0,571 76-352 0 0,1-1-1 0 0,-62-21 0 0 0,100 27 117 0 0,0 1 0 0 0,1-1 0 0 0,-1 0 0 0 0,1 0 0 0 0,0 0 0 0 0,0-1 0 0 0,-5-3 0 0 0,8 5 28 0 0,0 1-1 0 0,0-1 0 0 0,0 1 1 0 0,-1-1-1 0 0,1 0 0 0 0,0 1 1 0 0,0-1-1 0 0,0 1 0 0 0,0-1 1 0 0,0 0-1 0 0,0 1 0 0 0,0-1 1 0 0,1 1-1 0 0,-1-1 0 0 0,0 0 1 0 0,0 1-1 0 0,0-1 0 0 0,0 1 1 0 0,1-1-1 0 0,-1 1 0 0 0,0-1 1 0 0,1 1-1 0 0,-1-1 1 0 0,0 1-1 0 0,2-2 0 0 0,-2 2-16 0 0,4-5-12 0 0,1 0 0 0 0,-1 0 1 0 0,1 1-1 0 0,0-1 0 0 0,0 1 0 0 0,1 0 0 0 0,-1 1 0 0 0,11-6 0 0 0,-2 1-19 0 0,112-62-211 0 0,35-21 425 0 0,-137 75-76 0 0,0-1 1 0 0,-2-1-1 0 0,0-2 0 0 0,26-28 0 0 0,-42 41-46 0 0,0 0-1 0 0,0-1 0 0 0,-1 0 0 0 0,0 0 1 0 0,-1-1-1 0 0,0 1 0 0 0,0-1 1 0 0,-1 0-1 0 0,0 0 0 0 0,0 0 0 0 0,-1-1 1 0 0,0 1-1 0 0,-1 0 0 0 0,0-13 0 0 0,-1 9 35 0 0,-1 0-1 0 0,0 0 0 0 0,-1 1 1 0 0,-1-1-1 0 0,0 1 1 0 0,0 0-1 0 0,-1 0 0 0 0,-1 0 1 0 0,0 0-1 0 0,-9-15 0 0 0,-6-4 24 0 0,0 0 0 0 0,-3 2 0 0 0,-43-46 0 0 0,-93-67 169 0 0,-146-69-315 0 0,166 120 38 0 0,-234-172 17 0 0,303 213 0 0 0,3-1 0 0 0,2-2 0 0 0,2-3 0 0 0,-80-93 0 0 0,113 113 0 0 0,-40-63 0 0 0,59 80 0 0 0,0 0 0 0 0,2 0 0 0 0,0-1 0 0 0,1-1 0 0 0,-8-34 0 0 0,13 45-29 0 0,2-1-1 0 0,-1 1 1 0 0,2-1-1 0 0,-1 0 0 0 0,1 1 1 0 0,1-1-1 0 0,0 1 1 0 0,0-1-1 0 0,1 1 0 0 0,1-1 1 0 0,-1 1-1 0 0,2 0 1 0 0,-1 0-1 0 0,2 0 1 0 0,-1 1-1 0 0,1-1 0 0 0,1 1 1 0 0,-1 0-1 0 0,1 1 1 0 0,1-1-1 0 0,0 1 1 0 0,0 0-1 0 0,1 1 0 0 0,0 0 1 0 0,0 0-1 0 0,16-10 1 0 0,-7 7-57 0 0,0 0-1 0 0,0 1 1 0 0,1 0 0 0 0,21-6 0 0 0,94-19-98 0 0,-130 34 523 0 0,-3-2-121 0 0,0 0-179 0 0,0 1 1 0 0,0-1-1 0 0,0 1 0 0 0,0-1 0 0 0,0 1 1 0 0,0-1-1 0 0,0 1 0 0 0,-1-1 0 0 0,1 1 0 0 0,0 0 1 0 0,-1-1-1 0 0,0 1 0 0 0,1-1 0 0 0,-1 1 0 0 0,0 0 1 0 0,-1-2-1 0 0,-2-2 29 0 0,0 0 0 0 0,-1 0 1 0 0,0 1-1 0 0,-7-6 0 0 0,5 4-78 0 0,5 5-50 0 0,5 0-123 0 0,6-4 52 0 0,1 1 1 0 0,0 0-1 0 0,0 0 1 0 0,22-3-1 0 0,47-4-260 0 0,-62 9 336 0 0,3 0-21 0 0,29-5-12 0 0,1 3 1 0 0,-1 2-1 0 0,93 7 1 0 0,-140-4 33 0 0,-4 1-16 0 0,-6 3 43 0 0,-1 0 0 0 0,1-1 0 0 0,-1 0 0 0 0,0 0 0 0 0,0-1 0 0 0,0 0 0 0 0,-12 3 0 0 0,-72 9-44 0 0,81-14 55 0 0,-161 15 107 0 0,-250-10-1 0 0,316-10-26 0 0,95 3-84 0 0,10 1-74 0 0,33-5-1070 0 0,-10 1 954 0 0,310-55-430 0 0,-326 58 640 0 0,51-14-42 0 0,-51 13 37 0 0,0 0 1 0 0,1-1-1 0 0,-1 1 0 0 0,0-1 0 0 0,0 0 1 0 0,0-1-1 0 0,8-6 0 0 0,-13 9 13 0 0,1 0-1 0 0,0 0 1 0 0,0 0-1 0 0,-1 0 1 0 0,1 0-1 0 0,-1 0 1 0 0,1 0-1 0 0,-1 0 1 0 0,1 0-1 0 0,-1 0 1 0 0,1-1-1 0 0,-1 1 1 0 0,0 0-1 0 0,0 0 1 0 0,0 0-1 0 0,0-1 1 0 0,0 1-1 0 0,0 0 1 0 0,0 0-1 0 0,0-1 1 0 0,0 1-1 0 0,0 0 1 0 0,-1 0-1 0 0,1 0 1 0 0,0 0-1 0 0,-1-1 1 0 0,1 1-1 0 0,-1 0 1 0 0,0 0-1 0 0,1 0 1 0 0,-1 0-1 0 0,0 0 1 0 0,1 0-1 0 0,-1 0 1 0 0,0 0-1 0 0,-1 0 1 0 0,-4-5 66 0 0,1 1 1 0 0,-1 0-1 0 0,0 0 0 0 0,-9-5 1 0 0,-25-13 195 0 0,-1 2 0 0 0,0 2 0 0 0,-48-14 0 0 0,61 23-248 0 0,-13-5 45 0 0,-52-20 101 0 0,76 27-127 0 0,0 0 1 0 0,1-1-1 0 0,-18-13 0 0 0,30 19-18 0 0,1 0-1 0 0,-1 0 0 0 0,0-1 0 0 0,1 1 0 0 0,-4-6 1 0 0,-1-4-1 0 0,6-2 26 0 0,3 11-61 0 0,0 1 1 0 0,0-1-1 0 0,0 1 0 0 0,0 0 0 0 0,1-1 0 0 0,-1 1 0 0 0,1 0 1 0 0,0 0-1 0 0,0 0 0 0 0,0 0 0 0 0,0 0 0 0 0,1 1 0 0 0,-1-1 0 0 0,1 1 1 0 0,0-1-1 0 0,0 1 0 0 0,-1 0 0 0 0,6-3 0 0 0,4-2-135 0 0,1 1 0 0 0,0 0 0 0 0,18-6 0 0 0,-19 8 51 0 0,5-2-4 0 0,-1 1 0 0 0,1 0 0 0 0,1 2 0 0 0,18-2 0 0 0,-34 4 415 0 0,-17-1-74 0 0,-14 1-166 0 0,0 1-1 0 0,0 1 0 0 0,0 2 0 0 0,-47 10 1 0 0,-30 2 47 0 0,82-11-565 0 0,-15 0-538 0 0,39-5 955 0 0,1 1 0 0 0,0-1 0 0 0,0 1 0 0 0,0-1 0 0 0,0 1 1 0 0,0-1-1 0 0,-1 0 0 0 0,1 1 0 0 0,0-1 0 0 0,-1 0 0 0 0,2-1 0 0 0,0 0-32 0 0,2-1-3 0 0,0-1-1 0 0,0 0 0 0 0,-1 0 0 0 0,0 0 1 0 0,1 0-1 0 0,-1 0 0 0 0,-1-1 1 0 0,1 1-1 0 0,-1-1 0 0 0,1 0 0 0 0,-1 0 1 0 0,2-7-1 0 0,-3 4 84 0 0,1 0 0 0 0,-2 0 0 0 0,1 0 0 0 0,-1 0 0 0 0,0 0-1 0 0,0 0 1 0 0,-3-11 0 0 0,2 9 195 0 0,-1 0-1 0 0,-5-14 1 0 0,6 22-151 0 0,0 1-1 0 0,-2-4 0 0 0,2 4 0 0 0,-8 12 0 0 0,2 1-64 0 0,0 10 0 0 0,2 1 0 0 0,-5 40 0 0 0,6-40 0 0 0,-2 35 42 0 0,-4 21 98 0 0,7-63-69 0 0,2 1 0 0 0,0 0 0 0 0,3 24-1 0 0,-1-1 137 0 0,2 133 284 0 0,-1-108-428 0 0,-1 37-9 0 0,0 11 26 0 0,-17 73 278 0 0,15-181-346 0 0,0 23-14 0 0,1-8 37 0 0,1 1 0 0 0,2-1-1 0 0,0 1 1 0 0,1-1 0 0 0,8 24-1 0 0,4 19 234 0 0,-5-18-152 0 0,-8-33-95 0 0,0 0-1 0 0,-2 0 1 0 0,1 0 0 0 0,-2 0-1 0 0,1 0 1 0 0,-3 13-1 0 0,7 58-20 0 0,-5-56 11 0 0,1 0 0 0 0,2 0 0 0 0,6 35 1 0 0,-5-43 7 0 0,-2 16 25 0 0,-1-25-19 0 0,0 0-1 0 0,2 14 1 0 0,5 21 60 0 0,5 25 86 0 0,-5-13 7 0 0,-2-9-90 0 0,0 3-96 0 0,-6-41 8 0 0,5 29 0 0 0,0-8 11 0 0,10 56 221 0 0,-12-73-191 0 0,7 33 70 0 0,26 149 46 0 0,-33-166-157 0 0,6 48 11 0 0,-8-75-5 0 0,0 0 0 0 0,0 0-1 0 0,-1 0 1 0 0,1 0 0 0 0,-1 0 0 0 0,0 1 0 0 0,0-1 0 0 0,-1 3 0 0 0,1 1-6 0 0,0 136 0 0 0,-19 161 0 0 0,2-72 64 0 0,10-144-10 0 0,-14 129 148 0 0,-3 17-138 0 0,24-81-53 0 0,1-66 42 0 0,-2 79 22 0 0,-3-61-15 0 0,-3 198 803 0 0,8-306-645 0 0,29-156 883 0 0,7-29-1012 0 0,-14 111-71 0 0,3 1 0 0 0,3 1 0 0 0,4 2 1 0 0,2 1-1 0 0,4 1 0 0 0,75-101 1 0 0,-68 115-38 0 0,2 2 1 0 0,90-79 0 0 0,129-75-53 0 0,-161 140-191 0 0,133-65 0 0 0,-90 53 34 0 0,-145 79 130 0 0,1-1 0 0 0,-1 0 0 0 0,1 0 0 0 0,-1 0 0 0 0,0-1 0 0 0,0 0 0 0 0,6-7 0 0 0,-9 10 60 0 0,-1 1 1 0 0,1-1-1 0 0,-1 0 0 0 0,1 0 0 0 0,-1-1 0 0 0,1 1 0 0 0,-1 0 0 0 0,0 0 0 0 0,1 0 0 0 0,-1 0 0 0 0,0 0 0 0 0,0 0 0 0 0,0 0 0 0 0,0-1 0 0 0,0 1 0 0 0,0-2 0 0 0,-1 2 6 0 0,1-1 0 0 0,-1 1 1 0 0,1-1-1 0 0,-1 1 0 0 0,0 0 1 0 0,0 0-1 0 0,0-1 0 0 0,1 1 1 0 0,-1 0-1 0 0,-1 0 0 0 0,1 0 1 0 0,0 0-1 0 0,0 0 0 0 0,0 0 1 0 0,0 0-1 0 0,-3 0 0 0 0,-6-5-84 0 0,-1 1-1 0 0,0 0 0 0 0,0 0 1 0 0,-20-4-1 0 0,-51-7 53 0 0,52 11 7 0 0,-260-37 91 0 0,32 5 306 0 0,5-19 117 0 0,247 55-457 0 0,-11-4 1 0 0,0 0 0 0 0,0-1 0 0 0,0-1 0 0 0,-25-14 0 0 0,38 19-18 0 0,1-1-1 0 0,-1 1 1 0 0,1-1 0 0 0,0 0 0 0 0,0 0 0 0 0,0 0-1 0 0,0-1 1 0 0,0 1 0 0 0,1-1 0 0 0,-4-6 0 0 0,5 7-13 0 0,-1 0-1 0 0,1 0 1 0 0,1 0 0 0 0,-1 0 0 0 0,0-1-1 0 0,1 1 1 0 0,0 0 0 0 0,-1-1 0 0 0,1 1-1 0 0,1 0 1 0 0,-1-1 0 0 0,0 1 0 0 0,1 0-1 0 0,0-1 1 0 0,1-4 0 0 0,3-3-100 0 0,-1-1-1 0 0,2 1 1 0 0,0 1 0 0 0,0-1-1 0 0,1 1 1 0 0,0 0-1 0 0,14-15 1 0 0,66-57-689 0 0,-83 79 782 0 0,206-158-718 0 0,-32 28 764 0 0,-162 120 20 0 0,69-61 142 0 0,-70 60-96 0 0,-1-1-1 0 0,0 0 1 0 0,16-25-1 0 0,-28 36-45 0 0,1 0-1 0 0,-1-1 1 0 0,0 1 0 0 0,0 0-1 0 0,0 0 1 0 0,-1-1-1 0 0,1 1 1 0 0,-1-1-1 0 0,0 0 1 0 0,-1 1-1 0 0,1-1 1 0 0,-1 0-1 0 0,0-7 1 0 0,-1 8 7 0 0,0 0 0 0 0,1 0 0 0 0,-2 0-1 0 0,1 0 1 0 0,0 0 0 0 0,-1 0 0 0 0,0 1 0 0 0,0-1 0 0 0,0 1 0 0 0,0-1-1 0 0,-1 1 1 0 0,1 0 0 0 0,-1 0 0 0 0,0 0 0 0 0,-5-5 0 0 0,-4-1 98 0 0,0 1 0 0 0,0 0 0 0 0,0 1 0 0 0,-1 0 0 0 0,-24-8 0 0 0,-72-18 32 0 0,59 20-144 0 0,-8-4 1 0 0,-142-44 82 0 0,123 35-52 0 0,-34-13 79 0 0,90 30-111 0 0,1-1 0 0 0,0 0 0 0 0,-21-15 0 0 0,38 23-17 0 0,0 0 0 0 0,-1-1 0 0 0,1 1 0 0 0,0-1-1 0 0,0 0 1 0 0,1 0 0 0 0,-1 0 0 0 0,1-1 0 0 0,-1 1 0 0 0,1 0 0 0 0,-3-6 0 0 0,5 6-14 0 0,-1 1 0 0 0,0-1 0 0 0,1 1 1 0 0,-1-1-1 0 0,1 1 0 0 0,0-1 0 0 0,0 1 1 0 0,0-1-1 0 0,0 1 0 0 0,1-1 1 0 0,-1 1-1 0 0,0-1 0 0 0,1 1 0 0 0,0-1 1 0 0,0 1-1 0 0,0 0 0 0 0,0-1 0 0 0,0 1 1 0 0,2-4-1 0 0,3-3-138 0 0,1 1 1 0 0,-1-1-1 0 0,1 1 1 0 0,1 0-1 0 0,0 1 0 0 0,16-13 1 0 0,60-33-550 0 0,-67 43 590 0 0,34-19-52 0 0,1 3 1 0 0,1 2 0 0 0,83-25-1 0 0,-35 14 182 0 0,-98 34 88 0 0,-3 1-106 0 0,0-1 0 0 0,0 1 1 0 0,0 0-1 0 0,0 0 1 0 0,0 0-1 0 0,0 0 0 0 0,0-1 1 0 0,0 1-1 0 0,0 0 1 0 0,1 0-1 0 0,-1 0 0 0 0,0-1 1 0 0,0 1-1 0 0,0 0 1 0 0,0 0-1 0 0,0 0 0 0 0,0 0 1 0 0,0 0-1 0 0,0-1 1 0 0,0 1-1 0 0,1 0 0 0 0,-1 0 1 0 0,0 0-1 0 0,0 0 1 0 0,0 0-1 0 0,0-1 0 0 0,0 1 1 0 0,1 0-1 0 0,-1 0 1 0 0,0 0-1 0 0,0 0 0 0 0,1 0 5 0 0,-1 0-1 0 0,0 0 0 0 0,0-1 1 0 0,1 1-1 0 0,-1 0 0 0 0,0 0 1 0 0,0 0-1 0 0,1-1 0 0 0,-1 1 0 0 0,0 0 1 0 0,0 0-1 0 0,0 0 0 0 0,1-1 1 0 0,-1 1-1 0 0,0 0 0 0 0,0 0 1 0 0,0-1-1 0 0,0 1 0 0 0,0 0 1 0 0,0-1-1 0 0,0 1 0 0 0,0 0 0 0 0,1 0 1 0 0,-1-1-1 0 0,0 1 0 0 0,0 0 1 0 0,0-1-1 0 0,0 1 0 0 0,0 0 1 0 0,-1-1-1 0 0,1-1 39 0 0,-1 0-1 0 0,0 0 1 0 0,0 0-1 0 0,0 1 1 0 0,0-1-1 0 0,-1 0 1 0 0,1 0 0 0 0,0 1-1 0 0,-1-1 1 0 0,1 1-1 0 0,-1-1 1 0 0,0 1-1 0 0,1 0 1 0 0,-1 0 0 0 0,0 0-1 0 0,0 0 1 0 0,0 0-1 0 0,-3-2 1 0 0,-9-2 46 0 0,-21-7 0 0 0,27 10-21 0 0,-170-45 68 0 0,59 17-146 0 0,109 28 4 0 0,-33-13-14 0 0,43 15 14 0 0,0 0-1 0 0,0 0 0 0 0,0 0 1 0 0,0 0-1 0 0,0 0 1 0 0,0 0-1 0 0,0 0 0 0 0,0 0 1 0 0,0 0-1 0 0,0 0 1 0 0,0 0-1 0 0,0 0 0 0 0,1 0 1 0 0,-1 0-1 0 0,0 0 1 0 0,0 0-1 0 0,0 0 0 0 0,0 0 1 0 0,0-1-1 0 0,0 1 1 0 0,0 0-1 0 0,0 0 0 0 0,0 0 1 0 0,0 0-1 0 0,0 0 1 0 0,0 0-1 0 0,0 0 0 0 0,0 0 1 0 0,0 0-1 0 0,0 0 1 0 0,0 0-1 0 0,0 0 0 0 0,0 0 1 0 0,0 0-1 0 0,0-1 1 0 0,0 1-1 0 0,0 0 0 0 0,0 0 1 0 0,0 0-1 0 0,0 0 1 0 0,0 0-1 0 0,0 0 0 0 0,0 0 1 0 0,0 0-1 0 0,0 0 0 0 0,-1 0 1 0 0,1 0-1 0 0,0 0 1 0 0,0 0-1 0 0,0 0 0 0 0,0 0 1 0 0,0 0-1 0 0,0 0 1 0 0,7-4-57 0 0,0 0 1 0 0,0 1-1 0 0,0 0 1 0 0,0 0-1 0 0,1 1 1 0 0,-1-1-1 0 0,10 0 1 0 0,60-5-342 0 0,-35 4 192 0 0,189-28-220 0 0,54-5-18 0 0,-276 36 437 0 0,27 0-61 0 0,-81-4-126 0 0,0 4 140 0 0,-183-9-20 0 0,153 3 200 0 0,-77-17 0 0 0,106 15-40 0 0,-109-27 453 0 0,127 28-406 0 0,1-1 1 0 0,1-1-1 0 0,-40-22 0 0 0,51 22-132 0 0,14 6 0 0 0,0 2 0 0 0,1 0-15 0 0,0 1 1 0 0,0 0-1 0 0,0-1 0 0 0,0 1 0 0 0,0-1 0 0 0,0 1 0 0 0,0 0 0 0 0,0-1 0 0 0,0 1 1 0 0,0 0-1 0 0,1-1 0 0 0,-1 1 0 0 0,1 0 0 0 0,-1-1 0 0 0,1 1 0 0 0,-1 0 0 0 0,1 0 1 0 0,0-1-1 0 0,0 1 0 0 0,-1 0 0 0 0,1 0 0 0 0,0 0 0 0 0,0 0 0 0 0,0 0 0 0 0,0 0 1 0 0,0 0-1 0 0,2 0 0 0 0,3-5-99 0 0,1 1-1 0 0,0 0 1 0 0,8-4 0 0 0,14-6-92 0 0,2 2 1 0 0,-1 2-1 0 0,37-10 0 0 0,-7 2 172 0 0,-45 14-9 0 0,-6-1 55 0 0,-8 6-2 0 0,-1-1 0 0 0,0 1 0 0 0,0-1 0 0 0,1 1-1 0 0,-1 0 1 0 0,0-1 0 0 0,0 1 0 0 0,0-1 0 0 0,1 1 0 0 0,-1 0 0 0 0,0-1 0 0 0,0 1 0 0 0,0-1-1 0 0,0 1 1 0 0,0-1 0 0 0,0 1 0 0 0,0-1 0 0 0,0 1 0 0 0,0-1 0 0 0,0 1 0 0 0,0 0-1 0 0,0-1 1 0 0,0 1 0 0 0,-1-1 0 0 0,-3-11 91 0 0,4 12-80 0 0,-1-2 16 0 0,0 0 0 0 0,0 0-1 0 0,-1 0 1 0 0,1 0-1 0 0,-1 0 1 0 0,1 0 0 0 0,-1 0-1 0 0,1 0 1 0 0,-1 1-1 0 0,0-1 1 0 0,0 1 0 0 0,-4-2-1 0 0,-28-13 397 0 0,15 8-296 0 0,-4-1-18 0 0,15 7-77 0 0,0-1 0 0 0,0 0 1 0 0,1-1-1 0 0,-14-8 0 0 0,10 4 25 0 0,6-1-54 0 0,5 8-21 0 0,0 0 0 0 0,0 0 0 0 0,1 0 0 0 0,-1 0-1 0 0,0 0 1 0 0,1 0 0 0 0,-1 0 0 0 0,1 0 0 0 0,-1 0 0 0 0,1 0 0 0 0,0 0-1 0 0,-1 0 1 0 0,1 0 0 0 0,0 0 0 0 0,0 1 0 0 0,0-1 0 0 0,-1 0-1 0 0,1 0 1 0 0,0 1 0 0 0,0-1 0 0 0,0 1 0 0 0,0-1 0 0 0,0 1-1 0 0,2-1 1 0 0,31-12-343 0 0,-22 8 250 0 0,12 1-312 0 0,-22 4 141 0 0,-15 2 213 0 0,-119 2 162 0 0,45-3 21 0 0,12-3 169 0 0,73 2-111 0 0,4 2-382 0 0,0 1 172 0 0,0-1 1 0 0,1 0-1 0 0,0 0 0 0 0,-1 0 1 0 0,1 0-1 0 0,0 0 1 0 0,0-1-1 0 0,6 3 1 0 0,37 6-114 0 0,-27-7 92 0 0,-4 1-15 0 0,-2-1 23 0 0,-80-15 293 0 0,43 9-111 0 0,-1-1-1 0 0,-39-13 0 0 0,62 17 20 0 0,26-6-136 0 0,-11 2-92 0 0,198-48-434 0 0,-193 46 459 0 0,-4 0 32 0 0,-4-1 22 0 0,-10 7-10 0 0,0 0 0 0 0,0 0-1 0 0,0 0 1 0 0,0 0 0 0 0,0 0 0 0 0,0 0 0 0 0,0 0-1 0 0,1 0 1 0 0,-1 0 0 0 0,0 0 0 0 0,0 0-1 0 0,0 0 1 0 0,0 0 0 0 0,0 0 0 0 0,0 0 0 0 0,0 0-1 0 0,0 0 1 0 0,0-1 0 0 0,0 1 0 0 0,0 0 0 0 0,0 0-1 0 0,0 0 1 0 0,0 0 0 0 0,0 0 0 0 0,0 0 0 0 0,0 0-1 0 0,0 0 1 0 0,0 0 0 0 0,0 0 0 0 0,0-1-1 0 0,0 1 1 0 0,0 0 0 0 0,0 0 0 0 0,0 0 0 0 0,0 0-1 0 0,0 0 1 0 0,0 0 0 0 0,0 0 0 0 0,0 0 0 0 0,0 0-1 0 0,0 0 1 0 0,0 0 0 0 0,0-1 0 0 0,0 1 0 0 0,0 0-1 0 0,0 0 1 0 0,0 0 0 0 0,0 0 0 0 0,0 0-1 0 0,-1 0 1 0 0,1 0 0 0 0,0 0 0 0 0,0 0 0 0 0,-2-3-1 0 0,-1 0 1 0 0,0 0 0 0 0,0 1 0 0 0,0-1 0 0 0,0 1 0 0 0,-1-1-1 0 0,1 1 1 0 0,-1 0 0 0 0,1 1 0 0 0,-1-1 0 0 0,0 1-1 0 0,1-1 1 0 0,-1 1 0 0 0,0 0 0 0 0,-4 0 0 0 0,-12-2-2 0 0,-37-1 0 0 0,22 3 0 0 0,-168-26 76 0 0,101 9 194 0 0,100 18 11 0 0,4 1-424 0 0,4 3 41 0 0,0 1-1 0 0,0-2 0 0 0,1 1 0 0 0,-1-1 1 0 0,1 0-1 0 0,0 0 0 0 0,11 2 1 0 0,55 10-282 0 0,-29-7 226 0 0,-31-5 132 0 0,1-1-6 0 0,1 1-1 0 0,-1 1 1 0 0,0 1-1 0 0,26 11 0 0 0,-28-8 24 0 0,-11-7-1 0 0,0 0 1 0 0,0 0-1 0 0,0 1 1 0 0,0-1 0 0 0,0 1-1 0 0,0-1 1 0 0,0 1-1 0 0,0 0 1 0 0,-1-1 0 0 0,1 1-1 0 0,-1-1 1 0 0,1 1-1 0 0,-1 0 1 0 0,1 2 0 0 0,-1-1-16 0 0,0-2 23 0 0,0 1 0 0 0,0 0-1 0 0,-1 0 1 0 0,1-1-1 0 0,0 1 1 0 0,-1 0 0 0 0,1-1-1 0 0,-1 1 1 0 0,0 0 0 0 0,1-1-1 0 0,-1 1 1 0 0,0-1 0 0 0,0 1-1 0 0,0-1 1 0 0,0 1-1 0 0,0-1 1 0 0,-1 0 0 0 0,0 2-1 0 0,-4 1 16 0 0,1 0-1 0 0,-1 1 1 0 0,1-2-1 0 0,-1 1 1 0 0,0-1-1 0 0,-1 0 1 0 0,-11 4-1 0 0,-2 0 51 0 0,-26 4 0 0 0,-4-3 59 0 0,30-6-69 0 0,0 2 1 0 0,0 0-1 0 0,-24 9 1 0 0,34-8 0 0 0,7-2 11 0 0,2 10-10 0 0,2-9-54 0 0,0 1 1 0 0,0-1 0 0 0,1 0-1 0 0,0 1 1 0 0,-1-1 0 0 0,2 0 0 0 0,-1 0-1 0 0,0 0 1 0 0,1-1 0 0 0,-1 1-1 0 0,1-1 1 0 0,0 1 0 0 0,0-1-1 0 0,1 0 1 0 0,-1 0 0 0 0,1 0 0 0 0,-1 0-1 0 0,6 2 1 0 0,9 6-2 0 0,1-2 0 0 0,30 13 0 0 0,-37-17 1 0 0,218 78 39 0 0,-74-29-3 0 0,-114-36 17 0 0,-27-10-53 0 0,-15-8 0 0 0,0 0 0 0 0,1 0 0 0 0,-1 1 0 0 0,1-1 0 0 0,-1 0 0 0 0,1 1 0 0 0,-1-1 0 0 0,1 1 0 0 0,-1-1 0 0 0,0 1 0 0 0,1-1 0 0 0,-1 0 0 0 0,0 1 0 0 0,0-1 0 0 0,1 1 0 0 0,-1-1 0 0 0,0 1 0 0 0,0 1 0 0 0,0-1 1 0 0,0 0-1 0 0,-1 0 1 0 0,1 0-1 0 0,-1 0 0 0 0,1-1 1 0 0,-1 1-1 0 0,1 0 1 0 0,-1 0-1 0 0,0 0 0 0 0,1 0 1 0 0,-1-1-1 0 0,0 1 1 0 0,0 0-1 0 0,0-1 1 0 0,0 1-1 0 0,1 0 0 0 0,-1-1 1 0 0,0 1-1 0 0,-2 0 1 0 0,-21 9 84 0 0,-2-3 31 0 0,1-2 0 0 0,-1 0 0 0 0,0-2 0 0 0,-32 1 1 0 0,-3 0 39 0 0,-31 3-10 0 0,42-5 19 0 0,0 3 0 0 0,-71 16 0 0 0,118-21-168 0 0,0 1-1 0 0,0-1 0 0 0,0 1 0 0 0,0 0 1 0 0,0 0-1 0 0,1 0 0 0 0,-1 1 1 0 0,0-1-1 0 0,1 0 0 0 0,-1 1 0 0 0,1 0 1 0 0,0 0-1 0 0,-1 0 0 0 0,1 0 1 0 0,0 0-1 0 0,0 0 0 0 0,0 0 0 0 0,-1 3 1 0 0,3 0-97 0 0,2 0 47 0 0,0 0 1 0 0,0 0-1 0 0,1 0 1 0 0,0 0-1 0 0,0-1 1 0 0,0 1 0 0 0,1-1-1 0 0,-1 0 1 0 0,1 0-1 0 0,0 0 1 0 0,0-1-1 0 0,0 1 1 0 0,1-1-1 0 0,0 0 1 0 0,-1 0 0 0 0,1 0-1 0 0,0-1 1 0 0,8 3-1 0 0,10 3-64 0 0,0-1 0 0 0,45 8-1 0 0,-66-15 115 0 0,104 18-96 0 0,66 13-4 0 0,-126-20-7 0 0,75 27 0 0 0,-76-22 21 0 0,-29-11 20 0 0,-1 0-1 0 0,-1 1 0 0 0,26 14 0 0 0,-37-19-12 0 0,-3 1 74 0 0,0 0 0 0 0,0-1 0 0 0,-1 1 0 0 0,1-1 0 0 0,0 1 0 0 0,-1-1 0 0 0,1 0 0 0 0,-1 1 0 0 0,0-1 0 0 0,1 1 0 0 0,-1-1 0 0 0,0 0 0 0 0,0 0 0 0 0,0 1 0 0 0,0-1 0 0 0,0 0 0 0 0,0 0 0 0 0,0 0 0 0 0,0 0 0 0 0,0 0 0 0 0,-1 0 0 0 0,1 0-1 0 0,0-1 1 0 0,-1 1 0 0 0,-2 1 0 0 0,-3 1 19 0 0,0-1 1 0 0,0 0-1 0 0,-15 2 0 0 0,12-2-14 0 0,-63 8 295 0 0,-1-3-1 0 0,-83-4 1 0 0,72-1 26 0 0,47-2-125 0 0,3 0-1 0 0,1 1-1 0 0,-47 9 1 0 0,67-5-196 0 0,13-5-6 0 0,1 0 0 0 0,-1 1-1 0 0,1-1 1 0 0,-1 0 0 0 0,1 1-1 0 0,0-1 1 0 0,-1 1 0 0 0,1-1-1 0 0,-1 1 1 0 0,1-1 0 0 0,0 0-1 0 0,0 1 1 0 0,-1-1 0 0 0,1 1-1 0 0,0-1 1 0 0,0 1 0 0 0,-1 0-1 0 0,1-1 1 0 0,0 1 0 0 0,0-1-1 0 0,0 1 1 0 0,0-1-1 0 0,0 1 1 0 0,0-1 0 0 0,0 1-1 0 0,0 0 1 0 0,0-1 0 0 0,0 1-1 0 0,1 0-5 0 0,-1 1-1 0 0,1-1 1 0 0,0 0-1 0 0,-1 0 1 0 0,1 0-1 0 0,0 0 1 0 0,0 0-1 0 0,0 0 0 0 0,0 0 1 0 0,0 0-1 0 0,2 1 1 0 0,3 2-50 0 0,0 0 0 0 0,1 0 0 0 0,9 4 0 0 0,15 2-46 0 0,0-1 0 0 0,1-1 0 0 0,62 7 1 0 0,-50-8 124 0 0,126 18-37 0 0,282 49-29 0 0,-449-73-11 0 0,-5-1-41 0 0,-21 4 192 0 0,0-2 1 0 0,0-1 0 0 0,-32-2 0 0 0,26 0-1 0 0,-537-51 1243 0 0,534 47-1192 0 0,-111-19 658 0 0,138 23-709 0 0,24 4-296 0 0,69 9-301 0 0,18-6 402 0 0,183 19-152 0 0,-265-21 260 0 0,50 7 0 0 0,142 41 0 0 0,-210-50-1 0 0,-1 0 1 0 0,0 0-1 0 0,0 0 0 0 0,0 1 0 0 0,0-1 0 0 0,-1 1 1 0 0,1 0-1 0 0,-1 1 0 0 0,1-1 0 0 0,-1 1 0 0 0,0 0 0 0 0,3 4 1 0 0,-7-4-43 0 0,-2-1 35 0 0,0 0-1 0 0,0-1 1 0 0,0 1 0 0 0,0-1-1 0 0,0 1 1 0 0,-1-1-1 0 0,0 0 1 0 0,1 0 0 0 0,-1 0-1 0 0,0-1 1 0 0,0 1 0 0 0,0 0-1 0 0,0-1 1 0 0,0 0 0 0 0,-4 2-1 0 0,-10 1-26 0 0,-29 6 0 0 0,33-8 26 0 0,-479 47 65 0 0,426-45 74 0 0,-33-1 36 0 0,60-3-59 0 0,-1 1 1 0 0,1 3-1 0 0,-72 14 0 0 0,99-14-76 0 0,11-3-34 0 0,1-1 1 0 0,0 1-1 0 0,-1-1 1 0 0,1 1 0 0 0,0-1-1 0 0,-1 1 1 0 0,1-1-1 0 0,0 1 1 0 0,0 0 0 0 0,0-1-1 0 0,-1 1 1 0 0,1-1-1 0 0,0 1 1 0 0,0 0 0 0 0,0-1-1 0 0,0 1 1 0 0,0-1-1 0 0,0 1 1 0 0,0 0 0 0 0,0-1-1 0 0,0 1 1 0 0,1-1-1 0 0,-1 1 1 0 0,0 0 0 0 0,0 0-5 0 0,1 1-19 0 0,0 1 1 0 0,0-1-1 0 0,0 0 0 0 0,0 0 1 0 0,0 1-1 0 0,0-1 0 0 0,1 0 0 0 0,-1 0 1 0 0,1 0-1 0 0,-1 0 0 0 0,1 0 1 0 0,0-1-1 0 0,0 1 0 0 0,0 0 1 0 0,0-1-1 0 0,4 3 0 0 0,3 1-116 0 0,1 0 0 0 0,15 6 0 0 0,5-1-52 0 0,0-1-1 0 0,45 7 1 0 0,66 2-77 0 0,-33-4 235 0 0,84 21-5 0 0,-68-10 28 0 0,147 38 73 0 0,-260-59-54 0 0,0-2-8 0 0,-1 2 1 0 0,1-1-1 0 0,-1 1 0 0 0,17 11 1 0 0,-25-15-5 0 0,-1 1 1 0 0,0 0 0 0 0,0 0-1 0 0,0-1 1 0 0,0 1 0 0 0,0 0-1 0 0,-1 0 1 0 0,1 0 0 0 0,0 0-1 0 0,1 2 1 0 0,-2-2 5 0 0,1 0-1 0 0,-1 0 1 0 0,0 1-1 0 0,1-1 1 0 0,-1 0 0 0 0,0 0-1 0 0,0 0 1 0 0,0 1 0 0 0,0-1-1 0 0,0 0 1 0 0,0 0-1 0 0,0 0 1 0 0,-1 1 0 0 0,1-1-1 0 0,0 0 1 0 0,-1 0 0 0 0,1 0-1 0 0,-1 0 1 0 0,1 0-1 0 0,-1 0 1 0 0,1 0 0 0 0,-1 0-1 0 0,0 0 1 0 0,1 0-1 0 0,-1 0 1 0 0,0 0 0 0 0,0 0-1 0 0,0 0 1 0 0,0-1 0 0 0,-1 2-1 0 0,-3 1 16 0 0,1 0 0 0 0,-1 0 0 0 0,1-1 0 0 0,-1 1 0 0 0,0-1 0 0 0,-5 1 0 0 0,-43 11 192 0 0,-1-2-1 0 0,-55 4 1 0 0,78-12-103 0 0,-538 47 1088 0 0,552-50-1127 0 0,10-1-46 0 0,1 0 1 0 0,0 0-1 0 0,0 1 1 0 0,-1 0-1 0 0,1 0 0 0 0,0 1 1 0 0,0 0-1 0 0,0 0 1 0 0,-7 4-1 0 0,13-6-22 0 0,0 0 1 0 0,-1 0-1 0 0,1 0 0 0 0,0 0 0 0 0,0 0 1 0 0,0 0-1 0 0,0 0 0 0 0,0 0 1 0 0,0 0-1 0 0,0 0 0 0 0,0 0 0 0 0,0 0 1 0 0,0 0-1 0 0,0 0 0 0 0,0 0 1 0 0,-1 0-1 0 0,1 0 0 0 0,0 0 0 0 0,0 0 1 0 0,0 1-1 0 0,0-1 0 0 0,0 0 1 0 0,0 0-1 0 0,0 0 0 0 0,0 0 0 0 0,0 0 1 0 0,0 0-1 0 0,0 0 0 0 0,0 0 1 0 0,0 0-1 0 0,0 0 0 0 0,0 0 0 0 0,0 1 1 0 0,0-1-1 0 0,0 0 0 0 0,0 0 1 0 0,0 0-1 0 0,0 0 0 0 0,0 0 0 0 0,0 0 1 0 0,0 0-1 0 0,0 0 0 0 0,0 0 1 0 0,0 0-1 0 0,0 1 0 0 0,0-1 0 0 0,0 0 1 0 0,0 0-1 0 0,0 0 0 0 0,0 0 1 0 0,0 0-1 0 0,0 0 0 0 0,0 0 0 0 0,1 0 1 0 0,-1 0-1 0 0,0 0 0 0 0,0 0 1 0 0,2 4-47 0 0,-1-1 0 0 0,2 0 0 0 0,-1 0 0 0 0,0 0 0 0 0,0 0 1 0 0,1-1-1 0 0,0 1 0 0 0,-1-1 0 0 0,1 1 0 0 0,0-1 0 0 0,0 0 0 0 0,0 0 1 0 0,1 0-1 0 0,-1-1 0 0 0,5 3 0 0 0,8 1-93 0 0,0 1 0 0 0,20 2 0 0 0,-6 0-24 0 0,140 25-80 0 0,-40-10 156 0 0,95 20 90 0 0,-211-40 0 0 0,33 6 16 0 0,-2 3 0 0 0,1 1 0 0 0,52 24 0 0 0,-90-34-16 0 0,0 1 0 0 0,-1 0 0 0 0,1 1 0 0 0,-1 0 0 0 0,0 0 0 0 0,10 10 0 0 0,-16-14 0 0 0,0-1 0 0 0,0 1 0 0 0,-1 0 0 0 0,1 0 0 0 0,0 0 0 0 0,-1 0 0 0 0,1-1 0 0 0,-1 1 0 0 0,1 0 0 0 0,-1 0 0 0 0,0 0 0 0 0,1 1 0 0 0,-1 0 2 0 0,0-1 0 0 0,1 0 0 0 0,-1 1 0 0 0,0-1 0 0 0,0 0 0 0 0,-1 0 0 0 0,1 1-1 0 0,0-1 1 0 0,0 0 0 0 0,-1 0 0 0 0,1 1 0 0 0,0-1 0 0 0,-1 0 0 0 0,1 0 0 0 0,-1 0 0 0 0,0 1 0 0 0,1-1-1 0 0,-3 2 1 0 0,1-1 4 0 0,0 0-1 0 0,-1 0 1 0 0,1 0-1 0 0,-1 0 1 0 0,1 0-1 0 0,-1 0 1 0 0,-4 1-1 0 0,-5 2 63 0 0,0 0-1 0 0,-23 5 0 0 0,33-10-55 0 0,-50 11 309 0 0,-74 5 0 0 0,-57-6 43 0 0,144-9-281 0 0,-177 14 398 0 0,197-11-414 0 0,18-4-68 0 0,0 0 0 0 0,0 0 0 0 0,0 1 1 0 0,1-1-1 0 0,-1 0 0 0 0,0 1 0 0 0,0-1 0 0 0,0 1 0 0 0,0-1 0 0 0,1 1 1 0 0,-1-1-1 0 0,0 1 0 0 0,-1 1 0 0 0,2-1-8 0 0,-1 0-1 0 0,1 0 1 0 0,0 0 0 0 0,-1 0 0 0 0,1 0-1 0 0,0 0 1 0 0,0 0 0 0 0,0 0 0 0 0,0 1-1 0 0,0-1 1 0 0,0 0 0 0 0,0 0 0 0 0,0 0-1 0 0,0 0 1 0 0,0 0 0 0 0,0 0-1 0 0,1 1 1 0 0,-1-1 0 0 0,1 0 0 0 0,-1 0-1 0 0,1 0 1 0 0,-1 0 0 0 0,1 0 0 0 0,-1 0-1 0 0,1 0 1 0 0,0-1 0 0 0,0 1 0 0 0,1 2-1 0 0,1 0-23 0 0,0 0-1 0 0,0 0 0 0 0,1 0 1 0 0,-1-1-1 0 0,1 1 1 0 0,6 3-1 0 0,26 8-125 0 0,1-1 1 0 0,69 15-1 0 0,-33-9 95 0 0,27 5 53 0 0,47 15 9 0 0,-124-32 3 0 0,0 2-1 0 0,0 1 0 0 0,-1 1 1 0 0,23 14-1 0 0,-41-23-1 0 0,0 1 0 0 0,0 0-1 0 0,-1 0 1 0 0,1 0 0 0 0,-1 0-1 0 0,0 0 1 0 0,3 5 0 0 0,1 7-42 0 0,-7-14 41 0 0,0 1 0 0 0,0-1 0 0 0,0 1 0 0 0,0 0 0 0 0,0-1 0 0 0,0 1 0 0 0,0-1 0 0 0,-1 1 0 0 0,1 0 0 0 0,0-1 0 0 0,-1 1 0 0 0,0-1 0 0 0,1 1 0 0 0,-1-1 0 0 0,0 1 0 0 0,0-1 0 0 0,0 0 0 0 0,0 1 0 0 0,0-1 0 0 0,0 0 0 0 0,0 0 0 0 0,0 0 0 0 0,0 1 0 0 0,0-1 0 0 0,-1-1 0 0 0,1 1 0 0 0,-3 2 0 0 0,-3 0-2 0 0,-1 1 0 0 0,1-1 0 0 0,-1-1 0 0 0,-10 3 0 0 0,18-5 5 0 0,-60 15 86 0 0,-100 9-1 0 0,-64-8 116 0 0,156-13-162 0 0,-26-2 184 0 0,53-2 40 0 0,-73 7 0 0 0,114-6-266 0 0,0 0-1 0 0,0 0 1 0 0,0 0-1 0 0,0 0 1 0 0,1 0-1 0 0,-1 0 1 0 0,0 0 0 0 0,0 0-1 0 0,0 0 1 0 0,0 0-1 0 0,0 0 1 0 0,0 0 0 0 0,0 0-1 0 0,0 1 1 0 0,0-1-1 0 0,0 0 1 0 0,0 0 0 0 0,0 0-1 0 0,0 0 1 0 0,0 0-1 0 0,0 0 1 0 0,0 0 0 0 0,0 0-1 0 0,0 0 1 0 0,0 0-1 0 0,0 0 1 0 0,0 0-1 0 0,0 0 1 0 0,0 0 0 0 0,0 0-1 0 0,0 0 1 0 0,0 1-1 0 0,0-1 1 0 0,0 0 0 0 0,0 0-1 0 0,0 0 1 0 0,0 0-1 0 0,0 0 1 0 0,0 0 0 0 0,0 0-1 0 0,0 0 1 0 0,-1 0-1 0 0,1 0 1 0 0,0 0 0 0 0,0 0-1 0 0,0 0 1 0 0,0 0-1 0 0,0 0 1 0 0,0 0-1 0 0,0 0 1 0 0,0 0 0 0 0,5 5-64 0 0,1 0-1 0 0,0-1 1 0 0,0 0 0 0 0,0-1 0 0 0,0 1 0 0 0,0-1 0 0 0,1 0 0 0 0,-1 0 0 0 0,1-1 0 0 0,8 2 0 0 0,13 2-66 0 0,36 2-1 0 0,-28-3 46 0 0,477 89 68 0 0,-413-65 19 0 0,-83-23 0 0 0,-1 1 0 0 0,1 0 0 0 0,25 17 0 0 0,-42-24 0 0 0,1 0 0 0 0,-1 0 0 0 0,1 1 0 0 0,-1-1 0 0 0,1 0 0 0 0,-1 1 0 0 0,0-1 0 0 0,1 0 0 0 0,-1 1 0 0 0,1-1 0 0 0,-1 1 0 0 0,0-1 0 0 0,1 1 0 0 0,-1-1 0 0 0,0 1 0 0 0,0-1 0 0 0,1 1 0 0 0,-1-1 0 0 0,0 1 0 0 0,0-1 0 0 0,0 1 0 0 0,1 0 0 0 0,-2 1 0 0 0,0-1 0 0 0,1 1 0 0 0,-1 0 0 0 0,0-1 0 0 0,0 1 0 0 0,0 0 0 0 0,0-1 0 0 0,0 1 0 0 0,0-1 0 0 0,0 0 0 0 0,-1 1 0 0 0,1-1 0 0 0,-1 0 0 0 0,1 0 0 0 0,0 0 0 0 0,-4 2 0 0 0,-1 1 0 0 0,0 0 0 0 0,-1-1 0 0 0,-8 4 0 0 0,-7 0 32 0 0,1-1 0 0 0,-1-1 0 0 0,-28 3-1 0 0,-69 2 109 0 0,112-10-135 0 0,-227-3 175 0 0,46-1 216 0 0,137 6-152 0 0,1 2 1 0 0,-53 12 0 0 0,103-16-248 0 0,0 0 1 0 0,0 0 0 0 0,0 0-1 0 0,0 0 1 0 0,0 0 0 0 0,0 0-1 0 0,0 0 1 0 0,0 0 0 0 0,0 0-1 0 0,0 0 1 0 0,0 0 0 0 0,0 0-1 0 0,0 0 1 0 0,0 0 0 0 0,0 0-1 0 0,0 1 1 0 0,0-1 0 0 0,0 0-1 0 0,1 0 1 0 0,-1 0 0 0 0,0 0 0 0 0,0 0-1 0 0,0 0 1 0 0,0 0 0 0 0,0 0-1 0 0,0 0 1 0 0,0 0 0 0 0,0 0-1 0 0,0 0 1 0 0,0 1 0 0 0,-1-1-1 0 0,1 0 1 0 0,0 0 0 0 0,0 0-1 0 0,0 0 1 0 0,0 0 0 0 0,0 0-1 0 0,0 0 1 0 0,0 0 0 0 0,0 0-1 0 0,0 0 1 0 0,0 0 0 0 0,0 0-1 0 0,0 0 1 0 0,0 1 0 0 0,0-1-1 0 0,0 0 1 0 0,0 0 0 0 0,0 0-1 0 0,0 0 1 0 0,0 0 0 0 0,-1 0 0 0 0,1 0-1 0 0,0 0 1 0 0,0 0 0 0 0,0 0-1 0 0,0 0 1 0 0,0 0 0 0 0,0 0-1 0 0,0 0 1 0 0,0 0 0 0 0,6 7-84 0 0,1 0 0 0 0,0-1 0 0 0,0 1 0 0 0,1-1 1 0 0,-1-1-1 0 0,1 1 0 0 0,1-2 0 0 0,-1 1 0 0 0,1-1 1 0 0,0 0-1 0 0,16 4 0 0 0,12 2-54 0 0,63 9-1 0 0,-56-12 140 0 0,112 18-55 0 0,200 41-6 0 0,-337-61 62 0 0,0 1 0 0 0,32 15 0 0 0,-49-20-1 0 0,-1-1 0 0 0,1 1 0 0 0,0 0 0 0 0,-1 0-1 0 0,1 0 1 0 0,-1 0 0 0 0,1 0 0 0 0,1 3 0 0 0,-2-4-1 0 0,-1 1 0 0 0,0-1 0 0 0,1 1 0 0 0,-1 0 0 0 0,0-1 0 0 0,1 1 0 0 0,-1-1 0 0 0,0 1 0 0 0,0 0 1 0 0,1 0-1 0 0,-1-1 0 0 0,0 1 0 0 0,0 0 0 0 0,0-1 0 0 0,0 1 0 0 0,0 0 0 0 0,0-1 0 0 0,0 1 0 0 0,0 0 0 0 0,0 0 1 0 0,-1-1-1 0 0,1 1 0 0 0,0 0 0 0 0,-1 1 1 0 0,0-1 0 0 0,0 0 0 0 0,0 0 0 0 0,0 1 0 0 0,0-1 0 0 0,0 0 0 0 0,0 0 0 0 0,0 0 0 0 0,0 0 1 0 0,-2 1-1 0 0,-3 1 1 0 0,1 0 1 0 0,-1-1-1 0 0,0 1 1 0 0,-8 1-1 0 0,-24 6 42 0 0,-71 7 0 0 0,-40-7 111 0 0,119-8-136 0 0,-401 9 449 0 0,398-11-389 0 0,-11-1 215 0 0,1 2 0 0 0,-84 13-1 0 0,124-14-248 0 0,5 3-351 0 0,5 5 223 0 0,0-1-1 0 0,1 0 1 0 0,0 0 0 0 0,0-1 0 0 0,1 0 0 0 0,-1-1-1 0 0,1 0 1 0 0,0 0 0 0 0,1-1 0 0 0,-1 0-1 0 0,11 3 1 0 0,20 4-139 0 0,58 9 0 0 0,-71-15 230 0 0,-10-2-11 0 0,64 11-19 0 0,80 27-1 0 0,-87-18 25 0 0,126 45 0 0 0,-195-66 0 0 0,37 17 3 0 0,-40-18-4 0 0,0 0 0 0 0,0 1 0 0 0,0-1 0 0 0,0 0 1 0 0,0 1-1 0 0,0 0 0 0 0,0-1 0 0 0,-1 1 0 0 0,1 0 0 0 0,0 0 0 0 0,-1 0 0 0 0,0 0 0 0 0,1 0 1 0 0,1 5-1 0 0,-3-7-2 0 0,0 1 1 0 0,0 0 0 0 0,0-1-1 0 0,0 1 1 0 0,0 0-1 0 0,0-1 1 0 0,0 1 0 0 0,0 0-1 0 0,0 0 1 0 0,0-1 0 0 0,0 1-1 0 0,0 0 1 0 0,0-1-1 0 0,0 1 1 0 0,-1 0 0 0 0,1-1-1 0 0,-1 2 1 0 0,-1 0 3 0 0,0 1 1 0 0,0-1-1 0 0,-1 1 1 0 0,1-1-1 0 0,-1 0 0 0 0,0 0 1 0 0,1 0-1 0 0,-1 0 1 0 0,0 0-1 0 0,0-1 0 0 0,0 1 1 0 0,-1-1-1 0 0,1 0 1 0 0,-4 1-1 0 0,-10 2 47 0 0,-24 4-1 0 0,41-8-46 0 0,-74 8 173 0 0,-127-4-1 0 0,7-1 67 0 0,-105 12 829 0 0,279-12-929 0 0,19-3-140 0 0,0 0 0 0 0,1 0 0 0 0,-1 0 0 0 0,1 1 0 0 0,-1-1 0 0 0,0 0 0 0 0,1 0 0 0 0,-1 0 0 0 0,1 1 0 0 0,-1-1 0 0 0,1 0 0 0 0,-1 1 0 0 0,1-1 0 0 0,-1 0 0 0 0,1 1 0 0 0,-1-1 0 0 0,1 1 0 0 0,-1 0 0 0 0,1-1-12 0 0,0 1 1 0 0,0 0-1 0 0,0 0 0 0 0,0 0 0 0 0,0 0 0 0 0,0 0 0 0 0,0 0 0 0 0,0 0 1 0 0,1 0-1 0 0,-1-1 0 0 0,0 1 0 0 0,1 0 0 0 0,-1 0 0 0 0,1 0 1 0 0,-1-1-1 0 0,1 1 0 0 0,-1 0 0 0 0,1 0 0 0 0,-1-1 0 0 0,1 1 0 0 0,0 0 1 0 0,-1-1-1 0 0,1 1 0 0 0,1 0 0 0 0,22 15-328 0 0,0-6 169 0 0,1-1-1 0 0,0-1 0 0 0,1-1 1 0 0,43 7-1 0 0,-22-6 118 0 0,32 8 54 0 0,171 39 0 0 0,-194-40-11 0 0,-19-7 26 0 0,0 2 0 0 0,0 2 0 0 0,61 29 1 0 0,-97-41-22 0 0,0 1 1 0 0,1 0 0 0 0,-1 0-1 0 0,0-1 1 0 0,0 1 0 0 0,0 0-1 0 0,0 0 1 0 0,0 0 0 0 0,0 0-1 0 0,2 2 1 0 0,-3-2 6 0 0,0 0 0 0 0,1 0 0 0 0,-1-1 0 0 0,0 1 0 0 0,0 0 0 0 0,0-1 0 0 0,0 1 0 0 0,0 0 0 0 0,0 0 0 0 0,0-1 0 0 0,0 1 0 0 0,0 0 0 0 0,-1 0 0 0 0,1-1 0 0 0,0 1 0 0 0,0 0 0 0 0,0-1 0 0 0,-1 1 0 0 0,1 0-1 0 0,0-1 1 0 0,-1 1 0 0 0,1 0 0 0 0,-1-1 0 0 0,1 1 0 0 0,-1-1 0 0 0,1 1 0 0 0,-1-1 0 0 0,1 1 0 0 0,-1-1 0 0 0,0 1 0 0 0,0 0 0 0 0,-2 1 17 0 0,-1 0 0 0 0,1 0 0 0 0,0-1 0 0 0,-1 1 0 0 0,-4 1 0 0 0,-34 7 238 0 0,0-1 1 0 0,-83 5 0 0 0,91-11-134 0 0,-162 7 368 0 0,-15 1 19 0 0,172-4-319 0 0,38-7-188 0 0,-10 4-19 0 0,11-3 7 0 0,0-1 1 0 0,0 1-1 0 0,-1-1 1 0 0,1 1-1 0 0,0-1 1 0 0,0 1-1 0 0,-1-1 1 0 0,1 1-1 0 0,0 0 0 0 0,0-1 1 0 0,0 1-1 0 0,0-1 1 0 0,0 1-1 0 0,0 0 1 0 0,0-1-1 0 0,0 1 1 0 0,0-1-1 0 0,0 1 1 0 0,0-1-1 0 0,1 1 1 0 0,-1 0-1 0 0,0-1 1 0 0,1 1-1 0 0,10 16-186 0 0,18 8-129 0 0,-9-14 196 0 0,-1 0 0 0 0,1-1 0 0 0,1-1 0 0 0,38 11 0 0 0,-23-8 136 0 0,17 6-25 0 0,112 43-20 0 0,-153-56 37 0 0,25 11 0 0 0,43 26 0 0 0,-67-33 0 0 0,-13-8 0 0 0,1-1 0 0 0,-1 0 0 0 0,0 1 0 0 0,0-1 0 0 0,0 1 0 0 0,1-1 0 0 0,-1 0 0 0 0,0 1 0 0 0,0-1 0 0 0,0 1 0 0 0,0-1 0 0 0,0 1 0 0 0,1-1 0 0 0,-1 1 0 0 0,0-1 0 0 0,0 1 0 0 0,0-1 0 0 0,0 0 0 0 0,0 1 0 0 0,-1-1 0 0 0,1 1 0 0 0,0 0 0 0 0,-1 1 4 0 0,0-1-1 0 0,0 1 1 0 0,0-1-1 0 0,0 1 1 0 0,0-1-1 0 0,-1 1 1 0 0,1-1-1 0 0,0 0 1 0 0,-1 0 0 0 0,1 1-1 0 0,-1-1 1 0 0,1 0-1 0 0,-1 0 1 0 0,0 0-1 0 0,0-1 1 0 0,1 1-1 0 0,-1 0 1 0 0,-3 0-1 0 0,-36 8 128 0 0,39-9-121 0 0,-150 18 556 0 0,-38 6-44 0 0,154-17-429 0 0,-66 13 148 0 0,86-15-231 0 0,6 0-23 0 0,9-3-59 0 0,1-1 57 0 0,0 0-1 0 0,1 0 1 0 0,-1 0 0 0 0,1 0 0 0 0,-1 0-1 0 0,1 1 1 0 0,-1-1 0 0 0,1 0 0 0 0,0 0-1 0 0,0-1 1 0 0,-1 1 0 0 0,2 1 0 0 0,0 0-14 0 0,2 3-14 0 0,1-1-1 0 0,0 1 0 0 0,0-1 1 0 0,0 0-1 0 0,1-1 1 0 0,-1 1-1 0 0,1-1 0 0 0,0 0 1 0 0,0 0-1 0 0,7 2 1 0 0,10 2-111 0 0,34 6 1 0 0,-38-9 149 0 0,103 23-110 0 0,316 73 90 0 0,-414-94 24 0 0,0 1 0 0 0,-1 1 0 0 0,34 17 0 0 0,-57-25 1 0 0,1 1-1 0 0,0-1 1 0 0,0 0 0 0 0,-1 1-1 0 0,1-1 1 0 0,0 0-1 0 0,-1 1 1 0 0,1-1-1 0 0,-1 1 1 0 0,1-1-1 0 0,-1 1 1 0 0,1-1 0 0 0,-1 1-1 0 0,1 0 1 0 0,-1-1-1 0 0,1 1 1 0 0,-1 0-1 0 0,1 1 1 0 0,-1-1 1 0 0,-1 0 1 0 0,1 0-1 0 0,-1 0 1 0 0,1 1 0 0 0,-1-1-1 0 0,1 0 1 0 0,-1 0-1 0 0,1 0 1 0 0,-1 0-1 0 0,0 0 1 0 0,0 0-1 0 0,0 0 1 0 0,0 0-1 0 0,0 0 1 0 0,0-1-1 0 0,0 1 1 0 0,0 0-1 0 0,0 0 1 0 0,0-1-1 0 0,0 1 1 0 0,0-1-1 0 0,0 1 1 0 0,0-1-1 0 0,-1 1 1 0 0,-1-1-1 0 0,-35 11 114 0 0,-27-1 120 0 0,-73 3 0 0 0,85-9-156 0 0,-228 11 225 0 0,201-11-95 0 0,11 3 111 0 0,-17 0-134 0 0,87-4-314 0 0,1 1 66 0 0,1 1 0 0 0,0-1-1 0 0,0 0 1 0 0,0 0-1 0 0,1 0 1 0 0,0-1 0 0 0,-1 1-1 0 0,1-1 1 0 0,0 0 0 0 0,1 0-1 0 0,-1 0 1 0 0,0 0-1 0 0,1-1 1 0 0,0 0 0 0 0,6 3-1 0 0,8 2-82 0 0,1-1 0 0 0,33 5 0 0 0,179 26-55 0 0,170 36 172 0 0,-356-59 27 0 0,-45-13 0 0 0,0-1 0 0 0,0 1 0 0 0,0-1 0 0 0,0 0 0 0 0,0 1 0 0 0,0 0 0 0 0,0-1 0 0 0,0 1 0 0 0,0 0 0 0 0,0-1 0 0 0,0 2 0 0 0,-1-2 0 0 0,0 1 0 0 0,0-1 0 0 0,0 1 0 0 0,0-1 0 0 0,0 1 0 0 0,0-1 0 0 0,0 0 0 0 0,0 1 0 0 0,0-1 0 0 0,-1 1 0 0 0,1-1 0 0 0,0 0 0 0 0,0 1 0 0 0,-1-1 0 0 0,1 0 0 0 0,0 1 0 0 0,0-1 0 0 0,-1 0 0 0 0,1 1 0 0 0,0-1 0 0 0,-1 0 0 0 0,1 0 0 0 0,0 1 0 0 0,-1-1 0 0 0,1 0 0 0 0,-1 0 0 0 0,-14 9 14 0 0,14-9-9 0 0,-13 6 50 0 0,0 0 0 0 0,-1-1 0 0 0,1-1-1 0 0,-1 0 1 0 0,-30 3 0 0 0,-78-1 122 0 0,102-6-150 0 0,-113-1 114 0 0,-109 6 150 0 0,201-2-193 0 0,9-1 43 0 0,0 1-1 0 0,-56 14 0 0 0,86-17-199 0 0,4 3-9 0 0,1 1 26 0 0,0-1 0 0 0,0 1 0 0 0,0-1-1 0 0,1 1 1 0 0,-1-1 0 0 0,1 0 0 0 0,0 0-1 0 0,0 0 1 0 0,0-1 0 0 0,0 1 0 0 0,0 0-1 0 0,1-1 1 0 0,-1 0 0 0 0,1 0 0 0 0,0 0-1 0 0,-1-1 1 0 0,9 3 0 0 0,8 3-108 0 0,2-1 0 0 0,23 4 0 0 0,-36-9 138 0 0,357 51-171 0 0,21 4 52 0 0,-344-48 118 0 0,0 3 0 0 0,-1 1-1 0 0,66 29 1 0 0,-107-40 13 0 0,0-1 0 0 0,0 1 0 0 0,0-1 0 0 0,0 1 0 0 0,0-1 0 0 0,0 1 0 0 0,0 0 0 0 0,0-1 0 0 0,0 1 0 0 0,0 0 0 0 0,0 0 0 0 0,0 0 0 0 0,0 1 0 0 0,-1-2 2 0 0,0 1-1 0 0,0-1 1 0 0,0 1-1 0 0,0 0 1 0 0,0-1 0 0 0,0 1-1 0 0,0-1 1 0 0,0 1 0 0 0,0-1-1 0 0,0 1 1 0 0,0 0-1 0 0,-1-1 1 0 0,1 1 0 0 0,0-1-1 0 0,0 1 1 0 0,0-1 0 0 0,-1 1-1 0 0,1-1 1 0 0,0 1-1 0 0,-1-1 1 0 0,1 0 0 0 0,-1 1-1 0 0,1-1 1 0 0,0 1 0 0 0,-1-1-1 0 0,0 1 1 0 0,-16 9 22 0 0,0-5 77 0 0,1-1 1 0 0,-1-1-1 0 0,0 0 1 0 0,-25 1-1 0 0,6-1 57 0 0,-389 18 726 0 0,148-13-341 0 0,2 23 325 0 0,268-30-857 0 0,-1 0-10 0 0,0 1 1 0 0,0 0 0 0 0,-9 3-1 0 0,3 3-38 0 0,14-7 18 0 0,-1-1-1 0 0,1 1 1 0 0,-1-1-1 0 0,1 1 1 0 0,-1 0 0 0 0,1-1-1 0 0,-1 1 1 0 0,1-1 0 0 0,0 1-1 0 0,-1 0 1 0 0,1-1 0 0 0,0 1-1 0 0,0 0 1 0 0,0 0-1 0 0,-1-1 1 0 0,1 1 0 0 0,0 0-1 0 0,0-1 1 0 0,0 1 0 0 0,0 0-1 0 0,0 0 1 0 0,0-1 0 0 0,1 1-1 0 0,-1 1 1 0 0,1 0-11 0 0,-1 0 0 0 0,1 0 1 0 0,0 0-1 0 0,0-1 0 0 0,0 1 1 0 0,0 0-1 0 0,1 0 0 0 0,1 2 1 0 0,3 2-73 0 0,0 0 1 0 0,1-1 0 0 0,10 8 0 0 0,-4-5-33 0 0,1-1 0 0 0,0 0-1 0 0,0 0 1 0 0,1-2 0 0 0,27 8 0 0 0,81 9-83 0 0,-62-13 155 0 0,238 33 49 0 0,-132-21 15 0 0,-132-16-2 0 0,10 1 0 0 0,64 16 0 0 0,-88-16 0 0 0,-5-2 0 0 0,24 10 0 0 0,-29-8 11 0 0,-11-6-10 0 0,0 0-1 0 0,0 0 1 0 0,0 0 0 0 0,0 0 0 0 0,0 0 0 0 0,0 0-1 0 0,0 0 1 0 0,0 0 0 0 0,0 0 0 0 0,0 0-1 0 0,0 0 1 0 0,0 0 0 0 0,0 0 0 0 0,0 0-1 0 0,-1 0 1 0 0,1 0 0 0 0,0 1 0 0 0,0-1-1 0 0,0 0 1 0 0,0 0 0 0 0,0 0 0 0 0,0 0-1 0 0,0 0 1 0 0,0 0 0 0 0,0 0 0 0 0,0 0 0 0 0,0 0-1 0 0,0 0 1 0 0,0 0 0 0 0,0 0 0 0 0,0 0-1 0 0,0 0 1 0 0,0 0 0 0 0,0 1 0 0 0,0-1-1 0 0,0 0 1 0 0,0 0 0 0 0,0 0 0 0 0,0 0-1 0 0,0 0 1 0 0,0 0 0 0 0,0 0 0 0 0,0 0-1 0 0,0 0 1 0 0,0 0 0 0 0,0 0 0 0 0,0 0 0 0 0,0 0-1 0 0,0 0 1 0 0,0 1 0 0 0,0-1 0 0 0,0 0-1 0 0,0 0 1 0 0,0 0 0 0 0,1 0 0 0 0,-21 7 75 0 0,0 0 0 0 0,0-2 0 0 0,0 0 0 0 0,-26 2 0 0 0,17-2-18 0 0,-40 5 75 0 0,-87 2 0 0 0,-69-11 5 0 0,213-1-130 0 0,-583 32 436 0 0,580-31-423 0 0,5 0-19 0 0,0 1 1 0 0,-19 4-1 0 0,29-6-4 0 0,0 0 0 0 0,0 0-1 0 0,0 0 1 0 0,-1 0 0 0 0,1 0-1 0 0,0 0 1 0 0,0 0 0 0 0,0 0-1 0 0,0 0 1 0 0,0 0 0 0 0,0 0-1 0 0,0 0 1 0 0,0 1 0 0 0,0-1-1 0 0,0 0 1 0 0,0 0 0 0 0,0 0 0 0 0,-1 0-1 0 0,1 0 1 0 0,0 0 0 0 0,0 0-1 0 0,0 0 1 0 0,0 0 0 0 0,0 0-1 0 0,0 0 1 0 0,0 0 0 0 0,0 0-1 0 0,0 0 1 0 0,0 0 0 0 0,0 0-1 0 0,0 0 1 0 0,0 0 0 0 0,0 1-1 0 0,0-1 1 0 0,0 0 0 0 0,0 0-1 0 0,0 0 1 0 0,0 0 0 0 0,0 0-1 0 0,0 0 1 0 0,0 0 0 0 0,0 0 0 0 0,0 0-1 0 0,0 0 1 0 0,0 0 0 0 0,0 1-1 0 0,0-1 1 0 0,0 0 0 0 0,0 0-1 0 0,0 0 1 0 0,0 0 0 0 0,0 0-1 0 0,0 0 1 0 0,0 0 0 0 0,0 0-1 0 0,0 0 1 0 0,0 0 0 0 0,0 0-1 0 0,0 0 1 0 0,0 0 0 0 0,0 0-1 0 0,0 1 1 0 0,0-1 0 0 0,1 0 0 0 0,-1 0-1 0 0,0 0 1 0 0,0 0 0 0 0,0 0-1 0 0,3 4-38 0 0,0 0 0 0 0,0-1-1 0 0,1 1 1 0 0,-1 0 0 0 0,1-1-1 0 0,0 0 1 0 0,0 0 0 0 0,0 0-1 0 0,1-1 1 0 0,-1 1 0 0 0,1-1-1 0 0,-1 0 1 0 0,1 0 0 0 0,0-1-1 0 0,7 2 1 0 0,13 3-50 0 0,44 5 1 0 0,-57-10 60 0 0,413 32-52 0 0,-299-26 76 0 0,195 6 6 0 0,-11-2 0 0 0,396 11 937 0 0,-520-18-774 0 0,70-2 337 0 0,147 5 87 0 0,-268-2-489 0 0,214 15 33 0 0,-231 0-229 0 0,-115-20-14 0 0,-21 2-1084 0 0,-237-5 335 0 0,186 0 872 0 0,-684-40 27 0 0,135 5 170 0 0,538 34-165 0 0,-371-20-20 0 0,433 23-56 0 0,14 0-131 0 0,7 1-199 0 0,138 2-198 0 0,117-2-630 0 0,-87-6 1198 0 0,461-21 64 0 0,-279 7 15 0 0,439-33 198 0 0,-568 33-186 0 0,692-71 244 0 0,-683 65-255 0 0,722-78 327 0 0,0 46 5 0 0,-532 56-241 0 0,-7 26-86 0 0,-304-7-44 0 0,-408-42-112 0 0,247 22 58 0 0,-754-36-38 0 0,339 19 24 0 0,221 9 20 0 0,-747-40 0 0 0,-41 5 0 0 0,-2 17 0 0 0,854 24 0 0 0,-867-28 0 0 0,558 17 0 0 0,387 14-202 0 0,630-30-1300 0 0,-406 20 1384 0 0,1886-145 1114 0 0,-336 104-626 0 0,-632 76-34 0 0,-887-15-307 0 0,544 42 30 0 0,-512-32-59 0 0,119 13 0 0 0,-6 22 0 0 0,-272-47-42 0 0,-54-2-412 0 0,-320-12-281 0 0,309 6 694 0 0,-1497-86-101 0 0,192 33 931 0 0,1018 46-516 0 0,-772-3 119 0 0,843 16-343 0 0,-457 11 33 0 0,1 19-85 0 0,631-30-62 0 0,-91 11-244 0 0,159-13 144 0 0,11-2 159 0 0,0 1 1 0 0,0-1 0 0 0,-1 0 0 0 0,1 0 0 0 0,0 0 0 0 0,0 0 0 0 0,0 0 0 0 0,0 0 0 0 0,0 0 0 0 0,0 0-1 0 0,0 0 1 0 0,0 0 0 0 0,0 0 0 0 0,0 0 0 0 0,0 0 0 0 0,0 0 0 0 0,0 0 0 0 0,0 0 0 0 0,0 0 0 0 0,0 1-1 0 0,-1-1 1 0 0,1 0 0 0 0,0 0 0 0 0,0 0 0 0 0,0 0 0 0 0,0 0 0 0 0,0 0 0 0 0,0 0 0 0 0,0 0 0 0 0,0 0-1 0 0,0 0 1 0 0,0 1 0 0 0,0-1 0 0 0,0 0 0 0 0,0 0 0 0 0,0 0 0 0 0,0 0 0 0 0,0 0 0 0 0,0 0 0 0 0,1 0 0 0 0,-1 0-1 0 0,0 0 1 0 0,0 0 0 0 0,0 0 0 0 0,0 1 0 0 0,0-1 0 0 0,0 0 0 0 0,0 0 0 0 0,0 0 0 0 0,18 8-283 0 0,-18-8 290 0 0,20 7-153 0 0,0-1-1 0 0,0-1 1 0 0,34 3-1 0 0,69 1-285 0 0,-82-8 304 0 0,610 27-140 0 0,45 2 513 0 0,-4 24 81 0 0,-228 3-79 0 0,-9 32-164 0 0,-256-31-145 0 0,-165-46-29 0 0,-1 2 1 0 0,-1 1 0 0 0,51 32 0 0 0,-73-40 1 0 0,0 0 0 0 0,0 1 0 0 0,0 0 0 0 0,11 14-1 0 0,-19-20 43 0 0,0 0 0 0 0,-1 1 0 0 0,1-1 0 0 0,-1 0 0 0 0,1 1 0 0 0,-1 0 0 0 0,0-1 0 0 0,0 1 0 0 0,0 0 0 0 0,1 5 0 0 0,-2-6 10 0 0,0-1 0 0 0,0 1 0 0 0,0 0 1 0 0,0-1-1 0 0,0 1 0 0 0,-1 0 0 0 0,1-1 0 0 0,-1 1 0 0 0,1 0 1 0 0,-1-1-1 0 0,0 1 0 0 0,1-1 0 0 0,-1 1 0 0 0,0-1 0 0 0,0 1 1 0 0,0-1-1 0 0,0 0 0 0 0,0 1 0 0 0,-3 1 0 0 0,-2 2-60 0 0,-1-1 1 0 0,1 0-1 0 0,-1 0 0 0 0,0-1 0 0 0,-1 0 0 0 0,1 0 0 0 0,0 0 0 0 0,-1-1 1 0 0,-15 2-1 0 0,-45 10-242 0 0,-2-4 1 0 0,-75 2 0 0 0,-141-10 569 0 0,275-2-201 0 0,-814-32 1977 0 0,735 28-1709 0 0,-749-56 1520 0 0,684 47-1509 0 0,-109-9 187 0 0,-415-28 762 0 0,286 33-1077 0 0,382 17-453 0 0,30 2-1043 0 0,-6 0 1309 0 0,203 13-1654 0 0,4-15 1131 0 0,-98-1 588 0 0,142 1 116 0 0,409 2 703 0 0,-2 29 86 0 0,-257 10-499 0 0,-5 27-148 0 0,-409-68-312 0 0,117 25-164 0 0,143 52-1 0 0,-254-75 134 0 0,0 0-39 0 0,-1 0-1 0 0,1 0 1 0 0,-1 0 0 0 0,1 1 0 0 0,-1 0-1 0 0,0 0 1 0 0,0 0 0 0 0,0 1 0 0 0,5 5 0 0 0,-9-9 53 0 0,-1 1 1 0 0,1-1 0 0 0,-1 1 0 0 0,1-1 0 0 0,-1 1-1 0 0,0-1 1 0 0,1 1 0 0 0,-1-1 0 0 0,0 1-1 0 0,0-1 1 0 0,1 1 0 0 0,-1-1 0 0 0,0 1 0 0 0,0 0-1 0 0,0-1 1 0 0,0 1 0 0 0,0-1 0 0 0,0 1 0 0 0,0 0-1 0 0,0-1 1 0 0,0 1 0 0 0,0-1 0 0 0,0 1-1 0 0,0 0 1 0 0,0-1 0 0 0,0 1 0 0 0,0-1 0 0 0,-1 2-1 0 0,0-1-15 0 0,0 0-1 0 0,0 0 0 0 0,0 0 0 0 0,0 0 1 0 0,0 0-1 0 0,-1 0 0 0 0,1 0 0 0 0,0-1 1 0 0,0 1-1 0 0,-1 0 0 0 0,1-1 0 0 0,-2 1 1 0 0,-15 4-213 0 0,0-1 1 0 0,0 0-1 0 0,0-2 1 0 0,0 0-1 0 0,0-1 1 0 0,-23-2 0 0 0,9 1-35 0 0,-544-20-513 0 0,1-35 1920 0 0,141-1-29 0 0,146 18-278 0 0,-252-42 658 0 0,145 21-539 0 0,27 0-327 0 0,348 55-633 0 0,8 2-10 0 0,0 0 1 0 0,1 0-1 0 0,-1-1 0 0 0,1-1 0 0 0,0 0 0 0 0,-14-7 0 0 0,24 10-107 0 0,5 0-13 0 0,38-9-493 0 0,82-6 1 0 0,-70 10 362 0 0,798-109-1016 0 0,-61 6 1400 0 0,1754-85 1104 0 0,-1708 188-1061 0 0,-633 10-126 0 0,504 18 36 0 0,-605-17-68 0 0,501 42-248 0 0,-599-47 137 0 0,-11-1-15 0 0,-188-22-601 0 0,95 15 563 0 0,-645-60 9 0 0,-658-19 166 0 0,-508 56 536 0 0,1384 31-256 0 0,-362 8 179 0 0,96 4-299 0 0,648-10-118 0 0,-134-4-51 0 0,261 0-108 0 0,32 0-119 0 0,197-16-1085 0 0,31-2 825 0 0,-77 1 359 0 0,483-47-141 0 0,444 2 1290 0 0,1298 92 0 0 0,-1560 49-579 0 0,-19 76-231 0 0,-794-149-200 0 0,106 29 8 0 0,-101-25-16 0 0,0 0 0 0 0,42 23 0 0 0,-66-31 5 0 0,1 0-1 0 0,0 0 1 0 0,0 0 0 0 0,0 0-1 0 0,0 0 1 0 0,0 0-1 0 0,0 0 1 0 0,0 0-1 0 0,0 0 1 0 0,0 0 0 0 0,-1 0-1 0 0,1 0 1 0 0,0 0-1 0 0,0 0 1 0 0,0 1-1 0 0,0-1 1 0 0,0 0 0 0 0,0 0-1 0 0,0 0 1 0 0,0 0-1 0 0,0 0 1 0 0,0 0-1 0 0,0 0 1 0 0,0 0 0 0 0,0 1-1 0 0,0-1 1 0 0,0 0-1 0 0,0 0 1 0 0,0 0-1 0 0,0 0 1 0 0,0 0 0 0 0,0 0-1 0 0,0 0 1 0 0,0 0-1 0 0,0 1 1 0 0,0-1-1 0 0,0 0 1 0 0,0 0-1 0 0,0 0 1 0 0,0 0 0 0 0,0 0-1 0 0,0 0 1 0 0,0 0-1 0 0,1 0 1 0 0,-1 0-1 0 0,0 1 1 0 0,0-1 0 0 0,0 0-1 0 0,0 0 1 0 0,0 0-1 0 0,0 0 1 0 0,0 0-1 0 0,0 0 1 0 0,1 0 0 0 0,-10 3-23 0 0,1 0 1 0 0,-1 0 0 0 0,0-1 0 0 0,0 0 0 0 0,1 0 0 0 0,-1-1-1 0 0,-15 0 1 0 0,-348-17-442 0 0,240 6 372 0 0,-16-1 93 0 0,-873-68 305 0 0,-723-59 1236 0 0,-755 4 257 0 0,2356 132-2798 0 0,159 2 571 0 0,0 2 1 0 0,19 3-1 0 0,9 2 61 0 0,251 8-619 0 0,1-18 1097 0 0,-213 2-169 0 0,232-5 126 0 0,526-2 258 0 0,-5 56 43 0 0,-588-12-288 0 0,-190-24-64 0 0,-1 2 0 0 0,67 27 0 0 0,-105-34-39 0 0,-1 1 0 0 0,0 1-1 0 0,32 21 1 0 0,-48-29-27 0 0,0 0-1 0 0,0 1 1 0 0,0 0 0 0 0,0-1 0 0 0,0 1 0 0 0,0 0-1 0 0,-1 0 1 0 0,1 0 0 0 0,-1 0 0 0 0,1 0-1 0 0,-1 1 1 0 0,0-1 0 0 0,1 3 0 0 0,-2-3 12 0 0,0-1 0 0 0,1 0 1 0 0,-1 0-1 0 0,-1 1 1 0 0,1-1-1 0 0,0 0 0 0 0,0 1 1 0 0,0-1-1 0 0,-1 0 1 0 0,1 0-1 0 0,-1 1 0 0 0,1-1 1 0 0,-1 0-1 0 0,1 0 1 0 0,-1 0-1 0 0,0 0 1 0 0,1 0-1 0 0,-1 0 0 0 0,0 0 1 0 0,0 0-1 0 0,0 0 1 0 0,0 0-1 0 0,0 0 0 0 0,0 0 1 0 0,0-1-1 0 0,0 1 1 0 0,-1 0-1 0 0,-6 4-97 0 0,0 0 0 0 0,0-1 0 0 0,-1 0 0 0 0,1-1 0 0 0,-1 0 0 0 0,0 0-1 0 0,-10 1 1 0 0,-67 7-425 0 0,70-10 460 0 0,-317 11-810 0 0,-5-21 1481 0 0,319 8-536 0 0,-493-37 1365 0 0,305 20-730 0 0,-251-30 613 0 0,167 15-598 0 0,-145-14 103 0 0,-252-25-122 0 0,0 25-593 0 0,671 47-165 0 0,14 0-40 0 0,7 2-155 0 0,15 6 161 0 0,0-1 0 0 0,0 0 0 0 0,0-1-1 0 0,38 5 1 0 0,88 4-143 0 0,-122-13 283 0 0,646 26 606 0 0,-607-27-554 0 0,339 7 201 0 0,522 19-75 0 0,-566 0-45 0 0,-8 27-1297 0 0,-361-51 322 0 0,-25-4 354 0 0,-1-1 0 0 0,-71-16 0 0 0,63 9 471 0 0,-336-40 391 0 0,185 27 5 0 0,-553-72 879 0 0,254 28-651 0 0,266 34-374 0 0,-491-83 45 0 0,661 102-292 0 0,53 11-51 0 0,8 0 12 0 0,10 1-39 0 0,-10 1 62 0 0,200-8-871 0 0,-108 6 654 0 0,1330-20 263 0 0,-1256 21 107 0 0,1107 16 872 0 0,24 88-881 0 0,-1057-62-128 0 0,-234-38-92 0 0,-11-2 25 0 0,-14-1-74 0 0,-283-25-887 0 0,128 9 964 0 0,-2010-183 512 0 0,1268 107 592 0 0,603 58-641 0 0,34 3-296 0 0,105 21-331 0 0,169 10 85 0 0,9 2-598 0 0,24 9 418 0 0,0-2 1 0 0,1-1-1 0 0,41 6 1 0 0,98 3-146 0 0,89-6 195 0 0,-96-6 362 0 0,566 10 279 0 0,-144-5-142 0 0,-119 4-64 0 0,1120 43 515 0 0,-5 62-127 0 0,-242 85-418 0 0,-1177-165-459 0 0,-156-37 51 0 0,-12-3-68 0 0,-360-45-924 0 0,294 35 1136 0 0,-1813-222-73 0 0,400 123 957 0 0,-3 60 60 0 0,399 55-440 0 0,968 0-344 0 0,-283-4-171 0 0,360-6-651 0 0,83 8 139 0 0,71-4 0 0 0,44-12-534 0 0,-152 13 1185 0 0,545-47-2362 0 0,-431 38 2208 0 0,45-3-90 0 0,625-41 36 0 0,613 22 2091 0 0,-4 99 147 0 0,-1360-65-2012 0 0,471 51 203 0 0,-8 18-104 0 0,-282-31-164 0 0,-156-26-36 0 0,83 30 0 0 0,-137-43 43 0 0,0 0 0 0 0,0 0-1 0 0,0 1 1 0 0,0 0 0 0 0,5 3 0 0 0,-9-5 31 0 0,-1-1 1 0 0,1 1 0 0 0,-1-1 0 0 0,1 1 0 0 0,-1-1 0 0 0,1 1-1 0 0,-1 0 1 0 0,1-1 0 0 0,-1 1 0 0 0,0-1 0 0 0,1 1-1 0 0,-1 0 1 0 0,0-1 0 0 0,1 1 0 0 0,-1 1 0 0 0,0-2 5 0 0,0 1 0 0 0,0-1 1 0 0,0 0-1 0 0,0 1 1 0 0,0-1-1 0 0,0 1 0 0 0,0-1 1 0 0,-1 0-1 0 0,1 1 0 0 0,0-1 1 0 0,0 0-1 0 0,0 1 0 0 0,0-1 1 0 0,-1 0-1 0 0,1 1 1 0 0,0-1-1 0 0,0 0 0 0 0,-1 0 1 0 0,1 1-1 0 0,0-1 0 0 0,-1 1 1 0 0,-2 0-39 0 0,0 0 0 0 0,1 1 1 0 0,-1-1-1 0 0,0 0 1 0 0,0 0-1 0 0,-5 0 0 0 0,-38 6-681 0 0,-1-2 0 0 0,-87-2-1 0 0,95-3 450 0 0,-1210-49-604 0 0,1165 44 975 0 0,-820-58 1622 0 0,-2-16 1155 0 0,-270-33-289 0 0,455 54-1908 0 0,249 39-893 0 0,347 15-211 0 0,-136-3-1329 0 0,250 7 1455 0 0,12 0 297 0 0,-1 0 1 0 0,0 1-1 0 0,0-1 1 0 0,0 0-1 0 0,0 0 1 0 0,0 0 0 0 0,0 0-1 0 0,0 0 1 0 0,0 0-1 0 0,0 0 1 0 0,0 0-1 0 0,0 0 1 0 0,0 0-1 0 0,0 0 1 0 0,0 0 0 0 0,0 0-7 0 0,0 0 0 0 0,0 0 6 0 0,0 0 1 0 0,0 0 0 0 0,0 0-1 0 0,0 0 1 0 0,0 0-1 0 0,0 0 1 0 0,0 0-1 0 0,0 0 1 0 0,0 0-1 0 0,0 0 1 0 0,0 0 0 0 0,0 0-1 0 0,0 0 1 0 0,0 0-1 0 0,0 0 1 0 0,0 1-1 0 0,0-1 1 0 0,0 0 0 0 0,0 0-1 0 0,0 0 1 0 0,0 0-1 0 0,0 0 1 0 0,0 0-1 0 0,0 0 1 0 0,0 0-1 0 0,0 0 1 0 0,0 0 0 0 0,0 0-1 0 0,0 0 1 0 0,0 0-1 0 0,0 0 1 0 0,0 0-7 0 0,0 0 7 0 0,0 0-1 0 0,0 0 1 0 0,0 0-1 0 0,0 0 1 0 0,0 0-1 0 0,0 0 1 0 0,0 0 0 0 0,0 0-1 0 0,0 0 1 0 0,0 0-1 0 0,0 0 1 0 0,0 0-1 0 0,16 7-568 0 0,-9-5 676 0 0,22 8-158 0 0,2-2 0 0 0,54 8 0 0 0,65-2 125 0 0,-114-11 13 0 0,566 30 1019 0 0,-38-3-717 0 0,-327-16-334 0 0,180 16-34 0 0,-399-27-17 0 0,421 58-212 0 0,-421-58 24 0 0,0 1 1 0 0,0 0-1 0 0,0 1 1 0 0,-1 2-1 0 0,26 11 1 0 0,-39-15-705 0 0,-18 3-519 0 0,3-2 1079 0 0,1 0 1 0 0,-1-1-1 0 0,0 0 1 0 0,0 0-1 0 0,-16 0 1 0 0,-75 2 230 0 0,89-4 72 0 0,-395-13 1456 0 0,275 6-418 0 0,-417-22 1372 0 0,280 14-1718 0 0,-6-5-259 0 0,-112-5-5 0 0,319 22-338 0 0,-455-3 70 0 0,92 34-239 0 0,351-22-77 0 0,66-6 136 0 0,2-1-63 0 0,1 1 1 0 0,0 1-1 0 0,0 0 1 0 0,-22 7-1 0 0,32-8-85 0 0,4 2-27 0 0,3 2 157 0 0,0 0 1 0 0,0 0 0 0 0,1 0 0 0 0,0-1-1 0 0,0 0 1 0 0,0 0 0 0 0,0 0-1 0 0,1-1 1 0 0,-1 0 0 0 0,1 0 0 0 0,11 2-1 0 0,11 3-319 0 0,43 6-1 0 0,-63-13 380 0 0,197 28 174 0 0,-21-5-2 0 0,163 31-227 0 0,-296-48-113 0 0,-28-4-73 0 0,-1 1 0 0 0,1 1 0 0 0,33 11 0 0 0,-54-15-77 0 0,-15 2-593 0 0,-4-2 961 0 0,0-2-1 0 0,0 0 1 0 0,1 0 0 0 0,-19-5-1 0 0,0 0 79 0 0,-303-64 1166 0 0,6-30-156 0 0,298 90-916 0 0,0-2-1 0 0,2-2 1 0 0,-1-1-1 0 0,-48-31 1 0 0,79 45-201 0 0,-1 0-1 0 0,0 0 1 0 0,0-1-1 0 0,1 1 1 0 0,-1-1-1 0 0,0 1 1 0 0,1-1-1 0 0,0 0 1 0 0,-1 1-1 0 0,1-1 1 0 0,0 0 0 0 0,0 0-1 0 0,-1-2 1 0 0,2 3-8 0 0,0 0 0 0 0,0 0 0 0 0,0 0 0 0 0,0 0 0 0 0,0 0 0 0 0,0 0 0 0 0,0 0 0 0 0,0 0 0 0 0,0 0 0 0 0,1 0-1 0 0,-1 0 1 0 0,0 0 0 0 0,1 0 0 0 0,-1 0 0 0 0,1 0 0 0 0,-1 0 0 0 0,1 0 0 0 0,-1 1 0 0 0,1-1 0 0 0,0 0 0 0 0,-1 0 0 0 0,1 0 0 0 0,0 1 0 0 0,0-1 0 0 0,-1 1 0 0 0,1-1 0 0 0,2 0 0 0 0,6-5-4 0 0,0 1 0 0 0,1 0 1 0 0,-1 1-1 0 0,1 0 0 0 0,20-6 0 0 0,0 1-22 0 0,115-36-139 0 0,246-44 0 0 0,160 15 259 0 0,425-1 243 0 0,4 59-67 0 0,587 110 691 0 0,-450 59-804 0 0,-861-115-521 0 0,-261-39 294 0 0,1 0-1 0 0,-1 0 1 0 0,1-1 0 0 0,-1 1-1 0 0,-4-4 1 0 0,-14-4 0 0 0,-50-12-131 0 0,-124-20-1 0 0,-82 8 63 0 0,190 23 97 0 0,-1118-87-146 0 0,646 59 166 0 0,-1746-118 324 0 0,2200 150-286 0 0,-549-28 136 0 0,327 32-660 0 0,316 4-563 0 0,28 1-223 0 0,43 0-161 0 0,59-3 0 0 0,-38-1 1212 0 0,705-8-271 0 0,-434 6 676 0 0,740 4 974 0 0,143 35-246 0 0,-5 56-158 0 0,-715-33-704 0 0,-7 16 0 0 0,-374-49-140 0 0,155 51 0 0 0,-281-75 100 0 0,1 0-28 0 0,0 0 0 0 0,0 0 0 0 0,0 1-1 0 0,0 0 1 0 0,-1 0 0 0 0,1 1-1 0 0,-1 0 1 0 0,10 7 0 0 0,-16-10 29 0 0,1-1-1 0 0,-1 0 1 0 0,0 0 0 0 0,0 0 0 0 0,1 1 0 0 0,-1-1 0 0 0,0 0 0 0 0,0 1 0 0 0,0-1 0 0 0,1 0 0 0 0,-1 0-1 0 0,0 1 1 0 0,0-1 0 0 0,0 0 0 0 0,0 1 0 0 0,0-1 0 0 0,1 0 0 0 0,-1 1 0 0 0,0-1 0 0 0,0 1 0 0 0,0-1-1 0 0,0 0 1 0 0,0 1 0 0 0,0-1 0 0 0,0 0 0 0 0,0 1 0 0 0,0-1 0 0 0,-1 0 0 0 0,1 1 0 0 0,0-1-1 0 0,0 0 1 0 0,0 1 0 0 0,0-1 0 0 0,0 0 0 0 0,-1 1 0 0 0,1-1 0 0 0,0 0 0 0 0,0 1 0 0 0,0-1 0 0 0,-1 0-1 0 0,1 0 1 0 0,0 1 0 0 0,0-1 0 0 0,-1 0 0 0 0,1 0 0 0 0,0 0 0 0 0,-1 1 0 0 0,1-1 0 0 0,0 0 0 0 0,-1 0-1 0 0,-20 6-223 0 0,-13-3-13 0 0,1-1 0 0 0,-57-5 0 0 0,17 0 24 0 0,-564-29-265 0 0,344 14 692 0 0,-1670-126 1859 0 0,659 26 997 0 0,536 46-1716 0 0,426 44-877 0 0,-218-23-170 0 0,481 44-296 0 0,-45-7-253 0 0,120 13-68 0 0,44-2-686 0 0,-9-1 728 0 0,532-30-2478 0 0,-36 8 2482 0 0,-267 15 358 0 0,975 0 778 0 0,-632 35-473 0 0,-6 22-248 0 0,-234-3-92 0 0,-4 21-24 0 0,-332-58-28 0 0,171 42 0 0 0,-144-33 0 0 0,79 35 0 0 0,-128-47-2 0 0,30 14-120 0 0,-33-16 94 0 0,0 1 1 0 0,0-1-1 0 0,0 0 1 0 0,0 0 0 0 0,-1 1-1 0 0,1-1 1 0 0,-1 1-1 0 0,1 0 1 0 0,-1 0-1 0 0,1-1 1 0 0,-1 1-1 0 0,2 4 1 0 0,-3-5 6 0 0,0-1 0 0 0,0 1 0 0 0,1 0 0 0 0,-1-1 0 0 0,0 1 0 0 0,0 0-1 0 0,0 0 1 0 0,-1-1 0 0 0,1 1 0 0 0,0 0 0 0 0,0-1 0 0 0,0 1 0 0 0,0 0 0 0 0,-1-1 0 0 0,1 1 0 0 0,0 0 0 0 0,-1-1 0 0 0,1 1-1 0 0,0-1 1 0 0,-1 1 0 0 0,1 0 0 0 0,-1-1 0 0 0,1 1 0 0 0,-1-1 0 0 0,1 1 0 0 0,-1-1 0 0 0,0 0 0 0 0,1 1 0 0 0,-1-1 0 0 0,1 0 0 0 0,-1 1-1 0 0,0-1 1 0 0,1 0 0 0 0,-2 1 0 0 0,-27 8-441 0 0,29-9 446 0 0,-37 7-398 0 0,0-2 0 0 0,-54 2 0 0 0,-82-9-247 0 0,143 1 541 0 0,-717-47 1045 0 0,-2-35 1462 0 0,354 32-1238 0 0,-44-6-74 0 0,262 35-651 0 0,-399-41 543 0 0,553 60-952 0 0,-842-57 419 0 0,735 56-510 0 0,-267 0-448 0 0,368 5 327 0 0,0 1-1 0 0,1 2 0 0 0,-1 1 1 0 0,-48 16-1 0 0,76-21 187 0 0,0 1 0 0 0,1-1 0 0 0,-1 0 0 0 0,0 1 0 0 0,1-1 0 0 0,-1 0 0 0 0,1 1 0 0 0,-1-1 0 0 0,0 1 0 0 0,1 0 0 0 0,-1-1 0 0 0,1 1 0 0 0,-1-1 0 0 0,1 1 0 0 0,0 0 0 0 0,-1-1 0 0 0,1 1 0 0 0,0 0 0 0 0,-1-1 0 0 0,1 1 0 0 0,0 0 0 0 0,0-1 0 0 0,0 1 1 0 0,0 0-1 0 0,-1 0 0 0 0,1-1 0 0 0,0 1 0 0 0,0 0 0 0 0,1 0 0 0 0,-1 1 0 0 0,7 21-114 0 0,2-3 113 0 0,-5-16 14 0 0,5 4-56 0 0,25 32 97 0 0,-21-21-31 0 0,-11-14-12 0 0,-1 1-2 0 0,7 17 2 0 0,-8-17 0 0 0,-1-1 0 0 0,1 12-10 0 0,-1 4-79 0 0,1-16 67 0 0,-9 16-93 0 0,-12 38-86 0 0,17-47 190 0 0,1 6 11 0 0,1-2 0 0 0,0-1 0 0 0,-3-1 0 0 0,3-12 0 0 0,0 0 0 0 0,0 0 0 0 0,0 0 0 0 0,-1 0 0 0 0,1 0 0 0 0,-1 0 0 0 0,0-1 0 0 0,1 1 0 0 0,-1-1 0 0 0,0 0 0 0 0,0 0 0 0 0,0 0 0 0 0,0 0 0 0 0,0 0 0 0 0,0-1-1 0 0,0 1 1 0 0,-6-1 0 0 0,-5 1 4 0 0,0-1 0 0 0,-21-3 0 0 0,-119-24 48 0 0,91 14-51 0 0,3-2 139 0 0,0-2 0 0 0,1-3 0 0 0,-59-30 0 0 0,96 40 172 0 0,-1-2 0 0 0,-32-22 0 0 0,54 33-279 0 0,0 1-1 0 0,1-1 0 0 0,-1 0 1 0 0,0 1-1 0 0,1-1 1 0 0,-1 0-1 0 0,1 1 0 0 0,-1-1 1 0 0,1 0-1 0 0,-1 0 0 0 0,1 1 1 0 0,-1-1-1 0 0,1 0 0 0 0,0 0 1 0 0,-1 0-1 0 0,1 0 1 0 0,0-1-1 0 0,0 0-10 0 0,1 0 0 0 0,0 0-1 0 0,0 0 1 0 0,0 0 0 0 0,1 0 0 0 0,-1 0 0 0 0,0 1 0 0 0,1-1-1 0 0,0 0 1 0 0,-1 1 0 0 0,1-1 0 0 0,0 1 0 0 0,-1-1 0 0 0,1 1-1 0 0,2-1 1 0 0,12-7-49 0 0,0 1-1 0 0,1 1 0 0 0,-1 1 0 0 0,1 0 0 0 0,35-6 1 0 0,-31 7 16 0 0,419-96 0 0 0,126-9-54 0 0,-361 74 66 0 0,516-57-1 0 0,14 91-53 0 0,-529 17 41 0 0,-154-9 13 0 0,97 27-1 0 0,-139-31-1 0 0,23 11-30 0 0,-31-12-37 0 0,-6 0-24 0 0,-51 7-245 0 0,-87-1 0 0 0,62-4 275 0 0,-302 7-182 0 0,-612-63 0 0 0,420-17 598 0 0,291 33-188 0 0,-4-8-54 0 0,275 42-112 0 0,12 3-1 0 0,1 0 1 0 0,-1 0 0 0 0,0 0 0 0 0,0 0 0 0 0,0 0 0 0 0,0 0-1 0 0,0 0 1 0 0,0 0 0 0 0,0 0 0 0 0,0 0 0 0 0,0 0 0 0 0,0 0 0 0 0,0 0-1 0 0,0 0 1 0 0,0 0 0 0 0,0 0 0 0 0,0 0 0 0 0,0 0 0 0 0,0 0 0 0 0,0 0-1 0 0,0 0 1 0 0,0 0 0 0 0,0 0 0 0 0,0 0 0 0 0,0 0 0 0 0,0 0 0 0 0,1 0-1 0 0,-1 0 1 0 0,0 0 0 0 0,0 0 0 0 0,0 0 0 0 0,0 0 0 0 0,0 0 0 0 0,0 0-1 0 0,0 0 1 0 0,0 0 0 0 0,0 0 0 0 0,0 0 0 0 0,0 0 0 0 0,0 0 0 0 0,0 0-1 0 0,0-1 1 0 0,0 1 0 0 0,0 0 0 0 0,0 0 0 0 0,0 0 0 0 0,0 0 0 0 0,0 0-1 0 0,0 0 1 0 0,0 0 0 0 0,0 0 0 0 0,0 0 0 0 0,0 0 0 0 0,0 0 0 0 0,0 0-1 0 0,0 0 1 0 0,0 0 0 0 0,0 0 0 0 0,-1 0 0 0 0,1 0 0 0 0,14-1-82 0 0,-13 1 61 0 0,628-5-1831 0 0,-399 6 1710 0 0,1123 36 88 0 0,-53 114 190 0 0,-1197-133-136 0 0,111 21 0 0 0,-7 17 0 0 0,-204-55 0 0 0,7 2 0 0 0,1 1 0 0 0,-1 0 0 0 0,-1 0 0 0 0,1 1 0 0 0,10 7 0 0 0,-19-12 0 0 0,-1 1 0 0 0,1-1 0 0 0,-1 0 1 0 0,1 1-1 0 0,-1-1 0 0 0,1 1 0 0 0,-1-1 0 0 0,1 1 0 0 0,-1-1 0 0 0,1 1 0 0 0,-1-1 0 0 0,0 1 0 0 0,1 0 0 0 0,-1-1 0 0 0,0 1 0 0 0,1 0 0 0 0,-1-1 0 0 0,0 1 0 0 0,0 0 1 0 0,0-1-1 0 0,1 1 0 0 0,-1 0 0 0 0,-1 0-4 0 0,1 0 1 0 0,0-1 0 0 0,0 1 0 0 0,-1-1-1 0 0,1 1 1 0 0,0 0 0 0 0,-1-1 0 0 0,1 1-1 0 0,-1-1 1 0 0,1 1 0 0 0,0-1-1 0 0,-1 0 1 0 0,1 1 0 0 0,-1-1 0 0 0,0 1-1 0 0,1-1 1 0 0,-1 0 0 0 0,0 1 0 0 0,-5 1-55 0 0,0 0 1 0 0,0 0 0 0 0,1 0 0 0 0,-7 0 0 0 0,-38 6-385 0 0,-78 1 0 0 0,-55-9 142 0 0,171-1 297 0 0,-1096-61 256 0 0,428-10 777 0 0,475 48-628 0 0,-680-88 1280 0 0,245 28-692 0 0,444 61-802 0 0,-127-16 8 0 0,232 24-560 0 0,156 21-423 0 0,96-2 0 0 0,-120-4 604 0 0,892-24-1413 0 0,-447 8 1596 0 0,818-6 352 0 0,-2 51-80 0 0,-1289-28-266 0 0,500 28 216 0 0,-5 26 123 0 0,-444-46-265 0 0,-60-9-5 0 0,-7-1 4 0 0,-12-4-14 0 0,-1 0 1 0 0,0 0 0 0 0,0 2-1 0 0,-17-2 1 0 0,14 2-28 0 0,-410-52 135 0 0,-7 17-173 0 0,193 18-105 0 0,-849-85-132 0 0,275 24 625 0 0,-95-13 905 0 0,784 79-879 0 0,-152-39-1 0 0,261 49-429 0 0,32 8-43 0 0,-11-3 37 0 0,35 7-302 0 0,1-3 0 0 0,60 0 0 0 0,-54-3 157 0 0,418 5-758 0 0,-33-2 518 0 0,916 25-217 0 0,798 77 581 0 0,-777 34-21 0 0,-513 3 188 0 0,-586-87-74 0 0,-198-38-37 0 0,116 46 0 0 0,-170-58-13 0 0,1 1 0 0 0,-1 0 0 0 0,-1 1 0 0 0,27 20 0 0 0,-40-28-4 0 0,0 1 1 0 0,0 0-1 0 0,0-1 0 0 0,0 1 0 0 0,-1 0 0 0 0,1 0 0 0 0,0 0 0 0 0,-1 0 0 0 0,1 0 0 0 0,0 0 1 0 0,-1 0-1 0 0,1 0 0 0 0,-1 0 0 0 0,0 0 0 0 0,1 0 0 0 0,-1 0 0 0 0,1 2 0 0 0,-2-3-11 0 0,1 1 0 0 0,0 0 0 0 0,-1 0 0 0 0,1-1 0 0 0,0 1 0 0 0,-1 0 0 0 0,1 0 0 0 0,-1-1 0 0 0,1 1 0 0 0,-1-1 0 0 0,1 1 0 0 0,-1 0 0 0 0,0-1 0 0 0,1 1 0 0 0,-1-1 0 0 0,0 1 0 0 0,1-1 0 0 0,-1 0 0 0 0,0 1 0 0 0,0-1 0 0 0,1 0 0 0 0,-1 1 0 0 0,0-1 0 0 0,-1 0 0 0 0,-14 4-148 0 0,-1 0-1 0 0,1-1 1 0 0,-1-1 0 0 0,0-1-1 0 0,-17-1 1 0 0,27 0 123 0 0,-333-7-1289 0 0,-9-20 323 0 0,-805-105-567 0 0,-1-32 2651 0 0,784 110-163 0 0,-1423-197 4329 0 0,1044 136-4332 0 0,732 112-992 0 0,54 12-899 0 0,25 4 438 0 0,38-2-192 0 0,125-2 0 0 0,-165-8 527 0 0,686-11-1548 0 0,-310 0 1076 0 0,2244 47-98 0 0,-1598 25 816 0 0,-812-44-26 0 0,806 58 401 0 0,-8 40 356 0 0,-960-101-669 0 0,427 64 234 0 0,-439-66-272 0 0,-92-12-62 0 0,7-1 20 0 0,-22-3 23 0 0,10 2-40 0 0,-515-105 132 0 0,-12 30-19 0 0,487 70-117 0 0,-2613-286 295 0 0,476 172 2048 0 0,983 101-1343 0 0,530 12-668 0 0,146-13-120 0 0,424 9-56 0 0,83 8-118 0 0,13 3-39 0 0,0 0 0 0 0,0 0 0 0 0,0 0-1 0 0,0 0 1 0 0,0 0 0 0 0,0 0 0 0 0,0 0 0 0 0,0 0 0 0 0,0-1 0 0 0,0 1 0 0 0,0 0 0 0 0,0 0 0 0 0,0 0 0 0 0,0 0 0 0 0,0 0 0 0 0,0 0 0 0 0,0 0 0 0 0,0 0 0 0 0,0 0 0 0 0,0 0 0 0 0,0 0 0 0 0,0 0 0 0 0,0 0-1 0 0,0-1 1 0 0,0 1 0 0 0,0 0 0 0 0,0 0 0 0 0,1 0 0 0 0,-1 0 0 0 0,0 0 0 0 0,0 0 0 0 0,0 0 0 0 0,0 0 0 0 0,0 0 0 0 0,0 0 0 0 0,0 0 0 0 0,0 0 0 0 0,0 0 0 0 0,0 0 0 0 0,0 0 0 0 0,0 0 0 0 0,0 0 0 0 0,0 0-1 0 0,1 0 1 0 0,-1 0 0 0 0,0 0 0 0 0,0 0 0 0 0,0 0 0 0 0,0 0 0 0 0,0 0 0 0 0,0 0 0 0 0,0 0 0 0 0,0 0 0 0 0,0 0 0 0 0,0 0 0 0 0,0 0 0 0 0,0 0 0 0 0,0 0 0 0 0,1 0 0 0 0,-1 0 0 0 0,18-2-31 0 0,-18 2 32 0 0,41-3-80 0 0,486-37-1172 0 0,-505 38 1237 0 0,1416-131-387 0 0,7 44 364 0 0,-103 72 157 0 0,-5 79 0 0 0,-818-11-160 0 0,-12 35 0 0 0,-420-65 67 0 0,107 38 0 0 0,-186-56-30 0 0,0 0 0 0 0,0 1-1 0 0,0 0 1 0 0,0 0 0 0 0,-1 0 0 0 0,11 9 0 0 0,-16-11-66 0 0,-7 0-35 0 0,-16 2-78 0 0,0 0 0 0 0,-37 0-1 0 0,-575-23-1006 0 0,435 8 973 0 0,-1295-79-7 0 0,60 3 672 0 0,2 35 801 0 0,-1011 81-62 0 0,1964-22-1085 0 0,829-33-851 0 0,-252 15 589 0 0,481-52-332 0 0,303-31 447 0 0,865-4 55 0 0,-923 99 213 0 0,1600 209 0 0 0,-1911-123-171 0 0,-12 38 11 0 0,-482-119-65 0 0,0-1-1 0 0,-1 0 0 0 0,-1 2 0 0 0,1 0 0 0 0,-1 2 0 0 0,26 15 0 0 0,-44-24-1 0 0,1 0 0 0 0,-1 1 0 0 0,1-1 1 0 0,-1 0-1 0 0,1 0 0 0 0,-1 1 0 0 0,1-1 0 0 0,-1 0 0 0 0,0 1 1 0 0,1-1-1 0 0,-1 1 0 0 0,1-1 0 0 0,-1 0 0 0 0,0 1 0 0 0,0-1 1 0 0,1 1-1 0 0,-1-1 0 0 0,0 1 0 0 0,0-1 0 0 0,1 1 0 0 0,-1-1 1 0 0,0 1-1 0 0,0-1 0 0 0,0 1 0 0 0,0 0 0 0 0,0 0-2 0 0,-1-1 0 0 0,0 1 0 0 0,1-1 0 0 0,-1 1-1 0 0,1-1 1 0 0,-1 0 0 0 0,0 1 0 0 0,0-1 0 0 0,1 0 0 0 0,-1 1-1 0 0,0-1 1 0 0,1 0 0 0 0,-1 0 0 0 0,0 0 0 0 0,0 0-1 0 0,0 0 1 0 0,1 0 0 0 0,-2 0 0 0 0,-19 2-85 0 0,-38-4 0 0 0,34 1 66 0 0,-568-40-80 0 0,352 22 109 0 0,-730-57 41 0 0,-962-64 84 0 0,181 36 294 0 0,594 56 224 0 0,735 30-414 0 0,-55-1-76 0 0,222 8-98 0 0,252 11-166 0 0,9 0-50 0 0,432-1-1589 0 0,-432 0 1732 0 0,455-31-746 0 0,-270 16 625 0 0,793-53-153 0 0,6 32 83 0 0,-32 40 204 0 0,-3 47 0 0 0,1217 264 286 0 0,-1753-211-219 0 0,-9 33-89 0 0,-375-123-59 0 0,0 2 0 0 0,40 24 0 0 0,-71-37 59 0 0,-1-1 0 0 0,1 1 0 0 0,-1-1 0 0 0,0 1-1 0 0,0 0 1 0 0,0 0 0 0 0,0 0 0 0 0,0 0 0 0 0,0 0-1 0 0,-1 0 1 0 0,1 1 0 0 0,-1-1 0 0 0,1 0 0 0 0,1 6-1 0 0,-3-8 7 0 0,0 1 0 0 0,0 0-1 0 0,0-1 1 0 0,0 1-1 0 0,0 0 1 0 0,0-1-1 0 0,0 1 1 0 0,0 0-1 0 0,0-1 1 0 0,0 1-1 0 0,0 0 1 0 0,-1-1-1 0 0,1 1 1 0 0,0 0-1 0 0,-1-1 1 0 0,1 1-1 0 0,0-1 1 0 0,-1 1 0 0 0,1-1-1 0 0,-1 1 1 0 0,1-1-1 0 0,-1 2 1 0 0,-1-1-25 0 0,0 0 1 0 0,0 0 0 0 0,0 1-1 0 0,0-1 1 0 0,-1-1 0 0 0,1 1 0 0 0,0 0-1 0 0,0 0 1 0 0,-5 0 0 0 0,-19 2-214 0 0,-1-1 0 0 0,1-2 1 0 0,-34-3-1 0 0,54 3 226 0 0,-521-49-808 0 0,366 31 735 0 0,-70-7 303 0 0,-971-100 934 0 0,-4 18-132 0 0,-1166-46 596 0 0,1444 106-928 0 0,-380-23 71 0 0,1151 61-684 0 0,-441-37 211 0 0,442 22-153 0 0,127 18-86 0 0,1-2-1 0 0,0-1 1 0 0,-31-14 0 0 0,44 13-23 0 0,14 10-7 0 0,1 0 1 0 0,0 0-1 0 0,0-1 1 0 0,-1 1-1 0 0,1 0 1 0 0,0 0-1 0 0,0-1 1 0 0,-1 1-1 0 0,1 0 1 0 0,0-1-1 0 0,0 1 1 0 0,0 0-1 0 0,0-1 1 0 0,0 1-1 0 0,0 0 0 0 0,-1-1 1 0 0,1 1-1 0 0,0 0 1 0 0,0-1-1 0 0,0 1 1 0 0,0 0-1 0 0,0-1 1 0 0,0 1-1 0 0,0-1 1 0 0,2 0-2 0 0,-1-1 0 0 0,0 1 1 0 0,0 0-1 0 0,0 0 1 0 0,1 0-1 0 0,-1 0 0 0 0,0 0 1 0 0,1 1-1 0 0,-1-1 0 0 0,1 0 1 0 0,-1 1-1 0 0,1-1 0 0 0,-1 1 1 0 0,1-1-1 0 0,-1 1 1 0 0,3-1-1 0 0,302-59-582 0 0,-205 43 459 0 0,19-4 23 0 0,943-147-383 0 0,621 34 352 0 0,695 161 259 0 0,-1440 78 138 0 0,-653-60-123 0 0,-7 25 19 0 0,-243-57-135 0 0,-26-8-1 0 0,-10-5-25 0 0,0 0-1 0 0,0 0 1 0 0,0 0 0 0 0,0 0-1 0 0,0 0 1 0 0,1 0-1 0 0,-1 0 1 0 0,0 0 0 0 0,0 0-1 0 0,0 0 1 0 0,0 0-1 0 0,0 0 1 0 0,0 1 0 0 0,0-1-1 0 0,0 0 1 0 0,0 0-1 0 0,0 0 1 0 0,0 0 0 0 0,0 0-1 0 0,0 0 1 0 0,1 0-1 0 0,-1 0 1 0 0,0 0 0 0 0,0 1-1 0 0,0-1 1 0 0,0 0-1 0 0,0 0 1 0 0,0 0-1 0 0,0 0 1 0 0,0 0 0 0 0,0 0-1 0 0,0 0 1 0 0,0 0-1 0 0,0 1 1 0 0,0-1 0 0 0,0 0-1 0 0,0 0 1 0 0,0 0-1 0 0,0 0 1 0 0,0 0 0 0 0,-1 0-1 0 0,1 0 1 0 0,0 0-1 0 0,0 1 1 0 0,-2 0 0 0 0,1-1 0 0 0,-1 1 1 0 0,0 0-1 0 0,0-1 0 0 0,1 1 0 0 0,-1-1 0 0 0,0 0 1 0 0,0 1-1 0 0,0-1 0 0 0,0 0 0 0 0,-3 0 0 0 0,-32-2-3 0 0,19 1 3 0 0,-551-48-1 0 0,185 13 0 0 0,-129 3 0 0 0,156 11 0 0 0,-1385-74 0 0 0,359 51 23 0 0,756 26 130 0 0,525 16-134 0 0,-1341-61 646 0 0,1183 43-551 0 0,246 21-108 0 0,5-1-9 0 0,0 0-1 0 0,0-1 1 0 0,-13-3 0 0 0,49 0-262 0 0,136-1-192 0 0,-56 3 208 0 0,348-38-582 0 0,-312 25 653 0 0,808-77-121 0 0,6 31 123 0 0,-117 42 143 0 0,-2 40-16 0 0,-112 32-7 0 0,-9 43-16 0 0,-570-65-40 0 0,156 53 1 0 0,-280-75 0 0 0,31 14-1 0 0,-51-20 50 0 0,-8 0-37 0 0,-11 1-91 0 0,0 0 0 0 0,0 0 1 0 0,-1-2-1 0 0,-19 0 0 0 0,-75-7-400 0 0,58 2 398 0 0,-714-62-294 0 0,335 26 608 0 0,-531-54 477 0 0,-161-13 676 0 0,380 49-267 0 0,-1027-91 814 0 0,1567 125-1647 0 0,143 13-91 0 0,-75-21 1 0 0,118 24-69 0 0,18 8-16 0 0,0-1 0 0 0,0 1 0 0 0,0 0 0 0 0,0 0 0 0 0,0 0 0 0 0,0-1 0 0 0,0 1 0 0 0,0 0 0 0 0,0 0 0 0 0,0-1 0 0 0,0 1 0 0 0,0 0 0 0 0,0 0 0 0 0,0-1 0 0 0,0 1 0 0 0,0 0 0 0 0,0 0 0 0 0,0-1 0 0 0,0 1 0 0 0,0 0 0 0 0,0 0 0 0 0,0-1 0 0 0,0 1 0 0 0,1 0 0 0 0,-1 0 0 0 0,0 0 0 0 0,0-1 0 0 0,0 1 0 0 0,0 0 0 0 0,0 0 0 0 0,1 0 0 0 0,-1 0 0 0 0,0-1 0 0 0,0 1 0 0 0,1 0 0 0 0,-1 0 0 0 0,0 0 0 0 0,0 0 0 0 0,0 0 0 0 0,1 0 0 0 0,-1 0 0 0 0,0 0 0 0 0,0-1 0 0 0,1 1 0 0 0,-1 0 0 0 0,7-2-38 0 0,1-1 1 0 0,-1 1-1 0 0,1 1 0 0 0,0-1 0 0 0,-1 1 0 0 0,12 0 0 0 0,-5 0-47 0 0,683-53-1531 0 0,460-14 968 0 0,3 40 590 0 0,-409 34 58 0 0,-4 39 0 0 0,-736-44 0 0 0,181 20 0 0 0,-8 13 0 0 0,-145-22 0 0 0,-29-7-1 0 0,-10-5 1 0 0,0 0-1 0 0,0 0 1 0 0,1 0 0 0 0,-1 0 0 0 0,0 0 0 0 0,0 0-1 0 0,0 0 1 0 0,0 1 0 0 0,0-1 0 0 0,0 0-1 0 0,0 0 1 0 0,1 0 0 0 0,-1 0 0 0 0,0 0-1 0 0,0 0 1 0 0,0 0 0 0 0,0 1 0 0 0,0-1-1 0 0,0 0 1 0 0,0 0 0 0 0,0 0 0 0 0,0 0-1 0 0,0 0 1 0 0,0 0 0 0 0,0 1 0 0 0,0-1-1 0 0,0 0 1 0 0,0 0 0 0 0,0 0 0 0 0,0 0-1 0 0,0 0 1 0 0,0 1 0 0 0,0-1 0 0 0,0 0-1 0 0,0 0 1 0 0,0 0 0 0 0,0 1 0 0 0,-2 0-3 0 0,1 0-1 0 0,-1 0 1 0 0,1 0 0 0 0,-1 0 0 0 0,0 0 0 0 0,1-1 0 0 0,-1 1 0 0 0,0 0 0 0 0,0-1 0 0 0,0 1-1 0 0,0-1 1 0 0,0 0 0 0 0,-2 0 0 0 0,-36 4-12 0 0,29-3 10 0 0,-534 6-147 0 0,467-9 133 0 0,-1576-44 454 0 0,684 15 375 0 0,-291-30 518 0 0,1126 52-1148 0 0,-80-7-110 0 0,212 16-193 0 0,7 0-62 0 0,85 11-731 0 0,112 0 0 0 0,94-18 22 0 0,-52 1 578 0 0,28-1 64 0 0,321-15 220 0 0,-427 18 32 0 0,433 1 0 0 0,-485 5 4 0 0,248 12 36 0 0,-268-6-26 0 0,166 36 0 0 0,-212-31-14 0 0,-44-12-2 0 0,0 0-1 0 0,-1 0 0 0 0,1 0 1 0 0,0 0-1 0 0,0 0 0 0 0,-1 1 1 0 0,4 1-1 0 0,-6-2 1 0 0,0-1 0 0 0,0 0 0 0 0,0 0-1 0 0,0 1 1 0 0,1-1 0 0 0,-1 0 0 0 0,0 0 0 0 0,0 1 0 0 0,0-1 0 0 0,0 0 0 0 0,0 1-1 0 0,0-1 1 0 0,0 0 0 0 0,0 0 0 0 0,0 1 0 0 0,0-1 0 0 0,0 0 0 0 0,0 0 0 0 0,0 1-1 0 0,0-1 1 0 0,-1 0 0 0 0,1 1 0 0 0,0-1 0 0 0,0 0 0 0 0,0 0 0 0 0,0 1 0 0 0,0-1-1 0 0,0 0 1 0 0,-1 0 0 0 0,1 1 0 0 0,0-1 0 0 0,0 0 0 0 0,0 0 0 0 0,-1 0 0 0 0,1 0-1 0 0,0 1 1 0 0,0-1 0 0 0,-1 0 0 0 0,1 0 0 0 0,0 0 0 0 0,0 0 0 0 0,-1 0 0 0 0,1 0-1 0 0,0 0 1 0 0,-1 1 0 0 0,1-1 0 0 0,-8 2-20 0 0,1 1-1 0 0,-1-1 1 0 0,0-1-1 0 0,0 1 1 0 0,1-1 0 0 0,-11 0-1 0 0,2 0-8 0 0,-356 19-348 0 0,-2-19 59 0 0,-1376-70 2952 0 0,1193 19-1338 0 0,213 17-597 0 0,316 31-647 0 0,-13-2 92 0 0,-54-11 1 0 0,124 12-277 0 0,143-16-553 0 0,-48 3 273 0 0,466-52-851 0 0,520-47 1015 0 0,6 71 280 0 0,-818 57 28 0 0,-390-17-465 0 0,27 2 276 0 0,-1834-135 1029 0 0,1837 130-770 0 0,-540-74 1559 0 0,561 74-1555 0 0,12 2 61 0 0,-33-10 1 0 0,93 17-272 0 0,283 5-800 0 0,5-16 297 0 0,-193 4 396 0 0,1085-23-315 0 0,-328 30 500 0 0,-2 42 0 0 0,-402 17 174 0 0,-418-46-97 0 0,-84-9-24 0 0,-136-2-186 0 0,100-5 94 0 0,-688-13 26 0 0,463 7 14 0 0,80 3 23 0 0,-1164-37 570 0 0,551-21 316 0 0,538 13-174 0 0,249 40-600 0 0,29 9-128 0 0,0 0-1 0 0,1 0 0 0 0,-1 0 0 0 0,0-1 1 0 0,0 1-1 0 0,0 0 0 0 0,0-1 1 0 0,1 1-1 0 0,-1-1 0 0 0,0 1 1 0 0,1-1-1 0 0,-1 1 0 0 0,0-1 0 0 0,1 1 1 0 0,-1-1-1 0 0,-1-1 0 0 0,3 1-4 0 0,-1 0 0 0 0,0 1 0 0 0,1-1-1 0 0,-1 0 1 0 0,0 0 0 0 0,1 1 0 0 0,-1-1 0 0 0,1 0-1 0 0,-1 1 1 0 0,1-1 0 0 0,-1 0 0 0 0,1 1 0 0 0,-1-1-1 0 0,1 1 1 0 0,0-1 0 0 0,-1 1 0 0 0,1-1-1 0 0,0 1 1 0 0,0 0 0 0 0,-1-1 0 0 0,1 1 0 0 0,0 0-1 0 0,0-1 1 0 0,0 1 0 0 0,0 0 0 0 0,27-8-38 0 0,18-1-283 0 0,71-5 1 0 0,-54 8 125 0 0,-19 1 95 0 0,688-67-967 0 0,6 23 530 0 0,-346 31 313 0 0,531-11-114 0 0,-827 28 323 0 0,572 12-100 0 0,-629-9 114 0 0,1 2 1 0 0,-1 1-1 0 0,0 3 0 0 0,40 11 0 0 0,-67-13 63 0 0,-12-6-64 0 0,0 0-1 0 0,0 0 1 0 0,0 0-1 0 0,0 0 1 0 0,0 0-1 0 0,0 0 1 0 0,0 0-1 0 0,0 0 1 0 0,0 0-1 0 0,0 0 0 0 0,0 0 1 0 0,0 0-1 0 0,0 0 1 0 0,0 1-1 0 0,0-1 1 0 0,1 0-1 0 0,-1 0 1 0 0,0 0-1 0 0,0 0 1 0 0,0 0-1 0 0,0 0 1 0 0,0 0-1 0 0,0 0 0 0 0,0 0 1 0 0,0 0-1 0 0,0 0 1 0 0,0 0-1 0 0,0 1 1 0 0,0-1-1 0 0,0 0 1 0 0,0 0-1 0 0,0 0 1 0 0,0 0-1 0 0,-1 0 0 0 0,1 0 1 0 0,0 0-1 0 0,0 0 1 0 0,0 0-1 0 0,0 0 1 0 0,0 0-1 0 0,0 0 1 0 0,0 0-1 0 0,0 1 1 0 0,0-1-1 0 0,0 0 1 0 0,0 0-1 0 0,0 0 0 0 0,0 0 1 0 0,0 0-1 0 0,0 0 1 0 0,0 0-1 0 0,0 0 1 0 0,-1 0-1 0 0,1 0 1 0 0,0 0-1 0 0,-12 2 16 0 0,11-2-10 0 0,-106 2 89 0 0,33-2-68 0 0,-615-9 144 0 0,604 6-145 0 0,-597-37 143 0 0,517 28-74 0 0,-648-57 536 0 0,602 49-287 0 0,-597-74 797 0 0,792 91-1121 0 0,-18-2 46 0 0,0-1 0 0 0,-62-20-1 0 0,89 21-31 0 0,9 2-18 0 0,10 0 0 0 0,-12 3-12 0 0,37-5-169 0 0,43 0 1 0 0,-27 3-19 0 0,227-17-526 0 0,91-5 212 0 0,326-1 161 0 0,-678 24 335 0 0,579 2-15 0 0,-4 42 17 0 0,-565-39-1 0 0,79 12 0 0 0,-87-11 0 0 0,0 0 0 0 0,37 14 0 0 0,-57-18 0 0 0,0-1-1 0 0,0 0 0 0 0,0 1 0 0 0,0-1 0 0 0,0 1 1 0 0,0-1-1 0 0,0 1 0 0 0,0-1 0 0 0,-1 1 0 0 0,1-1 1 0 0,0 1-1 0 0,0 0 0 0 0,-1 0 0 0 0,1-1 1 0 0,0 1-1 0 0,0 1 0 0 0,-1-1-2 0 0,-1 0 0 0 0,1-1 0 0 0,-1 1-1 0 0,1 0 1 0 0,-1-1 0 0 0,1 1 0 0 0,-1-1 0 0 0,0 1 0 0 0,1-1-1 0 0,-1 1 1 0 0,0-1 0 0 0,1 1 0 0 0,-1-1 0 0 0,0 1 0 0 0,0-1 0 0 0,1 0-1 0 0,-1 1 1 0 0,0-1 0 0 0,0 0 0 0 0,0 0 0 0 0,1 0 0 0 0,-1 0-1 0 0,-1 1 1 0 0,-28 4-45 0 0,26-4 41 0 0,-320 19-266 0 0,269-18 242 0 0,-586-5-57 0 0,-2-23 272 0 0,423 16-48 0 0,-1295-81 1999 0 0,1265 64-1950 0 0,237 24-182 0 0,13 3-3 0 0,0 0 0 0 0,0 0 0 0 0,0 0 0 0 0,0 0 0 0 0,0 0 1 0 0,0 0-1 0 0,0 0 0 0 0,0 0 0 0 0,0 0 0 0 0,0 0 0 0 0,0 0 0 0 0,0 0 0 0 0,0 0 0 0 0,0 0 0 0 0,0 0 0 0 0,1 0 0 0 0,-1 0 0 0 0,0 0 0 0 0,0 0 0 0 0,0 0 0 0 0,0 0 0 0 0,0 0 0 0 0,0 0 0 0 0,0 0 0 0 0,0 0 0 0 0,0 0 1 0 0,0 0-1 0 0,0 0 0 0 0,0-1 0 0 0,0 1 0 0 0,0 0 0 0 0,0 0 0 0 0,0 0 0 0 0,0 0 0 0 0,0 0 0 0 0,0 0 0 0 0,0 0 0 0 0,0 0 0 0 0,0 0 0 0 0,0 0 0 0 0,0 0 0 0 0,0 0 0 0 0,0 0 0 0 0,0 0 0 0 0,0 0 0 0 0,0 0 1 0 0,0 0-1 0 0,0 0 0 0 0,0 0 0 0 0,0 0 0 0 0,0-1 0 0 0,0 1 0 0 0,0 0 0 0 0,0 0 0 0 0,0 0 0 0 0,0 0 0 0 0,0 0 0 0 0,0 0 0 0 0,-1 0 0 0 0,1 0 0 0 0,0 0 0 0 0,0 0 0 0 0,11-2-29 0 0,97 0-385 0 0,-45 2 235 0 0,635-39-598 0 0,-151 4 685 0 0,783 26 71 0 0,-1056 25-14 0 0,-184-7 26 0 0,88 22-1 0 0,-164-28-22 0 0,-1 1 0 0 0,1 0 0 0 0,16 8 0 0 0,-30-12 30 0 0,0 0 1 0 0,0 0-1 0 0,0 0 0 0 0,0 0 0 0 0,0 0 0 0 0,0 0 0 0 0,0 0 0 0 0,0 0 0 0 0,1 0 0 0 0,-1 0 1 0 0,0 0-1 0 0,0 0 0 0 0,0 0 0 0 0,0 0 0 0 0,0 0 0 0 0,0 0 0 0 0,0 0 0 0 0,1 0 1 0 0,-1 0-1 0 0,0 0 0 0 0,0 0 0 0 0,0 0 0 0 0,0 0 0 0 0,0 0 0 0 0,0 1 0 0 0,0-1 0 0 0,0 0 1 0 0,0 0-1 0 0,0 0 0 0 0,1 0 0 0 0,-1 0 0 0 0,0 0 0 0 0,0 0 0 0 0,0 0 0 0 0,0 0 1 0 0,0 1-1 0 0,0-1 0 0 0,0 0 0 0 0,0 0 0 0 0,0 0 0 0 0,0 0 0 0 0,0 0 0 0 0,0 0 0 0 0,0 0 1 0 0,0 0-1 0 0,0 1 0 0 0,0-1 0 0 0,0 0 0 0 0,0 0 0 0 0,0 0 0 0 0,0 0 0 0 0,0 0 1 0 0,0 0-1 0 0,0 0 0 0 0,0 1 0 0 0,0-1 0 0 0,0 0 0 0 0,0 0 0 0 0,-1 0 0 0 0,1 0 0 0 0,0 0 1 0 0,0 0-1 0 0,0 0 0 0 0,0 0 0 0 0,0 0 0 0 0,0 0 0 0 0,0 1 0 0 0,-3 1-18 0 0,0 1 0 0 0,-1-1 0 0 0,1 0 0 0 0,0 0-1 0 0,-1 0 1 0 0,1 0 0 0 0,-1 0 0 0 0,1-1 0 0 0,-1 1-1 0 0,0-1 1 0 0,0 0 0 0 0,0 0 0 0 0,-4 0 0 0 0,-61 9-337 0 0,-2-3 1 0 0,-79-1 0 0 0,101-5 242 0 0,-432-13 105 0 0,3-33 715 0 0,279 20 794 0 0,-246-63 0 0 0,432 85-1091 0 0,25 7 30 0 0,170 42-414 0 0,-114-32-66 0 0,322 61-270 0 0,-190-39-602 0 0,-17-2-2824 0 0,8 1-1238 0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9:41.8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2829 1415 10591 0 0,'48'-14'376'0'0,"1"2"-1"0"0,57-7 0 0 0,-82 16-349 0 0,429-42 392 0 0,4 37 15 0 0,1112 75-564 0 0,-1346-53-34 0 0,304 40-222 0 0,-606-64 906 0 0,-87-1 0 0 0,97 8-438 0 0,-1045-66 95 0 0,-108-5-191 0 0,-585 2 15 0 0,1671 68 0 0 0,125 5 0 0 0,13 2-4 0 0,11 2-24 0 0,26 3-123 0 0,0-2-1 0 0,0-1 0 0 0,53-1 1 0 0,-64-3 113 0 0,488-6 12 0 0,-383 1 24 0 0,634-24 117 0 0,45-2 344 0 0,-2 22-153 0 0,-758 9-301 0 0,457 19 366 0 0,-484-18-321 0 0,-1 0 0 0 0,0 2 0 0 0,44 14 0 0 0,-67-17-18 0 0,-5-1 0 0 0,-173 6 41 0 0,118-5-66 0 0,-827-4-7 0 0,843 2 0 0 0,-1414-17 0 0 0,478-4 464 0 0,207-3 98 0 0,645 19-436 0 0,114 6-106 0 0,5 0-13 0 0,1 0 0 0 0,-1-1 0 0 0,-13-3 0 0 0,31 5-171 0 0,-1 0 0 0 0,17-2 0 0 0,-1 0 24 0 0,416-22-721 0 0,1-17 729 0 0,-81 6 113 0 0,-191 19-22 0 0,666-46 22 0 0,9 56 111 0 0,-762 7-40 0 0,134 9 74 0 0,-176-7-97 0 0,-1 2 0 0 0,1 2 1 0 0,44 14-1 0 0,-83-21-24 0 0,1 0 1 0 0,-1 0-1 0 0,1 0 0 0 0,-1 0 1 0 0,0 0-1 0 0,0 0 0 0 0,3 2 1 0 0,-5-3-6 0 0,0 0 0 0 0,0 0 0 0 0,0 0 0 0 0,0 0 1 0 0,0 1-1 0 0,0-1 0 0 0,0 0 0 0 0,0 0 0 0 0,0 0 0 0 0,0 0 1 0 0,0 0-1 0 0,0 0 0 0 0,0 1 0 0 0,0-1 0 0 0,0 0 1 0 0,0 0-1 0 0,0 0 0 0 0,0 0 0 0 0,0 0 0 0 0,0 0 1 0 0,0 0-1 0 0,0 1 0 0 0,0-1 0 0 0,0 0 0 0 0,0 0 0 0 0,0 0 1 0 0,0 0-1 0 0,-1 0 0 0 0,1 0 0 0 0,0 0 0 0 0,0 0 1 0 0,0 0-1 0 0,0 0 0 0 0,0 1 0 0 0,0-1 0 0 0,0 0 1 0 0,0 0-1 0 0,-1 0 0 0 0,1 0 0 0 0,-9 3-11 0 0,-13 2-66 0 0,0-1 1 0 0,-1 0-1 0 0,-44-1 1 0 0,36-2 20 0 0,-494-10-316 0 0,428 4 350 0 0,-302-25-33 0 0,161 10 56 0 0,-705-78 1175 0 0,635 40-480 0 0,287 52-636 0 0,17 3-49 0 0,10 2-15 0 0,11 0-44 0 0,410-11-1461 0 0,-244 5 1335 0 0,26 0 47 0 0,353-9-7 0 0,525 33 123 0 0,-975-10 15 0 0,-1 6-1 0 0,185 44 1 0 0,-259-46 39 0 0,-36-11-43 0 0,0 1 1 0 0,1-1 0 0 0,-1 0 0 0 0,0 1-1 0 0,1-1 1 0 0,-1 1 0 0 0,0-1 0 0 0,0 1-1 0 0,0 0 1 0 0,0 0 0 0 0,1-1 0 0 0,-1 1 0 0 0,1 2-1 0 0,-3-3 0 0 0,0 1 0 0 0,1 0 0 0 0,-1 0 0 0 0,0 0 0 0 0,0-1 0 0 0,0 1 0 0 0,0 0 0 0 0,0-1 0 0 0,0 1 0 0 0,0-1 0 0 0,0 1 0 0 0,0-1 0 0 0,0 0 0 0 0,0 1 0 0 0,-1-1 0 0 0,1 0 0 0 0,0 0 0 0 0,0 0 0 0 0,-2 0 0 0 0,-32 4 0 0 0,-159-2 0 0 0,72-4 0 0 0,-701-8 28 0 0,731 8-2 0 0,-697-36 416 0 0,283-18 454 0 0,504 55-890 0 0,-20-2 81 0 0,1-1-1 0 0,-1-1 1 0 0,1-1 0 0 0,-31-13 0 0 0,52 19-85 0 0,0 0 0 0 0,-1 0 0 0 0,1 0 0 0 0,0 0 0 0 0,0 0-1 0 0,-1-1 1 0 0,1 1 0 0 0,0 0 0 0 0,0 0 0 0 0,-1 0 0 0 0,1 0-1 0 0,0 0 1 0 0,0 0 0 0 0,0-1 0 0 0,-1 1 0 0 0,1 0 0 0 0,0 0 0 0 0,0 0-1 0 0,0-1 1 0 0,0 1 0 0 0,-1 0 0 0 0,1 0 0 0 0,0 0 0 0 0,0-1 0 0 0,0 1-1 0 0,0 0 1 0 0,0 0 0 0 0,0-1 0 0 0,0 1 0 0 0,0 0 0 0 0,-1 0 0 0 0,1-1-1 0 0,0 1 1 0 0,0 0 0 0 0,0-1 0 0 0,3-1-9 0 0,0-1 0 0 0,1 1 0 0 0,-1 0 0 0 0,0 0 0 0 0,1 1 0 0 0,-1-1 0 0 0,1 1 0 0 0,-1 0 0 0 0,8-2 0 0 0,-5 1-20 0 0,37-11-225 0 0,1 3 0 0 0,49-6 0 0 0,93-2-65 0 0,-110 12 315 0 0,1105-47-213 0 0,-1013 54 215 0 0,207-4 0 0 0,-357 2 4 0 0,0 0-1 0 0,32-7 1 0 0,-49 7-1 0 0,-1 1-1 0 0,1 0 1 0 0,-1-1-1 0 0,1 1 1 0 0,-1-1-1 0 0,0 1 1 0 0,1-1 0 0 0,-1 1-1 0 0,0-1 1 0 0,0 1-1 0 0,1-1 1 0 0,-1 1 0 0 0,0-1-1 0 0,0 1 1 0 0,0-1-1 0 0,0 1 1 0 0,0-1-1 0 0,1 1 1 0 0,-1-1 0 0 0,0 0-1 0 0,0 1 1 0 0,0-1-1 0 0,-1 0 1 0 0,1 0 6 0 0,0-1-1 0 0,0 1 0 0 0,0-1 0 0 0,-1 0 0 0 0,1 0 0 0 0,-1 0 0 0 0,1 1 0 0 0,-1-1 0 0 0,0 0 0 0 0,1 0 0 0 0,-1 1 0 0 0,0-1 0 0 0,0 1 0 0 0,-1-1 1 0 0,1 1-1 0 0,0-1 0 0 0,0 1 0 0 0,-1 0 0 0 0,1 0 0 0 0,0-1 0 0 0,-1 1 0 0 0,1 0 0 0 0,-4-1 0 0 0,-4-3 50 0 0,-1 0-1 0 0,-16-6 1 0 0,24 10-58 0 0,-41-12-98 0 0,-1 2-1 0 0,-80-10 1 0 0,59 11 11 0 0,-301-43-166 0 0,88 13 128 0 0,204 28 194 0 0,-74-21 0 0 0,136 29-35 0 0,10 1 14 0 0,20-2 12 0 0,19 0-196 0 0,39 1 1 0 0,-21 1-10 0 0,63-5 69 0 0,-8-2-26 0 0,167 8 0 0 0,5 12 421 0 0,-292-15-122 0 0,5 1-159 0 0,-42-13 43 0 0,-1 2 1 0 0,-61-10 0 0 0,59 14-105 0 0,-66-13 23 0 0,209 41-106 0 0,0-5 0 0 0,1-4 0 0 0,123-5 0 0 0,-161-4 106 0 0,-111 1-129 0 0,-145-4-110 0 0,-241-45 53 0 0,393 39 68 0 0,46 9 54 0 0,5 0-544 0 0,11-4 481 0 0,0 1 0 0 0,1 0 0 0 0,-1 1-1 0 0,1 1 1 0 0,27-1 0 0 0,81 6-117 0 0,-48 1 190 0 0,24-2 42 0 0,88 2 13 0 0,-172-3 11 0 0,-12 0 52 0 0,-6-2 39 0 0,-175-32 725 0 0,-16-4-819 0 0,39 9-9 0 0,255 39-197 0 0,151 15 66 0 0,-190-17 142 0 0,-124-25 185 0 0,39 11-142 0 0,-186-42 205 0 0,204 46-247 0 0,-28-10 184 0 0,32 11-36 0 0,5 0-106 0 0,44 3-49 0 0,79 15 0 0 0,-63-8-17 0 0,-57-8-4 0 0,20 1-28 0 0,-14-3 55 0 0,-35-13 42 0 0,-139-44 11 0 0,151 53-53 0 0,39 10-35 0 0,-14-3 23 0 0,1 0 0 0 0,21 8 0 0 0,-6-1 1 0 0,2 0 0 0 0,-16-6 0 0 0,0-2 0 0 0,5 1-3 0 0,-17-2 10 0 0,35 1 53 0 0,-22-1-60 0 0,-1-1 0 0 0,0 2 0 0 0,-1-1 0 0 0,1 1 0 0 0,0 0 0 0 0,4-1 13 0 0,-16-1 12 0 0,18 9 1 0 0,-5-4-26 0 0,-1-1 0 0 0,-1 1 11 0 0,1-1 42 0 0,-2 1 13 0 0,1-1 8 0 0,0-1 13 0 0,1 1-28 0 0,0-2-49 0 0,1 1-10 0 0,-1 0 0 0 0,-4-1 11 0 0,-7 0 32 0 0,7 1-33 0 0,29 5 65 0 0,-36-7-32 0 0,7 1-22 0 0,3 0 22 0 0,-2 4-33 0 0,0-2 1 0 0,1 0 32 0 0,1 1-33 0 0,-1 1-10 0 0,1-1 0 0 0,-3-2 11 0 0,-7-1 32 0 0,7 1-33 0 0,2 0-10 0 0,1 1 0 0 0,-1-1 0 0 0,1 1 0 0 0,0 2 0 0 0,-1-1 0 0 0,-1 2 0 0 0,3-2 0 0 0,-1-1 0 0 0,-2 0 0 0 0,-1 0 0 0 0,2 0 0 0 0,1 0 0 0 0,0 0 0 0 0,0 0 0 0 0,-1 2 0 0 0,2-1 0 0 0,-1-1 0 0 0,0 3 0 0 0,0-2 0 0 0,-1 1 0 0 0,0-1 0 0 0,1 0 0 0 0,-1-1 0 0 0,1 0 0 0 0,-1 1 0 0 0,1-1 0 0 0,0 0 0 0 0,-3-1 11 0 0,-7-2 32 0 0,17 3-30 0 0,1-3-16 0 0,8 6 3 0 0,-15-5 0 0 0,0 0 0 0 0,1 1 0 0 0,-1 0 0 0 0,0-1 0 0 0,-1 1 0 0 0,-1 1 0 0 0,1 1 0 0 0,0 2 0 0 0,5 2 0 0 0,-20-9 0 0 0,40 13 0 0 0,-24-8 0 0 0,-1-1 0 0 0,-1 1 0 0 0,2-1 0 0 0,-1-1 0 0 0,0 0 0 0 0,-1 0 0 0 0,2 1 0 0 0,4 1 0 0 0,-16-5 0 0 0,19 2 0 0 0,9 2 0 0 0,-1-1 0 0 0,0 1 0 0 0,-16-4 0 0 0,0 0 0 0 0,0 0 0 0 0,0 2 0 0 0,-1-2 0 0 0,1 0 0 0 0,-1 0 0 0 0,1 0 11 0 0,0-2 32 0 0,-1 2-33 0 0,1-1-10 0 0,-1 0 0 0 0,-1 1 0 0 0,1 0 0 0 0,1 0 0 0 0,0 0 0 0 0,1-1 0 0 0,0 3 0 0 0,-1-1 0 0 0,-1 1 0 0 0,1 1 0 0 0,0 0 0 0 0,-1 1 0 0 0,-1 0 0 0 0,1 0 0 0 0,1-1 0 0 0,0 0 0 0 0,-1 0 0 0 0,1 0 0 0 0,-1-2 0 0 0,1 1 0 0 0,-1-1 0 0 0,1 1 16 0 0,-1-1 48 0 0,7-1-45 0 0,-19 0-17 0 0,19 7-103 0 0,-6-4 101 0 0,-1 1 0 0 0,7 4 34 0 0,-16-7-5 0 0,13 2-20 0 0,-4-1-22 0 0,7 1-50 0 0,-21-3 56 0 0,38 1 10 0 0,-7 1-3 0 0,-15 0 0 0 0,-1-1 0 0 0,4 2 0 0 0,-18-3 0 0 0,37 1 0 0 0,-24 0 0 0 0,-8 0 0 0 0,32 4 0 0 0,-32-4 0 0 0,19 0 0 0 0,-9 0 0 0 0,4 1 0 0 0,-14-1 0 0 0,16 5 0 0 0,-6-1 0 0 0,-1 0 0 0 0,-1-1 0 0 0,1-1 0 0 0,1 1 0 0 0,-1 2 0 0 0,-1-1 0 0 0,1 1 11 0 0,-3-2 42 0 0,-12-4-52 0 0,1 0 0 0 0,-1 0 0 0 0,1 0 0 0 0,-1 0 0 0 0,1 0 0 0 0,-1 1 0 0 0,1-1 0 0 0,-1 0 0 0 0,0 0 0 0 0,1 0 0 0 0,-1 1 0 0 0,1-1 0 0 0,-1 0 0 0 0,0 0 0 0 0,1 1 0 0 0,-1-1 0 0 0,0 0 0 0 0,1 1 0 0 0,-1-1 0 0 0,0 0 0 0 0,0 1 0 0 0,1-1 0 0 0,-1 0 0 0 0,0 1 0 0 0,0-1 0 0 0,0 1 0 0 0,1 0 0 0 0,-1-1 0 0 0,-1 1 1 0 0,1-1-1 0 0,-1 1 0 0 0,1-1 0 0 0,-1 1 0 0 0,1-1 1 0 0,-1 0-1 0 0,1 1 0 0 0,-1-1 0 0 0,1 0 0 0 0,-1 1 0 0 0,0-1 1 0 0,1 0-1 0 0,-1 0 0 0 0,1 0 0 0 0,-2 1 0 0 0,-29 4 15 0 0,-35-5-188 0 0,-92-12 0 0 0,128 9 148 0 0,-367-57-167 0 0,135 17 102 0 0,176 31 89 0 0,-129-21 0 0 0,174 25-5 0 0,-1 2 1 0 0,-63-1-1 0 0,81 7-184 0 0,-25 4 0 0 0,47-4 112 0 0,4 0 21 0 0,36 4-11 0 0,-26-3 43 0 0,0 1 0 0 0,13-1 0 0 0,232 0 108 0 0,-90 3-40 0 0,99 8 124 0 0,-123 0-168 0 0,-4-2 0 0 0,-17 3 0 0 0,120 15 0 0 0,-180-17 20 0 0,-29-4 2 0 0,40 2 0 0 0,-65-9-22 0 0,-4 0 0 0 0,0 0 0 0 0,0 1 0 0 0,0-1 0 0 0,0 1 0 0 0,0 0 0 0 0,0 0 0 0 0,5 2 0 0 0,1 1 15 0 0,-4-2-5 0 0,0 0 0 0 0,0-1-1 0 0,1 1 1 0 0,6-1 0 0 0,19 3 76 0 0,-16-2-19 0 0,-1 0 0 0 0,0 1 0 0 0,1 1 1 0 0,13 5-1 0 0,51 12-57 0 0,-56-13-10 0 0,1-2 0 0 0,6 1 0 0 0,17 4 0 0 0,-33-7 0 0 0,-7-2 0 0 0,30 12 0 0 0,-25-8 0 0 0,0 1 0 0 0,0-2 0 0 0,1 1 0 0 0,0-1 0 0 0,-1 1 0 0 0,0-1 0 0 0,2-1 0 0 0,-1 2 0 0 0,-1 0 0 0 0,1 0 0 0 0,-1 2 0 0 0,0 0 0 0 0,0-2 0 0 0,0 0 0 0 0,1 0 0 0 0,0 0 0 0 0,-1-1 0 0 0,0 1 0 0 0,0-1 0 0 0,1 1 0 0 0,-1-2 0 0 0,2 1 0 0 0,-3-2 11 0 0,-8-1 32 0 0,9 2-33 0 0,1 2-10 0 0,-1-1 0 0 0,1 0 0 0 0,1 0 0 0 0,1-2 0 0 0,-1 0 0 0 0,0-1 0 0 0,-1 0 0 0 0,1-1 0 0 0,1 1 0 0 0,0 1 0 0 0,-1 0 0 0 0,0 1 11 0 0,-1 3 32 0 0,-1 2-33 0 0,-12-8-8 0 0,0-1 1 0 0,0 1-1 0 0,0 0 0 0 0,1 0 0 0 0,-1 0 0 0 0,0-1 1 0 0,0 1-1 0 0,0 0 0 0 0,0 0 0 0 0,0 1 0 0 0,0-1 0 0 0,-1 0 1 0 0,2 2-1 0 0,17 9 31 0 0,-6-4-33 0 0,9 3 8 0 0,9 7 59 0 0,-28-16-47 0 0,0 0 0 0 0,0 0 0 0 0,0-1-1 0 0,1 1 1 0 0,3 0 0 0 0,1 1-11 0 0,5 3 34 0 0,-1 2-22 0 0,-8-6-2 0 0,0 1 0 0 0,0 0 0 0 0,0 1 0 0 0,0-1 0 0 0,4 5 0 0 0,23 26 48 0 0,-9-11-67 0 0,-10-11 15 0 0,1-1-1 0 0,0-1 0 0 0,21 14 1 0 0,51 22 200 0 0,-28-17-93 0 0,-48-24-103 0 0,28 18 15 0 0,5 6 30 0 0,-37-27-55 0 0,17 18 36 0 0,1 7-35 0 0,-12-15-10 0 0,-1-1 0 0 0,-2-4 0 0 0,13 8 0 0 0,16 14 0 0 0,-34-26 0 0 0,14 8 0 0 0,4 1 0 0 0,-8-5 0 0 0,-2 0 0 0 0,0-2 0 0 0,1 1 0 0 0,0-1 0 0 0,18 4 0 0 0,-3-2 75 0 0,-25-6 226 0 0,-2-3-241 0 0,-1-2-52 0 0,0 0-1 0 0,0 1 0 0 0,0-1 1 0 0,-1 1-1 0 0,1-1 1 0 0,-1 1-1 0 0,0 0 0 0 0,0 0 1 0 0,0 0-1 0 0,0 0 1 0 0,0 0-1 0 0,-1 0 0 0 0,1 1 1 0 0,-1-1-1 0 0,0 1 1 0 0,0-1-1 0 0,-4-1 0 0 0,-8-6-14 0 0,-1 1 0 0 0,-24-10 0 0 0,6 3-139 0 0,-57-40 18 0 0,3 1 118 0 0,54 36 10 0 0,-37-18 0 0 0,44 24 0 0 0,12 6 0 0 0,-32-12 0 0 0,41 17-31 0 0,0 0-1 0 0,0 0 0 0 0,0-1 1 0 0,0 0-1 0 0,1 0 0 0 0,0 0 1 0 0,-1-1-1 0 0,1 0 0 0 0,0 0 1 0 0,1 0-1 0 0,-7-7 0 0 0,5 2 8 0 0,1 0-37 0 0,2 3-13 0 0,1-2-40 0 0,1-7 95 0 0,1 14 11 0 0,0 1-2 0 0,0-1-1 0 0,0 1 1 0 0,0-1 0 0 0,0 1 0 0 0,-1-1 0 0 0,1 1 0 0 0,0-1 0 0 0,0 1-1 0 0,0-1 1 0 0,0 0 0 0 0,1 1 0 0 0,-1-1 0 0 0,0 1 0 0 0,0-1 0 0 0,0 1-1 0 0,0-1 1 0 0,0 1 0 0 0,1-1 0 0 0,-1 1 0 0 0,0-1 0 0 0,0 1 0 0 0,1-1-1 0 0,0 0 1 0 0,11-1-2 0 0,3 2 12 0 0,16 4-24 0 0,-20 2-15 0 0,-6-2 30 0 0,8 3 9 0 0,1 2 0 0 0,-1-3 0 0 0,0 2 0 0 0,-2-3 11 0 0,-11-5-10 0 0,0 0-1 0 0,0 0 1 0 0,0 0 0 0 0,0 0 0 0 0,0 0-1 0 0,0 0 1 0 0,0 0 0 0 0,0 0-1 0 0,0 0 1 0 0,0 0 0 0 0,0 0-1 0 0,0 0 1 0 0,0 0 0 0 0,0 0 0 0 0,1 0-1 0 0,-1-1 1 0 0,0 1 0 0 0,0 0-1 0 0,0 0 1 0 0,0 0 0 0 0,0 0 0 0 0,0 0-1 0 0,0 0 1 0 0,0 0 0 0 0,0 0-1 0 0,0 0 1 0 0,0 0 0 0 0,0 0 0 0 0,0 0-1 0 0,0 0 1 0 0,0 0 0 0 0,0 0-1 0 0,0 0 1 0 0,0 0 0 0 0,0 0 0 0 0,0 0-1 0 0,0 0 1 0 0,0 0 0 0 0,1 0-1 0 0,-1 0 1 0 0,0 0 0 0 0,0 0 0 0 0,0 0-1 0 0,0 0 1 0 0,0 0 0 0 0,0 0-1 0 0,0 0 1 0 0,0 0 0 0 0,0 0 0 0 0,0 0-1 0 0,0 0 1 0 0,0 0 0 0 0,0 0-1 0 0,0 0 1 0 0,0 0 0 0 0,0 0-1 0 0,0 0 1 0 0,0 0 0 0 0,1 0 0 0 0,-4-10 9 0 0,-5 2 2 0 0,-1 1 47 0 0,-5-3 11 0 0,-10-2-75 0 0,2-1 5 0 0,-2 1 0 0 0,0 1 0 0 0,1-2 0 0 0,10 8 0 0 0,0-1 0 0 0,3 3-10 0 0,8 2-48 0 0,6 4-131 0 0,-3-2 188 0 0,0 0-1 0 0,0 1 1 0 0,-1-1-1 0 0,1 0 1 0 0,0 0 0 0 0,0 0-1 0 0,0 0 1 0 0,0 0-1 0 0,0 0 1 0 0,0 0-1 0 0,1 0 1 0 0,-1-1 0 0 0,0 1-1 0 0,0 0 1 0 0,2 0-1 0 0,3 2 2 0 0,15 10 0 0 0,41 16 0 0 0,43 17 0 0 0,-83-34 0 0 0,13 9 0 0 0,-4-5 0 0 0,-25-13 0 0 0,18 13 0 0 0,-19-13 0 0 0,5 7 0 0 0,0 0 0 0 0,2 3 0 0 0,1 2 4 0 0,-8-8 16 0 0,6 16 10 0 0,0-4-63 0 0,-9-16 29 0 0,0 1-1 0 0,0-1 0 0 0,0 1 0 0 0,0 0 1 0 0,-1 0-1 0 0,1-1 0 0 0,0 6 0 0 0,7 24 6 0 0,-2-4-22 0 0,0 0 0 0 0,4 59-1 0 0,-2-47 22 0 0,-9-25 0 0 0,-3-2 0 0 0,3-12 0 0 0,-1 0 0 0 0,-1 0 0 0 0,1-1 0 0 0,0 1 0 0 0,0 0 0 0 0,-1-1 0 0 0,1 1 0 0 0,0-1 0 0 0,-1 1 0 0 0,0-1 0 0 0,1 0 0 0 0,-1 0 0 0 0,0 0 0 0 0,0 1 0 0 0,1-2 0 0 0,-1 1 0 0 0,0 0 0 0 0,0 0 0 0 0,0-1 0 0 0,0 1 0 0 0,0-1 0 0 0,0 1 0 0 0,0-1 0 0 0,-1 0 0 0 0,1 0 0 0 0,-2 0 0 0 0,-9 0 0 0 0,1-1 0 0 0,-1 0 0 0 0,-14-4 0 0 0,14 3 0 0 0,-456-75-520 0 0,284 42 447 0 0,18 3 64 0 0,-390-52 112 0 0,426 65 6 0 0,-395-39 309 0 0,-4 21-176 0 0,306 22-194 0 0,-150-2 23 0 0,9-1-156 0 0,296 13 68 0 0,67 5-63 0 0,6 1 20 0 0,22 5-35 0 0,1-2 1 0 0,47 2-1 0 0,60-7-258 0 0,-103 0 331 0 0,317 1-16 0 0,-86 2 12 0 0,445 6 277 0 0,-476-3-195 0 0,-45 2 14 0 0,104 0 41 0 0,-245-10-100 0 0,-43 2 10 0 0,-5-1 1 0 0,-17-8-9 0 0,-1 0 1 0 0,-1 1 0 0 0,0 2 0 0 0,-27-7-1 0 0,34 10-23 0 0,-99-23-81 0 0,-119-13-1 0 0,21 6 19 0 0,-24-16 139 0 0,-112-20 94 0 0,117 29-7 0 0,-175-28 87 0 0,120 27-244 0 0,266 40-21 0 0,39 13-215 0 0,3-5 88 0 0,0 0 0 0 0,1-2 0 0 0,44 4 0 0 0,-10-2 56 0 0,551 55-102 0 0,-69-20 197 0 0,-261-18 13 0 0,223 33 218 0 0,-251-25-43 0 0,-229-29-175 0 0,126 19 52 0 0,-171-24-17 0 0,-31 1 0 0 0,-5-1-13 0 0,-504-57 15 0 0,297 28-34 0 0,-1001-127 255 0 0,1108 138-219 0 0,-228-33 124 0 0,-71-15 341 0 0,457 69-507 0 0,4 1-15 0 0,10 2-42 0 0,20 5-137 0 0,310 18-999 0 0,-210-19 1034 0 0,267 16 21 0 0,533 41 146 0 0,-838-54 54 0 0,225 25 109 0 0,-4 22 31 0 0,-278-46-196 0 0,-1 1-1 0 0,0 1 1 0 0,-1 2 0 0 0,58 34 0 0 0,-62-32 49 0 0,-28-15 208 0 0,-1-1-200 0 0,6 7 6 0 0,0-1 0 0 0,1-1 0 0 0,0 0 0 0 0,0 0 0 0 0,17 7 0 0 0,55 21 30 0 0,-44-20-9 0 0,92 33-23 0 0,44 18-83 0 0,-104-36 7 0 0,102 46 0 0 0,-113-54 163 0 0,-56-20-108 0 0,-13-8 15 0 0,-8-2-115 0 0,0 1 0 0 0,-1 1 0 0 0,0 1 0 0 0,-37-6 0 0 0,-28-8-78 0 0,43 8 86 0 0,-50-6 1 0 0,74 15 33 0 0,-20-2-78 0 0,35 4 0 0 0,6 4-382 0 0,0 1 443 0 0,2 1 0 0 0,-1-2 0 0 0,0 1 1 0 0,1 0-1 0 0,0-1 0 0 0,0 0 0 0 0,8 4 0 0 0,43 18-133 0 0,-31-15 130 0 0,272 95 23 0 0,-198-72 11 0 0,-94-32 32 0 0,5 2-22 0 0,-8-3 127 0 0,-5-11 29 0 0,1 9-159 0 0,1-1-1 0 0,-1 1 1 0 0,0 0-1 0 0,0 0 1 0 0,0 0-1 0 0,-1 0 0 0 0,1 0 1 0 0,0 0-1 0 0,-1 0 1 0 0,1 1-1 0 0,-4-2 1 0 0,-33-14 124 0 0,33 14-118 0 0,-162-47 69 0 0,98 31-90 0 0,-4 1-44 0 0,-121-15 1 0 0,-77 15-121 0 0,261 17 147 0 0,-3 1-4 0 0,0 1 0 0 0,-16 2 0 0 0,27-3-54 0 0,4 2 4 0 0,0 1 42 0 0,1-1-1 0 0,0 1 1 0 0,0-1 0 0 0,0 0 0 0 0,0 0 0 0 0,0 0 0 0 0,0 0 0 0 0,0 0 0 0 0,1 0 0 0 0,-1-1 0 0 0,1 1 0 0 0,-1-1 0 0 0,1 1 0 0 0,3 0-1 0 0,7 3-156 0 0,24 7 0 0 0,27 1-108 0 0,130 9 0 0 0,-106-15 209 0 0,151 15 51 0 0,320 38-63 0 0,-530-55 213 0 0,-1 0 0 0 0,50 17 0 0 0,-76-21 97 0 0,-4-1-154 0 0,-32 6 32 0 0,0-1 1 0 0,0-3-1 0 0,-65-2 1 0 0,43 0-23 0 0,-2141-75 32 0 0,955-14 64 0 0,302 29 360 0 0,869 58-638 0 0,86 5-70 0 0,-5 1 116 0 0,29 3-427 0 0,66 4 0 0 0,41-8 26 0 0,-108-2 416 0 0,637-2-345 0 0,32 1 374 0 0,0 21 508 0 0,-581-15-354 0 0,247 21 252 0 0,-293-12-309 0 0,-61-11-12 0 0,-335-48-73 0 0,206 32-54 0 0,23 2 61 0 0,-672-85 88 0 0,536 66 101 0 0,-143-22 129 0 0,94 10-71 0 0,-154-31 149 0 0,420 70-390 0 0,-1 1-1 0 0,1-1 1 0 0,0 0-1 0 0,1 0 1 0 0,-1 0-1 0 0,0-1 0 0 0,1 0 1 0 0,-7-4-1 0 0,10 5-65 0 0,7 2-47 0 0,183-22-764 0 0,-130 17 617 0 0,354-3-324 0 0,-225 9 545 0 0,45 3 483 0 0,334 48 1 0 0,-553-50-429 0 0,4 0 4 0 0,-1 1 0 0 0,0 0 0 0 0,0 1 0 0 0,25 10 0 0 0,-40-14-24 0 0,0 0 1 0 0,0 1-1 0 0,0-1 0 0 0,0 0 0 0 0,0 1 0 0 0,-1 0 0 0 0,1-1 0 0 0,0 1 1 0 0,0-1-1 0 0,-1 1 0 0 0,1 0 0 0 0,0-1 0 0 0,1 3 0 0 0,-3-3-1 0 0,1 1 0 0 0,0-1 0 0 0,0 0 0 0 0,0 1 0 0 0,0-1 0 0 0,0 1 0 0 0,0-1 0 0 0,-1 1 0 0 0,1-1 0 0 0,0 0 0 0 0,0 1 0 0 0,-1-1 0 0 0,1 1 0 0 0,0-1 0 0 0,0 0 0 0 0,-1 1 0 0 0,1-1 0 0 0,-1 0 0 0 0,1 0 0 0 0,0 1 0 0 0,-1-1 0 0 0,1 0 0 0 0,0 0 0 0 0,-1 0 0 0 0,1 1 0 0 0,-1-1 0 0 0,0 0 0 0 0,-7 4-2 0 0,0-1-1 0 0,0 1 0 0 0,0-2 0 0 0,0 1 1 0 0,-15 2-1 0 0,-47 2-29 0 0,59-7 27 0 0,-274 5-127 0 0,155-5 69 0 0,-414-11-33 0 0,337 5 80 0 0,-417-18 214 0 0,-199-4 164 0 0,127 26-18 0 0,243 22-220 0 0,355-15-101 0 0,75-3-14 0 0,-123 9 45 0 0,114-8-33 0 0,0 3 1 0 0,-43 12 0 0 0,70-16-16 0 0,-1 0-1 0 0,2-1 1 0 0,-1 2-1 0 0,0-1 1 0 0,0 0-1 0 0,1 1 1 0 0,-1 0 0 0 0,-5 5-1 0 0,8-6-5 0 0,1-1 0 0 0,0 0 0 0 0,0 1 1 0 0,0-1-1 0 0,0 0 0 0 0,0 1 0 0 0,1-1 0 0 0,-1 1 0 0 0,0 0 0 0 0,1-1 0 0 0,-1 1 0 0 0,1-1 1 0 0,-1 1-1 0 0,1 0 0 0 0,0-1 0 0 0,0 1 0 0 0,0 0 0 0 0,0 0 0 0 0,0-1 0 0 0,0 1 0 0 0,0 0 1 0 0,0-1-1 0 0,1 1 0 0 0,-1 0 0 0 0,1-1 0 0 0,-1 1 0 0 0,1-1 0 0 0,1 4 0 0 0,1-1-12 0 0,-1 0 0 0 0,1 0 0 0 0,0 0 0 0 0,0 0 0 0 0,0-1 0 0 0,0 1 0 0 0,1-1 1 0 0,-1 0-1 0 0,1 0 0 0 0,8 5 0 0 0,4 1-90 0 0,26 10 0 0 0,-42-19 101 0 0,42 16-104 0 0,0-2 0 0 0,65 13-1 0 0,94 6 87 0 0,-170-28 18 0 0,462 53-27 0 0,2-16-12 0 0,-326-29 36 0 0,205 16 0 0 0,848 79-45 0 0,-334 29 38 0 0,-854-131 12 0 0,138 28 2 0 0,-130-23-13 0 0,77 29 0 0 0,-109-36-25 0 0,0 1 0 0 0,-1-1 0 0 0,0 2 1 0 0,10 6-1 0 0,-19-12 33 0 0,0 0 1 0 0,0 0 0 0 0,0 0 0 0 0,0 0-1 0 0,0 0 1 0 0,0 0 0 0 0,0 0-1 0 0,0 0 1 0 0,1 0 0 0 0,-1 0 0 0 0,0 0-1 0 0,0 1 1 0 0,0-1 0 0 0,0 0-1 0 0,0 0 1 0 0,0 0 0 0 0,0 0 0 0 0,0 0-1 0 0,0 0 1 0 0,0 0 0 0 0,0 0 0 0 0,0 0-1 0 0,1 0 1 0 0,-1 1 0 0 0,0-1-1 0 0,0 0 1 0 0,0 0 0 0 0,0 0 0 0 0,0 0-1 0 0,0 0 1 0 0,0 0 0 0 0,0 0 0 0 0,0 0-1 0 0,0 1 1 0 0,0-1 0 0 0,0 0-1 0 0,0 0 1 0 0,0 0 0 0 0,0 0 0 0 0,0 0-1 0 0,0 0 1 0 0,0 0 0 0 0,0 0-1 0 0,-1 1 1 0 0,1-1 0 0 0,0 0 0 0 0,0 0-1 0 0,0 0 1 0 0,0 0 0 0 0,0 0 0 0 0,0 0-1 0 0,0 0 1 0 0,0 0 0 0 0,0 0-1 0 0,0 0 1 0 0,0 0 0 0 0,0 1 0 0 0,-1-1-1 0 0,1 0 1 0 0,0 0 0 0 0,0 0-1 0 0,0 0 1 0 0,0 0 0 0 0,0 0 0 0 0,0 0-1 0 0,0 0 1 0 0,0 0 0 0 0,-1 0 0 0 0,1 0-1 0 0,-4 3-34 0 0,0-1 0 0 0,-1 0 0 0 0,1 1 0 0 0,-1-2 0 0 0,0 1 1 0 0,1 0-1 0 0,-9 1 0 0 0,-39 3-274 0 0,24-3 178 0 0,-91 6-261 0 0,-161-9 0 0 0,182-2 396 0 0,-606-25-3 0 0,382 12 0 0 0,-436-28 307 0 0,317 15 60 0 0,-245-17 559 0 0,140 17-260 0 0,329 19-436 0 0,61 3 74 0 0,-265 23 0 0 0,391-11-304 0 0,29-6-1 0 0,1 0-1 0 0,0 0 1 0 0,-1 0-1 0 0,1 0 1 0 0,-1 0-1 0 0,1 0 1 0 0,-1 0-1 0 0,1 0 1 0 0,-1 1-1 0 0,1-1 1 0 0,-1 0-1 0 0,1 0 1 0 0,0 0-1 0 0,-1 1 1 0 0,1-1-1 0 0,0 0 1 0 0,-1 1-1 0 0,1-1 1 0 0,-1 0-1 0 0,1 1 1 0 0,0-1-1 0 0,0 0 1 0 0,-1 1-1 0 0,1-1 1 0 0,0 0-1 0 0,0 1 1 0 0,-1-1-1 0 0,1 1 1 0 0,0-1-1 0 0,0 1 1 0 0,0 0-1 0 0,1 0-17 0 0,-1 1-1 0 0,1-1 1 0 0,0 1-1 0 0,0-1 1 0 0,0 0-1 0 0,1 0 1 0 0,-1 1-1 0 0,0-1 1 0 0,0 0-1 0 0,1 0 1 0 0,-1 0-1 0 0,1 0 0 0 0,-1 0 1 0 0,1 0-1 0 0,2 0 1 0 0,31 13-286 0 0,3-4 58 0 0,1-2 0 0 0,-1-2 0 0 0,71 2 1 0 0,-79-7 173 0 0,554 1-920 0 0,-493-4 819 0 0,295-10-501 0 0,165-2 16 0 0,-478 13 597 0 0,974-4-355 0 0,-2 35 809 0 0,-939-24-321 0 0,348 22 260 0 0,-6 20 50 0 0,-348-33-297 0 0,-95-13-71 0 0,-11-2-12 0 0,-16-2-17 0 0,-372-35-159 0 0,-2 15-110 0 0,32 3 153 0 0,-1448-67 1423 0 0,1068 80-277 0 0,3 21-223 0 0,315 5-411 0 0,-27 1 104 0 0,419-20-380 0 0,33-2-99 0 0,1 1-1 0 0,-1 0 1 0 0,0 0 0 0 0,0 0-1 0 0,1 0 1 0 0,-1 1-1 0 0,0-1 1 0 0,0 0-1 0 0,1 0 1 0 0,-1 0-1 0 0,0 1 1 0 0,0-1 0 0 0,1 0-1 0 0,-1 1 1 0 0,0-1-1 0 0,1 0 1 0 0,-1 1-1 0 0,0 0 1 0 0,1 0-5 0 0,0 0 0 0 0,0 0-1 0 0,1 0 1 0 0,-1-1 0 0 0,0 1 0 0 0,1 0 0 0 0,-1 0 0 0 0,1 0-1 0 0,-1-1 1 0 0,1 1 0 0 0,-1 0 0 0 0,1-1 0 0 0,-1 1 0 0 0,1 0-1 0 0,0-1 1 0 0,0 1 0 0 0,-1-1 0 0 0,1 1 0 0 0,0-1 0 0 0,0 1-1 0 0,-1-1 1 0 0,3 1 0 0 0,23 12-39 0 0,-8-7 8 0 0,0-1 1 0 0,0 0-1 0 0,30 3 0 0 0,60-1-169 0 0,-78-5 159 0 0,672 3-431 0 0,2-35 397 0 0,-189 6 54 0 0,703 2 21 0 0,-962 24 0 0 0,484 4 0 0 0,-7 23 0 0 0,-147 16 0 0 0,-9 25 0 0 0,-419-43 0 0 0,-117-18 0 0 0,67 25 0 0 0,-85-25-10 0 0,-23-9 9 0 0,0 0 0 0 0,0 1 1 0 0,0-1-1 0 0,-1 0 0 0 0,1 0 1 0 0,0 0-1 0 0,0 0 0 0 0,0 0 1 0 0,0 0-1 0 0,0 0 0 0 0,0 0 1 0 0,0 0-1 0 0,0 0 0 0 0,0 0 1 0 0,0 1-1 0 0,0-1 0 0 0,0 0 1 0 0,0 0-1 0 0,0 0 0 0 0,0 0 1 0 0,0 0-1 0 0,0 0 1 0 0,0 0-1 0 0,0 0 0 0 0,0 0 1 0 0,0 0-1 0 0,0 1 0 0 0,0-1 1 0 0,0 0-1 0 0,0 0 0 0 0,0 0 1 0 0,0 0-1 0 0,0 0 0 0 0,0 0 1 0 0,0 0-1 0 0,0 0 0 0 0,0 0 1 0 0,0 0-1 0 0,0 1 0 0 0,1-1 1 0 0,-1 0-1 0 0,0 0 0 0 0,0 0 1 0 0,0 0-1 0 0,0 0 0 0 0,0 0 1 0 0,0 0-1 0 0,0 0 0 0 0,0 0 1 0 0,0 0-1 0 0,0 0 0 0 0,0 0 1 0 0,1 0-1 0 0,-1 0 1 0 0,0 0-1 0 0,0 0 0 0 0,0 0 1 0 0,0 0-1 0 0,0 0 0 0 0,0 0 1 0 0,0 0-1 0 0,0 0 0 0 0,0 0 1 0 0,1 0-1 0 0,-4 2 0 0 0,-1 0 0 0 0,1 1 0 0 0,0-2 0 0 0,-1 1 0 0 0,1 0-1 0 0,-1-1 1 0 0,0 0 0 0 0,1 0 0 0 0,-8 2 0 0 0,-39 2-12 0 0,35-5-2 0 0,-389 2-453 0 0,264-5 380 0 0,-1471-35 109 0 0,880 18 132 0 0,-655-2 345 0 0,418 32-292 0 0,683-6-140 0 0,-111-5 169 0 0,386 1-170 0 0,12 2-45 0 0,10 1-25 0 0,-12-3 5 0 0,33 5-130 0 0,-1-2-1 0 0,2-1 1 0 0,53-5-1 0 0,-66 2 90 0 0,263-20-355 0 0,-120 7 250 0 0,716-55-336 0 0,1456 15 312 0 0,-1328 124 542 0 0,-698-34-310 0 0,226 17 72 0 0,-529-53-133 0 0,-1 1 8 0 0,-1-1-1 0 0,1 0 0 0 0,0 0 1 0 0,-1 0-1 0 0,1-1 1 0 0,-1 1-1 0 0,0-1 0 0 0,1-1 1 0 0,5-1-1 0 0,-11 2-3 0 0,0 1-1 0 0,0-1 1 0 0,0 1-1 0 0,0-1 1 0 0,0 1-1 0 0,0-1 1 0 0,0 1-1 0 0,0 0 1 0 0,0-1 0 0 0,0 1-1 0 0,0-1 1 0 0,0 1-1 0 0,0-1 1 0 0,0 1-1 0 0,0-1 1 0 0,-1 1-1 0 0,1-1 1 0 0,0 1 0 0 0,0-1-1 0 0,-1 1 1 0 0,1 0-1 0 0,0-1 1 0 0,-1 0-1 0 0,1 1 4 0 0,-3-4 3 0 0,0 0-1 0 0,0 0 0 0 0,0 1 0 0 0,-1-1 0 0 0,1 1 1 0 0,-1 0-1 0 0,0 0 0 0 0,0 0 0 0 0,-6-3 0 0 0,-6-2 34 0 0,-21-8 0 0 0,28 13-42 0 0,-424-147-154 0 0,-51 22 319 0 0,299 83 498 0 0,185 45-663 0 0,0 0-1 0 0,0 0 1 0 0,0 0-1 0 0,0 0 0 0 0,0 0 1 0 0,0 0-1 0 0,0 0 1 0 0,0 1-1 0 0,0-1 0 0 0,0 0 1 0 0,0 0-1 0 0,1 0 1 0 0,-1 0-1 0 0,0 0 0 0 0,0 0 1 0 0,0 0-1 0 0,0 0 1 0 0,0 0-1 0 0,0 0 0 0 0,0 0 1 0 0,0 0-1 0 0,0 0 1 0 0,0 1-1 0 0,0-1 1 0 0,0 0-1 0 0,-1 0 0 0 0,1 0 1 0 0,0 0-1 0 0,0 0 1 0 0,0 0-1 0 0,0 0 0 0 0,0 0 1 0 0,0 0-1 0 0,0 0 1 0 0,0 0-1 0 0,0 0 0 0 0,0 0 1 0 0,0 0-1 0 0,0 0 1 0 0,0 1-1 0 0,0-1 1 0 0,0 0-1 0 0,0 0 0 0 0,0 0 1 0 0,0 0-1 0 0,0 0 1 0 0,-1 0-1 0 0,1 0 0 0 0,0 0 1 0 0,0 0-1 0 0,0 0 1 0 0,3 5-36 0 0,0 0 1 0 0,0 0-1 0 0,1 0 1 0 0,0-1-1 0 0,0 1 1 0 0,0-1-1 0 0,0 0 1 0 0,0 0 0 0 0,1 0-1 0 0,0-1 1 0 0,9 6-1 0 0,8 3-146 0 0,35 13-1 0 0,-49-22 169 0 0,57 19 1 0 0,2-3-1 0 0,77 13 1 0 0,-85-20 0 0 0,330 53-43 0 0,130-33 54 0 0,-493-31 0 0 0,42-1 16 0 0,-68 0-13 0 0,0 0 0 0 0,0 0 1 0 0,1 0-1 0 0,-1 0 0 0 0,0 0 0 0 0,0-1 0 0 0,0 1 0 0 0,0 0 0 0 0,0 0 0 0 0,1 0 0 0 0,-1 0 1 0 0,0-1-1 0 0,0 1 0 0 0,0 0 0 0 0,0 0 0 0 0,0 0 0 0 0,0 0 0 0 0,0-1 0 0 0,0 1 0 0 0,0 0 0 0 0,0 0 1 0 0,0-1-1 0 0,0 1 0 0 0,0 0 0 0 0,0 0 0 0 0,0 0 0 0 0,0-1 0 0 0,0 1 0 0 0,0 0 0 0 0,0 0 0 0 0,0 0 1 0 0,0-1-1 0 0,0 1 0 0 0,0 0 0 0 0,0 0 0 0 0,0 0 0 0 0,0-1 0 0 0,-3-6 23 0 0,2 4-13 0 0,-1 0-1 0 0,0 0 0 0 0,0 0 1 0 0,-1 0-1 0 0,1 1 1 0 0,0-1-1 0 0,-1 1 0 0 0,0-1 1 0 0,1 1-1 0 0,-1 0 0 0 0,0 0 1 0 0,-4-1-1 0 0,-39-19 119 0 0,44 21-127 0 0,-41-14 2 0 0,-1 1-1 0 0,-79-13 0 0 0,-93-1-26 0 0,205 27 32 0 0,-12-2 29 0 0,-14-1 149 0 0,-68 0 0 0 0,93 5-202 0 0,12 0 5 0 0,0 0 1 0 0,-1-1-1 0 0,1 1 0 0 0,0 0 1 0 0,-1-1-1 0 0,1 1 0 0 0,0 0 0 0 0,0-1 1 0 0,0 1-1 0 0,0 0 0 0 0,0-1 1 0 0,0 1-1 0 0,0 0 0 0 0,0 0 1 0 0,0-1-1 0 0,0 1 0 0 0,0 0 1 0 0,0-1-1 0 0,1 2 0 0 0,-1-1-2 0 0,1 1 0 0 0,0 1-1 0 0,0 0 1 0 0,0 0 0 0 0,1-1 0 0 0,-1 1-1 0 0,1-1 1 0 0,-1 1 0 0 0,1-1 0 0 0,0 0-1 0 0,0 0 1 0 0,0 0 0 0 0,0 0-1 0 0,0 0 1 0 0,1 0 0 0 0,-1 0 0 0 0,0-1-1 0 0,1 1 1 0 0,0-1 0 0 0,4 2 0 0 0,7 3-61 0 0,0 0 1 0 0,23 4 0 0 0,-28-8 55 0 0,37 9-36 0 0,67 7-1 0 0,52-4-53 0 0,-44-5 73 0 0,33 4 0 0 0,210-8 0 0 0,-341-7 32 0 0,63-3 0 0 0,119 9 0 0 0,-191-2 11 0 0,-12-1 241 0 0,-49-2 67 0 0,-73 4 55 0 0,-378 27-191 0 0,76-8-194 0 0,140-11-15 0 0,279-11-113 0 0,7 2-445 0 0,14 5 457 0 0,0-1 1 0 0,0 0-1 0 0,0-2 1 0 0,1 0-1 0 0,0-1 1 0 0,19 1-1 0 0,122-2-67 0 0,-111-3 159 0 0,277 7-150 0 0,-51 0 173 0 0,157 9 65 0 0,-334-8-53 0 0,-40-4 0 0 0,0 3 0 0 0,103 23 0 0 0,-152-26 1 0 0,23 9 14 0 0,-32-12-14 0 0,0 0 1 0 0,0 0-1 0 0,1 0 0 0 0,-1 1 0 0 0,0-1 0 0 0,0 0 0 0 0,0 0 0 0 0,0 0 0 0 0,0 0 0 0 0,0 0 0 0 0,0 0 1 0 0,0 0-1 0 0,0 0 0 0 0,0 0 0 0 0,1 0 0 0 0,-1 0 0 0 0,0 0 0 0 0,0 0 0 0 0,0 0 0 0 0,0 0 0 0 0,0 0 1 0 0,0 0-1 0 0,0 0 0 0 0,0 1 0 0 0,0-1 0 0 0,0 0 0 0 0,0 0 0 0 0,0 0 0 0 0,0 0 0 0 0,0 0 0 0 0,0 0 1 0 0,0 0-1 0 0,0 0 0 0 0,0 0 0 0 0,0 1 0 0 0,0-1 0 0 0,0 0 0 0 0,0 0 0 0 0,0 0 0 0 0,0 0 0 0 0,0 0 1 0 0,0 0-1 0 0,0 0 0 0 0,0 0 0 0 0,0 0 0 0 0,0 1 0 0 0,0-1 0 0 0,0 0 0 0 0,0 0 0 0 0,0 0 0 0 0,0 0 1 0 0,0 0-1 0 0,0 0 0 0 0,0 0 0 0 0,0 0 0 0 0,0 0 0 0 0,0 0 0 0 0,-1 0 0 0 0,1 0 0 0 0,0 0 1 0 0,0 1-1 0 0,0-1 0 0 0,0 0 0 0 0,0 0 0 0 0,0 0 0 0 0,0 0 0 0 0,0 0 0 0 0,-1 0 0 0 0,-3 4 15 0 0,0 0-1 0 0,0 0 0 0 0,-1-1 1 0 0,1 1-1 0 0,-1-1 0 0 0,0 0 0 0 0,0-1 1 0 0,0 1-1 0 0,-1-1 0 0 0,-8 3 1 0 0,-66 15 61 0 0,59-16-55 0 0,-351 49 167 0 0,-8-28-191 0 0,164-12 7 0 0,-1165 49 27 0 0,-3-41 0 0 0,-547-37 599 0 0,1914 16-614 0 0,-460 2 779 0 0,468-2-781 0 0,1 0 3 0 0,1 0 1 0 0,-1 1-1 0 0,1 0 1 0 0,0 0-1 0 0,-1 0 1 0 0,1 1 0 0 0,0 0-1 0 0,-9 5 1 0 0,16-7-21 0 0,-1 0-1 0 0,1 0 1 0 0,0 0 0 0 0,0 0 0 0 0,0 0 0 0 0,0 0 0 0 0,0 0 0 0 0,0 0 0 0 0,0 0 0 0 0,0 0 0 0 0,0 0 0 0 0,0 0 0 0 0,0 0 0 0 0,0 0-1 0 0,-1 0 1 0 0,1 0 0 0 0,0 0 0 0 0,0 0 0 0 0,0 0 0 0 0,0 1 0 0 0,0-1 0 0 0,0 0 0 0 0,0 0 0 0 0,0 0 0 0 0,0 0 0 0 0,0 0 0 0 0,0 0 0 0 0,0 0-1 0 0,0 0 1 0 0,0 0 0 0 0,0 0 0 0 0,0 0 0 0 0,0 1 0 0 0,0-1 0 0 0,0 0 0 0 0,0 0 0 0 0,0 0 0 0 0,0 0 0 0 0,0 0 0 0 0,0 0 0 0 0,0 0-1 0 0,0 0 1 0 0,0 0 0 0 0,0 0 0 0 0,0 0 0 0 0,0 1 0 0 0,0-1 0 0 0,0 0 0 0 0,0 0 0 0 0,0 0 0 0 0,0 0 0 0 0,1 0 0 0 0,-1 0 0 0 0,0 0 0 0 0,0 0-1 0 0,0 0 1 0 0,0 0 0 0 0,0 0 0 0 0,0 0 0 0 0,0 0 0 0 0,0 0 0 0 0,0 0 0 0 0,4 4-43 0 0,-1 0 1 0 0,1-1-1 0 0,-1 1 1 0 0,1-1-1 0 0,0 0 1 0 0,0 0-1 0 0,1-1 1 0 0,-1 1-1 0 0,0-1 1 0 0,1 0-1 0 0,0 0 1 0 0,5 2-1 0 0,10 1-91 0 0,35 5 1 0 0,-40-8 72 0 0,287 24-682 0 0,5-23 612 0 0,459-23 133 0 0,-10 1 0 0 0,-48 15 136 0 0,-4 24 64 0 0,87 43-61 0 0,-701-52-112 0 0,258 38 1 0 0,-271-34-28 0 0,0 3-1 0 0,103 40 0 0 0,-147-44 1 0 0,-32-13-1 0 0,0-1 0 0 0,0 1 0 0 0,0-1 0 0 0,0 1 0 0 0,0-1-1 0 0,0 1 1 0 0,0 0 0 0 0,0-1 0 0 0,0 1 0 0 0,0 0 0 0 0,-1 0 0 0 0,1 0-1 0 0,1 1 1 0 0,-3-2-2 0 0,1 1 0 0 0,0-1 0 0 0,-1 1 0 0 0,1-1 0 0 0,0 1 0 0 0,-1-1 0 0 0,1 0-1 0 0,-1 1 1 0 0,1-1 0 0 0,-1 0 0 0 0,1 0 0 0 0,-1 1 0 0 0,1-1 0 0 0,-1 0 0 0 0,1 0 0 0 0,-1 1-1 0 0,1-1 1 0 0,-1 0 0 0 0,1 0 0 0 0,-1 0 0 0 0,1 0 0 0 0,-1 0 0 0 0,-1 0 0 0 0,-23 3-31 0 0,0 0-1 0 0,-1-2 1 0 0,-25-2 0 0 0,15 0 20 0 0,-669-18-142 0 0,225 4 161 0 0,-277-9 83 0 0,5-1 210 0 0,553 20-198 0 0,-1306-21 717 0 0,1151 21-649 0 0,-180 1 7 0 0,427 5-169 0 0,-181 6 62 0 0,261-5-82 0 0,-43 7 0 0 0,70-9 11 0 0,0 0 0 0 0,0 0 0 0 0,0 1 0 0 0,0-1 0 0 0,0 0 0 0 0,0 0 0 0 0,0 0 0 0 0,0 0-1 0 0,0 0 1 0 0,0 0 0 0 0,0 0 0 0 0,1 0 0 0 0,-1 0 0 0 0,0 0 0 0 0,0 0 0 0 0,0 0 0 0 0,0 0 0 0 0,0 0 0 0 0,0 0-1 0 0,0 0 1 0 0,0 0 0 0 0,0 1 0 0 0,0-1 0 0 0,0 0 0 0 0,0 0 0 0 0,0 0 0 0 0,0 0 0 0 0,0 0 0 0 0,0 0 0 0 0,0 0-1 0 0,0 0 1 0 0,0 0 0 0 0,0 0 0 0 0,0 0 0 0 0,0 0 0 0 0,0 0 0 0 0,0 0 0 0 0,-1 1 0 0 0,1-1 0 0 0,0 0 0 0 0,0 0-1 0 0,0 0 1 0 0,0 0 0 0 0,10 5-57 0 0,-1-1 0 0 0,1 0-1 0 0,-1-1 1 0 0,1 0 0 0 0,1 0-1 0 0,-1-1 1 0 0,13 1-1 0 0,79 3-379 0 0,-94-6 407 0 0,370-7-374 0 0,0-17 7 0 0,-180 11 327 0 0,929-51 73 0 0,4 43 0 0 0,-211 55 0 0 0,-900-32 0 0 0,416 39 0 0 0,-7 32 0 0 0,-384-63 0 0 0,-17-5 0 0 0,-1 2 0 0 0,48 18 0 0 0,-66-20-3 0 0,-9-5 2 0 0,1 0 1 0 0,-1 0-1 0 0,0 0 1 0 0,0 0-1 0 0,0 0 1 0 0,0 0-1 0 0,0 1 1 0 0,0-1 0 0 0,0 0-1 0 0,0 0 1 0 0,0 0-1 0 0,0 0 1 0 0,0 0-1 0 0,1 0 1 0 0,-1 0-1 0 0,0 0 1 0 0,0 0-1 0 0,0 1 1 0 0,0-1-1 0 0,0 0 1 0 0,0 0-1 0 0,0 0 1 0 0,0 0-1 0 0,0 0 1 0 0,0 0-1 0 0,0 0 1 0 0,0 0-1 0 0,0 1 1 0 0,0-1-1 0 0,0 0 1 0 0,0 0-1 0 0,0 0 1 0 0,0 0-1 0 0,0 0 1 0 0,0 0-1 0 0,0 0 1 0 0,0 0-1 0 0,-1 1 1 0 0,1-1-1 0 0,0 0 1 0 0,0 0-1 0 0,0 0 1 0 0,0 0-1 0 0,0 0 1 0 0,0 0-1 0 0,0 0 1 0 0,-2 1-13 0 0,0 0 1 0 0,-1 0-1 0 0,1 0 1 0 0,0 0 0 0 0,0-1-1 0 0,-1 1 1 0 0,1-1-1 0 0,0 0 1 0 0,-1 1 0 0 0,-2-1-1 0 0,-35-1-97 0 0,28 1 79 0 0,-165-6-34 0 0,-710-11-302 0 0,141 10 419 0 0,-216 1 48 0 0,-894 25 300 0 0,914-24-116 0 0,804 3-230 0 0,-643-21 402 0 0,311-22 382 0 0,466 44-747 0 0,10 2-159 0 0,56 7-195 0 0,68 0 1 0 0,68-9-105 0 0,-158 0 283 0 0,483-21-595 0 0,-236 8 497 0 0,1438-32-80 0 0,1 86 74 0 0,-916 11 291 0 0,-4 22 16 0 0,486 91-34 0 0,-464-3-32 0 0,-787-152-55 0 0,69 16-40 0 0,-90-19 13 0 0,1 1 0 0 0,-1 1-1 0 0,19 10 1 0 0,-36-16-110 0 0,-7-1-53 0 0,-14 3-1 0 0,-1-1 0 0 0,0-1 0 0 0,0 0 0 0 0,-19-2 0 0 0,-83-9-238 0 0,64 4 250 0 0,-774-80-754 0 0,179 16 1187 0 0,-1439-83 2196 0 0,909 113-1096 0 0,924 36-1072 0 0,-736 10 486 0 0,904-3-645 0 0,-159 29 0 0 0,220-25-121 0 0,28-8-1 0 0,1 0 1 0 0,-1 0-1 0 0,1 0 0 0 0,0 0 0 0 0,-1 0 0 0 0,1 0 0 0 0,-1 0 0 0 0,1 0 0 0 0,-1 1 1 0 0,1-1-1 0 0,0 0 0 0 0,-1 0 0 0 0,1 0 0 0 0,0 1 0 0 0,-1-1 0 0 0,1 0 0 0 0,0 0 1 0 0,-1 1-1 0 0,1-1 0 0 0,0 0 0 0 0,0 1 0 0 0,-1-1 0 0 0,1 0 0 0 0,0 1 0 0 0,0-1 1 0 0,-1 0-1 0 0,1 1 0 0 0,0-1 0 0 0,0 1 0 0 0,0-1 0 0 0,0 1 0 0 0,0 1-10 0 0,1-1 0 0 0,0 0 0 0 0,0 0 0 0 0,0 0 0 0 0,0 0 0 0 0,0 0 0 0 0,0 0 0 0 0,1 0 0 0 0,-1 0 0 0 0,0 0 0 0 0,0-1 0 0 0,1 1 0 0 0,-1 0-1 0 0,0-1 1 0 0,3 1 0 0 0,28 9-171 0 0,-26-8 152 0 0,50 11-207 0 0,2-2 1 0 0,94 6-1 0 0,121-11-34 0 0,-238-6 229 0 0,1143-16-133 0 0,-316 3 195 0 0,-3 17-25 0 0,294 47 5 0 0,-11 77 0 0 0,-574-13 0 0 0,-532-105-20 0 0,0 1 0 0 0,39 19 0 0 0,-73-30 18 0 0,28 17-11 0 0,-29-17 13 0 0,0 1 1 0 0,1 0-1 0 0,-1 0 0 0 0,0 0 0 0 0,0 0 0 0 0,0-1 0 0 0,0 2 1 0 0,0-1-1 0 0,0 0 0 0 0,0 0 0 0 0,0 0 0 0 0,-1 0 0 0 0,1 1 1 0 0,0-1-1 0 0,-1 0 0 0 0,1 0 0 0 0,0 3 0 0 0,-1-3-3 0 0,0 0 0 0 0,-1 0 0 0 0,1-1 0 0 0,0 1 0 0 0,-1 0 0 0 0,1 0 0 0 0,0 0 0 0 0,-1 0 0 0 0,1-1 0 0 0,-1 1 0 0 0,0 0 0 0 0,1 0 0 0 0,-1-1 0 0 0,1 1 0 0 0,-1 0 0 0 0,0-1 0 0 0,0 1 0 0 0,1-1 0 0 0,-1 1 0 0 0,0-1 0 0 0,0 1 0 0 0,0-1 0 0 0,0 0 0 0 0,1 1 0 0 0,-1-1 0 0 0,-2 0 0 0 0,-29 8-246 0 0,32-8 241 0 0,-40 4-272 0 0,1-1 1 0 0,-74-5 0 0 0,44-1 101 0 0,-390-16-145 0 0,165 4 238 0 0,-83 0 65 0 0,-1623-59 1281 0 0,-289 69 212 0 0,966 56-1305 0 0,1111-40-158 0 0,-443 26 44 0 0,630-35-51 0 0,10-2-9 0 0,1 1 0 0 0,0 1 0 0 0,-17 4 0 0 0,57 0-203 0 0,38 5-10 0 0,0-2 0 0 0,70-1 0 0 0,132-13-186 0 0,379-35 218 0 0,-367 20 149 0 0,1164-51-91 0 0,4 81 127 0 0,262 159 2 0 0,-1625-156 0 0 0,602 117 0 0 0,-583-105 4 0 0,202 59-72 0 0,-296-81 54 0 0,0 0 0 0 0,13 8 0 0 0,-20-11 7 0 0,-1 0 0 0 0,1 0 0 0 0,-1 0 0 0 0,1 1 0 0 0,-1-1 0 0 0,1 0 0 0 0,-1 1 0 0 0,1-1 0 0 0,-1 0 0 0 0,1 1 0 0 0,-1-1 0 0 0,0 0 0 0 0,1 1 0 0 0,-1-1 0 0 0,0 1 0 0 0,1-1 0 0 0,-1 1 0 0 0,0-1 0 0 0,1 1 0 0 0,-1-1 0 0 0,0 1 0 0 0,0-1 0 0 0,0 1 0 0 0,1-1 0 0 0,-1 1 0 0 0,0-1 1 0 0,0 1-1 0 0,0-1 0 0 0,0 1 0 0 0,0-1 0 0 0,0 1 0 0 0,0 0 0 0 0,0 0 0 0 0,-1 0-11 0 0,0 0 0 0 0,0 0 1 0 0,-1 0-1 0 0,1 0 0 0 0,0-1 0 0 0,0 1 1 0 0,0 0-1 0 0,-1-1 0 0 0,1 1 0 0 0,0-1 1 0 0,0 1-1 0 0,-1-1 0 0 0,-2 1 0 0 0,-22 4-135 0 0,-1-1 0 0 0,-1-2 0 0 0,1 0-1 0 0,-48-4 1 0 0,30 0-11 0 0,-917-36-1149 0 0,377 11 1360 0 0,-1183-32 1457 0 0,-1 37 171 0 0,693 50-1303 0 0,3 36-95 0 0,704-37-230 0 0,365-27-131 0 0,10 1-5 0 0,52 3-297 0 0,72-4 1 0 0,64-14-185 0 0,-129 8 441 0 0,647-67-115 0 0,-15 0 236 0 0,595-29 255 0 0,-490 63 99 0 0,1295 102 0 0 0,-1051 77-175 0 0,-1013-134-166 0 0,255 58 11 0 0,-268-57-51 0 0,-1 0 0 0 0,25 13 0 0 0,-44-20 32 0 0,0 0 0 0 0,0 0 0 0 0,-1 0 1 0 0,1 0-1 0 0,0 0 0 0 0,0 0 0 0 0,0 0 1 0 0,0 1-1 0 0,0-1 0 0 0,0 0 0 0 0,0 0 0 0 0,0 0 1 0 0,0 0-1 0 0,-1 0 0 0 0,1 0 0 0 0,0 0 1 0 0,0 0-1 0 0,0 1 0 0 0,0-1 0 0 0,0 0 1 0 0,0 0-1 0 0,0 0 0 0 0,0 0 0 0 0,0 0 1 0 0,0 1-1 0 0,0-1 0 0 0,0 0 0 0 0,0 0 0 0 0,0 0 1 0 0,0 0-1 0 0,0 0 0 0 0,0 0 0 0 0,0 1 1 0 0,0-1-1 0 0,0 0 0 0 0,0 0 0 0 0,0 0 1 0 0,0 0-1 0 0,0 0 0 0 0,0 0 0 0 0,1 0 1 0 0,-1 1-1 0 0,0-1 0 0 0,0 0 0 0 0,0 0 0 0 0,0 0 1 0 0,0 0-1 0 0,0 0 0 0 0,0 0 0 0 0,0 0 1 0 0,1 0-1 0 0,-1 0 0 0 0,0 0 0 0 0,0 1 1 0 0,0-1-1 0 0,0 0 0 0 0,0 0 0 0 0,0 0 1 0 0,1 0-1 0 0,-1 0 0 0 0,0 0 0 0 0,0 0 0 0 0,0 0 1 0 0,0 0-1 0 0,0 0 0 0 0,0 0 0 0 0,1 0 1 0 0,-6 3-39 0 0,0 1 0 0 0,0-1 0 0 0,-1 0 0 0 0,1-1 0 0 0,-1 1 0 0 0,1-1 0 0 0,-1 0 0 0 0,0-1 0 0 0,0 1 0 0 0,-10 0 0 0 0,-50 8-343 0 0,0-4 1 0 0,-84-2-1 0 0,81-4 179 0 0,-1251-6-129 0 0,882 0 628 0 0,-979-6 1120 0 0,-1 28-3 0 0,143 34-823 0 0,992-37-521 0 0,-31 5 18 0 0,-173 6-6 0 0,416-24-39 0 0,183 5-329 0 0,337-31-387 0 0,-346 18 649 0 0,277-25-9 0 0,183-14-3 0 0,591-12 39 0 0,3 55 0 0 0,-551 31 51 0 0,-4 38 16 0 0,-300-12-19 0 0,-8 25-22 0 0,-271-71-34 0 0,-1 1-1 0 0,0 2 1 0 0,0 0-1 0 0,22 15 1 0 0,-41-24-14 0 0,0 1 1 0 0,-1 0 0 0 0,1 0 0 0 0,-1 0 0 0 0,1 1-1 0 0,-1-1 1 0 0,0 0 0 0 0,0 1 0 0 0,0-1 0 0 0,0 1-1 0 0,-1 0 1 0 0,1 0 0 0 0,1 4 0 0 0,-3-6 8 0 0,0 0 0 0 0,1 0 0 0 0,-1 0 0 0 0,0 0 0 0 0,0 0 0 0 0,0 0 1 0 0,0 0-1 0 0,0 1 0 0 0,-1-1 0 0 0,1 0 0 0 0,0 0 0 0 0,0 0 0 0 0,-1 0 0 0 0,1 0 1 0 0,0 0-1 0 0,-2 1 0 0 0,1 0-7 0 0,0 0 0 0 0,-1 0 0 0 0,1-1 1 0 0,-1 1-1 0 0,1-1 0 0 0,-1 1 0 0 0,0-1 1 0 0,1 1-1 0 0,-1-1 0 0 0,-3 2 0 0 0,-13 5-146 0 0,0-1-1 0 0,-1-1 1 0 0,0 0 0 0 0,0-1-1 0 0,-21 2 1 0 0,-60 9-761 0 0,-109 1 1 0 0,-109-10-16 0 0,-252-18 336 0 0,-3-16 992 0 0,504 24-242 0 0,-890-58 1800 0 0,16 2 325 0 0,-1064-18 147 0 0,1890 74-2452 0 0,152 12-569 0 0,10-2 298 0 0,1-2-1 0 0,90-1 1 0 0,-111-4 249 0 0,602-26-742 0 0,-343 10 805 0 0,786-14 72 0 0,-2 66-82 0 0,-571 13 37 0 0,-9 43 0 0 0,-465-86-31 0 0,5 1-8 0 0,-1 0-1 0 0,0 2 0 0 0,-1 0 1 0 0,45 24-1 0 0,-69-32-11 0 0,0 0 0 0 0,0 1 0 0 0,-1-1 0 0 0,1 0 0 0 0,0 0 0 0 0,-1 1 0 0 0,1-1 0 0 0,0 1 0 0 0,-1 0 0 0 0,0-1 0 0 0,1 1 1 0 0,-1 0-1 0 0,0 0 0 0 0,0 0 0 0 0,1 2 0 0 0,-2-3 5 0 0,0 0 0 0 0,0-1 0 0 0,0 1 1 0 0,0 0-1 0 0,0-1 0 0 0,0 1 0 0 0,0 0 1 0 0,0 0-1 0 0,0-1 0 0 0,0 1 0 0 0,0 0 1 0 0,-1-1-1 0 0,1 1 0 0 0,0-1 0 0 0,-1 1 1 0 0,1 0-1 0 0,0-1 0 0 0,-1 2 0 0 0,-1-1-10 0 0,1 1-1 0 0,-1-1 0 0 0,1 0 0 0 0,-1 0 1 0 0,1 0-1 0 0,-1 0 0 0 0,1 0 0 0 0,-1 0 1 0 0,-3 1-1 0 0,-8 3-119 0 0,0-1 1 0 0,-1-1-1 0 0,0 0 0 0 0,-16 2 1 0 0,-61 0-493 0 0,65-5 485 0 0,-375-3-1224 0 0,-4-21 1339 0 0,220 12-9 0 0,-503-33 571 0 0,-952-50 2070 0 0,321 62-916 0 0,1296 35-1747 0 0,23-2 60 0 0,0 1 1 0 0,1-1-1 0 0,-1 0 1 0 0,0 0-1 0 0,0 1 1 0 0,0-1 0 0 0,1 0-1 0 0,-1 1 1 0 0,0-1-1 0 0,1 0 1 0 0,-1 0-1 0 0,0 0 1 0 0,1 1-1 0 0,-1-1 1 0 0,0 0-1 0 0,1 0 1 0 0,-1 0-1 0 0,0 0 1 0 0,1 0-1 0 0,-1 0 1 0 0,0 0-1 0 0,1 1 1 0 0,-1-1-1 0 0,1 0 1 0 0,-1 0-1 0 0,1-1 1 0 0,50 11-502 0 0,2-4-175 0 0,77-2 0 0 0,60-12 127 0 0,-175 7 546 0 0,530-44-333 0 0,1-19 303 0 0,-419 49 37 0 0,1423-138 61 0 0,-1411 143-45 0 0,681-40 59 0 0,178 37 45 0 0,-808 13-117 0 0,-257-5-682 0 0,-203-10-252 0 0,57 3 494 0 0,-595-33-266 0 0,641 34 646 0 0,-1127-89 1006 0 0,808 55-78 0 0,-348-38 899 0 0,489 46-960 0 0,-168-21 275 0 0,494 55-1035 0 0,68 6-410 0 0,-28-2 278 0 0,468 4-1203 0 0,4-23 557 0 0,-222 6 441 0 0,-92 5 202 0 0,701-19 110 0 0,-2 47 538 0 0,-835-19-514 0 0,84 9-2 0 0,-97-8-24 0 0,0 2 0 0 0,30 10 0 0 0,-40-8-67 0 0,-20-7 41 0 0,-1 0 0 0 0,1 0 1 0 0,0 0-1 0 0,0 1 0 0 0,0-1 0 0 0,0 0 0 0 0,0 0 1 0 0,0 0-1 0 0,0 0 0 0 0,0 0 0 0 0,0 0 0 0 0,0 0 1 0 0,0 0-1 0 0,0 0 0 0 0,0 0 0 0 0,0 0 0 0 0,0 0 1 0 0,0 0-1 0 0,0 0 0 0 0,0 1 0 0 0,0-1 0 0 0,0 0 1 0 0,0 0-1 0 0,0 0 0 0 0,0 0 0 0 0,0 0 1 0 0,0 0-1 0 0,0 0 0 0 0,0 0 0 0 0,0 0 0 0 0,0 0 1 0 0,0 0-1 0 0,0 1 0 0 0,0-1 0 0 0,0 0 0 0 0,0 0 1 0 0,0 0-1 0 0,0 0 0 0 0,0 0 0 0 0,0 0 0 0 0,0 0 1 0 0,0 0-1 0 0,0 0 0 0 0,0 0 0 0 0,0 0 0 0 0,0 0 1 0 0,0 0-1 0 0,0 0 0 0 0,0 1 0 0 0,0-1 0 0 0,1 0 1 0 0,-8 3-119 0 0,0-1 0 0 0,0 1 0 0 0,0-1 0 0 0,0 0 1 0 0,-1-1-1 0 0,-12 2 0 0 0,-249 8-1274 0 0,-4-20 470 0 0,267 8 910 0 0,-790-68-133 0 0,3-43 2255 0 0,-109-2 1292 0 0,876 111-3333 0 0,-19-2 39 0 0,-68-6 144 0 0,102 12-170 0 0,11-1-76 0 0,0 0 1 0 0,-1 0-1 0 0,1 0 0 0 0,0 0 0 0 0,0 0 1 0 0,0 0-1 0 0,0 0 0 0 0,0 0 1 0 0,0 0-1 0 0,0 0 0 0 0,0 1 1 0 0,0-1-1 0 0,0 0 0 0 0,0 0 0 0 0,0 0 1 0 0,0 0-1 0 0,0 0 0 0 0,0 0 1 0 0,0 0-1 0 0,0 0 0 0 0,0 0 1 0 0,0 0-1 0 0,0 0 0 0 0,0 0 1 0 0,0 0-1 0 0,0 0 0 0 0,0 0 0 0 0,0 0 1 0 0,0 1-1 0 0,0-1 0 0 0,0 0 1 0 0,0 0-1 0 0,0 0 0 0 0,0 0 1 0 0,0 0-1 0 0,0 0 0 0 0,0 0 1 0 0,0 0-1 0 0,0 0 0 0 0,0 0 0 0 0,0 0 1 0 0,0 0-1 0 0,0 0 0 0 0,0 0 1 0 0,0 0-1 0 0,0 0 0 0 0,0 0 1 0 0,0 1-1 0 0,0-1 0 0 0,0 0 0 0 0,0 0 1 0 0,1 0-1 0 0,-1 0 0 0 0,0 0 1 0 0,0 0-1 0 0,0 0 0 0 0,0 0 1 0 0,0 0-1 0 0,0 0 0 0 0,12 5-9 0 0,-11-4 13 0 0,63 20-42 0 0,112 21-1 0 0,-127-32-13 0 0,368 61-195 0 0,6-20 193 0 0,-292-35 34 0 0,423 47-208 0 0,644 79-635 0 0,138 40-521 0 0,285 72 62 0 0,-8 41 905 0 0,-588-71 1179 0 0,-830-179-501 0 0,243 64 592 0 0,-333-77-530 0 0,-1 4 1 0 0,103 52 0 0 0,-197-83-299 0 0,-2-2 5 0 0,-1 1 0 0 0,1-1 0 0 0,-1 1 0 0 0,0 1 0 0 0,0 0 0 0 0,0 0-1 0 0,-1 0 1 0 0,0 0 0 0 0,8 10 0 0 0,-13-14-29 0 0,0 0 0 0 0,-1 0-1 0 0,1 0 1 0 0,0 0 0 0 0,-1 0 0 0 0,1 0-1 0 0,-1 0 1 0 0,0 0 0 0 0,1 0 0 0 0,-1 0 0 0 0,0 0-1 0 0,0 1 1 0 0,0-1 0 0 0,0 0 0 0 0,0 0-1 0 0,0 0 1 0 0,0 0 0 0 0,0 0 0 0 0,0 1 0 0 0,0-1-1 0 0,0 0 1 0 0,-1 0 0 0 0,1 0 0 0 0,-1 0-1 0 0,1 0 1 0 0,-1 0 0 0 0,1 0 0 0 0,-1 0 0 0 0,1 0-1 0 0,-1 0 1 0 0,0 0 0 0 0,1 0 0 0 0,-1 0-1 0 0,0-1 1 0 0,0 1 0 0 0,0 0 0 0 0,0 0 0 0 0,0-1-1 0 0,0 1 1 0 0,-1 0 0 0 0,-4 2-2 0 0,-1 1 1 0 0,0-1 0 0 0,0-1-1 0 0,0 1 1 0 0,-8 1-1 0 0,-16 3-22 0 0,1-2-1 0 0,-35 2 0 0 0,-65-3-116 0 0,83-3 103 0 0,-572-7-226 0 0,-7-21 244 0 0,518 22-15 0 0,-512-26 26 0 0,-989-39 508 0 0,-1420 66 680 0 0,2861 9-1011 0 0,-324 12 319 0 0,5 22 42 0 0,436-30-401 0 0,50-8-100 0 0,5 1-23 0 0,20 7-95 0 0,0-1 0 0 0,1-1 0 0 0,0-1 0 0 0,45 5 0 0 0,111 0-114 0 0,264-14 1 0 0,3-18 156 0 0,-99 5 51 0 0,-35 2 29 0 0,604-21 38 0 0,1 21 4 0 0,1420 97-2 0 0,-1845-46-42 0 0,-5 17 0 0 0,-196 2 96 0 0,-279-53-103 0 0,0 1 0 0 0,-1 0 0 0 0,16 7 0 0 0,-29-11-27 0 0,0 0 0 0 0,0 1 0 0 0,0-1 0 0 0,0 0 0 0 0,0 0 0 0 0,0 0 0 0 0,0 0 0 0 0,0 0-1 0 0,-1 0 1 0 0,1 0 0 0 0,0 0 0 0 0,0 0 0 0 0,0 0 0 0 0,0 0 0 0 0,0 0 0 0 0,0 0 0 0 0,0 0 0 0 0,0 1 0 0 0,0-1 0 0 0,0 0-1 0 0,0 0 1 0 0,0 0 0 0 0,0 0 0 0 0,0 0 0 0 0,0 0 0 0 0,0 0 0 0 0,0 0 0 0 0,0 0 0 0 0,0 0 0 0 0,0 0 0 0 0,0 1 0 0 0,0-1-1 0 0,0 0 1 0 0,0 0 0 0 0,0 0 0 0 0,1 0 0 0 0,-1 0 0 0 0,0 0 0 0 0,-11 2-53 0 0,1-1 0 0 0,-1-1 0 0 0,1 1 0 0 0,-16-3 0 0 0,-263-24-409 0 0,-1221-75 126 0 0,-7 42 916 0 0,-1085 102 390 0 0,2563-42-935 0 0,15 0 11 0 0,-1 0-1 0 0,1 2 1 0 0,-28 6 0 0 0,36-3 20 0 0,13-5 0 0 0,7 2-33 0 0,8 6-96 0 0,1-1 0 0 0,0-1 0 0 0,0 0-1 0 0,1-1 1 0 0,27 9 0 0 0,0-3-67 0 0,42 6 0 0 0,405 35-159 0 0,6-39 252 0 0,-248-9 52 0 0,790 19 40 0 0,586 82 62 0 0,-1522-94-152 0 0,624 85-319 0 0,-498-49 227 0 0,-178-35-10 0 0,0 3 1 0 0,66 31 0 0 0,-75-25-111 0 0,-37-21 228 0 0,-1 0 0 0 0,1 1 0 0 0,0-1 0 0 0,-1 0 0 0 0,1 1 0 0 0,-1-1 0 0 0,0 0 1 0 0,1 1-1 0 0,-1 0 0 0 0,0-1 0 0 0,0 1 0 0 0,0 0 0 0 0,0 0 0 0 0,0-1 0 0 0,-1 1 0 0 0,1 0 0 0 0,0 2 0 0 0,-1-2 1 0 0,0-1 0 0 0,0 0 0 0 0,-1 0 0 0 0,1 0 0 0 0,0 1 0 0 0,-1-1 0 0 0,1 0 0 0 0,-1 0 0 0 0,1 0 0 0 0,-1 0 0 0 0,0 0 0 0 0,0 1 0 0 0,1-1 0 0 0,-1 0 0 0 0,0-1 0 0 0,0 1 0 0 0,0 0 0 0 0,0 0 0 0 0,0 0 0 0 0,0-1 0 0 0,0 1 0 0 0,0 0-1 0 0,0-1 1 0 0,-2 1 0 0 0,-32 14-493 0 0,32-14 466 0 0,-34 9-425 0 0,0-1 1 0 0,-1-1-1 0 0,-41 1 0 0 0,-124 1-325 0 0,176-9 776 0 0,-914-1 63 0 0,-4-32 1750 0 0,359 10-740 0 0,-1047-8 856 0 0,3 32-1314 0 0,1221-3-560 0 0,915-17-493 0 0,2-22-302 0 0,-18 2 381 0 0,516-12 403 0 0,3 45 41 0 0,-56 49 176 0 0,-4 56-25 0 0,-891-92-211 0 0,411 66 75 0 0,-341-47-52 0 0,200 69 1 0 0,-326-96-28 0 0,21 8-26 0 0,-1 0 1 0 0,0 2-1 0 0,-1 0 0 0 0,26 18 0 0 0,-45-27 1 0 0,0 0 0 0 0,0 1 1 0 0,0-1-1 0 0,0 1 0 0 0,0-1 0 0 0,0 1 0 0 0,0 0 1 0 0,-1 0-1 0 0,1 0 0 0 0,-1 0 0 0 0,0 0 0 0 0,1 0 1 0 0,-1 1-1 0 0,0-1 0 0 0,0 0 0 0 0,0 0 0 0 0,0 4 1 0 0,-1-6 5 0 0,0 1 0 0 0,0 0 0 0 0,0 0 0 0 0,0 0 0 0 0,-1 0 1 0 0,1 0-1 0 0,0 0 0 0 0,0 0 0 0 0,-1 0 0 0 0,1 0 1 0 0,-1-1-1 0 0,1 1 0 0 0,-1 0 0 0 0,1 0 0 0 0,-1-1 0 0 0,1 1 1 0 0,-2 1-1 0 0,0 0-14 0 0,0 0 1 0 0,-1-1-1 0 0,1 1 0 0 0,0-1 1 0 0,-1 0-1 0 0,1 1 1 0 0,-1-1-1 0 0,-2 1 0 0 0,-16 3-169 0 0,0 0 0 0 0,0-1 0 0 0,-32 1 0 0 0,33-3 86 0 0,-394 19-1414 0 0,-221-35 2090 0 0,-146 0 822 0 0,-350-3 505 0 0,64 40-934 0 0,488-6-753 0 0,77 0-119 0 0,37 0-20 0 0,2-15 13 0 0,437-4-292 0 0,102 7-68 0 0,211-16-234 0 0,6-21 106 0 0,-180 18 308 0 0,1147-118 56 0 0,10 51 60 0 0,-145 72-10 0 0,-4 82 0 0 0,-368 50 0 0 0,-671-107-6 0 0,137 46-1 0 0,-211-59 1 0 0,-1-2-10 0 0,-1 2 0 0 0,1-1 0 0 0,0 1 1 0 0,-1 0-1 0 0,0 0 0 0 0,0 1 0 0 0,0 0 0 0 0,0 0 1 0 0,6 6-1 0 0,-11-10 12 0 0,-1 1 1 0 0,0-1-1 0 0,1 1 1 0 0,-1-1-1 0 0,1 0 1 0 0,-1 1-1 0 0,0-1 1 0 0,0 1-1 0 0,1 0 1 0 0,-1-1-1 0 0,0 1 0 0 0,0-1 1 0 0,1 1-1 0 0,-1-1 1 0 0,0 1-1 0 0,0 0 1 0 0,0-1-1 0 0,0 1 1 0 0,0-1-1 0 0,0 1 1 0 0,0-1-1 0 0,0 1 1 0 0,0 0-1 0 0,0-1 0 0 0,0 1 1 0 0,-1-1-1 0 0,1 1 1 0 0,0-1-1 0 0,0 1 1 0 0,-1 0-1 0 0,1-1 1 0 0,-1 1-1 0 0,0 1-10 0 0,-1-1-1 0 0,1 1 0 0 0,-1-1 1 0 0,1 0-1 0 0,-1 0 1 0 0,0 0-1 0 0,0 0 0 0 0,0 0 1 0 0,-2 1-1 0 0,-12 3-123 0 0,0-1 0 0 0,0 0-1 0 0,0-1 1 0 0,-1-1 0 0 0,-18 1 0 0 0,24-2 78 0 0,-519 10-1183 0 0,429-11 1218 0 0,-1225-21 225 0 0,727 9 303 0 0,292 6-97 0 0,-1275-6 1530 0 0,-653 63-512 0 0,2040-50-1424 0 0,77-2 0 0 0,145 1-28 0 0,103-3-404 0 0,727-80-492 0 0,205-34 810 0 0,6 46 52 0 0,-259 58 62 0 0,-3 44 0 0 0,300 79 15 0 0,-272 43 170 0 0,-744-132-158 0 0,-1 3 0 0 0,106 44-1 0 0,-181-63-22 0 0,1 2 0 0 0,-1 0-1 0 0,0 1 1 0 0,0 0-1 0 0,-1 1 1 0 0,14 12 0 0 0,-25-20-15 0 0,-1 1 0 0 0,1-1 0 0 0,-1 1 0 0 0,1-1 0 0 0,-1 1 0 0 0,0 0 0 0 0,0-1 1 0 0,0 1-1 0 0,0 0 0 0 0,0 0 0 0 0,0 0 0 0 0,0 0 0 0 0,0 0 0 0 0,-1 0 0 0 0,1 0 1 0 0,-1 0-1 0 0,1 3 0 0 0,-2-3-3 0 0,1-1 0 0 0,0 1 0 0 0,-1 0 1 0 0,1-1-1 0 0,-1 1 0 0 0,1-1 0 0 0,-1 1 0 0 0,0-1 1 0 0,0 1-1 0 0,1-1 0 0 0,-1 0 0 0 0,0 1 0 0 0,0-1 0 0 0,-1 0 1 0 0,1 0-1 0 0,0 0 0 0 0,-2 2 0 0 0,-4 2-32 0 0,-1-1-1 0 0,1 0 0 0 0,-1-1 1 0 0,0 1-1 0 0,0-1 1 0 0,0-1-1 0 0,-13 3 0 0 0,-47 7-201 0 0,-1-4 1 0 0,-106-1-1 0 0,114-6 143 0 0,-951 1-111 0 0,571-5 499 0 0,-905 8 1209 0 0,-2 39-149 0 0,165 42-989 0 0,994-69-361 0 0,-399 20-384 0 0,584-37 289 0 0,65-2-224 0 0,67-11 1 0 0,-110 10 280 0 0,437-57-441 0 0,201-25 352 0 0,473-26 134 0 0,7 54 0 0 0,1 73 0 0 0,-5 95 0 0 0,-776-51 0 0 0,-262-40 0 0 0,160 58 0 0 0,-221-66 0 0 0,53 30 0 0 0,-82-39 1 0 0,1 0-1 0 0,-1 0 1 0 0,0 0-1 0 0,0 0 0 0 0,5 6 1 0 0,-9-9-2 0 0,1 1 1 0 0,-1-1-1 0 0,0 1 0 0 0,1-1 1 0 0,-1 1-1 0 0,1-1 1 0 0,-1 1-1 0 0,0-1 0 0 0,1 1 1 0 0,-1-1-1 0 0,0 1 0 0 0,0 0 1 0 0,0-1-1 0 0,1 1 1 0 0,-1-1-1 0 0,0 1 0 0 0,0 0 1 0 0,0-1-1 0 0,0 1 1 0 0,0 0-1 0 0,0-1 0 0 0,0 1 1 0 0,0 0-1 0 0,0-1 1 0 0,0 1-1 0 0,-1-1 0 0 0,1 1 1 0 0,0 0-1 0 0,0-1 0 0 0,-1 1 1 0 0,1-1-1 0 0,0 1 1 0 0,-1-1-1 0 0,1 1 0 0 0,0-1 1 0 0,-1 1-1 0 0,1-1 1 0 0,-1 1-1 0 0,1-1 0 0 0,-1 1 1 0 0,1-1-1 0 0,-1 0 0 0 0,1 1 1 0 0,-1-1-1 0 0,1 0 1 0 0,-1 1-1 0 0,1-1 0 0 0,-1 0 1 0 0,0 0-1 0 0,1 0 1 0 0,-2 1-1 0 0,-7 2-57 0 0,-1-1-1 0 0,0 0 1 0 0,1 0 0 0 0,-1-1-1 0 0,-16 1 1 0 0,12-1 1 0 0,-514 5-499 0 0,1-20 674 0 0,-150-3 108 0 0,-1134 41 861 0 0,83 88-451 0 0,738-27-623 0 0,498-52-109 0 0,446-33-193 0 0,141-6 50 0 0,351-41-71 0 0,4-17 208 0 0,-72 8 98 0 0,1023-82 115 0 0,10 121-54 0 0,-332 97-57 0 0,-16 99 0 0 0,-1049-176 0 0 0,140 34-38 0 0,-116-25 21 0 0,68 29 0 0 0,-59-15-39 0 0,-43-24 38 0 0,0 1-1 0 0,0 0 0 0 0,-1 0 1 0 0,1 0-1 0 0,-1 1 0 0 0,0-1 1 0 0,0 1-1 0 0,4 5 0 0 0,-6-8 7 0 0,-1 0 0 0 0,1 0 0 0 0,-1 1 0 0 0,1-1 0 0 0,0 0 0 0 0,-1 1 0 0 0,0-1 0 0 0,1 1 0 0 0,-1-1 0 0 0,0 0 1 0 0,0 1-1 0 0,0-1 0 0 0,0 1 0 0 0,0-1 0 0 0,0 1 0 0 0,0-1 0 0 0,0 0 0 0 0,-1 1 0 0 0,1-1 0 0 0,-1 1 0 0 0,1-1 0 0 0,-1 0 0 0 0,1 1 0 0 0,-1-1 0 0 0,0 0 0 0 0,1 0 0 0 0,-1 0 0 0 0,0 1 0 0 0,0-1 0 0 0,0 0 0 0 0,0 0 0 0 0,0 0 0 0 0,-3 1 0 0 0,-1 3-35 0 0,-2-2 0 0 0,1 1 0 0 0,0 0 0 0 0,-1-1 0 0 0,-11 4 0 0 0,-14 2-119 0 0,0-1 0 0 0,0-1 0 0 0,-54 3 0 0 0,-338 22-221 0 0,-9-15 79 0 0,301-13 284 0 0,-684 20 359 0 0,-764 35 714 0 0,402 25-513 0 0,549-30-446 0 0,-463 31-364 0 0,980-79 202 0 0,-165 2-212 0 0,260-10 252 0 0,19-1-3 0 0,9-3 16 0 0,8 1-18 0 0,0 0 1 0 0,35-5-1 0 0,-44 8 29 0 0,573-85-184 0 0,827-85 192 0 0,11 104 0 0 0,-49 133 0 0 0,-884-5 100 0 0,-11 30 16 0 0,-415-75-101 0 0,-1 2-1 0 0,116 51 0 0 0,-134-46-48 0 0,-39-20 23 0 0,-1 0 1 0 0,-1 0-1 0 0,1 0 1 0 0,0 1-1 0 0,0-1 0 0 0,-1 1 1 0 0,1 0-1 0 0,-1 0 1 0 0,4 5-1 0 0,-6-7 7 0 0,0 0-1 0 0,1-1 1 0 0,-1 1 0 0 0,0 0-1 0 0,1 0 1 0 0,-1 0 0 0 0,0 0-1 0 0,0 0 1 0 0,0 0-1 0 0,0 0 1 0 0,1 0 0 0 0,-1 0-1 0 0,-1 0 1 0 0,1-1 0 0 0,0 1-1 0 0,0 0 1 0 0,0 0 0 0 0,0 0-1 0 0,-1 0 1 0 0,1 0 0 0 0,0 0-1 0 0,-1 0 1 0 0,1-1 0 0 0,-1 1-1 0 0,1 0 1 0 0,-1 0-1 0 0,0 0 1 0 0,-1 2-18 0 0,-1-1 0 0 0,1 0 0 0 0,-1 0 0 0 0,0 0 0 0 0,1 0 0 0 0,-6 2 0 0 0,-9 3-153 0 0,1-1-1 0 0,-1-1 1 0 0,-1 0 0 0 0,1-1-1 0 0,-31 2 1 0 0,46-6 167 0 0,-254 19-1104 0 0,-9-20 883 0 0,163 0 254 0 0,-1414-25 1356 0 0,380 10 130 0 0,386 9-982 0 0,506 4-385 0 0,-280-14 64 0 0,439 11-173 0 0,-214-28 88 0 0,239 19-41 0 0,60 14-80 0 0,0 1 0 0 0,0 0-1 0 0,0 0 1 0 0,0 0 0 0 0,0 0-1 0 0,0 0 1 0 0,0 0-1 0 0,-1-1 1 0 0,1 1 0 0 0,0 0-1 0 0,0 0 1 0 0,0 0 0 0 0,0 0-1 0 0,0-1 1 0 0,0 1 0 0 0,0 0-1 0 0,0 0 1 0 0,0 0 0 0 0,0 0-1 0 0,0 0 1 0 0,0-1-1 0 0,0 1 1 0 0,0 0 0 0 0,0 0-1 0 0,0 0 1 0 0,0 0 0 0 0,0-1-1 0 0,1 1 1 0 0,-1 0 0 0 0,0 0-1 0 0,0 0 1 0 0,0 0 0 0 0,0 0-1 0 0,0 0 1 0 0,0-1 0 0 0,0 1-1 0 0,0 0 1 0 0,1 0-1 0 0,-1 0 1 0 0,0 0 0 0 0,0 0-1 0 0,0 0 1 0 0,0 0 0 0 0,0 0-1 0 0,0 0 1 0 0,1 0 0 0 0,-1-1-1 0 0,0 1 1 0 0,0 0 0 0 0,0 0-1 0 0,1 0 1 0 0,8-6 8 0 0,8 0 7 0 0,0 0-1 0 0,1 2 1 0 0,18-4-1 0 0,-28 7-23 0 0,718-115-472 0 0,-705 113 467 0 0,1315-139-278 0 0,-633 97 263 0 0,1228 82 0 0 0,-1904-35 27 0 0,653 63 0 0 0,-475-35 0 0 0,259 71 0 0 0,-460-100 0 0 0,112 36-13 0 0,-115-37 8 0 0,0 0-1 0 0,0 0 1 0 0,0 0-1 0 0,0 1 1 0 0,0-1 0 0 0,0 0-1 0 0,0 1 1 0 0,0-1-1 0 0,0 1 1 0 0,0-1 0 0 0,-1 1-1 0 0,1 0 1 0 0,0-1-1 0 0,0 1 1 0 0,-1 0 0 0 0,1-1-1 0 0,0 1 1 0 0,-1 0-1 0 0,1 0 1 0 0,0 1 0 0 0,-2-1-18 0 0,-1 0 0 0 0,1 0 1 0 0,-1-1-1 0 0,1 1 0 0 0,-1 0 1 0 0,1-1-1 0 0,-1 1 0 0 0,1-1 1 0 0,-1 1-1 0 0,0-1 0 0 0,0 0 1 0 0,1 0-1 0 0,-4 0 0 0 0,-23 2-205 0 0,0-2 0 0 0,-36-5 0 0 0,44 3 148 0 0,-155-11-357 0 0,-312-30 50 0 0,-2616-255 2883 0 0,3063 294-2450 0 0,-792-85 883 0 0,743 73-704 0 0,77 12-129 0 0,12 4-96 0 0,0 0 1 0 0,0 0-1 0 0,0 0 1 0 0,0-1-1 0 0,0 1 0 0 0,0 0 1 0 0,0 0-1 0 0,0 0 0 0 0,0 0 1 0 0,0 0-1 0 0,0 0 0 0 0,0 0 1 0 0,0 0-1 0 0,0 0 1 0 0,0 0-1 0 0,0 0 0 0 0,0 0 1 0 0,0-1-1 0 0,0 1 0 0 0,0 0 1 0 0,0 0-1 0 0,0 0 0 0 0,0 0 1 0 0,0 0-1 0 0,0 0 1 0 0,0 0-1 0 0,0 0 0 0 0,0 0 1 0 0,0 0-1 0 0,0 0 0 0 0,0 0 1 0 0,0 0-1 0 0,1-1 1 0 0,-1 1-1 0 0,0 0 0 0 0,0 0 1 0 0,0 0-1 0 0,0 0 0 0 0,0 0 1 0 0,0 0-1 0 0,0 0 0 0 0,0 0 1 0 0,0 0-1 0 0,0 0 1 0 0,0 0-1 0 0,0 0 0 0 0,0 0 1 0 0,1 0-1 0 0,-1 0 0 0 0,0 0 1 0 0,0 0-1 0 0,0 0 0 0 0,0 0 1 0 0,0 0-1 0 0,0 0 1 0 0,0 0-1 0 0,16-2-21 0 0,-15 2 24 0 0,243-2-558 0 0,-112 5 315 0 0,352-13-425 0 0,-194 2 354 0 0,-254 8 277 0 0,1145-16-589 0 0,0 42 500 0 0,-414 19 110 0 0,-6 29 14 0 0,-344-1-1 0 0,-346-52-72 0 0,-71-20-13 0 0,-4 0 56 0 0,-7 1-1 0 0,-15-1-59 0 0,-26-4 0 0 0,27 2 34 0 0,-900-64-448 0 0,601 41 570 0 0,-169-13 274 0 0,-578-41 555 0 0,652 51-488 0 0,-325-20 112 0 0,566 36-389 0 0,-121-6 175 0 0,4 19 136 0 0,271-1-401 0 0,-33 4 111 0 0,57-5-150 0 0,-1 0 0 0 0,1 0 0 0 0,0 0 0 0 0,-1 0-1 0 0,1 0 1 0 0,-1 0 0 0 0,1 0 0 0 0,0 0 0 0 0,-1 0 0 0 0,1 0-1 0 0,-1 1 1 0 0,1-1 0 0 0,0 0 0 0 0,-1 0 0 0 0,1 0 0 0 0,0 0-1 0 0,-1 1 1 0 0,1-1 0 0 0,0 0 0 0 0,-1 0 0 0 0,1 1 0 0 0,0-1-1 0 0,-1 0 1 0 0,1 1 0 0 0,0-1 0 0 0,0 0 0 0 0,-1 1 0 0 0,1-1-1 0 0,0 0 1 0 0,0 1 0 0 0,0 0 0 0 0,0 0-9 0 0,1 0 1 0 0,0 0-1 0 0,0 1 1 0 0,-1-1-1 0 0,1 0 0 0 0,0 0 1 0 0,0 0-1 0 0,0 0 1 0 0,1 0-1 0 0,-1 0 0 0 0,0 0 1 0 0,0-1-1 0 0,0 1 1 0 0,1 0-1 0 0,1 0 1 0 0,26 12-82 0 0,11 1-40 0 0,1-1 0 0 0,54 9 0 0 0,92 5-186 0 0,229 9-138 0 0,5-15 142 0 0,-253-14 196 0 0,165 8-22 0 0,1124 67-62 0 0,-812-24 141 0 0,-8 30 60 0 0,-522-65-3 0 0,-2 5 0 0 0,127 49 0 0 0,-225-72 0 0 0,-1 1 0 0 0,1 0 0 0 0,-1 1 0 0 0,-1 0 0 0 0,20 15 0 0 0,-31-21 0 0 0,-1 0 0 0 0,1 1-1 0 0,-1-1 1 0 0,1 1 0 0 0,-1 0 0 0 0,0-1-1 0 0,1 1 1 0 0,0 3 0 0 0,-1-5-3 0 0,-1 1 1 0 0,0 0-1 0 0,0-1 1 0 0,1 1-1 0 0,-1 0 1 0 0,0 0-1 0 0,0-1 0 0 0,0 1 1 0 0,0 0-1 0 0,0-1 1 0 0,0 1-1 0 0,0 0 1 0 0,0 0-1 0 0,0-1 1 0 0,-1 1-1 0 0,1 0 1 0 0,0-1-1 0 0,-1 2 1 0 0,0 0-8 0 0,0-1 1 0 0,-1 1 0 0 0,1 0-1 0 0,-1-1 1 0 0,0 0 0 0 0,1 1-1 0 0,-1-1 1 0 0,0 0 0 0 0,0 0-1 0 0,0 0 1 0 0,0 0 0 0 0,0 0-1 0 0,0 0 1 0 0,0-1 0 0 0,-4 1-1 0 0,-27 6-71 0 0,0-1-1 0 0,0-2 0 0 0,-53 0 0 0 0,34-2 27 0 0,-665 3-300 0 0,-3-33 470 0 0,136 4 181 0 0,-605-2 512 0 0,0 36-99 0 0,69 65-439 0 0,923-58-248 0 0,-683 86 31 0 0,869-101-52 0 0,-43 6 2 0 0,-1 3 1 0 0,-53 18-1 0 0,106-29-1 0 0,-4 2 4 0 0,0 1 1 0 0,0-1-1 0 0,-10 7 1 0 0,15-9-12 0 0,0 0 1 0 0,0 1 0 0 0,1-1 0 0 0,-1 1 0 0 0,0-1 0 0 0,0 1 0 0 0,1-1 0 0 0,-1 1 0 0 0,1 0 0 0 0,-1-1 0 0 0,0 1-1 0 0,1 0 1 0 0,-1 0 0 0 0,1-1 0 0 0,-1 1 0 0 0,1 0 0 0 0,0 0 0 0 0,-1 0 0 0 0,1-1 0 0 0,0 1 0 0 0,0 0-1 0 0,-1 0 1 0 0,1 0 0 0 0,0 0 0 0 0,0 0 0 0 0,0 0 0 0 0,0-1 0 0 0,0 1 0 0 0,0 0 0 0 0,0 0 0 0 0,1 0-1 0 0,-1 0 1 0 0,0 0 0 0 0,0 0 0 0 0,1-1 0 0 0,-1 2 0 0 0,3 1-13 0 0,-1 1 0 0 0,1-1 0 0 0,-1 0 0 0 0,1 0-1 0 0,0 0 1 0 0,0-1 0 0 0,1 1 0 0 0,-1-1 0 0 0,0 0 0 0 0,1 0 0 0 0,-1 0 0 0 0,6 2 0 0 0,9 3-91 0 0,25 6 0 0 0,-39-12 87 0 0,46 12-182 0 0,0-3 0 0 0,87 5 0 0 0,111-9-21 0 0,840-48 211 0 0,-190 3 15 0 0,307 58 23 0 0,-9 123 42 0 0,-993-98 6 0 0,-159-32-68 0 0,-1 1-1 0 0,61 29 1 0 0,-102-41-4 0 0,4 1 3 0 0,0 1 0 0 0,-1 0 0 0 0,1 0-1 0 0,-1 0 1 0 0,1 0 0 0 0,-1 1-1 0 0,0 0 1 0 0,-1 0 0 0 0,9 10 0 0 0,-12-14-7 0 0,-1 1 1 0 0,0-1-1 0 0,1 1 1 0 0,-1-1-1 0 0,0 1 1 0 0,0-1 0 0 0,0 1-1 0 0,1-1 1 0 0,-1 1-1 0 0,0 0 1 0 0,0-1-1 0 0,0 1 1 0 0,0-1 0 0 0,0 1-1 0 0,0-1 1 0 0,0 1-1 0 0,0 0 1 0 0,0-1-1 0 0,0 1 1 0 0,0-1 0 0 0,0 1-1 0 0,-1 0 1 0 0,1-1-1 0 0,0 1 1 0 0,0-1-1 0 0,-1 1 1 0 0,1-1 0 0 0,0 1-1 0 0,-1-1 1 0 0,1 1-1 0 0,0-1 1 0 0,-1 1-1 0 0,-2 1-5 0 0,1-1 0 0 0,0 1 0 0 0,0-1 0 0 0,-1 1 0 0 0,1-1-1 0 0,-5 1 1 0 0,-12 4-40 0 0,-1 0 0 0 0,0-2 0 0 0,-38 3 0 0 0,-264 9-273 0 0,-10-20 258 0 0,176 0 133 0 0,-1137-20 604 0 0,866 16-344 0 0,-205-1 315 0 0,3 17-184 0 0,-382 45-162 0 0,970-50-298 0 0,-597 52 51 0 0,376-29-50 0 0,-23 3-61 0 0,-338 23-452 0 0,557-51 189 0 0,703-17-982 0 0,-77 0 1246 0 0,-517 15 63 0 0,983 12 134 0 0,-965-8-138 0 0,700 47 62 0 0,-363-6-63 0 0,-8 26 0 0 0,-356-61-12 0 0,57 21 0 0 0,-92-29-8 0 0,0 0 1 0 0,1-1-1 0 0,-1 1 0 0 0,0 0 0 0 0,0-1 0 0 0,0 1 1 0 0,0-1-1 0 0,0 1 0 0 0,0-1 0 0 0,0 1 0 0 0,0-1 0 0 0,0 0 1 0 0,0 1-1 0 0,-2-1 0 0 0,-14 3-46 0 0,0-1-1 0 0,0-1 1 0 0,0-1-1 0 0,-30-3 1 0 0,11 1 31 0 0,-105-5 53 0 0,-907-52 534 0 0,686 32-188 0 0,-909-66 1053 0 0,975 79-1261 0 0,-61-5-60 0 0,170-2-41 0 0,124 13-57 0 0,39 5 2 0 0,17 3-26 0 0,9 3 4 0 0,9 5-32 0 0,-10-8 47 0 0,15 9-102 0 0,0-1 1 0 0,1 0-1 0 0,0-1 1 0 0,0-1-1 0 0,25 6 1 0 0,93 12-233 0 0,-93-18 294 0 0,373 43-204 0 0,4-17 245 0 0,160 16-42 0 0,-3 36-29 0 0,-529-73-102 0 0,-45-10 26 0 0,-17-1-126 0 0,-242-34 64 0 0,35 10 398 0 0,-1048-95 677 0 0,637 93-667 0 0,217 31-193 0 0,336-3 0 0 0,-137 11 0 0 0,208-13 3 0 0,6 0-6 0 0,0 0 1 0 0,-1 1 0 0 0,1-1 0 0 0,0 1 0 0 0,0 0 0 0 0,-1 0 0 0 0,-5 3 0 0 0,9-4 0 0 0,0 0 1 0 0,0 0-1 0 0,1 0 1 0 0,-1 0 0 0 0,0 0-1 0 0,0 0 1 0 0,0 0-1 0 0,0 0 1 0 0,0 0 0 0 0,0 0-1 0 0,0 0 1 0 0,0 0-1 0 0,0 0 1 0 0,0 0 0 0 0,0 0-1 0 0,0 0 1 0 0,0 0-1 0 0,1 0 1 0 0,-1 1 0 0 0,0-1-1 0 0,0 0 1 0 0,0 0-1 0 0,0 0 1 0 0,0 0 0 0 0,0 0-1 0 0,0 0 1 0 0,0 0-1 0 0,0 0 1 0 0,0 0 0 0 0,0 0-1 0 0,0 0 1 0 0,0 1-1 0 0,0-1 1 0 0,0 0 0 0 0,0 0-1 0 0,0 0 1 0 0,0 0-1 0 0,0 0 1 0 0,0 0 0 0 0,0 0-1 0 0,0 0 1 0 0,0 0-1 0 0,0 0 1 0 0,0 1 0 0 0,0-1-1 0 0,0 0 1 0 0,-1 0-1 0 0,1 0 1 0 0,0 0 0 0 0,0 0-1 0 0,0 0 1 0 0,0 0-1 0 0,0 0 1 0 0,0 0 0 0 0,0 0-1 0 0,0 0 1 0 0,0 0-1 0 0,0 0 1 0 0,0 0 0 0 0,10 8-64 0 0,0 0 0 0 0,1-1 0 0 0,1 0 0 0 0,-1-1 0 0 0,1-1 1 0 0,0 0-1 0 0,0 0 0 0 0,23 5 0 0 0,9-1 38 0 0,55 5 0 0 0,255 7 40 0 0,-255-17 41 0 0,75 1-37 0 0,304 24-542 0 0,-463-27 422 0 0,-12-2-1 0 0,-6-1 2 0 0,-24-5 47 0 0,-1 0 0 0 0,-34-2 1 0 0,-60 1 241 0 0,55 4-145 0 0,-481-21 114 0 0,202 10 37 0 0,321 13-164 0 0,-148-4 225 0 0,186 14-327 0 0,-3-4 3 0 0,1-1-1 0 0,0 0 1 0 0,-1-1 0 0 0,1 0 0 0 0,15 1 0 0 0,58 3 1 0 0,-55-6 77 0 0,179 9-9 0 0,137 10 22 0 0,-6 25 151 0 0,-302-36-188 0 0,-62-14-23 0 0,-40-2-1 0 0,21 3 39 0 0,-155-21-124 0 0,-118-12 98 0 0,233 32 76 0 0,-14-1 65 0 0,71 5 3 0 0,74 9-164 0 0,0-3 0 0 0,62 0 0 0 0,102-11 7 0 0,-132 2 107 0 0,331-19 283 0 0,146-4-168 0 0,-374 22-121 0 0,307-3 72 0 0,-117 2-16 0 0,-68 0-46 0 0,69-5-24 0 0,-144 2 22 0 0,596-11 585 0 0,2 24-400 0 0,-501 3-254 0 0,143 4 0 0 0,-24 0 0 0 0,-56-13 80 0 0,-273-3 17 0 0,27 0-82 0 0,-138 4-15 0 0,-11-1 0 0 0,-14-1 0 0 0,-158 1-272 0 0,79 2 116 0 0,-164 3-106 0 0,57 0 192 0 0,-98-2 70 0 0,-302-2 0 0 0,-301-23-76 0 0,-151-19 25 0 0,593 26 42 0 0,-347 9 23 0 0,6 36 40 0 0,548-8-156 0 0,-70 4-361 0 0,110-5-89 0 0,17 0 113 0 0,190-19 427 0 0,9 0-46 0 0,5 1 3 0 0,15 3 41 0 0,0-1 0 0 0,0-1-1 0 0,25 0 1 0 0,60-6 184 0 0,-9 0 10 0 0,415-15 626 0 0,-99 1-366 0 0,-131 11-295 0 0,198-3 72 0 0,-246 9-217 0 0,261 3 0 0 0,-270 0 20 0 0,152 5 24 0 0,146-10-44 0 0,-328-3 0 0 0,209 14 63 0 0,-365-7-62 0 0,137 1-1 0 0,-140-2 0 0 0,-2 3 0 0 0,-19-3-14 0 0,-10 0-70 0 0,-16 4-386 0 0,-27 6 270 0 0,0-2 0 0 0,-47 3 0 0 0,-86-1 34 0 0,145-9 132 0 0,-371 8-68 0 0,316-7 76 0 0,-818-6 26 0 0,811 3 0 0 0,-540-16 0 0 0,27 1 0 0 0,449 13-17 0 0,-505 0 378 0 0,636 4-330 0 0,-359 24 52 0 0,368-22-150 0 0,-1 1 0 0 0,2 0 1 0 0,-1 1-1 0 0,-17 9 0 0 0,20-9-1 0 0,11-5 58 0 0,1 1 0 0 0,-1-1-1 0 0,1 0 1 0 0,-1 0-1 0 0,0 0 1 0 0,1 0 0 0 0,-1 1-1 0 0,1-1 1 0 0,0 0 0 0 0,-1 1-1 0 0,1-1 1 0 0,-1 0-1 0 0,1 1 1 0 0,-1-1 0 0 0,1 0-1 0 0,0 1 1 0 0,-1-1 0 0 0,1 1-1 0 0,0-1 1 0 0,-1 1 0 0 0,1-1-1 0 0,0 1 1 0 0,0-1-1 0 0,0 1 1 0 0,-1-1 0 0 0,1 2-1 0 0,5 9-42 0 0,-3-8 53 0 0,0-1 1 0 0,1 1-1 0 0,-1-1 1 0 0,1 0-1 0 0,0 0 1 0 0,0-1-1 0 0,-1 1 1 0 0,1 0-1 0 0,0-1 1 0 0,1 0-1 0 0,-1 1 1 0 0,0-1-1 0 0,0 0 1 0 0,0-1-1 0 0,5 1 0 0 0,7 1 81 0 0,31 0 0 0 0,-43-2-67 0 0,251-14 564 0 0,0-18-312 0 0,-221 28-254 0 0,556-45 127 0 0,-518 45-136 0 0,561-1-3 0 0,-338 13 81 0 0,267 5 134 0 0,-467-13-214 0 0,560-13 62 0 0,-249 4 2 0 0,-213 7-6 0 0,223 15 145 0 0,117 4-140 0 0,-270-19-64 0 0,88-4 0 0 0,93 7 0 0 0,-290 3 0 0 0,183-21-6 0 0,-141 2 87 0 0,129-7-87 0 0,71-4-23 0 0,47 1 29 0 0,-22-2 0 0 0,31-4 11 0 0,-91 5-11 0 0,-95 8-11 0 0,93 5 11 0 0,-1-1 0 0 0,-337 13 0 0 0,284-20 0 0 0,119-7 0 0 0,-366 24 0 0 0,316-12 0 0 0,-128 7 0 0 0,140 0-10 0 0,-45 4-47 0 0,1 0 60 0 0,100 1-154 0 0,70 2-42 0 0,286 33 177 0 0,-664-22 16 0 0,284 30 0 0 0,-311-19-10 0 0,-93-17-15 0 0,0 1 1 0 0,0 1-1 0 0,0 0 1 0 0,0 1-1 0 0,18 11 1 0 0,-30-16-76 0 0,-3 0-232 0 0,-26 6 240 0 0,0-2 0 0 0,-1 0 0 0 0,-56 0 0 0 0,35-2 97 0 0,-435 17-5 0 0,172-14 2 0 0,-66 0-57 0 0,245-6 58 0 0,-721-2-59 0 0,-1-18-83 0 0,578 10 101 0 0,-521-26 1 0 0,-313-28 37 0 0,39 21 223 0 0,242 45 328 0 0,449 15-395 0 0,169-5-83 0 0,-367 30-60 0 0,282-17-28 0 0,-100 10-208 0 0,-128 9-384 0 0,307-28 243 0 0,-426 1-811 0 0,610-19 1126 0 0,-84-5-93 0 0,95 4 176 0 0,1-1 0 0 0,-44-12 0 0 0,65 15 63 0 0,5-1-1 0 0,6-4-60 0 0,1 0-1 0 0,-1 0 1 0 0,1 1-1 0 0,0 1 1 0 0,0 0-1 0 0,19-5 1 0 0,71-12 50 0 0,-85 19-71 0 0,162-27-3 0 0,70-12-87 0 0,913-129 476 0 0,35 82 87 0 0,157 37-307 0 0,-632 26-122 0 0,1290-53-229 0 0,-317 61-1030 0 0,-521 59 840 0 0,-1019-35 333 0 0,211 14-32 0 0,-4 20 27 0 0,-335-36 32 0 0,-8-1-8 0 0,26 1 0 0 0,-90-3-162 0 0,-344-15-109 0 0,-157-3 391 0 0,-2701-2 713 0 0,429-26-697 0 0,2145 7-128 0 0,448 23 0 0 0,-390-42 0 0 0,605 54 0 0 0,-12 0 0 0 0,-1-2 0 0 0,-24-8 0 0 0,49 12 0 0 0,-1 0 0 0 0,1 0 0 0 0,0 0 0 0 0,-1 0 0 0 0,1 0 0 0 0,0 0 0 0 0,0 0 0 0 0,-1 0 0 0 0,1 0 0 0 0,0 0 0 0 0,0 0 0 0 0,-1 0 0 0 0,1 0 0 0 0,0-1 0 0 0,0 1 0 0 0,-1 0 0 0 0,1 0 0 0 0,0 0 0 0 0,0 0 0 0 0,0 0 0 0 0,-1-1 0 0 0,1 1 0 0 0,0 0 0 0 0,0 0 0 0 0,0 0 0 0 0,-1-1 0 0 0,1 1 0 0 0,0 0 0 0 0,0 0 0 0 0,0-1 0 0 0,0 1 0 0 0,0 0 0 0 0,0 0 0 0 0,0-1 0 0 0,0 1 0 0 0,0 0 0 0 0,0 0 0 0 0,-1-1 0 0 0,1 1 0 0 0,4-3-7 0 0,-1 1 0 0 0,0 0 0 0 0,0-1 0 0 0,1 2 0 0 0,-1-1 0 0 0,1 0 0 0 0,0 1 0 0 0,0-1 0 0 0,5 0-1 0 0,-4 0-1 0 0,73-20-123 0 0,158-22-1 0 0,-102 22 81 0 0,705-116 42 0 0,-743 123 9 0 0,677-82 61 0 0,7 34-56 0 0,582 15-196 0 0,2 61 0 0 0,-265 33 128 0 0,-1039-43 64 0 0,689 52 0 0 0,-516-25 272 0 0,19 1 130 0 0,-248-30-228 0 0,-24-10-7 0 0,-1 2-1 0 0,0 0 0 0 0,0 2 0 0 0,-40-6 0 0 0,31 6-85 0 0,-370-39-51 0 0,305 37-28 0 0,-896-51 1 0 0,-6 32 58 0 0,-1628 13 321 0 0,2268 16-328 0 0,-1187 3 270 0 0,1091-17-129 0 0,5-27 16 0 0,341 20-154 0 0,95 15-31 0 0,-1-1 1 0 0,1 0-1 0 0,0 0 1 0 0,1-1-1 0 0,-1-1 1 0 0,-11-7-1 0 0,22 12-23 0 0,1 1 0 0 0,-1 0 0 0 0,1 0 0 0 0,0 0 1 0 0,-1 0-1 0 0,1-1 0 0 0,-1 1 0 0 0,1 0 0 0 0,0 0 0 0 0,-1 0 0 0 0,1-1 0 0 0,0 1 0 0 0,0 0 0 0 0,-1-1 0 0 0,1 1 0 0 0,0 0 0 0 0,0-1 0 0 0,-1 1 0 0 0,1 0 0 0 0,0-1 0 0 0,0 1 0 0 0,0 0 0 0 0,-1-1 0 0 0,1 1 1 0 0,0-1-1 0 0,0 1 0 0 0,0-1 0 0 0,0 1 0 0 0,0 0 0 0 0,0-1 0 0 0,0 1 0 0 0,0-1 0 0 0,0 1 0 0 0,0 0 0 0 0,0-1 0 0 0,0 1 0 0 0,0-1 0 0 0,1 1 0 0 0,-1 0 0 0 0,0-1 0 0 0,16-9 82 0 0,-11 7-91 0 0,21-9 0 0 0,1 2 0 0 0,41-12 0 0 0,64-8-62 0 0,-117 26 66 0 0,792-135-294 0 0,-448 83 220 0 0,-191 28 76 0 0,853-124 0 0 0,1583 15-584 0 0,-654 242 48 0 0,-1222-7 536 0 0,-636-78 220 0 0,-529-63 269 0 0,349 36-438 0 0,-576-33 58 0 0,-6 17-26 0 0,636 22-83 0 0,-2533-50 64 0 0,669 16-53 0 0,1847 33-3 0 0,-307-14 77 0 0,5-23 123 0 0,346 38-201 0 0,-95-19 95 0 0,82 15-49 0 0,1-1 0 0 0,-37-16 0 0 0,50 19-24 0 0,0 0-1 0 0,0-1 0 0 0,1 1 0 0 0,-1-1 0 0 0,-5-5 1 0 0,10 8-22 0 0,1 0 0 0 0,-1 1 0 0 0,0-1 0 0 0,0 0 0 0 0,1 1 0 0 0,-1-1 1 0 0,0 0-1 0 0,1 0 0 0 0,-1 0 0 0 0,1 0 0 0 0,-1 1 0 0 0,1-1 0 0 0,-1 0 0 0 0,1 0 1 0 0,0 0-1 0 0,-1 0 0 0 0,1 0 0 0 0,0 0 0 0 0,0 0 0 0 0,0 0 0 0 0,0 0 0 0 0,0 0 0 0 0,0 0 1 0 0,0 0-1 0 0,0 0 0 0 0,0 0 0 0 0,0 0 0 0 0,1 0 0 0 0,-1 0 0 0 0,0 0 0 0 0,1 0 1 0 0,-1 0-1 0 0,1 0 0 0 0,-1 0 0 0 0,1 0 0 0 0,-1 0 0 0 0,1 0 0 0 0,0 1 0 0 0,-1-1 0 0 0,2-1 1 0 0,4-2 8 0 0,-1 0 0 0 0,1 0 0 0 0,0 1 1 0 0,0 0-1 0 0,0 0 0 0 0,0 1 0 0 0,0-1 1 0 0,12-1-1 0 0,-9 1-4 0 0,303-73 60 0 0,8 18-289 0 0,-140 26 156 0 0,787-130-134 0 0,4 42-172 0 0,532 43-869 0 0,-710 92 888 0 0,-3 60-68 0 0,-733-67 376 0 0,334 61 48 0 0,-380-67-5 0 0,0 1 0 0 0,0 0-1 0 0,0 1 1 0 0,-1 0 0 0 0,19 10-1 0 0,-29-13-2 0 0,1-1 0 0 0,-1 0 0 0 0,1 0 0 0 0,-1 0 0 0 0,1 1 0 0 0,-1-1 0 0 0,0 0 0 0 0,1 0 0 0 0,-1 1 0 0 0,1-1 0 0 0,-1 1 0 0 0,1-1 0 0 0,-1 0 0 0 0,0 1 0 0 0,1-1 0 0 0,-1 1 0 0 0,0-1 0 0 0,0 1 0 0 0,1-1 0 0 0,-1 1 0 0 0,0-1 0 0 0,0 1 0 0 0,0-1 0 0 0,1 1 0 0 0,-1-1 0 0 0,0 1 0 0 0,0-1 0 0 0,0 1 0 0 0,0-1 0 0 0,0 1 0 0 0,0 0 0 0 0,-2 1 0 0 0,1 0 0 0 0,-1-1 0 0 0,0 1 0 0 0,1-1 0 0 0,-1 1 0 0 0,0-1 0 0 0,0 0 0 0 0,0 0 0 0 0,0 1 0 0 0,0-1 0 0 0,0-1 0 0 0,0 1 0 0 0,-4 1 0 0 0,-38 9 0 0 0,-18-1 0 0 0,-1-2 0 0 0,-89-2 0 0 0,96-4 0 0 0,-1107 27 0 0 0,-1594 35 0 0 0,360-85 335 0 0,1689-34 402 0 0,696 53-719 0 0,-143-22 260 0 0,136 20-210 0 0,1-1-1 0 0,0-1 1 0 0,0 0 0 0 0,0-1 0 0 0,-32-19 0 0 0,46 23-44 0 0,0 1 0 0 0,1-1 1 0 0,-1 0-1 0 0,0 0 0 0 0,1 0 0 0 0,0-1 1 0 0,-5-4-1 0 0,7 6-16 0 0,1 1 0 0 0,-1 0 0 0 0,0 0 0 0 0,1-1 0 0 0,-1 1 0 0 0,1 0 1 0 0,0-1-1 0 0,-1 1 0 0 0,1 0 0 0 0,0-1 0 0 0,0 1 0 0 0,0-1 0 0 0,0 1 1 0 0,0 0-1 0 0,0-1 0 0 0,0 1 0 0 0,0-1 0 0 0,1 1 0 0 0,-1 0 0 0 0,0-1 0 0 0,1 1 1 0 0,-1 0-1 0 0,1-1 0 0 0,0 1 0 0 0,-1 0 0 0 0,1 0 0 0 0,1-2 0 0 0,4-4 8 0 0,0 1-1 0 0,0 0 0 0 0,1 1 0 0 0,0-1 1 0 0,0 1-1 0 0,0 0 0 0 0,0 1 0 0 0,16-7 1 0 0,36-17 8 0 0,99-32 0 0 0,74-8-187 0 0,-196 58 127 0 0,603-136-348 0 0,12 33 217 0 0,692-56-384 0 0,10 102-258 0 0,-495 83 294 0 0,-7 51 152 0 0,-762-57 345 0 0,313 41-79 0 0,-9 29 153 0 0,-383-77-43 0 0,2 0 39 0 0,0 0 0 0 0,0 1 0 0 0,-1 0 0 0 0,0 1 0 0 0,1 0 0 0 0,10 7 0 0 0,-21-10 28 0 0,-5-1 0 0 0,-14 3-53 0 0,-1 0-1 0 0,0-2 0 0 0,0 0 0 0 0,0-1 0 0 0,-21-2 1 0 0,18 0-25 0 0,-443-18 51 0 0,294 9-26 0 0,-798-36 109 0 0,-897-53-128 0 0,-723-109 232 0 0,1523 86 60 0 0,864 84-92 0 0,152 25-17 0 0,-89-34 0 0 0,132 44-162 0 0,-36-17 182 0 0,40 18-170 0 0,-1 0-1 0 0,1 0 1 0 0,0 0 0 0 0,0 0-1 0 0,0-1 1 0 0,1 1-1 0 0,-1-1 1 0 0,0 0 0 0 0,-3-6-1 0 0,6 9-30 0 0,-1-1-1 0 0,1 1 1 0 0,0-1 0 0 0,-1 1-1 0 0,1-1 1 0 0,0 0-1 0 0,0 1 1 0 0,-1-1-1 0 0,1 0 1 0 0,0 1 0 0 0,0-1-1 0 0,0 0 1 0 0,0 1-1 0 0,0-1 1 0 0,0 0 0 0 0,0 1-1 0 0,0-1 1 0 0,0 0-1 0 0,0 1 1 0 0,1-1-1 0 0,-1 0 1 0 0,0 1 0 0 0,0-1-1 0 0,1 1 1 0 0,-1-1-1 0 0,0 0 1 0 0,1 1-1 0 0,-1-1 1 0 0,0 1 0 0 0,1-1-1 0 0,-1 1 1 0 0,1-1-1 0 0,-1 1 1 0 0,1-1-1 0 0,-1 1 1 0 0,1 0 0 0 0,0-1-1 0 0,3-1 19 0 0,-1 0-1 0 0,1 1 0 0 0,-1-1 1 0 0,1 1-1 0 0,5-1 0 0 0,40-9 99 0 0,65-6-1 0 0,-52 9-168 0 0,1281-143-542 0 0,-1179 134 549 0 0,1056-84-53 0 0,4 84-86 0 0,-449 54 55 0 0,-490-13 115 0 0,364 78-1 0 0,-578-87 6 0 0,124 43 0 0 0,-183-54-18 0 0,-1 1-1 0 0,-1 0 0 0 0,1 1 1 0 0,11 8-1 0 0,-22-14 18 0 0,0 0-1 0 0,0 0 1 0 0,0 0 0 0 0,0 0 0 0 0,1 0 0 0 0,-1 0-1 0 0,0 0 1 0 0,0 0 0 0 0,0 0 0 0 0,0 0-1 0 0,0 0 1 0 0,0 0 0 0 0,1 0 0 0 0,-1 0-1 0 0,0 1 1 0 0,0-1 0 0 0,0 0 0 0 0,0 0 0 0 0,0 0-1 0 0,0 0 1 0 0,0 0 0 0 0,0 0 0 0 0,0 0-1 0 0,0 0 1 0 0,0 1 0 0 0,0-1 0 0 0,1 0-1 0 0,-1 0 1 0 0,0 0 0 0 0,0 0 0 0 0,0 0 0 0 0,0 0-1 0 0,0 1 1 0 0,0-1 0 0 0,0 0 0 0 0,0 0-1 0 0,0 0 1 0 0,0 0 0 0 0,0 0 0 0 0,0 0-1 0 0,0 1 1 0 0,-1-1 0 0 0,1 0 0 0 0,0 0-1 0 0,0 0 1 0 0,0 0 0 0 0,0 0 0 0 0,0 0 0 0 0,0 0-1 0 0,0 1 1 0 0,0-1 0 0 0,0 0 0 0 0,0 0-1 0 0,0 0 1 0 0,-1 0 0 0 0,1 0 0 0 0,0 0-1 0 0,0 0 1 0 0,0 0 0 0 0,0 0 0 0 0,0 0 0 0 0,0 0-1 0 0,0 0 1 0 0,-1 0 0 0 0,1 1 0 0 0,-5 2-15 0 0,0 1 1 0 0,0-1-1 0 0,0 0 1 0 0,0 0 0 0 0,-1-1-1 0 0,1 0 1 0 0,-1 0-1 0 0,1 0 1 0 0,-1 0 0 0 0,-10 0-1 0 0,-68 11-279 0 0,-128 2-1 0 0,151-13 207 0 0,-1171 30-902 0 0,-2-31 429 0 0,1097-1 502 0 0,-1609-32 423 0 0,877 14 238 0 0,1-1 112 0 0,630 14-490 0 0,-460-24 513 0 0,673 27-698 0 0,-69-11 173 0 0,116 10-117 0 0,81-3-112 0 0,43-3-188 0 0,553-70-311 0 0,-353 39 396 0 0,-140 16 58 0 0,482-52-118 0 0,3 19 15 0 0,791 20-185 0 0,-5 148 320 0 0,-1374-97 36 0 0,395 72 62 0 0,-467-79-27 0 0,-2 2 0 0 0,1 0 0 0 0,45 23 0 0 0,-75-32-39 0 0,1 0 0 0 0,-1 0 0 0 0,0 0 0 0 0,0 0 0 0 0,0 0 0 0 0,0 0 0 0 0,0 0 0 0 0,1 0 0 0 0,-1 0 0 0 0,0 0 0 0 0,0 0 0 0 0,0 0 0 0 0,0 0 0 0 0,0 0 0 0 0,1 0 0 0 0,-1 0 0 0 0,0 0 0 0 0,0 0 0 0 0,0 0 0 0 0,0 0 0 0 0,0 1 0 0 0,0-1 0 0 0,0 0 0 0 0,1 0 0 0 0,-1 0 0 0 0,0 0 0 0 0,0 0 0 0 0,0 0 0 0 0,0 0 0 0 0,0 0 0 0 0,0 1 0 0 0,0-1 0 0 0,0 0 0 0 0,0 0 0 0 0,0 0 0 0 0,0 0 0 0 0,0 0 0 0 0,0 1 0 0 0,1-1 0 0 0,-1 0 0 0 0,0 0 0 0 0,0 0 0 0 0,0 0 0 0 0,0 0 0 0 0,0 1 0 0 0,0-1 0 0 0,-1 0 0 0 0,1 0 0 0 0,0 0 0 0 0,0 0-1 0 0,0 0 1 0 0,0 0 0 0 0,0 1 0 0 0,0-1 0 0 0,0 0 0 0 0,0 0 0 0 0,0 0 0 0 0,0 0 0 0 0,0 0 0 0 0,0 0 0 0 0,0 0 0 0 0,-1 1 0 0 0,1-1 0 0 0,0 0 0 0 0,-2 2 4 0 0,0 0 1 0 0,0 0-1 0 0,0 0 0 0 0,0 0 0 0 0,-1 0 0 0 0,1-1 1 0 0,-1 1-1 0 0,1-1 0 0 0,-5 3 0 0 0,-32 7 23 0 0,-4-3-80 0 0,-66 5-1 0 0,-46-7-130 0 0,114-5 150 0 0,-2102-16-102 0 0,1345-14 185 0 0,-70-2 68 0 0,779 29-76 0 0,-1172-36 576 0 0,2-37 330 0 0,1213 72-830 0 0,0-3-1 0 0,-74-19 0 0 0,94 16-13 0 0,20 5-54 0 0,6 4-49 0 0,0 0 0 0 0,-1 0 0 0 0,1 0 0 0 0,0 0 0 0 0,0-1 0 0 0,0 1 0 0 0,0 0-1 0 0,0 0 1 0 0,0 0 0 0 0,0 0 0 0 0,0 0 0 0 0,0 0 0 0 0,0 0 0 0 0,0-1 0 0 0,0 1 0 0 0,0 0 0 0 0,0 0 0 0 0,0 0 0 0 0,0 0 0 0 0,0 0-1 0 0,0 0 1 0 0,0-1 0 0 0,0 1 0 0 0,0 0 0 0 0,0 0 0 0 0,0 0 0 0 0,0 0 0 0 0,1 0 0 0 0,-1 0 0 0 0,0 0 0 0 0,0 0 0 0 0,0-1-1 0 0,0 1 1 0 0,0 0 0 0 0,0 0 0 0 0,0 0 0 0 0,0 0 0 0 0,0 0 0 0 0,1 0 0 0 0,6-4 7 0 0,2 0 1 0 0,-1 1 0 0 0,0-1-1 0 0,1 2 1 0 0,-1-1-1 0 0,11 0 1 0 0,-4-1 2 0 0,396-63-480 0 0,-307 54 356 0 0,1008-125-465 0 0,9 39 244 0 0,630 68-9 0 0,-9 190 318 0 0,-1457-111 89 0 0,-9 16 112 0 0,-255-58-158 0 0,-1 0 0 0 0,0 1 0 0 0,36 20 0 0 0,-54-26-18 0 0,0 0 0 0 0,0 0 0 0 0,0 1 0 0 0,0-1 0 0 0,0 1 0 0 0,-1-1 0 0 0,1 1-1 0 0,2 3 1 0 0,-4-5 0 0 0,0 1 1 0 0,1-1-1 0 0,-1 1 0 0 0,0-1 0 0 0,0 1 0 0 0,0-1 0 0 0,0 1 0 0 0,1-1 0 0 0,-1 1 0 0 0,0-1 0 0 0,0 1 0 0 0,0-1 1 0 0,0 1-1 0 0,0-1 0 0 0,0 1 0 0 0,0-1 0 0 0,0 1 0 0 0,0-1 0 0 0,-1 1 0 0 0,1 0 0 0 0,0-1 0 0 0,0 1 0 0 0,0-1 1 0 0,-1 1-1 0 0,-1 1-2 0 0,0 0 0 0 0,0-1 0 0 0,0 1 0 0 0,0 0 0 0 0,0-1 0 0 0,0 0 0 0 0,-1 0 0 0 0,1 1 0 0 0,0-1 1 0 0,-1-1-1 0 0,1 1 0 0 0,-1 0 0 0 0,-4 0 0 0 0,-17 4-78 0 0,-1-1 1 0 0,-45 2-1 0 0,-53-9-119 0 0,60 1 110 0 0,-566-8-423 0 0,-553-43 23 0 0,847 35 394 0 0,52 4 44 0 0,-1147-53 765 0 0,209 29 240 0 0,900 30-717 0 0,-183-9 114 0 0,3-15 100 0 0,331 13-237 0 0,129 13 27 0 0,-78-24 0 0 0,119 29-233 0 0,1 0 0 0 0,0 1 0 0 0,0-1 0 0 0,-1 0 0 0 0,1 1 0 0 0,0-1 0 0 0,0 1 0 0 0,0-1 0 0 0,-1 1 0 0 0,1-1 0 0 0,0 1 0 0 0,0 0 0 0 0,0-1 0 0 0,0 1 0 0 0,0 0 0 0 0,1-1 0 0 0,19-3-8 0 0,39-3 0 0 0,-30 5 0 0 0,295-38-394 0 0,-70 8 36 0 0,947-90-85 0 0,8 43 182 0 0,214 61 173 0 0,660 149 88 0 0,-1159 14 0 0 0,-757-107 51 0 0,-126-26-18 0 0,71 31 1 0 0,-111-42-35 0 0,1 0 1 0 0,-2 0-1 0 0,1 0 1 0 0,0 0-1 0 0,0 0 1 0 0,0 0-1 0 0,0 0 1 0 0,-1 1-1 0 0,1-1 1 0 0,2 3-1 0 0,-4-4-1 0 0,0 1 0 0 0,-1-1-1 0 0,1 1 1 0 0,0-1 0 0 0,0 1 0 0 0,0-1-1 0 0,0 1 1 0 0,0-1 0 0 0,-1 1 0 0 0,1-1-1 0 0,0 0 1 0 0,0 1 0 0 0,-1-1-1 0 0,1 1 1 0 0,0-1 0 0 0,-1 0 0 0 0,1 1-1 0 0,0-1 1 0 0,-1 0 0 0 0,1 1 0 0 0,-1-1-1 0 0,1 0 1 0 0,0 0 0 0 0,-1 1-1 0 0,1-1 1 0 0,-1 0 0 0 0,1 0 0 0 0,-1 0-1 0 0,1 0 1 0 0,-1 1 0 0 0,1-1 0 0 0,-1 0-1 0 0,0 0 1 0 0,-11 3-23 0 0,0 0-1 0 0,0-1 1 0 0,0-1 0 0 0,-1 0 0 0 0,-20-1-1 0 0,19 0 10 0 0,-437-17-361 0 0,300 8 293 0 0,-1365-91-266 0 0,-486-24 774 0 0,648 60 384 0 0,1080 53-589 0 0,-63-3 81 0 0,3-24 221 0 0,353 44-517 0 0,23 5 0 0 0,34-1-262 0 0,104 1 1 0 0,-126-9 184 0 0,836-1-450 0 0,-386-7 449 0 0,1206 45-272 0 0,-9 120 213 0 0,-1189-73 133 0 0,-15 36 0 0 0,-484-118-1 0 0,125 43 3 0 0,-119-39-14 0 0,0 1 0 0 0,0 1 0 0 0,-1 0-1 0 0,28 22 1 0 0,-42-29 8 0 0,-1 0 0 0 0,1 1 0 0 0,-1-1 0 0 0,1 0 0 0 0,-1 1 0 0 0,0 0 0 0 0,0 0 0 0 0,0 0-1 0 0,-1 0 1 0 0,0 0 0 0 0,3 5 0 0 0,-5-7 0 0 0,0 0-1 0 0,1 0 0 0 0,-1 0 1 0 0,0 0-1 0 0,0 1 1 0 0,0-1-1 0 0,0 0 1 0 0,0 0-1 0 0,-1 0 1 0 0,1 0-1 0 0,-1 0 1 0 0,1 0-1 0 0,-1 0 0 0 0,0 0 1 0 0,1 0-1 0 0,-1-1 1 0 0,0 1-1 0 0,0 0 1 0 0,-1 0-1 0 0,1-1 1 0 0,0 1-1 0 0,-1 0 0 0 0,1-1 1 0 0,-1 0-1 0 0,1 1 1 0 0,-4 1-1 0 0,-3 3-50 0 0,0 0 0 0 0,0-1-1 0 0,0 0 1 0 0,0-1-1 0 0,-1 0 1 0 0,-11 4 0 0 0,-7 0-112 0 0,-28 5 0 0 0,-448 53-997 0 0,46-36-199 0 0,206-17-2413 0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5.58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12190 1834 7367 0 0,'0'-1'34'0'0,"0"-1"1"0"0,1 0-1 0 0,-1 0 0 0 0,1 0 0 0 0,-1 1 0 0 0,1-1 0 0 0,0 0 0 0 0,-1 1 0 0 0,1-1 0 0 0,0 1 0 0 0,0-1 0 0 0,0 1 0 0 0,0-1 0 0 0,1 1 1 0 0,-1-1-1 0 0,0 1 0 0 0,0 0 0 0 0,1 0 0 0 0,-1 0 0 0 0,1 0 0 0 0,-1 0 0 0 0,1 0 0 0 0,2-1 0 0 0,8-5-27 0 0,24-9-1 0 0,-33 14 47 0 0,49-17 233 0 0,1 3 0 0 0,1 1-1 0 0,0 3 1 0 0,95-8 0 0 0,226 7 1399 0 0,-286 12-1587 0 0,506 16-125 0 0,-401-8 38 0 0,329 21-104 0 0,-348-17 46 0 0,169 15 32 0 0,-60-4 44 0 0,359 39 607 0 0,-353-30-146 0 0,316 62 251 0 0,-469-69-579 0 0,128 40 163 0 0,-254-61-301 0 0,0 1-1 0 0,18 9 1 0 0,-26-11-5 0 0,-7-1-11 0 0,-14 4-47 0 0,0-1 0 0 0,0-1 1 0 0,-32 2-1 0 0,-63-5-144 0 0,92 0 157 0 0,-1300-57-1480 0 0,228-54 1250 0 0,657 64 256 0 0,-76-9 0 0 0,-663-69 74 0 0,214 25-20 0 0,509 55-13 0 0,136 16-18 0 0,286 25-25 0 0,-141-6-17 0 0,179 11-43 0 0,1 0 0 0 0,-1 0 0 0 0,8 3 0 0 0,15 2-26 0 0,184 10-691 0 0,4-17 344 0 0,-157 0 405 0 0,527-14-31 0 0,-46 1 322 0 0,-386 12-169 0 0,1106-5 953 0 0,543 104-53 0 0,-1659-85-948 0 0,666 72 334 0 0,-776-80-372 0 0,-20-2-24 0 0,0 0 1 0 0,0 1 0 0 0,28 9 0 0 0,-82-25-10 0 0,0 2 0 0 0,-52-7 0 0 0,-79-4 30 0 0,108 15-14 0 0,-359-44-82 0 0,-225-25 4 0 0,-1042-70 417 0 0,226 80-142 0 0,1249 59-185 0 0,-363-4 52 0 0,431 10-53 0 0,-216-15 0 0 0,169 5 0 0 0,135 11-320 0 0,63 0 203 0 0,-1 1-1 0 0,1 0 1 0 0,-1 1 0 0 0,8 2-1 0 0,8 1-12 0 0,46 6-238 0 0,123 5 0 0 0,75-18 221 0 0,-147 0 234 0 0,448-13 174 0 0,-113 1-129 0 0,499-3 172 0 0,-267 22-69 0 0,-3 22-59 0 0,479 67 5 0 0,-1130-91-170 0 0,-30-3-61 0 0,-14-1-2 0 0,-21-3-31 0 0,-246-21-181 0 0,-252-21 86 0 0,-376-41 27 0 0,394 34 278 0 0,38 5 187 0 0,-606-50 936 0 0,-627 35-222 0 0,1584 61-1016 0 0,-209 2 40 0 0,282 5-88 0 0,47-4-153 0 0,6 2-76 0 0,3 1 167 0 0,1 1 1 0 0,-1-1-1 0 0,1 0 1 0 0,0 0-1 0 0,1-1 1 0 0,-1 0-1 0 0,0 0 0 0 0,16 3 1 0 0,70 9-639 0 0,188 0-482 0 0,4-20 933 0 0,-203 2 204 0 0,460-13-104 0 0,384-9 389 0 0,77 24 701 0 0,-3 48-119 0 0,-848-34-740 0 0,231 51 1 0 0,-371-60-98 0 0,-19-3-4 0 0,-21-4-57 0 0,26 3 101 0 0,-665-49-934 0 0,226 19 692 0 0,-164-16 134 0 0,-1120-94 1493 0 0,982 48-213 0 0,721 88-1005 0 0,-30-9 0 0 0,55 14-174 0 0,1-1 0 0 0,-1 1 0 0 0,1-1 0 0 0,0 0 0 0 0,4 0 1 0 0,10-1-78 0 0,498-5-1210 0 0,-359 0 1135 0 0,1294-19-298 0 0,-462 67 1085 0 0,-763-23-404 0 0,187 19 182 0 0,-406-38-338 0 0,-10-2-46 0 0,-13-3-15 0 0,-187-35 218 0 0,132 29-156 0 0,-380-51-125 0 0,121 19-2 0 0,215 26 72 0 0,-470-75 48 0 0,367 55 42 0 0,-221-46 640 0 0,375 70-462 0 0,76 22-178 0 0,0-2-246 0 0,1-1 0 0 0,-1 0 0 0 0,1-1 0 0 0,0 0 0 0 0,25 5-1 0 0,71 7-377 0 0,-93-16 495 0 0,855 60-1162 0 0,-597-48 1064 0 0,47 1 227 0 0,-318-14 148 0 0,-7-2-113 0 0,-26-9 88 0 0,0 1 0 0 0,-33-7 0 0 0,-70-8 154 0 0,83 16-356 0 0,-327-44-13 0 0,82 14-12 0 0,-71-17-47 0 0,-234-38 62 0 0,439 70-18 0 0,159 24-58 0 0,4 1-50 0 0,9 4-38 0 0,0 0 0 0 0,0-1-1 0 0,0-1 1 0 0,0 0 0 0 0,1 0-1 0 0,14 1 1 0 0,-7-1 28 0 0,307 32-580 0 0,-309-34 697 0 0,220 8-92 0 0,32 4 19 0 0,126-1 156 0 0,-308-19 496 0 0,-98-2-240 0 0,0 3-215 0 0,-1 1-1 0 0,0 0 0 0 0,0 1 0 0 0,-1 0 0 0 0,1 1 1 0 0,-22-3-1 0 0,8 1-110 0 0,-330-57-51 0 0,47 9 42 0 0,17-1 11 0 0,345 67-246 0 0,699 59-196 0 0,-567-68 458 0 0,-182-4 232 0 0,-4-1-231 0 0,0 0-1 0 0,1 0 0 0 0,-1 1 0 0 0,0-1 1 0 0,0 0-1 0 0,0 0 0 0 0,1 1 1 0 0,-1-1-1 0 0,0 1 0 0 0,0-1 0 0 0,0 1 1 0 0,-1-1-1 0 0,0-1 24 0 0,-14-5 44 0 0,1 0 0 0 0,-1 1 0 0 0,0 1 0 0 0,-1 0 0 0 0,1 2 0 0 0,-21-3-1 0 0,12 1-98 0 0,-167-27-18 0 0,-203-8 0 0 0,307 34-753 0 0,99 11 402 0 0,-6-1 300 0 0,12 2-6 0 0,1 0-1 0 0,0-2 0 0 0,0 0 0 0 0,0-1 0 0 0,19 1 0 0 0,-20-2 50 0 0,151 14 22 0 0,73 10 108 0 0,-156-13-53 0 0,-645-100 71 0 0,290 43 58 0 0,258 42-115 0 0,10 2-104 0 0,12 6-120 0 0,-6-3 152 0 0,7 2 4 0 0,1 0 1 0 0,0-1-1 0 0,0-1 0 0 0,0 0 0 0 0,0 0 0 0 0,0-1 0 0 0,16 0 0 0 0,10 2-20 0 0,496 54 733 0 0,-379-45-214 0 0,-80-10-409 0 0,137 9 149 0 0,14 19-23 0 0,-218-31-196 0 0,197 18 70 0 0,-198-18-70 0 0,153 14 316 0 0,-83-4-254 0 0,-72-8-63 0 0,22 1 62 0 0,-12-3-63 0 0,0 0 11 0 0,-1 1 32 0 0,1 0-22 0 0,-1-1 22 0 0,1-1-33 0 0,1-2 1 0 0,7-2 74 0 0,-16 5-71 0 0,9 0 15 0 0,-8-1-4 0 0,25 3 14 0 0,255 42 12 0 0,-275-42-49 0 0,27 7-2 0 0,-32-6 0 0 0,-10-1-2 0 0,-9 0-12 0 0,10-2 12 0 0,-23 0-90 0 0,1-1 0 0 0,-41-6 1 0 0,13 1-8 0 0,-310-30-47 0 0,-180-16-156 0 0,323 28-314 0 0,200 23 480 0 0,-31-8 0 0 0,49 9 135 0 0,0 0 1 0 0,0 0-1 0 0,0 0 0 0 0,0 0 0 0 0,0-1 0 0 0,0 1 1 0 0,0 0-1 0 0,0 0 0 0 0,0 0 0 0 0,0 0 0 0 0,0 0 0 0 0,0 0 1 0 0,0 0-1 0 0,0 0 0 0 0,0 0 0 0 0,0 0 0 0 0,0 0 0 0 0,0 0 1 0 0,0-1-1 0 0,0 1 0 0 0,0 0 0 0 0,0 0 0 0 0,0 0 0 0 0,0 0 1 0 0,0 0-1 0 0,0 0 0 0 0,0 0 0 0 0,0 0 0 0 0,0 0 0 0 0,0 0 1 0 0,0 0-1 0 0,0 0 0 0 0,0 0 0 0 0,0 0 0 0 0,0-1 1 0 0,0 1-1 0 0,0 0 0 0 0,0 0 0 0 0,-1 0 0 0 0,1 0 0 0 0,0 0 1 0 0,0 0-1 0 0,0 0 0 0 0,0 0 0 0 0,0 0 0 0 0,0 0 0 0 0,0 0 1 0 0,0 0-1 0 0,0 0 0 0 0,0 0 0 0 0,0 0 0 0 0,0 0 0 0 0,0 0 1 0 0,-1 0-1 0 0,1 0 0 0 0,0 0 0 0 0,0 0 0 0 0,0 0 0 0 0,0 0 1 0 0,0 0-1 0 0,0 0 0 0 0,0 0 0 0 0,0 0 0 0 0,0 0 0 0 0,8-2-35 0 0,15 0-26 0 0,-18 2 60 0 0,270-8-252 0 0,22 17 819 0 0,-205-5-442 0 0,259 3 312 0 0,-349-7-14 0 0,-13-8-341 0 0,6 4-80 0 0,-1 1 0 0 0,0 0 0 0 0,0 1 0 0 0,1 0 0 0 0,-1-1 0 0 0,0 2 0 0 0,-1-1 0 0 0,1 1 0 0 0,-10-1 0 0 0,-8 1 0 0 0,-29 1 0 0 0,8 1 0 0 0,-413-21-216 0 0,345 15 152 0 0,111 5 0 0 0,5 1-445 0 0,217 29 525 0 0,6-14 63 0 0,18 2-25 0 0,13 4 128 0 0,-226-21-172 0 0,-19 0-10 0 0,25 1 11 0 0,26-2 266 0 0,-34 0-117 0 0,-65-1-99 0 0,-93-7-142 0 0,-289-50-115 0 0,382 51 196 0 0,105 8-146 0 0,329 57 4 0 0,-384-56 142 0 0,-1-2 11 0 0,-11 0 106 0 0,-3-2-77 0 0,1 2-44 0 0,0-1 0 0 0,0 0 0 0 0,0 1-1 0 0,0-1 1 0 0,0 0 0 0 0,0 0-1 0 0,-1 1 1 0 0,1-1 0 0 0,0 1 0 0 0,-1-1-1 0 0,1 0 1 0 0,0 1 0 0 0,-1-1 0 0 0,1 1-1 0 0,-1-1 1 0 0,1 0 0 0 0,0 1 0 0 0,-1-1-1 0 0,0 1 1 0 0,1 0 0 0 0,-1-1 0 0 0,1 1-1 0 0,-1-1 1 0 0,1 1 0 0 0,-1 0 0 0 0,0-1-1 0 0,0 1 1 0 0,-2-1-13 0 0,-9-5-25 0 0,0 0 0 0 0,0 1 0 0 0,-1 0 0 0 0,-26-5 0 0 0,11 4 17 0 0,-38-1-1 0 0,30 6 5 0 0,34 1-33 0 0,5 2 1 0 0,12 4 50 0 0,0 1 1 0 0,1-2-1 0 0,0 0 0 0 0,17 2 1 0 0,70 9 12 0 0,-47-9 36 0 0,126 12-25 0 0,-170-18 32 0 0,-47-7 98 0 0,8 1-112 0 0,-176-30-28 0 0,109 16-11 0 0,-132-8-1 0 0,193 26 1 0 0,21 0-18 0 0,9 0-69 0 0,6 2-56 0 0,21 3 129 0 0,1-1 0 0 0,39-1 0 0 0,19 1 120 0 0,113 24 22 0 0,-13-2 91 0 0,-122-19-158 0 0,200 27 494 0 0,64 40-118 0 0,174 60-298 0 0,-386-99-52 0 0,94 22-57 0 0,14-17-30 0 0,73 16 0 0 0,72 15 42 0 0,-121-26-20 0 0,-189-33-22 0 0,110 24 0 0 0,-58-15-3 0 0,2-1 20 0 0,-107-18 140 0 0,-6-2-98 0 0,-26-10-125 0 0,-48-11 0 0 0,36 11-94 0 0,-121-24 21 0 0,66 17 124 0 0,-130-26-105 0 0,-130-31-80 0 0,10-7 200 0 0,-31-9 0 0 0,301 70-7 0 0,-98-26-48 0 0,119 36 22 0 0,-89-6 0 0 0,134 18-130 0 0,15 4-265 0 0,17 3 35 0 0,9-1 340 0 0,1-1-1 0 0,42 2 0 0 0,-35-5 55 0 0,76 7 141 0 0,52 6-54 0 0,153-5 140 0 0,-242-11-78 0 0,-67-1-123 0 0,-1 1 0 0 0,13-3 0 0 0,13-2-17 0 0,-34 4 43 0 0,0 1 11 0 0,7-3 0 0 0,-7 3 2 0 0,-2-2-8 0 0,2-5-51 0 0,-2 7-6 0 0,1-1-1 0 0,-1 1 0 0 0,0 0 0 0 0,0-1 0 0 0,1 0 1 0 0,-1 1-1 0 0,0-1 0 0 0,0 1 0 0 0,0-1 0 0 0,0 1 1 0 0,0-1-1 0 0,0 1 0 0 0,0-1 0 0 0,0 1 1 0 0,0-1-1 0 0,0 0 0 0 0,0 1 0 0 0,0-1 0 0 0,0 0 1 0 0,-4-10 10 0 0,4 9 21 0 0,2 1-64 0 0,-1 0 29 0 0,1 0 1 0 0,0 0-1 0 0,0 0 0 0 0,0 0 0 0 0,0 1 1 0 0,0-1-1 0 0,0 1 0 0 0,0-1 1 0 0,0 1-1 0 0,0 0 0 0 0,0-1 1 0 0,0 1-1 0 0,0 0 0 0 0,0 0 1 0 0,3 1-1 0 0,3 0-18 0 0,4 0 20 0 0,-1 1-1 0 0,1 0 1 0 0,0 1 0 0 0,-1 0 0 0 0,1 0-1 0 0,-1 1 1 0 0,16 9 0 0 0,24 9 0 0 0,-37-16 1 0 0,-1 2 0 0 0,-1-1 0 0 0,-1 1 0 0 0,0 1 0 0 0,-4-3 1 0 0,1 0 0 0 0,0-1-1 0 0,0 0 1 0 0,9 4-1 0 0,-10-5 11 0 0,42 15 54 0 0,-28-11-64 0 0,0 0-3 0 0,-11-3-14 0 0,0-2 1 0 0,0 1-1 0 0,0-1 1 0 0,18 2-1 0 0,-13-2 16 0 0,-3 0 11 0 0,-117-22 47 0 0,-3 0-63 0 0,21 0 30 0 0,-144-11-1 0 0,-90 17-25 0 0,249 8-250 0 0,-103-20 0 0 0,108 13 65 0 0,-156-20-294 0 0,124 21 406 0 0,97 11 20 0 0,5 0-138 0 0,26 3 162 0 0,1-1 1 0 0,-1-1-1 0 0,37-4 0 0 0,-30 1 21 0 0,144-11 73 0 0,-158 12-54 0 0,39-2 165 0 0,1 2 1 0 0,74 8-1 0 0,60 12 81 0 0,-104-1-187 0 0,-50-8-7 0 0,53 5-1 0 0,-61-10-61 0 0,-5 3 0 0 0,20 1 0 0 0,-44-8 17 0 0,1 0-1 0 0,0 0 0 0 0,-1 1 1 0 0,1 0-1 0 0,6 3 1 0 0,-6-2 12 0 0,-3-1 35 0 0,-1-1 0 0 0,-2-1-61 0 0,1 0-1 0 0,-1 0 0 0 0,0 0 0 0 0,0 0 0 0 0,1 0 0 0 0,-1 0 1 0 0,0 0-1 0 0,0 1 0 0 0,1-1 0 0 0,-1 0 0 0 0,0 0 1 0 0,0 0-1 0 0,1 1 0 0 0,-1-1 0 0 0,0 0 0 0 0,0 0 1 0 0,0 0-1 0 0,1 1 0 0 0,-1-1 0 0 0,0 0 0 0 0,0 0 1 0 0,0 1-1 0 0,0-1 0 0 0,0 0 0 0 0,1 0 0 0 0,-1 1 1 0 0,-6 2 7 0 0,-9-2-16 0 0,-16-2-68 0 0,-48-9 1 0 0,14 1 4 0 0,-397-60-619 0 0,344 44 650 0 0,-90-13-4 0 0,179 34 29 0 0,27 4-54 0 0,5 2-175 0 0,6 4 185 0 0,0 0 1 0 0,0-1 0 0 0,1 0 0 0 0,0 0-1 0 0,19 6 1 0 0,59 11 56 0 0,-41-11 31 0 0,0 0-5 0 0,33 8 1 0 0,-30-6-10 0 0,1-3 0 0 0,84 5 0 0 0,-125-14-14 0 0,48 0 47 0 0,-40-1 11 0 0,-1 0 0 0 0,26 4 0 0 0,38 6 251 0 0,-11-3-129 0 0,60 15-77 0 0,72 10 300 0 0,-64-13-332 0 0,-121-16-74 0 0,0 0-1 0 0,22 9 0 0 0,3 0 14 0 0,-33-9 13 0 0,-9-2-15 0 0,3 1-3 0 0,35 10 0 0 0,-34-10 7 0 0,19 2 45 0 0,-19-3-17 0 0,9 4-33 0 0,1 2-10 0 0,-1-2 0 0 0,1 1 0 0 0,1 1 11 0 0,-1-1 32 0 0,1-1-33 0 0,1 0-10 0 0,-1 1 0 0 0,-2-1 0 0 0,1 1 0 0 0,1-1 0 0 0,31 8 0 0 0,-15-6 0 0 0,-18-4 14 0 0,-10-2 55 0 0,-26-14 24 0 0,-83-26-93 0 0,58 24 0 0 0,-53-15-78 0 0,-203-34-1 0 0,289 62 70 0 0,-6-1-5 0 0,0-1-1 0 0,0-1 1 0 0,-37-14-1 0 0,48 15 3 0 0,8 4-46 0 0,6 0-704 0 0,-2 1 751 0 0,0-1-1 0 0,0 0 0 0 0,0 0 0 0 0,0 0 0 0 0,1 0 0 0 0,2-1 0 0 0,4 1-9 0 0,126 7 268 0 0,-94-7-75 0 0,-39 0-119 0 0,-4-1 11 0 0,-10-4-61 0 0,0 1 0 0 0,0 0 0 0 0,-23-3 0 0 0,-19-7-103 0 0,-57-22 100 0 0,111 36 0 0 0,0 0 0 0 0,0 0 0 0 0,0 0 0 0 0,0 0 0 0 0,0 0 0 0 0,0 1 0 0 0,0-1 0 0 0,0 0 0 0 0,0 0 0 0 0,0 0 0 0 0,0 0 0 0 0,0 0 0 0 0,0 0 0 0 0,0 0 0 0 0,0 0 0 0 0,0 0 0 0 0,0 0 0 0 0,0 0 0 0 0,0 0 0 0 0,0 0 0 0 0,0 0 1 0 0,0 0-1 0 0,0 0 0 0 0,0 0 0 0 0,0 0 0 0 0,0 0 0 0 0,0 0 0 0 0,0 0 0 0 0,0 0 0 0 0,0 0 0 0 0,0 0 0 0 0,-1 0 0 0 0,1 0 0 0 0,0 0 0 0 0,0 0 0 0 0,0 0 0 0 0,0 0 0 0 0,0 0 0 0 0,0 0 0 0 0,0 0 0 0 0,0 0 0 0 0,0 0 0 0 0,0 0 0 0 0,0 0 0 0 0,6 6-1 0 0,13 7 16 0 0,2-4 71 0 0,0 0 0 0 0,37 9 0 0 0,47 5 97 0 0,-49-11-167 0 0,1-2-16 0 0,23 5 0 0 0,55 12 0 0 0,-35-8 0 0 0,146 18 259 0 0,-150-25-262 0 0,111 6 179 0 0,-52 1-176 0 0,-144-18 0 0 0,-6 1 0 0 0,21 3 0 0 0,-10-4 0 0 0,-4 2 11 0 0,-9-3 120 0 0,-6-1-75 0 0,-55-14-201 0 0,-1 1 1 0 0,-84-6 0 0 0,58 8 158 0 0,-66-2 49 0 0,88 9-116 0 0,-86-16 0 0 0,136 18-31 0 0,11 3-26 0 0,-7-3-405 0 0,25 10 458 0 0,1-1 0 0 0,0 0 0 0 0,0-1 1 0 0,0-1-1 0 0,0-1 0 0 0,21 2 0 0 0,111 0 58 0 0,-131-5-36 0 0,58 0 24 0 0,-63 0 22 0 0,-10 0 370 0 0,-4-1-314 0 0,-8-5-54 0 0,-3-1-13 0 0,-11-3 0 0 0,14 10 0 0 0,1 0 0 0 0,6 0 0 0 0,6 0 0 0 0,29-2 0 0 0,-2-1 11 0 0,-10 2 64 0 0,-5-1 147 0 0,1 2 0 0 0,21 1 0 0 0,-15 0-224 0 0,0 2 58 0 0,-21-3-55 0 0,0 1 0 0 0,0-1 0 0 0,0 0-1 0 0,1 0 1 0 0,-1 1 0 0 0,0 0 0 0 0,0-1 0 0 0,0 1 0 0 0,0 0 0 0 0,3 2 0 0 0,0-1-1 0 0,10 4 0 0 0,45 22 0 0 0,18 12 38 0 0,-43-21 7 0 0,72 29 0 0 0,-78-37-21 0 0,46 25 0 0 0,-27-11-8 0 0,-30-16-16 0 0,-1 0 0 0 0,0 1 0 0 0,-1 0 0 0 0,0 2 0 0 0,21 18 0 0 0,-27-19 0 0 0,5 8-1 0 0,-14-16 13 0 0,-1-3-11 0 0,0 0-1 0 0,0 0 1 0 0,0 0 0 0 0,0 0 0 0 0,0 0-1 0 0,0 0 1 0 0,0 0 0 0 0,0 0 0 0 0,0 1-1 0 0,0-1 1 0 0,0 0 0 0 0,1 0 0 0 0,-1 0-1 0 0,0 0 1 0 0,0 0 0 0 0,0 0-1 0 0,0 0 1 0 0,0 0 0 0 0,0 0 0 0 0,0 0-1 0 0,0 1 1 0 0,0-1 0 0 0,0 0 0 0 0,0 0-1 0 0,0 0 1 0 0,0 0 0 0 0,0 0 0 0 0,-1 0-1 0 0,1 0 1 0 0,0 0 0 0 0,0 0-1 0 0,0 1 1 0 0,0-1 0 0 0,0 0 0 0 0,0 0-1 0 0,0 0 1 0 0,0 0 0 0 0,0 0 0 0 0,0 0-1 0 0,0 0 1 0 0,0 0 0 0 0,0 0 0 0 0,0 0-1 0 0,0 0 1 0 0,-1 0 0 0 0,1 0 0 0 0,0 0-1 0 0,0 0 1 0 0,0 0 0 0 0,0 0-1 0 0,0 0 1 0 0,0 0 0 0 0,0 0 0 0 0,0 0-1 0 0,0 0 1 0 0,0 0 0 0 0,-1 0 0 0 0,-6 4 20 0 0,0-2 1 0 0,0 1 0 0 0,0-1-1 0 0,-1 0 1 0 0,1 0 0 0 0,-1-1-1 0 0,1 0 1 0 0,-14 0 0 0 0,-69-7 58 0 0,66 4-54 0 0,-15-1-1 0 0,-256-25 27 0 0,-151-17-79 0 0,130 15-70 0 0,-1534-135-532 0 0,1696 153 478 0 0,-415-20-257 0 0,538 32 372 0 0,1 0 0 0 0,-52 9 0 0 0,79-9-141 0 0,5 0-79 0 0,-1 0 219 0 0,1 1 0 0 0,0-1 0 0 0,-1 0 0 0 0,1 1-1 0 0,-1-1 1 0 0,1 1 0 0 0,-1 0 0 0 0,3 1 0 0 0,8 3-56 0 0,31 6-420 0 0,73 10 0 0 0,48-5 89 0 0,-101-11 440 0 0,460 28-87 0 0,-162-13 260 0 0,645 60 1399 0 0,-383 14-881 0 0,-588-85-664 0 0,-20-4-34 0 0,-15-5-9 0 0,0 0 0 0 0,0 0 0 0 0,0 0 0 0 0,0 0 0 0 0,0 0 0 0 0,0 0 0 0 0,0 0 0 0 0,0 0 0 0 0,0 0 0 0 0,0 0 0 0 0,0 0 0 0 0,0 0 0 0 0,0 0 0 0 0,0 0 0 0 0,1 0 0 0 0,-1 0 0 0 0,0 0 0 0 0,0 1 0 0 0,0-1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0 0 0 0,0 1 0 0 0,0-1 0 0 0,-1 0 0 0 0,1 0 0 0 0,0 0 0 0 0,0 0 0 0 0,0 0 0 0 0,0 0 0 0 0,0 0 0 0 0,0 0 0 0 0,0 0 0 0 0,0 0 0 0 0,0 0 0 0 0,0 0 0 0 0,-10 1-13 0 0,-20-1-169 0 0,1-1 0 0 0,-1-1 0 0 0,-41-8 0 0 0,16 1-20 0 0,-172-20-26 0 0,-327-49-224 0 0,-111-26 1115 0 0,-33-6 168 0 0,376 63-366 0 0,24 3-84 0 0,292 43-375 0 0,-282-41 311 0 0,199 33-216 0 0,-109 3-1 0 0,169 7-100 0 0,28-1-1 0 0,1 0 1 0 0,-1 1-1 0 0,0-1 0 0 0,0 0 0 0 0,0 0 0 0 0,1 0 0 0 0,-1 0 1 0 0,0 1-1 0 0,0-1 0 0 0,1 0 0 0 0,-1 0 0 0 0,0 1 0 0 0,0-1 1 0 0,1 1-1 0 0,-2 0 0 0 0,2 0-5 0 0,0-1 1 0 0,0 0-1 0 0,0 1 1 0 0,0-1-1 0 0,0 1 1 0 0,0-1-1 0 0,0 1 1 0 0,0-1-1 0 0,1 1 1 0 0,-1-1-1 0 0,0 1 1 0 0,0-1-1 0 0,0 1 1 0 0,1-1-1 0 0,-1 0 1 0 0,0 1-1 0 0,0-1 1 0 0,1 1-1 0 0,-1-1 1 0 0,0 0-1 0 0,1 1 1 0 0,-1-1-1 0 0,1 0 1 0 0,-1 0-1 0 0,0 1 1 0 0,1-1-1 0 0,15 10-274 0 0,-4-5 116 0 0,-1 0 0 0 0,1-1 1 0 0,0-1-1 0 0,14 3 0 0 0,54 5-326 0 0,-33-5 335 0 0,352 41-409 0 0,98-18 437 0 0,-217-16 204 0 0,44 4 389 0 0,-3 19 292 0 0,-301-33-709 0 0,-19-3-29 0 0,-3 0-5 0 0,-12-2 13 0 0,-303-49-397 0 0,-74-9-117 0 0,85 11 581 0 0,-293-49 784 0 0,578 95-840 0 0,-540-63 675 0 0,520 61-680 0 0,18 3-11 0 0,-39-1 0 0 0,55 3-20 0 0,5 0-5 0 0,0 0 0 0 0,0 0 0 0 0,0 0 0 0 0,1 0 0 0 0,-1 1 0 0 0,0-1 0 0 0,0 1 0 0 0,0 0 0 0 0,0-1 0 0 0,0 1 0 0 0,-3 2 0 0 0,5-3 0 0 0,0 0 1 0 0,0 0-1 0 0,0 0 0 0 0,0 0 1 0 0,0 0-1 0 0,0 0 0 0 0,0 0 1 0 0,0 0-1 0 0,0 0 0 0 0,0 1 1 0 0,0-1-1 0 0,-1 0 1 0 0,1 0-1 0 0,0 0 0 0 0,0 0 1 0 0,0 0-1 0 0,0 0 0 0 0,0 0 1 0 0,0 0-1 0 0,0 0 0 0 0,0 0 1 0 0,0 0-1 0 0,0 0 0 0 0,0 0 1 0 0,0 1-1 0 0,0-1 0 0 0,0 0 1 0 0,0 0-1 0 0,0 0 1 0 0,0 0-1 0 0,0 0 0 0 0,0 0 1 0 0,0 0-1 0 0,0 0 0 0 0,0 0 1 0 0,0 0-1 0 0,0 1 0 0 0,0-1 1 0 0,0 0-1 0 0,0 0 0 0 0,0 0 1 0 0,0 0-1 0 0,0 0 0 0 0,0 0 1 0 0,0 0-1 0 0,0 0 1 0 0,0 0-1 0 0,0 0 0 0 0,0 0 1 0 0,0 1-1 0 0,0-1 0 0 0,0 0 1 0 0,1 0-1 0 0,-1 0 0 0 0,0 0 1 0 0,0 0-1 0 0,0 0 0 0 0,0 0 1 0 0,0 0-1 0 0,0 0 0 0 0,0 0 1 0 0,0 0-1 0 0,0 0 1 0 0,0 0-1 0 0,1 0 0 0 0,-1 0 1 0 0,0 0-1 0 0,7 8-50 0 0,1 0 0 0 0,1-1 0 0 0,-1 0 0 0 0,1 0 0 0 0,0-1 0 0 0,1 0 0 0 0,0-1 0 0 0,-1 0 0 0 0,2 0 0 0 0,-1-1 0 0 0,12 3 0 0 0,21 5-73 0 0,61 8 0 0 0,-100-19 116 0 0,371 53-119 0 0,-22-13 190 0 0,-81-11 76 0 0,420 58 206 0 0,-174-11-16 0 0,-138 15-136 0 0,-357-85-181 0 0,1 1 0 0 0,-2 0-1 0 0,1 2 1 0 0,29 17 0 0 0,-49-25-10 0 0,-1-1 0 0 0,1 1 1 0 0,-1 0-1 0 0,1 0 0 0 0,-1 0 1 0 0,0 0-1 0 0,0 0 1 0 0,0 1-1 0 0,0-1 0 0 0,3 5 1 0 0,-5-7-3 0 0,0 1-1 0 0,1-1 1 0 0,-1 1 0 0 0,0-1 0 0 0,0 1 0 0 0,0 0 0 0 0,0-1 0 0 0,0 1 0 0 0,0-1 0 0 0,0 1 0 0 0,0-1 0 0 0,0 1 0 0 0,0 0-1 0 0,0-1 1 0 0,0 1 0 0 0,0-1 0 0 0,0 1 0 0 0,-1-1 0 0 0,1 1 0 0 0,0-1 0 0 0,0 1 0 0 0,-1 0 0 0 0,0 0-6 0 0,0 0 1 0 0,0 0-1 0 0,0 0 1 0 0,0 0 0 0 0,0 0-1 0 0,0-1 1 0 0,-1 1-1 0 0,1 0 1 0 0,0-1-1 0 0,0 1 1 0 0,-1-1-1 0 0,1 1 1 0 0,-2 0 0 0 0,-17 3-117 0 0,0-1 0 0 0,1 0 0 0 0,-1-2 0 0 0,-24 0 0 0 0,15-1 16 0 0,-305-8-227 0 0,-2-20 53 0 0,249 19 264 0 0,-929-98 593 0 0,-60 10 732 0 0,998 91-1240 0 0,44 3-22 0 0,-13-1 23 0 0,1 1-1 0 0,-1 3 1 0 0,-48 5-1 0 0,84-1-53 0 0,9 0-12 0 0,9 3-6 0 0,-6-6 4 0 0,7 5-37 0 0,1-1 1 0 0,0 0-1 0 0,0 0 0 0 0,1 0 0 0 0,-1-2 0 0 0,1 1 0 0 0,18 4 0 0 0,-7-2-21 0 0,52 14-119 0 0,86 12 0 0 0,78 0 189 0 0,-151-21-26 0 0,155 19 13 0 0,449 54 0 0 0,927 118 0 0 0,-1313-162 0 0 0,287 41 0 0 0,-508-68 0 0 0,860 140 0 0 0,-916-148 3 0 0,148 29 36 0 0,-136-24 1 0 0,0 2-1 0 0,49 21 0 0 0,-68-23 41 0 0,-18-8-34 0 0,-6-2-12 0 0,-22 0 5 0 0,0-1-1 0 0,-39-6 0 0 0,28 2-41 0 0,-404-45 3 0 0,-51-6 0 0 0,136 12 0 0 0,-667-88 0 0 0,-793-84 390 0 0,1686 203-360 0 0,-487-41 414 0 0,589 53-357 0 0,21 3-71 0 0,9 1-13 0 0,11 4-5 0 0,13 2-49 0 0,-1-1 0 0 0,42 8 0 0 0,61 3-205 0 0,-99-15 209 0 0,538 54-129 0 0,246 6 176 0 0,65 4-1 0 0,-315-23 13 0 0,125 23 86 0 0,-4 18-15 0 0,-680-86-83 0 0,804 140 276 0 0,-794-137-275 0 0,134 36 20 0 0,-120-31-5 0 0,0 2-1 0 0,-1 2 1 0 0,27 14-1 0 0,-53-26-15 0 0,1 1 0 0 0,-1 0 0 0 0,0 0 0 0 0,1 0 0 0 0,-1 0 0 0 0,1 0 0 0 0,-1 0 0 0 0,0 0 0 0 0,0 0 0 0 0,0 0 0 0 0,0 1 0 0 0,0-1 0 0 0,2 3 0 0 0,-3-4 0 0 0,-1 1 0 0 0,1-1 0 0 0,0 1 0 0 0,0 0 0 0 0,0-1 0 0 0,0 1 0 0 0,-1 0 0 0 0,1-1 0 0 0,0 1 0 0 0,-1-1 0 0 0,1 1 0 0 0,0-1 0 0 0,-1 1 0 0 0,1-1 0 0 0,-1 1 0 0 0,1-1 0 0 0,-1 1 0 0 0,1-1 0 0 0,-1 1 0 0 0,1-1 0 0 0,-1 0 0 0 0,1 1 0 0 0,-1-1 0 0 0,1 0 0 0 0,-1 1 0 0 0,0-1 0 0 0,1 0 0 0 0,-1 0 0 0 0,-1 0 0 0 0,-12 5-31 0 0,-1-2-1 0 0,0 0 0 0 0,0-1 1 0 0,0 0-1 0 0,-18-1 0 0 0,24 0 6 0 0,-483-14-824 0 0,410 8 818 0 0,-632-58-123 0 0,504 42 136 0 0,-438-51 17 0 0,203 21 26 0 0,-1220-111 826 0 0,1326 133-607 0 0,-174-15 170 0 0,192 13-77 0 0,87 6 64 0 0,171 21-201 0 0,59 4-110 0 0,7 3-39 0 0,6 3-97 0 0,-1 0 0 0 0,1 0 1 0 0,0-1-1 0 0,0 0 0 0 0,0-1 1 0 0,1 0-1 0 0,-1 0 0 0 0,12 2 1 0 0,89 17-198 0 0,-106-22 236 0 0,306 38-221 0 0,6-15 124 0 0,-169-14 91 0 0,1030 68-104 0 0,1074 172 118 0 0,-1769-155-2 0 0,-359-64 8 0 0,217 87 1 0 0,-328-112-3 0 0,79 35 29 0 0,-78-34-30 0 0,-1 1 0 0 0,1 0 1 0 0,-1 1-1 0 0,15 14 0 0 0,-25-22-3 0 0,-1 1 0 0 0,1-1 0 0 0,-1 1 0 0 0,0 0 0 0 0,1-1 0 0 0,-1 1 0 0 0,0 0 0 0 0,0 0 0 0 0,0 0 0 0 0,0 2 0 0 0,-1-3 0 0 0,1-1 0 0 0,-1 1 0 0 0,0 0 0 0 0,0 0 0 0 0,0 0 0 0 0,0 0 0 0 0,0 0 0 0 0,0 0 0 0 0,0 0 0 0 0,0 0 0 0 0,-1 0 0 0 0,1 0 0 0 0,0-1 0 0 0,-1 1 0 0 0,1 0 0 0 0,0 0 0 0 0,-1 1 0 0 0,-1 0 0 0 0,0 0 0 0 0,0 1 0 0 0,-1-1 0 0 0,1 0 0 0 0,-1 0 0 0 0,1-1 0 0 0,-1 1 0 0 0,1 0 0 0 0,-1-1 0 0 0,0 0 0 0 0,0 1 0 0 0,-5 0 0 0 0,-16 5-78 0 0,0-2-1 0 0,0-1 0 0 0,-49 3 1 0 0,-551-2-1089 0 0,-5-47 706 0 0,450 28 346 0 0,-1261-132 207 0 0,-332-39 1369 0 0,1251 133-1010 0 0,2 1 23 0 0,1 16 93 0 0,411 32-464 0 0,107 4-103 0 0,0-1 1 0 0,0 0-1 0 0,0 0 0 0 0,0 0 1 0 0,0 0-1 0 0,0 0 0 0 0,0 0 1 0 0,0 0-1 0 0,0 0 0 0 0,0 0 1 0 0,0 0-1 0 0,0 0 0 0 0,0 0 1 0 0,0 0-1 0 0,0 0 0 0 0,0 1 1 0 0,0-1-1 0 0,0 0 0 0 0,0 0 1 0 0,0 0-1 0 0,0 0 0 0 0,0 0 1 0 0,0 0-1 0 0,0 0 0 0 0,0 0 1 0 0,0 0-1 0 0,0 0 0 0 0,0 0 1 0 0,0 0-1 0 0,0 0 0 0 0,0 1 1 0 0,0-1-1 0 0,0 0 0 0 0,0 0 1 0 0,0 0-1 0 0,-1 0 0 0 0,1 0 1 0 0,0 0-1 0 0,0 0 1 0 0,0 0-1 0 0,0 0 0 0 0,0 0 1 0 0,0 0-1 0 0,0 0 0 0 0,0 0 1 0 0,0 0-1 0 0,0 0 0 0 0,0 0 1 0 0,0 0-1 0 0,-1 0 0 0 0,7 6-40 0 0,-1-1 0 0 0,1 0 0 0 0,-1 0-1 0 0,1-1 1 0 0,1 1 0 0 0,-1-1 0 0 0,1-1-1 0 0,-1 1 1 0 0,1-1 0 0 0,8 2 0 0 0,80 23-226 0 0,-92-28 261 0 0,257 45-307 0 0,8-19 133 0 0,-216-22 153 0 0,831 62 2 0 0,318 29 26 0 0,524 127 70 0 0,-1085-104-72 0 0,-15 51 0 0 0,-460-109 0 0 0,-126-42 0 0 0,72 43 0 0 0,-96-51-8 0 0,20 16 1 0 0,-31-22-2 0 0,0 0 1 0 0,0 0 0 0 0,0 0 0 0 0,-1 1 0 0 0,1 0-1 0 0,-1-1 1 0 0,5 11 0 0 0,-7-13 0 0 0,0 0 1 0 0,-1-1-1 0 0,1 1 1 0 0,0 0-1 0 0,-1 1 1 0 0,1-1-1 0 0,-1 0 0 0 0,0 0 1 0 0,0 0-1 0 0,0 0 1 0 0,0 0-1 0 0,0 0 1 0 0,0 0-1 0 0,0 0 0 0 0,-1 0 1 0 0,1 0-1 0 0,-1 0 1 0 0,0 0-1 0 0,1 0 1 0 0,-1 0-1 0 0,0 0 0 0 0,0 0 1 0 0,0 0-1 0 0,-1 0 1 0 0,1-1-1 0 0,0 1 1 0 0,-1-1-1 0 0,1 1 1 0 0,-2 1-1 0 0,-4 2-28 0 0,0 0 0 0 0,0-1 0 0 0,0 1-1 0 0,0-2 1 0 0,-1 1 0 0 0,-11 4 0 0 0,-12 2-200 0 0,0-1 1 0 0,0-1-1 0 0,-41 4 1 0 0,-100 1-534 0 0,129-11 601 0 0,-1138 3-2133 0 0,246-68 2334 0 0,348 22 627 0 0,-1232-73 2684 0 0,389 67-1504 0 0,1380 47-1778 0 0,-131 6 132 0 0,150-1-194 0 0,31-5-1 0 0,-1 0 0 0 0,1 0 0 0 0,0 0 0 0 0,-1 0 0 0 0,1 0 0 0 0,0 0 0 0 0,-1 0-1 0 0,1 1 1 0 0,-1-1 0 0 0,1 0 0 0 0,0 0 0 0 0,-1 0 0 0 0,1 0 0 0 0,0 0 0 0 0,-1 1 0 0 0,1-1 0 0 0,0 0 0 0 0,0 0-1 0 0,-1 0 1 0 0,1 1 0 0 0,0-1 0 0 0,0 0 0 0 0,-1 0 0 0 0,1 1 0 0 0,0-1 0 0 0,0 0 0 0 0,-1 1 0 0 0,1-1 0 0 0,0 0-1 0 0,0 1 1 0 0,0-1 0 0 0,0 0 0 0 0,0 1 0 0 0,0-1 0 0 0,0 0 0 0 0,-1 1 0 0 0,1-1 0 0 0,0 1 0 0 0,2 1-19 0 0,-1 0 1 0 0,0-1 0 0 0,1 1 0 0 0,-1-1 0 0 0,1 1 0 0 0,-1-1-1 0 0,1 1 1 0 0,0-1 0 0 0,0 0 0 0 0,0 0 0 0 0,-1 0 0 0 0,1 0-1 0 0,3 1 1 0 0,36 12-228 0 0,-33-11 192 0 0,35 9-215 0 0,0-2 1 0 0,77 8-1 0 0,96-5-156 0 0,-182-12 372 0 0,963 0-947 0 0,-907-3 936 0 0,1855 55-13 0 0,-1508-11 281 0 0,-2 16 101 0 0,-316-41-195 0 0,303 50 281 0 0,-11 32-214 0 0,-390-93-161 0 0,84 29 42 0 0,-92-30-56 0 0,0 1 1 0 0,-1 1-1 0 0,0 0 0 0 0,0 0 1 0 0,18 16-1 0 0,-29-22-4 0 0,1 0 1 0 0,-1 1-1 0 0,1-1 0 0 0,-1 0 0 0 0,0 1 0 0 0,1-1 1 0 0,-1 1-1 0 0,0-1 0 0 0,0 1 0 0 0,0 0 0 0 0,0-1 0 0 0,0 1 1 0 0,0 0-1 0 0,-1 0 0 0 0,1 0 0 0 0,0 0 0 0 0,-1 0 0 0 0,0-1 1 0 0,1 1-1 0 0,-1 0 0 0 0,0 0 0 0 0,0 0 0 0 0,0 3 1 0 0,-1-3-20 0 0,0 1 1 0 0,-1-1 0 0 0,1 0 0 0 0,0 0 0 0 0,-1 0 0 0 0,1 0 0 0 0,-1 0-1 0 0,0 0 1 0 0,0-1 0 0 0,0 1 0 0 0,1-1 0 0 0,-1 1 0 0 0,-1-1 0 0 0,1 1-1 0 0,0-1 1 0 0,0 0 0 0 0,0 0 0 0 0,-1 0 0 0 0,-2 0 0 0 0,-25 9-211 0 0,0-2-1 0 0,-1-1 1 0 0,-41 3 0 0 0,71-10 227 0 0,-431 36-939 0 0,-5-27 590 0 0,392-8 311 0 0,-1614-10 652 0 0,775 0 446 0 0,-250 12 533 0 0,5 43-395 0 0,855-21-945 0 0,261-23-221 0 0,1 0-1 0 0,-1 1 0 0 0,-13 4 1 0 0,26-7-28 0 0,1 0 0 0 0,-1 0 0 0 0,0 0 0 0 0,0 0 0 0 0,0 0 0 0 0,0 0 0 0 0,0 0 0 0 0,0 0 0 0 0,0 0 0 0 0,0 0 1 0 0,0 0-1 0 0,0 0 0 0 0,0 0 0 0 0,0 1 0 0 0,0-1 0 0 0,0 0 0 0 0,0 0 0 0 0,0 0 0 0 0,0 0 0 0 0,1 0 0 0 0,-1 0 1 0 0,0 0-1 0 0,0 0 0 0 0,0 0 0 0 0,0 0 0 0 0,0 0 0 0 0,0 1 0 0 0,0-1 0 0 0,0 0 0 0 0,0 0 0 0 0,0 0 0 0 0,0 0 1 0 0,-1 0-1 0 0,1 0 0 0 0,0 0 0 0 0,0 0 0 0 0,0 0 0 0 0,0 0 0 0 0,0 0 0 0 0,0 1 0 0 0,0-1 0 0 0,0 0 0 0 0,0 0 1 0 0,0 0-1 0 0,0 0 0 0 0,0 0 0 0 0,0 0 0 0 0,0 0 0 0 0,0 0 0 0 0,0 0 0 0 0,0 0 0 0 0,-1 0 0 0 0,1 0 0 0 0,0 0 1 0 0,0 0-1 0 0,0 0 0 0 0,0 0 0 0 0,0 0 0 0 0,0 0 0 0 0,7 6-32 0 0,0-1 1 0 0,1 1-1 0 0,0-2 0 0 0,0 1 1 0 0,0-1-1 0 0,1-1 0 0 0,-1 1 1 0 0,15 2-1 0 0,6 1-91 0 0,44 4 1 0 0,205-1-430 0 0,4-21 253 0 0,-274 10 295 0 0,830-58-386 0 0,61-4 261 0 0,140 27 117 0 0,-3 59 15 0 0,-632 12-2 0 0,-10 33 0 0 0,-374-63 0 0 0,67 18 0 0 0,-75-19 0 0 0,1 1 0 0 0,-1 0 0 0 0,-1 1 0 0 0,19 11 0 0 0,-29-16-2 0 0,0-1 0 0 0,0 1 0 0 0,0 0 0 0 0,0 0 0 0 0,0-1-1 0 0,0 1 1 0 0,0 0 0 0 0,0 0 0 0 0,0 0 0 0 0,0 0 0 0 0,0 0-1 0 0,-1 0 1 0 0,1 0 0 0 0,-1 0 0 0 0,1 0 0 0 0,-1 0 0 0 0,1 0 0 0 0,-1 1-1 0 0,1-1 1 0 0,-1 0 0 0 0,0 0 0 0 0,0 1 0 0 0,1-1 0 0 0,-1 0 0 0 0,0 0-1 0 0,-1 2 1 0 0,1-1-3 0 0,-1 0 0 0 0,0 0 0 0 0,0-1-1 0 0,0 1 1 0 0,0 0 0 0 0,-1-1 0 0 0,1 1-1 0 0,0-1 1 0 0,-1 1 0 0 0,1-1 0 0 0,-1 0 0 0 0,1 0-1 0 0,-1 0 1 0 0,0 0 0 0 0,1 0 0 0 0,-1 0-1 0 0,-3 1 1 0 0,-15 5-41 0 0,0-1 0 0 0,0-1 0 0 0,-1 0 0 0 0,-41 2 0 0 0,59-6 40 0 0,-503 32-499 0 0,385-27 462 0 0,-1441 37 43 0 0,1038-35 44 0 0,-375 0 127 0 0,597-10 43 0 0,-601 6 660 0 0,49 12 354 0 0,844-16-1200 0 0,5 0-16 0 0,0 0 0 0 0,0 1 1 0 0,0-1-1 0 0,-7 3 0 0 0,10-3 12 0 0,5 2 0 0 0,10 2-72 0 0,0 0 0 0 0,0 0-1 0 0,1-1 1 0 0,0-1-1 0 0,17 1 1 0 0,-9-1-19 0 0,202 10-422 0 0,5-16 266 0 0,-178 3 184 0 0,772-36-298 0 0,50 0 242 0 0,-797 35 95 0 0,977-13 0 0 0,-4 54 0 0 0,-604 2-4 0 0,-4 21 62 0 0,-278-28-13 0 0,-127-24-35 0 0,-1 0-1 0 0,47 23 1 0 0,-60-22 1 0 0,-20-9 6 0 0,-5 1-22 0 0,-6 1-49 0 0,0 0 0 0 0,0 0-1 0 0,-1-1 1 0 0,1 0 0 0 0,-17 3 0 0 0,-56 3-197 0 0,70-8 220 0 0,-728 23-546 0 0,646-23 537 0 0,-840-5-111 0 0,-1-17 191 0 0,-58-1 544 0 0,-287 0 816 0 0,1254 22-1333 0 0,-63 1 209 0 0,86 0-195 0 0,9 0-51 0 0,31 7-304 0 0,1-2 1 0 0,60 3 0 0 0,86-9-131 0 0,740-54-229 0 0,-644 33 564 0 0,1130-52 12 0 0,-1 93 114 0 0,-1019 11-89 0 0,-10 29 0 0 0,-330-48 32 0 0,-48-12-1 0 0,0 0-1 0 0,-1 1 0 0 0,1-1 1 0 0,-1 1-1 0 0,1-1 0 0 0,-1 1 1 0 0,1-1-1 0 0,-1 1 1 0 0,1 0-1 0 0,-1 0 0 0 0,1-1 1 0 0,1 3-1 0 0,-5-2-10 0 0,-1 0 0 0 0,1 0 0 0 0,-1 0-1 0 0,1 0 1 0 0,-1-1 0 0 0,0 0 0 0 0,1 1 0 0 0,-6-1 0 0 0,-262 4-406 0 0,160-6 393 0 0,-79 1 4 0 0,-683-9-89 0 0,-266-15 624 0 0,2 28 140 0 0,1105-2-616 0 0,-492 14 594 0 0,4 17 73 0 0,496-30-676 0 0,-110 12 224 0 0,103-10-200 0 0,-1 2 0 0 0,-32 11 0 0 0,61-16-53 0 0,0-1 0 0 0,0 1 0 0 0,1 0 0 0 0,-1-1 0 0 0,0 1 0 0 0,0 0 0 0 0,1 0 0 0 0,-1 0 0 0 0,0 0 0 0 0,1 1 0 0 0,-2 0 0 0 0,3-1-1 0 0,0-1 0 0 0,-1 1-1 0 0,1 0 1 0 0,0-1-1 0 0,0 1 1 0 0,0-1 0 0 0,0 1-1 0 0,0 0 1 0 0,0-1 0 0 0,0 1-1 0 0,0 0 1 0 0,0-1-1 0 0,0 1 1 0 0,0-1 0 0 0,0 1-1 0 0,0 0 1 0 0,0-1 0 0 0,1 1-1 0 0,-1-1 1 0 0,0 1-1 0 0,0 0 1 0 0,1-1 0 0 0,-1 1-1 0 0,0-1 1 0 0,1 1 0 0 0,-1-1-1 0 0,1 1 1 0 0,16 14-143 0 0,-8-10 76 0 0,-1 0 1 0 0,1-1-1 0 0,0 0 1 0 0,0-1-1 0 0,1 0 1 0 0,11 2-1 0 0,63 7-223 0 0,-80-12 281 0 0,258 11-229 0 0,4-18 144 0 0,-218 5 77 0 0,743-51 4 0 0,-409 23 16 0 0,903-40-70 0 0,0 64-21 0 0,-1141 9 42 0 0,215 8 28 0 0,-4 17-46 0 0,-339-26 58 0 0,4-1-21 0 0,0 2 1 0 0,34 10-1 0 0,-75-13-427 0 0,-348-16-533 0 0,66 1 697 0 0,-2005-4 511 0 0,1271 52 570 0 0,5 46 46 0 0,921-68-758 0 0,-262 30 223 0 0,7 22-94 0 0,348-60-187 0 0,0 2 0 0 0,0 0 0 0 0,-26 11 0 0 0,43-15-20 0 0,-1 0 1 0 0,0-1-1 0 0,1 1 0 0 0,-1 0 0 0 0,0 0 1 0 0,1 1-1 0 0,-1-1 0 0 0,1 0 0 0 0,0 0 0 0 0,-1 1 1 0 0,1-1-1 0 0,0 1 0 0 0,0-1 0 0 0,-1 3 0 0 0,1-3-1 0 0,1 0 0 0 0,0 0-1 0 0,0 0 1 0 0,0 0 0 0 0,0 0-1 0 0,0 0 1 0 0,0-1 0 0 0,1 1-1 0 0,-1 0 1 0 0,0 0 0 0 0,0 0-1 0 0,1 0 1 0 0,-1 0 0 0 0,0-1-1 0 0,1 1 1 0 0,-1 0-1 0 0,1 0 1 0 0,-1 0 0 0 0,1-1-1 0 0,-1 1 1 0 0,1 0 0 0 0,0-1-1 0 0,-1 1 1 0 0,1-1 0 0 0,0 1-1 0 0,-1-1 1 0 0,1 1 0 0 0,0-1-1 0 0,0 1 1 0 0,1 0 0 0 0,6 3-65 0 0,1 1 1 0 0,-1-1 0 0 0,1 0 0 0 0,0-1 0 0 0,0 0 0 0 0,16 2 0 0 0,61 5-292 0 0,-85-9 352 0 0,292 1-448 0 0,7-24 404 0 0,-293 22 46 0 0,551-53-47 0 0,168-13 13 0 0,636 1 1 0 0,0 91 0 0 0,-169 110 36 0 0,-726-37 0 0 0,-419-88 0 0 0,0 3 0 0 0,0 1 0 0 0,59 29 0 0 0,-106-44 0 0 0,32 19-6 0 0,-31-18 2 0 0,0 0-1 0 0,0 1 1 0 0,0-1-1 0 0,0 1 1 0 0,-1-1-1 0 0,1 1 1 0 0,0 0 0 0 0,-1 0-1 0 0,0-1 1 0 0,1 1-1 0 0,-1 0 1 0 0,1 3-1 0 0,-2-4 3 0 0,1 0-1 0 0,-1 0 0 0 0,0 0 0 0 0,0 0 0 0 0,0-1 1 0 0,0 1-1 0 0,0 0 0 0 0,0 0 0 0 0,0 0 1 0 0,0 0-1 0 0,-1 0 0 0 0,1-1 0 0 0,0 1 0 0 0,0 0 1 0 0,-1 0-1 0 0,1 0 0 0 0,0-1 0 0 0,-1 1 1 0 0,1 0-1 0 0,-1 0 0 0 0,1-1 0 0 0,-1 1 0 0 0,0-1 1 0 0,1 1-1 0 0,-1 0 0 0 0,0-1 0 0 0,-1 2 1 0 0,-1 0-15 0 0,-1 0 1 0 0,1 0 0 0 0,-1 0 0 0 0,-8 3 0 0 0,-9 1-78 0 0,0-1 1 0 0,-1 0-1 0 0,0-2 1 0 0,-29 1 0 0 0,39-3 61 0 0,-561 23-758 0 0,-6-25 548 0 0,533 0 214 0 0,-2280-68 292 0 0,283-7 2083 0 0,1811 77-2080 0 0,72 2-62 0 0,175 6-331 0 0,0-5 16 0 0,1 0 0 0 0,0-1-1 0 0,22 1 1 0 0,-29-3 79 0 0,106 11-284 0 0,126-4 0 0 0,124-21-26 0 0,-120 3 246 0 0,854-28-87 0 0,242 21 182 0 0,-1 76 0 0 0,-185 55 25 0 0,-11 75 44 0 0,-655-70 85 0 0,-481-117-154 0 0,10 3 18 0 0,0 1 0 0 0,35 16 0 0 0,-43-15-9 0 0,-10-7-9 0 0,0 0 0 0 0,1 0 0 0 0,-1 0 0 0 0,0 0 0 0 0,0 1 0 0 0,0-1 0 0 0,0 0 0 0 0,0 0 0 0 0,1 0 0 0 0,-1 0 0 0 0,0 1 0 0 0,0-1 1 0 0,0 0-1 0 0,0 0 0 0 0,0 0 0 0 0,0 1 0 0 0,0-1 0 0 0,0 0 0 0 0,0 0 0 0 0,0 0 0 0 0,0 1 0 0 0,0-1 0 0 0,0 0 0 0 0,0 0 0 0 0,0 0 0 0 0,0 1 0 0 0,0-1 0 0 0,0 0 0 0 0,0 0 0 0 0,0 1 0 0 0,-2 0 0 0 0,1 0 0 0 0,-1 0 0 0 0,0 0 0 0 0,1 0 0 0 0,-1-1 0 0 0,0 1 0 0 0,0 0 0 0 0,0-1 0 0 0,0 1 0 0 0,0-1 0 0 0,0 0 0 0 0,-2 0 0 0 0,-35 4-96 0 0,-68-4-1 0 0,-176-13-302 0 0,85 3 195 0 0,-1862-98-1123 0 0,1465 74 1348 0 0,-1198-50 1641 0 0,1059 68-641 0 0,2 44 174 0 0,708-26-1126 0 0,-3-1-32 0 0,0 2 1 0 0,1 1-1 0 0,-33 9 1 0 0,58-13-38 0 0,0 0 0 0 0,-1 1 0 0 0,1-1 0 0 0,0 0 0 0 0,0 1 0 0 0,0-1 0 0 0,0 1 0 0 0,0-1 0 0 0,0 1 0 0 0,0-1 0 0 0,0 1 0 0 0,1 0 0 0 0,-1-1 0 0 0,0 1 0 0 0,-1 1 0 0 0,2-1-10 0 0,0 0 0 0 0,0 0-1 0 0,0 0 1 0 0,0 0 0 0 0,0 0 0 0 0,0-1 0 0 0,0 1 0 0 0,0 0 0 0 0,0 0-1 0 0,1 0 1 0 0,-1 0 0 0 0,0-1 0 0 0,0 1 0 0 0,1 0 0 0 0,-1 0 0 0 0,1-1-1 0 0,-1 1 1 0 0,1 0 0 0 0,-1-1 0 0 0,1 1 0 0 0,-1 0 0 0 0,1-1-1 0 0,0 1 1 0 0,-1-1 0 0 0,2 1 0 0 0,21 16-250 0 0,-11-10 180 0 0,1-2 0 0 0,0 1-1 0 0,0-2 1 0 0,1 1 0 0 0,0-2 0 0 0,-1 0 0 0 0,19 1 0 0 0,60 7-157 0 0,112 0 0 0 0,102-19-41 0 0,560-46-5 0 0,-409 23 230 0 0,754-32-53 0 0,-2 66 30 0 0,-360 60 75 0 0,-15 72 13 0 0,-827-134-8 0 0,27 6 11 0 0,0 1 0 0 0,-1 2 0 0 0,61 25 0 0 0,-92-34-12 0 0,-1 0 1 0 0,1-1-1 0 0,0 1 0 0 0,0 0 0 0 0,-1 0 1 0 0,1 1-1 0 0,-1-1 0 0 0,1 0 1 0 0,-1 0-1 0 0,1 1 0 0 0,-1-1 0 0 0,2 2 1 0 0,-3-2-4 0 0,0 0 0 0 0,0-1 1 0 0,-1 1-1 0 0,1-1 0 0 0,0 1 1 0 0,0 0-1 0 0,0-1 0 0 0,0 1 1 0 0,-1-1-1 0 0,1 1 0 0 0,0-1 1 0 0,0 1-1 0 0,-1-1 0 0 0,1 1 1 0 0,0-1-1 0 0,-1 1 0 0 0,1-1 1 0 0,-1 1-1 0 0,1-1 0 0 0,0 0 1 0 0,-1 1-1 0 0,1-1 0 0 0,-1 1 1 0 0,1-1-1 0 0,-1 0 0 0 0,0 0 1 0 0,1 1-1 0 0,-1-1 0 0 0,1 0 1 0 0,-1 0-1 0 0,-1 0 0 0 0,-9 4-15 0 0,-1-1 0 0 0,1 0 0 0 0,-1-1 0 0 0,0-1 0 0 0,-20 1 1 0 0,18-1-13 0 0,-535 4-150 0 0,376-8 158 0 0,-1742-6-106 0 0,1899 9 125 0 0,-880-2 210 0 0,0 20 251 0 0,128 12 33 0 0,351-3-197 0 0,48-2-10 0 0,-22 6 129 0 0,352-24-342 0 0,27-3-63 0 0,12-4-12 0 0,0 0 1 0 0,0 0 0 0 0,-1 0 0 0 0,1 0-1 0 0,0 0 1 0 0,0 0 0 0 0,0 0 0 0 0,0 0-1 0 0,0 0 1 0 0,0 0 0 0 0,-1 0 0 0 0,1 0-1 0 0,0 0 1 0 0,0 0 0 0 0,0 0 0 0 0,0 1-1 0 0,0-1 1 0 0,0 0 0 0 0,0 0 0 0 0,0 0-1 0 0,-1 0 1 0 0,1 0 0 0 0,0 0 0 0 0,0 0-1 0 0,0 0 1 0 0,0 1 0 0 0,0-1 0 0 0,0 0 0 0 0,0 0-1 0 0,0 0 1 0 0,0 0 0 0 0,0 0 0 0 0,0 0-1 0 0,0 1 1 0 0,0-1 0 0 0,0 0 0 0 0,0 0-1 0 0,0 0 1 0 0,0 0 0 0 0,0 0 0 0 0,0 0-1 0 0,0 1 1 0 0,0-1 0 0 0,0 0 0 0 0,2 1-10 0 0,0 1 0 0 0,1-1 1 0 0,-1 0-1 0 0,0 0 1 0 0,1 0-1 0 0,-1 0 1 0 0,1 0-1 0 0,-1 0 1 0 0,1-1-1 0 0,3 1 1 0 0,41 6-156 0 0,-36-6 116 0 0,77 8-320 0 0,139-5 1 0 0,91-25 21 0 0,-210 13 270 0 0,1230-86-229 0 0,249 34 258 0 0,-3 128 0 0 0,-724 40 48 0 0,-724-86 11 0 0,127 24 54 0 0,-192-30 2 0 0,111 39 1 0 0,-149-41-55 0 0,-24-9-13 0 0,-7-1 0 0 0,-4-3 0 0 0,1 0 0 0 0,-1 0 0 0 0,1 0 0 0 0,-1 0 0 0 0,1 0 0 0 0,-1 0 0 0 0,0-1 0 0 0,1 1 0 0 0,-1 0 0 0 0,0-1 0 0 0,0 0 0 0 0,1 1 0 0 0,-4-1 0 0 0,-34 3 0 0 0,32-2 0 0 0,-342 0-21 0 0,207-3-35 0 0,-856-23-111 0 0,205 3 75 0 0,-239-3 261 0 0,322 6 26 0 0,-273 16 729 0 0,772 4-692 0 0,-562 17 502 0 0,767-18-734 0 0,-19 2 43 0 0,-39 6-1 0 0,78 0-231 0 0,7-3-11 0 0,0-1 1 0 0,31 1 0 0 0,253 1-427 0 0,5-24 385 0 0,-187 9 151 0 0,1180-72-81 0 0,4 26 153 0 0,412 107-132 0 0,-1282-6 155 0 0,-5 19-63 0 0,-153 2 47 0 0,-266-62 10 0 0,-13-5 1 0 0,0 0 0 0 0,0 0-1 0 0,0 0 1 0 0,0 0 0 0 0,0 0 0 0 0,0 0 0 0 0,1 0-1 0 0,-1 0 1 0 0,0 0 0 0 0,0 0 0 0 0,0 0-1 0 0,0 0 1 0 0,0 0 0 0 0,0 0 0 0 0,0 0 0 0 0,1 0-1 0 0,-1 1 1 0 0,0-1 0 0 0,0 0 0 0 0,0 0 0 0 0,0 0-1 0 0,0 0 1 0 0,0 0 0 0 0,0 0 0 0 0,0 0 0 0 0,0 0-1 0 0,0 0 1 0 0,0 1 0 0 0,0-1 0 0 0,0 0 0 0 0,0 0-1 0 0,1 0 1 0 0,-1 0 0 0 0,0 0 0 0 0,0 0 0 0 0,0 1-1 0 0,0-1 1 0 0,0 0 0 0 0,0 0 0 0 0,0 0-1 0 0,0 0 1 0 0,0 0 0 0 0,-1 0 0 0 0,1 1 0 0 0,-2 0-4 0 0,0-1 0 0 0,0 1 1 0 0,0 0-1 0 0,0-1 1 0 0,0 1-1 0 0,0-1 0 0 0,0 1 1 0 0,0-1-1 0 0,0 0 0 0 0,-4 0 1 0 0,-35-2-14 0 0,19 1 10 0 0,-276-6-15 0 0,-2698-54-394 0 0,2338 59 572 0 0,-72-1 306 0 0,60 5 232 0 0,483 2-462 0 0,-110 4 133 0 0,5 15 82 0 0,286-22-439 0 0,-5 0 14 0 0,1 0 1 0 0,-1 0 0 0 0,1 2 0 0 0,0-1-1 0 0,0 1 1 0 0,-16 7 0 0 0,26-10-25 0 0,0 0 1 0 0,0 0-1 0 0,0 0 1 0 0,-1 0-1 0 0,1 0 1 0 0,0 0-1 0 0,0 0 1 0 0,0 0-1 0 0,0 0 1 0 0,0 0-1 0 0,0 1 1 0 0,0-1-1 0 0,0 0 1 0 0,0 0-1 0 0,-1 0 1 0 0,1 0-1 0 0,0 0 1 0 0,0 0-1 0 0,0 0 1 0 0,0 0-1 0 0,0 0 1 0 0,0 0-1 0 0,0 0 1 0 0,0 1-1 0 0,0-1 1 0 0,0 0-1 0 0,0 0 1 0 0,0 0-1 0 0,0 0 1 0 0,0 0-1 0 0,0 0 0 0 0,0 0 1 0 0,0 0-1 0 0,0 1 1 0 0,0-1-1 0 0,0 0 1 0 0,0 0-1 0 0,0 0 1 0 0,0 0-1 0 0,0 0 1 0 0,0 0-1 0 0,0 0 1 0 0,0 0-1 0 0,0 1 1 0 0,0-1-1 0 0,0 0 1 0 0,0 0-1 0 0,0 0 1 0 0,0 0-1 0 0,0 0 1 0 0,0 0-1 0 0,0 0 1 0 0,1 0-1 0 0,-1 0 1 0 0,0 0-1 0 0,0 1 1 0 0,0-1-1 0 0,0 0 1 0 0,3 4-32 0 0,1 1 1 0 0,0-1 0 0 0,-1 0-1 0 0,1 0 1 0 0,1 0-1 0 0,-1-1 1 0 0,1 0 0 0 0,-1 0-1 0 0,1 0 1 0 0,0 0 0 0 0,0 0-1 0 0,10 2 1 0 0,8 3-103 0 0,43 9 0 0 0,14-2-136 0 0,119 6-1 0 0,91-14-12 0 0,905-39 5 0 0,-486 5 270 0 0,755 26-115 0 0,-10 129 122 0 0,-1007-42-12 0 0,-436-84 12 0 0,1 1 0 0 0,-1 1 0 0 0,0 0 0 0 0,0 1 0 0 0,13 7 0 0 0,-17-6-22 0 0,-7-6 24 0 0,0 0-1 0 0,0 0 0 0 0,0 0 1 0 0,0 1-1 0 0,0-1 0 0 0,0 0 0 0 0,0 0 1 0 0,0 0-1 0 0,0 0 0 0 0,0 1 1 0 0,0-1-1 0 0,0 0 0 0 0,0 0 1 0 0,0 0-1 0 0,0 0 0 0 0,0 1 1 0 0,0-1-1 0 0,0 0 0 0 0,0 0 1 0 0,0 0-1 0 0,0 0 0 0 0,0 1 1 0 0,0-1-1 0 0,0 0 0 0 0,0 0 0 0 0,0 0 1 0 0,0 0-1 0 0,-1 0 0 0 0,1 1 1 0 0,0-1-1 0 0,0 0 0 0 0,0 0 1 0 0,0 0-1 0 0,0 0 0 0 0,-3 2-3 0 0,1-1 1 0 0,-1 0-1 0 0,1 1 0 0 0,-1-1 0 0 0,0 0 0 0 0,1-1 0 0 0,-1 1 0 0 0,0 0 1 0 0,-4 0-1 0 0,-37 2-66 0 0,29-2 40 0 0,-387 6-305 0 0,258-7 324 0 0,-1437 22 71 0 0,-218 10 594 0 0,1011-1-80 0 0,286-9-215 0 0,41 1 5 0 0,3 27 233 0 0,446-48-577 0 0,-29 5 86 0 0,0 1-1 0 0,-42 14 0 0 0,79-21-96 0 0,1 0 1 0 0,0 1-1 0 0,0-1 0 0 0,0 1 0 0 0,0-1 0 0 0,-5 5 0 0 0,8-5-12 0 0,-1-1-1 0 0,1 0 0 0 0,-1 1 0 0 0,1-1 0 0 0,-1 1 0 0 0,1-1 0 0 0,0 1 0 0 0,-1 0 0 0 0,1-1 0 0 0,0 1 0 0 0,-1-1 0 0 0,1 1 0 0 0,0 0 0 0 0,0-1 0 0 0,-1 1 0 0 0,1-1 0 0 0,0 1 1 0 0,0 0-1 0 0,0-1 0 0 0,0 1 0 0 0,0 0 0 0 0,0-1 0 0 0,0 1 0 0 0,0 0 0 0 0,0-1 0 0 0,1 1 0 0 0,-1 0 0 0 0,0-1 0 0 0,0 1 0 0 0,0-1 0 0 0,1 1 0 0 0,-1 0 0 0 0,0-1 0 0 0,1 1 1 0 0,-1-1-1 0 0,1 1 0 0 0,-1-1 0 0 0,0 1 0 0 0,1-1 0 0 0,0 1 0 0 0,4 3-21 0 0,0 0-1 0 0,1-1 1 0 0,-1 1 0 0 0,1-1-1 0 0,-1-1 1 0 0,1 1 0 0 0,0-1-1 0 0,0 0 1 0 0,1 0 0 0 0,8 1-1 0 0,30 6-207 0 0,1-1 0 0 0,84 2 1 0 0,101-14-194 0 0,510-47 383 0 0,2-24-2 0 0,312-25-20 0 0,72 53 22 0 0,-6 93 19 0 0,-877-17 24 0 0,278 72 0 0 0,-514-99 0 0 0,3 0 1 0 0,-1 0 1 0 0,1 1-1 0 0,-1 0 1 0 0,0 1-1 0 0,0 0 0 0 0,0 1 1 0 0,11 6-1 0 0,-21-11 0 0 0,0 0-1 0 0,0 0 1 0 0,0 0 0 0 0,0 0 0 0 0,0 0-1 0 0,0 0 1 0 0,0 0 0 0 0,0 0 0 0 0,-1 1-1 0 0,1-1 1 0 0,0 0 0 0 0,0 0 0 0 0,0 0-1 0 0,0 0 1 0 0,0 0 0 0 0,0 0-1 0 0,0 0 1 0 0,0 0 0 0 0,0 0 0 0 0,0 0-1 0 0,0 0 1 0 0,0 0 0 0 0,0 0 0 0 0,-1 0-1 0 0,1 0 1 0 0,0 0 0 0 0,0 0 0 0 0,0 1-1 0 0,0-1 1 0 0,0 0 0 0 0,0 0-1 0 0,0 0 1 0 0,0 0 0 0 0,0 0 0 0 0,0 0-1 0 0,0 0 1 0 0,0 0 0 0 0,0 0 0 0 0,0 0-1 0 0,0 0 1 0 0,0 1 0 0 0,0-1 0 0 0,0 0-1 0 0,0 0 1 0 0,0 0 0 0 0,0 0 0 0 0,0 0-1 0 0,0 0 1 0 0,0 0 0 0 0,0 0-1 0 0,0 0 1 0 0,0 0 0 0 0,1 0 0 0 0,-1 1-1 0 0,0-1 1 0 0,0 0 0 0 0,0 0 0 0 0,-11 3 0 0 0,1 0 1 0 0,-1 0 0 0 0,0-1-1 0 0,0-1 1 0 0,-22 1 0 0 0,-61-6-30 0 0,41 0 3 0 0,-226-1 12 0 0,108 3 15 0 0,-738 1-2 0 0,579 3 0 0 0,-467-14 0 0 0,231 1 0 0 0,-586-4 499 0 0,974 10-313 0 0,-223 4 403 0 0,323 3-421 0 0,35-1 8 0 0,0 1 0 0 0,-71 13 1 0 0,114-15-177 0 0,0 0 0 0 0,0 0 0 0 0,0 0 0 0 0,0 0 1 0 0,0 0-1 0 0,0 0 0 0 0,0 0 0 0 0,0 0 0 0 0,0 0 0 0 0,0 0 0 0 0,0 0 1 0 0,0 0-1 0 0,0 0 0 0 0,0 1 0 0 0,0-1 0 0 0,0 0 0 0 0,0 0 0 0 0,0 0 0 0 0,0 0 1 0 0,0 0-1 0 0,0 0 0 0 0,0 0 0 0 0,0 0 0 0 0,0 0 0 0 0,0 0 0 0 0,0 1 1 0 0,0-1-1 0 0,0 0 0 0 0,0 0 0 0 0,0 0 0 0 0,0 0 0 0 0,0 0 0 0 0,0 0 1 0 0,0 0-1 0 0,0 0 0 0 0,0 0 0 0 0,0 0 0 0 0,0 0 0 0 0,0 0 0 0 0,0 1 0 0 0,0-1 1 0 0,0 0-1 0 0,0 0 0 0 0,0 0 0 0 0,-1 0 0 0 0,1 0 0 0 0,0 0 0 0 0,0 0 1 0 0,8 5-79 0 0,0-1 1 0 0,0 1-1 0 0,1-2 1 0 0,-1 1-1 0 0,1-1 1 0 0,0 0-1 0 0,14 2 1 0 0,73 7-332 0 0,-77-10 350 0 0,230 9-380 0 0,4-15 184 0 0,-146 1 171 0 0,684-37 51 0 0,-291 10 34 0 0,589 0-5 0 0,-1 56 62 0 0,126 83-112 0 0,-1071-90 46 0 0,146 23 52 0 0,-5 19-16 0 0,-257-54-28 0 0,0 1 0 0 0,-1 1 0 0 0,0 2 0 0 0,33 17 0 0 0,-59-28 0 0 0,1 1 0 0 0,0-1 0 0 0,0 1 0 0 0,0-1 0 0 0,0 1 0 0 0,0-1 0 0 0,-1 1 0 0 0,1 0 0 0 0,0-1 0 0 0,-1 1 0 0 0,1 0 0 0 0,0 0 0 0 0,-1-1 0 0 0,1 1 0 0 0,-1 0 0 0 0,1 0 0 0 0,-1 0 0 0 0,1 1 0 0 0,-1-1-1 0 0,-1 0 0 0 0,1 0 0 0 0,-1 0-1 0 0,0 0 1 0 0,1 0 0 0 0,-1-1 0 0 0,0 1 0 0 0,1 0 0 0 0,-1-1-1 0 0,0 1 1 0 0,0 0 0 0 0,0-1 0 0 0,0 1 0 0 0,0-1-1 0 0,0 1 1 0 0,0-1 0 0 0,0 0 0 0 0,0 1 0 0 0,0-1-1 0 0,0 0 1 0 0,-2 1 0 0 0,-30 5-70 0 0,31-5 64 0 0,-183 13-317 0 0,-7-14 183 0 0,116-1 134 0 0,-2447-69-426 0 0,2041 46 759 0 0,21 2 221 0 0,261 13-274 0 0,-182-6 388 0 0,5 17 156 0 0,361-2-781 0 0,-4 1 48 0 0,-1 0-1 0 0,0 1 0 0 0,-35 8 0 0 0,55-10-83 0 0,0 1 0 0 0,1-1 0 0 0,-1 0 0 0 0,0 0 0 0 0,0 0 0 0 0,1 1 0 0 0,-1-1 0 0 0,0 0 0 0 0,0 1 0 0 0,1-1 0 0 0,-1 1 0 0 0,0-1 0 0 0,1 1 0 0 0,-1-1 0 0 0,1 1 0 0 0,-1-1 0 0 0,1 1 0 0 0,-2 1 0 0 0,2-1-4 0 0,0 0 1 0 0,0 0-1 0 0,0 0 0 0 0,0 0 0 0 0,0 0 0 0 0,0 0 1 0 0,0 0-1 0 0,0-1 0 0 0,0 1 0 0 0,1 0 0 0 0,-1 0 0 0 0,0 0 1 0 0,1 0-1 0 0,-1 0 0 0 0,0 0 0 0 0,1-1 0 0 0,-1 1 1 0 0,1 0-1 0 0,0 0 0 0 0,0 0 0 0 0,18 17-238 0 0,-7-11 123 0 0,0 1 1 0 0,1-2 0 0 0,-1 0 0 0 0,24 7 0 0 0,59 13-246 0 0,-83-24 325 0 0,65 14-161 0 0,143 9 1 0 0,84-17 1 0 0,764-33 144 0 0,-530 7-5 0 0,596 2-228 0 0,-4 61-198 0 0,-1087-41 475 0 0,366 32-97 0 0,-7 15 46 0 0,-334-40 61 0 0,0 2 0 0 0,77 27 0 0 0,-121-31 11 0 0,-21-7 10 0 0,-4-1 1 0 0,-7 2-12 0 0,0 0 1 0 0,-1 0-1 0 0,1-1 1 0 0,0 0-1 0 0,-1-1 0 0 0,1 0 1 0 0,0 0-1 0 0,-1-1 1 0 0,-9-1-1 0 0,-10 1-5 0 0,-561 5 91 0 0,363-6-205 0 0,-2707-72 58 0 0,2155 36 618 0 0,328 16 15 0 0,392 19-490 0 0,-470-12 1075 0 0,475 17-1082 0 0,50-3-42 0 0,7 2-140 0 0,13 6-18 0 0,1-1 1 0 0,0-1-1 0 0,35 8 1 0 0,67 3-159 0 0,240 7-261 0 0,6-22 301 0 0,-254-2 203 0 0,1399 22-124 0 0,-7 119 98 0 0,-1489-139 56 0 0,375 63 0 0 0,-5 16 0 0 0,-366-76 0 0 0,107 29 0 0 0,-99-26 0 0 0,-1 2 0 0 0,37 19 0 0 0,-62-29 0 0 0,0 0 0 0 0,0 1 0 0 0,0-1 0 0 0,0 1 0 0 0,-1-1 0 0 0,1 1 0 0 0,0-1 0 0 0,0 1 0 0 0,0 0 0 0 0,-1-1 0 0 0,1 1 0 0 0,0 0 0 0 0,-1 0 0 0 0,1-1 0 0 0,0 1 0 0 0,-1 0 0 0 0,1 0 0 0 0,0 2 0 0 0,-1-2 0 0 0,-1-1 0 0 0,1 1 0 0 0,-1 0 0 0 0,0 0 0 0 0,1-1 0 0 0,-1 1 0 0 0,1 0 0 0 0,-1-1 0 0 0,0 1 0 0 0,0-1 0 0 0,1 1 0 0 0,-1-1 0 0 0,0 1 0 0 0,0-1 0 0 0,0 1 0 0 0,1-1 0 0 0,-1 0 0 0 0,0 1 0 0 0,0-1 0 0 0,0 0 0 0 0,0 0 0 0 0,0 0 0 0 0,0 0 0 0 0,-1 0 0 0 0,-32 4 0 0 0,31-4 0 0 0,-375-3-2 0 0,282 0-6 0 0,-1530-53-174 0 0,1558 53 183 0 0,-2306-94 418 0 0,113 102 63 0 0,2028 2-471 0 0,-554 27 42 0 0,777-34-53 0 0,-824 64 10 0 0,736-56-12 0 0,-122 15-74 0 0,217-22-31 0 0,10 0-12 0 0,49 7-220 0 0,111 1 0 0 0,66-18-85 0 0,-215 8 404 0 0,879-76-29 0 0,-77 3 52 0 0,1006 43 237 0 0,-478 138-24 0 0,-788-33-184 0 0,-10 28 0 0 0,-476-86-29 0 0,77 19 0 0 0,-115-24-29 0 0,69 28 0 0 0,-100-36-113 0 0,-37 3-168 0 0,-3-4 161 0 0,0-1 0 0 0,-59-6-1 0 0,39 0 46 0 0,-1986-125 213 0 0,29 54 943 0 0,703 81-366 0 0,1094 9-751 0 0,210-14-94 0 0,19 4-136 0 0,-5 0 202 0 0,38 5-362 0 0,0-2-1 0 0,72 1 1 0 0,-70-5 292 0 0,470 11 34 0 0,-267-10 129 0 0,-194-2-1 0 0,666 18 205 0 0,1 22 30 0 0,263 75 125 0 0,-668-57-344 0 0,-230-38-146 0 0,128 51 0 0 0,-203-67-126 0 0,28 16 1 0 0,-43-22 244 0 0,0 0 1 0 0,0 0 0 0 0,0 0-1 0 0,0 0 1 0 0,0 0-1 0 0,0 0 1 0 0,0 0-1 0 0,0 0 1 0 0,0 0-1 0 0,-1 0 1 0 0,1 0-1 0 0,0 0 1 0 0,0 0-1 0 0,0 1 1 0 0,0-1-1 0 0,0 0 1 0 0,0 0-1 0 0,0 0 1 0 0,0 0-1 0 0,0 0 1 0 0,0 0-1 0 0,0 0 1 0 0,0 0-1 0 0,0 0 1 0 0,0 0 0 0 0,0 0-1 0 0,0 1 1 0 0,0-1-1 0 0,0 0 1 0 0,0 0-1 0 0,0 0 1 0 0,0 0-1 0 0,0 0 1 0 0,0 0-1 0 0,0 0 1 0 0,0 0-1 0 0,0 0 1 0 0,0 0-1 0 0,0 1 1 0 0,0-1-1 0 0,0 0 1 0 0,0 0-1 0 0,0 0 1 0 0,0 0-1 0 0,0 0 1 0 0,0 0-1 0 0,0 0 1 0 0,0 0 0 0 0,0 0-1 0 0,0 0 1 0 0,1 0-1 0 0,-1 0 1 0 0,-14 4-178 0 0,0-1 1 0 0,1 0 0 0 0,-1-1 0 0 0,0 0-1 0 0,0-2 1 0 0,-21 0 0 0 0,16 0 51 0 0,-502-21-1625 0 0,-1201-140 2563 0 0,884 85 1544 0 0,-6 30-830 0 0,-1064 46-876 0 0,1249 29-920 0 0,594-26 227 0 0,-183 15-330 0 0,246-17 231 0 0,7-1-30 0 0,46 7-163 0 0,87 0 0 0 0,57-13-18 0 0,-123 3 251 0 0,696-18 150 0 0,-1 34 77 0 0,-119 46-277 0 0,-529-40-384 0 0,-114-18 330 0 0,-8 0-96 0 0,-9 1 134 0 0,0-1-1 0 0,0 0 0 0 0,0-1 0 0 0,-17-1 0 0 0,1 0 53 0 0,-1145-45 1140 0 0,338 7 28 0 0,681 34-960 0 0,-500-14 104 0 0,371 13 14 0 0,-439-2 1178 0 0,712 8-1366 0 0,-26 0 85 0 0,0 2 1 0 0,-36 6-1 0 0,72-8-101 0 0,0 0 1 0 0,0 0 0 0 0,0 0-1 0 0,0 0 1 0 0,0 0 0 0 0,0 1-1 0 0,1-1 1 0 0,-1 0 0 0 0,0 0 0 0 0,0 0-1 0 0,0 0 1 0 0,0 0 0 0 0,0 0-1 0 0,0 0 1 0 0,0 0 0 0 0,0 0-1 0 0,0 0 1 0 0,0 0 0 0 0,0 0 0 0 0,0 0-1 0 0,0 0 1 0 0,0 1 0 0 0,0-1-1 0 0,0 0 1 0 0,0 0 0 0 0,0 0-1 0 0,0 0 1 0 0,0 0 0 0 0,0 0-1 0 0,0 0 1 0 0,0 0 0 0 0,0 0 0 0 0,0 0-1 0 0,0 0 1 0 0,0 0 0 0 0,0 0-1 0 0,0 0 1 0 0,0 1 0 0 0,0-1-1 0 0,-1 0 1 0 0,1 0 0 0 0,0 0 0 0 0,0 0-1 0 0,0 0 1 0 0,0 0 0 0 0,10 6-79 0 0,0-1 1 0 0,0 0-1 0 0,0 0 1 0 0,0-1-1 0 0,1 0 1 0 0,0-1-1 0 0,13 3 1 0 0,84 8-351 0 0,-85-12 365 0 0,343 11-47 0 0,-225-11 113 0 0,-68 0-4 0 0,456 16-143 0 0,-4 44 23 0 0,-504-58 113 0 0,-17-3-53 0 0,-7-1-304 0 0,-408-25-222 0 0,92 8 392 0 0,-150-20 94 0 0,-278-20 521 0 0,0 26 53 0 0,524 34-377 0 0,159 2-12 0 0,-109 23 0 0 0,173-28-84 0 0,0 0 1 0 0,0 0 0 0 0,0 0-1 0 0,0 0 1 0 0,0 0 0 0 0,0 0-1 0 0,0 0 1 0 0,0 0 0 0 0,0 0 0 0 0,0 0-1 0 0,0 0 1 0 0,0 0 0 0 0,0 0-1 0 0,0 0 1 0 0,0 0 0 0 0,0 0-1 0 0,0 0 1 0 0,0 0 0 0 0,0 1-1 0 0,0-1 1 0 0,0 0 0 0 0,0 0-1 0 0,1 0 1 0 0,-1 0 0 0 0,0 0-1 0 0,0 0 1 0 0,-1 0 0 0 0,1 0 0 0 0,0 0-1 0 0,0 0 1 0 0,0 0 0 0 0,0 0-1 0 0,0 1 1 0 0,0-1 0 0 0,0 0-1 0 0,0 0 1 0 0,0 0 0 0 0,0 0-1 0 0,0 0 1 0 0,0 0 0 0 0,0 0-1 0 0,0 0 1 0 0,0 0 0 0 0,0 0 0 0 0,0 0-1 0 0,0 0 1 0 0,0 0 0 0 0,0 0-1 0 0,0 0 1 0 0,0 0 0 0 0,0 0-1 0 0,-1 0 1 0 0,1 1 0 0 0,0-1-1 0 0,0 0 1 0 0,0 0 0 0 0,0 0-1 0 0,0 0 1 0 0,0 0 0 0 0,0 0 0 0 0,0 0-1 0 0,0 0 1 0 0,0 0 0 0 0,0 0-1 0 0,0 0 1 0 0,0 0 0 0 0,-1 0-1 0 0,5 4-28 0 0,-1 0-1 0 0,0-1 1 0 0,1 1 0 0 0,0-1-1 0 0,0 1 1 0 0,0-1-1 0 0,0 0 1 0 0,1-1-1 0 0,-1 1 1 0 0,1-1 0 0 0,0 0-1 0 0,-1 0 1 0 0,10 3-1 0 0,7 0-148 0 0,42 6 0 0 0,301 8 377 0 0,-218-17-132 0 0,870 54 228 0 0,-526-11-284 0 0,-117-30 216 0 0,-2-20 71 0 0,-158-6 234 0 0,72 0-99 0 0,-115 10-263 0 0,480 17 520 0 0,-311 6-650 0 0,38 5-70 0 0,23-9 93 0 0,-218-13-44 0 0,339 0-18 0 0,-461-7 12 0 0,-14 0 19 0 0,55 5 1 0 0,92 9 139 0 0,-123-8-124 0 0,29 2 34 0 0,-31-2-77 0 0,73-5 1 0 0,-93-1-4 0 0,189 5-1 0 0,-61 0 0 0 0,-88-2 0 0 0,147-5 0 0 0,-134-1 44 0 0,110 10 0 0 0,-152-1-42 0 0,116 4-84 0 0,-128-6 82 0 0,47 0 0 0 0,24 0 0 0 0,-32-1 0 0 0,125 3 0 0 0,208-6 0 0 0,-210-6 0 0 0,-125 6 0 0 0,132-4 0 0 0,-141 3 0 0 0,94-9 0 0 0,25 0 0 0 0,-66 6 0 0 0,431-52 72 0 0,-375 35-72 0 0,78-8 0 0 0,26-3 0 0 0,-109 15 0 0 0,78-4-13 0 0,23-2-46 0 0,82-7 59 0 0,1 17 0 0 0,212 25 0 0 0,-504-7 0 0 0,438 42-77 0 0,-507-45 8 0 0,-26 5-391 0 0,5-1 362 0 0,-433 22-686 0 0,346-23 696 0 0,-823 11-396 0 0,1-21 279 0 0,633 4 118 0 0,-1041-15-334 0 0,1105 14 408 0 0,-911-7-49 0 0,114 25 146 0 0,2 15 0 0 0,12-8-96 0 0,-211-54-112 0 0,586-8 764 0 0,188 10-212 0 0,-243-4 16 0 0,323 32-444 0 0,284 3 0 0 0,-236 9-20 0 0,-37-1-42 0 0,-490-20-45 0 0,542 15-452 0 0,-50-1-1011 0 0,-338-48 389 0 0,260 12 2235 0 0,243 26-881 0 0,-81-7-185 0 0,-60-9-212 0 0,65 4 747 0 0,61 5 89 0 0,-175-6 577 0 0,60 4-709 0 0,-145-5 43 0 0,270 14-470 0 0,-328-2 257 0 0,384 13-242 0 0,-446 10 10 0 0,283-13-78 0 0,-32 2 0 0 0,-158 4-443 0 0,375-6-594 0 0,121 0 1008 0 0,0 0 0 0 0,0 0 0 0 0,0 1-1 0 0,0-1 1 0 0,0 0 0 0 0,-1 1 0 0 0,1-1 0 0 0,0 1-1 0 0,0-1 1 0 0,0 1 0 0 0,1 1 0 0 0,3 1-54 0 0,13 6-131 0 0,1-1 0 0 0,0-1-1 0 0,1-1 1 0 0,32 7 0 0 0,85 5 107 0 0,-56-8 17 0 0,49 5 53 0 0,160-1-1 0 0,82-12 156 0 0,111-4 278 0 0,-480 2-266 0 0,-12-4-54 0 0,-1 2 0 0 0,1-1 0 0 0,-1 1 0 0 0,0 1 0 0 0,0-1 0 0 0,0 2 0 0 0,-11 0 0 0 0,17-1-69 0 0,-77 3 19 0 0,-130 20-1 0 0,96-8-23 0 0,-13 1-12 0 0,125-15-45 0 0,5 2-4 0 0,4 2 23 0 0,-1 0 0 0 0,1 0-1 0 0,0-1 1 0 0,0 0 0 0 0,0 0-1 0 0,0-1 1 0 0,1 1 0 0 0,-1-2-1 0 0,1 1 1 0 0,0 0 0 0 0,12 0-1 0 0,9 0-57 0 0,45-4-1 0 0,-53 2 114 0 0,182-12-78 0 0,184-2 128 0 0,-326 18-310 0 0,-57-4 73 0 0,-6 0-179 0 0,-172 10-248 0 0,81-2 549 0 0,-47 1 21 0 0,-445 22 1349 0 0,571-31-1279 0 0,-11 0 54 0 0,2 1 0 0 0,-1 1-1 0 0,0 1 1 0 0,-29 7-1 0 0,46-7-114 0 0,6-2-62 0 0,5 0-10 0 0,6 3 35 0 0,1 0 0 0 0,0-1 0 0 0,0 0 0 0 0,1 0 0 0 0,-1-2 0 0 0,0 1 0 0 0,14 0 0 0 0,78-5-57 0 0,-87 3 122 0 0,488-42 260 0 0,-502 42-271 0 0,93-16 9 0 0,-91 16 203 0 0,-13-9-41 0 0,5 6-125 0 0,1 1-1 0 0,-1 0 0 0 0,0 0 0 0 0,-1 0 1 0 0,1 1-1 0 0,0 0 0 0 0,0 0 1 0 0,-11-1-1 0 0,-46 2 169 0 0,44 1-231 0 0,-282 15-405 0 0,61-1 382 0 0,170-11 51 0 0,-115-1 40 0 0,173-4-41 0 0,9 0 42 0 0,29 5-22 0 0,5-1-95 0 0,59-6 28 0 0,491-16 22 0 0,1 27 55 0 0,-333 3 180 0 0,345 5 315 0 0,-440-16-474 0 0,248 4 145 0 0,607 20-79 0 0,-34-14 320 0 0,-653 2-384 0 0,0 0 0 0 0,-83-8 59 0 0,-15 0-118 0 0,25 6-5 0 0,-75-7 0 0 0,86 3 0 0 0,-210-4 0 0 0,106 9 0 0 0,-337-17-470 0 0,72 5 187 0 0,-882-35-908 0 0,752 23 1192 0 0,-136-3 116 0 0,-663 46-96 0 0,1001-24-13 0 0,24-4-187 0 0,0 0-1 0 0,-12-1 0 0 0,45 5-199 0 0,-1-1 256 0 0,30-2-20 0 0,1-3 0 0 0,71-7-1 0 0,-39 0 159 0 0,528-17 605 0 0,-196 8-291 0 0,-397 16-329 0 0,962-56 0 0 0,311-2 0 0 0,-92 70 0 0 0,-767-2 0 0 0,230 10 0 0 0,-434-14 0 0 0,321 0 0 0 0,214-18 0 0 0,-153 9 0 0 0,-356 4 0 0 0,303 4 64 0 0,8 10-64 0 0,-322-6 0 0 0,224 15 0 0 0,-248-11 0 0 0,-80-6 0 0 0,223 11 0 0 0,-166-10-45 0 0,187 2-78 0 0,-7-12 123 0 0,183-3 0 0 0,591-19-472 0 0,-455 25 271 0 0,145-5 112 0 0,-783 2 82 0 0,724-14-232 0 0,-16 57 402 0 0,-514-23-134 0 0,542 8 35 0 0,98 4 0 0 0,-848-26-64 0 0,16 1 0 0 0,65 13 0 0 0,-111-15-10 0 0,-11-3-53 0 0,-5 0-422 0 0,-176 3 340 0 0,100-4 155 0 0,-416 12 171 0 0,-153-8-68 0 0,470-5-98 0 0,-257-27-15 0 0,233 11 0 0 0,-234-25 357 0 0,-246-14 398 0 0,287 61-714 0 0,1 20-261 0 0,249-14 55 0 0,-75-1-91 0 0,-241-21 0 0 0,391 3 267 0 0,68 8 46 0 0,4 1 13 0 0,16-5-79 0 0,0 1-1 0 0,0 1 1 0 0,0 1 0 0 0,0 0 0 0 0,22 1 0 0 0,3 0-18 0 0,603-15 234 0 0,-386 18-35 0 0,-47 0-55 0 0,734 12 433 0 0,-341-20-495 0 0,-276 1 100 0 0,566 14 149 0 0,-704 2-304 0 0,-161-9-13 0 0,-105 7-216 0 0,-112 0 104 0 0,-226 15 18 0 0,117-4 49 0 0,-230 22 62 0 0,135-4 23 0 0,-443-13 0 0 0,601-27-178 0 0,-296-13-136 0 0,201-1 246 0 0,-147-12-334 0 0,75-12-1123 0 0,-1 23 879 0 0,367 17 616 0 0,-8 0-80 0 0,-63 7 0 0 0,102-7 7 0 0,5 2-79 0 0,11 3 130 0 0,-1 0 0 0 0,1-1 0 0 0,0 0 0 0 0,1-1 0 0 0,-1-1-1 0 0,15 1 1 0 0,93-2 52 0 0,-61-2-6 0 0,678-33 106 0 0,-727 33-129 0 0,142-10 0 0 0,180-11 180 0 0,347 6 470 0 0,206 23-368 0 0,114-14-280 0 0,-315 8 346 0 0,-262 3-180 0 0,-118 4 442 0 0,276 32-240 0 0,-380-23-331 0 0,-138-13-20 0 0,168 1-4 0 0,-90-4-16 0 0,259 16 14 0 0,-305-15 28 0 0,330 23 39 0 0,-199-5-78 0 0,-181-17 0 0 0,92 1 54 0 0,34 6-41 0 0,61 7-16 0 0,-131-6-173 0 0,199-6-1 0 0,-251-10-814 0 0,-58-4 799 0 0,4 7 164 0 0,0 0-1 0 0,0-1 0 0 0,0 1 0 0 0,0 1 0 0 0,0-1 0 0 0,0 0 1 0 0,-1 1-1 0 0,-5-1 0 0 0,-39-5-163 0 0,37 6 147 0 0,-62-6-142 0 0,-46-6 54 0 0,-266-28 12 0 0,-1 28 656 0 0,161 7-229 0 0,-120-1-196 0 0,-27-1-65 0 0,-555-35 275 0 0,113 22 181 0 0,424 39-781 0 0,350-15 202 0 0,-46 5-344 0 0,85-8 348 0 0,5 1-360 0 0,11 3 446 0 0,-1-2 0 0 0,0 1 0 0 0,1-2 0 0 0,15 0 1 0 0,59-3 267 0 0,-46 0-182 0 0,1058-13 703 0 0,-545 35-625 0 0,-368-6-187 0 0,294 23 289 0 0,-406-29-226 0 0,143 8 13 0 0,-105-7-65 0 0,-68-4 0 0 0,55-1 0 0 0,54 1-67 0 0,-127-4 62 0 0,129 13 5 0 0,-89-6 0 0 0,29 6-97 0 0,27 2-78 0 0,54 4-81 0 0,-109-13 256 0 0,-24-3 0 0 0,47 1-169 0 0,-53-2-28 0 0,-25-2 95 0 0,-1 0 0 0 0,17 3 0 0 0,-19-2 15 0 0,14-1 14 0 0,19 4 73 0 0,-32-6-2 0 0,22 1 15 0 0,0 6 40 0 0,-28-4-53 0 0,21 2 0 0 0,-10-2-13 0 0,-1 1-56 0 0,-3-3-25 0 0,17 2-76 0 0,-24-1 127 0 0,8 2 32 0 0,2-1 11 0 0,-3 1-10 0 0,-7-2-33 0 0,5 1 11 0 0,-1 1-164 0 0,14 0-355 0 0,-13-3 523 0 0,-5 1-20 0 0,7 0 36 0 0,2 0 12 0 0,1 0 0 0 0,25 6 0 0 0,-27-7 0 0 0,-1 0 0 0 0,1 0 0 0 0,0 0 0 0 0,2 0 0 0 0,0 1 0 0 0,-1 0 0 0 0,-1 3 0 0 0,-3-2 0 0 0,0 1 0 0 0,0-2 0 0 0,12 2 0 0 0,-19-3 0 0 0,14 4 0 0 0,19-1 0 0 0,-31-4 0 0 0,21 4 0 0 0,-7 1 0 0 0,-17-4 0 0 0,17 0 0 0 0,-6-1 0 0 0,3 0 9 0 0,-14-1 10 0 0,1 0 5 0 0,25-3-12 0 0,-15 3-12 0 0,0 2 0 0 0,0 0 0 0 0,1 0 0 0 0,-1 2 0 0 0,0-1 0 0 0,0 0 0 0 0,1 1 0 0 0,-1 1 0 0 0,-1 1 0 0 0,1-1 0 0 0,2 0 0 0 0,-1-2 0 0 0,-1 1 0 0 0,0 1 0 0 0,1 1 0 0 0,-1-2 0 0 0,0-2 0 0 0,1 0 0 0 0,1-2 0 0 0,-1 0 0 0 0,-1 1 0 0 0,0 4 0 0 0,-2 2 0 0 0,3-1 0 0 0,-1-2 0 0 0,0 0 0 0 0,0 1 0 0 0,0-2 0 0 0,-2 0-10 0 0,-6-1-33 0 0,5 0 18 0 0,-2 0-29 0 0,-8 0 35 0 0,20 3-46 0 0,-15-3 57 0 0,17 3-48 0 0,-9 0-8 0 0,4 2 11 0 0,-13-4 36 0 0,19-3 87 0 0,-2 1-66 0 0,18 2-61 0 0,17 0 110 0 0,-2-4-53 0 0,-40 1 0 0 0,0 0 0 0 0,1 1 0 0 0,-1-1-10 0 0,7 2-49 0 0,16-10 128 0 0,-24 7-69 0 0,0 1 0 0 0,0-1 0 0 0,1 1-10 0 0,-1 2-33 0 0,-1 0 32 0 0,0-1 11 0 0,0 2 0 0 0,1 0 0 0 0,0 0 0 0 0,0-1 0 0 0,1 0 0 0 0,-1 0 0 0 0,1 0 0 0 0,1 0 0 0 0,-1-1 0 0 0,-1 0 0 0 0,8 1-32 0 0,-19 1 29 0 0,-1-1 1 0 0,1 1-1 0 0,-1-1 1 0 0,1 1 0 0 0,-1-1-1 0 0,1 1 1 0 0,-1-1-1 0 0,1 0 1 0 0,-1 0 0 0 0,1 0-1 0 0,-1 0 1 0 0,4 0-1 0 0,8 2 3 0 0,1 1 0 0 0,-1 1 0 0 0,1-1 0 0 0,1-1 0 0 0,0 1 0 0 0,-1-2 0 0 0,0-1 0 0 0,0-1-10 0 0,17-2-205 0 0,-29 4 180 0 0,19-4-223 0 0,7-4 240 0 0,2 0-58 0 0,-16 4 59 0 0,9 0-40 0 0,24 2 39 0 0,-19 0 18 0 0,-14 0 0 0 0,39-5-64 0 0,-41 6 64 0 0,1 0 0 0 0,0-2-10 0 0,3 0-33 0 0,-1 1 32 0 0,2-2 11 0 0,-12 3 0 0 0,15 1 0 0 0,20 2 0 0 0,-26-3 0 0 0,1 1 0 0 0,-1 1 0 0 0,-10-2-3 0 0,-1 0-1 0 0,0 1 0 0 0,0 0 1 0 0,0 0-1 0 0,0 0 0 0 0,0 0 1 0 0,0 0-1 0 0,3 2 0 0 0,7 2-82 0 0,27 2-151 0 0,20 0 225 0 0,-44-6 12 0 0,1 2 0 0 0,-1 2 0 0 0,0-1 0 0 0,42 11 0 0 0,-42-12 0 0 0,-6 0 0 0 0,37 6 0 0 0,-20-6 0 0 0,-22-2 0 0 0,20 0 0 0 0,46-1 0 0 0,-63 0-1 0 0,22-2-51 0 0,154-20-124 0 0,-159 18-71 0 0,0 1 0 0 0,1 1 0 0 0,-1 2 0 0 0,29 2 0 0 0,-31 1-137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7.97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73 455 0 0,'4'1'95'0'0,"0"0"0"0"0,0 0 0 0 0,0 0-1 0 0,0-1 1 0 0,0 0 0 0 0,0 0 0 0 0,0 0-1 0 0,0 0 1 0 0,8-2 0 0 0,38-13 317 0 0,-37 10 397 0 0,23-4 0 0 0,-1 5-531 0 0,0 2 1 0 0,55 5 0 0 0,-76-2-227 0 0,-1 0 1 0 0,19 5-1 0 0,43 8 785 0 0,-72-15-822 0 0,-9-3-25 0 0,-11-2-32 0 0,-13 0 39 0 0,0 1-1 0 0,-41-1 1 0 0,32 3 2 0 0,-139-7 169 0 0,152 7 872 0 0,28 4-896 0 0,6 4-73 0 0,0 0-1 0 0,0-1 0 0 0,0 0 0 0 0,1-1 0 0 0,-1 0 0 0 0,1 0 0 0 0,14 2 0 0 0,66 7-15 0 0,14-9-632 0 0,-14-1-151 0 0,-68 0 656 0 0,-18-2 72 0 0,19-2 1 0 0,-17 1-1 0 0,21 1 0 0 0,3 2 0 0 0,-17-1-10 0 0,-10-1-60 0 0,0 0-258 0 0,4 0 53 0 0,1 0-150 0 0,31-7 205 0 0,-18 3 220 0 0,-18 4 0 0 0,18-1 0 0 0,0-1 0 0 0,-18 2 0 0 0,18 2 0 0 0,-6-1 0 0 0,42 3-84 0 0,-52-4 36 0 0,7 0 36 0 0,-5 1 21 0 0,0 0-1 0 0,1-1 0 0 0,-1 0 0 0 0,0 0 0 0 0,7-2 0 0 0,16-2 7 0 0,0 0-25 0 0,-19 2-19 0 0,35-6 4 0 0,-31 6 25 0 0,-1 0 0 0 0,-1 1-17 0 0,-10 0-63 0 0,10 0-3 0 0,-7 0 35 0 0,4-3 22 0 0,-5 3-46 0 0,4 0-8 0 0,-4-1 18 0 0,7-3 50 0 0,0 0 12 0 0,1 0 0 0 0,11-2 0 0 0,-18 7 0 0 0,-3-1 0 0 0,0 1 0 0 0,0-1 0 0 0,1 1-1 0 0,-1-1 1 0 0,0 1 0 0 0,0 0 0 0 0,1 0-1 0 0,-1 0 1 0 0,0 0 0 0 0,0 0-1 0 0,3 1 1 0 0,7 1 57 0 0,-7-2-50 0 0,33 3-4 0 0,16 4 8 0 0,-49-6 32 0 0,6-1-33 0 0,3 1-10 0 0,0 1 0 0 0,-1-2 0 0 0,0 1 0 0 0,1 0 0 0 0,1 0 0 0 0,-1-2 0 0 0,1 1 0 0 0,7-1 0 0 0,-1-3 0 0 0,-12 2 0 0 0,26 1 0 0 0,29-3 0 0 0,0-2 0 0 0,21-1 0 0 0,-59 7 2 0 0,37 4 0 0 0,-37-1-11 0 0,34-1 1 0 0,-38-2-59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2.521"/>
    </inkml:context>
    <inkml:brush xml:id="br0">
      <inkml:brushProperty name="width" value="0.05" units="cm"/>
      <inkml:brushProperty name="height" value="0.05" units="cm"/>
    </inkml:brush>
  </inkml:definitions>
  <inkml:trace contextRef="#ctx0" brushRef="#br0">22 0 9215 0 0,'0'0'6055'0'0,"-1"3"-7196"0"0,-12 23 179 0 0,9-11 696 0 0,3-9 263 0 0,0 0 0 0 0,0 0 0 0 0,1 0 1 0 0,0 8-1 0 0,6 4 186 0 0,-3-11-94 0 0,0-1 7 0 0,0-1 0 0 0,0 1 0 0 0,0-1-1 0 0,1 0 1 0 0,0 0 0 0 0,0-1 0 0 0,1 1 0 0 0,-1-1-1 0 0,1 0 1 0 0,0 0 0 0 0,0 0 0 0 0,0-1 0 0 0,8 5-1 0 0,-7-5-52 0 0,15 10 92 0 0,-11-11-112 0 0,19 4 54 0 0,40 17-64 0 0,-63-22-13 0 0,0 1 0 0 0,15 9 0 0 0,-7-2 0 0 0,0 2 0 0 0,-4 4 0 0 0,-2-2 11 0 0,-7-11 7 0 0,0 1 1 0 0,1-1-1 0 0,-1 1 1 0 0,0 0-1 0 0,-1 0 0 0 0,1-1 1 0 0,1 5-1 0 0,-1-1 0 0 0,-1-4 70 0 0,-3 10 208 0 0,2-8-257 0 0,0-1 0 0 0,0 0 0 0 0,-1 0-1 0 0,1 0 1 0 0,-1 0 0 0 0,0 0 0 0 0,0 0 0 0 0,0 0-1 0 0,0-1 1 0 0,-1 1 0 0 0,1 0 0 0 0,-4 2 0 0 0,-2 0-2 0 0,1 1 0 0 0,0-2 0 0 0,-12 6 1 0 0,1 0 58 0 0,5-5-65 0 0,-9 4 26 0 0,-5 0-47 0 0,-4 3-24 0 0,-14-1-674 0 0,27-8-267 0 0,5-2 412 0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9.03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3 1839 0 0,'0'0'83'0'0,"2"0"-6"0"0,27 4 151 0 0,0-2-1 0 0,38-2 1 0 0,-28-1 241 0 0,25-3 245 0 0,-45 2-612 0 0,0 1 0 0 0,32 1 0 0 0,-24 2-71 0 0,0 2 0 0 0,0 1 0 0 0,34 10 0 0 0,-45-10-31 0 0,2 0 0 0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32.82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7267 5511 9039 0 0,'-9'-7'175'0'0,"-1"1"-1"0"0,0 0 1 0 0,0 1-1 0 0,-19-8 1 0 0,-47-10-66 0 0,69 21-115 0 0,-57-13-2 0 0,-71-8 0 0 0,-69 2-138 0 0,137 15 78 0 0,-539-44-432 0 0,-378-40-495 0 0,772 65 876 0 0,-228-30 66 0 0,431 53 63 0 0,-623-110 2191 0 0,578 97-1428 0 0,51 14-61 0 0,7 1-476 0 0,119 5 280 0 0,24 2-491 0 0,-19 4-25 0 0,421 35 0 0 0,709 59-396 0 0,-1227-102 392 0 0,844 95-108 0 0,-356-16 191 0 0,-365-53-4 0 0,-121-20-112 0 0,0 0 1 0 0,47 22-1 0 0,-80-31 34 0 0,1 0 1 0 0,0 0-1 0 0,0 1 0 0 0,0-1 0 0 0,-1 1 0 0 0,1-1 1 0 0,0 0-1 0 0,0 1 0 0 0,-1-1 0 0 0,1 1 0 0 0,-1 0 0 0 0,1-1 1 0 0,0 1-1 0 0,-1 0 0 0 0,1-1 0 0 0,0 2 0 0 0,-1-1 2 0 0,-1-1-1 0 0,1 1 0 0 0,0-1 1 0 0,0 1-1 0 0,-1 0 1 0 0,1-1-1 0 0,-1 1 0 0 0,1-1 1 0 0,0 1-1 0 0,-1-1 0 0 0,1 1 1 0 0,-1-1-1 0 0,1 0 1 0 0,-1 1-1 0 0,1-1 0 0 0,-1 0 1 0 0,0 1-1 0 0,1-1 0 0 0,-1 0 1 0 0,1 1-1 0 0,-1-1 1 0 0,0 0-1 0 0,-1 0 0 0 0,-20 6-51 0 0,-25 0 14 0 0,1-2 0 0 0,-71-4-1 0 0,56 0 46 0 0,-394-9-7 0 0,218 3 56 0 0,-266-16 187 0 0,-11 1 397 0 0,492 20-607 0 0,5 0 18 0 0,-1 1 0 0 0,-23 3 1 0 0,41-3-52 0 0,0 0 1 0 0,-1 0-1 0 0,1 0 0 0 0,0 0 1 0 0,-1 0-1 0 0,1 0 1 0 0,0 0-1 0 0,-1 0 1 0 0,1 0-1 0 0,0 0 1 0 0,-1 0-1 0 0,1 0 1 0 0,0 1-1 0 0,-1-1 0 0 0,1 0 1 0 0,0 0-1 0 0,0 0 1 0 0,-1 0-1 0 0,1 0 1 0 0,0 1-1 0 0,-1-1 1 0 0,1 0-1 0 0,0 0 0 0 0,0 0 1 0 0,-1 1-1 0 0,1-1 1 0 0,0 0-1 0 0,0 1 1 0 0,0-1-1 0 0,-1 0 1 0 0,1 0-1 0 0,0 1 1 0 0,0 0-1 0 0,1 0-14 0 0,0 1 0 0 0,1-1 1 0 0,-1 0-1 0 0,0 1 0 0 0,1-1 0 0 0,-1 0 0 0 0,1 0 1 0 0,0 0-1 0 0,-1 0 0 0 0,4 1 0 0 0,24 11-145 0 0,-4-4 50 0 0,1-1 0 0 0,40 7 0 0 0,58 2 83 0 0,-98-14 20 0 0,1260 135-556 0 0,-1137-123 458 0 0,18-1 5 0 0,-40-4-562 0 0,133 27-1 0 0,-248-35 436 0 0,-1 1 0 0 0,20 8 0 0 0,-28-9-9 0 0,-7-1 10 0 0,-36 7 268 0 0,0-2-1 0 0,-42 1 0 0 0,44-4 13 0 0,-328 13 629 0 0,94-7-181 0 0,230-7-420 0 0,-232 8 475 0 0,-217-4 332 0 0,145-3-484 0 0,38-1-162 0 0,-227-1-35 0 0,459-4-145 0 0,-218 3 173 0 0,278 1-196 0 0,44 3-168 0 0,-7 0 13 0 0,241 11-154 0 0,4-22 24 0 0,-195 4 228 0 0,653-21-55 0 0,-234 26 72 0 0,-311 2-10 0 0,-145-3-9 0 0,97 3-27 0 0,-102-1 2 0 0,0 0-1 0 0,40 12 1 0 0,-69-15 43 0 0,1 0 1 0 0,0 0-1 0 0,-1 0 0 0 0,1 0 0 0 0,0 0 0 0 0,-1 1 0 0 0,1-1 0 0 0,0 0 0 0 0,-1 0 0 0 0,1 1 1 0 0,0-1-1 0 0,-1 1 0 0 0,1-1 0 0 0,-1 0 0 0 0,1 1 0 0 0,-1-1 0 0 0,1 2 0 0 0,-1-2 1 0 0,0 1 0 0 0,-1 0 0 0 0,1-1 0 0 0,0 1 0 0 0,-1-1-1 0 0,1 1 1 0 0,-1-1 0 0 0,1 1 0 0 0,-1-1 0 0 0,1 1 0 0 0,-1-1-1 0 0,1 1 1 0 0,-1-1 0 0 0,0 0 0 0 0,1 1 0 0 0,-1-1 0 0 0,0 0-1 0 0,1 1 1 0 0,-1-1 0 0 0,0 0 0 0 0,1 0 0 0 0,-2 0 0 0 0,-20 6 18 0 0,-19 0 129 0 0,-1-2 0 0 0,-51-1 0 0 0,26-1-24 0 0,-305 1 200 0 0,212-4-235 0 0,-332-11 93 0 0,147 4-29 0 0,121 4 101 0 0,60 1-2 0 0,155 4-218 0 0,9 1-39 0 0,11 3-47 0 0,-11-4 50 0 0,14 3-71 0 0,0 1 1 0 0,1-2-1 0 0,-1 0 1 0 0,27 2 0 0 0,63-2-144 0 0,-88-3 191 0 0,413-5-84 0 0,-43-3 73 0 0,-34 1 20 0 0,-76 2 17 0 0,78 0 0 0 0,-240 5 0 0 0,684 24 0 0 0,-769-21 0 0 0,312 35 16 0 0,-330-35 47 0 0,-11-3-62 0 0,0 0 0 0 0,0 0 0 0 0,0 0-1 0 0,0 0 1 0 0,0 0 0 0 0,0 0 0 0 0,0 0 0 0 0,0 0 0 0 0,0 0 0 0 0,0 0 0 0 0,0 0 0 0 0,0 0 0 0 0,0 0 0 0 0,0 1 0 0 0,0-1 0 0 0,0 0 0 0 0,0 0 0 0 0,0 0 0 0 0,0 0 0 0 0,0 0 0 0 0,0 0 0 0 0,0 0 0 0 0,0 0 0 0 0,0 0 0 0 0,0 0 0 0 0,0 0 0 0 0,0 0 0 0 0,0 0 0 0 0,0 0 0 0 0,0 0 0 0 0,0 1 0 0 0,0-1 0 0 0,0 0 0 0 0,0 0 0 0 0,0 0 0 0 0,0 0 0 0 0,0 0 0 0 0,0 0 0 0 0,0 0 0 0 0,0 0 0 0 0,0 0 0 0 0,0 0 0 0 0,0 0 0 0 0,0 0 0 0 0,0 0 0 0 0,-1 0 0 0 0,1 0 0 0 0,0 0 0 0 0,0 0 0 0 0,0 0 0 0 0,0 0 0 0 0,0 0-1 0 0,0 0 1 0 0,0 0 0 0 0,0 0 0 0 0,0 0 0 0 0,0 0 0 0 0,0 0 0 0 0,0 0 0 0 0,0 0 0 0 0,0 0 0 0 0,0 0 0 0 0,-1 0 0 0 0,1 0 0 0 0,-20 3 25 0 0,-24-1-26 0 0,1-2 0 0 0,-81-10 0 0 0,107 8 0 0 0,-462-78-168 0 0,408 64 199 0 0,0-4 0 0 0,-134-55-1 0 0,197 71-4 0 0,-1-1 0 0 0,-11-7 0 0 0,-5-4 68 0 0,25 16-92 0 0,0 0-1 0 0,0 0 0 0 0,0 0 0 0 0,0 0 1 0 0,0 0-1 0 0,0 0 0 0 0,0 0 0 0 0,0 0 1 0 0,0 0-1 0 0,0 0 0 0 0,0 0 0 0 0,0 0 1 0 0,1 0-1 0 0,-1 0 0 0 0,0 0 0 0 0,0 0 1 0 0,0 0-1 0 0,0 0 0 0 0,0 0 0 0 0,0 0 1 0 0,0-1-1 0 0,0 1 0 0 0,0 0 0 0 0,0 0 1 0 0,0 0-1 0 0,0 0 0 0 0,0 0 0 0 0,0 0 1 0 0,0 0-1 0 0,0 0 0 0 0,0 0 0 0 0,0 0 1 0 0,0 0-1 0 0,0 0 0 0 0,0-1 0 0 0,0 1 1 0 0,0 0-1 0 0,0 0 0 0 0,0 0 0 0 0,0 0 1 0 0,0 0-1 0 0,0 0 0 0 0,0 0 0 0 0,0 0 1 0 0,0 0-1 0 0,0 0 0 0 0,0 0 0 0 0,0 0 1 0 0,0 0-1 0 0,0-1 0 0 0,0 1 0 0 0,0 0 1 0 0,0 0-1 0 0,0 0 0 0 0,-1 0 0 0 0,1 0 1 0 0,0 0-1 0 0,0 0 0 0 0,0 0 0 0 0,0 0 1 0 0,0 0-1 0 0,0 0 0 0 0,0 0 0 0 0,4-3-4 0 0,1 1-1 0 0,-1 0 1 0 0,1 0-1 0 0,0 1 1 0 0,-1-1-1 0 0,1 1 1 0 0,0 0-1 0 0,0 0 1 0 0,5 0-1 0 0,52 0-157 0 0,-36 2 119 0 0,42-2-64 0 0,394 15-186 0 0,116 46 24 0 0,-256-11 227 0 0,-167-24 18 0 0,561 122 23 0 0,-628-127 0 0 0,102 30 0 0 0,86 17 0 0 0,-266-66 19 0 0,-1 0-1 0 0,1 0 0 0 0,17-1 1 0 0,-13 0 81 0 0,-13 0-88 0 0,0 0 0 0 0,-1 0 0 0 0,1-1 0 0 0,0 1 0 0 0,-1 0 0 0 0,1-1 0 0 0,-1 1 0 0 0,1-1 0 0 0,-1 1 0 0 0,1-1 0 0 0,0 1 0 0 0,-1-1 0 0 0,0 1 0 0 0,1-1 0 0 0,-1 1 1 0 0,1-1-1 0 0,-1 0 0 0 0,0 1 0 0 0,1-1 0 0 0,-1 1 0 0 0,0-1 0 0 0,0 0 0 0 0,0 0 0 0 0,1 1 0 0 0,-1-1 0 0 0,0 0 0 0 0,0 1 0 0 0,0-1 0 0 0,0-1 0 0 0,0-1 19 0 0,0 1-1 0 0,1-1 1 0 0,-1 0-1 0 0,-1 0 0 0 0,1 0 1 0 0,-1-4-1 0 0,-3-8-17 0 0,3 12-14 0 0,-9-14-72 0 0,2-1-99 0 0,8 16 108 0 0,2 2-5 0 0,30 6-56 0 0,0 1 0 0 0,44 16 0 0 0,-24-6 54 0 0,39 14-55 0 0,90 44-1 0 0,-163-67 124 0 0,4 1 3 0 0,0 0 0 0 0,34 6 0 0 0,-49-13 0 0 0,6 1 0 0 0,1-1 0 0 0,-1-2 0 0 0,0-2 0 0 0,-1-1 0 0 0,0 0 0 0 0,0 1 0 0 0,5-2 0 0 0,-13 4 0 0 0,16 2 0 0 0,-12-2 2 0 0,-4 0-4 0 0,0 0 1 0 0,0 1-1 0 0,0-1 1 0 0,0 1-1 0 0,0 0 1 0 0,0 0-1 0 0,5 2 1 0 0,120 45-53 0 0,-114-41 54 0 0,-1 0 0 0 0,0 0 0 0 0,-4-1-10 0 0,-7-3-33 0 0,5 6 32 0 0,0 0 11 0 0,-1-3 0 0 0,10 1 0 0 0,-6-1 0 0 0,1 1 0 0 0,0 0 0 0 0,-3-4-10 0 0,-7-2-49 0 0,-12-12-128 0 0,-2 1 80 0 0,-21-13-1 0 0,2 2 57 0 0,15 10 36 0 0,0 1 0 0 0,-21-10 0 0 0,3 2 6 0 0,-3-1-1 0 0,35 18-44 0 0,5 3-388 0 0,10 8 379 0 0,1-1 0 0 0,0 0 0 0 0,23 10 0 0 0,12 7 53 0 0,17 8 10 0 0,-59-31 3 0 0,-24-17-59 0 0,13 13 49 0 0,0-1 4 0 0,-7-13 2 0 0,5 6 12 0 0,7 8-8 0 0,0 1 1 0 0,-1-1-1 0 0,1 1 0 0 0,0 0 1 0 0,-1-1-1 0 0,1 1 1 0 0,0-1-1 0 0,-1 1 0 0 0,1 0 1 0 0,0-1-1 0 0,0 1 0 0 0,-1 0 1 0 0,1 0-1 0 0,1 0 1 0 0,-2 0-2 0 0,4-1-9 0 0,1 0 0 0 0,-1 0 0 0 0,0 1 0 0 0,0 0 0 0 0,0 0 0 0 0,1 0 0 0 0,-1 1 0 0 0,5 0 0 0 0,36 11-24 0 0,-27-7-3 0 0,-2 0 34 0 0,-10-5-64 0 0,-11-4 19 0 0,-9-6-3 0 0,-90-45-220 0 0,62 34 306 0 0,1-1 0 0 0,-61-44-1 0 0,16 0 369 0 0,85 65-316 0 0,4 1-93 0 0,0 1 0 0 0,-1 0 0 0 0,1 0 0 0 0,0 0 0 0 0,0 0 0 0 0,-1 0 0 0 0,5 3 0 0 0,1 1-29 0 0,65 29-97 0 0,92 37-91 0 0,-30-30 220 0 0,-133-40 213 0 0,-2-3-201 0 0,0 1-1 0 0,-1-1 1 0 0,1 1-1 0 0,0-1 1 0 0,-1 1-1 0 0,0-1 1 0 0,1 1 0 0 0,-1-1-1 0 0,0 1 1 0 0,0 0-1 0 0,0-1 1 0 0,1 1-1 0 0,-2 0 1 0 0,1 0-1 0 0,-2-2 1 0 0,-21-16 16 0 0,16 13-6 0 0,-20-13-11 0 0,0 1-1 0 0,-1 1 1 0 0,-36-14 0 0 0,-22-12-1 0 0,49 24-22 0 0,36 18-54 0 0,3 4-348 0 0,2 2 401 0 0,1 0-1 0 0,-1-1 1 0 0,1 1-1 0 0,0-1 1 0 0,0 1-1 0 0,0-1 1 0 0,0 0-1 0 0,1-1 1 0 0,0 1-1 0 0,5 3 1 0 0,12 5-58 0 0,24 11 0 0 0,-28-14 61 0 0,8 3-4 0 0,58 26-33 0 0,-82-37 228 0 0,-3-4-127 0 0,-6-5-36 0 0,0 1 0 0 0,0 0 0 0 0,0 0 0 0 0,-1 1 0 0 0,0-1-1 0 0,0 2 1 0 0,-11-7 0 0 0,-69-30 137 0 0,34 17 48 0 0,53 25-221 0 0,1 0 0 0 0,-1-1 0 0 0,0 1 0 0 0,1 0 0 0 0,-1-1 0 0 0,0 1 1 0 0,1 0-1 0 0,-1 0 0 0 0,0 0 0 0 0,1 0 0 0 0,-1 0 0 0 0,0-1 0 0 0,1 1 0 0 0,-1 0 0 0 0,0 1 0 0 0,1-1 0 0 0,-2 0 0 0 0,2 1 11 0 0,0 0 0 0 0,0 0-1 0 0,0 0 1 0 0,0 0-1 0 0,0 0 1 0 0,1 0 0 0 0,-1 0-1 0 0,0 0 1 0 0,0 0 0 0 0,1 1-1 0 0,-1-1 1 0 0,1-1 0 0 0,-1 1-1 0 0,1 0 1 0 0,-1 0-1 0 0,1 0 1 0 0,0 0 0 0 0,-1 0-1 0 0,1 0 1 0 0,0-1 0 0 0,1 2-1 0 0,1 1-10 0 0,2 1 8 0 0,-1 1 0 0 0,1-1-1 0 0,0 0 1 0 0,0 0 0 0 0,1 0-1 0 0,8 4 1 0 0,39 15 4 0 0,-33-16-2 0 0,21 6-83 0 0,-39-13 328 0 0,-3-2-226 0 0,0 0 0 0 0,-1 0 0 0 0,1 0 0 0 0,-1 0 0 0 0,1 0-1 0 0,-1 1 1 0 0,1-1 0 0 0,-1 0 0 0 0,0 1 0 0 0,0-1 0 0 0,-3-1-1 0 0,3 1 7 0 0,-12-7 7 0 0,0 1-1 0 0,0 0 1 0 0,-29-11 0 0 0,-1-1-15 0 0,-5-2 237 0 0,0 1 1 0 0,-2 3-1 0 0,-82-19 0 0 0,42 20-8 0 0,-113-8 0 0 0,126 18-230 0 0,-120-7 32 0 0,141 15-805 0 0,59 2 666 0 0,2 1 85 0 0,0 0-1 0 0,1 1 1 0 0,-1-1-1 0 0,1-1 1 0 0,0 1-1 0 0,0-1 0 0 0,1 0 1 0 0,-1 0-1 0 0,1 0 1 0 0,8 2-1 0 0,11 4-48 0 0,27 4-1 0 0,-46-11 63 0 0,271 51-57 0 0,-170-34 44 0 0,-41-3 168 0 0,-136-33-26 0 0,-125-14 1 0 0,97 18-78 0 0,-476-60 211 0 0,568 72-258 0 0,-178-22 88 0 0,-129-14 24 0 0,-83-2 12 0 0,64 8 44 0 0,223 27-16 0 0,-114 10-1 0 0,198-4-147 0 0,-1 1 0 0 0,-41 10 0 0 0,64-12-10 0 0,1 0-1 0 0,-1 0 1 0 0,0 0-1 0 0,1 0 1 0 0,0 0 0 0 0,-1 1-1 0 0,1-1 1 0 0,0 1-1 0 0,-3 2 1 0 0,4-4 0 0 0,1 0 0 0 0,0 0 0 0 0,0 0 0 0 0,0 0 0 0 0,0 0 0 0 0,0 0 0 0 0,0 0 0 0 0,0 0 0 0 0,0 0 0 0 0,0 1 0 0 0,0-1 0 0 0,0 0 0 0 0,0 0 1 0 0,0 0-1 0 0,0 0 0 0 0,0 0 0 0 0,-1 0 0 0 0,1 0 0 0 0,0 0 0 0 0,0 0 0 0 0,0 1 0 0 0,0-1 0 0 0,0 0 0 0 0,0 0 0 0 0,0 0 0 0 0,0 0 0 0 0,0 0 0 0 0,0 0 0 0 0,0 0 0 0 0,0 0 0 0 0,1 0 0 0 0,-1 1 0 0 0,0-1 0 0 0,0 0 0 0 0,0 0 0 0 0,0 0 0 0 0,0 0 0 0 0,0 0 1 0 0,0 0-1 0 0,0 0 0 0 0,0 0 0 0 0,0 0 0 0 0,0 0 0 0 0,0 0 0 0 0,0 1 0 0 0,0-1 0 0 0,0 0 0 0 0,1 0 0 0 0,-1 0 0 0 0,0 0 0 0 0,3 3-25 0 0,0 1 0 0 0,1-1 0 0 0,-1 0-1 0 0,1 0 1 0 0,-1-1 0 0 0,1 1 0 0 0,0-1 0 0 0,0 0 0 0 0,1 0 0 0 0,5 2 0 0 0,50 14-243 0 0,-49-15 222 0 0,464 83-345 0 0,-429-79 361 0 0,103 13 6 0 0,109 18-2 0 0,-143-18 37 0 0,270 60 46 0 0,-359-72-55 0 0,28 13 0 0 0,-53-21 1 0 0,0 0 0 0 0,0 0-1 0 0,0 1 1 0 0,-1-1 0 0 0,1 0-1 0 0,0 1 1 0 0,0-1 0 0 0,-1 0-1 0 0,1 1 1 0 0,0-1 0 0 0,-1 1-1 0 0,1-1 1 0 0,0 1 0 0 0,-1 0-1 0 0,1-1 1 0 0,-1 1 0 0 0,1-1-1 0 0,-1 1 1 0 0,1 0 0 0 0,-1 0-1 0 0,1 0 1 0 0,-2 0 4 0 0,0 0 0 0 0,0 0-1 0 0,0 0 1 0 0,0 0 0 0 0,0 0 0 0 0,-1 0 0 0 0,1-1-1 0 0,0 1 1 0 0,0 0 0 0 0,-1-1 0 0 0,1 1 0 0 0,0-1-1 0 0,-1 1 1 0 0,1-1 0 0 0,0 0 0 0 0,-3 1 0 0 0,-32 5 66 0 0,-28-2 238 0 0,-107-7 0 0 0,114 1-167 0 0,-1073-53 1420 0 0,427 8-942 0 0,611 42-587 0 0,-164-14 162 0 0,500 36-1235 0 0,1-17 916 0 0,-106-1-10 0 0,50 1 24 0 0,418 3-80 0 0,0 23 97 0 0,-548-20-234 0 0,-55-6 166 0 0,-18 1 56 0 0,7-2 97 0 0,-499-23 337 0 0,460 20-320 0 0,-147-15 210 0 0,42 4-6 0 0,82 9-127 0 0,-269-33 396 0 0,325 35-470 0 0,27 1 59 0 0,108-3-119 0 0,-50 4-49 0 0,559-14-177 0 0,-599 16 274 0 0,465 13 0 0 0,75 54-128 0 0,-535-60 128 0 0,305 64 0 0 0,-283-57 6 0 0,213 57 52 0 0,-259-68-47 0 0,-9-2 42 0 0,7 1 1 0 0,2 0-44 0 0,-4 0-10 0 0,1 0 1 0 0,-1 1-1 0 0,0 0 0 0 0,15 7 0 0 0,2 1-11 0 0,151 57-44 0 0,-67-23 56 0 0,-67-28-1 0 0,-14-5 0 0 0,1-1 0 0 0,54 12 0 0 0,-70-23 11 0 0,-4-4 42 0 0,-10 4-50 0 0,1-1 0 0 0,-1 1 0 0 0,0-1 0 0 0,1 1 0 0 0,-1-1 0 0 0,1 1 0 0 0,-1-1 0 0 0,0 1 0 0 0,0-1 0 0 0,1 1 0 0 0,-1-1 0 0 0,0 1 0 0 0,0-1 0 0 0,0 1 0 0 0,0-1 0 0 0,1 0 0 0 0,-1 1 0 0 0,0-1 0 0 0,0 1 0 0 0,0-1 0 0 0,0 0 0 0 0,0-1 6 0 0,0-11 34 0 0,-1 8-30 0 0,-9-28-16 0 0,7 20 3 0 0,1 0 0 0 0,2 4-10 0 0,0 9 4 0 0,0-1 1 0 0,1 1 0 0 0,-1-1-1 0 0,0 1 1 0 0,0 0 0 0 0,1-1 0 0 0,-1 1-1 0 0,1 0 1 0 0,-1-1 0 0 0,0 1-1 0 0,1 0 1 0 0,-1-1 0 0 0,1 1-1 0 0,-1 0 1 0 0,0 0 0 0 0,1 0-1 0 0,-1-1 1 0 0,1 1 0 0 0,-1 0 0 0 0,1 0-1 0 0,-1 0 1 0 0,1 0 0 0 0,0 0-1 0 0,11-2-64 0 0,-2 2 18 0 0,-1 1 0 0 0,0 0 0 0 0,1 1 1 0 0,-1 0-1 0 0,0 1 0 0 0,18 6 0 0 0,-8-2 15 0 0,66 26 37 0 0,-71-26 0 0 0,-3-1-10 0 0,-9-5-44 0 0,-3-3-63 0 0,-2-3 113 0 0,0 0 1 0 0,-1 1-1 0 0,0-1 1 0 0,0 1-1 0 0,0 0 1 0 0,0 0-1 0 0,-1 0 1 0 0,0 0-1 0 0,-8-4 1 0 0,5 3-26 0 0,-1 0 19 0 0,6 4 10 0 0,0 0 0 0 0,0-1-1 0 0,0 0 1 0 0,0 0 0 0 0,0 0 0 0 0,1 0 0 0 0,-5-4 0 0 0,2 2 0 0 0,5 4 0 0 0,-22-26 0 0 0,21 26 0 0 0,1 0 0 0 0,0 0 0 0 0,0 0 0 0 0,0 0 0 0 0,0 0 0 0 0,-1 0 0 0 0,1 0 0 0 0,0-1 0 0 0,0 1 0 0 0,0 0 0 0 0,0 0 0 0 0,0 0 0 0 0,0 0 0 0 0,-1 0 0 0 0,1 0 0 0 0,0-1 0 0 0,0 1 0 0 0,0 0 0 0 0,0 0 0 0 0,0 0 0 0 0,0 0 0 0 0,0 0 0 0 0,0-1 0 0 0,0 1 0 0 0,0 0 0 0 0,0 0 0 0 0,0 0 0 0 0,0 0 0 0 0,0-1 0 0 0,0 1 0 0 0,0 0 0 0 0,0 0 0 0 0,0 0 0 0 0,0 0 0 0 0,0-1 0 0 0,0 1 0 0 0,0 0 0 0 0,0 0 0 0 0,0 0 0 0 0,0 0 0 0 0,0-1 0 0 0,0 1 0 0 0,0 0 0 0 0,0 0 0 0 0,0 0 0 0 0,1 0 0 0 0,-1 0 0 0 0,0 0 0 0 0,0-1 0 0 0,0 1 0 0 0,0 0 0 0 0,0 0 0 0 0,0 0 0 0 0,1 0 0 0 0,-1 0 0 0 0,0 0 0 0 0,0 0 0 0 0,9-1 0 0 0,-8 1 0 0 0,17 2-12 0 0,0-1 0 0 0,-1 2 1 0 0,24 6-1 0 0,-32-7-5 0 0,6 3 17 0 0,-14-5 0 0 0,-3-2 0 0 0,-9-6 0 0 0,-16-9 0 0 0,-4 0-33 0 0,-63-22-1 0 0,-38-3 41 0 0,30 11 53 0 0,33 10-116 0 0,-110-19 0 0 0,163 37-6 0 0,-27-10-1 0 0,-9-3-20 0 0,-8 4 19 0 0,-62-5 0 0 0,-116-14-176 0 0,-43-44-218 0 0,151 37 324 0 0,-417-160 293 0 0,208 69 114 0 0,30 13-9 0 0,-14-12 312 0 0,269 109-480 0 0,1 2-114 0 0,50 16-72 0 0,7 2 0 0 0,701 126-1608 0 0,-476-86 1490 0 0,59 9 102 0 0,-231-40 63 0 0,58 6 32 0 0,-99-16 41 0 0,-16 0-30 0 0,0 0 1 0 0,0 0-1 0 0,1 0 1 0 0,-1 0-1 0 0,0 0 0 0 0,0 0 1 0 0,0 0-1 0 0,0 0 1 0 0,0 0-1 0 0,0 0 0 0 0,0 0 1 0 0,0 0-1 0 0,0 0 1 0 0,0 0-1 0 0,1 0 0 0 0,-1 0 1 0 0,0-1-1 0 0,0 1 1 0 0,0 0-1 0 0,0 0 0 0 0,0 0 1 0 0,0 0-1 0 0,0 0 1 0 0,0 0-1 0 0,0 0 0 0 0,0 0 1 0 0,0 0-1 0 0,0 0 1 0 0,0 0-1 0 0,0-1 0 0 0,0 1 1 0 0,0 0-1 0 0,0 0 1 0 0,0 0-1 0 0,0 0 0 0 0,0 0 1 0 0,0 0-1 0 0,0 0 1 0 0,0 0-1 0 0,0 0 0 0 0,0 0 1 0 0,0-1-1 0 0,0 1 0 0 0,0 0 1 0 0,0 0-1 0 0,0 0 1 0 0,0 0-1 0 0,0 0 0 0 0,0 0 1 0 0,0 0-1 0 0,0 0 1 0 0,0 0-1 0 0,-7-5 40 0 0,-2-1-6 0 0,0 2-1 0 0,0-1 1 0 0,0 2-1 0 0,-20-7 1 0 0,0 1 19 0 0,-572-183 493 0 0,73 56 638 0 0,219 58-731 0 0,60 12-209 0 0,-222-54-41 0 0,347 89-192 0 0,-126-24-12 0 0,240 53 0 0 0,5 1-5 0 0,1 0 0 0 0,-1 1 0 0 0,0 0 0 0 0,0 0 0 0 0,-5 0 0 0 0,7 0-74 0 0,5 3-33 0 0,6 4 1 0 0,-1 0 0 0 0,1 0 1 0 0,0-1-1 0 0,1 0 1 0 0,9 5-1 0 0,53 24-190 0 0,136 45-101 0 0,8-16-45 0 0,-10-4-19 0 0,59 45-37 0 0,-262-104 504 0 0,9 3 0 0 0,-1 0 0 0 0,1 1 0 0 0,-1 1 0 0 0,0-1 0 0 0,-1 2 0 0 0,1-1 0 0 0,-1 1 0 0 0,11 12 0 0 0,-19-18-2 0 0,0-1 0 0 0,0 1 0 0 0,0 0 0 0 0,-1 0 1 0 0,1 0-1 0 0,0 0 0 0 0,-1 0 0 0 0,1 1 0 0 0,-1-1 0 0 0,1 0 0 0 0,-1 0 0 0 0,1 0 0 0 0,-1 0 0 0 0,0 1 0 0 0,1-1 0 0 0,-1 0 0 0 0,0 0 0 0 0,0 1 0 0 0,0-1 0 0 0,0 0 0 0 0,0 0 0 0 0,-1 0 0 0 0,1 1 0 0 0,0-1 0 0 0,0 0 0 0 0,-1 0 0 0 0,1 0 0 0 0,-1 1 0 0 0,1-1 0 0 0,-1 0 0 0 0,1 0 1 0 0,-1 0-1 0 0,0 0 0 0 0,1 0 0 0 0,-1 0 0 0 0,0 0 0 0 0,0 0 0 0 0,0-1 0 0 0,-1 2 0 0 0,-3 2-6 0 0,0-1 0 0 0,0 0 0 0 0,0 0 0 0 0,0 0 1 0 0,0-1-1 0 0,-1 0 0 0 0,-7 3 0 0 0,-18 2-18 0 0,-1 0 0 0 0,-45 3 1 0 0,-70-3-36 0 0,104-5 42 0 0,-936-25 59 0 0,1-76 452 0 0,302-7 182 0 0,601 92-560 0 0,-717-157 1186 0 0,586 119-916 0 0,-327-90 668 0 0,353 92-682 0 0,-314-103 469 0 0,474 145-798 0 0,-26-11 3 0 0,42 17-42 0 0,1 1-1 0 0,-1-1 1 0 0,1-1-1 0 0,0 1 0 0 0,0 0 1 0 0,0-1-1 0 0,0 1 1 0 0,1-1-1 0 0,-4-4 1 0 0,5 5 14 0 0,5 1-32 0 0,35-7-301 0 0,1 2 0 0 0,55-2 0 0 0,-22 3 25 0 0,800-54-2266 0 0,-300 45 2108 0 0,-30 16 449 0 0,-321 1 20 0 0,616 51 683 0 0,-836-54-697 0 0,18 2 52 0 0,0 0-1 0 0,-1 1 1 0 0,1 1 0 0 0,29 11-1 0 0,-49-15-54 0 0,0 0 0 0 0,0 0 0 0 0,0 0 0 0 0,0 0 0 0 0,0 1 1 0 0,0-1-1 0 0,0 0 0 0 0,0 0 0 0 0,0 0 0 0 0,0 0 0 0 0,0 0 0 0 0,0 1 0 0 0,0-1 0 0 0,0 0 0 0 0,0 0 0 0 0,0 0 0 0 0,0 0 0 0 0,0 0 0 0 0,-1 1 0 0 0,1-1 0 0 0,0 0 0 0 0,0 0 0 0 0,0 0 0 0 0,0 0 0 0 0,0 0 0 0 0,0 0 0 0 0,0 0 0 0 0,0 0 0 0 0,-1 1 0 0 0,1-1 0 0 0,0 0 0 0 0,0 0 0 0 0,0 0 0 0 0,0 0 0 0 0,0 0 1 0 0,0 0-1 0 0,-1 0 0 0 0,1 0 0 0 0,0 0 0 0 0,0 0 0 0 0,0 0 0 0 0,0 0 0 0 0,-1 0 0 0 0,1 0 0 0 0,0 0 0 0 0,0 0 0 0 0,0 0 0 0 0,-10 4-4 0 0,-6-2-55 0 0,-1 0 1 0 0,1-1-1 0 0,-24-1 0 0 0,25 0 26 0 0,-892-50-319 0 0,-126-84 797 0 0,-98-121 1426 0 0,803 156-1422 0 0,266 76-341 0 0,2-3-1 0 0,1-2 0 0 0,-65-42 0 0 0,113 64-73 0 0,1-1 0 0 0,0-1 0 0 0,1 0 0 0 0,-14-14-1 0 0,21 20-25 0 0,0 0 0 0 0,0 0 1 0 0,0-1-1 0 0,1 1 0 0 0,-1 0 0 0 0,1-1 0 0 0,-1 1 0 0 0,1-1 0 0 0,0 0 0 0 0,0 1 0 0 0,0-1 0 0 0,1 0 0 0 0,-1 0 0 0 0,1 1 0 0 0,-1-1 0 0 0,1 0 0 0 0,0 0 0 0 0,0 0 1 0 0,0 0-1 0 0,0 0 0 0 0,1 1 0 0 0,-1-1 0 0 0,1 0 0 0 0,1-5 0 0 0,1 3 4 0 0,0-1 1 0 0,0 1-1 0 0,1 0 0 0 0,-1 0 1 0 0,1 1-1 0 0,0-1 1 0 0,0 1-1 0 0,1 0 0 0 0,-1 0 1 0 0,6-3-1 0 0,9-6 16 0 0,27-13-1 0 0,-41 24-30 0 0,54-27-218 0 0,1 3-1 0 0,91-26 1 0 0,131-20-326 0 0,-263 68 519 0 0,1034-189-950 0 0,10 96 934 0 0,-1008 94 47 0 0,143-8 158 0 0,-188 9-88 0 0,-10 2-73 0 0,0 0 0 0 0,0 0 0 0 0,0 0 0 0 0,0 0 0 0 0,0 0 0 0 0,0 0 0 0 0,0 0 0 0 0,0 0 0 0 0,0 0 0 0 0,0 0 0 0 0,0 0 0 0 0,0 0-1 0 0,0 0 1 0 0,0 0 0 0 0,0 0 0 0 0,0 0 0 0 0,0 0 0 0 0,0 0 0 0 0,0 0 0 0 0,0 0 0 0 0,0 0 0 0 0,0 0 0 0 0,0-1 0 0 0,0 1 0 0 0,0 0 0 0 0,0 0-1 0 0,0 0 1 0 0,0 0 0 0 0,0 0 0 0 0,0 0 0 0 0,0 0 0 0 0,0 0 0 0 0,0 0 0 0 0,0 0 0 0 0,0 0 0 0 0,0 0 0 0 0,0 0 0 0 0,0 0 0 0 0,0 0 0 0 0,0 0-1 0 0,0 0 1 0 0,0 0 0 0 0,0 0 0 0 0,0 0 0 0 0,0 0 0 0 0,0 0 0 0 0,0 0 0 0 0,0 0 0 0 0,0 0 0 0 0,0-1 0 0 0,0 1 0 0 0,0 0 0 0 0,0 0 0 0 0,0 0-1 0 0,0 0 1 0 0,0 0 0 0 0,0 0 0 0 0,0 0 0 0 0,0 0 0 0 0,-19-3 162 0 0,-257-15 445 0 0,199 15-575 0 0,-1587-64 232 0 0,14-48 868 0 0,1609 111-1108 0 0,-181-24 111 0 0,175 19-52 0 0,1-1 0 0 0,-74-28 0 0 0,116 37-74 0 0,-32-16 84 0 0,34 16-87 0 0,0 1 1 0 0,1-1-1 0 0,-1 0 0 0 0,1-1 1 0 0,-1 1-1 0 0,1 0 0 0 0,-1 0 1 0 0,1-1-1 0 0,0 1 1 0 0,0-1-1 0 0,0 1 0 0 0,0-1 1 0 0,0 1-1 0 0,0-1 0 0 0,0 0 1 0 0,-1-2-1 0 0,2 3-3 0 0,0-1 1 0 0,0 1-1 0 0,0 0 0 0 0,1 0 0 0 0,-1 0 0 0 0,0 0 0 0 0,1-1 0 0 0,-1 1 1 0 0,1 0-1 0 0,-1 0 0 0 0,1 0 0 0 0,-1 0 0 0 0,1 0 0 0 0,0 0 0 0 0,-1 0 1 0 0,1 0-1 0 0,0 1 0 0 0,0-1 0 0 0,0 0 0 0 0,0 0 0 0 0,0 0 0 0 0,0 1 1 0 0,0-1-1 0 0,0 1 0 0 0,0-1 0 0 0,0 1 0 0 0,1-1 0 0 0,12-6-17 0 0,0 2 1 0 0,0 0-1 0 0,28-6 0 0 0,-35 9-5 0 0,1000-201-1473 0 0,575 43 1004 0 0,-1508 158 479 0 0,609-7-84 0 0,-750 5 37 0 0,-331-6 74 0 0,-882-29 210 0 0,4-35-8 0 0,604-16 548 0 0,660 89-710 0 0,1-2 0 0 0,1 0 0 0 0,-1 0 0 0 0,0-1 1 0 0,1 0-1 0 0,-12-7 0 0 0,20 10 35 0 0,25-16 51 0 0,-3 8-177 0 0,-1 0 0 0 0,1 1 0 0 0,42-10 0 0 0,71-7-269 0 0,-107 21 267 0 0,615-89-1268 0 0,1018-17-1 0 0,-1163 125 1050 0 0,-494-15 252 0 0,0 0 0 0 0,1 0 0 0 0,-1 0 0 0 0,0 1 0 0 0,0-1 0 0 0,0 1 0 0 0,0-1 0 0 0,0 1 0 0 0,3 1 0 0 0,-6-1 0 0 0,0-1 0 0 0,0 1 0 0 0,0 0 0 0 0,0-1 0 0 0,0 1 0 0 0,0-1 0 0 0,0 1 0 0 0,0-1 0 0 0,-1 1 0 0 0,1-1 0 0 0,0 0 0 0 0,0 1 0 0 0,0-1 0 0 0,-1 0 0 0 0,-1 0 0 0 0,-85 12-28 0 0,-106 1-1 0 0,117-9 22 0 0,-1437 25 77 0 0,328-78 1010 0 0,1108 42-642 0 0,1-2 0 0 0,-131-34 0 0 0,205 42-262 0 0,5 0-29 0 0,9-2-142 0 0,0 0 0 0 0,0 0 0 0 0,0 1 0 0 0,0 1 0 0 0,21-1 0 0 0,-6 1 5 0 0,744-60-1163 0 0,-527 43 898 0 0,710-41-428 0 0,211 48 203 0 0,-1149 11 473 0 0,23 0-26 0 0,0 2 0 0 0,0 1 0 0 0,45 10 1 0 0,-82-13 28 0 0,1 0 1 0 0,-1 0 0 0 0,0 0 0 0 0,0 1 0 0 0,0-1 0 0 0,0 0 0 0 0,0 1 0 0 0,1-1-1 0 0,-1 1 1 0 0,0-1 0 0 0,0 1 0 0 0,0 0 0 0 0,0-1 0 0 0,-1 1 0 0 0,1 0-1 0 0,1 1 1 0 0,-2-1 0 0 0,-1 0-1 0 0,1-1 0 0 0,-1 1 1 0 0,1 0-1 0 0,-1 0 0 0 0,0-1 1 0 0,1 1-1 0 0,-1 0 0 0 0,0-1 1 0 0,0 1-1 0 0,0 0 0 0 0,1-1 1 0 0,-1 1-1 0 0,0-1 0 0 0,0 0 1 0 0,0 1-1 0 0,0-1 0 0 0,0 0 1 0 0,0 1-1 0 0,0-1 0 0 0,0 0 1 0 0,0 0-1 0 0,-1 0 0 0 0,-34 7-68 0 0,-176 11-142 0 0,111-11 156 0 0,-813 51 48 0 0,-2-28 278 0 0,-87-41 410 0 0,364-34 817 0 0,577 37-1079 0 0,58 7-231 0 0,8 1-31 0 0,272 2-526 0 0,4-17-28 0 0,-182 9 309 0 0,428-29-241 0 0,232-12-107 0 0,1100 35-561 0 0,-1837 13 963 0 0,-2-1-56 0 0,1 1 1 0 0,-1 1-1 0 0,19 4 0 0 0,-37-5 20 0 0,-5 0-11 0 0,-398 27-835 0 0,345-26 915 0 0,-1326 3 806 0 0,233-34 604 0 0,1143 29-1395 0 0,-501-32 1234 0 0,483 28-945 0 0,-31-6-1 0 0,53 9-154 0 0,16-1-15 0 0,-6 2-116 0 0,219-5-182 0 0,86-5-168 0 0,-261 8 305 0 0,1386-42-522 0 0,-723 46 289 0 0,-595 0 191 0 0,1 6-1 0 0,134 26 0 0 0,-253-34 70 0 0,-1 0 1 0 0,0 0-1 0 0,0 0 1 0 0,0 0-1 0 0,0 0 1 0 0,0 0-1 0 0,0 0 1 0 0,0 0-1 0 0,0 0 1 0 0,0 0-1 0 0,0 0 1 0 0,1 1-1 0 0,-1-1 1 0 0,0 0-1 0 0,0 0 1 0 0,0 0-1 0 0,0 0 1 0 0,0 0-1 0 0,0 0 1 0 0,0 0-1 0 0,0 0 1 0 0,0 1-1 0 0,0-1 1 0 0,0 0-1 0 0,0 0 1 0 0,0 0-1 0 0,0 0 1 0 0,0 0-1 0 0,0 0 1 0 0,0 0-1 0 0,0 1 1 0 0,0-1-1 0 0,0 0 1 0 0,0 0-1 0 0,0 0 1 0 0,0 0-1 0 0,0 0 1 0 0,0 0-1 0 0,0 0 1 0 0,0 0-1 0 0,0 1 1 0 0,-1-1-1 0 0,1 0 1 0 0,0 0-1 0 0,0 0 1 0 0,0 0-1 0 0,0 0 1 0 0,0 0-1 0 0,0 0 1 0 0,0 0-1 0 0,0 0 1 0 0,0 0-1 0 0,0 0 1 0 0,-1 0-1 0 0,1 0 1 0 0,0 0-1 0 0,0 0 1 0 0,0 1-1 0 0,0-1 0 0 0,0 0 1 0 0,0 0-1 0 0,0 0 1 0 0,-1 0-1 0 0,1 0 1 0 0,0 0-1 0 0,-8 4-55 0 0,-2-1 5 0 0,0 0 0 0 0,0-1 0 0 0,0-1 0 0 0,-17 1 0 0 0,13-1 11 0 0,-377 13-492 0 0,-4-18 564 0 0,288 2-50 0 0,-899-56 279 0 0,668 11 190 0 0,246 29 298 0 0,-147-51 1 0 0,223 63-562 0 0,13 5-21 0 0,7 0-77 0 0,27-3-89 0 0,0 1 0 0 0,1 1 0 0 0,44 5-1 0 0,-36-2-65 0 0,287 4-275 0 0,-3-1 144 0 0,-10 0 34 0 0,52 2-22 0 0,-359-6 183 0 0,663 27-80 0 0,-393-8 25 0 0,-49-2-67 0 0,-184-15 87 0 0,-3 0 18 0 0,82 13 0 0 0,-119-14-46 0 0,-360-16-672 0 0,101 1 638 0 0,-214-13 90 0 0,310 12 16 0 0,-444-56 81 0 0,588 68-71 0 0,-458-88 751 0 0,341 53-64 0 0,130 37-605 0 0,5 1-8 0 0,869 27-962 0 0,-805-24 910 0 0,454 29-139 0 0,-295-17 16 0 0,502 56 70 0 0,-715-70 9 0 0,1 1 0 0 0,18 6 0 0 0,-28-7-96 0 0,-7-1-3 0 0,-69 3-153 0 0,35-1 144 0 0,-42-3-1 0 0,-371-34-277 0 0,-378-73 314 0 0,334 18 727 0 0,364 58-90 0 0,335 60-1123 0 0,-139-22 484 0 0,438 42-51 0 0,220 26-16 0 0,-587-57 148 0 0,270 33 0 0 0,-261-25 0 0 0,-107-18 0 0 0,-249-43-66 0 0,-140-28-60 0 0,5-7-33 0 0,-67-15 149 0 0,6-18 201 0 0,222 48 131 0 0,182 55-252 0 0,6 0 15 0 0,36-4-88 0 0,0 1 0 0 0,0 2 0 0 0,42 3-1 0 0,-45 0 6 0 0,487 16-125 0 0,-316-9 57 0 0,-3 0 46 0 0,729 20-99 0 0,-906-28 119 0 0,20 1 0 0 0,74-7 0 0 0,-121 6 0 0 0,-1 0 0 0 0,0 0 0 0 0,1 0 0 0 0,-1 0 0 0 0,1 0 0 0 0,-1 0 0 0 0,0 0 0 0 0,1 0 0 0 0,-1 0 0 0 0,1-1 0 0 0,-1 1 0 0 0,0 0 0 0 0,1 0 0 0 0,-1 0 0 0 0,0 0 0 0 0,1 0 0 0 0,-1-1 0 0 0,0 1 0 0 0,1 0 0 0 0,-1 0 0 0 0,0-1 0 0 0,1 1 0 0 0,-1 0 0 0 0,0 0 0 0 0,0-1 0 0 0,1 1 0 0 0,-1-1 0 0 0,0 0 0 0 0,-1 0 0 0 0,0 0 0 0 0,1 0 0 0 0,-1 1 0 0 0,0-1 0 0 0,0 0 0 0 0,0 0 0 0 0,1 1 0 0 0,-1-1 0 0 0,0 1 0 0 0,0-1 0 0 0,0 0 0 0 0,0 1 0 0 0,-2-1 0 0 0,-22-8 0 0 0,18 6 0 0 0,-63-20-158 0 0,-114-22 0 0 0,-78 3-401 0 0,94 17 346 0 0,-888-161-19 0 0,360 24 584 0 0,648 149-278 0 0,5 2 115 0 0,1-3 0 0 0,-60-26-1 0 0,100 39 44 0 0,40 3-66 0 0,68 13 0 0 0,-47-6-178 0 0,359 44-175 0 0,18 2 12 0 0,-112-14 65 0 0,-67-9 34 0 0,65 0 16 0 0,96 15-4 0 0,-355-37 64 0 0,107 21 0 0 0,-162-28-2 0 0,-17-3 1 0 0,-21-3 19 0 0,-8-2 35 0 0,-235-23 149 0 0,-276-17-192 0 0,368 29-10 0 0,-483-53-82 0 0,344 36 234 0 0,-84-6 170 0 0,227 28-119 0 0,-85-8 109 0 0,269 21-326 0 0,0-1 0 0 0,0 1 1 0 0,8 3-1 0 0,15 5-71 0 0,57 6-62 0 0,127 7 0 0 0,-127-16 120 0 0,434 30-27 0 0,-288-23 54 0 0,107 6 0 0 0,26 0 0 0 0,138 3 0 0 0,-372-23 0 0 0,-115-1 12 0 0,-17 1-11 0 0,0 0 1 0 0,0 0-1 0 0,0 0 0 0 0,0 0 0 0 0,0-1 0 0 0,0 1 0 0 0,-1 0 0 0 0,1 0 1 0 0,0 0-1 0 0,0 0 0 0 0,0 0 0 0 0,0 0 0 0 0,0 0 0 0 0,0 0 1 0 0,0 0-1 0 0,0 0 0 0 0,0 0 0 0 0,0 0 0 0 0,0 0 0 0 0,0-1 0 0 0,0 1 1 0 0,0 0-1 0 0,0 0 0 0 0,0 0 0 0 0,0 0 0 0 0,0 0 0 0 0,0 0 1 0 0,0 0-1 0 0,0 0 0 0 0,0 0 0 0 0,0 0 0 0 0,0 0 0 0 0,0 0 0 0 0,0-1 1 0 0,0 1-1 0 0,0 0 0 0 0,0 0 0 0 0,0 0 0 0 0,0 0 0 0 0,1 0 0 0 0,-1 0 1 0 0,0 0-1 0 0,0 0 0 0 0,0 0 0 0 0,0 0 0 0 0,0 0 0 0 0,0 0 1 0 0,0 0-1 0 0,0 0 0 0 0,0 0 0 0 0,-8-8 14 0 0,-1 1 1 0 0,0 1-1 0 0,0 0 1 0 0,-1 0-1 0 0,1 0 1 0 0,-1 2-1 0 0,-1-1 1 0 0,-11-3-1 0 0,-95-23 45 0 0,60 18-50 0 0,-271-85-125 0 0,134 37 62 0 0,153 49 53 0 0,-9-2 3 0 0,0-3 1 0 0,-53-24 0 0 0,102 40 5 0 0,-1 0 1 0 0,0 1-1 0 0,0-1 1 0 0,1 0 0 0 0,-1 0-1 0 0,0 0 1 0 0,0-1-1 0 0,1 1 1 0 0,-1 0-1 0 0,1-1 1 0 0,-1 1-1 0 0,-1-3 1 0 0,6 4 45 0 0,137 12-102 0 0,-62-3-68 0 0,497 50-409 0 0,-527-54 524 0 0,126 7-10 0 0,-202-19 86 0 0,3-1 2 0 0,-492-85 121 0 0,290 54-158 0 0,113 19-30 0 0,-197-40 42 0 0,306 58-70 0 0,11 2-27 0 0,16 2-79 0 0,-22-2 122 0 0,173 15-378 0 0,263 29 197 0 0,47 7-64 0 0,-431-49 246 0 0,-174-17 264 0 0,76 8-197 0 0,-279-52-52 0 0,230 39-17 0 0,-118-32 2 0 0,179 43 0 0 0,30 7 2 0 0,7 0 0 0 0,8 1-20 0 0,37 2-142 0 0,0 2 1 0 0,57 10-1 0 0,-49-5 101 0 0,418 50-255 0 0,-385-41 335 0 0,-285-52 61 0 0,66 14-47 0 0,-403-63 156 0 0,469 75-178 0 0,62 9 51 0 0,6 0-13 0 0,165 26-303 0 0,-25-5 73 0 0,382 55 51 0 0,-517-75 138 0 0,25 0 76 0 0,-44-10 106 0 0,1 5-166 0 0,-1 0-1 0 0,1 0 0 0 0,-1 1 1 0 0,0 0-1 0 0,0 1 0 0 0,-19-2 1 0 0,-2-1 18 0 0,-4-3-36 0 0,-135-30-6 0 0,168 37-31 0 0,3 1 6 0 0,8-1-7 0 0,14 2 4 0 0,244 24-34 0 0,-186-12 60 0 0,-51-7 0 0 0,32 2 0 0 0,-47-7 0 0 0,1 0 0 0 0,-8 2 0 0 0,-10 0 0 0 0,-7 0 0 0 0,9-3 0 0 0,-11 1 5 0 0,0 0 0 0 0,0 0 0 0 0,0-1 0 0 0,0 0-1 0 0,0-1 1 0 0,-19-4 0 0 0,-7-1 15 0 0,8 4-16 0 0,-144-19 3 0 0,139 15-7 0 0,-1-1 0 0 0,-63-24-1 0 0,87 26 17 0 0,1-1 30 0 0,17 4 25 0 0,19 4 28 0 0,-25-2-99 0 0,356 58-216 0 0,-307-45 216 0 0,-2 3 0 0 0,1 1 0 0 0,87 46 0 0 0,-131-61 0 0 0,24 17 11 0 0,-27-18 322 0 0,-11-2-255 0 0,0 0-1 0 0,0-1 0 0 0,1 0 1 0 0,-1 0-1 0 0,-9-4 1 0 0,-6-2-9 0 0,-21-7-65 0 0,1-3 0 0 0,-54-28 0 0 0,37 16-6 0 0,26 13-10 0 0,50 13-228 0 0,-5 3 165 0 0,0 0 0 0 0,1 1-1 0 0,-1 0 1 0 0,0 1 0 0 0,12 2 0 0 0,51 14-8 0 0,-50-11 61 0 0,10 2 12 0 0,1 1-1 0 0,-1 2 0 0 0,-1 1 1 0 0,0 2-1 0 0,36 21 0 0 0,-19-6 11 0 0,-43-24 21 0 0,-9-3-5 0 0,-6-2 13 0 0,8 0-24 0 0,-24-3 18 0 0,0-1 0 0 0,0-2 0 0 0,0 0 0 0 0,-44-18 0 0 0,12 4-9 0 0,-5 0-14 0 0,-98-17 0 0 0,90 26-26 0 0,-6 0-77 0 0,-115-33 0 0 0,147 29 90 0 0,42 14-51 0 0,17 1-3 0 0,63 4 37 0 0,118 20-1 0 0,-154-17 28 0 0,-20-4 3 0 0,61 12 0 0 0,-4-1 0 0 0,-10-2 0 0 0,-10 1 88 0 0,-24-6-20 0 0,0 1-1 0 0,36 15 1 0 0,-26-6 4 0 0,5 2 2 0 0,-1 3 0 0 0,60 34-1 0 0,-84-41-73 0 0,-3-2 0 0 0,0 1 0 0 0,0 1 0 0 0,-1 1 0 0 0,-1 1 0 0 0,19 21 0 0 0,-21-17 16 0 0,-1 1 0 0 0,-1 1 0 0 0,24 45 0 0 0,-33-52-14 0 0,-8-12-6 0 0,2 2 78 0 0,-1-6-66 0 0,-1 1 0 0 0,0 0-1 0 0,0 0 1 0 0,1-1 0 0 0,-1 1-1 0 0,0-1 1 0 0,0 1-1 0 0,0-1 1 0 0,0 1 0 0 0,0-1-1 0 0,0 1 1 0 0,0-1 0 0 0,0 0-1 0 0,0 0 1 0 0,0 1 0 0 0,0-1-1 0 0,0 0 1 0 0,-1 0 0 0 0,-22 1 81 0 0,21-1-76 0 0,-23-2 9 0 0,0 0 0 0 0,-44-12 0 0 0,0 1-113 0 0,-135-31-51 0 0,147 30 133 0 0,21 4 11 0 0,16 4-59 0 0,-21-4 0 0 0,40 10-21 0 0,5 5-105 0 0,0-1 159 0 0,0 1 0 0 0,0-1 0 0 0,1 0 0 0 0,0 0 0 0 0,0 0 0 0 0,0 0 0 0 0,0-1 0 0 0,1 1 0 0 0,-1-1 0 0 0,7 3-1 0 0,3 1 27 0 0,0-1 0 0 0,27 9 0 0 0,47 8 222 0 0,154 18-1 0 0,-103-21-134 0 0,-109-15-78 0 0,-28-4 42 0 0,-12-9 102 0 0,-11-3-108 0 0,0 1 1 0 0,0 1-1 0 0,-1 0 0 0 0,-32-7 1 0 0,6 2-40 0 0,-99-38-124 0 0,-154-79 0 0 0,282 122 117 0 0,-54-31 9 0 0,72 39 43 0 0,4 2 1 0 0,49 6-72 0 0,86 25 0 0 0,-49-10 0 0 0,-24-8 18 0 0,166 41 0 0 0,-163-36 0 0 0,88 38 0 0 0,22 20 0 0 0,-165-71 0 0 0,-3-2 0 0 0,1 0 0 0 0,-1-1 0 0 0,1 0 0 0 0,18 2 0 0 0,-18-3 11 0 0,-9-2 226 0 0,-2-7-190 0 0,0 6-40 0 0,0 0 0 0 0,0 0 0 0 0,0 0-1 0 0,0 0 1 0 0,0 1 0 0 0,0-1 0 0 0,0 0 0 0 0,0 0 0 0 0,0 0 0 0 0,-1 0 0 0 0,1 0 0 0 0,0 0 0 0 0,-1 0 0 0 0,1 0 0 0 0,0 1 0 0 0,-1-1 0 0 0,1 0-1 0 0,-1 0 1 0 0,0 0 0 0 0,-1-1 0 0 0,-6-5 4 0 0,0 0 0 0 0,-1 0-1 0 0,0 0 1 0 0,0 1 0 0 0,-17-8 0 0 0,7 4-4 0 0,-16-8-7 0 0,0 2 0 0 0,-1 1 0 0 0,-69-18 0 0 0,61 25-64 0 0,34 6 48 0 0,8 1-58 0 0,4 4-428 0 0,6 4 499 0 0,-1-1 0 0 0,1 0-1 0 0,1 0 1 0 0,16 8-1 0 0,43 17 5 0 0,-2-2-1 0 0,75 32 40 0 0,-74-35 0 0 0,-3 6-25 0 0,-62-31 54 0 0,-4-2-11 0 0,-123-52 141 0 0,25 12-196 0 0,3-3-3 0 0,-133-57 0 0 0,224 99 0 0 0,-11-7 0 0 0,7 4 0 0 0,-1 0-12 0 0,9 4-46 0 0,13 10-21 0 0,5 0 22 0 0,0-1 1 0 0,31 10-1 0 0,-11-4 11 0 0,236 110 35 0 0,-241-111 41 0 0,1-1-1 0 0,50 12 0 0 0,-79-24 277 0 0,0 0-349 0 0,15 2 27 0 0,0 1 1 0 0,0 1-1 0 0,-1 0 0 0 0,27 11 1 0 0,-38-13 14 0 0,12 3 11 0 0,72 29 108 0 0,-69-24-118 0 0,-18-9 0 0 0,14 12 0 0 0,-13-10 0 0 0,15 12 0 0 0,-8-3 0 0 0,-2 2 0 0 0,-3 2 0 0 0,-1 0 0 0 0,1 1 0 0 0,-4-11 0 0 0,0 1 0 0 0,0-1 0 0 0,1 1 0 0 0,0-1 0 0 0,8 11 0 0 0,-2-1 0 0 0,-5-7 0 0 0,1-1 0 0 0,0 0 0 0 0,0 0 0 0 0,1 0 0 0 0,0-1 0 0 0,0 1 0 0 0,12 10 0 0 0,55 52 22 0 0,-49-44-8 0 0,2-1 0 0 0,42 31 0 0 0,-53-47-14 0 0,-15-9 0 0 0,0 0 0 0 0,0 0 0 0 0,1 0 0 0 0,-1 0 0 0 0,0 0 0 0 0,0 0 0 0 0,1 1 0 0 0,-1-1 0 0 0,0 0 0 0 0,0 0 0 0 0,0 0 0 0 0,0 0 0 0 0,1 0 0 0 0,-1 0 0 0 0,0 0 0 0 0,0 1 0 0 0,0-1 0 0 0,0 0 0 0 0,1 0 0 0 0,-1 0 0 0 0,0 0 0 0 0,0 1 0 0 0,0-1 0 0 0,0 0 0 0 0,0 0 0 0 0,0 0 0 0 0,0 1 0 0 0,0-1 0 0 0,0 0 0 0 0,1 0 0 0 0,-1 0 0 0 0,0 1 0 0 0,0-1 0 0 0,0 0 0 0 0,0 1 0 0 0,-8 0 0 0 0,-13-3 0 0 0,-147-38 2 0 0,68 14-14 0 0,97 25 11 0 0,-657-149-52 0 0,-5 33 0 0 0,641 114 44 0 0,6 0 7 0 0,-1 1-1 0 0,1 1 1 0 0,0 1-1 0 0,-37 3 1 0 0,55-3 1 0 0,0 0-1 0 0,0 0 1 0 0,0 0 0 0 0,0 0 0 0 0,0 0 0 0 0,0 0 0 0 0,-1 0 0 0 0,1 0 0 0 0,0 0 0 0 0,0 0 0 0 0,0 0 0 0 0,0 0 0 0 0,0 0-1 0 0,0 0 1 0 0,0 0 0 0 0,0 0 0 0 0,0 0 0 0 0,-1 1 0 0 0,1-1 0 0 0,0 0 0 0 0,0 0 0 0 0,0 0 0 0 0,0 0 0 0 0,0 0 0 0 0,0 0 0 0 0,0 0-1 0 0,0 0 1 0 0,0 0 0 0 0,0 0 0 0 0,0 0 0 0 0,0 0 0 0 0,0 0 0 0 0,-1 1 0 0 0,1-1 0 0 0,0 0 0 0 0,0 0 0 0 0,0 0 0 0 0,0 0-1 0 0,0 0 1 0 0,0 0 0 0 0,0 0 0 0 0,0 0 0 0 0,0 0 0 0 0,0 1 0 0 0,0-1 0 0 0,0 0 0 0 0,0 0 0 0 0,0 0 0 0 0,0 0 0 0 0,0 0-1 0 0,0 0 1 0 0,1 0 0 0 0,-1 3-12 0 0,0-1 0 0 0,0 0 0 0 0,0 0 0 0 0,1 1 0 0 0,-1-1 0 0 0,1 0 0 0 0,0 0 0 0 0,0 0 0 0 0,0 0-1 0 0,0 0 1 0 0,0 0 0 0 0,0 0 0 0 0,0 0 0 0 0,3 2 0 0 0,-1 0-5 0 0,0-1-1 0 0,1 1 1 0 0,0-1 0 0 0,0 0-1 0 0,0 0 1 0 0,6 2 0 0 0,6 3-29 0 0,1 0 0 0 0,30 7 0 0 0,-40-13 36 0 0,322 73-103 0 0,-221-54 100 0 0,436 83 14 0 0,-358-69 11 0 0,-159-30 19 0 0,13 2 14 0 0,72 24 1 0 0,-140-34 27 0 0,9 3-56 0 0,-188-28 188 0 0,81 9-122 0 0,-835-133 96 0 0,748 115-150 0 0,-60 2 102 0 0,270 35-204 0 0,5 0 67 0 0,-1 0-1 0 0,0 1 1 0 0,1-1 0 0 0,-1 0 0 0 0,1 1 0 0 0,-1-1 0 0 0,0 1 0 0 0,0 0 0 0 0,1-1 0 0 0,1 2 0 0 0,6 3-17 0 0,36 11-113 0 0,2-3-1 0 0,0-2 0 0 0,53 6 1 0 0,-20-3 47 0 0,252 41 105 0 0,196 41 37 0 0,-288-34 171 0 0,-166-39-32 0 0,85 37-1 0 0,-145-53-152 0 0,-1 0 0 0 0,18 11 0 0 0,-27-15-31 0 0,0 0 0 0 0,0 0 0 0 0,-1 0 1 0 0,1 1-1 0 0,-1-1 0 0 0,1 1 0 0 0,-1 0 1 0 0,0 0-1 0 0,-1 0 0 0 0,5 7 0 0 0,-7-9-7 0 0,1 0 0 0 0,-1-1 1 0 0,1 1-1 0 0,-1 0 0 0 0,1-1 0 0 0,-1 1 0 0 0,0 0 0 0 0,0-1 0 0 0,0 1 0 0 0,0 0 0 0 0,0 0 0 0 0,0-1 0 0 0,-1 1 1 0 0,1 0-1 0 0,-1-1 0 0 0,1 1 0 0 0,-1 0 0 0 0,1-1 0 0 0,-1 1 0 0 0,0-1 0 0 0,0 1 0 0 0,0-1 0 0 0,0 1 0 0 0,0-1 1 0 0,0 0-1 0 0,0 1 0 0 0,0-1 0 0 0,-1 0 0 0 0,1 0 0 0 0,0 0 0 0 0,-1 0 0 0 0,1 0 0 0 0,-3 1 0 0 0,-5 3-3 0 0,1 0 0 0 0,-2-1 0 0 0,1-1 0 0 0,-14 5 0 0 0,-6-1-5 0 0,1-1-1 0 0,-1-1 0 0 0,-49 1 0 0 0,-92-7-15 0 0,130 0 23 0 0,31 0 1 0 0,-663-25 264 0 0,277 17-264 0 0,136 5 0 0 0,-237 7 64 0 0,319 8-74 0 0,173-10-45 0 0,23 5-88 0 0,2-1 85 0 0,0-2 0 0 0,0 0 1 0 0,1-1-1 0 0,23-2 0 0 0,1 1-13 0 0,87 5-23 0 0,210 6 92 0 0,270 4 2 0 0,-1 30 0 0 0,-609-46 0 0 0,85 10 0 0 0,154 36 0 0 0,-239-45 0 0 0,7 1 0 0 0,1 1 0 0 0,-1 0 0 0 0,0 1 0 0 0,-1 0 0 0 0,1 0 0 0 0,-1 1 0 0 0,0 0 0 0 0,16 13 0 0 0,-24-18 0 0 0,0 1 0 0 0,-1 0 0 0 0,1-1 0 0 0,0 1 0 0 0,-1 0 0 0 0,1-1 0 0 0,-1 1 0 0 0,1 0 0 0 0,-1 0 0 0 0,1-1 0 0 0,-1 1 0 0 0,1 0 0 0 0,-1 0 0 0 0,0 0 0 0 0,0 0 0 0 0,1 0 0 0 0,-1 1 0 0 0,0-1 0 0 0,-1 0 0 0 0,1 0 0 0 0,0 0 0 0 0,-1 0 0 0 0,1 0 0 0 0,-1 0 0 0 0,1 0 0 0 0,-1 0 0 0 0,0 0 0 0 0,1-1 0 0 0,-1 1 0 0 0,0 0 0 0 0,0 0 0 0 0,0 0 0 0 0,1-1 0 0 0,-1 1 0 0 0,0-1 0 0 0,-1 2 0 0 0,-22 10 0 0 0,-1-5 0 0 0,0 0 0 0 0,-1-1 0 0 0,1-1 0 0 0,-29 1 0 0 0,28-3 0 0 0,-476 34 48 0 0,445-34-12 0 0,-1096 39 464 0 0,965-38-414 0 0,-370 18 58 0 0,427-8-95 0 0,142-5-176 0 0,-1-6 102 0 0,0-1-1 0 0,0 0 1 0 0,0-1-1 0 0,0 0 1 0 0,0-1-1 0 0,0 1 1 0 0,13-3-1 0 0,0 1-10 0 0,713-34-113 0 0,-426 16 122 0 0,-37 5 33 0 0,315-20 29 0 0,-5-14-12 0 0,-545 44-23 0 0,101-14 0 0 0,-134 17 5 0 0,0-1-1 0 0,0 1 0 0 0,0 0 1 0 0,0-1-1 0 0,7-4 1 0 0,-11 6-4 0 0,-1-1 1 0 0,1 1 0 0 0,-1 0-1 0 0,1-1 1 0 0,0 1 0 0 0,-1-1-1 0 0,1 1 1 0 0,-1-1 0 0 0,1 0 0 0 0,-1 1-1 0 0,0-1 1 0 0,1 1 0 0 0,-1-1-1 0 0,1 0 1 0 0,-1 1 0 0 0,0-1-1 0 0,0 0 1 0 0,1-1 0 0 0,-1 1 0 0 0,0 1 0 0 0,0-1 0 0 0,-1 0 0 0 0,1 0 0 0 0,0 0 0 0 0,0 0 1 0 0,-1 1-1 0 0,1-1 0 0 0,0 0 0 0 0,-1 0 0 0 0,1 1 0 0 0,-1-1 0 0 0,1 0 0 0 0,-1 1 0 0 0,1-1 0 0 0,-1 0 1 0 0,0 1-1 0 0,1-1 0 0 0,-1 1 0 0 0,-1-2 0 0 0,-4-2 21 0 0,0 0 1 0 0,-1 0 0 0 0,1 1-1 0 0,-1-1 1 0 0,0 2-1 0 0,-9-4 1 0 0,-47-9 57 0 0,50 12-68 0 0,-488-67-82 0 0,210 36 54 0 0,-240-46-37 0 0,496 74 50 0 0,-445-94 2 0 0,416 82 72 0 0,1-4 0 0 0,0-2 0 0 0,-73-40 0 0 0,130 61-37 0 0,0 0 0 0 0,0 0 0 0 0,0 0 0 0 0,1-1 0 0 0,-1 0 0 0 0,1 0 0 0 0,0-1 0 0 0,1 0-1 0 0,-1 1 1 0 0,-4-7 0 0 0,9 11-27 0 0,0-1 0 0 0,0 0-1 0 0,-1 1 1 0 0,1-1 0 0 0,0 0-1 0 0,0 1 1 0 0,0-1 0 0 0,-1 0-1 0 0,1 1 1 0 0,0-1 0 0 0,0 0 0 0 0,0 0-1 0 0,0 1 1 0 0,0-1 0 0 0,1 0-1 0 0,-1 1 1 0 0,0-1 0 0 0,0 0-1 0 0,0 1 1 0 0,1-1 0 0 0,-1 0-1 0 0,0 1 1 0 0,0-1 0 0 0,1 0 0 0 0,-1 1-1 0 0,1-1 1 0 0,-1 1 0 0 0,1-1-1 0 0,-1 1 1 0 0,1-1 0 0 0,-1 1-1 0 0,1-1 1 0 0,-1 1 0 0 0,1 0-1 0 0,-1-1 1 0 0,1 1 0 0 0,0 0-1 0 0,-1-1 1 0 0,1 1 0 0 0,0 0 0 0 0,-1 0-1 0 0,2-1 1 0 0,5-1 34 0 0,-1 0 1 0 0,1 0-1 0 0,9-1 1 0 0,-12 3-24 0 0,38-6-51 0 0,78 1 0 0 0,46 12-246 0 0,-81-3 230 0 0,632 57-146 0 0,-530-37 190 0 0,137 21 14 0 0,-256-32-33 0 0,0 4-1 0 0,109 41 1 0 0,-164-51 23 0 0,-13-7 0 0 0,0 0 0 0 0,0-1 0 0 0,0 1 0 0 0,0 0 0 0 0,0 0 0 0 0,0 0 0 0 0,0 0 0 0 0,0 0 0 0 0,0 1 0 0 0,0-1 0 0 0,0 0 0 0 0,0 0 0 0 0,0 0 0 0 0,0 0 0 0 0,0 0 0 0 0,0 0 0 0 0,-1 0 0 0 0,1 0 0 0 0,0 0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0,0-1 0 0 0,0 0 0 0 0,0 0 0 0 0,0 0 0 0 0,0 0 0 0 0,0 0 0 0 0,0 0 0 0 0,0 0 0 0 0,0 0 0 0 0,0 0 0 0 0,1 0 0 0 0,-1 0 0 0 0,0 0 0 0 0,-13-1 0 0 0,12 1 0 0 0,-210-19-50 0 0,-303-38 100 0 0,-179-31-50 0 0,537 70 0 0 0,-270-25 65 0 0,175 18 86 0 0,227 24-133 0 0,15 0 13 0 0,0 1 0 0 0,1-1 1 0 0,-13-3-1 0 0,51 13-149 0 0,0-1 0 0 0,0-2-1 0 0,38 4 1 0 0,100 2-41 0 0,-119-10 104 0 0,718 31-225 0 0,-334-12 280 0 0,-294-14 0 0 0,77 8 0 0 0,281 58 0 0 0,-494-73 0 0 0,20 5 0 0 0,27 8 0 0 0,-49-13 0 0 0,0 1 0 0 0,-1-1 0 0 0,1 0 0 0 0,0 0 0 0 0,-1 0 0 0 0,1 0 0 0 0,0 1 0 0 0,0-1 0 0 0,-1 0 0 0 0,1 1 0 0 0,0-1 0 0 0,-1 1 0 0 0,1-1 0 0 0,-1 1 0 0 0,1-1 0 0 0,-1 1 0 0 0,1-1 0 0 0,-1 1 0 0 0,1-1 0 0 0,0 2 0 0 0,-2-1 1 0 0,1 0 0 0 0,-1 0 0 0 0,0 0 0 0 0,0-1 0 0 0,1 1-1 0 0,-1 0 1 0 0,0 0 0 0 0,0 0 0 0 0,0-1 0 0 0,0 1 0 0 0,0-1-1 0 0,0 1 1 0 0,0 0 0 0 0,0-1 0 0 0,0 0 0 0 0,0 1 0 0 0,0-1-1 0 0,0 0 1 0 0,-2 1 0 0 0,-29 6 36 0 0,-28 2 63 0 0,-91-1 0 0 0,56-4-26 0 0,-481 21 137 0 0,258-13-150 0 0,-361 10 3 0 0,422-13-72 0 0,-155 8 74 0 0,5 31 308 0 0,384-45-341 0 0,11-1-11 0 0,1 0 0 0 0,-1 0 0 0 0,1 1 0 0 0,0 0 0 0 0,0 1 0 0 0,-13 6 0 0 0,23-10-19 0 0,1 1-1 0 0,-1-1 1 0 0,0 0 0 0 0,1 1-1 0 0,-1-1 1 0 0,1 1 0 0 0,-1-1-1 0 0,1 1 1 0 0,-1-1 0 0 0,1 1-1 0 0,-1-1 1 0 0,1 1 0 0 0,-1 0-1 0 0,1-1 1 0 0,-1 1 0 0 0,1 0-1 0 0,0-1 1 0 0,0 1 0 0 0,-1 1-1 0 0,1-1 0 0 0,0 1 0 0 0,1-1 0 0 0,-1 1 0 0 0,0-1 0 0 0,1 0 0 0 0,-1 1 0 0 0,1-1 0 0 0,0 1 0 0 0,-1-1 0 0 0,1 0 0 0 0,0 1 0 0 0,0-1 0 0 0,0 0 0 0 0,-1 0 0 0 0,1 0 0 0 0,1 1 0 0 0,-1-1 0 0 0,0 0 0 0 0,0-1 0 0 0,0 1 0 0 0,1 0 0 0 0,-1 0 0 0 0,2 1 0 0 0,5 2-38 0 0,0 0 1 0 0,15 5 0 0 0,29 8-6 0 0,1-2 0 0 0,90 11 0 0 0,114 1-26 0 0,588 15 67 0 0,-99-6 0 0 0,264 70-392 0 0,-998-105 381 0 0,156 27-63 0 0,-120-18 72 0 0,64 23 1 0 0,-105-31 1 0 0,0 1 0 0 0,0-1 0 0 0,-1 1 0 0 0,1 1 0 0 0,-1-1 0 0 0,12 9 0 0 0,-18-11-2 0 0,1-1 1 0 0,-1 0-1 0 0,1 1 0 0 0,-1-1 0 0 0,1 1 0 0 0,-1-1 0 0 0,0 1 0 0 0,1-1 1 0 0,-1 1-1 0 0,0-1 0 0 0,1 1 0 0 0,-1 0 0 0 0,0-1 0 0 0,1 1 0 0 0,-1-1 0 0 0,0 1 1 0 0,0 0-1 0 0,0-1 0 0 0,0 1 0 0 0,0 0 0 0 0,0-1 0 0 0,0 1 0 0 0,0 0 1 0 0,0-1-1 0 0,0 1 0 0 0,0 0 0 0 0,0-1 0 0 0,0 1 0 0 0,0-1 0 0 0,-1 1 1 0 0,1 0-1 0 0,0-1 0 0 0,-1 1 0 0 0,1-1 0 0 0,0 1 0 0 0,-1 0 0 0 0,1-1 1 0 0,0 1-1 0 0,-1-1 0 0 0,0 1 0 0 0,-2 2-10 0 0,0-1 0 0 0,0 0 0 0 0,0 0 0 0 0,0 0 0 0 0,0 0 0 0 0,-5 1 0 0 0,-13 6-24 0 0,0-2-1 0 0,-1-1 0 0 0,-37 7 1 0 0,-75 3-46 0 0,93-12 65 0 0,-790 64 289 0 0,394-35-123 0 0,-427 30 109 0 0,1-25-36 0 0,381-32-73 0 0,260-4-74 0 0,-268-12 351 0 0,458 7-371 0 0,-5 1 181 0 0,35 2-196 0 0,5 1-22 0 0,19 1-77 0 0,37 4-99 0 0,107-6-1 0 0,63-19-52 0 0,-64 3 99 0 0,389-33-9 0 0,282-26-127 0 0,-587 55 184 0 0,930-29-107 0 0,-928 58 139 0 0,-199-4 22 0 0,0 2-1 0 0,88 25 0 0 0,-101-18 11 0 0,-37-13 0 0 0,0 0 0 0 0,0 0 0 0 0,0 0 0 0 0,0 0 0 0 0,0 0 0 0 0,0 0 0 0 0,-1 1 0 0 0,1-1 0 0 0,1 3 0 0 0,-2-4 0 0 0,-1 1 0 0 0,0-1 0 0 0,0 1 0 0 0,0-1 0 0 0,1 1 0 0 0,-1-1 0 0 0,0 1 0 0 0,0-1 0 0 0,0 1 0 0 0,0-1 0 0 0,0 1 0 0 0,0-1 0 0 0,0 1 0 0 0,0-1 0 0 0,0 1 0 0 0,0 0 0 0 0,0-1 0 0 0,-1 1 0 0 0,1-1 0 0 0,0 1 0 0 0,0-1 0 0 0,0 1 0 0 0,-1-1 0 0 0,1 1 0 0 0,0-1 0 0 0,-1 0 0 0 0,1 1 0 0 0,0-1 0 0 0,-1 1 0 0 0,1-1 0 0 0,0 0 0 0 0,-2 1 0 0 0,-15 11 0 0 0,1-6 0 0 0,0 0 0 0 0,0-1 0 0 0,0-1 0 0 0,0 0 0 0 0,-1-2 0 0 0,-19 2 0 0 0,-1 0 0 0 0,-647 58 130 0 0,462-46-108 0 0,-582 21 69 0 0,-917-33 698 0 0,1706-5-737 0 0,-24 1 158 0 0,36 1-162 0 0,4 0-9 0 0,20 5-4 0 0,47 3-226 0 0,131 3 0 0 0,-177-12 165 0 0,805-3-299 0 0,-169-3 42 0 0,237 33 70 0 0,-1 61 208 0 0,-874-85 11 0 0,158 26-14 0 0,-138-20-17 0 0,0 2-1 0 0,48 18 1 0 0,-80-26 25 0 0,-1 0 0 0 0,0 0 0 0 0,0 1 0 0 0,-1 0 0 0 0,1 0 0 0 0,11 10 0 0 0,-18-14 0 0 0,1 1-1 0 0,0-1 1 0 0,-1 1-1 0 0,1-1 1 0 0,-1 1-1 0 0,1-1 0 0 0,-1 1 1 0 0,1-1-1 0 0,-1 1 1 0 0,0-1-1 0 0,1 1 1 0 0,-1 0-1 0 0,0-1 1 0 0,1 1-1 0 0,-1 0 0 0 0,0-1 1 0 0,0 1-1 0 0,0 0 1 0 0,1-1-1 0 0,-1 1 1 0 0,0 0-1 0 0,0-1 1 0 0,0 1-1 0 0,0 0 0 0 0,0-1 1 0 0,0 1-1 0 0,-1 0 1 0 0,1-1-1 0 0,0 1 1 0 0,0 0-1 0 0,0-1 1 0 0,-1 1-1 0 0,1 0 0 0 0,0-1 1 0 0,0 1-1 0 0,-1 0 1 0 0,0 0-1 0 0,-1 1-3 0 0,0 0 0 0 0,-1-1 1 0 0,1 1-1 0 0,0-1 0 0 0,-1 0 0 0 0,1 1 0 0 0,-1-1 0 0 0,1 0 0 0 0,-5 1 0 0 0,-31 7-28 0 0,-67 9 0 0 0,-47-4 17 0 0,94-10 18 0 0,-901 55 0 0 0,767-49 5 0 0,-621 22 50 0 0,3-38 145 0 0,255-13 421 0 0,243 6 212 0 0,300 14-775 0 0,25 2-31 0 0,-2 0-61 0 0,19 2-135 0 0,-1 0 1 0 0,37 0-1 0 0,64-4-238 0 0,-94-2 331 0 0,1094-44-406 0 0,-793 27 304 0 0,632-20-369 0 0,-2 40 188 0 0,-887 0 356 0 0,305 19 0 0 0,-360-18 0 0 0,40 9 0 0 0,-64-12 0 0 0,1 0 0 0 0,-1 0 0 0 0,0 1 0 0 0,0-1 0 0 0,0 1 0 0 0,0-1 0 0 0,1 1 0 0 0,-1-1 0 0 0,0 1 0 0 0,0-1 0 0 0,0 1 0 0 0,1 1 0 0 0,-2-1 0 0 0,-1-1 0 0 0,1 1 0 0 0,0-1 0 0 0,-1 0 0 0 0,1 1 0 0 0,0-1 0 0 0,-1 1 0 0 0,1-1 0 0 0,-1 1 0 0 0,1-1 0 0 0,-1 0 0 0 0,1 1 0 0 0,-1-1 0 0 0,1 0 0 0 0,-1 0 0 0 0,1 1 0 0 0,-1-1 0 0 0,1 0 0 0 0,-1 0 0 0 0,1 0 0 0 0,-1 0 0 0 0,1 1 0 0 0,-1-1 0 0 0,0 0 0 0 0,1 0 0 0 0,-2 0 0 0 0,-22 3-10 0 0,-381 13-17 0 0,308-14 54 0 0,-641 9 149 0 0,-796 17 490 0 0,1117-14-312 0 0,170-5-36 0 0,241-9-308 0 0,-369 26 700 0 0,359-25-662 0 0,1 1 0 0 0,0 1 0 0 0,0 1 0 0 0,0 0 0 0 0,0 1 0 0 0,-19 9 0 0 0,34-14-50 0 0,0 1 1 0 0,-1-1-1 0 0,1 1 0 0 0,0 0 0 0 0,0-1 0 0 0,0 1 1 0 0,0-1-1 0 0,0 1 0 0 0,-1 0 0 0 0,1-1 0 0 0,0 1 1 0 0,0-1-1 0 0,0 1 0 0 0,1 0 0 0 0,-1-1 0 0 0,0 1 1 0 0,0-1-1 0 0,0 1 0 0 0,0-1 0 0 0,1 1 0 0 0,-1 0 1 0 0,0-1-1 0 0,0 1 0 0 0,1-1 0 0 0,-1 1 0 0 0,1 0 0 0 0,-1-1-3 0 0,2 3-25 0 0,0 0 0 0 0,0 0 1 0 0,1 0-1 0 0,-1 0 1 0 0,1-1-1 0 0,0 1 0 0 0,0-1 1 0 0,0 0-1 0 0,0 1 1 0 0,6 2-1 0 0,3 1-68 0 0,22 8 0 0 0,1-3 16 0 0,0-1-1 0 0,1-2 0 0 0,43 4 0 0 0,114 1-92 0 0,253-11 155 0 0,-390-2 18 0 0,413-12-24 0 0,-104 1-25 0 0,-159 7-11 0 0,384-3-120 0 0,0 28 37 0 0,-184 13 51 0 0,-293-19 97 0 0,-94-11-6 0 0,-1 0-1 0 0,0 1 1 0 0,28 12 0 0 0,-46-17 2 0 0,0 0 0 0 0,0 0 0 0 0,0 0 1 0 0,-1 0-1 0 0,1 1 0 0 0,0-1 0 0 0,0 0 1 0 0,0 0-1 0 0,0 0 0 0 0,0 0 0 0 0,0 0 0 0 0,0 0 1 0 0,0 0-1 0 0,0 0 0 0 0,0 0 0 0 0,-1 0 1 0 0,1 0-1 0 0,0 1 0 0 0,0-1 0 0 0,0 0 1 0 0,0 0-1 0 0,0 0 0 0 0,0 0 0 0 0,0 0 1 0 0,0 0-1 0 0,0 0 0 0 0,0 0 0 0 0,0 1 1 0 0,0-1-1 0 0,0 0 0 0 0,0 0 0 0 0,0 0 0 0 0,0 0 1 0 0,0 0-1 0 0,0 0 0 0 0,0 0 0 0 0,0 1 1 0 0,0-1-1 0 0,0 0 0 0 0,0 0 0 0 0,0 0 1 0 0,0 0-1 0 0,1 0 0 0 0,-1 0 0 0 0,0 0 1 0 0,0 0-1 0 0,0 0 0 0 0,0 1 0 0 0,0-1 1 0 0,0 0-1 0 0,0 0 0 0 0,0 0 0 0 0,0 0 0 0 0,0 0 1 0 0,1 0-1 0 0,-1 0 0 0 0,0 0 0 0 0,0 0 1 0 0,0 0-1 0 0,0 0 0 0 0,0 0 0 0 0,0 0 1 0 0,0 0-1 0 0,0 0 0 0 0,1 0 0 0 0,-1 0 1 0 0,0 0-1 0 0,0 0 0 0 0,0 0 0 0 0,-3 3-7 0 0,-1 1-1 0 0,1-1 1 0 0,-1-1-1 0 0,0 1 1 0 0,0 0-1 0 0,0-1 1 0 0,0 0-1 0 0,0 0 1 0 0,-9 3 0 0 0,-5 0-27 0 0,-24 3 0 0 0,38-7 28 0 0,-408 42-58 0 0,336-37 59 0 0,-931 65 24 0 0,-2-26 82 0 0,167-39 528 0 0,768-9-413 0 0,-94 2 600 0 0,159 3-659 0 0,9 2-119 0 0,8 1-69 0 0,-8-4 39 0 0,13 5-69 0 0,0 1 0 0 0,0-2-1 0 0,0 1 1 0 0,1-2 0 0 0,18 4 0 0 0,77 9-213 0 0,133-5 111 0 0,4-14 69 0 0,-181 1 90 0 0,408-12-125 0 0,-118 1 12 0 0,627 1-79 0 0,-6 57 66 0 0,-940-43 131 0 0,116 14 0 0 0,-124-12 0 0 0,0 1 0 0 0,-1 1 0 0 0,35 14 0 0 0,-54-17 0 0 0,-8-4 0 0 0,1 1 0 0 0,-1-1 0 0 0,0 0 0 0 0,0 0 0 0 0,0 0 0 0 0,0 0 0 0 0,0 0 0 0 0,0 0 0 0 0,0 0 0 0 0,0 0 0 0 0,0 0 0 0 0,1 0 0 0 0,-1 0 0 0 0,0 1 0 0 0,0-1 0 0 0,0 0 0 0 0,0 0 0 0 0,0 0 0 0 0,0 0 0 0 0,0 0 0 0 0,0 0 0 0 0,0 0 0 0 0,0 1 0 0 0,0-1 0 0 0,0 0 0 0 0,0 0 0 0 0,0 0 0 0 0,0 0 0 0 0,0 0 0 0 0,0 0 0 0 0,0 0 0 0 0,0 1 0 0 0,0-1 0 0 0,0 0 0 0 0,0 0 0 0 0,0 0 0 0 0,0 0 0 0 0,0 0 0 0 0,0 0 0 0 0,0 0 0 0 0,0 1 0 0 0,-2 0 0 0 0,0 0 0 0 0,0 0 0 0 0,0 1 0 0 0,0-1 0 0 0,0 0 0 0 0,0-1 0 0 0,0 1 0 0 0,0 0 0 0 0,0-1 0 0 0,-4 1 0 0 0,-32 6 0 0 0,33-7 0 0 0,-238 20 38 0 0,-1-17 42 0 0,186-2-60 0 0,-999-8 66 0 0,392 1-75 0 0,-68-12 231 0 0,486 9 69 0 0,28 7 260 0 0,207 4-601 0 0,12-2 29 0 0,0 0 1 0 0,0 0-1 0 0,0 0 0 0 0,0 0 0 0 0,0 0 0 0 0,0 0 1 0 0,0 1-1 0 0,0-1 0 0 0,0 0 0 0 0,0 0 1 0 0,0 0-1 0 0,0 0 0 0 0,0 0 0 0 0,0 0 0 0 0,0 0 1 0 0,0 0-1 0 0,0 1 0 0 0,0-1 0 0 0,0 0 0 0 0,0 0 1 0 0,0 0-1 0 0,0 0 0 0 0,0 0 0 0 0,0 0 1 0 0,0 0-1 0 0,0 0 0 0 0,0 1 0 0 0,0-1 0 0 0,1 0 1 0 0,-1 0-1 0 0,0 0 0 0 0,0 0 0 0 0,0 0 0 0 0,0 0 1 0 0,0 0-1 0 0,0 0 0 0 0,0 0 0 0 0,0 0 1 0 0,0 0-1 0 0,0 0 0 0 0,1 0 0 0 0,-1 1 0 0 0,0-1 1 0 0,0 0-1 0 0,15 7-88 0 0,-15-7 82 0 0,21 7-136 0 0,0-1 0 0 0,1-1 1 0 0,39 5-1 0 0,72-1-117 0 0,-117-8 249 0 0,796-4-267 0 0,-619-2 254 0 0,-170 5 21 0 0,696-12-68 0 0,1 21 27 0 0,-285 15 44 0 0,-3 30 0 0 0,-395-48 0 0 0,-1 2 0 0 0,69 24 0 0 0,-83-22 0 0 0,-22-9 0 0 0,0-1 0 0 0,1 0 0 0 0,-1 0 0 0 0,0 0 0 0 0,0 0 0 0 0,1 0 0 0 0,-1 0 0 0 0,0 0 0 0 0,0 0 0 0 0,1 1 0 0 0,-1-1 0 0 0,0 0 0 0 0,0 0 0 0 0,1 0 0 0 0,-1 0 0 0 0,0 1 0 0 0,0-1 0 0 0,0 0 0 0 0,0 0 0 0 0,1 1 0 0 0,-1-1 0 0 0,0 0 0 0 0,0 0 0 0 0,0 1 0 0 0,0-1 0 0 0,0 0 0 0 0,0 0 0 0 0,0 1 0 0 0,1-1 0 0 0,-1 0 0 0 0,0 1 0 0 0,0-1 0 0 0,0 0 0 0 0,0 0 0 0 0,0 1 0 0 0,0-1 0 0 0,-1 0 0 0 0,1 1 0 0 0,0-1 0 0 0,0 1 0 0 0,-1 0 0 0 0,-1 0 0 0 0,0 0 0 0 0,1-1 0 0 0,-1 1 0 0 0,0 0 0 0 0,1-1 0 0 0,-1 1 0 0 0,0-1 0 0 0,0 1 0 0 0,-3-1 0 0 0,-27 3 0 0 0,20-2 0 0 0,-194 7 8 0 0,34-3 58 0 0,-508 19 51 0 0,216-11-12 0 0,-224 4 9 0 0,309-11-116 0 0,-360-10 12 0 0,523 0 74 0 0,-127-14 910 0 0,340 18-864 0 0,22 10-220 0 0,-6-5 51 0 0,0-1 0 0 0,1 0 0 0 0,0-1 1 0 0,14 1-1 0 0,61 3-173 0 0,-80-7 194 0 0,343 2-423 0 0,2-18 349 0 0,-113 4-15 0 0,64-1-51 0 0,1004-27-372 0 0,-470 62 384 0 0,-675-12 129 0 0,90 8-8 0 0,-6 16 13 0 0,-238-32 13 0 0,4 0 10 0 0,0 0 0 0 0,0 2 0 0 0,0 0 0 0 0,0 0 1 0 0,0 1-1 0 0,25 14 0 0 0,-39-19-8 0 0,1 0-1 0 0,-1 0 1 0 0,1 1-1 0 0,-1-1 1 0 0,1 0-1 0 0,-1 1 1 0 0,1-1 0 0 0,-1 0-1 0 0,0 1 1 0 0,1-1-1 0 0,-1 1 1 0 0,1-1-1 0 0,-1 1 1 0 0,0-1 0 0 0,1 1-1 0 0,-1-1 1 0 0,0 1-1 0 0,0-1 1 0 0,0 1-1 0 0,1-1 1 0 0,-1 1 0 0 0,0-1-1 0 0,0 1 1 0 0,0-1-1 0 0,0 1 1 0 0,0-1-1 0 0,0 1 1 0 0,0 0 0 0 0,-1 1 2 0 0,1-1 0 0 0,-1 0 0 0 0,0 1 1 0 0,0-1-1 0 0,-1 0 0 0 0,1 0 0 0 0,0 1 1 0 0,0-1-1 0 0,-1 0 0 0 0,1 0 0 0 0,0 0 1 0 0,-1-1-1 0 0,1 1 0 0 0,-1 0 0 0 0,-1 0 1 0 0,-30 11 20 0 0,-10-1-5 0 0,-1-2 0 0 0,1-1 0 0 0,-46 0 0 0 0,63-6-13 0 0,-1020 72 165 0 0,510-40-118 0 0,-1497 13 707 0 0,1877-54-45 0 0,153 7-528 0 0,6 2-265 0 0,7 3 6 0 0,0-1 0 0 0,1 0 0 0 0,0 0 0 0 0,0-1 0 0 0,14 3-1 0 0,64 5-126 0 0,-87-11 190 0 0,307 11-423 0 0,6-22 189 0 0,-209 6 185 0 0,461-21-249 0 0,347-13-195 0 0,0 38 183 0 0,-224 46 199 0 0,-680-44 120 0 0,75 11 101 0 0,-71-9-73 0 0,-1 0 0 0 0,-1 1 0 0 0,1 1 0 0 0,12 5 0 0 0,-22-8 91 0 0,-6 1-7 0 0,-1 0-97 0 0,-1 1 0 0 0,1-1 0 0 0,-1 0 0 0 0,0 0 0 0 0,0 0 0 0 0,0-1 0 0 0,-1 0 0 0 0,1 0 0 0 0,0 0 0 0 0,-10 1 0 0 0,-65 8 68 0 0,53-8-53 0 0,-547 33 281 0 0,451-32-308 0 0,-1656 45 131 0 0,1235-48 112 0 0,249-2 900 0 0,295 2-1141 0 0,1 0-1 0 0,0 0 1 0 0,-1 0-1 0 0,1 0 0 0 0,0 0 1 0 0,0 0-1 0 0,-1 0 1 0 0,1 0-1 0 0,0 0 0 0 0,2 1 1 0 0,8 4-62 0 0,-1-1 1 0 0,2 0 0 0 0,-1 0-1 0 0,1-1 1 0 0,-1 0-1 0 0,1-1 1 0 0,15 2-1 0 0,-11-2 8 0 0,83 15-117 0 0,178 10-1 0 0,108-23 53 0 0,-344-5 79 0 0,402-5-145 0 0,220 1-33 0 0,-3 22 90 0 0,-148 22 117 0 0,-10 36 62 0 0,-416-55-46 0 0,-78-18-14 0 0,1 0 1 0 0,-1 0-1 0 0,0 1 1 0 0,-1 1-1 0 0,1-1 1 0 0,-1 1-1 0 0,8 6 1 0 0,-15-11 0 0 0,1 0-1 0 0,-1 0 1 0 0,0 1 0 0 0,0-1 0 0 0,0 0 0 0 0,0 0 0 0 0,0 0 0 0 0,1 0 0 0 0,-1 0 0 0 0,0 0 0 0 0,0 0-1 0 0,0 1 1 0 0,0-1 0 0 0,0 0 0 0 0,0 0 0 0 0,0 0 0 0 0,0 0 0 0 0,0 0 0 0 0,1 1 0 0 0,-1-1 0 0 0,0 0 0 0 0,0 0-1 0 0,0 0 1 0 0,0 0 0 0 0,0 0 0 0 0,0 1 0 0 0,0-1 0 0 0,0 0 0 0 0,0 0 0 0 0,0 0 0 0 0,0 0 0 0 0,0 1 0 0 0,0-1-1 0 0,0 0 1 0 0,-1 0 0 0 0,1 0 0 0 0,0 0 0 0 0,0 1 0 0 0,-1 2-3 0 0,0 0 0 0 0,-1-1 0 0 0,1 1 1 0 0,-1 0-1 0 0,0 0 0 0 0,1-1 0 0 0,-1 1 0 0 0,-1-1 0 0 0,1 0 1 0 0,0 0-1 0 0,0 1 0 0 0,-1-1 0 0 0,1-1 0 0 0,-1 1 0 0 0,0 0 1 0 0,0-1-1 0 0,1 1 0 0 0,-7 1 0 0 0,-5 2 4 0 0,-1 0-1 0 0,-27 3 1 0 0,34-6-1 0 0,-219 24 2 0 0,148-19 10 0 0,-946 59 214 0 0,-1-45-147 0 0,838-22 66 0 0,-298 13 756 0 0,443-7-805 0 0,43-5-95 0 0,0 0 1 0 0,0 0-1 0 0,0 0 1 0 0,0 0-1 0 0,0 0 1 0 0,0 0-1 0 0,0 0 1 0 0,0 0-1 0 0,1 0 1 0 0,-1 0 0 0 0,0 0-1 0 0,0 0 1 0 0,0 1-1 0 0,0-1 1 0 0,0 0-1 0 0,0 0 1 0 0,0 0-1 0 0,0 0 1 0 0,0 0-1 0 0,0 0 1 0 0,0 0 0 0 0,0 0-1 0 0,0 0 1 0 0,0 0-1 0 0,0 0 1 0 0,0 0-1 0 0,0 0 1 0 0,0 1-1 0 0,0-1 1 0 0,0 0-1 0 0,0 0 1 0 0,0 0 0 0 0,0 0-1 0 0,0 0 1 0 0,0 0-1 0 0,0 0 1 0 0,0 0-1 0 0,0 0 1 0 0,0 0-1 0 0,0 0 1 0 0,0 0-1 0 0,0 0 1 0 0,0 0-1 0 0,0 1 1 0 0,-1-1 0 0 0,1 0-1 0 0,0 0 1 0 0,0 0-1 0 0,0 0 1 0 0,0 0-1 0 0,0 0 1 0 0,0 0-1 0 0,0 0 1 0 0,6 5-39 0 0,1 0-1 0 0,0-1 1 0 0,0 1 0 0 0,1-1-1 0 0,-1-1 1 0 0,1 0 0 0 0,12 4-1 0 0,63 12-129 0 0,15-3 4 0 0,113 3 0 0 0,100-14 59 0 0,432-14-118 0 0,471 6-225 0 0,-1156 5 432 0 0,264 12-147 0 0,-220-5 109 0 0,112 24-1 0 0,-136-13 55 0 0,-77-20 0 0 0,0 0 0 0 0,0 1 0 0 0,0-1 0 0 0,0 0 0 0 0,0 1 0 0 0,0-1 0 0 0,0 1 0 0 0,0-1 0 0 0,0 1 0 0 0,0 0 0 0 0,0-1 0 0 0,0 1 0 0 0,1 1 0 0 0,-2-1 0 0 0,-1-1 0 0 0,1 1 0 0 0,0 0 0 0 0,0-1 0 0 0,-1 1-1 0 0,1 0 1 0 0,0-1 0 0 0,-1 1 0 0 0,1-1 0 0 0,0 1 0 0 0,-1-1 0 0 0,1 1 0 0 0,-1-1-1 0 0,1 1 1 0 0,-1-1 0 0 0,1 0 0 0 0,-1 1 0 0 0,0-1 0 0 0,1 0 0 0 0,-1 1-1 0 0,1-1 1 0 0,-1 0 0 0 0,0 0 0 0 0,1 1 0 0 0,-1-1 0 0 0,0 0 0 0 0,-24 7 18 0 0,-46 5 81 0 0,-105 5 0 0 0,115-13-56 0 0,-1225 77 171 0 0,1255-79-212 0 0,-696 26-2 0 0,542-23 0 0 0,-33-5 136 0 0,87-2 104 0 0,2 10 248 0 0,127-7-430 0 0,4 1-16 0 0,5 4-56 0 0,-1 0 0 0 0,1-1-1 0 0,0 0 1 0 0,1-1-1 0 0,-1 1 1 0 0,1-2 0 0 0,0 1-1 0 0,13 4 1 0 0,4-1-51 0 0,46 7-1 0 0,23-3 21 0 0,110-2 0 0 0,-151-8 35 0 0,865-9-354 0 0,-27 0-188 0 0,-164 35 152 0 0,-543-18 328 0 0,258 27 64 0 0,-427-33 26 0 0,-1-1-1 0 0,0 2 1 0 0,1 0 0 0 0,13 6-1 0 0,-25-9 102 0 0,-20 6 154 0 0,1-3-241 0 0,0-1 1 0 0,-1-1-1 0 0,1-1 0 0 0,-20 0 0 0 0,1-1-3 0 0,-402 0 48 0 0,269-3-80 0 0,-500-6 67 0 0,396 8-36 0 0,-54-2 8 0 0,282 2-21 0 0,-207-3 422 0 0,199 6-302 0 0,0 2 0 0 0,-87 19-1 0 0,138-23-132 0 0,-11 2 61 0 0,0 1 0 0 0,-13 6 0 0 0,24-9-63 0 0,1 1 0 0 0,-1-1 0 0 0,1 0 0 0 0,0 0 0 0 0,-1 0 0 0 0,1 0 0 0 0,-1 1 0 0 0,1-1 0 0 0,-1 0 0 0 0,1 0 0 0 0,0 1 0 0 0,-1-1 1 0 0,1 0-1 0 0,0 0 0 0 0,-1 1 0 0 0,1-1 0 0 0,0 1 0 0 0,-1-1 0 0 0,1 0 0 0 0,0 1 0 0 0,0-1 0 0 0,0 1 0 0 0,-1-1 0 0 0,1 0 0 0 0,0 1 0 0 0,0-1 0 0 0,0 1 0 0 0,0 1-7 0 0,1-1 1 0 0,0 1-1 0 0,-1-1 0 0 0,1 1 0 0 0,0-1 1 0 0,0 0-1 0 0,0 0 0 0 0,0 1 0 0 0,0-1 0 0 0,0 0 1 0 0,1 0-1 0 0,1 2 0 0 0,21 12-79 0 0,-4-5 59 0 0,0-2 0 0 0,0 0 0 0 0,36 8 0 0 0,69 7-42 0 0,-116-21 68 0 0,279 31 1 0 0,7-15 0 0 0,-152-9 0 0 0,19 0 1 0 0,815 59 34 0 0,-8 53-7 0 0,-864-102-28 0 0,-1 4 0 0 0,-2 4 0 0 0,103 43 0 0 0,-179-58 0 0 0,-25-12 0 0 0,0 1 0 0 0,0 0 0 0 0,0-1 0 0 0,0 1 0 0 0,0-1 0 0 0,0 1 0 0 0,0 0 0 0 0,0 0 0 0 0,0 0 0 0 0,0-1 0 0 0,0 1 0 0 0,1 2 0 0 0,-2-3 0 0 0,0 1 0 0 0,-1-1 0 0 0,1 1 0 0 0,0-1 0 0 0,0 1 0 0 0,0-1 0 0 0,0 1 0 0 0,0-1 0 0 0,0 1 0 0 0,0-1 0 0 0,-1 1 0 0 0,1-1 0 0 0,0 0 0 0 0,0 1 0 0 0,-1-1 0 0 0,1 1 0 0 0,0-1 0 0 0,-1 0 0 0 0,1 1 0 0 0,0-1 0 0 0,-1 0 0 0 0,1 0 0 0 0,-1 1 0 0 0,1-1 0 0 0,0 0 0 0 0,-1 0 0 0 0,1 1 0 0 0,-1-1 0 0 0,1 0 0 0 0,-1 0 0 0 0,1 0 0 0 0,-1 0 0 0 0,1 0 0 0 0,-1 0 0 0 0,-22 5 0 0 0,1-4 0 0 0,-1-1-1 0 0,0-1 1 0 0,0-1 0 0 0,-23-5-1 0 0,9 2-7 0 0,-115-15-85 0 0,-594-84-124 0 0,-35-26 168 0 0,358 69 637 0 0,420 61-652 0 0,6 2-108 0 0,12 7 39 0 0,0-2-1 0 0,0 1 1 0 0,33 9 0 0 0,54 9-118 0 0,-68-18 224 0 0,269 51-74 0 0,4-15 52 0 0,57 9 35 0 0,-263-36 14 0 0,497 96 0 0 0,-236-34 11 0 0,-238-52 36 0 0,224 80-1 0 0,-607-188 194 0 0,-295-81-244 0 0,339 96-65 0 0,-639-228 188 0 0,740 249-7 0 0,2-5 0 0 0,2-5 0 0 0,3-5 1 0 0,-106-78-1 0 0,152 93 3 0 0,-92-86 0 0 0,130 108-55 0 0,2 0 0 0 0,0-2 0 0 0,2 0 0 0 0,0-2-1 0 0,2 0 1 0 0,-22-47 0 0 0,29 51-13 0 0,0-1 0 0 0,2 0 0 0 0,1 0 0 0 0,1-1 0 0 0,1 1 0 0 0,1-1 0 0 0,-1-47 0 0 0,5 30-48 0 0,-5-151-534 0 0,2 163 414 0 0,-2-1-1 0 0,0 1 0 0 0,-2 1 1 0 0,-14-40-1 0 0,1 21 39 0 0,-2 1 0 0 0,-48-76 0 0 0,-77-75 44 0 0,84 127 153 0 0,-106-93-1 0 0,-87-46 212 0 0,-40-6-137 0 0,295 214-289 0 0,3 4-316 0 0,303 116-861 0 0,-17-36 1299 0 0,-90-30 100 0 0,304 104 103 0 0,-136-33-54 0 0,-250-71 76 0 0,-207-94-210 0 0,-128-42 0 0 0,87 36-34 0 0,-250-101-87 0 0,145 54 149 0 0,-154-81 232 0 0,182 77-96 0 0,130 67-67 0 0,76 30-102 0 0,3 3-46 0 0,1 0-1 0 0,-1 0 1 0 0,0 0 0 0 0,1 0 0 0 0,-1 0-1 0 0,1 0 1 0 0,-1 0 0 0 0,1 0 0 0 0,-1 0-1 0 0,1 0 1 0 0,0 1 0 0 0,0-1-7 0 0,4 5-40 0 0,0 0 0 0 0,0 0 1 0 0,1-1-1 0 0,-1 0 1 0 0,12 8-1 0 0,37 22-283 0 0,-40-27 274 0 0,70 37-5 0 0,1-3 0 0 0,1-3 0 0 0,120 34 0 0 0,330 107 76 0 0,-186-60 0 0 0,-179-59 11 0 0,-217-86 174 0 0,-279-109 133 0 0,196 85-392 0 0,-38-16 60 0 0,-326-136 24 0 0,471 191 1 0 0,-607-296 584 0 0,612 297-555 0 0,-10-5 93 0 0,1-1 0 0 0,0-1 0 0 0,1-1 0 0 0,-39-34 0 0 0,80 53-353 0 0,198 50-644 0 0,129 27 513 0 0,158 15 351 0 0,-102 4 76 0 0,-340-82 16 0 0,-34-9-48 0 0,91 19 168 0 0,-122-28-180 0 0,0 0 0 0 0,1 0 0 0 0,0 0 0 0 0,-7-5-1 0 0,-6-2-16 0 0,-244-100-189 0 0,-9 14-32 0 0,-52-19 84 0 0,317 112 121 0 0,-540-215 298 0 0,273 77 503 0 0,271 139-649 0 0,5 2-287 0 0,86 23-316 0 0,18 4 33 0 0,372 59 123 0 0,-260-49 293 0 0,82 19 66 0 0,-80-1 217 0 0,-219-56-221 0 0,-4-1 6 0 0,-41-19 45 0 0,-17-8-6 0 0,-146-39-105 0 0,-7-3-86 0 0,161 49 61 0 0,-430-177-2 0 0,451 183 57 0 0,2-1-1 0 0,-46-32 1 0 0,73 46 107 0 0,4 3-51 0 0,100 19-392 0 0,173 49 41 0 0,-74-15 148 0 0,-83-30 118 0 0,1-5 0 0 0,152 5 0 0 0,-250-24 0 0 0,-10-4 18 0 0,-10 3-11 0 0,-1 1 1 0 0,0-1 0 0 0,0 0-1 0 0,0 1 1 0 0,0-1 0 0 0,0 0-1 0 0,0 0 1 0 0,0 1 0 0 0,0-1-1 0 0,0 0 1 0 0,0 1 0 0 0,0-1-1 0 0,0 0 1 0 0,-1 1 0 0 0,1-1 0 0 0,0 0-1 0 0,0 1 1 0 0,-1-1 0 0 0,1 0-1 0 0,0 1 1 0 0,-1-1 0 0 0,1 0 4 0 0,-2-2 4 0 0,-1-1 0 0 0,1 1 0 0 0,0 0 0 0 0,-1-1 0 0 0,0 1 0 0 0,0 1 0 0 0,0-1 0 0 0,0 0 0 0 0,-3-2 0 0 0,-37-21 27 0 0,23 14-15 0 0,-222-118-175 0 0,191 105 56 0 0,-59-35 31 0 0,-131-97 0 0 0,117 60 341 0 0,103 77-202 0 0,0 0 1 0 0,2-2-1 0 0,-24-32 1 0 0,41 50-56 0 0,0 1 0 0 0,0-1 1 0 0,0 0-1 0 0,1 0 0 0 0,-3-6 0 0 0,4 8 47 0 0,2-1 0 0 0,-1 1-66 0 0,1 0 1 0 0,1 1 0 0 0,-1-1-1 0 0,0 0 1 0 0,0 1-1 0 0,1-1 1 0 0,-1 1 0 0 0,1-1-1 0 0,-1 1 1 0 0,1 0 0 0 0,-1 0-1 0 0,1 0 1 0 0,0 1 0 0 0,-1-1-1 0 0,1 1 1 0 0,0-1 0 0 0,0 1-1 0 0,4 0 1 0 0,4 1-63 0 0,1 0 1 0 0,0 1-1 0 0,14 4 0 0 0,-5-2 17 0 0,187 49-420 0 0,-125-29 403 0 0,132 19 0 0 0,-208-42 58 0 0,21 0 9 0 0,-25-1 47 0 0,-4-1-48 0 0,1-1-1 0 0,0 1 0 0 0,0-1 1 0 0,0 0-1 0 0,-1 1 0 0 0,1-1 1 0 0,-1 1-1 0 0,1-1 1 0 0,-1 1-1 0 0,0-1 0 0 0,0 1 1 0 0,1 0-1 0 0,-1-1 0 0 0,0 1 1 0 0,0 0-1 0 0,0 0 1 0 0,-2-2-1 0 0,-6-5 2 0 0,0 1 1 0 0,-1 0-1 0 0,0 0 1 0 0,0 1-1 0 0,-1 0 0 0 0,-12-5 1 0 0,-9-5-84 0 0,-66-39-40 0 0,-175-132-1 0 0,137 67 210 0 0,134 119-21 0 0,17 1-128 0 0,0 2-18 0 0,-1 1 0 0 0,0 0 1 0 0,0 1-1 0 0,0 0 0 0 0,15 8 0 0 0,17 5-47 0 0,195 61-25 0 0,-221-73 141 0 0,-17-5 3 0 0,0-1 11 0 0,-1 1 41 0 0,-2-10 76 0 0,1 8-118 0 0,-1 0 0 0 0,0 0 0 0 0,0 1 0 0 0,0-1 0 0 0,0 0 0 0 0,-1 0 0 0 0,1 0 0 0 0,0 1 0 0 0,-1-1-1 0 0,1 0 1 0 0,-1 0 0 0 0,0 1 0 0 0,1-1 0 0 0,-1 0 0 0 0,-1-1 0 0 0,-8-9 8 0 0,0 0 0 0 0,0 1 0 0 0,-1 0 0 0 0,-1 0 0 0 0,1 2-1 0 0,-27-17 1 0 0,8 4-15 0 0,-47-33-72 0 0,-48-39 136 0 0,37 32-156 0 0,53 43 78 0 0,32 16-5 0 0,-26-13-34 0 0,27 15-6 0 0,5 2-108 0 0,0-1 143 0 0,-1 1 0 0 0,1 0 0 0 0,-1 0 0 0 0,1 0 0 0 0,4 3 0 0 0,3 0-1 0 0,74 34-97 0 0,-26-10 85 0 0,-44-22 33 0 0,-2-2 16 0 0,-9-4 64 0 0,-5-4-65 0 0,1 0-1 0 0,-1 0 1 0 0,0 0-1 0 0,0 0 1 0 0,0 0-1 0 0,-1 1 1 0 0,0-1-1 0 0,1 1 1 0 0,-1-1-1 0 0,0 1 1 0 0,-1 0-1 0 0,1 0 1 0 0,-1 1-1 0 0,-4-4 1 0 0,-8-4-13 0 0,-34-16 0 0 0,40 21 0 0 0,-79-35-2 0 0,-35-7-74 0 0,15 5 12 0 0,94 37 52 0 0,2 1-33 0 0,3 1 22 0 0,6 1-22 0 0,-6-2 32 0 0,-1-2 11 0 0,-1 0 0 0 0,1 0 0 0 0,-25-13 0 0 0,-8-8-64 0 0,40 26 64 0 0,-12-11 0 0 0,9 4 0 0 0,6 8 0 0 0,1-1 0 0 0,0 1 0 0 0,0-1 0 0 0,0 1 0 0 0,0 0 0 0 0,0-1 0 0 0,-1 1 0 0 0,1-1 0 0 0,0 1 0 0 0,0-1 0 0 0,0 1 0 0 0,0-1 0 0 0,1 1 0 0 0,-1-1 0 0 0,0 1 0 0 0,0 0 0 0 0,0-1 0 0 0,0 1 0 0 0,0-1 0 0 0,1 0 0 0 0,8-8 0 0 0,8 0 0 0 0,-12 9 0 0 0,0 0 0 0 0,15-7-27 0 0,-12 6-4 0 0,8-2 25 0 0,15 1 6 0 0,-26 1 0 0 0,21 0 0 0 0,-21 1 0 0 0,21 4 0 0 0,18 8 0 0 0,-30-11 0 0 0,2 2 0 0 0,21 6 0 0 0,1 2 0 0 0,-28-8 0 0 0,25 11 0 0 0,-20-8 0 0 0,0-1 0 0 0,-1-1 0 0 0,0 0 0 0 0,-2 4 0 0 0,-1 1 0 0 0,1 0 0 0 0,-2 2 0 0 0,0 2 0 0 0,0-1 0 0 0,0-1 0 0 0,1 0 0 0 0,0 0 0 0 0,2-1 0 0 0,-1 0 0 0 0,-1 1 0 0 0,0 0 0 0 0,-1 1 0 0 0,1 6-34 0 0,18 16-12 0 0,-17-20 57 0 0,-10-11-3 0 0,0 0 1 0 0,0-1-1 0 0,1 1 1 0 0,-1 0-1 0 0,1-1 1 0 0,5 4-1 0 0,0 1 32 0 0,21 25-22 0 0,-19-18-18 0 0,1 0 0 0 0,0 1 0 0 0,0-2 0 0 0,-1 0 0 0 0,0 1 0 0 0,12 14 0 0 0,-5-3 0 0 0,3-2 0 0 0,0 0 0 0 0,-18-19 0 0 0,18 13 0 0 0,-14-12 0 0 0,-1-1 0 0 0,0 0 0 0 0,-1 1 0 0 0,0 0 0 0 0,6 7 0 0 0,32 39 64 0 0,-35-41-52 0 0,13 22 128 0 0,-15-24-125 0 0,-3-4-17 0 0,0-1 0 0 0,0 0 0 0 0,0 1 0 0 0,1-1 1 0 0,-1 0-1 0 0,1-1 0 0 0,5 6 0 0 0,21 23 18 0 0,-3 3-16 0 0,-12-15 0 0 0,-8-11 0 0 0,3 1 0 0 0,5 8 0 0 0,-9-13 0 0 0,9 8 0 0 0,6 10-30 0 0,-13-13 16 0 0,1 0 0 0 0,13 11 0 0 0,-18-15 14 0 0,16 11 0 0 0,-9-9 11 0 0,-69-55-124 0 0,-41-30-41 0 0,6-2 106 0 0,50 40 32 0 0,-42-42-17 0 0,5 3 2 0 0,79 77 31 0 0,-61-57 0 0 0,54 50 0 0 0,0-2 0 0 0,-3-1 1 0 0,8 5-5 0 0,0-2-3 0 0,3 8 3 0 0,1 0 1 0 0,-1-1 0 0 0,0 1 0 0 0,0 0-1 0 0,1-1 1 0 0,-1 1 0 0 0,1-1 0 0 0,-1 1-1 0 0,1-1 1 0 0,0 1 0 0 0,0-1 0 0 0,0 0-1 0 0,-1 1 1 0 0,1-1 0 0 0,1-2 0 0 0,0 0-9 0 0,-1 0-31 0 0,4-5 32 0 0,7 2 11 0 0,3 6 0 0 0,2 4 0 0 0,-12-1-6 0 0,0 0-1 0 0,0-1 1 0 0,0 2-1 0 0,0-1 0 0 0,0 0 1 0 0,0 1-1 0 0,-1 0 1 0 0,1-1-1 0 0,3 6 1 0 0,34 26-46 0 0,240 150 105 0 0,-273-179-53 0 0,1 1 0 0 0,-1 1 0 0 0,0 0 0 0 0,0 0 0 0 0,-1 0 0 0 0,8 10 0 0 0,33 54 0 0 0,-46-66 0 0 0,15 16 0 0 0,57 53 0 0 0,-32-31 25 0 0,10 10 25 0 0,-43-45-20 0 0,18 15-7 0 0,-19-17-23 0 0,22 22 0 0 0,-22-22 0 0 0,-4-2 0 0 0,0 0 0 0 0,0 0 0 0 0,0 1 0 0 0,6 8 0 0 0,-4-3 0 0 0,-3-5 0 0 0,0-1 0 0 0,0 1 0 0 0,0-1 0 0 0,5 6 0 0 0,10 11 0 0 0,-9-9 0 0 0,20 28 0 0 0,9 13 0 0 0,0-1 0 0 0,-35-47 1 0 0,13 15 66 0 0,-6-9 19 0 0,8 8-5 0 0,-16-18 250 0 0,-2-4-310 0 0,-1 1 1 0 0,1-1 0 0 0,-1 0 0 0 0,0 0 0 0 0,0 1 0 0 0,0-1-1 0 0,0 0 1 0 0,-1 1 0 0 0,1-1 0 0 0,-1 1 0 0 0,-2-3-1 0 0,3 3-4 0 0,-9-14-14 0 0,-1 1-1 0 0,-1 1 0 0 0,0 0 1 0 0,-20-18-1 0 0,-51-48-2 0 0,-84-102 0 0 0,156 168 3 0 0,-15-16-20 0 0,24 28-57 0 0,5 4-190 0 0,6 2 247 0 0,0 0 0 0 0,-1 2 1 0 0,1-1-1 0 0,-1 1 0 0 0,0 0 0 0 0,-1 0 0 0 0,1 1 0 0 0,7 9 0 0 0,33 43 17 0 0,28 29 0 0 0,-56-67 0 0 0,2-1 0 0 0,39 29 0 0 0,-45-38 0 0 0,24 25 0 0 0,-28-25 0 0 0,1 1 0 0 0,0-2 0 0 0,16 10 0 0 0,-8-5 0 0 0,-1 0 0 0 0,0 2 0 0 0,-1 0 0 0 0,24 28 0 0 0,63 80 0 0 0,-104-121 0 0 0,7 7 0 0 0,0 0 0 0 0,1 0 0 0 0,16 13 0 0 0,-15-15 0 0 0,-4 0 15 0 0,-5-7 54 0 0,-15-4 10 0 0,-3-3-92 0 0,0 0 0 0 0,0 0 0 0 0,0-2 0 0 0,1 0 0 0 0,0 0 0 0 0,-17-13-1 0 0,-81-64-122 0 0,90 66 129 0 0,-6-9 7 0 0,-50-55 0 0 0,32 30 0 0 0,23 27 0 0 0,3 4 0 0 0,-33-44 0 0 0,48 56 0 0 0,-2-6 3 0 0,7 11-3 0 0,-1-9-17 0 0,2 11-53 0 0,2 2-95 0 0,20 8 120 0 0,-1 0 1 0 0,0 1-1 0 0,-1 1 1 0 0,20 13-1 0 0,156 103 45 0 0,-149-97 0 0 0,42 36 0 0 0,-70-48 0 0 0,-1-1 0 0 0,17 22 0 0 0,-6-7 0 0 0,-3 7 54 0 0,-16-27-44 0 0,-2-2 1 0 0,-7-7 258 0 0,-1-3-263 0 0,-1 0-1 0 0,0 0 1 0 0,1 0-1 0 0,-1 0 1 0 0,0 0-1 0 0,0 1 1 0 0,1-1 0 0 0,-1 0-1 0 0,0 0 1 0 0,-2 0-1 0 0,1-2-2 0 0,-22-23 13 0 0,0 1 0 0 0,-2 1 0 0 0,-52-37 0 0 0,34 30-16 0 0,1-3 0 0 0,1-1 0 0 0,-60-66 0 0 0,61 56 0 0 0,12 12 0 0 0,-59-50 0 0 0,76 72 0 0 0,0-1 0 0 0,-14-18 0 0 0,7 8 0 0 0,14 17 0 0 0,-11-19 0 0 0,10 13 0 0 0,1 0 0 0 0,3-1-14 0 0,1 10-56 0 0,4 2-51 0 0,23 9 46 0 0,-14 0 65 0 0,58 56-44 0 0,-18-19 54 0 0,-22-22 0 0 0,-19-11 11 0 0,24 40-15 0 0,-10-13-3 0 0,-12-18 22 0 0,2-2 0 0 0,0 0 0 0 0,1 0 0 0 0,21 19 0 0 0,34 39 39 0 0,-34-34-55 0 0,-8-9 1 0 0,39 66 0 0 0,-10-15 0 0 0,36 34 0 0 0,43 30-128 0 0,-29-27 128 0 0,-86-94 0 0 0,-17-24 0 0 0,90 108 0 0 0,-85-101 0 0 0,-4-2 11 0 0,-5-8 42 0 0,-3-2 1 0 0,-5-1-34 0 0,1-1 1 0 0,0 0 0 0 0,0 0 0 0 0,-1 0 0 0 0,1-1 0 0 0,1 0 0 0 0,-8-4-1 0 0,-42-31 99 0 0,22 14-75 0 0,-41-24 34 0 0,-41-29-99 0 0,39 27-11 0 0,-137-69 0 0 0,47 29 16 0 0,-242-151 16 0 0,353 209 0 0 0,-94-40 0 0 0,132 66 0 0 0,6 3-21 0 0,9 3-83 0 0,5 2-9 0 0,16 12 28 0 0,0-2 0 0 0,1 0 1 0 0,31 14-1 0 0,71 24-231 0 0,-113-47 313 0 0,120 42-28 0 0,27 11-10 0 0,32 7 41 0 0,-108-40 0 0 0,75 16 54 0 0,-95-25-33 0 0,-57-13 39 0 0,-4-2-46 0 0,1 0-1 0 0,-1 0 1 0 0,1 0 0 0 0,-1 0-1 0 0,0 0 1 0 0,1 1 0 0 0,-1-1 0 0 0,0 0-1 0 0,1 0 1 0 0,-1 1 0 0 0,-2-2-1 0 0,1 0 15 0 0,-9-6-3 0 0,0 0 1 0 0,-1 1-1 0 0,1 0 0 0 0,-1 1 0 0 0,0 1 1 0 0,-24-8-1 0 0,10 3-25 0 0,-413-189 0 0 0,17 9 11 0 0,57 25 181 0 0,359 162-180 0 0,-17-5 5 0 0,37 20-273 0 0,3-1 163 0 0,0-1 0 0 0,1-1 0 0 0,1-1 0 0 0,34 11-1 0 0,-11-4 8 0 0,442 160-2 0 0,-426-152 88 0 0,-1 3 0 0 0,-1 2 0 0 0,-2 3 0 0 0,77 56 0 0 0,-120-80 2 0 0,-7-5-4 0 0,-1 1 1 0 0,1-1 0 0 0,-1 1 0 0 0,0 0 0 0 0,0 0-1 0 0,0 1 1 0 0,0-1 0 0 0,-1 0 0 0 0,4 6 0 0 0,-6-9 0 0 0,0 0 0 0 0,0 0 1 0 0,0 0-1 0 0,0 0 0 0 0,0 0 1 0 0,0 0-1 0 0,0 0 1 0 0,1 0-1 0 0,-1 0 0 0 0,0 1 1 0 0,0-1-1 0 0,0 0 0 0 0,0 0 1 0 0,0 0-1 0 0,0 0 1 0 0,0 0-1 0 0,0 0 0 0 0,0 0 1 0 0,0 0-1 0 0,0 0 0 0 0,0 0 1 0 0,0 0-1 0 0,0 1 1 0 0,0-1-1 0 0,0 0 0 0 0,0 0 1 0 0,0 0-1 0 0,0 0 0 0 0,0 0 1 0 0,0 0-1 0 0,0 0 1 0 0,0 0-1 0 0,0 0 0 0 0,0 0 1 0 0,0 0-1 0 0,0 1 0 0 0,0-1 1 0 0,0 0-1 0 0,0 0 1 0 0,0 0-1 0 0,-1 0 0 0 0,1 0 1 0 0,0 0-1 0 0,0 0 0 0 0,0 0 1 0 0,0 0-1 0 0,0 0 1 0 0,0 0-1 0 0,0 0 0 0 0,0 0 1 0 0,0 0-1 0 0,0 0 0 0 0,0 0 1 0 0,0 0-1 0 0,-1 0 1 0 0,1 0-1 0 0,0 0 0 0 0,0 0 1 0 0,0 0-1 0 0,0 0 0 0 0,0 0 1 0 0,0 0-1 0 0,0 0 0 0 0,0 0 1 0 0,0 0-1 0 0,0 0 1 0 0,-1 0-1 0 0,-6 3-6 0 0,0-1 1 0 0,-1 0-1 0 0,0-1 1 0 0,1 1-1 0 0,-1-2 1 0 0,0 1-1 0 0,-15-2 1 0 0,-59-10-25 0 0,41 4 39 0 0,-178-24-8 0 0,63 12 64 0 0,-35-6 56 0 0,143 17-68 0 0,1 1 0 0 0,-1 3 0 0 0,-66 2 0 0 0,107 3-52 0 0,-1 0 0 0 0,0 0 0 0 0,1 0 0 0 0,0 1 0 0 0,-1 0 0 0 0,1 1 0 0 0,0 0 0 0 0,-11 5 0 0 0,16-6 0 0 0,0-1 0 0 0,0 0 0 0 0,0 1 0 0 0,0-1 0 0 0,0 1 0 0 0,0 0 0 0 0,0 0 0 0 0,1 0 0 0 0,-1 0 0 0 0,1 0 0 0 0,-1 0 0 0 0,1 0 0 0 0,0 1 0 0 0,0-1 0 0 0,0 0 0 0 0,0 1 0 0 0,0-1 0 0 0,0 0 0 0 0,1 1 0 0 0,-1-1 0 0 0,1 1 0 0 0,0 0 0 0 0,0-1 0 0 0,-1 1 0 0 0,2-1 0 0 0,-1 1 0 0 0,0-1 0 0 0,1 5 0 0 0,1-1-7 0 0,0 0-1 0 0,1 0 0 0 0,-1-1 1 0 0,1 1-1 0 0,0-1 0 0 0,0 1 1 0 0,1-1-1 0 0,-1 0 0 0 0,1 0 1 0 0,0 0-1 0 0,1-1 0 0 0,4 5 0 0 0,8 5-38 0 0,0-1-1 0 0,21 12 0 0 0,5 1-19 0 0,2-3 0 0 0,46 19 0 0 0,99 27 67 0 0,-131-48 34 0 0,551 198 50 0 0,-473-169 166 0 0,148 75-1 0 0,-244-101-106 0 0,-41-24-142 0 0,0 0-1 0 0,0 0 0 0 0,0 0 1 0 0,0 0-1 0 0,0 0 1 0 0,0 0-1 0 0,-1 0 0 0 0,1 0 1 0 0,0 0-1 0 0,0 0 1 0 0,0 0-1 0 0,0 0 0 0 0,0 0 1 0 0,0 0-1 0 0,0 0 0 0 0,0 0 1 0 0,0 0-1 0 0,0 0 1 0 0,0 1-1 0 0,0-1 0 0 0,0 0 1 0 0,0 0-1 0 0,0 0 1 0 0,0 0-1 0 0,0 0 0 0 0,-1 0 1 0 0,1 0-1 0 0,0 0 0 0 0,0 0 1 0 0,0 0-1 0 0,0 0 1 0 0,0 0-1 0 0,0 1 0 0 0,0-1 1 0 0,0 0-1 0 0,0 0 1 0 0,0 0-1 0 0,0 0 0 0 0,0 0 1 0 0,0 0-1 0 0,0 0 0 0 0,0 0 1 0 0,1 0-1 0 0,-1 0 1 0 0,0 0-1 0 0,0 1 0 0 0,0-1 1 0 0,0 0-1 0 0,0 0 1 0 0,0 0-1 0 0,-13 3 18 0 0,-1 0 0 0 0,1-1-1 0 0,-1 0 1 0 0,0-1 0 0 0,-14-1 0 0 0,-74-7 35 0 0,80 5-38 0 0,-403-71 132 0 0,187 26-94 0 0,43 13-38 0 0,-396-66 86 0 0,340 74-28 0 0,244 25-70 0 0,5 1-6 0 0,0 0-1 0 0,1 0 1 0 0,-1 0 0 0 0,0 0 0 0 0,0 0 0 0 0,0 0 0 0 0,0 1-1 0 0,0-1 1 0 0,1 0 0 0 0,-1 1 0 0 0,-3 1 0 0 0,5-2 0 0 0,0 0 0 0 0,0 0 0 0 0,0 0 0 0 0,0 0 0 0 0,0 0 0 0 0,0 0 0 0 0,0 0 0 0 0,0 0 1 0 0,1 0-1 0 0,-1 0 0 0 0,0 0 0 0 0,0 0 0 0 0,0 0 0 0 0,0 0 0 0 0,0 0 0 0 0,0 1 0 0 0,0-1 1 0 0,0 0-1 0 0,0 0 0 0 0,0 0 0 0 0,0 0 0 0 0,0 0 0 0 0,0 0 0 0 0,0 0 0 0 0,0 0 0 0 0,0 0 1 0 0,0 0-1 0 0,0 0 0 0 0,0 0 0 0 0,0 0 0 0 0,1 0 0 0 0,-1 1 0 0 0,0-1 0 0 0,0 0 0 0 0,0 0 0 0 0,0 0 1 0 0,0 0-1 0 0,0 0 0 0 0,-1 0 0 0 0,1 0 0 0 0,0 0 0 0 0,0 0 0 0 0,0 0 0 0 0,0 0 0 0 0,0 1 1 0 0,0-1-1 0 0,0 0 0 0 0,0 0 0 0 0,0 0 0 0 0,0 0 0 0 0,0 0 0 0 0,0 0 0 0 0,0 0 0 0 0,0 0 1 0 0,0 0-1 0 0,0 0 0 0 0,0 0 0 0 0,0 0 0 0 0,0 0 0 0 0,0 0 0 0 0,-1 0 0 0 0,10 8-65 0 0,-1-1 0 0 0,1-1-1 0 0,1 0 1 0 0,-1 0-1 0 0,1-1 1 0 0,16 7 0 0 0,68 21-82 0 0,231 55 28 0 0,-258-71 114 0 0,225 43 7 0 0,-45-11 0 0 0,218 50 0 0 0,-163-36 61 0 0,-71-15-4 0 0,-81-10-36 0 0,-137-33 25 0 0,-13-5-46 0 0,0 0 0 0 0,0 0 0 0 0,0 0 0 0 0,0 0 0 0 0,0 0 1 0 0,0 0-1 0 0,0 0 0 0 0,0 0 0 0 0,0 0 0 0 0,-1 0 0 0 0,1 0 0 0 0,0 0 1 0 0,0 0-1 0 0,0 0 0 0 0,0 0 0 0 0,0 0 0 0 0,0 0 0 0 0,0 0 1 0 0,0 0-1 0 0,0 0 0 0 0,0 0 0 0 0,0 0 0 0 0,0 0 0 0 0,0 0 0 0 0,0 0 1 0 0,0 0-1 0 0,0 0 0 0 0,-1 0 0 0 0,1 0 0 0 0,0 0 0 0 0,0 0 1 0 0,0 0-1 0 0,0 0 0 0 0,0 0 0 0 0,0 0 0 0 0,0 0 0 0 0,0 0 1 0 0,0 0-1 0 0,0 0 0 0 0,0 0 0 0 0,0 0 0 0 0,0 0 0 0 0,0 0 0 0 0,0 0 1 0 0,0 0-1 0 0,0 0 0 0 0,0 0 0 0 0,0 0 0 0 0,0 1 0 0 0,0-1 1 0 0,0 0-1 0 0,0 0 0 0 0,0 0 0 0 0,0 0 0 0 0,0 0 0 0 0,0 0 0 0 0,0 0 1 0 0,0 0-1 0 0,0 0 0 0 0,0 0 0 0 0,0 0 0 0 0,0 0 0 0 0,0 0 1 0 0,0 0-1 0 0,-16-1-4 0 0,15 1 5 0 0,-261-56 64 0 0,137 26-40 0 0,-451-94 315 0 0,281 70-234 0 0,19 3-42 0 0,-282-41 0 0 0,441 77-60 0 0,-139-14 38 0 0,211 26-24 0 0,-1 3 0 0 0,1 1 0 0 0,-73 13 0 0 0,100-11-14 0 0,1 1 1 0 0,-23 9-1 0 0,34-11-6 0 0,0 0-1 0 0,0 1 1 0 0,1 0-1 0 0,0 0 1 0 0,-1 1 0 0 0,1-1-1 0 0,0 1 1 0 0,1 0-1 0 0,-1 0 1 0 0,-5 7-1 0 0,9-9-11 0 0,0 0-1 0 0,-1 0 1 0 0,1 0-1 0 0,0 0 0 0 0,0 0 1 0 0,0 0-1 0 0,0 1 1 0 0,0-1-1 0 0,1 0 1 0 0,-1 0-1 0 0,1 1 1 0 0,-1-1-1 0 0,1 0 0 0 0,0 1 1 0 0,0-1-1 0 0,0 0 1 0 0,1 5-1 0 0,0-3-7 0 0,0 0-1 0 0,0 0 1 0 0,1 0 0 0 0,-1 0-1 0 0,1 0 1 0 0,0-1-1 0 0,0 1 1 0 0,1 0 0 0 0,2 3-1 0 0,7 5-63 0 0,-1 0-1 0 0,1 0 1 0 0,27 18-1 0 0,-7-8-15 0 0,2-1-1 0 0,69 31 1 0 0,79 20 105 0 0,160 36-3 0 0,-213-69 0 0 0,250 69-77 0 0,71 22-22 0 0,-229-62 91 0 0,155 51-26 0 0,-11 25 12 0 0,-356-139 21 0 0,6 1-9 0 0,0 1-1 0 0,-1 0 1 0 0,-1 2-1 0 0,1-1 1 0 0,17 16-1 0 0,-31-24 11 0 0,1 0 0 0 0,-1 0 0 0 0,1 1 0 0 0,-1-1 0 0 0,0 1 0 0 0,1-1 0 0 0,-1 0 0 0 0,1 1 0 0 0,-1-1 0 0 0,0 1 0 0 0,1-1 0 0 0,-1 1 0 0 0,0-1 0 0 0,1 1 0 0 0,-1-1 0 0 0,0 1 0 0 0,0-1 0 0 0,0 1 0 0 0,0 0 0 0 0,1-1 0 0 0,-1 1 0 0 0,0-1 0 0 0,0 1 0 0 0,0-1 0 0 0,0 1 0 0 0,0 0 0 0 0,0 0 0 0 0,-2 0 0 0 0,1 0 0 0 0,0 1 0 0 0,0-1 0 0 0,-1 0 0 0 0,1-1 0 0 0,-1 1 0 0 0,1 0 0 0 0,-1 0 0 0 0,1-1 0 0 0,-1 1 0 0 0,1 0 0 0 0,-1-1 0 0 0,0 0 0 0 0,-2 1 0 0 0,-31 3 0 0 0,-8-5 1 0 0,-56-8-1 0 0,40 2 15 0 0,-217-19 173 0 0,-549-61 162 0 0,404 39-31 0 0,-10-2-80 0 0,317 36-100 0 0,-184 1 0 0 0,281 14-135 0 0,-32 5 0 0 0,43-5 0 0 0,1 0 0 0 0,0 0 0 0 0,-1 1 0 0 0,1 0 0 0 0,0 0 0 0 0,0 1 0 0 0,0-1 0 0 0,0 1 0 0 0,-6 5 0 0 0,10-8-11 0 0,1 1 0 0 0,-1 0 0 0 0,1-1 0 0 0,-1 1 0 0 0,0 0 0 0 0,1-1 0 0 0,-1 1 0 0 0,1 0 0 0 0,0 0 0 0 0,-1-1 0 0 0,1 1 0 0 0,0 0 0 0 0,-1 0 0 0 0,1 0 0 0 0,0-1 0 0 0,0 1 0 0 0,0 0 0 0 0,-1 0 0 0 0,1 0 0 0 0,0 0 0 0 0,0 0 0 0 0,0 0 0 0 0,1-1 0 0 0,-1 1 0 0 0,0 0 0 0 0,0 0 0 0 0,0 0 0 0 0,1 0 0 0 0,-1-1 0 0 0,0 1 0 0 0,1 0 0 0 0,-1 0 0 0 0,0-1 0 0 0,1 1 0 0 0,-1 0 0 0 0,2 0 0 0 0,1 3-29 0 0,0-1 0 0 0,0 0 1 0 0,0 0-1 0 0,0 0 0 0 0,8 5 0 0 0,15 8-59 0 0,1-1 0 0 0,1-2 1 0 0,1 0-1 0 0,33 9 0 0 0,122 28-299 0 0,-182-50 394 0 0,478 97 0 0 0,-325-68 11 0 0,581 104 96 0 0,-561-101-94 0 0,108 21 48 0 0,-7 14 91 0 0,-256-62-139 0 0,-11-3-3 0 0,-1 1 0 0 0,0 0-1 0 0,0 0 1 0 0,-1 1 0 0 0,1-1 0 0 0,-1 2-1 0 0,12 7 1 0 0,-19-12-9 0 0,0 0 0 0 0,0 0 0 0 0,0 0 0 0 0,0 0 0 0 0,0 1 0 0 0,0-1 0 0 0,0 0 0 0 0,0 0 0 0 0,0 0 0 0 0,0 0 0 0 0,0 0 0 0 0,0 0 0 0 0,0 0 0 0 0,0 0 0 0 0,0 0 0 0 0,0 0 0 0 0,0 0 0 0 0,-1 0 0 0 0,1 0 0 0 0,0 1 0 0 0,0-1 0 0 0,0 0 0 0 0,0 0 0 0 0,0 0 0 0 0,0 0 0 0 0,1 0 0 0 0,-1 0 0 0 0,0 0 0 0 0,0 0 0 0 0,0 0 0 0 0,0 0 0 0 0,0 0 0 0 0,0 0 0 0 0,0 0 0 0 0,0 1 0 0 0,0-1 0 0 0,0 0 0 0 0,0 0 0 0 0,0 0 0 0 0,0 0 0 0 0,0 0 0 0 0,0 0 0 0 0,-18 1 10 0 0,-1 0 1 0 0,0-1-1 0 0,1-1 1 0 0,-33-5 0 0 0,15 1 47 0 0,-525-81 318 0 0,210 28-197 0 0,107 21-40 0 0,-463-60 456 0 0,691 96-567 0 0,-9-3 24 0 0,-1 2 0 0 0,0 1 0 0 0,-49 5-1 0 0,59-1-77 0 0,16-3 22 0 0,0 0 1 0 0,0 0-1 0 0,-1 0 0 0 0,1 0 1 0 0,0 0-1 0 0,0 0 0 0 0,0 0 1 0 0,0 0-1 0 0,0 0 0 0 0,0 0 1 0 0,0 0-1 0 0,-1 0 0 0 0,1 0 1 0 0,0 0-1 0 0,0 0 0 0 0,0 0 1 0 0,0 0-1 0 0,0 1 0 0 0,0-1 1 0 0,0 0-1 0 0,0 0 0 0 0,-1 0 1 0 0,1 0-1 0 0,0 0 0 0 0,0 0 1 0 0,0 0-1 0 0,0 0 0 0 0,0 0 1 0 0,0 0-1 0 0,0 0 0 0 0,0 1 1 0 0,0-1-1 0 0,0 0 0 0 0,0 0 1 0 0,0 0-1 0 0,0 0 0 0 0,0 0 1 0 0,0 0-1 0 0,0 0 0 0 0,0 1 1 0 0,0-1-1 0 0,0 0 0 0 0,0 0 1 0 0,0 0-1 0 0,0 0 0 0 0,0 0 1 0 0,0 0-1 0 0,0 1 0 0 0,0 1-19 0 0,0 0-1 0 0,1 0 0 0 0,-1 0 1 0 0,1 0-1 0 0,0 0 0 0 0,-1 0 0 0 0,1 0 1 0 0,0 0-1 0 0,0 0 0 0 0,0 0 1 0 0,1-1-1 0 0,-1 1 0 0 0,0 0 1 0 0,1-1-1 0 0,-1 1 0 0 0,1 0 1 0 0,-1-1-1 0 0,1 0 0 0 0,3 2 0 0 0,5 4-68 0 0,0-1 0 0 0,16 8 0 0 0,-19-11 52 0 0,33 14-136 0 0,78 24 0 0 0,49 1-163 0 0,-115-30 308 0 0,572 109 30 0 0,-351-75 0 0 0,66 11 0 0 0,134 16-53 0 0,-316-48 14 0 0,27 6-175 0 0,315 96 0 0 0,-483-122 212 0 0,18 6-37 0 0,-1 1-1 0 0,-1 2 1 0 0,41 23-1 0 0,-91-36-153 0 0,-25-7 48 0 0,-67-16 0 0 0,22 3 124 0 0,-311-42 22 0 0,251 40 9 0 0,-828-106 507 0 0,324 65 161 0 0,585 58-641 0 0,-1 2 1 0 0,1 4 0 0 0,-1 2 0 0 0,-68 14 0 0 0,123-15-105 0 0,-24 7-1 0 0,34-8-141 0 0,5 0-42 0 0,2 2 189 0 0,0 0-1 0 0,0 0 1 0 0,0 0-1 0 0,0-1 1 0 0,1 0-1 0 0,0 1 1 0 0,0-2-1 0 0,-1 1 1 0 0,1 0-1 0 0,1-1 1 0 0,7 2-1 0 0,11 3-123 0 0,32 5 0 0 0,-35-8 76 0 0,724 113 141 0 0,-469-79 193 0 0,348 54 233 0 0,-379-56-177 0 0,-259-48-104 0 0,-25-11-147 0 0,-1 2-1 0 0,-54-20 0 0 0,72 31-37 0 0,-331-114-322 0 0,162 61 210 0 0,-198-76 275 0 0,10-18 76 0 0,277 110-96 0 0,-184-87 345 0 0,11-12 52 0 0,264 140-504 0 0,1 0 0 0 0,0-1-1 0 0,1 0 1 0 0,-1-1 0 0 0,1 0-1 0 0,-8-10 1 0 0,17 18-27 0 0,0 0 1 0 0,0 0-1 0 0,0 0 0 0 0,0 0 1 0 0,0 0-1 0 0,-1 0 1 0 0,1 0-1 0 0,0 0 0 0 0,0 0 1 0 0,0 0-1 0 0,0 0 1 0 0,0 0-1 0 0,0 0 0 0 0,0 0 1 0 0,0 0-1 0 0,0 0 0 0 0,0-1 1 0 0,0 1-1 0 0,0 0 1 0 0,0 0-1 0 0,0 0 0 0 0,0 0 1 0 0,0 0-1 0 0,0 0 1 0 0,0 0-1 0 0,0 0 0 0 0,0 0 1 0 0,0 0-1 0 0,0 0 0 0 0,0 0 1 0 0,0-1-1 0 0,0 1 1 0 0,0 0-1 0 0,0 0 0 0 0,0 0 1 0 0,0 0-1 0 0,0 0 1 0 0,0 0-1 0 0,0 0 0 0 0,0 0 1 0 0,1 0-1 0 0,-1 0 0 0 0,0 0 1 0 0,0 0-1 0 0,0 0 1 0 0,0 0-1 0 0,0 0 0 0 0,0 0 1 0 0,0 0-1 0 0,0 0 1 0 0,0 0-1 0 0,0-1 0 0 0,0 1 1 0 0,0 0-1 0 0,0 0 0 0 0,0 0 1 0 0,1 0-1 0 0,-1 0 1 0 0,4-2-34 0 0,0 0 0 0 0,0 0 0 0 0,0 0 1 0 0,0 1-1 0 0,0-1 0 0 0,1 1 0 0 0,-1 0 1 0 0,9-1-1 0 0,43-1-180 0 0,-35 3 135 0 0,263 6-713 0 0,0 17 416 0 0,-182-14 301 0 0,696 95 36 0 0,-232 16 572 0 0,-393-71-129 0 0,-127-33-179 0 0,74 35-1 0 0,-114-48-195 0 0,-1 0-1 0 0,1 0 1 0 0,-1 0-1 0 0,0 1 1 0 0,0 0-1 0 0,7 7 1 0 0,-11-11-27 0 0,-1 1 0 0 0,0-1 0 0 0,1 1 0 0 0,-1-1 0 0 0,1 1 0 0 0,-1-1 0 0 0,0 0 1 0 0,1 1-1 0 0,-1-1 0 0 0,0 1 0 0 0,0-1 0 0 0,0 1 0 0 0,1 0 0 0 0,-1-1 0 0 0,0 1 0 0 0,0-1 0 0 0,0 1 0 0 0,0-1 0 0 0,0 1 0 0 0,0 0 0 0 0,0-1 1 0 0,0 2-1 0 0,-1-2 0 0 0,1 1 0 0 0,-1 0 0 0 0,0 0 0 0 0,1 0 0 0 0,-1-1 1 0 0,0 1-1 0 0,0 0 0 0 0,0-1 0 0 0,0 1 0 0 0,0-1 0 0 0,0 1 1 0 0,0-1-1 0 0,0 1 0 0 0,0-1 0 0 0,0 0 0 0 0,0 1 0 0 0,-2-1 1 0 0,-24 3-65 0 0,-3-3-20 0 0,0-2 0 0 0,-1-1 0 0 0,-40-9 0 0 0,38 6 42 0 0,-400-79-48 0 0,7-10 179 0 0,2-19 47 0 0,340 91-123 0 0,-225-70 549 0 0,390 121-1229 0 0,233 44-139 0 0,-137-34 770 0 0,-14-1 33 0 0,244 58 0 0 0,-7 18 0 0 0,-307-83 7 0 0,126 43 119 0 0,-177-56-55 0 0,0 2-1 0 0,76 48 0 0 0,-113-64-66 0 0,14 10 47 0 0,21 17 0 0 0,-36-26-43 0 0,0-1-1 0 0,0 1 1 0 0,0 0 0 0 0,-1 0 0 0 0,1 1 0 0 0,-1-1 0 0 0,0 1 0 0 0,0 0 0 0 0,-1-1-1 0 0,4 10 1 0 0,-5-13-8 0 0,-1 1 0 0 0,0-1 0 0 0,0 0 0 0 0,1 1 0 0 0,-1-1 0 0 0,0 0 0 0 0,0 1 0 0 0,0-1 0 0 0,-1 0 0 0 0,1 1 0 0 0,0-1 0 0 0,0 0 0 0 0,-1 1 0 0 0,1-1 0 0 0,-1 0 0 0 0,1 0 0 0 0,-1 1 0 0 0,0-1 0 0 0,1 0 0 0 0,-1 0 0 0 0,0 0 0 0 0,0 0 0 0 0,1 0 0 0 0,-1 0 0 0 0,0 0 0 0 0,0 0 0 0 0,0 0 0 0 0,-1 0 0 0 0,1-1 0 0 0,0 1 0 0 0,-2 1 0 0 0,-3 1 0 0 0,0-1 0 0 0,-1 1 0 0 0,1-1 0 0 0,-1-1 0 0 0,-8 2 0 0 0,-18 2-41 0 0,-68 1 0 0 0,-35-9 25 0 0,129 2 18 0 0,-375-33 269 0 0,211 16-62 0 0,-192-31 314 0 0,82 10 41 0 0,-1 17-59 0 0,281 22-505 0 0,-7-1-3 0 0,0 1 1 0 0,0 0 0 0 0,0 1-1 0 0,0-1 1 0 0,0 2-1 0 0,-11 2 1 0 0,16-3-93 0 0,9 4-165 0 0,0 0 145 0 0,0-1 0 0 0,1 1 0 0 0,-1-1 1 0 0,1 0-1 0 0,0-1 0 0 0,11 5 0 0 0,54 13-353 0 0,-54-17 370 0 0,248 49 17 0 0,2-16 56 0 0,36 5 25 0 0,-57-7-3 0 0,209 43 22 0 0,-422-70 47 0 0,-1 1-1 0 0,-1 2 0 0 0,46 22 1 0 0,-62-24-44 0 0,-16-9-21 0 0,0 0 0 0 0,-1 0 0 0 0,1 0-1 0 0,0 0 1 0 0,0 0 0 0 0,0 1 0 0 0,0-1-1 0 0,0 0 1 0 0,0 0 0 0 0,0 0 0 0 0,0 0-1 0 0,0 0 1 0 0,0 0 0 0 0,0 0 0 0 0,0 0-1 0 0,0 0 1 0 0,0 0 0 0 0,0 0 0 0 0,0 0-1 0 0,0 0 1 0 0,-1 0 0 0 0,1 0 0 0 0,0 0-1 0 0,0 1 1 0 0,0-1 0 0 0,0 0 0 0 0,0 0-1 0 0,0 0 1 0 0,0 0 0 0 0,0 0 0 0 0,0 0-1 0 0,0 0 1 0 0,0 0 0 0 0,0 0 0 0 0,0 0-1 0 0,0 0 1 0 0,0 1 0 0 0,0-1 0 0 0,1 0-1 0 0,-1 0 1 0 0,0 0 0 0 0,0 0 0 0 0,0 0-1 0 0,0 0 1 0 0,0 0 0 0 0,0 0 0 0 0,0 0-1 0 0,0 0 1 0 0,0 0 0 0 0,0 0 0 0 0,0 0-1 0 0,0 0 1 0 0,0 0 0 0 0,0 0 0 0 0,0 0-1 0 0,0 1 1 0 0,0-1 0 0 0,1 0 0 0 0,-1 0-1 0 0,0 0 1 0 0,0 0 0 0 0,0 0 0 0 0,0 0-1 0 0,-6 2 7 0 0,0 1 1 0 0,0-1-1 0 0,0 0 0 0 0,-1-1 0 0 0,1 0 0 0 0,0 0 0 0 0,-1 0 1 0 0,1 0-1 0 0,-1-1 0 0 0,-12-1 0 0 0,11 0-10 0 0,-626-40 87 0 0,1-45 0 0 0,330 37-51 0 0,-428-60 117 0 0,534 85-77 0 0,-95-9 34 0 0,235 28-80 0 0,0 2-1 0 0,0 4 1 0 0,-78 9 0 0 0,132-10-28 0 0,0 0 0 0 0,0 1 1 0 0,0-1-1 0 0,0 1 1 0 0,0 0-1 0 0,1 0 1 0 0,-1 0-1 0 0,0 0 0 0 0,0 0 1 0 0,1 1-1 0 0,-1-1 1 0 0,0 1-1 0 0,1 0 0 0 0,0 0 1 0 0,-3 2-1 0 0,5 0-107 0 0,3 1 59 0 0,-1 0-1 0 0,1 0 0 0 0,1-1 0 0 0,-1 1 0 0 0,1-1 1 0 0,0 1-1 0 0,0-1 0 0 0,0 0 0 0 0,0-1 1 0 0,9 6-1 0 0,5 3-82 0 0,31 13 0 0 0,-40-21 103 0 0,56 25-81 0 0,1-3 0 0 0,96 24 0 0 0,143 17 161 0 0,-207-48-76 0 0,361 86-180 0 0,-363-79-118 0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44.96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0 698 11255 0 0,'16'-11'89'0'0,"0"1"0"0"0,1 1-1 0 0,-1 0 1 0 0,2 2 0 0 0,-1 0 0 0 0,1 1-1 0 0,0 0 1 0 0,0 2 0 0 0,1 0-1 0 0,-1 1 1 0 0,1 1 0 0 0,30 0 0 0 0,-2 3-182 0 0,0 1 0 0 0,-1 3 0 0 0,59 14 0 0 0,134 44-160 0 0,-239-63 252 0 0,331 120-415 0 0,-13 30 244 0 0,-152-69 160 0 0,-161-77 14 0 0,-2-3-3 0 0,-1 1-1 0 0,0-1 1 0 0,0 0 0 0 0,0 0-1 0 0,1-1 1 0 0,-1 1-1 0 0,1 0 1 0 0,4 0 0 0 0,-14-4-21 0 0,1 1 0 0 0,0-1 0 0 0,0 0 0 0 0,-7-5 0 0 0,-8-4 4 0 0,-90-50-477 0 0,-192-139 0 0 0,214 136 438 0 0,28 23-2 0 0,-61-57-1 0 0,108 86 157 0 0,-15-18 0 0 0,25 26-68 0 0,1 0-1 0 0,0 1 0 0 0,-1-1 0 0 0,2 0 0 0 0,-1-1 1 0 0,0 1-1 0 0,1 0 0 0 0,-2-9 0 0 0,4 13-14 0 0,-1 0-1 0 0,1 0 1 0 0,0 0-1 0 0,0 0 1 0 0,0 0 0 0 0,0 0-1 0 0,0 0 1 0 0,0 0-1 0 0,0 0 1 0 0,0 0-1 0 0,1 0 1 0 0,-1 0-1 0 0,0 0 1 0 0,1 0-1 0 0,-1 0 1 0 0,1 0-1 0 0,-1 0 1 0 0,1 0-1 0 0,-1 0 1 0 0,1 0-1 0 0,-1 0 1 0 0,1 0-1 0 0,1-1 1 0 0,0 1 0 0 0,0 0 1 0 0,0-1-1 0 0,0 1 1 0 0,0 0-1 0 0,0 0 1 0 0,1 0-1 0 0,-1 0 0 0 0,0 1 1 0 0,0-1-1 0 0,3 0 1 0 0,7 0 16 0 0,-1 0 1 0 0,0 0-1 0 0,16 2 1 0 0,-26-1-28 0 0,65 7-107 0 0,118 29 0 0 0,-8 13-30 0 0,22 4 10 0 0,-157-43 123 0 0,-15-4 0 0 0,0-1 0 0 0,0 0 0 0 0,31 0 0 0 0,-45-5 15 0 0,-12-1-6 0 0,0 0-1 0 0,1 1 1 0 0,-1-1-1 0 0,0 0 1 0 0,0 0 0 0 0,0 0-1 0 0,0 0 1 0 0,0 0-1 0 0,0 1 1 0 0,0-1-1 0 0,0 0 1 0 0,0 0 0 0 0,-1 0-1 0 0,1 0 1 0 0,-1-1-1 0 0,-1-3 2 0 0,-1-1 0 0 0,0 1 0 0 0,-1 0 0 0 0,1 0 0 0 0,-1 0 0 0 0,0 1 0 0 0,0-1 0 0 0,0 1 0 0 0,-1 0 0 0 0,0 0 0 0 0,-5-3 0 0 0,-4-5-2 0 0,-44-33-27 0 0,-66-39-1 0 0,-39-29-13 0 0,31 6 120 0 0,121 98-7 0 0,1 0 1 0 0,-14-18-1 0 0,23 25 0 0 0,-6-5-181 0 0,35 32-437 0 0,51 35 0 0 0,-10-9 51 0 0,11 7 202 0 0,-66-49 274 0 0,-81-41-278 0 0,-137-78-552 0 0,193 106 830 0 0,0-1 0 0 0,0 2 1 0 0,0-1-1 0 0,-19-2 0 0 0,28 6 11 0 0,2 0 0 0 0,0 0 0 0 0,-1 0 0 0 0,1-1 0 0 0,0 1 0 0 0,-1 0 0 0 0,1 0 0 0 0,0 0 0 0 0,-1 0 0 0 0,1 0 0 0 0,0 0 0 0 0,-1 0 0 0 0,1 0 0 0 0,-1 0 0 0 0,1 0 0 0 0,0 0 0 0 0,-1 0 0 0 0,1 0 0 0 0,0 1 0 0 0,-1-1 0 0 0,1 0 0 0 0,0 0 0 0 0,-1 0 0 0 0,1 1 0 0 0,-1 0 0 0 0,1 0 0 0 0,0 0 0 0 0,0 0 0 0 0,0 0 0 0 0,0 0 0 0 0,0 1 0 0 0,0-1 0 0 0,0 0 0 0 0,0 0 0 0 0,1 0 0 0 0,-1 0 0 0 0,0 0 0 0 0,1 0 0 0 0,-1 0 0 0 0,1 0 0 0 0,-1 0 0 0 0,1 0 0 0 0,-1 0 0 0 0,1 0 0 0 0,0 0 0 0 0,0 0 0 0 0,-1 0-1 0 0,3 1 1 0 0,22 22 12 0 0,20 9 178 0 0,3-2 0 0 0,88 43 0 0 0,-80-46 37 0 0,-16-5-28 0 0,-27-15-99 0 0,0 0-1 0 0,1-1 1 0 0,0-1 0 0 0,21 7 0 0 0,-33-12 153 0 0,2-4-79 0 0,-4 3-165 0 0,0 0 0 0 0,0 0 0 0 0,1 0 0 0 0,-1 0 0 0 0,0 0 0 0 0,0 0 1 0 0,0 0-1 0 0,1 0 0 0 0,-1 0 0 0 0,0 0 0 0 0,0 0 0 0 0,0 0 0 0 0,1 0 1 0 0,-1-1-1 0 0,0 1 0 0 0,0 0 0 0 0,0 0 0 0 0,0 0 0 0 0,1 0 0 0 0,-1 0 1 0 0,0-1-1 0 0,0 1 0 0 0,0 0 0 0 0,0 0 0 0 0,0 0 0 0 0,1-1 0 0 0,-1 1 1 0 0,0 0-1 0 0,0 0 0 0 0,0 0 0 0 0,0-1 0 0 0,0 1 0 0 0,0 0 0 0 0,0 0 1 0 0,0-1-1 0 0,0-3 72 0 0,-1 1 0 0 0,0-1 0 0 0,1 0 1 0 0,-1 0-1 0 0,-1 0 0 0 0,1 1 0 0 0,-1-1 0 0 0,1 1 1 0 0,-1-1-1 0 0,0 1 0 0 0,0-1 0 0 0,-1 1 1 0 0,-2-3-1 0 0,-7-9 62 0 0,-22-18 1 0 0,8 8-88 0 0,-159-180 738 0 0,179 198-748 0 0,-1-1-1 0 0,1 1 0 0 0,1-1 0 0 0,0 0 0 0 0,0-1 1 0 0,0 1-1 0 0,1-1 0 0 0,1 0 0 0 0,-1 0 0 0 0,-2-12 1 0 0,5 19-116 0 0,12 13-446 0 0,0-1 508 0 0,0 0-1 0 0,15 11 0 0 0,-3-3-18 0 0,0 1 16 0 0,-21-17 11 0 0,60 52 0 0 0,-39-33 0 0 0,8 15 11 0 0,-22-27 46 0 0,-6-5 13 0 0,4 4-70 0 0,-3-4-59 0 0,3 2 55 0 0,-32-6-7 0 0,14-2-31 0 0,1 0-1 0 0,-1-1 0 0 0,-13-4 0 0 0,-24-9-52 0 0,38 13 41 0 0,7 3-10 0 0,2 2 11 0 0,-3 11 42 0 0,4-8 7 0 0,0-1 0 0 0,0 1 0 0 0,1-1 0 0 0,-1 1 0 0 0,1-1-1 0 0,0 1 1 0 0,1-1 0 0 0,-1 0 0 0 0,1 1 0 0 0,0-1 0 0 0,0 0-1 0 0,0 0 1 0 0,0 0 0 0 0,1 0 0 0 0,3 4 0 0 0,5 5 5 0 0,0 0-1 0 0,22 20 1 0 0,43 37 28 0 0,-31-27 21 0 0,87 65-1 0 0,-83-76 21 0 0,229 170 1090 0 0,-231-165-1149 0 0,-19-16-11 0 0,27 27-1 0 0,128 114 1 0 0,-131-119 0 0 0,-16-10 0 0 0,-2 2 0 0 0,36 44 0 0 0,-14-11 0 0 0,-47-56 0 0 0,-2 1 0 0 0,0-3 12 0 0,-6-9 264 0 0,-3-3-222 0 0,-86-74 20 0 0,49 45-98 0 0,-48-32 0 0 0,-27-19-16 0 0,-126-116 168 0 0,207 171-138 0 0,32 26-44 0 0,14 7-74 0 0,16 11 90 0 0,46 33 0 0 0,33 38-13 0 0,-95-76 50 0 0,-2-5 16 0 0,-9-5 186 0 0,-10-11-126 0 0,-215-224 224 0 0,35 46-301 0 0,181 180-60 0 0,5 6-22 0 0,2 5-42 0 0,1 0 89 0 0,0 0 0 0 0,0 0 0 0 0,0 0 1 0 0,0 0-1 0 0,0-1 0 0 0,1 1 1 0 0,0 0-1 0 0,-1-1 0 0 0,5 6 0 0 0,26 32-49 0 0,212 248 32 0 0,-91-110 54 0 0,4-32-1 0 0,-98-96 7 0 0,54 63 0 0 0,-64-61 43 0 0,51 65 19 0 0,-69-73-70 0 0,39 49 122 0 0,-69-93 170 0 0,-12-8-27 0 0,-65-52 1 0 0,39 29-255 0 0,-43-27-1 0 0,-179-109-81 0 0,107 67 74 0 0,69 49 14 0 0,-1 3-1 0 0,-3 4 0 0 0,-1 3 1 0 0,-167-49-1 0 0,251 88-15 0 0,-132-34-56 0 0,104 28 52 0 0,-1 2 1 0 0,-39-2-1 0 0,69 7-3 0 0,-1 0 0 0 0,1-1 0 0 0,-1 2 0 0 0,1-1 0 0 0,-1 0 0 0 0,1 1 0 0 0,-1-1 0 0 0,1 1 0 0 0,-1 0 0 0 0,1 0 0 0 0,0 0 0 0 0,0 1 0 0 0,-1-1 0 0 0,1 1 0 0 0,0 0 0 0 0,0-1 0 0 0,-3 4 0 0 0,4-3-64 0 0,3 2 42 0 0,-1 1 0 0 0,1-1 0 0 0,0 1 0 0 0,0-1 0 0 0,1 0-1 0 0,-1 1 1 0 0,1-1 0 0 0,0 0 0 0 0,0 0 0 0 0,0 0 0 0 0,1 0-1 0 0,-1-1 1 0 0,1 1 0 0 0,0-1 0 0 0,0 1 0 0 0,7 4 0 0 0,4 5-18 0 0,2-1 0 0 0,25 14 1 0 0,-38-24 38 0 0,50 29-26 0 0,78 33-1 0 0,62 12 53 0 0,-141-56-16 0 0,140 56 90 0 0,48 17 25 0 0,4-15 41 0 0,-117-46 11 0 0,-123-31-93 0 0,-4-2-49 0 0,0 0 0 0 0,0 0-1 0 0,1 0 1 0 0,-1 0 0 0 0,0 0 0 0 0,0 0 0 0 0,0 0 0 0 0,0 0 0 0 0,-1 0 0 0 0,1-2 0 0 0,-1 2-6 0 0,0-1 1 0 0,1 0-1 0 0,-1 1 0 0 0,0 0 1 0 0,0-1-1 0 0,0 1 0 0 0,0-1 1 0 0,-1 1-1 0 0,1 0 1 0 0,0 0-1 0 0,0 0 0 0 0,-1 0 1 0 0,1 0-1 0 0,-3-2 0 0 0,-25-11 147 0 0,20 11-131 0 0,-105-49-10 0 0,-187-80 24 0 0,-8 19-33 0 0,248 95-17 0 0,-330-87 11 0 0,343 94 28 0 0,27 5-36 0 0,0 2-1 0 0,0 0 0 0 0,-1 1 1 0 0,1 1-1 0 0,-25 1 0 0 0,31 4-22 0 0,12-3-81 0 0,3 5 12 0 0,0-3 68 0 0,0 0 0 0 0,0 0-1 0 0,0 0 1 0 0,0 0 0 0 0,0 0 0 0 0,1 0 0 0 0,-1 0 0 0 0,1 0 0 0 0,-1 1-1 0 0,1-1 1 0 0,0 0 0 0 0,-1-1 0 0 0,1 1 0 0 0,0 0 0 0 0,0 0 0 0 0,1 0-1 0 0,-1 0 1 0 0,0-1 0 0 0,3 3 0 0 0,5 5-37 0 0,0 0-1 0 0,0-1 1 0 0,1-1 0 0 0,1 0-1 0 0,18 11 1 0 0,62 23-7 0 0,-67-31 73 0 0,364 135-8 0 0,-67-29 0 0 0,-29-4 0 0 0,8-19 0 0 0,-287-90 20 0 0,-13-4-1 0 0,0 0-1 0 0,0 0 0 0 0,0 0 1 0 0,-1 0-1 0 0,1 0 0 0 0,0 0 1 0 0,0 0-1 0 0,-1 0 0 0 0,1 1 1 0 0,-1-1-1 0 0,0-2 0 0 0,-4-3 33 0 0,0-1-1 0 0,-1 1 0 0 0,0 0 0 0 0,0 1 0 0 0,-13-10 1 0 0,-39-21 127 0 0,-56-28-73 0 0,-94-54 30 0 0,-69-48-135 0 0,-94-59 0 0 0,201 104 164 0 0,146 100-125 0 0,0-1 1 0 0,1-1-1 0 0,1-1 0 0 0,-25-36 0 0 0,44 55-9 0 0,-1-1 1 0 0,1 0-1 0 0,1 0 0 0 0,-1 0 0 0 0,1 0 1 0 0,0 0-1 0 0,0 0 0 0 0,-1-9 0 0 0,3 14-20 0 0,0 0-1 0 0,0 0 1 0 0,0 0-1 0 0,0 0 1 0 0,1 0-1 0 0,-1 0 1 0 0,0 0-1 0 0,0 0 1 0 0,1 0-1 0 0,-1 0 1 0 0,1 0-1 0 0,-1 1 1 0 0,1-1-1 0 0,-1 0 0 0 0,1 0 1 0 0,-1 0-1 0 0,1 1 1 0 0,0-1-1 0 0,-1 0 1 0 0,1 1-1 0 0,0-1 1 0 0,0 0-1 0 0,1 0 1 0 0,19-9 2 0 0,-13 8-22 0 0,0 1-1 0 0,0 0 0 0 0,0 0 1 0 0,0 1-1 0 0,0 0 0 0 0,1 0 1 0 0,12 3-1 0 0,58 16-216 0 0,-61-14 217 0 0,185 55-108 0 0,-47-7 54 0 0,-136-44 54 0 0,-1 0-1 0 0,0 1 0 0 0,0 1 1 0 0,-1 1-1 0 0,27 24 0 0 0,-34-25 1 0 0,3 8-44 0 0,-13-14 52 0 0,0-1-6 0 0,-1-3 0 0 0,1 1 1 0 0,-1 0 0 0 0,0-1-1 0 0,1 1 1 0 0,-1 0 0 0 0,0 0-1 0 0,0-1 1 0 0,0 1 0 0 0,0 0 0 0 0,-1-1-1 0 0,1 1 1 0 0,0 0 0 0 0,-1-1-1 0 0,1 1 1 0 0,-1 0 0 0 0,0-1-1 0 0,1 1 1 0 0,-1-1 0 0 0,0 1-1 0 0,0-1 1 0 0,0 1 0 0 0,0-1 0 0 0,0 0-1 0 0,0 0 1 0 0,0 1 0 0 0,-3 1-1 0 0,1-1 5 0 0,0 0-1 0 0,0 0 0 0 0,-1 0 1 0 0,1-1-1 0 0,0 1 1 0 0,-1-1-1 0 0,1 0 0 0 0,-1 1 1 0 0,1-2-1 0 0,-1 1 0 0 0,0 0 1 0 0,1-1-1 0 0,-5 1 1 0 0,-6-2-22 0 0,0 1 0 0 0,-16-4 0 0 0,-2 0 17 0 0,-320-26-91 0 0,348 29 99 0 0,-7 0-2 0 0,-1 0 1 0 0,0 1-1 0 0,0 0 0 0 0,1 1 1 0 0,-1 0-1 0 0,-14 3 0 0 0,13 3-46 0 0,11-5 45 0 0,0-1-1 0 0,0 1 0 0 0,0 0 0 0 0,0 0 1 0 0,0 0-1 0 0,0 0 0 0 0,1 1 1 0 0,-1-1-1 0 0,1 0 0 0 0,0 1 0 0 0,0-1 1 0 0,-1 1-1 0 0,2 0 0 0 0,-1-1 1 0 0,-1 4-1 0 0,2-1-8 0 0,-1 0 0 0 0,1-1 0 0 0,0 1 0 0 0,0-1 0 0 0,1 1 0 0 0,-1-1 0 0 0,1 1 0 0 0,2 6 0 0 0,2 4-18 0 0,1-1 1 0 0,1 0-1 0 0,0 0 0 0 0,13 18 0 0 0,-2-7 32 0 0,0 0 0 0 0,2-2 0 0 0,1 0-1 0 0,1-1 1 0 0,1-1 0 0 0,0-1 0 0 0,2-2 0 0 0,33 21-1 0 0,326 176 287 0 0,-207-119-296 0 0,-90-53 43 0 0,11 7-4 0 0,-80-39-27 0 0,0 0 0 0 0,31 26 0 0 0,-38-25 78 0 0,-11-12-81 0 0,0 0 0 0 0,0 0 0 0 0,0 0 0 0 0,0 0 0 0 0,0 0 0 0 0,0 0 0 0 0,0 0 0 0 0,0 0 0 0 0,0 0 0 0 0,0 0 0 0 0,0 0 0 0 0,0 0 0 0 0,0 0-1 0 0,0 0 1 0 0,0 0 0 0 0,0 0 0 0 0,0 0 0 0 0,1 1 0 0 0,-1-1 0 0 0,0 0 0 0 0,0 0 0 0 0,0 0 0 0 0,0 0 0 0 0,0 0 0 0 0,0 0 0 0 0,0 0 0 0 0,0 0 0 0 0,0 0 0 0 0,0 0 0 0 0,0 0-1 0 0,0 0 1 0 0,0 0 0 0 0,0 1 0 0 0,0-1 0 0 0,0 0 0 0 0,0 0 0 0 0,-1 0 0 0 0,1 0 0 0 0,0 0 0 0 0,0 0 0 0 0,0 0 0 0 0,0 0 0 0 0,0 0 0 0 0,0 0 0 0 0,0 0 0 0 0,0 0 0 0 0,0 0-1 0 0,0 0 1 0 0,0 0 0 0 0,0 0 0 0 0,0 1 0 0 0,0-1 0 0 0,0 0 0 0 0,0 0 0 0 0,0 0 0 0 0,0 0 0 0 0,-1 0 0 0 0,1 0 0 0 0,0 0 0 0 0,0 0 0 0 0,0 0 0 0 0,0 0 0 0 0,0 0 0 0 0,0 0-1 0 0,0 0 1 0 0,0 0 0 0 0,0 0 0 0 0,-5 2 1 0 0,-1 0 0 0 0,1-1 0 0 0,0 1-1 0 0,-1-1 1 0 0,1 0 0 0 0,-1-1 0 0 0,1 1-1 0 0,-1-1 1 0 0,-9-1 0 0 0,-56-9-5 0 0,47 5 4 0 0,-202-45 178 0 0,39 6-14 0 0,-344-70-26 0 0,385 80-80 0 0,-179-19-1 0 0,316 51-55 0 0,-21 1-22 0 0,46 13-129 0 0,10 1 85 0 0,2-1 0 0 0,0-2 0 0 0,0 0 0 0 0,43 7-1 0 0,-24-5 32 0 0,465 107 43 0 0,-223-43 37 0 0,-200-51-43 0 0,345 115-5 0 0,-406-130 0 0 0,41 21 0 0 0,-61-25 0 0 0,-9-4 0 0 0,-8-2 0 0 0,8 0 0 0 0,-42-5 47 0 0,-64-17-1 0 0,-42-20 81 0 0,129 36-120 0 0,-127-38 56 0 0,-236-67 90 0 0,286 84-120 0 0,-298-70 127 0 0,328 86-130 0 0,-94-5 0 0 0,155 15-53 0 0,-1 1 0 0 0,1 1-1 0 0,-12 1 1 0 0,16-1-58 0 0,4 2-56 0 0,0 0 90 0 0,0 0-1 0 0,0 0 1 0 0,0 0 0 0 0,1-1 0 0 0,-1 1-1 0 0,1-1 1 0 0,0 1 0 0 0,0-1 0 0 0,0 0-1 0 0,0 0 1 0 0,3 1 0 0 0,7 3-30 0 0,24 8 0 0 0,-26-10 51 0 0,462 157-172 0 0,-127-45 312 0 0,-78-7 54 0 0,-11 18-26 0 0,-224-111-142 0 0,-8-4 0 0 0,0 0 0 0 0,-1 2 0 0 0,43 33 0 0 0,-67-46 0 0 0,1-1 1 0 0,-1 0-1 0 0,0 0 1 0 0,1 0-1 0 0,-1 1 0 0 0,1-1 1 0 0,-1 0-1 0 0,0 0 1 0 0,0 1-1 0 0,1-1 1 0 0,-1 0-1 0 0,0 1 0 0 0,1-1 1 0 0,-1 0-1 0 0,0 1 1 0 0,0-1-1 0 0,1 1 1 0 0,-1-1-1 0 0,0 0 0 0 0,0 1 1 0 0,0-1-1 0 0,0 1 1 0 0,0-1-1 0 0,0 1 1 0 0,0 0-1 0 0,-1-1 2 0 0,0 1 1 0 0,0 0-1 0 0,0-1 0 0 0,0 1 0 0 0,0 0 1 0 0,0-1-1 0 0,0 0 0 0 0,0 1 1 0 0,-1-1-1 0 0,1 0 0 0 0,0 1 1 0 0,0-1-1 0 0,-1 0 0 0 0,-1 0 1 0 0,-23 1 15 0 0,-17-5 64 0 0,0-2 0 0 0,0-2 0 0 0,-57-18-1 0 0,64 16-40 0 0,-718-195 647 0 0,691 188-666 0 0,-2 2-1 0 0,-76-6 0 0 0,125 21-33 0 0,13 0-68 0 0,4 2 45 0 0,0 1-1 0 0,-1-1 1 0 0,2 1-1 0 0,-1-1 1 0 0,0 1-1 0 0,0-1 1 0 0,1 0 0 0 0,-1 0-1 0 0,1 1 1 0 0,0-1-1 0 0,-1 0 1 0 0,1-1-1 0 0,0 1 1 0 0,3 2-1 0 0,10 8-45 0 0,1 1-1 0 0,0-2 1 0 0,29 15-1 0 0,59 23-13 0 0,-84-40 71 0 0,396 146 85 0 0,-247-98-69 0 0,-150-50 8 0 0,373 140 0 0 0,-292-104 0 0 0,173 104 0 0 0,-257-137 0 0 0,0 1 0 0 0,-1 0 0 0 0,0 1 0 0 0,-1 1 0 0 0,22 24 0 0 0,-35-35-1 0 0,0-1-1 0 0,0 0 1 0 0,0 1 0 0 0,0-1-1 0 0,0 1 1 0 0,0-1 0 0 0,0 1-1 0 0,0 0 1 0 0,-1-1-1 0 0,1 1 1 0 0,-1 0 0 0 0,1-1-1 0 0,-1 1 1 0 0,0 0-1 0 0,0 0 1 0 0,1-1 0 0 0,-1 1-1 0 0,0 0 1 0 0,-1 2 0 0 0,1-3-4 0 0,-1 1 1 0 0,0-1 0 0 0,0 0 0 0 0,1 0 0 0 0,-1 0 0 0 0,0 1 0 0 0,0-1 0 0 0,0 0-1 0 0,0 0 1 0 0,0 0 0 0 0,-1-1 0 0 0,1 1 0 0 0,0 0 0 0 0,0 0 0 0 0,-1-1 0 0 0,1 1 0 0 0,0 0-1 0 0,-1-1 1 0 0,1 0 0 0 0,0 1 0 0 0,-1-1 0 0 0,1 0 0 0 0,-1 1 0 0 0,-1-1 0 0 0,-14 1-13 0 0,0-1 1 0 0,0 0-1 0 0,0-1 1 0 0,0-1-1 0 0,-30-7 1 0 0,21 4 21 0 0,-527-110 350 0 0,53 10-35 0 0,415 86-273 0 0,48 10-33 0 0,-1 1-1 0 0,0 2 1 0 0,-45-1-1 0 0,81 7-110 0 0,2 2-117 0 0,1 1 179 0 0,0-1 1 0 0,1 1 0 0 0,-1-1-1 0 0,0 0 1 0 0,1 1 0 0 0,-1-1-1 0 0,1 0 1 0 0,0 0 0 0 0,0 0 0 0 0,0 0-1 0 0,0-1 1 0 0,0 1 0 0 0,2 1-1 0 0,-3-2 21 0 0,8 6-30 0 0,0-1 1 0 0,1 0 0 0 0,0 0 0 0 0,0-1 0 0 0,13 5 0 0 0,57 16-98 0 0,-61-21 117 0 0,70 21 10 0 0,289 92 10 0 0,-26-2 24 0 0,161 62 99 0 0,-428-137-65 0 0,-34-15-39 0 0,-60-30 55 0 0,0 1 0 0 0,-16-4 0 0 0,-9-2 44 0 0,-51-21 131 0 0,-217-71 37 0 0,10 10-108 0 0,121 35-71 0 0,104 37-116 0 0,64 18-52 0 0,6 4-242 0 0,6 6 227 0 0,1-1 0 0 0,-1 0-1 0 0,2 0 1 0 0,-1-1 0 0 0,15 8 0 0 0,62 27-31 0 0,10-3 71 0 0,108 26 1 0 0,-75-25 39 0 0,109 44 59 0 0,-61-21 0 0 0,574 239 327 0 0,-675-266-321 0 0,124 55 174 0 0,-188-85-146 0 0,-23-11 260 0 0,-34-18-125 0 0,42 22-298 0 0,5 3-94 0 0,354 158-177 0 0,-311-140 330 0 0,212 69 11 0 0,-205-78 0 0 0,-43-10 2 0 0,-8-4-1 0 0,-6-2-14 0 0,0 1-24 0 0,-1 0 1 0 0,1 1-1 0 0,-1-1 1 0 0,0 1-1 0 0,0 0 1 0 0,0 0 0 0 0,0 1-1 0 0,-1-1 1 0 0,-8-1-1 0 0,2-1-28 0 0,-94-36-320 0 0,-63-28 102 0 0,-103-41 214 0 0,197 82 62 0 0,4 1-1 0 0,-161-54-58 0 0,229 80 12 0 0,14 12-82 0 0,-3-4 97 0 0,0-1-1 0 0,0 0 0 0 0,1-1 0 0 0,18 9 1 0 0,42 14-195 0 0,-43-18 202 0 0,132 44 32 0 0,-36-13 0 0 0,15 14 108 0 0,12 4 40 0 0,-143-56-129 0 0,-3-2-10 0 0,0 0 0 0 0,0 0 0 0 0,0-1 0 0 0,0 1 1 0 0,0-1-1 0 0,0 0 0 0 0,5 0 0 0 0,-5 1 146 0 0,-4-4-135 0 0,0 1 0 0 0,0 0 0 0 0,0-1 0 0 0,0 1-1 0 0,-1 0 1 0 0,1 0 0 0 0,-1 0 0 0 0,1 0 0 0 0,-1 0 0 0 0,-2-2 0 0 0,1 1 8 0 0,-15-16 33 0 0,0 2 0 0 0,-36-27 0 0 0,-46-23-5 0 0,62 43-69 0 0,-338-188 205 0 0,156 90-106 0 0,31 16-44 0 0,178 100-40 0 0,6 4-4 0 0,1 0 1 0 0,0 0-1 0 0,0 0 0 0 0,1-1 1 0 0,-1 0-1 0 0,0 1 1 0 0,1-1-1 0 0,0-1 0 0 0,-3-2 1 0 0,4 4-69 0 0,5 2 52 0 0,0 1-1 0 0,1 0 1 0 0,-1 0-1 0 0,0 0 1 0 0,1 0 0 0 0,4 3-1 0 0,6 1 6 0 0,14 4-31 0 0,87 31-15 0 0,-113-39 128 0 0,-6-15 67 0 0,1 10-119 0 0,1 0 1 0 0,-1 0-1 0 0,0 0 0 0 0,0 0 0 0 0,-1 0 0 0 0,1 1 1 0 0,-1-1-1 0 0,-3-2 0 0 0,-37-25 156 0 0,29 22-153 0 0,-46-28-8 0 0,-2 3 0 0 0,-71-27-1 0 0,71 35-6 0 0,2-4-1 0 0,-84-52 0 0 0,41 8-44 0 0,-162-148 0 0 0,243 199 49 0 0,0 0 3 0 0,-1 2 0 0 0,-33-24 1 0 0,89 52-251 0 0,7 10 135 0 0,0 2 0 0 0,64 42 0 0 0,-67-39 50 0 0,246 156-25 0 0,-106-61 78 0 0,-116-80 79 0 0,-57-36 138 0 0,-6-3-145 0 0,-35-29 113 0 0,13 10-58 0 0,-35-23 1 0 0,-373-238-112 0 0,265 179 28 0 0,68 44 40 0 0,37 18-84 0 0,64 41-2 0 0,-1 0 0 0 0,0 0 0 0 0,0 0 0 0 0,0 0 0 0 0,0 0 0 0 0,0 0 0 0 0,0 0 0 0 0,0 0 0 0 0,0 0 0 0 0,0 0 0 0 0,0 0-1 0 0,0 0 1 0 0,0 0 0 0 0,0 0 0 0 0,0-1 0 0 0,1 1 0 0 0,-1 0 0 0 0,0 0 0 0 0,0 0 0 0 0,0 0 0 0 0,0 0 0 0 0,0 0 0 0 0,0 0 0 0 0,0 0 0 0 0,0 0-1 0 0,0 0 1 0 0,0 0 0 0 0,0 0 0 0 0,0 0 0 0 0,0 0 0 0 0,0 0 0 0 0,0 0 0 0 0,0 0 0 0 0,0 0 0 0 0,0-1 0 0 0,0 1 0 0 0,0 0 0 0 0,0 0 0 0 0,0 0 0 0 0,0 0-1 0 0,0 0 1 0 0,0 0 0 0 0,0 0 0 0 0,0 0 0 0 0,0 0 0 0 0,0 0 0 0 0,14 2-90 0 0,18 5-79 0 0,396 101-181 0 0,-410-104 352 0 0,-3-5 11 0 0,-15 0-7 0 0,1 1 1 0 0,-1 0-1 0 0,1 0 1 0 0,0-1-1 0 0,-1 1 0 0 0,1 0 1 0 0,-1-1-1 0 0,1 1 1 0 0,-1-1-1 0 0,1 1 0 0 0,-1-1 1 0 0,0 1-1 0 0,1-1 1 0 0,-1 1-1 0 0,1-1 1 0 0,-1 1-1 0 0,0-1 0 0 0,1 1 1 0 0,-1-1-1 0 0,0 0 1 0 0,0 1-1 0 0,0-1 0 0 0,1 1 1 0 0,-1-1-1 0 0,0 0 1 0 0,0-1-1 0 0,0 0 6 0 0,0 0 0 0 0,-1 0 1 0 0,1 0-1 0 0,0 0 0 0 0,-1 0 0 0 0,0 0 0 0 0,1 0 0 0 0,-3-3 0 0 0,-1-4 18 0 0,-1 1-1 0 0,-10-13 0 0 0,-92-95 50 0 0,27 32-81 0 0,-120-138 84 0 0,184 205-80 0 0,1 0 0 0 0,0-2 0 0 0,2 0 0 0 0,0 0 0 0 0,1-1 0 0 0,-15-36 0 0 0,16 21 0 0 0,9 24 0 0 0,2 1-12 0 0,1 6-36 0 0,4-3 22 0 0,1-1-46 0 0,-3 6-11 0 0,1 1 75 0 0,-1 0 0 0 0,1 0 0 0 0,0 1 0 0 0,-1-1 0 0 0,1 1 0 0 0,0 0 0 0 0,-1 0 0 0 0,1 0 0 0 0,0 0 0 0 0,0 1 0 0 0,-1 0-1 0 0,1-1 1 0 0,-1 1 0 0 0,1 1 0 0 0,-1-1 0 0 0,1 0 0 0 0,-1 1 0 0 0,0 0 0 0 0,1 0 0 0 0,3 2 0 0 0,1 2-6 0 0,3 1 4 0 0,-1 0 0 0 0,0 1-1 0 0,0 0 1 0 0,-1 1 0 0 0,0 0 0 0 0,-1 0-1 0 0,11 15 1 0 0,44 81-113 0 0,-37-60 104 0 0,96 172 19 0 0,-105-188 0 0 0,1-5 0 0 0,3 1 0 0 0,-12-14 0 0 0,-1-2 11 0 0,-7-8 242 0 0,0-2-243 0 0,0-1 0 0 0,0 0 0 0 0,0 1 0 0 0,-1-1 1 0 0,1 0-1 0 0,-1 0 0 0 0,1 1 0 0 0,-1-1 0 0 0,1 0 0 0 0,-1 0 0 0 0,0 0 0 0 0,0-2 0 0 0,-1-2 10 0 0,1 0 1 0 0,-1 0-1 0 0,0 1 1 0 0,-1-1-1 0 0,0 1 0 0 0,0-1 1 0 0,0 1-1 0 0,-5-9 1 0 0,-27-41 92 0 0,26 43-125 0 0,-43-58-15 0 0,-19-31-18 0 0,65 94 42 0 0,-11-26-64 0 0,4 1-177 0 0,12 30 190 0 0,6 0-192 0 0,-6 2 235 0 0,1 0 1 0 0,0 0-1 0 0,-1 0 1 0 0,1 0 0 0 0,-1-1-1 0 0,1 1 1 0 0,-1 0-1 0 0,1 0 1 0 0,0 0-1 0 0,-1 0 1 0 0,1 0 0 0 0,-1 1-1 0 0,1-1 1 0 0,0 0-1 0 0,-1 0 1 0 0,2 1-1 0 0,4 0-5 0 0,0 1 0 0 0,1 0-1 0 0,-1 0 1 0 0,0 1 0 0 0,0 0-1 0 0,-1 0 1 0 0,1 0 0 0 0,-1 1-1 0 0,7 5 1 0 0,6 4-5 0 0,-15-12 21 0 0,-1 1 0 0 0,1 0 0 0 0,-1 0 0 0 0,1 0 0 0 0,-1 0 0 0 0,0 0 0 0 0,0 0 0 0 0,3 4 0 0 0,17 20 0 0 0,-13-14 0 0 0,0 0 0 0 0,0 1 0 0 0,-1 0 0 0 0,7 15 0 0 0,20 36 0 0 0,-26-50 0 0 0,0-1 0 0 0,0-2 568 0 0,-9-25-440 0 0,-1 5-108 0 0,0 1 0 0 0,-1-1 0 0 0,0 1 0 0 0,-1 0-1 0 0,1 0 1 0 0,-7-13 0 0 0,-29-44 47 0 0,31 53-73 0 0,-12-16 6 0 0,9 13-2 0 0,0 0 0 0 0,1-1 0 0 0,1-1 0 0 0,-7-18 0 0 0,15 34-54 0 0,5 5-1131 0 0,-4-4 1178 0 0,0 1 0 0 0,0 0 0 0 0,0 0 0 0 0,0 2 0 0 0,1-1 3 0 0,17 14-29 0 0,-1 1-2 0 0,4 7 37 0 0,11 16 0 0 0,-20-23 0 0 0,14 22 0 0 0,18 23 64 0 0,-36-46-49 0 0,0 1 42 0 0,20 26-1 0 0,-20-30-45 0 0,-1 1 32 0 0,-1-1-21 0 0,19 28 38 0 0,-3-1-60 0 0,-8-13 0 0 0,-12-20 0 0 0,15 20 0 0 0,1-4 0 0 0,1 2 54 0 0,1 1-44 0 0,-13-16-20 0 0,-1-2 25 0 0,-1 1 0 0 0,0 0 0 0 0,-1 0-1 0 0,9 20 1 0 0,-9-14-15 0 0,12 32 0 0 0,-14-31 0 0 0,0-4 11 0 0,-2-9 120 0 0,-15-4-11 0 0,9 0-119 0 0,0 0 0 0 0,0-1 0 0 0,0 0 0 0 0,0 0 1 0 0,1 0-1 0 0,-1 0 0 0 0,1-1 0 0 0,-1 1 1 0 0,1-1-1 0 0,-7-7 0 0 0,-4-3-2 0 0,-17-22-1 0 0,29 32 2 0 0,-81-96 0 0 0,65 73 0 0 0,1 0 0 0 0,-25-51 0 0 0,32 57 0 0 0,-4-9 13 0 0,1-2-1 0 0,2 1 1 0 0,0-2-1 0 0,3 1 1 0 0,-13-66-1 0 0,20 85 19 0 0,-1-7-24 0 0,-1-1 1 0 0,-12-32-1 0 0,11 41-19 0 0,-5-5-29 0 0,9 13 30 0 0,0 1 0 0 0,-1-1-1 0 0,1 1 1 0 0,-1 0 0 0 0,0 0-1 0 0,0 0 1 0 0,1 0 0 0 0,-1 0-1 0 0,-4-3 1 0 0,-3-2-28 0 0,7 4 13 0 0,-16-4-23 0 0,8 4 39 0 0,6 1-33 0 0,-3-3 32 0 0,1 1 11 0 0,-3-5-2 0 0,0-6 15 0 0,4 6 30 0 0,2 1-43 0 0,2 7-54 0 0,3 2-63 0 0,4 3 108 0 0,25 24 7 0 0,26 36 2 0 0,-26-27 0 0 0,-13-17 0 0 0,-9-8 0 0 0,3 8 0 0 0,15 22 0 0 0,-24-39 0 0 0,0 1 0 0 0,-1 0 0 0 0,1 0 0 0 0,-1 0 0 0 0,3 8 0 0 0,4 13 0 0 0,3 13 0 0 0,1 9 0 0 0,-5-18 0 0 0,8 31 0 0 0,-14-53 0 0 0,6 20 0 0 0,4-2 0 0 0,-1 2 0 0 0,-6-20 0 0 0,19 31 0 0 0,-15-23 11 0 0,0-1 32 0 0,0-1-33 0 0,1 2-10 0 0,1-1 0 0 0,-1 1 0 0 0,0-1 0 0 0,13 29 0 0 0,-6-13 0 0 0,3 0 0 0 0,7 13 0 0 0,-9-15 0 0 0,-1-3 54 0 0,-1-1-44 0 0,-9-12-10 0 0,-1 3 0 0 0,4 5 0 0 0,9 27 0 0 0,-13-33 0 0 0,2 6 0 0 0,-7-16 0 0 0,8 11 0 0 0,-5-5 9 0 0,21 29 57 0 0,-16-28-13 0 0,3 7 21 0 0,12 13-201 0 0,12 14 188 0 0,-26-33-61 0 0,0 0 0 0 0,6 7 0 0 0,-10-12 0 0 0,20 33 0 0 0,-23-36 0 0 0,13 15 0 0 0,-15-18 0 0 0,15 18 0 0 0,1-2 0 0 0,6 4 0 0 0,-12-10 0 0 0,0-3 11 0 0,-7-5 32 0 0,4 2-22 0 0,-17-28 112 0 0,-5 4-133 0 0,0 1 0 0 0,-32-30 0 0 0,18 20 0 0 0,20 20 0 0 0,-22-23 0 0 0,2-1 0 0 0,-36-51 0 0 0,-73-121 0 0 0,44 67-89 0 0,79 119-10 0 0,-2 0 0 0 0,-19-18 0 0 0,-29-32-29 0 0,61 65 85 0 0,-3-3 19 0 0,4 4-45 0 0,5 4-78 0 0,8 6 142 0 0,9 7 3 0 0,-1-1 1 0 0,-1 2 0 0 0,31 35-1 0 0,1 11 2 0 0,88 83 0 0 0,-132-139 0 0 0,1 0 0 0 0,13 8 0 0 0,-3 0 0 0 0,-15-12 0 0 0,-1 0 0 0 0,1 0 0 0 0,0 0 0 0 0,-1-1 0 0 0,1 1 0 0 0,0 0 0 0 0,0-1 0 0 0,0 0 0 0 0,0 1 0 0 0,2 0 0 0 0,-2-1 0 0 0,1 0 0 0 0,-1 1 0 0 0,0-1 0 0 0,0 1 0 0 0,0-1 0 0 0,0 1 0 0 0,-1 0 0 0 0,1 0 0 0 0,3 4 0 0 0,1 0 0 0 0,16 20 0 0 0,-7-3 0 0 0,-6-9 0 0 0,37 51 0 0 0,-33-42 0 0 0,-6-11 0 0 0,0-1 0 0 0,18 21 0 0 0,-6-11 0 0 0,24 30 11 0 0,-34-39 32 0 0,1-1-33 0 0,0 2-10 0 0,6 2 32 0 0,1 1 0 0 0,-14-12-13 0 0,17 14 26 0 0,-7-8-45 0 0,15 14 20 0 0,-8-10 35 0 0,-18-13 164 0 0,-2-4-149 0 0,1 0-57 0 0,-1 0 1 0 0,0 0-1 0 0,0 0 0 0 0,0 0 0 0 0,0 0 1 0 0,-1 0-1 0 0,1 0 0 0 0,-1 1 0 0 0,0-1 0 0 0,0 0 1 0 0,0 0-1 0 0,0 0 0 0 0,0 1 0 0 0,-1-1 1 0 0,1 0-1 0 0,-1 1 0 0 0,-2-3 0 0 0,-6-9 48 0 0,-23-22-1 0 0,16 18-39 0 0,-78-86-21 0 0,-57-64 0 0 0,134 147 0 0 0,-2 0 0 0 0,0 2 0 0 0,-1 1 0 0 0,-1 0 0 0 0,-39-24 0 0 0,-47-17-552 0 0,102 56 471 0 0,4 2 82 0 0,-8-8-87 0 0,8 8 16 0 0,4 3-115 0 0,17 12 248 0 0,0-2-1 0 0,34 19 1 0 0,3 1 30 0 0,-11-2-46 0 0,-2 2 0 0 0,-1 2 0 0 0,71 74 0 0 0,-106-101-47 0 0,12 14 0 0 0,24 32 0 0 0,8 9 64 0 0,-31-36-64 0 0,0-6 0 0 0,2 1 0 0 0,-1-2 0 0 0,-4 0 0 0 0,-10-12 0 0 0,-4-4 0 0 0,0 1 0 0 0,1-1 0 0 0,0 0 0 0 0,-1 0 0 0 0,1 0 0 0 0,6 3 0 0 0,27 23 0 0 0,-33-26 0 0 0,15 16 0 0 0,-10-7 0 0 0,8 6 0 0 0,-1-3 0 0 0,6 8 54 0 0,0 0-44 0 0,-15-16 1 0 0,10 7 79 0 0,19 14-73 0 0,0-2-17 0 0,-32-24-6 0 0,7 9-40 0 0,-4-4 44 0 0,4 3 2 0 0,0 0 0 0 0,0-2 0 0 0,0 0 0 0 0,-1-1 0 0 0,2 1 0 0 0,1 1 0 0 0,-1-1 0 0 0,0 0 0 0 0,-1 2 0 0 0,0 1 0 0 0,3 5 13 0 0,-12-14 9 0 0,0 5-3 0 0,2 5-9 0 0,-1-3-20 0 0,-2-7-22 0 0,-1 0 64 0 0,1 7-35 0 0,0-7-64 0 0,-1 0-10 0 0,4 9 21 0 0,1 1 45 0 0,1-1 11 0 0,4-2 0 0 0,14 10 0 0 0,-1-1 0 0 0,4 0 0 0 0,-19-12 0 0 0,22 13 0 0 0,-16-11 0 0 0,0 0 0 0 0,0 0 0 0 0,-2-1 0 0 0,0 1 0 0 0,-1 0 0 0 0,1 2 0 0 0,0-1 0 0 0,25 16 0 0 0,-25-16 0 0 0,-3-2 0 0 0,1-1 0 0 0,0 1 0 0 0,14 5 0 0 0,-11-5 0 0 0,3 2 0 0 0,-2 0 0 0 0,-3-2-10 0 0,-9-5-46 0 0,-4-3-166 0 0,-16-6 174 0 0,0-2 0 0 0,1 0 0 0 0,-28-19 0 0 0,-45-42-142 0 0,82 63 188 0 0,-33-23-64 0 0,-1 2 0 0 0,-64-32 0 0 0,-10-6-62 0 0,100 57 84 0 0,5 2-38 0 0,-1 0 1 0 0,1-1-1 0 0,0 0 0 0 0,0 0 0 0 0,1-1 1 0 0,0-1-1 0 0,-12-15 0 0 0,8 9 82 0 0,14 15 0 0 0,0 1 0 0 0,0 0 0 0 0,-1 0 0 0 0,1 0 0 0 0,0-1 0 0 0,0 1 0 0 0,0 0 0 0 0,0 0 0 0 0,-1-1 0 0 0,1 1 0 0 0,0 0 0 0 0,0 0 0 0 0,0-1 0 0 0,0 1 0 0 0,0 0 0 0 0,0 0 0 0 0,0-1 0 0 0,0 1 0 0 0,0 0 0 0 0,0 0 0 0 0,0-1 0 0 0,0 1 0 0 0,0 0 0 0 0,0-1 0 0 0,0 1 0 0 0,0 0 0 0 0,0 0 0 0 0,0-1 0 0 0,13-2 0 0 0,8 3 0 0 0,-16 1 0 0 0,0 2 0 0 0,5-1-8 0 0,-2-1-3 0 0,-1 1 0 0 0,0 0 0 0 0,0 1-1 0 0,11 5 1 0 0,106 55 229 0 0,-47-23-220 0 0,-11-1 66 0 0,-34-24-7 0 0,-20-9-33 0 0,-1 0 0 0 0,17 12-1 0 0,-15-8-12 0 0,35 31 42 0 0,-8-7-53 0 0,32 25 0 0 0,-49-44 0 0 0,3 3 0 0 0,-21-15 0 0 0,16 14 0 0 0,-10-8 0 0 0,1-2 4 0 0,25 15 172 0 0,-2-6-110 0 0,-21-9-56 0 0,-5-3 1 0 0,-29-20 170 0 0,-17-8-146 0 0,-51-22-1 0 0,-27-17-39 0 0,-52-39 5 0 0,96 60 0 0 0,51 29-26 0 0,-15-7-40 0 0,33 19 2 0 0,-3-7-193 0 0,259 155 6 0 0,-170-99 302 0 0,-29-19 50 0 0,-20-11-35 0 0,41 15 0 0 0,-1 0 16 0 0,-22-6 60 0 0,72 48 0 0 0,-56-36-215 0 0,-9-5 200 0 0,10 11-41 0 0,122 104-1 0 0,-176-135-157 0 0,30 31-3780 0 0,-28-24-251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5.88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0 0 2879 0 0,'0'0'132'0'0,"3"1"-9"0"0,4 2-98 0 0,0-1 1 0 0,0 1-1 0 0,0-1 0 0 0,11 1 1 0 0,0 0 168 0 0,4-1-99 0 0,-10-1-43 0 0,0 0 0 0 0,21 5 0 0 0,37 4-152 0 0,-44-7-96 0 0,-12-3-328 0 0,-11 0 221 0 0,13-2-177 0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6.47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 0 1839 0 0,'0'0'2215'0'0,"2"2"-2160"0"0,1 0-53 0 0,16 9 8 0 0,-14-10-12 0 0,-1 1 11 0 0,0 0-1 0 0,0-1 0 0 0,1 1 0 0 0,-1-1 0 0 0,1 0 0 0 0,5 0 0 0 0,1 1 59 0 0,160 32 529 0 0,-165-33-590 0 0,24 5 46 0 0,2-1-46 0 0,-3 1 114 0 0,32 11 0 0 0,-24-6-42 0 0,68 16-12 0 0,-32-14-66 0 0,58 15 466 0 0,-70-15-316 0 0,-45-9-132 0 0,0 0 0 0 0,21 1-1 0 0,-19-4-8 0 0,-1 2 0 0 0,17 4 0 0 0,10 4-9 0 0,78 8 0 0 0,-110-18 0 0 0,-4 1 0 0 0,1-1 0 0 0,-1-1 0 0 0,9 0 0 0 0,22 1 0 0 0,-5-1 0 0 0,-29 0 0 0 0,20 4 0 0 0,5 1 0 0 0,-16-3 0 0 0,2 2 0 0 0,-1-1 0 0 0,1 3 0 0 0,-1-1 0 0 0,17 9-185 0 0,-23-11 74 0 0,-6-2-1 0 0,-1 0-280 0 0,10 2 248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6.58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225 3 919 0 0,'-26'-2'0'0'0,"10"2"80"0"0,-4 2-80 0 0,-2-2 0 0 0,-2 0 0 0 0,-1 0 0 0 0,-2 0 320 0 0,-4 0 40 0 0,-2 0 16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1:13.55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893 290 2615 0 0,'31'0'139'0'0,"227"-5"246"0"0,-141 2 760 0 0,156 16 0 0 0,31-7-511 0 0,-92-6-594 0 0,-188 3-40 0 0,-14-2 11 0 0,0 0-1 0 0,-1 0 1 0 0,1-1 0 0 0,11-1 0 0 0,-6-1 774 0 0,-23-7 139 0 0,4 7-766 0 0,0-1-1 0 0,0 0 1 0 0,-1 1-1 0 0,1 0 1 0 0,0 0-1 0 0,-1 0 1 0 0,0 0-1 0 0,1 1 1 0 0,-10-2-1 0 0,-6 0 160 0 0,-20-1-1 0 0,37 4-259 0 0,-40-1 162 0 0,-50 6-1 0 0,47-2-165 0 0,-25-2 7 0 0,-65 7-144 0 0,134-8 2 0 0,14 6-1053 0 0,-3-2 1013 0 0,0-1 1 0 0,0 0 0 0 0,1-1 0 0 0,-1 0 0 0 0,1 0 0 0 0,15 0 0 0 0,74-2-162 0 0,-91-1 295 0 0,69-2-74 0 0,116-2-68 0 0,344 9 44 0 0,-473-6 142 0 0,1 3 0 0 0,-1 3 0 0 0,79 14 0 0 0,-106-12 24 0 0,-34-6 0 0 0,-7 0-40 0 0,1-1-1 0 0,0 1 0 0 0,0-1 1 0 0,0 0-1 0 0,-5-2 0 0 0,-8-2 36 0 0,-179-24 678 0 0,-3 16-268 0 0,26 2-4 0 0,71 2-394 0 0,-263-9-126 0 0,294 21-453 0 0,-149-1-2151 0 0,421 5 1900 0 0,119-9 992 0 0,135-4-239 0 0,-407 3 128 0 0,76 0 1115 0 0,-141-4-707 0 0,2 3-366 0 0,0 1-1 0 0,0 0 1 0 0,0 1-1 0 0,-17-1 1 0 0,-61 4 193 0 0,27 0-368 0 0,-268-17 123 0 0,96 3 239 0 0,196 11-280 0 0,-444-20 382 0 0,147 15-557 0 0,336 7-99 0 0,5 1-253 0 0,10 3 310 0 0,1 0-1 0 0,0-1 0 0 0,-1-1 0 0 0,24 2 0 0 0,61-4-106 0 0,-31-1 296 0 0,474-18 195 0 0,-338 10-100 0 0,-66 4 185 0 0,-75 3 102 0 0,-59 2-269 0 0,-6-1-26 0 0,-13-5-40 0 0,0 1-1 0 0,-1 1 1 0 0,1 1 0 0 0,-30-3 0 0 0,-72 3-135 0 0,96 4 47 0 0,-119 2-18 0 0,-22 1 0 0 0,-57-10 15 0 0,-274 7 34 0 0,461 1-289 0 0,-63 13 0 0 0,94-14 16 0 0,5 3-584 0 0,-3-3 759 0 0,1-1 0 0 0,0 1 0 0 0,0 0 0 0 0,0-1 0 0 0,0 1 1 0 0,0-1-1 0 0,1 1 0 0 0,-1 0-40 0 0,6 3 39 0 0,-1 0 0 0 0,1-1 0 0 0,-1 0 0 0 0,1-1 0 0 0,0 0 0 0 0,0 0 0 0 0,0 0 0 0 0,8 0 0 0 0,64 3-425 0 0,-35-3 368 0 0,104 0 107 0 0,3 0 0 0 0,-135-2-4 0 0,24 3 28 0 0,-37-2 84 0 0,-5-3 55 0 0,-2-1-106 0 0,0 0-1 0 0,-1 1 1 0 0,1-1-1 0 0,0 1 1 0 0,-1 0-1 0 0,0 0 1 0 0,1 1-1 0 0,-1 0 1 0 0,-5-2-1 0 0,-50-4 384 0 0,48 6-352 0 0,-189-5 446 0 0,61 4-412 0 0,-22-7-72 0 0,-244-2 76 0 0,399 11-135 0 0,-58 5-471 0 0,63-5 265 0 0,18 7-998 0 0,-4-3 1142 0 0,1-2-1 0 0,-1 1 1 0 0,1-1 0 0 0,0-1 0 0 0,0 0-1 0 0,16-2 1 0 0,15 2 39 0 0,157 3 163 0 0,-69-2 146 0 0,37-2 164 0 0,58 3 261 0 0,396 32 579 0 0,-265-8-735 0 0,-65-5-388 0 0,164 20-93 0 0,-6 0-2 0 0,-180-15-30 0 0,-5 0-2 0 0,-100-14-279 0 0,-163-13 168 0 0,-13 0-745 0 0,0-1 744 0 0,-20-4 0 0 0,-3 0 40 0 0,-48-2-15 0 0,-103-13 36 0 0,135 12 41 0 0,-292-30 382 0 0,48 19-249 0 0,-60-1-4 0 0,342 19-147 0 0,-13 1 12 0 0,-1 1 1 0 0,-24 3 0 0 0,46-3-95 0 0,5-1-58 0 0,-1 0 116 0 0,1 0 0 0 0,-1 0 0 0 0,1 1 1 0 0,-1-1-1 0 0,1 1 0 0 0,-1-1 0 0 0,1 1 0 0 0,1 1 0 0 0,6 1-22 0 0,22 5-26 0 0,-1-2 0 0 0,40 4 0 0 0,65-2-150 0 0,-87-6 194 0 0,269-2 25 0 0,-31 0 0 0 0,205 10 819 0 0,-454-7-674 0 0,3-2 619 0 0,-451 1-96 0 0,254-8-616 0 0,-406-24 702 0 0,440 20-204 0 0,-242 12 0 0 0,317 0-486 0 0,-24 2 43 0 0,63-3-105 0 0,-1 0 0 0 0,0 1-1 0 0,0 1 1 0 0,-16 5 0 0 0,26-7-14 0 0,0-1 0 0 0,-1 0 0 0 0,1 1 1 0 0,-1-1-1 0 0,1 1 0 0 0,0-1 0 0 0,-1 1 0 0 0,1-1 1 0 0,0 1-1 0 0,0 0 0 0 0,-1-1 0 0 0,1 1 1 0 0,0-1-1 0 0,0 1 0 0 0,0-1 0 0 0,0 1 1 0 0,0 0-1 0 0,0-1 0 0 0,0 1 0 0 0,0 0 0 0 0,0-1 1 0 0,0 1-1 0 0,0-1 0 0 0,0 1 0 0 0,0 0 1 0 0,0 0-18 0 0,1 1-3 0 0,0 0 0 0 0,-1 0 0 0 0,1-1 0 0 0,0 1-1 0 0,0 0 1 0 0,0 0 0 0 0,0 0 0 0 0,0-1 0 0 0,1 1 0 0 0,-1-1 0 0 0,0 1 0 0 0,1-1 0 0 0,-1 1-1 0 0,1-1 1 0 0,0 0 0 0 0,-1 1 0 0 0,1-1 0 0 0,0 0 0 0 0,0 0 0 0 0,-1 0 0 0 0,4 0 0 0 0,5 3-103 0 0,0 0 1 0 0,18 3 0 0 0,-26-6 120 0 0,53 10-154 0 0,61 5-1 0 0,60-3-215 0 0,-61-6 281 0 0,322 12 157 0 0,-238-12-20 0 0,-181-6 46 0 0,-14-1 295 0 0,-7 0-254 0 0,-28-5 7 0 0,0 2 0 0 0,0 1 0 0 0,-33 2 0 0 0,-13-1 16 0 0,-529-15-216 0 0,420 15 63 0 0,-177 2-35 0 0,351-1-27 0 0,-1 1 0 0 0,-22 5 0 0 0,33-6-79 0 0,12 8-787 0 0,-3-4 761 0 0,1 1 0 0 0,0-1 0 0 0,0-1-1 0 0,0 1 1 0 0,0-1 0 0 0,1-1 0 0 0,16 3 0 0 0,76 6-155 0 0,-78-9 282 0 0,263 8-82 0 0,-75-4 339 0 0,-153-3-80 0 0,247 7 1063 0 0,-306-10-1164 0 0,0 0 1 0 0,0 0 0 0 0,-1 0-1 0 0,1-1 1 0 0,0 1-1 0 0,0 0 1 0 0,0-1 0 0 0,0 1-1 0 0,0-1 1 0 0,-1 0 0 0 0,-7-3 48 0 0,-27-7 113 0 0,-1 2 0 0 0,-72-9-1 0 0,-80 6-222 0 0,103 9 60 0 0,-160-14 13 0 0,-187-6 50 0 0,393 23-148 0 0,-77 10 0 0 0,114-10-251 0 0,17 4-1095 0 0,-6-1 1245 0 0,13 2-6 0 0,0-1 1 0 0,0-1-1 0 0,30 0 0 0 0,68-5-679 0 0,-27-1 546 0 0,136-2 361 0 0,-181 4-45 0 0,25-8 606 0 0,-70-3-51 0 0,-3 11-549 0 0,1 0 0 0 0,0 0 1 0 0,-1 0-1 0 0,1 0 1 0 0,-1 0-1 0 0,0 0 0 0 0,1 0 1 0 0,-1 0-1 0 0,0 0 1 0 0,1 0-1 0 0,-1 0 0 0 0,0 0 1 0 0,0 1-1 0 0,0-1 1 0 0,0 0-1 0 0,0 1 1 0 0,0-1-1 0 0,0 1 0 0 0,0-1 1 0 0,-2 0-1 0 0,-24-8 265 0 0,21 8-221 0 0,-38-8 147 0 0,-55-3-1 0 0,18 2-96 0 0,-299-26-117 0 0,34 5 0 0 0,6-18 0 0 0,209 35 0 0 0,89 11-193 0 0,40 3 82 0 0,18 15-3275 0 0,-11-12 3213 0 0,-1 0 1 0 0,0-1 0 0 0,1 0-1 0 0,-1 1 1 0 0,1-2-1 0 0,0 1 1 0 0,-1 0 0 0 0,1-1-1 0 0,7 1 1 0 0,12 1-21 0 0,37 1-1 0 0,-43-3 121 0 0,-2-1 61 0 0,2 1 11 0 0,23 3 0 0 0,-26-2 1 0 0,-3-2 11 0 0,-10 0 114 0 0,-133 0-6 0 0,18 0-366 0 0,58-5 62 0 0,-75-16-1 0 0,75 11 133 0 0,22 2 31 0 0,0-2 0 0 0,-39-16 0 0 0,45 16 16 0 0,20 7 6 0 0,-94-31 0 0 0,-43-6 99 0 0,-181-26 0 0 0,309 64-53 0 0,-20-3 226 0 0,-45-14 875 0 0,81 19-1124 0 0,15-2 117 0 0,23 1-211 0 0,117 5 216 0 0,-118-2-115 0 0,0 3 0 0 0,43 10 0 0 0,-4-1 226 0 0,-35-8 24 0 0,75 10 666 0 0,28 6-294 0 0,96 12-479 0 0,-149-23-158 0 0,51 6 163 0 0,103 14-14 0 0,-197-23-149 0 0,263 31 156 0 0,106 3-80 0 0,-39-9 266 0 0,-28-4 75 0 0,190 6-101 0 0,-210-16-274 0 0,-69-3-61 0 0,468 33 19 0 0,-588-37 24 0 0,196 23-28 0 0,-65-5-12 0 0,-183-20 1 0 0,53 4-88 0 0,-129-14 103 0 0,-12 0-8 0 0,-1-1 0 0 0,-1 1 0 0 0,1-1-1 0 0,0 1 1 0 0,0-1 0 0 0,0 1 0 0 0,0-1 0 0 0,0 1 0 0 0,0-1 0 0 0,0 1 0 0 0,-1-1-1 0 0,1 1 1 0 0,0 0 0 0 0,0-1 0 0 0,-1 1 0 0 0,1-1 0 0 0,0 1 0 0 0,0 0-1 0 0,-1-1 1 0 0,-2-2 20 0 0,0 0 1 0 0,0 1-1 0 0,0-1 0 0 0,0 1 0 0 0,0 0 0 0 0,-1 0 0 0 0,1 0 0 0 0,0 1 0 0 0,-7-3 0 0 0,-37-9 226 0 0,36 10-209 0 0,-168-25 288 0 0,107 20-272 0 0,-694-56 143 0 0,586 53-206 0 0,-132 0-244 0 0,-53-4-1058 0 0,267 7 284 0 0,95 7 876 0 0,18 3-135 0 0,41 4-78 0 0,91-1 0 0 0,-119-5 370 0 0,120-4 155 0 0,44 1 42 0 0,-106 5-117 0 0,379 3 358 0 0,-67 2-197 0 0,-49 1 30 0 0,-307-8-210 0 0,62-2 206 0 0,-101 2-112 0 0,-14-7 74 0 0,3 3-199 0 0,-1 1-1 0 0,1 1 0 0 0,-1 0 0 0 0,0 0 0 0 0,0 0 1 0 0,-14 1-1 0 0,-3-2-3 0 0,-241-33 142 0 0,-160-17 44 0 0,174 29 51 0 0,-265-15 351 0 0,500 38-625 0 0,-288-11 62 0 0,302 12-81 0 0,1 0 0 0 0,-1 0 0 0 0,1 0 0 0 0,-1 0 0 0 0,1 1 0 0 0,-7 1 0 0 0,8-2-104 0 0,5 3-162 0 0,8 3 117 0 0,1 0 0 0 0,0-1-1 0 0,0 0 1 0 0,0-1 0 0 0,0 0-1 0 0,1-1 1 0 0,0 0 0 0 0,17 1-1 0 0,111-1-189 0 0,-93-3 344 0 0,430 13 213 0 0,-469-13-188 0 0,261 6 790 0 0,-254-8-698 0 0,-13 1 269 0 0,-17-6-88 0 0,-4 3-230 0 0,0 0-1 0 0,0 1 1 0 0,-1 1-1 0 0,-30 0 1 0 0,2 0-32 0 0,-9-2 27 0 0,-320-13-20 0 0,-9 11-30 0 0,71-9-422 0 0,301 14 339 0 0,1 1-1 0 0,-19 1 1 0 0,29 0-10 0 0,6 0-398 0 0,60 8-7 0 0,112 3-1 0 0,-151-11 511 0 0,263 0 287 0 0,44 3 139 0 0,87 10 72 0 0,2 10-44 0 0,-153-6-234 0 0,-93-5-106 0 0,204 44-1 0 0,-252-39-70 0 0,-18-3-57 0 0,38 7 2 0 0,-45-11 0 0 0,442 44 72 0 0,151 39 3 0 0,-569-68 20 0 0,-17-3 2 0 0,-106-23-44 0 0,-6 0 25 0 0,-529-47 732 0 0,200 20-826 0 0,-752-48 96 0 0,256 46-80 0 0,63 51-896 0 0,713-15 88 0 0,55-4 539 0 0,3 1 143 0 0,0 1 0 0 0,0-1-1 0 0,1-1 1 0 0,-1 1 0 0 0,1-1 0 0 0,-1 0 0 0 0,1-1-1 0 0,11 3 1 0 0,64 11-543 0 0,-72-15 613 0 0,521 42 257 0 0,-383-35-96 0 0,228 10 470 0 0,395 29 1036 0 0,-208 29-823 0 0,-556-74-738 0 0,-11-2-30 0 0,-17-3-26 0 0,15 3 0 0 0,-952-104-290 0 0,562 59 568 0 0,-231-17 328 0 0,564 59-578 0 0,-514-12 124 0 0,559 15-156 0 0,-44 4-123 0 0,55-3 111 0 0,0 0-1 0 0,-1 0 0 0 0,1 1 0 0 0,0 0 0 0 0,-12 6 0 0 0,17-7-109 0 0,5 2-184 0 0,3 3 206 0 0,0 0 0 0 0,0 0 0 0 0,1-1 0 0 0,0 0 0 0 0,0 0 0 0 0,0 0 0 0 0,1-1 0 0 0,-1 0 0 0 0,1-1 0 0 0,0 0 0 0 0,14 4 0 0 0,12 1-66 0 0,55 7 1 0 0,-69-13 126 0 0,561 50-234 0 0,-299-31 357 0 0,-168-12 13 0 0,321 32 411 0 0,-432-40-423 0 0,-13-5 125 0 0,3 0-153 0 0,-10-2 25 0 0,-2 0 1 0 0,1 1 0 0 0,-21-3 0 0 0,-59-3-31 0 0,51 6-14 0 0,-946-104 25 0 0,91 56 139 0 0,889 53-195 0 0,-251 0-54 0 0,248 1-5 0 0,0 0-1 0 0,-23 5 0 0 0,36-5-17 0 0,7 5-896 0 0,-1-3 914 0 0,0 1-1 0 0,0-1 1 0 0,0 0-1 0 0,0 0 0 0 0,0 0 1 0 0,1-1-1 0 0,-1 1 0 0 0,1-1 1 0 0,-1 0-1 0 0,1 0 1 0 0,0 0-1 0 0,5 1 0 0 0,10 4-166 0 0,31 6-1 0 0,-49-13 221 0 0,54 9 59 0 0,-1-2 0 0 0,84-1 0 0 0,-63-4 53 0 0,658 43 742 0 0,-733-45-839 0 0,0-1 0 0 0,-1 0-1 0 0,1 1 1 0 0,0-1 0 0 0,0 1-1 0 0,-1-1 1 0 0,1 0-1 0 0,0 1 1 0 0,-1-1 0 0 0,1 1-1 0 0,-1-1 1 0 0,1 1 0 0 0,-1-1-1 0 0,1 1 1 0 0,-1-1 0 0 0,0 0-1 0 0,-4-2 18 0 0,1 0-1 0 0,-1 0 0 0 0,0 1 1 0 0,-1-1-1 0 0,1 1 0 0 0,0 0 1 0 0,-1 1-1 0 0,-8-2 1 0 0,-51-5 104 0 0,27 5-69 0 0,-373-35-45 0 0,209 22-13 0 0,3 1 0 0 0,195 15-27 0 0,7 3 8 0 0,8 2-19 0 0,16 3 5 0 0,1-2-1 0 0,57 6 1 0 0,-61-10 55 0 0,410 29 626 0 0,-260-21-434 0 0,668 50 493 0 0,-719-49-496 0 0,427 42 270 0 0,-4 30-204 0 0,-256-16-266 0 0,-257-58-22 0 0,187 65-15 0 0,-218-73-44 0 0,-5-2 17 0 0,-713-115 162 0 0,542 94-93 0 0,-107-12-9 0 0,216 32-96 0 0,63 2 22 0 0,6 2-384 0 0,17 9 359 0 0,0-1 0 0 0,1-1 0 0 0,44 12 0 0 0,298 38 85 0 0,-224-40 14 0 0,-58-9-32 0 0,85 16-94 0 0,-164-25 47 0 0,-5-3-53 0 0,-2-1 117 0 0,1 0 0 0 0,-1 0-1 0 0,0 1 1 0 0,0 0 0 0 0,0 0 0 0 0,0 0-1 0 0,-6-2 1 0 0,-37-10-3 0 0,35 11 13 0 0,-60-14-35 0 0,-80-6 1 0 0,59 10 23 0 0,-297-42 155 0 0,-1 19 158 0 0,303 30-289 0 0,-108-2 34 0 0,188 8-100 0 0,-1 1 0 0 0,1 0 0 0 0,0 0 1 0 0,-13 4-1 0 0,19-5-71 0 0,12 8-637 0 0,-3-3 697 0 0,1 0 1 0 0,0 0-1 0 0,1-1 0 0 0,-1 0 0 0 0,1 0 1 0 0,-1-1-1 0 0,16 4 0 0 0,81 10-509 0 0,-75-13 523 0 0,123 14 48 0 0,44 6 0 0 0,-163-18 11 0 0,-31-5 44 0 0,-5-3 14 0 0,-6-2-42 0 0,0 0 1 0 0,0 1-1 0 0,0 0 0 0 0,-1 0 1 0 0,1 1-1 0 0,-13-3 1 0 0,-60-4 24 0 0,46 6-28 0 0,-48-6 1 0 0,-173-17 29 0 0,-1 19 0 0 0,252 7-46 0 0,-16 1 37 0 0,-33 5 1 0 0,43-4-146 0 0,9-2-11 0 0,0 1 2 0 0,2-1 106 0 0,0 0 0 0 0,0 0 1 0 0,1 0-1 0 0,-1 0 0 0 0,0 0 0 0 0,0 0 1 0 0,0 0-1 0 0,0 0 0 0 0,0 0 0 0 0,0 0 1 0 0,0 0-1 0 0,1 0 0 0 0,-1 0 0 0 0,0 0 0 0 0,0 0 1 0 0,0 1-1 0 0,0-1 0 0 0,0 0 0 0 0,0 0 1 0 0,0 0-1 0 0,0 0 0 0 0,0 0 0 0 0,0 0 0 0 0,0 0 1 0 0,0 0-1 0 0,1 1 0 0 0,-1-1 0 0 0,0 0 1 0 0,0 0-1 0 0,0 0 0 0 0,0 0 0 0 0,0 0 1 0 0,0 0-1 0 0,0 1 0 0 0,0-1 0 0 0,0 0 0 0 0,0 0 1 0 0,0 0-1 0 0,0 0 0 0 0,0 0 0 0 0,-1 0 1 0 0,1 1-1 0 0,0-1 0 0 0,0 0 0 0 0,0 0 1 0 0,0 0-1 0 0,0 0 0 0 0,0 0 0 0 0,0 0 0 0 0,0 0 1 0 0,0 0-1 0 0,0 1 0 0 0,0-1 0 0 0,0 0 1 0 0,-1 0-1 0 0,1 0 0 0 0,0 0 0 0 0,0 0 1 0 0,0 0-1 0 0,0 0 0 0 0,0 0 0 0 0,0 0 0 0 0,0 0 1 0 0,-1 0-1 0 0,1 0 0 0 0,0 0 0 0 0,0 0 1 0 0,18 7-345 0 0,24 4-137 0 0,-10-7 637 0 0,59 1-1 0 0,-10-2 47 0 0,318 23 528 0 0,44 3-424 0 0,-134-1-196 0 0,103 12 276 0 0,-32-1-7 0 0,-253-26-248 0 0,196 31 110 0 0,-98-11-124 0 0,662 93 97 0 0,-200-4-95 0 0,-185-28-115 0 0,6 2-1 0 0,-238-42 0 0 0,322 54-368 0 0,-545-99 232 0 0,-43-9 72 0 0,-17-8-230 0 0,11 7 268 0 0,-11-5-26 0 0,1 0-1 0 0,-2 1 1 0 0,1 0-1 0 0,-25-4 1 0 0,-60-6-94 0 0,64 11 98 0 0,-419-69-97 0 0,242 35 10 0 0,-603-97 7 0 0,688 114 128 0 0,-427-69 0 0 0,317 61 0 0 0,207 28-13 0 0,45 12-134 0 0,6 0 116 0 0,0-2 1 0 0,1-1-1 0 0,0 0 0 0 0,28 4 0 0 0,100 12-143 0 0,-89-15 150 0 0,807 93 647 0 0,-684-83-535 0 0,71 12 503 0 0,-253-31-414 0 0,-6-2-96 0 0,-7-4-49 0 0,0 1 0 0 0,-1 1 0 0 0,1-1 0 0 0,-19-4 0 0 0,-50-8 10 0 0,58 12-17 0 0,-136-28 43 0 0,-120-23-43 0 0,31 11 8 0 0,-161-27 324 0 0,-3 16 133 0 0,273 41-359 0 0,-136-13 10 0 0,270 28-140 0 0,-29-2-40 0 0,0 1 0 0 0,-62 7 0 0 0,91-6-113 0 0,5 3-78 0 0,1 1 176 0 0,0-1 0 0 0,0 1 0 0 0,1-1 1 0 0,-1 0-1 0 0,1 0 0 0 0,0 0 1 0 0,0 0-1 0 0,0-1 0 0 0,0 1 0 0 0,0-1 1 0 0,1 0-1 0 0,5 2 0 0 0,13 3-76 0 0,27 6 0 0 0,-34-9 59 0 0,337 54-10 0 0,-221-40 154 0 0,558 88 103 0 0,-664-103-176 0 0,-21-3 0 0 0,-13-4 0 0 0,-17-5 0 0 0,-228-44-159 0 0,206 45 140 0 0,-248-38-37 0 0,135 23 5 0 0,-349-44 408 0 0,61 23-39 0 0,419 41-310 0 0,-89-9 34 0 0,96 11-36 0 0,0 1 0 0 0,0 1 0 0 0,-27 5 0 0 0,34-3-22 0 0,15-3 15 0 0,0 0-1 0 0,-1 0 0 0 0,1 0 1 0 0,0 0-1 0 0,0 0 0 0 0,0 0 1 0 0,0 0-1 0 0,0 0 1 0 0,0 0-1 0 0,0 0 0 0 0,0 0 1 0 0,0 0-1 0 0,0 0 0 0 0,0 0 1 0 0,-1 0-1 0 0,1 0 0 0 0,0 0 1 0 0,0 0-1 0 0,0 0 1 0 0,0 0-1 0 0,0 0 0 0 0,0 0 1 0 0,0 0-1 0 0,0 0 0 0 0,0 0 1 0 0,0 0-1 0 0,0 0 0 0 0,0 0 1 0 0,0 0-1 0 0,0 0 1 0 0,-1 0-1 0 0,1 1 0 0 0,0-1 1 0 0,0 0-1 0 0,0 0 0 0 0,0 0 1 0 0,0 0-1 0 0,0 0 0 0 0,0 0 1 0 0,0 0-1 0 0,0 0 1 0 0,0 0-1 0 0,0 0 0 0 0,0 0 1 0 0,0 1-1 0 0,0-1 0 0 0,0 0 1 0 0,0 0-1 0 0,0 0 0 0 0,0 0 1 0 0,0 0-1 0 0,0 0 1 0 0,0 0-1 0 0,0 0 0 0 0,1 0 1 0 0,-1 0-1 0 0,0 0 0 0 0,0 1 1 0 0,0-1-1 0 0,0 0 0 0 0,0 0 1 0 0,0 0-1 0 0,0 0 1 0 0,0 0-1 0 0,0 0 0 0 0,3 4-49 0 0,-1 0 0 0 0,1 0-1 0 0,0 0 1 0 0,0-1 0 0 0,1 1 0 0 0,-1-1-1 0 0,1 0 1 0 0,-1 0 0 0 0,1 0-1 0 0,0 0 1 0 0,0-1 0 0 0,0 1-1 0 0,1-1 1 0 0,-1 0 0 0 0,0 0 0 0 0,6 1-1 0 0,15 4-22 0 0,45 8 0 0 0,-44-10 90 0 0,389 58 145 0 0,-129-24-10 0 0,487 106 43 0 0,-769-144-264 0 0,-17-6-37 0 0,6 2 93 0 0,-35-13-10 0 0,-73-15-1 0 0,-50-1-11 0 0,117 24 46 0 0,-146-27-17 0 0,-205-35 430 0 0,348 62-247 0 0,0 3 0 0 0,-78 1 0 0 0,122 4-175 0 0,-17 5 37 0 0,22-4-107 0 0,5 2-53 0 0,4 3 74 0 0,0 0-1 0 0,0 0 0 0 0,1-1 1 0 0,0 0-1 0 0,0 0 1 0 0,0-1-1 0 0,1 0 0 0 0,-1 0 1 0 0,10 2-1 0 0,88 23-247 0 0,-105-29 293 0 0,490 78-18 0 0,-320-55 19 0 0,-98-13-9 0 0,190 22 86 0 0,-248-32-75 0 0,-15 0 0 0 0,0 0 0 0 0,0 0 0 0 0,0 0 0 0 0,0 0 0 0 0,0 0 0 0 0,0 0 0 0 0,0 0 0 0 0,0 0 0 0 0,0 0 0 0 0,1 0 0 0 0,-1 0 0 0 0,0 0 0 0 0,0-1 0 0 0,0 1 0 0 0,0 0 0 0 0,0 0 0 0 0,0 0 0 0 0,0 0 0 0 0,0 0 0 0 0,0 0 0 0 0,0 0 0 0 0,0 0 0 0 0,0 0 0 0 0,0 0 0 0 0,0 0 0 0 0,0 0 0 0 0,0-1 0 0 0,0 1 0 0 0,1 0 0 0 0,-1 0 0 0 0,0 0 0 0 0,0 0 0 0 0,0 0 0 0 0,0 0 0 0 0,0 0 0 0 0,0 0 0 0 0,0 0 0 0 0,0 0 0 0 0,-1-1 0 0 0,1 1 0 0 0,0 0 0 0 0,0 0 0 0 0,0 0 0 0 0,0 0 0 0 0,0 0 0 0 0,0 0 0 0 0,0 0 0 0 0,0 0 0 0 0,0 0 0 0 0,0 0 0 0 0,-7-6 0 0 0,-2 0 0 0 0,-1 0 0 0 0,0 0 0 0 0,0 1 0 0 0,-1 1 0 0 0,-11-5 0 0 0,-59-13 0 0 0,56 15 0 0 0,-252-48-9 0 0,92 21 141 0 0,-101-19 262 0 0,201 42-208 0 0,-118-1-1 0 0,155 14-105 0 0,47-2-83 0 0,0 0 1 0 0,0 0-1 0 0,0 0 0 0 0,0 1 0 0 0,0-1 0 0 0,0 0 0 0 0,0 1 0 0 0,1-1 0 0 0,-1 0 1 0 0,0 1-1 0 0,0-1 0 0 0,-1 2 0 0 0,1-1-8 0 0,1-1 0 0 0,-1 1 0 0 0,1 0 0 0 0,0-1 0 0 0,-1 1 0 0 0,1 0-1 0 0,0 0 1 0 0,0-1 0 0 0,0 1 0 0 0,-1 0 0 0 0,1 0 0 0 0,0-1 0 0 0,0 1 0 0 0,0 0 0 0 0,0 0 0 0 0,0-1 0 0 0,0 1 0 0 0,1 0 0 0 0,-1 0 0 0 0,0-1 0 0 0,0 1-1 0 0,0 0 1 0 0,1 0 0 0 0,-1-1 0 0 0,0 1 0 0 0,1 0 0 0 0,-1-1 0 0 0,1 1 0 0 0,-1-1 0 0 0,1 2 0 0 0,1 0-32 0 0,0 1 0 0 0,0-1 0 0 0,0 0 1 0 0,1 0-1 0 0,-1 0 0 0 0,5 4 0 0 0,5 0-43 0 0,0 0 0 0 0,0-1 0 0 0,0 0 0 0 0,23 6 0 0 0,55 8-81 0 0,-55-13 102 0 0,598 89 372 0 0,-549-85-264 0 0,176 36 112 0 0,-243-43-152 0 0,-32-13 117 0 0,-13-2-118 0 0,0 1 0 0 0,-1 2 0 0 0,0 0 0 0 0,-33-3 0 0 0,12 1-2 0 0,-526-118 64 0 0,-54 13 444 0 0,578 107-493 0 0,-372-35-42 0 0,319 40-902 0 0,103 4 714 0 0,-11 3-1518 0 0,4-2 1767 0 0,-1-1 0 0 0,1-1 0 0 0,-1 1 0 0 0,-18-5 1 0 0,-8 0 10 0 0,-43-7 40 0 0,54 7 179 0 0,-1 1 0 0 0,-31-1 0 0 0,58 6-247 0 0,1-1 0 0 0,-1 0 0 0 0,0 0 0 0 0,1 1-1 0 0,-1-1 1 0 0,0 0 0 0 0,0 1 0 0 0,1 0 0 0 0,-1-1 0 0 0,2 2-1 0 0,4 2 14 0 0,20 6 77 0 0,0-2 1 0 0,43 9-1 0 0,60 2 180 0 0,-75-12-188 0 0,216 24 205 0 0,-51-7-163 0 0,243 42-50 0 0,-381-52-46 0 0,119 15-37 0 0,182 20 280 0 0,28 25 507 0 0,-284-43-684 0 0,145 55-1 0 0,-239-74-122 0 0,-31-11-50 0 0,-5-1-266 0 0,-258-42 487 0 0,65 8-44 0 0,-219-16-115 0 0,347 42 0 0 0,-27-1 0 0 0,83 8-18 0 0,20 14-180 0 0,-3-9 174 0 0,0 1 0 0 0,0-1 1 0 0,0 0-1 0 0,0-1 0 0 0,1 1 0 0 0,0-1 0 0 0,-1 0 0 0 0,11 3 0 0 0,6 1 30 0 0,24 5 1 0 0,-30-8-25 0 0,231 44-42 0 0,105 14 178 0 0,-339-62-94 0 0,-13 0-23 0 0,0-1 0 0 0,0 1 0 0 0,0 0 0 0 0,0 0 0 0 0,0 0 0 0 0,0 0 0 0 0,0 0 0 0 0,0 0 0 0 0,0-1 0 0 0,1 1 0 0 0,-1 0 0 0 0,0 0 0 0 0,0 0 0 0 0,0 0 0 0 0,0-1 0 0 0,0 1-1 0 0,0 0 1 0 0,0 0 0 0 0,0 0 0 0 0,0 0 0 0 0,0-1 0 0 0,0 1 0 0 0,0 0 0 0 0,0 0 0 0 0,0 0 0 0 0,0-1 0 0 0,0 1 0 0 0,-1 0 0 0 0,1 0 0 0 0,0 0 0 0 0,0 0 0 0 0,0 0 0 0 0,0-1 0 0 0,0 1 0 0 0,0 0 0 0 0,0 0 0 0 0,-2-3 1 0 0,0 1 0 0 0,0 0 0 0 0,-1 0 0 0 0,1 0 0 0 0,0 0 0 0 0,-4-2 0 0 0,-7-4-4 0 0,0 0-1 0 0,0 1 1 0 0,-1 1 0 0 0,0 0-1 0 0,-27-7 1 0 0,-78-11-28 0 0,82 17 21 0 0,-81-13 27 0 0,0 5-1 0 0,-122-1 1 0 0,224 16-31 0 0,10 0-1 0 0,0-1-1 0 0,-1 2 1 0 0,1-1 0 0 0,0 1-1 0 0,0 0 1 0 0,0 0 0 0 0,-9 3-1 0 0,13-3-70 0 0,3 1-130 0 0,-1 0 177 0 0,0 0-1 0 0,1 0 1 0 0,-1 0-1 0 0,1 0 1 0 0,0 0-1 0 0,-1 0 0 0 0,1 0 1 0 0,0 0-1 0 0,0-1 1 0 0,0 1-1 0 0,1 0 1 0 0,-1-1-1 0 0,0 1 0 0 0,1-1 1 0 0,-1 1-1 0 0,1-1 1 0 0,-1 1-1 0 0,1-1 1 0 0,2 2-1 0 0,5 2-57 0 0,-1 0 0 0 0,19 7-1 0 0,-22-10 57 0 0,27 10-17 0 0,1-1 0 0 0,47 9 0 0 0,70 5 143 0 0,-145-25-82 0 0,40 7 75 0 0,4-1-55 0 0,-1 3 0 0 0,84 25 0 0 0,-129-33 85 0 0,-4-3 32 0 0,-2-2-100 0 0,0 1 1 0 0,0 0-1 0 0,0-1 0 0 0,-1 1 0 0 0,1 0 0 0 0,-1 1 0 0 0,0-1 0 0 0,1 1 1 0 0,-1-1-1 0 0,0 1 0 0 0,-1 0 0 0 0,1 1 0 0 0,0-1 0 0 0,0 1 0 0 0,-5-1 0 0 0,-15-4 55 0 0,-36-3 1 0 0,53 8-105 0 0,-4 0 14 0 0,-132-14 65 0 0,109 13-58 0 0,0 1 1 0 0,-40 5-1 0 0,62-2-29 0 0,10-2-69 0 0,2 2-38 0 0,0 0 113 0 0,0 0-1 0 0,0-1 0 0 0,0 1 1 0 0,0 0-1 0 0,0 0 1 0 0,0-1-1 0 0,1 1 0 0 0,-1 0 1 0 0,0-1-1 0 0,1 1 1 0 0,0-1-1 0 0,-1 1 0 0 0,1 0 1 0 0,0-1-1 0 0,2 3 1 0 0,-1-1-32 0 0,1 0 1 0 0,0 1-1 0 0,0-1 1 0 0,0-1-1 0 0,0 1 1 0 0,5 2-1 0 0,5 3-90 0 0,0 0 0 0 0,23 8 0 0 0,-1-4 162 0 0,0-1 0 0 0,45 7 0 0 0,15 4 27 0 0,-64-13-16 0 0,-29-8-105 0 0,-103-10-34 0 0,22 1 116 0 0,-188-12 354 0 0,241 20-390 0 0,26 0 16 0 0,0 0 0 0 0,0 0 1 0 0,0 0-1 0 0,0 0 0 0 0,0 0 1 0 0,0 0-1 0 0,0 0 0 0 0,0 0 0 0 0,0 0 1 0 0,0 0-1 0 0,-1 0 0 0 0,1 0 1 0 0,0 0-1 0 0,0 0 0 0 0,0 0 1 0 0,0 0-1 0 0,0 0 0 0 0,0 0 1 0 0,0 0-1 0 0,0 0 0 0 0,0 0 1 0 0,0 0-1 0 0,0 0 0 0 0,0 0 1 0 0,-1 0-1 0 0,1 1 0 0 0,0-1 0 0 0,0 0 1 0 0,0 0-1 0 0,0 0 0 0 0,0 0 1 0 0,0 0-1 0 0,0 0 0 0 0,0 0 1 0 0,0 0-1 0 0,0 0 0 0 0,0 0 1 0 0,0 0-1 0 0,0 0 0 0 0,0 1 1 0 0,0-1-1 0 0,0 0 0 0 0,0 0 1 0 0,0 0-1 0 0,0 0 0 0 0,0 0 0 0 0,0 0 1 0 0,0 0-1 0 0,0 0 0 0 0,0 0 1 0 0,0 0-1 0 0,0 0 0 0 0,0 1 1 0 0,0-1-1 0 0,0 0 0 0 0,0 0 1 0 0,0 2-16 0 0,1 1 1 0 0,-1-1 0 0 0,1 1 0 0 0,-1-1 0 0 0,1 1 0 0 0,0-1-1 0 0,0 1 1 0 0,0-1 0 0 0,0 0 0 0 0,0 0 0 0 0,1 1 0 0 0,-1-1-1 0 0,1 0 1 0 0,-1 0 0 0 0,1 0 0 0 0,0-1 0 0 0,0 1 0 0 0,0 0-1 0 0,0-1 1 0 0,0 1 0 0 0,0-1 0 0 0,0 1 0 0 0,0-1 0 0 0,5 2-1 0 0,6 2 6 0 0,0 0 0 0 0,1-1 0 0 0,18 4-1 0 0,-24-7 0 0 0,124 24 151 0 0,-61-12-39 0 0,-61-11-76 0 0,1-1 0 0 0,16 0 0 0 0,34 3-12 0 0,-59-4 276 0 0,-8-12-68 0 0,4 9-191 0 0,0 0 0 0 0,-1 1 0 0 0,1-1-1 0 0,-1 1 1 0 0,0 0 0 0 0,0 0 0 0 0,-4-2 0 0 0,2 1-3 0 0,-5-3 44 0 0,-2 3 4 0 0,2 2-74 0 0,28 2-81 0 0,32 6-1 0 0,-7 0 85 0 0,64 5-3 0 0,188 18 0 0 0,-70-19 111 0 0,97 7 21 0 0,125 1 63 0 0,-175-11-126 0 0,148 0 288 0 0,-8 9-25 0 0,-195-6-176 0 0,71 7-156 0 0,-263-16-159 0 0,46-3 0 0 0,-68 1 61 0 0,-15-8-190 0 0,-4 3 287 0 0,1-1 0 0 0,-1 2 0 0 0,0 0 0 0 0,0 1 0 0 0,-24-2 0 0 0,26 4-7 0 0,-164-17-69 0 0,-11-1 16 0 0,18-3 61 0 0,-449-65 0 0 0,260 29 106 0 0,-44-8 20 0 0,81 13-55 0 0,-82-16-14 0 0,367 61-126 0 0,141 25-223 0 0,148 7-1 0 0,-121-14 251 0 0,247 23 46 0 0,505 40-153 0 0,-604-53 96 0 0,223 12-85 0 0,-108-7 85 0 0,-19-2 26 0 0,-83-10 27 0 0,-278-14-4 0 0,-13 1 4 0 0,0 0 0 0 0,0 0 0 0 0,0 0-1 0 0,0 0 1 0 0,1 0 0 0 0,-1 0 0 0 0,0 0 0 0 0,0 0-1 0 0,0 0 1 0 0,0 0 0 0 0,0 0 0 0 0,0 0 0 0 0,0 0-1 0 0,0 0 1 0 0,0 0 0 0 0,0 0 0 0 0,0 0 0 0 0,0 0-1 0 0,0 0 1 0 0,0 0 0 0 0,0 0 0 0 0,0 0 0 0 0,0 0-1 0 0,0 0 1 0 0,0 0 0 0 0,1 0 0 0 0,-1 0 0 0 0,0 0-1 0 0,0 0 1 0 0,0 0 0 0 0,0 0 0 0 0,0-1 0 0 0,0 1-1 0 0,0 0 1 0 0,0 0 0 0 0,0 0 0 0 0,0 0 0 0 0,0 0-1 0 0,0 0 1 0 0,0 0 0 0 0,0 0 0 0 0,0 0 0 0 0,0 0 0 0 0,0 0-1 0 0,0 0 1 0 0,0 0 0 0 0,0 0 0 0 0,0 0 0 0 0,0 0-1 0 0,0-1 1 0 0,0 1 0 0 0,0 0 0 0 0,-1 0 0 0 0,1 0-1 0 0,0 0 1 0 0,0 0 0 0 0,0 0 0 0 0,0 0 0 0 0,0 0-1 0 0,0 0 1 0 0,0 0 0 0 0,0 0 0 0 0,0 0 0 0 0,-9-4-51 0 0,9 4 46 0 0,-25-9-51 0 0,-1 1 0 0 0,0 2-1 0 0,-1 1 1 0 0,-37-3 0 0 0,9 1-57 0 0,-458-84-480 0 0,200 32 596 0 0,231 45-5 0 0,-543-92 724 0 0,406 71-398 0 0,-471-68 820 0 0,-417 5-324 0 0,1068 96-820 0 0,10 0-30 0 0,1 1 1 0 0,-48 6-1 0 0,75-5 12 0 0,1 0 1 0 0,-1 0 0 0 0,1 0-1 0 0,-1 0 1 0 0,1 0-1 0 0,-1 0 1 0 0,1 0-1 0 0,-1 0 1 0 0,1 0 0 0 0,-1 0-1 0 0,1 1 1 0 0,-1-1-1 0 0,1 0 1 0 0,-1 0-1 0 0,1 1 1 0 0,0-1-1 0 0,-1 0 1 0 0,1 1 0 0 0,-1-1-1 0 0,1 0 1 0 0,0 1-1 0 0,-1-1 1 0 0,1 1-1 0 0,-1-1 1 0 0,2 1 5 0 0,-1-1 1 0 0,0 1 0 0 0,0-1-1 0 0,0 1 1 0 0,0-1 0 0 0,0 1-1 0 0,0-1 1 0 0,1 1-1 0 0,-1-1 1 0 0,0 0 0 0 0,0 1-1 0 0,1-1 1 0 0,-1 1-1 0 0,0-1 1 0 0,1 0 0 0 0,-1 1-1 0 0,0-1 1 0 0,1 0 0 0 0,0 1-1 0 0,24 15-252 0 0,-24-15 244 0 0,15 6-157 0 0,0 0 1 0 0,0-1-1 0 0,0-1 0 0 0,24 5 1 0 0,73 8-383 0 0,-90-15 482 0 0,470 45-61 0 0,-352-36 128 0 0,160 13 99 0 0,640 61 300 0 0,-327 8-144 0 0,-604-92-237 0 0,14 3 15 0 0,23 8-1 0 0,-38-8-17 0 0,-11-3 0 0 0,-13-2-42 0 0,14 0 27 0 0,-261-23-823 0 0,133 8 747 0 0,-1108-157 433 0 0,513 52 800 0 0,607 102-989 0 0,-441-62 509 0 0,166 27-440 0 0,210 29-167 0 0,180 24-151 0 0,35 4-376 0 0,-10-1 335 0 0,754 48-491 0 0,-421-35 470 0 0,-162-5 164 0 0,643 44 144 0 0,-439-4 99 0 0,-294-35-239 0 0,-152-29-200 0 0,-411-55-269 0 0,325 53 394 0 0,-1077-147 407 0 0,798 103 118 0 0,-236-37 227 0 0,-70-20-227 0 0,623 101-450 0 0,31 2-15 0 0,125 22-416 0 0,73 2 0 0 0,434 9-32 0 0,-251-11 448 0 0,788 48 123 0 0,-948-45-5 0 0,305 31 101 0 0,-358-26-132 0 0,-156-33-34 0 0,-305-29-109 0 0,256 35 38 0 0,-1438-174 278 0 0,999 110 93 0 0,313 45-332 0 0,56 2-31 0 0,170 27-45 0 0,6 0 15 0 0,0 1 0 0 0,1-1 1 0 0,-1 1-1 0 0,0 0 0 0 0,5 2 1 0 0,15 3-144 0 0,61 3-355 0 0,115-2 1 0 0,-120-6 484 0 0,194 3-69 0 0,332 11 129 0 0,-380 8 312 0 0,-304-37-298 0 0,-141-4 38 0 0,-162-19-150 0 0,-101-38 152 0 0,450 67-71 0 0,71 5-62 0 0,167 12-297 0 0,-94-3 362 0 0,283 19-47 0 0,-303-21 70 0 0,-90-4 151 0 0,-5-1-86 0 0,-11-5-32 0 0,0 1 0 0 0,-1 1-1 0 0,-27-5 1 0 0,-50-1 213 0 0,39 5-199 0 0,-478-57-63 0 0,461 48 0 0 0,54 10 0 0 0,-1 0 0 0 0,7 0-12 0 0,8 3-64 0 0,107-4-770 0 0,-44 2 756 0 0,77 5 0 0 0,-76 3 155 0 0,76 8-162 0 0,-136-13 65 0 0,-10-7 217 0 0,2 4-140 0 0,0 0-1 0 0,0 0 1 0 0,0 0 0 0 0,-1 1-1 0 0,1 0 1 0 0,0 0 0 0 0,-7 0-1 0 0,-50-6 19 0 0,46 7-63 0 0,-244-3 4 0 0,122 6-37 0 0,137-2-21 0 0,6 1-14 0 0,22 7 28 0 0,1-1-1 0 0,43 4 1 0 0,62 0-123 0 0,-23-3 99 0 0,-20 2 64 0 0,203 12 0 0 0,-281-23 9 0 0,-13-2 16 0 0,-9-1 64 0 0,-207-27 125 0 0,128 22-175 0 0,-30-1-39 0 0,-185 11 0 0 0,293-2 3 0 0,7 2-7 0 0,-1-1-1 0 0,1 0 1 0 0,0 1-1 0 0,-1 0 1 0 0,-8 3-1 0 0,11-4-113 0 0,6 3-290 0 0,5 2 349 0 0,0 1 1 0 0,0-1 0 0 0,1-1-1 0 0,0 0 1 0 0,-1 0-1 0 0,18 4 1 0 0,63 12-29 0 0,-59-15 84 0 0,32 11 0 0 0,-57-15-45 0 0,-76-3 107 0 0,-334-29 148 0 0,247 17-57 0 0,-179-4 99 0 0,149 9-166 0 0,175 8-97 0 0,10 1-68 0 0,6 1-350 0 0,11 4 328 0 0,0 0-1 0 0,0-1 0 0 0,0 0 0 0 0,23 2 1 0 0,64 1-46 0 0,-81-6 159 0 0,24 1-12 0 0,124 3 173 0 0,-165-5-95 0 0,-6-1 21 0 0,-10-5-47 0 0,0 1 1 0 0,-1 0 0 0 0,0 1-1 0 0,0 0 1 0 0,0 2 0 0 0,-27-3 0 0 0,-14-3 14 0 0,-47-7-25 0 0,-28-6-4 0 0,107 17-13 0 0,-28-3 0 0 0,-19-2-26 0 0,140 25-464 0 0,-7-8 462 0 0,92 0 0 0 0,-134-8 9 0 0,146-2 114 0 0,-154 2-99 0 0,-11 0 204 0 0,-16-8-44 0 0,5 5-128 0 0,-1 0 1 0 0,0 0-1 0 0,0 1 1 0 0,0 1-1 0 0,0 0 1 0 0,-18 0-1 0 0,3 0-45 0 0,-233-37-5 0 0,96 16 72 0 0,125 19-72 0 0,-36-5-60 0 0,52 5 98 0 0,16 4-926 0 0,20-19 598 0 0,-12 15 210 0 0,10-3 62 0 0,-10 4 18 0 0,3-3-58 0 0,2-3 46 0 0,-2-5 12 0 0,-3-1 0 0 0,-6 2 0 0 0,3 12 0 0 0,0-1 0 0 0,0 1 0 0 0,0 0 0 0 0,0 0 0 0 0,0 0 0 0 0,0 0 0 0 0,0 0 0 0 0,-1-1 0 0 0,1 1 0 0 0,0 0 0 0 0,0 0 0 0 0,0 0 0 0 0,0 0 0 0 0,0-1 0 0 0,0 1 0 0 0,0 0 0 0 0,0 0 0 0 0,0 0 0 0 0,0 0 0 0 0,0-1 0 0 0,0 1 0 0 0,0 0 0 0 0,0 0 0 0 0,0 0 0 0 0,0 0 0 0 0,1-1 0 0 0,-1 1 0 0 0,0 0 0 0 0,0 0 0 0 0,0 0 0 0 0,0 0 0 0 0,0 0 0 0 0,0-1 0 0 0,0 1 0 0 0,0 0 0 0 0,1 0 0 0 0,-1 0 0 0 0,0 0 0 0 0,0 0 0 0 0,0 0 0 0 0,0 0 0 0 0,0 0 0 0 0,1-1 0 0 0,-1 1 0 0 0,0 0 0 0 0,0 0 0 0 0,0 0 0 0 0,0 0 0 0 0,1 0 0 0 0,-1 0 0 0 0,0 0 0 0 0,0 0 0 0 0,0 0 0 0 0,0 0 0 0 0,1 0 0 0 0,-1 0 0 0 0,0 0 0 0 0,0 0 0 0 0,0 0 0 0 0,1 0 0 0 0,8 4 0 0 0,-8-4 0 0 0,53 20 60 0 0,0 2 100 0 0,103 24 0 0 0,140-6 184 0 0,-36-7-286 0 0,289 30 176 0 0,-218-29-157 0 0,-112-11-15 0 0,606 82 59 0 0,-684-85-125 0 0,323 54 4 0 0,-172-26 0 0 0,242 41-216 0 0,-376-64 78 0 0,-157-24 82 0 0,-2-2 50 0 0,0 0 1 0 0,0 1 0 0 0,-1-1 0 0 0,1 0-1 0 0,0 1 1 0 0,-1-1 0 0 0,1 1-1 0 0,-1-1 1 0 0,1 0 0 0 0,-1 1 0 0 0,1-1-1 0 0,-1 1 1 0 0,1 0 0 0 0,-1-1 0 0 0,1 1-1 0 0,-1-1 1 0 0,0 1 0 0 0,1 0-1 0 0,-2-1 1 0 0,-14-6-27 0 0,15 6 26 0 0,-48-14 1 0 0,0 2 0 0 0,-100-14 1 0 0,73 15-9 0 0,-218-31-72 0 0,57 9 39 0 0,-349-39 46 0 0,112 17 0 0 0,235 26-230 0 0,370 41-78 0 0,-52-6 222 0 0,221 13 31 0 0,-117-9 46 0 0,-141-7 9 0 0,421 36 0 0 0,-605-61 64 0 0,-948-92 240 0 0,654 66-133 0 0,432 48-167 0 0,-56-12 32 0 0,57 12-109 0 0,394 14-699 0 0,-344-12 757 0 0,127 5-24 0 0,-157-4 50 0 0,-14-2 54 0 0,-6-1 58 0 0,-16-4-24 0 0,0 0 0 0 0,-1 1 0 0 0,-24-1 0 0 0,7 0-56 0 0,-101-5-33 0 0,78 7 1 0 0,49 3 52 0 0,9 0 271 0 0,5 1-240 0 0,53 14-49 0 0,1-3 0 0 0,86 9-1 0 0,-65-12 8 0 0,230 27 85 0 0,-63-8-63 0 0,440 60 174 0 0,-243-20 105 0 0,-234-33-221 0 0,737 120 140 0 0,-691-109-243 0 0,34 5 6 0 0,113 14-2 0 0,56 7-19 0 0,-138-24-219 0 0,160 21-446 0 0,247 56-1900 0 0,-723-124 2534 0 0,34 6-482 0 0,46 17-1 0 0,-80-23 308 0 0,-174-13-905 0 0,93 4 1050 0 0,-550-58-144 0 0,125 12 54 0 0,20 0 137 0 0,159 17 0 0 0,-11-8 145 0 0,86 10-2 0 0,123 20-48 0 0,-120-17-19 0 0,3-19 147 0 0,211 43-148 0 0,8 2 73 0 0,1-1 0 0 0,-34-14-1 0 0,54 19 181 0 0,47-5 280 0 0,121 10-156 0 0,-70 0-456 0 0,466 18 4 0 0,-271-7-1 0 0,80 5 18 0 0,209 16 417 0 0,-420-20-88 0 0,-116-9-152 0 0,68 19 0 0 0,-108-24-159 0 0,-7-1-86 0 0,0 0 0 0 0,0-1 0 0 0,-1 1 0 0 0,1-1 0 0 0,-4-1-1 0 0,-9-2-36 0 0,-306-33-372 0 0,30 5 424 0 0,-1205-173 1674 0 0,937 114-1097 0 0,558 91-521 0 0,8 0-117 0 0,165-2-405 0 0,119 2 262 0 0,-64 2 304 0 0,168 5 150 0 0,-101 2 7 0 0,-277-7-168 0 0,-268-26 287 0 0,47 12-451 0 0,-226-18-2 0 0,147 7 100 0 0,-107-12 14 0 0,316 27 0 0 0,-97-14 9 0 0,149 18 33 0 0,136 9-401 0 0,154 5 252 0 0,8 2 20 0 0,-5 15 86 0 0,-228-24-16 0 0,-38-2-64 0 0,-6-2 0 0 0,-289-38 132 0 0,-5 15-58 0 0,60 6 19 0 0,136 11 39 0 0,-39-4-40 0 0,105 4 27 0 0,28 4-2 0 0,-1 2 1 0 0,1-1 0 0 0,-14 0-1 0 0,28 2-100 0 0,0-1 0 0 0,-1 0 0 0 0,10-2 0 0 0,13-3-29 0 0,377-13-323 0 0,-160 11 414 0 0,-183 6 19 0 0,1 2 0 0 0,66 9 0 0 0,-82-5 3 0 0,-31-2 22 0 0,-2 3 1025 0 0,-17-6-1106 0 0,-10-4-48 0 0,0 1 0 0 0,0-1 0 0 0,0 2 0 0 0,0 0-1 0 0,-24-3 1 0 0,-67 1-240 0 0,79 5 293 0 0,-83-2-48 0 0,-174-8 18 0 0,164-6 53 0 0,115 16-44 0 0,5 1-10 0 0,18 5-51 0 0,1-1-1 0 0,-1 0 0 0 0,32 1 0 0 0,70-1-7 0 0,-58-4 129 0 0,367 32-130 0 0,-345-22 124 0 0,-79-8 0 0 0,-14 0 0 0 0,-14 0 0 0 0,-192-2 123 0 0,62-1-30 0 0,-175-2 304 0 0,83-1-34 0 0,-693 5 117 0 0,841-1-478 0 0,-93-2-242 0 0,124-2 111 0 0,-92-16 0 0 0,3-5-63 0 0,139 21 182 0 0,3 0-44 0 0,8 2-10 0 0,28 1-386 0 0,50 0 324 0 0,126 23 264 0 0,-7-1-73 0 0,27 1 42 0 0,582 46 831 0 0,-777-67-916 0 0,430 30 162 0 0,584 23-120 0 0,-660-35-55 0 0,1164 55-8 0 0,-113 12-99 0 0,-1075-53 44 0 0,-130-12 44 0 0,519 75 36 0 0,-516-64-41 0 0,-55-9-158 0 0,-130-14-437 0 0,-57-10 230 0 0,1 0 1 0 0,-17 3 0 0 0,-11 1 81 0 0,-60-8-383 0 0,-135-21 1 0 0,136 13 638 0 0,-95-11-28 0 0,-257-34 283 0 0,78 7 168 0 0,127 18-84 0 0,-343-43 229 0 0,-161-24 482 0 0,591 74-765 0 0,-71-11 235 0 0,167 25-253 0 0,132 8-303 0 0,393 37-68 0 0,163 53 210 0 0,-576-79-64 0 0,82 24 0 0 0,-113-26-13 0 0,-16-4-62 0 0,-6-3-41 0 0,-333-40-64 0 0,305 37 174 0 0,-351-51 339 0 0,-135-18 331 0 0,321 47-431 0 0,-61-7-118 0 0,-149-11 2 0 0,393 42-127 0 0,10 2-49 0 0,6 1-45 0 0,66 9-132 0 0,83 2-1 0 0,-33-4 83 0 0,-79-5 156 0 0,-8-1-8 0 0,51 11 0 0 0,-306-39 30 0 0,137 19-14 0 0,-365-22 65 0 0,161 11-19 0 0,-130 2 21 0 0,364 14-143 0 0,80 6-179 0 0,-6 0 158 0 0,245 15-139 0 0,-136-3 221 0 0,-61-6 90 0 0,-370-29-40 0 0,119 10 102 0 0,49 2-130 0 0,-113-9-18 0 0,165 11-15 0 0,82 4-64 0 0,4 2-96 0 0,293 11-34 0 0,-134-9 226 0 0,-82-2 57 0 0,33 2-16 0 0,135 24 22 0 0,21 1-30 0 0,311-4 15 0 0,-253-38-64 0 0,-117 2 0 0 0,-12 14 163 0 0,-60 2-70 0 0,199-15-29 0 0,-275 5-38 0 0,-6 0 37 0 0,67 2 0 0 0,-94 4-61 0 0,4 1-3 0 0,54 8 0 0 0,-86-9 1 0 0,0 0 0 0 0,0 0 0 0 0,0 0 0 0 0,1 0 0 0 0,-1 0 0 0 0,0 0 0 0 0,0 0 0 0 0,0 0 0 0 0,0 0 0 0 0,0 0 0 0 0,1 0 0 0 0,-1 0 0 0 0,0 0 0 0 0,0 0 0 0 0,0 0 0 0 0,0 0 0 0 0,0 0 0 0 0,1 0 0 0 0,-1 0 0 0 0,0 0 0 0 0,0 0 0 0 0,0 0 0 0 0,0 0 0 0 0,0 0 0 0 0,0 0 0 0 0,0 0 0 0 0,1 1 0 0 0,-1-1 0 0 0,0 0 0 0 0,0 0 0 0 0,0 0 0 0 0,0 0 0 0 0,0 0 0 0 0,0 0 0 0 0,0 1 0 0 0,0-1 0 0 0,0 0 0 0 0,0 0 0 0 0,0 0 0 0 0,0 0 0 0 0,0 0 0 0 0,1 0 0 0 0,-1 1 0 0 0,0-1 0 0 0,0 0 0 0 0,-8 4 0 0 0,-12 2 0 0 0,-12-2-36 0 0,0-1 1 0 0,0-2-1 0 0,-40-2 0 0 0,8-1 3 0 0,-161 0-260 0 0,-273-39 0 0 0,487 39 300 0 0,-28-7-14 0 0,37 9-47 0 0,17 0-74 0 0,162 10-37 0 0,-40 0 74 0 0,263 23 91 0 0,-366-29 10 0 0,61 17-1 0 0,-91-20-6 0 0,-2 0 101 0 0,-35-6 211 0 0,11 1-292 0 0,-24-1-23 0 0,-138-25 0 0 0,173 27 11 0 0,9 3 290 0 0,5 0-287 0 0,0 0 0 0 0,0 1 0 0 0,0 0-1 0 0,0-1 1 0 0,6 4 0 0 0,5 0-6 0 0,89 10 50 0 0,-5-2-63 0 0,183 27 61 0 0,-67-13 6 0 0,73 15 199 0 0,228 39 544 0 0,38 24-45 0 0,-254-37-564 0 0,-9-2-162 0 0,190 35 96 0 0,64 15-130 0 0,86 21 0 0 0,-595-127-166 0 0,-1 2-1 0 0,0 1 0 0 0,32 17 1 0 0,-63-28-89 0 0,-66 2-872 0 0,-278-36 541 0 0,263 23 564 0 0,-789-105 189 0 0,96 20 482 0 0,480 60-416 0 0,-288-31 141 0 0,-103 2-123 0 0,-260-21-37 0 0,716 66-182 0 0,-96-6 8 0 0,203 17-39 0 0,-150-6 36 0 0,282 27-297 0 0,-5-9 216 0 0,0 0 0 0 0,0 0 0 0 0,0 0 0 0 0,1-1 0 0 0,-1-1 0 0 0,12 3 0 0 0,59 5-223 0 0,-39-5 144 0 0,871 85 16 0 0,-744-76 89 0 0,565 45 82 0 0,-511-40-18 0 0,277 29-39 0 0,-264-20-7 0 0,173 23 0 0 0,-8 21 0 0 0,-386-70-13 0 0,1 1 0 0 0,-1 1 0 0 0,0 0 0 0 0,0 1 1 0 0,0 1-1 0 0,16 8 0 0 0,-29-14 11 0 0,0 0 1 0 0,0 0 0 0 0,0 0 0 0 0,0 0 0 0 0,0 1 0 0 0,0-1-1 0 0,0 0 1 0 0,0 0 0 0 0,0 0 0 0 0,-1 0 0 0 0,1 0 0 0 0,0 0-1 0 0,0 0 1 0 0,0 0 0 0 0,0 0 0 0 0,0 0 0 0 0,0 0-1 0 0,0 0 1 0 0,0 0 0 0 0,0 0 0 0 0,0 0 0 0 0,0 0 0 0 0,0 0-1 0 0,0 0 1 0 0,0 1 0 0 0,0-1 0 0 0,0 0 0 0 0,-1 0 0 0 0,1 0-1 0 0,0 0 1 0 0,0 0 0 0 0,0 0 0 0 0,0 0 0 0 0,0 0 0 0 0,0 0-1 0 0,0 0 1 0 0,0 1 0 0 0,0-1 0 0 0,0 0 0 0 0,0 0-1 0 0,0 0 1 0 0,0 0 0 0 0,1 0 0 0 0,-1 0 0 0 0,0 0 0 0 0,0 0-1 0 0,0 0 1 0 0,0 0 0 0 0,0 0 0 0 0,0 1 0 0 0,0-1 0 0 0,0 0-1 0 0,0 0 1 0 0,0 0 0 0 0,0 0 0 0 0,0 0 0 0 0,0 0-1 0 0,0 0 1 0 0,-10 4-60 0 0,0 0 1 0 0,0 0-1 0 0,-1-1 0 0 0,0-1 0 0 0,0 0 0 0 0,-14 1 0 0 0,-73 0-309 0 0,65-3 269 0 0,-601-15-224 0 0,2-26 390 0 0,407 25-72 0 0,-1155-91 1383 0 0,763 58-654 0 0,33 15-95 0 0,182 13-292 0 0,217 13-225 0 0,130 8-81 0 0,-72 10 0 0 0,123-10-51 0 0,0 0 0 0 0,0 1 0 0 0,0 0 0 0 0,0 0-1 0 0,1 0 1 0 0,-1 0 0 0 0,0 0 0 0 0,1 1 0 0 0,-1 0 0 0 0,1-1 0 0 0,-1 1-1 0 0,-5 5 1 0 0,9-7 19 0 0,0 0-1 0 0,0 0 1 0 0,0 0-1 0 0,0 0 1 0 0,0 0 0 0 0,0 0-1 0 0,0 0 1 0 0,0 0-1 0 0,0 0 1 0 0,0 1-1 0 0,0-1 1 0 0,0 0-1 0 0,0 0 1 0 0,0 0 0 0 0,-1 0-1 0 0,1 0 1 0 0,0 0-1 0 0,0 0 1 0 0,0 0-1 0 0,0 0 1 0 0,0 0-1 0 0,0 1 1 0 0,0-1-1 0 0,0 0 1 0 0,0 0 0 0 0,0 0-1 0 0,0 0 1 0 0,0 0-1 0 0,0 0 1 0 0,0 0-1 0 0,0 0 1 0 0,0 1-1 0 0,1-1 1 0 0,-1 0-1 0 0,0 0 1 0 0,0 0 0 0 0,0 0-1 0 0,0 0 1 0 0,0 0-1 0 0,0 0 1 0 0,0 0-1 0 0,0 0 1 0 0,0 0-1 0 0,0 0 1 0 0,0 0 0 0 0,0 1-1 0 0,0-1 1 0 0,0 0-1 0 0,1 0 1 0 0,-1 0-1 0 0,3 4-96 0 0,1 0 1 0 0,0-1-1 0 0,0 1 0 0 0,0-1 0 0 0,1 0 1 0 0,-1 0-1 0 0,1 0 0 0 0,-1-1 0 0 0,1 1 0 0 0,6 1 1 0 0,58 17-499 0 0,-59-18 531 0 0,49 10-115 0 0,96 10 0 0 0,65-8 63 0 0,-203-15 107 0 0,608 24-36 0 0,51 2 17 0 0,473 62 409 0 0,-1058-78-323 0 0,226 30 158 0 0,-5 22-33 0 0,-304-60-176 0 0,2 0-5 0 0,1 1 0 0 0,-1 0 0 0 0,1 1 1 0 0,-1 0-1 0 0,0 1 0 0 0,15 9 0 0 0,-23-13-32 0 0,-5 0-10 0 0,-10 1-43 0 0,1 0-1 0 0,0-1 0 0 0,-18-1 1 0 0,-406-32-921 0 0,279 16 994 0 0,-1619-177 589 0 0,1381 146-14 0 0,-232-35 416 0 0,175 21-278 0 0,128 16-230 0 0,-68-8 44 0 0,274 38-394 0 0,-195-20 179 0 0,3 23-140 0 0,301 12-153 0 0,-1 0 1 0 0,1 1-1 0 0,0 0 0 0 0,-16 5 0 0 0,23-6-15 0 0,1 0 0 0 0,0 1-1 0 0,0-1 1 0 0,0 1 0 0 0,-1-1-1 0 0,1 1 1 0 0,0-1 0 0 0,0 1 0 0 0,0 0-1 0 0,0-1 1 0 0,0 1 0 0 0,0 0-1 0 0,0 0 1 0 0,0 0 0 0 0,0 0 0 0 0,1 0-1 0 0,-1 0 1 0 0,0 0 0 0 0,0 0 0 0 0,1 0-1 0 0,-1 1 1 0 0,1-1 0 0 0,-1 0-1 0 0,1 0 1 0 0,0 0 0 0 0,-1 1 0 0 0,1-1-1 0 0,0 0 1 0 0,0 1 0 0 0,0-1 0 0 0,0 0-1 0 0,0 0 1 0 0,0 1 0 0 0,0-1-1 0 0,0 0 1 0 0,0 1 0 0 0,1-1 0 0 0,-1 0-1 0 0,1 0 1 0 0,-1 0 0 0 0,1 1 0 0 0,0 1-1 0 0,1 0-56 0 0,0 1 0 0 0,0-1 0 0 0,1 1 0 0 0,-1-1 0 0 0,1 0-1 0 0,0 1 1 0 0,0-1 0 0 0,0-1 0 0 0,0 1 0 0 0,5 3 0 0 0,5 2-161 0 0,21 11 1 0 0,-30-17 194 0 0,36 16-145 0 0,1-1-1 0 0,0-2 1 0 0,1-2-1 0 0,56 9 1 0 0,177 17-182 0 0,-262-38 351 0 0,554 47-246 0 0,3-17 65 0 0,-28-2 90 0 0,1011 115 267 0 0,-1118-72 72 0 0,-402-66-260 0 0,49 18-1 0 0,-99-20-418 0 0,-292-20-363 0 0,227 9 684 0 0,-1219-133 605 0 0,274 25 714 0 0,499 56-610 0 0,456 49-446 0 0,0 3 0 0 0,-110 3 0 0 0,145 11-153 0 0,40-3-123 0 0,1 0 94 0 0,1 1-1 0 0,0 0 1 0 0,0-1-1 0 0,1 0 1 0 0,-1 0 0 0 0,1-1-1 0 0,0 0 1 0 0,0 0 0 0 0,0 0-1 0 0,9 3 1 0 0,13 2-115 0 0,31 7 0 0 0,-55-15 139 0 0,414 55-481 0 0,-330-47 465 0 0,1025 83-216 0 0,-289-26 190 0 0,-665-52-14 0 0,1321 129-742 0 0,-1312-122-3589 0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8.154"/>
    </inkml:context>
    <inkml:brush xml:id="br0">
      <inkml:brushProperty name="width" value="0.05" units="cm"/>
      <inkml:brushProperty name="height" value="0.05" units="cm"/>
    </inkml:brush>
  </inkml:definitions>
  <inkml:trace contextRef="#ctx0" brushRef="#br0">0 316 1375 0 0,'0'0'1050'0'0,"5"-1"-22"0"0,13-3 48 0 0,-18 4-1027 0 0,1 0 1 0 0,-1 0-1 0 0,0 0 1 0 0,1 0-1 0 0,-1 0 1 0 0,0-1-1 0 0,1 1 0 0 0,-1 0 1 0 0,0 0-1 0 0,1 0 1 0 0,-1-1-1 0 0,0 1 1 0 0,0 0-1 0 0,1 0 1 0 0,-1-1-1 0 0,0 1 1 0 0,0 0-1 0 0,0 0 1 0 0,1-1-1 0 0,-1 1 1 0 0,0 0-1 0 0,0-1 0 0 0,0 1 1 0 0,0 0-1 0 0,0-1 1 0 0,0 1-1 0 0,0-1 1 0 0,0-3 87 0 0,3-23 2173 0 0,-2-36 0 0 0,1 5-715 0 0,-2 54-1571 0 0,1 0 0 0 0,-1 0 1 0 0,0 0-1 0 0,0 0 0 0 0,-2-7 0 0 0,1 2 4 0 0,1 4-28 0 0,-4-20 3 0 0,-1 4-22 0 0,3 11-267 0 0,0 1 0 0 0,0 0-1 0 0,1-12 1 0 0,1 10-257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8.439"/>
    </inkml:context>
    <inkml:brush xml:id="br0">
      <inkml:brushProperty name="width" value="0.05" units="cm"/>
      <inkml:brushProperty name="height" value="0.05" units="cm"/>
    </inkml:brush>
  </inkml:definitions>
  <inkml:trace contextRef="#ctx0" brushRef="#br0">41 201 5063 0 0,'0'0'630'0'0,"-1"-2"-92"0"0,-3-14 537 0 0,-14-55 1056 0 0,5 16-2057 0 0,11 51-69 0 0,0-20-36 0 0,2-2-280 0 0,0 24 128 0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8.661"/>
    </inkml:context>
    <inkml:brush xml:id="br0">
      <inkml:brushProperty name="width" value="0.05" units="cm"/>
      <inkml:brushProperty name="height" value="0.05" units="cm"/>
    </inkml:brush>
  </inkml:definitions>
  <inkml:trace contextRef="#ctx0" brushRef="#br0">3 168 8375 0 0,'0'0'758'0'0,"-1"-2"-620"0"0,0-5-130 0 0,0 0-1 0 0,1 0 0 0 0,0 0 1 0 0,0 1-1 0 0,1-1 0 0 0,0 0 1 0 0,2-10-1 0 0,2-19-888 0 0,-4 21 331 0 0,0 11 398 0 0,-1-1-1 0 0,0 0 1 0 0,0 1-1 0 0,0-1 1 0 0,-1 1-1 0 0,0-6 0 0 0,-1-2 153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2.901"/>
    </inkml:context>
    <inkml:brush xml:id="br0">
      <inkml:brushProperty name="width" value="0.05" units="cm"/>
      <inkml:brushProperty name="height" value="0.05" units="cm"/>
    </inkml:brush>
  </inkml:definitions>
  <inkml:trace contextRef="#ctx0" brushRef="#br0">1 72 919 0 0,'2'-2'11582'0'0,"2"-3"-10854"0"0,24-17 290 0 0,-24 18-986 0 0,-2 3-25 0 0,-1-1 0 0 0,1 1 0 0 0,0 0-1 0 0,-1 0 1 0 0,1-1 0 0 0,0 1 0 0 0,0 1 0 0 0,0-1-1 0 0,4-1 1 0 0,1-2 24 0 0,-2 2 12 0 0,0 0 0 0 0,0 1 0 0 0,0-1 0 0 0,0 1 0 0 0,0 0 0 0 0,0 0 0 0 0,0 0 0 0 0,8 1 0 0 0,41-2 182 0 0,20 1-40 0 0,-36 0-185 0 0,-4 0-365 0 0,-11-2-3506 0 0,-6 0-829 0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8.850"/>
    </inkml:context>
    <inkml:brush xml:id="br0">
      <inkml:brushProperty name="width" value="0.05" units="cm"/>
      <inkml:brushProperty name="height" value="0.05" units="cm"/>
    </inkml:brush>
  </inkml:definitions>
  <inkml:trace contextRef="#ctx0" brushRef="#br0">6 119 10679 0 0,'0'0'1160'0'0,"-3"-13"-1160"0"0,1 0 0 0 0,4-1 0 0 0,1 1 0 0 0,1 0 64 0 0,0 0-64 0 0,-1-1-800 0 0,1 1 328 0 0,-4 0-1056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056"/>
    </inkml:context>
    <inkml:brush xml:id="br0">
      <inkml:brushProperty name="width" value="0.05" units="cm"/>
      <inkml:brushProperty name="height" value="0.05" units="cm"/>
    </inkml:brush>
  </inkml:definitions>
  <inkml:trace contextRef="#ctx0" brushRef="#br0">31 94 919 0 0,'0'0'80'0'0,"-14"-6"-80"0"0,5-3 4824 0 0,3-4 600 0 0,4-1-4944 0 0,2 1-480 0 0,6 0 0 0 0,-4 1-848 0 0,-2-1-952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246"/>
    </inkml:context>
    <inkml:brush xml:id="br0">
      <inkml:brushProperty name="width" value="0.05" units="cm"/>
      <inkml:brushProperty name="height" value="0.05" units="cm"/>
    </inkml:brush>
  </inkml:definitions>
  <inkml:trace contextRef="#ctx0" brushRef="#br0">12 114 10679 0 0,'0'0'1160'0'0,"-6"-11"-1160"0"0,3-2 0 0 0,1 0 256 0 0,4-3-128 0 0,0 1 0 0 0,-1-1-864 0 0,3 1-176 0 0,0 1-32 0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404"/>
    </inkml:context>
    <inkml:brush xml:id="br0">
      <inkml:brushProperty name="width" value="0.05" units="cm"/>
      <inkml:brushProperty name="height" value="0.05" units="cm"/>
    </inkml:brush>
  </inkml:definitions>
  <inkml:trace contextRef="#ctx0" brushRef="#br0">19 63 8751 0 0,'0'0'776'0'0,"-9"-6"-616"0"0,3-3 512 0 0,2-2-320 0 0,4 0 8 0 0,4-1-360 0 0,0-1-128 0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593"/>
    </inkml:context>
    <inkml:brush xml:id="br0">
      <inkml:brushProperty name="width" value="0.05" units="cm"/>
      <inkml:brushProperty name="height" value="0.05" units="cm"/>
    </inkml:brush>
  </inkml:definitions>
  <inkml:trace contextRef="#ctx0" brushRef="#br0">9 55 3679 0 0,'0'0'360'0'0,"-3"-11"-360"0"0,-3 2 1088 0 0,10-4 168 0 0,-4 0 40 0 0,2 4-4240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6.626"/>
    </inkml:context>
    <inkml:brush xml:id="br0">
      <inkml:brushProperty name="width" value="0.05" units="cm"/>
      <inkml:brushProperty name="height" value="0.05" units="cm"/>
    </inkml:brush>
  </inkml:definitions>
  <inkml:trace contextRef="#ctx0" brushRef="#br0">444 1 3423 0 0,'0'-1'44'0'0,"2"1"-8"0"0,3 6 190 0 0,12 20 4620 0 0,-30-21-4508 0 0,-20 7 515 0 0,31-11-708 0 0,-1 0-71 0 0,0 0-1 0 0,-1 1 0 0 0,1-1 0 0 0,-1-1 1 0 0,1 1-1 0 0,-8 0 0 0 0,7-1-6 0 0,-17 4 9 0 0,-7-1 115 0 0,15-2 186 0 0,1 1 1 0 0,-19 4-1 0 0,29-5-278 0 0,0-1-17 0 0,-1-1-55 0 0,-1 1-8 0 0,-12 6 98 0 0,9-3-44 0 0,-19 9 43 0 0,23-9-99 0 0,-19 4 30 0 0,17-5-45 0 0,-22 9 73 0 0,23-9-77 0 0,-19 7 55 0 0,8 0 10 0 0,-4 4-62 0 0,8-6-1 0 0,0 1 0 0 0,2 2 0 0 0,-3 2 8 0 0,10-11 10 0 0,2-1-17 0 0,0 0-1 0 0,0 0 1 0 0,0-1-1 0 0,0 1 1 0 0,0 0-1 0 0,0 0 1 0 0,0 0-1 0 0,0 0 1 0 0,0 0-1 0 0,0 0 1 0 0,-1 0-1 0 0,1 0 1 0 0,0 0-1 0 0,0 0 1 0 0,0 0-1 0 0,0 0 1 0 0,0-1-1 0 0,0 1 1 0 0,0 0-1 0 0,0 0 1 0 0,-1 0-1 0 0,1 0 1 0 0,0 0-1 0 0,0 0 1 0 0,0 0-1 0 0,0 0 1 0 0,0 0-1 0 0,0 0 0 0 0,0 0 1 0 0,-1 0-1 0 0,1 0 1 0 0,0 0-1 0 0,0 0 1 0 0,0 0-1 0 0,0 1 1 0 0,0-1-1 0 0,0 0 1 0 0,0 0-1 0 0,-1 0 1 0 0,1 0-1 0 0,0 0 1 0 0,0 0-1 0 0,0 0 1 0 0,0 0-1 0 0,0 0 1 0 0,0 0-1 0 0,0 0 1 0 0,0 0-1 0 0,0 1 1 0 0,0-1-1 0 0,0 0 1 0 0,-28 20 11 0 0,18-10-12 0 0,2 1 0 0 0,2 1 0 0 0,5 3 0 0 0,3-1 0 0 0,1-3 11 0 0,-3-11-6 0 0,0 1 0 0 0,0-1 0 0 0,1 1 0 0 0,-1-1 1 0 0,0 1-1 0 0,0-1 0 0 0,1 1 0 0 0,-1-1 0 0 0,1 1 0 0 0,-1-1 0 0 0,0 1 0 0 0,1-1 1 0 0,-1 1-1 0 0,1-1 0 0 0,-1 0 0 0 0,1 1 0 0 0,-1-1 0 0 0,1 0 0 0 0,-1 0 0 0 0,1 1 1 0 0,0-1 11 0 0,1 2 127 0 0,0-1-68 0 0,5 5 16 0 0,-5-4 132 0 0,1-1-160 0 0,6 3 0 0 0,-6-4 0 0 0,-1 1-10 0 0,53 12 95 0 0,-50-11-106 0 0,8 2-22 0 0,0 1 32 0 0,25 8 129 0 0,-24-9-161 0 0,5 4 40 0 0,4-1-7 0 0,-7-2-52 0 0,-4-2 9 0 0,-7-1 32 0 0,6 2-22 0 0,-8-4 35 0 0,-2 0-50 0 0,0 1 0 0 0,-1-1 0 0 0,1 0-1 0 0,0 0 1 0 0,0 0 0 0 0,0 1 0 0 0,-1-1 0 0 0,1 0 0 0 0,0 1 0 0 0,0-1 0 0 0,-1 0 0 0 0,1 1-1 0 0,0-1 1 0 0,0 2 0 0 0,4 1 50 0 0,14 12-67 0 0,-17-13-103 0 0,1-1-2 0 0,6 5 10 0 0,-6-4-56 0 0,7 4-766 0 0,-7-5 386 0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43.953"/>
    </inkml:context>
    <inkml:brush xml:id="br0">
      <inkml:brushProperty name="width" value="0.05" units="cm"/>
      <inkml:brushProperty name="height" value="0.05" units="cm"/>
    </inkml:brush>
  </inkml:definitions>
  <inkml:trace contextRef="#ctx0" brushRef="#br0">0 2 1375 0 0,'0'0'11414'0'0,"0"0"-11409"0"0,1 0 1 0 0,-1 0 0 0 0,0-1 0 0 0,0 1-1 0 0,0 0 1 0 0,0 0 0 0 0,1 0 0 0 0,-1 0-1 0 0,0 0 1 0 0,0 0 0 0 0,0-1 0 0 0,1 1-1 0 0,-1 0 1 0 0,0 0 0 0 0,0 0 0 0 0,0 0-1 0 0,1 0 1 0 0,-1 0 0 0 0,0 0 0 0 0,0 0-1 0 0,1 0 1 0 0,-1 0 0 0 0,0 0 0 0 0,0 0 0 0 0,0 0-1 0 0,1 0 1 0 0,-1 0 0 0 0,0 0 0 0 0,0 0-1 0 0,0 1 1 0 0,1-1 0 0 0,-1 0 0 0 0,0 0-1 0 0,0 0 1 0 0,0 0 0 0 0,0 0 0 0 0,1 1-1 0 0,-1 0 9 0 0,1 0-1 0 0,-1 0 1 0 0,0 0-1 0 0,1 0 1 0 0,-1 0-1 0 0,0 0 1 0 0,0 0-1 0 0,0 0 1 0 0,0 0-1 0 0,0 0 1 0 0,0 0-1 0 0,-1 2 1 0 0,2 14 266 0 0,1-8-197 0 0,-1-4 10 0 0,1 5-2 0 0,-2-5-32 0 0,2 7-49 0 0,3 17-858 0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51.977"/>
    </inkml:context>
    <inkml:brush xml:id="br0">
      <inkml:brushProperty name="width" value="0.05" units="cm"/>
      <inkml:brushProperty name="height" value="0.05" units="cm"/>
    </inkml:brush>
  </inkml:definitions>
  <inkml:trace contextRef="#ctx0" brushRef="#br0">2 1 7399 0 0,'0'0'334'0'0,"1"2"-1"0"0,0 27-200 0 0,-4 90 6305 0 0,3-117-5602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7:56.285"/>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377 1 5495 0 0,'-36'443'600'0'0,"-51"149"-526"0"0,1-15-333 0 0,36-249-1581 0 0,44-283 1324 0 0,5-30 269 0 0,-1-1 0 0 0,-1 1 0 0 0,0-1 0 0 0,-6 18 0 0 0,-1-10-163 0 0,7-19 440 0 0,0-2-50 0 0,2-1 41 0 0,0 1-1 0 0,-1-1 0 0 0,1 0 0 0 0,0 0 0 0 0,0 1 1 0 0,-1-1-1 0 0,1 0 0 0 0,-1 0 0 0 0,1 0 0 0 0,0 0 1 0 0,-1 0-1 0 0,1-1 0 0 0,0 1 0 0 0,-1 0 0 0 0,1-1 1 0 0,0 1-1 0 0,0-1 0 0 0,-1 1 0 0 0,1-1 0 0 0,0 1 1 0 0,0-1-1 0 0,0 0 0 0 0,0 0 0 0 0,0 0 0 0 0,0 1 0 0 0,0-1 1 0 0,0 0-1 0 0,-1-2 0 0 0,-3-2 141 0 0,-1-1-1 0 0,2 0 1 0 0,-8-10-1 0 0,-2-8-1188 0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7:58.46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630 838 1839 0 0,'23'-130'134'0'0,"36"-189"32"0"0,-47 265 976 0 0,26-73-1 0 0,-27 98-832 0 0,1 1-1 0 0,2 1 1 0 0,0 0 0 0 0,21-28 0 0 0,-33 51-304 0 0,1 1 0 0 0,0-1-1 0 0,-1 1 1 0 0,2 0 0 0 0,-1 0 0 0 0,0 0 0 0 0,1 0-1 0 0,-1 0 1 0 0,1 1 0 0 0,0 0 0 0 0,-1 0 0 0 0,6-3-1 0 0,-6 5-19 0 0,-1-1 0 0 0,0 1-1 0 0,1-1 1 0 0,-1 1 0 0 0,1 0 0 0 0,-1 0-1 0 0,0 0 1 0 0,1 0 0 0 0,-1 1-1 0 0,1-1 1 0 0,-1 0 0 0 0,0 1 0 0 0,1 0-1 0 0,-1 0 1 0 0,0-1 0 0 0,0 1-1 0 0,0 1 1 0 0,0-1 0 0 0,1 0 0 0 0,-2 0-1 0 0,1 1 1 0 0,0-1 0 0 0,0 1-1 0 0,2 1 1 0 0,2 4-25 0 0,0 1 0 0 0,0-1 0 0 0,-1 1 0 0 0,0 0 0 0 0,0 0 0 0 0,-1 0 0 0 0,0 1 0 0 0,0 0 0 0 0,-1 0 0 0 0,5 18 0 0 0,-1 8 173 0 0,3 53-1 0 0,-9-83-124 0 0,7 275 1041 0 0,-20 3-100 0 0,10-247-908 0 0,-66 737 414 0 0,17-252-773 0 0,41-316-76 0 0,3-34 124 0 0,-6-66 393 0 0,2-104 34 0 0,9-2-144 0 0,0 1 0 0 0,0-1 0 0 0,0 0 0 0 0,0 0-1 0 0,0 0 1 0 0,0 0 0 0 0,0 0 0 0 0,0-1-1 0 0,0 1 1 0 0,0-1 0 0 0,0 1 0 0 0,1-1 0 0 0,-1 1-1 0 0,1-1 1 0 0,-3-3 0 0 0,-1-2 39 0 0,1-1 0 0 0,-7-14-1 0 0,-2-10-137 0 0,1 0 1 0 0,2-1-1 0 0,2 0 0 0 0,-8-53 0 0 0,-1-137-611 0 0,14 86 664 0 0,7 1 1 0 0,23-163-1 0 0,-19 244 41 0 0,32-180 56 0 0,-32 199-59 0 0,-4 14 5 0 0,1 0-1 0 0,2 1 0 0 0,-1-1 0 0 0,2 2 0 0 0,17-33 0 0 0,-25 53-9 0 0,0 0 0 0 0,0 0 0 0 0,0-1 0 0 0,0 1 0 0 0,0 0 0 0 0,0 0 0 0 0,1-1 0 0 0,-1 1 0 0 0,0 0 0 0 0,0 0 0 0 0,0-1 0 0 0,0 1 0 0 0,0 0 0 0 0,1 0 0 0 0,-1-1 0 0 0,0 1 0 0 0,0 0 0 0 0,0 0 0 0 0,1 0 0 0 0,-1 0 0 0 0,0-1 0 0 0,0 1 0 0 0,1 0 0 0 0,-1 0 0 0 0,0 0 0 0 0,0 0 0 0 0,1 0 0 0 0,-1 0 0 0 0,0 0 0 0 0,1 0 0 0 0,-1 0 0 0 0,0 0 0 0 0,0 0 0 0 0,1 0 0 0 0,-1 0 0 0 0,0 0 0 0 0,0 0 0 0 0,1 0 0 0 0,-1 0 0 0 0,0 0 0 0 0,1 0 0 0 0,1 3-9 0 0,1-1 0 0 0,-1 1 0 0 0,0 0 0 0 0,-1 0 0 0 0,1-1 0 0 0,0 1-1 0 0,-1 1 1 0 0,1-1 0 0 0,-1 0 0 0 0,0 0 0 0 0,0 0 0 0 0,0 6-1 0 0,2 5-27 0 0,2 28-1 0 0,-4 8 141 0 0,-9 80 0 0 0,-17 51 167 0 0,16-120-136 0 0,-142 1034 1113 0 0,82-547-3014 0 0,65-519 1490 0 0,-10 42 0 0 0,13-69 421 0 0,-11-10 246 0 0,8 4-213 0 0,-1-1-1 0 0,2 1 0 0 0,-1-1 0 0 0,1 0 0 0 0,-1 0 0 0 0,1 0 1 0 0,1-1-1 0 0,-1 1 0 0 0,-2-11 0 0 0,-3-8 201 0 0,-3-24 0 0 0,10 39-391 0 0,-14-73-420 0 0,5-1 0 0 0,-1-144 0 0 0,30-169-2022 0 0,-4 229 2045 0 0,6-117 2248 0 0,-20 253 881 0 0,8 232-2207 0 0,-16 7-486 0 0,2-110 225 0 0,-18 325 406 0 0,-2 85-214 0 0,30 0-1391 0 0,-4-500 910 0 0,2 45-527 0 0,2 1 0 0 0,15 64 0 0 0,-15-98 504 0 0,-2-8 80 0 0,-2-10 222 0 0,0-6-82 0 0,2-38-37 0 0,-2 0-1 0 0,-4-55 0 0 0,-1 28-465 0 0,-3-350-2179 0 0,-6-173 3402 0 0,12 574-660 0 0,0-18 924 0 0,-10-50 410 0 0,9 212-988 0 0,1-32-578 0 0,-21 317 185 0 0,-3 129 265 0 0,45-1-753 0 0,-16-501 150 0 0,5 57-1769 0 0,26 109 0 0 0,-34-202 1824 0 0,-1-6-15 0 0,-8-150 359 0 0,1 23-269 0 0,17-363-730 0 0,28 0 945 0 0,-29 397 110 0 0,-6 43 101 0 0,3-32 307 0 0,-4 73-443 0 0,0 0 0 0 0,1 0 0 0 0,1 0 0 0 0,6-15 0 0 0,-10 26 67 0 0,3 3-100 0 0,1 2-184 0 0,-1-1-1 0 0,1 1 1 0 0,-1 0-1 0 0,1 0 1 0 0,-1 0-1 0 0,0 1 1 0 0,0-1-1 0 0,0 1 0 0 0,-1-1 1 0 0,1 1-1 0 0,-1 0 1 0 0,0 0-1 0 0,0 0 1 0 0,3 8-1 0 0,1 8 57 0 0,8 40-1 0 0,-12-49-66 0 0,14 94 297 0 0,4 175 0 0 0,-13-135-83 0 0,56 570 193 0 0,-16-457-437 0 0,-2-6-522 0 0,-44-246 497 0 0,0 0 1 0 0,-1 1-1 0 0,1-1 1 0 0,-2 0-1 0 0,1 1 1 0 0,-2 10-1 0 0,-8-30-34 0 0,2-2 47 0 0,1 0 0 0 0,0 0 1 0 0,2-1-1 0 0,-6-20 0 0 0,-9-67-212 0 0,18 92 197 0 0,-13-102-993 0 0,-1-161-1 0 0,17-1 469 0 0,0 24 534 0 0,-1 235 81 0 0,2-168 2052 0 0,-2 185-2091 0 0,0 0-1 0 0,0 0 0 0 0,1 1 1 0 0,-1-1-1 0 0,1 0 0 0 0,-1 0 1 0 0,1 0-1 0 0,-1 0 0 0 0,1-1 1 0 0,-1 1-1 0 0,2 2 0 0 0,2 3 10 0 0,1 4-20 0 0,-1 0-1 0 0,0 0 0 0 0,-1 1 0 0 0,-1 0 1 0 0,2 11-1 0 0,4 57 79 0 0,-7-58-64 0 0,-6 322 447 0 0,-1-237-298 0 0,-3 58 14 0 0,-3 250-50 0 0,13-372-146 0 0,14 185-151 0 0,-14-222 128 0 0,6 47-694 0 0,1 61-1 0 0,-8-109 345 0 0,-2-5 88 0 0,0 1 308 0 0,0 0 1 0 0,0-1 0 0 0,0 1-1 0 0,0-1 1 0 0,0 1 0 0 0,0-1 0 0 0,0 0-1 0 0,0 0 1 0 0,1 0 0 0 0,-1 0-1 0 0,0 0 1 0 0,0 0 0 0 0,1-1-1 0 0,-1 1 1 0 0,1-1 0 0 0,-1 1-1 0 0,1-1 1 0 0,0 1 0 0 0,-3-4-1 0 0,-1-4 49 0 0,1 1-1 0 0,-1-1 0 0 0,-3-11 1 0 0,4 9-12 0 0,-6-16-51 0 0,1-1-1 0 0,1 0 0 0 0,-5-38 1 0 0,-3-87-363 0 0,14 133 331 0 0,-9-405-965 0 0,18 342 888 0 0,0-4 1936 0 0,-6 91-1651 0 0,-1-1 1 0 0,1 0 0 0 0,-1 0-1 0 0,1 0 1 0 0,0 0 0 0 0,2 4-1 0 0,3 11-68 0 0,2 38-22 0 0,-1 1 0 0 0,-2 64 0 0 0,-3-51-58 0 0,27 299 24 0 0,6-193-266 0 0,-30-156 220 0 0,-3-11-19 0 0,-1-5 19 0 0,0-1-1 0 0,-1 1 0 0 0,1 0 0 0 0,-1 0 0 0 0,0 0 1 0 0,0 0-1 0 0,0 0 0 0 0,-2 4 0 0 0,2-3 127 0 0,-2 0 0 0 0,1 0 0 0 0,0 0-1 0 0,-1 0 1 0 0,-3 7 0 0 0,4-11-70 0 0,-1 0 0 0 0,1 0 0 0 0,-1 0 0 0 0,1 0-1 0 0,-1-1 1 0 0,1 1 0 0 0,-1 0 0 0 0,1-1 0 0 0,-1 1 0 0 0,1-1 0 0 0,-3 1 0 0 0,3 0 46 0 0,-11 5 216 0 0,9-4-312 0 0,0 0 0 0 0,0-1-1 0 0,0 0 1 0 0,-1 1 0 0 0,1-1 0 0 0,-1 0 0 0 0,1 0 0 0 0,-1-1 0 0 0,1 1 0 0 0,-1-1-1 0 0,-5 0 1 0 0,-15-1-178 0 0,22 1 84 0 0,1-1-165 0 0,-5-7 238 0 0,5 6-17 0 0,0 0 0 0 0,1 0 1 0 0,0-1-1 0 0,-1 1 0 0 0,1 0 0 0 0,0 0 0 0 0,0-1 0 0 0,0 1 0 0 0,1 0 0 0 0,-1-1 0 0 0,0 1 0 0 0,2-3 0 0 0,2-28-203 0 0,-5 31 248 0 0,1 1 0 0 0,0-1 0 0 0,0 1 0 0 0,-1-1 0 0 0,1 1 0 0 0,-1-1 0 0 0,1 1 1 0 0,-1 0-1 0 0,0-1 0 0 0,0 1 0 0 0,1 0 0 0 0,-1 0 0 0 0,0-1 0 0 0,0 1 0 0 0,0 0 0 0 0,0 0 1 0 0,0 0-1 0 0,-1 0 0 0 0,1 0 0 0 0,0 0 0 0 0,0 1 0 0 0,-1-1 0 0 0,1 0 0 0 0,-2 0 0 0 0,-2-1 58 0 0,0 0 0 0 0,-1 0 0 0 0,1 0 0 0 0,-10-1 0 0 0,4 2-32 0 0,-1 1 0 0 0,1 0 0 0 0,-1 0 0 0 0,0 1 0 0 0,1 0 0 0 0,-16 5 0 0 0,7-1 44 0 0,0 1 1 0 0,-33 15-1 0 0,50-20-78 0 0,0 1 0 0 0,0 0 0 0 0,0 0 1 0 0,0 0-1 0 0,0 0 0 0 0,-2 3 0 0 0,-8 10 44 0 0,12-11-61 0 0,1-2 2 0 0,-1 0-64 0 0,2 1-126 0 0,3 3 171 0 0,0-1-1 0 0,0 1 1 0 0,0-1 0 0 0,1 0-1 0 0,-1 0 1 0 0,1 0-1 0 0,1-1 1 0 0,-1 0 0 0 0,0 0-1 0 0,1 0 1 0 0,0-1-1 0 0,0 0 1 0 0,0 0 0 0 0,8 3-1 0 0,11 2-8 0 0,-1-1 0 0 0,39 5-1 0 0,-12-3-185 0 0,-48-8 124 0 0,-1 0 0 0 0,8 2 31 0 0,-7-2 186 0 0,-4 0-102 0 0,1 1-1 0 0,0-1 0 0 0,-1 0 0 0 0,1 0 1 0 0,-1 0-1 0 0,1 0 0 0 0,-1 0 1 0 0,1 1-1 0 0,-1-1 0 0 0,0 0 0 0 0,0-1 1 0 0,1 1-1 0 0,-1 0 0 0 0,0 0 1 0 0,0 0-1 0 0,-2 1 0 0 0,-15 10 215 0 0,6-7-178 0 0,7-2-33 0 0,-1-1 0 0 0,0 0 0 0 0,1 0 0 0 0,-1 0 0 0 0,0-1 0 0 0,-1 1 0 0 0,1-2 0 0 0,0 1-1 0 0,0-1 1 0 0,-9 0 0 0 0,4 0-38 0 0,9 0-64 0 0,5 0-425 0 0,10-3 441 0 0,1 1 1 0 0,-1 0-1 0 0,0 1 1 0 0,1 1-1 0 0,-1 0 1 0 0,1 1-1 0 0,13 3 1 0 0,-11-1 52 0 0,-3 0 1 0 0,-11-2-22 0 0,-15-5 89 0 0,-114-29 418 0 0,36 9-285 0 0,-11-4 198 0 0,-169-24 0 0 0,184 49-167 0 0,65 3-188 0 0,20 0-191 0 0,63-2-3246 0 0,93-15 1365 0 0,58-28-1643 0 0,-164 33 1647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4.125"/>
    </inkml:context>
    <inkml:brush xml:id="br0">
      <inkml:brushProperty name="width" value="0.05" units="cm"/>
      <inkml:brushProperty name="height" value="0.05" units="cm"/>
    </inkml:brush>
  </inkml:definitions>
  <inkml:trace contextRef="#ctx0" brushRef="#br0">1 84 2759 0 0,'0'0'10816'0'0,"2"3"-10752"0"0,6 10-10 0 0,-3-2-16 0 0,-4-9 766 0 0,1-3-620 0 0,10-12-78 0 0,-1 0-1 0 0,-1 0 0 0 0,10-16 1 0 0,-11 17-96 0 0,2 1-10 0 0,0 2 0 0 0,2 1 0 0 0,3 5-10 0 0,-15 3 6 0 0,1 0 0 0 0,-1 0 0 0 0,0 0 0 0 0,1 0 0 0 0,-1 1 0 0 0,0-1 0 0 0,1 1 1 0 0,-1-1-1 0 0,0 1 0 0 0,2 0 0 0 0,11 11-7 0 0,-13-10 15 0 0,2 1 1 0 0,-1-1 1 0 0,0 1-1 0 0,0 0 1 0 0,0 0-1 0 0,0 0 1 0 0,0 0 0 0 0,-1 0-1 0 0,2 4 1 0 0,1 6 16 0 0,1 3 27 0 0,-3-5-38 0 0,-3-2 56 0 0,2-6-35 0 0,-3 24 13 0 0,0-15-34 0 0,1-10 77 0 0,4-2-164 0 0,0 0 70 0 0,0 0 0 0 0,-1 0 1 0 0,1-1-1 0 0,0 1 0 0 0,0-1 0 0 0,0 1 1 0 0,-1-1-1 0 0,1 0 0 0 0,0 0 0 0 0,-1 0 0 0 0,1-1 1 0 0,2-1-1 0 0,3-2 2 0 0,7-3 4 0 0,-9 4 0 0 0,12-12 0 0 0,35-31-136 0 0,-48 41 35 0 0,-4 5 100 0 0,20-11-193 0 0,-11 5 141 0 0,-9 7 55 0 0,-1 0 1 0 0,1-1-1 0 0,-1 1 1 0 0,1 0-1 0 0,0 0 1 0 0,-1 0-1 0 0,1-1 1 0 0,-1 1-1 0 0,1 0 0 0 0,0 0 1 0 0,-1 0-1 0 0,1 0 1 0 0,-1 0-1 0 0,1 0 1 0 0,0 0-1 0 0,-1 0 1 0 0,1 0-1 0 0,0 0 0 0 0,0 1 1 0 0,0-1 25 0 0,2 0 219 0 0,1 5-64 0 0,4 1-61 0 0,-2 5-52 0 0,0 4 4 0 0,1-1-58 0 0,0-1-16 0 0,0 1 0 0 0,-6-11 0 0 0,1 0 0 0 0,0 1 0 0 0,-1-1 0 0 0,1 0 0 0 0,0 0 0 0 0,0 0 0 0 0,1 0 0 0 0,-1 0 0 0 0,0 0 0 0 0,1-1 0 0 0,0 1 0 0 0,0-1 0 0 0,0 0 0 0 0,4 3 0 0 0,10 7 0 0 0,2 1 0 0 0,4 1 0 0 0,-20-12 0 0 0,14 7 0 0 0,-5-6 0 0 0,0-1 0 0 0,-1-4 0 0 0,-7 1 0 0 0,17-9 0 0 0,-10 3 0 0 0,14-26-93 0 0,-17 21 8 0 0,-2 1-9 0 0,-4 7 14 0 0,3-3 54 0 0,-2 4-17 0 0,6 0 32 0 0,4 2 11 0 0,0 4-10 0 0,-1-1-33 0 0,-3 0 22 0 0,-5-1-22 0 0,3 3 10 0 0,-5-3-79 0 0,13 2-411 0 0,-3 3-2853 0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7:58.87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1063 289 2303 0 0,'-66'-16'227'0'0,"-27"-5"54"0"0,55 17 1636 0 0,-1 2 1 0 0,1 1-1 0 0,-65 8 0 0 0,-112 28-396 0 0,138-21-1547 0 0,-60 4 15 0 0,96-14-262 0 0,38-4 53 0 0,11-1-1250 0 0,-4 1 1228 0 0,0-1 0 0 0,0 0 0 0 0,7-3 0 0 0,5-2-114 0 0,40-10-642 0 0,-1-3 1 0 0,-1-2 0 0 0,60-33-1 0 0,-52 22 497 0 0,167-96-203 0 0,-208 104 5636 0 0,-21 23-4815 0 0,-1 0-45 0 0,1 0 1 0 0,-1 1 0 0 0,1-1-1 0 0,-1 1 1 0 0,1-1-1 0 0,-1 1 1 0 0,0-1-1 0 0,1 1 1 0 0,-1-1 0 0 0,0 1-1 0 0,1-1 1 0 0,-1 1-1 0 0,0 0 1 0 0,-1-1-1 0 0,-3-1 10 0 0,-1 1 0 0 0,0 0-1 0 0,0 0 1 0 0,1 0-1 0 0,-1 1 1 0 0,0 0-1 0 0,0 0 1 0 0,-9 2 0 0 0,-46 9 451 0 0,60-11-533 0 0,-212 60 96 0 0,109-29-64 0 0,43-13-17 0 0,-246 75 162 0 0,277-84-189 0 0,28-9-89 0 0,3 0 59 0 0,0 0 0 0 0,1 1-1 0 0,-1-1 1 0 0,0 0 0 0 0,0 0 0 0 0,0 1 0 0 0,0-1-1 0 0,0 1 1 0 0,0-1 0 0 0,0 1 0 0 0,1 0 0 0 0,5 3-83 0 0,2-2-16 0 0,0 0 0 0 0,0 0 0 0 0,0-1 0 0 0,0 0 0 0 0,0-1 0 0 0,14 0 0 0 0,58-11-615 0 0,-51 7 507 0 0,211-45-2637 0 0,-185 34 740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8:49.807"/>
    </inkml:context>
    <inkml:brush xml:id="br0">
      <inkml:brushProperty name="width" value="0.05" units="cm"/>
      <inkml:brushProperty name="height" value="0.05" units="cm"/>
    </inkml:brush>
  </inkml:definitions>
  <inkml:trace contextRef="#ctx0" brushRef="#br0">6 0 2303 0 0,'0'0'4811'0'0,"0"3"-3262"0"0,1 17 807 0 0,0 0 0 0 0,-2 0-1 0 0,-5 35 1 0 0,5-52-2317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9:17.224"/>
    </inkml:context>
    <inkml:brush xml:id="br0">
      <inkml:brushProperty name="width" value="0.05" units="cm"/>
      <inkml:brushProperty name="height" value="0.05" units="cm"/>
    </inkml:brush>
  </inkml:definitions>
  <inkml:trace contextRef="#ctx0" brushRef="#br0">1 51 4143 0 0,'0'0'191'0'0,"0"-2"253"0"0,4-11 4689 0 0,-3 7-4185 0 0,2-13 2980 0 0,-2 8-6934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0:01.689"/>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8073 1531 6447 0 0,'5'-8'321'0'0,"-1"0"-1"0"0,1-1 0 0 0,-2 0 1 0 0,1 1-1 0 0,-1-1 1 0 0,0-1-1 0 0,2-13 0 0 0,-4 20-81 0 0,-1-1-1 0 0,0 0 1 0 0,1 1-1 0 0,-1-1 1 0 0,-1 0-1 0 0,1 1 1 0 0,-1-1 0 0 0,1 0-1 0 0,-1 1 1 0 0,0-1-1 0 0,0 1 1 0 0,0-1-1 0 0,-1 1 1 0 0,1-1-1 0 0,-1 1 1 0 0,0 0-1 0 0,0 0 1 0 0,0 0-1 0 0,-1 0 1 0 0,1 0 0 0 0,0 0-1 0 0,-4-2 1 0 0,-3-2-167 0 0,-1 0 0 0 0,1 1 0 0 0,-2 0 0 0 0,-17-7 0 0 0,-47-13 134 0 0,29 14-230 0 0,-1 1 0 0 0,-53-3 0 0 0,-98-1-121 0 0,101 10 80 0 0,-1649-107-965 0 0,529 65 3230 0 0,1196 47-2143 0 0,-191 2 329 0 0,1 15-94 0 0,203-16-288 0 0,-6 1 5 0 0,-24 6 0 0 0,35-7-12 0 0,0 0 0 0 0,0 0-1 0 0,1 0 1 0 0,-1 0-1 0 0,0 1 1 0 0,0-1-1 0 0,1 1 1 0 0,-1 0 0 0 0,1-1-1 0 0,0 1 1 0 0,-1 0-1 0 0,1 1 1 0 0,-3 2 0 0 0,5-4-2 0 0,0-1 0 0 0,0 0 0 0 0,0 0 0 0 0,0 0 1 0 0,0 0-1 0 0,0 0 0 0 0,0 0 0 0 0,-1 0 0 0 0,1 0 1 0 0,0 0-1 0 0,0 1 0 0 0,0-1 0 0 0,0 0 0 0 0,0 0 1 0 0,0 0-1 0 0,0 0 0 0 0,0 0 0 0 0,0 0 0 0 0,0 0 0 0 0,0 1 1 0 0,0-1-1 0 0,0 0 0 0 0,0 0 0 0 0,0 0 0 0 0,0 0 1 0 0,0 0-1 0 0,0 0 0 0 0,1 0 0 0 0,-1 0 0 0 0,0 1 1 0 0,0-1-1 0 0,0 0 0 0 0,0 0 0 0 0,0 0 0 0 0,0 0 1 0 0,0 0-1 0 0,0 0 0 0 0,0 0 0 0 0,0 0 0 0 0,0 0 1 0 0,0 0-1 0 0,1 0 0 0 0,-1 1 0 0 0,0-1 0 0 0,0 0 1 0 0,0 0-1 0 0,0 0 0 0 0,7 5-109 0 0,0 1 1 0 0,0-1-1 0 0,0-1 0 0 0,1 1 1 0 0,-1-1-1 0 0,1-1 1 0 0,0 1-1 0 0,0-1 0 0 0,1-1 1 0 0,15 4-1 0 0,13 0-175 0 0,45 2-1 0 0,-68-7 216 0 0,288 9-806 0 0,5-14 636 0 0,-244 2 208 0 0,89-1-19 0 0,908-12 36 0 0,-988 15 55 0 0,817 10 430 0 0,-150 18 142 0 0,-5 20-324 0 0,592 88-212 0 0,-1049-103-133 0 0,295 42-255 0 0,-451-57 114 0 0,12 1-624 0 0,137 39-1 0 0,-257-55 605 0 0,-1 1 0 0 0,0 0 0 0 0,-1 1 0 0 0,1 0-1 0 0,-1 1 1 0 0,0 0 0 0 0,13 10 0 0 0,-24-16 210 0 0,0 0 0 0 0,0 0-1 0 0,0 0 1 0 0,0 0 0 0 0,0 0 0 0 0,0 0 0 0 0,1 1-1 0 0,-1-1 1 0 0,0 0 0 0 0,0 0 0 0 0,0 0 0 0 0,0 0-1 0 0,0 0 1 0 0,0 0 0 0 0,0 0 0 0 0,0 0 0 0 0,1 0 0 0 0,-1 0-1 0 0,0 0 1 0 0,0 1 0 0 0,0-1 0 0 0,0 0 0 0 0,0 0-1 0 0,0 0 1 0 0,0 0 0 0 0,0 0 0 0 0,0 0 0 0 0,0 0-1 0 0,0 1 1 0 0,0-1 0 0 0,0 0 0 0 0,0 0 0 0 0,0 0-1 0 0,0 0 1 0 0,0 0 0 0 0,0 0 0 0 0,0 1 0 0 0,0-1-1 0 0,0 0 1 0 0,0 0 0 0 0,0 0 0 0 0,0 0 0 0 0,0 0-1 0 0,0 0 1 0 0,0 0 0 0 0,0 1 0 0 0,0-1 0 0 0,0 0-1 0 0,0 0 1 0 0,0 0 0 0 0,0 0 0 0 0,-1 0 0 0 0,1 0 0 0 0,0 0-1 0 0,-2 3-70 0 0,0-1 0 0 0,0 0-1 0 0,0-1 1 0 0,0 1 0 0 0,-1 0 0 0 0,1-1-1 0 0,-1 1 1 0 0,1-1 0 0 0,-1 0 0 0 0,0 0-1 0 0,1 0 1 0 0,-1 0 0 0 0,-3 1-1 0 0,-43 5-370 0 0,40-6 356 0 0,-221 10-893 0 0,-6-18 1026 0 0,149 3-17 0 0,-960-59 2114 0 0,594 32-1168 0 0,164 12-394 0 0,-1650-117 2003 0 0,838 71-1974 0 0,770 48-558 0 0,-528-19 88 0 0,233 6-487 0 0,546 25 315 0 0,51 4 4 0 0,-204-16-236 0 0,4-17-128 0 0,222 33 379 0 0,1 0-6 0 0,0 0 1 0 0,1-1 0 0 0,-1 1 0 0 0,0-1 0 0 0,1 0 0 0 0,0-1-1 0 0,-6-2 1 0 0,11 5 26 0 0,0-1 0 0 0,-1 1-1 0 0,1 0 1 0 0,0 0 0 0 0,0 0 0 0 0,-1 0-1 0 0,1 0 1 0 0,0 0 0 0 0,0-1-1 0 0,-1 1 1 0 0,1 0 0 0 0,0 0 0 0 0,0 0-1 0 0,0-1 1 0 0,-1 1 0 0 0,1 0-1 0 0,0 0 1 0 0,0-1 0 0 0,0 1 0 0 0,0 0-1 0 0,0 0 1 0 0,-1-1 0 0 0,1 1-1 0 0,0 0 1 0 0,0 0 0 0 0,0-1 0 0 0,0 1-1 0 0,0 0 1 0 0,0 0 0 0 0,0-1-1 0 0,0 1 1 0 0,0 0 0 0 0,0-1 0 0 0,0 1-1 0 0,0 0 1 0 0,0 0 0 0 0,0-1-1 0 0,1 1 1 0 0,-1 0 0 0 0,0 0-1 0 0,0-1 1 0 0,0 1 0 0 0,0 0 0 0 0,0 0-1 0 0,1-1 1 0 0,-1 1 0 0 0,15-7-108 0 0,17-2-113 0 0,67-7-1 0 0,-50 9 115 0 0,468-58-474 0 0,-310 45 543 0 0,886-71-110 0 0,-63 44 151 0 0,13 33 100 0 0,1 42 0 0 0,-1017-26-101 0 0,411 29 85 0 0,-6 35 89 0 0,-425-65-187 0 0,-1 0 0 0 0,0 1 0 0 0,1 0 0 0 0,-1 0 0 0 0,7 5 0 0 0,-11-6-21 0 0,-6 0 2 0 0,-31 4-54 0 0,-63 3 0 0 0,-41-8 47 0 0,61-2 9 0 0,-1081-27 12 0 0,-4-25 598 0 0,983 45-443 0 0,-2295-62 1425 0 0,1378 69-1357 0 0,1052 2-219 0 0,-356-7-376 0 0,396 7 245 0 0,11-1-38 0 0,387-42-1682 0 0,23 1 1447 0 0,-174 19 288 0 0,1100-89 242 0 0,-416 76 562 0 0,-140 49 71 0 0,-131 56-122 0 0,-647-68-620 0 0,84 16 23 0 0,-78-14-20 0 0,0 1 0 0 0,-1 1 0 0 0,1 0 0 0 0,12 7 0 0 0,-26-12-8 0 0,0 0 0 0 0,0 0 1 0 0,0 0-1 0 0,1 0 1 0 0,-1 0-1 0 0,0 0 0 0 0,0 0 1 0 0,0 0-1 0 0,0 0 0 0 0,0 0 1 0 0,0 0-1 0 0,0 0 1 0 0,0 0-1 0 0,0 0 0 0 0,1 1 1 0 0,-1-1-1 0 0,0 0 0 0 0,0 0 1 0 0,0 0-1 0 0,0 0 1 0 0,0 0-1 0 0,0 0 0 0 0,0 0 1 0 0,0 0-1 0 0,0 0 0 0 0,0 0 1 0 0,0 0-1 0 0,0 0 1 0 0,1 0-1 0 0,-1 1 0 0 0,0-1 1 0 0,0 0-1 0 0,0 0 0 0 0,0 0 1 0 0,0 0-1 0 0,0 0 1 0 0,0 0-1 0 0,0 0 0 0 0,0 0 1 0 0,0 0-1 0 0,0 1 0 0 0,0-1 1 0 0,0 0-1 0 0,0 0 1 0 0,0 0-1 0 0,0 0 0 0 0,0 0 1 0 0,0 0-1 0 0,0 0 0 0 0,0 0 1 0 0,0 0-1 0 0,0 1 1 0 0,-1-1-1 0 0,1 0 0 0 0,0 0 1 0 0,0 0-1 0 0,0 0 0 0 0,0 0 1 0 0,0 0-1 0 0,0 0 1 0 0,0 0-1 0 0,-2 2-29 0 0,0 0 0 0 0,0 0 0 0 0,0 0 0 0 0,0 0 1 0 0,0-1-1 0 0,0 1 0 0 0,-1-1 0 0 0,1 0 0 0 0,-1 1 0 0 0,1-1 0 0 0,-1 0 0 0 0,1 0 0 0 0,-1-1 1 0 0,-3 2-1 0 0,-8 0-76 0 0,-22 2 1 0 0,26-3 63 0 0,-528 5-841 0 0,486-7 868 0 0,-531-20 171 0 0,412 13-42 0 0,-383-25 719 0 0,39 1 88 0 0,-77-6 119 0 0,547 35-992 0 0,-440-20 457 0 0,186 11-322 0 0,-184-4-181 0 0,44 2 0 0 0,372 10-191 0 0,-35-1-410 0 0,243-1-1045 0 0,159-28 0 0 0,-35 2 1124 0 0,598-12 808 0 0,-816 43-233 0 0,351 9 486 0 0,-375-5-461 0 0,1 1 0 0 0,-1 1 0 0 0,36 11 0 0 0,-57-15-14 0 0,-5 1-10 0 0,-13 4-21 0 0,0 0 1 0 0,-1-1 0 0 0,0-1 0 0 0,-19 3-1 0 0,-74 4 107 0 0,103-10-134 0 0,-442 13 101 0 0,247-12 10 0 0,-52 0 34 0 0,-35 0 18 0 0,-276 4 167 0 0,286 3-125 0 0,-41-1-134 0 0,210-10-56 0 0,-195 0 22 0 0,261 5-92 0 0,53-3-180 0 0,0 0 0 0 0,0 1 0 0 0,11 2 0 0 0,8 0 9 0 0,50 2-339 0 0,85-6 1 0 0,76-17 46 0 0,-5 0 185 0 0,391-2 84 0 0,-591 20 249 0 0,41 5-1 0 0,-73-5 151 0 0,-142 9 750 0 0,100-7-812 0 0,-251-7 202 0 0,40 0-177 0 0,-44 8 421 0 0,-289 9 196 0 0,29-12-466 0 0,519-3-266 0 0,18 1-55 0 0,-26 0 0 0 0,42 2-159 0 0,5-1-42 0 0,38-10-329 0 0,65-9 1 0 0,-51 10 285 0 0,262-39-97 0 0,174-19 403 0 0,1 23 108 0 0,-479 44-2 0 0,-13 1-109 0 0,0 0 0 0 0,0 0-1 0 0,0 0 1 0 0,-1-1 131 0 0,1 1-132 0 0,0 0 1 0 0,0 0 0 0 0,0 0-1 0 0,0 0 1 0 0,0 0 0 0 0,0 0-1 0 0,0 0 1 0 0,0 0 0 0 0,0 0 0 0 0,0 0-1 0 0,0 0 1 0 0,0 0 0 0 0,0 0-1 0 0,0-1 1 0 0,0 1 0 0 0,0 0-1 0 0,0 0 1 0 0,0 0 0 0 0,0 0 0 0 0,0 0-1 0 0,-23-2 369 0 0,21 2-396 0 0,-255 1 834 0 0,182 2-706 0 0,-61 1-94 0 0,-572 11 204 0 0,124-15 54 0 0,564-1-312 0 0,14 1-66 0 0,13 0 12 0 0,200-13-1013 0 0,-141 7 926 0 0,385-21 181 0 0,-400 25 0 0 0,171 1 0 0 0,-207 2 30 0 0,-12-1 334 0 0,-5-1-142 0 0,-9-3-65 0 0,-1 1 0 0 0,1 0-1 0 0,0 0 1 0 0,-14-1 0 0 0,-50-2 149 0 0,60 5-308 0 0,-319-12 2 0 0,210 9 0 0 0,-302 10 5 0 0,282-1 70 0 0,47-3-1067 0 0,132-6 636 0 0,-6-1 328 0 0,-19 4 20 0 0,338-9-66 0 0,-330 12 20 0 0,-1 1-15 0 0,-5-1-22 0 0,-10-2 539 0 0,-15-1-277 0 0,-26-3-172 0 0,-72 4 0 0 0,27 1-8 0 0,-204 7-1151 0 0,46-1 312 0 0,241-8 915 0 0,-3-7-43 0 0,4 6-16 0 0,1 0-1 0 0,-1 0 1 0 0,1 1 0 0 0,-1-1 0 0 0,1 0-1 0 0,-1 1 1 0 0,1-1 0 0 0,0 1-1 0 0,0-1 1 0 0,0 0 0 0 0,0 1 0 0 0,0 0-1 0 0,0-1 1 0 0,0 1 0 0 0,0 0 0 0 0,0-1-1 0 0,1 1 1 0 0,2-2 0 0 0,1 0 43 0 0,0-1 1 0 0,0 1 0 0 0,1 0 0 0 0,7-4-1 0 0,22-6 143 0 0,1 1 0 0 0,0 1 0 0 0,0 2-1 0 0,1 2 1 0 0,61-4 0 0 0,-68 9-123 0 0,-1 2 1 0 0,1 1-1 0 0,-1 1 1 0 0,37 7-1 0 0,67 30-60 0 0,-90-24-17 0 0,-1-3 0 0 0,62 10-1 0 0,-74-20 7 0 0,2 2 0 0 0,-22-3 0 0 0,26 5 0 0 0,58 14 0 0 0,-49-12 0 0 0,83 4 0 0 0,48-12 0 0 0,-88 0 0 0 0,-64-1 0 0 0,0 0 0 0 0,0-2 0 0 0,0 0 0 0 0,43-13 0 0 0,-40 5 0 0 0,33-11 0 0 0,-17 9 0 0 0,-14 6 0 0 0,-14 2 0 0 0,1 3 0 0 0,-3 0 11 0 0,-43-7 117 0 0,-124-6-42 0 0,50 7 97 0 0,-97 1 199 0 0,59 5-316 0 0,137 1-68 0 0,-15 1-205 0 0,127-7-157 0 0,24-2 391 0 0,-126 9-70 0 0,7 0 32 0 0,3 1 11 0 0,-1 0 0 0 0,1 2 0 0 0,1 1 0 0 0,114 36-10 0 0,-79-28-1 0 0,2-3 0 0 0,-1-2 1 0 0,1-2-1 0 0,89-4 0 0 0,207-28 11 0 0,-329 25 0 0 0,-5 1 0 0 0,12-2 0 0 0,29 2 0 0 0,-43 1 11 0 0,-11 0 42 0 0,-3 0-47 0 0,0 0-1 0 0,0-1 0 0 0,0 1 0 0 0,0 0 1 0 0,0-1-1 0 0,1 1 0 0 0,-1 0 0 0 0,0-1 1 0 0,0 1-1 0 0,0-1 0 0 0,-1-1 0 0 0,-3-1-4 0 0,-5-1-1 0 0,1 1 0 0 0,-2-1 0 0 0,1 2 0 0 0,0-1 0 0 0,-1 2 0 0 0,-12-2 0 0 0,-67 2 0 0 0,50 2 0 0 0,9-1 1 0 0,-48 0 4 0 0,1-2-1 0 0,-87-16 1 0 0,163 18 196 0 0,17-3-221 0 0,96-8-123 0 0,-15 3-38 0 0,-40 4 117 0 0,-40 3 64 0 0,-3-1 15 0 0,-11 2 314 0 0,-4 0-275 0 0,-8 4-44 0 0,0 1 1 0 0,9-3 17 0 0,2 0-87 0 0,1 3 46 0 0,1-1-1 0 0,-1 0 1 0 0,1-1 0 0 0,0 1-1 0 0,0 0 1 0 0,1-1-1 0 0,-1 0 1 0 0,1 1 0 0 0,-1-2-1 0 0,1 1 1 0 0,0 0-1 0 0,0-1 1 0 0,1 1-1 0 0,-1-1 1 0 0,6 2 0 0 0,10 3-63 0 0,1 0 0 0 0,23 4 0 0 0,-27-8 66 0 0,286 42 10 0 0,-201-33 0 0 0,16 2 7 0 0,338 44 50 0 0,37-14-57 0 0,-325-33 0 0 0,422 5 64 0 0,-476-20-117 0 0,-114 4 52 0 0,1 1 1 0 0,-1-1-1 0 0,1 0 1 0 0,-1 0-1 0 0,1 0 1 0 0,-1 0-1 0 0,1 0 1 0 0,-1 0-1 0 0,1 0 1 0 0,-1-1-1 0 0,1 1 1 0 0,-1 0-1 0 0,1 0 1 0 0,-1 0-1 0 0,1 0 1 0 0,-1 0-1 0 0,0-1 1 0 0,1 1-1 0 0,-1 0 1 0 0,1 0-1 0 0,0-1 1 0 0,-7-5 91 0 0,-19-5 114 0 0,11 8-133 0 0,0 0 0 0 0,-1 0 0 0 0,-24 0 0 0 0,-48 3 23 0 0,49 1-56 0 0,-191 9-7 0 0,-234 42 0 0 0,265-26-20 0 0,-210 37-14 0 0,54 4 2 0 0,259-55 0 0 0,-107 20 0 0 0,193-29-10 0 0,10 0-21 0 0,9 0-94 0 0,-9-3 90 0 0,21 5-115 0 0,1-1 1 0 0,0-2-1 0 0,42 1 0 0 0,70-12 73 0 0,60-19 64 0 0,-3 0 15 0 0,-175 27-2 0 0,476-60 0 0 0,-297 29-8 0 0,495-75-48 0 0,-184 67 56 0 0,-461 37 0 0 0,-1 0 11 0 0,-42 3 44 0 0,-7-1 17 0 0,-87-11 141 0 0,-155 0 0 0 0,135 10-145 0 0,-553-21 195 0 0,248-6-98 0 0,387 24-115 0 0,27 5-104 0 0,5-1-10 0 0,99-24-602 0 0,137-14-1 0 0,-151 29 656 0 0,164 4 1 0 0,-201 11-44 0 0,-41-4 56 0 0,-10 2-1 0 0,-9 0-10 0 0,8-3 5 0 0,-30 6 62 0 0,-1 0 1 0 0,-59 1-1 0 0,53-4-20 0 0,-536 13 391 0 0,-1-36-21 0 0,563 19-408 0 0,-251-20 0 0 0,324 25-170 0 0,-1-3-1 0 0,96-11 0 0 0,173-17 171 0 0,51-6 0 0 0,-134 6 0 0 0,-238 25-2 0 0,23 2 16 0 0,-28 0 238 0 0,-5 0-188 0 0,-636 47 55 0 0,474-40-134 0 0,84-3 15 0 0,54-1-10 0 0,30-3-10 0 0,0 0 1 0 0,-1 0 0 0 0,1 1 0 0 0,0 0 0 0 0,5 1 0 0 0,11 1 6 0 0,51 1-16 0 0,76-8 0 0 0,-63 1 121 0 0,793-46-180 0 0,-646 24-45 0 0,-16 2 10 0 0,-146 17 70 0 0,-66 5 290 0 0,-12-2-202 0 0,1-1-1 0 0,-1 1 1 0 0,0 1-1 0 0,0-1 1 0 0,0 2-1 0 0,0-1 1 0 0,-14 0-1 0 0,-67 5-42 0 0,51 0-45 0 0,-49 2 38 0 0,-105 2 15 0 0,154-6 0 0 0,8 0 0 0 0,1-1 0 0 0,0-2 0 0 0,-47-8 0 0 0,62 6 0 0 0,15 4 0 0 0,0 0 0 0 0,-1 0 0 0 0,1 0 0 0 0,-1-1 0 0 0,1 1 0 0 0,0 0 0 0 0,-1 0 0 0 0,1 0 0 0 0,0 0 0 0 0,-1 0 0 0 0,1 0 0 0 0,0-1 0 0 0,0 1 0 0 0,-1 0 0 0 0,1 0 0 0 0,0 0 0 0 0,-1-1 0 0 0,1 1 0 0 0,0 0 0 0 0,0-1 0 0 0,0 1 0 0 0,-1 0 0 0 0,1 0 0 0 0,0-1 0 0 0,0 1 0 0 0,0 0 0 0 0,-1-1 0 0 0,2 0-4 0 0,0 0 0 0 0,1 0 0 0 0,-1 0 0 0 0,0 0 0 0 0,0 0-1 0 0,1 0 1 0 0,-1 0 0 0 0,0 1 0 0 0,1-1 0 0 0,-1 0 0 0 0,1 1-1 0 0,-1 0 1 0 0,0-1 0 0 0,1 1 0 0 0,1-1 0 0 0,30-5-140 0 0,-31 6 138 0 0,281-34-428 0 0,-274 31 386 0 0,-11 1 38 0 0,-12-2 18 0 0,13 4-12 0 0,-30-6-15 0 0,1 2 0 0 0,-49 1 1 0 0,-7-2 10 0 0,73 5 9 0 0,10 0 0 0 0,0 0-1 0 0,0 0 1 0 0,0-1 0 0 0,0 1 0 0 0,0-1 0 0 0,0 1 0 0 0,0-1 0 0 0,0 0-1 0 0,0 0 1 0 0,0 0 0 0 0,-5-4 0 0 0,5 3 52 0 0,-3-3 17 0 0,5 4 188 0 0,7-2-177 0 0,2-2-28 0 0,-1 1-43 0 0,-16 4-10 0 0,-3 2 0 0 0,2 2-12 0 0,7-1-46 0 0,0 8 3 0 0,4-9 54 0 0,-1 0 1 0 0,1-1-1 0 0,-1 1 1 0 0,1 0-1 0 0,0 0 1 0 0,0-1-1 0 0,0 1 1 0 0,0-1-1 0 0,0 1 0 0 0,0 0 1 0 0,1-1-1 0 0,-1 0 1 0 0,0 1-1 0 0,1-1 1 0 0,-1 0-1 0 0,1 0 1 0 0,0 0-1 0 0,-1 0 0 0 0,1 0 1 0 0,0 0-1 0 0,-1 0 1 0 0,1 0-1 0 0,2 0 1 0 0,7 3 1 0 0,0-1-1 0 0,17 4 1 0 0,-27-7-1 0 0,89 13 62 0 0,132 4 0 0 0,7 0 14 0 0,27 10-36 0 0,31 3 32 0 0,468 110 136 0 0,-54-30-498 0 0,-638-105 266 0 0,73-5 1 0 0,-60-1 16 0 0,475-26 7 0 0,-533 25 0 0 0,23 1-2 0 0,40-5 15 0 0,-79 6 122 0 0,-4 0 15 0 0,-39-4 51 0 0,-1 3 0 0 0,-47 3 0 0 0,18 1-172 0 0,-878-9-93 0 0,527-5 128 0 0,402 10-64 0 0,-307-17 0 0 0,323 17-70 0 0,6 0 6 0 0,12-1-52 0 0,21 0-91 0 0,870-54-1248 0 0,-157 20 1046 0 0,-747 36 411 0 0,26-1 51 0 0,1 2 1 0 0,-1 2 0 0 0,41 8 0 0 0,-53-7 26 0 0,-32 4 16 0 0,-14-1-87 0 0,0-1 0 0 0,-35 2-1 0 0,-63-2 36 0 0,108-5-39 0 0,-463 3 199 0 0,368-5-29 0 0,17 1 19 0 0,-910 13 881 0 0,945-10-1035 0 0,13 0-40 0 0,-89-5 0 0 0,128 0-91 0 0,10 2-107 0 0,5-1-228 0 0,13-7 225 0 0,0 0 1 0 0,1 2-1 0 0,0 0 0 0 0,21-4 0 0 0,76-10-128 0 0,-109 19 334 0 0,137-18-92 0 0,44-8 94 0 0,170-36-7 0 0,-131 34 92 0 0,-217 27-1 0 0,14-2 585 0 0,-20 2-352 0 0,-14 1-187 0 0,-155-1-268 0 0,116 2 110 0 0,17-5 11 0 0,32 4 194 0 0,-24-8 2 0 0,1 4-186 0 0,-1 1-1 0 0,0 2 1 0 0,-33 0 0 0 0,-81 8 10 0 0,63-1 45 0 0,-1-1-55 0 0,-139 9 0 0 0,215-13 75 0 0,-20 3-609 0 0,36 1-736 0 0,40 0 992 0 0,0-3 0 0 0,92-8 0 0 0,-117 5 257 0 0,153-14 21 0 0,-167 16 1232 0 0,-867 7 184 0 0,683-8-1312 0 0,-72 2 22 0 0,216 0-126 0 0,0 1 0 0 0,1 1 0 0 0,0 2 1 0 0,-30 8-1 0 0,37-6-45 0 0,15-3 25 0 0,2-2 1 0 0,0-1 4 0 0,-1 0 1 0 0,0 0-1 0 0,1 0 1 0 0,-1 0-1 0 0,1 1 1 0 0,0-1-1 0 0,-1 0 0 0 0,1 0 1 0 0,0 1-1 0 0,0-1 1 0 0,0 0-1 0 0,0 0 0 0 0,0 1 1 0 0,0-1-1 0 0,0 0 1 0 0,0 1-1 0 0,0-1 1 0 0,1 0-1 0 0,-1 0 0 0 0,1 1 1 0 0,-1-1-1 0 0,1 0 1 0 0,-1 0-1 0 0,1 0 1 0 0,-1 0-1 0 0,1 0 0 0 0,1 2 1 0 0,1 0-41 0 0,-1 0-1 0 0,1 0 1 0 0,0 0 0 0 0,0 0 0 0 0,1 0 0 0 0,3 2-1 0 0,10 4-13 0 0,-1 0 0 0 0,1-1 0 0 0,1-1-1 0 0,-1-1 1 0 0,34 8 0 0 0,96 8-345 0 0,-109-17 387 0 0,573 39-607 0 0,-574-43 628 0 0,49 3 19 0 0,214 14 70 0 0,-261-14-75 0 0,129 14 132 0 0,-117-10-86 0 0,64 18 0 0 0,-101-19-54 0 0,-14-7 0 0 0,0 0 0 0 0,0 0 0 0 0,1 0 0 0 0,-1 0 0 0 0,0 0 0 0 0,0 0 0 0 0,0 0 0 0 0,0 0 0 0 0,0 0 0 0 0,0 1 0 0 0,0-1 0 0 0,0 0 0 0 0,0 0 0 0 0,1 0 0 0 0,-1 0 0 0 0,0 0 0 0 0,0 0 0 0 0,0 1 0 0 0,0-1 0 0 0,0 0 0 0 0,0 0 0 0 0,0 0 0 0 0,0 0 0 0 0,0 0 0 0 0,0 1 0 0 0,0-1 0 0 0,0 0 0 0 0,0 0 0 0 0,0 0 0 0 0,0 0 0 0 0,0 0 0 0 0,0 1 0 0 0,0-1 0 0 0,0 0 0 0 0,0 0 0 0 0,-1 0 0 0 0,-6 4 0 0 0,-4 1 0 0 0,0 0 0 0 0,0-1 0 0 0,0-1 0 0 0,-1 0 0 0 0,1 0 0 0 0,-1-1 0 0 0,-14 0 0 0 0,-6 3 0 0 0,-522 69 690 0 0,181-14-64 0 0,72-9-343 0 0,190-35-202 0 0,-184 49-1 0 0,274-59-97 0 0,7-2-24 0 0,1 0 0 0 0,-17 7 0 0 0,30-11 31 0 0,-1 0-1 0 0,1 0 0 0 0,0 1 0 0 0,0-1 0 0 0,0 0 0 0 0,0 0 1 0 0,0 0-1 0 0,0 0 0 0 0,0 1 0 0 0,-1-1 0 0 0,1 0 1 0 0,0 0-1 0 0,0 0 0 0 0,0 1 0 0 0,0-1 0 0 0,0 0 1 0 0,0 0-1 0 0,0 0 0 0 0,0 1 0 0 0,0-1 0 0 0,0 0 1 0 0,0 0-1 0 0,0 0 0 0 0,0 1 0 0 0,0-1 0 0 0,0 0 1 0 0,0 0-1 0 0,1 0 0 0 0,-1 0 0 0 0,0 1 0 0 0,0-1 1 0 0,0 0-1 0 0,0 0 0 0 0,0 0 0 0 0,0 1 0 0 0,0-1 0 0 0,1 0 1 0 0,-1 0-1 0 0,0 0 0 0 0,0 0 0 0 0,5 6-126 0 0,-3-4 94 0 0,1 0-1 0 0,-1-1 0 0 0,0 0 1 0 0,0 1-1 0 0,0-1 0 0 0,1 0 1 0 0,-1 0-1 0 0,1 0 0 0 0,-1-1 1 0 0,0 1-1 0 0,5 0 1 0 0,31 1-253 0 0,-27-2 219 0 0,637-38-536 0 0,-367 11 491 0 0,4 0 233 0 0,83-7 326 0 0,-1 31 190 0 0,-343 3-548 0 0,-1 2 0 0 0,47 10-1 0 0,-55-8-19 0 0,-13-2-27 0 0,-5 0-9 0 0,-6 4-22 0 0,0-1 0 0 0,-1 0 1 0 0,0 0-1 0 0,0-1 1 0 0,0-1-1 0 0,0 1 1 0 0,-12 1-1 0 0,-80 11 52 0 0,83-14-27 0 0,-482 40 246 0 0,357-36 157 0 0,-216-20 0 0 0,323 8-159 0 0,34 6 138 0 0,7-1-272 0 0,38-7-97 0 0,1 2-1 0 0,48-1 1 0 0,-15 1-79 0 0,156-19 22 0 0,95-8-40 0 0,-24 7 58 0 0,-5 0 0 0 0,369-21 0 0 0,-13 22 0 0 0,-242 33 0 0 0,-111 0 0 0 0,224 14 0 0 0,-381-14 0 0 0,73 6 11 0 0,-214-13 538 0 0,-8-2-293 0 0,-220-27 653 0 0,123 18-842 0 0,-320-19-67 0 0,286 23-39 0 0,-68-1 13 0 0,1 15 27 0 0,167-1-22 0 0,35-7 12 0 0,0 0-1 0 0,1 0 1 0 0,-1 0 0 0 0,1 0 0 0 0,-1 0-1 0 0,0 1 1 0 0,1-1 0 0 0,-1 0 0 0 0,1 0-1 0 0,-1 1 1 0 0,1-1 0 0 0,-1 1 0 0 0,1-1-1 0 0,-1 0 1 0 0,1 1 0 0 0,-1-1 0 0 0,1 1-1 0 0,0-1 1 0 0,-1 1 0 0 0,0 1-23 0 0,0-2-19 0 0,1 1-1 0 0,0-1 1 0 0,0 1 0 0 0,-1-1 0 0 0,1 1 0 0 0,0 0 0 0 0,0-1 0 0 0,0 1 0 0 0,-1-1 0 0 0,1 1 0 0 0,0 0 0 0 0,0-1 0 0 0,0 1 0 0 0,0-1 0 0 0,0 1 0 0 0,0 0 0 0 0,0-1 0 0 0,0 1 0 0 0,1 0 0 0 0,-1-1-1 0 0,0 1 1 0 0,0-1 0 0 0,1 2 0 0 0,-1-1-157 0 0,6 13-1280 0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0:40.82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10741 1426 9671 0 0,'5'-5'81'0'0,"1"0"0"0"0,-1 0-1 0 0,1 1 1 0 0,0 0-1 0 0,0 0 1 0 0,0 0 0 0 0,1 1-1 0 0,-1 0 1 0 0,1 0-1 0 0,0 1 1 0 0,0 0 0 0 0,10-2-1 0 0,334-23 2093 0 0,3 28-1982 0 0,-348-1-192 0 0,318-4 89 0 0,-132 0-128 0 0,438-16-259 0 0,4-8 132 0 0,-346 17 158 0 0,1721-72 127 0 0,-1806 77-73 0 0,258-19 140 0 0,-421 18 63 0 0,-51-2 238 0 0,1 5-409 0 0,1 0 0 0 0,-1 1 0 0 0,1 0 1 0 0,-1 1-1 0 0,0 0 0 0 0,0 1 0 0 0,-16-1 1 0 0,6 1-47 0 0,-597-21 114 0 0,-2 46-157 0 0,-511 63 428 0 0,453-22-312 0 0,230-18-21 0 0,431-45-55 0 0,102-18-753 0 0,-7 0 430 0 0,-40 11 259 0 0,452-68-208 0 0,464-46 289 0 0,-866 110-45 0 0,598-55 0 0 0,-166 46 0 0 0,-501 18 23 0 0,-16 0 93 0 0,-9 1 33 0 0,-377 17 490 0 0,108-6-606 0 0,-1011 73 148 0 0,-212 10-170 0 0,1397-88-2 0 0,-48 1-260 0 0,153-8 139 0 0,0-1 1 0 0,1 0 0 0 0,-1 0 0 0 0,9-3-1 0 0,8-2-49 0 0,172-24-329 0 0,-81 14 388 0 0,1795-227-66 0 0,-1100 199 222 0 0,-732 44 43 0 0,-1 2-1 0 0,92 16 1 0 0,-188-10-22 0 0,-43 8-59 0 0,0-3 0 0 0,-69 6 1 0 0,81-13-13 0 0,-616 48-4 0 0,469-43 0 0 0,-283 2 0 0 0,283-11 176 0 0,177-2-102 0 0,0 0-1 0 0,0-1 1 0 0,0-2 0 0 0,-25-5-1 0 0,44 7 23 0 0,4-1-16 0 0,2-1-78 0 0,0 0-1 0 0,0 0 0 0 0,0 0 1 0 0,0 1-1 0 0,0-1 0 0 0,1 1 1 0 0,-1 0-1 0 0,1 0 0 0 0,7-3 1 0 0,41-14-120 0 0,-34 14 29 0 0,221-57-557 0 0,6 19 546 0 0,-97 19 71 0 0,401-62-17 0 0,-258 43 28 0 0,45-1 15 0 0,69-11 18 0 0,103-1 701 0 0,-475 52-641 0 0,-46-1-22 0 0,-20-3-33 0 0,0 3 0 0 0,-47-3-1 0 0,26 3-6 0 0,-327-14-57 0 0,164 13 24 0 0,142 3 20 0 0,-94-7 0 0 0,147 6 0 0 0,6 0 0 0 0,7-1 11 0 0,9 4-6 0 0,0 0 0 0 0,0 0 0 0 0,0 1 0 0 0,0-1 1 0 0,0 0-1 0 0,1 0 0 0 0,-1 1 0 0 0,0-1 0 0 0,0 0 0 0 0,1 1 0 0 0,-1-1 1 0 0,0 0-1 0 0,1 1 0 0 0,-1-1 0 0 0,1 1 0 0 0,-1-1 0 0 0,1 1 0 0 0,-1-1 1 0 0,2 0-1 0 0,-2 1-1 0 0,4-4-17 0 0,1 0 1 0 0,-1 0 0 0 0,1 1 0 0 0,0-1-1 0 0,1 1 1 0 0,-1 0 0 0 0,11-4 0 0 0,45-12-240 0 0,-46 15 224 0 0,238-50-125 0 0,-143 33 150 0 0,21-13 6 0 0,-52 12-59 0 0,-39 9 56 0 0,-1-1 0 0 0,71-36 0 0 0,-108 49 55 0 0,-1-1 19 0 0,-1 2-72 0 0,1 0 0 0 0,-1-1 0 0 0,0 1 0 0 0,0 0 0 0 0,0-1-1 0 0,1 1 1 0 0,-1 0 0 0 0,0-1 0 0 0,0 1 0 0 0,0 0 0 0 0,0-1 0 0 0,0 1 0 0 0,1 0-1 0 0,-1-1 1 0 0,0 1 0 0 0,0 0 0 0 0,0-1 0 0 0,0 1 0 0 0,0 0 0 0 0,0-1 0 0 0,0 1-1 0 0,0-1 1 0 0,0 1 0 0 0,-1 0 0 0 0,1-1 0 0 0,0 1 0 0 0,0 0 0 0 0,0-1-1 0 0,0 1 1 0 0,0 0 0 0 0,-1-1 0 0 0,1 1 0 0 0,0 0 0 0 0,0-1 0 0 0,-1 1 0 0 0,1 0-1 0 0,0 0 1 0 0,0-1 0 0 0,-1 1 0 0 0,1 0 0 0 0,0 0 0 0 0,-1 0 0 0 0,1-1-1 0 0,0 1 1 0 0,-1 0 0 0 0,1 0 0 0 0,0 0 0 0 0,-1 0 0 0 0,1 0-2 0 0,-3-2-16 0 0,1 0 0 0 0,0 1 0 0 0,-1 0 0 0 0,1 0-1 0 0,0-1 1 0 0,-4 0 0 0 0,-29-4-113 0 0,35 6 129 0 0,-2 0-54 0 0,4 0-368 0 0,0 1 383 0 0,0-1-1 0 0,0 1 0 0 0,0 0 1 0 0,0-1-1 0 0,0 1 1 0 0,3 2-1 0 0,7 2-2 0 0,16 1 15 0 0,0-2 1 0 0,0-1-1 0 0,46-1 0 0 0,-35-3 27 0 0,0-2 0 0 0,70-13 0 0 0,-94 12 0 0 0,-6 0 19 0 0,-9 4-17 0 0,0 0-1 0 0,0 0 1 0 0,0 0 0 0 0,0 0 0 0 0,0 0-1 0 0,0 0 1 0 0,0 0 0 0 0,0 0-1 0 0,0 0 1 0 0,0 0 0 0 0,0 0 0 0 0,0 0-1 0 0,0 0 1 0 0,0 0 0 0 0,0 0 0 0 0,0 0-1 0 0,0 0 1 0 0,0 0 0 0 0,0 0-1 0 0,-1 0 1 0 0,1-1 0 0 0,0 1 0 0 0,0 0-1 0 0,0 0 1 0 0,0 0 0 0 0,0 0 0 0 0,0 0-1 0 0,0 0 1 0 0,0 0 0 0 0,0 0-1 0 0,0 0 1 0 0,0 0 0 0 0,0 0 0 0 0,0 0-1 0 0,0 0 1 0 0,0 0 0 0 0,0 0 0 0 0,0 0-1 0 0,0 0 1 0 0,0-1 0 0 0,0 1-1 0 0,0 0 1 0 0,0 0 0 0 0,0 0 0 0 0,0 0-1 0 0,0 0 1 0 0,0 0 0 0 0,0 0 0 0 0,0 0-1 0 0,1 0 1 0 0,-16-6 4 0 0,1 1 0 0 0,-1 1 0 0 0,-23-4 0 0 0,-51-4-30 0 0,2 1 5 0 0,-133-22 7 0 0,84 17-48 0 0,205 18-116 0 0,131 3-214 0 0,-99 0 199 0 0,-81-5 180 0 0,23 3-42 0 0,-43-3 54 0 0,0 0 0 0 0,0 0 0 0 0,0 0-1 0 0,0 0 1 0 0,0 0 0 0 0,0 0 0 0 0,0 0 0 0 0,0 0 0 0 0,0 0 0 0 0,0 0-1 0 0,0 0 1 0 0,0 0 0 0 0,0 0 0 0 0,0 0 0 0 0,0 0 0 0 0,0 0 0 0 0,0 0-1 0 0,0 1 1 0 0,0-1 0 0 0,0 0 0 0 0,0 0 0 0 0,0 0 0 0 0,0 0 0 0 0,0 0 0 0 0,0 0-1 0 0,0 0 1 0 0,0 0 0 0 0,0 0 0 0 0,0 0 0 0 0,0 0 0 0 0,0 0 0 0 0,0 0-1 0 0,0 0 1 0 0,1 0 0 0 0,-1 0 0 0 0,0 0 0 0 0,0 0 0 0 0,0 0 0 0 0,0 0-1 0 0,0 0 1 0 0,0 0 0 0 0,0 0 0 0 0,0 0 0 0 0,0 0 0 0 0,0 0 0 0 0,0 0 0 0 0,0 0-1 0 0,0 0 1 0 0,0 0 0 0 0,0 0 0 0 0,-8 3 37 0 0,-13 1 21 0 0,-162 11 118 0 0,66-8-151 0 0,29 1 122 0 0,-276 20 88 0 0,352-27-183 0 0,10-1-11 0 0,4 0-97 0 0,12 3-35 0 0,0-1 0 0 0,0 0-1 0 0,1-1 1 0 0,19-2 0 0 0,61-8-182 0 0,-63 5 182 0 0,261-31-4 0 0,-256 26 598 0 0,-41 10-430 0 0,1-1-1 0 0,-1 0 1 0 0,1 0 0 0 0,-1 0-1 0 0,-5-1 1 0 0,-7 0-57 0 0,-97 10 31 0 0,74-5-43 0 0,-180 28-5 0 0,206-29-14 0 0,10-2-58 0 0,6 0-10 0 0,2 1 12 0 0,0 0-1 0 0,1 0 0 0 0,-1-1 0 0 0,1 0 0 0 0,0 0 1 0 0,-1 0-1 0 0,11 0 0 0 0,44-4-432 0 0,-47 2 415 0 0,337-45-307 0 0,-277 34 550 0 0,-11 2 212 0 0,109-34-1 0 0,-137 34-294 0 0,1 1 0 0 0,0 2 0 0 0,62-5 0 0 0,-88 11-72 0 0,37 2 0 0 0,-42-1-2 0 0,-2-1-3 0 0,0 1-1 0 0,0 1 1 0 0,-1-1-1 0 0,1 0 1 0 0,0 0-1 0 0,-1 1 1 0 0,1-1-1 0 0,0 1 1 0 0,-1-1-1 0 0,1 1 1 0 0,0 0-1 0 0,1 1 1 0 0,8 2-20 0 0,-7-3-18 0 0,6 2 43 0 0,-74-21-11 0 0,51 16 11 0 0,3-1-20 0 0,9 3-81 0 0,6 1-725 0 0,1-1 652 0 0,0 0 0 0 0,0 1 1 0 0,0-2-1 0 0,9 0 0 0 0,10-1-106 0 0,135 4 1552 0 0,-178-6-1117 0 0,1 1 1 0 0,-1 1-1 0 0,0 0 0 0 0,-18 2 0 0 0,-70 8-145 0 0,34-2 59 0 0,-243 8 260 0 0,-21 11-125 0 0,112-3-157 0 0,123-12 9 0 0,59-5-47 0 0,66 1 51 0 0,11-2-99 0 0,0-1 0 0 0,48-2-1 0 0,71-12-190 0 0,31 0 66 0 0,-167 10 164 0 0,-7 0 11 0 0,-8 1 56 0 0,-19 0 225 0 0,-218 19 68 0 0,27-2-386 0 0,-346 14 90 0 0,245-26 59 0 0,197-6-64 0 0,106 0-48 0 0,3 1-11 0 0,0 0 0 0 0,1 0 0 0 0,-1 0 0 0 0,0 0 0 0 0,0 0 0 0 0,1 0 0 0 0,-1 1 0 0 0,0-1 0 0 0,0 1-1 0 0,1-1 1 0 0,-4 2 0 0 0,-6 2-18 0 0,11-4 16 0 0,0 0 1 0 0,0 0-1 0 0,1 0 1 0 0,-1 0 0 0 0,0 0-1 0 0,0 0 1 0 0,0 0-1 0 0,0 0 1 0 0,0 0 0 0 0,0 0-1 0 0,0 0 1 0 0,0 0 0 0 0,0 0-1 0 0,0 0 1 0 0,0 0-1 0 0,0 0 1 0 0,0 0 0 0 0,0 0-1 0 0,0 0 1 0 0,0 0-1 0 0,0 0 1 0 0,0 0 0 0 0,0 1-1 0 0,0-1 1 0 0,0 0-1 0 0,0 0 1 0 0,0 0 0 0 0,0 0-1 0 0,0 0 1 0 0,0 0-1 0 0,0 0 1 0 0,0 0 0 0 0,0 0-1 0 0,0 0 1 0 0,0 0-1 0 0,0 0 1 0 0,0 0 0 0 0,0 0-1 0 0,0 0 1 0 0,0 1 0 0 0,0-1-1 0 0,0 0 1 0 0,0 0-1 0 0,0 0 1 0 0,0 0 0 0 0,0 0-1 0 0,0 0 1 0 0,0 0-1 0 0,0 0 1 0 0,0 0 0 0 0,0 0-1 0 0,0 0 1 0 0,0 0-1 0 0,0 0 1 0 0,0 0 0 0 0,-1 0-1 0 0,1 0 1 0 0,0 0-1 0 0,0 0 1 0 0,0 0 0 0 0,0 0-1 0 0,0 0 1 0 0,0 0 0 0 0,0 0-1 0 0,0 0 1 0 0,0 0-1 0 0,0 0 1 0 0,3 4-30 0 0,0-1 0 0 0,1 0 0 0 0,-1 0 0 0 0,1 0 1 0 0,0 0-1 0 0,0-1 0 0 0,0 0 0 0 0,0 1 0 0 0,0-1 0 0 0,0-1 0 0 0,1 1 0 0 0,-1-1 1 0 0,1 1-1 0 0,5 0 0 0 0,12 1-103 0 0,36 3 1 0 0,-55-6 120 0 0,101 2-364 0 0,115-13 0 0 0,-68 1 163 0 0,-118 9 824 0 0,-35 1-436 0 0,-43 3 126 0 0,-52 8-1 0 0,25-1-236 0 0,-153 8 40 0 0,39-3 24 0 0,-69 6 3 0 0,204-15-128 0 0,-107 5 53 0 0,155-11-152 0 0,7 0-245 0 0,117-7-273 0 0,-22 1 582 0 0,8 4 44 0 0,-105 2 48 0 0,-4 1-5 0 0,-1 0 0 0 0,0 0 0 0 0,0 0 1 0 0,0-1-1 0 0,0 1 0 0 0,-5-1 0 0 0,-4 1 48 0 0,-312 37 284 0 0,9-1-107 0 0,18 4-300 0 0,295-41-83 0 0,17-4-700 0 0,372-79-445 0 0,-264 63 1217 0 0,-120 20 234 0 0,-27 5 200 0 0,8-1-258 0 0,-187 25 572 0 0,102-16-658 0 0,-74 9-43 0 0,-330-2 0 0 0,496-21-10 0 0,-37-3-21 0 0,44 3-101 0 0,4-1-67 0 0,6-4 89 0 0,1 1 0 0 0,-1-1 0 0 0,1 1 0 0 0,0 1 1 0 0,1 0-1 0 0,-1 0 0 0 0,1 1 0 0 0,10-3 1 0 0,85-14-245 0 0,188-13 265 0 0,-47 6 30 0 0,-242 27 44 0 0,26-4 25 0 0,1 1 0 0 0,31 3 0 0 0,-49 0 32 0 0,-10 0 353 0 0,11 2-578 0 0,17-2 118 0 0,0-1 1 0 0,41-7 0 0 0,-18 2 15 0 0,377-42 34 0 0,-300 32 0 0 0,-117 15 11 0 0,-12 0 234 0 0,-4 1-191 0 0,-15-3-60 0 0,0 1 1 0 0,0 0-1 0 0,0 1 0 0 0,-23 3 1 0 0,-73 11-63 0 0,39-3 46 0 0,-236 28 22 0 0,153-8 32 0 0,14-2 11 0 0,54-10 12 0 0,59-11-102 0 0,-1-1 0 0 0,1-1 0 0 0,-1-2 0 0 0,-33 0 0 0 0,55-3-16 0 0,6 0 29 0 0,-1 0 0 0 0,1-1 0 0 0,0 1 0 0 0,0 0 0 0 0,-1-1-1 0 0,1 0 1 0 0,0 0 0 0 0,0 0 0 0 0,0 0 0 0 0,0 0 0 0 0,0-1-1 0 0,-5-3 1 0 0,5 3-3 0 0,-1-4 80 0 0,3 3 31 0 0,0 2-70 0 0,0-1-1 0 0,1 1 1 0 0,-1 0 0 0 0,0 0-1 0 0,0 0 1 0 0,0 0-1 0 0,0 0 1 0 0,1 0-1 0 0,-1 0 1 0 0,-1 0-1 0 0,1 1 1 0 0,0-1-1 0 0,0 0 1 0 0,0 1-1 0 0,0-1 1 0 0,-1 0 0 0 0,1 1-1 0 0,0-1 1 0 0,0 1-1 0 0,-1 0 1 0 0,1 0-1 0 0,0-1 1 0 0,-2 1-1 0 0,-3-1 4 0 0,-24-4-7 0 0,-1 2 0 0 0,0 0 0 0 0,-48 4 0 0 0,36-1 0 0 0,-41 3-1 0 0,-15 0 22 0 0,54-4 109 0 0,-185-1 206 0 0,148 6-302 0 0,80-4-178 0 0,5 0-74 0 0,20 3-59 0 0,0-2 0 0 0,45-2 1 0 0,4-1-60 0 0,113 4 336 0 0,-94 0 0 0 0,-78-2 11 0 0,-11 0 234 0 0,-4 0-53 0 0,-104 9 562 0 0,43-1-540 0 0,-395 8 629 0 0,137-4-518 0 0,193-6-261 0 0,73-3-20 0 0,-49 1 112 0 0,102-4-117 0 0,7 3-1059 0 0,-4-3 988 0 0,0 1 1 0 0,0-1-1 0 0,0 0 1 0 0,0 1-1 0 0,1-1 1 0 0,0 0-1 0 0,1 0-20 0 0,20 3-40 0 0,0-1 1 0 0,0 0-1 0 0,0-2 1 0 0,24-3 0 0 0,-25 1 62 0 0,-10 1 7 0 0,-11 1 18 0 0,0 0 1 0 0,-1 0 0 0 0,1 0 0 0 0,0 0-1 0 0,0 0 1 0 0,-1-1 0 0 0,1 1 0 0 0,-1 0-1 0 0,1 0 1 0 0,0-1 0 0 0,-1 1 0 0 0,1 0-1 0 0,0-1 1 0 0,-1 1 0 0 0,1-1 0 0 0,0 0-1 0 0,0 0-4 0 0,0 0 4 0 0,-1 1 0 0 0,0 0 1 0 0,1-1-1 0 0,-1 1 0 0 0,0-1 1 0 0,0 1-1 0 0,0-1 0 0 0,1 1 0 0 0,-1-1 1 0 0,0 1-1 0 0,0-1 0 0 0,0 1 1 0 0,0-1-1 0 0,0 1 0 0 0,0-1 1 0 0,0 1-1 0 0,0-1 0 0 0,0 1 0 0 0,0 0 1 0 0,0-1-1 0 0,0 1 0 0 0,0-1 1 0 0,-1 1-1 0 0,1-1 0 0 0,0 1 1 0 0,-1-2-1 0 0,1 2-3 0 0,0-1 8 0 0,-1-1-1 0 0,0 0 1 0 0,0 1-1 0 0,0 0 1 0 0,0-1 0 0 0,0 1-1 0 0,0 0 1 0 0,0-1-1 0 0,0 1 1 0 0,0 0 0 0 0,-1 0-1 0 0,1 0 1 0 0,0 0-1 0 0,-1 0 1 0 0,1 0-1 0 0,-1 0 1 0 0,-2 0 0 0 0,-31-10 52 0 0,28 9-52 0 0,-207-35 213 0 0,108 23-41 0 0,-223-22 582 0 0,0 18-89 0 0,48 18-582 0 0,266 1-116 0 0,0 0 0 0 0,-17 5 0 0 0,29-5-62 0 0,32 6-1205 0 0,-4-1 1170 0 0,0-2 0 0 0,26 1 0 0 0,84-1-313 0 0,-109-3 424 0 0,731 6 18 0 0,-701-6 13 0 0,159 0 172 0 0,-2-15 559 0 0,-215 12-427 0 0,-5-2-210 0 0,0 0 0 0 0,-1 0 1 0 0,1 1-1 0 0,-1 0 0 0 0,0 0 0 0 0,0 0 0 0 0,0 1 1 0 0,-12-1-1 0 0,-72-4-12 0 0,81 6-70 0 0,-242-4-25 0 0,170 3 0 0 0,-291 16 54 0 0,324-8-58 0 0,48-6-87 0 0,5 2-86 0 0,7 2 82 0 0,-1 0 1 0 0,1 0-1 0 0,0-1 1 0 0,0 0 0 0 0,0-1-1 0 0,15 2 1 0 0,68 2 69 0 0,-74-5 9 0 0,546 13-176 0 0,-485-10 140 0 0,-321-4 243 0 0,106 2-111 0 0,-845-20 1053 0 0,708 9-935 0 0,-127-6-64 0 0,175 10-83 0 0,-45-3 38 0 0,239 5-99 0 0,28 3-64 0 0,5 0-291 0 0,167-3 52 0 0,51 0-333 0 0,-1 18 294 0 0,-100 1 352 0 0,-109-13-2 0 0,-11-3 2 0 0,0 0 0 0 0,0 0 0 0 0,0 0 0 0 0,0 0 0 0 0,0 0 0 0 0,0 0 0 0 0,0 0 0 0 0,0 0 0 0 0,0 0 0 0 0,0 0 0 0 0,0 0 0 0 0,0 0 0 0 0,0 0 0 0 0,0 0 0 0 0,0 0 0 0 0,0 1 0 0 0,0-1 0 0 0,0 0 0 0 0,0 0 0 0 0,0 0 0 0 0,0 0 0 0 0,-1 0 0 0 0,1 0 0 0 0,0 0 0 0 0,0 0 0 0 0,0 0 0 0 0,0 0 0 0 0,0 0 0 0 0,0 0 0 0 0,0 0 0 0 0,0 0 0 0 0,0 0 0 0 0,0 0 0 0 0,0 0 0 0 0,0 0 0 0 0,0 0 0 0 0,0 0-1 0 0,0 0 1 0 0,0 0 0 0 0,0 0 0 0 0,0 0 0 0 0,0 1 0 0 0,0-1 0 0 0,0 0 0 0 0,0 0 0 0 0,0 0 0 0 0,0 0 0 0 0,0 0 0 0 0,0 0 0 0 0,0 0 0 0 0,0 0 0 0 0,0 0 0 0 0,0 0 0 0 0,0 0 0 0 0,1 0 0 0 0,-1 0 0 0 0,0 0 0 0 0,0 0 0 0 0,0 0 0 0 0,0 0 0 0 0,0 0 0 0 0,0 0 0 0 0,0 0 0 0 0,0 0 0 0 0,0 0 0 0 0,0 0 0 0 0,0 0 0 0 0,0 0 0 0 0,0 0 0 0 0,-8 2 18 0 0,-115 1 506 0 0,79-4-392 0 0,-482-4 957 0 0,476 4-974 0 0,-147 2 313 0 0,119 8-411 0 0,77-9-17 0 0,1 0-1 0 0,-1 0-1 0 0,1 0 1 0 0,-1 0 0 0 0,1 0-1 0 0,-1 0 1 0 0,0 1 0 0 0,1-1-1 0 0,-1 0 1 0 0,1 0-1 0 0,-1 0 1 0 0,1 1 0 0 0,-1-1-1 0 0,1 0 1 0 0,-1 0-1 0 0,1 1 1 0 0,-1-1 0 0 0,1 0-1 0 0,-1 1 1 0 0,1-1-1 0 0,0 1 1 0 0,-1 0 0 0 0,1 0-13 0 0,0 0 1 0 0,0 1 0 0 0,1-1-1 0 0,-1 0 1 0 0,0 0 0 0 0,1 0-1 0 0,-1 1 1 0 0,1-1 0 0 0,0 0 0 0 0,-1 0-1 0 0,1 0 1 0 0,0 0 0 0 0,0 0-1 0 0,-1 0 1 0 0,1 0 0 0 0,0 0-1 0 0,0 0 1 0 0,0 0 0 0 0,0 0 0 0 0,2 0-1 0 0,27 19-244 0 0,-14-13 192 0 0,1-1 0 0 0,-1 0-1 0 0,1-1 1 0 0,23 4-1 0 0,73 6-20 0 0,-69-10 45 0 0,903 57-33 0 0,362-22 43 0 0,1 22 0 0 0,-206 35 32 0 0,-588-24 0 0 0,-354-49 0 0 0,-122-18 0 0 0,81 14 0 0 0,-97-15 0 0 0,0 2 0 0 0,43 17 0 0 0,-56-17-41 0 0,-11-7 36 0 0,0 1 0 0 0,-1-1 0 0 0,1 1 0 0 0,0-1 0 0 0,-1 0 0 0 0,1 1 0 0 0,-1-1 0 0 0,1 1 0 0 0,-1-1 0 0 0,1 0 0 0 0,-1 0-1 0 0,1 1 1 0 0,-1-1 0 0 0,1 0 0 0 0,-1 0 0 0 0,1 0 0 0 0,-1 1 0 0 0,1-1 0 0 0,-1 0 0 0 0,0 0 0 0 0,1 0 0 0 0,-1 0 0 0 0,-30 6-28 0 0,1-2 0 0 0,-1 0 0 0 0,-54-2 0 0 0,47-2 13 0 0,-233-3 44 0 0,81-1 69 0 0,-1181-1 299 0 0,133 28-251 0 0,1048-17-127 0 0,-627 41 133 0 0,799-46-121 0 0,8 0 0 0 0,0 0 0 0 0,1 0 0 0 0,-19 5 0 0 0,29-5-27 0 0,-1 0-1 0 0,1 0 1 0 0,-1 0-1 0 0,1 0 1 0 0,0 0-1 0 0,-1-1 1 0 0,1 1-1 0 0,0 0 1 0 0,-1-1-1 0 0,1 1 1 0 0,0 0-1 0 0,0-1 0 0 0,1 2 1 0 0,9 3-45 0 0,0 0 0 0 0,0-1 0 0 0,1 0 0 0 0,-1-1-1 0 0,24 4 1 0 0,65 1-34 0 0,-76-7 74 0 0,400-2-160 0 0,-344-1 156 0 0,388-16 10 0 0,-172 5 0 0 0,251-14-61 0 0,25-2-47 0 0,-475 26 82 0 0,866-16-195 0 0,-774 20 208 0 0,201 7 7 0 0,-1 31 9 0 0,-376-38 0 0 0,0 2-1 0 0,0 0 1 0 0,0 1-1 0 0,23 9 0 0 0,-34-12 57 0 0,-7 1 17 0 0,-31 6 83 0 0,0-2 0 0 0,-59 4 0 0 0,63-7-104 0 0,-1208 106 504 0 0,1096-97-554 0 0,-1116 103 0 0 0,720-66 20 0 0,-109 12 25 0 0,461-42-11 0 0,-579 58-9 0 0,375-50 180 0 0,238-18-26 0 0,56-6 189 0 0,95-3-228 0 0,7-1-81 0 0,127-14-217 0 0,117-16-206 0 0,-108 8 303 0 0,650-104-320 0 0,674-52-182 0 0,8 100-36 0 0,-1352 77 566 0 0,529 2-99 0 0,-8 45 29 0 0,-600-40 90 0 0,61 10 3 0 0,-88-12 5 0 0,0 0 1 0 0,0 1-1 0 0,0 1 1 0 0,21 11-1 0 0,-34-16 1 0 0,0 1-1 0 0,0-1 1 0 0,0 0 0 0 0,0 1-1 0 0,-1-1 1 0 0,1 1-1 0 0,0 0 1 0 0,0-1 0 0 0,-1 1-1 0 0,1 0 1 0 0,0-1-1 0 0,-1 1 1 0 0,1 0 0 0 0,-1 0-1 0 0,1-1 1 0 0,-1 1-1 0 0,1 1 1 0 0,-1-1 1 0 0,0 0 0 0 0,0 0 0 0 0,0 0 0 0 0,0 0 0 0 0,0 0 0 0 0,0 0 0 0 0,-1 0-1 0 0,1 0 1 0 0,0-1 0 0 0,-1 1 0 0 0,1 0 0 0 0,-1 0 0 0 0,1 0 0 0 0,-1 0 0 0 0,1-1 0 0 0,-1 1 0 0 0,1 0 0 0 0,-1-1 0 0 0,0 1 0 0 0,0 0 0 0 0,1-1 0 0 0,-1 1-1 0 0,-1 0 1 0 0,-24 12 16 0 0,-2-3 1 0 0,0-2 0 0 0,0-1 0 0 0,-1-2-1 0 0,-35 3 1 0 0,25-3 7 0 0,-576 60 284 0 0,-2-18-154 0 0,488-38-137 0 0,-1248 87 291 0 0,0-21-118 0 0,1374-75-190 0 0,-284 9 208 0 0,196-11-11 0 0,-103-14 0 0 0,145 8 5 0 0,46 7-48 0 0,10 1-84 0 0,402-52-509 0 0,965-135 144 0 0,-255 84-205 0 0,1 67 57 0 0,-979 37 404 0 0,151 22-1 0 0,-282-22 59 0 0,1 2 0 0 0,-1-1 0 0 0,16 6 0 0 0,-23-6 47 0 0,-3-1-59 0 0,0 0 0 0 0,0 0-1 0 0,-1 0 1 0 0,1 0 0 0 0,0 0 0 0 0,-1 0-1 0 0,1 0 1 0 0,-1 0 0 0 0,1 0 0 0 0,-1 0-1 0 0,0 0 1 0 0,1 0 0 0 0,-1-1-1 0 0,0 1 1 0 0,0 0 0 0 0,-1 1 0 0 0,-16 10 58 0 0,-1-3-28 0 0,-1 0-1 0 0,0-2 1 0 0,0-1-1 0 0,0 0 1 0 0,-26 3-1 0 0,21-4-19 0 0,-368 64 77 0 0,238-45-60 0 0,-1352 190 38 0 0,925-155-74 0 0,256-29 11 0 0,-415 23 42 0 0,507-47-53 0 0,5-19 0 0 0,210 10 45 0 0,-27-6 0 0 0,41 7-29 0 0,-1 0 0 0 0,1 0 0 0 0,-1 0-1 0 0,1 0 1 0 0,0-1 0 0 0,0 0 0 0 0,0 0 0 0 0,-8-8-1 0 0,12 11-8 0 0,0-1 0 0 0,1 0 0 0 0,-1 0 0 0 0,0 1 0 0 0,0-1 0 0 0,1 0 0 0 0,-1 0 0 0 0,1 0 0 0 0,-1 0 0 0 0,1 0-1 0 0,-1 0 1 0 0,1 0 0 0 0,0 0 0 0 0,-1 0 0 0 0,1 0 0 0 0,0 0 0 0 0,0 0 0 0 0,0 0 0 0 0,0 0 0 0 0,0 0 0 0 0,0 0 0 0 0,0-2 0 0 0,0 2 5 0 0,1-1 0 0 0,0 0 1 0 0,-1 0-1 0 0,1 1 1 0 0,0-1-1 0 0,0 1 0 0 0,0-1 1 0 0,0 0-1 0 0,0 1 0 0 0,1 0 1 0 0,1-3-1 0 0,4-2 32 0 0,0 1 1 0 0,1 0-1 0 0,-1 0 0 0 0,12-5 1 0 0,459-188 51 0 0,177 1-402 0 0,-90 77 243 0 0,9 38-148 0 0,-58 27-251 0 0,-509 55 458 0 0,446-35-152 0 0,-113 19 83 0 0,-3 19 65 0 0,-260-1 9 0 0,-15-3 0 0 0,-28 0 159 0 0,42 4-1 0 0,-73-2 297 0 0,-5-3-402 0 0,-21-22-44 0 0,15 15-10 0 0,3-1 0 0 0,10-3 0 0 0,3 2 0 0 0,-6 9 0 0 0,0 0 0 0 0,0 1 0 0 0,0-1 0 0 0,0 0 0 0 0,0 1 0 0 0,0 0 0 0 0,5-3 0 0 0,21-11 0 0 0,-15 8 0 0 0,-12 7 0 0 0,0-1 0 0 0,0 1 0 0 0,-1 0 0 0 0,1-1 0 0 0,0 1 0 0 0,-1-1 0 0 0,1 1 0 0 0,0-1 0 0 0,-1 0 0 0 0,1 1 0 0 0,-1-1 0 0 0,1 1 0 0 0,0-2 0 0 0,-1 1 0 0 0,0 1-1 0 0,0-1 0 0 0,0 0 0 0 0,0 1 1 0 0,0-1-1 0 0,0 0 0 0 0,0 1 0 0 0,0-1 1 0 0,0 0-1 0 0,0 0 0 0 0,0 1 0 0 0,0-1 1 0 0,0 0-1 0 0,-1 1 0 0 0,1-1 0 0 0,0 0 1 0 0,-1 1-1 0 0,1-1 0 0 0,0 1 0 0 0,-1-1 1 0 0,1 1-1 0 0,-1-1 0 0 0,1 1 0 0 0,0-1 1 0 0,-1 1-1 0 0,1-1 0 0 0,-1 1 0 0 0,0-1 1 0 0,1 1-1 0 0,-2-1 0 0 0,0 0-6 0 0,0 0 1 0 0,0-1-1 0 0,-1 1 0 0 0,1 1 0 0 0,0-1 1 0 0,-1 0-1 0 0,1 1 0 0 0,-4-1 0 0 0,-144-2-202 0 0,78 5 142 0 0,-455 22-81 0 0,188-3 152 0 0,-106 26 81 0 0,349-34 33 0 0,18-5-104 0 0,-42 7-4 0 0,117-14 22 0 0,68 4-332 0 0,8-10-46 0 0,124-26 0 0 0,-37 4 215 0 0,319-52 51 0 0,-168 28 92 0 0,-142 23 402 0 0,-166 27 92 0 0,-38-13 240 0 0,-14 6-579 0 0,0 3 1 0 0,-72 0-1 0 0,78 5-139 0 0,-277-6-45 0 0,-422-14-46 0 0,650 16 69 0 0,-346-21 131 0 0,5-29 0 0 0,359 41-75 0 0,-7 0 83 0 0,-90-29 0 0 0,165 41-145 0 0,-16-9 0 0 0,14 6-21 0 0,6 3-87 0 0,12-8-715 0 0,-5 5 760 0 0,1 1 0 0 0,-1 0-1 0 0,1 0 1 0 0,0 0 0 0 0,0 0-1 0 0,0 1 1 0 0,1 0-1 0 0,6-1 1 0 0,5 0 7 0 0,31-3 0 0 0,-20 5 34 0 0,1 0 0 0 0,0 2 0 0 0,0 1 0 0 0,33 6 0 0 0,90 7 22 0 0,-115-13 0 0 0,-22-1 0 0 0,-1 0 0 0 0,-8-3 0 0 0,-11-3 0 0 0,-10-3 0 0 0,-10-3 0 0 0,4 1 11 0 0,17 8 32 0 0,-3-3-22 0 0,4 4 32 0 0,5 0 1 0 0,25-4-52 0 0,1 1 1 0 0,0 2 0 0 0,55 1-1 0 0,-77 3-2 0 0,-14 1 0 0 0,-13 1 0 0 0,-11-2 0 0 0,-1 0 0 0 0,-44-5 0 0 0,-62-14 0 0 0,41 4 0 0 0,71 11 99 0 0,24 2 20 0 0,3 1-183 0 0,-1 0 54 0 0,1 0 0 0 0,-1 0 0 0 0,1 0 0 0 0,0 0 0 0 0,0 0 0 0 0,0 0-1 0 0,-1 0 1 0 0,1 0 0 0 0,0-1 0 0 0,0 1 0 0 0,2 1 0 0 0,-1-1-4 0 0,6 5 12 0 0,0 0 1 0 0,1-1-1 0 0,-1 0 0 0 0,1-1 1 0 0,1 0-1 0 0,17 6 0 0 0,64 10 4 0 0,-52-12-3 0 0,225 33 1 0 0,4-17 0 0 0,-245-22 1 0 0,274 18 104 0 0,0-16-11 0 0,0-15-94 0 0,-6-16 0 0 0,2 0 0 0 0,-266 25 0 0 0,-4 2 0 0 0,0-2 0 0 0,0 0 0 0 0,0-2 0 0 0,31-8 0 0 0,-25 3 4 0 0,-1-2-1 0 0,42-22 1 0 0,-58 27 2 0 0,1 0 0 0 0,0 1 0 0 0,0 0 0 0 0,21-4 0 0 0,56-7 16 0 0,-63 12-21 0 0,15 0-1 0 0,81 2 0 0 0,-68 2 0 0 0,-8 3 0 0 0,-30-1 0 0 0,23-1 0 0 0,5-1 11 0 0,-74-15 96 0 0,-9 3-143 0 0,-1 1 0 0 0,-1 2 0 0 0,-41-4 0 0 0,40 6 22 0 0,36 6 14 0 0,-18 0 0 0 0,12 1-13 0 0,9 0-20 0 0,5-1-233 0 0,0 2 227 0 0,22-7-18 0 0,-20 5 57 0 0,16-10 0 0 0,-9 3 0 0 0,1 0 0 0 0,-2 1 0 0 0,0-2 0 0 0,1 2 0 0 0,0 2 0 0 0,2 2 0 0 0,-10 3 0 0 0,1 0 0 0 0,14 10 0 0 0,21 9 0 0 0,-11-8-12 0 0,1-1 0 0 0,0-1 0 0 0,0-1 0 0 0,1-2 0 0 0,34 2 0 0 0,33 4 12 0 0,-93-12 0 0 0,21 8 0 0 0,-6 0-10 0 0,0 1-1 0 0,29 18 0 0 0,-39-21 7 0 0,-1 1-1 0 0,0 0 1 0 0,-1 0-1 0 0,1 1 0 0 0,-1 0 1 0 0,11 16-1 0 0,-13-15-3 0 0,0 0 1 0 0,-1 0-1 0 0,0 0 0 0 0,0 1 0 0 0,-1 0 0 0 0,0 0 0 0 0,-1 0 0 0 0,0 0 0 0 0,-1 1 1 0 0,0-1-1 0 0,1 20 0 0 0,-3-18 0 0 0,-1 0 0 0 0,0 0 0 0 0,0-1 0 0 0,-1 1 0 0 0,-1 0 0 0 0,0-1 1 0 0,-1 1-1 0 0,0-1 0 0 0,-1 0 0 0 0,-7 13 0 0 0,0-5-4 0 0,0 0 0 0 0,-2-1 0 0 0,0-1 1 0 0,-1 0-1 0 0,0-1 0 0 0,-2 0 0 0 0,0-2 0 0 0,0 0 0 0 0,-35 21 1 0 0,-15 2-11 0 0,-107 44 1 0 0,129-62 27 0 0,-395 143-6 0 0,-830 159 280 0 0,761-227-222 0 0,280-55-52 0 0,-326 46-4 0 0,435-68 7 0 0,-237 27 33 0 0,88-12 121 0 0,202-20 13 0 0,64-11-155 0 0,3 0-21 0 0,11-1-43 0 0,19 0-73 0 0,396-60-365 0 0,-212 23 444 0 0,225-41 37 0 0,-235 39 0 0 0,85-19 0 0 0,588-114 0 0 0,-732 149 0 0 0,372-56 0 0 0,-331 52 0 0 0,398-44 0 0 0,-444 63 13 0 0,208-19 38 0 0,-226 7-45 0 0,-107 17-11 0 0,0-2 0 0 0,0 0 0 0 0,0-1 0 0 0,-1 0 0 0 0,24-15 0 0 0,-31 16-50 0 0,0 0 0 0 0,-1-1 0 0 0,1 1-1 0 0,-1-2 1 0 0,-1 1 0 0 0,1-1 0 0 0,-1 1 0 0 0,0-2-1 0 0,0 1 1 0 0,3-9 0 0 0,4-10-103 0 0,14-48-1 0 0,-2 5 306 0 0,-17 53-92 0 0,0-2 82 0 0,0 1 1 0 0,1 0-1 0 0,1 0 1 0 0,19-25 0 0 0,-4 12-93 0 0,55-75 104 0 0,-76 102-149 0 0,-2 1 0 0 0,0 1 0 0 0,0 0 0 0 0,0-1 0 0 0,0 1 0 0 0,-1-1 0 0 0,1 1 0 0 0,0-1 0 0 0,-1 1 0 0 0,1-1 0 0 0,-1 1 0 0 0,0-1 0 0 0,1-1 0 0 0,-1-2 10 0 0,1 0-1 0 0,-1 1 1 0 0,1-1 0 0 0,-1 0-1 0 0,-1 0 1 0 0,1 0-1 0 0,-1 1 1 0 0,0-1 0 0 0,0 0-1 0 0,0 1 1 0 0,0-1-1 0 0,-1 1 1 0 0,0-1 0 0 0,0 1-1 0 0,0 0 1 0 0,-1 0-1 0 0,1 0 1 0 0,-1 0 0 0 0,0 0-1 0 0,0 0 1 0 0,0 1-1 0 0,-1-1 1 0 0,1 1 0 0 0,-7-4-1 0 0,9 6-17 0 0,0 1 0 0 0,0-1 0 0 0,0 1 0 0 0,0 0 0 0 0,0 0 0 0 0,0-1 0 0 0,0 1-1 0 0,0 0 1 0 0,0 0 0 0 0,0 0 0 0 0,0 0 0 0 0,0 0 0 0 0,0 0 0 0 0,0 0 0 0 0,0 1 0 0 0,0-1 0 0 0,0 0-1 0 0,0 0 1 0 0,0 1 0 0 0,0-1 0 0 0,0 1 0 0 0,-1 0 0 0 0,1-1 42 0 0,-1 1-114 0 0,3 1 59 0 0,0 0 0 0 0,0 0 0 0 0,0 0 0 0 0,1-1 0 0 0,-1 1-1 0 0,1-1 1 0 0,-1 1 0 0 0,1-1 0 0 0,0 1 0 0 0,-1-1 0 0 0,1 0 0 0 0,0 0-1 0 0,3 2 1 0 0,5 2-28 0 0,1-1 0 0 0,-1 0 0 0 0,1-1 0 0 0,0 0 0 0 0,15 2 0 0 0,58 3-109 0 0,-80-8 149 0 0,154 5-66 0 0,-144-5 91 0 0,-11 0 192 0 0,-7 1-78 0 0,-307 59 161 0 0,44-12-304 0 0,225-38 18 0 0,-66 17 30 0 0,92-22-30 0 0,1 1 0 0 0,-1 0 0 0 0,1 2-1 0 0,-20 12 1 0 0,24-11-5 0 0,11-9 0 0 0,-1 1 0 0 0,1 0 0 0 0,-1-1 0 0 0,1 1 0 0 0,0 0 0 0 0,0-1 0 0 0,-1 1 0 0 0,1 0 0 0 0,0 0 0 0 0,0-1 0 0 0,0 1 0 0 0,0 0 0 0 0,0 1 0 0 0,0 0-2 0 0,0 0 0 0 0,1-1-1 0 0,-1 1 1 0 0,1 0-1 0 0,0-1 1 0 0,-1 1 0 0 0,1-1-1 0 0,0 1 1 0 0,0-1 0 0 0,0 1-1 0 0,0-1 1 0 0,0 0 0 0 0,0 1-1 0 0,1-1 1 0 0,-1 0 0 0 0,0 0-1 0 0,0 0 1 0 0,1 0-1 0 0,-1 0 1 0 0,1 0 0 0 0,-1 0-1 0 0,1-1 1 0 0,0 1 0 0 0,2 1-1 0 0,6 0-22 0 0,-1 1 0 0 0,1-1-1 0 0,11 1 1 0 0,-13-2 11 0 0,213 23 71 0 0,-114-13-36 0 0,-14-6-78 0 0,18 3 24 0 0,-92-6 34 0 0,0 2-1 0 0,-1 0 1 0 0,32 11-1 0 0,-46-14-5 0 0,-1 0 0 0 0,0 1 1 0 0,0-1-1 0 0,1 1 0 0 0,-1 0 0 0 0,0 0 0 0 0,0 0 0 0 0,-1 0 0 0 0,1 0 0 0 0,0 1 0 0 0,-1-1 0 0 0,4 5 0 0 0,-1 7 5 0 0,-5-10 7 0 0,0 0 0 0 0,0 0 0 0 0,-1 0 0 0 0,1 0 0 0 0,-1 0 0 0 0,0 0 0 0 0,0-1 0 0 0,-1 1 0 0 0,1 0 0 0 0,-1-1 0 0 0,0 1 0 0 0,0-1 0 0 0,0 1 0 0 0,0-1 0 0 0,-1 0 0 0 0,1 0 0 0 0,-4 3 0 0 0,-3 4 30 0 0,-1-1 0 0 0,0-1 1 0 0,0 0-1 0 0,-13 8 0 0 0,0-2 11 0 0,-1-1 1 0 0,-33 12-1 0 0,-55 15 4 0 0,38-15-57 0 0,-297 103 69 0 0,192-71-8 0 0,23-8 6 0 0,156-49-62 0 0,0 0 0 0 0,0 0 0 0 0,0 0 0 0 0,0 0 0 0 0,-1 0 1 0 0,1 0-1 0 0,0 0 0 0 0,0 0 0 0 0,0 0 0 0 0,0 0 0 0 0,-1 0 0 0 0,1 0 1 0 0,0 0-1 0 0,0 0 0 0 0,0 0 0 0 0,0 0 0 0 0,-1 0 0 0 0,1 0 1 0 0,0 0-1 0 0,0 0 0 0 0,0 0 0 0 0,0 1 0 0 0,0-1 0 0 0,0 0 1 0 0,-1 0-1 0 0,1 0 0 0 0,0 0 0 0 0,0 0 0 0 0,0 0 0 0 0,0 1 0 0 0,0-1 1 0 0,0 0-1 0 0,0 0 0 0 0,0 0 0 0 0,0 0 0 0 0,0 1 0 0 0,0-1 1 0 0,-1 0-1 0 0,1 0 0 0 0,9 2-19 0 0,13-2-54 0 0,40-10-49 0 0,0-2 0 0 0,63-21 0 0 0,-77 19 102 0 0,57-15-28 0 0,136-36-30 0 0,-164 46 84 0 0,156-34-84 0 0,-201 47 249 0 0,1 1-1 0 0,40 0 0 0 0,-74 8-81 0 0,0 0-75 0 0,0 0-1 0 0,-1 1 0 0 0,1-1 0 0 0,-1 0 1 0 0,0 0-1 0 0,0 0 0 0 0,0 0 1 0 0,0-1-1 0 0,-1 1 0 0 0,1 0 0 0 0,0-1 1 0 0,-1 0-1 0 0,0 1 0 0 0,0-1 1 0 0,0 0-1 0 0,0-1 0 0 0,-5 4 0 0 0,-8 2 13 0 0,1-1 0 0 0,-27 7 0 0 0,22-8 9 0 0,-191 43-15 0 0,-4-17-24 0 0,207-30 4 0 0,-170 18 30 0 0,137-17-15 0 0,0-1 0 0 0,-55-7 0 0 0,88 5-2 0 0,-1 0 0 0 0,1 0 0 0 0,0-1 1 0 0,0-1-1 0 0,0 1 0 0 0,-13-7 0 0 0,19 8-6 0 0,1 0 0 0 0,-1 0 1 0 0,1 0-1 0 0,-1 0 0 0 0,1 0 0 0 0,0-1 0 0 0,-1 1 1 0 0,1 0-1 0 0,0-1 0 0 0,0 1 0 0 0,0 0 0 0 0,0-1 0 0 0,0 0 1 0 0,0 1-1 0 0,0-1 0 0 0,1 1 0 0 0,-1-1 0 0 0,0 0 1 0 0,1 0-1 0 0,0 1 0 0 0,-1-1 0 0 0,1 0 0 0 0,0 0 1 0 0,0 1-1 0 0,0-1 0 0 0,0 0 0 0 0,0 0 0 0 0,0 0 1 0 0,1 1-1 0 0,-1-1 0 0 0,0 0 0 0 0,1 0 0 0 0,0 1 1 0 0,-1-1-1 0 0,1 0 0 0 0,0 1 0 0 0,1-3 0 0 0,4-6 0 0 0,0 0-1 0 0,1 0 0 0 0,0 1 1 0 0,1 0-1 0 0,-1 1 1 0 0,2-1-1 0 0,-1 1 0 0 0,11-6 1 0 0,81-53-96 0 0,-81 56 92 0 0,24-14-39 0 0,2 3-1 0 0,0 1 0 0 0,58-17 0 0 0,147-31-56 0 0,-123 37 57 0 0,-81 20 32 0 0,0 1-1 0 0,63-4 1 0 0,-86 13 28 0 0,0 2-1 0 0,0 0 1 0 0,0 2-1 0 0,0 0 1 0 0,0 2 0 0 0,42 11-1 0 0,22 19 199 0 0,-85-33-92 0 0,-3-2-121 0 0,0 1 0 0 0,0 0-1 0 0,0-1 1 0 0,1 1 0 0 0,-1 0-1 0 0,0-1 1 0 0,0 1 0 0 0,0-1-1 0 0,1 1 1 0 0,-1-1 0 0 0,0 0-1 0 0,0 0 1 0 0,-3-2 14 0 0,-48-30 131 0 0,-176-125-101 0 0,217 149-53 0 0,1 0-1 0 0,-1-1 1 0 0,2 0-1 0 0,-1 0 1 0 0,2-1 0 0 0,-15-23-1 0 0,20 30 5 0 0,1 0 0 0 0,0-1 0 0 0,0 1 0 0 0,0-1 0 0 0,1 1 0 0 0,0-1 0 0 0,0 0 0 0 0,0 0 0 0 0,0 0 0 0 0,1 1 0 0 0,0-1 0 0 0,0 0 0 0 0,0 0-1 0 0,0 0 1 0 0,1 0 0 0 0,0 0 0 0 0,0 1 0 0 0,0-1 0 0 0,0 0 0 0 0,1 1 0 0 0,0-1 0 0 0,0 1 0 0 0,4-7 0 0 0,-3 7-36 0 0,1 0-1 0 0,-1-1 1 0 0,1 2 0 0 0,0-1 0 0 0,0 0 0 0 0,1 1-1 0 0,-1 0 1 0 0,1-1 0 0 0,0 2 0 0 0,-1-1-1 0 0,1 1 1 0 0,0-1 0 0 0,1 1 0 0 0,-1 1-1 0 0,0-1 1 0 0,10-1 0 0 0,-8 2 16 0 0,1 0 0 0 0,-1 0 1 0 0,1 1-1 0 0,0 0 0 0 0,-1 0 0 0 0,1 1 1 0 0,-1 0-1 0 0,1 0 0 0 0,-1 1 0 0 0,0 0 0 0 0,13 5 1 0 0,-17-5 9 0 0,1-1-1 0 0,-1 1 1 0 0,-1 0 0 0 0,1 0 0 0 0,0 0 0 0 0,0 1 0 0 0,-1-1 0 0 0,1 1 0 0 0,-1-1 0 0 0,0 1 0 0 0,0 0 0 0 0,0 0-1 0 0,0 0 1 0 0,0 0 0 0 0,-1 0 0 0 0,0 0 0 0 0,1 1 0 0 0,-1-1 0 0 0,0 0 0 0 0,0 1 0 0 0,-1-1 0 0 0,1 7 0 0 0,0-3 23 0 0,-1 1 0 0 0,-1 0 0 0 0,1-1 0 0 0,-1 1 0 0 0,0-1 0 0 0,-1 1 0 0 0,0-1 0 0 0,0 0 0 0 0,-5 11 0 0 0,-7 8 75 0 0,-1 0-1 0 0,-2-2 0 0 0,-33 41 0 0 0,35-47-48 0 0,-93 110 43 0 0,80-97-73 0 0,-52 49 41 0 0,7-8-24 0 0,61-59-22 0 0,1 1 1 0 0,1 0-1 0 0,-16 27 0 0 0,24-38-14 0 0,0 1 0 0 0,0 1 0 0 0,0-1 1 0 0,1 0-1 0 0,0 0 0 0 0,-1 1 0 0 0,2-1 0 0 0,-1 1 0 0 0,0-1 0 0 0,1 1 0 0 0,0-1 0 0 0,0 1 0 0 0,0-1 0 0 0,2 9 0 0 0,-1-10-13 0 0,0 1 0 0 0,1 0 0 0 0,0 0-1 0 0,-1-1 1 0 0,1 1 0 0 0,0-1 0 0 0,1 0 0 0 0,-1 1-1 0 0,0-1 1 0 0,1 0 0 0 0,0 0 0 0 0,0-1 0 0 0,0 1-1 0 0,0-1 1 0 0,0 1 0 0 0,1-1 0 0 0,3 2 0 0 0,6 3-45 0 0,1-1 1 0 0,0-1 0 0 0,0 0-1 0 0,0 0 1 0 0,1-2-1 0 0,-1 0 1 0 0,21 2 0 0 0,3-3-38 0 0,65-3-1 0 0,-51-5 76 0 0,1-2-1 0 0,66-18 0 0 0,-30 5 43 0 0,-86 21 222 0 0,-14-5 64 0 0,4 1-224 0 0,-4 1-6 0 0,-1 0 1 0 0,1 1-1 0 0,-1 0 1 0 0,0 1 0 0 0,-16 0-1 0 0,-62 6-91 0 0,72-4 33 0 0,-297 33-62 0 0,4 27 32 0 0,277-52 16 0 0,0 2 0 0 0,1 1 0 0 0,-35 17 0 0 0,49-18-1 0 0,18-7-7 0 0,1-2-4 0 0,0-1 3 0 0,0-1 0 0 0,0 1 0 0 0,0 0 0 0 0,1 0 0 0 0,-1-1 0 0 0,0 1 0 0 0,0 0-1 0 0,1-1 1 0 0,-1 1 0 0 0,0 0 0 0 0,1-1 0 0 0,-1 1 0 0 0,1-1 0 0 0,-1 1 0 0 0,1 0 0 0 0,-1-1 0 0 0,1 1 0 0 0,-1-1 0 0 0,1 1 0 0 0,1 0 0 0 0,-2-1-12 0 0,5 4-24 0 0,0 0-1 0 0,0-1 0 0 0,0 0 1 0 0,0 0-1 0 0,0-1 0 0 0,1 1 1 0 0,-1-1-1 0 0,1 0 1 0 0,-1 0-1 0 0,1-1 0 0 0,8 1 1 0 0,8 1-177 0 0,38-1 0 0 0,-46-1 171 0 0,107-5-173 0 0,122-19 1 0 0,-25 1 64 0 0,-174 17 161 0 0,-27 3 8 0 0,0 0 0 0 0,0 1 1 0 0,0 1-1 0 0,0 1 0 0 0,0 0 1 0 0,-1 1-1 0 0,22 5 0 0 0,-35-6 154 0 0,-4 1 20 0 0,0 2-147 0 0,0 0 1 0 0,0 0-1 0 0,-1 0 0 0 0,1 0 0 0 0,-1 0 1 0 0,0 0-1 0 0,0-1 0 0 0,0 1 0 0 0,-1-1 0 0 0,1 0 1 0 0,-1 1-1 0 0,0-1 0 0 0,0 0 0 0 0,0-1 0 0 0,0 1 1 0 0,-8 4-1 0 0,-7 5 48 0 0,0-1-1 0 0,-22 8 1 0 0,25-12-29 0 0,-302 133 268 0 0,124-74-237 0 0,11-4-57 0 0,148-49-38 0 0,-80 33 36 0 0,96-37-17 0 0,0 1 0 0 0,1 0 0 0 0,-31 25 0 0 0,46-34-14 0 0,1 0 0 0 0,0 0 0 0 0,-1 0 0 0 0,1 0 0 0 0,0 0 0 0 0,0 1 0 0 0,0-1 0 0 0,0 0 0 0 0,-1 3 0 0 0,2-4-6 0 0,0 1 1 0 0,0-1-1 0 0,0 1 1 0 0,0 0 0 0 0,-1-1-1 0 0,1 1 1 0 0,0 0-1 0 0,0-1 1 0 0,0 1-1 0 0,1-1 1 0 0,-1 1 0 0 0,0 0-1 0 0,0-1 1 0 0,0 1-1 0 0,0 0 1 0 0,1-1 0 0 0,-1 1-1 0 0,0-1 1 0 0,0 1-1 0 0,1-1 1 0 0,-1 1-1 0 0,0-1 1 0 0,1 1 0 0 0,-1-1-1 0 0,1 1 1 0 0,1 1-17 0 0,-1-1 0 0 0,1 0 0 0 0,0 0 0 0 0,0 0 0 0 0,-1 0 0 0 0,1 0 0 0 0,0 0 0 0 0,2 1 0 0 0,3 0-58 0 0,1-1 0 0 0,-1 1 0 0 0,13 0 0 0 0,9-2 6 0 0,0-2 0 0 0,0-1 0 0 0,-1-2 0 0 0,39-10 0 0 0,-11 3 60 0 0,448-88-175 0 0,-476 94 176 0 0,1 1 0 0 0,-1 1 0 0 0,38 1 0 0 0,-49 4 27 0 0,-13-1 48 0 0,-4 3 33 0 0,-1 0-73 0 0,0 0 1 0 0,0 0 0 0 0,0 0 0 0 0,0 0 0 0 0,0 0 0 0 0,0 0 0 0 0,-1-1 0 0 0,1 1 0 0 0,-1 0-1 0 0,0-1 1 0 0,0 1 0 0 0,0-1 0 0 0,0 0 0 0 0,0 0 0 0 0,-4 3 0 0 0,-4 3 50 0 0,-2 0 0 0 0,-14 9 0 0 0,14-10-32 0 0,-26 13 71 0 0,-78 29-1 0 0,84-37-67 0 0,-180 61 38 0 0,-45 18-80 0 0,252-89 1 0 0,-55 27 1 0 0,55-26-2 0 0,0-1 0 0 0,1 2-1 0 0,-1-1 1 0 0,1 0 0 0 0,0 1 0 0 0,0 0-1 0 0,1-1 1 0 0,-1 2 0 0 0,-4 6-1 0 0,7-9-66 0 0,1-1 56 0 0,0-1 0 0 0,0 1-1 0 0,0 0 1 0 0,0-1 0 0 0,1 1-1 0 0,-1 0 1 0 0,0-1-1 0 0,1 1 1 0 0,-1 0 0 0 0,0-1-1 0 0,1 1 1 0 0,-1-1 0 0 0,1 1-1 0 0,-1-1 1 0 0,1 1 0 0 0,-1-1-1 0 0,1 1 1 0 0,0-1 0 0 0,-1 1-1 0 0,2-1 1 0 0,14 7-115 0 0,-5-5 25 0 0,0 0 0 0 0,0-1 0 0 0,0 0 0 0 0,0-1-1 0 0,0 0 1 0 0,15-3 0 0 0,69-14-290 0 0,-79 13 371 0 0,288-82-185 0 0,-291 81 209 0 0,34-12 20 0 0,0 2-1 0 0,93-16 1 0 0,-137 31 369 0 0,-3 1-370 0 0,0 0 1 0 0,-1 0-1 0 0,1 0 0 0 0,0 0 0 0 0,-1 1 1 0 0,1-1-1 0 0,-1 0 0 0 0,0 0 1 0 0,1 0-1 0 0,-1 0 0 0 0,0-1 1 0 0,1 1-1 0 0,-1 0 0 0 0,0 0 1 0 0,-1 1-1 0 0,-15 11 105 0 0,15-12-98 0 0,-32 23 148 0 0,-2-3 0 0 0,-42 20-1 0 0,-80 26-22 0 0,-50 11-62 0 0,-185 80-49 0 0,308-121 9 0 0,-47 22-75 0 0,129-58-109 0 0,8 0-73 0 0,5 1 131 0 0,0 0 1 0 0,0-1-1 0 0,1 0 0 0 0,-1-1 1 0 0,0 0-1 0 0,1-1 0 0 0,-1 0 1 0 0,14-3-1 0 0,88-26-195 0 0,-86 22 201 0 0,361-90-19 0 0,-320 86 89 0 0,117-18 23 0 0,-135 24 1 0 0,88 2 0 0 0,-123 5 10 0 0,-1 0-1 0 0,0 1 1 0 0,1 0 0 0 0,-1 1-1 0 0,0 1 1 0 0,17 6 0 0 0,-26-8-16 0 0,0-1 1 0 0,0 1-1 0 0,0 0 1 0 0,0 1 0 0 0,-1-1-1 0 0,1 1 1 0 0,-1-1-1 0 0,1 1 1 0 0,-1 0-1 0 0,0 0 1 0 0,0 0-1 0 0,0 1 1 0 0,-1-1-1 0 0,1 1 1 0 0,-1 0-1 0 0,0-1 1 0 0,0 1-1 0 0,0 0 1 0 0,0 0-1 0 0,-1 1 1 0 0,1-1 0 0 0,-1 0-1 0 0,0 6 1 0 0,-1-6-12 0 0,0 0 1 0 0,0 0 0 0 0,-1 0 0 0 0,1 0-1 0 0,-1 0 1 0 0,0 0 0 0 0,-1 0 0 0 0,1 0-1 0 0,-1 0 1 0 0,0 0 0 0 0,1-1 0 0 0,-2 1-1 0 0,1-1 1 0 0,0 1 0 0 0,-1-1 0 0 0,1 0-1 0 0,-4 3 1 0 0,-7 7 51 0 0,0-1 0 0 0,-22 15 0 0 0,33-25-57 0 0,-24 15 50 0 0,0-1 0 0 0,-51 23 0 0 0,-63 16 70 0 0,-162 33-21 0 0,-8-20-18 0 0,301-66-81 0 0,-27 6 17 0 0,-1-2 0 0 0,-62 2 1 0 0,77-10-12 0 0,21 2-10 0 0,0 0 0 0 0,1 0 0 0 0,-1 0 0 0 0,0 0 0 0 0,0-1 0 0 0,1 1 0 0 0,-1 0 0 0 0,0 0 0 0 0,1-1 0 0 0,-1 1 0 0 0,0 0 0 0 0,1-1 0 0 0,-1 1 0 0 0,0-1 0 0 0,0 0 0 0 0,1 0-3 0 0,0 0 0 0 0,0 0-1 0 0,0 0 1 0 0,0 0 0 0 0,0 0-1 0 0,0 0 1 0 0,0 1 0 0 0,0-1-1 0 0,0 0 1 0 0,0 0 0 0 0,0 0 0 0 0,1 0-1 0 0,-1 0 1 0 0,1 0 0 0 0,-1 0-1 0 0,0 0 1 0 0,1 0 0 0 0,-1 1-1 0 0,1-1 1 0 0,0 0 0 0 0,-1 0-1 0 0,1 1 1 0 0,0-1 0 0 0,-1 0 0 0 0,1 1-1 0 0,0-1 1 0 0,1 0 0 0 0,23-19-113 0 0,35-17-492 0 0,77-35 0 0 0,-111 59 483 0 0,38-18-212 0 0,3 2-1 0 0,84-24 1 0 0,-98 38 237 0 0,330-82-425 0 0,-348 91 537 0 0,43-2 0 0 0,-67 7 89 0 0,0 1 0 0 0,-1 1 1 0 0,1 0-1 0 0,0 0 0 0 0,-1 1 1 0 0,1 0-1 0 0,-1 1 0 0 0,15 6 1 0 0,-21-8-1 0 0,-1 1 1 0 0,1 1 0 0 0,0-1 0 0 0,-1 1 0 0 0,5 3-1 0 0,-6 0 211 0 0,-2-2-274 0 0,0 1-1 0 0,-1 0 1 0 0,0-1 0 0 0,0 1-1 0 0,0-1 1 0 0,0 1-1 0 0,-1-1 1 0 0,1 1 0 0 0,-1-1-1 0 0,0 0 1 0 0,-1 0-1 0 0,1 0 1 0 0,-1 0 0 0 0,1 0-1 0 0,-1-1 1 0 0,0 1-1 0 0,-5 3 1 0 0,-5 6 19 0 0,0-2 0 0 0,-1 1 0 0 0,-21 12 1 0 0,-22 10 70 0 0,-2-2 1 0 0,-1-3-1 0 0,-71 24 1 0 0,-198 49-61 0 0,144-47-33 0 0,141-41 3 0 0,-65 18-25 0 0,90-27 7 0 0,0-1-1 0 0,0-1 1 0 0,-31 1-1 0 0,48-4 45 0 0,4-3 12 0 0,2-4-82 0 0,0 0-1 0 0,0 1 1 0 0,1 0 0 0 0,0 0-1 0 0,1 0 1 0 0,-1 0-1 0 0,1 1 1 0 0,7-5 0 0 0,57-37-402 0 0,-59 41 368 0 0,116-67-581 0 0,165-67 0 0 0,147-33-40 0 0,-393 156 720 0 0,0 2 1 0 0,2 1-1 0 0,0 3 0 0 0,76-8 0 0 0,-86 21 757 0 0,-38 1-542 0 0,0 0-247 0 0,-1 0 0 0 0,1 0 0 0 0,-1 1 0 0 0,0-1 1 0 0,0 0-1 0 0,0 0 0 0 0,0 0 0 0 0,-1 0 0 0 0,0 0 0 0 0,1 0 1 0 0,-1 0-1 0 0,0 0 0 0 0,0-1 0 0 0,0 1 0 0 0,0-1 1 0 0,-1 1-1 0 0,-3 2 0 0 0,-8 6 39 0 0,0-1-1 0 0,-20 11 1 0 0,7-4-2 0 0,-179 107 98 0 0,148-91-164 0 0,-129 64 27 0 0,108-59-5 0 0,-111 73-1 0 0,181-106-20 0 0,5-2 0 0 0,0-1 0 0 0,1 1-1 0 0,-1 0 1 0 0,1 0-1 0 0,0 0 1 0 0,0 0 0 0 0,-4 7-1 0 0,6-10 1 0 0,1 0 0 0 0,0 0-1 0 0,0 0 1 0 0,0 0 0 0 0,0 0-1 0 0,0 0 1 0 0,0 1 0 0 0,0-1-1 0 0,0 0 1 0 0,0 0 0 0 0,0 0-1 0 0,0 0 1 0 0,0 0 0 0 0,0 0-1 0 0,0 0 1 0 0,0 0 0 0 0,0 0-1 0 0,0 0 1 0 0,0 0 0 0 0,0 1-1 0 0,0-1 1 0 0,0 0 0 0 0,0 0-1 0 0,0 0 1 0 0,0 0 0 0 0,0 0-1 0 0,0 0 1 0 0,0 0 0 0 0,0 0-1 0 0,0 0 1 0 0,0 0 0 0 0,0 0-1 0 0,0 1 1 0 0,0-1 0 0 0,0 0-1 0 0,0 0 1 0 0,0 0 0 0 0,0 0-1 0 0,0 0 1 0 0,0 0 0 0 0,0 0-1 0 0,0 0 1 0 0,0 0 0 0 0,0 0-1 0 0,1 0 1 0 0,-1 0 0 0 0,0 0-1 0 0,0 0 1 0 0,0 0 0 0 0,0 0-1 0 0,0 0 1 0 0,3 2-25 0 0,-1 0 1 0 0,1 0-1 0 0,0 0 0 0 0,-1-1 0 0 0,1 1 1 0 0,0-1-1 0 0,0 0 0 0 0,0 0 1 0 0,0 0-1 0 0,0 0 0 0 0,0 0 0 0 0,5-1 1 0 0,42 3-133 0 0,-49-3 158 0 0,26-1-47 0 0,-1-1 0 0 0,1-1 0 0 0,35-10 0 0 0,78-28 13 0 0,13-2 37 0 0,-126 37-4 0 0,27-7-2 0 0,1 3 0 0 0,68-4 0 0 0,-118 14-4 0 0,0 0 1 0 0,-1 1 0 0 0,1-1 0 0 0,0 1-1 0 0,8 2 1 0 0,-11-2 84 0 0,-1 2 3 0 0,-1 1-64 0 0,1 0 0 0 0,-1 0 0 0 0,-1 1 0 0 0,1-1 0 0 0,0 0-1 0 0,-1 0 1 0 0,0-1 0 0 0,0 1 0 0 0,0 0 0 0 0,0 0 0 0 0,-1 0 0 0 0,1 0 0 0 0,-1-1 0 0 0,0 1 0 0 0,0-1 0 0 0,-1 0 0 0 0,1 1 0 0 0,-1-1-1 0 0,1 0 1 0 0,-7 5 0 0 0,-6 6 46 0 0,-2-1-1 0 0,-32 21 0 0 0,34-24-35 0 0,-118 74 125 0 0,-208 97 0 0 0,169-94-152 0 0,132-63 0 0 0,1 1 0 0 0,-40 34 0 0 0,72-53 4 0 0,0 1-1 0 0,-9 10 1 0 0,14-14 21 0 0,14 6-397 0 0,-8-8 336 0 0,0 1 0 0 0,1-1 0 0 0,-1 0 0 0 0,1 0 0 0 0,-1-1 0 0 0,0 1 0 0 0,1-1 0 0 0,-1 0 0 0 0,1 0-1 0 0,8-1 1 0 0,6-2-101 0 0,22-7-1 0 0,-36 9 114 0 0,63-18-107 0 0,81-36 0 0 0,62-40 15 0 0,-167 74 62 0 0,9-3 24 0 0,1 3 0 0 0,100-26 0 0 0,-121 41 3 0 0,-31 5 303 0 0,-3 4-252 0 0,0 0 0 0 0,0 0-1 0 0,0 0 1 0 0,-1 0 0 0 0,1-1 0 0 0,-1 1 0 0 0,0-1 0 0 0,0 1-1 0 0,0-1 1 0 0,0 0 0 0 0,0 0 0 0 0,-4 3 0 0 0,5-4-6 0 0,-23 21 77 0 0,-1-2 0 0 0,-35 22 0 0 0,-59 29 59 0 0,62-39-128 0 0,-59 34-4 0 0,-109 68 20 0 0,219-130-46 0 0,-1 0 1 0 0,1 1-1 0 0,0 0 0 0 0,0 0 0 0 0,0 0 0 0 0,1 1 0 0 0,-1-1 0 0 0,1 1 0 0 0,-7 13 1 0 0,11-17-193 0 0,20 4-298 0 0,-11-5 438 0 0,0-1 0 0 0,0 1 0 0 0,0-2 0 0 0,0 1 0 0 0,0-1-1 0 0,0 0 1 0 0,10-3 0 0 0,55-21-100 0 0,-39 13 83 0 0,166-72 54 0 0,-28 10 20 0 0,-159 69 1 0 0,28-10 7 0 0,43-11 0 0 0,-81 26 275 0 0,-4 3-196 0 0,-2 2-62 0 0,1-1-1 0 0,-1 1 1 0 0,0-1-1 0 0,0 1 1 0 0,0-1 0 0 0,-1 0-1 0 0,0 0 1 0 0,0-1-1 0 0,-7 7 1 0 0,-48 28 119 0 0,34-23-82 0 0,-29 20 48 0 0,-208 121 130 0 0,99-78-150 0 0,-58 30-45 0 0,164-76-10 0 0,-92 66-1 0 0,138-90-36 0 0,6-5 7 0 0,1 1-1 0 0,-1 0 1 0 0,1 0 0 0 0,-1 0-1 0 0,2 1 1 0 0,-1-1 0 0 0,-5 9-1 0 0,7-11-101 0 0,11 3-41 0 0,-7-4 114 0 0,0 0-1 0 0,0 0 1 0 0,0 0 0 0 0,1 0-1 0 0,-1 0 1 0 0,0 0 0 0 0,0-1-1 0 0,1 1 1 0 0,-1-1 0 0 0,0 1-1 0 0,3-1 1 0 0,8 0-87 0 0,-1-1 1 0 0,0 0-1 0 0,0-1 0 0 0,18-5 1 0 0,50-19-209 0 0,-55 18 265 0 0,551-209-655 0 0,-524 196 723 0 0,0 2 0 0 0,80-18-1 0 0,-127 36 15 0 0,0 0 0 0 0,-1 1 0 0 0,1 0 0 0 0,0 0 0 0 0,0 0 0 0 0,7 1 0 0 0,-12-1-8 0 0,1 0 0 0 0,-1 0 0 0 0,1 0 0 0 0,0 1 0 0 0,-1-1-1 0 0,1 0 1 0 0,-1 0 0 0 0,1 1 0 0 0,-1-1 0 0 0,1 0 0 0 0,-1 1 0 0 0,1-1 0 0 0,-1 1 0 0 0,1-1 0 0 0,-1 0 0 0 0,1 1-1 0 0,-1-1 1 0 0,1 1 0 0 0,-1-1 0 0 0,0 1 0 0 0,1 0 0 0 0,0 1 58 0 0,-1-2-54 0 0,1 1 0 0 0,-1 0 0 0 0,0-1 0 0 0,1 1 0 0 0,-1 0 1 0 0,0 0-1 0 0,1-1 0 0 0,-1 1 0 0 0,0 0 0 0 0,0 0 1 0 0,0 0-1 0 0,1 0 0 0 0,-1-1 0 0 0,0 1 0 0 0,0 0 0 0 0,0 0 1 0 0,-1 0-1 0 0,1 0 0 0 0,0-1 0 0 0,0 2 0 0 0,-1 1 53 0 0,1 3-28 0 0,-1-1-1 0 0,0 1 0 0 0,-1-1 1 0 0,1 1-1 0 0,-1-1 0 0 0,0 0 1 0 0,-1 1-1 0 0,1-1 1 0 0,-1 0-1 0 0,0 0 0 0 0,0-1 1 0 0,-1 1-1 0 0,-6 6 0 0 0,-6 6 39 0 0,0-2 0 0 0,-22 16 0 0 0,16-14-44 0 0,-47 35 49 0 0,-92 55 1 0 0,-84 29-56 0 0,202-112-13 0 0,1 2 0 0 0,-72 59 0 0 0,108-81-14 0 0,-12 16 17 0 0,16-18-108 0 0,16-4-135 0 0,-7 1 164 0 0,13-3-16 0 0,-1 0 0 0 0,0-2 0 0 0,0 0 0 0 0,22-12-1 0 0,70-41 52 0 0,-41 20-64 0 0,116-71-98 0 0,-168 99 180 0 0,6-8 662 0 0,-24 22-520 0 0,-17 56-27 0 0,11-42-114 0 0,1-1 0 0 0,1 1-1 0 0,0 0 1 0 0,-2 27 0 0 0,6-39-29 0 0,0-1 0 0 0,0 1 0 0 0,1 0 0 0 0,0 0 0 0 0,-1-1 0 0 0,1 1 0 0 0,1 0 0 0 0,-1-1 0 0 0,1 1 0 0 0,0-1 0 0 0,0 1 1 0 0,0-1-1 0 0,0 0 0 0 0,1 0 0 0 0,0 0 0 0 0,0 0 0 0 0,0-1 0 0 0,0 1 0 0 0,1-1 0 0 0,-1 0 0 0 0,6 4 0 0 0,1 0-34 0 0,0-1 0 0 0,0 0 0 0 0,1-1 0 0 0,0 0 0 0 0,0-1 0 0 0,0 0 0 0 0,1-1 0 0 0,-1 0 0 0 0,1-1 0 0 0,0 0 0 0 0,12 0 0 0 0,-3-2-42 0 0,1 0-1 0 0,-1-1 0 0 0,1-1 1 0 0,-1-1-1 0 0,25-7 0 0 0,-34 7 155 0 0,-1-1 0 0 0,0 0 0 0 0,0-1 0 0 0,0 0-1 0 0,0-1 1 0 0,-1 0 0 0 0,18-13 0 0 0,-28 18-34 0 0,1-1 1 0 0,0 1-1 0 0,-1 0 0 0 0,1 0 1 0 0,-1 0-1 0 0,1 0 0 0 0,-1 0 1 0 0,0-1-1 0 0,1 1 0 0 0,-1 0 1 0 0,0 0-1 0 0,0 0 0 0 0,0-1 1 0 0,0 1-1 0 0,0 0 0 0 0,0 0 1 0 0,0-1-1 0 0,0 1 1 0 0,-1 0-1 0 0,1 0 0 0 0,0-1 1 0 0,-1 1-1 0 0,1 0 0 0 0,-1-1 1 0 0,-1-1 8 0 0,0 0 1 0 0,1 0 0 0 0,-1 0 0 0 0,0 1-1 0 0,0-1 1 0 0,-1 1 0 0 0,1-1 0 0 0,-1 1-1 0 0,1 0 1 0 0,-5-3 0 0 0,-31-16 163 0 0,35 20-177 0 0,-23-11 34 0 0,-1 2-1 0 0,0 1 0 0 0,-45-9 1 0 0,-88-8 14 0 0,147 24-58 0 0,-284-34-43 0 0,-155-23-2 0 0,405 52 41 0 0,-547-89 240 0 0,306 46-110 0 0,-370-76 202 0 0,-333-107 279 0 0,906 213-556 0 0,-584-130 358 0 0,444 102-340 0 0,-554-105 33 0 0,265 57-106 0 0,236 43-12 0 0,-111-22 42 0 0,9-25-272 0 0,379 99 240 0 0,-31-8-205 0 0,1-2 0 0 0,1-1 0 0 0,-32-18 0 0 0,60 29-53 0 0,5 0-27 0 0,13-2 78 0 0,0 2 1 0 0,0-1-1 0 0,0 2 0 0 0,24 1 1 0 0,-2 1-4 0 0,121 1-374 0 0,104 1 310 0 0,509 14 146 0 0,-256 13 130 0 0,-356-19 0 0 0,314 42 0 0 0,-280-29 0 0 0,-108-16-2 0 0,102 17 19 0 0,-143-14 120 0 0,-42-11-73 0 0,-19-5 114 0 0,-167-31 184 0 0,25 6-292 0 0,-495-92 27 0 0,-21-4 100 0 0,400 69-58 0 0,-1472-315 1482 0 0,850 142-813 0 0,-233-116 299 0 0,868 261-894 0 0,227 73-241 0 0,-102-34-369 0 0,134 44 133 0 0,23 8-1307 0 0,-2-2 972 0 0,-1-1 0 0 0,20 2 0 0 0,62 2-138 0 0,-38-3 389 0 0,397 21 6 0 0,-353-21 436 0 0,-88-4-58 0 0,26 0 227 0 0,0 2 0 0 0,60 13 0 0 0,-102-16-106 0 0,-46-4 225 0 0,14-1-194 0 0,-136-4 289 0 0,34 3-476 0 0,-232-12-1 0 0,-113-8 0 0 0,437 23 0 0 0,-430-34 0 0 0,-5-4 63 0 0,236 19-50 0 0,-145-18 206 0 0,-4 1 122 0 0,206 21-209 0 0,-219-14 156 0 0,365 32-358 0 0,34 0-29 0 0,5 2-12 0 0,11 3-76 0 0,1 1 0 0 0,0-2 0 0 0,0 0 0 0 0,26 3 0 0 0,67 1-492 0 0,-69-6 519 0 0,378-3-247 0 0,-260-3 356 0 0,212-10 87 0 0,-55 2-8 0 0,144-10 103 0 0,-31 1 344 0 0,-406 21-375 0 0,-18 0 122 0 0,-20-6 94 0 0,-13 1-140 0 0,-1 2-1 0 0,0 1 1 0 0,-59 3-1 0 0,50 0-149 0 0,-74 1 18 0 0,-844 9 68 0 0,-593 8-57 0 0,1501-18-43 0 0,-416 29 145 0 0,455-29-156 0 0,3-1-3 0 0,0 1 0 0 0,1 0 1 0 0,-1 1-1 0 0,0-1 0 0 0,1 2 0 0 0,-1-1 1 0 0,-13 7-1 0 0,21-9 1 0 0,0 0 0 0 0,0 0-1 0 0,0 0 1 0 0,0 0 0 0 0,0 0 0 0 0,-1 0 0 0 0,1 0 0 0 0,0 0-1 0 0,0 0 1 0 0,0 0 0 0 0,0 0 0 0 0,0 1 0 0 0,0-1 0 0 0,0 0-1 0 0,0 0 1 0 0,0 0 0 0 0,0 0 0 0 0,0 0 0 0 0,0 0 0 0 0,-1 0-1 0 0,1 0 1 0 0,0 0 0 0 0,0 0 0 0 0,0 0 0 0 0,0 0 0 0 0,0 1-1 0 0,0-1 1 0 0,0 0 0 0 0,0 0 0 0 0,0 0 0 0 0,0 0-1 0 0,0 0 1 0 0,0 0 0 0 0,0 0 0 0 0,0 0 0 0 0,0 0 0 0 0,0 1-1 0 0,0-1 1 0 0,0 0 0 0 0,0 0 0 0 0,0 0 0 0 0,0 0 0 0 0,0 0-1 0 0,0 0 1 0 0,0 0 0 0 0,0 0 0 0 0,0 0 0 0 0,0 0 0 0 0,1 1-1 0 0,-1-1 1 0 0,0 0 0 0 0,0 0 0 0 0,0 0 0 0 0,0 0 0 0 0,0 0-1 0 0,0 0 1 0 0,3 3-24 0 0,0 0-1 0 0,-1 0 0 0 0,2 0 1 0 0,-1 0-1 0 0,0 0 0 0 0,0-1 1 0 0,1 0-1 0 0,-1 1 0 0 0,1-1 1 0 0,0-1-1 0 0,0 1 0 0 0,0 0 1 0 0,6 1-1 0 0,11 2-229 0 0,29 5-1 0 0,-38-8 172 0 0,89 11-471 0 0,128 2 0 0 0,103-17 423 0 0,-263 0 55 0 0,1036-51-498 0 0,-1054 49 568 0 0,1059-79-146 0 0,-663 60 261 0 0,-381 25 72 0 0,-62-1-60 0 0,-22-1 144 0 0,-410 19 625 0 0,214-6-610 0 0,-628 24-250 0 0,375-17-4 0 0,218-12-16 0 0,-157 9 92 0 0,-17 7 207 0 0,399-23-252 0 0,0 1 0 0 0,0 0 0 0 0,-38 11 0 0 0,62-13-57 0 0,0 0 0 0 0,0 0-1 0 0,1 0 1 0 0,-1 0-1 0 0,0 0 1 0 0,0 0 0 0 0,0 0-1 0 0,0 0 1 0 0,0 0 0 0 0,0 0-1 0 0,0 0 1 0 0,0 0 0 0 0,0 0-1 0 0,0 0 1 0 0,0 0 0 0 0,0 0-1 0 0,0 0 1 0 0,0 0-1 0 0,0 0 1 0 0,0 0 0 0 0,0 0-1 0 0,0 1 1 0 0,0-1 0 0 0,0 0-1 0 0,0 0 1 0 0,0 0 0 0 0,0 0-1 0 0,0 0 1 0 0,0 0 0 0 0,0 0-1 0 0,0 0 1 0 0,0 0-1 0 0,0 0 1 0 0,0 0 0 0 0,0 0-1 0 0,0 0 1 0 0,0 0 0 0 0,0 1-1 0 0,0-1 1 0 0,0 0 0 0 0,0 0-1 0 0,0 0 1 0 0,0 0 0 0 0,0 0-1 0 0,0 0 1 0 0,0 0 0 0 0,0 0-1 0 0,0 0 1 0 0,0 0-1 0 0,0 0 1 0 0,0 0 0 0 0,0 0-1 0 0,0 0 1 0 0,0 0 0 0 0,0 0-1 0 0,0 0 1 0 0,6 5-33 0 0,1 0 0 0 0,0-1 0 0 0,0 0 0 0 0,0-1 0 0 0,0 1 1 0 0,1-1-1 0 0,0-1 0 0 0,-1 0 0 0 0,13 3 0 0 0,79 6-367 0 0,468 1-459 0 0,-454-12 809 0 0,691-14-309 0 0,-392 3 264 0 0,65-3 36 0 0,352-6 48 0 0,-819 20 12 0 0,579 6 0 0 0,-519-5 0 0 0,129 10-2 0 0,-163-6 23 0 0,0 1 0 0 0,0 2 0 0 0,47 16 0 0 0,-78-23 3 0 0,0 1 1 0 0,0 1 0 0 0,0-1 0 0 0,0 1-1 0 0,0 0 1 0 0,4 3 0 0 0,-9-6-24 0 0,0 0 1 0 0,0 0-1 0 0,0 0 0 0 0,0 0 1 0 0,0 0-1 0 0,0 0 0 0 0,0 0 1 0 0,0 0-1 0 0,1 0 0 0 0,-1 1 1 0 0,0-1-1 0 0,0 0 0 0 0,0 0 1 0 0,0 0-1 0 0,0 0 0 0 0,0 0 1 0 0,0 0-1 0 0,0 0 0 0 0,0 0 1 0 0,0 0-1 0 0,0 0 0 0 0,0 0 1 0 0,0 1-1 0 0,0-1 0 0 0,0 0 1 0 0,0 0-1 0 0,0 0 0 0 0,0 0 1 0 0,0 0-1 0 0,0 0 0 0 0,0 0 1 0 0,0 0-1 0 0,0 1 0 0 0,0-1 1 0 0,0 0-1 0 0,0 0 0 0 0,0 0 1 0 0,0 0-1 0 0,0 0 0 0 0,0 0 1 0 0,0 0-1 0 0,0 0 0 0 0,0 0 1 0 0,0 0-1 0 0,0 1 0 0 0,0-1 1 0 0,0 0-1 0 0,0 0 0 0 0,-1 0 1 0 0,1 0-1 0 0,0 0 0 0 0,0 0 1 0 0,0 0-1 0 0,0 0 0 0 0,0 0 1 0 0,0 0-1 0 0,0 0 0 0 0,0 0 1 0 0,0 0-1 0 0,-1 0 0 0 0,-1 2 14 0 0,-1 1 0 0 0,1-1 0 0 0,-1-1 0 0 0,0 1 0 0 0,0 0 0 0 0,0-1 0 0 0,0 1 0 0 0,0-1 0 0 0,-5 1 0 0 0,-35 6 82 0 0,26-5-64 0 0,-290 28 254 0 0,-4-24-212 0 0,176-6-21 0 0,-1194-53 522 0 0,1088 34-307 0 0,-242-23 406 0 0,140 11-317 0 0,19 3-204 0 0,-141-15-76 0 0,33 4-84 0 0,212 18 6 0 0,-234-28-14 0 0,380 35-55 0 0,-121-37 0 0 0,183 47 42 0 0,0 0-1 0 0,0 1 0 0 0,-1 0 0 0 0,-18 1 1 0 0,28 1-12 0 0,-1 0 1 0 0,1 1-1 0 0,-1 0 1 0 0,1-1-1 0 0,-1 1 1 0 0,1 1-1 0 0,0-1 1 0 0,0 0-1 0 0,-1 1 1 0 0,1 0 0 0 0,-5 3-1 0 0,2 0-117 0 0,-1 0 0 0 0,1 1 0 0 0,0 0 0 0 0,-5 6 0 0 0,-9 19-392 0 0,19-29 455 0 0,2 1-54 0 0,0 1 111 0 0,1 1 1 0 0,-1-1-1 0 0,1 0 0 0 0,0 0 0 0 0,0 0 1 0 0,0 0-1 0 0,1-1 0 0 0,-1 1 0 0 0,1 0 0 0 0,0-1 1 0 0,0 0-1 0 0,0 0 0 0 0,0 0 0 0 0,1 0 0 0 0,0 0 1 0 0,-1 0-1 0 0,1-1 0 0 0,7 4 0 0 0,1-1 20 0 0,0-1 0 0 0,0 0 0 0 0,0-1 0 0 0,1 0 0 0 0,20 2 0 0 0,-17-3 6 0 0,-3-3-44 0 0,-11 1-10 0 0,-12-7 0 0 0,2 3 64 0 0,0 1 0 0 0,0 1 0 0 0,0-1 0 0 0,0 2 0 0 0,-17-3 0 0 0,-46 1 0 0 0,54 3 0 0 0,-335-17 319 0 0,20 1 37 0 0,-406 16 241 0 0,668 3-609 0 0,67-3-68 0 0,11 7-565 0 0,-3-3 587 0 0,0 0 0 0 0,1-1 1 0 0,0 0-1 0 0,0 0 0 0 0,0 0 1 0 0,0 0-1 0 0,0-1 0 0 0,10 2 1 0 0,7 2-85 0 0,33 2 0 0 0,279 17 114 0 0,-164-26 28 0 0,-38-1 0 0 0,108 14-92 0 0,-95-4 48 0 0,-65-7 56 0 0,-97-8 302 0 0,-9 0-86 0 0,0 1 0 0 0,-1 1 1 0 0,-43-2-1 0 0,-82 6-124 0 0,120 2-79 0 0,-148 6-27 0 0,-6 0 58 0 0,49-4 15 0 0,-190 27 0 0 0,272-21-67 0 0,0 3 0 0 0,-64 22 0 0 0,92-21-16 0 0,24-12-49 0 0,4 1-98 0 0,2 3 114 0 0,1 1-1 0 0,0-2 0 0 0,0 1 1 0 0,1-1-1 0 0,-1 1 0 0 0,1-1 1 0 0,0-1-1 0 0,0 1 0 0 0,0-1 1 0 0,0 0-1 0 0,1-1 0 0 0,-1 1 1 0 0,1-1-1 0 0,0-1 0 0 0,12 3 1 0 0,25 2 2 0 0,58 1 1 0 0,-15-2 25 0 0,358 22-328 0 0,-245-25-716 0 0,-206-2 1192 0 0,-1-1 1 0 0,1 0 0 0 0,-9-2 0 0 0,-14-2 171 0 0,-160-5 127 0 0,29 3-382 0 0,64 0-11 0 0,-141 10 0 0 0,192 1-37 0 0,-212 11 0 0 0,233-14-4 0 0,1 1-1 0 0,-1 1 0 0 0,-31 8 1 0 0,53-10-83 0 0,4 1-408 0 0,3 3 465 0 0,-1-1-1 0 0,1 0 1 0 0,0-1-1 0 0,0 1 1 0 0,1-1 0 0 0,-1 0-1 0 0,1 0 1 0 0,-1-1-1 0 0,1 0 1 0 0,0 0-1 0 0,0 0 1 0 0,8 1-1 0 0,13 2-25 0 0,43 1 1 0 0,-48-5 74 0 0,112 1 65 0 0,-47-2-104 0 0,265 0-340 0 0,-349 0 280 0 0,-5-1 67 0 0,-4-2 94 0 0,0 0-1 0 0,0 1 1 0 0,0-1-1 0 0,0 1 1 0 0,-1 0-1 0 0,-6 0 1 0 0,-45-5 106 0 0,33 5-178 0 0,-77-4 20 0 0,-162 11 1 0 0,146 0 40 0 0,-234 24-26 0 0,258-10-137 0 0,92-19-10 0 0,14 6-552 0 0,-2-3 612 0 0,-1 0-1 0 0,1 0 1 0 0,0 0-1 0 0,0-2 1 0 0,0 1 0 0 0,15-1-1 0 0,77-3 72 0 0,-44-1-93 0 0,213-8-334 0 0,-152 6-122 0 0,40 5 337 0 0,-46-2 451 0 0,25 3-119 0 0,-44 1-91 0 0,-25-5-57 0 0,-47 2 178 0 0,0 0 0 0 0,0 2 0 0 0,0 0-1 0 0,0 1 1 0 0,30 8 0 0 0,-17-2-122 0 0,40 12-59 0 0,-66-17 3 0 0,44 10 0 0 0,-42-11 0 0 0,-5-1 0 0 0,0 0 0 0 0,0 0 0 0 0,0 1 0 0 0,9 3 0 0 0,64 21 0 0 0,-74-25 0 0 0,19 8 0 0 0,24 9 0 0 0,-33-13 0 0 0,11 7-323 0 0,-44-18-57 0 0,12 4 499 0 0,-128-32-310 0 0,68 19 126 0 0,-212-38 198 0 0,-1 18 51 0 0,270 34-181 0 0,0 0 8 0 0,-21-3 44 0 0,0 1 1 0 0,0 2-1 0 0,-37 2 0 0 0,55 1-44 0 0,10-2 16 0 0,1 2-81 0 0,1-1 48 0 0,-1 0-12 0 0,1 0 0 0 0,0-1 0 0 0,-1 1 1 0 0,1 0-1 0 0,0 0 0 0 0,0-1 0 0 0,-1 1 0 0 0,1 0 1 0 0,0 0-1 0 0,0 0 0 0 0,0-1 0 0 0,0 1 0 0 0,0 0 1 0 0,0 0-1 0 0,0 0 0 0 0,0-1 0 0 0,0 1 0 0 0,1 0 1 0 0,-1 0-1 0 0,0-1 0 0 0,0 1 0 0 0,1 0 0 0 0,-1 0 1 0 0,0-1-1 0 0,1 1 0 0 0,-1 0 0 0 0,1-1 1 0 0,-1 1-1 0 0,1 0 0 0 0,-1-1 0 0 0,2 2 0 0 0,8 5-2 0 0,0 1 0 0 0,0-2 0 0 0,0 1 0 0 0,1-1 0 0 0,0-1-1 0 0,0 0 1 0 0,15 4 0 0 0,91 20-126 0 0,-43-12 109 0 0,52 10 37 0 0,-55-14 0 0 0,35 9 12 0 0,-96-21 43 0 0,26 5 46 0 0,-21-1-101 0 0,17 8 67 0 0,-26-10-54 0 0,1 1 40 0 0,35 12 38 0 0,-27-11-91 0 0,1 1 5 0 0,-15-5-6 0 0,0-1 1 0 0,1 1-1 0 0,-1 0 1 0 0,1-1-1 0 0,0 1 1 0 0,-1-1-1 0 0,1 0 1 0 0,-1 1-1 0 0,1-1 1 0 0,0 0-1 0 0,1 0 1 0 0,24 0 55 0 0,22 5 9 0 0,-1-3 10 0 0,-34-2-63 0 0,-11 0 20 0 0,-4-1-34 0 0,1-1 0 0 0,0 1-1 0 0,-1 0 1 0 0,1-1 0 0 0,-1 1 0 0 0,0 0 0 0 0,1-1 0 0 0,-1 1 0 0 0,0 0 0 0 0,0 0 0 0 0,1-1 0 0 0,-1 1 0 0 0,0 0 0 0 0,0 0 0 0 0,-1 0 0 0 0,1 0 0 0 0,-2-1 0 0 0,-24-14-37 0 0,24 14 19 0 0,-15-7 0 0 0,1 1-1 0 0,-1 1 1 0 0,-26-7 0 0 0,-60-8 38 0 0,65 14-16 0 0,-227-32 306 0 0,-2 18-57 0 0,256 21-237 0 0,1 1-1 0 0,-1 0 1 0 0,1 0-1 0 0,-1 1 1 0 0,-18 4-1 0 0,28-4 16 0 0,4 1-144 0 0,3 2 117 0 0,-1 0 1 0 0,2-1-1 0 0,-1 1 1 0 0,0-1-1 0 0,1 0 1 0 0,-1 0-1 0 0,1-1 1 0 0,0 0-1 0 0,9 3 1 0 0,62 9 111 0 0,-44-9-70 0 0,210 27 144 0 0,-170-24-180 0 0,-21-2 1 0 0,127 12 48 0 0,-120-12 72 0 0,4 6 11 0 0,42 11 112 0 0,-2-2-209 0 0,-13-2-60 0 0,16 5-36 0 0,-88-22 54 0 0,0 0 0 0 0,28-3 0 0 0,7 2 0 0 0,-39 0 0 0 0,-5-1 0 0 0,13-5 0 0 0,-7 3 0 0 0,-3 0 11 0 0,-10 1 82 0 0,-27-6-294 0 0,-164 8-249 0 0,76 1 261 0 0,100-1 189 0 0,-1 0 0 0 0,1 1-10 0 0,11-2-46 0 0,5 1-342 0 0,27 3 439 0 0,-1 0 0 0 0,37-1-1 0 0,65-6 212 0 0,-18-1-138 0 0,655-30 242 0 0,169-13 1192 0 0,-507 41-1244 0 0,-427 6-240 0 0,-34-11 458 0 0,-9 4-327 0 0,1 1-1 0 0,-66 0 1 0 0,30 3-138 0 0,-448-29-44 0 0,-269-23-13 0 0,10-16 11 0 0,778 71-10 0 0,-62-6 25 0 0,-77-15 0 0 0,131 18-70 0 0,18 3-57 0 0,-1 1 1 0 0,0-1-1 0 0,0 0 0 0 0,1 0 0 0 0,5-1 0 0 0,9 0-42 0 0,223-11-553 0 0,-103 3 464 0 0,719-30 172 0 0,-725 34 111 0 0,157-8 36 0 0,50 9 70 0 0,-340 4-72 0 0,-4-1-24 0 0,-15-1 14 0 0,-28-3 21 0 0,-112 9-7 0 0,60 0-79 0 0,10-2 25 0 0,-386 16 61 0 0,222-2 8 0 0,-212 21 66 0 0,395-30-184 0 0,82 4-280 0 0,-6-8 218 0 0,0 0-1 0 0,1 0 1 0 0,-1-1-1 0 0,1 1 0 0 0,0-2 1 0 0,10 2-1 0 0,55 2-163 0 0,-50-5 224 0 0,455-9-45 0 0,-239-1 46 0 0,193-3 15 0 0,440-11 0 0 0,-620 24 0 0 0,-175 3 0 0 0,94 16 0 0 0,-145-14 0 0 0,-17-1 0 0 0,-10-1 0 0 0,-11 1 0 0 0,12-4 0 0 0,-25 6-1 0 0,-39 2-1 0 0,17-3 27 0 0,-80 13 164 0 0,-403 49 11 0 0,-221 1 155 0 0,307-25-280 0 0,208-19-76 0 0,220-23 0 0 0,3 0-8 0 0,0 1 1 0 0,-17 4 0 0 0,28-5-123 0 0,4-1-231 0 0,-1 1 330 0 0,0-1 1 0 0,1 1-1 0 0,-1-1 1 0 0,0 1-1 0 0,0-1 0 0 0,0 1 1 0 0,0-1-1 0 0,0 1 0 0 0,1 1 1 0 0,7 3-62 0 0,6 0 24 0 0,0 0 1 0 0,0-1-1 0 0,0-1 0 0 0,30 3 0 0 0,65-3-169 0 0,-104-3 236 0 0,227-1-10 0 0,217 2-66 0 0,-385-1-15 0 0,76 4-681 0 0,-580 0 1527 0 0,356-1-674 0 0,-459 46 99 0 0,492-43-175 0 0,23-3-3 0 0,-7 0 0 0 0,1 2 0 0 0,-37 9 0 0 0,58-9-21 0 0,10-4-86 0 0,5 0-267 0 0,11 7 295 0 0,0-2-1 0 0,1 1 1 0 0,0-2 0 0 0,0 0 0 0 0,0-1 0 0 0,0 0 0 0 0,1-2 0 0 0,19 2 0 0 0,134-3 150 0 0,-107-3-112 0 0,78 1 41 0 0,292-12 0 0 0,-84-5-656 0 0,-335 17 581 0 0,-13 1 17 0 0,-42 2-153 0 0,-86 17 154 0 0,-2 0-19 0 0,97-16 88 0 0,-207 15-60 0 0,171-16 189 0 0,-101-10-1 0 0,167 8 80 0 0,6 0-269 0 0,109 1-285 0 0,-53-2 285 0 0,386-17-34 0 0,-69 1 113 0 0,-243 15 112 0 0,448 1 781 0 0,-195 12-467 0 0,-324-9-427 0 0,0 2 0 0 0,0 3 0 0 0,0 2 0 0 0,90 27-1 0 0,-114-21-128 0 0,-36-14-49 0 0,-33 4-258 0 0,4-1 295 0 0,-180 4 132 0 0,-299-1 656 0 0,101-2-202 0 0,168-7-291 0 0,72-1-413 0 0,181 7-235 0 0,-7-1 342 0 0,15 1-86 0 0,-1 0 0 0 0,1-2 0 0 0,30 0-1 0 0,73-8 81 0 0,-65 2 38 0 0,12 0 82 0 0,229-7 58 0 0,-3 9 88 0 0,32 1 144 0 0,-277 5-256 0 0,-1 2 0 0 0,60 14 0 0 0,-147-17 264 0 0,-29-4 54 0 0,-108 3 20 0 0,-432-7 135 0 0,401 7-210 0 0,189-1-277 0 0,9 0 18 0 0,6 0-98 0 0,3 4 7 0 0,1-1 0 0 0,1 0 0 0 0,-1-1 0 0 0,0 1-1 0 0,1-1 1 0 0,0-1 0 0 0,12 3 0 0 0,63 8-39 0 0,-28-6 112 0 0,196 22 51 0 0,35 7 12 0 0,-224-22-24 0 0,-59-13-121 0 0,-15 6-208 0 0,4-5 312 0 0,0 1-1 0 0,-1-2 0 0 0,1 1 1 0 0,0-1-1 0 0,-1 0 1 0 0,-11 0-1 0 0,-8 1 27 0 0,-281 6 171 0 0,206-9-190 0 0,78 1-29 0 0,-54 2 42 0 0,74-1-93 0 0,6 1-67 0 0,12 4-219 0 0,22 3-163 0 0,19 1 566 0 0,96 6 0 0 0,57-13-558 0 0,-160-3-46 0 0,-72-7 398 0 0,-513-19 1184 0 0,537 26-1054 0 0,-19 0 26 0 0,0 1 0 0 0,1 0 0 0 0,-1 1 0 0 0,-35 10 0 0 0,52-11-117 0 0,4 1-212 0 0,2 2 285 0 0,0 0 0 0 0,0 0 1 0 0,1 0-1 0 0,-1-1 1 0 0,1 1-1 0 0,-1-1 1 0 0,1 0-1 0 0,0 0 0 0 0,0 0 1 0 0,1 0-1 0 0,-1-1 1 0 0,1 0-1 0 0,-1 0 1 0 0,8 2-1 0 0,11 4-73 0 0,39 6-1 0 0,-7-2 99 0 0,5 0 24 0 0,114 10 0 0 0,-161-21-21 0 0,-11 0 490 0 0,1-1-447 0 0,21 0-93 0 0,37 6 0 0 0,-19-1-14 0 0,180 15-26 0 0,-122-9 73 0 0,68 7-50 0 0,50 5 5 0 0,73 13 38 0 0,-30-2 15 0 0,392 40 62 0 0,-438-48-24 0 0,-108-14-16 0 0,-10-1-24 0 0,279 38 0 0 0,-101-12 22 0 0,-27-5 78 0 0,-4 18 24 0 0,-42-8-64 0 0,-24-8-35 0 0,-176-34 146 0 0,-18-2 39 0 0,-83-6 141 0 0,-132-17-118 0 0,-209-24-233 0 0,178 24 32 0 0,-53-4 60 0 0,-9 6 11 0 0,-218-9 73 0 0,433 30-157 0 0,-362 6 79 0 0,457-3-102 0 0,-2 0-24 0 0,0 1-1 0 0,-22 4 1 0 0,36-5-57 0 0,4 2-383 0 0,2 1 422 0 0,1 1 0 0 0,-1-1-1 0 0,1 0 1 0 0,0-1 0 0 0,0 1 0 0 0,0-1 0 0 0,0 0 0 0 0,1 0 0 0 0,-1-1 0 0 0,1 1 0 0 0,8 1 0 0 0,12 3 21 0 0,35 5-1 0 0,-43-9-4 0 0,416 40 16 0 0,-140-20 16 0 0,107 14-2 0 0,-190-20 0 0 0,197 27 0 0 0,46 21-1064 0 0,-452-64 751 0 0,-49 0-948 0 0,-76-9 1102 0 0,33 0 492 0 0,-117-4 553 0 0,-318-8 1475 0 0,504 20-2286 0 0,-101 1 200 0 0,-155 21 0 0 0,263-20-273 0 0,0 1 1 0 0,1 0-1 0 0,-1 1 0 0 0,-18 7 0 0 0,29-9-8 0 0,0-1 0 0 0,1 0 0 0 0,-1 1 0 0 0,0 0 0 0 0,1 0 0 0 0,0 0 0 0 0,-1 0 0 0 0,1 0 0 0 0,0 0 0 0 0,0 1 0 0 0,-3 4 0 0 0,4-6-7 0 0,0 1 0 0 0,0 0 0 0 0,1 0 0 0 0,-1 0 0 0 0,1 0 0 0 0,0 0 0 0 0,-1 0 0 0 0,1 0-1 0 0,0 0 1 0 0,0 0 0 0 0,0 0 0 0 0,0 0 0 0 0,0 0 0 0 0,1 0 0 0 0,-1 0 0 0 0,1 0 0 0 0,-1 0 0 0 0,1 0-1 0 0,0-1 1 0 0,1 3 0 0 0,0 2-32 0 0,1-1 0 0 0,1 0-1 0 0,-1-1 1 0 0,1 1-1 0 0,0 0 1 0 0,0-1 0 0 0,0 0-1 0 0,1 0 1 0 0,9 6-1 0 0,0 0-88 0 0,2-1 0 0 0,19 8 0 0 0,0-3 71 0 0,1-2-1 0 0,0-2 1 0 0,58 9-1 0 0,-73-15 62 0 0,327 46-32 0 0,3-17-3 0 0,-328-31 36 0 0,1243 96-63 0 0,-572-63 64 0 0,-509-27 0 0 0,768 18 0 0 0,-525-20 0 0 0,445 2 0 0 0,-846-9 1 0 0,1226 9 409 0 0,-1138-5-348 0 0,668 29 316 0 0,-90 35-325 0 0,-566-50-53 0 0,73 11 0 0 0,-6 14 0 0 0,-170-34-21 0 0,-20-6-80 0 0,-25 4-81 0 0,1-3 164 0 0,1-1 0 0 0,-1-2 0 0 0,0 1 0 0 0,-24-4-1 0 0,6 0 12 0 0,-558-49 367 0 0,500 41-276 0 0,-1317-125 1048 0 0,383 43-907 0 0,-126-11-176 0 0,1129 102-49 0 0,20 2-43 0 0,14 2 8 0 0,17 2-23 0 0,364 32-519 0 0,807-24 362 0 0,-314-6-121 0 0,-31 4 240 0 0,93 36 96 0 0,-874-41 0 0 0,286 35 0 0 0,-340-38 2 0 0,1 0 2 0 0,1 2 0 0 0,-1 0 1 0 0,26 9-1 0 0,-38-11 85 0 0,-50 5 255 0 0,-133-1 211 0 0,-504 5-254 0 0,558-12-305 0 0,-516-11-83 0 0,-19 0 86 0 0,-320-4-4 0 0,125 1 64 0 0,589 7 69 0 0,253 8-156 0 0,15 3 2 0 0,16 1-35 0 0,18 1-68 0 0,0-1-1 0 0,50-1 1 0 0,75-11-72 0 0,-71 2 133 0 0,573-43-302 0 0,866-53-626 0 0,46 89 776 0 0,-1130 46 570 0 0,-402-26-84 0 0,-41-7-122 0 0,-4-1 22 0 0,-21-6 71 0 0,0 0 0 0 0,-1 2 0 0 0,0 0 0 0 0,-35-2 0 0 0,10 1-129 0 0,-306-28 68 0 0,-3 18-32 0 0,288 14-139 0 0,-1244-25-5 0 0,-3 27 0 0 0,626 1 0 0 0,491-1 4 0 0,-619-15 46 0 0,791 14-39 0 0,-4-1 4 0 0,0 0 0 0 0,0-2 0 0 0,-37-10-1 0 0,60 10 6 0 0,8 2 17 0 0,16-4-43 0 0,45-5-196 0 0,70-4 1 0 0,-51 7 101 0 0,437-59-273 0 0,-48 5 350 0 0,893-67-310 0 0,-55 86 110 0 0,-483 82 159 0 0,-591-16 64 0 0,-162-13 0 0 0,86 24 0 0 0,-143-30 0 0 0,25 10 0 0 0,-38-13 0 0 0,1-1 0 0 0,0 0 0 0 0,0 1 0 0 0,0-1 0 0 0,-1 1 0 0 0,1-1 0 0 0,0 0 0 0 0,0 1 0 0 0,-1 0 0 0 0,1-1 0 0 0,0 1 0 0 0,-1-1 0 0 0,2 2 0 0 0,-2-1 0 0 0,-1-1 0 0 0,1 1 0 0 0,0-1 0 0 0,0 1 0 0 0,0-1 0 0 0,-1 1 0 0 0,1-1 0 0 0,0 1 0 0 0,-1-1 0 0 0,1 1 0 0 0,0-1 0 0 0,-1 0 0 0 0,1 1 0 0 0,0-1 0 0 0,-1 0 0 0 0,1 1 0 0 0,-1-1 0 0 0,1 0 0 0 0,-1 1 0 0 0,1-1 0 0 0,-1 0 0 0 0,1 0 0 0 0,-1 1 0 0 0,1-1 0 0 0,-1 0 0 0 0,-18 6 0 0 0,-16 2 0 0 0,0-3 0 0 0,-64 3 0 0 0,49-5 0 0 0,-438 32 17 0 0,-474 34 30 0 0,-581 49-47 0 0,-66-23 251 0 0,1525-92 268 0 0,201-9-703 0 0,143-25 0 0 0,-173 19 128 0 0,713-121-179 0 0,-191 28 28 0 0,-467 83 159 0 0,893-123-665 0 0,-376 75 622 0 0,-192 30 79 0 0,-198 20 12 0 0,-120 8 239 0 0,0 7-1 0 0,164 15 0 0 0,-295-8-76 0 0,0 0 0 0 0,0 1 0 0 0,0 1 0 0 0,32 11 1 0 0,-48-14 95 0 0,-6 1-138 0 0,-9 4-93 0 0,0-1-1 0 0,-1 0 0 0 0,0-1 1 0 0,-21 3-1 0 0,-64 6 103 0 0,56-9-110 0 0,-138 19 5 0 0,-73 8 16 0 0,-154 5-40 0 0,293-27 0 0 0,101-7 0 0 0,-127 10 0 0 0,-165-7 0 0 0,297-6 6 0 0,1 1 5 0 0,0 0 1 0 0,-1-1-1 0 0,1 0 1 0 0,0 0-1 0 0,0-1 1 0 0,0 0 0 0 0,0 0-1 0 0,-8-4 1 0 0,16 5-5 0 0,-1 1 0 0 0,0 0 1 0 0,0-1-1 0 0,1 1 0 0 0,-1 0 1 0 0,0-1-1 0 0,1 1 0 0 0,-1-1 1 0 0,0 1-1 0 0,1-1 0 0 0,-1 1 1 0 0,1-1-1 0 0,-1 1 0 0 0,1-1 1 0 0,-1 0-1 0 0,1 1 0 0 0,-1-1 1 0 0,1 0-1 0 0,-1 0 0 0 0,1 1 1 0 0,0-1-1 0 0,0 0 0 0 0,-1 0 1 0 0,1 1-1 0 0,0-1 0 0 0,0 0 1 0 0,0 0-1 0 0,0 0 0 0 0,0 1 0 0 0,0-1 1 0 0,0 0-1 0 0,0 0 0 0 0,0 0 1 0 0,0 1-1 0 0,0-1 0 0 0,1 0 1 0 0,-1 0-1 0 0,0 1 0 0 0,1-1 1 0 0,-1 0-1 0 0,0 0 0 0 0,1 1 1 0 0,-1-1-1 0 0,1 0 0 0 0,-1 1 1 0 0,1-1-1 0 0,-1 1 0 0 0,1-1 1 0 0,-1 1-1 0 0,2-2 0 0 0,4-3 34 0 0,-1 1 0 0 0,1-1 0 0 0,0 1 0 0 0,10-5 0 0 0,16-6-66 0 0,1 1-1 0 0,38-10 1 0 0,7-3-123 0 0,83-39-113 0 0,114-42-142 0 0,-23 37 68 0 0,-25 9 149 0 0,-69 19 119 0 0,244-32-1 0 0,-98 21 68 0 0,-204 35 0 0 0,-94 17 0 0 0,22-2-3 0 0,-1-2 1 0 0,1-2-1 0 0,27-10 1 0 0,-33 6-101 0 0,-17 4 90 0 0,-3 4 1 0 0,-2 3 9 0 0,0 1 1 0 0,1-1 0 0 0,-1 0-1 0 0,0 0 1 0 0,1 1 0 0 0,-1-1-1 0 0,0 0 1 0 0,0 0-1 0 0,0 1 1 0 0,0-1 0 0 0,0 0-1 0 0,0 0 1 0 0,0 1 0 0 0,0-1-1 0 0,0 0 1 0 0,0 0 0 0 0,-1-1-1 0 0,1-1 11 0 0,-1-6 19 0 0,0 1 1 0 0,-1 0-1 0 0,0-1 1 0 0,0 1-1 0 0,-1 0 1 0 0,0 0-1 0 0,-6-11 0 0 0,-35-51-187 0 0,31 50 153 0 0,-20-37 0 0 0,19 27 7 0 0,5 13 0 0 0,1 0 0 0 0,0 0 0 0 0,2-1 0 0 0,0 0 0 0 0,-6-35 0 0 0,8 26 16 0 0,2 0 0 0 0,0-1 0 0 0,5-42 0 0 0,3 42 31 0 0,-3 20-12 0 0,-1-1 0 0 0,0 1 0 0 0,0-1 0 0 0,0-9 0 0 0,-2 9-37 0 0,0 7-59 0 0,-1 2 49 0 0,0 1 1 0 0,0 0-1 0 0,0-1 0 0 0,0 1 0 0 0,0 0 1 0 0,1 0-1 0 0,-1 0 0 0 0,0 0 1 0 0,0 0-1 0 0,1 0 0 0 0,-2 1 0 0 0,1 0-6 0 0,-21 23-48 0 0,-8 8-10 0 0,-46 68 0 0 0,69-89 76 0 0,1-1-1 0 0,-1 1 1 0 0,2-1-1 0 0,0 2 1 0 0,0-1-1 0 0,1 0 1 0 0,1 1-1 0 0,0 0 0 0 0,1 0 1 0 0,-1 24-1 0 0,3-30-27 0 0,0-1-1 0 0,0 1 0 0 0,1 0 0 0 0,0-1 1 0 0,1 1-1 0 0,0-1 0 0 0,0 1 0 0 0,0-1 1 0 0,0 0-1 0 0,1 0 0 0 0,0 0 1 0 0,1 0-1 0 0,-1 0 0 0 0,1-1 0 0 0,0 1 1 0 0,0-1-1 0 0,1 0 0 0 0,0 0 0 0 0,0-1 1 0 0,0 1-1 0 0,10 6 0 0 0,-1-3-23 0 0,0 1 0 0 0,1-2 0 0 0,29 11 0 0 0,47 7-227 0 0,18 4 142 0 0,-98-24 148 0 0,-9-4 346 0 0,-3 1-213 0 0,0 3-125 0 0,0-1 0 0 0,-1 1 0 0 0,0-1 0 0 0,0 1 0 0 0,0-1 0 0 0,-1 0 0 0 0,1 0-1 0 0,-1 0 1 0 0,-6 5 0 0 0,-5 6 108 0 0,-17 12 0 0 0,17-15-60 0 0,-17 19-1 0 0,16-11-66 0 0,0 0 0 0 0,2 2 0 0 0,0-1 0 0 0,2 1 0 0 0,0 1 0 0 0,1 0 0 0 0,2 1 0 0 0,0-1 0 0 0,-8 49 0 0 0,12-46-17 0 0,2 1 0 0 0,0-1 0 0 0,3 31 0 0 0,0-41 8 0 0,1 0-1 0 0,1 0 0 0 0,0 0 0 0 0,1 0 1 0 0,1-1-1 0 0,9 22 0 0 0,-1-12 10 0 0,-2-8 0 0 0,-7-13 0 0 0,1-1 0 0 0,5 7 14 0 0,1 0 0 0 0,1-1 0 0 0,0 0-1 0 0,0-1 1 0 0,18 10 0 0 0,-11-9 3 0 0,-14-7 5 0 0,19 5-8 0 0,2 1-155 0 0,-23-7 202 0 0,-3-1-45 0 0,1 0-1 0 0,0 0 0 0 0,-1 1 1 0 0,1-1-1 0 0,-1 0 0 0 0,1 0 1 0 0,0 1-1 0 0,-1-1 0 0 0,1 0 1 0 0,-1 1-1 0 0,1-1 0 0 0,-1 1 1 0 0,1-1-1 0 0,-1 1 0 0 0,1-1 1 0 0,-1 1-1 0 0,0-1 0 0 0,1 1 1 0 0,-1-1-1 0 0,1 1 0 0 0,-1 0 1 0 0,6 9 53 0 0,-6-8-60 0 0,1 0 0 0 0,0 0 0 0 0,-1 0-1 0 0,0 0 1 0 0,1 0 0 0 0,-1 0 0 0 0,0 0 0 0 0,0 0 0 0 0,0 0 0 0 0,-1 0-1 0 0,1 3 1 0 0,-1 4 25 0 0,0 8 35 0 0,-1 1 1 0 0,-1-1-1 0 0,-10 33 1 0 0,6-23 17 0 0,-4 16-48 0 0,-9 37-99 0 0,18-71 49 0 0,1 1-1 0 0,0-1 0 0 0,1 1 0 0 0,0 0 0 0 0,0-1 0 0 0,3 14 0 0 0,-3-18 12 0 0,9 16-10 0 0,-8-16-14 0 0,0-3 22 0 0,-1 0-1 0 0,1 0 0 0 0,0 0 0 0 0,0 0 1 0 0,0-1-1 0 0,0 1 0 0 0,0 0 1 0 0,0 0-1 0 0,0-1 0 0 0,2 3 0 0 0,6 5 3 0 0,7 2 0 0 0,-11-9 0 0 0,-1-2 0 0 0,9 4-68 0 0,-1-1 0 0 0,1 0 0 0 0,0-1 0 0 0,-1-1 0 0 0,26 1 0 0 0,-16-2-4 0 0,41-1-82 0 0,-23 2 87 0 0,-23 0 27 0 0,0 0 27 0 0,-17-1 13 0 0,1 0 0 0 0,-1 0-1 0 0,1 0 1 0 0,-1 0 0 0 0,1 0 0 0 0,-1 0-1 0 0,1 0 1 0 0,-1 0 0 0 0,1 0-1 0 0,-1 0 1 0 0,1 0 0 0 0,-1 0 0 0 0,0 0-1 0 0,1 0 1 0 0,-1 1 0 0 0,1-1-1 0 0,-1 0 1 0 0,1 0 0 0 0,-1 1-1 0 0,1-1 1 0 0,4 5-45 0 0,5 3 24 0 0,-5 5-22 0 0,-4-10 44 0 0,-1-1 1 0 0,0 1-1 0 0,0 0 1 0 0,0 0 0 0 0,0 0-1 0 0,0 0 1 0 0,0 0-1 0 0,-1-1 1 0 0,0 1-1 0 0,1 0 1 0 0,-1 0-1 0 0,0-1 1 0 0,0 1-1 0 0,-1-1 1 0 0,1 1-1 0 0,-3 4 1 0 0,-2 0 49 0 0,-1 0 0 0 0,1 0 0 0 0,-14 10 0 0 0,0 1 39 0 0,-23 16-11 0 0,31-25-48 0 0,-1 1 1 0 0,-17 18-1 0 0,7-4-26 0 0,-12 14 54 0 0,26-23-59 0 0,4-2-16 0 0,4-10-61 0 0,1 3-113 0 0,0-6 181 0 0,0 0 1 0 0,0 0-1 0 0,0 1 0 0 0,0-1 1 0 0,0 0-1 0 0,0 0 1 0 0,-1 1-1 0 0,1-1 1 0 0,0 0-1 0 0,0 1 1 0 0,0-1-1 0 0,0 0 1 0 0,0 0-1 0 0,0 1 1 0 0,0-1-1 0 0,0 0 1 0 0,0 1-1 0 0,0-1 1 0 0,0 0-1 0 0,0 0 1 0 0,1 1-1 0 0,-1-1 1 0 0,0 0-1 0 0,0 0 1 0 0,0 1-1 0 0,0-1 1 0 0,0 0-1 0 0,1 0 0 0 0,-1 1 1 0 0,0-1-1 0 0,0 0 1 0 0,0 0-1 0 0,0 0 1 0 0,1 1-1 0 0,-1-1 1 0 0,0 0-1 0 0,0 0 1 0 0,1 0-1 0 0,4 2 33 0 0,1-1 0 0 0,-1-1-1 0 0,1 1 1 0 0,-1-1-1 0 0,1 0 1 0 0,0 0 0 0 0,-1-1-1 0 0,1 0 1 0 0,-1 1-1 0 0,0-2 1 0 0,1 1 0 0 0,-1-1-1 0 0,0 0 1 0 0,0 0-1 0 0,0 0 1 0 0,0-1 0 0 0,0 0-1 0 0,8-6 1 0 0,-8 6-14 0 0,-1 0-1 0 0,1-1 1 0 0,-1 1-1 0 0,0-1 1 0 0,0 0-1 0 0,-1-1 1 0 0,1 1-1 0 0,-1 0 1 0 0,0-1 0 0 0,0 0-1 0 0,0 0 1 0 0,-1 0-1 0 0,0 0 1 0 0,0 0-1 0 0,0-1 1 0 0,0 1 0 0 0,-1 0-1 0 0,0-1 1 0 0,1-7-1 0 0,-3 3-9 0 0,0-1 0 0 0,0 1 0 0 0,-1 0 0 0 0,-1 0-1 0 0,0 0 1 0 0,0 0 0 0 0,-7-13 0 0 0,-37-65 17 0 0,20 48 56 0 0,-58-66 0 0 0,67 84-56 0 0,13 17-1 0 0,3 3-12 0 0,1 0-1 0 0,-1 0 0 0 0,1 0 1 0 0,0 0-1 0 0,-1 0 0 0 0,1 0 1 0 0,0 0-1 0 0,0-1 1 0 0,1 1-1 0 0,-2-4 0 0 0,2 5-10 0 0,-1-1 0 0 0,1 1 0 0 0,-1 0 0 0 0,1-1 0 0 0,-1 1 0 0 0,1-1 0 0 0,0 1 0 0 0,0-1 0 0 0,0 1 0 0 0,0-1 0 0 0,0 1 0 0 0,0-1 0 0 0,1 1 0 0 0,-1-1 0 0 0,0 1 0 0 0,1-1 0 0 0,-1 1 0 0 0,1 0 0 0 0,0-2 0 0 0,1 0-13 0 0,0 1-1 0 0,0 0 1 0 0,0 0 0 0 0,0-1-1 0 0,0 2 1 0 0,0-1-1 0 0,1 0 1 0 0,-1 0 0 0 0,4-1-1 0 0,14-7-87 0 0,0 2 1 0 0,0 0-1 0 0,1 2 0 0 0,0 0 0 0 0,29-4 0 0 0,-8 1 2 0 0,9-1 59 0 0,38-9 839 0 0,-111 25-485 0 0,-32 6-110 0 0,-1-2-123 0 0,19-3-43 0 0,-40 2 0 0 0,68-10-31 0 0,9-2-1 0 0,6-2-10 0 0,-7 5 10 0 0,21-11-83 0 0,-11 6 34 0 0,0 0-1 0 0,17-13 1 0 0,-16 9 50 0 0,-2 0 0 0 0,-8 8 1 0 0,-1 1 0 0 0,0-1 0 0 0,1 0 0 0 0,-1 1 0 0 0,0-1 0 0 0,0 1 0 0 0,1-1 0 0 0,-1 0 0 0 0,0 1 0 0 0,0-1 0 0 0,0 0 0 0 0,0 1 0 0 0,0-1 0 0 0,0 0 0 0 0,0 1 0 0 0,0-1 0 0 0,0-1 0 0 0,-1-1 16 0 0,0 1 1 0 0,-1-1-1 0 0,1 1 0 0 0,-1-1 1 0 0,1 1-1 0 0,-1 0 1 0 0,0 0-1 0 0,0 0 1 0 0,0 0-1 0 0,0 0 1 0 0,0 0-1 0 0,-4-2 0 0 0,-33-19 183 0 0,-82-25-122 0 0,50 21-12 0 0,66 25-59 0 0,-23-9 44 0 0,0-1-1 0 0,-47-28 1 0 0,62 30 2 0 0,5-1-15 0 0,7 10-59 0 0,0-1 1 0 0,1 1 0 0 0,-1-1 0 0 0,1 0-1 0 0,0 1 1 0 0,-1-1 0 0 0,1 1 0 0 0,0-1-1 0 0,0 0 1 0 0,0 1 0 0 0,0-1 0 0 0,1 0-1 0 0,-1 1 1 0 0,0-1 0 0 0,1 1 0 0 0,-1-1-1 0 0,1 0 1 0 0,-1 1 0 0 0,1-1 0 0 0,0 1-1 0 0,-1 0 1 0 0,1-1 0 0 0,0 1 0 0 0,0-1-1 0 0,0 1 1 0 0,0 0 0 0 0,0 0 0 0 0,1 0-1 0 0,-1 0 1 0 0,0 0 0 0 0,0 0 0 0 0,3-2-1 0 0,5-2-92 0 0,-1 0 0 0 0,1 0-1 0 0,18-7 1 0 0,-25 11 103 0 0,116-41-232 0 0,-101 34 304 0 0,-1-1-1 0 0,0 0 0 0 0,0-1 1 0 0,18-15-1 0 0,-27 18-7 0 0,-5 4-6 0 0,2 0 1 0 0,-1 0-1 0 0,0 0 1 0 0,0 0 0 0 0,6-3-1 0 0,15-11 18 0 0,50-27 0 0 0,-61 38-66 0 0,-4 1 12 0 0,-7 4 376 0 0,-11-10-230 0 0,5 8-146 0 0,-1-1-1 0 0,1 1 1 0 0,-1 0 0 0 0,0 0 0 0 0,-1 1 0 0 0,1 0 0 0 0,-11-4 0 0 0,-43-7-11 0 0,34 8 1 0 0,5 1-1 0 0,-3 0 4 0 0,-26-10 0 0 0,37 9 38 0 0,2-1-54 0 0,8 5-90 0 0,5 0-101 0 0,13-5 99 0 0,1 2 0 0 0,0 0 1 0 0,0 1-1 0 0,18-1 0 0 0,52-9 5 0 0,-75 12 125 0 0,-10 0 426 0 0,-8-9-133 0 0,3 6-269 0 0,0 1 0 0 0,0 0 0 0 0,0-1 0 0 0,-1 2 0 0 0,1-1 0 0 0,-1 0 0 0 0,0 1 0 0 0,-5-4 0 0 0,-37-13 66 0 0,12 6-85 0 0,10 3-34 0 0,17 9 2 0 0,1-2-1 0 0,0 1 1 0 0,1-1-1 0 0,-1 1 1 0 0,0-2 0 0 0,1 1-1 0 0,-8-7 1 0 0,11 9-91 0 0,2-1-114 0 0,0 1 167 0 0,0-1 0 0 0,1 1 1 0 0,-1-1-1 0 0,0 1 0 0 0,1 0 1 0 0,-1-1-1 0 0,1 1 0 0 0,-1-1 0 0 0,1 1 1 0 0,0 0-1 0 0,0 0 0 0 0,0-1 1 0 0,-1 1-1 0 0,1 0 0 0 0,2-2 0 0 0,0 0-24 0 0,1 0 0 0 0,0 0-1 0 0,0 0 1 0 0,7-4 0 0 0,2 0-46 0 0,0 1 0 0 0,18-6 0 0 0,-18 8 90 0 0,0-1-1 0 0,0-1 1 0 0,-1 0 0 0 0,19-13-1 0 0,-29 18 24 0 0,0 0-1 0 0,0 0 1 0 0,0 0 0 0 0,0 0-1 0 0,-1-1 1 0 0,1 1-1 0 0,0-1 1 0 0,-1 1 0 0 0,1-1-1 0 0,-1 1 1 0 0,0-1-1 0 0,1 0 1 0 0,0-3 0 0 0,1 1 58 0 0,-3 3-52 0 0,0 0 0 0 0,0 1-1 0 0,0-1 1 0 0,1 0 0 0 0,-1 1 0 0 0,0-1-1 0 0,0 0 1 0 0,0 1 0 0 0,0-1-1 0 0,0 0 1 0 0,-1 1 0 0 0,1-1 0 0 0,0 0-1 0 0,0 1 1 0 0,0-1 0 0 0,0 0 0 0 0,-1 1-1 0 0,1-1 1 0 0,-1-1 0 0 0,0 1 22 0 0,-1-7 4 0 0,-1 1 0 0 0,0-1-1 0 0,0 1 1 0 0,0 0 0 0 0,-1 0-1 0 0,-9-12 1 0 0,-2 2 171 0 0,-17-17 0 0 0,19 20-115 0 0,0 0 0 0 0,-15-21 0 0 0,25 32-93 0 0,-4-16 0 0 0,2-6-25 0 0,8 14-32 0 0,-1 7 23 0 0,-1 1-6 0 0,1 0 0 0 0,-1 0 0 0 0,1 0 0 0 0,0 1-1 0 0,0-1 1 0 0,0 0 0 0 0,0 1 0 0 0,1-1 0 0 0,-1 1-1 0 0,1 0 1 0 0,3-3 0 0 0,-1 1-30 0 0,6-4-30 0 0,-1 1 0 0 0,1 0 0 0 0,24-11 0 0 0,5-3 59 0 0,-8 4-20 0 0,-18 10 62 0 0,0-1 0 0 0,-1 0 0 0 0,0-1-1 0 0,0 0 1 0 0,16-16 0 0 0,-28 23 26 0 0,1 0 0 0 0,-1 0 0 0 0,1 0 0 0 0,-1 0 1 0 0,0 0-1 0 0,0 0 0 0 0,0 0 0 0 0,0 0 0 0 0,0-1 0 0 0,0 1 0 0 0,-1 0 0 0 0,1-1 0 0 0,-1 1 1 0 0,0-1-1 0 0,1 1 0 0 0,-1 0 0 0 0,0-1 0 0 0,0 1 0 0 0,-1-1 0 0 0,1 1 0 0 0,0 0 1 0 0,-2-4-1 0 0,1 3 15 0 0,0 0 1 0 0,-1 0 0 0 0,1-1-1 0 0,-1 1 1 0 0,0 0 0 0 0,0 0-1 0 0,0 1 1 0 0,0-1 0 0 0,0 0-1 0 0,-1 1 1 0 0,1-1 0 0 0,-1 1 0 0 0,0 0-1 0 0,-5-4 1 0 0,-7-3-34 0 0,4 2-21 0 0,0 1 0 0 0,-1 1-1 0 0,0-1 1 0 0,0 2-1 0 0,-13-4 1 0 0,23 7-67 0 0,1 0 12 0 0,-6-4 3 0 0,6 4 0 0 0,-2 1 11 0 0,-47 1 30 0 0,1 3 1 0 0,-1 2-1 0 0,-74 18 0 0 0,113-22 23 0 0,1 2 0 0 0,0-1 0 0 0,0 1 0 0 0,0 1 0 0 0,-10 6 0 0 0,8-3 0 0 0,3 3 0 0 0,8-10-6 0 0,1 0-1 0 0,-1 0 1 0 0,0 0-1 0 0,1 0 1 0 0,0 0-1 0 0,-1 0 0 0 0,1 0 1 0 0,0 1-1 0 0,0-1 1 0 0,-1 0-1 0 0,1 0 1 0 0,0 0-1 0 0,0 0 1 0 0,0 1-1 0 0,0-1 1 0 0,1 0-1 0 0,-1 0 1 0 0,0 0-1 0 0,0 1 0 0 0,2 1 1 0 0,-1-1-29 0 0,0 0 0 0 0,0-1 0 0 0,0 1 0 0 0,1 0 0 0 0,-1-1 0 0 0,1 1 0 0 0,-1-1 0 0 0,1 1 0 0 0,-1-1 0 0 0,5 2 0 0 0,1 1-46 0 0,0 0 1 0 0,1-1-1 0 0,-1 0 1 0 0,1 0-1 0 0,10 1 1 0 0,12 3 19 0 0,0-1 0 0 0,0-2 0 0 0,0-2 0 0 0,1 0 1 0 0,42-4-1 0 0,-72 2 61 0 0,-1-1 1 0 0,1 1-1 0 0,-1 0 1 0 0,0-1-1 0 0,1 1 1 0 0,-1-1-1 0 0,0 1 1 0 0,1 0-1 0 0,-1-1 0 0 0,0 1 1 0 0,0-1-1 0 0,1 1 1 0 0,-1-1-1 0 0,0 1 1 0 0,0-1-1 0 0,0 1 1 0 0,0-1-1 0 0,0 1 1 0 0,1-1-1 0 0,-1 1 1 0 0,0-1-1 0 0,0 1 1 0 0,0-1-1 0 0,0 1 1 0 0,-1-2-1 0 0,1 2 2 0 0,0-1 9 0 0,0-1 0 0 0,-1 0 0 0 0,1 1 0 0 0,0-1 0 0 0,-1 1 0 0 0,0 0 0 0 0,1-1-1 0 0,-1 1 1 0 0,0-1 0 0 0,0 1 0 0 0,1 0 0 0 0,-1-1 0 0 0,0 1 0 0 0,0 0 0 0 0,-1 0 0 0 0,1 0 0 0 0,-2-2-1 0 0,-24-15 120 0 0,21 14-108 0 0,-33-20 164 0 0,-84-37-1 0 0,70 37 63 0 0,-92-55 0 0 0,141 77-236 0 0,-1 0 4 0 0,-8-11 9 0 0,8 1-25 0 0,5 9-16 0 0,0 1 0 0 0,0-1 0 0 0,1 0-1 0 0,0 1 1 0 0,-1-1 0 0 0,1 0 0 0 0,0 1 0 0 0,0-1-1 0 0,0 1 1 0 0,0 0 0 0 0,1-1 0 0 0,-1 1 0 0 0,1 0-1 0 0,0 0 1 0 0,-1-1 0 0 0,1 1 0 0 0,0 1-1 0 0,0-1 1 0 0,3-2 0 0 0,3-3-84 0 0,0 1-1 0 0,1 0 1 0 0,15-9 0 0 0,30-13-74 0 0,77-43 173 0 0,-129 70 33 0 0,0 0-1 0 0,0-1 1 0 0,0 1-1 0 0,1-1 1 0 0,-2 1-1 0 0,1-1 1 0 0,0 0-1 0 0,0 0 0 0 0,0 0 1 0 0,-1 0-1 0 0,1 0 1 0 0,-1 0-1 0 0,0 0 1 0 0,1-1-1 0 0,-1 1 1 0 0,0 0-1 0 0,0-1 1 0 0,-1 1-1 0 0,1-1 0 0 0,0 1 1 0 0,-1-1-1 0 0,0 1 1 0 0,1-1-1 0 0,-1 0 1 0 0,0 1-1 0 0,0-1 1 0 0,-1 1-1 0 0,1-1 1 0 0,-1 1-1 0 0,1-1 1 0 0,-1 1-1 0 0,0-1 0 0 0,1 1 1 0 0,-1-1-1 0 0,-1 1 1 0 0,1 0-1 0 0,0-1 1 0 0,0 1-1 0 0,-1 0 1 0 0,1 0-1 0 0,-4-3 1 0 0,-2-2-24 0 0,1 1 0 0 0,0 1 1 0 0,0-1-1 0 0,0 1 0 0 0,-1 0 0 0 0,0 1 1 0 0,0 0-1 0 0,0 0 0 0 0,-13-5 0 0 0,6 3-8 0 0,3 0-10 0 0,9 5-44 0 0,12-5-398 0 0,-1 2 399 0 0,0 0 0 0 0,0 1 0 0 0,0-1 0 0 0,14-1 1 0 0,-10 1 50 0 0,27-9 0 0 0,-22 5 37 0 0,-16 7-33 0 0,-1 0 1 0 0,0 1 0 0 0,1-1 0 0 0,-1 0-1 0 0,0 0 1 0 0,1 1 0 0 0,-1-1-1 0 0,0 0 1 0 0,0 0 0 0 0,2-2-1 0 0,7-6-2 0 0,-7 7 0 0 0,0-1 0 0 0,5-11 0 0 0,-5 11 1 0 0,-1 0-3 0 0,2-15 25 0 0,-4 15 5 0 0,-1 0-1 0 0,1 0 1 0 0,0 0 0 0 0,-1 1 0 0 0,1-1 0 0 0,-1 0 0 0 0,0 0 0 0 0,0 1 0 0 0,0-1 0 0 0,-1 0 0 0 0,1 1 0 0 0,0-1 0 0 0,-1 1 0 0 0,0 0 0 0 0,1-1 0 0 0,-1 1 0 0 0,0 0 0 0 0,0 0-1 0 0,0 0 1 0 0,-1 1 0 0 0,1-1 0 0 0,-5-2 0 0 0,-4-2-28 0 0,-4-2-9 0 0,7 6-43 0 0,4 3 28 0 0,-4 0-60 0 0,6 0-35 0 0,0 4-383 0 0,1-2 486 0 0,0 18-179 0 0,1-17 188 0 0,-1 0 0 0 0,1 0 0 0 0,-1 0 0 0 0,0 0 0 0 0,0 0 1 0 0,-1 0-1 0 0,1 0 0 0 0,-1 0 0 0 0,0 0 0 0 0,0-1 0 0 0,0 1 0 0 0,0-1 0 0 0,-1 1 0 0 0,1-1 1 0 0,-1 0-1 0 0,0 0 0 0 0,0 0 0 0 0,0 0 0 0 0,-6 4 0 0 0,-6 3-1 0 0,-1-1 0 0 0,1 0 1 0 0,-23 8-1 0 0,24-10 8 0 0,9-5-6 0 0,-64 30-18 0 0,-111 35 0 0 0,-128 3 72 0 0,108-27-24 0 0,-101 13 82 0 0,-4-14 47 0 0,223-31-136 0 0,-606 49 211 0 0,-2-41 126 0 0,477-17-157 0 0,-113 1 0 0 0,-290-3-299 0 0,638-1-180 0 0,34-6 1 0 0,-17 2 142 0 0,277-20-203 0 0,-164 15 260 0 0,482-29 28 0 0,-420 26 44 0 0,209-4 10 0 0,-211 9 0 0 0,617 6 64 0 0,-822 2-64 0 0,330 24-33 0 0,-5 24-18 0 0,-307-44 6 0 0,1 1 1 0 0,29 11-1 0 0,-52-15-9 0 0,-62 5-10 0 0,-295 2 203 0 0,-1877 69 184 0 0,781-51-177 0 0,925-18-143 0 0,200-2-30 0 0,600-22-1075 0 0,4-17 814 0 0,-97 10 252 0 0,-113 15 27 0 0,627-69-492 0 0,-456 51 336 0 0,163-15-12 0 0,492-16-17 0 0,0 61 241 0 0,-806 0 1 0 0,162 15 129 0 0,-214-14-105 0 0,-1 2 0 0 0,1 1 0 0 0,-1 2 0 0 0,54 22 0 0 0,-89-31-67 0 0,7 2 43 0 0,0 1 1 0 0,0 0-1 0 0,14 11 0 0 0,-21-15-40 0 0,0 1 0 0 0,0 0 1 0 0,0 0-1 0 0,0 0 0 0 0,0-1 0 0 0,0 1 1 0 0,0 0-1 0 0,0 0 0 0 0,0 1 0 0 0,-1-1 0 0 0,1 0 1 0 0,0 0-1 0 0,-1 0 0 0 0,1 0 0 0 0,-1 1 0 0 0,1-1 1 0 0,-1 0-1 0 0,1 0 0 0 0,-1 1 0 0 0,0-1 1 0 0,0 0-1 0 0,0 1 0 0 0,0-1 0 0 0,0 0 0 0 0,0 1 1 0 0,0-1-1 0 0,0 0 0 0 0,0 1 0 0 0,-1-1 1 0 0,1 0-1 0 0,-1 0 0 0 0,1 1 0 0 0,-1-1 0 0 0,0 1 1 0 0,-1 2 3 0 0,-1 0 1 0 0,0-1 0 0 0,0 0-1 0 0,0 0 1 0 0,0 0 0 0 0,-1 0 0 0 0,1 0-1 0 0,-1 0 1 0 0,-7 3 0 0 0,-5 2 25 0 0,-20 7 0 0 0,25-11-21 0 0,-37 13 69 0 0,-85 18 1 0 0,-55-1 27 0 0,136-26-84 0 0,-785 95 309 0 0,778-97-317 0 0,-528 45 171 0 0,289-27-90 0 0,-435 19 146 0 0,310-22-114 0 0,-35 0 13 0 0,-225 16 79 0 0,424-20-19 0 0,-20 2 201 0 0,254-16-321 0 0,25-3-85 0 0,-1 0-1 0 0,1 0 1 0 0,-1 0 0 0 0,1 0-1 0 0,-1 0 1 0 0,1 0-1 0 0,-1 0 1 0 0,1 0 0 0 0,-1 0-1 0 0,1 0 1 0 0,-1 1 0 0 0,1-1-1 0 0,-1 0 1 0 0,1 0-1 0 0,-1 1 1 0 0,1-1 0 0 0,-1 0-1 0 0,1 1 1 0 0,0-1-1 0 0,-1 0 1 0 0,1 1 0 0 0,0 0-7 0 0,0-1 1 0 0,0 1 0 0 0,0 0 0 0 0,1-1-1 0 0,-1 1 1 0 0,0-1 0 0 0,1 1 0 0 0,-1-1 0 0 0,1 1-1 0 0,-1 0 1 0 0,0-1 0 0 0,1 0 0 0 0,-1 1-1 0 0,1-1 1 0 0,-1 1 0 0 0,1-1 0 0 0,0 0-1 0 0,-1 1 1 0 0,1-1 0 0 0,-1 0 0 0 0,1 1 0 0 0,0-1-1 0 0,21 8-65 0 0,2-2-4 0 0,0-2 1 0 0,1 0-1 0 0,46 0 1 0 0,83-10-176 0 0,503-70 24 0 0,322-61 61 0 0,5 44-20 0 0,-196 63 130 0 0,-6 52 20 0 0,-516 3 29 0 0,-199-16 14 0 0,125 35 0 0 0,-182-41 25 0 0,0 1 0 0 0,-1-1-1 0 0,1 2 1 0 0,-1-1 0 0 0,16 12-1 0 0,-23-14 32 0 0,-4 1 4 0 0,0 0-60 0 0,0 0 0 0 0,-1-1 0 0 0,1 1 0 0 0,-1 0 0 0 0,0-1 0 0 0,0 0 0 0 0,0 1 0 0 0,0-1 0 0 0,0 0 0 0 0,0 0 0 0 0,-1-1 0 0 0,1 1 0 0 0,-7 1 0 0 0,-8 2-9 0 0,-29 5 0 0 0,30-7 1 0 0,-389 43 111 0 0,263-35-87 0 0,-1092 84 26 0 0,668-54-51 0 0,420-31-1 0 0,-316 31 0 0 0,294-23-2 0 0,-50 8 58 0 0,100-3 18 0 0,118-23-74 0 0,0 0 0 0 0,1 0 0 0 0,-1 0 0 0 0,1 0 0 0 0,-1 0 0 0 0,0 0 0 0 0,1 1 0 0 0,-1-1 0 0 0,1 0 0 0 0,-1 0 0 0 0,0 1 0 0 0,1-1 0 0 0,-1 0 0 0 0,1 1 0 0 0,-1-1 0 0 0,1 0 0 0 0,-1 1 0 0 0,1-1 0 0 0,-1 1 0 0 0,1 0-2 0 0,1 0 0 0 0,-1-1 0 0 0,1 1 0 0 0,-1 0-1 0 0,1-1 1 0 0,-1 1 0 0 0,1 0 0 0 0,0-1 0 0 0,-1 1 0 0 0,1-1-1 0 0,0 1 1 0 0,-1-1 0 0 0,1 1 0 0 0,0-1 0 0 0,0 1 0 0 0,0-1-1 0 0,-1 0 1 0 0,1 1 0 0 0,1-1 0 0 0,23 8-127 0 0,10-1-4 0 0,-1-1-1 0 0,2-2 1 0 0,38 0-1 0 0,112-9-67 0 0,-137 3 174 0 0,821-68-359 0 0,-597 41 260 0 0,314-28-268 0 0,-369 40 249 0 0,344-17-142 0 0,-402 28 216 0 0,44 0 52 0 0,-1 15 32 0 0,-196-9-6 0 0,10 2 36 0 0,25 6 0 0 0,-39-8-23 0 0,0 1-1 0 0,1 0 1 0 0,-1 0-1 0 0,0 1 1 0 0,0-1 0 0 0,0 1-1 0 0,0-1 1 0 0,0 1 0 0 0,0 0-1 0 0,0 0 1 0 0,-1 0 0 0 0,1 0-1 0 0,3 5 1 0 0,-6-7-16 0 0,0 0 0 0 0,0 0 0 0 0,0 0 0 0 0,0 0-1 0 0,0 0 1 0 0,0 0 0 0 0,0 1 0 0 0,0-1 0 0 0,0 0 0 0 0,0 0 0 0 0,1 0 0 0 0,-1 0 0 0 0,0 0 0 0 0,0 1-1 0 0,0-1 1 0 0,0 0 0 0 0,0 0 0 0 0,0 0 0 0 0,0 0 0 0 0,0 1 0 0 0,0-1 0 0 0,0 0 0 0 0,-1 0 0 0 0,1 0 0 0 0,0 0-1 0 0,0 0 1 0 0,0 1 0 0 0,0-1 0 0 0,0 0 0 0 0,0 0 0 0 0,0 0 0 0 0,0 0 0 0 0,0 0 0 0 0,0 1 0 0 0,0-1-1 0 0,-1 0 1 0 0,1 0 0 0 0,0 0 0 0 0,0 0 0 0 0,0 0 0 0 0,-6 8 45 0 0,0-2 1 0 0,0 1 0 0 0,0 0-1 0 0,-1-1 1 0 0,0 0-1 0 0,0-1 1 0 0,-1 0-1 0 0,0 0 1 0 0,1 0-1 0 0,-2-1 1 0 0,-12 5-1 0 0,-14 4 66 0 0,-57 11-1 0 0,89-23-108 0 0,-579 115 314 0 0,424-88-304 0 0,-874 152 128 0 0,404-83-80 0 0,317-50-64 0 0,-87 12 0 0 0,225-38 74 0 0,-254 40 268 0 0,418-60-315 0 0,6-1-15 0 0,1 1-1 0 0,-1-1 1 0 0,1 1 0 0 0,0-1-1 0 0,-1 1 1 0 0,1 0 0 0 0,0 0 0 0 0,-5 2-1 0 0,26-4-135 0 0,532-99-1200 0 0,961-179 187 0 0,-685 207 1006 0 0,-794 71 136 0 0,39-2 18 0 0,0 4 0 0 0,84 10 0 0 0,-148-10 1 0 0,1 1 0 0 0,-1 0 0 0 0,0 0 0 0 0,0 1 0 0 0,0 0 0 0 0,0 0 0 0 0,0 1 0 0 0,7 4 0 0 0,-15-8-22 0 0,0 0 1 0 0,0 0-1 0 0,0 0 0 0 0,0 0 1 0 0,0 1-1 0 0,1-1 1 0 0,-1 0-1 0 0,0 0 1 0 0,0 0-1 0 0,0 0 1 0 0,0 0-1 0 0,0 0 1 0 0,0 0-1 0 0,0 0 1 0 0,0 0-1 0 0,1 0 0 0 0,-1 1 1 0 0,0-1-1 0 0,0 0 1 0 0,0 0-1 0 0,0 0 1 0 0,0 0-1 0 0,0 0 1 0 0,0 0-1 0 0,0 1 1 0 0,0-1-1 0 0,0 0 0 0 0,0 0 1 0 0,0 0-1 0 0,0 0 1 0 0,0 0-1 0 0,0 0 1 0 0,0 1-1 0 0,0-1 1 0 0,0 0-1 0 0,0 0 1 0 0,0 0-1 0 0,0 0 1 0 0,0 0-1 0 0,0 1 0 0 0,0-1 1 0 0,0 0-1 0 0,0 0 1 0 0,0 0-1 0 0,-2 3 15 0 0,1 0 0 0 0,-1-1 0 0 0,1 1 0 0 0,-1 0-1 0 0,0-1 1 0 0,0 0 0 0 0,0 1 0 0 0,0-1 0 0 0,-1 0 0 0 0,1 0-1 0 0,0 0 1 0 0,-1 0 0 0 0,0-1 0 0 0,1 1 0 0 0,-1-1-1 0 0,-5 3 1 0 0,-8 3 63 0 0,-30 8 0 0 0,39-13-62 0 0,-98 23 184 0 0,-127 14-1 0 0,194-34-172 0 0,-518 62 91 0 0,-5-15-48 0 0,-44-12 7 0 0,437-30-54 0 0,-451 10 679 0 0,607-19-636 0 0,12-1-67 0 0,0 0-1 0 0,0 0 0 0 0,0 0 0 0 0,0 0 0 0 0,0 0 1 0 0,0 0-1 0 0,0 0 0 0 0,0 0 0 0 0,0 0 1 0 0,1 0-1 0 0,-1 0 0 0 0,0 0 0 0 0,0 0 1 0 0,0 0-1 0 0,0 0 0 0 0,0 0 0 0 0,0 0 1 0 0,0 0-1 0 0,0 0 0 0 0,0 0 0 0 0,0 0 0 0 0,0 0 1 0 0,0 0-1 0 0,0 0 0 0 0,0 0 0 0 0,0 0 1 0 0,0 0-1 0 0,0 0 0 0 0,0 0 0 0 0,0 0 1 0 0,0 0-1 0 0,0 0 0 0 0,0 0 0 0 0,0 0 1 0 0,0 1-1 0 0,0-1 0 0 0,0 0 0 0 0,0 0 0 0 0,0 0 1 0 0,0 0-1 0 0,0 0 0 0 0,0 0 0 0 0,0 0 1 0 0,0 0-1 0 0,0 0 0 0 0,0 0 0 0 0,0 0 1 0 0,0 0-1 0 0,0 0 0 0 0,0 0 0 0 0,0 0 1 0 0,0 0-1 0 0,0 0 0 0 0,0 0 0 0 0,0 0 0 0 0,0 0 1 0 0,0 0-1 0 0,0 0 0 0 0,12 3-19 0 0,-11-3 20 0 0,31 6-118 0 0,0-3 0 0 0,48 1 0 0 0,66-11-152 0 0,-48 2 137 0 0,99-2 37 0 0,242-10-75 0 0,810-9-357 0 0,-1115 27 467 0 0,298 15-88 0 0,-399-11 148 0 0,-25-2 0 0 0,-12-3 0 0 0,-20-4 0 0 0,19 3 0 0 0,-528-52 196 0 0,422 46-170 0 0,-959-63 181 0 0,-366-27 615 0 0,738 49-452 0 0,-4 21 89 0 0,644 26-407 0 0,-139 1 124 0 0,138 2-59 0 0,-76 14 0 0 0,130-16-147 0 0,-1 1 0 0 0,1 1 1 0 0,-1-1-1 0 0,1 1 0 0 0,-1 0 1 0 0,1 0-1 0 0,-6 4 0 0 0,11-6 28 0 0,0 0-1 0 0,-1 0 1 0 0,1 0-1 0 0,0 0 1 0 0,0 0 0 0 0,0 0-1 0 0,0 0 1 0 0,0 0-1 0 0,0 0 1 0 0,0 0-1 0 0,0 1 1 0 0,0-1-1 0 0,-1 0 1 0 0,1 0 0 0 0,0 0-1 0 0,0 0 1 0 0,0 0-1 0 0,0 0 1 0 0,0 0-1 0 0,0 0 1 0 0,0 0-1 0 0,0 0 1 0 0,0 1 0 0 0,0-1-1 0 0,0 0 1 0 0,0 0-1 0 0,0 0 1 0 0,0 0-1 0 0,0 0 1 0 0,0 0-1 0 0,0 0 1 0 0,0 1 0 0 0,0-1-1 0 0,0 0 1 0 0,0 0-1 0 0,0 0 1 0 0,0 0-1 0 0,0 0 1 0 0,0 0-1 0 0,0 0 1 0 0,0 0 0 0 0,0 1-1 0 0,0-1 1 0 0,0 0-1 0 0,0 0 1 0 0,0 0-1 0 0,0 0 1 0 0,0 0-1 0 0,0 0 1 0 0,0 0 0 0 0,1 0-1 0 0,-1 0 1 0 0,0 0-1 0 0,0 0 1 0 0,0 1-1 0 0,0-1 1 0 0,0 0-1 0 0,0 0 1 0 0,0 0 0 0 0,0 0-1 0 0,1 0 1 0 0,-1 0-1 0 0,0 0 1 0 0,0 0-1 0 0,0 0 1 0 0,5 4-76 0 0,-1 0 0 0 0,1-1-1 0 0,0 1 1 0 0,0-1 0 0 0,1 0 0 0 0,-1-1 0 0 0,0 1 0 0 0,9 2-1 0 0,51 11-601 0 0,-63-16 669 0 0,233 32-1373 0 0,10-20 1013 0 0,-236-12 364 0 0,502 14-297 0 0,365 17 230 0 0,1577 243-43 0 0,-2441-272 116 0 0,238 43-11 0 0,-5 19 30 0 0,-234-61 31 0 0,0 1 0 0 0,0 1 0 0 0,-1 0 0 0 0,0 0 0 0 0,0 1 0 0 0,0 0 0 0 0,11 10 0 0 0,-21-16-44 0 0,1 0 0 0 0,-1 0-1 0 0,0 0 1 0 0,0 0 0 0 0,0 1-1 0 0,0-1 1 0 0,1 0-1 0 0,-1 0 1 0 0,0 0 0 0 0,0 0-1 0 0,0 0 1 0 0,0 0 0 0 0,0 1-1 0 0,0-1 1 0 0,1 0 0 0 0,-1 0-1 0 0,0 0 1 0 0,0 0 0 0 0,0 1-1 0 0,0-1 1 0 0,0 0 0 0 0,0 0-1 0 0,0 0 1 0 0,0 1-1 0 0,0-1 1 0 0,0 0 0 0 0,0 0-1 0 0,0 0 1 0 0,0 1 0 0 0,0-1-1 0 0,0 0 1 0 0,0 0 0 0 0,0 0-1 0 0,0 1 1 0 0,-1 1 16 0 0,0 0-1 0 0,0 0 1 0 0,0 0-1 0 0,0 0 1 0 0,0 0-1 0 0,0 0 1 0 0,0 0-1 0 0,-1 0 1 0 0,1 0 0 0 0,-1-1-1 0 0,1 1 1 0 0,-1 0-1 0 0,0-1 1 0 0,0 0-1 0 0,1 1 1 0 0,-1-1-1 0 0,0 0 1 0 0,0 0-1 0 0,0 0 1 0 0,-1 0 0 0 0,1 0-1 0 0,-3 0 1 0 0,-8 3 59 0 0,0-1-1 0 0,-25 3 1 0 0,36-6-73 0 0,-75 6 180 0 0,-107-5 0 0 0,136-2-139 0 0,-1410-68 348 0 0,1414 67-400 0 0,-1691-153-76 0 0,657-19 312 0 0,1073 173-228 0 0,-172-42 135 0 0,139 32-69 0 0,0-2-1 0 0,-50-25 1 0 0,80 35-58 0 0,1-1 0 0 0,0 0 0 0 0,1-1 0 0 0,-1 0 0 0 0,1 0 0 0 0,-7-7 0 0 0,11 11-11 0 0,1-1-1 0 0,0 1 1 0 0,0 0-1 0 0,0-1 0 0 0,0 1 1 0 0,0-1-1 0 0,0 0 1 0 0,0 1-1 0 0,0-1 1 0 0,1 0-1 0 0,-1 1 1 0 0,1-1-1 0 0,-1 0 0 0 0,1 0 1 0 0,0 1-1 0 0,0-1 1 0 0,-1 0-1 0 0,1 0 1 0 0,0 0-1 0 0,1 0 1 0 0,-1 1-1 0 0,0-1 0 0 0,1 0 1 0 0,-1 0-1 0 0,1 1 1 0 0,-1-1-1 0 0,1 0 1 0 0,0 0-1 0 0,-1 1 1 0 0,1-1-1 0 0,0 1 1 0 0,2-3-1 0 0,2-1-27 0 0,1-1 0 0 0,0 0 0 0 0,1 1 0 0 0,-1 0 0 0 0,1 1 0 0 0,0 0-1 0 0,0 0 1 0 0,0 0 0 0 0,13-4 0 0 0,42-17-418 0 0,77-21 0 0 0,76-7-402 0 0,483-68-1377 0 0,-223 62 1239 0 0,571 2-1 0 0,-527 75 1181 0 0,-490-16-124 0 0,-7-2 41 0 0,0 2 1 0 0,0 1-1 0 0,0 0 1 0 0,38 12-1 0 0,-57-14-61 0 0,0 1 0 0 0,1-1-1 0 0,-1 0 1 0 0,0 1 0 0 0,-1 0-1 0 0,1 0 1 0 0,0 0 0 0 0,0 0-1 0 0,-1 0 1 0 0,3 3 0 0 0,-5-5-46 0 0,0 0 0 0 0,0 0 0 0 0,0 0 0 0 0,0 0 0 0 0,0 0 0 0 0,1 0 0 0 0,-1 0 0 0 0,0 1 0 0 0,0-1 0 0 0,0 0 1 0 0,0 0-1 0 0,0 0 0 0 0,0 0 0 0 0,0 0 0 0 0,0 0 0 0 0,0 0 0 0 0,0 0 0 0 0,0 1 0 0 0,0-1 0 0 0,0 0 0 0 0,0 0 0 0 0,0 0 1 0 0,0 0-1 0 0,0 0 0 0 0,0 0 0 0 0,0 0 0 0 0,0 0 0 0 0,0 1 0 0 0,0-1 0 0 0,0 0 0 0 0,0 0 0 0 0,0 0 0 0 0,0 0 0 0 0,-1 0 0 0 0,1 0 1 0 0,0 0-1 0 0,0 0 0 0 0,0 0 0 0 0,0 1 0 0 0,0-1 0 0 0,0 0 0 0 0,0 0 0 0 0,0 0 0 0 0,0 0 0 0 0,0 0 0 0 0,0 0 0 0 0,-1 0 1 0 0,1 0-1 0 0,0 0 0 0 0,0 0 0 0 0,0 0 0 0 0,0 0 0 0 0,0 0 0 0 0,0 0 0 0 0,0 0 0 0 0,-1 0 0 0 0,1 0 0 0 0,-9 6 76 0 0,0-1 0 0 0,0 0-1 0 0,-1-1 1 0 0,1 0-1 0 0,-1 0 1 0 0,-19 4 0 0 0,-69 8 67 0 0,74-12-93 0 0,-428 34 401 0 0,356-32-384 0 0,-1141 55 424 0 0,737-47-281 0 0,127-4-46 0 0,-617 3 759 0 0,696-19-312 0 0,200 3-294 0 0,68 3-281 0 0,24 0-140 0 0,5 0 11 0 0,8 2-68 0 0,22 1-124 0 0,60 1-353 0 0,105-10 0 0 0,97-21-59 0 0,-175 14 406 0 0,514-56-1216 0 0,141-14-524 0 0,-345 36 787 0 0,92-8-216 0 0,-215 31 1464 0 0,-498 26 1864 0 0,108-4-1513 0 0,-243 8 81 0 0,84 0-290 0 0,-789 11 37 0 0,641-16-7 0 0,107-1-40 0 0,-342-6 337 0 0,458 1-314 0 0,-345-19 856 0 0,418 16-771 0 0,-83-10 244 0 0,123 11-121 0 0,-63-18 1 0 0,106 22-311 0 0,7 2-32 0 0,-1 0 0 0 0,1 0 0 0 0,0 0 0 0 0,0-1 0 0 0,0 1 0 0 0,0-1-1 0 0,0 0 1 0 0,0 0 0 0 0,-6-5 0 0 0,10 7-29 0 0,0 0 0 0 0,0 0 0 0 0,0 0 0 0 0,0-1 0 0 0,0 1 0 0 0,0 0-1 0 0,0 0 1 0 0,0 0 0 0 0,0 0 0 0 0,0 0 0 0 0,-1 0 0 0 0,1 0 0 0 0,0 0 0 0 0,0 0-1 0 0,0 0 1 0 0,0 0 0 0 0,0-1 0 0 0,0 1 0 0 0,0 0 0 0 0,0 0 0 0 0,0 0 0 0 0,0 0-1 0 0,0 0 1 0 0,0 0 0 0 0,0 0 0 0 0,0 0 0 0 0,0 0 0 0 0,1 0 0 0 0,-1-1 0 0 0,0 1-1 0 0,0 0 1 0 0,0 0 0 0 0,0 0 0 0 0,0 0 0 0 0,0 0 0 0 0,0 0 0 0 0,0 0 0 0 0,0 0-1 0 0,0 0 1 0 0,0 0 0 0 0,0 0 0 0 0,0 0 0 0 0,0 0 0 0 0,0 0 0 0 0,1 0 0 0 0,-1 0-1 0 0,0-1 1 0 0,0 1 0 0 0,0 0 0 0 0,0 0 0 0 0,0 0 0 0 0,0 0 0 0 0,0 0 0 0 0,0 0-1 0 0,0 0 1 0 0,0 0 0 0 0,0 0 0 0 0,1 0 0 0 0,-1 0 0 0 0,0 0 0 0 0,11-6-66 0 0,0 1 0 0 0,0 0 0 0 0,1 0 0 0 0,0 1 0 0 0,0 1 0 0 0,0 0 0 0 0,13-2 0 0 0,-16 3 35 0 0,188-34-521 0 0,-44 9 141 0 0,1121-195-2094 0 0,-363 110 126 0 0,-626 81 1659 0 0,459-51-828 0 0,-344 48 1339 0 0,-127 13 1308 0 0,-270 21-665 0 0,-17-1-89 0 0,-1 0 0 0 0,-14-3 1 0 0,-9-2-126 0 0,-356-15 917 0 0,241 19-1106 0 0,-185 1 35 0 0,-259 8-3 0 0,281 1 65 0 0,23-1 83 0 0,-413-14 988 0 0,565 1-48 0 0,-261-46 0 0 0,394 51-1081 0 0,-57-16 414 0 0,59 15-422 0 0,1 0-1 0 0,-1 0 1 0 0,0-1 0 0 0,1 0 0 0 0,0 0-1 0 0,0 0 1 0 0,0 0 0 0 0,-6-6-1 0 0,10 8-52 0 0,1 1 1 0 0,0 0-1 0 0,-1-1 0 0 0,1 1 0 0 0,0-1 0 0 0,-1 1 0 0 0,1 0 0 0 0,0-1 0 0 0,-1 1 0 0 0,1-1 0 0 0,0 1 1 0 0,0-1-1 0 0,0 1 0 0 0,-1-1 0 0 0,1 1 0 0 0,0-1 0 0 0,0 1 0 0 0,0-1 0 0 0,0 1 0 0 0,0-1 0 0 0,0 1 1 0 0,0-1-1 0 0,0 1 0 0 0,0-1 0 0 0,0 1 0 0 0,0-1 0 0 0,0 1 0 0 0,1 0 0 0 0,-1-1 0 0 0,0 1 1 0 0,0-1-1 0 0,0 1 0 0 0,1-1 0 0 0,-1 1 0 0 0,0-1 0 0 0,0 1 0 0 0,1 0 0 0 0,-1-1 0 0 0,0 1 0 0 0,1 0 1 0 0,-1-1-1 0 0,1 1 0 0 0,0-1 0 0 0,1-1 6 0 0,2 0 1 0 0,-1 0 0 0 0,0 1-1 0 0,0-1 1 0 0,4-1-1 0 0,22-6-35 0 0,-1 1 1 0 0,1 2-1 0 0,36-4 0 0 0,-31 4-18 0 0,3 1-1 0 0,703-107-756 0 0,-582 89 627 0 0,408-49-786 0 0,-302 45 352 0 0,351-26-1524 0 0,-554 49 1905 0 0,51-1-22 0 0,-548 16 1853 0 0,-469 67-1317 0 0,564-47-251 0 0,-14 2-27 0 0,-314 27 43 0 0,514-48-32 0 0,-219 15 182 0 0,2-21 523 0 0,350-6-477 0 0,0-2 0 0 0,-31-6 0 0 0,50 7 1 0 0,15-2 162 0 0,-3-1-324 0 0,36-6-132 0 0,81-7-1 0 0,-51 9-100 0 0,253-36-328 0 0,286-35-319 0 0,123 5-431 0 0,-550 59 945 0 0,262-16-350 0 0,211-9 272 0 0,-656 40 551 0 0,-141 4 465 0 0,37 1-477 0 0,-904 32-87 0 0,-82 2-36 0 0,430-48 1008 0 0,558-1-362 0 0,95 9-313 0 0,6 2-280 0 0,83 12-66 0 0,156 2 0 0 0,-193-13-61 0 0,318 4-56 0 0,-126-3 54 0 0,1003 37-908 0 0,-970-26 538 0 0,256 16-586 0 0,-502-28 916 0 0,81 8-89 0 0,-85-7 64 0 0,-1 1 0 0 0,33 11 0 0 0,-68-11-53 0 0,-17 0 39 0 0,-38 0-1 0 0,19-2 29 0 0,-1449 114 349 0 0,1431-110-242 0 0,-1044 114 823 0 0,440-42-709 0 0,319-34-95 0 0,-54 5 51 0 0,-263 35 532 0 0,668-84-645 0 0,0 1-1 0 0,0-1 0 0 0,0 0 1 0 0,0 0-1 0 0,0 0 0 0 0,0 0 1 0 0,-1 0-1 0 0,1 0 0 0 0,0 0 0 0 0,0 1 1 0 0,0-1-1 0 0,0 0 0 0 0,0 0 1 0 0,0 0-1 0 0,0 0 0 0 0,0 0 1 0 0,0 1-1 0 0,0-1 0 0 0,0 0 1 0 0,0 0-1 0 0,0 0 0 0 0,0 0 1 0 0,0 0-1 0 0,0 1 0 0 0,0-1 1 0 0,0 0-1 0 0,0 0 0 0 0,0 0 1 0 0,1 0-1 0 0,-1 0 0 0 0,0 0 0 0 0,0 1 1 0 0,0-1-1 0 0,0 0 0 0 0,0 0 1 0 0,0 0-1 0 0,0 0 0 0 0,0 0 1 0 0,0 0-1 0 0,1 0 0 0 0,-1 0 1 0 0,0 0-1 0 0,0 1 0 0 0,0-1 1 0 0,0 0-1 0 0,0 0 0 0 0,0 0 1 0 0,1 0-1 0 0,-1 0 0 0 0,7 6-22 0 0,1-2 4 0 0,1 0 0 0 0,0 0 0 0 0,0-1 0 0 0,0 0 0 0 0,0 0 0 0 0,1-1-1 0 0,-1-1 1 0 0,14 2 0 0 0,-7-1-17 0 0,291 21-76 0 0,4-21 18 0 0,-223-3 85 0 0,-59 1 6 0 0,1050-1 0 0 0,-802 1 0 0 0,133 2 0 0 0,-266 1-6 0 0,94 3-21 0 0,-169-1 10 0 0,94 18 1 0 0,-148-19-33 0 0,0 0 1 0 0,19 8-1 0 0,-30-10-65 0 0,-6 0 8 0 0,-2 1 72 0 0,0 0-1 0 0,0-1 1 0 0,1 1-1 0 0,-2-1 0 0 0,1 0 1 0 0,0 0-1 0 0,0 0 1 0 0,-1-1-1 0 0,1 1 0 0 0,-7 0 1 0 0,-56 8-258 0 0,42-8 196 0 0,-545 40 287 0 0,394-33 14 0 0,-915 40 1302 0 0,-416 26-404 0 0,1461-72-1101 0 0,-384 45 198 0 0,366-31-150 0 0,61-16-120 0 0,6 0-94 0 0,3 2 73 0 0,0 0-1 0 0,0-1 0 0 0,0 0 1 0 0,0-1-1 0 0,1 1 1 0 0,11 0-1 0 0,46 1-307 0 0,-52-3 350 0 0,412-19-44 0 0,-1-30 75 0 0,-201 21 18 0 0,568-69-240 0 0,-458 54-589 0 0,-329 43 480 0 0,-204-3-807 0 0,-792 16 1930 0 0,-961 64 1898 0 0,1709-62-3006 0 0,659-55-1331 0 0,-213 16 1192 0 0,-20 5 466 0 0,483-40-50 0 0,-408 51-109 0 0,-1 16-52 0 0,-248-7 166 0 0,-1 0 0 0 0,1 0 0 0 0,11 4 0 0 0,-16-4-52 0 0,-2 0 91 0 0,-1 0-1 0 0,1 0 1 0 0,-1 0 0 0 0,0-1-1 0 0,0 1 1 0 0,1 0-1 0 0,-1 0 1 0 0,0-1-1 0 0,0 1 1 0 0,0-1-1 0 0,0 1 1 0 0,-1 0 0 0 0,1 0-3 0 0,-7 3 12 0 0,0 0 1 0 0,-1 0 0 0 0,1-1-1 0 0,0-1 1 0 0,-12 3 0 0 0,-48 7 14 0 0,39-8 7 0 0,-563 67 931 0 0,132-40-17 0 0,197-16-293 0 0,75-3-267 0 0,-316 26 789 0 0,501-37-1119 0 0,5-1-66 0 0,-1 0 0 0 0,1 0 0 0 0,0 1 0 0 0,-1-1 0 0 0,1 0 0 0 0,-1 1 0 0 0,1-1 0 0 0,-1 1 0 0 0,2 1 0 0 0,8 2-59 0 0,12 2-54 0 0,1-2-1 0 0,-1 0 1 0 0,35 0-1 0 0,74-5-119 0 0,313-42-310 0 0,-279 23 422 0 0,1064-143-191 0 0,-1227 162 336 0 0,487-62-672 0 0,-486 63 488 0 0,-7 1-68 0 0,-44 4-210 0 0,-78-1-1 0 0,46-3 438 0 0,-551-5 388 0 0,1-32 1332 0 0,528 29-1407 0 0,-573-52 1507 0 0,595 47-1462 0 0,-111-30 1 0 0,187 41-313 0 0,0 0 0 0 0,0 0-1 0 0,0 0 1 0 0,0-1 0 0 0,0 1 0 0 0,-4-4 0 0 0,21-1 38 0 0,0 3-92 0 0,-1 1 1 0 0,1 1-1 0 0,0 0 1 0 0,16 2-1 0 0,0-1-77 0 0,268-23-618 0 0,52 3 394 0 0,2 29 250 0 0,-324-8 82 0 0,81 7-34 0 0,-99-7 34 0 0,0 1-1 0 0,0 0 0 0 0,0 1 0 0 0,0 0 0 0 0,-1 1 0 0 0,1 0 0 0 0,-1 1 0 0 0,11 5 0 0 0,-19-9 3 0 0,0 0 0 0 0,-1-1 0 0 0,1 1 0 0 0,0 0 0 0 0,0 0 0 0 0,0 0 0 0 0,0-1 0 0 0,-1 1 0 0 0,1 0 0 0 0,-1 0 0 0 0,2 2 0 0 0,-2-2-1 0 0,1 1 0 0 0,-1-1-1 0 0,0 0 1 0 0,0 1 0 0 0,0-1-1 0 0,0 0 1 0 0,0 1 0 0 0,0-1 0 0 0,0 1-1 0 0,0-1 1 0 0,0 0 0 0 0,-1 1-1 0 0,1-1 1 0 0,0 0 0 0 0,-1 1-1 0 0,1-1 1 0 0,-1 0 0 0 0,0 0-1 0 0,1 0 1 0 0,-1 1 0 0 0,0-1 0 0 0,0 0-1 0 0,0 0 1 0 0,0 0 0 0 0,0 0-1 0 0,0 0 1 0 0,-2 1 0 0 0,-3 3-2 0 0,0-1 1 0 0,-1 1 0 0 0,-11 4 0 0 0,-26 11 97 0 0,0-1 0 0 0,-53 13 0 0 0,-97 16-19 0 0,86-23 0 0 0,-41 14-45 0 0,-204 43 18 0 0,195-54-29 0 0,-324 63 88 0 0,445-84-108 0 0,13-3 0 0 0,-25 9 0 0 0,47-13 0 0 0,1 0 0 0 0,0 1 0 0 0,-1-1 0 0 0,1 1 0 0 0,0-1 0 0 0,0 1 0 0 0,0 0 0 0 0,-1-1 0 0 0,1 1 0 0 0,0 0 0 0 0,-1 1 0 0 0,1-1 0 0 0,1 0 0 0 0,0-1-1 0 0,0 1 1 0 0,0 0-1 0 0,0 0 1 0 0,-1 0 0 0 0,1-1-1 0 0,0 1 1 0 0,0 0 0 0 0,0 0-1 0 0,1 0 1 0 0,-1-1-1 0 0,0 1 1 0 0,0 0 0 0 0,0 0-1 0 0,1-1 1 0 0,-1 1 0 0 0,0 0-1 0 0,1-1 1 0 0,-1 1-1 0 0,0 0 1 0 0,1-1 0 0 0,-1 1-1 0 0,1 0 1 0 0,-1-1 0 0 0,1 1-1 0 0,0-1 1 0 0,-1 1-1 0 0,1-1 1 0 0,-1 1 0 0 0,2 0-1 0 0,22 15-95 0 0,-5-7 65 0 0,0-2 0 0 0,1 0 0 0 0,-1-1 0 0 0,2-1 0 0 0,31 5 0 0 0,110 3 26 0 0,-127-12-29 0 0,519 1 24 0 0,-439-4 9 0 0,155-5 2 0 0,134-1-12 0 0,-8 4-78 0 0,584 7-868 0 0,-891 1 553 0 0,145 26 0 0 0,-218-26 284 0 0,-16-4 120 0 0,0 0-1 0 0,0 0 1 0 0,0 0-1 0 0,0 0 1 0 0,0 0 0 0 0,0 0-1 0 0,0 1 1 0 0,0-1-1 0 0,0 0 1 0 0,0 0-1 0 0,0 0 1 0 0,0 0-1 0 0,0 0 1 0 0,0 0 0 0 0,0 0-1 0 0,0 0 1 0 0,0 0-1 0 0,-1 0 1 0 0,1 0-1 0 0,0 0 1 0 0,0 0-1 0 0,0 0 1 0 0,0 0 0 0 0,0 0-1 0 0,0 0 1 0 0,0 0-1 0 0,0 1 1 0 0,0-1-1 0 0,0 0 1 0 0,0 0-1 0 0,0 0 1 0 0,0 0 0 0 0,0 0-1 0 0,0 0 1 0 0,0 0-1 0 0,0 0 1 0 0,0 0-1 0 0,0 0 1 0 0,0 0 0 0 0,0 0-1 0 0,0 0 1 0 0,1 0-1 0 0,-1 0 1 0 0,0 0-1 0 0,0 1 1 0 0,0-1-1 0 0,0 0 1 0 0,0 0 0 0 0,0 0-1 0 0,0 0 1 0 0,0 0-1 0 0,0 0 1 0 0,0 0-1 0 0,0 0 1 0 0,0 0-1 0 0,0 0 1 0 0,0 0 0 0 0,0 0-1 0 0,0 0 1 0 0,0 0-1 0 0,0 0 1 0 0,0 0-1 0 0,1 0 1 0 0,-1 0-1 0 0,0 0 1 0 0,0 0 0 0 0,0 0-1 0 0,-10 2 17 0 0,-91 5 657 0 0,20-2-286 0 0,-297 13 509 0 0,33-2-390 0 0,-118 15 54 0 0,361-24-361 0 0,-182 35 0 0 0,256-36-182 0 0,2 2-1 0 0,-44 17 1 0 0,66-24-78 0 0,7 2-166 0 0,3 2 155 0 0,-1 0-1 0 0,1 0 0 0 0,0-1 0 0 0,0 0 1 0 0,1 0-1 0 0,-1 0 0 0 0,1-1 1 0 0,0 0-1 0 0,0 0 0 0 0,0-1 1 0 0,0 0-1 0 0,12 2 0 0 0,13 1-183 0 0,53 0-1 0 0,-68-4 259 0 0,323-4-102 0 0,3-19-27 0 0,-148 9 98 0 0,159-21 29 0 0,7 1 0 0 0,-192 20-102 0 0,67-3-153 0 0,-224 15 104 0 0,-11 1 42 0 0,-2 1-1 0 0,-20 0-16 0 0,-141 5 17 0 0,-119 9 165 0 0,97 4 80 0 0,-431 49 676 0 0,423-45-517 0 0,-414 65 504 0 0,492-67-651 0 0,-175 41 216 0 0,275-58-355 0 0,1 0 6 0 0,1 0 0 0 0,0 1-1 0 0,-22 11 1 0 0,34-16-16 0 0,0 0 0 0 0,0 0 0 0 0,0 0-1 0 0,0 0 1 0 0,0 0 0 0 0,-1 0 0 0 0,1 0-1 0 0,0 0 1 0 0,0 0 0 0 0,0 0 0 0 0,0 0-1 0 0,0 1 1 0 0,0-1 0 0 0,0 0 0 0 0,0 0-1 0 0,0 0 1 0 0,-1 0 0 0 0,1 0 0 0 0,0 0-1 0 0,0 0 1 0 0,0 0 0 0 0,0 0 0 0 0,0 0 0 0 0,0 0-1 0 0,0 0 1 0 0,0 0 0 0 0,0 1 0 0 0,0-1-1 0 0,0 0 1 0 0,0 0 0 0 0,0 0 0 0 0,0 0-1 0 0,0 0 1 0 0,0 0 0 0 0,0 0 0 0 0,0 0-1 0 0,0 0 1 0 0,0 1 0 0 0,0-1 0 0 0,0 0-1 0 0,0 0 1 0 0,0 0 0 0 0,0 0 0 0 0,0 0-1 0 0,0 0 1 0 0,0 0 0 0 0,0 0 0 0 0,0 1 0 0 0,0-1-1 0 0,0 0 1 0 0,0 0 0 0 0,0 0 0 0 0,0 0-1 0 0,0 0 1 0 0,0 0 0 0 0,0 0 0 0 0,2 3-20 0 0,-1-1 1 0 0,1 0-1 0 0,0 0 1 0 0,0 0-1 0 0,0 0 1 0 0,0 0-1 0 0,0 0 1 0 0,0 0-1 0 0,0-1 1 0 0,1 1 0 0 0,-1-1-1 0 0,1 0 1 0 0,-1 0-1 0 0,1 0 1 0 0,-1 0-1 0 0,1 0 1 0 0,4 1-1 0 0,7 1-31 0 0,0-1 1 0 0,18 1-1 0 0,-20-2 20 0 0,98 5-74 0 0,151-10 0 0 0,111-31-44 0 0,267-48 113 0 0,-92 10-8 0 0,-384 54-9 0 0,409-46-362 0 0,-246 31-21 0 0,401-31-1222 0 0,-476 49 1271 0 0,-235 15 352 0 0,-184-3 283 0 0,-47 0 170 0 0,-1123 54 815 0 0,-112 27 296 0 0,1417-75-1465 0 0,-212 19 434 0 0,215-15-397 0 0,30-6-99 0 0,-1 0 1 0 0,0 0-1 0 0,0 0 0 0 0,0 0 0 0 0,0 0 0 0 0,0 1 0 0 0,1-1 0 0 0,-1 0 0 0 0,0 1 0 0 0,0-1 1 0 0,0 1-1 0 0,1-1 0 0 0,-1 1 0 0 0,0-1 0 0 0,1 1 0 0 0,-1-1 0 0 0,0 2 0 0 0,1-2-4 0 0,0 1 0 0 0,0 0 0 0 0,0-1 0 0 0,0 1-1 0 0,1 0 1 0 0,-1 0 0 0 0,0-1 0 0 0,1 1 0 0 0,-1-1-1 0 0,0 1 1 0 0,1 0 0 0 0,-1-1 0 0 0,1 1 0 0 0,-1-1-1 0 0,1 1 1 0 0,-1-1 0 0 0,1 1 0 0 0,-1-1 0 0 0,1 1 0 0 0,0-1-1 0 0,-1 0 1 0 0,1 1 0 0 0,-1-1 0 0 0,1 0 0 0 0,0 0-1 0 0,0 1 1 0 0,25 9-241 0 0,0-4 37 0 0,1 0 0 0 0,1-2 0 0 0,44 1-1 0 0,87-7-119 0 0,-146 2 316 0 0,568-49-424 0 0,-516 42 363 0 0,831-111-837 0 0,-137 15 190 0 0,-269 38 441 0 0,1590-142-1482 0 0,-1468 164 1505 0 0,-590 43 273 0 0,-18 0 48 0 0,1 0-1 0 0,0 0 0 0 0,0-1 0 0 0,8 0 0 0 0,-63 11 624 0 0,-86 6-1 0 0,75-11-516 0 0,-760 115 479 0 0,809-118-650 0 0,-265 51 60 0 0,4 0-8 0 0,-303 45 32 0 0,74-23 9 0 0,300-48-60 0 0,-538 56 742 0 0,727-82-727 0 0,-159 9 1019 0 0,216-15-976 0 0,-19 2-129 0 0,303-49-500 0 0,2-19 51 0 0,-78 19 157 0 0,24-6-71 0 0,271-61-1400 0 0,376-25-1124 0 0,-844 135 2819 0 0,248-18-273 0 0,-318 26 388 0 0,-1 1-1 0 0,1 1 0 0 0,11 1 1 0 0,-17-1 187 0 0,-8 0 84 0 0,-34 9 112 0 0,-1-3-1 0 0,-52 4 0 0 0,56-7-243 0 0,-1470 207 1737 0 0,582-75-1752 0 0,863-129-116 0 0,-590 67-52 0 0,0-25 438 0 0,523-44 144 0 0,-129-13 0 0 0,247 8-474 0 0,3-1 21 0 0,1 1 0 0 0,0-1 0 0 0,-1 1 0 0 0,1-2 0 0 0,0 1 0 0 0,-1-1 0 0 0,1 0 0 0 0,-11-5 0 0 0,16 5-7 0 0,4 0-4 0 0,11-6-55 0 0,1 1 0 0 0,0 0 0 0 0,1 1 1 0 0,-1 1-1 0 0,18-4 0 0 0,0-1-144 0 0,395-125-1120 0 0,257-74-431 0 0,442-48-570 0 0,-20 111 500 0 0,-986 136 1795 0 0,0 6 0 0 0,162 14 0 0 0,-268-9 170 0 0,0 0 0 0 0,0 2 0 0 0,0 0 0 0 0,-1 1 0 0 0,21 7-1 0 0,-35-11-218 0 0,0 0 0 0 0,0 0 0 0 0,0 0 0 0 0,1 0 0 0 0,-1 0 0 0 0,0 0 0 0 0,0 0 0 0 0,0 0 0 0 0,0 0 0 0 0,0 0 0 0 0,0 1 0 0 0,1-1 0 0 0,-1 0 0 0 0,0 0 0 0 0,0 0 0 0 0,0 0 0 0 0,0 0-1 0 0,0 0 1 0 0,0 0 0 0 0,0 0 0 0 0,0 0 0 0 0,0 0 0 0 0,1 0 0 0 0,-1 1 0 0 0,0-1 0 0 0,0 0 0 0 0,0 0 0 0 0,0 0 0 0 0,0 0 0 0 0,0 0 0 0 0,0 0 0 0 0,0 1 0 0 0,0-1 0 0 0,0 0 0 0 0,0 0 0 0 0,0 0-1 0 0,0 0 1 0 0,0 0 0 0 0,0 0 0 0 0,0 0 0 0 0,0 1 0 0 0,0-1 0 0 0,0 0 0 0 0,0 0 0 0 0,0 0 0 0 0,0 0 0 0 0,0 0 0 0 0,0 0 0 0 0,0 1 0 0 0,0-1 0 0 0,-1 0 0 0 0,0 3 75 0 0,-1 0 1 0 0,0 1 0 0 0,0-1 0 0 0,0 0-1 0 0,0 0 1 0 0,0-1 0 0 0,-1 1 0 0 0,0 0-1 0 0,1-1 1 0 0,-1 0 0 0 0,0 1 0 0 0,0-1-1 0 0,0 0 1 0 0,0 0 0 0 0,-7 2 0 0 0,-9 5 242 0 0,-32 9 1 0 0,39-14-212 0 0,-55 18 187 0 0,-250 79 479 0 0,-520 129-462 0 0,140-51-193 0 0,156-70 326 0 0,398-83 12 0 0,-3-4 246 0 0,143-21-581 0 0,8-2-64 0 0,759-139-1841 0 0,-73-28 270 0 0,-64 27-69 0 0,-464 107 1109 0 0,382-59-67 0 0,-494 89 579 0 0,-48 4 204 0 0,-6 1 100 0 0,-445 90 2375 0 0,182-29-2356 0 0,-212 52-10 0 0,-331 81-189 0 0,408-110-115 0 0,-28 7 1107 0 0,426-91-912 0 0,5-1-259 0 0,0 0-1 0 0,-1 0 0 0 0,1 1 1 0 0,-1-1-1 0 0,1 0 0 0 0,-1 1 1 0 0,1-1-1 0 0,-1 1 1 0 0,2 1-1 0 0,8 2-16 0 0,13 2-51 0 0,1-1-1 0 0,0-1 0 0 0,37 1 1 0 0,79-7-175 0 0,-84 0 165 0 0,595-45-1357 0 0,-496 32 760 0 0,68-6-301 0 0,346-27-1819 0 0,-502 44 2491 0 0,94-2-536 0 0,-155 6 761 0 0,-1 1 0 0 0,1-1 0 0 0,0 1 0 0 0,0 0 0 0 0,-1 1 0 0 0,8 2 0 0 0,-14-4 82 0 0,0 0 1 0 0,0 0-1 0 0,0 0 1 0 0,0 0-1 0 0,0 0 1 0 0,0 0-1 0 0,0 0 1 0 0,0 0-1 0 0,0 0 0 0 0,0 0 1 0 0,-1 0-1 0 0,1 1 1 0 0,0-1-1 0 0,0 0 1 0 0,0 0-1 0 0,0 0 1 0 0,0 0-1 0 0,0 0 1 0 0,0 0-1 0 0,0 0 1 0 0,0 0-1 0 0,0 0 1 0 0,0 0-1 0 0,0 0 1 0 0,0 1-1 0 0,0-1 1 0 0,0 0-1 0 0,0 0 0 0 0,0 0 1 0 0,0 0-1 0 0,0 0 1 0 0,0 0-1 0 0,0 0 1 0 0,0 0-1 0 0,0 0 1 0 0,0 0-1 0 0,0 1 1 0 0,0-1-1 0 0,0 0 1 0 0,0 0-1 0 0,0 0 1 0 0,0 0-1 0 0,0 0 1 0 0,0 0-1 0 0,0 0 0 0 0,0 0 1 0 0,0 0-1 0 0,0 0 1 0 0,0 0-1 0 0,0 0 1 0 0,1 1-1 0 0,-1-1 1 0 0,0 0-1 0 0,0 0 1 0 0,0 0-1 0 0,0 0 1 0 0,0 0-1 0 0,0 0 1 0 0,0 0-1 0 0,0 0 1 0 0,0 0-1 0 0,0 0 0 0 0,0 0 1 0 0,1 0-1 0 0,-6 4-44 0 0,1 0-1 0 0,-1-1 1 0 0,0 1-1 0 0,0-1 1 0 0,-1 0-1 0 0,1 0 1 0 0,-8 2-1 0 0,-44 13-10 0 0,43-14 58 0 0,-275 68 237 0 0,-771 185 3742 0 0,728-181-3204 0 0,151-33-400 0 0,-217 46 366 0 0,274-68-557 0 0,-256 53 1028 0 0,350-65-945 0 0,21-6-261 0 0,11-2-47 0 0,14-3-106 0 0,-13 2 113 0 0,293-45-1705 0 0,104-49 411 0 0,-127 26 632 0 0,605-97-879 0 0,-649 125 1200 0 0,390-44-888 0 0,-586 80 1174 0 0,6-1-27 0 0,-1 1 1 0 0,1 2 0 0 0,45 4-1 0 0,-68 1 145 0 0,-14-2 59 0 0,-5 1 41 0 0,-11 6 75 0 0,-1 0 0 0 0,1-2 1 0 0,-32 11-1 0 0,-55 9 359 0 0,73-19-370 0 0,-730 152 2634 0 0,465-100-2331 0 0,-46 10-174 0 0,-196 24 479 0 0,17-26 722 0 0,506-66-1486 0 0,1-1 0 0 0,-1 0 0 0 0,0-1 0 0 0,-21-3 0 0 0,30 3-112 0 0,6-2-55 0 0,2-3 76 0 0,0 1-1 0 0,1 0 1 0 0,0 0-1 0 0,0 0 1 0 0,0 0 0 0 0,13-6-1 0 0,49-20-336 0 0,-40 19 244 0 0,300-148-1189 0 0,40-17 565 0 0,-228 118 671 0 0,135-63-120 0 0,-235 100 108 0 0,-41 21 109 0 0,0 1 0 0 0,0-1 1 0 0,0 0-1 0 0,0 1 0 0 0,0-1 0 0 0,0 1 0 0 0,0-1 1 0 0,0 1-1 0 0,0 0 0 0 0,0-1 0 0 0,0 1 1 0 0,-1 0-1 0 0,-11-2 63 0 0,1 2 0 0 0,-1-1 0 0 0,1 2 0 0 0,-24 2 0 0 0,8 0 2 0 0,-521 76 987 0 0,334-39-541 0 0,-165 34 280 0 0,377-73-780 0 0,-350 81 441 0 0,9 15-284 0 0,327-91-148 0 0,7-3-8 0 0,0 0 0 0 0,1 1 0 0 0,-1 1 0 0 0,1-1 0 0 0,-13 10 0 0 0,22-14-8 0 0,0 0 0 0 0,0 0 0 0 0,0 0 0 0 0,0 0 0 0 0,0 0 0 0 0,-1 0 1 0 0,1 0-1 0 0,0 0 0 0 0,0 0 0 0 0,0 0 0 0 0,0 0 0 0 0,0 0 0 0 0,0 0 0 0 0,0 0 0 0 0,0 1 0 0 0,-1-1 0 0 0,1 0 0 0 0,0 0 1 0 0,0 0-1 0 0,0 0 0 0 0,0 0 0 0 0,0 0 0 0 0,0 0 0 0 0,0 0 0 0 0,0 1 0 0 0,0-1 0 0 0,0 0 0 0 0,0 0 0 0 0,0 0 0 0 0,0 0 1 0 0,0 0-1 0 0,0 0 0 0 0,0 1 0 0 0,0-1 0 0 0,0 0 0 0 0,0 0 0 0 0,0 0 0 0 0,0 0 0 0 0,0 0 0 0 0,0 0 0 0 0,0 0 0 0 0,0 1 1 0 0,0-1-1 0 0,0 0 0 0 0,0 0 0 0 0,0 0 0 0 0,0 0 0 0 0,1 3-33 0 0,0-1 0 0 0,1 0 0 0 0,-1 0 0 0 0,0 0 0 0 0,1 0 0 0 0,-1 0 0 0 0,1-1 0 0 0,0 1 0 0 0,0 0 0 0 0,-1-1 0 0 0,1 1 0 0 0,0-1 0 0 0,0 0 0 0 0,1 1 0 0 0,-1-1 1 0 0,0 0-1 0 0,0 0 0 0 0,1 0 0 0 0,3 0 0 0 0,8 3-105 0 0,-1-2 0 0 0,20 2 0 0 0,27 1 34 0 0,114-8 1 0 0,62-22-95 0 0,-66 6 141 0 0,488-38-103 0 0,125 5-96 0 0,-757 50 218 0 0,162-6-1208 0 0,-185 8 989 0 0,-7 0 22 0 0,-112 5-217 0 0,22-3 576 0 0,13 3 7 0 0,-285 18 478 0 0,0 17 243 0 0,167-12-397 0 0,-178 30 397 0 0,300-44-577 0 0,2 4 0 0 0,0 2 0 0 0,-94 41 0 0 0,169-60-274 0 0,-9 2 27 0 0,1 0 0 0 0,0 1 0 0 0,0 0 0 0 0,1 1 0 0 0,-1 0 0 0 0,1 0 0 0 0,-10 9 0 0 0,16-13-28 0 0,1-1 0 0 0,0 0 0 0 0,-1 1 0 0 0,1-1 0 0 0,0 0 0 0 0,0 1 0 0 0,-1-1 0 0 0,1 1 0 0 0,0-1 0 0 0,0 0 0 0 0,-1 1 0 0 0,1-1 0 0 0,0 1 0 0 0,0-1 0 0 0,0 1 0 0 0,0-1 0 0 0,0 1 0 0 0,0-1 0 0 0,0 1 0 0 0,0-1 0 0 0,0 1 0 0 0,0-1 0 0 0,0 1 0 0 0,0 0 0 0 0,1 1-6 0 0,0 0-1 0 0,1 0 1 0 0,-1 0-1 0 0,0 0 1 0 0,1-1-1 0 0,0 1 0 0 0,-1-1 1 0 0,1 1-1 0 0,0-1 1 0 0,0 1-1 0 0,0-1 1 0 0,0 0-1 0 0,0 0 1 0 0,2 1-1 0 0,34 13-207 0 0,-38-15 213 0 0,18 5-97 0 0,-1 0 0 0 0,1-1 1 0 0,33 2-1 0 0,57-4-31 0 0,-88-2 114 0 0,389-19-333 0 0,0-23-145 0 0,-285 28 349 0 0,234-32-333 0 0,-72 9 115 0 0,111-21-136 0 0,26-2-52 0 0,-316 47 409 0 0,184-18-88 0 0,-287 31 430 0 0,-7 0-64 0 0,-217 16 1623 0 0,170-11-1597 0 0,-313 51 601 0 0,145-19-508 0 0,153-27-191 0 0,-162 28 149 0 0,146-21-160 0 0,-273 53 110 0 0,19-8 108 0 0,7 18 568 0 0,301-72-695 0 0,6-3-53 0 0,0 2 0 0 0,0 0 0 0 0,-22 12-1 0 0,31-12-104 0 0,12-7 12 0 0,0 0-1 0 0,-1 1 1 0 0,1-1 0 0 0,0 0-1 0 0,0 0 1 0 0,0 0 0 0 0,0 0-1 0 0,0 0 1 0 0,0 0 0 0 0,0 0 0 0 0,0 0-1 0 0,0 0 1 0 0,0 0 0 0 0,0 0-1 0 0,-1 0 1 0 0,1 1 0 0 0,0-1-1 0 0,0 0 1 0 0,0 0 0 0 0,0 0-1 0 0,0 0 1 0 0,0 0 0 0 0,0 0 0 0 0,0 0-1 0 0,0 0 1 0 0,0 0 0 0 0,0 1-1 0 0,0-1 1 0 0,0 0 0 0 0,0 0-1 0 0,0 0 1 0 0,0 0 0 0 0,0 0-1 0 0,0 0 1 0 0,0 0 0 0 0,0 0-1 0 0,0 1 1 0 0,0-1 0 0 0,0 0 0 0 0,0 0-1 0 0,1 0 1 0 0,-1 0 0 0 0,0 0-1 0 0,0 0 1 0 0,0 0 0 0 0,0 0-1 0 0,0 0 1 0 0,0 0 0 0 0,0 1-1 0 0,0-1 1 0 0,0 0 0 0 0,0 0 0 0 0,0 0-1 0 0,1 0 1 0 0,-1 0 0 0 0,0 0-1 0 0,0 0 1 0 0,0 0 0 0 0,4 5-44 0 0,1 0-1 0 0,0-1 1 0 0,0 1 0 0 0,0-1 0 0 0,0 0 0 0 0,1-1 0 0 0,-1 1 0 0 0,12 4 0 0 0,-5-3-31 0 0,0 0 1 0 0,1-1-1 0 0,24 4 0 0 0,4-3-125 0 0,76-1 0 0 0,-108-4 180 0 0,473-30-222 0 0,-1-33 79 0 0,-356 45 127 0 0,693-102-233 0 0,-759 112 182 0 0,97-27 0 0 0,-142 29 88 0 0,-14 6 0 0 0,0 0 0 0 0,0 0 0 0 0,0 0 0 0 0,0 0 0 0 0,0 0 0 0 0,0 0 0 0 0,0 0 0 0 0,0-1 0 0 0,0 1 0 0 0,0 0 0 0 0,0 0 0 0 0,0 0 0 0 0,0 0 0 0 0,0 0 0 0 0,0 0 0 0 0,0 0 0 0 0,0 0 0 0 0,0 0 0 0 0,0 0 0 0 0,0 0 0 0 0,0 0 0 0 0,1 0 0 0 0,-1-1 0 0 0,0 1 0 0 0,0 0 0 0 0,0 0 0 0 0,0 0 0 0 0,0 0 0 0 0,-1 0 0 0 0,1 0 0 0 0,0 0 0 0 0,0 0 0 0 0,0 0 0 0 0,0 0 0 0 0,0 0 0 0 0,0 0 0 0 0,0-1 0 0 0,0 1 0 0 0,0 0 0 0 0,0 0 0 0 0,0 0 0 0 0,0 0 0 0 0,0 0 0 0 0,0 0 0 0 0,0 0 0 0 0,0 0 0 0 0,0 0 0 0 0,0 0 0 0 0,0 0 0 0 0,0 0 0 0 0,0 0 0 0 0,-1 0 0 0 0,1 0 0 0 0,0 0 0 0 0,0 0 0 0 0,0 0 0 0 0,-9-2 0 0 0,-30-1 61 0 0,1 2-1 0 0,-59 6 0 0 0,47-2-22 0 0,-310 30-90 0 0,1 17 7 0 0,244-34 59 0 0,-615 113 537 0 0,644-112-264 0 0,-44 10 251 0 0,108-21-446 0 0,1 0 0 0 0,0 2 0 0 0,-35 18 0 0 0,38-14-25 0 0,6 0-54 0 0,12-10-16 0 0,-1-1 0 0 0,1 0-1 0 0,0 1 1 0 0,-1-1 0 0 0,1 0-1 0 0,0 1 1 0 0,0-1 0 0 0,0 0-1 0 0,0 1 1 0 0,0-1 0 0 0,1 0-1 0 0,-1 1 1 0 0,0-1-1 0 0,0 0 1 0 0,1 1 0 0 0,-1-1-1 0 0,1 0 1 0 0,-1 0 0 0 0,1 0-1 0 0,0 1 1 0 0,0-1 0 0 0,-1 0-1 0 0,1 0 1 0 0,0 0 0 0 0,0 0-1 0 0,0 0 1 0 0,1 1 0 0 0,3 2-26 0 0,-1-1 0 0 0,1 1 1 0 0,-1-1-1 0 0,1 0 1 0 0,7 3-1 0 0,10 4-43 0 0,0-2 1 0 0,0 0-1 0 0,1-2 0 0 0,0 0 0 0 0,24 2 1 0 0,118 5-56 0 0,-149-12 109 0 0,775-6-398 0 0,-114-35 202 0 0,-490 28 178 0 0,443-34-418 0 0,-581 44 450 0 0,-105 2 221 0 0,-111 2 330 0 0,-1024 119 25 0 0,1063-104-456 0 0,-128 20 239 0 0,209-28-38 0 0,-78 27-1 0 0,98-23-184 0 0,25-11-116 0 0,5 0-201 0 0,0 2 123 0 0,1 0-1 0 0,0 0 1 0 0,0-1-1 0 0,0 1 1 0 0,0-1-1 0 0,1 0 1 0 0,-1 0-1 0 0,1-1 1 0 0,0 0-1 0 0,0 1 1 0 0,0-1 0 0 0,0-1-1 0 0,7 2 1 0 0,9 2-78 0 0,0-2 0 0 0,24 1 1 0 0,-26-3 57 0 0,244 2-539 0 0,2-22 417 0 0,-198 13 137 0 0,719-74-515 0 0,-482 56 592 0 0,-228 19-10 0 0,-66 3 38 0 0,-15 1 56 0 0,-18 0 138 0 0,22 1-212 0 0,-467-5 464 0 0,23 2-520 0 0,401 1 27 0 0,-201-7 85 0 0,166 2 213 0 0,-83-18-1 0 0,147 22-217 0 0,0 0 0 0 0,0-2 0 0 0,0 1 0 0 0,1-2 0 0 0,0 0 0 0 0,-21-13-1 0 0,30 16-92 0 0,0 0 0 0 0,1 0 0 0 0,0-1-1 0 0,-1 0 1 0 0,1 0 0 0 0,1 0-1 0 0,-1-1 1 0 0,1 1 0 0 0,-1-1 0 0 0,1 0-1 0 0,0 0 1 0 0,1 0 0 0 0,0 0-1 0 0,-1 0 1 0 0,1 0 0 0 0,1-1-1 0 0,-1 1 1 0 0,1-1 0 0 0,0 0 0 0 0,0-9-1 0 0,1 3-62 0 0,0-1-1 0 0,1 1 1 0 0,1 0-1 0 0,0-1 1 0 0,0 1-1 0 0,6-16 1 0 0,32-66 61 0 0,-19 48 192 0 0,-20 44-130 0 0,0 0 0 0 0,0 0 0 0 0,-1 0 0 0 0,1-1 0 0 0,0 1 0 0 0,-1-1 0 0 0,1 1 0 0 0,-1 0 1 0 0,0-1-1 0 0,0 1 0 0 0,0-1 0 0 0,0 1 0 0 0,0 0 0 0 0,-1-1 0 0 0,1 1 0 0 0,-1-1 0 0 0,0 1 0 0 0,0-3 0 0 0,-1 2 3 0 0,0 1 0 0 0,1-1-1 0 0,-1 0 1 0 0,0 1-1 0 0,-1 0 1 0 0,1-1 0 0 0,0 1-1 0 0,0 0 1 0 0,-1 0-1 0 0,0 0 1 0 0,1 0 0 0 0,-5-1-1 0 0,-3-2 34 0 0,-1 0-1 0 0,-1 1 1 0 0,1 1 0 0 0,-1 0-1 0 0,1 0 1 0 0,-17 0-1 0 0,-30-1-117 0 0,-1 3 0 0 0,-79 10-1 0 0,12-1-112 0 0,72-7 111 0 0,-509 13-306 0 0,200-27 352 0 0,178 3 0 0 0,-769-75 456 0 0,329-37-481 0 0,438 65-1201 0 0,159 46 926 0 0,-1-2 0 0 0,1-1 1 0 0,1-1-1 0 0,-31-23 0 0 0,49 31 260 0 0,0-1 0 0 0,0 0 1 0 0,1-1-1 0 0,0 0 1 0 0,-7-11-1 0 0,-28-50 275 0 0,22 34-19 0 0,6 8 217 0 0,15 27-394 0 0,-10-7-2136 0 0,9 8 2102 0 0,0 0 0 0 0,1 0 0 0 0,-1 0 0 0 0,0 0 0 0 0,0 0 0 0 0,1 0 0 0 0,-1 0 0 0 0,0 0 0 0 0,0 0 0 0 0,0 0 0 0 0,1 0 0 0 0,-1 1 0 0 0,0-1 0 0 0,1 0 0 0 0,-1 1 1 0 0,0-1-1 0 0,0 0 0 0 0,0 1 0 0 0,-11 5 2 0 0,-1-2 75 0 0,12-4 21 0 0,-21 2 571 0 0,20-2-556 0 0,-6 0-35 0 0,1-1 1 0 0,-1 0-1 0 0,0-1 1 0 0,1 0-1 0 0,-13-4 0 0 0,5 0 9 0 0,-1 2 0 0 0,-24-5 0 0 0,-20-1 238 0 0,58 9-160 0 0,0 1-60 0 0,2 0-101 0 0,0 0-1 0 0,-1 0 0 0 0,1 0 0 0 0,0 0 1 0 0,-1 0-1 0 0,1 0 0 0 0,0 0 0 0 0,0 0 1 0 0,-1 0-1 0 0,1 0 0 0 0,0 0 1 0 0,-1 0-1 0 0,1 0 0 0 0,0 0 0 0 0,-1 0 1 0 0,1 0-1 0 0,0 0 0 0 0,0 0 0 0 0,-1 1 1 0 0,1-1-1 0 0,0 0 0 0 0,-1 0 0 0 0,1 0 1 0 0,0 0-1 0 0,0 1 0 0 0,-1-1 1 0 0,1 0-1 0 0,0 0 0 0 0,0 1 0 0 0,-2 11 184 0 0,3-2-184 0 0,0 0 0 0 0,0-1 0 0 0,1 1 0 0 0,0 0 0 0 0,1-1 0 0 0,0 1 0 0 0,1-1 0 0 0,0 0 0 0 0,0 0 0 0 0,1-1 0 0 0,11 16 0 0 0,-4-8 12 0 0,0-1-1 0 0,1 0 0 0 0,1-1 0 0 0,31 24 0 0 0,8-1 16 0 0,76 39 0 0 0,-80-49-37 0 0,-2 1 0 0 0,69 54 0 0 0,-94-63 6 0 0,-4-5 7 0 0,0 1 0 0 0,-2 1 0 0 0,16 20 0 0 0,-36-40-23 0 0,-1 1-1 0 0,0 0 1 0 0,0 0-1 0 0,0 0 1 0 0,-9-3-1 0 0,2 0 8 0 0,-126-51-201 0 0,76 33 84 0 0,-45-21 77 0 0,-155-57-38 0 0,242 96 73 0 0,18 6-57 0 0,4 4-662 0 0,-1-2 675 0 0,0-1 1 0 0,0 1-1 0 0,1 0 0 0 0,-1-1 0 0 0,0 1 1 0 0,1-1-1 0 0,-1 1 0 0 0,4 1 0 0 0,-1 1-64 0 0,43 41 68 0 0,3-3 0 0 0,2-2 0 0 0,102 62 0 0 0,-107-78 146 0 0,1-2 0 0 0,88 27 0 0 0,-103-36-96 0 0,-21-9 11 0 0,-9-3 286 0 0,-4-3-290 0 0,1 0 0 0 0,-1 0-1 0 0,1 0 1 0 0,-1 0 0 0 0,0 0 0 0 0,0 1-1 0 0,1-1 1 0 0,-1 0 0 0 0,0 1-1 0 0,-1-1 1 0 0,1 0 0 0 0,0 1-1 0 0,0-1 1 0 0,-1 1 0 0 0,1 0 0 0 0,-1-1-1 0 0,1 1 1 0 0,-1 0 0 0 0,-2-1-1 0 0,-7-5 57 0 0,-21-9 0 0 0,24 12-55 0 0,-85-34-117 0 0,20 9 2 0 0,31 10 62 0 0,-105-52 410 0 0,137 66-286 0 0,1-1 0 0 0,-1 2-1 0 0,-1-1 1 0 0,1 1 0 0 0,-22-5-1 0 0,22 6-99 0 0,7 3-166 0 0,4 17-1530 0 0,3-1 1629 0 0,3-2 77 0 0,-4-9 11 0 0,13 15 0 0 0,-6-8 0 0 0,16 19 36 0 0,51 55 163 0 0,-62-72-167 0 0,0-2 1 0 0,0 0-1 0 0,2 0 1 0 0,-1-2-1 0 0,1 0 0 0 0,32 13 1 0 0,-23-14 196 0 0,38 9 0 0 0,-2-2 107 0 0,-57-14-272 0 0,9 1-10 0 0,-2 0-58 0 0,-9-2-44 0 0,-1-1 76 0 0,8 4-3 0 0,-8-3 320 0 0,2 4-147 0 0,5 2 236 0 0,9 17-254 0 0,-9-11-100 0 0,1 0-22 0 0,6 8-48 0 0,-6-9-10 0 0,9 6 0 0 0,7 6 0 0 0,17 12 64 0 0,-4-2 0 0 0,-31-28-64 0 0,-4-4 0 0 0,-1 0 0 0 0,0 1 0 0 0,0-1 0 0 0,0 1 0 0 0,0 0 0 0 0,0 0 0 0 0,2 3 0 0 0,15 17 64 0 0,-16-20-47 0 0,4 10 28 0 0,-3-5-43 0 0,10 17 185 0 0,-6-13-128 0 0,0 0-38 0 0,0 2 24 0 0,-4-9-37 0 0,15 7 46 0 0,6 6-44 0 0,-19-12-7 0 0,24 16 48 0 0,-6-6-41 0 0,5 1 44 0 0,-12-8-44 0 0,-13-5-7 0 0,8 13-6 0 0,6 5 17 0 0,-11-14 50 0 0,2 1 5 0 0,-8-6-61 0 0,1-1-1 0 0,0 1 0 0 0,0-1 0 0 0,0 1 0 0 0,0-1 0 0 0,5 3 1 0 0,14 12 4 0 0,-16-11-12 0 0,0-1 0 0 0,0-1-1 0 0,0 1 1 0 0,0-1 0 0 0,1 0 0 0 0,10 4-1 0 0,3 1 30 0 0,11 5 6 0 0,-18-6-35 0 0,5 5 0 0 0,-15-8 0 0 0,-1-1 0 0 0,8 8 0 0 0,-1 1 0 0 0,1 1 0 0 0,0 1 0 0 0,-1-1 0 0 0,2 1 0 0 0,0-1 0 0 0,0 1 0 0 0,0-1 0 0 0,0 1 0 0 0,1-2 0 0 0,1-1 0 0 0,2-1 0 0 0,-1-1 0 0 0,4 2 15 0 0,-16-10 8 0 0,12 16 3 0 0,-4-6-26 0 0,0 2 0 0 0,0 0 0 0 0,-3 1 0 0 0,2-1 0 0 0,0-3 0 0 0,1 0 0 0 0,8 6 0 0 0,0-3 0 0 0,-15-10 0 0 0,16 12 0 0 0,-7-8 0 0 0,1 0 0 0 0,-2 2 0 0 0,1-1 0 0 0,0-1 0 0 0,46 36 0 0 0,-41-32 0 0 0,-16-12 0 0 0,30 30 0 0 0,28 23 0 0 0,-53-48 0 0 0,28 18 0 0 0,-3-6 0 0 0,43 18 0 0 0,-53-28 0 0 0,1-1 0 0 0,-1 0 0 0 0,27 2 0 0 0,20 5 0 0 0,85 17 0 0 0,-67-14 0 0 0,422 42 64 0 0,390-30-41 0 0,-154-9 29 0 0,-478-6 1 0 0,369 23-53 0 0,-327-9 84 0 0,87 6 10 0 0,-320-31-157 0 0,-72-2 135 0 0,-6-2 89 0 0,-8-7-67 0 0,-1 1-1 0 0,0 0 0 0 0,-1 1 0 0 0,0 0 1 0 0,0 1-1 0 0,0 0 0 0 0,-24-6 0 0 0,-107-19 173 0 0,-166-13-150 0 0,167 26-104 0 0,-219-23-15 0 0,13 1 20 0 0,-139-15 193 0 0,220 26-162 0 0,-158-6 19 0 0,-32-3-62 0 0,409 33-3 0 0,-36-6-353 0 0,82 10 75 0 0,20-1-820 0 0,170-3-846 0 0,5 0 1549 0 0,31-19 180 0 0,-5 0 152 0 0,267-21 2 0 0,402-30 272 0 0,-658 69 227 0 0,-273-1-360 0 0,-526-34 7 0 0,125 11 61 0 0,152 5 290 0 0,-306-24 593 0 0,425 35-762 0 0,-361-20 94 0 0,383 26-321 0 0,-82-2-46 0 0,231 10-174 0 0,5 1-290 0 0,24 3 8 0 0,0 0 0 0 0,44 0 0 0 0,56-8-85 0 0,-94 2 506 0 0,510-27-156 0 0,-419 22 189 0 0,243-21-103 0 0,-9 1 23 0 0,-235 20 22 0 0,-120 7 64 0 0,-4-1 0 0 0,-9 1 0 0 0,-21-1 0 0 0,-520 18 267 0 0,120-4 207 0 0,158-6-5 0 0,92-3-109 0 0,-73 2 143 0 0,2 17-58 0 0,235-21-433 0 0,1 2 0 0 0,-1 0 0 0 0,1 1 1 0 0,-21 9-1 0 0,37-13-20 0 0,1-1 0 0 0,0 0 0 0 0,-1 1 0 0 0,1-1-1 0 0,-1 1 1 0 0,1-1 0 0 0,0 0 0 0 0,-1 1 0 0 0,1-1 0 0 0,0 1 0 0 0,-1-1 0 0 0,1 1 0 0 0,0 0-1 0 0,0-1 1 0 0,-1 1 0 0 0,1-1 0 0 0,0 1 0 0 0,0-1 0 0 0,0 1 0 0 0,0 0 0 0 0,0-1 0 0 0,0 1-1 0 0,0 1 1 0 0,2 3-150 0 0,2 1 35 0 0,1-1 0 0 0,1 0-1 0 0,-1 0 1 0 0,1-1 0 0 0,-1 1 0 0 0,2-1 0 0 0,-1 0 0 0 0,0-1 0 0 0,1 1 0 0 0,-1-1 0 0 0,1-1 0 0 0,0 1 0 0 0,10 1 0 0 0,14 4-109 0 0,55 5 1 0 0,-77-12 234 0 0,378 32-218 0 0,37 5-605 0 0,-309-26 483 0 0,62 9-281 0 0,-139-15 446 0 0,-1 3 0 0 0,59 19 1 0 0,-91-26 161 0 0,0-1 0 0 0,0 1 0 0 0,0 0 0 0 0,-1 1 0 0 0,1-1 0 0 0,0 1 0 0 0,-1 0 0 0 0,0 0 0 0 0,1 1 0 0 0,-1-1 0 0 0,-1 1 0 0 0,5 4 0 0 0,-8-7 10 0 0,1-1 0 0 0,-1 1 0 0 0,1 0 0 0 0,-1 0 0 0 0,1 0 0 0 0,-1 0 0 0 0,0-1 0 0 0,1 1 0 0 0,-1 0 0 0 0,0 0 0 0 0,0 0 0 0 0,0 2 0 0 0,0-2 7 0 0,0 0-1 0 0,-1 0 0 0 0,1 1 0 0 0,-1-1 0 0 0,0 0 1 0 0,1 0-1 0 0,-1 0 0 0 0,0 0 0 0 0,0 0 1 0 0,1 0-1 0 0,-1 0 0 0 0,0 0 0 0 0,0 0 0 0 0,0-1 1 0 0,0 1-1 0 0,0 0 0 0 0,0-1 0 0 0,-1 1 0 0 0,1 0 1 0 0,0-1-1 0 0,0 1 0 0 0,-2-1 0 0 0,-34 11 240 0 0,28-9-193 0 0,-17 4 212 0 0,-1-2 1 0 0,-47 3-1 0 0,-58-8 577 0 0,49-1-419 0 0,-237 15 962 0 0,111-8-743 0 0,95-5-436 0 0,82 0-201 0 0,14-1-17 0 0,-26 2-1 0 0,40 0-14 0 0,0-1 0 0 0,1 1 0 0 0,-1-1 0 0 0,1 1 0 0 0,-1 0 0 0 0,1 1 0 0 0,-1-1 0 0 0,1 0 0 0 0,0 1 0 0 0,-1 0 0 0 0,1 0 0 0 0,0 0 0 0 0,-3 3 0 0 0,5-4-119 0 0,1 2-30 0 0,0 0 112 0 0,0 0 0 0 0,0 0 0 0 0,1-1 0 0 0,-1 1-1 0 0,1 0 1 0 0,0-1 0 0 0,0 1 0 0 0,0 0 0 0 0,0-1 0 0 0,0 1-1 0 0,1-1 1 0 0,-1 0 0 0 0,1 1 0 0 0,0-1 0 0 0,-1 0-1 0 0,1 0 1 0 0,0 0 0 0 0,0 0 0 0 0,0-1 0 0 0,1 1 0 0 0,3 2-1 0 0,10 6 34 0 0,0 0 0 0 0,1-2-1 0 0,1 0 1 0 0,0-1 0 0 0,22 7-1 0 0,97 16-92 0 0,-46-12 96 0 0,40 7 25 0 0,-3-3 20 0 0,-159-40 296 0 0,8 11-73 0 0,0 0 1 0 0,-41-7-1 0 0,-52 0-1 0 0,18 3-107 0 0,-134-29 370 0 0,-66-9 121 0 0,160 28-741 0 0,136 21-124 0 0,25-10-958 0 0,-1 3 835 0 0,-1 1 1 0 0,1 1-1 0 0,29-4 1 0 0,-17 3 305 0 0,177-22-123 0 0,43-9 272 0 0,-254 37-90 0 0,277-69-15 0 0,-271 68 14 0 0,-4 1 2 0 0,-1 0 0 0 0,1-1-1 0 0,0 1 1 0 0,-1-1 0 0 0,1 0 0 0 0,0 1 0 0 0,-1-1 0 0 0,1 0 0 0 0,-1 0 0 0 0,1 0 0 0 0,-1 0 0 0 0,2-1 0 0 0,-3 1 5 0 0,0 1-1 0 0,1 0 1 0 0,-1-1 0 0 0,0 1-1 0 0,0 0 1 0 0,1-1-1 0 0,-1 1 1 0 0,0-1 0 0 0,0 1-1 0 0,0 0 1 0 0,0-1 0 0 0,0 1-1 0 0,0-1 1 0 0,0 1 0 0 0,0-1-1 0 0,1 1 1 0 0,-1 0 0 0 0,-1-1-1 0 0,1 1 1 0 0,0-1-1 0 0,0 1 1 0 0,0-1 0 0 0,0 1-1 0 0,0 0 1 0 0,0-1 0 0 0,0 1-1 0 0,-1-1 1 0 0,1 1 0 0 0,0-1-1 0 0,-6-9 71 0 0,4 8-45 0 0,-1 0 0 0 0,1-1 0 0 0,-1 1 0 0 0,0 0 1 0 0,1 1-1 0 0,-1-1 0 0 0,0 0 0 0 0,0 1 0 0 0,-6-2 0 0 0,-31-8 271 0 0,24 7-203 0 0,-44-8 6 0 0,-73-7 0 0 0,52 10-99 0 0,-61-10 92 0 0,-185-29 684 0 0,51 5 128 0 0,223 35-733 0 0,51 8-353 0 0,67 6-1449 0 0,-4-3 883 0 0,95-8 0 0 0,-38 1 212 0 0,304 8 470 0 0,-349-3 56 0 0,-59 0 3 0 0,83 5 26 0 0,-93-6 103 0 0,-19-3 250 0 0,-36-5 212 0 0,-81-3 1 0 0,45 6-403 0 0,-233-32 322 0 0,74 6 369 0 0,168 23-608 0 0,-174-14 282 0 0,244 21-553 0 0,-23 3-29 0 0,28-1-123 0 0,6 0-509 0 0,15 5 321 0 0,1-1 1 0 0,0-1 0 0 0,32 3 0 0 0,63-2-43 0 0,-85-4 395 0 0,596-18-1131 0 0,-597 16 1060 0 0,-11 0 8 0 0,1-1-1 0 0,-1 0 1 0 0,1-1 0 0 0,-1-1-1 0 0,21-7 1 0 0,-38 10 48 0 0,0 1 0 0 0,0 0 1 0 0,0-1-1 0 0,1 1 0 0 0,-1 0 0 0 0,0-1 1 0 0,0 1-1 0 0,0-1 0 0 0,0 1 0 0 0,0-1 1 0 0,1 1-1 0 0,-1-1 0 0 0,0 1 0 0 0,0 0 1 0 0,0-1-1 0 0,0 1 0 0 0,0-1 1 0 0,0 1-1 0 0,-1-1 0 0 0,1 1 0 0 0,0-1 1 0 0,0 1-1 0 0,0 0 0 0 0,0-1 0 0 0,0 1 1 0 0,-1-1-1 0 0,1 1 0 0 0,0 0 1 0 0,0-1-1 0 0,-1 1 0 0 0,1-1 1 0 0,-3-2 9 0 0,0 0-1 0 0,1 0 1 0 0,-2 0-1 0 0,1 0 1 0 0,0 1-1 0 0,0-1 1 0 0,-1 1-1 0 0,0 0 1 0 0,1 0-1 0 0,-1 0 1 0 0,0 0-1 0 0,-4 0 1 0 0,-6-5 37 0 0,-47-20 195 0 0,-107-33 1 0 0,-72-3 314 0 0,85 23 129 0 0,-310-84 1137 0 0,406 109-1671 0 0,32 10-118 0 0,1-3-1 0 0,0 0 0 0 0,-28-13 1 0 0,52 20-96 0 0,15-1-749 0 0,-7 0 661 0 0,275-25-2304 0 0,-192 22 2398 0 0,245-3-18 0 0,-318 8 87 0 0,-13 0 248 0 0,-520-25 980 0 0,412 17-1005 0 0,-289-21 311 0 0,386 29-652 0 0,-17-2-767 0 0,21 2 397 0 0,15 0 173 0 0,80 1-575 0 0,120-16 0 0 0,-106 6 575 0 0,-49 0 331 0 0,-56 9-21 0 0,0 0-1 0 0,0 0 1 0 0,0 0 0 0 0,0 0-1 0 0,0-1 1 0 0,1 1-1 0 0,-1 0 1 0 0,0 0 0 0 0,0 0-1 0 0,0 0 1 0 0,0 0 0 0 0,0-1-1 0 0,0 1 1 0 0,0 0-1 0 0,0 0 1 0 0,0 0 0 0 0,1 0-1 0 0,-1-1 1 0 0,0 1 0 0 0,0 0-1 0 0,0 0 1 0 0,0 0-1 0 0,0-1 1 0 0,0 1 0 0 0,0 0-1 0 0,0 0 1 0 0,0 0 0 0 0,0 0-1 0 0,0-1 1 0 0,-1 1-1 0 0,1 0 1 0 0,0 0 0 0 0,0 0-1 0 0,0 0 1 0 0,0-1 0 0 0,0 1-1 0 0,0 0 1 0 0,0 0-1 0 0,0 0 1 0 0,-3-7 62 0 0,0 5-34 0 0,1-1-1 0 0,0 0 0 0 0,-1 1 0 0 0,0 0 0 0 0,1-1 0 0 0,-1 1 1 0 0,0 0-1 0 0,0 0 0 0 0,0 1 0 0 0,0-1 0 0 0,-1 1 1 0 0,1-1-1 0 0,-4 0 0 0 0,-9-2 125 0 0,-22-5 1 0 0,38 9-157 0 0,-218-25 471 0 0,118 16-80 0 0,91 8-350 0 0,-71-8 643 0 0,-118 3-1 0 0,192 5-665 0 0,-17 6 62 0 0,22-5-94 0 0,1 1 1 0 0,0-1-1 0 0,0 0 1 0 0,-1 0 0 0 0,1 1-1 0 0,0-1 1 0 0,0 0-1 0 0,0 0 1 0 0,0 1 0 0 0,-1-1-1 0 0,1 0 1 0 0,0 1 0 0 0,0-1-1 0 0,0 0 1 0 0,0 0-1 0 0,0 1 1 0 0,0-1 0 0 0,0 0-1 0 0,0 1 1 0 0,0-1-1 0 0,0 0 1 0 0,0 1 0 0 0,0 0-1 0 0,1 4-161 0 0,1 0-211 0 0,4 1 282 0 0,1 0-1 0 0,0 0 1 0 0,0 0 0 0 0,1-1 0 0 0,0 0-1 0 0,0-1 1 0 0,0 0 0 0 0,0 0 0 0 0,1 0-1 0 0,-1-1 1 0 0,17 3 0 0 0,11 2 83 0 0,59 3 1 0 0,-86-10-1 0 0,102 6-11 0 0,70 8 0 0 0,-174-15 29 0 0,-1 1 1 0 0,16 7 12 0 0,-10-2 63 0 0,-10-5-34 0 0,0 0 0 0 0,0 1 0 0 0,-1-1 0 0 0,1 1 0 0 0,-1-1 1 0 0,1 1-1 0 0,-1-1 0 0 0,1 1 0 0 0,-1 0 0 0 0,1 2 0 0 0,1 0 77 0 0,-1-1-45 0 0,0 1 1 0 0,0-1-1 0 0,-1 1 0 0 0,0-1 0 0 0,0 1 0 0 0,0-1 0 0 0,0 1 0 0 0,0 0 0 0 0,0 4 0 0 0,0-1 84 0 0,4 23 328 0 0,2 2-378 0 0,-6-28-100 0 0,0-1-1 0 0,0 1 1 0 0,0-1-1 0 0,0 0 0 0 0,1 1 1 0 0,0-1-1 0 0,0 0 1 0 0,0 0-1 0 0,4 5 1 0 0,0 0 3 0 0,12 14 24 0 0,2 0 0 0 0,0-1 0 0 0,1-1 0 0 0,32 22 0 0 0,6 7 41 0 0,-45-37-71 0 0,8 8 26 0 0,26 28 0 0 0,35 45-30 0 0,-64-71 11 0 0,-18-20 296 0 0,-3-4-225 0 0,-41-25 58 0 0,-139-81-23 0 0,148 91-31 0 0,0 1 0 0 0,-1 2 0 0 0,-60-16 1 0 0,58 20 87 0 0,-41-8 130 0 0,76 18-256 0 0,2 3-96 0 0,0 0 13 0 0,0 0-1 0 0,0 0 1 0 0,0 0-1 0 0,0 1 1 0 0,1-1 0 0 0,-1 0-1 0 0,1 0 1 0 0,0 0-1 0 0,0 0 1 0 0,0 0-1 0 0,3 5 1 0 0,-1-2-18 0 0,1 0 1 0 0,0-1-1 0 0,0 1 1 0 0,1-1-1 0 0,5 6 1 0 0,2-1 11 0 0,1 0 1 0 0,-1-1-1 0 0,1 0 0 0 0,19 9 0 0 0,207 88 41 0 0,9 3 0 0 0,-199-80 0 0 0,-35-22 0 0 0,-1 3 11 0 0,-4-2 42 0 0,-5-4 1 0 0,6 5-44 0 0,1 0-10 0 0,-2-2 0 0 0,14 1 0 0 0,-18-4 0 0 0,21 8 0 0 0,-10-6 0 0 0,-2 1 11 0 0,-3-1 42 0 0,-8-5 331 0 0,-3 2-304 0 0,0 9-53 0 0,0 17 26 0 0,2-8-53 0 0,1-16 0 0 0,0 0 0 0 0,1 3-6 0 0,1 1 0 0 0,-1-1-1 0 0,1 0 1 0 0,1 0 0 0 0,-1-1 0 0 0,1 1-1 0 0,0-1 1 0 0,1-1 0 0 0,0 1 0 0 0,0-1-1 0 0,9 6 1 0 0,13 7-49 0 0,53 25 0 0 0,-55-30 43 0 0,237 117 1 0 0,-256-128 15 0 0,0 0 0 0 0,-1 1-1 0 0,13 9 745 0 0,-29-25-113 0 0,0 3-513 0 0,1 1 1 0 0,-1 0 0 0 0,0 1 0 0 0,-1 0-1 0 0,1 1 1 0 0,-21-11 0 0 0,1 1-64 0 0,-65-50 7 0 0,43 30-68 0 0,32 21 0 0 0,0-1-1 0 0,2 0 1 0 0,0-1 0 0 0,-20-25-1 0 0,37 41-18 0 0,-1 0-1 0 0,0 0 0 0 0,1 1 1 0 0,-1-1-1 0 0,1 0 1 0 0,-1 0-1 0 0,1 0 0 0 0,-1 0 1 0 0,1 0-1 0 0,0 0 1 0 0,-1 0-1 0 0,1 0 0 0 0,0 0 1 0 0,0 0-1 0 0,0 0 1 0 0,0 0-1 0 0,0 0 0 0 0,0 0 1 0 0,0 0-1 0 0,0 0 1 0 0,0 0-1 0 0,0 0 0 0 0,0 0 1 0 0,1 0-1 0 0,-1 0 1 0 0,0 0-1 0 0,1 0 0 0 0,-1 0 1 0 0,1 1-1 0 0,-1-1 1 0 0,1 0-1 0 0,-1 0 0 0 0,1 0 1 0 0,0 0-1 0 0,-1 1 1 0 0,1-1-1 0 0,0 0 0 0 0,1 0 1 0 0,3-3-35 0 0,1 0 0 0 0,0 1 0 0 0,-1 0 1 0 0,12-5-1 0 0,-11 6-12 0 0,37-15-11 0 0,0 1 1 0 0,48-9-1 0 0,95-12-200 0 0,-93 19 227 0 0,38-9 38 0 0,170-30-36 0 0,905-155 50 0 0,-980 169 0 0 0,163-36 0 0 0,90-26 0 0 0,-60 15 0 0 0,-5-19 0 0 0,-380 99 0 0 0,0-1 0 0 0,0-2 0 0 0,41-22 0 0 0,-74 34 1 0 0,0 1 0 0 0,-1 0 0 0 0,1-1 0 0 0,0 0 0 0 0,0 1 0 0 0,0-1 0 0 0,0 1 0 0 0,-1-1 0 0 0,1 0-1 0 0,0 0 1 0 0,-1 1 0 0 0,1-1 0 0 0,0 0 0 0 0,-1 0 0 0 0,1-1 0 0 0,-1 1 3 0 0,0 1-1 0 0,0-1 1 0 0,0 0-1 0 0,0 1 1 0 0,0-1-1 0 0,0 0 1 0 0,-1 1-1 0 0,1-1 1 0 0,0 0-1 0 0,0 1 1 0 0,-1-1-1 0 0,1 1 1 0 0,0-1 0 0 0,-1 0-1 0 0,1 1 1 0 0,-1-1-1 0 0,1 1 1 0 0,0-1-1 0 0,-1 1 1 0 0,1-1-1 0 0,-1 1 1 0 0,0 0-1 0 0,1-1 1 0 0,-1 1 0 0 0,0-1-1 0 0,-19-9 100 0 0,4 5-54 0 0,0 1 1 0 0,0 0-1 0 0,0 1 1 0 0,-22-1 0 0 0,-69 3-44 0 0,-155 23-5 0 0,4 20-15 0 0,-189 50-118 0 0,6 16 67 0 0,406-100 67 0 0,-368 120-2 0 0,180-52 0 0 0,106-40 0 0 0,106-31 0 0 0,11-5 0 0 0,0 0 0 0 0,0 0 0 0 0,0 0 0 0 0,0 0 0 0 0,0 0 0 0 0,0 0 0 0 0,0 0 0 0 0,0 0 0 0 0,0 0 0 0 0,0 0 0 0 0,0 0 0 0 0,0 0 0 0 0,0 0-1 0 0,-1 1 1 0 0,1-1 0 0 0,0 0 0 0 0,0 0 0 0 0,0 0 0 0 0,0 0 0 0 0,0 0 0 0 0,0 0 0 0 0,0 0 0 0 0,0 0 0 0 0,0 0 0 0 0,0 0 0 0 0,0 0 0 0 0,0 0 0 0 0,0 0 0 0 0,0 0 0 0 0,0 0 0 0 0,0 0 0 0 0,0 1 0 0 0,0-1 0 0 0,0 0 0 0 0,0 0 0 0 0,0 0 0 0 0,0 0 0 0 0,0 0 0 0 0,0 0 0 0 0,1 0 0 0 0,-1 0-1 0 0,0 0 1 0 0,0 0 0 0 0,0 0 0 0 0,0 0 0 0 0,0 0 0 0 0,0 0 0 0 0,0 0 0 0 0,0 0 0 0 0,0 0 0 0 0,0 0 0 0 0,0 0 0 0 0,0 0 0 0 0,0 0 0 0 0,0 0 0 0 0,0 0 0 0 0,0 1 0 0 0,0-1 0 0 0,0 0 0 0 0,1 0 0 0 0,9 1-18 0 0,-9-1 14 0 0,12 0-62 0 0,1-1 0 0 0,0 0-1 0 0,25-6 1 0 0,43-16-80 0 0,-59 16 111 0 0,207-72-226 0 0,-18 5 40 0 0,362-126-1043 0 0,-357 113 443 0 0,-195 76 786 0 0,-21 10 35 0 0,0 1 0 0 0,-1 0 0 0 0,1-1 0 0 0,-1 1 0 0 0,1 0 0 0 0,-1-1 0 0 0,1 1 0 0 0,-1-1 0 0 0,0 1 0 0 0,1 0 0 0 0,-1-1 0 0 0,1 1 0 0 0,-1-1 0 0 0,0 1 0 0 0,0-1 0 0 0,1 0 0 0 0,-1 1 0 0 0,1-2 0 0 0,-2 1 6 0 0,1 0 0 0 0,-1 0 0 0 0,1 1 0 0 0,-1-1-1 0 0,1 0 1 0 0,-1 0 0 0 0,1 0 0 0 0,-1 0 0 0 0,0 1 0 0 0,1-1-1 0 0,-1 0 1 0 0,0 1 0 0 0,0-1 0 0 0,0 0 0 0 0,1 1-1 0 0,-1-1 1 0 0,0 1 0 0 0,0 0 0 0 0,0-1 0 0 0,0 1 0 0 0,0 0-1 0 0,0-1 1 0 0,0 1 0 0 0,-1 0 0 0 0,-29-6 269 0 0,30 6-262 0 0,-24-3 140 0 0,0 2 0 0 0,-1 0 1 0 0,-40 6-1 0 0,-78 18-120 0 0,71-10 19 0 0,-71 10 86 0 0,-254 47 224 0 0,77-10-26 0 0,-1-24 107 0 0,210-34 18 0 0,126-9-314 0 0,13-4-221 0 0,1 1 0 0 0,40-9 0 0 0,60-5-22 0 0,-104 20 81 0 0,348-57-79 0 0,-166 39 94 0 0,-168 22 0 0 0,0 1 0 0 0,0 1 0 0 0,54 11 0 0 0,-80-10 9 0 0,1 0 1 0 0,-1 1-1 0 0,1 0 0 0 0,-1 1 0 0 0,-1 0 0 0 0,1 1 0 0 0,12 9 0 0 0,-17-11 3 0 0,-1 1 0 0 0,0 1-1 0 0,0-1 1 0 0,0 1-1 0 0,0 0 1 0 0,-1 1 0 0 0,0-1-1 0 0,-1 1 1 0 0,1 0-1 0 0,-1 0 1 0 0,-1 1 0 0 0,5 10-1 0 0,-4-6 1 0 0,-1 1 0 0 0,0-1 0 0 0,-1 1 0 0 0,0 0 0 0 0,-1 0 0 0 0,-1 24 0 0 0,-3 0 18 0 0,-9 40 0 0 0,-7 17-184 0 0,7-42-325 0 0,-8 88 0 0 0,17-79-457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0:50.962"/>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4564 1447 11519 0 0,'7'-9'140'0'0,"1"0"0"0"0,0 0 0 0 0,0 0 0 0 0,0 1-1 0 0,1 0 1 0 0,1 1 0 0 0,-1 0 0 0 0,1 1 0 0 0,0 0 0 0 0,0 0-1 0 0,1 1 1 0 0,22-8 0 0 0,6 2 230 0 0,1 1-1 0 0,56-7 1 0 0,-74 14-197 0 0,292-27-23 0 0,1 23-134 0 0,-221 6-18 0 0,328 2-420 0 0,-14 0-178 0 0,-158-3-160 0 0,338-10-738 0 0,228-31 937 0 0,-696 37 1596 0 0,-485 24-108 0 0,296-14-845 0 0,-350 34-68 0 0,130-10-15 0 0,213-22 1 0 0,-811 64 0 0 0,660-53 5 0 0,-182 9-15 0 0,0-24 79 0 0,392-3-39 0 0,4 2 0 0 0,-1-2 0 0 0,1 0 0 0 0,0-1-1 0 0,0 0 1 0 0,0-1 0 0 0,-14-5 0 0 0,25 7 109 0 0,13-4 127 0 0,-4 1-206 0 0,28-8-44 0 0,68-15-1 0 0,-52 15-76 0 0,398-76-125 0 0,-301 62 121 0 0,838-116-383 0 0,-47 47 225 0 0,-264 44 159 0 0,-664 50 115 0 0,-9-1 74 0 0,-16-3 180 0 0,8 4-239 0 0,-26-7 131 0 0,0 2 1 0 0,-40-3-1 0 0,-65 3-96 0 0,51 3-109 0 0,-434-9 8 0 0,199 6 0 0 0,-35-1 70 0 0,-174-5 140 0 0,-214-16 89 0 0,-659-28 186 0 0,939 36-359 0 0,391 15-96 0 0,-20 1 25 0 0,120 13-280 0 0,2-4-17 0 0,-1-1 1 0 0,2-2 0 0 0,38-1-1 0 0,-42 0 150 0 0,347-16-397 0 0,-2-23 247 0 0,-170 16 125 0 0,172-18-66 0 0,383-36-237 0 0,2 24 221 0 0,-694 49 181 0 0,607-6 8 0 0,-637 11 54 0 0,70 4 135 0 0,-86-4-95 0 0,-1 1 0 0 0,1 1 1 0 0,26 8-1 0 0,-27-4 66 0 0,-14-7 2 0 0,-7 2 0 0 0,-2 2-112 0 0,0 0 0 0 0,-1 0 0 0 0,0-1 0 0 0,0-1 0 0 0,-1 1 0 0 0,1-1 0 0 0,-1 0 0 0 0,-14 3 0 0 0,-75 11 131 0 0,82-15-142 0 0,-491 48 154 0 0,-6-24-162 0 0,355-19-14 0 0,-1006 2 237 0 0,2-57 444 0 0,1109 45-656 0 0,-555-47 401 0 0,588 47-418 0 0,-11 0 27 0 0,0-2 0 0 0,0-1 0 0 0,1-1-1 0 0,-31-12 1 0 0,44 10 33 0 0,15 9-73 0 0,1-1-1 0 0,0 1 1 0 0,-1 0 0 0 0,1 0-1 0 0,0 0 1 0 0,-1-1 0 0 0,1 1 0 0 0,0 0-1 0 0,-1 0 1 0 0,1-1 0 0 0,0 1-1 0 0,0 0 1 0 0,-1-1 0 0 0,1 1 0 0 0,0 0-1 0 0,0-1 1 0 0,0 1 0 0 0,-1 0-1 0 0,1-1 1 0 0,0 1 0 0 0,0 0-1 0 0,0-1 1 0 0,0 1 0 0 0,0-1 0 0 0,1-1-12 0 0,1 1 0 0 0,-1-1 0 0 0,1 1 0 0 0,0-1 0 0 0,-1 1 0 0 0,1 0 1 0 0,0-1-1 0 0,0 1 0 0 0,0 0 0 0 0,0 0 0 0 0,0 0 0 0 0,0 1 0 0 0,0-1 0 0 0,4 0 1 0 0,30-9-157 0 0,49-8 1 0 0,-18 5-3 0 0,621-126-727 0 0,-483 100 739 0 0,104-18-40 0 0,331-34-180 0 0,-545 80 336 0 0,0 4 0 0 0,0 4 0 0 0,102 9 0 0 0,-190-5 49 0 0,0-1 0 0 0,-1 1 0 0 0,1 0 0 0 0,0 0 0 0 0,-1 1 0 0 0,1 0 0 0 0,-1 0 0 0 0,0 0 0 0 0,0 1 0 0 0,0 0 0 0 0,10 6 0 0 0,-16-9-7 0 0,0 0-1 0 0,0 0 1 0 0,0 0 0 0 0,0 0-1 0 0,0 0 1 0 0,0 1-1 0 0,1-1 1 0 0,-1 0-1 0 0,0 0 1 0 0,0 0-1 0 0,0 0 1 0 0,0 0 0 0 0,0 0-1 0 0,0 0 1 0 0,0 0-1 0 0,0 0 1 0 0,0 1-1 0 0,0-1 1 0 0,0 0 0 0 0,0 0-1 0 0,0 0 1 0 0,0 0-1 0 0,0 0 1 0 0,0 0-1 0 0,0 0 1 0 0,0 1 0 0 0,0-1-1 0 0,0 0 1 0 0,0 0-1 0 0,0 0 1 0 0,0 0-1 0 0,0 0 1 0 0,0 0-1 0 0,0 0 1 0 0,0 0 0 0 0,0 1-1 0 0,0-1 1 0 0,0 0-1 0 0,0 0 1 0 0,0 0-1 0 0,0 0 1 0 0,0 0 0 0 0,0 0-1 0 0,0 0 1 0 0,-1 0-1 0 0,1 0 1 0 0,0 1-1 0 0,0-1 1 0 0,0 0-1 0 0,0 0 1 0 0,0 0 0 0 0,0 0-1 0 0,0 0 1 0 0,0 0-1 0 0,0 0 1 0 0,-1 0-1 0 0,1 0 1 0 0,-5 5 20 0 0,0-1 0 0 0,0 0 0 0 0,-1 0 0 0 0,1 0 0 0 0,-1 0 0 0 0,0-1 0 0 0,0 0 0 0 0,-11 4 0 0 0,-61 15 91 0 0,51-15-79 0 0,-358 75 222 0 0,-8-26-168 0 0,-1077 67 378 0 0,343-79 188 0 0,852-40-613 0 0,230-5-66 0 0,42 1-232 0 0,19 4-21 0 0,1-2 0 0 0,-1 0 1 0 0,1 0-1 0 0,26-3 0 0 0,67-10-87 0 0,-106 10 338 0 0,471-81-698 0 0,-330 55 664 0 0,546-93-195 0 0,-544 96 215 0 0,364-53-56 0 0,-315 50 74 0 0,215-16-8 0 0,-396 42 29 0 0,35 3 20 0 0,-46-2 61 0 0,-11 1-28 0 0,1-1-1 0 0,-1 1 1 0 0,-10 3-1 0 0,-9 2 9 0 0,-108 14 246 0 0,-86 11 13 0 0,-237 17-89 0 0,-91-3 32 0 0,354-32-154 0 0,-767 36 528 0 0,165-25-238 0 0,361-31-343 0 0,418 6-44 0 0,-24-5 1 0 0,34 3 33 0 0,8-1-34 0 0,11 0-31 0 0,-12 4 20 0 0,47-13-307 0 0,87-12 0 0 0,-71 15 172 0 0,264-61-332 0 0,-49 10 241 0 0,261-40 37 0 0,5 31 83 0 0,-384 61 160 0 0,-140 10-31 0 0,-20-1-21 0 0,0 0-1 0 0,0 0 0 0 0,1 0 0 0 0,-1 0 1 0 0,0 0-1 0 0,0 0 0 0 0,0 0 0 0 0,0 0 0 0 0,0 0 1 0 0,0 0-1 0 0,0 0 0 0 0,0 0 0 0 0,0 0 0 0 0,0 0 1 0 0,0 0-1 0 0,1 0 0 0 0,-1 0 0 0 0,0 0 1 0 0,0 0-1 0 0,0 0 0 0 0,0 0 0 0 0,0 0 0 0 0,0 0 1 0 0,0 0-1 0 0,0 0 0 0 0,0 0 0 0 0,0 0 1 0 0,0 0-1 0 0,0 0 0 0 0,0 1 0 0 0,0-1 0 0 0,0 0 1 0 0,0 0-1 0 0,0 0 0 0 0,0 0 0 0 0,0 0 0 0 0,0 0 1 0 0,1 0-1 0 0,-1 0 0 0 0,0 0 0 0 0,0 0 1 0 0,0 0-1 0 0,0 0 0 0 0,0 1 0 0 0,0-1 0 0 0,0 0 1 0 0,0 0-1 0 0,-1 0 0 0 0,1 0 0 0 0,0 0 0 0 0,0 0 1 0 0,0 0-1 0 0,0 0 0 0 0,0 0 0 0 0,0 0 1 0 0,0 0-1 0 0,0 0 0 0 0,0 0 0 0 0,0 1 0 0 0,0-1 1 0 0,0 0-1 0 0,0 0 0 0 0,0 0 0 0 0,0 0 0 0 0,0 0 1 0 0,0 0-1 0 0,0 0 0 0 0,-1 0 0 0 0,-9 5 23 0 0,-11 2 53 0 0,0-2 0 0 0,0 1 0 0 0,-31 2 1 0 0,20-3-10 0 0,-362 45 293 0 0,275-37-320 0 0,-372 24 117 0 0,205-20-55 0 0,-80-3 57 0 0,5 0-41 0 0,298-9-114 0 0,-34 3-69 0 0,-119-6 0 0 0,194-6 16 0 0,18 3-171 0 0,1 1 0 0 0,-1-1 0 0 0,1 1 0 0 0,-1-1-1 0 0,1 1 1 0 0,-5 0 0 0 0,99-21-494 0 0,-5 1 560 0 0,-24 5 76 0 0,-39 11 78 0 0,0-2-1 0 0,-1-1 1 0 0,1 0 0 0 0,24-13-1 0 0,-36 15 27 0 0,-9 4 96 0 0,-3-1 10 0 0,0 0-99 0 0,0 0 0 0 0,0-1 0 0 0,-1 1-1 0 0,1 0 1 0 0,-1 0 0 0 0,0 0 0 0 0,1 0 0 0 0,-1 1-1 0 0,0-1 1 0 0,0 0 0 0 0,0 1 0 0 0,0-1 0 0 0,0 1-1 0 0,0 0 1 0 0,-1 0 0 0 0,1 0 0 0 0,0 0 0 0 0,-1 0-1 0 0,1 0 1 0 0,-1 1 0 0 0,-2-1 0 0 0,-10-2 59 0 0,0 1-1 0 0,-22-1 1 0 0,18 2-102 0 0,-57-8 83 0 0,38 4-3 0 0,-42-1 0 0 0,2 1 34 0 0,4-2 54 0 0,64 6-160 0 0,10 1 1 0 0,0 0 0 0 0,0 0 0 0 0,0 0 0 0 0,0 0 1 0 0,0 0-1 0 0,0 0 0 0 0,-1 0 0 0 0,1 0 0 0 0,0 0 0 0 0,0 0 0 0 0,0 0 0 0 0,0 1 0 0 0,0-1 0 0 0,0 0 0 0 0,0 0 0 0 0,0 0 0 0 0,0 0 0 0 0,0 0 0 0 0,0 0 0 0 0,0 0 0 0 0,0 0 0 0 0,-1 0 0 0 0,1 0 0 0 0,0 0 0 0 0,0 0 0 0 0,0 0 0 0 0,0 0 0 0 0,0 0 1 0 0,0 0-1 0 0,0 0 0 0 0,0 0 0 0 0,0 0 0 0 0,0 1 0 0 0,0-1 0 0 0,0 0 0 0 0,0 0 0 0 0,0 0 0 0 0,0 0 0 0 0,0 0 0 0 0,0 0 0 0 0,0 0 0 0 0,0 0 0 0 0,0 0 0 0 0,0 0 0 0 0,0 0 0 0 0,0 0 0 0 0,0 1 0 0 0,0-1 0 0 0,0 0 0 0 0,0 0 0 0 0,0 0 0 0 0,0 0 1 0 0,0 0-1 0 0,0 0 0 0 0,0 0 0 0 0,0 0 0 0 0,0 0 0 0 0,0 0 0 0 0,0 0 0 0 0,1 0 0 0 0,-1 0 0 0 0,0 0 0 0 0,0 1 0 0 0,1 3-26 0 0,1 1 0 0 0,0 0 0 0 0,0-1 0 0 0,0 1 0 0 0,1-1 0 0 0,0 1 0 0 0,-1-1 0 0 0,1 0 0 0 0,1 0 0 0 0,-1-1 0 0 0,1 1 0 0 0,-1 0 0 0 0,1-1 0 0 0,0 0-1 0 0,0 0 1 0 0,1 0 0 0 0,5 2 0 0 0,4 3-15 0 0,0-2-1 0 0,1 1 0 0 0,0-2 1 0 0,23 6-1 0 0,283 45-54 0 0,-130-27 63 0 0,482 79 34 0 0,331 44 172 0 0,-496-80-98 0 0,191 23-58 0 0,174 26-150 0 0,551 77-1898 0 0,-256-86-1056 0 0,-961-89 2856 0 0,-192-22 392 0 0,-207-2 2984 0 0,-214 2-1709 0 0,-883 47-1226 0 0,1 29-133 0 0,226 7-76 0 0,411-26 64 0 0,618-56-66 0 0,17-1-5 0 0,1 0 0 0 0,-1 1 0 0 0,1 1 0 0 0,-20 6 0 0 0,33-9-74 0 0,7 1-41 0 0,29 3-182 0 0,-1-1 0 0 0,42-2-1 0 0,72-11 22 0 0,-95 6 209 0 0,817-90-302 0 0,-608 62 286 0 0,-20 2 15 0 0,151-18-31 0 0,1780-81-33 0 0,-1674 149 150 0 0,-472-17 144 0 0,34 8 1 0 0,-73-7 240 0 0,-133 3 499 0 0,77-6-660 0 0,-1560 33 1309 0 0,1346-31-1396 0 0,-261 5 128 0 0,208-4-173 0 0,-64 3-48 0 0,179-2-25 0 0,-416 22 102 0 0,565-21-185 0 0,97-1-543 0 0,17-1 314 0 0,0-3 0 0 0,73-5 1 0 0,-71 1 234 0 0,367-29-78 0 0,-152 10 87 0 0,484-28 38 0 0,-404 29 0 0 0,148-8 0 0 0,-454 28 1 0 0,721-18 62 0 0,-739 19-63 0 0,621 17 0 0 0,-519-10 20 0 0,382 36 188 0 0,-468-39-136 0 0,0 1-1 0 0,36 11 1 0 0,-64-15 213 0 0,-6 0-130 0 0,-9 3-52 0 0,-1-1 0 0 0,1 0 1 0 0,-1-1-1 0 0,0 0 0 0 0,0-1 0 0 0,-18 0 1 0 0,-8 0 26 0 0,-523 33 326 0 0,-1168 81-456 0 0,1046-95 0 0 0,292-34 0 0 0,371 10 53 0 0,-23-6 0 0 0,32 7-27 0 0,15 1 44 0 0,5-2-76 0 0,1-1 0 0 0,1 1 0 0 0,-1 1 1 0 0,18-5-1 0 0,44-5-134 0 0,-31 6 83 0 0,423-84-241 0 0,-18 3 108 0 0,1114-161-538 0 0,-1127 211 621 0 0,-131 15 62 0 0,-291 21 71 0 0,-8 0 92 0 0,-16-7 63 0 0,14 9-182 0 0,-16-7 116 0 0,0 0 1 0 0,0 1-1 0 0,-31-7 0 0 0,-56-4 9 0 0,90 15-126 0 0,-547-50 123 0 0,-3 37-10 0 0,401 13-84 0 0,-1163 0 132 0 0,317 5-68 0 0,962-3-91 0 0,-56 0 5 0 0,-127-18 1 0 0,205 15 37 0 0,21 1-68 0 0,8 1 0 0 0,12 0-40 0 0,338-26-733 0 0,-234 14 633 0 0,301-33-314 0 0,77-8-50 0 0,343-20-454 0 0,-1 30 302 0 0,-182 39 557 0 0,-497 6 95 0 0,115 6-2 0 0,-233 0 139 0 0,-57-3 72 0 0,-37 2 41 0 0,-85-1-1 0 0,59-3-111 0 0,-512 27 412 0 0,213-9-328 0 0,-760 51 487 0 0,811-47-468 0 0,-770 70 374 0 0,392-14-406 0 0,8 22-155 0 0,261-35 92 0 0,422-64-164 0 0,11-3 44 0 0,0 1 0 0 0,0-1 0 0 0,0 0 0 0 0,0 0 0 0 0,0 0 0 0 0,0 0 0 0 0,0 0 0 0 0,0 0 0 0 0,0 0 0 0 0,0 0 0 0 0,0 0 0 0 0,0 0 0 0 0,0 0 0 0 0,0 0 0 0 0,0 0 0 0 0,0 0 0 0 0,0 0 0 0 0,0 0 0 0 0,0 1 0 0 0,0-1 0 0 0,0 0 0 0 0,0 0 0 0 0,0 0 0 0 0,0 0 0 0 0,0 0-1 0 0,0 0 1 0 0,0 0 0 0 0,0 0 0 0 0,0 0 0 0 0,0 0 0 0 0,0 0 0 0 0,0 0 0 0 0,0 0 0 0 0,0 0 0 0 0,0 1 0 0 0,0-1 0 0 0,0 0 0 0 0,0 0 0 0 0,0 0 0 0 0,0 0 0 0 0,0 0 0 0 0,0 0 0 0 0,0 0 0 0 0,0 0 0 0 0,0 0 0 0 0,0 0 0 0 0,0 0 0 0 0,0 0 0 0 0,1 0 0 0 0,-1 0 0 0 0,0 0 0 0 0,0 0 0 0 0,0 0 0 0 0,0 0 0 0 0,0 0 0 0 0,0 0 0 0 0,0 0 0 0 0,0 0 0 0 0,0 0 0 0 0,0 0 0 0 0,0 0-1 0 0,21 5-258 0 0,-18-5 279 0 0,20 3-130 0 0,1-1-1 0 0,-1-1 0 0 0,44-4 1 0 0,75-18-228 0 0,-126 18 304 0 0,538-96-339 0 0,-331 60 278 0 0,587-92-546 0 0,-220 69 306 0 0,-521 57 314 0 0,-1 3 0 0 0,106 9 0 0 0,-167-6 23 0 0,0 0-1 0 0,0 1 0 0 0,0 0 0 0 0,0 0 0 0 0,9 4 1 0 0,-16-6 0 0 0,0 0 0 0 0,0 0 1 0 0,0 0-1 0 0,0 0 1 0 0,0 0-1 0 0,0 0 0 0 0,-1 0 1 0 0,1 0-1 0 0,0 0 0 0 0,0 0 1 0 0,0 1-1 0 0,0-1 1 0 0,0 0-1 0 0,0 0 0 0 0,0 0 1 0 0,0 0-1 0 0,0 0 1 0 0,0 0-1 0 0,0 0 0 0 0,-1 0 1 0 0,1 0-1 0 0,0 0 0 0 0,0 0 1 0 0,0 0-1 0 0,0 1 1 0 0,0-1-1 0 0,0 0 0 0 0,0 0 1 0 0,0 0-1 0 0,0 0 0 0 0,0 0 1 0 0,0 0-1 0 0,0 0 1 0 0,0 0-1 0 0,0 1 0 0 0,0-1 1 0 0,0 0-1 0 0,0 0 1 0 0,0 0-1 0 0,0 0 0 0 0,0 0 1 0 0,0 0-1 0 0,0 0 0 0 0,0 0 1 0 0,0 1-1 0 0,0-1 1 0 0,0 0-1 0 0,0 0 0 0 0,1 0 1 0 0,-1 0-1 0 0,0 0 1 0 0,0 0-1 0 0,0 0 0 0 0,0 0 1 0 0,0 0-1 0 0,0 0 0 0 0,0 0 1 0 0,0 0-1 0 0,0 0 1 0 0,0 1-1 0 0,0-1 0 0 0,1 0 1 0 0,-1 0-1 0 0,0 0 0 0 0,0 0 1 0 0,0 0-1 0 0,0 0 1 0 0,0 0-1 0 0,-7 6-4 0 0,0-1 0 0 0,0 1 0 0 0,-1-1 0 0 0,0 0 0 0 0,0-1 0 0 0,-16 7-1 0 0,-62 17 137 0 0,9-10 136 0 0,-80 9 1 0 0,96-18-158 0 0,-633 77 749 0 0,447-62-525 0 0,-255 16 273 0 0,89-16-206 0 0,-5-2-142 0 0,-140 13-64 0 0,548-33-188 0 0,-27 0 7 0 0,34-2 7 0 0,6 0-188 0 0,0 1 102 0 0,0-1-1 0 0,0 0 0 0 0,0 0 1 0 0,6-2-1 0 0,6 1-44 0 0,153-6-475 0 0,2-1 498 0 0,157 0 12 0 0,-233 13-15 0 0,-93-5 85 0 0,0 0 0 0 0,0 0 0 0 0,-1 0 0 0 0,1 0 0 0 0,0 0 0 0 0,0 0 0 0 0,-1 0 0 0 0,1 0 0 0 0,0 0 0 0 0,-1 1 0 0 0,1-1 0 0 0,0 0 0 0 0,-1 0 1 0 0,1 1-1 0 0,0-1 0 0 0,-1 1 0 0 0,1-1 0 0 0,-1 0 0 0 0,2 2 0 0 0,-1-1-14 0 0,2 0-45 0 0,-5 1-53 0 0,-4 3 114 0 0,0-1-1 0 0,1 0 1 0 0,-1 0-1 0 0,0 0 1 0 0,-1-1-1 0 0,1 0 1 0 0,-1 0 0 0 0,1-1-1 0 0,-13 4 1 0 0,-69 9-26 0 0,78-14 36 0 0,-223 17 245 0 0,108-10-189 0 0,-34 7 24 0 0,-199 5 199 0 0,130-12-169 0 0,156-3-106 0 0,44 0 32 0 0,21-3-45 0 0,1 0-1 0 0,-1-1 1 0 0,1 0 0 0 0,-1 0 0 0 0,-10-1-1 0 0,15 0-115 0 0,268 17-626 0 0,-2-22 342 0 0,152-9 402 0 0,142-27 0 0 0,-342 21 0 0 0,178-36 0 0 0,-269 35 0 0 0,394-81-48 0 0,-266 50 32 0 0,-176 32 28 0 0,-95 14 252 0 0,-7 4-120 0 0,-1 2 0 0 0,0 0-1 0 0,1 1 1 0 0,-32 6 0 0 0,16-2-112 0 0,-648 100 61 0 0,445-63-93 0 0,-55 11 0 0 0,-195 35 0 0 0,380-70 95 0 0,-193 59 0 0 0,262-61-57 0 0,45-16-40 0 0,0 0 0 0 0,1 0 1 0 0,-1 0-1 0 0,0 0 0 0 0,0 0 0 0 0,0 0 0 0 0,0 0 0 0 0,0 0 0 0 0,0 0 0 0 0,0 0 0 0 0,0 0 1 0 0,0 0-1 0 0,0 0 0 0 0,0 0 0 0 0,0 1 0 0 0,0-1 0 0 0,0 0 0 0 0,0 0 0 0 0,1 0 0 0 0,-1 0 0 0 0,0 0 1 0 0,0 0-1 0 0,0 0 0 0 0,0 0 0 0 0,0 0 0 0 0,0 0 0 0 0,0 0 0 0 0,0 1 0 0 0,0-1 0 0 0,0 0 0 0 0,0 0 1 0 0,0 0-1 0 0,0 0 0 0 0,0 0 0 0 0,0 0 0 0 0,0 0 0 0 0,0 0 0 0 0,0 0 0 0 0,0 0 0 0 0,0 0 0 0 0,-1 1 1 0 0,1-1-1 0 0,0 0 0 0 0,0 0 0 0 0,0 0 0 0 0,0 0 0 0 0,0 0 0 0 0,0 0 0 0 0,0 0 0 0 0,0 0 0 0 0,0 0 1 0 0,0 0-1 0 0,0 0 0 0 0,0 0 0 0 0,0 0 0 0 0,0 0 0 0 0,0 0 0 0 0,-1 0 0 0 0,7 4-32 0 0,-1-1 0 0 0,1 0 0 0 0,-1 0 0 0 0,1 0 1 0 0,0-1-1 0 0,0 0 0 0 0,0 0 0 0 0,0-1 0 0 0,9 2 0 0 0,8 0-83 0 0,32 0 0 0 0,98-8-126 0 0,169-26-1 0 0,164-31 228 0 0,-220 23 16 0 0,-25 4 0 0 0,1 19 0 0 0,-200 16 0 0 0,98 2 0 0 0,-109 1 0 0 0,-29-3 0 0 0,-1 0 0 0 0,0 1 0 0 0,1-1 0 0 0,-1 0 0 0 0,0 1 0 0 0,1-1 0 0 0,-1 1 0 0 0,0-1 0 0 0,0 1 0 0 0,1-1 0 0 0,0 2 0 0 0,-2-2 0 0 0,0 1 0 0 0,-1 0 0 0 0,1-1 0 0 0,0 1 0 0 0,0-1 0 0 0,0 1 0 0 0,-1-1 0 0 0,1 1 0 0 0,0-1 0 0 0,-1 1 0 0 0,1-1 0 0 0,-1 1 0 0 0,1-1 0 0 0,0 0 0 0 0,-1 1 0 0 0,1-1 0 0 0,-1 0 0 0 0,1 1 0 0 0,-1-1 0 0 0,1 0 0 0 0,-1 1 0 0 0,1-1 0 0 0,-1 0 0 0 0,0 0 0 0 0,0 1 0 0 0,-20 7 0 0 0,-7 0 92 0 0,0-2 0 0 0,0-1 0 0 0,-51 3 0 0 0,22-3 44 0 0,-105 18 145 0 0,-23 3-138 0 0,-298-3 445 0 0,335-20-326 0 0,-258-2 418 0 0,-30 1-410 0 0,36-3-204 0 0,156-2-80 0 0,196 3-236 0 0,-83 12 0 0 0,107-8 134 0 0,-16 3-141 0 0,38-6 190 0 0,0-1-61 0 0,-16 6-33 0 0,16-5 86 0 0,0 0 6 0 0,-22 11 1 0 0,5-6 33 0 0,-1 1 0 0 0,0-2 0 0 0,-30 4 0 0 0,39-8 26 0 0,8 0-34 0 0,-7 3 32 0 0,-2 1 11 0 0,3 1-14 0 0,7-5-62 0 0,2 2-19 0 0,0-2 87 0 0,0 1-13 0 0,0 0 1 0 0,-1-1-1 0 0,1 1 1 0 0,1 0-1 0 0,-1-1 0 0 0,0 1 1 0 0,0 0-1 0 0,1-1 0 0 0,-1 1 1 0 0,1 0-1 0 0,-1-1 0 0 0,1 1 1 0 0,0-1-1 0 0,-1 1 1 0 0,1-1-1 0 0,1 2 0 0 0,13 13-102 0 0,-8-14 112 0 0,-1 0-4 0 0,108 44-65 0 0,-21-10 85 0 0,-64-22-5 0 0,35 23 0 0 0,-49-27 0 0 0,1 0 0 0 0,4 7 0 0 0,11 10 15 0 0,-30-26 122 0 0,-10-7-78 0 0,6 3-54 0 0,-4-1-5 0 0,-216-149 64 0 0,-33 15 91 0 0,145 93-28 0 0,107 43-122 0 0,-1 1 8 0 0,1-1 1 0 0,-1 1 0 0 0,0 0-1 0 0,-9 0 1 0 0,9 0-6 0 0,3 1-72 0 0,2 3-223 0 0,1 0 261 0 0,-1 0 0 0 0,1 0 0 0 0,-1 0 1 0 0,1 0-1 0 0,0 0 0 0 0,0 0 0 0 0,1 0 0 0 0,-1 0 1 0 0,0 0-1 0 0,1-1 0 0 0,0 1 0 0 0,0-1 0 0 0,0 1 0 0 0,0-1 1 0 0,0 1-1 0 0,4 2 0 0 0,4 3 63 0 0,1 1 1 0 0,23 11-1 0 0,1 2-50 0 0,1 8 13 0 0,-13-11 0 0 0,36 23 0 0 0,17 7 0 0 0,-48-32 0 0 0,-16-8 0 0 0,1-1 0 0 0,-2 1 0 0 0,-2 2 0 0 0,-1 1 11 0 0,-6-8 32 0 0,7 13-35 0 0,-6-15-2 0 0,14 26 66 0 0,-16-26 116 0 0,-4-3-124 0 0,-34-15 0 0 0,0-1 0 0 0,-64-40 0 0 0,-24-29-53 0 0,124 86-11 0 0,-7-5 5 0 0,0 0 0 0 0,0-1-1 0 0,0 0 1 0 0,1-1-1 0 0,-1 1 1 0 0,1-2 0 0 0,-8-11-1 0 0,13 18-78 0 0,5 1-62 0 0,-2 0 132 0 0,1 0 0 0 0,0 0 0 0 0,-1 0 0 0 0,1 0 0 0 0,-1 0 0 0 0,1 1 0 0 0,0-1 0 0 0,-1 0 0 0 0,1 1 0 0 0,-1 0 0 0 0,1-1 0 0 0,-1 1 0 0 0,0 0 0 0 0,3 1 0 0 0,1 2-10 0 0,26 12-75 0 0,-1 2 0 0 0,40 31-1 0 0,-50-34 90 0 0,24 18 0 0 0,-31-22 0 0 0,1-1 0 0 0,-3-2 15 0 0,-7-5 60 0 0,5 6 19 0 0,2 2 2 0 0,-2-3-5 0 0,-6-5-22 0 0,5 6-15 0 0,-6-6-53 0 0,1 0 0 0 0,0 1 0 0 0,-1-1 0 0 0,0 0 0 0 0,3 6 0 0 0,3 3 57 0 0,6 12 70 0 0,25 42-54 0 0,-28-48-74 0 0,23 28 0 0 0,10 14 0 0 0,-26-39 11 0 0,-1 4 42 0 0,-9-12-53 0 0,0 1 0 0 0,-1-3 0 0 0,0 0 0 0 0,-1 2 0 0 0,-1-1 11 0 0,-4-7 32 0 0,4 7-33 0 0,2 10 16 0 0,-6-20-5 0 0,11 17-4 0 0,-3-5-17 0 0,0 0 0 0 0,1 2 0 0 0,0-1 0 0 0,1-1 0 0 0,0 1 0 0 0,-2-2 0 0 0,2 5-2 0 0,-10-15 3 0 0,-1 1 11 0 0,1-2 115 0 0,1 7-50 0 0,2 1-5 0 0,2 12-7 0 0,4 2 10 0 0,-3-10-32 0 0,1-1-33 0 0,0-1-10 0 0,2-1 0 0 0,0 0 0 0 0,-2-2 11 0 0,-5-6 32 0 0,4 7-33 0 0,0 0 1 0 0,-5-5 32 0 0,7 22 1 0 0,-6-20-25 0 0,0 1 0 0 0,0-1 0 0 0,0 0-1 0 0,6 8 1 0 0,0-1-19 0 0,-2-4 0 0 0,1 0-2 0 0,8 6 15 0 0,-5-5 46 0 0,0 0 31 0 0,0 1-10 0 0,2 2-53 0 0,-10-13 0 0 0,3 7-36 0 0,10 15-52 0 0,-9-12 61 0 0,0 1 0 0 0,4 7-2 0 0,-7-13 25 0 0,5 6 36 0 0,-7-8-49 0 0,16 12-100 0 0,35 22 90 0 0,-40-30 0 0 0,-1 2 0 0 0,-2 0 0 0 0,0-1 0 0 0,1 1 0 0 0,-4-2 0 0 0,1 12 0 0 0,1-6 0 0 0,0 1 0 0 0,0 4 0 0 0,-8-15 0 0 0,10 11 0 0 0,2 2 0 0 0,-3-3 0 0 0,3 9 0 0 0,-2 0 0 0 0,-3-7 0 0 0,-2-1 0 0 0,-1 1 0 0 0,10 35 0 0 0,-4-20 0 0 0,-6-15 0 0 0,1-1 0 0 0,0-1 0 0 0,0 1 0 0 0,0 0 0 0 0,2-1 0 0 0,0 0 0 0 0,0-2 0 0 0,0 0 0 0 0,0-1 0 0 0,21 37 64 0 0,-22-38-64 0 0,-1 2 0 0 0,2 6 18 0 0,-7-17 5 0 0,12 16 0 0 0,-4-6-23 0 0,0 0 0 0 0,-2 0 0 0 0,2-1 0 0 0,0 2 0 0 0,-1 0 0 0 0,-1-1 0 0 0,2 0 0 0 0,5 7 12 0 0,-14-18-5 0 0,19 33 28 0 0,-3-6-25 0 0,-10-15 1 0 0,-4-7 32 0 0,3 7-21 0 0,-1-1 37 0 0,-2-7-4 0 0,2 6-34 0 0,-2-5 22 0 0,4 8-22 0 0,1 1 22 0 0,15 22 30 0 0,13 17 46 0 0,-25-37-109 0 0,4 5 21 0 0,-14-20-9 0 0,19 23 43 0 0,1 2 9 0 0,-6-9-74 0 0,-13-13 0 0 0,28 29 0 0 0,-18-20 0 0 0,1-1 0 0 0,2 1 0 0 0,0-2 0 0 0,-1 2 0 0 0,1-1 0 0 0,-1-2 0 0 0,5 4 0 0 0,-4-2 0 0 0,3 8 0 0 0,-2-1-2 0 0,-8-12 58 0 0,21 20-46 0 0,-14-11-10 0 0,13 10 0 0 0,-16-16 0 0 0,0-1 0 0 0,-2 1 0 0 0,5 3 0 0 0,-13-11 0 0 0,17 25 0 0 0,-7-9 0 0 0,-7-13 0 0 0,5 7 0 0 0,2 0 11 0 0,-1-2 32 0 0,38 28-33 0 0,-37-29-10 0 0,1-1 0 0 0,1 1 0 0 0,0 1 0 0 0,-1 2 0 0 0,0 0 0 0 0,4 3 0 0 0,-11-12 0 0 0,18 21 0 0 0,-11-11 0 0 0,-1-1 0 0 0,0-1 0 0 0,2 0 0 0 0,-1 0 0 0 0,2 0 0 0 0,1-1 0 0 0,0-1 0 0 0,-1-1 0 0 0,-1 2 0 0 0,0 0 0 0 0,0 1 0 0 0,-1 0 0 0 0,1 0 0 0 0,0 0 0 0 0,0-2 0 0 0,46 28 54 0 0,-29-19-44 0 0,-14-11-10 0 0,-1 2 0 0 0,0-2 0 0 0,0 1 0 0 0,1 1 0 0 0,29 12 0 0 0,-30-15 0 0 0,0 0 0 0 0,0-1 0 0 0,0-1 0 0 0,1 0 0 0 0,-1 1 0 0 0,0 0 0 0 0,0-1 0 0 0,10 5 0 0 0,-20-6 0 0 0,14 8 0 0 0,-1 0 0 0 0,-13-9 0 0 0,17 8 0 0 0,7 4 0 0 0,-1 1 0 0 0,2-2 0 0 0,-16-7 0 0 0,39 20 0 0 0,-49-24 0 0 0,-2 0 0 0 0,14 11 0 0 0,-5-6 0 0 0,7 2 0 0 0,-1 2 0 0 0,-3 0 0 0 0,-1-3 0 0 0,5 3 0 0 0,-18-10 0 0 0,29 25 0 0 0,-18-18 0 0 0,2 1 0 0 0,0 0 0 0 0,1-1 0 0 0,1-1 0 0 0,-1 2 0 0 0,0 1 0 0 0,-10-7 0 0 0,8 13 0 0 0,-2-7 0 0 0,1-1 0 0 0,0-1 0 0 0,2 0 0 0 0,-1 1 0 0 0,5 5 0 0 0,-6-7 0 0 0,13 7 0 0 0,-10-6 0 0 0,1-1 0 0 0,-1-1 0 0 0,1 0 0 0 0,7 1 0 0 0,-1-2 0 0 0,-6 1 0 0 0,1 1 0 0 0,-1-1 0 0 0,-1 1 0 0 0,-1 0 0 0 0,0-1 0 0 0,2 0 0 0 0,-1 1 0 0 0,2-1 0 0 0,-1 0 0 0 0,40 21 0 0 0,-41-21 0 0 0,1 1 0 0 0,-1-1 0 0 0,1 1 0 0 0,-1 1 0 0 0,1 2 0 0 0,-2 0 0 0 0,-1 0 0 0 0,2 0 0 0 0,-1 1 0 0 0,1 0 0 0 0,-1 0 0 0 0,38 28 0 0 0,-38-29 0 0 0,-1 0 0 0 0,1 2 0 0 0,0 0 0 0 0,5 3 0 0 0,-16-13 0 0 0,17 9 0 0 0,-7-4 11 0 0,-7-3 32 0 0,7 5-33 0 0,7 6-10 0 0,19 10 0 0 0,-33-21 0 0 0,21 10 0 0 0,-23-11 0 0 0,1 0 0 0 0,-1-1 0 0 0,1 1 0 0 0,0-1 0 0 0,-1 0 0 0 0,6 1 0 0 0,19 4 0 0 0,-7 0 0 0 0,-20-6 0 0 0,37 5 0 0 0,-33-4 0 0 0,19-1-64 0 0,-9 1 64 0 0,-1 0 0 0 0,1-1 0 0 0,-1 0 0 0 0,1 0 0 0 0,-1 0 0 0 0,1 0 0 0 0,0 0 0 0 0,-1 0 0 0 0,2 0 0 0 0,32 1-64 0 0,-16-2 0 0 0,16 1 54 0 0,-17 0-44 0 0,0-2 1 0 0,33 4 42 0 0,-58-2 11 0 0,20 2 0 0 0,-16 0 0 0 0,28 0 0 0 0,-24-2 0 0 0,-4 0 0 0 0,13 2 0 0 0,8 1 0 0 0,0 1 0 0 0,16 5 0 0 0,13-2 0 0 0,-14 4 0 0 0,-32-9-4 0 0,-5 0-28 0 0,13 0 4 0 0,6 5 28 0 0,33 4 0 0 0,-46-7 0 0 0,-1 0 0 0 0,1-1 0 0 0,0 1 0 0 0,7 1 0 0 0,-21-5 0 0 0,32 14 0 0 0,-19-9 0 0 0,1 0 0 0 0,0 0 0 0 0,-1 0 0 0 0,0-2 0 0 0,-1 1 0 0 0,0 1 0 0 0,1 0 0 0 0,0 0 0 0 0,0-1 0 0 0,1-1-10 0 0,1 1-33 0 0,-2 1 32 0 0,8 2 6 0 0,-5-3-24 0 0,7-2 10 0 0,59 5-125 0 0,-80-6 140 0 0,1-1 1 0 0,-1 0-1 0 0,0 0 0 0 0,1 0 1 0 0,-1 0-1 0 0,0 0 0 0 0,1-1 1 0 0,5-1-1 0 0,2-1-27 0 0,26 0 20 0 0,-7 4 11 0 0,-17 0-5 0 0,-4-1-13 0 0,0 0 0 0 0,0 0 1 0 0,12-3-1 0 0,28 0-112 0 0,-39 2 100 0 0,42-6-134 0 0,-21 1 100 0 0,-25 5 64 0 0,19-3 0 0 0,-15 1 0 0 0,25-6 0 0 0,164-24-576 0 0,-188 32 565 0 0,1 0 0 0 0,0 1 0 0 0,0 0 0 0 0,-1 0 0 0 0,1 1 0 0 0,13 3 0 0 0,4 0 8 0 0,79 2-50 0 0,-9-2 42 0 0,-65-1 11 0 0,-2 3 0 0 0,-22-4 0 0 0,-5-1 0 0 0,0 0 0 0 0,0 0 0 0 0,0 0 0 0 0,0-1 0 0 0,7 1 0 0 0,12-1 0 0 0,46 5 0 0 0,9-3 0 0 0,0 0 0 0 0,-78-2 0 0 0,140 20 0 0 0,10 7 0 0 0,-82-18-50 0 0,-21-3 20 0 0,-6 0-59 0 0,1-1 1 0 0,78-3-1 0 0,-118-2 80 0 0,163-4-164 0 0,-151 6 173 0 0,-8 0 0 0 0,1-1 0 0 0,-1-1 0 0 0,13 0 0 0 0,86 2 0 0 0,120-5 0 0 0,-42-23-64 0 0,-55 15 0 0 0,-19 11 64 0 0,-15 0-36 0 0,-36-2 8 0 0,118-3-100 0 0,-86-4 84 0 0,42-2-136 0 0,-125 11 172 0 0,27-1-60 0 0,1 2-1 0 0,67 10 989 0 0,-107-11-751 0 0,-213-12 199 0 0,-105-11-400 0 0,-536-70 248 0 0,795 88-225 0 0,-287-13-88 0 0,347 18-55 0 0,70 5-1895 0 0,63-3 1126 0 0,-19-2 278 0 0,819 90-3682 0 0,-854-78 4416 0 0,268 57 1682 0 0,-300-59-1347 0 0,-41-9 54 0 0,-19-6-161 0 0,-545-148 2646 0 0,339 96-2377 0 0,-298-70 555 0 0,135 34-859 0 0,133 39-232 0 0,223 48-51 0 0,20 5 10 0 0,-23-8-86 0 0,48 4-671 0 0,69-3-365 0 0,-38 3 375 0 0,21-2-303 0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0:51.16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3470 0 3679 0 0,'24'8'57'0'0,"-4"-2"44"0"0,0 0 0 0 0,24 13 0 0 0,-43-19-101 0 0,0 1 0 0 0,0-1 0 0 0,-1 0 0 0 0,1 1 0 0 0,0 0 0 0 0,0-1 0 0 0,-1 1 0 0 0,1-1 0 0 0,0 1 0 0 0,-1 0 0 0 0,1-1 0 0 0,0 1 0 0 0,-1 0 0 0 0,1 0 0 0 0,-1-1 0 0 0,1 3 0 0 0,-1-2 10 0 0,1-1-1 0 0,-1 1 0 0 0,-1 0 1 0 0,1 0-1 0 0,0 0 0 0 0,0 0 1 0 0,0 0-1 0 0,0 0 0 0 0,0 0 1 0 0,-1-1-1 0 0,1 1 0 0 0,0 0 0 0 0,-1 0 1 0 0,1 0-1 0 0,-1-1 0 0 0,1 1 1 0 0,-1 0-1 0 0,1 0 0 0 0,-1-1 1 0 0,1 1-1 0 0,-2 0 0 0 0,-19 14 640 0 0,3-5-154 0 0,-1-1 1 0 0,-1-2-1 0 0,1 0 0 0 0,-30 7 1 0 0,18-6-93 0 0,-414 97 2346 0 0,-9-25-1968 0 0,-188 0-346 0 0,-3-26-198 0 0,-218 1 1362 0 0,834-53-1517 0 0,-121 2 452 0 0,116-5-382 0 0,0-1 1 0 0,-42-8-1 0 0,72 9-157 0 0,1 1 0 0 0,-1-1 0 0 0,1 0 0 0 0,-1-1 0 0 0,-5-2 0 0 0,9 4-2 0 0,-1 0 1 0 0,1 0 0 0 0,0-1 0 0 0,-1 1 0 0 0,1 0-1 0 0,-1-1 1 0 0,1 1 0 0 0,0-1 0 0 0,-1 1 0 0 0,1 0 0 0 0,0-1-1 0 0,-1 1 1 0 0,1-1 0 0 0,0 1 0 0 0,0-1 0 0 0,-1 1-1 0 0,1-1 1 0 0,0 1 0 0 0,0-1 0 0 0,0 1 0 0 0,0-1-1 0 0,0 1 1 0 0,0-1 0 0 0,0 0 0 0 0,0 1 0 0 0,0-1-1 0 0,0 1 1 0 0,0-1 0 0 0,0 1 0 0 0,0-1 0 0 0,0 1-1 0 0,0-1 1 0 0,1 1 0 0 0,-1-1 0 0 0,0 1 0 0 0,0-1 0 0 0,1 1-1 0 0,-1-1 1 0 0,0 1 0 0 0,0 0 0 0 0,1-1 0 0 0,-1 1-1 0 0,1-1 1 0 0,0 1 0 0 0,5-6-265 0 0,0 0 0 0 0,1 1 0 0 0,0 0 0 0 0,0 0 0 0 0,0 1 0 0 0,0 0 0 0 0,1 0 0 0 0,0 1 0 0 0,11-4 0 0 0,1-1-595 0 0,45-19-3201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04.82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7449 3542 6191 0 0,'67'-5'327'0'0,"128"7"0"0"0,-33 18-341 0 0,-130-15 279 0 0,-1 2 0 0 0,0 1 0 0 0,32 14 0 0 0,-53-18 100 0 0,1 1 0 0 0,13 9 0 0 0,-24-14-354 0 0,0 1 0 0 0,0-1 0 0 0,0 0 1 0 0,0 0-1 0 0,0 0 0 0 0,1 1 0 0 0,-1-1 0 0 0,0 0 0 0 0,0 0 0 0 0,0 0 1 0 0,0 1-1 0 0,0-1 0 0 0,0 0 0 0 0,0 0 0 0 0,0 0 0 0 0,0 1 0 0 0,0-1 0 0 0,0 0 1 0 0,0 0-1 0 0,0 1 0 0 0,0-1 0 0 0,0 0 0 0 0,0 0 0 0 0,0 1 0 0 0,0-1 1 0 0,0 0-1 0 0,0 0 0 0 0,0 0 0 0 0,0 1 0 0 0,0-1 0 0 0,0 0 0 0 0,0 0 0 0 0,0 0 1 0 0,-1 1-1 0 0,1-1 0 0 0,0 0 0 0 0,0 0 0 0 0,0 1 0 0 0,-6 5 63 0 0,1-4-37 0 0,0 1 0 0 0,-1 0 0 0 0,1-1 0 0 0,-1 0-1 0 0,1 0 1 0 0,-1-1 0 0 0,0 0 0 0 0,1 0 0 0 0,-11 1 0 0 0,11-2-18 0 0,-494 33 1101 0 0,-167-48-695 0 0,0-45 641 0 0,-466-93 1572 0 0,1130 152-2638 0 0,-297-60 70 0 0,296 60-241 0 0,8 0-273 0 0,16-5-42 0 0,0 1 1 0 0,31-4-1 0 0,-20 4 179 0 0,1193-139-4872 0 0,-428 102 5273 0 0,-578 43 881 0 0,359 51 0 0 0,-566-50-910 0 0,130 23 494 0 0,-119-19-429 0 0,0 0-1 0 0,-1 2 1 0 0,41 19 0 0 0,-57-24-88 0 0,1 1 0 0 0,-1 0 0 0 0,-1 0-1 0 0,9 6 1 0 0,-13-9-39 0 0,0 0 0 0 0,0 0 0 0 0,0 0 0 0 0,0 0 0 0 0,0 0-1 0 0,-1 0 1 0 0,1 1 0 0 0,0-1 0 0 0,0 0 0 0 0,-1 0 0 0 0,1 1-1 0 0,-1-1 1 0 0,1 0 0 0 0,-1 1 0 0 0,0-1 0 0 0,1 0 0 0 0,-1 1 0 0 0,0-1-1 0 0,0 0 1 0 0,0 1 0 0 0,0-1 0 0 0,0 1 0 0 0,0-1 0 0 0,0 0 0 0 0,-1 1-1 0 0,1-1 1 0 0,0 1 0 0 0,-2 1 0 0 0,1 0 1 0 0,-1 0 0 0 0,-1 0 0 0 0,1 0 0 0 0,0 0 0 0 0,-1 0-1 0 0,1-1 1 0 0,-1 1 0 0 0,0-1 0 0 0,0 0 0 0 0,0 0 0 0 0,0 0 0 0 0,0 0 0 0 0,-5 2 0 0 0,-8 2-6 0 0,-27 8 0 0 0,28-9 4 0 0,-204 49 2 0 0,-6-14 108 0 0,-469 36 363 0 0,676-74-454 0 0,-831 45 893 0 0,701-41-776 0 0,-280 8 283 0 0,-149 8 153 0 0,176-5 634 0 0,347-19-1051 0 0,51 2-145 0 0,8 0-253 0 0,298-28-1644 0 0,-166 14 1391 0 0,630-49-1227 0 0,4 46 1765 0 0,-260 43 801 0 0,-379-13-430 0 0,238 57 0 0 0,-354-66-388 0 0,45 14 56 0 0,-55-16-68 0 0,0 1 1 0 0,0 0-1 0 0,0 0 1 0 0,0 1-1 0 0,-1-1 1 0 0,11 10-1 0 0,-15-13-12 0 0,-1 1 0 0 0,1-1-1 0 0,-1 1 1 0 0,1-1 0 0 0,-1 1-1 0 0,1-1 1 0 0,-1 1 0 0 0,1-1-1 0 0,-1 1 1 0 0,0 0 0 0 0,1-1-1 0 0,-1 1 1 0 0,0 0 0 0 0,1-1-1 0 0,-1 1 1 0 0,0 0 0 0 0,0-1-1 0 0,1 1 1 0 0,-1 0 0 0 0,0 0-1 0 0,0-1 1 0 0,0 1 0 0 0,0 0-1 0 0,0-1 1 0 0,0 2 0 0 0,-1 0 2 0 0,-1 0 0 0 0,1-1 0 0 0,0 1 0 0 0,0-1 0 0 0,-1 1 0 0 0,1-1 0 0 0,0 1 0 0 0,-1-1 0 0 0,0 0 0 0 0,1 0 0 0 0,-1 1 0 0 0,0-1 0 0 0,1 0 0 0 0,-1-1 0 0 0,-3 2 0 0 0,-36 12 21 0 0,-14-1 104 0 0,-81 8-1 0 0,-63-5 124 0 0,191-15-245 0 0,-917 11 367 0 0,2-67 454 0 0,545 26-172 0 0,-418-39 865 0 0,795 68-1523 0 0,-101-16-55 0 0,99 15-190 0 0,5-1-11 0 0,4-2 150 0 0,0-1 0 0 0,0 2 0 0 0,0-1 0 0 0,0 1 1 0 0,1-1-1 0 0,-1 2 0 0 0,1-1 0 0 0,9-2 0 0 0,65-10-572 0 0,-49 10 449 0 0,464-85-1770 0 0,-154 35 1336 0 0,-168 29 523 0 0,656-73-11 0 0,-605 87 632 0 0,383 28 0 0 0,-433 8-46 0 0,-156-20-352 0 0,0 1 0 0 0,0 1 0 0 0,0 0 1 0 0,-1 2-1 0 0,0 0 0 0 0,31 19 0 0 0,-45-24-64 0 0,1 1-1 0 0,-1-1 1 0 0,0 1-1 0 0,6 6 1 0 0,-10-10-15 0 0,1 1 1 0 0,0 0-1 0 0,-1 0 1 0 0,1 0 0 0 0,0 0-1 0 0,-1 0 1 0 0,1 0-1 0 0,-1 0 1 0 0,0 0-1 0 0,1 0 1 0 0,-1 0-1 0 0,0 0 1 0 0,1 0-1 0 0,-1 0 1 0 0,0 0-1 0 0,0 0 1 0 0,0 0-1 0 0,0 0 1 0 0,0 0-1 0 0,0 1 1 0 0,0-1-1 0 0,-1 0 1 0 0,1 0-1 0 0,0 0 1 0 0,0 0 0 0 0,-1 0-1 0 0,1 0 1 0 0,-1 0-1 0 0,0 1 1 0 0,-2 1 2 0 0,0 1 0 0 0,-1-1 0 0 0,1 0 0 0 0,-1-1 0 0 0,0 1 1 0 0,0 0-1 0 0,0-1 0 0 0,0 0 0 0 0,0 0 0 0 0,0 0 0 0 0,-7 1 0 0 0,8-2-2 0 0,-51 18 57 0 0,-1-3-1 0 0,-78 14 1 0 0,-116 4 88 0 0,244-33-147 0 0,-700 59 89 0 0,-71-42-27 0 0,-20-23 687 0 0,314 5 177 0 0,495-1-1313 0 0,0 0 0 0 0,17-4 0 0 0,0 0 113 0 0,577-89-2735 0 0,-287 35 1634 0 0,191-36-359 0 0,909-134-173 0 0,-612 146 2123 0 0,-180 69 1293 0 0,-617 14-1445 0 0,2 0 104 0 0,0 1-1 0 0,0 0 0 0 0,0 1 0 0 0,0 0 0 0 0,21 7 0 0 0,-34-9-161 0 0,0 0-1 0 0,0 0 0 0 0,0 0 1 0 0,0 0-1 0 0,0 0 1 0 0,0 0-1 0 0,0 0 0 0 0,0 0 1 0 0,0 0-1 0 0,0 0 0 0 0,0 0 1 0 0,0 0-1 0 0,0 1 0 0 0,0-1 1 0 0,0 0-1 0 0,0 0 0 0 0,0 0 1 0 0,0 0-1 0 0,0 0 1 0 0,0 0-1 0 0,0 0 0 0 0,0 0 1 0 0,0 0-1 0 0,0 0 0 0 0,0 0 1 0 0,0 0-1 0 0,0 0 0 0 0,0 1 1 0 0,0-1-1 0 0,0 0 1 0 0,0 0-1 0 0,0 0 0 0 0,0 0 1 0 0,0 0-1 0 0,0 0 0 0 0,0 0 1 0 0,0 0-1 0 0,0 0 0 0 0,0 0 1 0 0,0 0-1 0 0,0 0 1 0 0,0 0-1 0 0,0 0 0 0 0,0 0 1 0 0,0 0-1 0 0,0 1 0 0 0,0-1 1 0 0,-7 3 84 0 0,-1 0 0 0 0,0-1 0 0 0,-1 1 0 0 0,1-1 1 0 0,0-1-1 0 0,-9 1 0 0 0,-526 43 1312 0 0,468-41-1271 0 0,-2703 47 2355 0 0,1942-58-618 0 0,658 14-1509 0 0,195-2-740 0 0,-4-3 167 0 0,0-2-1 0 0,0 1 0 0 0,17-3 1 0 0,-15 1 88 0 0,343-39-1321 0 0,1-23 1142 0 0,-194 32 104 0 0,1309-172-476 0 0,-349 138 987 0 0,-404 95 180 0 0,-677-26-376 0 0,-1 2 0 0 0,-1 2 0 0 0,71 23 0 0 0,-106-29-77 0 0,0 1 1 0 0,-1 0-1 0 0,1 0 0 0 0,6 6 0 0 0,-10-7 57 0 0,-5 0 14 0 0,-2 3-66 0 0,-1-1 1 0 0,1 1 0 0 0,-1-1 0 0 0,0 0-1 0 0,0-1 1 0 0,-1 1 0 0 0,1-1-1 0 0,-1 0 1 0 0,1 0 0 0 0,-1-1 0 0 0,0 0-1 0 0,-8 2 1 0 0,-14 3 100 0 0,-42 5 0 0 0,44-8-68 0 0,-659 64 674 0 0,443-49-728 0 0,-1267 67 41 0 0,1117-70-64 0 0,346-16 31 0 0,43 0-128 0 0,7 0-11 0 0,79 4-607 0 0,108-11 0 0 0,85-22 145 0 0,372-46-493 0 0,-2 22 146 0 0,-65 36 553 0 0,-5 51 412 0 0,-383-4 214 0 0,-151-21-123 0 0,0 2 0 0 0,58 23-1 0 0,-95-32-105 0 0,0 0 0 0 0,0 0 0 0 0,0 1 0 0 0,0 0 0 0 0,-1-1 0 0 0,1 2 0 0 0,-1-1 0 0 0,0 0 0 0 0,0 1 0 0 0,0 0 0 0 0,7 8 0 0 0,-11-12-28 0 0,0 0 1 0 0,0 0-1 0 0,0 0 0 0 0,0 0 0 0 0,0 1 0 0 0,1-1 0 0 0,-1 0 1 0 0,0 0-1 0 0,0 0 0 0 0,0 0 0 0 0,0 0 0 0 0,0 0 0 0 0,0 1 0 0 0,0-1 1 0 0,0 0-1 0 0,0 0 0 0 0,0 0 0 0 0,0 0 0 0 0,0 1 0 0 0,0-1 1 0 0,0 0-1 0 0,0 0 0 0 0,0 0 0 0 0,0 0 0 0 0,0 0 0 0 0,0 1 0 0 0,0-1 1 0 0,0 0-1 0 0,0 0 0 0 0,0 0 0 0 0,0 0 0 0 0,-1 0 0 0 0,1 0 1 0 0,0 1-1 0 0,0-1 0 0 0,0 0 0 0 0,-2 3 33 0 0,-1 0-1 0 0,1 0 1 0 0,-1 0-1 0 0,0 0 1 0 0,0-1-1 0 0,0 1 1 0 0,0-1 0 0 0,0 0-1 0 0,0 0 1 0 0,-1 0-1 0 0,1 0 1 0 0,-1 0-1 0 0,-5 1 1 0 0,-10 3 132 0 0,-28 6 0 0 0,34-9-91 0 0,-452 62 1056 0 0,408-60-1115 0 0,-1171 84 189 0 0,892-81-213 0 0,25-1 99 0 0,-134-5 233 0 0,395-4-113 0 0,-83-14-1 0 0,132 16-215 0 0,1 0 1 0 0,0 0-1 0 0,0 0 0 0 0,-1 0 0 0 0,1 0 0 0 0,0 0 0 0 0,-1 0 0 0 0,1 0 0 0 0,0 0 1 0 0,-1 0-1 0 0,1 0 0 0 0,0 0 0 0 0,0 0 0 0 0,-1 0 0 0 0,1 0 0 0 0,0-1 1 0 0,-1 1-1 0 0,1 0 0 0 0,0 0 0 0 0,0 0 0 0 0,-1 0 0 0 0,1 0 0 0 0,0-1 0 0 0,0 1 1 0 0,0 0-1 0 0,-1 0 0 0 0,1-1 0 0 0,0 1 0 0 0,0 0 0 0 0,0 0 0 0 0,0-1 1 0 0,-1 1-1 0 0,1 0 0 0 0,0 0 0 0 0,0-1 0 0 0,0 1 0 0 0,1-2-15 0 0,0 1 1 0 0,1 0-1 0 0,-1 0 0 0 0,0 0 0 0 0,1-1 0 0 0,-1 1 1 0 0,1 1-1 0 0,-1-1 0 0 0,1 0 0 0 0,0 0 0 0 0,2 0 1 0 0,28-9-175 0 0,-21 6 117 0 0,1135-304-2915 0 0,-465 174 2164 0 0,-304 84 801 0 0,1 18 524 0 0,-347 30-445 0 0,42-4 310 0 0,1 4 0 0 0,-1 3 1 0 0,114 16-1 0 0,-166-14-273 0 0,-17-2 15 0 0,-16-3 176 0 0,4 1-224 0 0,-394-34 949 0 0,95 13-978 0 0,121 3-9 0 0,-80-9 25 0 0,4-18 340 0 0,249 43-328 0 0,0 0-1 0 0,0-1 0 0 0,1 0 0 0 0,-1-1 1 0 0,1-1-1 0 0,-19-11 0 0 0,30 16-57 0 0,1 1-1 0 0,0 0 1 0 0,0-1 0 0 0,0 1-1 0 0,0-1 1 0 0,0 1-1 0 0,0 0 1 0 0,0-1-1 0 0,0 1 1 0 0,0-1-1 0 0,0 1 1 0 0,0 0 0 0 0,0-1-1 0 0,0 1 1 0 0,0-1-1 0 0,0 1 1 0 0,0 0-1 0 0,0-1 1 0 0,1 1 0 0 0,-1-1-1 0 0,0 1 1 0 0,0 0-1 0 0,0-1 1 0 0,1 1-1 0 0,-1 0 1 0 0,0 0 0 0 0,0-1-1 0 0,1 1 1 0 0,-1 0-1 0 0,0-1 1 0 0,1 1-1 0 0,0 0 1 0 0,-1 0-1 0 0,3-3-20 0 0,1 1 1 0 0,0 0-1 0 0,0 0 0 0 0,0 0 1 0 0,0 0-1 0 0,0 1 0 0 0,1 0 1 0 0,6-2-1 0 0,-5 2 2 0 0,230-44-962 0 0,-100 22 415 0 0,257-37-818 0 0,4 39 394 0 0,-295 25 1039 0 0,-83-2 25 0 0,-1 1 1 0 0,0 0-1 0 0,25 9 0 0 0,-40-11-44 0 0,-1-1 0 0 0,1 1 0 0 0,-1 1 0 0 0,1-1 0 0 0,-1 0 0 0 0,0 1 0 0 0,1-1 0 0 0,-1 1 1 0 0,0 0-1 0 0,0-1 0 0 0,0 1 0 0 0,0 0 0 0 0,-1 0 0 0 0,1 0 0 0 0,3 5 0 0 0,-5-5-10 0 0,0-1-1 0 0,1 0 1 0 0,-1 1-1 0 0,0-1 0 0 0,1 1 1 0 0,-1-1-1 0 0,0 1 1 0 0,0-1-1 0 0,0 1 0 0 0,0-1 1 0 0,-1 0-1 0 0,1 1 1 0 0,0-1-1 0 0,-1 1 0 0 0,1-1 1 0 0,-1 1-1 0 0,1-1 1 0 0,-1 0-1 0 0,0 0 0 0 0,1 1 1 0 0,-1-1-1 0 0,0 0 1 0 0,0 0-1 0 0,0 0 0 0 0,0 1 1 0 0,0-1-1 0 0,0 0 1 0 0,0-1-1 0 0,0 1 0 0 0,0 0 1 0 0,-2 1-1 0 0,-20 13 137 0 0,-1 0 1 0 0,0-2-1 0 0,-1-1 0 0 0,0-1 0 0 0,-40 12 0 0 0,-144 31 305 0 0,-9-17-209 0 0,69-13-223 0 0,-612 57 256 0 0,678-77-131 0 0,-75 3 301 0 0,116-7-221 0 0,-70-9 0 0 0,103 8-194 0 0,1-1 1 0 0,-1 0-1 0 0,1 0 0 0 0,-10-4 1 0 0,17 6-41 0 0,0-1 1 0 0,0 1 0 0 0,0-1-1 0 0,0 1 1 0 0,0-1 0 0 0,0 0-1 0 0,0 1 1 0 0,0-1 0 0 0,0 0 0 0 0,-1-1-1 0 0,2 1-3 0 0,0 0-1 0 0,-1 1 1 0 0,1-1-1 0 0,0 0 1 0 0,-1 1 0 0 0,1-1-1 0 0,0 0 1 0 0,0 1-1 0 0,0-1 1 0 0,0 0-1 0 0,0 0 1 0 0,0 1-1 0 0,0-1 1 0 0,0 0 0 0 0,0 1-1 0 0,0-1 1 0 0,0 0-1 0 0,0 0 1 0 0,0 1-1 0 0,1-1 1 0 0,-1 0-1 0 0,0 1 1 0 0,1-1 0 0 0,-1 0-1 0 0,0 1 1 0 0,1-1-1 0 0,-1 1 1 0 0,1-1-1 0 0,-1 1 1 0 0,1-1-1 0 0,-1 1 1 0 0,1-1 0 0 0,0 0-1 0 0,25-16-249 0 0,-25 17 242 0 0,102-57-819 0 0,103-51-261 0 0,264-66-230 0 0,-347 133 1120 0 0,91-26 61 0 0,315-54 0 0 0,-486 114 498 0 0,0 1 1 0 0,47 0 590 0 0,-94 8-813 0 0,-26 9 59 0 0,0-2 0 0 0,-55 11-1 0 0,59-14-126 0 0,-375 59 378 0 0,255-45-356 0 0,122-16-91 0 0,-492 66 25 0 0,-3-30 82 0 0,494-39-95 0 0,6 0 15 0 0,0 0 0 0 0,1-2 1 0 0,-1 0-1 0 0,0-1 0 0 0,-18-4 1 0 0,29 2 57 0 0,8-1 24 0 0,13-5-53 0 0,-11 9-74 0 0,32-19-136 0 0,72-30 1 0 0,-47 25-22 0 0,362-133-781 0 0,-191 79 636 0 0,270-95-100 0 0,7 32 576 0 0,-482 135 39 0 0,0 2-1 0 0,1 1 0 0 0,29-1 609 0 0,-57 7-673 0 0,-4 2-92 0 0,0 0 0 0 0,0 0 1 0 0,0 0-1 0 0,-1-1 0 0 0,-12 6 0 0 0,-43 10 74 0 0,36-11-66 0 0,-320 73 215 0 0,166-43-257 0 0,-422 59 60 0 0,508-88-63 0 0,-187 17 9 0 0,271-25 5 0 0,-1-1 0 0 0,1 0 1 0 0,0 0-1 0 0,0-1 0 0 0,0 0 0 0 0,-14-4 1 0 0,24 5-16 0 0,0 0 0 0 0,-1 0 1 0 0,1 0-1 0 0,-1 0 0 0 0,1 0 1 0 0,0 0-1 0 0,-1 0 0 0 0,1 0 1 0 0,-1-1-1 0 0,1 1 1 0 0,0 0-1 0 0,-1 0 0 0 0,1 0 1 0 0,0 0-1 0 0,-1-1 0 0 0,1 1 1 0 0,0 0-1 0 0,-1 0 1 0 0,1-1-1 0 0,0 1 0 0 0,0 0 1 0 0,-1-1-1 0 0,1 1 0 0 0,0 0 1 0 0,0-1-1 0 0,0 1 1 0 0,-1 0-1 0 0,1-1 0 0 0,1 0-5 0 0,-1-1 0 0 0,1 1-1 0 0,-1 0 1 0 0,1-1 0 0 0,0 1 0 0 0,0 0-1 0 0,0 0 1 0 0,0 0 0 0 0,0 0 0 0 0,0 0-1 0 0,0 0 1 0 0,2-2 0 0 0,20-13-197 0 0,19-7-108 0 0,0 2 0 0 0,71-25 0 0 0,-76 32 200 0 0,286-100-595 0 0,-94 35 296 0 0,219-62-71 0 0,24-8 518 0 0,-435 131 1310 0 0,-38 17-1276 0 0,-1-1 0 0 0,0 1 0 0 0,0 0 0 0 0,0 0 0 0 0,0 0 0 0 0,0 0 0 0 0,0 0 0 0 0,-1 0 0 0 0,1 0 0 0 0,-4 0 0 0 0,-27-3 142 0 0,1 3-58 0 0,-64 7-1 0 0,39-1-87 0 0,-639 41-107 0 0,150-25 27 0 0,507-21 15 0 0,-1-1 0 0 0,1-1-1 0 0,-39-9 1 0 0,71 10 9 0 0,-16-8 40 0 0,23 9-51 0 0,0 0-1 0 0,0 0 1 0 0,-1 0 0 0 0,1 0-1 0 0,0 0 1 0 0,0 0 0 0 0,0 0 0 0 0,0 0-1 0 0,0 0 1 0 0,0 0 0 0 0,0 0-1 0 0,0 0 1 0 0,0 0 0 0 0,0-1 0 0 0,0 1-1 0 0,0 0 1 0 0,-1 0 0 0 0,1 0-1 0 0,0 0 1 0 0,0 0 0 0 0,0 0 0 0 0,0 0-1 0 0,0 0 1 0 0,0 0 0 0 0,0 0-1 0 0,0 0 1 0 0,0 0 0 0 0,0 0 0 0 0,0 0-1 0 0,0-1 1 0 0,0 1 0 0 0,0 0-1 0 0,0 0 1 0 0,0 0 0 0 0,0 0 0 0 0,0 0-1 0 0,0 0 1 0 0,0 0 0 0 0,0 0-1 0 0,0 0 1 0 0,0 0 0 0 0,0 0-1 0 0,0-1 1 0 0,0 1 0 0 0,0 0 0 0 0,0 0-1 0 0,0 0 1 0 0,0 0 0 0 0,0 0-1 0 0,0 0 1 0 0,0 0 0 0 0,0 0 0 0 0,0 0-1 0 0,0 0 1 0 0,0 0 0 0 0,1 0-1 0 0,-1 0 1 0 0,0 0 0 0 0,0-1 0 0 0,2-3-19 0 0,1 0 1 0 0,0-1 0 0 0,1 1 0 0 0,-1 0 0 0 0,1 1 0 0 0,-1-1 0 0 0,1 0 0 0 0,7-4 0 0 0,40-24-194 0 0,-50 32 210 0 0,59-30-317 0 0,118-41 1 0 0,-109 46 168 0 0,121-50-261 0 0,134-47-328 0 0,129-15 326 0 0,-261 79 1259 0 0,-238 50 202 0 0,-3 9-932 0 0,1 1 1 0 0,-65 11-1 0 0,67-6-81 0 0,-285 40-23 0 0,-57 7-14 0 0,308-44 1 0 0,-244 18 0 0 0,283-29 11 0 0,41 0-6 0 0,1 0 1 0 0,-1 0-1 0 0,1 0 0 0 0,0 0 1 0 0,0 0-1 0 0,-1 0 0 0 0,1 0 1 0 0,0 0-1 0 0,0 0 0 0 0,0 1 1 0 0,1-2-1 0 0,12-6-68 0 0,1 0 0 0 0,29-11 0 0 0,-15 6-57 0 0,224-81-528 0 0,-99 39 378 0 0,303-107-812 0 0,-273 99 1016 0 0,-158 54 118 0 0,1-1-1 0 0,-2-1 1 0 0,0-1 0 0 0,0-1-1 0 0,45-33 697 0 0,-434 72 722 0 0,32 28-1470 0 0,9-1 0 0 0,267-46 0 0 0,-155 14 0 0 0,191-20 32 0 0,-38-3 0 0 0,56 2 104 0 0,4-2-98 0 0,9-4-94 0 0,0 0 1 0 0,1 1 0 0 0,0 0 0 0 0,0 0 0 0 0,0 2 0 0 0,15-4 0 0 0,2 0-46 0 0,64-18-147 0 0,162-51-255 0 0,-29-5 153 0 0,146-48-196 0 0,-91 33 302 0 0,-136 45 184 0 0,-114 38 165 0 0,42-22 0 0 0,-41 19 723 0 0,-49 16-587 0 0,1 0 1 0 0,0 1-1 0 0,-1 1 1 0 0,-19 5 0 0 0,-288 49-144 0 0,167-33-98 0 0,124-17 0 0 0,-471 64 0 0 0,73-44 0 0 0,430-26 0 0 0,-31 0 0 0 0,-46-4 0 0 0,63 1 11 0 0,14 3-9 0 0,1 0-1 0 0,0 0 1 0 0,0-1-1 0 0,0 1 1 0 0,0 0-1 0 0,0 0 1 0 0,0 0 0 0 0,0-1-1 0 0,0 1 1 0 0,0 0-1 0 0,0 0 1 0 0,0 0 0 0 0,0-1-1 0 0,0 1 1 0 0,0 0-1 0 0,0 0 1 0 0,0 0 0 0 0,0-1-1 0 0,0 1 1 0 0,0 0-1 0 0,1 0 1 0 0,-1 0 0 0 0,0-1-1 0 0,0 1 1 0 0,0 0-1 0 0,0 0 1 0 0,0 0-1 0 0,0 0 1 0 0,1-1 0 0 0,-1 1-1 0 0,0 0 1 0 0,0 0-1 0 0,0 0 1 0 0,1 0 0 0 0,4-7-5 0 0,3 2-13 0 0,-1-1 0 0 0,1 2 0 0 0,0-1 0 0 0,0 1 0 0 0,0 0 0 0 0,0 1 0 0 0,1 0 0 0 0,11-3 0 0 0,-6 2-53 0 0,434-96-1090 0 0,-340 80 931 0 0,424-51-1098 0 0,-483 67 1268 0 0,315-19-366 0 0,-313 26 458 0 0,-48-2 508 0 0,-3 0-518 0 0,-1 0-1 0 0,1 0 0 0 0,-1 0 1 0 0,0 1-1 0 0,1-1 1 0 0,-1 0-1 0 0,0 0 0 0 0,0 0 1 0 0,0 0-1 0 0,0 0 0 0 0,0 0 1 0 0,0 0-1 0 0,-1 0 1 0 0,0 1 26 0 0,-6 4 9 0 0,1-1 1 0 0,-1 0-1 0 0,0 0 1 0 0,0-1 0 0 0,-1 0-1 0 0,1-1 1 0 0,-1 1-1 0 0,-17 3 1 0 0,13-3-10 0 0,-90 21 188 0 0,-158 18-1 0 0,177-32-216 0 0,29-3 3 0 0,-576 70 87 0 0,559-73-63 0 0,-292 15 461 0 0,375-27-451 0 0,24-5-287 0 0,1 2 1 0 0,42-7 0 0 0,-33 8 71 0 0,105-21-251 0 0,124-28-184 0 0,102-15-372 0 0,2 20 223 0 0,-369 51 736 0 0,7 0-17 0 0,152-15-129 0 0,-142 16 219 0 0,0 1 1 0 0,-1 1-1 0 0,1 1 1 0 0,36 8-1 0 0,-59-9-20 0 0,0-1 0 0 0,-1 1 0 0 0,1 0 0 0 0,0 0 0 0 0,-1 0 0 0 0,1 1 0 0 0,-1-1 0 0 0,0 0 0 0 0,1 1 0 0 0,-1 0 0 0 0,0-1 0 0 0,0 1 0 0 0,0 0 0 0 0,3 3 0 0 0,-4-3-18 0 0,-1-1 1 0 0,1 0 0 0 0,0 1 0 0 0,-1-1 0 0 0,1 1 0 0 0,-1-1 0 0 0,0 1 0 0 0,1-1 0 0 0,-1 1 0 0 0,0-1 0 0 0,0 1 0 0 0,0 0 0 0 0,0-1 0 0 0,0 1 0 0 0,-1-1 0 0 0,1 1 0 0 0,0-1 0 0 0,-1 1 0 0 0,1-1 0 0 0,-1 1 0 0 0,1-1 0 0 0,-1 1 0 0 0,0-1 0 0 0,1 0 0 0 0,-1 1 0 0 0,0-1 0 0 0,-2 2 0 0 0,-4 6 67 0 0,-1 0 1 0 0,0 0-1 0 0,0-1 1 0 0,-1 0-1 0 0,-11 6 1 0 0,-53 34 252 0 0,61-40-299 0 0,-174 90 489 0 0,-7-15-268 0 0,27-12-135 0 0,-209 112 44 0 0,201-106-96 0 0,10-4 12 0 0,160-71-95 0 0,-5 2-1 0 0,1 0 0 0 0,0 0 1 0 0,0 1-1 0 0,0 0 0 0 0,0 1 0 0 0,1 0 1 0 0,-7 7-1 0 0,13-13-1 0 0,1 1 1 0 0,-1-1-1 0 0,1 1 0 0 0,-1-1 1 0 0,1 1-1 0 0,0-1 1 0 0,-1 1-1 0 0,1 0 0 0 0,0-1 1 0 0,-1 1-1 0 0,1-1 1 0 0,0 1-1 0 0,0 0 0 0 0,0-1 1 0 0,-1 1-1 0 0,1 0 1 0 0,0-1-1 0 0,0 1 0 0 0,0-1 1 0 0,0 2-1 0 0,1-1-3 0 0,-1 0-1 0 0,1 0 1 0 0,-1 0-1 0 0,1 0 1 0 0,0 0-1 0 0,-1 0 1 0 0,1 0 0 0 0,0 0-1 0 0,0 0 1 0 0,0-1-1 0 0,0 1 1 0 0,-1 0-1 0 0,1 0 1 0 0,0-1-1 0 0,0 1 1 0 0,0-1-1 0 0,2 1 1 0 0,21 7-36 0 0,-8-5-23 0 0,0-1 1 0 0,0-1-1 0 0,0 0 1 0 0,29-3 0 0 0,66-13-128 0 0,-89 11 159 0 0,306-63 6 0 0,-155 30 23 0 0,55-16-52 0 0,0 0-39 0 0,3 18-22 0 0,-193 32 113 0 0,0 2 0 0 0,0 1 0 0 0,71 9 0 0 0,-104-8 7 0 0,0 0 0 0 0,0 1 0 0 0,0-1 0 0 0,0 1-1 0 0,-1 0 1 0 0,1 1 0 0 0,-1-1 0 0 0,1 1 0 0 0,-1-1-1 0 0,6 6 1 0 0,-9-7 3 0 0,1 1 0 0 0,-1-1 0 0 0,1 1 0 0 0,-1-1-1 0 0,0 1 1 0 0,0 0 0 0 0,0-1 0 0 0,0 1 0 0 0,0 0-1 0 0,0 0 1 0 0,0 0 0 0 0,0 0 0 0 0,-1 0 0 0 0,1 0 0 0 0,-1 0-1 0 0,0 0 1 0 0,1 0 0 0 0,-1 0 0 0 0,0 0 0 0 0,0 0 0 0 0,0 0-1 0 0,0 0 1 0 0,-1 0 0 0 0,1 0 0 0 0,-1 0 0 0 0,1 0 0 0 0,-1 0-1 0 0,-1 3 1 0 0,0 0 12 0 0,-1 0-1 0 0,0 0 0 0 0,0 0 1 0 0,-1-1-1 0 0,0 0 0 0 0,1 1 1 0 0,-1-1-1 0 0,-1 0 1 0 0,-6 5-1 0 0,-8 4 44 0 0,-21 11 0 0 0,21-12-25 0 0,-474 255 487 0 0,-15-28-438 0 0,394-183-84 0 0,-8 4 65 0 0,109-54-14 0 0,11-5-9 0 0,8-2-83 0 0,1 0 1 0 0,-1 0 0 0 0,1-1 0 0 0,-1 0-1 0 0,0 0 1 0 0,1 0 0 0 0,-1-1 0 0 0,10-6-1 0 0,6-2-41 0 0,265-99-603 0 0,-135 56 321 0 0,-27 5 47 0 0,257-84-934 0 0,-369 129 1259 0 0,-1 1 1 0 0,1 1-1 0 0,0 0 1 0 0,0 0-1 0 0,0 1 1 0 0,13 1-1 0 0,-23 0 261 0 0,-7 6-218 0 0,1-1 0 0 0,-1 0 1 0 0,-1-1-1 0 0,1 1 1 0 0,-1-1-1 0 0,1 0 0 0 0,-1 0 1 0 0,0 0-1 0 0,-1-1 0 0 0,1 0 1 0 0,0 0-1 0 0,-8 3 1 0 0,3-1 10 0 0,-92 46 129 0 0,-2-4 0 0 0,-2-5 1 0 0,-135 34-1 0 0,52-23-141 0 0,-285 65 31 0 0,206-74-22 0 0,348-48-968 0 0,240-53-542 0 0,-121 18 608 0 0,-79 19 309 0 0,234-43-868 0 0,-324 57 1344 0 0,202-33-552 0 0,-192 34 508 0 0,-1 3 0 0 0,1 1 0 0 0,73 8 0 0 0,-111-7 98 0 0,12 2 176 0 0,1 1 0 0 0,17 5 0 0 0,-29-7-139 0 0,0 0 0 0 0,-1 0 1 0 0,1 0-1 0 0,0 0 0 0 0,-1 0 0 0 0,1 1 0 0 0,-1-1 0 0 0,1 1 0 0 0,-1 0 0 0 0,0 0 0 0 0,0-1 1 0 0,0 2-1 0 0,0-1 0 0 0,0 0 0 0 0,0 0 0 0 0,0 0 0 0 0,-1 1 0 0 0,3 3 0 0 0,-4-4-1 0 0,0-1 0 0 0,1 1-1 0 0,-1 0 1 0 0,0 0 0 0 0,0-1-1 0 0,0 1 1 0 0,0 0 0 0 0,0 0-1 0 0,0 0 1 0 0,-1-1 0 0 0,1 1-1 0 0,-1 0 1 0 0,1-1 0 0 0,-1 1-1 0 0,1 0 1 0 0,-1-1 0 0 0,0 1-1 0 0,0-1 1 0 0,0 1 0 0 0,0-1-1 0 0,0 1 1 0 0,0-1 0 0 0,0 0-1 0 0,-1 1 1 0 0,1-1 0 0 0,-2 1-1 0 0,-4 4 91 0 0,-1 0-1 0 0,1-1 1 0 0,-15 7-1 0 0,-51 21 465 0 0,-128 41 0 0 0,140-54-438 0 0,-755 200 211 0 0,524-162-308 0 0,-59 13 5 0 0,100-11 387 0 0,248-60-368 0 0,7 0-156 0 0,15-3-30 0 0,0-1-1 0 0,-1-1 1 0 0,32-12-1 0 0,-8 2-40 0 0,390-102-995 0 0,-335 93 893 0 0,772-156-1887 0 0,-818 171 2226 0 0,0 2-1 0 0,98-1 0 0 0,-144 9-39 0 0,-1-1-1 0 0,1 1 1 0 0,-1-1-1 0 0,1 1 1 0 0,-1 1-1 0 0,0-1 1 0 0,5 3-1 0 0,-9-4-43 0 0,1 0-1 0 0,-1 0 1 0 0,0 0-1 0 0,0 0 1 0 0,0 0-1 0 0,0 0 0 0 0,0 0 1 0 0,0 0-1 0 0,0 0 1 0 0,0 0-1 0 0,0 0 1 0 0,1 0-1 0 0,-1 0 0 0 0,0 0 1 0 0,0 0-1 0 0,0 0 1 0 0,0 0-1 0 0,0 0 1 0 0,0 0-1 0 0,0 1 1 0 0,0-1-1 0 0,0 0 0 0 0,0 0 1 0 0,0 0-1 0 0,0 0 1 0 0,0 0-1 0 0,0 0 1 0 0,0 0-1 0 0,0 0 0 0 0,1 0 1 0 0,-1 1-1 0 0,0-1 1 0 0,0 0-1 0 0,0 0 1 0 0,0 0-1 0 0,0 0 1 0 0,0 0-1 0 0,-1 0 0 0 0,1 0 1 0 0,0 0-1 0 0,0 1 1 0 0,0-1-1 0 0,0 0 1 0 0,0 0-1 0 0,0 0 0 0 0,0 0 1 0 0,0 0-1 0 0,0 0 1 0 0,0 0-1 0 0,0 1 1 0 0,-2 3 56 0 0,0 0 0 0 0,0 0 0 0 0,-1 0 0 0 0,1 0-1 0 0,-1-1 1 0 0,0 1 0 0 0,0-1 0 0 0,0 1 0 0 0,0-1 0 0 0,-1 0 0 0 0,1 0 0 0 0,-1 0 0 0 0,0-1 0 0 0,0 1 0 0 0,-7 2 0 0 0,-9 4 58 0 0,-1 0 1 0 0,-22 5-1 0 0,19-7-22 0 0,-367 89 624 0 0,327-83-653 0 0,-712 123 330 0 0,720-127-385 0 0,-865 87 574 0 0,-279-84-409 0 0,1174-13-170 0 0,-187-15 169 0 0,165 10-45 0 0,1-2 1 0 0,-64-19-1 0 0,102 24-100 0 0,-35-13 141 0 0,41 15-152 0 0,1 0 0 0 0,-1-1 0 0 0,1 1 0 0 0,-1-1 0 0 0,1 1 0 0 0,0-1 0 0 0,0 0 0 0 0,0 0 0 0 0,0 0-1 0 0,0 0 1 0 0,0 0 0 0 0,1 0 0 0 0,-3-4 0 0 0,3 4-17 0 0,1 1-1 0 0,0 0 0 0 0,-1-1 0 0 0,1 1 1 0 0,0 0-1 0 0,0-1 0 0 0,0 1 1 0 0,0 0-1 0 0,0-1 0 0 0,0 1 1 0 0,0 0-1 0 0,1-1 0 0 0,-1 1 0 0 0,0 0 1 0 0,1-1-1 0 0,-1 1 0 0 0,1 0 1 0 0,0 0-1 0 0,-1 0 0 0 0,1-1 1 0 0,0 1-1 0 0,0 0 0 0 0,-1 0 0 0 0,1 0 1 0 0,2-1-1 0 0,3-4-39 0 0,-1 1-1 0 0,1 1 1 0 0,9-6-1 0 0,-13 8 32 0 0,34-20-165 0 0,1 1 0 0 0,45-18 0 0 0,88-25-492 0 0,678-172-1377 0 0,-650 190 1710 0 0,164-34-6 0 0,316-31 76 0 0,-110 68 682 0 0,-568 43-423 0 0,18-1 63 0 0,0 1 0 0 0,0 0 0 0 0,0 2-1 0 0,21 4 1 0 0,-36-6 16 0 0,-5 3 8 0 0,-3 0-63 0 0,0 1 0 0 0,0-1 0 0 0,-1 0 0 0 0,1-1 0 0 0,-1 1 0 0 0,1-1 0 0 0,-1 0 0 0 0,0 0 0 0 0,-7 1 0 0 0,-90 17 173 0 0,-105 7 0 0 0,83-12-108 0 0,-756 62 184 0 0,757-69-257 0 0,-533 18 279 0 0,1-20 86 0 0,550-6-336 0 0,-1126-33 491 0 0,1089 28-456 0 0,-182-15 374 0 0,305 18-415 0 0,1-1-1 0 0,-1-2 0 0 0,0 1 1 0 0,1-2-1 0 0,-20-9 0 0 0,31 10-21 0 0,8 5-18 0 0,0 0-1 0 0,0 0 1 0 0,0 0-1 0 0,-1 0 1 0 0,1 0-1 0 0,0 0 1 0 0,0 0-1 0 0,0 0 1 0 0,0-1 0 0 0,0 1-1 0 0,0 0 1 0 0,0 0-1 0 0,0 0 1 0 0,0 0-1 0 0,0 0 1 0 0,0 0-1 0 0,0-1 1 0 0,0 1-1 0 0,0 0 1 0 0,0 0-1 0 0,0 0 1 0 0,0 0-1 0 0,0 0 1 0 0,0-1-1 0 0,0 1 1 0 0,0 0-1 0 0,0 0 1 0 0,0 0 0 0 0,0 0-1 0 0,0 0 1 0 0,0-1-1 0 0,0 1 1 0 0,0 0-1 0 0,0 0 1 0 0,0 0-1 0 0,0 0 1 0 0,0 0-1 0 0,6-4-52 0 0,-1 0 0 0 0,0 1 0 0 0,1 0 0 0 0,0 0-1 0 0,-1 0 1 0 0,1 1 0 0 0,0 0 0 0 0,8-2 0 0 0,6-3-86 0 0,261-82-1218 0 0,8 16 168 0 0,-217 55 939 0 0,605-139-1532 0 0,6 31 693 0 0,-29 42 723 0 0,0 41 116 0 0,-523 39 276 0 0,322 0 227 0 0,-446 4-244 0 0,108 6 256 0 0,-100-4-136 0 0,0 1 1 0 0,0 0-1 0 0,0 0 1 0 0,0 2-1 0 0,15 6 1 0 0,-14-2 187 0 0,-16-9-313 0 0,1 0 1 0 0,-1 0-1 0 0,0 0 1 0 0,0 0-1 0 0,0 0 1 0 0,0 1-1 0 0,0-1 0 0 0,0 0 1 0 0,0 0-1 0 0,0 0 1 0 0,0 0-1 0 0,0 0 1 0 0,1 0-1 0 0,-1 0 0 0 0,0 0 1 0 0,0 0-1 0 0,0 0 1 0 0,0 0-1 0 0,0 0 0 0 0,0 0 1 0 0,0 0-1 0 0,0 0 1 0 0,0 1-1 0 0,0-1 1 0 0,0 0-1 0 0,0 0 0 0 0,0 0 1 0 0,0 0-1 0 0,0 0 1 0 0,0 0-1 0 0,0 0 1 0 0,0 0-1 0 0,0 0 0 0 0,0 1 1 0 0,0-1-1 0 0,0 0 1 0 0,0 0-1 0 0,0 0 1 0 0,0 0-1 0 0,0 0 0 0 0,0 0 1 0 0,0 0-1 0 0,0 0 1 0 0,0 0-1 0 0,0 1 0 0 0,0-1 1 0 0,0 0-1 0 0,0 0 1 0 0,0 0-1 0 0,0 0 1 0 0,0 0-1 0 0,0 0 0 0 0,0 0 1 0 0,0 0-1 0 0,0 0 1 0 0,0 0-1 0 0,0 0 1 0 0,-1 0-1 0 0,1 0 0 0 0,0 1 1 0 0,0-1-1 0 0,0 0 1 0 0,-3 2 40 0 0,0 1 1 0 0,1-1 0 0 0,-1 1 0 0 0,-1-1-1 0 0,1 0 1 0 0,0 0 0 0 0,-1 0 0 0 0,1 0-1 0 0,-1-1 1 0 0,-3 2 0 0 0,-42 8 221 0 0,48-11-264 0 0,-356 36 894 0 0,254-30-735 0 0,-1347 53 487 0 0,1-52 39 0 0,1227-7-593 0 0,-508-15 327 0 0,712 14-416 0 0,9 1 10 0 0,0 0 1 0 0,0-1 0 0 0,1 0-1 0 0,-1-1 1 0 0,-16-5 0 0 0,23 7 4 0 0,5-1-32 0 0,52-11-446 0 0,58-3-1 0 0,-16 3 116 0 0,769-130-2743 0 0,-158 30 1362 0 0,-515 84 1411 0 0,321-39 175 0 0,537-1-1 0 0,-837 70 572 0 0,-147 1-6 0 0,74 14 0 0 0,-130-15-329 0 0,8 1 168 0 0,20 6 1 0 0,-34-7-179 0 0,-1-1 1 0 0,1 1 0 0 0,-1 0 0 0 0,0 0 0 0 0,1 0 0 0 0,-1 1 0 0 0,0 0 0 0 0,0-1 0 0 0,5 7 0 0 0,-8-9-74 0 0,-1 1 0 0 0,1-1 1 0 0,0 1-1 0 0,-1 0 0 0 0,1-1 0 0 0,-1 1 0 0 0,0 0 1 0 0,1-1-1 0 0,-1 1 0 0 0,1 0 0 0 0,-1 0 0 0 0,0-1 1 0 0,0 1-1 0 0,1 0 0 0 0,-1 0 0 0 0,0 0 0 0 0,0 0 1 0 0,0-1-1 0 0,0 1 0 0 0,0 0 0 0 0,0 0 0 0 0,0 0 1 0 0,0-1-1 0 0,0 1 0 0 0,-1 0 0 0 0,1 0 0 0 0,0 0 1 0 0,0-1-1 0 0,-1 1 0 0 0,1 0 0 0 0,-1 0 0 0 0,1-1 1 0 0,0 1-1 0 0,-1 0 0 0 0,1-1 0 0 0,-1 1 0 0 0,0-1 1 0 0,1 1-1 0 0,-2 0 0 0 0,-2 2 34 0 0,1 0 0 0 0,-1 0 0 0 0,0-1 0 0 0,0 1 0 0 0,-1-1-1 0 0,-4 2 1 0 0,-22 6 134 0 0,-1-1 0 0 0,0-1 0 0 0,-49 5 0 0 0,32-6-40 0 0,-1451 166 744 0 0,-285-73-760 0 0,1198-95 16 0 0,552-6-106 0 0,8 2 44 0 0,0-2 0 0 0,0-1 0 0 0,0-1 0 0 0,-37-9 0 0 0,55 8 47 0 0,9 0 6 0 0,18-5-93 0 0,6 2-87 0 0,1 1 0 0 0,30-4 0 0 0,-41 7 34 0 0,93-15-110 0 0,401-72-950 0 0,686-121-1173 0 0,14 79 306 0 0,142 118 1738 0 0,-1329 15 243 0 0,9 1 160 0 0,49 7 0 0 0,-75-8 20 0 0,-20 4 249 0 0,-11-2-233 0 0,0-1 0 0 0,-37-2 0 0 0,19-1-70 0 0,-2855-1 2365 0 0,2844 2-2516 0 0,-1162-11 169 0 0,616-27-80 0 0,563 33-55 0 0,-60-15 0 0 0,88 16-20 0 0,11 3-32 0 0,0 1 0 0 0,0 0 0 0 0,0 0 0 0 0,0 0 0 0 0,0 0 0 0 0,0 0 0 0 0,0 0 0 0 0,0 0 0 0 0,0 0 0 0 0,0 0 0 0 0,0 0 0 0 0,0-1 0 0 0,0 1 0 0 0,0 0-1 0 0,0 0 1 0 0,0 0 0 0 0,0 0 0 0 0,0 0 0 0 0,0 0 0 0 0,0 0 0 0 0,0 0 0 0 0,0 0 0 0 0,0 0 0 0 0,0-1 0 0 0,0 1 0 0 0,0 0 0 0 0,0 0 0 0 0,0 0 0 0 0,0 0 0 0 0,0 0 0 0 0,0 0 0 0 0,0 0-1 0 0,0 0 1 0 0,0 0 0 0 0,0 0 0 0 0,0 0 0 0 0,1 0 0 0 0,-1 0 0 0 0,0 0 0 0 0,0 0 0 0 0,0-1 0 0 0,0 1 0 0 0,0 0 0 0 0,0 0 0 0 0,0 0 0 0 0,0 0 0 0 0,0 0 0 0 0,0 0 0 0 0,1 0 0 0 0,12-2-30 0 0,-13 1 30 0 0,69-4-362 0 0,79 3 0 0 0,-32 1 46 0 0,591-4-354 0 0,-541 9 512 0 0,253 38-1 0 0,-398-39 155 0 0,1 1-1 0 0,-1 0 1 0 0,-1 2 0 0 0,32 13 0 0 0,-51-19-1 0 0,1 1 0 0 0,0 0 0 0 0,-1 0 0 0 0,1 0 0 0 0,-1 0 1 0 0,1 0-1 0 0,-1 0 0 0 0,1 0 0 0 0,-1 0 0 0 0,2 2 0 0 0,-3-3 3 0 0,0 1 0 0 0,0-1 0 0 0,1 1 0 0 0,-1 0 0 0 0,0-1 0 0 0,0 1 0 0 0,0-1 0 0 0,0 1 0 0 0,0-1 0 0 0,0 1 0 0 0,0 0 0 0 0,0-1 0 0 0,0 1 0 0 0,0-1 0 0 0,0 1 0 0 0,0 0 0 0 0,0-1 0 0 0,0 1 0 0 0,-1-1 0 0 0,1 1 0 0 0,0-1 1 0 0,0 1-1 0 0,-1-1 0 0 0,1 1 0 0 0,0-1 0 0 0,-1 1 0 0 0,0 1-1 0 0,-1 0 0 0 0,1-1 1 0 0,-1 0-1 0 0,1 1 0 0 0,-1-1 1 0 0,0 0-1 0 0,-2 2 1 0 0,-9 3 28 0 0,1 0 1 0 0,-1-1 0 0 0,0-1-1 0 0,-25 6 1 0 0,-60 4 291 0 0,78-12-271 0 0,-678 51 1033 0 0,-209-67-502 0 0,558 6-534 0 0,-34-17-34 0 0,368 23-8 0 0,3 0-6 0 0,-1 0 0 0 0,-15-4 0 0 0,25 5-51 0 0,20 0-135 0 0,25-4 71 0 0,2 0 37 0 0,423-41-51 0 0,53-4 26 0 0,-493 49 107 0 0,161-7-21 0 0,-136 8 5 0 0,80 11 0 0 0,-116-8 5 0 0,-16-3 11 0 0,0 0 0 0 0,0 0 0 0 0,0 1 0 0 0,1-1 0 0 0,-1 0 0 0 0,0 0 0 0 0,0 0 0 0 0,0 0 0 0 0,0 0 0 0 0,0 0 0 0 0,0 0 0 0 0,0 0 0 0 0,0 0 0 0 0,0 0 0 0 0,0 0 0 0 0,0 0-1 0 0,0 0 1 0 0,1 0 0 0 0,-1 0 0 0 0,0 0 0 0 0,0 0 0 0 0,0 1 0 0 0,0-1 0 0 0,0 0 0 0 0,0 0 0 0 0,0 0 0 0 0,0 0 0 0 0,0 0 0 0 0,0 0 0 0 0,0 0 0 0 0,0 0 0 0 0,0 0 0 0 0,0 0 0 0 0,0 1 0 0 0,0-1 0 0 0,0 0-1 0 0,0 0 1 0 0,0 0 0 0 0,0 0 0 0 0,0 0 0 0 0,0 0 0 0 0,0 0 0 0 0,0 0 0 0 0,0 0 0 0 0,0 0 0 0 0,0 0 0 0 0,0 1 0 0 0,0-1 0 0 0,-1 0 0 0 0,1 0 0 0 0,0 0 0 0 0,0 0 0 0 0,0 0 0 0 0,-8 3 2 0 0,-9 2 26 0 0,0-1 0 0 0,0 0 0 0 0,-1-1 0 0 0,-22 0-1 0 0,4 1 50 0 0,-441 36 518 0 0,117-12-438 0 0,67-8-57 0 0,-102 11 6 0 0,84 0 58 0 0,130-14-543 0 0,169-15 85 0 0,19 1-274 0 0,22 1 159 0 0,25-1 179 0 0,94-5 0 0 0,55-19 183 0 0,1 1 40 0 0,214 7-223 0 0,-374 12 9 0 0,-41 0 26 0 0,-14 1-167 0 0,5 0 340 0 0,-418 2 806 0 0,81 0-200 0 0,238-2-436 0 0,17 1-30 0 0,-90-11 0 0 0,168 8-132 0 0,8 2-56 0 0,3 0-19 0 0,1 1 68 0 0,-1-1 0 0 0,0 0-1 0 0,0 0 1 0 0,1 1 0 0 0,-1-1-1 0 0,0 0 1 0 0,1 0 0 0 0,-1-1 0 0 0,0 1-1 0 0,2 0 1 0 0,5-1-74 0 0,398-34-1075 0 0,-173 8 1157 0 0,139-22-1559 0 0,-360 45 1351 0 0,-12 3 218 0 0,0 1 0 0 0,0-1 0 0 0,0 1 0 0 0,0 0 0 0 0,-1-1 0 0 0,1 1 0 0 0,0-1 0 0 0,0 1 0 0 0,-1-1 0 0 0,1 1 0 0 0,0 0 0 0 0,-1-1 0 0 0,1 1-1 0 0,0 0 1 0 0,-1-1 0 0 0,1 1 0 0 0,0 0 0 0 0,-1 0 0 0 0,1-1 0 0 0,-1 1 0 0 0,1 0 0 0 0,-1 0 0 0 0,1 0 0 0 0,0-1 0 0 0,-2 1 0 0 0,-8-5 105 0 0,1 1 0 0 0,-2 0 0 0 0,1 1 0 0 0,0 0 0 0 0,-17-3 0 0 0,-58-3 284 0 0,63 7-291 0 0,-432-21 1120 0 0,214 13-552 0 0,108 6-337 0 0,-101-8 116 0 0,219 10-448 0 0,12 2-80 0 0,16-4-330 0 0,44-8 263 0 0,0 3 1 0 0,1 2 0 0 0,94 2-1 0 0,-119 6 175 0 0,40 6 0 0 0,-57-4-13 0 0,-1 0 0 0 0,0 2 0 0 0,0-1 0 0 0,23 12-1 0 0,-35-14-8 0 0,1 0 0 0 0,-1 1 0 0 0,0 0 0 0 0,0 0 0 0 0,6 6 0 0 0,-2 2 0 0 0,-7-8 2 0 0,-1-1-1 0 0,1 0 0 0 0,-1 0 0 0 0,0 0 1 0 0,0 1-1 0 0,0-1 0 0 0,0 0 1 0 0,-1 0-1 0 0,1 1 0 0 0,-1-1 0 0 0,1 0 1 0 0,-1 0-1 0 0,0 0 0 0 0,1 0 1 0 0,-1 0-1 0 0,0 0 0 0 0,-1 0 0 0 0,1 0 1 0 0,0 0-1 0 0,0 0 0 0 0,-1-1 1 0 0,1 1-1 0 0,-1 0 0 0 0,0-1 0 0 0,-1 2 1 0 0,-5 4 16 0 0,0-1-1 0 0,-1 0 1 0 0,1-1 0 0 0,-12 6 0 0 0,-125 50 360 0 0,102-46-301 0 0,1 3-1 0 0,-53 30 1 0 0,90-46-70 0 0,0 1-1 0 0,0 1 1 0 0,0-1 0 0 0,1 1-1 0 0,0 0 1 0 0,0 0 0 0 0,-7 8-1 0 0,1 4-19 0 0,11-10-31 0 0,0-3 0 0 0,-1-1 23 0 0,0 0 1 0 0,1 0-1 0 0,0 0 0 0 0,-1 0 0 0 0,1 0 1 0 0,0 0-1 0 0,0 0 0 0 0,0 0 1 0 0,0 0-1 0 0,0-1 0 0 0,1 1 1 0 0,-1 0-1 0 0,0-1 0 0 0,1 1 0 0 0,-1-1 1 0 0,1 1-1 0 0,0-1 0 0 0,-1 0 1 0 0,4 2-1 0 0,2 1-72 0 0,1 0 0 0 0,-1 0-1 0 0,13 3 1 0 0,21 5-55 0 0,1-3 0 0 0,45 6 0 0 0,-47-9 112 0 0,70 7-71 0 0,117-2 0 0 0,38 3-87 0 0,-213-9 95 0 0,96 15-1094 0 0,-178-18 1272 0 0,-283 17 1857 0 0,1 21-1594 0 0,277-35-303 0 0,-19 1-3 0 0,32-5-20 0 0,-1 2 0 0 0,1 0 1 0 0,-1 2-1 0 0,-26 9 1 0 0,49-14-19 0 0,0 0 1 0 0,0 0 0 0 0,0 0-1 0 0,0 0 1 0 0,0 0 0 0 0,-1 0 0 0 0,1 0-1 0 0,0 0 1 0 0,0 0 0 0 0,0 0-1 0 0,0 0 1 0 0,0 0 0 0 0,0 0 0 0 0,0 0-1 0 0,0 0 1 0 0,0 0 0 0 0,0 0-1 0 0,-1 0 1 0 0,1 0 0 0 0,0 0 0 0 0,0 1-1 0 0,0-1 1 0 0,0 0 0 0 0,0 0-1 0 0,0 0 1 0 0,0 0 0 0 0,0 0-1 0 0,0 0 1 0 0,0 0 0 0 0,0 0 0 0 0,0 0-1 0 0,0 0 1 0 0,0 0 0 0 0,0 1-1 0 0,0-1 1 0 0,0 0 0 0 0,0 0 0 0 0,0 0-1 0 0,0 0 1 0 0,0 0 0 0 0,0 0-1 0 0,0 0 1 0 0,0 0 0 0 0,0 0-1 0 0,0 1 1 0 0,0-1 0 0 0,0 0 0 0 0,0 0-1 0 0,0 0 1 0 0,0 0 0 0 0,0 0-1 0 0,0 0 1 0 0,0 0 0 0 0,0 0 0 0 0,0 0-1 0 0,0 0 1 0 0,0 0 0 0 0,0 1-1 0 0,1-1 1 0 0,-1 0 0 0 0,0 0 0 0 0,0 0-1 0 0,0 0 1 0 0,2 3-30 0 0,0 0 0 0 0,0 0 0 0 0,0 0-1 0 0,1 0 1 0 0,-1-1 0 0 0,1 1 0 0 0,0 0 0 0 0,-1-1 0 0 0,1 0 0 0 0,0 0 0 0 0,1 0-1 0 0,-1 0 1 0 0,0 0 0 0 0,0-1 0 0 0,1 0 0 0 0,4 2 0 0 0,7 1-33 0 0,1 0 1 0 0,24 2-1 0 0,-32-5 55 0 0,54 5-77 0 0,78-2 1 0 0,64-13 94 0 0,-92 3-89 0 0,-47 3 43 0 0,167-10-532 0 0,-2-17-1465 0 0,-212 27 1645 0 0,-14 2 146 0 0,-7 1 75 0 0,-59-3 1256 0 0,-82 6-1 0 0,41 1-578 0 0,-272 5 653 0 0,186-3-550 0 0,35-7-300 0 0,-86 5 20 0 0,212 0-336 0 0,26-4-95 0 0,3 2-201 0 0,0-1 260 0 0,0-1 0 0 0,-1 1 0 0 0,1 0 0 0 0,0 0 0 0 0,0-1 0 0 0,-1 1 1 0 0,1 0-1 0 0,0-1 0 0 0,2 2 0 0 0,-2-1-28 0 0,5 2-11 0 0,0 0-1 0 0,0 0 1 0 0,0 0-1 0 0,1-1 1 0 0,-1 0-1 0 0,1 0 0 0 0,12 2 1 0 0,52 2-200 0 0,-52-5 216 0 0,396-8-43 0 0,-200-2 170 0 0,324-39-204 0 0,-145-19-488 0 0,-384 65 605 0 0,-5 1 18 0 0,0 0 0 0 0,0 0-1 0 0,0-1 1 0 0,0 0 0 0 0,5-2 0 0 0,-9 4 5 0 0,-1-1 1 0 0,0 1-1 0 0,0 0 0 0 0,0 0 1 0 0,0 0-1 0 0,1 0 1 0 0,-1 0-1 0 0,0-1 1 0 0,0 1-1 0 0,0 0 0 0 0,0 0 1 0 0,0 0-1 0 0,0 0 1 0 0,1-1-1 0 0,-1 1 1 0 0,0 0-1 0 0,0 0 0 0 0,0 0 1 0 0,0-1-1 0 0,0 1 1 0 0,0 0-1 0 0,0 0 1 0 0,0 0-1 0 0,0-1 0 0 0,0 1 1 0 0,0 0-1 0 0,0 0 1 0 0,0 0-1 0 0,0-1 1 0 0,0 1-1 0 0,0 0 0 0 0,0 0 1 0 0,0 0-1 0 0,0-1 1 0 0,-1 1-1 0 0,1 0 1 0 0,0 0-1 0 0,0 0 0 0 0,0-1 1 0 0,0 1-1 0 0,-4-6 40 0 0,2 4-30 0 0,-1 1 1 0 0,1-1-1 0 0,0 0 1 0 0,0 1-1 0 0,-1 0 0 0 0,1-1 1 0 0,-1 1-1 0 0,1 0 1 0 0,-1 0-1 0 0,-5-1 0 0 0,-32-4 53 0 0,26 4-39 0 0,-36-3 20 0 0,0 2 0 0 0,-55 3 0 0 0,-103 16 51 0 0,52-2 174 0 0,108-11-201 0 0,-472 41 984 0 0,145 6-652 0 0,351-47-382 0 0,0 2 0 0 0,-43 13 0 0 0,66-17-18 0 0,0-1 1 0 0,0 0 0 0 0,-1 1 0 0 0,1-1 0 0 0,0 1 0 0 0,0-1-1 0 0,0 1 1 0 0,0 0 0 0 0,0-1 0 0 0,0 1 0 0 0,0 0-1 0 0,-2 1 1 0 0,3-1-2 0 0,0-1-1 0 0,0 1 0 0 0,0-1 1 0 0,-1 1-1 0 0,1-1 0 0 0,0 1 0 0 0,0-1 1 0 0,0 1-1 0 0,0-1 0 0 0,0 1 1 0 0,0-1-1 0 0,0 1 0 0 0,0 0 1 0 0,0-1-1 0 0,0 1 0 0 0,0-1 0 0 0,0 1 1 0 0,0-1-1 0 0,0 1 0 0 0,1-1 1 0 0,-1 1-1 0 0,0-1 0 0 0,0 1 1 0 0,1-1-1 0 0,-1 1 0 0 0,14 10-125 0 0,-8-8 64 0 0,0-1 0 0 0,0 0 0 0 0,11 3-1 0 0,19 1-83 0 0,1-1 1 0 0,57 0-1 0 0,78-10 159 0 0,-166 5-16 0 0,1014-90-1094 0 0,-819 69 958 0 0,74-10 81 0 0,154-15-20 0 0,-350 39 108 0 0,120-5 141 0 0,-190 12-122 0 0,0 1 1 0 0,17 2-1 0 0,-24-2 16 0 0,-4 1 0 0 0,-7 2 28 0 0,1 0-1 0 0,-1-1 0 0 0,0 0 1 0 0,0 0-1 0 0,-17 2 1 0 0,8-1 9 0 0,-224 37 800 0 0,52-11-492 0 0,-564 89 457 0 0,378-70-435 0 0,-274 39-93 0 0,603-82-300 0 0,-142 27 23 0 0,187-32-151 0 0,12 4-109 0 0,1 0 90 0 0,0 0 0 0 0,0-1 1 0 0,0-1-1 0 0,1 0 0 0 0,18 3 0 0 0,29 0-77 0 0,69-2 0 0 0,62-11 164 0 0,-54 2 16 0 0,120-4-2 0 0,337-1-544 0 0,-548 10 347 0 0,0 3 0 0 0,76 14-1 0 0,-104-11 114 0 0,-15-5 51 0 0,1 0 1 0 0,-1 1 0 0 0,1-2-1 0 0,-1 1 1 0 0,1 0-1 0 0,0 0 1 0 0,4 0-1 0 0,-21 2 6 0 0,5 1 68 0 0,-31 4 101 0 0,0-2 1 0 0,-1-1 0 0 0,-48-1-1 0 0,37-2 18 0 0,-142 11 317 0 0,-97 3 2 0 0,133-13-206 0 0,-158 7 434 0 0,267-5-492 0 0,-59 14 0 0 0,102-18-193 0 0,3-1-12 0 0,1 0 1 0 0,0 1-1 0 0,0-1 0 0 0,0 1 1 0 0,0 0-1 0 0,0 0 0 0 0,0 0 1 0 0,1 0-1 0 0,-1 0 1 0 0,0 0-1 0 0,-1 1 0 0 0,0 0-119 0 0,5 0-12 0 0,0 1 84 0 0,1 0 1 0 0,-1-1 0 0 0,1 1 0 0 0,-1-1-1 0 0,1 0 1 0 0,0 0 0 0 0,0 0 0 0 0,0 0-1 0 0,0 0 1 0 0,0 0 0 0 0,1-1 0 0 0,-1 1 0 0 0,0-1-1 0 0,1 0 1 0 0,-1 0 0 0 0,7 0 0 0 0,7 2-133 0 0,0-2 1 0 0,21 0-1 0 0,110 0 69 0 0,263-7 104 0 0,172-12-60 0 0,-466 14 23 0 0,73 1-120 0 0,-158 5 132 0 0,0 1 1 0 0,0 1 0 0 0,55 15-1 0 0,-87-19 28 0 0,0 0 1 0 0,0 0-1 0 0,-1 0 0 0 0,1 0 0 0 0,0 0 0 0 0,0 0 0 0 0,0 0 0 0 0,0 0 1 0 0,0 0-1 0 0,0 0 0 0 0,0 0 0 0 0,0 1 0 0 0,0-1 0 0 0,0 0 0 0 0,0 0 1 0 0,0 0-1 0 0,0 0 0 0 0,0 0 0 0 0,0 0 0 0 0,0 0 0 0 0,0 0 0 0 0,0 0 1 0 0,0 0-1 0 0,0 0 0 0 0,0 0 0 0 0,0 0 0 0 0,0 1 0 0 0,0-1 0 0 0,0 0 1 0 0,0 0-1 0 0,0 0 0 0 0,0 0 0 0 0,0 0 0 0 0,0 0 0 0 0,0 0 0 0 0,0 0 1 0 0,0 0-1 0 0,0 0 0 0 0,1 0 0 0 0,-1 0 0 0 0,0 0 0 0 0,0 0 0 0 0,0 0 1 0 0,0 0-1 0 0,0 0 0 0 0,0 0 0 0 0,0 0 0 0 0,0 1 0 0 0,0-1 0 0 0,0 0 1 0 0,0 0-1 0 0,0 0 0 0 0,0 0 0 0 0,0 0 0 0 0,1 0 0 0 0,-8 4 16 0 0,1 1 0 0 0,0-1 0 0 0,-1-1 0 0 0,0 1 0 0 0,0-1 0 0 0,-13 4 0 0 0,-50 11 297 0 0,51-13-245 0 0,-404 57 546 0 0,212-37-498 0 0,-181 20 233 0 0,339-41-289 0 0,-152 18 230 0 0,196-21-289 0 0,-22 8-21 0 0,31-8 9 0 0,0-1 0 0 0,1 1 0 0 0,-1 0 1 0 0,0 0-1 0 0,1-1 0 0 0,-1 1 0 0 0,1 0 0 0 0,-1 0 0 0 0,1-1 1 0 0,0 1-1 0 0,-1-1 0 0 0,1 1 0 0 0,-1 0 0 0 0,1-1 0 0 0,0 1 0 0 0,0 0 1 0 0,5 2-24 0 0,0 0 0 0 0,0 0 1 0 0,0 0-1 0 0,0 0 1 0 0,1-1-1 0 0,-1 0 1 0 0,1 0-1 0 0,6 0 0 0 0,59 5-225 0 0,-56-7 214 0 0,83 3-110 0 0,100-10-1 0 0,101-25-75 0 0,-217 23 81 0 0,328-57-450 0 0,-231 32 274 0 0,228-52-350 0 0,294-102-440 0 0,-609 162 919 0 0,-58 17 102 0 0,231-75-154 0 0,-251 78 368 0 0,-14 6-112 0 0,-1 0 0 0 0,0 0 0 0 0,0 0 0 0 0,0-1 0 0 0,0 1 0 0 0,0 0 0 0 0,0 0 0 0 0,0 0-1 0 0,0 0 1 0 0,0 0 0 0 0,1 0 0 0 0,-1 0 0 0 0,0 0 0 0 0,0 0 0 0 0,0 0 0 0 0,0-1 0 0 0,0 1 0 0 0,0 0 0 0 0,0 0-1 0 0,0 0 1 0 0,0 0 0 0 0,0 0 0 0 0,0 0 0 0 0,0 0 0 0 0,0 0 0 0 0,0-1 0 0 0,0 1 0 0 0,0 0 0 0 0,0 0 0 0 0,0 0-1 0 0,0 0 1 0 0,0 0 0 0 0,0 0 0 0 0,0 0 0 0 0,0-1 0 0 0,0 1 0 0 0,0 0 0 0 0,0 0 0 0 0,0 0 0 0 0,0 0-1 0 0,0 0 1 0 0,-1 0 0 0 0,1 0 0 0 0,0 0 0 0 0,0 0 0 0 0,0-1 0 0 0,0 1 0 0 0,0 0 0 0 0,0 0 0 0 0,0 0 0 0 0,0 0-1 0 0,-1 0 1 0 0,-3-3 85 0 0,-5-1 17 0 0,1 2-1 0 0,0-1 0 0 0,-1 1 1 0 0,0 1-1 0 0,1 0 0 0 0,-1 0 1 0 0,0 0-1 0 0,-9 2 0 0 0,14-1-71 0 0,-294 18 958 0 0,238-12-952 0 0,-736 79 571 0 0,250-26 16 0 0,-56 20-133 0 0,283-38-361 0 0,-160 28-35 0 0,544-73-816 0 0,54-12 103 0 0,223-35-77 0 0,-286 40 594 0 0,626-109-1789 0 0,-144 49 526 0 0,-1 41 877 0 0,-519 30 475 0 0,99 2-45 0 0,-97 0 31 0 0,0 0 0 0 0,0 1 0 0 0,30 9 0 0 0,-26-1 0 0 0,-23-11 19 0 0,-1 0 0 0 0,1 1 0 0 0,-1-1 0 0 0,1 0 0 0 0,-1 1 0 0 0,1-1 0 0 0,-1 0 0 0 0,1 1 0 0 0,-1-1 0 0 0,0 0 0 0 0,1 1 0 0 0,-1-1 0 0 0,0 1 0 0 0,1-1 0 0 0,-1 1 0 0 0,0-1 0 0 0,1 1 0 0 0,-1-1 0 0 0,0 1 0 0 0,0-1 0 0 0,0 1 0 0 0,0-1 0 0 0,1 1 0 0 0,-1 0 0 0 0,0-1 0 0 0,0 1 0 0 0,-1 1 0 0 0,1 0 0 0 0,-1-1-1 0 0,0 1 1 0 0,0-1-1 0 0,0 0 1 0 0,1 1 0 0 0,-1-1-1 0 0,-1 0 1 0 0,1 1 0 0 0,0-1-1 0 0,0 0 1 0 0,0 0-1 0 0,-2 1 1 0 0,-24 15 73 0 0,-5-2 82 0 0,-62 18 0 0 0,49-18-39 0 0,-66 19 492 0 0,-126 21 1 0 0,-119 3 537 0 0,261-44-815 0 0,-310 30 755 0 0,63-8-226 0 0,82-9-266 0 0,-64 10-31 0 0,238-18-536 0 0,55-11-513 0 0,33-5 275 0 0,2 1 149 0 0,0 0 0 0 0,0-1 0 0 0,0 1 0 0 0,1-1 0 0 0,-1 0 0 0 0,1 0 0 0 0,-1 0 0 0 0,1-1 0 0 0,0 1 0 0 0,10 2 0 0 0,8 2-80 0 0,28 5 0 0 0,-35-9 157 0 0,284 38-8 0 0,-123-20-70 0 0,47 20 52 0 0,-169-27 14 0 0,-2 3-1 0 0,55 23 0 0 0,-107-39 0 0 0,1 0 0 0 0,0-1 0 0 0,-1 1 0 0 0,1 0 0 0 0,0 0 0 0 0,-1 0 0 0 0,1 0 0 0 0,1 2 0 0 0,-3-3 0 0 0,0 1 0 0 0,0-1 0 0 0,0 0 0 0 0,0 1 0 0 0,0-1 0 0 0,0 1 0 0 0,-1-1 0 0 0,1 0 0 0 0,0 1 0 0 0,0-1 0 0 0,0 1 0 0 0,0-1 0 0 0,0 0 0 0 0,-1 1 0 0 0,1-1 0 0 0,0 0 0 0 0,0 1 0 0 0,-1-1 0 0 0,1 0 0 0 0,0 1 0 0 0,0-1 0 0 0,-1 0 0 0 0,1 1 0 0 0,0-1 0 0 0,-1 0 0 0 0,1 0 0 0 0,-1 0 0 0 0,1 1 0 0 0,0-1 0 0 0,-1 0 0 0 0,0 0 0 0 0,-15 7 11 0 0,1-3 48 0 0,0 0-1 0 0,0-2 1 0 0,-24 2 0 0 0,-48-2 167 0 0,61-2-187 0 0,-370-26 380 0 0,187 8-301 0 0,159 14-132 0 0,48 4-56 0 0,5 2-315 0 0,4 1 260 0 0,0 1 0 0 0,1-1 0 0 0,0-1-1 0 0,0 1 1 0 0,12 1 0 0 0,45 3-134 0 0,-32-4 188 0 0,239 20-235 0 0,-30-2 37 0 0,-46-1 81 0 0,-193-20 257 0 0,-146-6 790 0 0,47 1-560 0 0,-364-9 19 0 0,140 10-82 0 0,284 4-224 0 0,0 2 0 0 0,-36 6 0 0 0,70-7-250 0 0,4 1-324 0 0,3 4 473 0 0,1 0-1 0 0,0 0 1 0 0,0-1 0 0 0,1 0-1 0 0,-1 0 1 0 0,1-1-1 0 0,0 0 1 0 0,0 0-1 0 0,0 0 1 0 0,9 2-1 0 0,15 5-68 0 0,40 8 0 0 0,-39-11 150 0 0,699 171 188 0 0,-611-154-108 0 0,156 11 0 0 0,127-15 40 0 0,-269-20-424 0 0,224-27 0 0 0,-316 20 225 0 0,226-36-855 0 0,-216 31 727 0 0,0-3 0 0 0,-1-2 0 0 0,51-23 0 0 0,-52 16 103 0 0,-1-2 1 0 0,-1-3-1 0 0,68-50 0 0 0,-103 68 112 0 0,-1-1 0 0 0,0-1 0 0 0,0 1 0 0 0,-1-2 0 0 0,18-26 0 0 0,-26 34 0 0 0,0-1 0 0 0,0 1 0 0 0,-1-1 0 0 0,0 0 0 0 0,0 0 0 0 0,0 0 0 0 0,0 0 0 0 0,0-7 0 0 0,-2 9 0 0 0,0-1 0 0 0,0 1 0 0 0,0 0 0 0 0,-1 0 0 0 0,1 0 0 0 0,-1 0 0 0 0,0 0 0 0 0,0-1 0 0 0,-1 1 0 0 0,1 1 0 0 0,-1-1 0 0 0,0 0 0 0 0,-2-4 0 0 0,-2 0 76 0 0,0 0-1 0 0,-1 0 0 0 0,0 1 0 0 0,0 0 0 0 0,-1 0 0 0 0,0 1 0 0 0,0 0 1 0 0,0 1-1 0 0,-1-1 0 0 0,1 2 0 0 0,-1-1 0 0 0,-1 1 0 0 0,1 0 1 0 0,-11-2-1 0 0,-13-3 358 0 0,0 2 0 0 0,-62-6 0 0 0,-36 4 43 0 0,0 6 0 0 0,-191 20 0 0 0,-257 72-275 0 0,170-4-200 0 0,159-32-15 0 0,-117 29-240 0 0,203-44 225 0 0,146-34 31 0 0,-51 13 7 0 0,60-14 34 0 0,0 0-1 0 0,-1 1 1 0 0,1 0 0 0 0,-15 10-1 0 0,24-14-37 0 0,-1 1-1 0 0,1-1 1 0 0,-1 0-1 0 0,1 1 0 0 0,-1-1 1 0 0,1 1-1 0 0,-1-1 1 0 0,1 1-1 0 0,-1-1 1 0 0,1 1-1 0 0,0-1 0 0 0,-1 1 1 0 0,1 0-1 0 0,0-1 1 0 0,-1 1-1 0 0,1-1 0 0 0,0 1 1 0 0,0 0-1 0 0,0-1 1 0 0,0 1-1 0 0,0 0 1 0 0,-1-1-1 0 0,1 1 0 0 0,0-1 1 0 0,0 1-1 0 0,1 0 1 0 0,-1-1-1 0 0,0 1 0 0 0,0 0 1 0 0,0-1-1 0 0,0 1 1 0 0,0 0-1 0 0,1-1 1 0 0,-1 1-1 0 0,0-1 0 0 0,1 1 1 0 0,-1-1-1 0 0,0 1 1 0 0,1 0-1 0 0,-1-1 1 0 0,1 1-1 0 0,-1-1 0 0 0,1 0 1 0 0,-1 1-1 0 0,1-1 1 0 0,0 1-1 0 0,2 2-22 0 0,1 0-1 0 0,0 0 1 0 0,1 0 0 0 0,7 4-1 0 0,1-1-5 0 0,1-1-1 0 0,-1-1 1 0 0,1 0-1 0 0,0 0 1 0 0,0-2-1 0 0,21 2 1 0 0,90-3-81 0 0,308-43-17 0 0,-2-30-66 0 0,-292 47-88 0 0,1123-207-2682 0 0,-444 99 1899 0 0,-475 81 805 0 0,296-29 23 0 0,-406 59 171 0 0,314-18 402 0 0,-506 40-239 0 0,42-1 649 0 0,113 12 1 0 0,-191-10-387 0 0,-10 1 2 0 0,-28 7-113 0 0,-1-1-1 0 0,1-1 0 0 0,-62 4 0 0 0,47-7-111 0 0,-342 48 344 0 0,-764 67-275 0 0,-173-47 1117 0 0,1288-71-1242 0 0,-335 7 1310 0 0,372-8-1298 0 0,5 0-133 0 0,0-1 0 0 0,0 1 1 0 0,0 0-1 0 0,0 0 0 0 0,0 0 0 0 0,4 1 1 0 0,11 1-54 0 0,267-19-573 0 0,-1-21 362 0 0,-95 11 186 0 0,397-55-187 0 0,663-81-396 0 0,-283 83 519 0 0,-938 78 181 0 0,120-1 129 0 0,-128 4-109 0 0,0 0 0 0 0,-1 2 0 0 0,1 0 0 0 0,-1 2-1 0 0,24 7 1 0 0,-41-11 73 0 0,-5 0 39 0 0,-10 3-34 0 0,-1 0 0 0 0,1-1 0 0 0,-26 3 0 0 0,16-4-34 0 0,-556 39 709 0 0,402-34-746 0 0,-757 18 117 0 0,892-25-136 0 0,-220 7 37 0 0,-256 0 71 0 0,-87-11 148 0 0,507 3 176 0 0,-179-26 0 0 0,242 18-199 0 0,33 9-142 0 0,7-1-44 0 0,340-39-1062 0 0,334-70 176 0 0,6 19 274 0 0,318 8 6 0 0,-506 88 492 0 0,-476-4 57 0 0,-10-1 9 0 0,-1 1-1 0 0,0 1 0 0 0,1 0 0 0 0,-1 0 1 0 0,12 5-1 0 0,-20-6 35 0 0,-5 0 4 0 0,-28 8 34 0 0,-1-2 0 0 0,0-2 0 0 0,-43 3 0 0 0,33-3-16 0 0,-1878 173 425 0 0,1533-154-337 0 0,43-5 536 0 0,257-15-332 0 0,84-4-288 0 0,6 1-156 0 0,5 2 38 0 0,0-1-1 0 0,0 0 1 0 0,1 0-1 0 0,-1-1 1 0 0,10 1-1 0 0,48-2-234 0 0,-27 0 132 0 0,276-13-544 0 0,3-25 379 0 0,579-65-604 0 0,-246 52 534 0 0,1 40 86 0 0,-619 11 298 0 0,-4 0 2 0 0,-1 1 0 0 0,0 1 0 0 0,1 1 1 0 0,32 9-1 0 0,-60-12 1 0 0,-1 0 0 0 0,1 0 0 0 0,0 0-1 0 0,-1 0 1 0 0,1 0 0 0 0,0 1 0 0 0,-1-1 0 0 0,1 0 0 0 0,0 1 0 0 0,-1-1 0 0 0,1 0-1 0 0,-1 1 1 0 0,1-1 0 0 0,0 1 0 0 0,-1-1 0 0 0,1 1 0 0 0,-1-1 0 0 0,0 1-1 0 0,1 0 1 0 0,-1 0 2 0 0,0 0-1 0 0,0 0 1 0 0,0-1-1 0 0,0 1 1 0 0,-1 0 0 0 0,1-1-1 0 0,0 1 1 0 0,-1-1-1 0 0,1 1 1 0 0,0 0-1 0 0,-1-1 1 0 0,1 1-1 0 0,-1-1 1 0 0,1 1-1 0 0,-1-1 1 0 0,1 1-1 0 0,-1-1 1 0 0,1 1-1 0 0,-1-1 1 0 0,0 0 0 0 0,1 1-1 0 0,-1-1 1 0 0,-1 1-1 0 0,-20 8 99 0 0,-15 4 56 0 0,-61 10 0 0 0,-44 0 11 0 0,104-18-130 0 0,-267 40 227 0 0,-955 125 101 0 0,342-65-219 0 0,369-41-101 0 0,-862 114 456 0 0,1382-174-470 0 0,-299 55 630 0 0,325-58-735 0 0,6 1-4 0 0,2 2 22 0 0,1 0-1 0 0,0 0 0 0 0,0 0 1 0 0,0-1-1 0 0,0 0 0 0 0,1-1 1 0 0,-1 1-1 0 0,14 2 1 0 0,61 8-367 0 0,-68-12 370 0 0,239 11-262 0 0,5-20 123 0 0,-226 6 186 0 0,1197-92 3 0 0,-162 9 0 0 0,-1000 81 0 0 0,587-27-38 0 0,-4 44 4 0 0,-649-13 34 0 0,163 17-13 0 0,-192-16-87 0 0,10 1 69 0 0,-158 6 89 0 0,-415 22 316 0 0,-302 38-360 0 0,403-30 76 0 0,103-12 34 0 0,-229 20 266 0 0,417-32-139 0 0,-96 10 440 0 0,285-23-638 0 0,8-1-25 0 0,-1 0 0 0 0,0 1-1 0 0,1 0 1 0 0,-1-1 0 0 0,1 1 0 0 0,-1 1-1 0 0,-3 1 1 0 0,7-3-29 0 0,0 0 0 0 0,0 0 0 0 0,0 0 0 0 0,0 0 0 0 0,0 0 0 0 0,0 0 0 0 0,0 0 0 0 0,0 0 0 0 0,0 0 0 0 0,0 0 0 0 0,0 0 0 0 0,0 0 0 0 0,1 0 0 0 0,-1 0 0 0 0,0 0 0 0 0,0 1 0 0 0,0-1 0 0 0,0 0 0 0 0,0 0 0 0 0,0 0 0 0 0,0 0 0 0 0,0 0 0 0 0,0 0 0 0 0,0 0 0 0 0,0 0 0 0 0,0 0 0 0 0,0 0 0 0 0,0 0 0 0 0,0 0 0 0 0,0 1 0 0 0,0-1 0 0 0,0 0 0 0 0,0 0 0 0 0,0 0 0 0 0,0 0 0 0 0,0 0 1 0 0,0 0-1 0 0,0 0 0 0 0,0 0 0 0 0,0 0 0 0 0,0 0 0 0 0,0 0 0 0 0,0 1 0 0 0,0-1 0 0 0,0 0 0 0 0,0 0 0 0 0,0 0 0 0 0,-1 0 0 0 0,1 0 0 0 0,0 0 0 0 0,0 0 0 0 0,0 0 0 0 0,0 0 0 0 0,0 0 0 0 0,0 0 0 0 0,0 0 0 0 0,0 0 0 0 0,0 0 0 0 0,0 0 0 0 0,0 0 0 0 0,0 0 0 0 0,0 0 0 0 0,-1 0 0 0 0,1 0 0 0 0,5 4-23 0 0,-1 0-1 0 0,1 0 1 0 0,0-1 0 0 0,1 0-1 0 0,-1 0 1 0 0,0 0 0 0 0,1-1-1 0 0,-1 1 1 0 0,1-1 0 0 0,0-1 0 0 0,0 1-1 0 0,10 0 1 0 0,11 2-119 0 0,42 0-1 0 0,146-14-300 0 0,3-17 199 0 0,-159 19 198 0 0,679-109-499 0 0,-237 34 222 0 0,172-15 42 0 0,1 26 58 0 0,131 56 175 0 0,-800 16 53 0 0,116 8 56 0 0,-93-4-35 0 0,0 0 1 0 0,32 11-1 0 0,-52-13-17 0 0,1 1 1 0 0,-1 1-1 0 0,1-1 0 0 0,-1 1 1 0 0,10 7-1 0 0,-16-10-4 0 0,0 0 0 0 0,0 1 0 0 0,-1-1 1 0 0,1 0-1 0 0,-1 0 0 0 0,1 1 0 0 0,-1-1 0 0 0,0 1 0 0 0,0 0 0 0 0,1-1 0 0 0,-1 1 0 0 0,0 0 1 0 0,0-1-1 0 0,-1 1 0 0 0,1 0 0 0 0,0 0 0 0 0,-1 0 0 0 0,1 0 0 0 0,-1 0 0 0 0,1 0 0 0 0,-1 0 0 0 0,0 0 1 0 0,0 0-1 0 0,0 0 0 0 0,0 0 0 0 0,0 0 0 0 0,0 0 0 0 0,-1 0 0 0 0,0 2 0 0 0,0 0 4 0 0,-1 0-1 0 0,0 0 0 0 0,0 0 0 0 0,0-1 0 0 0,-1 1 1 0 0,0-1-1 0 0,1 1 0 0 0,-1-1 0 0 0,0 0 1 0 0,0 0-1 0 0,-1 0 0 0 0,-4 3 0 0 0,-5 2 34 0 0,1 0 1 0 0,-21 8-1 0 0,-14 3 75 0 0,-86 24 0 0 0,-57 1 33 0 0,130-32-117 0 0,-60 15 26 0 0,-253 49 89 0 0,-216 9-124 0 0,21-32 30 0 0,365-38-42 0 0,-448 12 735 0 0,558-24-571 0 0,24-2-32 0 0,-124 2 394 0 0,141-4-199 0 0,-85-14 0 0 0,134 14-280 0 0,14 0-339 0 0,-4 2 198 0 0,86-7-612 0 0,179-36 0 0 0,-27-4 223 0 0,-13 3 160 0 0,797-137-781 0 0,10 81 512 0 0,-1036 99 581 0 0,389-11-18 0 0,-282 13 57 0 0,170 25 1 0 0,-261-24-24 0 0,0-1 0 0 0,-1 1 0 0 0,1 1 1 0 0,-1 1-1 0 0,0 0 0 0 0,24 11 0 0 0,-41-15-13 0 0,0-1-1 0 0,1 1 0 0 0,-1 0 1 0 0,0-1-1 0 0,0 1 1 0 0,0 0-1 0 0,0 0 0 0 0,0-1 1 0 0,0 1-1 0 0,0 0 0 0 0,0 0 1 0 0,0 0-1 0 0,0 0 1 0 0,-1 0-1 0 0,1 1 0 0 0,0-1 1 0 0,-1 0-1 0 0,2 2 1 0 0,-2-2-1 0 0,0-1 1 0 0,0 1-1 0 0,0 0 1 0 0,-1 0-1 0 0,1 0 1 0 0,0-1-1 0 0,0 1 1 0 0,0 0-1 0 0,-1 0 1 0 0,1 0 0 0 0,0-1-1 0 0,-1 1 1 0 0,1 0-1 0 0,0-1 1 0 0,-1 1-1 0 0,1 0 1 0 0,-1-1-1 0 0,0 1 1 0 0,1 0-1 0 0,-1-1 1 0 0,0 1 0 0 0,-4 3 15 0 0,-1-1 1 0 0,1 0 0 0 0,0 0-1 0 0,-1 0 1 0 0,0-1 0 0 0,-9 3-1 0 0,-77 18 175 0 0,-133 15 0 0 0,205-35-175 0 0,-523 59 266 0 0,398-46-256 0 0,-962 62 244 0 0,428-49 32 0 0,248-11-112 0 0,19-7 110 0 0,-55 2 298 0 0,316-6-380 0 0,-133 8 289 0 0,241-11-402 0 0,-83 18 1 0 0,123-21-234 0 0,5 2-76 0 0,1 1 158 0 0,1 0 1 0 0,0 0 0 0 0,0 0 0 0 0,0-1-1 0 0,0 0 1 0 0,1 0 0 0 0,-1 0 0 0 0,1 0-1 0 0,0-1 1 0 0,0 0 0 0 0,0 0 0 0 0,0 0-1 0 0,7 1 1 0 0,13 3-150 0 0,39 4-1 0 0,-46-7 116 0 0,404 19-669 0 0,-361-21 759 0 0,678-2-12 0 0,-267-3 0 0 0,410 14-17 0 0,-1 30-51 0 0,-546-12-140 0 0,-1 21-81 0 0,-314-45 262 0 0,-1-1-20 0 0,0 1-1 0 0,0 1 1 0 0,-1 0-1 0 0,31 15 1 0 0,-35-11-35 0 0,-14-9 81 0 0,0 0 0 0 0,0 0 0 0 0,0 0 0 0 0,0 0 0 0 0,0 0-1 0 0,0 0 1 0 0,0 0 0 0 0,0 0 0 0 0,0 0 0 0 0,1 0 0 0 0,-1 0 0 0 0,0 0-1 0 0,0 0 1 0 0,0 0 0 0 0,0 1 0 0 0,0-1 0 0 0,0 0 0 0 0,0 0 0 0 0,0 0-1 0 0,0 0 1 0 0,0 0 0 0 0,0 0 0 0 0,0 0 0 0 0,0 0 0 0 0,0 0 0 0 0,0 0-1 0 0,0 1 1 0 0,0-1 0 0 0,0 0 0 0 0,0 0 0 0 0,0 0 0 0 0,0 0 0 0 0,0 0-1 0 0,0 0 1 0 0,0 0 0 0 0,0 0 0 0 0,0 0 0 0 0,0 1 0 0 0,0-1 0 0 0,0 0-1 0 0,0 0 1 0 0,0 0 0 0 0,0 0 0 0 0,0 0 0 0 0,0 0 0 0 0,0 0 0 0 0,-1 0-1 0 0,1 0 1 0 0,0 0 0 0 0,0 0 0 0 0,0 0 0 0 0,0 0 0 0 0,0 0 0 0 0,0 1-1 0 0,0-1 1 0 0,0 0 0 0 0,0 0 0 0 0,0 0 0 0 0,0 0 0 0 0,-1 0 0 0 0,1 0-1 0 0,0 0 1 0 0,0 0 0 0 0,0 0 0 0 0,0 0 0 0 0,0 0 0 0 0,0 0 0 0 0,0 0-1 0 0,-1 0 1 0 0,-5 3-18 0 0,0 1 0 0 0,-1-1 0 0 0,1-1 0 0 0,-1 1 0 0 0,0-1 1 0 0,-8 2-1 0 0,-50 5 59 0 0,65-9-40 0 0,-402 23 330 0 0,314-20-256 0 0,-1488 10 1793 0 0,753-13-790 0 0,798 0-1036 0 0,-281 5 417 0 0,3 17 58 0 0,285-20-504 0 0,0-1-3 0 0,0 2 0 0 0,1 0 1 0 0,-1 1-1 0 0,-21 7 1 0 0,37-10-174 0 0,5 2-75 0 0,5 1 154 0 0,1 1 0 0 0,-1-1-1 0 0,1-1 1 0 0,-1 1 0 0 0,1-2 0 0 0,0 1 0 0 0,14 1 0 0 0,72 5-360 0 0,-83-8 396 0 0,318-3-724 0 0,3-28 683 0 0,-192 17 19 0 0,427-48-38 0 0,195-16 64 0 0,-706 72 45 0 0,392-24 0 0 0,-3 34 0 0 0,-431-4 0 0 0,12 0 0 0 0,0 2 0 0 0,0 0 0 0 0,46 14 0 0 0,-52-8 11 0 0,-21-9-10 0 0,0 0-1 0 0,0 0 1 0 0,1 0-1 0 0,-1 0 1 0 0,0 0 0 0 0,0 0-1 0 0,0 0 1 0 0,0 0 0 0 0,0 0-1 0 0,0 0 1 0 0,0 0 0 0 0,0 0-1 0 0,1 0 1 0 0,-1 0-1 0 0,0 0 1 0 0,0 0 0 0 0,0 0-1 0 0,0 0 1 0 0,0 0 0 0 0,0 0-1 0 0,0 0 1 0 0,0 1 0 0 0,0-1-1 0 0,1 0 1 0 0,-1 0 0 0 0,0 0-1 0 0,0 0 1 0 0,0 0-1 0 0,0 0 1 0 0,0 0 0 0 0,0 0-1 0 0,0 1 1 0 0,0-1 0 0 0,0 0-1 0 0,0 0 1 0 0,0 0 0 0 0,0 0-1 0 0,0 0 1 0 0,0 0-1 0 0,0 0 1 0 0,0 0 0 0 0,0 1-1 0 0,0-1 1 0 0,0 0 0 0 0,0 0-1 0 0,0 0 1 0 0,0 0 0 0 0,0 0-1 0 0,0 0 1 0 0,0 0-1 0 0,0 1 1 0 0,0-1 0 0 0,0 0-1 0 0,0 0 1 0 0,-1 0 0 0 0,1 0-1 0 0,0 0 1 0 0,0 0 0 0 0,0 0-1 0 0,0 0 1 0 0,0 0-1 0 0,0 0 1 0 0,0 0 0 0 0,0 0-1 0 0,0 1 1 0 0,-1-1 0 0 0,-2 3 0 0 0,0 0 0 0 0,0 0 0 0 0,-1 0 0 0 0,0 0 0 0 0,1 0 0 0 0,-1-1 0 0 0,0 0 0 0 0,0 0 0 0 0,0 0 0 0 0,-6 2 0 0 0,-9 2-2 0 0,-21 4 1 0 0,32-9 0 0 0,-329 48 242 0 0,255-39-172 0 0,-1701 152 353 0 0,1433-133-260 0 0,-206 13 653 0 0,542-42-784 0 0,-29 2 149 0 0,0 1 0 0 0,-55 12-1 0 0,82-11-173 0 0,12-3-87 0 0,9 2-36 0 0,7 2-13 0 0,1 0 1 0 0,-1 0-1 0 0,1-1 1 0 0,0-1-1 0 0,0 0 1 0 0,15 2-1 0 0,89 2-406 0 0,152-16 172 0 0,4-17 209 0 0,-143 13 131 0 0,193-22-50 0 0,80-7 22 0 0,-270 31 51 0 0,414-25 0 0 0,-38 42 0 0 0,-478-4 0 0 0,1 2 0 0 0,-1 1 0 0 0,-1 1 0 0 0,1 2 0 0 0,-1 1 0 0 0,35 16 0 0 0,-61-23 0 0 0,0 0 0 0 0,0 0 0 0 0,0 1 0 0 0,0-1 0 0 0,0 1 0 0 0,6 6 0 0 0,-9-8 0 0 0,-1-1 0 0 0,1 1 0 0 0,-1 0 0 0 0,1-1 0 0 0,-1 1 0 0 0,1 0 0 0 0,-1 0 0 0 0,1 0 0 0 0,-1-1 0 0 0,0 1 0 0 0,0 0 0 0 0,1 0 0 0 0,-1 0 0 0 0,0-1 0 0 0,0 1 0 0 0,0 0 0 0 0,0 0 0 0 0,0 0 0 0 0,0 0 0 0 0,0 0 0 0 0,0 0 0 0 0,0-1 0 0 0,0 1 0 0 0,0 0 0 0 0,-1 0 0 0 0,1 0 0 0 0,0 0 0 0 0,-1-1 0 0 0,1 1 0 0 0,0 0 0 0 0,-1 0 0 0 0,1-1 0 0 0,-1 1 0 0 0,1 0 0 0 0,-1-1 0 0 0,0 1 0 0 0,1 0 0 0 0,-1-1 0 0 0,0 1 0 0 0,1-1 0 0 0,-1 1 0 0 0,0-1 0 0 0,-1 1 0 0 0,-8 5 10 0 0,-1-1 0 0 0,0 0 0 0 0,0 0-1 0 0,0-1 1 0 0,-1-1 0 0 0,-18 4 0 0 0,-5 1 11 0 0,-218 43 337 0 0,-6-18-157 0 0,174-23-188 0 0,-1224 79 472 0 0,504-66 650 0 0,786-22-1099 0 0,-101 6 40 0 0,118-7-191 0 0,56 14-425 0 0,-15-8 267 0 0,1-2 1 0 0,49-1 0 0 0,84-11-46 0 0,-124 5 292 0 0,672-53-82 0 0,-38-7 118 0 0,13 34-10 0 0,-672 29-1 0 0,95 4-19 0 0,-98-2 12 0 0,1 1 0 0 0,-1 1 0 0 0,26 8 0 0 0,-22-2-13 0 0,-24-9 17 0 0,0-1 0 0 0,0 0 0 0 0,0 1 0 0 0,0 0 1 0 0,0-1-1 0 0,-1 1 0 0 0,1 0 0 0 0,0-1 0 0 0,0 1 1 0 0,0 0-1 0 0,-1 0 0 0 0,1 0 0 0 0,0 0 0 0 0,0 0 2 0 0,-1 0 0 0 0,0-1 0 0 0,0 1 0 0 0,0-1 0 0 0,0 1 0 0 0,0-1 0 0 0,0 1 0 0 0,0-1 0 0 0,0 1 0 0 0,0 0 0 0 0,0-1 0 0 0,-1 1 0 0 0,1-1 0 0 0,0 1 0 0 0,0-1 0 0 0,0 1 0 0 0,-1-1 0 0 0,1 1 0 0 0,0-1 0 0 0,-1 1 0 0 0,1-1 0 0 0,0 0 0 0 0,-1 1 0 0 0,1-1 0 0 0,-1 1 0 0 0,1-1 0 0 0,-1 1 0 0 0,-17 9-6 0 0,-1-2 8 0 0,0-1 1 0 0,-1-1-1 0 0,-22 4 0 0 0,-66 6 42 0 0,67-10-3 0 0,-1578 177 1206 0 0,857-99-756 0 0,749-82-487 0 0,-68 11 36 0 0,70-11-37 0 0,0 1 1 0 0,0 1 0 0 0,0-1 0 0 0,-18 11-1 0 0,29-14-3 0 0,0 0 0 0 0,-1 0 0 0 0,1 0 0 0 0,0 0 0 0 0,0 0 0 0 0,0 0 0 0 0,0 0 0 0 0,0 0 0 0 0,0 0 0 0 0,0 0 0 0 0,0 0 0 0 0,0 0 0 0 0,0 0 0 0 0,-1 1 0 0 0,1-1 0 0 0,0 0 0 0 0,0 0 0 0 0,0 0 0 0 0,0 0 0 0 0,0 0 0 0 0,0 0 0 0 0,0 0 0 0 0,0 0 0 0 0,0 0 0 0 0,0 0 0 0 0,0 1 0 0 0,0-1 0 0 0,0 0 0 0 0,0 0 0 0 0,0 0 0 0 0,0 0 0 0 0,0 0 0 0 0,0 0 0 0 0,0 0 0 0 0,0 0 0 0 0,0 1 0 0 0,0-1 0 0 0,0 0 0 0 0,0 0 0 0 0,0 0 0 0 0,0 0 0 0 0,0 0 0 0 0,0 0 0 0 0,0 0 0 0 0,0 0 0 0 0,0 0 0 0 0,0 0 0 0 0,0 1 0 0 0,0-1 0 0 0,1 0 0 0 0,-1 0 0 0 0,0 0 0 0 0,2 4-53 0 0,1 1 0 0 0,0-1 1 0 0,1 1-1 0 0,-1-1 0 0 0,1 0 1 0 0,0-1-1 0 0,-1 1 0 0 0,2-1 1 0 0,-1 1-1 0 0,0-1 1 0 0,1 0-1 0 0,-1-1 0 0 0,1 1 1 0 0,0-1-1 0 0,9 3 0 0 0,10 3-36 0 0,0-1 0 0 0,27 4 0 0 0,-38-9 75 0 0,123 23-140 0 0,96 21 130 0 0,-3 20 30 0 0,-207-58-5 0 0,40 15-4 0 0,62 33 1 0 0,-121-54-54 0 0,-15 3-170 0 0,5-2 196 0 0,-7 0 60 0 0,0 0-1 0 0,0-2 0 0 0,0 1 0 0 0,0-2 1 0 0,0 0-1 0 0,-24-4 0 0 0,5 2 48 0 0,-244 2 550 0 0,-1 16-243 0 0,191-10-375 0 0,28-1-39 0 0,1 3 0 0 0,-64 16 0 0 0,120-23-128 0 0,5 1-453 0 0,7 4 500 0 0,-1 0 0 0 0,1-1 0 0 0,0-1 0 0 0,0 0 0 0 0,1 0 0 0 0,-1-1 0 0 0,1 0 0 0 0,15 2 0 0 0,93 5-61 0 0,-111-10 162 0 0,218 2-54 0 0,89 6 4 0 0,-281-3 73 0 0,36 3 64 0 0,-110-18 290 0 0,-141-8 697 0 0,-2 15-702 0 0,-16-1-109 0 0,-16-2-47 0 0,202 5-218 0 0,11 1-74 0 0,38 7-1137 0 0,-2-2 1020 0 0,0-2 0 0 0,0-1 0 0 0,50-4 1 0 0,100 6 257 0 0,-181-3 2 0 0,-4-4 15 0 0,-2-1-53 0 0,0 0-1 0 0,0 0 1 0 0,0 0 0 0 0,-1 0-1 0 0,1 0 1 0 0,-1 1-1 0 0,0 0 1 0 0,0 0-1 0 0,0 0 1 0 0,-1 0 0 0 0,-4-2-1 0 0,-10-4 34 0 0,-29-9 1 0 0,24 9-15 0 0,-347-142 181 0 0,-100-37 405 0 0,66 32-774 0 0,403 155 41 0 0,5 1-506 0 0,231 20 245 0 0,397 44-871 0 0,-394-17 1243 0 0,-227-46-11 0 0,-6 0 7 0 0,0-1 1 0 0,0 1-1 0 0,0 0 1 0 0,-1 0-1 0 0,1 1 0 0 0,0-1 1 0 0,3 3-1 0 0,-19-8 97 0 0,1 2 0 0 0,-21-3 0 0 0,-9-2 40 0 0,-31-9 90 0 0,-329-73 361 0 0,4-18 69 0 0,240 64-329 0 0,-55-18-120 0 0,207 58-720 0 0,5 1 151 0 0,14 0-32 0 0,31 0 87 0 0,-36 2 138 0 0,433-18-628 0 0,-331 14 800 0 0,240 2 0 0 0,-336 2 16 0 0,-28-9 194 0 0,-4 2-155 0 0,-1 1 0 0 0,-1 1-1 0 0,1 0 1 0 0,-1 1 0 0 0,-27-2 0 0 0,1 0-23 0 0,-322-69 262 0 0,243 47 27 0 0,-373-108 741 0 0,469 127-1052 0 0,34 10-185 0 0,-1 0 0 0 0,1 0 1 0 0,10 0-1 0 0,4 0-33 0 0,253 14-1201 0 0,-88-8 1246 0 0,-16 5 152 0 0,160 7 11 0 0,-219-13 82 0 0,209 36-1 0 0,-315-41 132 0 0,-7-2-54 0 0,-21-8 125 0 0,-1 2-1 0 0,-49-9 1 0 0,31 7-70 0 0,-135-19 117 0 0,74 14-334 0 0,-607-102 947 0 0,479 85-798 0 0,18 2 7 0 0,99 14-129 0 0,112 15-140 0 0,7 2-556 0 0,10 4 399 0 0,1-1 0 0 0,-1-1 0 0 0,1 0-1 0 0,23 3 1 0 0,67 2-158 0 0,-86-8 381 0 0,273 9-468 0 0,-81-3 306 0 0,539-9-1818 0 0,-694-2 1722 0 0,-45 2 409 0 0,-11-2-12 0 0,-7 0 112 0 0,-10-3 109 0 0,0 0 0 0 0,0 2 0 0 0,-1 0 0 0 0,-22-3 0 0 0,17 3-199 0 0,-310-48 612 0 0,109 22-447 0 0,59 3 94 0 0,-578-92 861 0 0,593 99-1172 0 0,147 21-175 0 0,6 1-472 0 0,32 6 112 0 0,0 0 1 0 0,0-3-1 0 0,48 1 1 0 0,-12-1 302 0 0,2 1 80 0 0,369 35-22 0 0,-400-35 115 0 0,79 19 0 0 0,-108-20 12 0 0,-18-5 41 0 0,-1 0-1 0 0,0 0 0 0 0,-9-1 0 0 0,-11-1 89 0 0,-210-36 514 0 0,-26-6-433 0 0,103 9 16 0 0,-114-21 381 0 0,262 55-617 0 0,-1 0 0 0 0,1 1 0 0 0,-17 1 0 0 0,7 0-191 0 0,22 3-94 0 0,0 1 214 0 0,1 0-1 0 0,-1 0 0 0 0,1 0 1 0 0,0 0-1 0 0,0 0 0 0 0,1-1 1 0 0,-1 1-1 0 0,1-1 0 0 0,-1 1 1 0 0,1-1-1 0 0,0 0 0 0 0,1 0 1 0 0,-1 0-1 0 0,0-1 0 0 0,1 1 1 0 0,5 2-1 0 0,9 5-106 0 0,0-1 0 0 0,26 9-1 0 0,-12-5 136 0 0,47 20 49 0 0,2-4 1 0 0,99 23-1 0 0,-178-51 67 0 0,-13-14 306 0 0,3 6-245 0 0,0 0 0 0 0,-1 1 0 0 0,0 0 0 0 0,1 1 0 0 0,-2 0 0 0 0,1 0 0 0 0,-17-6 0 0 0,-74-17 103 0 0,80 23-181 0 0,-354-86 953 0 0,297 77-12 0 0,75 13-965 0 0,0 1 234 0 0,3 15-344 0 0,1-11 4 0 0,-1 1 0 0 0,1 0 0 0 0,0-1-1 0 0,1 0 1 0 0,-1 1 0 0 0,1-1 0 0 0,0 0-1 0 0,0 0 1 0 0,7 6 0 0 0,36 31-331 0 0,-36-33 342 0 0,138 108-194 0 0,51 42-12 0 0,32 37 267 0 0,2-18 0 0 0,-228-174 0 0 0,-3-2 0 0 0,0 0 0 0 0,1 1 0 0 0,-1 0 0 0 0,0-1 0 0 0,-1 1 0 0 0,1 0 0 0 0,0 0 0 0 0,2 4 0 0 0,3 1 0 0 0,20 19 0 0 0,12 6 0 0 0,-30-23 12 0 0,-7-7 279 0 0,-5-3-130 0 0,-51-19 102 0 0,-76-39-1 0 0,-47-41-221 0 0,137 80 84 0 0,0 1 78 0 0,38 18-81 0 0,3 6-158 0 0,1 1 0 0 0,-1-1 0 0 0,1 1 0 0 0,0-1 0 0 0,0 0 0 0 0,1 0 0 0 0,0 0 0 0 0,-1 0-1 0 0,6 6 1 0 0,-4-5-4 0 0,8 10-19 0 0,0 0-1 0 0,1-1 1 0 0,1 0 0 0 0,0-1-1 0 0,1-1 1 0 0,20 14-1 0 0,105 62-35 0 0,-131-83 79 0 0,178 99-1265 0 0,-125-72-3526 0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5.138"/>
    </inkml:context>
    <inkml:brush xml:id="br0">
      <inkml:brushProperty name="width" value="0.05" units="cm"/>
      <inkml:brushProperty name="height" value="0.05" units="cm"/>
    </inkml:brush>
  </inkml:definitions>
  <inkml:trace contextRef="#ctx0" brushRef="#br0">13 257 919 0 0,'0'0'3458'0'0,"4"3"-3292"0"0,17 17 12602 0 0,-12-57-11930 0 0,-9 34-612 0 0,0 1-159 0 0,1-1-43 0 0,-1 4-42 0 0,-1-14 95 0 0,-2-6 80 0 0,2 15-114 0 0,0-5-22 0 0,-1 1 31 0 0,2-3 14 0 0,0 3 8 0 0,0 6-19 0 0,0 0 15 0 0,-7-32 85 0 0,4 21-112 0 0,-1 2-22 0 0,-5-14 179 0 0,4-1 197 0 0,4 24-205 0 0,0 0-138 0 0,-5-19 231 0 0,6 19-232 0 0,-1-1 1 0 0,0-5-58 0 0,1 6-115 0 0,-2-9-2201 0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5.833"/>
    </inkml:context>
    <inkml:brush xml:id="br0">
      <inkml:brushProperty name="width" value="0.05" units="cm"/>
      <inkml:brushProperty name="height" value="0.05" units="cm"/>
    </inkml:brush>
  </inkml:definitions>
  <inkml:trace contextRef="#ctx0" brushRef="#br0">13 361 1839 0 0,'0'0'8356'0'0,"0"-2"-7800"0"0,0-20 1388 0 0,0 20-1390 0 0,1 0-252 0 0,2-12 460 0 0,0 0 1 0 0,-2 0-1 0 0,1-24 0 0 0,-1 13-429 0 0,0 6-215 0 0,-1 0 0 0 0,-1 0 0 0 0,-4-29 0 0 0,-2 0-44 0 0,3 23-90 0 0,-3-25-2505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4.346"/>
    </inkml:context>
    <inkml:brush xml:id="br0">
      <inkml:brushProperty name="width" value="0.05" units="cm"/>
      <inkml:brushProperty name="height" value="0.05" units="cm"/>
    </inkml:brush>
  </inkml:definitions>
  <inkml:trace contextRef="#ctx0" brushRef="#br0">1 31 11975 0 0,'0'0'6456'0'0,"11"-11"-6456"0"0,-2 0-4920 0 0,0 2-976 0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6.355"/>
    </inkml:context>
    <inkml:brush xml:id="br0">
      <inkml:brushProperty name="width" value="0.05" units="cm"/>
      <inkml:brushProperty name="height" value="0.05" units="cm"/>
    </inkml:brush>
  </inkml:definitions>
  <inkml:trace contextRef="#ctx0" brushRef="#br0">30 252 455 0 0,'0'0'8810'0'0,"0"-3"-8074"0"0,4-45 2317 0 0,-1 4-916 0 0,-4 35-1831 0 0,0 0 0 0 0,-1 1 0 0 0,-3-11 0 0 0,-9-38-55 0 0,4 15-1759 0 0,7 29 861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6.862"/>
    </inkml:context>
    <inkml:brush xml:id="br0">
      <inkml:brushProperty name="width" value="0.05" units="cm"/>
      <inkml:brushProperty name="height" value="0.05" units="cm"/>
    </inkml:brush>
  </inkml:definitions>
  <inkml:trace contextRef="#ctx0" brushRef="#br0">4 308 4143 0 0,'0'0'319'0'0,"1"-2"-10"0"0,1-13 1924 0 0,-1 1 0 0 0,1-1 0 0 0,-3-26 0 0 0,1-16-627 0 0,0-12-1108 0 0,0 56-498 0 0,-6-24-79 0 0,3 3-1068 0 0,3 23 637 0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7.319"/>
    </inkml:context>
    <inkml:brush xml:id="br0">
      <inkml:brushProperty name="width" value="0.05" units="cm"/>
      <inkml:brushProperty name="height" value="0.05" units="cm"/>
    </inkml:brush>
  </inkml:definitions>
  <inkml:trace contextRef="#ctx0" brushRef="#br0">28 277 8143 0 0,'0'0'742'0'0,"-1"-2"-610"0"0,-7-24 304 0 0,4 14 274 0 0,0 0 1 0 0,1 0-1 0 0,1 0 1 0 0,0 0-1 0 0,-1-16 0 0 0,3-13-761 0 0,7-53 0 0 0,-5 81-3263 0 0,-2 1-1114 0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7.890"/>
    </inkml:context>
    <inkml:brush xml:id="br0">
      <inkml:brushProperty name="width" value="0.05" units="cm"/>
      <inkml:brushProperty name="height" value="0.05" units="cm"/>
    </inkml:brush>
  </inkml:definitions>
  <inkml:trace contextRef="#ctx0" brushRef="#br0">15 344 4143 0 0,'0'0'319'0'0,"-1"-2"-3"0"0,-8-45 6218 0 0,6-2-4361 0 0,2 19-1535 0 0,0 14-326 0 0,1 1 1 0 0,2-17 0 0 0,3-13-1289 0 0,-1-51 0 0 0,-4 84-3790 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8.349"/>
    </inkml:context>
    <inkml:brush xml:id="br0">
      <inkml:brushProperty name="width" value="0.05" units="cm"/>
      <inkml:brushProperty name="height" value="0.05" units="cm"/>
    </inkml:brush>
  </inkml:definitions>
  <inkml:trace contextRef="#ctx0" brushRef="#br0">53 457 2759 0 0,'0'0'126'0'0,"-1"-3"-5"0"0,-6-12 1693 0 0,1 0 1 0 0,1-1-1 0 0,0 1 0 0 0,-3-25 1 0 0,-6-71 928 0 0,11 77-2422 0 0,1 9-47 0 0,0-1 0 0 0,6-49 1 0 0,-1 54-1501 0 0,9-38 0 0 0,-11 57 104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8.761"/>
    </inkml:context>
    <inkml:brush xml:id="br0">
      <inkml:brushProperty name="width" value="0.05" units="cm"/>
      <inkml:brushProperty name="height" value="0.05" units="cm"/>
    </inkml:brush>
  </inkml:definitions>
  <inkml:trace contextRef="#ctx0" brushRef="#br0">0 353 2759 0 0,'0'-2'207'0'0,"3"-97"8360"0"0,0 16-5722 0 0,-1 45-3147 0 0,2 0 0 0 0,9-40 1 0 0,-10 63-4573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9.206"/>
    </inkml:context>
    <inkml:brush xml:id="br0">
      <inkml:brushProperty name="width" value="0.05" units="cm"/>
      <inkml:brushProperty name="height" value="0.05" units="cm"/>
    </inkml:brush>
  </inkml:definitions>
  <inkml:trace contextRef="#ctx0" brushRef="#br0">16 268 5983 0 0,'0'0'464'0'0,"0"-2"-174"0"0,-5-31 2777 0 0,1 10-2330 0 0,1 0 0 0 0,0 0 0 0 0,2 0 0 0 0,1-1 0 0 0,3-25 0 0 0,6 11-842 0 0,-8 35-57 0 0,0 0 1 0 0,-1 0-1 0 0,1 0 0 0 0,0 0 1 0 0,0 1-1 0 0,2-4 1 0 0,0 1-134 0 0,-2 3-217 0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9.729"/>
    </inkml:context>
    <inkml:brush xml:id="br0">
      <inkml:brushProperty name="width" value="0.05" units="cm"/>
      <inkml:brushProperty name="height" value="0.05" units="cm"/>
    </inkml:brush>
  </inkml:definitions>
  <inkml:trace contextRef="#ctx0" brushRef="#br0">31 291 7367 0 0,'0'0'667'0'0,"0"-2"-547"0"0,-8-29 1327 0 0,2 0-1 0 0,-4-52 1 0 0,7 56-884 0 0,1 10-173 0 0,0-29 0 0 0,3 32-380 0 0,-1 11-77 0 0,0 0 0 0 0,0 0-1 0 0,0 0 1 0 0,1 0 0 0 0,-1 0 0 0 0,1 0-1 0 0,0 0 1 0 0,1-5 0 0 0,1 2-217 0 0,-3 4-195 0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0.157"/>
    </inkml:context>
    <inkml:brush xml:id="br0">
      <inkml:brushProperty name="width" value="0.05" units="cm"/>
      <inkml:brushProperty name="height" value="0.05" units="cm"/>
    </inkml:brush>
  </inkml:definitions>
  <inkml:trace contextRef="#ctx0" brushRef="#br0">29 359 5527 0 0,'0'0'498'0'0,"0"-2"-406"0"0,0-5 115 0 0,0 0 0 0 0,0 1 0 0 0,-3-11 1 0 0,0 0 2223 0 0,-5-40-159 0 0,2 18-1106 0 0,-3-59 0 0 0,13 2-4049 0 0,-4 83 1768 0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0.554"/>
    </inkml:context>
    <inkml:brush xml:id="br0">
      <inkml:brushProperty name="width" value="0.05" units="cm"/>
      <inkml:brushProperty name="height" value="0.05" units="cm"/>
    </inkml:brush>
  </inkml:definitions>
  <inkml:trace contextRef="#ctx0" brushRef="#br0">0 239 5527 0 0,'0'0'707'0'0,"0"-1"25"0"0,2-15 1640 0 0,-2-23-1 0 0,0 23-1833 0 0,9-38 1389 0 0,2-47-3746 0 0,-11 90 911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4.900"/>
    </inkml:context>
    <inkml:brush xml:id="br0">
      <inkml:brushProperty name="width" value="0.05" units="cm"/>
      <inkml:brushProperty name="height" value="0.05" units="cm"/>
    </inkml:brush>
  </inkml:definitions>
  <inkml:trace contextRef="#ctx0" brushRef="#br0">0 0 11375 0 0,'0'0'2936'0'0,"1"3"-2793"0"0,11 25 114 0 0,-11-23-237 0 0,1 0 0 0 0,-1 0-1 0 0,0 0 1 0 0,0 0-1 0 0,0 0 1 0 0,-1 0 0 0 0,0 10-1 0 0,0-2 72 0 0,6 94 1341 0 0,1 20-148 0 0,-5-70-958 0 0,12 71 0 0 0,-12-121-323 0 0,-1-1 1 0 0,1 1-1 0 0,0-1 0 0 0,1 0 0 0 0,-1 0 0 0 0,1 0 0 0 0,0 0 0 0 0,1-1 1 0 0,-1 1-1 0 0,1-1 0 0 0,0 0 0 0 0,1 0 0 0 0,-1 0 0 0 0,1 0 0 0 0,0-1 1 0 0,0 0-1 0 0,1 0 0 0 0,-1 0 0 0 0,1-1 0 0 0,0 0 0 0 0,11 5 0 0 0,-1-2-347 0 0,0-2 0 0 0,1 1-1 0 0,-1-2 1 0 0,1 0-1 0 0,0-1 1 0 0,0-1-1 0 0,25-1 1 0 0,-11-1-842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1.013"/>
    </inkml:context>
    <inkml:brush xml:id="br0">
      <inkml:brushProperty name="width" value="0.05" units="cm"/>
      <inkml:brushProperty name="height" value="0.05" units="cm"/>
    </inkml:brush>
  </inkml:definitions>
  <inkml:trace contextRef="#ctx0" brushRef="#br0">31 239 7831 0 0,'0'0'706'0'0,"0"-2"-578"0"0,-5-8 496 0 0,0 0-1 0 0,1 0 1 0 0,0-1 0 0 0,1 0 0 0 0,0 1 0 0 0,1-1 0 0 0,0 0 0 0 0,0-22 0 0 0,2 32-609 0 0,0-7 167 0 0,0-1 0 0 0,1 1 1 0 0,0 0-1 0 0,0-1 0 0 0,1 1 0 0 0,4-13 0 0 0,-3 10-169 0 0,-1 6-37 0 0,5-11 5 0 0,-2 10-387 0 0,0-2-3 0 0,-4 7-21 0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2.102"/>
    </inkml:context>
    <inkml:brush xml:id="br0">
      <inkml:brushProperty name="width" value="0.05" units="cm"/>
      <inkml:brushProperty name="height" value="0.05" units="cm"/>
    </inkml:brush>
  </inkml:definitions>
  <inkml:trace contextRef="#ctx0" brushRef="#br0">153 0 1839 0 0,'0'0'4786'0'0,"-2"2"-3304"0"0,-16 11-15 0 0,16-11-1146 0 0,1-1-2 0 0,-20 26 259 0 0,2 0 1 0 0,1 1-1 0 0,-15 32 0 0 0,26-46-312 0 0,3-9-244 0 0,1 1 0 0 0,0-1 1 0 0,1 1-1 0 0,0 0 1 0 0,-3 9-1 0 0,-4 15 42 0 0,6-19-53 0 0,2-9 44 0 0,2-3 14 0 0,31-47 524 0 0,-28 43-396 0 0,0-1-1 0 0,0 0 0 0 0,-1 0 1 0 0,0-1-1 0 0,0 1 1 0 0,5-14-1 0 0,-7 16-133 0 0,1-1 1 0 0,0 0-1 0 0,0 1 0 0 0,0-1 1 0 0,0 1-1 0 0,1 0 1 0 0,6-7-1 0 0,-2 0-41 0 0,1 0-22 0 0,-7 10 0 0 0,0 0 0 0 0,0 0 0 0 0,0 0-1 0 0,0 0 1 0 0,0 0 0 0 0,0 0 0 0 0,-1 0 0 0 0,1 0-1 0 0,0-1 1 0 0,-1 1 0 0 0,1 0 0 0 0,-1 0 0 0 0,1-1-1 0 0,-1-1 1 0 0,13-8 52 0 0,-9 7-37 0 0,17-11 49 0 0,-9 8-64 0 0,0 2 12 0 0,-1 1 47 0 0,-9 4 6 0 0,0 0-11 0 0,8 1-32 0 0,-5 0 26 0 0,9 3-36 0 0,-1 1 4 0 0,-7-2 42 0 0,0 1-1 0 0,-1-1 1 0 0,0 1-1 0 0,0 0 1 0 0,0 0-1 0 0,0 1 1 0 0,0-1-1 0 0,-1 1 1 0 0,0 0-1 0 0,5 9 1 0 0,-3-6-12 0 0,-4-6 27 0 0,1 0-1 0 0,42 35 192 0 0,-40-33-244 0 0,0 0 1 0 0,-1 0-1 0 0,1 1 0 0 0,-1 0 0 0 0,5 6 0 0 0,-4-4-2 0 0,0-1 0 0 0,0 1-1 0 0,8 6 1 0 0,12 13-7 0 0,-1 2 42 0 0,-1-3 1 0 0,-17-17-67 0 0,-1 0 0 0 0,7 14 0 0 0,-11-20-202 0 0,-1 1-730 0 0,3 8-3030 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4.057"/>
    </inkml:context>
    <inkml:brush xml:id="br0">
      <inkml:brushProperty name="width" value="0.05" units="cm"/>
      <inkml:brushProperty name="height" value="0.05" units="cm"/>
    </inkml:brush>
  </inkml:definitions>
  <inkml:trace contextRef="#ctx0" brushRef="#br0">0 0 2759 0 0,'0'0'12836'0'0,"2"2"-12606"0"0,8 21 486 0 0,-9-21-490 0 0,0 1-2 0 0,3 9 144 0 0,1-1-1 0 0,1 1 0 0 0,0-1 1 0 0,14 21-1 0 0,-19-31-366 0 0,1 3 49 0 0,1-1 1 0 0,-1 0 0 0 0,1 0 0 0 0,5 4-1 0 0,-2-2-31 0 0,8 10 14 0 0,-10-12-18 0 0,13 11 31 0 0,-13-10-30 0 0,16 12 46 0 0,43 27 438 0 0,-33-17-170 0 0,-29-24-266 0 0,7 4 3 0 0,-5-1-6 0 0,4 4 6 0 0,0 0 10 0 0,-5-5-10 0 0,4 6-54 0 0,0 1-13 0 0,1 0 0 0 0,1-1 0 0 0,2-2 0 0 0,1-1 0 0 0,-2-5 12 0 0,-5-1 36 0 0,3 0-24 0 0,-5-1 38 0 0,12-3 144 0 0,14-10-78 0 0,-20 8-128 0 0,0 0 0 0 0,4-7 0 0 0,-8 7 13 0 0,14-13 63 0 0,4-21 182 0 0,-9 13-86 0 0,18-31 200 0 0,-24 45-315 0 0,1 2 0 0 0,11-13 1 0 0,12-16 71 0 0,-18 19-575 0 0,3-4 1113 0 0,-4 11-7114 0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6.024"/>
    </inkml:context>
    <inkml:brush xml:id="br0">
      <inkml:brushProperty name="width" value="0.05" units="cm"/>
      <inkml:brushProperty name="height" value="0.05" units="cm"/>
    </inkml:brush>
  </inkml:definitions>
  <inkml:trace contextRef="#ctx0" brushRef="#br0">10 132 919 0 0,'0'0'11823'0'0,"-1"-2"-11430"0"0,-1-5-18 0 0,1 5 442 0 0,1 0-575 0 0,-5-34 700 0 0,5 34-726 0 0,0 0-104 0 0,5-21 256 0 0,-5 21-292 0 0,1 0-12 0 0,-1-1-54 0 0,12-15 116 0 0,-3 8-103 0 0,5-1 30 0 0,-11 11-51 0 0,0-1 7 0 0,-1 0 44 0 0,0 1 13 0 0,6-3 7 0 0,-3 2 11 0 0,7-1-4 0 0,-1 1-8 0 0,-9 1-31 0 0,1 0 0 0 0,-1 1 1 0 0,1-1-1 0 0,-1 1 0 0 0,1 0 1 0 0,-1 0-1 0 0,0 0 0 0 0,3 1 1 0 0,-2-1-57 0 0,-1 0 99 0 0,0 1 4 0 0,7 4 0 0 0,-7-5 0 0 0,0 1 0 0 0,7 5 0 0 0,-7-5 0 0 0,-1 0 4 0 0,5 8 18 0 0,-4-7 128 0 0,-1-1-120 0 0,4 9-12 0 0,-4-8-2 0 0,0-1 0 0 0,1 1-68 0 0,4 21 166 0 0,-4-9-128 0 0,-2 1-47 0 0,-1 6 1 0 0,0-16 25 0 0,-6 20-9 0 0,-2 7 34 0 0,4-12 20 0 0,3-17-82 0 0,-10 13 16 0 0,9-13-32 0 0,-10 18 11 0 0,10-15 10 0 0,-19 24 22 0 0,-38 50 10 0 0,51-70-53 0 0,-1-1 0 0 0,3-3 11 0 0,5-5 16 0 0,4-3-366 0 0,7-4 339 0 0,-5 3 56 0 0,9 1 23 0 0,-1-1 9 0 0,-2 3 5 0 0,-1 2 4 0 0,9-1 32 0 0,-15-2-117 0 0,19 10 173 0 0,3 0 39 0 0,-22-9-134 0 0,9 5 24 0 0,-10-4 108 0 0,1-2-168 0 0,8 3-60 0 0,-11-3-12 0 0,1 0 0 0 0,0 0 1 0 0,0 0-1 0 0,-1 0 0 0 0,1 0 0 0 0,0 0 0 0 0,0 0 0 0 0,-1 0 0 0 0,1 0 0 0 0,0 0 1 0 0,-1 0-1 0 0,1 0 0 0 0,0-1 0 0 0,0 1 0 0 0,-1 0 0 0 0,1-1 0 0 0,0 1 0 0 0,-1 0 0 0 0,2-1 1 0 0,-1 0-68 0 0,0 1 46 0 0,-1-1 0 0 0,1 1 0 0 0,0 0 0 0 0,-1 0 1 0 0,1 0-1 0 0,0-1 0 0 0,-1 1 0 0 0,1 0 0 0 0,-1-1 1 0 0,1 1-1 0 0,0 0 0 0 0,-1-1 0 0 0,1 1 0 0 0,-1-1 0 0 0,0 1 1 0 0,2-1-1 0 0,14-16-11587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6.896"/>
    </inkml:context>
    <inkml:brush xml:id="br0">
      <inkml:brushProperty name="width" value="0.05" units="cm"/>
      <inkml:brushProperty name="height" value="0.05" units="cm"/>
    </inkml:brush>
  </inkml:definitions>
  <inkml:trace contextRef="#ctx0" brushRef="#br0">1 0 2759 0 0,'0'0'12190'0'0,"1"3"-11868"0"0,2 6 39 0 0,0 1 1 0 0,0-1-1 0 0,-1 1 0 0 0,2 13 0 0 0,-2 61 380 0 0,-2-80-706 0 0,0 6-39 0 0,1-10-1 0 0,-1 0 0 0 0,1 0 1 0 0,0 0-1 0 0,0 1 1 0 0,0-1-1 0 0,0 0 0 0 0,-1-1 1 0 0,1 1-1 0 0,0 0 1 0 0,0 0-1 0 0,0 0 1 0 0,-1 0-1 0 0,1-1 0 0 0,0 1 1 0 0,1-1-1 0 0,17-6 5 0 0,-1-4 0 0 0,18-12 0 0 0,-21 15 6 0 0,2 1 7 0 0,-10 5 39 0 0,-5 1-9 0 0,1 0 1 0 0,0 0-1 0 0,0 0 0 0 0,0 1 1 0 0,0-1-1 0 0,0 1 1 0 0,4 0-1 0 0,-2 0 27 0 0,-3 0 37 0 0,0 1 10 0 0,7 2 6 0 0,-6-2-87 0 0,-1 0 1 0 0,0 0 0 0 0,1 0 0 0 0,-1 0 0 0 0,0 0-1 0 0,0 1 1 0 0,0-1 0 0 0,0 1 0 0 0,3 2-1 0 0,34 27 337 0 0,-35-29-331 0 0,9 12-3 0 0,-8-9-39 0 0,37 33 66 0 0,-35-30 6 0 0,6 13 286 0 0,-12-19-280 0 0,-3 15 170 0 0,-2-5-227 0 0,-3 1 22 0 0,4-9-36 0 0,-16 12 7 0 0,12-10 3 0 0,-1-1 1 0 0,0 0-1 0 0,0 0 0 0 0,-1-1 1 0 0,0 0-1 0 0,1 0 0 0 0,-1-1 1 0 0,-10 2-1 0 0,-11 1 30 0 0,-49 2 1 0 0,50-2-715 0 0,27-5 383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7.420"/>
    </inkml:context>
    <inkml:brush xml:id="br0">
      <inkml:brushProperty name="width" value="0.05" units="cm"/>
      <inkml:brushProperty name="height" value="0.05" units="cm"/>
    </inkml:brush>
  </inkml:definitions>
  <inkml:trace contextRef="#ctx0" brushRef="#br0">1 66 1839 0 0,'0'0'17398'0'0,"2"-1"-17252"0"0,0-1-107 0 0,1-1 3 0 0,1 0 0 0 0,-1 1 0 0 0,1 0 0 0 0,0 0 0 0 0,0 0 0 0 0,0 0 0 0 0,0 0 0 0 0,0 1 0 0 0,0 0 1 0 0,7-1-1 0 0,13-3-32 0 0,32-2 0 0 0,-36 5-361 0 0,-1 0 0 0 0,0-2 0 0 0,28-7 0 0 0,-32 6-1276 0 0,1 1-4504 0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8.164"/>
    </inkml:context>
    <inkml:brush xml:id="br0">
      <inkml:brushProperty name="width" value="0.05" units="cm"/>
      <inkml:brushProperty name="height" value="0.05" units="cm"/>
    </inkml:brush>
  </inkml:definitions>
  <inkml:trace contextRef="#ctx0" brushRef="#br0">8 98 1839 0 0,'0'0'8247'0'0,"-1"2"-7388"0"0,-3 38 594 0 0,2-1-1 0 0,3 49 1 0 0,1-66-860 0 0,2-1 1 0 0,6 24-1 0 0,-10-44-590 0 0,1 1 354 0 0,0 0-235 0 0,2 3-84 0 0,-1-2 20 0 0,1 1 0 0 0,1 0 1 0 0,-1-1-1 0 0,0 1 1 0 0,1-1-1 0 0,5 3 0 0 0,-6-2 17 0 0,-2-4-67 0 0,-1 1 0 0 0,1 0 1 0 0,0-1-1 0 0,0 1 0 0 0,-1-1 0 0 0,1 1 0 0 0,0-1 0 0 0,0 1 0 0 0,0-1 0 0 0,0 1 0 0 0,0-1 0 0 0,1 1 0 0 0,4 1 72 0 0,8 2-20 0 0,4-1-48 0 0,-11-2-9 0 0,0-1 0 0 0,-1 0-1 0 0,12-2 1 0 0,4-3 51 0 0,-18 3-53 0 0,-2-1 8 0 0,3 1 4 0 0,-1-1 0 0 0,1 0 0 0 0,-1 0 0 0 0,0 0-1 0 0,0 0 1 0 0,0-1 0 0 0,-1 1 0 0 0,1-1 0 0 0,-1 0 0 0 0,0 0 0 0 0,0 0 0 0 0,0-1 0 0 0,3-6 0 0 0,1-4 50 0 0,-1 0 0 0 0,7-27 1 0 0,-10 29-39 0 0,-1 1 0 0 0,-1 0 1 0 0,0-1-1 0 0,0 0 1 0 0,-2 1-1 0 0,1-1 0 0 0,-2 1 1 0 0,1-1-1 0 0,-2 1 1 0 0,0 0-1 0 0,0 0 1 0 0,-1 0-1 0 0,0 0 0 0 0,-1 1 1 0 0,-9-16-1 0 0,9 20 0 0 0,0 0 0 0 0,-1 1 0 0 0,0 0 0 0 0,0 0 0 0 0,0 1 0 0 0,0-1 0 0 0,-1 1 0 0 0,-8-5 1 0 0,12 9 6 0 0,0 0 1 0 0,1 1 0 0 0,-1-1 0 0 0,0 1 0 0 0,0-1 0 0 0,0 1 0 0 0,1 0 0 0 0,-1 0 0 0 0,0 0 0 0 0,-4 1 0 0 0,0 0 63 0 0,3-1-40 0 0,0 1 0 0 0,0 0 0 0 0,0 0 0 0 0,0 0 0 0 0,0 1 0 0 0,0-1 0 0 0,1 1 0 0 0,-1 0 0 0 0,0 0 0 0 0,1 1 0 0 0,0-1 0 0 0,-1 1 0 0 0,1-1 0 0 0,0 1 0 0 0,0 0 0 0 0,-2 4 0 0 0,0-1-44 0 0,0 0 1 0 0,1 0-1 0 0,0 0 0 0 0,0 1 0 0 0,0-1 0 0 0,1 1 1 0 0,-4 13-1 0 0,2-5-398 0 0,1 1 1 0 0,-2 23 0 0 0,6-28-31 0 0,1-5-2812 0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8.766"/>
    </inkml:context>
    <inkml:brush xml:id="br0">
      <inkml:brushProperty name="width" value="0.05" units="cm"/>
      <inkml:brushProperty name="height" value="0.05" units="cm"/>
    </inkml:brush>
  </inkml:definitions>
  <inkml:trace contextRef="#ctx0" brushRef="#br0">50 115 9935 0 0,'0'0'1332'0'0,"-2"2"-1054"0"0,-4 4 8 0 0,5-5 37 0 0,-1 1 146 0 0,1-1-276 0 0,-1 1 0 0 0,1 0 0 0 0,-1 0 1 0 0,1 0-1 0 0,0 0 0 0 0,0 0 0 0 0,0 1 0 0 0,0-1 0 0 0,1 0 0 0 0,-1 0 0 0 0,0 1 0 0 0,1 3 0 0 0,-2 30 1204 0 0,2-25-1265 0 0,1-6-6 0 0,0 0 1 0 0,0 0-1 0 0,0 0 0 0 0,0 0 1 0 0,1 0-1 0 0,0 0 0 0 0,0 0 1 0 0,3 5-1 0 0,-2-4 2 0 0,0-1 0 0 0,1 1 1 0 0,0-1-1 0 0,0 1 0 0 0,0-1 0 0 0,1-1 0 0 0,-1 1 0 0 0,9 6 0 0 0,3 0 85 0 0,29 15 0 0 0,-40-24-192 0 0,5 4 71 0 0,-6-3-85 0 0,0-1 0 0 0,1 0 0 0 0,-1 0 0 0 0,1 0-1 0 0,-1 0 1 0 0,1-1 0 0 0,0 0 0 0 0,-1 0 0 0 0,1 0 0 0 0,0-1 0 0 0,0 1 0 0 0,10-2 0 0 0,-11 2 0 0 0,21-5-4 0 0,-16 2 1 0 0,-3 1 3 0 0,-1 0 0 0 0,0 0 0 0 0,-1 0 1 0 0,1-1-1 0 0,0 0 0 0 0,0 0 0 0 0,-1 0 0 0 0,1-1 0 0 0,5-4 0 0 0,-6 5 15 0 0,10-10 1 0 0,-12 9-10 0 0,1-1 0 0 0,-1 0 0 0 0,0 0 0 0 0,-1 0 1 0 0,3-6-1 0 0,0-4 24 0 0,-1 1-1 0 0,0-1 1 0 0,-1 0 0 0 0,0 0 0 0 0,-1 0 0 0 0,-1 0-1 0 0,0 0 1 0 0,-1 0 0 0 0,0 0 0 0 0,-2 1-1 0 0,-4-20 1 0 0,5 26-36 0 0,-1 0 1 0 0,1 0-1 0 0,-1 1 0 0 0,0-1 0 0 0,-1 1 1 0 0,0 0-1 0 0,0 0 0 0 0,0 1 0 0 0,-1-1 0 0 0,1 1 1 0 0,-1 0-1 0 0,-1 0 0 0 0,-8-7 0 0 0,9 9 10 0 0,0 0-1 0 0,0 0 1 0 0,0 1-1 0 0,0 0 1 0 0,-1-1-1 0 0,1 2 1 0 0,-1-1-1 0 0,0 1 0 0 0,1 0 1 0 0,-1 0-1 0 0,0 0 1 0 0,0 1-1 0 0,1 0 1 0 0,-1 0-1 0 0,0 0 1 0 0,0 1-1 0 0,-6 1 1 0 0,9-1-7 0 0,-65 17 227 0 0,61-16-202 0 0,0 1 0 0 0,0 0 0 0 0,0 1-1 0 0,1 0 1 0 0,-1 0 0 0 0,1 0 0 0 0,-7 6 0 0 0,7-5-129 0 0,0 1-1 0 0,1-1 1 0 0,0 1 0 0 0,0 0-1 0 0,0 1 1 0 0,1-1 0 0 0,0 1-1 0 0,0 0 1 0 0,1 0 0 0 0,-6 14-1 0 0,9-16-1064 0 0,1 11-334 0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9.798"/>
    </inkml:context>
    <inkml:brush xml:id="br0">
      <inkml:brushProperty name="width" value="0.05" units="cm"/>
      <inkml:brushProperty name="height" value="0.05" units="cm"/>
    </inkml:brush>
  </inkml:definitions>
  <inkml:trace contextRef="#ctx0" brushRef="#br0">0 31 7631 0 0,'0'0'2608'0'0,"2"2"-1968"0"0,5 8 524 0 0,0 1 1 0 0,0-1-1 0 0,6 17 0 0 0,-10-22-949 0 0,-2-2-17 0 0,0-1-20 0 0,2 4-210 0 0,0-5 269 0 0,1-9 1062 0 0,-2 0-1300 0 0,-1 4-8 0 0,1 0 0 0 0,-1 0 0 0 0,0 0 0 0 0,1 0 0 0 0,0 0 0 0 0,2-4 0 0 0,-3 4 8 0 0,14-15-51 0 0,-14 16 45 0 0,1-1 4 0 0,10-7 2 0 0,-1 5 1 0 0,-9 6 43 0 0,-1-1-1 0 0,1 1 0 0 0,0-1 0 0 0,0 1 1 0 0,0 0-1 0 0,0 0 0 0 0,0 0 1 0 0,0 0-1 0 0,-1 0 0 0 0,1 0 1 0 0,0 0-1 0 0,0 0 0 0 0,0 1 0 0 0,0-1 1 0 0,0 1-1 0 0,-1 0 0 0 0,1-1 1 0 0,0 1-1 0 0,-1 0 0 0 0,3 2 1 0 0,1 0 158 0 0,0 1 1 0 0,-1-1-1 0 0,0 1 1 0 0,7 9-1 0 0,-9-11-49 0 0,5 10 256 0 0,-5-8-228 0 0,-1 1-162 0 0,0-5-2 0 0,0 1 0 0 0,-1-1 0 0 0,1 0 0 0 0,-1 0 0 0 0,1 0-1 0 0,0 0 1 0 0,-1 0 0 0 0,1 0 0 0 0,-1 0 0 0 0,1 0 0 0 0,-1 0 0 0 0,1 0 0 0 0,0-1 0 0 0,-1 1-1 0 0,1 0 1 0 0,0-1 0 0 0,2 0-25 0 0,-1 1-1 0 0,0-1 1 0 0,1-1 0 0 0,-1 1-1 0 0,0 0 1 0 0,0-1 0 0 0,0 1-1 0 0,0-1 1 0 0,0 1 0 0 0,-1-1-1 0 0,4-3 1 0 0,-1 0-2 0 0,0 1-1 0 0,0 0 1 0 0,0 0-1 0 0,1 1 1 0 0,0-1 0 0 0,5-2-1 0 0,12-5 0 0 0,-11 7 12 0 0,1 1 0 0 0,0 3 0 0 0,-8 0 25 0 0,1 0-1 0 0,-1 1 0 0 0,1-1 1 0 0,-1 1-1 0 0,1 0 0 0 0,-1 0 1 0 0,0 1-1 0 0,1 0 0 0 0,6 3 1 0 0,-4-1 75 0 0,-3-2-62 0 0,-1 0 0 0 0,1 1 0 0 0,-1-1 0 0 0,1 1 0 0 0,-1 0 0 0 0,0 0 0 0 0,4 5 0 0 0,-6-6 42 0 0,10 9 122 0 0,-8-8-147 0 0,0 0 0 0 0,0 1 1 0 0,0 0-1 0 0,0-1 0 0 0,-1 1 1 0 0,0 0-1 0 0,0 0 0 0 0,0 0 1 0 0,0 1-1 0 0,-1-1 1 0 0,1 0-1 0 0,-1 1 0 0 0,0-1 1 0 0,-1 1-1 0 0,1-1 0 0 0,-1 6 1 0 0,-4 3-344 0 0,3-11-464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36.671"/>
    </inkml:context>
    <inkml:brush xml:id="br0">
      <inkml:brushProperty name="width" value="0.05" units="cm"/>
      <inkml:brushProperty name="height" value="0.05" units="cm"/>
    </inkml:brush>
  </inkml:definitions>
  <inkml:trace contextRef="#ctx0" brushRef="#br0">1 288 2303 0 0,'0'0'7976'0'0,"1"-2"-7584"0"0,12-32 1784 0 0,-13 32-1900 0 0,5-8 400 0 0,-3 4-412 0 0,-1 0 0 0 0,1 0 0 0 0,-1 0 0 0 0,1-12 0 0 0,-1 5 26 0 0,1-7-105 0 0,-1 0 0 0 0,-3-33 0 0 0,1 42-182 0 0,-3-17-3 0 0,-1 1 0 0 0,-1 4-261 0 0,5 21-22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0.437"/>
    </inkml:context>
    <inkml:brush xml:id="br0">
      <inkml:brushProperty name="width" value="0.05" units="cm"/>
      <inkml:brushProperty name="height" value="0.05" units="cm"/>
    </inkml:brush>
  </inkml:definitions>
  <inkml:trace contextRef="#ctx0" brushRef="#br0">6 0 455 0 0,'0'0'13262'0'0,"0"1"-13246"0"0,-1-1 0 0 0,1 0 0 0 0,0 0 0 0 0,-1 1 0 0 0,1-1 0 0 0,0 0 0 0 0,-1 0 1 0 0,1 1-1 0 0,0-1 0 0 0,0 0 0 0 0,-1 1 0 0 0,1-1 0 0 0,0 0 0 0 0,0 1 0 0 0,0-1 0 0 0,-1 0 1 0 0,1 1-1 0 0,0-1 0 0 0,0 1 0 0 0,0-1 0 0 0,0 0 0 0 0,0 1 0 0 0,3 35 614 0 0,-2-14-125 0 0,6 30 0 0 0,10 50 413 0 0,-15-88-789 0 0,-2-5-91 0 0,6 32 181 0 0,-4-32-160 0 0,-1-4-11 0 0,0-1 1 0 0,0 1 0 0 0,0 0 0 0 0,-1 0 0 0 0,0 0-1 0 0,-1 9 1 0 0,1-4 29 0 0,0-8 463 0 0,3-2-472 0 0,8-2-15 0 0,1-4-44 0 0,9-10-10 0 0,-5 5 0 0 0,9-11 0 0 0,-16 13 0 0 0,2 1 0 0 0,4-5 0 0 0,-11 11 0 0 0,10-5 0 0 0,-2 3 0 0 0,-8 3 2 0 0,16 0 124 0 0,-16 2-72 0 0,8 4-33 0 0,-9-5-8 0 0,0 1 1 0 0,0 0-1 0 0,-1 0 1 0 0,1 1-1 0 0,0-1 0 0 0,0 0 1 0 0,-1 1-1 0 0,1 0 1 0 0,3 3-1 0 0,0 0 32 0 0,2 3-24 0 0,4 3 43 0 0,-11-10-11 0 0,1 1 15 0 0,3 6 18 0 0,-4-7 163 0 0,0 2-190 0 0,4 6-37 0 0,-4-6 510 0 0,0-5-466 0 0,4-24 115 0 0,0 0 0 0 0,1-41 0 0 0,1-7-118 0 0,2 9-63 0 0,-7 52 0 0 0,1 0 0 0 0,-1 4-10 0 0,-2 7-45 0 0,4-3-375 0 0,-3 1-1400 0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37.243"/>
    </inkml:context>
    <inkml:brush xml:id="br0">
      <inkml:brushProperty name="width" value="0.05" units="cm"/>
      <inkml:brushProperty name="height" value="0.05" units="cm"/>
    </inkml:brush>
  </inkml:definitions>
  <inkml:trace contextRef="#ctx0" brushRef="#br0">26 261 5063 0 0,'0'0'390'0'0,"1"-2"-80"0"0,0-4 264 0 0,1 0-1 0 0,-1 1 0 0 0,0-1 0 0 0,0 0 0 0 0,-1 0 1 0 0,0 0-1 0 0,0 0 0 0 0,0 0 0 0 0,-1 0 0 0 0,-1-8 1 0 0,-2-4 575 0 0,-13-34 0 0 0,15 47-1052 0 0,1 0 0 0 0,0 0 0 0 0,0 0 0 0 0,0-6-1 0 0,0-2-53 0 0,-1-33-903 0 0,2 35 424 0 0,0-3-43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37.702"/>
    </inkml:context>
    <inkml:brush xml:id="br0">
      <inkml:brushProperty name="width" value="0.05" units="cm"/>
      <inkml:brushProperty name="height" value="0.05" units="cm"/>
    </inkml:brush>
  </inkml:definitions>
  <inkml:trace contextRef="#ctx0" brushRef="#br0">30 255 4607 0 0,'0'0'4496'0'0,"-1"-2"-3189"0"0,-5-19 377 0 0,5 19-835 0 0,-2-10-17 0 0,-10-65 2107 0 0,12 70-2832 0 0,-1-3-6 0 0,1 0-51 0 0,0 1 1 0 0,1-17 0 0 0,1-12-671 0 0,-1 36 317 0 0,6-11-1098 0 0,-3 0 197 0 0,-1 1-47 0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38.177"/>
    </inkml:context>
    <inkml:brush xml:id="br0">
      <inkml:brushProperty name="width" value="0.05" units="cm"/>
      <inkml:brushProperty name="height" value="0.05" units="cm"/>
    </inkml:brush>
  </inkml:definitions>
  <inkml:trace contextRef="#ctx0" brushRef="#br0">68 170 5983 0 0,'0'0'464'0'0,"-1"-1"-77"0"0,-4-3 481 0 0,1-1 1 0 0,0 1-1 0 0,0-1 0 0 0,0 0 1 0 0,0 0-1 0 0,1-1 1 0 0,0 1-1 0 0,-4-10 0 0 0,-1-7 1323 0 0,-7-25 0 0 0,10 26-1535 0 0,5 19-376 0 0,0 0-173 0 0,3-7-108 0 0,-3 9-79 0 0,0-1 0 0 0,0 0 0 0 0,0 0 1 0 0,1 1-1 0 0,-1-1 0 0 0,0 0 1 0 0,1 1-1 0 0,-1-1 0 0 0,0 0 0 0 0,1 1 1 0 0,-1-1-1 0 0,1 0 0 0 0,-1 1 1 0 0,1-1-1 0 0,0 0 0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46.530"/>
    </inkml:context>
    <inkml:brush xml:id="br0">
      <inkml:brushProperty name="width" value="0.05" units="cm"/>
      <inkml:brushProperty name="height" value="0.05" units="cm"/>
    </inkml:brush>
  </inkml:definitions>
  <inkml:trace contextRef="#ctx0" brushRef="#br0">6164 10 1375 0 0,'0'0'6496'0'0,"-2"-1"-6341"0"0,-28-7 1578 0 0,27 8-1371 0 0,1 0-213 0 0,-19 0 952 0 0,19 0-385 0 0,0 0-588 0 0,-49 13 454 0 0,2 4-244 0 0,37-14-262 0 0,0 1 16 0 0,0-3 4 0 0,-26 3 135 0 0,8 1-87 0 0,-10 4-9 0 0,-2-2-61 0 0,13-3-3 0 0,-11 2 157 0 0,23-4-56 0 0,-21 1 131 0 0,-41-1-1 0 0,23 0-60 0 0,31-2-178 0 0,20 0-34 0 0,-30 1 14 0 0,-10-1 39 0 0,-46 1 194 0 0,26 5-18 0 0,-32 7 85 0 0,72-9-331 0 0,-14 0-13 0 0,-43 5 75 0 0,41-5 16 0 0,18-3 1 0 0,-24 6 0 0 0,-51 5 49 0 0,76-9-88 0 0,-45 2 0 0 0,24-3-42 0 0,7-2 43 0 0,10 0-43 0 0,-56 2 119 0 0,16-2-65 0 0,2-2-37 0 0,40 2-28 0 0,-148 6 0 0 0,55-1 0 0 0,34-3 0 0 0,-45 5 11 0 0,25-7 42 0 0,42-1-41 0 0,7 0 72 0 0,-163 5 52 0 0,-44 4 24 0 0,14-3 110 0 0,208-5-556 0 0,11 0 286 0 0,-116-2 0 0 0,-17 0 0 0 0,52 2 0 0 0,45-2 0 0 0,-7-2 59 0 0,44 2 16 0 0,-39 1 1 0 0,-49 1 284 0 0,50-2-338 0 0,-304 2 154 0 0,121-5-176 0 0,135 4 52 0 0,-120 2 104 0 0,143-2-79 0 0,25-2-15 0 0,-140 5 119 0 0,92 2 19 0 0,63-4-136 0 0,12 0-10 0 0,26 0-32 0 0,1 0 40 0 0,7 0 3 0 0,-6 0-52 0 0,-2 0-2 0 0,1 0 32 0 0,1 0-33 0 0,-1 0-10 0 0,0 1 0 0 0,-17 0 38 0 0,-3 2 156 0 0,27-2-182 0 0,-16 0 46 0 0,4-2-59 0 0,14 0-19 0 0,-2 0-12 0 0,-26 3 15 0 0,17-2 17 0 0,1 0 0 0 0,-10-3 48 0 0,20 3-11 0 0,-62 0 6 0 0,52 0-43 0 0,-45 0 64 0 0,44 1-64 0 0,-38 1 64 0 0,41-1-53 0 0,5-1 32 0 0,-5 0-22 0 0,-1 2 22 0 0,2-1-22 0 0,5 0 22 0 0,-3-1-22 0 0,3 0 22 0 0,-5 0-33 0 0,0 1-20 0 0,7-1-44 0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47.874"/>
    </inkml:context>
    <inkml:brush xml:id="br0">
      <inkml:brushProperty name="width" value="0.05" units="cm"/>
      <inkml:brushProperty name="height" value="0.05" units="cm"/>
    </inkml:brush>
  </inkml:definitions>
  <inkml:trace contextRef="#ctx0" brushRef="#br0">476 1 3679 0 0,'0'0'2108'0'0,"2"0"-1158"0"0,10 2 6464 0 0,-15 6-7344 0 0,2-5-18 0 0,0 0 0 0 0,-1-1 0 0 0,1 1 0 0 0,-1-1 1 0 0,0 1-1 0 0,0-1 0 0 0,1 1 0 0 0,-2-1 0 0 0,1 0 1 0 0,0 0-1 0 0,0 0 0 0 0,-1 0 0 0 0,-3 1 0 0 0,-30 17 350 0 0,17-11-294 0 0,-20 12 1 0 0,28-14-66 0 0,-15 7-33 0 0,2-2 1 0 0,22-11 0 0 0,-8 4 3 0 0,1-1 0 0 0,-19 6 0 0 0,15-5-5 0 0,1-1 0 0 0,-1 2 0 0 0,1 0 0 0 0,0 0 0 0 0,-16 12 0 0 0,23-14 10 0 0,1-1 1 0 0,-1 1 0 0 0,0-1 0 0 0,0-1-1 0 0,-10 5 1 0 0,1 0 22 0 0,-13 8 78 0 0,26-13-117 0 0,0-1 1 0 0,-1 1 0 0 0,1-1 0 0 0,-1 0 0 0 0,1 0 0 0 0,-1 0 0 0 0,0 1 0 0 0,1-2-1 0 0,-1 1 1 0 0,0 0 0 0 0,0 0 0 0 0,0 0 0 0 0,-3 0 0 0 0,-19 6 16 0 0,-6 8 190 0 0,28-14 740 0 0,4 0-896 0 0,11 3-44 0 0,2 1-10 0 0,0 0 0 0 0,23 8 29 0 0,-22-6 21 0 0,1-2 0 0 0,0 0 1 0 0,-1 0-1 0 0,24 2 0 0 0,-5 0-16 0 0,-25-5 3 0 0,0 0 1 0 0,13 1 0 0 0,30 3 186 0 0,-32-3-5 0 0,40-1-1 0 0,-33-2-91 0 0,45 6 1 0 0,-9-1-20 0 0,-35-2-72 0 0,31 6 0 0 0,-27-3 9 0 0,1 1-45 0 0,-2-2 0 0 0,-20-4 11 0 0,-10-1 458 0 0,-4-1-604 0 0,0-1-1 0 0,0 1 1 0 0,-1 0-1 0 0,1 0 1 0 0,0 0-1 0 0,-1 0 1 0 0,1 1 0 0 0,-1-1-1 0 0,-4 0 1 0 0,-1 0-595 0 0,-5-5-250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2.762"/>
    </inkml:context>
    <inkml:brush xml:id="br0">
      <inkml:brushProperty name="width" value="0.05" units="cm"/>
      <inkml:brushProperty name="height" value="0.05" units="cm"/>
    </inkml:brush>
  </inkml:definitions>
  <inkml:trace contextRef="#ctx0" brushRef="#br0">0 270 919 0 0,'0'0'7664'0'0,"2"-2"-7249"0"0,55-70 2487 0 0,-48 61-2843 0 0,5-15 85 0 0,-8 18-118 0 0,-1 0-1 0 0,0-1 0 0 0,-1 0 0 0 0,6-17 0 0 0,2-3 41 0 0,-7 16-66 0 0,-1 1 0 0 0,1-1 0 0 0,-1 2 0 0 0,-1 2 11 0 0,-1 5 32 0 0,1-2-22 0 0,-2 5 1072 0 0,1 4-1015 0 0,2 8-12 0 0,-2-9-2 0 0,-1 1 0 0 0,3 10-10 0 0,0 2-33 0 0,-1-3 32 0 0,-2-7 1 0 0,2 9-44 0 0,1 22 81 0 0,-1-11 42 0 0,-3-22-69 0 0,1 0 6 0 0,2 27 74 0 0,-1-25-136 0 0,0 22 58 0 0,-1-12-55 0 0,-1-1 42 0 0,1-9 1 0 0,5 18 314 0 0,-5-19-3087 0 0,-1-1 843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3.585"/>
    </inkml:context>
    <inkml:brush xml:id="br0">
      <inkml:brushProperty name="width" value="0.05" units="cm"/>
      <inkml:brushProperty name="height" value="0.05" units="cm"/>
    </inkml:brush>
  </inkml:definitions>
  <inkml:trace contextRef="#ctx0" brushRef="#br0">0 100 3167 0 0,'0'0'142'0'0,"1"2"-8"0"0,1 21 1175 0 0,7 40 2834 0 0,-6-52-3869 0 0,-1 0 1 0 0,1 0-1 0 0,1-1 0 0 0,0 1 0 0 0,1-1 0 0 0,0 0 0 0 0,0-1 0 0 0,10 14 0 0 0,-8-14-144 0 0,-4-4-59 0 0,0-1 1 0 0,0 0 0 0 0,0-1 0 0 0,1 1 0 0 0,0 0 0 0 0,0-1 0 0 0,0 0-1 0 0,0 0 1 0 0,0 0 0 0 0,7 3 0 0 0,-1-1-46 0 0,-4-2-12 0 0,-1 0 1 0 0,2 0-1 0 0,-1-1 1 0 0,0 0-1 0 0,0 0 0 0 0,1 0 1 0 0,7 0-1 0 0,-8-1-11 0 0,0 0 9 0 0,0 0 0 0 0,0-1 0 0 0,1 0 0 0 0,-1 0 0 0 0,10-1 0 0 0,-6 1 13 0 0,30-6 14 0 0,-36 6-34 0 0,-1 0 1 0 0,0-1-1 0 0,0 0 0 0 0,0 1 1 0 0,0-1-1 0 0,0-1 0 0 0,0 1 1 0 0,0 0-1 0 0,3-3 0 0 0,4 0-5 0 0,-5 2 6 0 0,-1 0 0 0 0,1 0 0 0 0,-1-1 0 0 0,1 1-1 0 0,-1-1 1 0 0,0 0 0 0 0,0 0 0 0 0,0 0 0 0 0,0-1-1 0 0,5-6 1 0 0,-4 5 7 0 0,-2 2-1 0 0,1-1-1 0 0,-1 1 0 0 0,0-1 0 0 0,0 0 1 0 0,0 0-1 0 0,0 0 0 0 0,-1-1 0 0 0,0 1 1 0 0,1 0-1 0 0,1-9 0 0 0,3-3 34 0 0,-4 6-31 0 0,1-1-1 0 0,-1 1 1 0 0,0 0 0 0 0,-1-1 0 0 0,-1 0 0 0 0,1 1 0 0 0,-2-20 0 0 0,0 24 17 0 0,0 0 0 0 0,-1 0 0 0 0,0 0 1 0 0,-1 0-1 0 0,1 0 0 0 0,-1 0 0 0 0,0 0 0 0 0,0 1 1 0 0,-1-1-1 0 0,0 1 0 0 0,0 0 0 0 0,0-1 1 0 0,-1 1-1 0 0,1 1 0 0 0,-6-6 0 0 0,-11-3 311 0 0,6 5-164 0 0,11 5-119 0 0,-1 1 0 0 0,1 0 0 0 0,-1 0 0 0 0,0 0 0 0 0,1 0 0 0 0,-1 1-1 0 0,0-1 1 0 0,0 1 0 0 0,0 0 0 0 0,-4 0 0 0 0,-5-1 296 0 0,-24 1 1 0 0,23 1-155 0 0,8 1-117 0 0,1-1 1 0 0,-1 1-1 0 0,0 0 0 0 0,1 0 0 0 0,-1 0 0 0 0,1 1 0 0 0,-1 0 0 0 0,-7 4 1 0 0,10-5-85 0 0,1 0 1 0 0,0 0 0 0 0,0 0 0 0 0,0 0 0 0 0,0 0 0 0 0,0 1-1 0 0,0-1 1 0 0,1 1 0 0 0,-1-1 0 0 0,0 1 0 0 0,-1 2 0 0 0,-1 1-1 0 0,2-3-50 0 0,0 0-1 0 0,0 0 1 0 0,0-1 0 0 0,1 2-1 0 0,-1-1 1 0 0,1 0-1 0 0,0 0 1 0 0,-1 0-1 0 0,1 1 1 0 0,-1 3 0 0 0,1-2-20 0 0,-1-2-303 0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4.253"/>
    </inkml:context>
    <inkml:brush xml:id="br0">
      <inkml:brushProperty name="width" value="0.05" units="cm"/>
      <inkml:brushProperty name="height" value="0.05" units="cm"/>
    </inkml:brush>
  </inkml:definitions>
  <inkml:trace contextRef="#ctx0" brushRef="#br0">1 114 2303 0 0,'0'0'7560'0'0,"0"2"-7409"0"0,0 6 305 0 0,0 0 1 0 0,0 0-1 0 0,1 0 1 0 0,0 0-1 0 0,0 0 1 0 0,1 0-1 0 0,5 15 0 0 0,-2-8-144 0 0,1-2-1 0 0,1 1 1 0 0,13 21-1 0 0,-18-31-294 0 0,1 0-1 0 0,0 0 0 0 0,0 0 1 0 0,0 0-1 0 0,1 0 0 0 0,-1-1 1 0 0,1 1-1 0 0,4 3 0 0 0,2 1 39 0 0,-4-3-8 0 0,1 1 1 0 0,-1-1 0 0 0,1 0-1 0 0,0 0 1 0 0,0-1 0 0 0,0 0 0 0 0,1 0-1 0 0,-1 0 1 0 0,1-1 0 0 0,0-1-1 0 0,0 1 1 0 0,0-1 0 0 0,16 2 0 0 0,-18-4-18 0 0,0 1-1 0 0,0-1 1 0 0,0 0 0 0 0,1-1 0 0 0,7-1 0 0 0,-6 1-1 0 0,-2 0 33 0 0,1-2-54 0 0,8-5 68 0 0,-11 5-40 0 0,0 0-1 0 0,1-1 1 0 0,-1 1 0 0 0,0-1-1 0 0,-1 0 1 0 0,1 0-1 0 0,-1 0 1 0 0,0 0 0 0 0,0-1-1 0 0,0 1 1 0 0,0-1-1 0 0,-1 0 1 0 0,0 0-1 0 0,0 0 1 0 0,2-9 0 0 0,0-4 65 0 0,0 1 1 0 0,-1-1 0 0 0,0-23-1 0 0,-3 31-38 0 0,1 0-1 0 0,-1 1 0 0 0,-1-1 0 0 0,0 1 1 0 0,0-1-1 0 0,-1 1 0 0 0,0-1 0 0 0,-1 1 1 0 0,0 0-1 0 0,0 0 0 0 0,-1 0 1 0 0,0 0-1 0 0,0 1 0 0 0,-1 0 0 0 0,0 0 1 0 0,-12-14-1 0 0,15 20-37 0 0,0 0 1 0 0,0 0-1 0 0,0 1 0 0 0,0-1 1 0 0,0 1-1 0 0,0-1 1 0 0,0 1-1 0 0,0 0 0 0 0,-1 0 1 0 0,1 0-1 0 0,-1 0 1 0 0,1 0-1 0 0,0 0 0 0 0,-1 1 1 0 0,1-1-1 0 0,-1 1 1 0 0,0 0-1 0 0,1-1 0 0 0,-1 1 1 0 0,-4 1-1 0 0,-1 0 5 0 0,1-1 0 0 0,-1 2 1 0 0,1-1-1 0 0,0 1 0 0 0,-1 0 0 0 0,1 1 0 0 0,0 0 0 0 0,0 0 0 0 0,1 0 0 0 0,-1 1 1 0 0,1 0-1 0 0,-9 7 0 0 0,8-6-62 0 0,0 1 0 0 0,0 0 0 0 0,1 0 0 0 0,0 1 1 0 0,0 0-1 0 0,1 0 0 0 0,0 0 0 0 0,0 1 0 0 0,1-1 0 0 0,-5 12 1 0 0,2 9-1129 0 0,4-9-3391 0 0,1-3-1060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5.349"/>
    </inkml:context>
    <inkml:brush xml:id="br0">
      <inkml:brushProperty name="width" value="0.05" units="cm"/>
      <inkml:brushProperty name="height" value="0.05" units="cm"/>
    </inkml:brush>
  </inkml:definitions>
  <inkml:trace contextRef="#ctx0" brushRef="#br0">1 106 2759 0 0,'0'0'7371'0'0,"1"3"-7020"0"0,11 21 1071 0 0,-10-21-748 0 0,-1-1-482 0 0,4 8-58 0 0,-4-8 474 0 0,0-3-517 0 0,7-7-22 0 0,-1-3-15 0 0,28-47-44 0 0,-22 44-126 0 0,12-9 16 0 0,-3 5 226 0 0,-12 15 93 0 0,-7 3-148 0 0,0 0 33 0 0,9 0 95 0 0,-9 0-110 0 0,7 3 54 0 0,-4 0-46 0 0,-3-2-72 0 0,0 1 0 0 0,0-1 0 0 0,-1 1 0 0 0,1-1 0 0 0,0 1 0 0 0,-1 0 0 0 0,0 0 0 0 0,1 0 0 0 0,-1 1 0 0 0,0-1 0 0 0,0 0 0 0 0,0 1 0 0 0,2 3 0 0 0,0 7 41 0 0,-1 2 0 0 0,-2-1 3 0 0,-1-5-3 0 0,0-5-69 0 0,-5 14 133 0 0,4-16-87 0 0,12-10-214 0 0,11-10 78 0 0,23-23 0 0 0,-33 28 43 0 0,-9 10 44 0 0,0-1-1 0 0,0 1 1 0 0,1-1 0 0 0,0 1 0 0 0,0 0 0 0 0,0 1 0 0 0,0-1 0 0 0,0 1 0 0 0,0-1-1 0 0,7-1 1 0 0,1-1 6 0 0,0 1 0 0 0,1 2 0 0 0,-1 6 0 0 0,-7-2 0 0 0,12 14 0 0 0,-13-13 2 0 0,-3-2 4 0 0,1 0 0 0 0,-1 0 1 0 0,0 0-1 0 0,1 1 0 0 0,-1-1 0 0 0,0 1 0 0 0,0-1 1 0 0,0 1-1 0 0,0-1 0 0 0,0 1 0 0 0,0 2 0 0 0,1-2 11 0 0,0 1 0 0 0,0 0 0 0 0,-1 0-1 0 0,1 0 1 0 0,-1 0 0 0 0,1 0 0 0 0,-1 0-1 0 0,0 0 1 0 0,1 6 0 0 0,-1-1-9 0 0,3 5 56 0 0,0 1 23 0 0,1 0-28 0 0,-1 0-49 0 0,-1-2-60 0 0,-3-10-214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5.633"/>
    </inkml:context>
    <inkml:brush xml:id="br0">
      <inkml:brushProperty name="width" value="0.05" units="cm"/>
      <inkml:brushProperty name="height" value="0.05" units="cm"/>
    </inkml:brush>
  </inkml:definitions>
  <inkml:trace contextRef="#ctx0" brushRef="#br0">0 0 6447 0 0,'0'0'830'0'0,"1"3"-73"0"0,11 41 4040 0 0,-5 0-3573 0 0,-6-42-1048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1.135"/>
    </inkml:context>
    <inkml:brush xml:id="br0">
      <inkml:brushProperty name="width" value="0.05" units="cm"/>
      <inkml:brushProperty name="height" value="0.05" units="cm"/>
    </inkml:brush>
  </inkml:definitions>
  <inkml:trace contextRef="#ctx0" brushRef="#br0">1 178 4607 0 0,'0'0'10435'0'0,"0"3"-10274"0"0,0 1-131 0 0,0 0 27 0 0,1 1-1 0 0,-1-1 1 0 0,1 0-1 0 0,1 0 0 0 0,-1 1 1 0 0,0-1-1 0 0,3 4 1 0 0,-2-4-26 0 0,0 0 1 0 0,0 0-1 0 0,0 0 1 0 0,1-1 0 0 0,0 1-1 0 0,-1-1 1 0 0,1 1 0 0 0,1-1-1 0 0,-1 0 1 0 0,0 0 0 0 0,1 0-1 0 0,-1-1 1 0 0,1 1-1 0 0,0-1 1 0 0,6 3 0 0 0,-7-3 0 0 0,3 1 7 0 0,0 0-1 0 0,1 0 1 0 0,-1-1 0 0 0,0 0-1 0 0,1 0 1 0 0,0-1 0 0 0,-1 0-1 0 0,1 0 1 0 0,0 0-1 0 0,0-1 1 0 0,0 0 0 0 0,0 0-1 0 0,-1-1 1 0 0,1 1-1 0 0,0-2 1 0 0,0 1 0 0 0,-1-1-1 0 0,1 0 1 0 0,-1 0-1 0 0,0-1 1 0 0,1 0 0 0 0,5-3-1 0 0,-7 2 55 0 0,-1 0 0 0 0,1 0-1 0 0,-1 0 1 0 0,0 0 0 0 0,0-1-1 0 0,0 0 1 0 0,-1 0 0 0 0,1 0-1 0 0,-1 0 1 0 0,-1 0 0 0 0,1-1-1 0 0,-1 1 1 0 0,3-9 0 0 0,2-3 120 0 0,-4 9-159 0 0,-1 0 1 0 0,0 1-1 0 0,0-1 1 0 0,-1-1-1 0 0,0 1 0 0 0,0 0 1 0 0,-1 0-1 0 0,0 0 1 0 0,0 0-1 0 0,-2-10 1 0 0,0 5 85 0 0,0 1 0 0 0,-5-14 1 0 0,4 15 8 0 0,3 9-130 0 0,-1 1-1 0 0,0 0 1 0 0,1 0 0 0 0,-1 0-1 0 0,1 0 1 0 0,-1 0 0 0 0,0 0-1 0 0,0 0 1 0 0,0 0-1 0 0,0 0 1 0 0,1 0 0 0 0,-1 0-1 0 0,0 0 1 0 0,-1 0 0 0 0,1 1-1 0 0,0-1 1 0 0,0 0-1 0 0,0 1 1 0 0,-2-1 0 0 0,0 0-17 0 0,1 0 0 0 0,-1 0 0 0 0,0 1 1 0 0,0-1-1 0 0,0 1 0 0 0,-4-1 0 0 0,5 1 6 0 0,-1 0 0 0 0,0 0 1 0 0,1 1-1 0 0,-1-1 0 0 0,0 1 0 0 0,1-1 0 0 0,-1 1 0 0 0,0 0 1 0 0,1 0-1 0 0,-1 0 0 0 0,1 0 0 0 0,-1 0 0 0 0,1 0 0 0 0,0 1 0 0 0,-3 1 1 0 0,0 1-16 0 0,-13 9 7 0 0,14-10 0 0 0,2-1 0 0 0,0 0 0 0 0,-1-1 0 0 0,1 1 0 0 0,0 0 0 0 0,0 0 0 0 0,0 0 0 0 0,1 1 0 0 0,-1-1 0 0 0,0 0 0 0 0,-1 4 0 0 0,-2 3 0 0 0,-28 31-809 0 0,32-38 562 0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5.808"/>
    </inkml:context>
    <inkml:brush xml:id="br0">
      <inkml:brushProperty name="width" value="0.05" units="cm"/>
      <inkml:brushProperty name="height" value="0.05" units="cm"/>
    </inkml:brush>
  </inkml:definitions>
  <inkml:trace contextRef="#ctx0" brushRef="#br0">26 45 12439 0 0,'-17'-10'1328'0'0,"10"1"-352"0"0,5-3 80 0 0,2-1-1184 0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6.570"/>
    </inkml:context>
    <inkml:brush xml:id="br0">
      <inkml:brushProperty name="width" value="0.05" units="cm"/>
      <inkml:brushProperty name="height" value="0.05" units="cm"/>
    </inkml:brush>
  </inkml:definitions>
  <inkml:trace contextRef="#ctx0" brushRef="#br0">0 1 2303 0 0,'0'0'8120'0'0,"1"2"-7738"0"0,2 7 608 0 0,0 0 1 0 0,-1 0 0 0 0,1 12 0 0 0,2 61 843 0 0,-4-42-1421 0 0,5 20 386 0 0,-1 29-27 0 0,-5-60-572 0 0,0 2 19 0 0,0-21-195 0 0,-1-2 20 0 0,1-1 0 0 0,0 1 0 0 0,1-1 0 0 0,-1 1 0 0 0,3 8 0 0 0,0-4-34 0 0,3 2-10 0 0,1 0 11 0 0,4 2 42 0 0,-8-14-53 0 0,5 2 60 0 0,1 4-37 0 0,2-1 20 0 0,4-1-29 0 0,-11-4-22 0 0,19 0 87 0 0,-8 1-36 0 0,-2-1-22 0 0,-8-2 22 0 0,7-2-22 0 0,-1 2 34 0 0,-7 0 3 0 0,17-4 1 0 0,-13 0-1360 0 0,0 2-3229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2.428"/>
    </inkml:context>
    <inkml:brush xml:id="br0">
      <inkml:brushProperty name="width" value="0.05" units="cm"/>
      <inkml:brushProperty name="height" value="0.05" units="cm"/>
    </inkml:brush>
  </inkml:definitions>
  <inkml:trace contextRef="#ctx0" brushRef="#br0">43 157 2303 0 0,'0'0'4442'0'0,"0"-3"-4082"0"0,0-13 2156 0 0,0 16-2459 0 0,-1-2 147 0 0,-14-10-12 0 0,8 2-179 0 0,3-2-13 0 0,0 1 0 0 0,-2-5 3 0 0,5 13-5 0 0,-1-15-11 0 0,2 18 11 0 0,-2-22-131 0 0,2 14-64 0 0,2-14-524 0 0,-2 20 234 0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798"/>
    </inkml:context>
    <inkml:brush xml:id="br0">
      <inkml:brushProperty name="width" value="0.05" units="cm"/>
      <inkml:brushProperty name="height" value="0.05" units="cm"/>
    </inkml:brush>
  </inkml:definitions>
  <inkml:trace contextRef="#ctx0" brushRef="#br0">16 79 11375 0 0,'0'0'504'0'0,"-11"-2"416"0"0,7-9-488 0 0,4-2-216 0 0,0 0-320 0 0,5 1-248 0 0,1-3-640 0 0,-1 2 56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2.824"/>
    </inkml:context>
    <inkml:brush xml:id="br0">
      <inkml:brushProperty name="width" value="0.05" units="cm"/>
      <inkml:brushProperty name="height" value="0.05" units="cm"/>
    </inkml:brush>
  </inkml:definitions>
  <inkml:trace contextRef="#ctx0" brushRef="#br0">0 132 3679 0 0,'0'0'4195'0'0,"1"-3"-3984"0"0,11-49 207 0 0,-8 39-418 0 0,-1 1 0 0 0,2-9 3 0 0,-6 14-151 0 0,1-1-3 0 0,0 6-337 0 0,-2-11-3912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3.141"/>
    </inkml:context>
    <inkml:brush xml:id="br0">
      <inkml:brushProperty name="width" value="0.05" units="cm"/>
      <inkml:brushProperty name="height" value="0.05" units="cm"/>
    </inkml:brush>
  </inkml:definitions>
  <inkml:trace contextRef="#ctx0" brushRef="#br0">53 73 3679 0 0,'0'0'3298'0'0,"-1"-1"-2385"0"0,-5-3-935 0 0,0-1-1 0 0,1 0 1 0 0,-1-1 0 0 0,-4-6 0 0 0,7 8-616 0 0,1 0 1 0 0,-1 0 0 0 0,1 0 0 0 0,0-1 0 0 0,-2-4-1 0 0,1 0 498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958"/>
    </inkml:context>
    <inkml:brush xml:id="br0">
      <inkml:brushProperty name="width" value="0.05" units="cm"/>
      <inkml:brushProperty name="height" value="0.05" units="cm"/>
    </inkml:brush>
  </inkml:definitions>
  <inkml:trace contextRef="#ctx0" brushRef="#br0">13 84 11543 0 0,'0'0'1256'0'0,"-9"-9"-1032"0"0,5-4 288 0 0,6 0-256 0 0,5 1-384 0 0,-1 1-80 0 0,-2-2-3568 0 0,-3 0-448 0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10.148"/>
    </inkml:context>
    <inkml:brush xml:id="br0">
      <inkml:brushProperty name="width" value="0.05" units="cm"/>
      <inkml:brushProperty name="height" value="0.05" units="cm"/>
    </inkml:brush>
  </inkml:definitions>
  <inkml:trace contextRef="#ctx0" brushRef="#br0">15 77 6447 0 0,'-6'-11'688'0'0,"1"0"-688"0"0,1 0 4384 0 0,8-2-2800 0 0,1 2-1008 0 0,5 0-448 0 0,-3 2-5640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11.066"/>
    </inkml:context>
    <inkml:brush xml:id="br0">
      <inkml:brushProperty name="width" value="0.05" units="cm"/>
      <inkml:brushProperty name="height" value="0.05" units="cm"/>
    </inkml:brush>
  </inkml:definitions>
  <inkml:trace contextRef="#ctx0" brushRef="#br0">3 144 8807 0 0,'0'0'800'0'0,"0"-2"-656"0"0,-1-1-39 0 0,1-1 0 0 0,-1 1 0 0 0,1-1 0 0 0,0 1 0 0 0,0-1 0 0 0,0 1 0 0 0,0-1 0 0 0,1 1 0 0 0,-1-1 0 0 0,1 1 0 0 0,0-1 0 0 0,0 1 1 0 0,2-4-1 0 0,-3 6-88 0 0,18-62 49 0 0,-17 61-190 0 0,-1 1-59 0 0,0 1 141 0 0,0-1 1 0 0,0 0-1 0 0,0 0 1 0 0,0 0-1 0 0,0 1 0 0 0,1-1 1 0 0,-1 0-1 0 0,0 0 1 0 0,0 1-1 0 0,1-1 1 0 0,-1 0-1 0 0,0 1 0 0 0,2-2 1 0 0,-1 0-362 0 0,3-7 5 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11.225"/>
    </inkml:context>
    <inkml:brush xml:id="br0">
      <inkml:brushProperty name="width" value="0.05" units="cm"/>
      <inkml:brushProperty name="height" value="0.05" units="cm"/>
    </inkml:brush>
  </inkml:definitions>
  <inkml:trace contextRef="#ctx0" brushRef="#br0">8 42 11719 0 0,'-7'-11'1272'0'0,"7"0"-1208"0"0,5 0 0 0 0,-1 2-64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1.739"/>
    </inkml:context>
    <inkml:brush xml:id="br0">
      <inkml:brushProperty name="width" value="0.05" units="cm"/>
      <inkml:brushProperty name="height" value="0.05" units="cm"/>
    </inkml:brush>
  </inkml:definitions>
  <inkml:trace contextRef="#ctx0" brushRef="#br0">1 139 9271 0 0,'0'0'3366'0'0,"0"3"-3193"0"0,0 6 190 0 0,1 1 1 0 0,0 0-1 0 0,0-1 0 0 0,1 1 1 0 0,5 13-1 0 0,-5-18-223 0 0,1-1 0 0 0,-1 0 0 0 0,1 0 0 0 0,0 0-1 0 0,6 7 1 0 0,-3-4-11 0 0,-2-3-97 0 0,-1-1 0 0 0,1 1 0 0 0,0-1 0 0 0,0 1 0 0 0,0-1 0 0 0,0-1 1 0 0,6 4-1 0 0,-7-4-18 0 0,10 5 55 0 0,2-1 24 0 0,1-1-13 0 0,2-2-64 0 0,-14-3-13 0 0,13-1 48 0 0,-13 0-26 0 0,0 0 0 0 0,0-1 1 0 0,0 1-1 0 0,0-1 0 0 0,-1 0 1 0 0,1 0-1 0 0,0 0 0 0 0,-1 0 1 0 0,1 0-1 0 0,-1-1 1 0 0,0 0-1 0 0,0 0 0 0 0,0 1 1 0 0,0-2-1 0 0,0 1 0 0 0,0 0 1 0 0,-1-1-1 0 0,2-3 1 0 0,0-1 75 0 0,-1 0 1 0 0,0 0 0 0 0,0-1 0 0 0,-1 1 0 0 0,-1-1-1 0 0,2-10 1 0 0,-2 5 71 0 0,-1 0-1 0 0,0 0 1 0 0,0 0 0 0 0,-2 0-1 0 0,0 0 1 0 0,-6-22-1 0 0,7 32-123 0 0,0 0 1 0 0,-1 0-1 0 0,1 0 0 0 0,-1 0 0 0 0,0 0 1 0 0,0 1-1 0 0,0-1 0 0 0,-1 1 0 0 0,1-1 0 0 0,-1 1 1 0 0,-5-5-1 0 0,-1 1 23 0 0,-6-1 12 0 0,11 8-86 0 0,2 0 13 0 0,-3 1 37 0 0,-4 2-143 0 0,-1 1 1 0 0,1 0-1 0 0,0 1 0 0 0,1 0 0 0 0,-1 0 0 0 0,1 1 1 0 0,0 0-1 0 0,-8 7 0 0 0,3-1-232 0 0,11-10 31 0 0,0-1-134 0 0,-4 8-535 0 0,-1 1-3760 0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19.711"/>
    </inkml:context>
    <inkml:brush xml:id="br0">
      <inkml:brushProperty name="width" value="0.05" units="cm"/>
      <inkml:brushProperty name="height" value="0.05" units="cm"/>
    </inkml:brush>
  </inkml:definitions>
  <inkml:trace contextRef="#ctx0" brushRef="#br0">0 115 4375 0 0,'11'-8'199'0'0,"22"-13"46"0"0,-26 16 855 0 0,13 1-271 0 0,-13 2-756 0 0,1-1 0 0 0,-1 2-1 0 0,12-2 1 0 0,-6 1-61 0 0,3-1 60 0 0,-10 2 28 0 0,0 0-1 0 0,0 1 1 0 0,-1-1-1 0 0,1 1 1 0 0,0 0-1 0 0,0 1 1 0 0,8 1-1 0 0,0-1-72 0 0,2-1 16 0 0,-1 0-33 0 0,1-1-10 0 0,1 1 0 0 0,1 0 0 0 0,8-2 0 0 0,-25 2 0 0 0,39 5 0 0 0,-23-3 0 0 0,-11-2 1 0 0,14 0-3 0 0,3-2 14 0 0,10-1 53 0 0,-12 0 28 0 0,38 2 0 0 0,-47 1-91 0 0,17 0 116 0 0,-17 0-122 0 0,-7 0-55 0 0,8 0 44 0 0,2-2 15 0 0,0 2 0 0 0,0-2 0 0 0,-1 0 0 0 0,1 1 0 0 0,0 1 0 0 0,1 0 0 0 0,-1 0 0 0 0,0 0 0 0 0,1 0 0 0 0,-1 0 0 0 0,1 0 0 0 0,-1 0 0 0 0,0 0-10 0 0,2-1-33 0 0,-1 0 32 0 0,79-10 11 0 0,-73 7 0 0 0,-8 3 0 0 0,-4 1 0 0 0,24-1 0 0 0,15 2 0 0 0,-16 1 0 0 0,5-1 0 0 0,13-1 0 0 0,61-11 54 0 0,-92 9-7 0 0,20-3 155 0 0,55 1-1 0 0,-75 4-201 0 0,29-5 0 0 0,-31 3 0 0 0,12-1 0 0 0,1 2 0 0 0,0 1 0 0 0,-21-1 0 0 0,-5 0 0 0 0,1 1 0 0 0,-1 0 0 0 0,0 0 0 0 0,0 0 0 0 0,8 2 0 0 0,-7-1 0 0 0,22 0 0 0 0,101 6 16 0 0,-5-1-48 0 0,0-6-253 0 0,-73-1 338 0 0,20 2 91 0 0,-42 1-144 0 0,2-2 0 0 0,-3-1 222 0 0,-1 0 0 0 0,1-2-1 0 0,29-6 1 0 0,-36 6-11 0 0,-1 1-1 0 0,37 1 1 0 0,-44 1-186 0 0,11 1-62 0 0,0 0 0 0 0,0 2 0 0 0,30 8 0 0 0,0 0 9 0 0,-22-5 28 0 0,-1-2 0 0 0,50 0 0 0 0,-52-4 0 0 0,12 3 0 0 0,-32-2 0 0 0,29 1 56 0 0,-17-2-16 0 0,25 4 0 0 0,103 8-56 0 0,-84-7 71 0 0,78-3 0 0 0,6-1 62 0 0,-130-1-14 0 0,-1 0 1 0 0,31-5-1 0 0,32-3 56 0 0,150 2 471 0 0,-201 3-620 0 0,138 3 259 0 0,-71 2-154 0 0,-57-1-113 0 0,-24 0 56 0 0,34-2 0 0 0,56-3 146 0 0,-39 3-142 0 0,216 1 182 0 0,24 4-392 0 0,-292-4 140 0 0,116-4 8 0 0,65 2 0 0 0,-169 3 0 0 0,37 3 0 0 0,-32-1 0 0 0,1-1 0 0 0,39-4 0 0 0,-4 0 0 0 0,145-6 0 0 0,-49 3 118 0 0,-19 6-16 0 0,34 7 102 0 0,-152-6-204 0 0,37 0 0 0 0,-17-4 0 0 0,84-7 0 0 0,-101 7 0 0 0,-10 0 0 0 0,1 1 0 0 0,35 2 0 0 0,242-11 0 0 0,-163 2 0 0 0,140 8 0 0 0,-145 9-25 0 0,62 2-22 0 0,79-18 47 0 0,-228 6 0 0 0,213-5 0 0 0,-57 8 233 0 0,-13 1-7 0 0,89-11-162 0 0,-135 17 41 0 0,1-1-93 0 0,-114-8-7 0 0,204-4 150 0 0,108 4-27 0 0,-87 1-96 0 0,-130-2 54 0 0,-94 1-80 0 0,181 4-2 0 0,-172-3-4 0 0,134 3 0 0 0,154-11 0 0 0,-186 13 0 0 0,1 1 0 0 0,6-5 0 0 0,119-3 0 0 0,-8-4 64 0 0,-33-7-91 0 0,1 0 638 0 0,215 12-451 0 0,-253-5-160 0 0,89 1 0 0 0,-243 6 0 0 0,165 5 0 0 0,-176-5 0 0 0,32 4 0 0 0,4 1 0 0 0,31 0 0 0 0,39-3 0 0 0,-20-2-57 0 0,-56-2 54 0 0,-19-1 67 0 0,-2-2-68 0 0,120-1 4 0 0,11-1 0 0 0,-11 1 0 0 0,-20 1 0 0 0,-110 2 0 0 0,87-2 0 0 0,-64 2 0 0 0,-39 0 0 0 0,21 3 0 0 0,7 0 0 0 0,0 2 0 0 0,-24-1 0 0 0,-5-2 0 0 0,0 0 0 0 0,0 0 0 0 0,0 0 0 0 0,0 0 0 0 0,0-1 0 0 0,8 0 0 0 0,-1 0 0 0 0,25 2 0 0 0,-5 2 0 0 0,0 0 0 0 0,31 5 0 0 0,-39-6 3 0 0,4 0-40 0 0,44 0-1 0 0,-11-3-26 0 0,-11 0 64 0 0,-27 1 0 0 0,39-2 0 0 0,-43 0 0 0 0,-10 0 0 0 0,15-2 0 0 0,19-3 0 0 0,-26 5 0 0 0,6-1-1 0 0,-22 2-1 0 0,37 3 77 0 0,-5-3-163 0 0,-1 0 88 0 0,-16 0 0 0 0,-1 0 0 0 0,1 0 0 0 0,7-2 26 0 0,-21 2-9 0 0,22 0 4 0 0,6 2-21 0 0,1-2 11 0 0,-15 2 32 0 0,-1 2-33 0 0,-6-2-48 0 0,0-1-1 0 0,0 1 0 0 0,11 0 1 0 0,-5-1-10 0 0,7 3 16 0 0,-17-3-17 0 0,18-2 12 0 0,-7 0 37 0 0,-1 0 0 0 0,1 1 0 0 0,-1 1 0 0 0,1 0 0 0 0,8 0 0 0 0,-2-2 0 0 0,-15 1-6 0 0,18-2-50 0 0,-14 1 54 0 0,4-1 2 0 0,1 2 0 0 0,-2 0 0 0 0,1 0-10 0 0,-2 0-44 0 0,-9 0-10 0 0,-1 0 11 0 0,10 0 42 0 0,46-2-53 0 0,-43 2 64 0 0,0 0 0 0 0,-1 0-10 0 0,1 0-33 0 0,-1 0 32 0 0,1 0 11 0 0,-2-2 0 0 0,1 2 0 0 0,0 0 0 0 0,0 0 0 0 0,1 0 0 0 0,0 2 0 0 0,-2-2 0 0 0,0 0 0 0 0,3 0 0 0 0,-1 0 0 0 0,-1 0 0 0 0,1 1 0 0 0,-1 1 0 0 0,1-1 0 0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1.435"/>
    </inkml:context>
    <inkml:brush xml:id="br0">
      <inkml:brushProperty name="width" value="0.05" units="cm"/>
      <inkml:brushProperty name="height" value="0.05" units="cm"/>
    </inkml:brush>
  </inkml:definitions>
  <inkml:trace contextRef="#ctx0" brushRef="#br0">1 10 4375 0 0,'0'0'648'0'0,"18"-9"-216"0"0,-3 14-216 0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1.689"/>
    </inkml:context>
    <inkml:brush xml:id="br0">
      <inkml:brushProperty name="width" value="0.05" units="cm"/>
      <inkml:brushProperty name="height" value="0.05" units="cm"/>
    </inkml:brush>
  </inkml:definitions>
  <inkml:trace contextRef="#ctx0" brushRef="#br0">1 1 919 0 0,'0'0'6224'0'0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3.468"/>
    </inkml:context>
    <inkml:brush xml:id="br0">
      <inkml:brushProperty name="width" value="0.05" units="cm"/>
      <inkml:brushProperty name="height" value="0.05" units="cm"/>
    </inkml:brush>
  </inkml:definitions>
  <inkml:trace contextRef="#ctx0" brushRef="#br0">13 1 2303 0 0,'0'0'7112'0'0,"2"1"-7045"0"0,5 5 10 0 0,-5-4 387 0 0,-1-1-368 0 0,20 22 918 0 0,-20-20-1004 0 0,1 0-21 0 0,17 14 332 0 0,-9-8-300 0 0,-9-8-17 0 0,1 0-1 0 0,-1 0 1 0 0,0 0-1 0 0,0 0 1 0 0,0 0-1 0 0,0 0 1 0 0,0 1-1 0 0,0-1 1 0 0,0 0-1 0 0,0 0 1 0 0,-1 1-1 0 0,1-1 1 0 0,0 1-1 0 0,0 1 1 0 0,1 0-2 0 0,13 6 45 0 0,-10-7-32 0 0,7 5-4 0 0,-7-5 32 0 0,6 3-45 0 0,-6-3-46 0 0,9 4 36 0 0,2 2 12 0 0,-1 1 0 0 0,-2 2 0 0 0,0-1 0 0 0,4-4 0 0 0,-1-4 0 0 0,0 1 0 0 0,-3-1 12 0 0,-7-1 36 0 0,5 0-52 0 0,-9-1-74 0 0,1 1-65 0 0,10 0 143 0 0,-10-1 32 0 0,-5 2-544 0 0,-7 12 500 0 0,8-12 11 0 0,-11 11 3 0 0,4-6-2 0 0,-8 3 0 0 0,12-9 0 0 0,-27 21 0 0 0,21-15 0 0 0,0 0 0 0 0,0-1 0 0 0,-1 1 0 0 0,0 0 0 0 0,-2-1 0 0 0,3 0 0 0 0,0 2 0 0 0,-6 4 120 0 0,-1-1 38 0 0,-38 34 164 0 0,43-35-322 0 0,1 1 0 0 0,0-1 0 0 0,-16 23 75 0 0,25-32 17 0 0,2 14-1488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3.394"/>
    </inkml:context>
    <inkml:brush xml:id="br0">
      <inkml:brushProperty name="width" value="0.05" units="cm"/>
      <inkml:brushProperty name="height" value="0.05" units="cm"/>
    </inkml:brush>
  </inkml:definitions>
  <inkml:trace contextRef="#ctx0" brushRef="#br0">1 123 8983 0 0,'0'0'968'0'0,"4"-15"-968"0"0,-4 0 120 0 0,1 3 0 0 0,3-3 0 0 0,0 2 0 0 0,-1-1-328 0 0,1 1-64 0 0,0 0-2632 0 0,-3 1-176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3.695"/>
    </inkml:context>
    <inkml:brush xml:id="br0">
      <inkml:brushProperty name="width" value="0.05" units="cm"/>
      <inkml:brushProperty name="height" value="0.05" units="cm"/>
    </inkml:brush>
  </inkml:definitions>
  <inkml:trace contextRef="#ctx0" brushRef="#br0">17 75 10911 0 0,'0'0'1650'0'0,"0"-2"-1404"0"0,3-6-59 0 0,-3 5-632 0 0,1 0 0 0 0,-1 0 0 0 0,0 0 0 0 0,0 0 0 0 0,0 0-1 0 0,0-5 1 0 0,-1 5 429 0 0,1 0-1008 0 0,0 1 25 0 0,0 1 668 0 0,0 1 201 0 0,0-1-1 0 0,1 0 0 0 0,-1 1 0 0 0,0-1 1 0 0,0 1-1 0 0,0-1 0 0 0,0 0 1 0 0,-1 1-1 0 0,1-1 0 0 0,0 1 0 0 0,0-1 1 0 0,0 0-1 0 0,0 1 0 0 0,-1-1 1 0 0,1 1-1 0 0,0-1 0 0 0,0 1 1 0 0,-1-1-1 0 0,1 1 0 0 0,-1-2 0 0 0,-5-4 170 0 0,3 3 73 0 0,-5-4-11 0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4.601"/>
    </inkml:context>
    <inkml:brush xml:id="br0">
      <inkml:brushProperty name="width" value="0.05" units="cm"/>
      <inkml:brushProperty name="height" value="0.05" units="cm"/>
    </inkml:brush>
  </inkml:definitions>
  <inkml:trace contextRef="#ctx0" brushRef="#br0">8 47 455 0 0,'0'0'6272'0'0,"-1"-2"-5886"0"0,0 0-271 0 0,-3-20 579 0 0,3 1-83 0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9.913"/>
    </inkml:context>
    <inkml:brush xml:id="br0">
      <inkml:brushProperty name="width" value="0.05" units="cm"/>
      <inkml:brushProperty name="height" value="0.05" units="cm"/>
    </inkml:brush>
  </inkml:definitions>
  <inkml:trace contextRef="#ctx0" brushRef="#br0">12 1 919 0 0,'0'1'67'0'0,"0"3"3772"0"0,-1 2-3134 0 0,-1 14-117 0 0,1-15 3199 0 0,-2-2-3627 0 0,3-3-92 0 0,-1 0 1 0 0,1 0-1 0 0,0 0 0 0 0,0 0 1 0 0,-1 0-1 0 0,1 1 1 0 0,0-1-1 0 0,0 0 0 0 0,0 0 1 0 0,-1 0-1 0 0,1 0 1 0 0,0 0-1 0 0,0 0 0 0 0,0 1 1 0 0,0-1-1 0 0,-1 0 1 0 0,1 0-1 0 0,0 0 0 0 0,0 0 1 0 0,0 1-1 0 0,0-1 1 0 0,0 0-1 0 0,0 0 1 0 0,-1 0-1 0 0,1 1 0 0 0,0-1 1 0 0,0 0-1 0 0,0 0 1 0 0,0 1-1 0 0,0-1 0 0 0,0 0 1 0 0,0 0-1 0 0,0 0 1 0 0,0 1-1 0 0,0-1 0 0 0,0 0 1 0 0,0 0-1 0 0,0 1 1 0 0,8 12-5 0 0,-1-3-54 0 0,5 1-10 0 0,0-3 11 0 0,-8-6 32 0 0,6 5-33 0 0,2 2-10 0 0,0 0 0 0 0,1 0 0 0 0,2 0 0 0 0,0-2 0 0 0,1-2 0 0 0,0-2 0 0 0,0 0 0 0 0,1 0 0 0 0,-4-1-12 0 0,-10-2-49 0 0,0 2-71 0 0,6 4 111 0 0,-6-4-11 0 0,-2 0 64 0 0,2 12-22 0 0,-2 2-10 0 0,-4-4-10 0 0,1-7-33 0 0,-6 12 34 0 0,6-16 6 0 0,-10 16-60 0 0,-5 7 63 0 0,8-13 0 0 0,0-1 0 0 0,0-1 0 0 0,0 1 0 0 0,0 0 0 0 0,1 1 0 0 0,0-2 0 0 0,-2 0 0 0 0,1 0 0 0 0,0 2 0 0 0,-25 31 0 0 0,25-31 0 0 0,3-1 0 0 0,-3 0 0 0 0,0-1 0 0 0,0 2 0 0 0,3-4-10 0 0,5-5-44 0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0.992"/>
    </inkml:context>
    <inkml:brush xml:id="br0">
      <inkml:brushProperty name="width" value="0.05" units="cm"/>
      <inkml:brushProperty name="height" value="0.05" units="cm"/>
    </inkml:brush>
  </inkml:definitions>
  <inkml:trace contextRef="#ctx0" brushRef="#br0">0 103 4375 0 0,'0'0'515'0'0,"2"-1"-440"0"0,4-8-1 0 0,1 1-44 0 0,-5 6 108 0 0,-1 1-66 0 0,26-40 3603 0 0,-26 40-3559 0 0,1 0-11 0 0,7-6-6 0 0,3 0-23 0 0,0 2-21 0 0,8-5-45 0 0,-3 5 153 0 0,-3 2-50 0 0,0 2-101 0 0,3 3-4 0 0,-14 0 16 0 0,-1-1 8 0 0,0 0 32 0 0,8 7 64 0 0,-8-7-56 0 0,0 1 34 0 0,1 2-51 0 0,-2-2-25 0 0,1-1 0 0 0,-1 1 0 0 0,0 0 0 0 0,0 0 0 0 0,0 0 0 0 0,0 0 1 0 0,0 0-1 0 0,0 0 0 0 0,-1 0 0 0 0,1 0 0 0 0,0 1 0 0 0,-1-1 1 0 0,0 0-1 0 0,0 0 0 0 0,0 0 0 0 0,0 1 0 0 0,0-1 0 0 0,0 2 1 0 0,-1 11 59 0 0,-1 0 1 0 0,-5 0-22 0 0,-9 10-5 0 0,-3 1 0 0 0,9-14-53 0 0,8-11-8 0 0,0 0 0 0 0,1 1 0 0 0,-1-1 0 0 0,1 1 1 0 0,-1-1-1 0 0,1 1 0 0 0,0 0 0 0 0,0 0 0 0 0,-1-1 0 0 0,0 3 0 0 0,1-2-1 0 0,0 0 0 0 0,0-1 0 0 0,0 0-1 0 0,0 1 1 0 0,0-1 0 0 0,0 0-1 0 0,-1 1 1 0 0,1-1 0 0 0,-1 0 0 0 0,-2 2-1 0 0,-30 21-1 0 0,12-8 0 0 0,-7 7 39 0 0,27-22-98 0 0,5 0 2 0 0,8 5 46 0 0,-6-4 20 0 0,-1 0-1 0 0,0 0 0 0 0,1 0 1 0 0,-1-1-1 0 0,10 3 0 0 0,-6-3 17 0 0,11 5-5 0 0,-14-5 2 0 0,15-2-11 0 0,8 3-11 0 0,-19 0 0 0 0,-6-1 0 0 0,1-1 0 0 0,-1 1 0 0 0,1-1 0 0 0,0 0 0 0 0,-1 0 0 0 0,1 0 0 0 0,5-1 0 0 0,18-1 0 0 0,-24 3-30 0 0,0-1 0 0 0,0 0-1 0 0,0-1 1 0 0,-1 1 0 0 0,1-1-1 0 0,0 1 1 0 0,0-1 0 0 0,4-1 0 0 0,-4 0-755 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1.595"/>
    </inkml:context>
    <inkml:brush xml:id="br0">
      <inkml:brushProperty name="width" value="0.05" units="cm"/>
      <inkml:brushProperty name="height" value="0.05" units="cm"/>
    </inkml:brush>
  </inkml:definitions>
  <inkml:trace contextRef="#ctx0" brushRef="#br0">0 79 4631 0 0,'0'0'1024'0'0,"0"2"-841"0"0,4 88 4274 0 0,-3-85-4293 0 0,1-1 0 0 0,-1 0 0 0 0,1-1 0 0 0,0 1 0 0 0,0 0 0 0 0,0 0 0 0 0,0-1 0 0 0,1 1 0 0 0,4 4 0 0 0,6 9-72 0 0,-11-15-44 0 0,15 11-28 0 0,-13-9-12 0 0,-4-3-4 0 0,1-1-1 0 0,0 1 0 0 0,-1 0 0 0 0,1-1 1 0 0,0 1-1 0 0,-1-1 0 0 0,1 1 0 0 0,0-1 1 0 0,0 1-1 0 0,0-1 0 0 0,-1 1 0 0 0,1-1 0 0 0,2 1 1 0 0,11 3 17 0 0,-8-2-11 0 0,1 0 1 0 0,0 0-1 0 0,-1-1 1 0 0,10 1-1 0 0,-8-2 2 0 0,-3 0 31 0 0,-2 0-35 0 0,1 0 0 0 0,-1 0 0 0 0,0 0 0 0 0,0-1 0 0 0,0 0 0 0 0,1 1 0 0 0,-1-1 0 0 0,0 0 0 0 0,0-1-1 0 0,3-1 1 0 0,3-1 41 0 0,2-2-38 0 0,-2 1-11 0 0,-4-1 53 0 0,-3 4-49 0 0,0 0 0 0 0,0 1 1 0 0,0-1-1 0 0,-1 0 0 0 0,1 0 1 0 0,0 0-1 0 0,-1 0 0 0 0,1 0 0 0 0,-1-1 1 0 0,0 1-1 0 0,0 0 0 0 0,0-1 1 0 0,0 1-1 0 0,0 0 0 0 0,-1-1 1 0 0,2-4-1 0 0,-1-1-3 0 0,0 3 6 0 0,0 1 0 0 0,0-1 0 0 0,-1 0-1 0 0,0 0 1 0 0,0 1 0 0 0,0-1 0 0 0,0 0 0 0 0,-1 0-1 0 0,0 0 1 0 0,0 1 0 0 0,0-1 0 0 0,0 1 0 0 0,-4-9-1 0 0,0 0 27 0 0,3 8-31 0 0,1 2 5 0 0,0 0 0 0 0,-1-1 0 0 0,1 1 0 0 0,-1 0-1 0 0,0 0 1 0 0,0 0 0 0 0,0 0 0 0 0,-3-2 0 0 0,2 1-7 0 0,-3-5 7 0 0,4 5 3 0 0,-1 0 0 0 0,-1 0 1 0 0,1 0-1 0 0,0 0 0 0 0,-1 1 0 0 0,0-1 0 0 0,0 1 0 0 0,0 0 0 0 0,0 0 0 0 0,-1 0 0 0 0,-8-4 0 0 0,-2 0-11 0 0,11 5 0 0 0,-10 1 14 0 0,10 1 43 0 0,-7 2 21 0 0,-1 1-10 0 0,9-2-69 0 0,1 0 0 0 0,-1 0 0 0 0,1 0-1 0 0,0 0 1 0 0,0 0 0 0 0,-1 0 0 0 0,1 1 0 0 0,0-1 0 0 0,0 1 0 0 0,0 0 0 0 0,-2 2 0 0 0,0 0-58 0 0,1-1-68 0 0,0 0 1 0 0,1 0 0 0 0,-1 0 0 0 0,1 1-1 0 0,0-1 1 0 0,0 1 0 0 0,0-1 0 0 0,0 1 0 0 0,1 0-1 0 0,-2 4 1 0 0,0 0-592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2.135"/>
    </inkml:context>
    <inkml:brush xml:id="br0">
      <inkml:brushProperty name="width" value="0.05" units="cm"/>
      <inkml:brushProperty name="height" value="0.05" units="cm"/>
    </inkml:brush>
  </inkml:definitions>
  <inkml:trace contextRef="#ctx0" brushRef="#br0">0 1 4607 0 0,'0'0'5443'0'0,"1"2"-4794"0"0,29 161 3146 0 0,-17-106-2989 0 0,25 92-53 0 0,-18-75-571 0 0,-16-59-123 0 0,-1 0 6 0 0,-3-3-23 0 0,2-2 129 0 0,-2-3-2726 0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2.213"/>
    </inkml:context>
    <inkml:brush xml:id="br0">
      <inkml:brushProperty name="width" value="0.05" units="cm"/>
      <inkml:brushProperty name="height" value="0.05" units="cm"/>
    </inkml:brush>
  </inkml:definitions>
  <inkml:trace contextRef="#ctx0" brushRef="#br0">1 3 3223 0 0,'0'0'2296'0'0,"0"2"-1684"0"0,2 42-293 0 0,-1-33 98 0 0,1 0 0 0 0,0 0 1 0 0,1-1-1 0 0,0 1 0 0 0,1-1 0 0 0,0 1 0 0 0,1-1 0 0 0,8 15 1 0 0,-4-13-246 0 0,-1-1 0 0 0,1 0 1 0 0,1-1-1 0 0,0 0 0 0 0,0-1 1 0 0,1 0-1 0 0,19 12 0 0 0,-18-13-172 0 0,-4-2 0 0 0,0-1 0 0 0,0 0 0 0 0,1-1 0 0 0,15 6 0 0 0,-23-10 1 0 0,3 2 12 0 0,1 0 0 0 0,-1-1 1 0 0,0 1-1 0 0,1-1 1 0 0,-1-1-1 0 0,1 1 0 0 0,-1-1 1 0 0,1 1-1 0 0,0-1 1 0 0,-1 0-1 0 0,1-1 0 0 0,-1 1 1 0 0,1-1-1 0 0,4-1 1 0 0,15-3 134 0 0,-14 0-127 0 0,9-6 35 0 0,-14 5-60 0 0,0-2 59 0 0,6-4-43 0 0,-8 7-14 0 0,4-15 56 0 0,-3 11-41 0 0,-1 0 1 0 0,0 0-1 0 0,0-1 1 0 0,-1 0-1 0 0,0 0 1 0 0,0 1-1 0 0,-1-1 1 0 0,-1 0-1 0 0,0 0 1 0 0,0 0-1 0 0,-1 0 1 0 0,0 0-1 0 0,0 0 1 0 0,-5-15-1 0 0,-2 8 28 0 0,5 14-28 0 0,1 1 14 0 0,1-1 1 0 0,-1 1-1 0 0,0 0 1 0 0,0 0-1 0 0,0 0 1 0 0,0 0-1 0 0,0 0 1 0 0,0 1-1 0 0,0-1 1 0 0,-1 0-1 0 0,1 1 1 0 0,-1 0-1 0 0,1-1 1 0 0,-4 0-1 0 0,-1-1 37 0 0,2 1-27 0 0,0 0 1 0 0,0 0-1 0 0,0 1 1 0 0,0 0-1 0 0,-1-1 1 0 0,1 2-1 0 0,0-1 1 0 0,-1 1-1 0 0,1 0 1 0 0,-1 0-1 0 0,1 0 1 0 0,0 1-1 0 0,-9 1 1 0 0,-4 3-113 0 0,-1 0 1 0 0,-23 10-1 0 0,17 1-726 0 0,16-10-115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3.248"/>
    </inkml:context>
    <inkml:brush xml:id="br0">
      <inkml:brushProperty name="width" value="0.05" units="cm"/>
      <inkml:brushProperty name="height" value="0.05" units="cm"/>
    </inkml:brush>
  </inkml:definitions>
  <inkml:trace contextRef="#ctx0" brushRef="#br0">1 95 2303 0 0,'0'0'5887'0'0,"2"1"-5644"0"0,1-1-184 0 0,1 2-11 0 0,9 11 181 0 0,-11-11-303 0 0,-1 0-162 0 0,4 8 322 0 0,-4-8 1576 0 0,1-2-1598 0 0,10-6 6 0 0,5-6 48 0 0,-15 9-102 0 0,1-1 0 0 0,5-5 25 0 0,12-13 58 0 0,11-5-35 0 0,-10 9-64 0 0,-10 9 0 0 0,2 3 0 0 0,0 1 0 0 0,-3 0 11 0 0,-9 5-3 0 0,-1 0-1 0 0,1 0 1 0 0,0-1 0 0 0,-1 1 0 0 0,1 0-1 0 0,-1 0 1 0 0,1 0 0 0 0,0 0 0 0 0,-1 0-1 0 0,1 0 1 0 0,0 0 0 0 0,-1 1-1 0 0,1-1 1 0 0,-1 0 0 0 0,1 0 0 0 0,-1 0-1 0 0,1 1 1 0 0,0-1 0 0 0,-1 0 0 0 0,1 0-1 0 0,-1 1 1 0 0,1-1 0 0 0,-1 1 0 0 0,1-1-1 0 0,0 1 1 0 0,6 8 123 0 0,-7-9-138 0 0,1 2 167 0 0,0 1-72 0 0,1 1-51 0 0,-1-1 16 0 0,0 1 1 0 0,0-1-1 0 0,0 0 0 0 0,-1 0 0 0 0,1 1 0 0 0,-1-1 1 0 0,0 0-1 0 0,0 1 0 0 0,0-1 0 0 0,0 0 0 0 0,0 1 0 0 0,-1-1 1 0 0,0 0-1 0 0,-1 4 0 0 0,2-5 0 0 0,2-3 1 0 0,10-4-44 0 0,43-30 70 0 0,-49 31 1 0 0,-4 2-79 0 0,14-8 75 0 0,-4 6-141 0 0,0 2 48 0 0,-2 3 34 0 0,-8-1 66 0 0,0 3 5 0 0,1 1-23 0 0,-1 0 0 0 0,1 0 0 0 0,0 1 0 0 0,-1-1 0 0 0,0 1 0 0 0,2 7 0 0 0,-2-4-17 0 0,-1 1 1 0 0,0-1-1 0 0,0 1 1 0 0,-1-1-1 0 0,-1 13 1 0 0,0-12-38 0 0,0-5 8 0 0,0 1-1 0 0,0-1 0 0 0,1 1 0 0 0,-1-1 0 0 0,2 8 1 0 0,-4 31-651 0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3.533"/>
    </inkml:context>
    <inkml:brush xml:id="br0">
      <inkml:brushProperty name="width" value="0.05" units="cm"/>
      <inkml:brushProperty name="height" value="0.05" units="cm"/>
    </inkml:brush>
  </inkml:definitions>
  <inkml:trace contextRef="#ctx0" brushRef="#br0">0 1 919 0 0,'1'2'9220'0'0,"0"1"-8843"0"0,4 10-382 0 0,-1-1 1 0 0,3 14-1 0 0,-7-24-235 0 0,0 2-62 0 0,6 15 171 0 0,-6-17 224 0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3.692"/>
    </inkml:context>
    <inkml:brush xml:id="br0">
      <inkml:brushProperty name="width" value="0.05" units="cm"/>
      <inkml:brushProperty name="height" value="0.05" units="cm"/>
    </inkml:brush>
  </inkml:definitions>
  <inkml:trace contextRef="#ctx0" brushRef="#br0">1 1 7367 0 0,'0'0'7216'0'0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4.375"/>
    </inkml:context>
    <inkml:brush xml:id="br0">
      <inkml:brushProperty name="width" value="0.05" units="cm"/>
      <inkml:brushProperty name="height" value="0.05" units="cm"/>
    </inkml:brush>
  </inkml:definitions>
  <inkml:trace contextRef="#ctx0" brushRef="#br0">1 0 7455 0 0,'0'0'2959'0'0,"1"3"-2838"0"0,5 5 9 0 0,-4-6 163 0 0,-1 0-40 0 0,10 21 343 0 0,-10-21-297 0 0,-1 1-23 0 0,6 19 362 0 0,-2 1 0 0 0,-1-1 0 0 0,-1 1 0 0 0,-1 44 0 0 0,-1-60-620 0 0,-2 27 174 0 0,1-27-149 0 0,1 0 0 0 0,-1 0 0 0 0,1 0 0 0 0,0 0 0 0 0,1 0 0 0 0,0 0 0 0 0,0 0 0 0 0,0-1 0 0 0,1 1 0 0 0,4 12 0 0 0,28 25 657 0 0,-32-42-677 0 0,-1 0 0 0 0,1 0 0 0 0,0-1 0 0 0,0 1 0 0 0,0-1 0 0 0,0 1 0 0 0,0-1 0 0 0,0 1-1 0 0,2 0 1 0 0,2 1 24 0 0,10 6 81 0 0,-11-9-108 0 0,0 0 0 0 0,-1 2-7 0 0,19-2 70 0 0,-11-1-84 0 0,0-1-1 0 0,0 0 1 0 0,0-1-1 0 0,-1 0 1 0 0,1-1-1 0 0,17-8 1 0 0,3-1-1054 0 0,-20 8 448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2:06.406"/>
    </inkml:context>
    <inkml:brush xml:id="br0">
      <inkml:brushProperty name="width" value="0.05" units="cm"/>
      <inkml:brushProperty name="height" value="0.05" units="cm"/>
    </inkml:brush>
  </inkml:definitions>
  <inkml:trace contextRef="#ctx0" brushRef="#br0">175 4 4055 0 0,'0'0'4472'0'0,"-5"-1"-4346"0"0,0 1-44 0 0,-13-3 2472 0 0,20 16-2236 0 0,-2-11 274 0 0,1 0-532 0 0,-1 0-1 0 0,0 0 1 0 0,1 1-1 0 0,0-1 0 0 0,-1 0 1 0 0,1 0-1 0 0,0 0 1 0 0,0 0-1 0 0,2 2 1 0 0,2 7 145 0 0,1 2-125 0 0,-1-1-2 0 0,-2-3 73 0 0,1 0-1 0 0,0 0 1 0 0,1-1 0 0 0,7 12 0 0 0,-10-18-63 0 0,-1 1 2 0 0,15 16 95 0 0,-15-17-110 0 0,1 0 10 0 0,5 11-26 0 0,7 8-52 0 0,-11-17 9 0 0,4 12 67 0 0,-4-7 6 0 0,10 15-10 0 0,-4-10-79 0 0,-1-1 11 0 0,-4-9 32 0 0,4 5-22 0 0,-6-7 407 0 0,-3-3-373 0 0,-4-3-53 0 0,1 1 1 0 0,0-1-1 0 0,0 0 1 0 0,-4-6-1 0 0,4 7-4 0 0,1-1 0 0 0,0 0-1 0 0,-1 1 1 0 0,0 0 0 0 0,-6-5-1 0 0,-9-7-57 0 0,-42-25 50 0 0,51 32-33 0 0,1 0 32 0 0,1 3 11 0 0,1 0-10 0 0,6 4-44 0 0,3 2-207 0 0,54 29 250 0 0,-44-25 1 0 0,-7-3-33 0 0,12 3 33 0 0,-11-2 7 0 0,16 11 5 0 0,-6-4-2 0 0,1 1 0 0 0,-1 1 0 0 0,-4 0 0 0 0,-5-1 11 0 0,-6-8 222 0 0,-3-4-169 0 0,-7 0-52 0 0,-2-2-12 0 0,1-4 0 0 0,7 6 0 0 0,0-1 0 0 0,1 0 0 0 0,0-1 0 0 0,-1 1 0 0 0,1 0 0 0 0,-4-5 0 0 0,-8-12 0 0 0,5 10 0 0 0,2-3 0 0 0,1 2 0 0 0,-2 0 0 0 0,1 3-10 0 0,4 5-33 0 0,-1-4 22 0 0,2 4-33 0 0,5 2-63 0 0,9 1 106 0 0,2 4 11 0 0,-9-3 0 0 0,0 0 0 0 0,11 13 0 0 0,5 4 0 0 0,-17-14 0 0 0,9 10 0 0 0,-2 0 0 0 0,1 0 0 0 0,-4-2 11 0 0,-6-11 244 0 0,-12 1-156 0 0,1-2-57 0 0,-11-7-41 0 0,-3-7 18 0 0,1-1 0 0 0,0 0 0 0 0,0-2-1 0 0,-21-21 1 0 0,-22-16 15 0 0,43 36 0 0 0,15 11-10 0 0,-1 0-1 0 0,1 0 0 0 0,-1 1 1 0 0,0 1-1 0 0,0-1 1 0 0,-1 1-1 0 0,-11-4 1 0 0,18 7 21 0 0,5 3-154 0 0,3 4 97 0 0,-1-2 12 0 0,1 1-1 0 0,0-1 1 0 0,-1-1 0 0 0,12 6-1 0 0,132 67 145 0 0,-145-74-143 0 0,0 0 0 0 0,0 1-1 0 0,0-1 1 0 0,-1 1-1 0 0,1 0 1 0 0,3 3 0 0 0,12 10 48 0 0,-8-6-39 0 0,-8-8-10 0 0,1 1 0 0 0,-1-1 0 0 0,-1 1 0 0 0,1 0 0 0 0,0 0 0 0 0,-1 0 0 0 0,3 4 0 0 0,1 3 0 0 0,25 24 0 0 0,7 6 0 0 0,-28-31 11 0 0,-8-7 256 0 0,-3-1-211 0 0,-7 3-46 0 0,-1-3-10 0 0,5-1-15 0 0,0-1 0 0 0,0 1 0 0 0,1-1 0 0 0,-1 0 0 0 0,0 0 0 0 0,1-1-1 0 0,-1 1 1 0 0,-5-4 0 0 0,-39-30-121 0 0,34 25 111 0 0,1-1-1 0 0,0-1 0 0 0,0 0 1 0 0,2 0-1 0 0,-1-2 1 0 0,2 1-1 0 0,0-1 0 0 0,0-1 1 0 0,-10-21-1 0 0,16 26 16 0 0,2 6-33 0 0,0-3 22 0 0,16 7-33 0 0,-1 6 54 0 0,-8-3 1 0 0,1 0 5 0 0,1 0 0 0 0,-2 1-1 0 0,1 0 1 0 0,0 0 0 0 0,-1 0 0 0 0,0 1-1 0 0,0 0 1 0 0,0 0 0 0 0,0 0 0 0 0,3 7-1 0 0,11 11-5 0 0,-8-11 0 0 0,0 2 11 0 0,-1-1 32 0 0,-2-2-22 0 0,-6-9 406 0 0,-14-3-350 0 0,6-1-73 0 0,1 1 0 0 0,0-1 1 0 0,0 0-1 0 0,0-1 0 0 0,0 1 0 0 0,1-1 0 0 0,-1 0 1 0 0,0 0-1 0 0,1 0 0 0 0,0-1 0 0 0,-4-3 1 0 0,-10-8-3 0 0,-115-80-2 0 0,130 94 0 0 0,-11-13 0 0 0,9 8 0 0 0,-21-22-12 0 0,25 27-52 0 0,4 1-196 0 0,1-1 238 0 0,0 1 1 0 0,18 6-8 0 0,-19-5 29 0 0,1 0 0 0 0,-1 0 0 0 0,1 0 0 0 0,-1 1 0 0 0,0-1 0 0 0,1 1 0 0 0,-1 0 0 0 0,6 4 0 0 0,1 1 0 0 0,31 14 0 0 0,-23-12 0 0 0,0 0 0 0 0,33 24 0 0 0,-25-12 0 0 0,16 17 0 0 0,-28-27 0 0 0,0 0 0 0 0,0-1 11 0 0,-2-2 42 0 0,2 3 22 0 0,-11-10 342 0 0,-23-2-277 0 0,16 0-135 0 0,0 0 1 0 0,0 0-1 0 0,0 0 0 0 0,1 0 0 0 0,-1-1 0 0 0,1 0 1 0 0,-1 1-1 0 0,1-1 0 0 0,-1-1 0 0 0,1 1 0 0 0,-4-4 1 0 0,-3-1-5 0 0,-68-56-2 0 0,55 43-12 0 0,-34-22-133 0 0,53 40 146 0 0,2 2 0 0 0,1-1 0 0 0,0 1 0 0 0,0-1 0 0 0,0 0 0 0 0,0 1 0 0 0,0-1 0 0 0,0 0 0 0 0,0 0 0 0 0,0 0 0 0 0,0 0 0 0 0,0 0 0 0 0,0 0 0 0 0,1 0 0 0 0,-2-1 0 0 0,-4-7-12 0 0,5 7-49 0 0,4 2-227 0 0,11 1 263 0 0,3 3-18 0 0,28 16 33 0 0,-30-12 9 0 0,-5-3 1 0 0,-8-4 0 0 0,0 0 0 0 0,0 0 0 0 0,0 0 0 0 0,0 0 0 0 0,0 0 0 0 0,0 0 0 0 0,0 0 0 0 0,0 1 0 0 0,-1-1 0 0 0,3 3 0 0 0,16 16 0 0 0,31 28 12 0 0,-9-12 144 0 0,-23-21-27 0 0,-14-13-108 0 0,7 3 85 0 0,-6-2-72 0 0,-2-2-24 0 0,-1 1 1 0 0,0 0-1 0 0,0 0 1 0 0,0 0-1 0 0,0 0 1 0 0,0 0-1 0 0,0 1 1 0 0,0-1-1 0 0,3 6 1 0 0,-2-4 32 0 0,6 6-33 0 0,0 1 1 0 0,-1 3 53 0 0,-7-11-11 0 0,-2-1 1 0 0,3 8-33 0 0,-3-8 24 0 0,-1 0 19 0 0,-8 5-10 0 0,-9 7-14 0 0,0 1 0 0 0,2 0 0 0 0,-20 23 0 0 0,23-23 22 0 0,-18 23 89 0 0,4-7-74 0 0,21-22-89 0 0,4-6-87 0 0,-2 3 197 0 0,4-5-122 0 0,0-1 1 0 0,0 0-1 0 0,0 1 0 0 0,1-1 0 0 0,-1 0 0 0 0,0 0 0 0 0,1 1 0 0 0,-1-1 0 0 0,0 0 0 0 0,0 0 1 0 0,1 0-1 0 0,-1 1 0 0 0,0-1 0 0 0,1 0 0 0 0,-1 0 0 0 0,0 0 0 0 0,1 0 0 0 0,-1 0 1 0 0,0 0-1 0 0,1 0 0 0 0,-1 0 0 0 0,1 0 0 0 0,-1 0 0 0 0,0 0 0 0 0,1 0 0 0 0,-1 0 0 0 0,0 0 1 0 0,1 0-1 0 0,-1 0 0 0 0,1 0 0 0 0,1 0 12 0 0,0-1 0 0 0,0 1-1 0 0,0-1 1 0 0,0 1 0 0 0,0-1 0 0 0,0 0 0 0 0,0 0-1 0 0,0 0 1 0 0,0 0 0 0 0,0 0 0 0 0,0-1 0 0 0,1 0-1 0 0,1-1 5 0 0,-1 1 3 0 0,0 0-1 0 0,0 0 1 0 0,0 0-1 0 0,0 0 1 0 0,0 0-1 0 0,-1-1 1 0 0,1 1 0 0 0,-1-1-1 0 0,0 0 1 0 0,1 0-1 0 0,1-3 1 0 0,4-7-54 0 0,7-11 47 0 0,-12 20 12 0 0,7-14 11 0 0,-9 18-9 0 0,-1 0 1 0 0,0-1-1 0 0,0 1 1 0 0,1 0-1 0 0,-1-1 0 0 0,0 1 1 0 0,0-1-1 0 0,0 1 1 0 0,1-1-1 0 0,-1 1 0 0 0,0 0 1 0 0,0-1-1 0 0,0 1 1 0 0,0-1-1 0 0,0 1 0 0 0,0-1 1 0 0,0 1-1 0 0,0-1 1 0 0,0 1-1 0 0,0 0 0 0 0,0-1 1 0 0,0 1-1 0 0,0-1 1 0 0,0 1-1 0 0,-1-1 0 0 0,1 1 1 0 0,0-1-1 0 0,-1 1 5 0 0,1-1 0 0 0,-1 1 0 0 0,0 0 1 0 0,1 0-1 0 0,-1 0 0 0 0,1 0 0 0 0,-1 0 0 0 0,0 0 0 0 0,1 0 0 0 0,-1 0 0 0 0,1 0 0 0 0,-1 0 0 0 0,0 0 0 0 0,1 0 0 0 0,-1 0 0 0 0,1 0 1 0 0,-2 1-1 0 0,-23 11 171 0 0,20-10-178 0 0,-13 15 0 0 0,-20 18 115 0 0,25-25-40 0 0,0 2 1 0 0,1 0-1 0 0,-13 16 0 0 0,24-27-70 0 0,1 0 0 0 0,-1 0 1 0 0,1 0-1 0 0,-1 0 0 0 0,0 0 0 0 0,1 0 0 0 0,-1 0 0 0 0,0 0 0 0 0,0-1 0 0 0,0 1 0 0 0,0 0 0 0 0,-1 0 1 0 0,-7 6-11 0 0,-19 24 79 0 0,21-23-86 0 0,6-7-49 0 0,3-1-418 0 0,2 0 469 0 0,0-1 0 0 0,1 0 0 0 0,-1 0-1 0 0,0 0 1 0 0,0-1 0 0 0,0 1 0 0 0,0-1 0 0 0,-1 0-1 0 0,1 0 1 0 0,0 0 0 0 0,-1 0 0 0 0,1-1 0 0 0,3-3 0 0 0,9-9-22 0 0,19-22 0 0 0,-23 24-10 0 0,13-19-64 0 0,-12 15-107 0 0,15-16 0 0 0,-19 22 139 0 0,-2 0 19 0 0,-2 2 55 0 0,-4 7 309 0 0,-3 3-235 0 0,0-1-71 0 0,0 1 0 0 0,0 0 0 0 0,0 0 0 0 0,0-1 0 0 0,0 1 0 0 0,0 0-1 0 0,1 0 1 0 0,-1 1 0 0 0,0-1 0 0 0,1 0 0 0 0,-1 0 0 0 0,1 1 0 0 0,-3 2 0 0 0,-1 2 24 0 0,-83 79 283 0 0,65-64-231 0 0,-1-3-34 0 0,13-9-45 0 0,5 0-12 0 0,4-7-52 0 0,4-1-242 0 0,16 4 210 0 0,-12-7 86 0 0,-3 1-3 0 0,3-1-8 0 0,1 0 0 0 0,-1 0 1 0 0,0-1-1 0 0,0 0 0 0 0,0 0 0 0 0,-1 0 0 0 0,1-1 0 0 0,-1 0 1 0 0,6-5-1 0 0,5-5-161 0 0,19-26 0 0 0,0 2-97 0 0,-25 28 207 0 0,32-37-144 0 0,-38 44 207 0 0,6-15 17 0 0,-9 16 209 0 0,-14 4-91 0 0,7 1-106 0 0,1-1 0 0 0,-1 1 0 0 0,1 0 0 0 0,-1 0 0 0 0,1 0 0 0 0,-5 5 0 0 0,-6 4 10 0 0,0-1 60 0 0,0 1 0 0 0,-18 19 0 0 0,20-17 20 0 0,0-1 0 0 0,-22 15 0 0 0,-20 10 241 0 0,-61 37-100 0 0,115-74-322 0 0,5-1-526 0 0,4-2 569 0 0,1 1 0 0 0,-1-1 1 0 0,1-1-1 0 0,-1 0 1 0 0,10-5-1 0 0,38-23-30 0 0,-28 16 23 0 0,-16 9 29 0 0,26-18-127 0 0,-25 15 133 0 0,-3 2 16 0 0,-7 5 128 0 0,-4 2-137 0 0,0 0 0 0 0,1 0 0 0 0,-1 0 0 0 0,1 1 0 0 0,-1-1 0 0 0,1 0 0 0 0,-1 1 0 0 0,1-1 0 0 0,-2 2-1 0 0,-24 13-7 0 0,23-12 8 0 0,-14 9 39 0 0,-2 0 53 0 0,0 2-1 0 0,1 0 0 0 0,-33 33 1 0 0,48-45-56 0 0,-4 3-49 0 0,6-4-74 0 0,9-1 69 0 0,1-1 0 0 0,-1 0 0 0 0,1-1 0 0 0,-1 1 0 0 0,0-2 0 0 0,0 1 0 0 0,0-1 0 0 0,0 0 0 0 0,0 0 0 0 0,0-1-1 0 0,8-6 1 0 0,8-7-86 0 0,34-33-1 0 0,-55 49 84 0 0,9-10-42 0 0,0-1 0 0 0,10-14 1 0 0,11-14-36 0 0,-23 32 105 0 0,-7 6 291 0 0,-5 3-282 0 0,1 1-1 0 0,-1-1 1 0 0,1 0 0 0 0,0 1-1 0 0,0-1 1 0 0,0 1 0 0 0,0 0 0 0 0,-2 2-1 0 0,0-1-6 0 0,-85 75 372 0 0,65-53-183 0 0,15-17-211 0 0,7-7-85 0 0,15-1-253 0 0,-7-1 325 0 0,1 0 0 0 0,-1-1 0 0 0,0 1 0 0 0,0-1 0 0 0,0-1 0 0 0,-1 1 0 0 0,1-1 0 0 0,0 0 0 0 0,-1 0 0 0 0,9-7 0 0 0,-1-1 7 0 0,0 1 1 0 0,20-24 0 0 0,-29 29 12 0 0,1 0 1 0 0,0 0-1 0 0,8-5 0 0 0,-4 3-21 0 0,0 0 0 0 0,-1 0-1 0 0,11-12 1 0 0,-13 12-17 0 0,-25 16 285 0 0,-1 7-149 0 0,1 0 0 0 0,1 2-1 0 0,-17 20 1 0 0,-6 5 54 0 0,28-29-142 0 0,4-4-43 0 0,-20 16 0 0 0,28-25-76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30.32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81 1839 0 0,'850'-13'3444'0'0,"-666"8"-4190"0"0,116-6-928 0 0,55-2 44 0 0,-194 8 1490 0 0,189-1 638 0 0,75 1-1 0 0,-137 3-292 0 0,-20-1-194 0 0,256-7-12 0 0,-119 6 1 0 0,-139 3 0 0 0,171-1 0 0 0,-371 2 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2.929"/>
    </inkml:context>
    <inkml:brush xml:id="br0">
      <inkml:brushProperty name="width" value="0.05" units="cm"/>
      <inkml:brushProperty name="height" value="0.05" units="cm"/>
    </inkml:brush>
  </inkml:definitions>
  <inkml:trace contextRef="#ctx0" brushRef="#br0">2 1 919 0 0,'0'0'13808'0'0,"-1"2"-13532"0"0,1 7-120 0 0,0-1-1 0 0,0 0 1 0 0,1 0-1 0 0,0 1 1 0 0,0-1-1 0 0,1 0 1 0 0,0 0-1 0 0,1 0 1 0 0,0 0-1 0 0,0-1 1 0 0,0 1-1 0 0,1-1 1 0 0,6 10-1 0 0,4 3-83 0 0,2 0 0 0 0,0 0 1 0 0,22 20-1 0 0,-28-31-67 0 0,0-1 0 0 0,0 0 1 0 0,18 11-1 0 0,-25-17 4 0 0,-1-1-1 0 0,1 1 1 0 0,0-1 0 0 0,0 1 0 0 0,0-1-1 0 0,-1 0 1 0 0,1 0 0 0 0,0 0 0 0 0,0 0-1 0 0,1 0 1 0 0,-1-1 0 0 0,0 0 0 0 0,5 1 0 0 0,-3-1 7 0 0,-2-1 2 0 0,0 1 1 0 0,-1 0 0 0 0,1-1 0 0 0,0 1-1 0 0,-1-1 1 0 0,1 0 0 0 0,-1 0 0 0 0,1 0-1 0 0,-1 0 1 0 0,0 0 0 0 0,1-1 0 0 0,-1 1-1 0 0,3-3 1 0 0,-1 0 35 0 0,1 0 0 0 0,-1 0 0 0 0,0 0 0 0 0,5-9 0 0 0,2-4 91 0 0,-1-1 0 0 0,9-23 1 0 0,-8 18-81 0 0,-8 15-30 0 0,1-1-1 0 0,-1 0 1 0 0,2-10 0 0 0,5-17 54 0 0,-9 32-34 0 0,1-5 15 0 0,-1 7 1 0 0,8 13 48 0 0,-6-5-90 0 0,0-1 0 0 0,0 1 0 0 0,4 11 0 0 0,2 4 81 0 0,-2-7-53 0 0,0 0 0 0 0,-1 1-1 0 0,-1 0 1 0 0,0 0 0 0 0,3 20-1 0 0,7 80 274 0 0,-13-89-232 0 0,-1-7 50 0 0,0-1 1 0 0,-2 1-1 0 0,0 0 0 0 0,-1-1 0 0 0,-8 32 1 0 0,8-44-92 0 0,1-1 0 0 0,-2 1 0 0 0,1-1 1 0 0,-1 1-1 0 0,1-1 0 0 0,-1 0 1 0 0,-1 0-1 0 0,1-1 0 0 0,-1 1 0 0 0,0-1 1 0 0,0 1-1 0 0,0-1 0 0 0,0 0 1 0 0,-1-1-1 0 0,0 1 0 0 0,0-1 1 0 0,0 0-1 0 0,-8 4 0 0 0,2-2 42 0 0,0-1-1 0 0,0 0 0 0 0,0-1 1 0 0,-1 0-1 0 0,1-1 1 0 0,-1 0-1 0 0,0-1 1 0 0,-12 0-1 0 0,13-1-29 0 0,-41 0 145 0 0,-77-9-1 0 0,77 7-1157 0 0,50 2 539 0 0,-6 3-3980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4.323"/>
    </inkml:context>
    <inkml:brush xml:id="br0">
      <inkml:brushProperty name="width" value="0.05" units="cm"/>
      <inkml:brushProperty name="height" value="0.05" units="cm"/>
    </inkml:brush>
  </inkml:definitions>
  <inkml:trace contextRef="#ctx0" brushRef="#br0">86 1 5983 0 0,'0'0'2242'0'0,"-2"1"-2108"0"0,-2 2 102 0 0,0-1-1 0 0,0 1 1 0 0,1 0-1 0 0,0 0 1 0 0,-1 0-1 0 0,1 0 1 0 0,0 0-1 0 0,1 1 1 0 0,-1-1-1 0 0,1 1 1 0 0,-1 0-1 0 0,1 0 1 0 0,0 0-1 0 0,0 0 1 0 0,1 0-1 0 0,-1 0 1 0 0,1 1-1 0 0,0-1 1 0 0,0 0-1 0 0,0 7 1 0 0,1-5-158 0 0,1 0-1 0 0,0 0 1 0 0,1 0 0 0 0,-1 0 0 0 0,1 0 0 0 0,0-1 0 0 0,0 1 0 0 0,1 0 0 0 0,0-1 0 0 0,0 0 0 0 0,0 1 0 0 0,1-1 0 0 0,-1-1-1 0 0,1 1 1 0 0,6 5 0 0 0,-1-1 58 0 0,1-1-1 0 0,0 0 1 0 0,1 0-1 0 0,0-1 0 0 0,0-1 1 0 0,1 1-1 0 0,0-2 1 0 0,0 0-1 0 0,0 0 1 0 0,0-1-1 0 0,25 4 1 0 0,-12-9 304 0 0,-23 1-418 0 0,1 0 106 0 0,9-6 127 0 0,-10 5-219 0 0,0 1-1 0 0,-1-1 1 0 0,1-1-1 0 0,0 1 1 0 0,-1 0 0 0 0,1 0-1 0 0,-1 0 1 0 0,0-1-1 0 0,1 1 1 0 0,-1-1 0 0 0,0 1-1 0 0,0-1 1 0 0,0 0 0 0 0,0 1-1 0 0,0-1 1 0 0,0 0-1 0 0,0 0 1 0 0,-1 1 0 0 0,1-1-1 0 0,-1 0 1 0 0,1 0 0 0 0,-1 0-1 0 0,0 0 1 0 0,1 0-1 0 0,-1 0 1 0 0,0 0 0 0 0,-1 0-1 0 0,1 0 1 0 0,0-2-1 0 0,-1-2 40 0 0,-1 0 0 0 0,1 0-1 0 0,-1-1 1 0 0,-1 1-1 0 0,1 0 1 0 0,-1 1 0 0 0,-5-10-1 0 0,3 6 22 0 0,0 1 0 0 0,-1-1 1 0 0,0 1-1 0 0,-1 0 0 0 0,0 1 0 0 0,0 0 0 0 0,0 0 0 0 0,-1 0 0 0 0,0 1 0 0 0,-15-9 1 0 0,11 9 24 0 0,1 1 0 0 0,-1 0 0 0 0,-1 0 0 0 0,1 1 0 0 0,-14-2 0 0 0,24 6-107 0 0,-1 0 0 0 0,0 0-1 0 0,1 0 1 0 0,-1 0 0 0 0,0 0-1 0 0,0 0 1 0 0,1 1 0 0 0,-1-1-1 0 0,0 1 1 0 0,1 0 0 0 0,-1 0-1 0 0,-2 1 1 0 0,-1 0-5 0 0,2-1 0 0 0,1 0 0 0 0,0 1 0 0 0,-1-1 0 0 0,1 1 0 0 0,-5 3 0 0 0,-6 3-28 0 0,13-7-7 0 0,-1 1 0 0 0,1-1 0 0 0,-1 1 0 0 0,1-1 1 0 0,0 1-1 0 0,-1-1 0 0 0,1 1 0 0 0,-2 3 1 0 0,1-1-29 0 0,0-2-79 0 0,-5 39-2720 0 0,7-38 1073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4.560"/>
    </inkml:context>
    <inkml:brush xml:id="br0">
      <inkml:brushProperty name="width" value="0.05" units="cm"/>
      <inkml:brushProperty name="height" value="0.05" units="cm"/>
    </inkml:brush>
  </inkml:definitions>
  <inkml:trace contextRef="#ctx0" brushRef="#br0">0 0 6447 0 0,'0'0'3250'0'0,"3"1"-2437"0"0,-1 0-730 0 0,6 1 202 0 0,0 1 1 0 0,0 0 0 0 0,13 7-1 0 0,-12-4 348 0 0,1-1 0 0 0,-1 0 0 0 0,1 0 0 0 0,0-1 0 0 0,12 4 0 0 0,-20-8-431 0 0,-1 0-188 0 0,-1 0 0 0 0,0 0 0 0 0,1 0 0 0 0,-1 0 1 0 0,1 0-1 0 0,-1 0 0 0 0,0 0 0 0 0,1 0 0 0 0,-1 0 0 0 0,1 0 0 0 0,-1 0 0 0 0,0 0 0 0 0,1 0 0 0 0,-1 0 0 0 0,0 0 0 0 0,1 0 0 0 0,-1 0 0 0 0,1 0 0 0 0,-1 0 0 0 0,1 1 0 0 0,9 2 121 0 0,4-3-83 0 0,8 0-410 0 0,-11 2-4000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5.084"/>
    </inkml:context>
    <inkml:brush xml:id="br0">
      <inkml:brushProperty name="width" value="0.05" units="cm"/>
      <inkml:brushProperty name="height" value="0.05" units="cm"/>
    </inkml:brush>
  </inkml:definitions>
  <inkml:trace contextRef="#ctx0" brushRef="#br0">1 45 3679 0 0,'2'2'5456'0'0,"8"10"-4496"0"0,-1 1 0 0 0,0 0-1 0 0,-1 0 1 0 0,0 1-1 0 0,-1 0 1 0 0,10 27 0 0 0,-16-39-808 0 0,-1 0-82 0 0,1 0 1 0 0,-1 0-1 0 0,1 0 1 0 0,-1 0 0 0 0,1 0-1 0 0,0-1 1 0 0,0 1 0 0 0,1 2-1 0 0,1 2 897 0 0,-4-13-893 0 0,0 0 0 0 0,0-1 0 0 0,1 1 0 0 0,0 0 1 0 0,0-1-1 0 0,1 1 0 0 0,0 0 0 0 0,0-1 0 0 0,1 1 0 0 0,0 0 0 0 0,0 0 0 0 0,0 0 0 0 0,1 0 0 0 0,0 1 0 0 0,1-1 0 0 0,-1 1 0 0 0,1-1 0 0 0,0 1 0 0 0,1 0 0 0 0,0 1 0 0 0,10-11 1 0 0,-5 8-19 0 0,-8 6-55 0 0,-1 1 0 0 0,0 0 0 0 0,0 0 0 0 0,1 0 0 0 0,-1 0 0 0 0,0 0 0 0 0,1 0 0 0 0,-1 0 0 0 0,1 1 0 0 0,-1-1 0 0 0,4 0 0 0 0,-1 0-3 0 0,29-11-126 0 0,-12 13-1664 0 0,-18-1 1467 0 0,7 2-5846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6.147"/>
    </inkml:context>
    <inkml:brush xml:id="br0">
      <inkml:brushProperty name="width" value="0.05" units="cm"/>
      <inkml:brushProperty name="height" value="0.05" units="cm"/>
    </inkml:brush>
  </inkml:definitions>
  <inkml:trace contextRef="#ctx0" brushRef="#br0">181 214 2303 0 0,'0'0'9110'0'0,"-8"-9"-7949"0"0,5 8-979 0 0,1-1-1 0 0,-1 1 1 0 0,1 0 0 0 0,-1-1 0 0 0,1 1-1 0 0,-1 0 1 0 0,0 1 0 0 0,1-1 0 0 0,-6 0-1 0 0,6 1 666 0 0,-1 0-446 0 0,-21 3 634 0 0,21-3-823 0 0,1 2-11 0 0,-10 3-20 0 0,6-2-93 0 0,0-1 1 0 0,1 1-1 0 0,-1 0 0 0 0,1 1 1 0 0,0-1-1 0 0,0 1 0 0 0,0 0 1 0 0,-7 7-1 0 0,6-3-19 0 0,1 0 1 0 0,0 1-1 0 0,0-1 0 0 0,0 1 0 0 0,1 0 0 0 0,-5 16 0 0 0,8-23-64 0 0,1 0 0 0 0,0 0-1 0 0,0 0 1 0 0,0 0 0 0 0,0 0-1 0 0,0 0 1 0 0,0 0 0 0 0,1 0-1 0 0,-1 0 1 0 0,1 2 0 0 0,1 6 3 0 0,3 19-8 0 0,0-19 0 0 0,-1-3 0 0 0,7 10 0 0 0,-6-14 0 0 0,-1-1 0 0 0,0 3 0 0 0,15 10 0 0 0,0-1 0 0 0,-13-13 0 0 0,-1 0 0 0 0,17 8 10 0 0,-16-8 12 0 0,0-1 0 0 0,27 3-12 0 0,-15-3-10 0 0,-12-1 11 0 0,0-1-1 0 0,0 1 1 0 0,-1-1-1 0 0,1 0 1 0 0,9-5 0 0 0,-12 6-3 0 0,0-1 1 0 0,0 0 0 0 0,-1 0 0 0 0,1 0 0 0 0,0 0 0 0 0,-1 0 0 0 0,1-1 0 0 0,-1 1 0 0 0,0-1 0 0 0,0 1 0 0 0,4-7 0 0 0,2-9 80 0 0,0-1 0 0 0,-1 0 0 0 0,-1 0 0 0 0,6-30 0 0 0,-7 17 3 0 0,-1-1-1 0 0,-2-56 1 0 0,2-33 9 0 0,-2 111-101 0 0,2 2-12 0 0,3 10-52 0 0,-2 2 56 0 0,-1 0 3 0 0,1 1 0 0 0,-1 0-1 0 0,0-1 1 0 0,0 1 0 0 0,0 1 0 0 0,-1-1-1 0 0,1 1 1 0 0,-1-1 0 0 0,0 1 0 0 0,3 7-1 0 0,9 11 4 0 0,-15-22 2 0 0,7 8 2 0 0,-1 0 0 0 0,0 1-1 0 0,-1-1 1 0 0,0 1 0 0 0,-1 0 0 0 0,5 17-1 0 0,-2-9 44 0 0,-2-1 0 0 0,0 1 1 0 0,-2 0-1 0 0,0 0 0 0 0,0 0 0 0 0,-1 19 0 0 0,-3-22 19 0 0,-1-3 2 0 0,1-10 75 0 0,2-3-135 0 0,0-1 0 0 0,0 0 0 0 0,1 1 0 0 0,-1-1 0 0 0,0 1 1 0 0,0-1-1 0 0,1 1 0 0 0,-1-1 0 0 0,3 0 0 0 0,0-2-2 0 0,-3 3-7 0 0,72-67-106 0 0,-62 59 104 0 0,1 0 0 0 0,0 1 1 0 0,1 0-1 0 0,23-10 0 0 0,-25 14 5 0 0,2 0 0 0 0,1 1 0 0 0,-3 1 0 0 0,0 3 11 0 0,1 3 32 0 0,-1 4-43 0 0,-2 3-43 0 0,12 23 43 0 0,-19-30 43 0 0,4 24 15 0 0,-5-23-40 0 0,0 0 0 0 0,1 0 1 0 0,-1-1-1 0 0,1 1 1 0 0,0 0-1 0 0,0-1 0 0 0,5 8 1 0 0,0 0 39 0 0,13 28 37 0 0,-15-29-47 0 0,-2 0-65 0 0,5 2-2298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6.512"/>
    </inkml:context>
    <inkml:brush xml:id="br0">
      <inkml:brushProperty name="width" value="0.05" units="cm"/>
      <inkml:brushProperty name="height" value="0.05" units="cm"/>
    </inkml:brush>
  </inkml:definitions>
  <inkml:trace contextRef="#ctx0" brushRef="#br0">1 0 9647 0 0,'0'0'3959'0'0,"1"3"-3431"0"0,3 4-234 0 0,0 0-1 0 0,-1 0 1 0 0,-1 0 0 0 0,1 0-1 0 0,-1 1 1 0 0,2 12-1 0 0,4 54 1909 0 0,-4-29-2883 0 0,-3-32 538 0 0,3 11 443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6.701"/>
    </inkml:context>
    <inkml:brush xml:id="br0">
      <inkml:brushProperty name="width" value="0.05" units="cm"/>
      <inkml:brushProperty name="height" value="0.05" units="cm"/>
    </inkml:brush>
  </inkml:definitions>
  <inkml:trace contextRef="#ctx0" brushRef="#br0">1 22 11519 0 0,'0'0'1224'0'0,"2"-12"-648"0"0,5 3-5888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7.652"/>
    </inkml:context>
    <inkml:brush xml:id="br0">
      <inkml:brushProperty name="width" value="0.05" units="cm"/>
      <inkml:brushProperty name="height" value="0.05" units="cm"/>
    </inkml:brush>
  </inkml:definitions>
  <inkml:trace contextRef="#ctx0" brushRef="#br0">1 19 9271 0 0,'0'0'838'0'0,"1"2"-692"0"0,7 11 485 0 0,-1 0 0 0 0,-1 0 0 0 0,7 19 0 0 0,-3-5-245 0 0,3 7 517 0 0,13 60 1 0 0,-9-27 163 0 0,-5-20-427 0 0,6 20-112 0 0,-10-41-433 0 0,0 1 0 0 0,-2 0-1 0 0,3 33 1 0 0,-8-45-52 0 0,0-3-22 0 0,-3-1 148 0 0,-1-8 286 0 0,-7-13 103 0 0,6 6-693 0 0,-1-3 156 0 0,1 0 0 0 0,-1 0 1 0 0,1-1-1 0 0,0 0 1 0 0,1 1-1 0 0,0-1 1 0 0,-4-17-1 0 0,0 4 20 0 0,0-5-40 0 0,1 0 1 0 0,1-1-1 0 0,0 0 1 0 0,3 0-1 0 0,0 0 1 0 0,2-31-1 0 0,2 39-1 0 0,1 1 0 0 0,1 0 0 0 0,0 0 0 0 0,1 0 0 0 0,1 0 0 0 0,0 1 0 0 0,2 0 0 0 0,0 0 0 0 0,1 1 0 0 0,11-17 0 0 0,2-4 0 0 0,-14 26 0 0 0,4 1 11 0 0,3 3 32 0 0,-12 5-35 0 0,13 0 48 0 0,1 2-35 0 0,3 6 22 0 0,17 10-33 0 0,-22-7-10 0 0,-11-7 4 0 0,-4-1 0 0 0,1-1 0 0 0,0 1 0 0 0,0 0 1 0 0,0-1-1 0 0,-1 1 0 0 0,1-1 0 0 0,0 1 0 0 0,-1 0 0 0 0,1 0 1 0 0,0 0-1 0 0,-1-1 0 0 0,1 1 0 0 0,-1 0 0 0 0,1 0 1 0 0,-1 1-1 0 0,6 12 64 0 0,2 7 74 0 0,-8-17-112 0 0,0 6 211 0 0,1-7-188 0 0,-1-1 0 0 0,0 1 0 0 0,0 0 0 0 0,0 0 0 0 0,0 0 0 0 0,0 0-1 0 0,0-1 1 0 0,-1 1 0 0 0,1 0 0 0 0,-1 0 0 0 0,0 0 0 0 0,0-1 0 0 0,0 1 0 0 0,0-1 0 0 0,-1 1-1 0 0,1-1 1 0 0,-1 1 0 0 0,1-1 0 0 0,-1 0 0 0 0,0 1 0 0 0,0-1 0 0 0,0 0 0 0 0,0 0 0 0 0,-4 3 0 0 0,-7 4 158 0 0,0-1 1 0 0,0 0 0 0 0,-20 10-1 0 0,24-14-132 0 0,-6 3 25 0 0,0-1 0 0 0,-1-1 0 0 0,0 0 0 0 0,-23 3 0 0 0,32-7-129 0 0,1 0 1 0 0,0 0-1 0 0,0 1 0 0 0,0 0 1 0 0,0 0-1 0 0,0 0 0 0 0,-5 4 0 0 0,-4 1-572 0 0,12-6 118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8.271"/>
    </inkml:context>
    <inkml:brush xml:id="br0">
      <inkml:brushProperty name="width" value="0.05" units="cm"/>
      <inkml:brushProperty name="height" value="0.05" units="cm"/>
    </inkml:brush>
  </inkml:definitions>
  <inkml:trace contextRef="#ctx0" brushRef="#br0">0 192 455 0 0,'0'0'13908'0'0,"2"1"-13698"0"0,10 6-25 0 0,-1-1 0 0 0,1 0 0 0 0,-1-1 0 0 0,1 0 1 0 0,1-1-1 0 0,-1-1 0 0 0,1 0 0 0 0,-1 0 1 0 0,1-1-1 0 0,0-1 0 0 0,15 0 0 0 0,-23-1-169 0 0,0-1-1 0 0,1 0 0 0 0,-1 0 1 0 0,0 0-1 0 0,0-1 0 0 0,0 0 1 0 0,0 1-1 0 0,0-2 0 0 0,0 1 1 0 0,0-1-1 0 0,-1 1 0 0 0,9-8 1 0 0,-10 7 19 0 0,0 1 0 0 0,-1-1 1 0 0,1 0-1 0 0,-1 0 0 0 0,0-1 1 0 0,1 1-1 0 0,-1 0 1 0 0,-1-1-1 0 0,1 1 0 0 0,0-1 1 0 0,-1 0-1 0 0,0 1 0 0 0,0-1 1 0 0,0 0-1 0 0,0 0 0 0 0,-1 0 1 0 0,1-7-1 0 0,-1 4 35 0 0,0 1-1 0 0,0-1 1 0 0,-1 0-1 0 0,0 1 1 0 0,0-1-1 0 0,-1 1 1 0 0,1-1 0 0 0,-2 1-1 0 0,1 0 1 0 0,-1 0-1 0 0,1 0 1 0 0,-6-8-1 0 0,-10-9 78 0 0,8 14-122 0 0,7 6 11 0 0,-1 0 1 0 0,1 1-1 0 0,-1 0 0 0 0,-8-4 0 0 0,-2 5 38 0 0,9 1-27 0 0,4 0-26 0 0,-1 0 0 0 0,0 1 0 0 0,0-1 0 0 0,0 0 0 0 0,1 1 0 0 0,-1 0 0 0 0,0-1 0 0 0,0 1 0 0 0,1 0 0 0 0,-1 0 0 0 0,1 0 0 0 0,-1 0 0 0 0,1 0 0 0 0,-1 0 0 0 0,-1 2 1 0 0,-17 21 179 0 0,16-18-141 0 0,-3 5-7 0 0,0 0 0 0 0,1 0 0 0 0,0 0 0 0 0,1 1 0 0 0,0 0 0 0 0,1 0 0 0 0,1 0 0 0 0,0 0 0 0 0,0 0-1 0 0,1 1 1 0 0,1 0 0 0 0,0 24 0 0 0,2-26 1 0 0,1 0 0 0 0,0 0 1 0 0,1-1-1 0 0,0 1 0 0 0,1 0 0 0 0,0-1 0 0 0,0 0 0 0 0,1 0 0 0 0,7 11 1 0 0,-10-19-49 0 0,-1 0 0 0 0,0-1 1 0 0,1 1-1 0 0,-1-1 0 0 0,1 0 1 0 0,-1 1-1 0 0,1-1 0 0 0,0 0 1 0 0,2 2-1 0 0,9 5 57 0 0,-8-5-59 0 0,0 1 0 0 0,0-1 1 0 0,0-1-1 0 0,1 1 0 0 0,-1-1 0 0 0,1 0 0 0 0,-1 0 0 0 0,1 0 0 0 0,0-1 0 0 0,0 0 1 0 0,-1 0-1 0 0,1-1 0 0 0,0 1 0 0 0,0-1 0 0 0,0-1 0 0 0,8 0 0 0 0,-4-1-101 0 0,0 0 0 0 0,-1-1-1 0 0,1 0 1 0 0,-1-1 0 0 0,1 0 0 0 0,-1 0-1 0 0,-1-1 1 0 0,1 0 0 0 0,10-8 0 0 0,-17 11 31 0 0,33-27-2103 0 0,-20 11 862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8.666"/>
    </inkml:context>
    <inkml:brush xml:id="br0">
      <inkml:brushProperty name="width" value="0.05" units="cm"/>
      <inkml:brushProperty name="height" value="0.05" units="cm"/>
    </inkml:brush>
  </inkml:definitions>
  <inkml:trace contextRef="#ctx0" brushRef="#br0">0 0 5063 0 0,'0'0'9574'0'0,"1"3"-9272"0"0,32 188 3405 0 0,-8-61-2512 0 0,-11-46-937 0 0,11 67-158 0 0,-23-124-39 0 0,-2-20-729 0 0,0 0 1 0 0,1 0-1 0 0,-1 0 1 0 0,4 10-1 0 0,-1-5-5495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36.29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16570 194 1839 0 0,'354'4'446'0'0,"-218"-5"552"0"0,1035 16 1129 0 0,-951-12-2074 0 0,62 1-213 0 0,530 18 88 0 0,23 10 328 0 0,-378-17-307 0 0,148 7-874 0 0,-21 0-161 0 0,-185-9 764 0 0,-66-4 1087 0 0,56 4 630 0 0,-180-6-1151 0 0,313 25 360 0 0,-474-27-537 0 0,-13-2 84 0 0,0 2 0 0 0,37 10 0 0 0,-51-10 101 0 0,23 4 0 0 0,-151-15-561 0 0,3 0 448 0 0,-230-22 589 0 0,-40-4 498 0 0,-466-50 1108 0 0,263 20-1740 0 0,196 31-350 0 0,98 9-104 0 0,-350-27-236 0 0,9 5 96 0 0,409 31 0 0 0,-79-3 0 0 0,-59-2 0 0 0,-73-2 0 0 0,69 7 0 0 0,-49 8 0 0 0,142 5 0 0 0,-111 2 0 0 0,205 1 0 0 0,-498-3 0 0 0,279-3-60 0 0,254 1 48 0 0,-149 10 12 0 0,68 0 0 0 0,-215 8 0 0 0,78-1 0 0 0,-59-13 0 0 0,-46-2 0 0 0,26 0 0 0 0,139-2 76 0 0,-44 2 16 0 0,-134 2-141 0 0,70-2 10 0 0,80 1 67 0 0,-70 1 8 0 0,50 2-36 0 0,-14 0 0 0 0,47 3 0 0 0,-160 8 0 0 0,96-3 0 0 0,205-9 0 0 0,-74 10 0 0 0,29-2 0 0 0,78-7 0 0 0,-243 13 0 0 0,43 1 64 0 0,-16 2 71 0 0,-40-1 438 0 0,157-9-382 0 0,-456 18-105 0 0,280-12-55 0 0,327-13-31 0 0,-1227 43 70 0 0,1085-40 179 0 0,-285 3 51 0 0,116 2-120 0 0,55-1-51 0 0,-832-18-89 0 0,729-3-104 0 0,51 17 111 0 0,190 0-30 0 0,-283 36-17 0 0,468-40 0 0 0,0 0 0 0 0,0 2 0 0 0,-20 6 0 0 0,19-3 2 0 0,14-4-3 0 0,1-1-10 0 0,1-2 2 0 0,-1 1 0 0 0,1-1 0 0 0,-1 1 0 0 0,1-1 0 0 0,-1 1 0 0 0,1 0 0 0 0,-1-1 0 0 0,1 1 0 0 0,0 0 1 0 0,-1-1-1 0 0,1 1 0 0 0,0 0 0 0 0,0 0 0 0 0,0-1 0 0 0,0 1 0 0 0,-1 0 0 0 0,1 0 0 0 0,0-1 0 0 0,0 1 0 0 0,0 0 0 0 0,1 0 1 0 0,-1-1-1 0 0,0 1 0 0 0,0 0 0 0 0,0 0 0 0 0,0-1 0 0 0,1 1 0 0 0,-1 0 0 0 0,0-1 0 0 0,1 2 0 0 0,1 1-12 0 0,0 0-1 0 0,-1 0 0 0 0,1-1 0 0 0,0 1 1 0 0,4 3-1 0 0,-1-2 7 0 0,0 0 1 0 0,0 0-1 0 0,1 0 1 0 0,-1-1-1 0 0,1 0 1 0 0,0 0-1 0 0,-1-1 1 0 0,14 4-1 0 0,51 10-9 0 0,-65-15 23 0 0,48 6-76 0 0,77 2 1 0 0,54-12-26 0 0,-42 1 24 0 0,178-7-180 0 0,-105 1 132 0 0,41 1 17 0 0,472-2-145 0 0,-432 12 243 0 0,259 9-42 0 0,-259 0 42 0 0,242 13 11 0 0,-304-13 0 0 0,137 10 0 0 0,5 7 0 0 0,-43-2 0 0 0,-8 0 0 0 0,119 6 9 0 0,-74-4 70 0 0,198 20 2 0 0,-254-19-82 0 0,-19-2 1 0 0,107 9 0 0 0,13 3-308 0 0,-42-4-728 0 0,105 0 224 0 0,-388-35 753 0 0,-46-1 1017 0 0,-54-9-461 0 0,0 4-447 0 0,0 0 0 0 0,0 1-1 0 0,0 1 1 0 0,0 0-1 0 0,0 0 1 0 0,-1 1 0 0 0,-10-1-1 0 0,0 0-128 0 0,-108-18-392 0 0,-196-4 0 0 0,201 21 393 0 0,-493-12-36 0 0,329 12 113 0 0,-122-1-78 0 0,-5 3 64 0 0,-576 8-274 0 0,925-4 265 0 0,-622 21-317 0 0,452-14 75 0 0,-145 8-77 0 0,178-5 198 0 0,-537 48 123 0 0,565-40 101 0 0,-89 12 519 0 0,255-29 243 0 0,20 1-698 0 0,27 1-215 0 0,21-4 26 0 0,97-10 0 0 0,61-22-101 0 0,-97 12 114 0 0,400-47 33 0 0,-143 23-33 0 0,-140 18 0 0 0,672-62 231 0 0,-429 46-18 0 0,-280 20-113 0 0,151-11 42 0 0,-4 0-76 0 0,-7 1-2 0 0,-55 8 14 0 0,209-13-26 0 0,-196 16-19 0 0,145-7 0 0 0,-184 15 2 0 0,227-5-320 0 0,-204 11-480 0 0,135 2-240 0 0,-404 5 1039 0 0,-6 0 3 0 0,0-1-1 0 0,1 0 1 0 0,-1-1-1 0 0,10-1 374 0 0,-19 2-229 0 0,-127 1 566 0 0,-126-2-725 0 0,-1011-3 0 0 0,1002 7 11 0 0,-34 2 0 0 0,-716 49-53 0 0,248 15-22 0 0,517-43 78 0 0,-107 12-19 0 0,282-29-10 0 0,-708 91-105 0 0,603-76 82 0 0,-313 52 44 0 0,312-42 56 0 0,-83 19 42 0 0,119-10-93 0 0,125-35 11 0 0,18-7-9 0 0,0-1 1 0 0,1 0-1 0 0,-1 1 0 0 0,1-1 1 0 0,-1 1-1 0 0,0-1 1 0 0,1 1-1 0 0,-1-1 0 0 0,1 1 1 0 0,-1-1-1 0 0,1 1 0 0 0,-1-1 1 0 0,1 1-1 0 0,-1 0 1 0 0,1-1-1 0 0,0 1 0 0 0,-1 1 1 0 0,1-1-3 0 0,0 0 1 0 0,0 0-1 0 0,0 0 1 0 0,1 0-1 0 0,-1 1 1 0 0,1-1-1 0 0,-1 0 1 0 0,0 0-1 0 0,1 0 1 0 0,0 0 0 0 0,-1 0-1 0 0,1 0 1 0 0,0 0-1 0 0,-1 0 1 0 0,1-1-1 0 0,0 1 1 0 0,0 0-1 0 0,0 0 1 0 0,-1 0-1 0 0,1-1 1 0 0,0 1-1 0 0,0-1 1 0 0,0 1-1 0 0,2 0 1 0 0,3 2-2 0 0,0 0 1 0 0,0-1-1 0 0,10 3 0 0 0,9 1 1 0 0,1-1 0 0 0,48 2 0 0 0,54-7 0 0 0,-77-1 0 0 0,605-33 101 0 0,-294 10-116 0 0,641-16-950 0 0,1 42 772 0 0,-401 21 193 0 0,-3 26 0 0 0,-585-47 0 0 0,-5-1-6 0 0,0 0 1 0 0,19 6 0 0 0,-71-5-171 0 0,-368 2 314 0 0,147 0-84 0 0,-1090 29 154 0 0,-56 77-469 0 0,1339-103 249 0 0,-368 45-104 0 0,-104 21-22 0 0,514-70 137 0 0,-334 59 49 0 0,204-31-17 0 0,46-6 240 0 0,110-25-77 0 0,3 0-180 0 0,0 0 0 0 0,0 0 0 0 0,0 0 0 0 0,0 1 0 0 0,0-1 0 0 0,0 0 0 0 0,0 0-1 0 0,0 1 1 0 0,0-1 0 0 0,0 1 0 0 0,1 0 0 0 0,6 2 10 0 0,14 0-21 0 0,1-1 0 0 0,-1-1 1 0 0,1 0-1 0 0,26-4 0 0 0,-19 1-2 0 0,292-27-1 0 0,-141 9 11 0 0,160-20 46 0 0,-60 5-74 0 0,144-21-52 0 0,-126 16 71 0 0,84-10-1 0 0,346-40-92 0 0,-52-8-351 0 0,-674 97 442 0 0,24-4 3 0 0,0-1 0 0 0,39-16 1 0 0,-65 22 3 0 0,-1 0 0 0 0,0-1 0 0 0,1 1 0 0 0,-1 0 0 0 0,0-1 0 0 0,1 1 1 0 0,-1 0-1 0 0,0-1 0 0 0,0 1 0 0 0,1-1 0 0 0,-1 1 0 0 0,0 0 0 0 0,0-1 0 0 0,0 1 1 0 0,0-1-1 0 0,0 1 0 0 0,0-1 0 0 0,1 1 0 0 0,-1-1 0 0 0,0 1 0 0 0,0-1 0 0 0,0 1 1 0 0,-1-1-1 0 0,1 1 0 0 0,0 0 0 0 0,0-1 0 0 0,0 1 0 0 0,0-1 0 0 0,-1 0 0 0 0,1 0 13 0 0,0 0-8 0 0,-1 0 0 0 0,1-1-1 0 0,-1 1 1 0 0,0 0 0 0 0,1-1 0 0 0,-1 1 0 0 0,0 0-1 0 0,0 0 1 0 0,0-1 0 0 0,0 1 0 0 0,0 0 0 0 0,0 0-1 0 0,0 0 1 0 0,-1 0 0 0 0,1 1 0 0 0,0-1 0 0 0,-1 0-1 0 0,-1 0 1 0 0,-28-11 172 0 0,27 11-155 0 0,-35-9 243 0 0,-60-8 0 0 0,-44 2-165 0 0,123 14-126 0 0,-606-32-41 0 0,622 34 60 0 0,-709-24 0 0 0,-305 4 0 0 0,2 28 0 0 0,-20 15 64 0 0,409-8 256 0 0,-303 49-72 0 0,539-17-248 0 0,143-15 0 0 0,240-31-1 0 0,1 0-1 0 0,1-1-1 0 0,-1 1 1 0 0,1 1-1 0 0,0-1 1 0 0,-12 5-1 0 0,17-5-73 0 0,3 1-41 0 0,3 1 20 0 0,-1 0 1 0 0,1-1-1 0 0,1 1 0 0 0,-1-1 1 0 0,0 0-1 0 0,0 0 0 0 0,8 1 0 0 0,44 6-422 0 0,-43-7 431 0 0,229 13-312 0 0,2-17 500 0 0,-61 0 52 0 0,407-2 288 0 0,296 2-198 0 0,-774 4-229 0 0,1088 20 246 0 0,85 46-259 0 0,-1009-40 0 0 0,-263-26 43 0 0,0 0 0 0 0,26 8-1 0 0,-37-9 150 0 0,-7 0-128 0 0,-107 9 160 0 0,26-4-128 0 0,-315 24 41 0 0,63-6-146 0 0,55 2 20 0 0,-516 65 42 0 0,412-20-272 0 0,28-5-74 0 0,-162 35 41 0 0,127-2 146 0 0,10 29 24 0 0,366-122 82 0 0,1 1 0 0 0,0 1 0 0 0,1 1 0 0 0,0 0 0 0 0,-25 20 0 0 0,39-28-3 0 0,0-1 0 0 0,0 1 0 0 0,0 0 0 0 0,1 0 0 0 0,-1 0 0 0 0,0-1-1 0 0,0 1 1 0 0,0 0 0 0 0,1 0 0 0 0,-1 0 0 0 0,1 0 0 0 0,-1 1 0 0 0,1-1 0 0 0,-1 0 0 0 0,1 0-1 0 0,0 0 1 0 0,-1 0 0 0 0,1 0 0 0 0,0 1 0 0 0,0-1 0 0 0,0 0 0 0 0,0 2 0 0 0,0-1-9 0 0,1-1 0 0 0,-1 1 0 0 0,1-1 0 0 0,0 0 0 0 0,-1 1 0 0 0,1-1 0 0 0,0 0 0 0 0,0 1 0 0 0,0-1 0 0 0,0 0 0 0 0,0 0 0 0 0,0 0 0 0 0,1 0 0 0 0,-1 0 0 0 0,2 1 0 0 0,3 1-42 0 0,-1 1 0 0 0,1-1 0 0 0,1-1 0 0 0,-1 1 0 0 0,0-1 0 0 0,1 0-1 0 0,7 1 1 0 0,14 1-48 0 0,1-2-1 0 0,44-2 0 0 0,59-12 57 0 0,-80 7 14 0 0,406-51-42 0 0,-73 8 30 0 0,-180 25 47 0 0,911-81 80 0 0,-789 83 143 0 0,386-23 222 0 0,-628 41-427 0 0,545-20 102 0 0,-505 19-111 0 0,218 5 40 0 0,-271 8-41 0 0,-70-9 42 0 0,-5 1 11 0 0,-352 39-82 0 0,300-35 2 0 0,-1259 123-35 0 0,1261-123 48 0 0,-1006 142 3 0 0,721-79 91 0 0,-35 6 106 0 0,353-71-166 0 0,-154 30 82 0 0,158-27-113 0 0,7 0-18 0 0,9-6 16 0 0,0 0 1 0 0,0 0-1 0 0,0 0 0 0 0,0 0 1 0 0,0 0-1 0 0,0 0 1 0 0,0 0-1 0 0,0 0 1 0 0,0 0-1 0 0,0 0 1 0 0,0 0-1 0 0,-1 0 0 0 0,1 0 1 0 0,0 0-1 0 0,0 0 1 0 0,0 0-1 0 0,0 1 1 0 0,0-1-1 0 0,0 0 1 0 0,0 0-1 0 0,0 0 0 0 0,0 0 1 0 0,0 0-1 0 0,0 0 1 0 0,0 0-1 0 0,0 0 1 0 0,0 0-1 0 0,0 0 0 0 0,0 0 1 0 0,0 0-1 0 0,0 0 1 0 0,0 1-1 0 0,0-1 1 0 0,0 0-1 0 0,0 0 1 0 0,0 0-1 0 0,0 0 0 0 0,0 0 1 0 0,0 0-1 0 0,0 0 1 0 0,0 0-1 0 0,0 0 1 0 0,0 0-1 0 0,0 0 1 0 0,1 0-1 0 0,-1 0 0 0 0,0 0 1 0 0,0 0-1 0 0,0 1 1 0 0,0-1-1 0 0,0 0 1 0 0,0 0-1 0 0,0 0 1 0 0,0 0-1 0 0,0 0 0 0 0,0 0 1 0 0,0 0-1 0 0,0 0 1 0 0,0 0-1 0 0,0 0 1 0 0,0 0-1 0 0,1 0 0 0 0,-1 0 1 0 0,0 0-1 0 0,4 3-43 0 0,1 0 1 0 0,0 0-1 0 0,-1 0 0 0 0,1-1 0 0 0,0 1 0 0 0,1-1 0 0 0,-1 0 0 0 0,0-1 0 0 0,0 1 0 0 0,7 0 0 0 0,11 1-74 0 0,27 0-1 0 0,-30-3 61 0 0,401-16-15 0 0,-238 3 262 0 0,237-19 215 0 0,-87 6-280 0 0,-35 2 14 0 0,169-10 12 0 0,-27 13-139 0 0,-15 17-10 0 0,-375 5 38 0 0,78 13-1 0 0,-125-13 16 0 0,-6 1 1 0 0,-16 6-43 0 0,0-1 1 0 0,0-1 0 0 0,-1-1 0 0 0,-28 4 0 0 0,35-6 6 0 0,-140 21 52 0 0,-14 3-63 0 0,-298 44 57 0 0,28-1 11 0 0,197-29-11 0 0,-205 50 165 0 0,190-30-325 0 0,240-57-196 0 0,1 0-593 0 0,27-1 153 0 0,12-1 349 0 0,-1-2 0 0 0,1-1 0 0 0,-1-1 0 0 0,26-6 0 0 0,-11 3 321 0 0,772-104 20 0 0,-77 31 232 0 0,-731 78-189 0 0,56-6 105 0 0,-1 3 0 0 0,63 4-1 0 0,-115-1-95 0 0,-4 0-6 0 0,1 0 1 0 0,-1 0 0 0 0,0 0-1 0 0,0 0 1 0 0,0 1 0 0 0,0-1-1 0 0,0 1 1 0 0,0-1 0 0 0,0 1-1 0 0,0 0 1 0 0,2 1 0 0 0,7 2 16 0 0,-11-4-20 0 0,0 0-1 0 0,0 0 1 0 0,0 0 0 0 0,0 0-1 0 0,1 0 1 0 0,-1 0-1 0 0,0 0 1 0 0,0 0 0 0 0,0 1-1 0 0,0-1 1 0 0,0 0 0 0 0,0 0-1 0 0,0 0 1 0 0,0 0-1 0 0,0 0 1 0 0,0 0 0 0 0,0 0-1 0 0,0 0 1 0 0,0 0 0 0 0,0 0-1 0 0,0 0 1 0 0,1 0-1 0 0,-1 0 1 0 0,0 0 0 0 0,0 0-1 0 0,0 0 1 0 0,0 0 0 0 0,0 0-1 0 0,0 1 1 0 0,0-1-1 0 0,0 0 1 0 0,0 0 0 0 0,0 0-1 0 0,0 0 1 0 0,0 0 0 0 0,0 0-1 0 0,0 0 1 0 0,0 0 0 0 0,0 0-1 0 0,0 0 1 0 0,0 0-1 0 0,0 0 1 0 0,0 1 0 0 0,0-1-1 0 0,0 0 1 0 0,0 0 0 0 0,0 0-1 0 0,0 0 1 0 0,0 0-1 0 0,-1 0 1 0 0,1 0 0 0 0,0 0-1 0 0,0 0 1 0 0,0 0 0 0 0,0 0-1 0 0,0 0 1 0 0,0 0-1 0 0,0 0 1 0 0,0 0 0 0 0,0 1-1 0 0,0-1 1 0 0,0 0 0 0 0,0 0-1 0 0,0 0 1 0 0,0 0-1 0 0,0 0 1 0 0,-1 0 0 0 0,-2 4 5 0 0,-1 0 0 0 0,-1 0 1 0 0,1 0-1 0 0,0-1 1 0 0,-1 1-1 0 0,0-1 0 0 0,0 0 1 0 0,-8 4-1 0 0,-50 17 122 0 0,41-16-75 0 0,-369 100 781 0 0,202-63-469 0 0,34-9-200 0 0,54-14-101 0 0,88-19-53 0 0,31 4 30 0 0,1-4-28 0 0,-1-2 0 0 0,0 0-1 0 0,1-1 1 0 0,-1-1-1 0 0,26-5 1 0 0,-25 4 35 0 0,383-36 303 0 0,-93 10-358 0 0,150-1-141 0 0,-420 29-97 0 0,-36 0 160 0 0,-5 2 19 0 0,-2 1 108 0 0,0 0 0 0 0,0 0 0 0 0,0-1 0 0 0,0 1 0 0 0,0-1 0 0 0,-1 0 0 0 0,1 0 0 0 0,-8 1 0 0 0,-43 11 270 0 0,41-11-256 0 0,-71 15-31 0 0,-155 35 236 0 0,-295 94-197 0 0,423-109-74 0 0,111-38 2 0 0,1 0 0 0 0,0 0 0 0 0,0 0 0 0 0,0 0 0 0 0,-1 0 0 0 0,1 0 1 0 0,0 0-1 0 0,0 0 0 0 0,-1 0 0 0 0,1 0 0 0 0,0 0 0 0 0,0 0 0 0 0,0 0 0 0 0,-1 0 1 0 0,1 0-1 0 0,0 0 0 0 0,0 0 0 0 0,0 1 0 0 0,-1-1 0 0 0,1 0 0 0 0,0 0 0 0 0,0 0 0 0 0,0 0 1 0 0,0 0-1 0 0,-1 1 0 0 0,1-1 0 0 0,0 0 0 0 0,0 0 0 0 0,0 0 0 0 0,0 0 0 0 0,0 1 1 0 0,0-1-1 0 0,0 0 0 0 0,0 0 0 0 0,-1 0 0 0 0,1 1 0 0 0,0-1 0 0 0,0 0 0 0 0,0 0 1 0 0,0 1-1 0 0,0-1 0 0 0,0 0 0 0 0,0 0 0 0 0,0 0 0 0 0,0 1 0 0 0,0-1 0 0 0,0 0 1 0 0,1 0-1 0 0,-1 0 0 0 0,0 1 0 0 0,0-1 0 0 0,0 0 0 0 0,0 0 0 0 0,0 0 0 0 0,0 1 1 0 0,0-1-1 0 0,0 0 0 0 0,1 0 0 0 0,-1 0 0 0 0,0 0 0 0 0,0 1 0 0 0,0-1 0 0 0,0 0 0 0 0,1 0 1 0 0,-1 0-1 0 0,0 0 0 0 0,0 0 0 0 0,1 1 0 0 0,11 5-326 0 0,-1-4 272 0 0,0 0 0 0 0,0 0-1 0 0,0-2 1 0 0,0 1 0 0 0,0-1 0 0 0,0-1-1 0 0,18-3 1 0 0,-16 3 24 0 0,254-52-404 0 0,-53 8-50 0 0,73-3-534 0 0,-264 45 846 0 0,5-1-407 0 0,33-1 0 0 0,-58 5 485 0 0,-4 2-189 0 0,0-1 286 0 0,1 0 0 0 0,-1 0 0 0 0,0 0 0 0 0,0 0 0 0 0,1 0 0 0 0,-1-1 0 0 0,0 1-1 0 0,0 0 1 0 0,0 0 0 0 0,-1 0 0 0 0,-1 1 0 0 0,-2 3 26 0 0,-2-1 0 0 0,1 0 0 0 0,0 0 0 0 0,-1 0 0 0 0,-12 4-1 0 0,-39 11 146 0 0,36-12-121 0 0,-113 34 346 0 0,-82 27 225 0 0,155-45-506 0 0,-44 13 192 0 0,104-35-231 0 0,8-1-49 0 0,0-1 0 0 0,0 0 1 0 0,0-1-1 0 0,-1 1 0 0 0,12-5 0 0 0,3-1-21 0 0,55-15 18 0 0,131-20 0 0 0,-24 15-825 0 0,-156 23 628 0 0,-16 2 36 0 0,-1 1-1 0 0,1 0 1 0 0,-1 1-1 0 0,1-1 0 0 0,-1 2 1 0 0,11 1-1 0 0,-17-2-3 0 0,-3 3-82 0 0,0 0 267 0 0,0 0 0 0 0,0-1 0 0 0,-1 1-1 0 0,1 0 1 0 0,-1-1 0 0 0,0 1 0 0 0,1 0 0 0 0,-1-1 0 0 0,-1 1 0 0 0,1-1 0 0 0,0 0 0 0 0,0 1 0 0 0,-1-1 0 0 0,0 0 0 0 0,1 0 0 0 0,-1 1 0 0 0,0-1 0 0 0,0-1-1 0 0,0 1 1 0 0,0 0 0 0 0,0 0 0 0 0,0-1 0 0 0,-1 1 0 0 0,-3 0 0 0 0,-14 11 60 0 0,-1-2-1 0 0,-1 0 0 0 0,1-1 1 0 0,-2-2-1 0 0,0 0 1 0 0,-30 6-1 0 0,-105 22-84 0 0,261-55 59 0 0,23 1-583 0 0,79-16-1996 0 0,-177 27 827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9.237"/>
    </inkml:context>
    <inkml:brush xml:id="br0">
      <inkml:brushProperty name="width" value="0.05" units="cm"/>
      <inkml:brushProperty name="height" value="0.05" units="cm"/>
    </inkml:brush>
  </inkml:definitions>
  <inkml:trace contextRef="#ctx0" brushRef="#br0">1 123 6071 0 0,'0'0'2264'0'0,"1"2"-1686"0"0,31 40 3478 0 0,-24-30-3498 0 0,1-1-1 0 0,0 0 1 0 0,0 0 0 0 0,1 0 0 0 0,23 16-1 0 0,-24-20-464 0 0,0-2-1 0 0,1 1 0 0 0,0-1 0 0 0,0-1 1 0 0,1 0-1 0 0,-1 0 0 0 0,1-1 0 0 0,0 0 0 0 0,0-1 1 0 0,0 0-1 0 0,0-1 0 0 0,0-1 0 0 0,0 1 1 0 0,1-2-1 0 0,15-1 0 0 0,-21 0-3 0 0,1 1 1 0 0,0-2-1 0 0,0 1 0 0 0,-1-1 0 0 0,0 1 0 0 0,1-2 1 0 0,-1 1-1 0 0,0-1 0 0 0,-1 0 0 0 0,1 0 0 0 0,-1-1 1 0 0,1 1-1 0 0,-1-1 0 0 0,-1 0 0 0 0,1-1 0 0 0,-1 1 1 0 0,0-1-1 0 0,0 0 0 0 0,0 0 0 0 0,4-12 1 0 0,-5 13-50 0 0,-1-1 1 0 0,-1 1-1 0 0,1-1 1 0 0,-1 1-1 0 0,0-1 1 0 0,0 0-1 0 0,0 1 1 0 0,-1-1-1 0 0,0 0 1 0 0,0 1-1 0 0,-1-1 1 0 0,0 0-1 0 0,0 1 1 0 0,-2-10 0 0 0,1 10 20 0 0,1 0-1 0 0,-1 0 1 0 0,0 1 0 0 0,-1-1 0 0 0,1 0 0 0 0,-1 1 0 0 0,0-1 0 0 0,0 1 0 0 0,0 0 0 0 0,-1 0 0 0 0,0 0 0 0 0,1 1 0 0 0,-1-1 0 0 0,-6-3 0 0 0,3 2-4 0 0,-1 1 0 0 0,0 0-1 0 0,0 0 1 0 0,0 1 0 0 0,0 0-1 0 0,0 0 1 0 0,-18-3 0 0 0,12 5-34 0 0,0 0 1 0 0,0 0 0 0 0,0 1 0 0 0,0 1 0 0 0,0 1 0 0 0,0 0 0 0 0,0 1 0 0 0,1 0 0 0 0,-1 1 0 0 0,1 0-1 0 0,0 1 1 0 0,0 1 0 0 0,-12 7 0 0 0,15-8-13 0 0,4-2-114 0 0,0 0 0 0 0,0 0 0 0 0,0 1 0 0 0,1-1 0 0 0,-1 2 0 0 0,-8 8 0 0 0,13-12-220 0 0,0 1-12 0 0,0 0 56 0 0,1 1-1 0 0,-1 0 0 0 0,1-1 1 0 0,-1 1-1 0 0,1 0 1 0 0,0-1-1 0 0,0 1 1 0 0,0 0-1 0 0,1-1 0 0 0,-1 1 1 0 0,0 0-1 0 0,2 2 1 0 0,-1-2-671 0 0,1 0-11 0 0,-2-1 653 0 0,1-1 204 0 0,-1-1 1 0 0,0 1 0 0 0,1 0-1 0 0,-1 0 1 0 0,0 0-1 0 0,1-1 1 0 0,-1 1-1 0 0,1 0 1 0 0,-1-1 0 0 0,1 1-1 0 0,0 0 1 0 0,-1-1-1 0 0,1 1 1 0 0,0-1-1 0 0,-1 1 1 0 0,1-1 0 0 0,0 1-1 0 0,0 0 1 0 0,13 6-1247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9.442"/>
    </inkml:context>
    <inkml:brush xml:id="br0">
      <inkml:brushProperty name="width" value="0.05" units="cm"/>
      <inkml:brushProperty name="height" value="0.05" units="cm"/>
    </inkml:brush>
  </inkml:definitions>
  <inkml:trace contextRef="#ctx0" brushRef="#br0">0 1 3679 0 0,'0'0'284'0'0,"3"0"-186"0"0,12 3-54 0 0,-10-2 1146 0 0,-1 0 0 0 0,1 0 0 0 0,0 1 0 0 0,-1 0 0 0 0,1 0-1 0 0,5 4 1 0 0,7 6-179 0 0,43 38 2129 0 0,-58-48-2710 0 0,1-1-246 0 0,14 9-92 0 0,-12-9-84 0 0,0 0 44 0 0,-1-1-64 0 0,0 1 0 0 0,-1-1 0 0 0,1 1 1 0 0,-1-1-1 0 0,1 0 0 0 0,0 0 0 0 0,-1-1 0 0 0,1 1 0 0 0,-1-1 0 0 0,1 0 0 0 0,-1 0 0 0 0,1 0 0 0 0,2-2 0 0 0,2 0-141 0 0,5-4-3123 0 0,-8 3 1644 0 0,12-6-3580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0.078"/>
    </inkml:context>
    <inkml:brush xml:id="br0">
      <inkml:brushProperty name="width" value="0.05" units="cm"/>
      <inkml:brushProperty name="height" value="0.05" units="cm"/>
    </inkml:brush>
  </inkml:definitions>
  <inkml:trace contextRef="#ctx0" brushRef="#br0">33 116 10511 0 0,'0'0'2026'0'0,"-1"2"-1546"0"0,0 2-436 0 0,-1 0 1 0 0,1 0-1 0 0,0 0 0 0 0,0 1 1 0 0,0-1-1 0 0,1 0 1 0 0,0 0-1 0 0,-1 1 1 0 0,1-1-1 0 0,1 0 1 0 0,-1 0-1 0 0,2 8 1 0 0,0-5 132 0 0,1 0 0 0 0,-1 0 1 0 0,1 0-1 0 0,0 0 1 0 0,1 0-1 0 0,7 10 1 0 0,2-1 247 0 0,0-1 0 0 0,1 0 1 0 0,0-1-1 0 0,27 20 0 0 0,-30-27-407 0 0,0 0-1 0 0,0-1 0 0 0,1 0 1 0 0,0 0-1 0 0,0-2 0 0 0,0 1 1 0 0,1-2-1 0 0,21 5 0 0 0,-30-8-10 0 0,0 1-1 0 0,-1-1 1 0 0,1 0-1 0 0,-1 0 1 0 0,1 0 0 0 0,-1 0-1 0 0,1-1 1 0 0,0 0-1 0 0,-1 0 1 0 0,0 0-1 0 0,1 0 1 0 0,-1 0-1 0 0,1 0 1 0 0,-1-1 0 0 0,0 0-1 0 0,6-3 1 0 0,-6 1 20 0 0,0 1 0 0 0,1 0 0 0 0,-2-1 1 0 0,1 1-1 0 0,0-1 0 0 0,-1 0 0 0 0,1 0 0 0 0,-1 0 1 0 0,0 0-1 0 0,0 0 0 0 0,-1 0 0 0 0,3-9 1 0 0,-2 2 61 0 0,0-1 1 0 0,-1 1-1 0 0,0-1 1 0 0,-1 0-1 0 0,0 0 1 0 0,-1 1-1 0 0,-1-1 1 0 0,1 0-1 0 0,-2 1 1 0 0,0-1-1 0 0,0 1 1 0 0,-1 0-1 0 0,0 0 1 0 0,-1 0-1 0 0,0 1 1 0 0,-12-18 0 0 0,11 19-15 0 0,-1 1 0 0 0,1-1 0 0 0,-2 1 1 0 0,1 0-1 0 0,-1 1 0 0 0,0 0 1 0 0,-1 1-1 0 0,-11-8 0 0 0,13 10-38 0 0,0 0-1 0 0,0 1 0 0 0,0 0 1 0 0,-1 0-1 0 0,1 1 0 0 0,-1 0 1 0 0,0 0-1 0 0,0 1 0 0 0,0 0 1 0 0,0 0-1 0 0,-13 1 1 0 0,15 1-32 0 0,1-1 1 0 0,-1 1 0 0 0,1 1 0 0 0,-1-1 0 0 0,1 1 0 0 0,0 0 0 0 0,-1 0 0 0 0,1 0 0 0 0,0 1 0 0 0,1 0 0 0 0,-8 5 0 0 0,6-3-76 0 0,-1 1 0 0 0,1 0 0 0 0,0 0 0 0 0,0 0 0 0 0,1 1-1 0 0,0 0 1 0 0,-5 9 0 0 0,5-9-224 0 0,1 1-1 0 0,0 1 0 0 0,1-1 1 0 0,0 0-1 0 0,0 1 0 0 0,0 0 1 0 0,1 0-1 0 0,1 0 0 0 0,-1 0 1 0 0,2 0-1 0 0,-1 0 0 0 0,1 0 1 0 0,0 0-1 0 0,3 16 0 0 0,-2-23-505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0.443"/>
    </inkml:context>
    <inkml:brush xml:id="br0">
      <inkml:brushProperty name="width" value="0.05" units="cm"/>
      <inkml:brushProperty name="height" value="0.05" units="cm"/>
    </inkml:brush>
  </inkml:definitions>
  <inkml:trace contextRef="#ctx0" brushRef="#br0">365 0 7831 0 0,'0'0'706'0'0,"1"3"-578"0"0,2 7 772 0 0,1-1-1 0 0,0 1 1 0 0,1-1 0 0 0,0-1 0 0 0,11 15 0 0 0,-5-7-498 0 0,-1 0 1 0 0,16 33-1 0 0,-19-34-179 0 0,-1 0 0 0 0,-1 1 0 0 0,0-1 0 0 0,-1 1 0 0 0,-1 0 0 0 0,0 0 0 0 0,-1 0 0 0 0,-1 1 1 0 0,0-1-1 0 0,-3 20 0 0 0,2-31-149 0 0,-1-1 1 0 0,0 0-1 0 0,0 0 1 0 0,-1 0-1 0 0,1 0 1 0 0,-1 0-1 0 0,0 0 1 0 0,0 0-1 0 0,0 0 1 0 0,0-1-1 0 0,-1 1 1 0 0,1-1 0 0 0,-1 1-1 0 0,0-1 1 0 0,0 0-1 0 0,0 0 1 0 0,-1 0-1 0 0,1-1 1 0 0,-1 1-1 0 0,1-1 1 0 0,-1 0-1 0 0,-5 2 1 0 0,-6 2 361 0 0,0-1 0 0 0,-1 0 0 0 0,1-1 1 0 0,-24 3-1 0 0,28-6-273 0 0,-5 1-44 0 0,-1 0 0 0 0,1-2 0 0 0,0 0 0 0 0,0-1-1 0 0,-1 0 1 0 0,-24-7 0 0 0,17 3 41 0 0,0-2 0 0 0,0-1 0 0 0,-36-18 0 0 0,57 24-200 0 0,-1 1-1 0 0,1-1 1 0 0,0 0-1 0 0,0 0 1 0 0,0 0-1 0 0,0 0 1 0 0,0-1-1 0 0,0 1 1 0 0,0-1-1 0 0,1 0 1 0 0,-1 0-1 0 0,-3-5 0 0 0,6 6-249 0 0,-1 0 101 0 0,1 0 0 0 0,0-1 1 0 0,0 1-1 0 0,0 0 1 0 0,0 0-1 0 0,1-1 0 0 0,-1 1 1 0 0,1 0-1 0 0,0-3 0 0 0,4-8-1225 0 0,1 0-60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1.022"/>
    </inkml:context>
    <inkml:brush xml:id="br0">
      <inkml:brushProperty name="width" value="0.05" units="cm"/>
      <inkml:brushProperty name="height" value="0.05" units="cm"/>
    </inkml:brush>
  </inkml:definitions>
  <inkml:trace contextRef="#ctx0" brushRef="#br0">27 108 7367 0 0,'0'0'8946'0'0,"2"3"-8888"0"0,8 15 423 0 0,0-1 0 0 0,2 1 0 0 0,0-2 0 0 0,17 19 1 0 0,-20-27-315 0 0,0 0 1 0 0,0 0-1 0 0,21 11 1 0 0,-20-13-92 0 0,17 9 23 0 0,-22-14-84 0 0,11 5 7 0 0,0-3 26 0 0,0-1-25 0 0,-2-1 36 0 0,-13-1-38 0 0,1 0 1 0 0,-1-1 0 0 0,1 1-1 0 0,-1 0 1 0 0,0 0 0 0 0,1 0 0 0 0,-1-1-1 0 0,0 1 1 0 0,1-1 0 0 0,-1 1 0 0 0,0-1-1 0 0,0 0 1 0 0,0 1 0 0 0,1-1 0 0 0,-1 0-1 0 0,0 0 1 0 0,0 0 0 0 0,0 0 0 0 0,0 0-1 0 0,0 0 1 0 0,-1 0 0 0 0,1 0-1 0 0,0 0 1 0 0,0 0 0 0 0,-1-1 0 0 0,1 1-1 0 0,0 0 1 0 0,-1 0 0 0 0,0-1 0 0 0,1 1-1 0 0,-1 0 1 0 0,0-1 0 0 0,1 1 0 0 0,-1-3-1 0 0,0-1 66 0 0,1 0-1 0 0,-2-1 0 0 0,1 1 0 0 0,0 0 0 0 0,-1 0 1 0 0,0-1-1 0 0,-2-5 0 0 0,-3-8 66 0 0,-1 2 0 0 0,-1-1 0 0 0,-1 1 0 0 0,0 0 0 0 0,-1 1 0 0 0,0 0 0 0 0,-2 1 0 0 0,-23-25 0 0 0,32 36-105 0 0,-1 1 0 0 0,0-1 0 0 0,-1 1 0 0 0,1 0 0 0 0,0 0 0 0 0,-1 0 0 0 0,0 1 0 0 0,0 0 0 0 0,-9-4-1 0 0,12 5-31 0 0,-1 1-1 0 0,0-1 1 0 0,0 1-1 0 0,0-1 1 0 0,0 1-1 0 0,0 0 1 0 0,0 0-1 0 0,0 0 0 0 0,0 0 1 0 0,0 0-1 0 0,-4 2 1 0 0,-6 4 38 0 0,9-3-93 0 0,-1 1 1 0 0,1-1-1 0 0,0 1 1 0 0,0 0-1 0 0,0 0 0 0 0,1 1 1 0 0,-1-1-1 0 0,1 1 0 0 0,-4 8 1 0 0,-1 3-556 0 0,-9 28-1 0 0,14-34-85 0 0,0-1 0 0 0,-2 17 0 0 0,3 2-6615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1.683"/>
    </inkml:context>
    <inkml:brush xml:id="br0">
      <inkml:brushProperty name="width" value="0.05" units="cm"/>
      <inkml:brushProperty name="height" value="0.05" units="cm"/>
    </inkml:brush>
  </inkml:definitions>
  <inkml:trace contextRef="#ctx0" brushRef="#br0">1 11 3679 0 0,'0'0'9026'0'0,"2"2"-8065"0"0,1 1-830 0 0,0 0 0 0 0,0 0 0 0 0,0 0 0 0 0,0 0 0 0 0,-1 1 0 0 0,1-1 0 0 0,-1 1 0 0 0,0-1 0 0 0,0 1 0 0 0,0 0 0 0 0,-1 0 0 0 0,3 7 0 0 0,1 9 326 0 0,4 29 0 0 0,-4-15 311 0 0,1 0-116 0 0,9 41 742 0 0,-14-75-1390 0 0,-1 1-1 0 0,0 0 1 0 0,0 0 0 0 0,0-1 0 0 0,1 1 0 0 0,-1 0 0 0 0,0-1 0 0 0,1 1 0 0 0,-1 0 0 0 0,0-1 0 0 0,1 1 0 0 0,-1 0 0 0 0,1-1 0 0 0,-1 1 0 0 0,1-1 0 0 0,-1 1 0 0 0,1-1 0 0 0,0 1 0 0 0,-1-1 0 0 0,1 1 0 0 0,0-1 0 0 0,-1 0 0 0 0,1 1-1 0 0,0-1 1 0 0,-1 0 0 0 0,1 0 0 0 0,0 1 0 0 0,0-1 0 0 0,-1 0 0 0 0,1 0 0 0 0,0 0 0 0 0,0 0 0 0 0,-1 0 0 0 0,1 0 0 0 0,0 0 0 0 0,0 0 0 0 0,0 0 0 0 0,-1-1 0 0 0,1 1 0 0 0,0 0 0 0 0,-1 0 0 0 0,1-1 0 0 0,0 1 0 0 0,0 0 0 0 0,-1-1-1 0 0,1 1 1 0 0,0-1 0 0 0,4-2 6 0 0,-2 1 0 0 0,1-1 0 0 0,0 0 0 0 0,0 0 0 0 0,-1 0-1 0 0,4-4 1 0 0,-1 1 16 0 0,14-22 24 0 0,-9 11-50 0 0,-8 14 0 0 0,1 1 0 0 0,7-5 0 0 0,2 2 0 0 0,1 2 0 0 0,-1 4 0 0 0,-8 1 2 0 0,-1-1 9 0 0,1 1-1 0 0,0 0 1 0 0,-1 0-1 0 0,1 1 1 0 0,-1-1-1 0 0,0 1 1 0 0,0 0-1 0 0,0 0 1 0 0,0 0-1 0 0,4 6 1 0 0,7 6 0 0 0,-2 4-12 0 0,-4-8 1 0 0,0 1 11 0 0,0-4 42 0 0,-5-6 11 0 0,6-1 0 0 0,-8-1 147 0 0,10-11 106 0 0,-9 8-265 0 0,-1 0-1 0 0,0 0 1 0 0,0 0 0 0 0,0 0-1 0 0,0 0 1 0 0,-1-1 0 0 0,1 1-1 0 0,-1 0 1 0 0,0-1 0 0 0,0 0-1 0 0,0 1 1 0 0,0-1-1 0 0,-1 0 1 0 0,1 1 0 0 0,-1-1-1 0 0,-1-6 1 0 0,0-7 122 0 0,-1 0 1 0 0,-6-23-1 0 0,3 14-106 0 0,-18-84 95 0 0,21 100-175 0 0,1 9-73 0 0,7 7-5221 0 0,-5-6 5170 0 0,0 1 0 0 0,2 1-1 0 0,25 17-5063 0 0,-26-18 4348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2.334"/>
    </inkml:context>
    <inkml:brush xml:id="br0">
      <inkml:brushProperty name="width" value="0.05" units="cm"/>
      <inkml:brushProperty name="height" value="0.05" units="cm"/>
    </inkml:brush>
  </inkml:definitions>
  <inkml:trace contextRef="#ctx0" brushRef="#br0">0 128 11599 0 0,'0'0'2416'0'0,"3"1"-2076"0"0,9 9-285 0 0,-8-6-4 0 0,1 0 0 0 0,0-1 0 0 0,0 1 0 0 0,0-1-1 0 0,1 0 1 0 0,-1 0 0 0 0,1-1 0 0 0,5 2 0 0 0,4 1 386 0 0,69 22 1669 0 0,-72-25-1971 0 0,0 1 0 0 0,0-2 1 0 0,0 0-1 0 0,0 0 0 0 0,20-2 0 0 0,-25 0-88 0 0,0 0 1 0 0,-1 0-1 0 0,1 0 1 0 0,0-1-1 0 0,-1 0 1 0 0,1 0-1 0 0,-1 0 0 0 0,0-1 1 0 0,0 0-1 0 0,0-1 1 0 0,10-6-1 0 0,-14 8-12 0 0,0 0 0 0 0,-1 0-1 0 0,1-1 1 0 0,0 1 0 0 0,-1 0 0 0 0,1-1 0 0 0,-1 0-1 0 0,1 1 1 0 0,-1-1 0 0 0,0 0 0 0 0,-1 1-1 0 0,1-1 1 0 0,1-5 0 0 0,-2 2 43 0 0,1 0-1 0 0,-1 0 1 0 0,0-1 0 0 0,0 1 0 0 0,-1 0 0 0 0,0 0 0 0 0,0 0-1 0 0,0 0 1 0 0,-1 0 0 0 0,0 0 0 0 0,0 0 0 0 0,0 0-1 0 0,-4-5 1 0 0,4 8-41 0 0,-1 0-1 0 0,0 0 0 0 0,0 0 1 0 0,0 0-1 0 0,0 0 1 0 0,0 0-1 0 0,-1 1 0 0 0,1 0 1 0 0,-1-1-1 0 0,0 1 1 0 0,1 1-1 0 0,-1-1 0 0 0,0 0 1 0 0,-7-1-1 0 0,1 1 20 0 0,-1 0-1 0 0,0 0 1 0 0,0 1 0 0 0,-13 0-1 0 0,17 2-27 0 0,0 0-1 0 0,0 1 1 0 0,0 0-1 0 0,1 0 1 0 0,-1 1 0 0 0,1-1-1 0 0,-1 1 1 0 0,1 1-1 0 0,0-1 1 0 0,0 1-1 0 0,-7 6 1 0 0,5-3 17 0 0,-1 1 0 0 0,2 0 0 0 0,-1 0 0 0 0,1 1 0 0 0,1 0 0 0 0,-7 10 0 0 0,7-9-48 0 0,4-7 8 0 0,0-1 1 0 0,0 1 0 0 0,0 0-1 0 0,1 0 1 0 0,-1 0-1 0 0,1 0 1 0 0,-2 6-1 0 0,0 0 4 0 0,1-6 6 0 0,0 1 0 0 0,0 0 0 0 0,1-1-1 0 0,0 1 1 0 0,0 0 0 0 0,0 0 0 0 0,0 0 0 0 0,0 0-1 0 0,1 0 1 0 0,0 0 0 0 0,0 4 0 0 0,0-2 6 0 0,0 15 83 0 0,2-17-86 0 0,0 1 0 0 0,2 8 51 0 0,0 1 0 0 0,0-1 0 0 0,2 0 0 0 0,9 19 0 0 0,-10-25-49 0 0,-1 0 0 0 0,1 0-1 0 0,1 0 1 0 0,-1-1 0 0 0,1 1-1 0 0,1-1 1 0 0,-1-1 0 0 0,12 9-1 0 0,0-2-9 0 0,1-1-1 0 0,28 12 1 0 0,-36-18-2 0 0,1-1-1 0 0,0 0 1 0 0,0-1 0 0 0,0-1-1 0 0,21 3 1 0 0,-28-5-19 0 0,0 1 0 0 0,0-1 0 0 0,0 0-1 0 0,0 0 1 0 0,0-1 0 0 0,0 0 0 0 0,0 1 0 0 0,0-2-1 0 0,-1 1 1 0 0,10-4 0 0 0,-8 3-129 0 0,38-16-2499 0 0,-42 18 877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09.682"/>
    </inkml:context>
    <inkml:brush xml:id="br0">
      <inkml:brushProperty name="width" value="0.05" units="cm"/>
      <inkml:brushProperty name="height" value="0.05" units="cm"/>
    </inkml:brush>
  </inkml:definitions>
  <inkml:trace contextRef="#ctx0" brushRef="#br0">0 64 2303 0 0,'0'0'11070'0'0,"3"2"-10910"0"0,6 6-22 0 0,-6-6 237 0 0,-3 1-278 0 0,8 20 351 0 0,-7-21 72 0 0,0 0-384 0 0,1 2-339 0 0,-1-2 406 0 0,0 0 1 0 0,0 0-1 0 0,1 0 0 0 0,-1 0 1 0 0,1 0-1 0 0,-1 0 1 0 0,1 0-1 0 0,0 0 0 0 0,0-1 1 0 0,-1 1-1 0 0,5 2 1 0 0,-4-2-50 0 0,-1-2-116 0 0,0 1-1 0 0,0 0 0 0 0,0-1 0 0 0,0 1 1 0 0,0 0-1 0 0,0-1 0 0 0,0 1 1 0 0,0-1-1 0 0,0 1 0 0 0,0-1 1 0 0,0 0-1 0 0,0 1 0 0 0,1-1 1 0 0,-1 0-1 0 0,0 0 0 0 0,0 0 0 0 0,0 0 1 0 0,0 0-1 0 0,2 0 0 0 0,-3 0-87 0 0,3 0 120 0 0,9-2 32 0 0,-10 2-43 0 0,-1 0-51 0 0,1 0 0 0 0,-1 0 1 0 0,0 0-1 0 0,0 0 0 0 0,0 0 0 0 0,0-1 0 0 0,0 1 1 0 0,1 0-1 0 0,-1 0 0 0 0,0-1 0 0 0,0 1 0 0 0,0-1 1 0 0,0 1-1 0 0,2-2 0 0 0,15-8 142 0 0,-7 5-70 0 0,-2 0 0 0 0,-5 4-13 0 0,4-3-42 0 0,-4 2 23 0 0,15-4-38 0 0,2-4 56 0 0,-17 7-48 0 0,18-6 28 0 0,-8 5-46 0 0,-13 4 3 0 0,1 0-1 0 0,-1-1 0 0 0,1 1 0 0 0,-1-1 1 0 0,1 1-1 0 0,-1-1 0 0 0,1 1 1 0 0,-1-1-1 0 0,0 0 0 0 0,1 0 1 0 0,-1 0-1 0 0,1-1 0 0 0,21-3 32 0 0,-8 3-34 0 0,1 2 0 0 0,51-6 0 0 0,-51 5 0 0 0,-1 1 0 0 0,2 0 0 0 0,-1 0 0 0 0,-1 2 0 0 0,2 1 0 0 0,-2-1 0 0 0,0 0 0 0 0,1 0 0 0 0,6 3 26 0 0,-17-4 5 0 0,15 0-13 0 0,-3-1 25 0 0,-3 0-33 0 0,1 0-10 0 0,0 0 0 0 0,1 0 0 0 0,-2 0 0 0 0,1 0 0 0 0,0 1 0 0 0,-1 0 0 0 0,48-1 0 0 0,-33 0 0 0 0,-14-1 0 0 0,-1 0 0 0 0,6 2 0 0 0,-16 0 0 0 0,27 2 0 0 0,-25-3 0 0 0,17 1 0 0 0,5 5 0 0 0,-14-4 0 0 0,0-2 0 0 0,1 1 0 0 0,-1 1 0 0 0,1-1 0 0 0,1 1 0 0 0,-1-1 0 0 0,2-2 0 0 0,0 3 0 0 0,5 3-3 0 0,-20-5 6 0 0,40 2 61 0 0,-24-1-64 0 0,-1-2 0 0 0,0 1 0 0 0,-1-2 0 0 0,0 2 0 0 0,7 1 0 0 0,-18-1 0 0 0,30 5 0 0 0,-13-4 0 0 0,-22 0 0 0 0,39 9 0 0 0,-25-6 0 0 0,9 2 0 0 0,-20-6 0 0 0,18 1 0 0 0,-6-1 0 0 0,-1 0 0 0 0,24 4 0 0 0,-12-2 0 0 0,-13-2 0 0 0,-10 1 0 0 0,15 1 0 0 0,18 7 0 0 0,-9-3 0 0 0,13-1 0 0 0,-9-1 0 0 0,-2-4 0 0 0,0 2 0 0 0,-15-2 0 0 0,1 3 0 0 0,0-1 0 0 0,-1-2 0 0 0,2 1 0 0 0,-1 1 0 0 0,2-1 0 0 0,0-1 0 0 0,-2-2 0 0 0,2-1 0 0 0,-1 1 0 0 0,2 0 0 0 0,-2 0 0 0 0,1 0 0 0 0,-1 0 0 0 0,1 1 0 0 0,-1 1 0 0 0,0 0 0 0 0,1 0 0 0 0,7 1 0 0 0,-20-1 0 0 0,34 4 0 0 0,-4-2 0 0 0,44 7 0 0 0,-37-9 0 0 0,-33 0 0 0 0,0 0 0 0 0,-1 1 0 0 0,1-1 0 0 0,11 4 0 0 0,9 0 0 0 0,-1 1 0 0 0,-13-1 0 0 0,2 0 0 0 0,23 3 0 0 0,-12-5 0 0 0,4 2 0 0 0,-16-3 0 0 0,6 3 0 0 0,-20-4 0 0 0,39 0 0 0 0,-7-2 0 0 0,19 0 0 0 0,-46 3 0 0 0,21-3 0 0 0,6-2 0 0 0,32 2 0 0 0,-36 0 0 0 0,1 2 0 0 0,-6-1 0 0 0,-16 0 0 0 0,23-2 0 0 0,2-1 0 0 0,71-3 0 0 0,-95 6 0 0 0,38 0 0 0 0,-39 1 0 0 0,31-4 0 0 0,-32 3 0 0 0,22 1 0 0 0,-21 0 0 0 0,10 0 0 0 0,-15 0 0 0 0,2-2 0 0 0,29-3 0 0 0,-18 4 0 0 0,1 0 0 0 0,-1 0 0 0 0,0 1 0 0 0,1 0 0 0 0,-1 0 0 0 0,8 1-2 0 0,0 2 58 0 0,9-3-46 0 0,-17 0-10 0 0,0-1 0 0 0,-1 0 0 0 0,-1-2 0 0 0,3 1 0 0 0,-1 0 0 0 0,6-1 0 0 0,32 1 0 0 0,-39 1 0 0 0,-1-2 0 0 0,1 1 0 0 0,0 0 0 0 0,-1 1 0 0 0,1 0 0 0 0,8 0 0 0 0,-21 1 0 0 0,17-4 0 0 0,6-1 0 0 0,-21 3 0 0 0,1 1 0 0 0,-1 1 0 0 0,1-1 0 0 0,0 1 0 0 0,5 0 0 0 0,3-1 0 0 0,5-4 0 0 0,-16 3 0 0 0,2 0 0 0 0,27-2 0 0 0,26-2 0 0 0,-34 1 0 0 0,-19 4 0 0 0,38-12 0 0 0,-22 8 3 0 0,-18 4-10 0 0,29-14 65 0 0,-18 9-48 0 0,6-7-10 0 0,-12 10 0 0 0,7-2 0 0 0,1 0 0 0 0,1 2 0 0 0,4 1 0 0 0,-15 1 0 0 0,17-5 0 0 0,-5 2 0 0 0,-1-1 0 0 0,-2 1 0 0 0,0 1 0 0 0,2-1 0 0 0,0 1 0 0 0,-1 1 0 0 0,1 0 0 0 0,0 2 0 0 0,1-2 0 0 0,-1 2 0 0 0,0 2 0 0 0,9 3 0 0 0,-19-4 0 0 0,11 0 0 0 0,12-1 0 0 0,-25 0 1 0 0,0 1 0 0 0,0-1-1 0 0,-1 1 1 0 0,1-1 0 0 0,0 1-1 0 0,4 1 1 0 0,7 0-59 0 0,28 2 47 0 0,-34-4 11 0 0,-4 0 0 0 0,0 0 0 0 0,0 0 0 0 0,-1 1 0 0 0,1-1 0 0 0,5 3 0 0 0,16 4 0 0 0,36 2 0 0 0,-21 0 0 0 0,-32-8 0 0 0,24 4 0 0 0,-19-2 0 0 0,0 1 0 0 0,1 0 0 0 0,6 2 0 0 0,-19-5 0 0 0,21 8 0 0 0,-18-6 0 0 0,22 8 0 0 0,24 0 0 0 0,-33-7 0 0 0,-2 0 0 0 0,1 1 0 0 0,-1-1 0 0 0,0-1 0 0 0,1 1 0 0 0,1 0 0 0 0,0-1 0 0 0,0 1 0 0 0,0 0 0 0 0,-1 1 0 0 0,47 14 0 0 0,-17-3 0 0 0,-4 2 0 0 0,-21-11 0 0 0,49 20 0 0 0,-48-15 0 0 0,-6-5 0 0 0,-9-4 0 0 0,0 1 0 0 0,0 0 0 0 0,14 10 0 0 0,15 6 54 0 0,-11-3-44 0 0,-1 1 1 0 0,-11-7 32 0 0,1 1-33 0 0,-1-1-10 0 0,-1 1 0 0 0,5 4 0 0 0,-13-12 0 0 0,21 23 0 0 0,-22-23 0 0 0,16 15 11 0 0,6 2 20 0 0,12 11-9 0 0,-26-21-22 0 0,2-2 0 0 0,0 2 0 0 0,5 7 0 0 0,-8-11 0 0 0,-1-1 0 0 0,19 9 0 0 0,18 10 0 0 0,-19-11 11 0 0,-14-7 21 0 0,-4-2-9 0 0,13 4-25 0 0,8 3 2 0 0,13 5 0 0 0,39 17 0 0 0,-70-28 0 0 0,49 18 0 0 0,-31-12 0 0 0,17 4 0 0 0,-33-10 0 0 0,0 1 0 0 0,1-1 0 0 0,7-1 32 0 0,-23-4-27 0 0,43 20 22 0 0,-19-10-27 0 0,-21-9 0 0 0,21 3 0 0 0,-18-4 0 0 0,20 9 0 0 0,-12-3 0 0 0,0 1 0 0 0,0-2 0 0 0,1 0 0 0 0,-1 0 0 0 0,9 1 27 0 0,18 4 10 0 0,-26-6-37 0 0,0 1 0 0 0,7 1 0 0 0,-16-6 0 0 0,10 1 0 0 0,28 4 0 0 0,-13-2 0 0 0,-14-3 19 0 0,0-1 0 0 0,27-3 0 0 0,-22 1-1 0 0,-10 0 25 0 0,3-1-33 0 0,11-3 29 0 0,-10 1-13 0 0,4-1-16 0 0,69-29 147 0 0,-75 31-157 0 0,0-1 0 0 0,0 0 0 0 0,1 0 0 0 0,0 1 0 0 0,1 1 0 0 0,0-1 0 0 0,82-18-64 0 0,-48 11 64 0 0,-15 5 0 0 0,-1-1 0 0 0,-1 2 0 0 0,16-3 0 0 0,-33 6 0 0 0,28-6 0 0 0,22-4 0 0 0,4 0 0 0 0,-29 5 0 0 0,18-6 0 0 0,-33 7 0 0 0,16-8 0 0 0,-29 9 0 0 0,-4 2 0 0 0,9-7 0 0 0,9-3 0 0 0,-12 8 0 0 0,86-35 0 0 0,-87 34 0 0 0,4-6 0 0 0,-17 12 0 0 0,36-15 0 0 0,-6 5 0 0 0,-17 5 0 0 0,30-11 11 0 0,-17 5 42 0 0,13-2-53 0 0,-35 12 0 0 0,16-9 0 0 0,5-3 0 0 0,-9 5-3 0 0,25-7 0 0 0,13-4 73 0 0,-28 10-70 0 0,-13 3 0 0 0,-5 2 0 0 0,1 1 0 0 0,0-1 0 0 0,16-2 0 0 0,38-12 0 0 0,-50 14 0 0 0,1 0 0 0 0,0 1 0 0 0,-1-1 0 0 0,1 1 0 0 0,-1-1 0 0 0,1 0 0 0 0,0 1 0 0 0,8-4 0 0 0,-22 7 0 0 0,43-4 0 0 0,-26 2 0 0 0,-2 0 0 0 0,0 2 0 0 0,0 0 0 0 0,0 0 0 0 0,1 0 0 0 0,-1 0 0 0 0,0-2 0 0 0,1 1 0 0 0,-1 0 0 0 0,-1 0 0 0 0,5 0 0 0 0,-17 1 0 0 0,36 1 0 0 0,23-1 0 0 0,-17 0 0 0 0,-33-1 0 0 0,-7 0 0 0 0,1 1 0 0 0,-1 0 0 0 0,0 0 0 0 0,0 0 0 0 0,7 2 0 0 0,1 1 0 0 0,1-1 0 0 0,7 1 0 0 0,-19-3 0 0 0,15 4 0 0 0,7-1 0 0 0,-9-2 0 0 0,6 3 1 0 0,-21-4-6 0 0,38 1 73 0 0,-24-1-68 0 0,-1 1 0 0 0,-1 0 11 0 0,-7 0 32 0 0,9 0-33 0 0,1-1-10 0 0,-1 2 0 0 0,3-2 0 0 0,-1 2 0 0 0,1 1 0 0 0,-4 0 11 0 0,-8-2 32 0 0,9-1-33 0 0,3 2-10 0 0,0-2 0 0 0,-2 0 0 0 0,0 2 0 0 0,0 0 0 0 0,1 1 0 0 0,0-1 0 0 0,0 0 0 0 0,-1 0 0 0 0,0-1 0 0 0,1 0 0 0 0,-1 0 0 0 0,1 1 0 0 0,-1 2 0 0 0,0 1 0 0 0,0-1 0 0 0,0 1 0 0 0,0 1 0 0 0,1-1 0 0 0,-2-1 0 0 0,6 4 0 0 0,-3 2 0 0 0,10-1 0 0 0,8 5 0 0 0,-25-10 0 0 0,2 2 0 0 0,-2 3 0 0 0,2-2 0 0 0,6 4 28 0 0,-18-11-17 0 0,30 22 14 0 0,-6-4-25 0 0,-13-9 0 0 0,0 1 0 0 0,4 4 21 0 0,-15-14-17 0 0,30 22 35 0 0,-18-13-39 0 0,0 1 0 0 0,-1 0 0 0 0,0 1 0 0 0,0 1 11 0 0,6 6 18 0 0,-14-15-11 0 0,8 15-12 0 0,5 9 58 0 0,10 15 0 0 0,-16-26-64 0 0,0-1 0 0 0,-1-1 0 0 0,0-1 0 0 0,0 2 0 0 0,2-1 0 0 0,-2-1 0 0 0,0 1 11 0 0,0 0 32 0 0,-2 0-33 0 0,1 1-10 0 0,-1 0 0 0 0,0 0 0 0 0,-1 0 0 0 0,1-1 0 0 0,0 1 0 0 0,0-1 0 0 0,-2-1 11 0 0,-2-4 45 0 0,17 28-59 0 0,0 7 3 0 0,-6-15 64 0 0,-8-15-64 0 0,2 1 0 0 0,24 40 0 0 0,-8-19 0 0 0,1 0 0 0 0,-16-23 0 0 0,-1 2 0 0 0,1 0 0 0 0,1 0 0 0 0,3 4 0 0 0,-11-16 0 0 0,9 17 0 0 0,-5-8 0 0 0,26 34 0 0 0,-30-43 0 0 0,27 38 0 0 0,-24-34 0 0 0,16 19 0 0 0,10 10 0 0 0,-11-12 0 0 0,5 7 54 0 0,-20-23-44 0 0,14 17-10 0 0,1-5 0 0 0,-6-5 0 0 0,-7-8 0 0 0,14 19 0 0 0,-10-13 0 0 0,-1 0 0 0 0,0-2 0 0 0,-1 0 0 0 0,0 0 0 0 0,0 0 0 0 0,0 2 0 0 0,2-1 0 0 0,0 1 0 0 0,0 0 0 0 0,-1 0 0 0 0,0-1 0 0 0,-1 1 0 0 0,2 0 0 0 0,0 1 0 0 0,0-2 0 0 0,2 0 0 0 0,1-1 0 0 0,-1 0 0 0 0,8 8 0 0 0,-18-14 0 0 0,25 22 0 0 0,-15-15 0 0 0,0 0 0 0 0,1 2 0 0 0,1-1 0 0 0,-2 1 0 0 0,0-1 0 0 0,1-2 0 0 0,3 1 0 0 0,-13-8 0 0 0,27 24 0 0 0,-19-17 0 0 0,6 4 0 0 0,15 11 0 0 0,-21-14 0 0 0,5 7 0 0 0,2-2 0 0 0,-5-6 0 0 0,-1 0 0 0 0,15 14 0 0 0,-21-16 0 0 0,1 0 0 0 0,14 11 0 0 0,1 1 0 0 0,-1-2 0 0 0,-4-5 0 0 0,-12-9 0 0 0,5 7 0 0 0,8 11 0 0 0,2 0 0 0 0,10 11 0 0 0,-22-23 0 0 0,0 0 0 0 0,0 2 0 0 0,0 1 0 0 0,1 1 4 0 0,-6-7-10 0 0,6 14 62 0 0,-1-4-46 0 0,-7-13-9 0 0,5 17-2 0 0,1 1 1 0 0,-7-21-1 0 0,5 20 13 0 0,3 11 41 0 0,-3-10-56 0 0,-5-16 23 0 0,2 12 27 0 0,0 15-36 0 0,-3-3 42 0 0,3-1-53 0 0,-3 35 64 0 0,2-50-64 0 0,-1-7 0 0 0,0-1 0 0 0,-1 0 0 0 0,1 0 0 0 0,-3 11 0 0 0,2 28 0 0 0,-3-16 0 0 0,1 1 0 0 0,1-19 0 0 0,-1 24 0 0 0,2-27 0 0 0,4 45 0 0 0,3-21 0 0 0,2 13 0 0 0,2-1 0 0 0,-2-12 0 0 0,-2-2 0 0 0,4 0 0 0 0,-10-26 0 0 0,-1-2 0 0 0,1-1 0 0 0,0 1 0 0 0,0-1 0 0 0,0 0 0 0 0,0 1 0 0 0,0-1 0 0 0,0 0 0 0 0,1 0 0 0 0,1 2 0 0 0,5 11 0 0 0,0 1 0 0 0,6 9 0 0 0,-4-2 0 0 0,1 6 0 0 0,-6-13 0 0 0,7 10 0 0 0,-1-2 0 0 0,-9-19 0 0 0,10 20 0 0 0,20 35 0 0 0,-14-32 0 0 0,1-2 0 0 0,-16-21 0 0 0,13 16 0 0 0,-12-17 0 0 0,14 15 0 0 0,41 54 0 0 0,-46-59 0 0 0,16 19 0 0 0,-16-16 0 0 0,1-1 0 0 0,1 0 0 0 0,30 23 0 0 0,47 31 0 0 0,-22-16 0 0 0,-43-35 0 0 0,26 20 0 0 0,-35-24 0 0 0,-16-12 0 0 0,2 1 0 0 0,29 20 0 0 0,30 16 64 0 0,-48-31-64 0 0,1 1 0 0 0,0 2 11 0 0,5 3 45 0 0,20 12-59 0 0,-13-7 3 0 0,-22-18 0 0 0,17 14 0 0 0,-1 2 0 0 0,-10-10 0 0 0,10 5 0 0 0,-17-10 0 0 0,19 8 0 0 0,7 2 0 0 0,-8-6 0 0 0,0-4 0 0 0,20 5 11 0 0,-38-6 2 0 0,-1 0 2 0 0,17-1 10 0 0,-12-1-16 0 0,-4 0-2 0 0,-1 0-1 0 0,0 0 0 0 0,1 0 0 0 0,-1-1 0 0 0,0 0 0 0 0,1 0 0 0 0,-1 0 0 0 0,6-2 0 0 0,-2 1 2 0 0,28-12 48 0 0,-12 4-56 0 0,0-2-3 0 0,0-3 60 0 0,-7 4-45 0 0,-14 7-12 0 0,-1 0-2 0 0,4-3 9 0 0,0 1 0 0 0,-1-1 0 0 0,7-10 0 0 0,-5 6 2 0 0,1 0 0 0 0,0 1 0 0 0,13-13 0 0 0,52-49-9 0 0,-29 29 0 0 0,-43 42 0 0 0,1-1 0 0 0,0 1 0 0 0,0-1 0 0 0,0 0 0 0 0,-1 0 0 0 0,1 0 0 0 0,-1 0 0 0 0,0 0 0 0 0,2-4 0 0 0,-2 3 0 0 0,1 1 0 0 0,-1-1 0 0 0,1 1 0 0 0,-1 0 0 0 0,1-1 0 0 0,0 1 0 0 0,0 0 0 0 0,2-3 0 0 0,51-65 64 0 0,30-23-64 0 0,-78 86 0 0 0,0 0 0 0 0,-1 0 0 0 0,0-1 0 0 0,8-13 0 0 0,1-2 0 0 0,3-1 0 0 0,2 1 0 0 0,-12 12 0 0 0,21-24 0 0 0,40-32 0 0 0,-52 51 0 0 0,38-42 0 0 0,-12 12 0 0 0,82-89-64 0 0,-107 115 64 0 0,40-54-60 0 0,10-14 48 0 0,-67 87 12 0 0,0 0 0 0 0,0 0 0 0 0,0-1 0 0 0,0 1 0 0 0,0-1 0 0 0,0 1 0 0 0,0 0 0 0 0,0-1 0 0 0,-1 0 0 0 0,1 1 0 0 0,0-1 0 0 0,-1 1 0 0 0,1-1 0 0 0,-1-2 0 0 0,1 1 0 0 0,-1 1 0 0 0,0-1 0 0 0,1 0 0 0 0,-1 1 0 0 0,1-1 0 0 0,2-4 0 0 0,30-78 0 0 0,-31 77 0 0 0,0 3 0 0 0,0 0 0 0 0,1 0 0 0 0,-1 0 0 0 0,1 0 0 0 0,0 1 0 0 0,5-7 0 0 0,9-13 0 0 0,-4 3 0 0 0,26-28 0 0 0,18-20 0 0 0,-34 40 0 0 0,41-41 0 0 0,11-4 0 0 0,-32 29 0 0 0,-27 29 0 0 0,-7 8 0 0 0,0-1 0 0 0,14-19 0 0 0,48-66 0 0 0,-66 86 0 0 0,7-9 0 0 0,0-1 0 0 0,13-29 0 0 0,-11 18 0 0 0,10-33 0 0 0,-9 25 0 0 0,20-60 0 0 0,-4 12 0 0 0,-8 26 0 0 0,-21 56 0 0 0,-1 0 0 0 0,1 0 0 0 0,-1 0 0 0 0,1 0 0 0 0,3-4 0 0 0,-2 3 0 0 0,0 0 0 0 0,-1 0 0 0 0,0 0 0 0 0,1 0 0 0 0,-2 0 0 0 0,1-1 0 0 0,0 1 0 0 0,-1-1 0 0 0,2-8 0 0 0,0 2 0 0 0,0 0 0 0 0,0 1 0 0 0,9-17 0 0 0,5-14 0 0 0,-6 15 0 0 0,27-49 0 0 0,-12 25 0 0 0,1 1 0 0 0,-24 45 0 0 0,7-18 0 0 0,-9 17 0 0 0,9-15 0 0 0,8-17 0 0 0,2 3 0 0 0,-6 8 0 0 0,-9 19 0 0 0,-2 3 0 0 0,0 0 0 0 0,-1-1 0 0 0,0 1 0 0 0,0 0 0 0 0,1-6 0 0 0,14-30 0 0 0,-10 24 0 0 0,-2 7 0 0 0,-1 0 0 0 0,5-17 0 0 0,19-52 64 0 0,-17 54-64 0 0,19-38 0 0 0,-18 23 0 0 0,-7 26 0 0 0,9-21 0 0 0,-11 20 0 0 0,-2 8 0 0 0,0 1 0 0 0,0 0 0 0 0,1 0 0 0 0,-1 0 0 0 0,1 0 0 0 0,4-6 0 0 0,-2 3 0 0 0,8-21 0 0 0,19-50 0 0 0,-14 32 0 0 0,7-15 0 0 0,-16 36 0 0 0,-7 25 0 0 0,-1 0 0 0 0,0-1 0 0 0,0 1 0 0 0,1 0 0 0 0,-1-1 0 0 0,1 1 0 0 0,-1 0 0 0 0,1 0 0 0 0,0-1 0 0 0,-1 1 0 0 0,1 0 0 0 0,0 0 0 0 0,1-2 0 0 0,-1 2 0 0 0,0 0 0 0 0,0 0 0 0 0,0 0 0 0 0,0 0 0 0 0,-1-1 0 0 0,1 1 0 0 0,0 0 0 0 0,-1 0 0 0 0,0-1 0 0 0,1 1 0 0 0,-1-1 0 0 0,1 1 0 0 0,-1-2 0 0 0,1-2 0 0 0,6-16 0 0 0,13-12 0 0 0,-19 29 0 0 0,16-25 0 0 0,-5 10-16 0 0,-9 14-13 0 0,11-30 10 0 0,-13 31 19 0 0,9-14 0 0 0,1-2 0 0 0,-4 10 0 0 0,0 0 0 0 0,-2 0 0 0 0,1 0 0 0 0,10-12 0 0 0,-5 9 0 0 0,13-12 0 0 0,-13 15 0 0 0,-9 8-3 0 0,0 0 1 0 0,-1 0-1 0 0,1 1 0 0 0,0-1 0 0 0,0 1 1 0 0,0-1-1 0 0,0 1 0 0 0,0 0 0 0 0,0 0 1 0 0,3-1-1 0 0,3-1-20 0 0,20-16 12 0 0,-22 13 11 0 0,-4 4-9 0 0,1 0 0 0 0,-1 0 0 0 0,1 0 0 0 0,0 0-1 0 0,0 0 1 0 0,5-2 0 0 0,-2 1 9 0 0,8-5 0 0 0,22-7 0 0 0,20-8-10 0 0,-15 7-44 0 0,-36 13 54 0 0,20-3 0 0 0,4-1 0 0 0,-21 5 0 0 0,23-7 0 0 0,13-3 0 0 0,-37 10 0 0 0,-1 1 0 0 0,-1 0 0 0 0,0 0 0 0 0,0 0 0 0 0,10 0 0 0 0,12 1 0 0 0,56-4-64 0 0,-59 3 64 0 0,-18 1 0 0 0,0-1 0 0 0,0 0 0 0 0,10-2 0 0 0,-4 0 0 0 0,2 0 0 0 0,1-1 0 0 0,0 1 0 0 0,-1 1 0 0 0,2 0 0 0 0,1-1 0 0 0,-2 0 0 0 0,2 1 0 0 0,31-5 74 0 0,-18 1-140 0 0,-13 3 66 0 0,-2 0 0 0 0,1 1 0 0 0,2 0 0 0 0,-1 0 0 0 0,33 2 0 0 0,-15-2-64 0 0,-17 2 64 0 0,5 1 0 0 0,-19-2 0 0 0,20-2 0 0 0,-14 1 0 0 0,5 2 0 0 0,16 0 0 0 0,51-2 0 0 0,-58 2 0 0 0,-3-1 0 0 0,3 0 0 0 0,8-1 0 0 0,33-6 0 0 0,-33 4 0 0 0,-17 2 0 0 0,1 0 0 0 0,6-2 0 0 0,-21 4 0 0 0,38 4 0 0 0,-5-4 0 0 0,17 1 66 0 0,-33 0-125 0 0,9-2 43 0 0,-1 2 17 0 0,8 6-1 0 0,-8-3 0 0 0,-24-4 0 0 0,21 1 0 0 0,5 1 0 0 0,-13-2 0 0 0,8 0 0 0 0,-17 0 0 0 0,27 3 0 0 0,-28-2 0 0 0,26 3 11 0 0,29 0-11 0 0,-32 2-11 0 0,15-3 22 0 0,62 11-22 0 0,-89-12 11 0 0,26 2 88 0 0,-29-3-116 0 0,1 1 0 0 0,-1 0 0 0 0,20 7 0 0 0,32 6 124 0 0,-30-7-192 0 0,-31-6 87 0 0,0-1 1 0 0,0 0-1 0 0,0 0 0 0 0,1 0 1 0 0,-1 0-1 0 0,7-1 0 0 0,26 3-2 0 0,19 2 11 0 0,66-1 0 0 0,-51-7 0 0 0,33 2 0 0 0,-84 1-2 0 0,0-1 1 0 0,22-3-1 0 0,25-2 61 0 0,-62 7-52 0 0,20-4-4 0 0,107-24-3 0 0,-16 8 0 0 0,-108 17 0 0 0,0 1 0 0 0,0 0 0 0 0,-1 1 0 0 0,1-1 0 0 0,9 2 0 0 0,29 0 0 0 0,87 3 0 0 0,76-3 0 0 0,-181-4 0 0 0,14-2 0 0 0,18-4 0 0 0,-54 8 0 0 0,15-1 0 0 0,1 1 0 0 0,157-4 0 0 0,-39 1 0 0 0,-5 2 0 0 0,-106 2 0 0 0,8 0 0 0 0,69 2 0 0 0,-101-3 0 0 0,20 2 0 0 0,-20 1 0 0 0,23 1 0 0 0,69-2 0 0 0,63 12 30 0 0,-117-8 4 0 0,17 2 30 0 0,192 4 64 0 0,-224-13-128 0 0,0 2 11 0 0,48-6 53 0 0,33-6-11 0 0,-14 0-30 0 0,46-3 18 0 0,99 6-41 0 0,-210 7 0 0 0,45 5 0 0 0,-45-3 0 0 0,23 0 0 0 0,3 0 0 0 0,-18 0 0 0 0,-3-2 0 0 0,-34 2 0 0 0,25-3 5 0 0,34 3 1 0 0,-49-1 15 0 0,29 3 11 0 0,87 9-32 0 0,-119-10 0 0 0,17 0 0 0 0,-10-1 0 0 0,38 0 0 0 0,68 2 0 0 0,-104-1 0 0 0,-15 0 0 0 0,2 0 0 0 0,30-2 0 0 0,11-1 0 0 0,-15 0 0 0 0,17 2 0 0 0,-16-1 11 0 0,4-3 42 0 0,-1 3-53 0 0,18-4 11 0 0,46-7 42 0 0,-67 8 0 0 0,66-4-42 0 0,-81 7-11 0 0,28-1 0 0 0,10 4 0 0 0,9-2 0 0 0,-34 0 53 0 0,0 3-42 0 0,-15-2-11 0 0,41 4 11 0 0,-23-3 42 0 0,18 1-53 0 0,-34-1 11 0 0,-1-2 31 0 0,1 2-31 0 0,1 1-11 0 0,9 0-1 0 0,17 4 13 0 0,-9-2 41 0 0,-28-5-55 0 0,20 6 16 0 0,-1-2 27 0 0,0-3-22 0 0,38 5 45 0 0,-33-3-11 0 0,1-1 11 0 0,24 5 22 0 0,-41-7-44 0 0,-6 0-22 0 0,35 2 31 0 0,5 1 28 0 0,-8-2-26 0 0,-26-2-53 0 0,-1 0 11 0 0,1-1 31 0 0,1-1-31 0 0,-8 2 19 0 0,-2 2-6 0 0,28-2-14 0 0,-4-2-10 0 0,32-6 0 0 0,-56 8 18 0 0,23 0 28 0 0,4 1-46 0 0,-1-2 53 0 0,-16 2-42 0 0,9-1-11 0 0,-19-1 0 0 0,33 1 0 0 0,29 3 0 0 0,-37-2 0 0 0,15 2 0 0 0,16 3 0 0 0,-37-4 0 0 0,-2-1 0 0 0,20 0 0 0 0,7 1 0 0 0,-21-1 0 0 0,11 0 0 0 0,-24 0 0 0 0,0-1 0 0 0,0-1 0 0 0,1 0 0 0 0,0 0 0 0 0,7 2 32 0 0,20-5 0 0 0,-26 3-32 0 0,0 0 0 0 0,8 0 0 0 0,-2 2 0 0 0,8-2 0 0 0,0 1 0 0 0,18 1 0 0 0,0 0 0 0 0,-15 0 0 0 0,-3 0 0 0 0,28 2 0 0 0,-30-1 0 0 0,1 1 0 0 0,0-2 0 0 0,-3 2 0 0 0,0-1 0 0 0,1 0 34 0 0,1-3-4 0 0,-15 2-30 0 0,0-2 0 0 0,0 0 0 0 0,0 2 0 0 0,-1 0 0 0 0,0-1 0 0 0,0 0 3 0 0,-6 0 19 0 0,31-5 17 0 0,-24 5-39 0 0,1 0 0 0 0,-1 1 0 0 0,1-1 0 0 0,15 0 11 0 0,-27 1 45 0 0,-1 0 18 0 0,10 0-18 0 0,0-1-34 0 0,-9 1 31 0 0,-1 0 0 0 0,8 0-31 0 0,-8 0 511 0 0,-5 1-1410 0 0,-14 5-182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22.208"/>
    </inkml:context>
    <inkml:brush xml:id="br0">
      <inkml:brushProperty name="width" value="0.05" units="cm"/>
      <inkml:brushProperty name="height" value="0.05" units="cm"/>
    </inkml:brush>
  </inkml:definitions>
  <inkml:trace contextRef="#ctx0" brushRef="#br0">1 37 2471 0 0,'0'0'7556'0'0,"0"4"-7372"0"0,2 0-90 0 0,-2-2 9 0 0,0-1-1 0 0,1 0 0 0 0,-1 1 0 0 0,0-1 0 0 0,1 0 1 0 0,-1 1-1 0 0,0-1 0 0 0,0 1 0 0 0,-1 1 0 0 0,2-3-88 0 0,-1 1 0 0 0,0-1 0 0 0,0 0 0 0 0,0 0 0 0 0,0 1 0 0 0,0-1 0 0 0,1 0 0 0 0,-1 0 0 0 0,0 1 0 0 0,0-1 0 0 0,0 0 0 0 0,1 0 0 0 0,-1 0 0 0 0,0 0 0 0 0,0 1 0 0 0,1-1 0 0 0,-1 0 0 0 0,0 0-1 0 0,0 0 1 0 0,1 0 0 0 0,-1 0 0 0 0,0 0 0 0 0,1 0 0 0 0,-1 0 0 0 0,1 1 0 0 0,-1-1-1 0 0,0 0 1 0 0,1 0-1 0 0,-1 0 0 0 0,0 0 1 0 0,1 0-1 0 0,-1 0 0 0 0,0 0 1 0 0,1 0-1 0 0,-1 0 0 0 0,0 1 1 0 0,0-1-1 0 0,1 0 0 0 0,-1 0 1 0 0,0 0-1 0 0,1 1 0 0 0,-1-1 1 0 0,0 0-1 0 0,0 0 0 0 0,0 1 1 0 0,1-1-1 0 0,-1 0 0 0 0,0 1 1 0 0,13 5 518 0 0,-1-3-166 0 0,-2-2-139 0 0,1 1-1 0 0,0-2 1 0 0,-1 1-1 0 0,1-2 1 0 0,-1 1-1 0 0,20-4 1 0 0,-13 1-93 0 0,145-2 962 0 0,-42 3-656 0 0,-72-1-321 0 0,82-3 220 0 0,40 6 30 0 0,-147 0-305 0 0,-11-1-7 0 0,24 3-1 0 0,-16-1-12 0 0,5-1-1 0 0,23 5 88 0 0,292 8 174 0 0,-324-13-298 0 0,3 0 25 0 0,-17-2-26 0 0,29 5 64 0 0,-21-2-50 0 0,23 3 61 0 0,39 5 108 0 0,-65-9-175 0 0,32 7 70 0 0,30 9 100 0 0,-58-12-172 0 0,-5-3 1 0 0,0 1-1 0 0,0-1 1 0 0,0 0-1 0 0,9 1 0 0 0,19 0 42 0 0,-26-1-45 0 0,31 0-8 0 0,-35-1-1 0 0,83-2 24 0 0,-46-1 5 0 0,1 3 0 0 0,-1 1-1 0 0,62 11 1 0 0,-81-8 6 0 0,19 0-17 0 0,-7-3-18 0 0,89-2 64 0 0,-93 1-64 0 0,20-5 11 0 0,-2-1 53 0 0,-23 3-9 0 0,-11 2-54 0 0,-5 0 7 0 0,22 1 45 0 0,32-2 11 0 0,-34 2-46 0 0,60-1 92 0 0,49-8-35 0 0,-123 8-32 0 0,0 1-33 0 0,1 0-10 0 0,1 0 0 0 0,-1 0 0 0 0,0 0 0 0 0,1 0 0 0 0,85-5 64 0 0,-92 4-61 0 0,32-4 58 0 0,-36 3-61 0 0,23-1 0 0 0,-13 3 1 0 0,32-4 62 0 0,-27 2-39 0 0,-11 1 6 0 0,35 2-20 0 0,21-1 44 0 0,-15 2 10 0 0,85-5 21 0 0,-83 1-32 0 0,-22 2-42 0 0,32 0 160 0 0,-39 2-158 0 0,-2-4-16 0 0,-3 0 3 0 0,17 0 0 0 0,13-3 54 0 0,-2-1 20 0 0,3 1-74 0 0,29 0 64 0 0,12 1 0 0 0,51 4 0 0 0,-89 0 0 0 0,2-1-67 0 0,-19-2 70 0 0,-20 3-67 0 0,1 0 0 0 0,-1-2 11 0 0,-1 0 32 0 0,2 1-33 0 0,33-5-10 0 0,-39 6 18 0 0,-2 0-9 0 0,0 1 1 0 0,0-2-1 0 0,0 1 0 0 0,11-4 0 0 0,-3 3-9 0 0,-4-1 11 0 0,24 0 106 0 0,-31 3-143 0 0,21-4-36 0 0,-13 1 62 0 0,3 1 0 0 0,-2-1 0 0 0,0 0 0 0 0,0 0 0 0 0,1 1 0 0 0,12-1 17 0 0,-27 2-1 0 0,58-8 26 0 0,-44 6 1 0 0,-2 1-33 0 0,6 1-10 0 0,16-4 0 0 0,-22 2 11 0 0,-2 1 32 0 0,7-2-36 0 0,15 2 68 0 0,-21 1-64 0 0,-7 0 32 0 0,5 0-33 0 0,3 0-10 0 0,0-1 11 0 0,0 0 32 0 0,-1 1-22 0 0,-10 0 32 0 0,0-1 1 0 0,7 0-33 0 0,-7 1 224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24.986"/>
    </inkml:context>
    <inkml:brush xml:id="br0">
      <inkml:brushProperty name="width" value="0.05" units="cm"/>
      <inkml:brushProperty name="height" value="0.05" units="cm"/>
    </inkml:brush>
  </inkml:definitions>
  <inkml:trace contextRef="#ctx0" brushRef="#br0">219 1 455 0 0,'0'0'10364'0'0,"-2"3"-10129"0"0,-8 12 2134 0 0,4-12-2174 0 0,-1 4 456 0 0,-30 5-116 0 0,23-9-400 0 0,1 2-1 0 0,-1 0 0 0 0,-16 8 0 0 0,27-11-49 0 0,-6 4-16 0 0,0 0-5 0 0,5-3-10 0 0,-5 1-44 0 0,-2 3-10 0 0,0-1 0 0 0,2 1 0 0 0,-2 0 0 0 0,3-1-12 0 0,7-4-46 0 0,2 0 3 0 0,3 10 44 0 0,5-1 11 0 0,3-2 0 0 0,2-2 0 0 0,1-3 0 0 0,1 1 0 0 0,0-1 0 0 0,-1 0 0 0 0,-1-1 0 0 0,3 0 0 0 0,25 1 0 0 0,-26-3 0 0 0,12 6 0 0 0,14-1 12 0 0,26-1 48 0 0,-45-2-64 0 0,18 2 72 0 0,-36-5-69 0 0,30 1 132 0 0,-28-1-62 0 0,-5 0 104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ACA700A2-3A05-4F43-91E4-42A94F70C0A5}" type="slidenum">
              <a:rPr lang="pl-PL" smtClean="0">
                <a:solidFill>
                  <a:srgbClr val="93A299">
                    <a:lumMod val="50000"/>
                  </a:srgbClr>
                </a:solidFill>
              </a:rPr>
              <a:pPr/>
              <a:t>‹#›</a:t>
            </a:fld>
            <a:endParaRPr lang="pl-PL">
              <a:solidFill>
                <a:srgbClr val="93A299">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247927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198251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87670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374448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pl-PL"/>
              <a:t>Kliknij, aby edytować styl</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05661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pl-PL"/>
              <a:t>Kliknij, aby edytować styl</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183286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8" name="Footer Placeholder 7"/>
          <p:cNvSpPr>
            <a:spLocks noGrp="1"/>
          </p:cNvSpPr>
          <p:nvPr>
            <p:ph type="ftr" sz="quarter" idx="11"/>
          </p:nvPr>
        </p:nvSpPr>
        <p:spPr/>
        <p:txBody>
          <a:bodyPr/>
          <a:lstStyle/>
          <a:p>
            <a:endParaRPr lang="pl-PL">
              <a:solidFill>
                <a:srgbClr val="564B3C"/>
              </a:solidFill>
            </a:endParaRPr>
          </a:p>
        </p:txBody>
      </p:sp>
      <p:sp>
        <p:nvSpPr>
          <p:cNvPr id="9" name="Slide Number Placeholder 8"/>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216703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4" name="Footer Placeholder 3"/>
          <p:cNvSpPr>
            <a:spLocks noGrp="1"/>
          </p:cNvSpPr>
          <p:nvPr>
            <p:ph type="ftr" sz="quarter" idx="11"/>
          </p:nvPr>
        </p:nvSpPr>
        <p:spPr/>
        <p:txBody>
          <a:bodyPr/>
          <a:lstStyle/>
          <a:p>
            <a:endParaRPr lang="pl-PL">
              <a:solidFill>
                <a:srgbClr val="564B3C"/>
              </a:solidFill>
            </a:endParaRPr>
          </a:p>
        </p:txBody>
      </p:sp>
      <p:sp>
        <p:nvSpPr>
          <p:cNvPr id="5" name="Slide Number Placeholder 4"/>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43663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3" name="Footer Placeholder 2"/>
          <p:cNvSpPr>
            <a:spLocks noGrp="1"/>
          </p:cNvSpPr>
          <p:nvPr>
            <p:ph type="ftr" sz="quarter" idx="11"/>
          </p:nvPr>
        </p:nvSpPr>
        <p:spPr/>
        <p:txBody>
          <a:bodyPr/>
          <a:lstStyle/>
          <a:p>
            <a:endParaRPr lang="pl-PL">
              <a:solidFill>
                <a:srgbClr val="564B3C"/>
              </a:solidFill>
            </a:endParaRPr>
          </a:p>
        </p:txBody>
      </p:sp>
      <p:sp>
        <p:nvSpPr>
          <p:cNvPr id="4" name="Slide Number Placeholder 3"/>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265963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48446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368522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pl-PL">
              <a:solidFill>
                <a:srgbClr val="564B3C"/>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ACA700A2-3A05-4F43-91E4-42A94F70C0A5}" type="slidenum">
              <a:rPr lang="pl-PL" smtClean="0">
                <a:solidFill>
                  <a:srgbClr val="564B3C"/>
                </a:solidFill>
              </a:rPr>
              <a:pPr/>
              <a:t>‹#›</a:t>
            </a:fld>
            <a:endParaRPr lang="pl-PL">
              <a:solidFill>
                <a:srgbClr val="564B3C"/>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pl-PL"/>
              <a:t>Kliknij, aby edytować styl</a:t>
            </a:r>
            <a:endParaRPr lang="en-US" dirty="0"/>
          </a:p>
        </p:txBody>
      </p:sp>
    </p:spTree>
    <p:extLst>
      <p:ext uri="{BB962C8B-B14F-4D97-AF65-F5344CB8AC3E}">
        <p14:creationId xmlns:p14="http://schemas.microsoft.com/office/powerpoint/2010/main" val="3833778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7" Type="http://schemas.openxmlformats.org/officeDocument/2006/relationships/customXml" Target="../ink/ink289.xml"/><Relationship Id="rId299" Type="http://schemas.openxmlformats.org/officeDocument/2006/relationships/image" Target="../media/image466.png"/><Relationship Id="rId21" Type="http://schemas.openxmlformats.org/officeDocument/2006/relationships/image" Target="../media/image333.png"/><Relationship Id="rId63" Type="http://schemas.openxmlformats.org/officeDocument/2006/relationships/image" Target="../media/image354.png"/><Relationship Id="rId159" Type="http://schemas.openxmlformats.org/officeDocument/2006/relationships/image" Target="../media/image401.png"/><Relationship Id="rId324" Type="http://schemas.openxmlformats.org/officeDocument/2006/relationships/customXml" Target="../ink/ink398.xml"/><Relationship Id="rId170" Type="http://schemas.openxmlformats.org/officeDocument/2006/relationships/customXml" Target="../ink/ink316.xml"/><Relationship Id="rId226" Type="http://schemas.openxmlformats.org/officeDocument/2006/relationships/customXml" Target="../ink/ink347.xml"/><Relationship Id="rId268" Type="http://schemas.openxmlformats.org/officeDocument/2006/relationships/customXml" Target="../ink/ink369.xml"/><Relationship Id="rId32" Type="http://schemas.openxmlformats.org/officeDocument/2006/relationships/customXml" Target="../ink/ink246.xml"/><Relationship Id="rId74" Type="http://schemas.openxmlformats.org/officeDocument/2006/relationships/customXml" Target="../ink/ink267.xml"/><Relationship Id="rId128" Type="http://schemas.openxmlformats.org/officeDocument/2006/relationships/image" Target="../media/image386.png"/><Relationship Id="rId335" Type="http://schemas.openxmlformats.org/officeDocument/2006/relationships/image" Target="../media/image484.png"/><Relationship Id="rId5" Type="http://schemas.openxmlformats.org/officeDocument/2006/relationships/image" Target="../media/image325.png"/><Relationship Id="rId181" Type="http://schemas.openxmlformats.org/officeDocument/2006/relationships/customXml" Target="../ink/ink322.xml"/><Relationship Id="rId237" Type="http://schemas.openxmlformats.org/officeDocument/2006/relationships/customXml" Target="../ink/ink353.xml"/><Relationship Id="rId279" Type="http://schemas.openxmlformats.org/officeDocument/2006/relationships/customXml" Target="../ink/ink375.xml"/><Relationship Id="rId43" Type="http://schemas.openxmlformats.org/officeDocument/2006/relationships/image" Target="../media/image344.png"/><Relationship Id="rId139" Type="http://schemas.openxmlformats.org/officeDocument/2006/relationships/image" Target="../media/image391.png"/><Relationship Id="rId290" Type="http://schemas.openxmlformats.org/officeDocument/2006/relationships/customXml" Target="../ink/ink381.xml"/><Relationship Id="rId304" Type="http://schemas.openxmlformats.org/officeDocument/2006/relationships/customXml" Target="../ink/ink388.xml"/><Relationship Id="rId85" Type="http://schemas.openxmlformats.org/officeDocument/2006/relationships/image" Target="../media/image365.png"/><Relationship Id="rId150" Type="http://schemas.openxmlformats.org/officeDocument/2006/relationships/customXml" Target="../ink/ink306.xml"/><Relationship Id="rId192" Type="http://schemas.openxmlformats.org/officeDocument/2006/relationships/customXml" Target="../ink/ink329.xml"/><Relationship Id="rId206" Type="http://schemas.openxmlformats.org/officeDocument/2006/relationships/customXml" Target="../ink/ink336.xml"/><Relationship Id="rId248" Type="http://schemas.openxmlformats.org/officeDocument/2006/relationships/image" Target="../media/image442.png"/><Relationship Id="rId12" Type="http://schemas.openxmlformats.org/officeDocument/2006/relationships/customXml" Target="../ink/ink236.xml"/><Relationship Id="rId108" Type="http://schemas.openxmlformats.org/officeDocument/2006/relationships/customXml" Target="../ink/ink284.xml"/><Relationship Id="rId315" Type="http://schemas.openxmlformats.org/officeDocument/2006/relationships/image" Target="../media/image474.png"/><Relationship Id="rId54" Type="http://schemas.openxmlformats.org/officeDocument/2006/relationships/customXml" Target="../ink/ink257.xml"/><Relationship Id="rId96" Type="http://schemas.openxmlformats.org/officeDocument/2006/relationships/customXml" Target="../ink/ink278.xml"/><Relationship Id="rId161" Type="http://schemas.openxmlformats.org/officeDocument/2006/relationships/image" Target="../media/image402.png"/><Relationship Id="rId217" Type="http://schemas.openxmlformats.org/officeDocument/2006/relationships/customXml" Target="../ink/ink342.xml"/><Relationship Id="rId259" Type="http://schemas.openxmlformats.org/officeDocument/2006/relationships/customXml" Target="../ink/ink364.xml"/><Relationship Id="rId23" Type="http://schemas.openxmlformats.org/officeDocument/2006/relationships/image" Target="../media/image334.png"/><Relationship Id="rId119" Type="http://schemas.openxmlformats.org/officeDocument/2006/relationships/customXml" Target="../ink/ink290.xml"/><Relationship Id="rId270" Type="http://schemas.openxmlformats.org/officeDocument/2006/relationships/customXml" Target="../ink/ink370.xml"/><Relationship Id="rId326" Type="http://schemas.openxmlformats.org/officeDocument/2006/relationships/customXml" Target="../ink/ink399.xml"/><Relationship Id="rId65" Type="http://schemas.openxmlformats.org/officeDocument/2006/relationships/image" Target="../media/image355.png"/><Relationship Id="rId130" Type="http://schemas.openxmlformats.org/officeDocument/2006/relationships/image" Target="../media/image387.png"/><Relationship Id="rId172" Type="http://schemas.openxmlformats.org/officeDocument/2006/relationships/customXml" Target="../ink/ink317.xml"/><Relationship Id="rId228" Type="http://schemas.openxmlformats.org/officeDocument/2006/relationships/image" Target="../media/image432.png"/><Relationship Id="rId281" Type="http://schemas.openxmlformats.org/officeDocument/2006/relationships/customXml" Target="../ink/ink376.xml"/><Relationship Id="rId337" Type="http://schemas.openxmlformats.org/officeDocument/2006/relationships/image" Target="../media/image485.png"/><Relationship Id="rId34" Type="http://schemas.openxmlformats.org/officeDocument/2006/relationships/customXml" Target="../ink/ink247.xml"/><Relationship Id="rId76" Type="http://schemas.openxmlformats.org/officeDocument/2006/relationships/customXml" Target="../ink/ink268.xml"/><Relationship Id="rId141" Type="http://schemas.openxmlformats.org/officeDocument/2006/relationships/image" Target="../media/image392.png"/><Relationship Id="rId7" Type="http://schemas.openxmlformats.org/officeDocument/2006/relationships/image" Target="../media/image326.png"/><Relationship Id="rId183" Type="http://schemas.openxmlformats.org/officeDocument/2006/relationships/customXml" Target="../ink/ink323.xml"/><Relationship Id="rId239" Type="http://schemas.openxmlformats.org/officeDocument/2006/relationships/customXml" Target="../ink/ink354.xml"/><Relationship Id="rId250" Type="http://schemas.openxmlformats.org/officeDocument/2006/relationships/image" Target="../media/image443.png"/><Relationship Id="rId292" Type="http://schemas.openxmlformats.org/officeDocument/2006/relationships/customXml" Target="../ink/ink382.xml"/><Relationship Id="rId306" Type="http://schemas.openxmlformats.org/officeDocument/2006/relationships/customXml" Target="../ink/ink389.xml"/><Relationship Id="rId45" Type="http://schemas.openxmlformats.org/officeDocument/2006/relationships/image" Target="../media/image345.png"/><Relationship Id="rId87" Type="http://schemas.openxmlformats.org/officeDocument/2006/relationships/image" Target="../media/image366.png"/><Relationship Id="rId110" Type="http://schemas.openxmlformats.org/officeDocument/2006/relationships/customXml" Target="../ink/ink285.xml"/><Relationship Id="rId152" Type="http://schemas.openxmlformats.org/officeDocument/2006/relationships/customXml" Target="../ink/ink307.xml"/><Relationship Id="rId194" Type="http://schemas.openxmlformats.org/officeDocument/2006/relationships/customXml" Target="../ink/ink330.xml"/><Relationship Id="rId208" Type="http://schemas.openxmlformats.org/officeDocument/2006/relationships/customXml" Target="../ink/ink337.xml"/><Relationship Id="rId261" Type="http://schemas.openxmlformats.org/officeDocument/2006/relationships/customXml" Target="../ink/ink365.xml"/><Relationship Id="rId14" Type="http://schemas.openxmlformats.org/officeDocument/2006/relationships/customXml" Target="../ink/ink237.xml"/><Relationship Id="rId35" Type="http://schemas.openxmlformats.org/officeDocument/2006/relationships/image" Target="../media/image340.png"/><Relationship Id="rId56" Type="http://schemas.openxmlformats.org/officeDocument/2006/relationships/customXml" Target="../ink/ink258.xml"/><Relationship Id="rId77" Type="http://schemas.openxmlformats.org/officeDocument/2006/relationships/image" Target="../media/image361.png"/><Relationship Id="rId100" Type="http://schemas.openxmlformats.org/officeDocument/2006/relationships/customXml" Target="../ink/ink280.xml"/><Relationship Id="rId282" Type="http://schemas.openxmlformats.org/officeDocument/2006/relationships/customXml" Target="../ink/ink377.xml"/><Relationship Id="rId317" Type="http://schemas.openxmlformats.org/officeDocument/2006/relationships/image" Target="../media/image475.png"/><Relationship Id="rId338" Type="http://schemas.openxmlformats.org/officeDocument/2006/relationships/customXml" Target="../ink/ink405.xml"/><Relationship Id="rId8" Type="http://schemas.openxmlformats.org/officeDocument/2006/relationships/customXml" Target="../ink/ink234.xml"/><Relationship Id="rId98" Type="http://schemas.openxmlformats.org/officeDocument/2006/relationships/customXml" Target="../ink/ink279.xml"/><Relationship Id="rId121" Type="http://schemas.openxmlformats.org/officeDocument/2006/relationships/customXml" Target="../ink/ink291.xml"/><Relationship Id="rId142" Type="http://schemas.openxmlformats.org/officeDocument/2006/relationships/customXml" Target="../ink/ink302.xml"/><Relationship Id="rId163" Type="http://schemas.openxmlformats.org/officeDocument/2006/relationships/image" Target="../media/image403.png"/><Relationship Id="rId184" Type="http://schemas.openxmlformats.org/officeDocument/2006/relationships/image" Target="../media/image413.png"/><Relationship Id="rId219" Type="http://schemas.openxmlformats.org/officeDocument/2006/relationships/customXml" Target="../ink/ink343.xml"/><Relationship Id="rId230" Type="http://schemas.openxmlformats.org/officeDocument/2006/relationships/image" Target="../media/image433.png"/><Relationship Id="rId251" Type="http://schemas.openxmlformats.org/officeDocument/2006/relationships/customXml" Target="../ink/ink360.xml"/><Relationship Id="rId25" Type="http://schemas.openxmlformats.org/officeDocument/2006/relationships/image" Target="../media/image335.png"/><Relationship Id="rId46" Type="http://schemas.openxmlformats.org/officeDocument/2006/relationships/customXml" Target="../ink/ink253.xml"/><Relationship Id="rId67" Type="http://schemas.openxmlformats.org/officeDocument/2006/relationships/image" Target="../media/image356.png"/><Relationship Id="rId272" Type="http://schemas.openxmlformats.org/officeDocument/2006/relationships/image" Target="../media/image453.png"/><Relationship Id="rId293" Type="http://schemas.openxmlformats.org/officeDocument/2006/relationships/image" Target="../media/image463.png"/><Relationship Id="rId307" Type="http://schemas.openxmlformats.org/officeDocument/2006/relationships/image" Target="../media/image470.png"/><Relationship Id="rId328" Type="http://schemas.openxmlformats.org/officeDocument/2006/relationships/customXml" Target="../ink/ink400.xml"/><Relationship Id="rId88" Type="http://schemas.openxmlformats.org/officeDocument/2006/relationships/customXml" Target="../ink/ink274.xml"/><Relationship Id="rId111" Type="http://schemas.openxmlformats.org/officeDocument/2006/relationships/image" Target="../media/image378.png"/><Relationship Id="rId132" Type="http://schemas.openxmlformats.org/officeDocument/2006/relationships/image" Target="../media/image388.png"/><Relationship Id="rId153" Type="http://schemas.openxmlformats.org/officeDocument/2006/relationships/image" Target="../media/image398.png"/><Relationship Id="rId174" Type="http://schemas.openxmlformats.org/officeDocument/2006/relationships/image" Target="../media/image408.png"/><Relationship Id="rId195" Type="http://schemas.openxmlformats.org/officeDocument/2006/relationships/image" Target="../media/image417.png"/><Relationship Id="rId209" Type="http://schemas.openxmlformats.org/officeDocument/2006/relationships/image" Target="../media/image424.png"/><Relationship Id="rId220" Type="http://schemas.openxmlformats.org/officeDocument/2006/relationships/image" Target="../media/image429.png"/><Relationship Id="rId241" Type="http://schemas.openxmlformats.org/officeDocument/2006/relationships/customXml" Target="../ink/ink355.xml"/><Relationship Id="rId15" Type="http://schemas.openxmlformats.org/officeDocument/2006/relationships/image" Target="../media/image330.png"/><Relationship Id="rId36" Type="http://schemas.openxmlformats.org/officeDocument/2006/relationships/customXml" Target="../ink/ink248.xml"/><Relationship Id="rId57" Type="http://schemas.openxmlformats.org/officeDocument/2006/relationships/image" Target="../media/image351.png"/><Relationship Id="rId262" Type="http://schemas.openxmlformats.org/officeDocument/2006/relationships/customXml" Target="../ink/ink366.xml"/><Relationship Id="rId283" Type="http://schemas.openxmlformats.org/officeDocument/2006/relationships/image" Target="../media/image458.png"/><Relationship Id="rId318" Type="http://schemas.openxmlformats.org/officeDocument/2006/relationships/customXml" Target="../ink/ink395.xml"/><Relationship Id="rId339" Type="http://schemas.openxmlformats.org/officeDocument/2006/relationships/image" Target="../media/image486.png"/><Relationship Id="rId78" Type="http://schemas.openxmlformats.org/officeDocument/2006/relationships/customXml" Target="../ink/ink269.xml"/><Relationship Id="rId99" Type="http://schemas.openxmlformats.org/officeDocument/2006/relationships/image" Target="../media/image372.png"/><Relationship Id="rId101" Type="http://schemas.openxmlformats.org/officeDocument/2006/relationships/image" Target="../media/image373.png"/><Relationship Id="rId122" Type="http://schemas.openxmlformats.org/officeDocument/2006/relationships/image" Target="../media/image383.png"/><Relationship Id="rId143" Type="http://schemas.openxmlformats.org/officeDocument/2006/relationships/image" Target="../media/image393.png"/><Relationship Id="rId164" Type="http://schemas.openxmlformats.org/officeDocument/2006/relationships/customXml" Target="../ink/ink313.xml"/><Relationship Id="rId185" Type="http://schemas.openxmlformats.org/officeDocument/2006/relationships/customXml" Target="../ink/ink324.xml"/><Relationship Id="rId9" Type="http://schemas.openxmlformats.org/officeDocument/2006/relationships/image" Target="../media/image327.png"/><Relationship Id="rId210" Type="http://schemas.openxmlformats.org/officeDocument/2006/relationships/customXml" Target="../ink/ink338.xml"/><Relationship Id="rId26" Type="http://schemas.openxmlformats.org/officeDocument/2006/relationships/customXml" Target="../ink/ink243.xml"/><Relationship Id="rId231" Type="http://schemas.openxmlformats.org/officeDocument/2006/relationships/customXml" Target="../ink/ink350.xml"/><Relationship Id="rId252" Type="http://schemas.openxmlformats.org/officeDocument/2006/relationships/image" Target="../media/image444.png"/><Relationship Id="rId273" Type="http://schemas.openxmlformats.org/officeDocument/2006/relationships/customXml" Target="../ink/ink372.xml"/><Relationship Id="rId294" Type="http://schemas.openxmlformats.org/officeDocument/2006/relationships/customXml" Target="../ink/ink383.xml"/><Relationship Id="rId308" Type="http://schemas.openxmlformats.org/officeDocument/2006/relationships/customXml" Target="../ink/ink390.xml"/><Relationship Id="rId329" Type="http://schemas.openxmlformats.org/officeDocument/2006/relationships/image" Target="../media/image481.png"/><Relationship Id="rId47" Type="http://schemas.openxmlformats.org/officeDocument/2006/relationships/image" Target="../media/image346.png"/><Relationship Id="rId68" Type="http://schemas.openxmlformats.org/officeDocument/2006/relationships/customXml" Target="../ink/ink264.xml"/><Relationship Id="rId89" Type="http://schemas.openxmlformats.org/officeDocument/2006/relationships/image" Target="../media/image367.png"/><Relationship Id="rId112" Type="http://schemas.openxmlformats.org/officeDocument/2006/relationships/customXml" Target="../ink/ink286.xml"/><Relationship Id="rId133" Type="http://schemas.openxmlformats.org/officeDocument/2006/relationships/customXml" Target="../ink/ink297.xml"/><Relationship Id="rId154" Type="http://schemas.openxmlformats.org/officeDocument/2006/relationships/customXml" Target="../ink/ink308.xml"/><Relationship Id="rId175" Type="http://schemas.openxmlformats.org/officeDocument/2006/relationships/customXml" Target="../ink/ink319.xml"/><Relationship Id="rId340" Type="http://schemas.openxmlformats.org/officeDocument/2006/relationships/customXml" Target="../ink/ink406.xml"/><Relationship Id="rId196" Type="http://schemas.openxmlformats.org/officeDocument/2006/relationships/customXml" Target="../ink/ink331.xml"/><Relationship Id="rId200" Type="http://schemas.openxmlformats.org/officeDocument/2006/relationships/customXml" Target="../ink/ink333.xml"/><Relationship Id="rId16" Type="http://schemas.openxmlformats.org/officeDocument/2006/relationships/customXml" Target="../ink/ink238.xml"/><Relationship Id="rId221" Type="http://schemas.openxmlformats.org/officeDocument/2006/relationships/customXml" Target="../ink/ink344.xml"/><Relationship Id="rId242" Type="http://schemas.openxmlformats.org/officeDocument/2006/relationships/image" Target="../media/image439.png"/><Relationship Id="rId263" Type="http://schemas.openxmlformats.org/officeDocument/2006/relationships/image" Target="../media/image449.png"/><Relationship Id="rId284" Type="http://schemas.openxmlformats.org/officeDocument/2006/relationships/customXml" Target="../ink/ink378.xml"/><Relationship Id="rId319" Type="http://schemas.openxmlformats.org/officeDocument/2006/relationships/image" Target="../media/image476.png"/><Relationship Id="rId37" Type="http://schemas.openxmlformats.org/officeDocument/2006/relationships/image" Target="../media/image341.png"/><Relationship Id="rId58" Type="http://schemas.openxmlformats.org/officeDocument/2006/relationships/customXml" Target="../ink/ink259.xml"/><Relationship Id="rId79" Type="http://schemas.openxmlformats.org/officeDocument/2006/relationships/image" Target="../media/image362.png"/><Relationship Id="rId102" Type="http://schemas.openxmlformats.org/officeDocument/2006/relationships/customXml" Target="../ink/ink281.xml"/><Relationship Id="rId123" Type="http://schemas.openxmlformats.org/officeDocument/2006/relationships/customXml" Target="../ink/ink292.xml"/><Relationship Id="rId144" Type="http://schemas.openxmlformats.org/officeDocument/2006/relationships/customXml" Target="../ink/ink303.xml"/><Relationship Id="rId330" Type="http://schemas.openxmlformats.org/officeDocument/2006/relationships/customXml" Target="../ink/ink401.xml"/><Relationship Id="rId90" Type="http://schemas.openxmlformats.org/officeDocument/2006/relationships/customXml" Target="../ink/ink275.xml"/><Relationship Id="rId165" Type="http://schemas.openxmlformats.org/officeDocument/2006/relationships/image" Target="../media/image404.png"/><Relationship Id="rId186" Type="http://schemas.openxmlformats.org/officeDocument/2006/relationships/image" Target="../media/image414.png"/><Relationship Id="rId211" Type="http://schemas.openxmlformats.org/officeDocument/2006/relationships/image" Target="../media/image425.png"/><Relationship Id="rId232" Type="http://schemas.openxmlformats.org/officeDocument/2006/relationships/image" Target="../media/image434.png"/><Relationship Id="rId253" Type="http://schemas.openxmlformats.org/officeDocument/2006/relationships/customXml" Target="../ink/ink361.xml"/><Relationship Id="rId274" Type="http://schemas.openxmlformats.org/officeDocument/2006/relationships/image" Target="../media/image454.png"/><Relationship Id="rId295" Type="http://schemas.openxmlformats.org/officeDocument/2006/relationships/image" Target="../media/image464.png"/><Relationship Id="rId309" Type="http://schemas.openxmlformats.org/officeDocument/2006/relationships/image" Target="../media/image471.png"/><Relationship Id="rId27" Type="http://schemas.openxmlformats.org/officeDocument/2006/relationships/image" Target="../media/image336.png"/><Relationship Id="rId48" Type="http://schemas.openxmlformats.org/officeDocument/2006/relationships/customXml" Target="../ink/ink254.xml"/><Relationship Id="rId69" Type="http://schemas.openxmlformats.org/officeDocument/2006/relationships/image" Target="../media/image357.png"/><Relationship Id="rId113" Type="http://schemas.openxmlformats.org/officeDocument/2006/relationships/image" Target="../media/image379.png"/><Relationship Id="rId134" Type="http://schemas.openxmlformats.org/officeDocument/2006/relationships/image" Target="../media/image389.png"/><Relationship Id="rId320" Type="http://schemas.openxmlformats.org/officeDocument/2006/relationships/customXml" Target="../ink/ink396.xml"/><Relationship Id="rId80" Type="http://schemas.openxmlformats.org/officeDocument/2006/relationships/customXml" Target="../ink/ink270.xml"/><Relationship Id="rId155" Type="http://schemas.openxmlformats.org/officeDocument/2006/relationships/image" Target="../media/image399.png"/><Relationship Id="rId176" Type="http://schemas.openxmlformats.org/officeDocument/2006/relationships/image" Target="../media/image409.png"/><Relationship Id="rId197" Type="http://schemas.openxmlformats.org/officeDocument/2006/relationships/image" Target="../media/image418.png"/><Relationship Id="rId341" Type="http://schemas.openxmlformats.org/officeDocument/2006/relationships/image" Target="../media/image487.png"/><Relationship Id="rId201" Type="http://schemas.openxmlformats.org/officeDocument/2006/relationships/image" Target="../media/image420.png"/><Relationship Id="rId222" Type="http://schemas.openxmlformats.org/officeDocument/2006/relationships/image" Target="../media/image430.png"/><Relationship Id="rId243" Type="http://schemas.openxmlformats.org/officeDocument/2006/relationships/customXml" Target="../ink/ink356.xml"/><Relationship Id="rId264" Type="http://schemas.openxmlformats.org/officeDocument/2006/relationships/customXml" Target="../ink/ink367.xml"/><Relationship Id="rId285" Type="http://schemas.openxmlformats.org/officeDocument/2006/relationships/image" Target="../media/image459.png"/><Relationship Id="rId17" Type="http://schemas.openxmlformats.org/officeDocument/2006/relationships/image" Target="../media/image331.png"/><Relationship Id="rId38" Type="http://schemas.openxmlformats.org/officeDocument/2006/relationships/customXml" Target="../ink/ink249.xml"/><Relationship Id="rId59" Type="http://schemas.openxmlformats.org/officeDocument/2006/relationships/image" Target="../media/image352.png"/><Relationship Id="rId103" Type="http://schemas.openxmlformats.org/officeDocument/2006/relationships/image" Target="../media/image374.png"/><Relationship Id="rId124" Type="http://schemas.openxmlformats.org/officeDocument/2006/relationships/image" Target="../media/image384.png"/><Relationship Id="rId310" Type="http://schemas.openxmlformats.org/officeDocument/2006/relationships/customXml" Target="../ink/ink391.xml"/><Relationship Id="rId70" Type="http://schemas.openxmlformats.org/officeDocument/2006/relationships/customXml" Target="../ink/ink265.xml"/><Relationship Id="rId91" Type="http://schemas.openxmlformats.org/officeDocument/2006/relationships/image" Target="../media/image368.png"/><Relationship Id="rId145" Type="http://schemas.openxmlformats.org/officeDocument/2006/relationships/image" Target="../media/image394.png"/><Relationship Id="rId166" Type="http://schemas.openxmlformats.org/officeDocument/2006/relationships/customXml" Target="../ink/ink314.xml"/><Relationship Id="rId187" Type="http://schemas.openxmlformats.org/officeDocument/2006/relationships/customXml" Target="../ink/ink325.xml"/><Relationship Id="rId331" Type="http://schemas.openxmlformats.org/officeDocument/2006/relationships/image" Target="../media/image482.png"/><Relationship Id="rId1" Type="http://schemas.openxmlformats.org/officeDocument/2006/relationships/slideLayout" Target="../slideLayouts/slideLayout2.xml"/><Relationship Id="rId212" Type="http://schemas.openxmlformats.org/officeDocument/2006/relationships/customXml" Target="../ink/ink339.xml"/><Relationship Id="rId233" Type="http://schemas.openxmlformats.org/officeDocument/2006/relationships/customXml" Target="../ink/ink351.xml"/><Relationship Id="rId254" Type="http://schemas.openxmlformats.org/officeDocument/2006/relationships/image" Target="../media/image445.png"/><Relationship Id="rId28" Type="http://schemas.openxmlformats.org/officeDocument/2006/relationships/customXml" Target="../ink/ink244.xml"/><Relationship Id="rId49" Type="http://schemas.openxmlformats.org/officeDocument/2006/relationships/image" Target="../media/image347.png"/><Relationship Id="rId114" Type="http://schemas.openxmlformats.org/officeDocument/2006/relationships/customXml" Target="../ink/ink287.xml"/><Relationship Id="rId275" Type="http://schemas.openxmlformats.org/officeDocument/2006/relationships/customXml" Target="../ink/ink373.xml"/><Relationship Id="rId296" Type="http://schemas.openxmlformats.org/officeDocument/2006/relationships/customXml" Target="../ink/ink384.xml"/><Relationship Id="rId300" Type="http://schemas.openxmlformats.org/officeDocument/2006/relationships/customXml" Target="../ink/ink386.xml"/><Relationship Id="rId60" Type="http://schemas.openxmlformats.org/officeDocument/2006/relationships/customXml" Target="../ink/ink260.xml"/><Relationship Id="rId81" Type="http://schemas.openxmlformats.org/officeDocument/2006/relationships/image" Target="../media/image363.png"/><Relationship Id="rId135" Type="http://schemas.openxmlformats.org/officeDocument/2006/relationships/customXml" Target="../ink/ink298.xml"/><Relationship Id="rId156" Type="http://schemas.openxmlformats.org/officeDocument/2006/relationships/customXml" Target="../ink/ink309.xml"/><Relationship Id="rId177" Type="http://schemas.openxmlformats.org/officeDocument/2006/relationships/customXml" Target="../ink/ink320.xml"/><Relationship Id="rId198" Type="http://schemas.openxmlformats.org/officeDocument/2006/relationships/customXml" Target="../ink/ink332.xml"/><Relationship Id="rId321" Type="http://schemas.openxmlformats.org/officeDocument/2006/relationships/image" Target="../media/image477.png"/><Relationship Id="rId342" Type="http://schemas.openxmlformats.org/officeDocument/2006/relationships/customXml" Target="../ink/ink407.xml"/><Relationship Id="rId202" Type="http://schemas.openxmlformats.org/officeDocument/2006/relationships/customXml" Target="../ink/ink334.xml"/><Relationship Id="rId223" Type="http://schemas.openxmlformats.org/officeDocument/2006/relationships/customXml" Target="../ink/ink345.xml"/><Relationship Id="rId244" Type="http://schemas.openxmlformats.org/officeDocument/2006/relationships/image" Target="../media/image440.png"/><Relationship Id="rId18" Type="http://schemas.openxmlformats.org/officeDocument/2006/relationships/customXml" Target="../ink/ink239.xml"/><Relationship Id="rId39" Type="http://schemas.openxmlformats.org/officeDocument/2006/relationships/image" Target="../media/image342.png"/><Relationship Id="rId265" Type="http://schemas.openxmlformats.org/officeDocument/2006/relationships/image" Target="../media/image450.png"/><Relationship Id="rId286" Type="http://schemas.openxmlformats.org/officeDocument/2006/relationships/customXml" Target="../ink/ink379.xml"/><Relationship Id="rId50" Type="http://schemas.openxmlformats.org/officeDocument/2006/relationships/customXml" Target="../ink/ink255.xml"/><Relationship Id="rId104" Type="http://schemas.openxmlformats.org/officeDocument/2006/relationships/customXml" Target="../ink/ink282.xml"/><Relationship Id="rId125" Type="http://schemas.openxmlformats.org/officeDocument/2006/relationships/customXml" Target="../ink/ink293.xml"/><Relationship Id="rId146" Type="http://schemas.openxmlformats.org/officeDocument/2006/relationships/customXml" Target="../ink/ink304.xml"/><Relationship Id="rId167" Type="http://schemas.openxmlformats.org/officeDocument/2006/relationships/image" Target="../media/image405.png"/><Relationship Id="rId188" Type="http://schemas.openxmlformats.org/officeDocument/2006/relationships/customXml" Target="../ink/ink326.xml"/><Relationship Id="rId311" Type="http://schemas.openxmlformats.org/officeDocument/2006/relationships/image" Target="../media/image472.png"/><Relationship Id="rId332" Type="http://schemas.openxmlformats.org/officeDocument/2006/relationships/customXml" Target="../ink/ink402.xml"/><Relationship Id="rId71" Type="http://schemas.openxmlformats.org/officeDocument/2006/relationships/image" Target="../media/image358.png"/><Relationship Id="rId92" Type="http://schemas.openxmlformats.org/officeDocument/2006/relationships/customXml" Target="../ink/ink276.xml"/><Relationship Id="rId213" Type="http://schemas.openxmlformats.org/officeDocument/2006/relationships/customXml" Target="../ink/ink340.xml"/><Relationship Id="rId234" Type="http://schemas.openxmlformats.org/officeDocument/2006/relationships/image" Target="../media/image435.png"/><Relationship Id="rId2" Type="http://schemas.openxmlformats.org/officeDocument/2006/relationships/customXml" Target="../ink/ink231.xml"/><Relationship Id="rId29" Type="http://schemas.openxmlformats.org/officeDocument/2006/relationships/image" Target="../media/image337.png"/><Relationship Id="rId255" Type="http://schemas.openxmlformats.org/officeDocument/2006/relationships/customXml" Target="../ink/ink362.xml"/><Relationship Id="rId276" Type="http://schemas.openxmlformats.org/officeDocument/2006/relationships/image" Target="../media/image455.png"/><Relationship Id="rId297" Type="http://schemas.openxmlformats.org/officeDocument/2006/relationships/image" Target="../media/image465.png"/><Relationship Id="rId40" Type="http://schemas.openxmlformats.org/officeDocument/2006/relationships/customXml" Target="../ink/ink250.xml"/><Relationship Id="rId115" Type="http://schemas.openxmlformats.org/officeDocument/2006/relationships/customXml" Target="../ink/ink288.xml"/><Relationship Id="rId136" Type="http://schemas.openxmlformats.org/officeDocument/2006/relationships/image" Target="../media/image390.png"/><Relationship Id="rId157" Type="http://schemas.openxmlformats.org/officeDocument/2006/relationships/image" Target="../media/image400.png"/><Relationship Id="rId178" Type="http://schemas.openxmlformats.org/officeDocument/2006/relationships/image" Target="../media/image410.png"/><Relationship Id="rId301" Type="http://schemas.openxmlformats.org/officeDocument/2006/relationships/image" Target="../media/image467.png"/><Relationship Id="rId322" Type="http://schemas.openxmlformats.org/officeDocument/2006/relationships/customXml" Target="../ink/ink397.xml"/><Relationship Id="rId343" Type="http://schemas.openxmlformats.org/officeDocument/2006/relationships/image" Target="../media/image488.png"/><Relationship Id="rId61" Type="http://schemas.openxmlformats.org/officeDocument/2006/relationships/image" Target="../media/image353.png"/><Relationship Id="rId82" Type="http://schemas.openxmlformats.org/officeDocument/2006/relationships/customXml" Target="../ink/ink271.xml"/><Relationship Id="rId199" Type="http://schemas.openxmlformats.org/officeDocument/2006/relationships/image" Target="../media/image419.png"/><Relationship Id="rId203" Type="http://schemas.openxmlformats.org/officeDocument/2006/relationships/image" Target="../media/image421.png"/><Relationship Id="rId19" Type="http://schemas.openxmlformats.org/officeDocument/2006/relationships/image" Target="../media/image332.png"/><Relationship Id="rId224" Type="http://schemas.openxmlformats.org/officeDocument/2006/relationships/customXml" Target="../ink/ink346.xml"/><Relationship Id="rId245" Type="http://schemas.openxmlformats.org/officeDocument/2006/relationships/customXml" Target="../ink/ink357.xml"/><Relationship Id="rId266" Type="http://schemas.openxmlformats.org/officeDocument/2006/relationships/customXml" Target="../ink/ink368.xml"/><Relationship Id="rId287" Type="http://schemas.openxmlformats.org/officeDocument/2006/relationships/image" Target="../media/image460.png"/><Relationship Id="rId30" Type="http://schemas.openxmlformats.org/officeDocument/2006/relationships/customXml" Target="../ink/ink245.xml"/><Relationship Id="rId105" Type="http://schemas.openxmlformats.org/officeDocument/2006/relationships/image" Target="../media/image375.png"/><Relationship Id="rId126" Type="http://schemas.openxmlformats.org/officeDocument/2006/relationships/image" Target="../media/image385.png"/><Relationship Id="rId147" Type="http://schemas.openxmlformats.org/officeDocument/2006/relationships/image" Target="../media/image395.png"/><Relationship Id="rId168" Type="http://schemas.openxmlformats.org/officeDocument/2006/relationships/customXml" Target="../ink/ink315.xml"/><Relationship Id="rId312" Type="http://schemas.openxmlformats.org/officeDocument/2006/relationships/customXml" Target="../ink/ink392.xml"/><Relationship Id="rId333" Type="http://schemas.openxmlformats.org/officeDocument/2006/relationships/image" Target="../media/image483.png"/><Relationship Id="rId51" Type="http://schemas.openxmlformats.org/officeDocument/2006/relationships/image" Target="../media/image348.png"/><Relationship Id="rId72" Type="http://schemas.openxmlformats.org/officeDocument/2006/relationships/customXml" Target="../ink/ink266.xml"/><Relationship Id="rId93" Type="http://schemas.openxmlformats.org/officeDocument/2006/relationships/image" Target="../media/image369.png"/><Relationship Id="rId189" Type="http://schemas.openxmlformats.org/officeDocument/2006/relationships/customXml" Target="../ink/ink327.xml"/><Relationship Id="rId3" Type="http://schemas.openxmlformats.org/officeDocument/2006/relationships/image" Target="../media/image324.png"/><Relationship Id="rId214" Type="http://schemas.openxmlformats.org/officeDocument/2006/relationships/image" Target="../media/image426.png"/><Relationship Id="rId235" Type="http://schemas.openxmlformats.org/officeDocument/2006/relationships/customXml" Target="../ink/ink352.xml"/><Relationship Id="rId256" Type="http://schemas.openxmlformats.org/officeDocument/2006/relationships/image" Target="../media/image446.png"/><Relationship Id="rId277" Type="http://schemas.openxmlformats.org/officeDocument/2006/relationships/customXml" Target="../ink/ink374.xml"/><Relationship Id="rId298" Type="http://schemas.openxmlformats.org/officeDocument/2006/relationships/customXml" Target="../ink/ink385.xml"/><Relationship Id="rId116" Type="http://schemas.openxmlformats.org/officeDocument/2006/relationships/image" Target="../media/image380.png"/><Relationship Id="rId137" Type="http://schemas.openxmlformats.org/officeDocument/2006/relationships/customXml" Target="../ink/ink299.xml"/><Relationship Id="rId158" Type="http://schemas.openxmlformats.org/officeDocument/2006/relationships/customXml" Target="../ink/ink310.xml"/><Relationship Id="rId302" Type="http://schemas.openxmlformats.org/officeDocument/2006/relationships/customXml" Target="../ink/ink387.xml"/><Relationship Id="rId323" Type="http://schemas.openxmlformats.org/officeDocument/2006/relationships/image" Target="../media/image478.png"/><Relationship Id="rId344" Type="http://schemas.openxmlformats.org/officeDocument/2006/relationships/customXml" Target="../ink/ink408.xml"/><Relationship Id="rId20" Type="http://schemas.openxmlformats.org/officeDocument/2006/relationships/customXml" Target="../ink/ink240.xml"/><Relationship Id="rId41" Type="http://schemas.openxmlformats.org/officeDocument/2006/relationships/image" Target="../media/image343.png"/><Relationship Id="rId62" Type="http://schemas.openxmlformats.org/officeDocument/2006/relationships/customXml" Target="../ink/ink261.xml"/><Relationship Id="rId83" Type="http://schemas.openxmlformats.org/officeDocument/2006/relationships/image" Target="../media/image364.png"/><Relationship Id="rId179" Type="http://schemas.openxmlformats.org/officeDocument/2006/relationships/customXml" Target="../ink/ink321.xml"/><Relationship Id="rId190" Type="http://schemas.openxmlformats.org/officeDocument/2006/relationships/customXml" Target="../ink/ink328.xml"/><Relationship Id="rId204" Type="http://schemas.openxmlformats.org/officeDocument/2006/relationships/customXml" Target="../ink/ink335.xml"/><Relationship Id="rId225" Type="http://schemas.openxmlformats.org/officeDocument/2006/relationships/image" Target="../media/image431.png"/><Relationship Id="rId246" Type="http://schemas.openxmlformats.org/officeDocument/2006/relationships/image" Target="../media/image441.png"/><Relationship Id="rId267" Type="http://schemas.openxmlformats.org/officeDocument/2006/relationships/image" Target="../media/image451.png"/><Relationship Id="rId288" Type="http://schemas.openxmlformats.org/officeDocument/2006/relationships/customXml" Target="../ink/ink380.xml"/><Relationship Id="rId106" Type="http://schemas.openxmlformats.org/officeDocument/2006/relationships/customXml" Target="../ink/ink283.xml"/><Relationship Id="rId127" Type="http://schemas.openxmlformats.org/officeDocument/2006/relationships/customXml" Target="../ink/ink294.xml"/><Relationship Id="rId313" Type="http://schemas.openxmlformats.org/officeDocument/2006/relationships/image" Target="../media/image473.png"/><Relationship Id="rId10" Type="http://schemas.openxmlformats.org/officeDocument/2006/relationships/customXml" Target="../ink/ink235.xml"/><Relationship Id="rId31" Type="http://schemas.openxmlformats.org/officeDocument/2006/relationships/image" Target="../media/image338.png"/><Relationship Id="rId52" Type="http://schemas.openxmlformats.org/officeDocument/2006/relationships/customXml" Target="../ink/ink256.xml"/><Relationship Id="rId73" Type="http://schemas.openxmlformats.org/officeDocument/2006/relationships/image" Target="../media/image359.png"/><Relationship Id="rId94" Type="http://schemas.openxmlformats.org/officeDocument/2006/relationships/customXml" Target="../ink/ink277.xml"/><Relationship Id="rId148" Type="http://schemas.openxmlformats.org/officeDocument/2006/relationships/customXml" Target="../ink/ink305.xml"/><Relationship Id="rId169" Type="http://schemas.openxmlformats.org/officeDocument/2006/relationships/image" Target="../media/image406.png"/><Relationship Id="rId334" Type="http://schemas.openxmlformats.org/officeDocument/2006/relationships/customXml" Target="../ink/ink403.xml"/><Relationship Id="rId4" Type="http://schemas.openxmlformats.org/officeDocument/2006/relationships/customXml" Target="../ink/ink232.xml"/><Relationship Id="rId180" Type="http://schemas.openxmlformats.org/officeDocument/2006/relationships/image" Target="../media/image411.png"/><Relationship Id="rId215" Type="http://schemas.openxmlformats.org/officeDocument/2006/relationships/customXml" Target="../ink/ink341.xml"/><Relationship Id="rId236" Type="http://schemas.openxmlformats.org/officeDocument/2006/relationships/image" Target="../media/image436.png"/><Relationship Id="rId257" Type="http://schemas.openxmlformats.org/officeDocument/2006/relationships/customXml" Target="../ink/ink363.xml"/><Relationship Id="rId278" Type="http://schemas.openxmlformats.org/officeDocument/2006/relationships/image" Target="../media/image456.png"/><Relationship Id="rId303" Type="http://schemas.openxmlformats.org/officeDocument/2006/relationships/image" Target="../media/image468.png"/><Relationship Id="rId42" Type="http://schemas.openxmlformats.org/officeDocument/2006/relationships/customXml" Target="../ink/ink251.xml"/><Relationship Id="rId84" Type="http://schemas.openxmlformats.org/officeDocument/2006/relationships/customXml" Target="../ink/ink272.xml"/><Relationship Id="rId138" Type="http://schemas.openxmlformats.org/officeDocument/2006/relationships/customXml" Target="../ink/ink300.xml"/><Relationship Id="rId345" Type="http://schemas.openxmlformats.org/officeDocument/2006/relationships/image" Target="../media/image489.png"/><Relationship Id="rId191" Type="http://schemas.openxmlformats.org/officeDocument/2006/relationships/image" Target="../media/image415.png"/><Relationship Id="rId205" Type="http://schemas.openxmlformats.org/officeDocument/2006/relationships/image" Target="../media/image422.png"/><Relationship Id="rId247" Type="http://schemas.openxmlformats.org/officeDocument/2006/relationships/customXml" Target="../ink/ink358.xml"/><Relationship Id="rId107" Type="http://schemas.openxmlformats.org/officeDocument/2006/relationships/image" Target="../media/image376.png"/><Relationship Id="rId289" Type="http://schemas.openxmlformats.org/officeDocument/2006/relationships/image" Target="../media/image461.png"/><Relationship Id="rId11" Type="http://schemas.openxmlformats.org/officeDocument/2006/relationships/image" Target="../media/image328.png"/><Relationship Id="rId53" Type="http://schemas.openxmlformats.org/officeDocument/2006/relationships/image" Target="../media/image349.png"/><Relationship Id="rId149" Type="http://schemas.openxmlformats.org/officeDocument/2006/relationships/image" Target="../media/image396.png"/><Relationship Id="rId314" Type="http://schemas.openxmlformats.org/officeDocument/2006/relationships/customXml" Target="../ink/ink393.xml"/><Relationship Id="rId95" Type="http://schemas.openxmlformats.org/officeDocument/2006/relationships/image" Target="../media/image370.png"/><Relationship Id="rId160" Type="http://schemas.openxmlformats.org/officeDocument/2006/relationships/customXml" Target="../ink/ink311.xml"/><Relationship Id="rId216" Type="http://schemas.openxmlformats.org/officeDocument/2006/relationships/image" Target="../media/image427.png"/><Relationship Id="rId258" Type="http://schemas.openxmlformats.org/officeDocument/2006/relationships/image" Target="../media/image447.png"/><Relationship Id="rId22" Type="http://schemas.openxmlformats.org/officeDocument/2006/relationships/customXml" Target="../ink/ink241.xml"/><Relationship Id="rId64" Type="http://schemas.openxmlformats.org/officeDocument/2006/relationships/customXml" Target="../ink/ink262.xml"/><Relationship Id="rId118" Type="http://schemas.openxmlformats.org/officeDocument/2006/relationships/image" Target="../media/image381.png"/><Relationship Id="rId325" Type="http://schemas.openxmlformats.org/officeDocument/2006/relationships/image" Target="../media/image479.png"/><Relationship Id="rId171" Type="http://schemas.openxmlformats.org/officeDocument/2006/relationships/image" Target="../media/image407.png"/><Relationship Id="rId227" Type="http://schemas.openxmlformats.org/officeDocument/2006/relationships/customXml" Target="../ink/ink348.xml"/><Relationship Id="rId269" Type="http://schemas.openxmlformats.org/officeDocument/2006/relationships/image" Target="../media/image452.png"/><Relationship Id="rId33" Type="http://schemas.openxmlformats.org/officeDocument/2006/relationships/image" Target="../media/image339.png"/><Relationship Id="rId129" Type="http://schemas.openxmlformats.org/officeDocument/2006/relationships/customXml" Target="../ink/ink295.xml"/><Relationship Id="rId280" Type="http://schemas.openxmlformats.org/officeDocument/2006/relationships/image" Target="../media/image457.png"/><Relationship Id="rId336" Type="http://schemas.openxmlformats.org/officeDocument/2006/relationships/customXml" Target="../ink/ink404.xml"/><Relationship Id="rId75" Type="http://schemas.openxmlformats.org/officeDocument/2006/relationships/image" Target="../media/image360.png"/><Relationship Id="rId140" Type="http://schemas.openxmlformats.org/officeDocument/2006/relationships/customXml" Target="../ink/ink301.xml"/><Relationship Id="rId182" Type="http://schemas.openxmlformats.org/officeDocument/2006/relationships/image" Target="../media/image412.png"/><Relationship Id="rId6" Type="http://schemas.openxmlformats.org/officeDocument/2006/relationships/customXml" Target="../ink/ink233.xml"/><Relationship Id="rId238" Type="http://schemas.openxmlformats.org/officeDocument/2006/relationships/image" Target="../media/image437.png"/><Relationship Id="rId291" Type="http://schemas.openxmlformats.org/officeDocument/2006/relationships/image" Target="../media/image462.png"/><Relationship Id="rId305" Type="http://schemas.openxmlformats.org/officeDocument/2006/relationships/image" Target="../media/image469.png"/><Relationship Id="rId44" Type="http://schemas.openxmlformats.org/officeDocument/2006/relationships/customXml" Target="../ink/ink252.xml"/><Relationship Id="rId86" Type="http://schemas.openxmlformats.org/officeDocument/2006/relationships/customXml" Target="../ink/ink273.xml"/><Relationship Id="rId151" Type="http://schemas.openxmlformats.org/officeDocument/2006/relationships/image" Target="../media/image397.png"/><Relationship Id="rId193" Type="http://schemas.openxmlformats.org/officeDocument/2006/relationships/image" Target="../media/image416.png"/><Relationship Id="rId207" Type="http://schemas.openxmlformats.org/officeDocument/2006/relationships/image" Target="../media/image423.png"/><Relationship Id="rId249" Type="http://schemas.openxmlformats.org/officeDocument/2006/relationships/customXml" Target="../ink/ink359.xml"/><Relationship Id="rId13" Type="http://schemas.openxmlformats.org/officeDocument/2006/relationships/image" Target="../media/image329.png"/><Relationship Id="rId109" Type="http://schemas.openxmlformats.org/officeDocument/2006/relationships/image" Target="../media/image377.png"/><Relationship Id="rId260" Type="http://schemas.openxmlformats.org/officeDocument/2006/relationships/image" Target="../media/image448.png"/><Relationship Id="rId316" Type="http://schemas.openxmlformats.org/officeDocument/2006/relationships/customXml" Target="../ink/ink394.xml"/><Relationship Id="rId55" Type="http://schemas.openxmlformats.org/officeDocument/2006/relationships/image" Target="../media/image350.png"/><Relationship Id="rId97" Type="http://schemas.openxmlformats.org/officeDocument/2006/relationships/image" Target="../media/image371.png"/><Relationship Id="rId120" Type="http://schemas.openxmlformats.org/officeDocument/2006/relationships/image" Target="../media/image382.png"/><Relationship Id="rId162" Type="http://schemas.openxmlformats.org/officeDocument/2006/relationships/customXml" Target="../ink/ink312.xml"/><Relationship Id="rId218" Type="http://schemas.openxmlformats.org/officeDocument/2006/relationships/image" Target="../media/image428.png"/><Relationship Id="rId271" Type="http://schemas.openxmlformats.org/officeDocument/2006/relationships/customXml" Target="../ink/ink371.xml"/><Relationship Id="rId24" Type="http://schemas.openxmlformats.org/officeDocument/2006/relationships/customXml" Target="../ink/ink242.xml"/><Relationship Id="rId66" Type="http://schemas.openxmlformats.org/officeDocument/2006/relationships/customXml" Target="../ink/ink263.xml"/><Relationship Id="rId131" Type="http://schemas.openxmlformats.org/officeDocument/2006/relationships/customXml" Target="../ink/ink296.xml"/><Relationship Id="rId327" Type="http://schemas.openxmlformats.org/officeDocument/2006/relationships/image" Target="../media/image480.png"/><Relationship Id="rId173" Type="http://schemas.openxmlformats.org/officeDocument/2006/relationships/customXml" Target="../ink/ink318.xml"/><Relationship Id="rId229" Type="http://schemas.openxmlformats.org/officeDocument/2006/relationships/customXml" Target="../ink/ink349.xml"/><Relationship Id="rId240" Type="http://schemas.openxmlformats.org/officeDocument/2006/relationships/image" Target="../media/image4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7" Type="http://schemas.openxmlformats.org/officeDocument/2006/relationships/image" Target="../media/image527.png"/><Relationship Id="rId21" Type="http://schemas.openxmlformats.org/officeDocument/2006/relationships/image" Target="../media/image334.png"/><Relationship Id="rId63" Type="http://schemas.openxmlformats.org/officeDocument/2006/relationships/image" Target="../media/image500.png"/><Relationship Id="rId159" Type="http://schemas.openxmlformats.org/officeDocument/2006/relationships/customXml" Target="../ink/ink489.xml"/><Relationship Id="rId170" Type="http://schemas.openxmlformats.org/officeDocument/2006/relationships/image" Target="../media/image552.png"/><Relationship Id="rId226" Type="http://schemas.openxmlformats.org/officeDocument/2006/relationships/customXml" Target="../ink/ink524.xml"/><Relationship Id="rId268" Type="http://schemas.openxmlformats.org/officeDocument/2006/relationships/customXml" Target="../ink/ink546.xml"/><Relationship Id="rId32" Type="http://schemas.openxmlformats.org/officeDocument/2006/relationships/customXml" Target="../ink/ink424.xml"/><Relationship Id="rId74" Type="http://schemas.openxmlformats.org/officeDocument/2006/relationships/customXml" Target="../ink/ink445.xml"/><Relationship Id="rId128" Type="http://schemas.openxmlformats.org/officeDocument/2006/relationships/customXml" Target="../ink/ink472.xml"/><Relationship Id="rId5" Type="http://schemas.openxmlformats.org/officeDocument/2006/relationships/image" Target="../media/image326.png"/><Relationship Id="rId181" Type="http://schemas.openxmlformats.org/officeDocument/2006/relationships/customXml" Target="../ink/ink500.xml"/><Relationship Id="rId237" Type="http://schemas.openxmlformats.org/officeDocument/2006/relationships/image" Target="../media/image579.png"/><Relationship Id="rId279" Type="http://schemas.openxmlformats.org/officeDocument/2006/relationships/customXml" Target="../ink/ink552.xml"/><Relationship Id="rId43" Type="http://schemas.openxmlformats.org/officeDocument/2006/relationships/image" Target="../media/image490.png"/><Relationship Id="rId139" Type="http://schemas.openxmlformats.org/officeDocument/2006/relationships/customXml" Target="../ink/ink478.xml"/><Relationship Id="rId290" Type="http://schemas.openxmlformats.org/officeDocument/2006/relationships/image" Target="../media/image604.png"/><Relationship Id="rId85" Type="http://schemas.openxmlformats.org/officeDocument/2006/relationships/image" Target="../media/image511.png"/><Relationship Id="rId150" Type="http://schemas.openxmlformats.org/officeDocument/2006/relationships/image" Target="../media/image543.png"/><Relationship Id="rId192" Type="http://schemas.openxmlformats.org/officeDocument/2006/relationships/customXml" Target="../ink/ink506.xml"/><Relationship Id="rId206" Type="http://schemas.openxmlformats.org/officeDocument/2006/relationships/customXml" Target="../ink/ink513.xml"/><Relationship Id="rId248" Type="http://schemas.openxmlformats.org/officeDocument/2006/relationships/image" Target="../media/image584.png"/><Relationship Id="rId12" Type="http://schemas.openxmlformats.org/officeDocument/2006/relationships/customXml" Target="../ink/ink414.xml"/><Relationship Id="rId33" Type="http://schemas.openxmlformats.org/officeDocument/2006/relationships/image" Target="../media/image414.png"/><Relationship Id="rId108" Type="http://schemas.openxmlformats.org/officeDocument/2006/relationships/customXml" Target="../ink/ink462.xml"/><Relationship Id="rId129" Type="http://schemas.openxmlformats.org/officeDocument/2006/relationships/image" Target="../media/image533.png"/><Relationship Id="rId280" Type="http://schemas.openxmlformats.org/officeDocument/2006/relationships/image" Target="../media/image599.png"/><Relationship Id="rId54" Type="http://schemas.openxmlformats.org/officeDocument/2006/relationships/customXml" Target="../ink/ink435.xml"/><Relationship Id="rId75" Type="http://schemas.openxmlformats.org/officeDocument/2006/relationships/image" Target="../media/image506.png"/><Relationship Id="rId96" Type="http://schemas.openxmlformats.org/officeDocument/2006/relationships/customXml" Target="../ink/ink456.xml"/><Relationship Id="rId140" Type="http://schemas.openxmlformats.org/officeDocument/2006/relationships/image" Target="../media/image538.png"/><Relationship Id="rId161" Type="http://schemas.openxmlformats.org/officeDocument/2006/relationships/customXml" Target="../ink/ink490.xml"/><Relationship Id="rId182" Type="http://schemas.openxmlformats.org/officeDocument/2006/relationships/image" Target="../media/image555.png"/><Relationship Id="rId217" Type="http://schemas.openxmlformats.org/officeDocument/2006/relationships/image" Target="../media/image570.png"/><Relationship Id="rId6" Type="http://schemas.openxmlformats.org/officeDocument/2006/relationships/customXml" Target="../ink/ink411.xml"/><Relationship Id="rId238" Type="http://schemas.openxmlformats.org/officeDocument/2006/relationships/customXml" Target="../ink/ink530.xml"/><Relationship Id="rId259" Type="http://schemas.openxmlformats.org/officeDocument/2006/relationships/customXml" Target="../ink/ink541.xml"/><Relationship Id="rId23" Type="http://schemas.openxmlformats.org/officeDocument/2006/relationships/image" Target="../media/image335.png"/><Relationship Id="rId119" Type="http://schemas.openxmlformats.org/officeDocument/2006/relationships/image" Target="../media/image528.png"/><Relationship Id="rId270" Type="http://schemas.openxmlformats.org/officeDocument/2006/relationships/customXml" Target="../ink/ink547.xml"/><Relationship Id="rId291" Type="http://schemas.openxmlformats.org/officeDocument/2006/relationships/customXml" Target="../ink/ink558.xml"/><Relationship Id="rId44" Type="http://schemas.openxmlformats.org/officeDocument/2006/relationships/customXml" Target="../ink/ink430.xml"/><Relationship Id="rId65" Type="http://schemas.openxmlformats.org/officeDocument/2006/relationships/image" Target="../media/image501.png"/><Relationship Id="rId86" Type="http://schemas.openxmlformats.org/officeDocument/2006/relationships/customXml" Target="../ink/ink451.xml"/><Relationship Id="rId130" Type="http://schemas.openxmlformats.org/officeDocument/2006/relationships/customXml" Target="../ink/ink473.xml"/><Relationship Id="rId151" Type="http://schemas.openxmlformats.org/officeDocument/2006/relationships/customXml" Target="../ink/ink484.xml"/><Relationship Id="rId172" Type="http://schemas.openxmlformats.org/officeDocument/2006/relationships/image" Target="../media/image398.png"/><Relationship Id="rId193" Type="http://schemas.openxmlformats.org/officeDocument/2006/relationships/image" Target="../media/image560.png"/><Relationship Id="rId207" Type="http://schemas.openxmlformats.org/officeDocument/2006/relationships/image" Target="../media/image567.png"/><Relationship Id="rId228" Type="http://schemas.openxmlformats.org/officeDocument/2006/relationships/customXml" Target="../ink/ink525.xml"/><Relationship Id="rId249" Type="http://schemas.openxmlformats.org/officeDocument/2006/relationships/customXml" Target="../ink/ink536.xml"/><Relationship Id="rId13" Type="http://schemas.openxmlformats.org/officeDocument/2006/relationships/image" Target="../media/image330.png"/><Relationship Id="rId109" Type="http://schemas.openxmlformats.org/officeDocument/2006/relationships/image" Target="../media/image523.png"/><Relationship Id="rId260" Type="http://schemas.openxmlformats.org/officeDocument/2006/relationships/customXml" Target="../ink/ink542.xml"/><Relationship Id="rId281" Type="http://schemas.openxmlformats.org/officeDocument/2006/relationships/customXml" Target="../ink/ink553.xml"/><Relationship Id="rId34" Type="http://schemas.openxmlformats.org/officeDocument/2006/relationships/customXml" Target="../ink/ink425.xml"/><Relationship Id="rId55" Type="http://schemas.openxmlformats.org/officeDocument/2006/relationships/image" Target="../media/image496.png"/><Relationship Id="rId76" Type="http://schemas.openxmlformats.org/officeDocument/2006/relationships/customXml" Target="../ink/ink446.xml"/><Relationship Id="rId97" Type="http://schemas.openxmlformats.org/officeDocument/2006/relationships/image" Target="../media/image517.png"/><Relationship Id="rId120" Type="http://schemas.openxmlformats.org/officeDocument/2006/relationships/customXml" Target="../ink/ink468.xml"/><Relationship Id="rId141" Type="http://schemas.openxmlformats.org/officeDocument/2006/relationships/customXml" Target="../ink/ink479.xml"/><Relationship Id="rId7" Type="http://schemas.openxmlformats.org/officeDocument/2006/relationships/image" Target="../media/image327.png"/><Relationship Id="rId162" Type="http://schemas.openxmlformats.org/officeDocument/2006/relationships/image" Target="../media/image548.png"/><Relationship Id="rId183" Type="http://schemas.openxmlformats.org/officeDocument/2006/relationships/customXml" Target="../ink/ink501.xml"/><Relationship Id="rId218" Type="http://schemas.openxmlformats.org/officeDocument/2006/relationships/customXml" Target="../ink/ink520.xml"/><Relationship Id="rId239" Type="http://schemas.openxmlformats.org/officeDocument/2006/relationships/image" Target="../media/image580.png"/><Relationship Id="rId250" Type="http://schemas.openxmlformats.org/officeDocument/2006/relationships/image" Target="../media/image585.png"/><Relationship Id="rId271" Type="http://schemas.openxmlformats.org/officeDocument/2006/relationships/image" Target="../media/image595.png"/><Relationship Id="rId292" Type="http://schemas.openxmlformats.org/officeDocument/2006/relationships/image" Target="../media/image605.png"/><Relationship Id="rId24" Type="http://schemas.openxmlformats.org/officeDocument/2006/relationships/customXml" Target="../ink/ink420.xml"/><Relationship Id="rId45" Type="http://schemas.openxmlformats.org/officeDocument/2006/relationships/image" Target="../media/image491.png"/><Relationship Id="rId66" Type="http://schemas.openxmlformats.org/officeDocument/2006/relationships/customXml" Target="../ink/ink441.xml"/><Relationship Id="rId87" Type="http://schemas.openxmlformats.org/officeDocument/2006/relationships/image" Target="../media/image512.png"/><Relationship Id="rId110" Type="http://schemas.openxmlformats.org/officeDocument/2006/relationships/customXml" Target="../ink/ink463.xml"/><Relationship Id="rId131" Type="http://schemas.openxmlformats.org/officeDocument/2006/relationships/customXml" Target="../ink/ink474.xml"/><Relationship Id="rId152" Type="http://schemas.openxmlformats.org/officeDocument/2006/relationships/image" Target="../media/image544.png"/><Relationship Id="rId173" Type="http://schemas.openxmlformats.org/officeDocument/2006/relationships/customXml" Target="../ink/ink496.xml"/><Relationship Id="rId194" Type="http://schemas.openxmlformats.org/officeDocument/2006/relationships/customXml" Target="../ink/ink507.xml"/><Relationship Id="rId208" Type="http://schemas.openxmlformats.org/officeDocument/2006/relationships/customXml" Target="../ink/ink514.xml"/><Relationship Id="rId229" Type="http://schemas.openxmlformats.org/officeDocument/2006/relationships/image" Target="../media/image575.png"/><Relationship Id="rId240" Type="http://schemas.openxmlformats.org/officeDocument/2006/relationships/customXml" Target="../ink/ink531.xml"/><Relationship Id="rId261" Type="http://schemas.openxmlformats.org/officeDocument/2006/relationships/image" Target="../media/image590.png"/><Relationship Id="rId14" Type="http://schemas.openxmlformats.org/officeDocument/2006/relationships/customXml" Target="../ink/ink415.xml"/><Relationship Id="rId35" Type="http://schemas.openxmlformats.org/officeDocument/2006/relationships/image" Target="../media/image433.png"/><Relationship Id="rId56" Type="http://schemas.openxmlformats.org/officeDocument/2006/relationships/customXml" Target="../ink/ink436.xml"/><Relationship Id="rId77" Type="http://schemas.openxmlformats.org/officeDocument/2006/relationships/image" Target="../media/image507.png"/><Relationship Id="rId100" Type="http://schemas.openxmlformats.org/officeDocument/2006/relationships/customXml" Target="../ink/ink458.xml"/><Relationship Id="rId282" Type="http://schemas.openxmlformats.org/officeDocument/2006/relationships/image" Target="../media/image600.png"/><Relationship Id="rId8" Type="http://schemas.openxmlformats.org/officeDocument/2006/relationships/customXml" Target="../ink/ink412.xml"/><Relationship Id="rId98" Type="http://schemas.openxmlformats.org/officeDocument/2006/relationships/customXml" Target="../ink/ink457.xml"/><Relationship Id="rId121" Type="http://schemas.openxmlformats.org/officeDocument/2006/relationships/image" Target="../media/image529.png"/><Relationship Id="rId142" Type="http://schemas.openxmlformats.org/officeDocument/2006/relationships/image" Target="../media/image539.png"/><Relationship Id="rId163" Type="http://schemas.openxmlformats.org/officeDocument/2006/relationships/customXml" Target="../ink/ink491.xml"/><Relationship Id="rId184" Type="http://schemas.openxmlformats.org/officeDocument/2006/relationships/image" Target="../media/image556.png"/><Relationship Id="rId219" Type="http://schemas.openxmlformats.org/officeDocument/2006/relationships/image" Target="../media/image352.png"/><Relationship Id="rId230" Type="http://schemas.openxmlformats.org/officeDocument/2006/relationships/customXml" Target="../ink/ink526.xml"/><Relationship Id="rId251" Type="http://schemas.openxmlformats.org/officeDocument/2006/relationships/customXml" Target="../ink/ink537.xml"/><Relationship Id="rId25" Type="http://schemas.openxmlformats.org/officeDocument/2006/relationships/image" Target="../media/image338.png"/><Relationship Id="rId46" Type="http://schemas.openxmlformats.org/officeDocument/2006/relationships/customXml" Target="../ink/ink431.xml"/><Relationship Id="rId67" Type="http://schemas.openxmlformats.org/officeDocument/2006/relationships/image" Target="../media/image502.png"/><Relationship Id="rId272" Type="http://schemas.openxmlformats.org/officeDocument/2006/relationships/customXml" Target="../ink/ink548.xml"/><Relationship Id="rId293" Type="http://schemas.openxmlformats.org/officeDocument/2006/relationships/customXml" Target="../ink/ink559.xml"/><Relationship Id="rId88" Type="http://schemas.openxmlformats.org/officeDocument/2006/relationships/customXml" Target="../ink/ink452.xml"/><Relationship Id="rId111" Type="http://schemas.openxmlformats.org/officeDocument/2006/relationships/image" Target="../media/image524.png"/><Relationship Id="rId132" Type="http://schemas.openxmlformats.org/officeDocument/2006/relationships/image" Target="../media/image534.png"/><Relationship Id="rId153" Type="http://schemas.openxmlformats.org/officeDocument/2006/relationships/customXml" Target="../ink/ink485.xml"/><Relationship Id="rId174" Type="http://schemas.openxmlformats.org/officeDocument/2006/relationships/image" Target="../media/image553.png"/><Relationship Id="rId195" Type="http://schemas.openxmlformats.org/officeDocument/2006/relationships/image" Target="../media/image561.png"/><Relationship Id="rId209" Type="http://schemas.openxmlformats.org/officeDocument/2006/relationships/image" Target="../media/image568.png"/><Relationship Id="rId220" Type="http://schemas.openxmlformats.org/officeDocument/2006/relationships/customXml" Target="../ink/ink521.xml"/><Relationship Id="rId241" Type="http://schemas.openxmlformats.org/officeDocument/2006/relationships/image" Target="../media/image581.png"/><Relationship Id="rId15" Type="http://schemas.openxmlformats.org/officeDocument/2006/relationships/image" Target="../media/image331.png"/><Relationship Id="rId36" Type="http://schemas.openxmlformats.org/officeDocument/2006/relationships/customXml" Target="../ink/ink426.xml"/><Relationship Id="rId57" Type="http://schemas.openxmlformats.org/officeDocument/2006/relationships/image" Target="../media/image497.png"/><Relationship Id="rId262" Type="http://schemas.openxmlformats.org/officeDocument/2006/relationships/customXml" Target="../ink/ink543.xml"/><Relationship Id="rId283" Type="http://schemas.openxmlformats.org/officeDocument/2006/relationships/customXml" Target="../ink/ink554.xml"/><Relationship Id="rId78" Type="http://schemas.openxmlformats.org/officeDocument/2006/relationships/customXml" Target="../ink/ink447.xml"/><Relationship Id="rId99" Type="http://schemas.openxmlformats.org/officeDocument/2006/relationships/image" Target="../media/image518.png"/><Relationship Id="rId101" Type="http://schemas.openxmlformats.org/officeDocument/2006/relationships/image" Target="../media/image519.png"/><Relationship Id="rId122" Type="http://schemas.openxmlformats.org/officeDocument/2006/relationships/customXml" Target="../ink/ink469.xml"/><Relationship Id="rId143" Type="http://schemas.openxmlformats.org/officeDocument/2006/relationships/customXml" Target="../ink/ink480.xml"/><Relationship Id="rId164" Type="http://schemas.openxmlformats.org/officeDocument/2006/relationships/image" Target="../media/image549.png"/><Relationship Id="rId185" Type="http://schemas.openxmlformats.org/officeDocument/2006/relationships/customXml" Target="../ink/ink502.xml"/><Relationship Id="rId9" Type="http://schemas.openxmlformats.org/officeDocument/2006/relationships/image" Target="../media/image328.png"/><Relationship Id="rId210" Type="http://schemas.openxmlformats.org/officeDocument/2006/relationships/customXml" Target="../ink/ink515.xml"/><Relationship Id="rId26" Type="http://schemas.openxmlformats.org/officeDocument/2006/relationships/customXml" Target="../ink/ink421.xml"/><Relationship Id="rId231" Type="http://schemas.openxmlformats.org/officeDocument/2006/relationships/image" Target="../media/image576.png"/><Relationship Id="rId252" Type="http://schemas.openxmlformats.org/officeDocument/2006/relationships/image" Target="../media/image586.png"/><Relationship Id="rId273" Type="http://schemas.openxmlformats.org/officeDocument/2006/relationships/image" Target="../media/image596.png"/><Relationship Id="rId294" Type="http://schemas.openxmlformats.org/officeDocument/2006/relationships/image" Target="../media/image606.png"/><Relationship Id="rId47" Type="http://schemas.openxmlformats.org/officeDocument/2006/relationships/image" Target="../media/image492.png"/><Relationship Id="rId68" Type="http://schemas.openxmlformats.org/officeDocument/2006/relationships/customXml" Target="../ink/ink442.xml"/><Relationship Id="rId89" Type="http://schemas.openxmlformats.org/officeDocument/2006/relationships/image" Target="../media/image513.png"/><Relationship Id="rId112" Type="http://schemas.openxmlformats.org/officeDocument/2006/relationships/customXml" Target="../ink/ink464.xml"/><Relationship Id="rId133" Type="http://schemas.openxmlformats.org/officeDocument/2006/relationships/customXml" Target="../ink/ink475.xml"/><Relationship Id="rId154" Type="http://schemas.openxmlformats.org/officeDocument/2006/relationships/image" Target="../media/image545.png"/><Relationship Id="rId175" Type="http://schemas.openxmlformats.org/officeDocument/2006/relationships/customXml" Target="../ink/ink497.xml"/><Relationship Id="rId196" Type="http://schemas.openxmlformats.org/officeDocument/2006/relationships/customXml" Target="../ink/ink508.xml"/><Relationship Id="rId200" Type="http://schemas.openxmlformats.org/officeDocument/2006/relationships/customXml" Target="../ink/ink510.xml"/><Relationship Id="rId16" Type="http://schemas.openxmlformats.org/officeDocument/2006/relationships/customXml" Target="../ink/ink416.xml"/><Relationship Id="rId221" Type="http://schemas.openxmlformats.org/officeDocument/2006/relationships/image" Target="../media/image571.png"/><Relationship Id="rId242" Type="http://schemas.openxmlformats.org/officeDocument/2006/relationships/customXml" Target="../ink/ink532.xml"/><Relationship Id="rId263" Type="http://schemas.openxmlformats.org/officeDocument/2006/relationships/image" Target="../media/image591.png"/><Relationship Id="rId284" Type="http://schemas.openxmlformats.org/officeDocument/2006/relationships/image" Target="../media/image601.png"/><Relationship Id="rId37" Type="http://schemas.openxmlformats.org/officeDocument/2006/relationships/image" Target="../media/image448.png"/><Relationship Id="rId58" Type="http://schemas.openxmlformats.org/officeDocument/2006/relationships/customXml" Target="../ink/ink437.xml"/><Relationship Id="rId79" Type="http://schemas.openxmlformats.org/officeDocument/2006/relationships/image" Target="../media/image508.png"/><Relationship Id="rId102" Type="http://schemas.openxmlformats.org/officeDocument/2006/relationships/customXml" Target="../ink/ink459.xml"/><Relationship Id="rId123" Type="http://schemas.openxmlformats.org/officeDocument/2006/relationships/image" Target="../media/image530.png"/><Relationship Id="rId144" Type="http://schemas.openxmlformats.org/officeDocument/2006/relationships/image" Target="../media/image540.png"/><Relationship Id="rId90" Type="http://schemas.openxmlformats.org/officeDocument/2006/relationships/customXml" Target="../ink/ink453.xml"/><Relationship Id="rId165" Type="http://schemas.openxmlformats.org/officeDocument/2006/relationships/customXml" Target="../ink/ink492.xml"/><Relationship Id="rId186" Type="http://schemas.openxmlformats.org/officeDocument/2006/relationships/image" Target="../media/image557.png"/><Relationship Id="rId211" Type="http://schemas.openxmlformats.org/officeDocument/2006/relationships/image" Target="../media/image439.png"/><Relationship Id="rId232" Type="http://schemas.openxmlformats.org/officeDocument/2006/relationships/customXml" Target="../ink/ink527.xml"/><Relationship Id="rId253" Type="http://schemas.openxmlformats.org/officeDocument/2006/relationships/customXml" Target="../ink/ink538.xml"/><Relationship Id="rId274" Type="http://schemas.openxmlformats.org/officeDocument/2006/relationships/customXml" Target="../ink/ink549.xml"/><Relationship Id="rId27" Type="http://schemas.openxmlformats.org/officeDocument/2006/relationships/image" Target="../media/image342.png"/><Relationship Id="rId48" Type="http://schemas.openxmlformats.org/officeDocument/2006/relationships/customXml" Target="../ink/ink432.xml"/><Relationship Id="rId69" Type="http://schemas.openxmlformats.org/officeDocument/2006/relationships/image" Target="../media/image503.png"/><Relationship Id="rId113" Type="http://schemas.openxmlformats.org/officeDocument/2006/relationships/image" Target="../media/image525.png"/><Relationship Id="rId134" Type="http://schemas.openxmlformats.org/officeDocument/2006/relationships/image" Target="../media/image535.png"/><Relationship Id="rId80" Type="http://schemas.openxmlformats.org/officeDocument/2006/relationships/customXml" Target="../ink/ink448.xml"/><Relationship Id="rId155" Type="http://schemas.openxmlformats.org/officeDocument/2006/relationships/customXml" Target="../ink/ink486.xml"/><Relationship Id="rId176" Type="http://schemas.openxmlformats.org/officeDocument/2006/relationships/image" Target="../media/image554.png"/><Relationship Id="rId197" Type="http://schemas.openxmlformats.org/officeDocument/2006/relationships/image" Target="../media/image562.png"/><Relationship Id="rId201" Type="http://schemas.openxmlformats.org/officeDocument/2006/relationships/image" Target="../media/image564.png"/><Relationship Id="rId222" Type="http://schemas.openxmlformats.org/officeDocument/2006/relationships/customXml" Target="../ink/ink522.xml"/><Relationship Id="rId243" Type="http://schemas.openxmlformats.org/officeDocument/2006/relationships/customXml" Target="../ink/ink533.xml"/><Relationship Id="rId264" Type="http://schemas.openxmlformats.org/officeDocument/2006/relationships/customXml" Target="../ink/ink544.xml"/><Relationship Id="rId285" Type="http://schemas.openxmlformats.org/officeDocument/2006/relationships/customXml" Target="../ink/ink555.xml"/><Relationship Id="rId17" Type="http://schemas.openxmlformats.org/officeDocument/2006/relationships/image" Target="../media/image332.png"/><Relationship Id="rId38" Type="http://schemas.openxmlformats.org/officeDocument/2006/relationships/customXml" Target="../ink/ink427.xml"/><Relationship Id="rId59" Type="http://schemas.openxmlformats.org/officeDocument/2006/relationships/image" Target="../media/image498.png"/><Relationship Id="rId103" Type="http://schemas.openxmlformats.org/officeDocument/2006/relationships/image" Target="../media/image520.png"/><Relationship Id="rId124" Type="http://schemas.openxmlformats.org/officeDocument/2006/relationships/customXml" Target="../ink/ink470.xml"/><Relationship Id="rId70" Type="http://schemas.openxmlformats.org/officeDocument/2006/relationships/customXml" Target="../ink/ink443.xml"/><Relationship Id="rId91" Type="http://schemas.openxmlformats.org/officeDocument/2006/relationships/image" Target="../media/image514.png"/><Relationship Id="rId145" Type="http://schemas.openxmlformats.org/officeDocument/2006/relationships/customXml" Target="../ink/ink481.xml"/><Relationship Id="rId166" Type="http://schemas.openxmlformats.org/officeDocument/2006/relationships/image" Target="../media/image550.png"/><Relationship Id="rId187" Type="http://schemas.openxmlformats.org/officeDocument/2006/relationships/customXml" Target="../ink/ink503.xml"/><Relationship Id="rId1" Type="http://schemas.openxmlformats.org/officeDocument/2006/relationships/slideLayout" Target="../slideLayouts/slideLayout2.xml"/><Relationship Id="rId212" Type="http://schemas.openxmlformats.org/officeDocument/2006/relationships/customXml" Target="../ink/ink516.xml"/><Relationship Id="rId233" Type="http://schemas.openxmlformats.org/officeDocument/2006/relationships/image" Target="../media/image577.png"/><Relationship Id="rId254" Type="http://schemas.openxmlformats.org/officeDocument/2006/relationships/image" Target="../media/image587.png"/><Relationship Id="rId28" Type="http://schemas.openxmlformats.org/officeDocument/2006/relationships/customXml" Target="../ink/ink422.xml"/><Relationship Id="rId49" Type="http://schemas.openxmlformats.org/officeDocument/2006/relationships/image" Target="../media/image493.png"/><Relationship Id="rId114" Type="http://schemas.openxmlformats.org/officeDocument/2006/relationships/customXml" Target="../ink/ink465.xml"/><Relationship Id="rId275" Type="http://schemas.openxmlformats.org/officeDocument/2006/relationships/image" Target="../media/image597.png"/><Relationship Id="rId60" Type="http://schemas.openxmlformats.org/officeDocument/2006/relationships/customXml" Target="../ink/ink438.xml"/><Relationship Id="rId81" Type="http://schemas.openxmlformats.org/officeDocument/2006/relationships/image" Target="../media/image509.png"/><Relationship Id="rId135" Type="http://schemas.openxmlformats.org/officeDocument/2006/relationships/customXml" Target="../ink/ink476.xml"/><Relationship Id="rId156" Type="http://schemas.openxmlformats.org/officeDocument/2006/relationships/customXml" Target="../ink/ink487.xml"/><Relationship Id="rId177" Type="http://schemas.openxmlformats.org/officeDocument/2006/relationships/customXml" Target="../ink/ink498.xml"/><Relationship Id="rId198" Type="http://schemas.openxmlformats.org/officeDocument/2006/relationships/customXml" Target="../ink/ink509.xml"/><Relationship Id="rId202" Type="http://schemas.openxmlformats.org/officeDocument/2006/relationships/customXml" Target="../ink/ink511.xml"/><Relationship Id="rId223" Type="http://schemas.openxmlformats.org/officeDocument/2006/relationships/image" Target="../media/image572.png"/><Relationship Id="rId244" Type="http://schemas.openxmlformats.org/officeDocument/2006/relationships/image" Target="../media/image582.png"/><Relationship Id="rId18" Type="http://schemas.openxmlformats.org/officeDocument/2006/relationships/customXml" Target="../ink/ink417.xml"/><Relationship Id="rId39" Type="http://schemas.openxmlformats.org/officeDocument/2006/relationships/image" Target="../media/image418.png"/><Relationship Id="rId265" Type="http://schemas.openxmlformats.org/officeDocument/2006/relationships/image" Target="../media/image592.png"/><Relationship Id="rId286" Type="http://schemas.openxmlformats.org/officeDocument/2006/relationships/image" Target="../media/image602.png"/><Relationship Id="rId50" Type="http://schemas.openxmlformats.org/officeDocument/2006/relationships/customXml" Target="../ink/ink433.xml"/><Relationship Id="rId104" Type="http://schemas.openxmlformats.org/officeDocument/2006/relationships/customXml" Target="../ink/ink460.xml"/><Relationship Id="rId125" Type="http://schemas.openxmlformats.org/officeDocument/2006/relationships/image" Target="../media/image531.png"/><Relationship Id="rId146" Type="http://schemas.openxmlformats.org/officeDocument/2006/relationships/image" Target="../media/image541.png"/><Relationship Id="rId167" Type="http://schemas.openxmlformats.org/officeDocument/2006/relationships/customXml" Target="../ink/ink493.xml"/><Relationship Id="rId188" Type="http://schemas.openxmlformats.org/officeDocument/2006/relationships/customXml" Target="../ink/ink504.xml"/><Relationship Id="rId71" Type="http://schemas.openxmlformats.org/officeDocument/2006/relationships/image" Target="../media/image504.png"/><Relationship Id="rId92" Type="http://schemas.openxmlformats.org/officeDocument/2006/relationships/customXml" Target="../ink/ink454.xml"/><Relationship Id="rId213" Type="http://schemas.openxmlformats.org/officeDocument/2006/relationships/customXml" Target="../ink/ink517.xml"/><Relationship Id="rId234" Type="http://schemas.openxmlformats.org/officeDocument/2006/relationships/customXml" Target="../ink/ink528.xml"/><Relationship Id="rId2" Type="http://schemas.openxmlformats.org/officeDocument/2006/relationships/customXml" Target="../ink/ink409.xml"/><Relationship Id="rId29" Type="http://schemas.openxmlformats.org/officeDocument/2006/relationships/image" Target="../media/image343.png"/><Relationship Id="rId255" Type="http://schemas.openxmlformats.org/officeDocument/2006/relationships/customXml" Target="../ink/ink539.xml"/><Relationship Id="rId276" Type="http://schemas.openxmlformats.org/officeDocument/2006/relationships/customXml" Target="../ink/ink550.xml"/><Relationship Id="rId40" Type="http://schemas.openxmlformats.org/officeDocument/2006/relationships/customXml" Target="../ink/ink428.xml"/><Relationship Id="rId115" Type="http://schemas.openxmlformats.org/officeDocument/2006/relationships/image" Target="../media/image526.png"/><Relationship Id="rId136" Type="http://schemas.openxmlformats.org/officeDocument/2006/relationships/image" Target="../media/image536.png"/><Relationship Id="rId157" Type="http://schemas.openxmlformats.org/officeDocument/2006/relationships/image" Target="../media/image546.png"/><Relationship Id="rId178" Type="http://schemas.openxmlformats.org/officeDocument/2006/relationships/image" Target="../media/image413.png"/><Relationship Id="rId61" Type="http://schemas.openxmlformats.org/officeDocument/2006/relationships/image" Target="../media/image499.png"/><Relationship Id="rId82" Type="http://schemas.openxmlformats.org/officeDocument/2006/relationships/customXml" Target="../ink/ink449.xml"/><Relationship Id="rId199" Type="http://schemas.openxmlformats.org/officeDocument/2006/relationships/image" Target="../media/image563.png"/><Relationship Id="rId203" Type="http://schemas.openxmlformats.org/officeDocument/2006/relationships/image" Target="../media/image565.png"/><Relationship Id="rId19" Type="http://schemas.openxmlformats.org/officeDocument/2006/relationships/image" Target="../media/image333.png"/><Relationship Id="rId224" Type="http://schemas.openxmlformats.org/officeDocument/2006/relationships/customXml" Target="../ink/ink523.xml"/><Relationship Id="rId245" Type="http://schemas.openxmlformats.org/officeDocument/2006/relationships/customXml" Target="../ink/ink534.xml"/><Relationship Id="rId266" Type="http://schemas.openxmlformats.org/officeDocument/2006/relationships/customXml" Target="../ink/ink545.xml"/><Relationship Id="rId287" Type="http://schemas.openxmlformats.org/officeDocument/2006/relationships/customXml" Target="../ink/ink556.xml"/><Relationship Id="rId30" Type="http://schemas.openxmlformats.org/officeDocument/2006/relationships/customXml" Target="../ink/ink423.xml"/><Relationship Id="rId105" Type="http://schemas.openxmlformats.org/officeDocument/2006/relationships/image" Target="../media/image521.png"/><Relationship Id="rId126" Type="http://schemas.openxmlformats.org/officeDocument/2006/relationships/customXml" Target="../ink/ink471.xml"/><Relationship Id="rId147" Type="http://schemas.openxmlformats.org/officeDocument/2006/relationships/customXml" Target="../ink/ink482.xml"/><Relationship Id="rId168" Type="http://schemas.openxmlformats.org/officeDocument/2006/relationships/image" Target="../media/image551.png"/><Relationship Id="rId51" Type="http://schemas.openxmlformats.org/officeDocument/2006/relationships/image" Target="../media/image494.png"/><Relationship Id="rId72" Type="http://schemas.openxmlformats.org/officeDocument/2006/relationships/customXml" Target="../ink/ink444.xml"/><Relationship Id="rId93" Type="http://schemas.openxmlformats.org/officeDocument/2006/relationships/image" Target="../media/image515.png"/><Relationship Id="rId189" Type="http://schemas.openxmlformats.org/officeDocument/2006/relationships/image" Target="../media/image558.png"/><Relationship Id="rId3" Type="http://schemas.openxmlformats.org/officeDocument/2006/relationships/image" Target="../media/image324.png"/><Relationship Id="rId214" Type="http://schemas.openxmlformats.org/officeDocument/2006/relationships/customXml" Target="../ink/ink518.xml"/><Relationship Id="rId235" Type="http://schemas.openxmlformats.org/officeDocument/2006/relationships/image" Target="../media/image578.png"/><Relationship Id="rId256" Type="http://schemas.openxmlformats.org/officeDocument/2006/relationships/image" Target="../media/image588.png"/><Relationship Id="rId277" Type="http://schemas.openxmlformats.org/officeDocument/2006/relationships/image" Target="../media/image598.png"/><Relationship Id="rId116" Type="http://schemas.openxmlformats.org/officeDocument/2006/relationships/customXml" Target="../ink/ink466.xml"/><Relationship Id="rId137" Type="http://schemas.openxmlformats.org/officeDocument/2006/relationships/customXml" Target="../ink/ink477.xml"/><Relationship Id="rId158" Type="http://schemas.openxmlformats.org/officeDocument/2006/relationships/customXml" Target="../ink/ink488.xml"/><Relationship Id="rId20" Type="http://schemas.openxmlformats.org/officeDocument/2006/relationships/customXml" Target="../ink/ink418.xml"/><Relationship Id="rId41" Type="http://schemas.openxmlformats.org/officeDocument/2006/relationships/image" Target="../media/image460.png"/><Relationship Id="rId62" Type="http://schemas.openxmlformats.org/officeDocument/2006/relationships/customXml" Target="../ink/ink439.xml"/><Relationship Id="rId83" Type="http://schemas.openxmlformats.org/officeDocument/2006/relationships/image" Target="../media/image510.png"/><Relationship Id="rId179" Type="http://schemas.openxmlformats.org/officeDocument/2006/relationships/customXml" Target="../ink/ink499.xml"/><Relationship Id="rId190" Type="http://schemas.openxmlformats.org/officeDocument/2006/relationships/customXml" Target="../ink/ink505.xml"/><Relationship Id="rId204" Type="http://schemas.openxmlformats.org/officeDocument/2006/relationships/customXml" Target="../ink/ink512.xml"/><Relationship Id="rId225" Type="http://schemas.openxmlformats.org/officeDocument/2006/relationships/image" Target="../media/image573.png"/><Relationship Id="rId246" Type="http://schemas.openxmlformats.org/officeDocument/2006/relationships/image" Target="../media/image583.png"/><Relationship Id="rId267" Type="http://schemas.openxmlformats.org/officeDocument/2006/relationships/image" Target="../media/image593.png"/><Relationship Id="rId288" Type="http://schemas.openxmlformats.org/officeDocument/2006/relationships/image" Target="../media/image603.png"/><Relationship Id="rId106" Type="http://schemas.openxmlformats.org/officeDocument/2006/relationships/customXml" Target="../ink/ink461.xml"/><Relationship Id="rId127" Type="http://schemas.openxmlformats.org/officeDocument/2006/relationships/image" Target="../media/image532.png"/><Relationship Id="rId10" Type="http://schemas.openxmlformats.org/officeDocument/2006/relationships/customXml" Target="../ink/ink413.xml"/><Relationship Id="rId31" Type="http://schemas.openxmlformats.org/officeDocument/2006/relationships/image" Target="../media/image375.png"/><Relationship Id="rId52" Type="http://schemas.openxmlformats.org/officeDocument/2006/relationships/customXml" Target="../ink/ink434.xml"/><Relationship Id="rId73" Type="http://schemas.openxmlformats.org/officeDocument/2006/relationships/image" Target="../media/image505.png"/><Relationship Id="rId94" Type="http://schemas.openxmlformats.org/officeDocument/2006/relationships/customXml" Target="../ink/ink455.xml"/><Relationship Id="rId148" Type="http://schemas.openxmlformats.org/officeDocument/2006/relationships/image" Target="../media/image542.png"/><Relationship Id="rId169" Type="http://schemas.openxmlformats.org/officeDocument/2006/relationships/customXml" Target="../ink/ink494.xml"/><Relationship Id="rId4" Type="http://schemas.openxmlformats.org/officeDocument/2006/relationships/customXml" Target="../ink/ink410.xml"/><Relationship Id="rId180" Type="http://schemas.openxmlformats.org/officeDocument/2006/relationships/image" Target="../media/image351.png"/><Relationship Id="rId215" Type="http://schemas.openxmlformats.org/officeDocument/2006/relationships/image" Target="../media/image569.png"/><Relationship Id="rId236" Type="http://schemas.openxmlformats.org/officeDocument/2006/relationships/customXml" Target="../ink/ink529.xml"/><Relationship Id="rId257" Type="http://schemas.openxmlformats.org/officeDocument/2006/relationships/customXml" Target="../ink/ink540.xml"/><Relationship Id="rId278" Type="http://schemas.openxmlformats.org/officeDocument/2006/relationships/customXml" Target="../ink/ink551.xml"/><Relationship Id="rId42" Type="http://schemas.openxmlformats.org/officeDocument/2006/relationships/customXml" Target="../ink/ink429.xml"/><Relationship Id="rId84" Type="http://schemas.openxmlformats.org/officeDocument/2006/relationships/customXml" Target="../ink/ink450.xml"/><Relationship Id="rId138" Type="http://schemas.openxmlformats.org/officeDocument/2006/relationships/image" Target="../media/image537.png"/><Relationship Id="rId191" Type="http://schemas.openxmlformats.org/officeDocument/2006/relationships/image" Target="../media/image559.png"/><Relationship Id="rId205" Type="http://schemas.openxmlformats.org/officeDocument/2006/relationships/image" Target="../media/image566.png"/><Relationship Id="rId247" Type="http://schemas.openxmlformats.org/officeDocument/2006/relationships/customXml" Target="../ink/ink535.xml"/><Relationship Id="rId107" Type="http://schemas.openxmlformats.org/officeDocument/2006/relationships/image" Target="../media/image522.png"/><Relationship Id="rId289" Type="http://schemas.openxmlformats.org/officeDocument/2006/relationships/customXml" Target="../ink/ink557.xml"/><Relationship Id="rId11" Type="http://schemas.openxmlformats.org/officeDocument/2006/relationships/image" Target="../media/image329.png"/><Relationship Id="rId53" Type="http://schemas.openxmlformats.org/officeDocument/2006/relationships/image" Target="../media/image495.png"/><Relationship Id="rId149" Type="http://schemas.openxmlformats.org/officeDocument/2006/relationships/customXml" Target="../ink/ink483.xml"/><Relationship Id="rId95" Type="http://schemas.openxmlformats.org/officeDocument/2006/relationships/image" Target="../media/image516.png"/><Relationship Id="rId160" Type="http://schemas.openxmlformats.org/officeDocument/2006/relationships/image" Target="../media/image547.png"/><Relationship Id="rId216" Type="http://schemas.openxmlformats.org/officeDocument/2006/relationships/customXml" Target="../ink/ink519.xml"/><Relationship Id="rId258" Type="http://schemas.openxmlformats.org/officeDocument/2006/relationships/image" Target="../media/image589.png"/><Relationship Id="rId22" Type="http://schemas.openxmlformats.org/officeDocument/2006/relationships/customXml" Target="../ink/ink419.xml"/><Relationship Id="rId64" Type="http://schemas.openxmlformats.org/officeDocument/2006/relationships/customXml" Target="../ink/ink440.xml"/><Relationship Id="rId118" Type="http://schemas.openxmlformats.org/officeDocument/2006/relationships/customXml" Target="../ink/ink467.xml"/><Relationship Id="rId171" Type="http://schemas.openxmlformats.org/officeDocument/2006/relationships/customXml" Target="../ink/ink495.xml"/><Relationship Id="rId227" Type="http://schemas.openxmlformats.org/officeDocument/2006/relationships/image" Target="../media/image574.png"/><Relationship Id="rId269" Type="http://schemas.openxmlformats.org/officeDocument/2006/relationships/image" Target="../media/image59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6" Type="http://schemas.openxmlformats.org/officeDocument/2006/relationships/customXml" Target="../ink/ink572.xml"/><Relationship Id="rId21" Type="http://schemas.openxmlformats.org/officeDocument/2006/relationships/image" Target="../media/image5860.png"/><Relationship Id="rId42" Type="http://schemas.openxmlformats.org/officeDocument/2006/relationships/customXml" Target="../ink/ink580.xml"/><Relationship Id="rId47" Type="http://schemas.openxmlformats.org/officeDocument/2006/relationships/image" Target="../media/image5990.png"/><Relationship Id="rId63" Type="http://schemas.openxmlformats.org/officeDocument/2006/relationships/image" Target="../media/image607.png"/><Relationship Id="rId68" Type="http://schemas.openxmlformats.org/officeDocument/2006/relationships/customXml" Target="../ink/ink593.xml"/><Relationship Id="rId84" Type="http://schemas.openxmlformats.org/officeDocument/2006/relationships/customXml" Target="../ink/ink601.xml"/><Relationship Id="rId89" Type="http://schemas.openxmlformats.org/officeDocument/2006/relationships/image" Target="../media/image619.png"/><Relationship Id="rId16" Type="http://schemas.openxmlformats.org/officeDocument/2006/relationships/customXml" Target="../ink/ink567.xml"/><Relationship Id="rId11" Type="http://schemas.openxmlformats.org/officeDocument/2006/relationships/image" Target="../media/image5810.png"/><Relationship Id="rId32" Type="http://schemas.openxmlformats.org/officeDocument/2006/relationships/customXml" Target="../ink/ink575.xml"/><Relationship Id="rId37" Type="http://schemas.openxmlformats.org/officeDocument/2006/relationships/image" Target="../media/image5940.png"/><Relationship Id="rId53" Type="http://schemas.openxmlformats.org/officeDocument/2006/relationships/image" Target="../media/image6020.png"/><Relationship Id="rId58" Type="http://schemas.openxmlformats.org/officeDocument/2006/relationships/customXml" Target="../ink/ink588.xml"/><Relationship Id="rId74" Type="http://schemas.openxmlformats.org/officeDocument/2006/relationships/customXml" Target="../ink/ink596.xml"/><Relationship Id="rId79" Type="http://schemas.openxmlformats.org/officeDocument/2006/relationships/image" Target="../media/image615.png"/><Relationship Id="rId5" Type="http://schemas.openxmlformats.org/officeDocument/2006/relationships/image" Target="../media/image5780.png"/><Relationship Id="rId90" Type="http://schemas.openxmlformats.org/officeDocument/2006/relationships/customXml" Target="../ink/ink604.xml"/><Relationship Id="rId95" Type="http://schemas.openxmlformats.org/officeDocument/2006/relationships/image" Target="../media/image622.png"/><Relationship Id="rId22" Type="http://schemas.openxmlformats.org/officeDocument/2006/relationships/customXml" Target="../ink/ink570.xml"/><Relationship Id="rId27" Type="http://schemas.openxmlformats.org/officeDocument/2006/relationships/image" Target="../media/image5890.png"/><Relationship Id="rId43" Type="http://schemas.openxmlformats.org/officeDocument/2006/relationships/image" Target="../media/image5970.png"/><Relationship Id="rId48" Type="http://schemas.openxmlformats.org/officeDocument/2006/relationships/customXml" Target="../ink/ink583.xml"/><Relationship Id="rId64" Type="http://schemas.openxmlformats.org/officeDocument/2006/relationships/customXml" Target="../ink/ink591.xml"/><Relationship Id="rId69" Type="http://schemas.openxmlformats.org/officeDocument/2006/relationships/image" Target="../media/image610.png"/><Relationship Id="rId80" Type="http://schemas.openxmlformats.org/officeDocument/2006/relationships/customXml" Target="../ink/ink599.xml"/><Relationship Id="rId85" Type="http://schemas.openxmlformats.org/officeDocument/2006/relationships/image" Target="../media/image617.png"/><Relationship Id="rId3" Type="http://schemas.openxmlformats.org/officeDocument/2006/relationships/image" Target="../media/image5770.png"/><Relationship Id="rId12" Type="http://schemas.openxmlformats.org/officeDocument/2006/relationships/customXml" Target="../ink/ink565.xml"/><Relationship Id="rId17" Type="http://schemas.openxmlformats.org/officeDocument/2006/relationships/image" Target="../media/image5840.png"/><Relationship Id="rId25" Type="http://schemas.openxmlformats.org/officeDocument/2006/relationships/image" Target="../media/image5880.png"/><Relationship Id="rId33" Type="http://schemas.openxmlformats.org/officeDocument/2006/relationships/image" Target="../media/image5920.png"/><Relationship Id="rId38" Type="http://schemas.openxmlformats.org/officeDocument/2006/relationships/customXml" Target="../ink/ink578.xml"/><Relationship Id="rId46" Type="http://schemas.openxmlformats.org/officeDocument/2006/relationships/customXml" Target="../ink/ink582.xml"/><Relationship Id="rId59" Type="http://schemas.openxmlformats.org/officeDocument/2006/relationships/image" Target="../media/image6050.png"/><Relationship Id="rId67" Type="http://schemas.openxmlformats.org/officeDocument/2006/relationships/image" Target="../media/image609.png"/><Relationship Id="rId20" Type="http://schemas.openxmlformats.org/officeDocument/2006/relationships/customXml" Target="../ink/ink569.xml"/><Relationship Id="rId41" Type="http://schemas.openxmlformats.org/officeDocument/2006/relationships/image" Target="../media/image5960.png"/><Relationship Id="rId54" Type="http://schemas.openxmlformats.org/officeDocument/2006/relationships/customXml" Target="../ink/ink586.xml"/><Relationship Id="rId62" Type="http://schemas.openxmlformats.org/officeDocument/2006/relationships/customXml" Target="../ink/ink590.xml"/><Relationship Id="rId70" Type="http://schemas.openxmlformats.org/officeDocument/2006/relationships/customXml" Target="../ink/ink594.xml"/><Relationship Id="rId75" Type="http://schemas.openxmlformats.org/officeDocument/2006/relationships/image" Target="../media/image613.png"/><Relationship Id="rId83" Type="http://schemas.openxmlformats.org/officeDocument/2006/relationships/image" Target="../media/image616.png"/><Relationship Id="rId88" Type="http://schemas.openxmlformats.org/officeDocument/2006/relationships/customXml" Target="../ink/ink603.xml"/><Relationship Id="rId91" Type="http://schemas.openxmlformats.org/officeDocument/2006/relationships/image" Target="../media/image620.png"/><Relationship Id="rId96" Type="http://schemas.openxmlformats.org/officeDocument/2006/relationships/customXml" Target="../ink/ink607.xml"/><Relationship Id="rId1" Type="http://schemas.openxmlformats.org/officeDocument/2006/relationships/slideLayout" Target="../slideLayouts/slideLayout2.xml"/><Relationship Id="rId6" Type="http://schemas.openxmlformats.org/officeDocument/2006/relationships/customXml" Target="../ink/ink562.xml"/><Relationship Id="rId15" Type="http://schemas.openxmlformats.org/officeDocument/2006/relationships/image" Target="../media/image5830.png"/><Relationship Id="rId23" Type="http://schemas.openxmlformats.org/officeDocument/2006/relationships/image" Target="../media/image5870.png"/><Relationship Id="rId28" Type="http://schemas.openxmlformats.org/officeDocument/2006/relationships/customXml" Target="../ink/ink573.xml"/><Relationship Id="rId36" Type="http://schemas.openxmlformats.org/officeDocument/2006/relationships/customXml" Target="../ink/ink577.xml"/><Relationship Id="rId49" Type="http://schemas.openxmlformats.org/officeDocument/2006/relationships/image" Target="../media/image6000.png"/><Relationship Id="rId57" Type="http://schemas.openxmlformats.org/officeDocument/2006/relationships/image" Target="../media/image6040.png"/><Relationship Id="rId10" Type="http://schemas.openxmlformats.org/officeDocument/2006/relationships/customXml" Target="../ink/ink564.xml"/><Relationship Id="rId31" Type="http://schemas.openxmlformats.org/officeDocument/2006/relationships/image" Target="../media/image5910.png"/><Relationship Id="rId44" Type="http://schemas.openxmlformats.org/officeDocument/2006/relationships/customXml" Target="../ink/ink581.xml"/><Relationship Id="rId52" Type="http://schemas.openxmlformats.org/officeDocument/2006/relationships/customXml" Target="../ink/ink585.xml"/><Relationship Id="rId60" Type="http://schemas.openxmlformats.org/officeDocument/2006/relationships/customXml" Target="../ink/ink589.xml"/><Relationship Id="rId65" Type="http://schemas.openxmlformats.org/officeDocument/2006/relationships/image" Target="../media/image608.png"/><Relationship Id="rId73" Type="http://schemas.openxmlformats.org/officeDocument/2006/relationships/image" Target="../media/image612.png"/><Relationship Id="rId78" Type="http://schemas.openxmlformats.org/officeDocument/2006/relationships/customXml" Target="../ink/ink598.xml"/><Relationship Id="rId81" Type="http://schemas.openxmlformats.org/officeDocument/2006/relationships/image" Target="../media/image25210.png"/><Relationship Id="rId86" Type="http://schemas.openxmlformats.org/officeDocument/2006/relationships/customXml" Target="../ink/ink602.xml"/><Relationship Id="rId94" Type="http://schemas.openxmlformats.org/officeDocument/2006/relationships/customXml" Target="../ink/ink606.xml"/><Relationship Id="rId99" Type="http://schemas.openxmlformats.org/officeDocument/2006/relationships/image" Target="../media/image624.png"/><Relationship Id="rId4" Type="http://schemas.openxmlformats.org/officeDocument/2006/relationships/customXml" Target="../ink/ink561.xml"/><Relationship Id="rId9" Type="http://schemas.openxmlformats.org/officeDocument/2006/relationships/image" Target="../media/image5800.png"/><Relationship Id="rId13" Type="http://schemas.openxmlformats.org/officeDocument/2006/relationships/image" Target="../media/image5820.png"/><Relationship Id="rId18" Type="http://schemas.openxmlformats.org/officeDocument/2006/relationships/customXml" Target="../ink/ink568.xml"/><Relationship Id="rId39" Type="http://schemas.openxmlformats.org/officeDocument/2006/relationships/image" Target="../media/image5950.png"/><Relationship Id="rId34" Type="http://schemas.openxmlformats.org/officeDocument/2006/relationships/customXml" Target="../ink/ink576.xml"/><Relationship Id="rId50" Type="http://schemas.openxmlformats.org/officeDocument/2006/relationships/customXml" Target="../ink/ink584.xml"/><Relationship Id="rId55" Type="http://schemas.openxmlformats.org/officeDocument/2006/relationships/image" Target="../media/image6030.png"/><Relationship Id="rId76" Type="http://schemas.openxmlformats.org/officeDocument/2006/relationships/customXml" Target="../ink/ink597.xml"/><Relationship Id="rId97" Type="http://schemas.openxmlformats.org/officeDocument/2006/relationships/image" Target="../media/image623.png"/><Relationship Id="rId7" Type="http://schemas.openxmlformats.org/officeDocument/2006/relationships/image" Target="../media/image5790.png"/><Relationship Id="rId71" Type="http://schemas.openxmlformats.org/officeDocument/2006/relationships/image" Target="../media/image611.png"/><Relationship Id="rId92" Type="http://schemas.openxmlformats.org/officeDocument/2006/relationships/customXml" Target="../ink/ink605.xml"/><Relationship Id="rId2" Type="http://schemas.openxmlformats.org/officeDocument/2006/relationships/customXml" Target="../ink/ink560.xml"/><Relationship Id="rId29" Type="http://schemas.openxmlformats.org/officeDocument/2006/relationships/image" Target="../media/image5900.png"/><Relationship Id="rId24" Type="http://schemas.openxmlformats.org/officeDocument/2006/relationships/customXml" Target="../ink/ink571.xml"/><Relationship Id="rId40" Type="http://schemas.openxmlformats.org/officeDocument/2006/relationships/customXml" Target="../ink/ink579.xml"/><Relationship Id="rId45" Type="http://schemas.openxmlformats.org/officeDocument/2006/relationships/image" Target="../media/image5980.png"/><Relationship Id="rId66" Type="http://schemas.openxmlformats.org/officeDocument/2006/relationships/customXml" Target="../ink/ink592.xml"/><Relationship Id="rId87" Type="http://schemas.openxmlformats.org/officeDocument/2006/relationships/image" Target="../media/image618.png"/><Relationship Id="rId61" Type="http://schemas.openxmlformats.org/officeDocument/2006/relationships/image" Target="../media/image6060.png"/><Relationship Id="rId82" Type="http://schemas.openxmlformats.org/officeDocument/2006/relationships/customXml" Target="../ink/ink600.xml"/><Relationship Id="rId19" Type="http://schemas.openxmlformats.org/officeDocument/2006/relationships/image" Target="../media/image5850.png"/><Relationship Id="rId14" Type="http://schemas.openxmlformats.org/officeDocument/2006/relationships/customXml" Target="../ink/ink566.xml"/><Relationship Id="rId30" Type="http://schemas.openxmlformats.org/officeDocument/2006/relationships/customXml" Target="../ink/ink574.xml"/><Relationship Id="rId35" Type="http://schemas.openxmlformats.org/officeDocument/2006/relationships/image" Target="../media/image5930.png"/><Relationship Id="rId56" Type="http://schemas.openxmlformats.org/officeDocument/2006/relationships/customXml" Target="../ink/ink587.xml"/><Relationship Id="rId77" Type="http://schemas.openxmlformats.org/officeDocument/2006/relationships/image" Target="../media/image614.png"/><Relationship Id="rId8" Type="http://schemas.openxmlformats.org/officeDocument/2006/relationships/customXml" Target="../ink/ink563.xml"/><Relationship Id="rId51" Type="http://schemas.openxmlformats.org/officeDocument/2006/relationships/image" Target="../media/image6010.png"/><Relationship Id="rId72" Type="http://schemas.openxmlformats.org/officeDocument/2006/relationships/customXml" Target="../ink/ink595.xml"/><Relationship Id="rId93" Type="http://schemas.openxmlformats.org/officeDocument/2006/relationships/image" Target="../media/image621.png"/><Relationship Id="rId98" Type="http://schemas.openxmlformats.org/officeDocument/2006/relationships/customXml" Target="../ink/ink608.xml"/></Relationships>
</file>

<file path=ppt/slides/_rels/slide24.xml.rels><?xml version="1.0" encoding="UTF-8" standalone="yes"?>
<Relationships xmlns="http://schemas.openxmlformats.org/package/2006/relationships"><Relationship Id="rId117" Type="http://schemas.openxmlformats.org/officeDocument/2006/relationships/image" Target="../media/image681.png"/><Relationship Id="rId21" Type="http://schemas.openxmlformats.org/officeDocument/2006/relationships/image" Target="../media/image634.png"/><Relationship Id="rId42" Type="http://schemas.openxmlformats.org/officeDocument/2006/relationships/customXml" Target="../ink/ink629.xml"/><Relationship Id="rId63" Type="http://schemas.openxmlformats.org/officeDocument/2006/relationships/image" Target="../media/image655.png"/><Relationship Id="rId84" Type="http://schemas.openxmlformats.org/officeDocument/2006/relationships/customXml" Target="../ink/ink650.xml"/><Relationship Id="rId138" Type="http://schemas.openxmlformats.org/officeDocument/2006/relationships/customXml" Target="../ink/ink677.xml"/><Relationship Id="rId159" Type="http://schemas.openxmlformats.org/officeDocument/2006/relationships/image" Target="../media/image702.png"/><Relationship Id="rId107" Type="http://schemas.openxmlformats.org/officeDocument/2006/relationships/image" Target="../media/image676.png"/><Relationship Id="rId11" Type="http://schemas.openxmlformats.org/officeDocument/2006/relationships/image" Target="../media/image629.png"/><Relationship Id="rId32" Type="http://schemas.openxmlformats.org/officeDocument/2006/relationships/customXml" Target="../ink/ink624.xml"/><Relationship Id="rId53" Type="http://schemas.openxmlformats.org/officeDocument/2006/relationships/image" Target="../media/image650.png"/><Relationship Id="rId74" Type="http://schemas.openxmlformats.org/officeDocument/2006/relationships/customXml" Target="../ink/ink645.xml"/><Relationship Id="rId128" Type="http://schemas.openxmlformats.org/officeDocument/2006/relationships/customXml" Target="../ink/ink672.xml"/><Relationship Id="rId149" Type="http://schemas.openxmlformats.org/officeDocument/2006/relationships/image" Target="../media/image697.png"/><Relationship Id="rId5" Type="http://schemas.openxmlformats.org/officeDocument/2006/relationships/image" Target="../media/image626.png"/><Relationship Id="rId95" Type="http://schemas.openxmlformats.org/officeDocument/2006/relationships/image" Target="../media/image671.png"/><Relationship Id="rId160" Type="http://schemas.openxmlformats.org/officeDocument/2006/relationships/customXml" Target="../ink/ink688.xml"/><Relationship Id="rId22" Type="http://schemas.openxmlformats.org/officeDocument/2006/relationships/customXml" Target="../ink/ink619.xml"/><Relationship Id="rId43" Type="http://schemas.openxmlformats.org/officeDocument/2006/relationships/image" Target="../media/image645.png"/><Relationship Id="rId64" Type="http://schemas.openxmlformats.org/officeDocument/2006/relationships/customXml" Target="../ink/ink640.xml"/><Relationship Id="rId118" Type="http://schemas.openxmlformats.org/officeDocument/2006/relationships/customXml" Target="../ink/ink667.xml"/><Relationship Id="rId139" Type="http://schemas.openxmlformats.org/officeDocument/2006/relationships/image" Target="../media/image692.png"/><Relationship Id="rId85" Type="http://schemas.openxmlformats.org/officeDocument/2006/relationships/image" Target="../media/image666.png"/><Relationship Id="rId150" Type="http://schemas.openxmlformats.org/officeDocument/2006/relationships/customXml" Target="../ink/ink683.xml"/><Relationship Id="rId12" Type="http://schemas.openxmlformats.org/officeDocument/2006/relationships/customXml" Target="../ink/ink614.xml"/><Relationship Id="rId17" Type="http://schemas.openxmlformats.org/officeDocument/2006/relationships/image" Target="../media/image632.png"/><Relationship Id="rId33" Type="http://schemas.openxmlformats.org/officeDocument/2006/relationships/image" Target="../media/image640.png"/><Relationship Id="rId38" Type="http://schemas.openxmlformats.org/officeDocument/2006/relationships/customXml" Target="../ink/ink627.xml"/><Relationship Id="rId59" Type="http://schemas.openxmlformats.org/officeDocument/2006/relationships/image" Target="../media/image653.png"/><Relationship Id="rId103" Type="http://schemas.openxmlformats.org/officeDocument/2006/relationships/image" Target="../media/image675.png"/><Relationship Id="rId108" Type="http://schemas.openxmlformats.org/officeDocument/2006/relationships/customXml" Target="../ink/ink662.xml"/><Relationship Id="rId124" Type="http://schemas.openxmlformats.org/officeDocument/2006/relationships/customXml" Target="../ink/ink670.xml"/><Relationship Id="rId129" Type="http://schemas.openxmlformats.org/officeDocument/2006/relationships/image" Target="../media/image687.png"/><Relationship Id="rId54" Type="http://schemas.openxmlformats.org/officeDocument/2006/relationships/customXml" Target="../ink/ink635.xml"/><Relationship Id="rId70" Type="http://schemas.openxmlformats.org/officeDocument/2006/relationships/customXml" Target="../ink/ink643.xml"/><Relationship Id="rId75" Type="http://schemas.openxmlformats.org/officeDocument/2006/relationships/image" Target="../media/image661.png"/><Relationship Id="rId91" Type="http://schemas.openxmlformats.org/officeDocument/2006/relationships/image" Target="../media/image669.png"/><Relationship Id="rId96" Type="http://schemas.openxmlformats.org/officeDocument/2006/relationships/customXml" Target="../ink/ink656.xml"/><Relationship Id="rId140" Type="http://schemas.openxmlformats.org/officeDocument/2006/relationships/customXml" Target="../ink/ink678.xml"/><Relationship Id="rId145" Type="http://schemas.openxmlformats.org/officeDocument/2006/relationships/image" Target="../media/image695.png"/><Relationship Id="rId161" Type="http://schemas.openxmlformats.org/officeDocument/2006/relationships/customXml" Target="../ink/ink689.xml"/><Relationship Id="rId1" Type="http://schemas.openxmlformats.org/officeDocument/2006/relationships/slideLayout" Target="../slideLayouts/slideLayout2.xml"/><Relationship Id="rId6" Type="http://schemas.openxmlformats.org/officeDocument/2006/relationships/customXml" Target="../ink/ink611.xml"/><Relationship Id="rId23" Type="http://schemas.openxmlformats.org/officeDocument/2006/relationships/image" Target="../media/image635.png"/><Relationship Id="rId28" Type="http://schemas.openxmlformats.org/officeDocument/2006/relationships/customXml" Target="../ink/ink622.xml"/><Relationship Id="rId49" Type="http://schemas.openxmlformats.org/officeDocument/2006/relationships/image" Target="../media/image648.png"/><Relationship Id="rId114" Type="http://schemas.openxmlformats.org/officeDocument/2006/relationships/customXml" Target="../ink/ink665.xml"/><Relationship Id="rId119" Type="http://schemas.openxmlformats.org/officeDocument/2006/relationships/image" Target="../media/image682.png"/><Relationship Id="rId44" Type="http://schemas.openxmlformats.org/officeDocument/2006/relationships/customXml" Target="../ink/ink630.xml"/><Relationship Id="rId60" Type="http://schemas.openxmlformats.org/officeDocument/2006/relationships/customXml" Target="../ink/ink638.xml"/><Relationship Id="rId65" Type="http://schemas.openxmlformats.org/officeDocument/2006/relationships/image" Target="../media/image656.png"/><Relationship Id="rId81" Type="http://schemas.openxmlformats.org/officeDocument/2006/relationships/image" Target="../media/image664.png"/><Relationship Id="rId86" Type="http://schemas.openxmlformats.org/officeDocument/2006/relationships/customXml" Target="../ink/ink651.xml"/><Relationship Id="rId130" Type="http://schemas.openxmlformats.org/officeDocument/2006/relationships/customXml" Target="../ink/ink673.xml"/><Relationship Id="rId135" Type="http://schemas.openxmlformats.org/officeDocument/2006/relationships/image" Target="../media/image690.png"/><Relationship Id="rId151" Type="http://schemas.openxmlformats.org/officeDocument/2006/relationships/image" Target="../media/image698.png"/><Relationship Id="rId156" Type="http://schemas.openxmlformats.org/officeDocument/2006/relationships/customXml" Target="../ink/ink686.xml"/><Relationship Id="rId13" Type="http://schemas.openxmlformats.org/officeDocument/2006/relationships/image" Target="../media/image630.png"/><Relationship Id="rId18" Type="http://schemas.openxmlformats.org/officeDocument/2006/relationships/customXml" Target="../ink/ink617.xml"/><Relationship Id="rId39" Type="http://schemas.openxmlformats.org/officeDocument/2006/relationships/image" Target="../media/image643.png"/><Relationship Id="rId109" Type="http://schemas.openxmlformats.org/officeDocument/2006/relationships/image" Target="../media/image677.png"/><Relationship Id="rId34" Type="http://schemas.openxmlformats.org/officeDocument/2006/relationships/customXml" Target="../ink/ink625.xml"/><Relationship Id="rId50" Type="http://schemas.openxmlformats.org/officeDocument/2006/relationships/customXml" Target="../ink/ink633.xml"/><Relationship Id="rId55" Type="http://schemas.openxmlformats.org/officeDocument/2006/relationships/image" Target="../media/image651.png"/><Relationship Id="rId76" Type="http://schemas.openxmlformats.org/officeDocument/2006/relationships/customXml" Target="../ink/ink646.xml"/><Relationship Id="rId97" Type="http://schemas.openxmlformats.org/officeDocument/2006/relationships/image" Target="../media/image672.png"/><Relationship Id="rId104" Type="http://schemas.openxmlformats.org/officeDocument/2006/relationships/customXml" Target="../ink/ink660.xml"/><Relationship Id="rId120" Type="http://schemas.openxmlformats.org/officeDocument/2006/relationships/customXml" Target="../ink/ink668.xml"/><Relationship Id="rId125" Type="http://schemas.openxmlformats.org/officeDocument/2006/relationships/image" Target="../media/image685.png"/><Relationship Id="rId141" Type="http://schemas.openxmlformats.org/officeDocument/2006/relationships/image" Target="../media/image693.png"/><Relationship Id="rId146" Type="http://schemas.openxmlformats.org/officeDocument/2006/relationships/customXml" Target="../ink/ink681.xml"/><Relationship Id="rId7" Type="http://schemas.openxmlformats.org/officeDocument/2006/relationships/image" Target="../media/image627.png"/><Relationship Id="rId71" Type="http://schemas.openxmlformats.org/officeDocument/2006/relationships/image" Target="../media/image659.png"/><Relationship Id="rId92" Type="http://schemas.openxmlformats.org/officeDocument/2006/relationships/customXml" Target="../ink/ink654.xml"/><Relationship Id="rId162" Type="http://schemas.openxmlformats.org/officeDocument/2006/relationships/image" Target="../media/image703.png"/><Relationship Id="rId2" Type="http://schemas.openxmlformats.org/officeDocument/2006/relationships/customXml" Target="../ink/ink609.xml"/><Relationship Id="rId29" Type="http://schemas.openxmlformats.org/officeDocument/2006/relationships/image" Target="../media/image638.png"/><Relationship Id="rId24" Type="http://schemas.openxmlformats.org/officeDocument/2006/relationships/customXml" Target="../ink/ink620.xml"/><Relationship Id="rId40" Type="http://schemas.openxmlformats.org/officeDocument/2006/relationships/customXml" Target="../ink/ink628.xml"/><Relationship Id="rId45" Type="http://schemas.openxmlformats.org/officeDocument/2006/relationships/image" Target="../media/image646.png"/><Relationship Id="rId66" Type="http://schemas.openxmlformats.org/officeDocument/2006/relationships/customXml" Target="../ink/ink641.xml"/><Relationship Id="rId87" Type="http://schemas.openxmlformats.org/officeDocument/2006/relationships/image" Target="../media/image667.png"/><Relationship Id="rId110" Type="http://schemas.openxmlformats.org/officeDocument/2006/relationships/customXml" Target="../ink/ink663.xml"/><Relationship Id="rId115" Type="http://schemas.openxmlformats.org/officeDocument/2006/relationships/image" Target="../media/image680.png"/><Relationship Id="rId131" Type="http://schemas.openxmlformats.org/officeDocument/2006/relationships/image" Target="../media/image688.png"/><Relationship Id="rId136" Type="http://schemas.openxmlformats.org/officeDocument/2006/relationships/customXml" Target="../ink/ink676.xml"/><Relationship Id="rId157" Type="http://schemas.openxmlformats.org/officeDocument/2006/relationships/image" Target="../media/image701.png"/><Relationship Id="rId61" Type="http://schemas.openxmlformats.org/officeDocument/2006/relationships/image" Target="../media/image654.png"/><Relationship Id="rId82" Type="http://schemas.openxmlformats.org/officeDocument/2006/relationships/customXml" Target="../ink/ink649.xml"/><Relationship Id="rId152" Type="http://schemas.openxmlformats.org/officeDocument/2006/relationships/customXml" Target="../ink/ink684.xml"/><Relationship Id="rId19" Type="http://schemas.openxmlformats.org/officeDocument/2006/relationships/image" Target="../media/image633.png"/><Relationship Id="rId14" Type="http://schemas.openxmlformats.org/officeDocument/2006/relationships/customXml" Target="../ink/ink615.xml"/><Relationship Id="rId30" Type="http://schemas.openxmlformats.org/officeDocument/2006/relationships/customXml" Target="../ink/ink623.xml"/><Relationship Id="rId35" Type="http://schemas.openxmlformats.org/officeDocument/2006/relationships/image" Target="../media/image641.png"/><Relationship Id="rId56" Type="http://schemas.openxmlformats.org/officeDocument/2006/relationships/customXml" Target="../ink/ink636.xml"/><Relationship Id="rId77" Type="http://schemas.openxmlformats.org/officeDocument/2006/relationships/image" Target="../media/image662.png"/><Relationship Id="rId100" Type="http://schemas.openxmlformats.org/officeDocument/2006/relationships/customXml" Target="../ink/ink658.xml"/><Relationship Id="rId105" Type="http://schemas.openxmlformats.org/officeDocument/2006/relationships/image" Target="../media/image25210.png"/><Relationship Id="rId126" Type="http://schemas.openxmlformats.org/officeDocument/2006/relationships/customXml" Target="../ink/ink671.xml"/><Relationship Id="rId147" Type="http://schemas.openxmlformats.org/officeDocument/2006/relationships/image" Target="../media/image696.png"/><Relationship Id="rId8" Type="http://schemas.openxmlformats.org/officeDocument/2006/relationships/customXml" Target="../ink/ink612.xml"/><Relationship Id="rId51" Type="http://schemas.openxmlformats.org/officeDocument/2006/relationships/image" Target="../media/image649.png"/><Relationship Id="rId72" Type="http://schemas.openxmlformats.org/officeDocument/2006/relationships/customXml" Target="../ink/ink644.xml"/><Relationship Id="rId93" Type="http://schemas.openxmlformats.org/officeDocument/2006/relationships/image" Target="../media/image670.png"/><Relationship Id="rId98" Type="http://schemas.openxmlformats.org/officeDocument/2006/relationships/customXml" Target="../ink/ink657.xml"/><Relationship Id="rId121" Type="http://schemas.openxmlformats.org/officeDocument/2006/relationships/image" Target="../media/image683.png"/><Relationship Id="rId142" Type="http://schemas.openxmlformats.org/officeDocument/2006/relationships/customXml" Target="../ink/ink679.xml"/><Relationship Id="rId3" Type="http://schemas.openxmlformats.org/officeDocument/2006/relationships/image" Target="../media/image625.png"/><Relationship Id="rId25" Type="http://schemas.openxmlformats.org/officeDocument/2006/relationships/image" Target="../media/image636.png"/><Relationship Id="rId46" Type="http://schemas.openxmlformats.org/officeDocument/2006/relationships/customXml" Target="../ink/ink631.xml"/><Relationship Id="rId67" Type="http://schemas.openxmlformats.org/officeDocument/2006/relationships/image" Target="../media/image657.png"/><Relationship Id="rId116" Type="http://schemas.openxmlformats.org/officeDocument/2006/relationships/customXml" Target="../ink/ink666.xml"/><Relationship Id="rId137" Type="http://schemas.openxmlformats.org/officeDocument/2006/relationships/image" Target="../media/image691.png"/><Relationship Id="rId158" Type="http://schemas.openxmlformats.org/officeDocument/2006/relationships/customXml" Target="../ink/ink687.xml"/><Relationship Id="rId20" Type="http://schemas.openxmlformats.org/officeDocument/2006/relationships/customXml" Target="../ink/ink618.xml"/><Relationship Id="rId41" Type="http://schemas.openxmlformats.org/officeDocument/2006/relationships/image" Target="../media/image644.png"/><Relationship Id="rId62" Type="http://schemas.openxmlformats.org/officeDocument/2006/relationships/customXml" Target="../ink/ink639.xml"/><Relationship Id="rId83" Type="http://schemas.openxmlformats.org/officeDocument/2006/relationships/image" Target="../media/image665.png"/><Relationship Id="rId88" Type="http://schemas.openxmlformats.org/officeDocument/2006/relationships/customXml" Target="../ink/ink652.xml"/><Relationship Id="rId111" Type="http://schemas.openxmlformats.org/officeDocument/2006/relationships/image" Target="../media/image678.png"/><Relationship Id="rId132" Type="http://schemas.openxmlformats.org/officeDocument/2006/relationships/customXml" Target="../ink/ink674.xml"/><Relationship Id="rId153" Type="http://schemas.openxmlformats.org/officeDocument/2006/relationships/image" Target="../media/image699.png"/><Relationship Id="rId15" Type="http://schemas.openxmlformats.org/officeDocument/2006/relationships/image" Target="../media/image631.png"/><Relationship Id="rId36" Type="http://schemas.openxmlformats.org/officeDocument/2006/relationships/customXml" Target="../ink/ink626.xml"/><Relationship Id="rId57" Type="http://schemas.openxmlformats.org/officeDocument/2006/relationships/image" Target="../media/image652.png"/><Relationship Id="rId106" Type="http://schemas.openxmlformats.org/officeDocument/2006/relationships/customXml" Target="../ink/ink661.xml"/><Relationship Id="rId127" Type="http://schemas.openxmlformats.org/officeDocument/2006/relationships/image" Target="../media/image686.png"/><Relationship Id="rId10" Type="http://schemas.openxmlformats.org/officeDocument/2006/relationships/customXml" Target="../ink/ink613.xml"/><Relationship Id="rId31" Type="http://schemas.openxmlformats.org/officeDocument/2006/relationships/image" Target="../media/image639.png"/><Relationship Id="rId52" Type="http://schemas.openxmlformats.org/officeDocument/2006/relationships/customXml" Target="../ink/ink634.xml"/><Relationship Id="rId73" Type="http://schemas.openxmlformats.org/officeDocument/2006/relationships/image" Target="../media/image660.png"/><Relationship Id="rId78" Type="http://schemas.openxmlformats.org/officeDocument/2006/relationships/customXml" Target="../ink/ink647.xml"/><Relationship Id="rId94" Type="http://schemas.openxmlformats.org/officeDocument/2006/relationships/customXml" Target="../ink/ink655.xml"/><Relationship Id="rId99" Type="http://schemas.openxmlformats.org/officeDocument/2006/relationships/image" Target="../media/image673.png"/><Relationship Id="rId101" Type="http://schemas.openxmlformats.org/officeDocument/2006/relationships/image" Target="../media/image674.png"/><Relationship Id="rId122" Type="http://schemas.openxmlformats.org/officeDocument/2006/relationships/customXml" Target="../ink/ink669.xml"/><Relationship Id="rId143" Type="http://schemas.openxmlformats.org/officeDocument/2006/relationships/image" Target="../media/image694.png"/><Relationship Id="rId148" Type="http://schemas.openxmlformats.org/officeDocument/2006/relationships/customXml" Target="../ink/ink682.xml"/><Relationship Id="rId4" Type="http://schemas.openxmlformats.org/officeDocument/2006/relationships/customXml" Target="../ink/ink610.xml"/><Relationship Id="rId9" Type="http://schemas.openxmlformats.org/officeDocument/2006/relationships/image" Target="../media/image628.png"/><Relationship Id="rId26" Type="http://schemas.openxmlformats.org/officeDocument/2006/relationships/customXml" Target="../ink/ink621.xml"/><Relationship Id="rId47" Type="http://schemas.openxmlformats.org/officeDocument/2006/relationships/image" Target="../media/image647.png"/><Relationship Id="rId68" Type="http://schemas.openxmlformats.org/officeDocument/2006/relationships/customXml" Target="../ink/ink642.xml"/><Relationship Id="rId89" Type="http://schemas.openxmlformats.org/officeDocument/2006/relationships/image" Target="../media/image668.png"/><Relationship Id="rId112" Type="http://schemas.openxmlformats.org/officeDocument/2006/relationships/customXml" Target="../ink/ink664.xml"/><Relationship Id="rId133" Type="http://schemas.openxmlformats.org/officeDocument/2006/relationships/image" Target="../media/image689.png"/><Relationship Id="rId154" Type="http://schemas.openxmlformats.org/officeDocument/2006/relationships/customXml" Target="../ink/ink685.xml"/><Relationship Id="rId16" Type="http://schemas.openxmlformats.org/officeDocument/2006/relationships/customXml" Target="../ink/ink616.xml"/><Relationship Id="rId37" Type="http://schemas.openxmlformats.org/officeDocument/2006/relationships/image" Target="../media/image642.png"/><Relationship Id="rId58" Type="http://schemas.openxmlformats.org/officeDocument/2006/relationships/customXml" Target="../ink/ink637.xml"/><Relationship Id="rId79" Type="http://schemas.openxmlformats.org/officeDocument/2006/relationships/image" Target="../media/image663.png"/><Relationship Id="rId102" Type="http://schemas.openxmlformats.org/officeDocument/2006/relationships/customXml" Target="../ink/ink659.xml"/><Relationship Id="rId123" Type="http://schemas.openxmlformats.org/officeDocument/2006/relationships/image" Target="../media/image684.png"/><Relationship Id="rId144" Type="http://schemas.openxmlformats.org/officeDocument/2006/relationships/customXml" Target="../ink/ink680.xml"/><Relationship Id="rId90" Type="http://schemas.openxmlformats.org/officeDocument/2006/relationships/customXml" Target="../ink/ink653.xml"/><Relationship Id="rId27" Type="http://schemas.openxmlformats.org/officeDocument/2006/relationships/image" Target="../media/image637.png"/><Relationship Id="rId48" Type="http://schemas.openxmlformats.org/officeDocument/2006/relationships/customXml" Target="../ink/ink632.xml"/><Relationship Id="rId69" Type="http://schemas.openxmlformats.org/officeDocument/2006/relationships/image" Target="../media/image658.png"/><Relationship Id="rId113" Type="http://schemas.openxmlformats.org/officeDocument/2006/relationships/image" Target="../media/image679.png"/><Relationship Id="rId134" Type="http://schemas.openxmlformats.org/officeDocument/2006/relationships/customXml" Target="../ink/ink675.xml"/><Relationship Id="rId80" Type="http://schemas.openxmlformats.org/officeDocument/2006/relationships/customXml" Target="../ink/ink648.xml"/><Relationship Id="rId155" Type="http://schemas.openxmlformats.org/officeDocument/2006/relationships/image" Target="../media/image700.png"/></Relationships>
</file>

<file path=ppt/slides/_rels/slide25.xml.rels><?xml version="1.0" encoding="UTF-8" standalone="yes"?>
<Relationships xmlns="http://schemas.openxmlformats.org/package/2006/relationships"><Relationship Id="rId117" Type="http://schemas.openxmlformats.org/officeDocument/2006/relationships/image" Target="../media/image733.png"/><Relationship Id="rId21" Type="http://schemas.openxmlformats.org/officeDocument/2006/relationships/image" Target="../media/image634.png"/><Relationship Id="rId42" Type="http://schemas.openxmlformats.org/officeDocument/2006/relationships/customXml" Target="../ink/ink710.xml"/><Relationship Id="rId63" Type="http://schemas.openxmlformats.org/officeDocument/2006/relationships/image" Target="../media/image707.png"/><Relationship Id="rId84" Type="http://schemas.openxmlformats.org/officeDocument/2006/relationships/customXml" Target="../ink/ink731.xml"/><Relationship Id="rId138" Type="http://schemas.openxmlformats.org/officeDocument/2006/relationships/customXml" Target="../ink/ink758.xml"/><Relationship Id="rId159" Type="http://schemas.openxmlformats.org/officeDocument/2006/relationships/image" Target="../media/image754.png"/><Relationship Id="rId170" Type="http://schemas.openxmlformats.org/officeDocument/2006/relationships/customXml" Target="../ink/ink774.xml"/><Relationship Id="rId191" Type="http://schemas.openxmlformats.org/officeDocument/2006/relationships/customXml" Target="../ink/ink785.xml"/><Relationship Id="rId205" Type="http://schemas.openxmlformats.org/officeDocument/2006/relationships/customXml" Target="../ink/ink792.xml"/><Relationship Id="rId107" Type="http://schemas.openxmlformats.org/officeDocument/2006/relationships/image" Target="../media/image728.png"/><Relationship Id="rId11" Type="http://schemas.openxmlformats.org/officeDocument/2006/relationships/image" Target="../media/image629.png"/><Relationship Id="rId32" Type="http://schemas.openxmlformats.org/officeDocument/2006/relationships/customXml" Target="../ink/ink705.xml"/><Relationship Id="rId53" Type="http://schemas.openxmlformats.org/officeDocument/2006/relationships/image" Target="../media/image650.png"/><Relationship Id="rId74" Type="http://schemas.openxmlformats.org/officeDocument/2006/relationships/customXml" Target="../ink/ink726.xml"/><Relationship Id="rId128" Type="http://schemas.openxmlformats.org/officeDocument/2006/relationships/customXml" Target="../ink/ink753.xml"/><Relationship Id="rId149" Type="http://schemas.openxmlformats.org/officeDocument/2006/relationships/image" Target="../media/image749.png"/><Relationship Id="rId5" Type="http://schemas.openxmlformats.org/officeDocument/2006/relationships/image" Target="../media/image626.png"/><Relationship Id="rId95" Type="http://schemas.openxmlformats.org/officeDocument/2006/relationships/image" Target="../media/image722.png"/><Relationship Id="rId160" Type="http://schemas.openxmlformats.org/officeDocument/2006/relationships/customXml" Target="../ink/ink769.xml"/><Relationship Id="rId181" Type="http://schemas.openxmlformats.org/officeDocument/2006/relationships/customXml" Target="../ink/ink780.xml"/><Relationship Id="rId22" Type="http://schemas.openxmlformats.org/officeDocument/2006/relationships/customXml" Target="../ink/ink700.xml"/><Relationship Id="rId43" Type="http://schemas.openxmlformats.org/officeDocument/2006/relationships/image" Target="../media/image645.png"/><Relationship Id="rId64" Type="http://schemas.openxmlformats.org/officeDocument/2006/relationships/customXml" Target="../ink/ink721.xml"/><Relationship Id="rId118" Type="http://schemas.openxmlformats.org/officeDocument/2006/relationships/customXml" Target="../ink/ink748.xml"/><Relationship Id="rId139" Type="http://schemas.openxmlformats.org/officeDocument/2006/relationships/image" Target="../media/image744.png"/><Relationship Id="rId85" Type="http://schemas.openxmlformats.org/officeDocument/2006/relationships/image" Target="../media/image717.png"/><Relationship Id="rId150" Type="http://schemas.openxmlformats.org/officeDocument/2006/relationships/customXml" Target="../ink/ink764.xml"/><Relationship Id="rId171" Type="http://schemas.openxmlformats.org/officeDocument/2006/relationships/image" Target="../media/image760.png"/><Relationship Id="rId192" Type="http://schemas.openxmlformats.org/officeDocument/2006/relationships/image" Target="../media/image769.png"/><Relationship Id="rId206" Type="http://schemas.openxmlformats.org/officeDocument/2006/relationships/image" Target="../media/image775.png"/><Relationship Id="rId12" Type="http://schemas.openxmlformats.org/officeDocument/2006/relationships/customXml" Target="../ink/ink695.xml"/><Relationship Id="rId33" Type="http://schemas.openxmlformats.org/officeDocument/2006/relationships/image" Target="../media/image640.png"/><Relationship Id="rId108" Type="http://schemas.openxmlformats.org/officeDocument/2006/relationships/customXml" Target="../ink/ink743.xml"/><Relationship Id="rId129" Type="http://schemas.openxmlformats.org/officeDocument/2006/relationships/image" Target="../media/image739.png"/><Relationship Id="rId54" Type="http://schemas.openxmlformats.org/officeDocument/2006/relationships/customXml" Target="../ink/ink716.xml"/><Relationship Id="rId75" Type="http://schemas.openxmlformats.org/officeDocument/2006/relationships/image" Target="../media/image713.png"/><Relationship Id="rId96" Type="http://schemas.openxmlformats.org/officeDocument/2006/relationships/customXml" Target="../ink/ink737.xml"/><Relationship Id="rId140" Type="http://schemas.openxmlformats.org/officeDocument/2006/relationships/customXml" Target="../ink/ink759.xml"/><Relationship Id="rId161" Type="http://schemas.openxmlformats.org/officeDocument/2006/relationships/image" Target="../media/image755.png"/><Relationship Id="rId182" Type="http://schemas.openxmlformats.org/officeDocument/2006/relationships/image" Target="../media/image765.png"/><Relationship Id="rId6" Type="http://schemas.openxmlformats.org/officeDocument/2006/relationships/customXml" Target="../ink/ink692.xml"/><Relationship Id="rId23" Type="http://schemas.openxmlformats.org/officeDocument/2006/relationships/image" Target="../media/image635.png"/><Relationship Id="rId119" Type="http://schemas.openxmlformats.org/officeDocument/2006/relationships/image" Target="../media/image734.png"/><Relationship Id="rId44" Type="http://schemas.openxmlformats.org/officeDocument/2006/relationships/customXml" Target="../ink/ink711.xml"/><Relationship Id="rId65" Type="http://schemas.openxmlformats.org/officeDocument/2006/relationships/image" Target="../media/image708.png"/><Relationship Id="rId86" Type="http://schemas.openxmlformats.org/officeDocument/2006/relationships/customXml" Target="../ink/ink732.xml"/><Relationship Id="rId130" Type="http://schemas.openxmlformats.org/officeDocument/2006/relationships/customXml" Target="../ink/ink754.xml"/><Relationship Id="rId151" Type="http://schemas.openxmlformats.org/officeDocument/2006/relationships/image" Target="../media/image750.png"/><Relationship Id="rId172" Type="http://schemas.openxmlformats.org/officeDocument/2006/relationships/customXml" Target="../ink/ink775.xml"/><Relationship Id="rId193" Type="http://schemas.openxmlformats.org/officeDocument/2006/relationships/customXml" Target="../ink/ink786.xml"/><Relationship Id="rId207" Type="http://schemas.openxmlformats.org/officeDocument/2006/relationships/customXml" Target="../ink/ink793.xml"/><Relationship Id="rId13" Type="http://schemas.openxmlformats.org/officeDocument/2006/relationships/image" Target="../media/image630.png"/><Relationship Id="rId109" Type="http://schemas.openxmlformats.org/officeDocument/2006/relationships/image" Target="../media/image729.png"/><Relationship Id="rId34" Type="http://schemas.openxmlformats.org/officeDocument/2006/relationships/customXml" Target="../ink/ink706.xml"/><Relationship Id="rId55" Type="http://schemas.openxmlformats.org/officeDocument/2006/relationships/image" Target="../media/image651.png"/><Relationship Id="rId76" Type="http://schemas.openxmlformats.org/officeDocument/2006/relationships/customXml" Target="../ink/ink727.xml"/><Relationship Id="rId97" Type="http://schemas.openxmlformats.org/officeDocument/2006/relationships/image" Target="../media/image723.png"/><Relationship Id="rId120" Type="http://schemas.openxmlformats.org/officeDocument/2006/relationships/customXml" Target="../ink/ink749.xml"/><Relationship Id="rId141" Type="http://schemas.openxmlformats.org/officeDocument/2006/relationships/image" Target="../media/image745.png"/><Relationship Id="rId7" Type="http://schemas.openxmlformats.org/officeDocument/2006/relationships/image" Target="../media/image627.png"/><Relationship Id="rId162" Type="http://schemas.openxmlformats.org/officeDocument/2006/relationships/customXml" Target="../ink/ink770.xml"/><Relationship Id="rId183" Type="http://schemas.openxmlformats.org/officeDocument/2006/relationships/customXml" Target="../ink/ink781.xml"/><Relationship Id="rId24" Type="http://schemas.openxmlformats.org/officeDocument/2006/relationships/customXml" Target="../ink/ink701.xml"/><Relationship Id="rId45" Type="http://schemas.openxmlformats.org/officeDocument/2006/relationships/image" Target="../media/image646.png"/><Relationship Id="rId66" Type="http://schemas.openxmlformats.org/officeDocument/2006/relationships/customXml" Target="../ink/ink722.xml"/><Relationship Id="rId87" Type="http://schemas.openxmlformats.org/officeDocument/2006/relationships/image" Target="../media/image718.png"/><Relationship Id="rId110" Type="http://schemas.openxmlformats.org/officeDocument/2006/relationships/customXml" Target="../ink/ink744.xml"/><Relationship Id="rId131" Type="http://schemas.openxmlformats.org/officeDocument/2006/relationships/image" Target="../media/image740.png"/><Relationship Id="rId61" Type="http://schemas.openxmlformats.org/officeDocument/2006/relationships/image" Target="../media/image706.png"/><Relationship Id="rId82" Type="http://schemas.openxmlformats.org/officeDocument/2006/relationships/customXml" Target="../ink/ink730.xml"/><Relationship Id="rId152" Type="http://schemas.openxmlformats.org/officeDocument/2006/relationships/customXml" Target="../ink/ink765.xml"/><Relationship Id="rId173" Type="http://schemas.openxmlformats.org/officeDocument/2006/relationships/image" Target="../media/image761.png"/><Relationship Id="rId194" Type="http://schemas.openxmlformats.org/officeDocument/2006/relationships/image" Target="../media/image621.png"/><Relationship Id="rId199" Type="http://schemas.openxmlformats.org/officeDocument/2006/relationships/customXml" Target="../ink/ink789.xml"/><Relationship Id="rId203" Type="http://schemas.openxmlformats.org/officeDocument/2006/relationships/customXml" Target="../ink/ink791.xml"/><Relationship Id="rId208" Type="http://schemas.openxmlformats.org/officeDocument/2006/relationships/customXml" Target="../ink/ink794.xml"/><Relationship Id="rId19" Type="http://schemas.openxmlformats.org/officeDocument/2006/relationships/image" Target="../media/image633.png"/><Relationship Id="rId14" Type="http://schemas.openxmlformats.org/officeDocument/2006/relationships/customXml" Target="../ink/ink696.xml"/><Relationship Id="rId30" Type="http://schemas.openxmlformats.org/officeDocument/2006/relationships/customXml" Target="../ink/ink704.xml"/><Relationship Id="rId35" Type="http://schemas.openxmlformats.org/officeDocument/2006/relationships/image" Target="../media/image641.png"/><Relationship Id="rId56" Type="http://schemas.openxmlformats.org/officeDocument/2006/relationships/customXml" Target="../ink/ink717.xml"/><Relationship Id="rId77" Type="http://schemas.openxmlformats.org/officeDocument/2006/relationships/image" Target="../media/image617.png"/><Relationship Id="rId100" Type="http://schemas.openxmlformats.org/officeDocument/2006/relationships/customXml" Target="../ink/ink739.xml"/><Relationship Id="rId105" Type="http://schemas.openxmlformats.org/officeDocument/2006/relationships/image" Target="../media/image727.png"/><Relationship Id="rId126" Type="http://schemas.openxmlformats.org/officeDocument/2006/relationships/customXml" Target="../ink/ink752.xml"/><Relationship Id="rId147" Type="http://schemas.openxmlformats.org/officeDocument/2006/relationships/image" Target="../media/image748.png"/><Relationship Id="rId168" Type="http://schemas.openxmlformats.org/officeDocument/2006/relationships/customXml" Target="../ink/ink773.xml"/><Relationship Id="rId8" Type="http://schemas.openxmlformats.org/officeDocument/2006/relationships/customXml" Target="../ink/ink693.xml"/><Relationship Id="rId51" Type="http://schemas.openxmlformats.org/officeDocument/2006/relationships/image" Target="../media/image649.png"/><Relationship Id="rId72" Type="http://schemas.openxmlformats.org/officeDocument/2006/relationships/customXml" Target="../ink/ink725.xml"/><Relationship Id="rId93" Type="http://schemas.openxmlformats.org/officeDocument/2006/relationships/image" Target="../media/image721.png"/><Relationship Id="rId98" Type="http://schemas.openxmlformats.org/officeDocument/2006/relationships/customXml" Target="../ink/ink738.xml"/><Relationship Id="rId121" Type="http://schemas.openxmlformats.org/officeDocument/2006/relationships/image" Target="../media/image735.png"/><Relationship Id="rId142" Type="http://schemas.openxmlformats.org/officeDocument/2006/relationships/customXml" Target="../ink/ink760.xml"/><Relationship Id="rId163" Type="http://schemas.openxmlformats.org/officeDocument/2006/relationships/image" Target="../media/image756.png"/><Relationship Id="rId184" Type="http://schemas.openxmlformats.org/officeDocument/2006/relationships/image" Target="../media/image766.png"/><Relationship Id="rId189" Type="http://schemas.openxmlformats.org/officeDocument/2006/relationships/customXml" Target="../ink/ink784.xml"/><Relationship Id="rId3" Type="http://schemas.openxmlformats.org/officeDocument/2006/relationships/image" Target="../media/image625.png"/><Relationship Id="rId25" Type="http://schemas.openxmlformats.org/officeDocument/2006/relationships/image" Target="../media/image636.png"/><Relationship Id="rId46" Type="http://schemas.openxmlformats.org/officeDocument/2006/relationships/customXml" Target="../ink/ink712.xml"/><Relationship Id="rId67" Type="http://schemas.openxmlformats.org/officeDocument/2006/relationships/image" Target="../media/image709.png"/><Relationship Id="rId116" Type="http://schemas.openxmlformats.org/officeDocument/2006/relationships/customXml" Target="../ink/ink747.xml"/><Relationship Id="rId137" Type="http://schemas.openxmlformats.org/officeDocument/2006/relationships/image" Target="../media/image743.png"/><Relationship Id="rId158" Type="http://schemas.openxmlformats.org/officeDocument/2006/relationships/customXml" Target="../ink/ink768.xml"/><Relationship Id="rId20" Type="http://schemas.openxmlformats.org/officeDocument/2006/relationships/customXml" Target="../ink/ink699.xml"/><Relationship Id="rId41" Type="http://schemas.openxmlformats.org/officeDocument/2006/relationships/image" Target="../media/image644.png"/><Relationship Id="rId62" Type="http://schemas.openxmlformats.org/officeDocument/2006/relationships/customXml" Target="../ink/ink720.xml"/><Relationship Id="rId83" Type="http://schemas.openxmlformats.org/officeDocument/2006/relationships/image" Target="../media/image716.png"/><Relationship Id="rId88" Type="http://schemas.openxmlformats.org/officeDocument/2006/relationships/customXml" Target="../ink/ink733.xml"/><Relationship Id="rId111" Type="http://schemas.openxmlformats.org/officeDocument/2006/relationships/image" Target="../media/image730.png"/><Relationship Id="rId132" Type="http://schemas.openxmlformats.org/officeDocument/2006/relationships/customXml" Target="../ink/ink755.xml"/><Relationship Id="rId153" Type="http://schemas.openxmlformats.org/officeDocument/2006/relationships/image" Target="../media/image751.png"/><Relationship Id="rId174" Type="http://schemas.openxmlformats.org/officeDocument/2006/relationships/customXml" Target="../ink/ink776.xml"/><Relationship Id="rId179" Type="http://schemas.openxmlformats.org/officeDocument/2006/relationships/customXml" Target="../ink/ink779.xml"/><Relationship Id="rId195" Type="http://schemas.openxmlformats.org/officeDocument/2006/relationships/customXml" Target="../ink/ink787.xml"/><Relationship Id="rId209" Type="http://schemas.openxmlformats.org/officeDocument/2006/relationships/image" Target="../media/image776.png"/><Relationship Id="rId190" Type="http://schemas.openxmlformats.org/officeDocument/2006/relationships/image" Target="../media/image768.png"/><Relationship Id="rId204" Type="http://schemas.openxmlformats.org/officeDocument/2006/relationships/image" Target="../media/image774.png"/><Relationship Id="rId15" Type="http://schemas.openxmlformats.org/officeDocument/2006/relationships/image" Target="../media/image631.png"/><Relationship Id="rId36" Type="http://schemas.openxmlformats.org/officeDocument/2006/relationships/customXml" Target="../ink/ink707.xml"/><Relationship Id="rId57" Type="http://schemas.openxmlformats.org/officeDocument/2006/relationships/image" Target="../media/image704.png"/><Relationship Id="rId106" Type="http://schemas.openxmlformats.org/officeDocument/2006/relationships/customXml" Target="../ink/ink742.xml"/><Relationship Id="rId127" Type="http://schemas.openxmlformats.org/officeDocument/2006/relationships/image" Target="../media/image738.png"/><Relationship Id="rId10" Type="http://schemas.openxmlformats.org/officeDocument/2006/relationships/customXml" Target="../ink/ink694.xml"/><Relationship Id="rId31" Type="http://schemas.openxmlformats.org/officeDocument/2006/relationships/image" Target="../media/image639.png"/><Relationship Id="rId52" Type="http://schemas.openxmlformats.org/officeDocument/2006/relationships/customXml" Target="../ink/ink715.xml"/><Relationship Id="rId73" Type="http://schemas.openxmlformats.org/officeDocument/2006/relationships/image" Target="../media/image712.png"/><Relationship Id="rId78" Type="http://schemas.openxmlformats.org/officeDocument/2006/relationships/customXml" Target="../ink/ink728.xml"/><Relationship Id="rId94" Type="http://schemas.openxmlformats.org/officeDocument/2006/relationships/customXml" Target="../ink/ink736.xml"/><Relationship Id="rId99" Type="http://schemas.openxmlformats.org/officeDocument/2006/relationships/image" Target="../media/image724.png"/><Relationship Id="rId101" Type="http://schemas.openxmlformats.org/officeDocument/2006/relationships/image" Target="../media/image725.png"/><Relationship Id="rId122" Type="http://schemas.openxmlformats.org/officeDocument/2006/relationships/customXml" Target="../ink/ink750.xml"/><Relationship Id="rId143" Type="http://schemas.openxmlformats.org/officeDocument/2006/relationships/image" Target="../media/image746.png"/><Relationship Id="rId148" Type="http://schemas.openxmlformats.org/officeDocument/2006/relationships/customXml" Target="../ink/ink763.xml"/><Relationship Id="rId164" Type="http://schemas.openxmlformats.org/officeDocument/2006/relationships/customXml" Target="../ink/ink771.xml"/><Relationship Id="rId169" Type="http://schemas.openxmlformats.org/officeDocument/2006/relationships/image" Target="../media/image759.png"/><Relationship Id="rId185" Type="http://schemas.openxmlformats.org/officeDocument/2006/relationships/customXml" Target="../ink/ink782.xml"/><Relationship Id="rId4" Type="http://schemas.openxmlformats.org/officeDocument/2006/relationships/customXml" Target="../ink/ink691.xml"/><Relationship Id="rId9" Type="http://schemas.openxmlformats.org/officeDocument/2006/relationships/image" Target="../media/image628.png"/><Relationship Id="rId180" Type="http://schemas.openxmlformats.org/officeDocument/2006/relationships/image" Target="../media/image764.png"/><Relationship Id="rId210" Type="http://schemas.openxmlformats.org/officeDocument/2006/relationships/customXml" Target="../ink/ink795.xml"/><Relationship Id="rId26" Type="http://schemas.openxmlformats.org/officeDocument/2006/relationships/customXml" Target="../ink/ink702.xml"/><Relationship Id="rId47" Type="http://schemas.openxmlformats.org/officeDocument/2006/relationships/image" Target="../media/image647.png"/><Relationship Id="rId68" Type="http://schemas.openxmlformats.org/officeDocument/2006/relationships/customXml" Target="../ink/ink723.xml"/><Relationship Id="rId89" Type="http://schemas.openxmlformats.org/officeDocument/2006/relationships/image" Target="../media/image719.png"/><Relationship Id="rId112" Type="http://schemas.openxmlformats.org/officeDocument/2006/relationships/customXml" Target="../ink/ink745.xml"/><Relationship Id="rId133" Type="http://schemas.openxmlformats.org/officeDocument/2006/relationships/image" Target="../media/image741.png"/><Relationship Id="rId154" Type="http://schemas.openxmlformats.org/officeDocument/2006/relationships/customXml" Target="../ink/ink766.xml"/><Relationship Id="rId175" Type="http://schemas.openxmlformats.org/officeDocument/2006/relationships/image" Target="../media/image762.png"/><Relationship Id="rId196" Type="http://schemas.openxmlformats.org/officeDocument/2006/relationships/image" Target="../media/image770.png"/><Relationship Id="rId200" Type="http://schemas.openxmlformats.org/officeDocument/2006/relationships/image" Target="../media/image772.png"/><Relationship Id="rId16" Type="http://schemas.openxmlformats.org/officeDocument/2006/relationships/customXml" Target="../ink/ink697.xml"/><Relationship Id="rId37" Type="http://schemas.openxmlformats.org/officeDocument/2006/relationships/image" Target="../media/image642.png"/><Relationship Id="rId58" Type="http://schemas.openxmlformats.org/officeDocument/2006/relationships/customXml" Target="../ink/ink718.xml"/><Relationship Id="rId79" Type="http://schemas.openxmlformats.org/officeDocument/2006/relationships/image" Target="../media/image714.png"/><Relationship Id="rId102" Type="http://schemas.openxmlformats.org/officeDocument/2006/relationships/customXml" Target="../ink/ink740.xml"/><Relationship Id="rId123" Type="http://schemas.openxmlformats.org/officeDocument/2006/relationships/image" Target="../media/image736.png"/><Relationship Id="rId144" Type="http://schemas.openxmlformats.org/officeDocument/2006/relationships/customXml" Target="../ink/ink761.xml"/><Relationship Id="rId90" Type="http://schemas.openxmlformats.org/officeDocument/2006/relationships/customXml" Target="../ink/ink734.xml"/><Relationship Id="rId165" Type="http://schemas.openxmlformats.org/officeDocument/2006/relationships/image" Target="../media/image757.png"/><Relationship Id="rId186" Type="http://schemas.openxmlformats.org/officeDocument/2006/relationships/image" Target="../media/image25210.png"/><Relationship Id="rId211" Type="http://schemas.openxmlformats.org/officeDocument/2006/relationships/image" Target="../media/image777.png"/><Relationship Id="rId27" Type="http://schemas.openxmlformats.org/officeDocument/2006/relationships/image" Target="../media/image637.png"/><Relationship Id="rId48" Type="http://schemas.openxmlformats.org/officeDocument/2006/relationships/customXml" Target="../ink/ink713.xml"/><Relationship Id="rId69" Type="http://schemas.openxmlformats.org/officeDocument/2006/relationships/image" Target="../media/image710.png"/><Relationship Id="rId113" Type="http://schemas.openxmlformats.org/officeDocument/2006/relationships/image" Target="../media/image731.png"/><Relationship Id="rId134" Type="http://schemas.openxmlformats.org/officeDocument/2006/relationships/customXml" Target="../ink/ink756.xml"/><Relationship Id="rId80" Type="http://schemas.openxmlformats.org/officeDocument/2006/relationships/customXml" Target="../ink/ink729.xml"/><Relationship Id="rId155" Type="http://schemas.openxmlformats.org/officeDocument/2006/relationships/image" Target="../media/image752.png"/><Relationship Id="rId176" Type="http://schemas.openxmlformats.org/officeDocument/2006/relationships/customXml" Target="../ink/ink777.xml"/><Relationship Id="rId197" Type="http://schemas.openxmlformats.org/officeDocument/2006/relationships/customXml" Target="../ink/ink788.xml"/><Relationship Id="rId201" Type="http://schemas.openxmlformats.org/officeDocument/2006/relationships/customXml" Target="../ink/ink790.xml"/><Relationship Id="rId17" Type="http://schemas.openxmlformats.org/officeDocument/2006/relationships/image" Target="../media/image632.png"/><Relationship Id="rId38" Type="http://schemas.openxmlformats.org/officeDocument/2006/relationships/customXml" Target="../ink/ink708.xml"/><Relationship Id="rId59" Type="http://schemas.openxmlformats.org/officeDocument/2006/relationships/image" Target="../media/image705.png"/><Relationship Id="rId103" Type="http://schemas.openxmlformats.org/officeDocument/2006/relationships/image" Target="../media/image726.png"/><Relationship Id="rId124" Type="http://schemas.openxmlformats.org/officeDocument/2006/relationships/customXml" Target="../ink/ink751.xml"/><Relationship Id="rId70" Type="http://schemas.openxmlformats.org/officeDocument/2006/relationships/customXml" Target="../ink/ink724.xml"/><Relationship Id="rId91" Type="http://schemas.openxmlformats.org/officeDocument/2006/relationships/image" Target="../media/image720.png"/><Relationship Id="rId145" Type="http://schemas.openxmlformats.org/officeDocument/2006/relationships/image" Target="../media/image747.png"/><Relationship Id="rId166" Type="http://schemas.openxmlformats.org/officeDocument/2006/relationships/customXml" Target="../ink/ink772.xml"/><Relationship Id="rId187" Type="http://schemas.openxmlformats.org/officeDocument/2006/relationships/customXml" Target="../ink/ink783.xml"/><Relationship Id="rId1" Type="http://schemas.openxmlformats.org/officeDocument/2006/relationships/slideLayout" Target="../slideLayouts/slideLayout2.xml"/><Relationship Id="rId28" Type="http://schemas.openxmlformats.org/officeDocument/2006/relationships/customXml" Target="../ink/ink703.xml"/><Relationship Id="rId49" Type="http://schemas.openxmlformats.org/officeDocument/2006/relationships/image" Target="../media/image648.png"/><Relationship Id="rId114" Type="http://schemas.openxmlformats.org/officeDocument/2006/relationships/customXml" Target="../ink/ink746.xml"/><Relationship Id="rId60" Type="http://schemas.openxmlformats.org/officeDocument/2006/relationships/customXml" Target="../ink/ink719.xml"/><Relationship Id="rId81" Type="http://schemas.openxmlformats.org/officeDocument/2006/relationships/image" Target="../media/image715.png"/><Relationship Id="rId135" Type="http://schemas.openxmlformats.org/officeDocument/2006/relationships/image" Target="../media/image742.png"/><Relationship Id="rId156" Type="http://schemas.openxmlformats.org/officeDocument/2006/relationships/customXml" Target="../ink/ink767.xml"/><Relationship Id="rId177" Type="http://schemas.openxmlformats.org/officeDocument/2006/relationships/customXml" Target="../ink/ink778.xml"/><Relationship Id="rId198" Type="http://schemas.openxmlformats.org/officeDocument/2006/relationships/image" Target="../media/image771.png"/><Relationship Id="rId202" Type="http://schemas.openxmlformats.org/officeDocument/2006/relationships/image" Target="../media/image773.png"/><Relationship Id="rId18" Type="http://schemas.openxmlformats.org/officeDocument/2006/relationships/customXml" Target="../ink/ink698.xml"/><Relationship Id="rId39" Type="http://schemas.openxmlformats.org/officeDocument/2006/relationships/image" Target="../media/image643.png"/><Relationship Id="rId50" Type="http://schemas.openxmlformats.org/officeDocument/2006/relationships/customXml" Target="../ink/ink714.xml"/><Relationship Id="rId104" Type="http://schemas.openxmlformats.org/officeDocument/2006/relationships/customXml" Target="../ink/ink741.xml"/><Relationship Id="rId125" Type="http://schemas.openxmlformats.org/officeDocument/2006/relationships/image" Target="../media/image737.png"/><Relationship Id="rId146" Type="http://schemas.openxmlformats.org/officeDocument/2006/relationships/customXml" Target="../ink/ink762.xml"/><Relationship Id="rId167" Type="http://schemas.openxmlformats.org/officeDocument/2006/relationships/image" Target="../media/image758.png"/><Relationship Id="rId188" Type="http://schemas.openxmlformats.org/officeDocument/2006/relationships/image" Target="../media/image767.png"/><Relationship Id="rId71" Type="http://schemas.openxmlformats.org/officeDocument/2006/relationships/image" Target="../media/image711.png"/><Relationship Id="rId92" Type="http://schemas.openxmlformats.org/officeDocument/2006/relationships/customXml" Target="../ink/ink735.xml"/><Relationship Id="rId2" Type="http://schemas.openxmlformats.org/officeDocument/2006/relationships/customXml" Target="../ink/ink690.xml"/><Relationship Id="rId29" Type="http://schemas.openxmlformats.org/officeDocument/2006/relationships/image" Target="../media/image638.png"/><Relationship Id="rId40" Type="http://schemas.openxmlformats.org/officeDocument/2006/relationships/customXml" Target="../ink/ink709.xml"/><Relationship Id="rId115" Type="http://schemas.openxmlformats.org/officeDocument/2006/relationships/image" Target="../media/image732.png"/><Relationship Id="rId136" Type="http://schemas.openxmlformats.org/officeDocument/2006/relationships/customXml" Target="../ink/ink757.xml"/><Relationship Id="rId157" Type="http://schemas.openxmlformats.org/officeDocument/2006/relationships/image" Target="../media/image753.png"/><Relationship Id="rId178" Type="http://schemas.openxmlformats.org/officeDocument/2006/relationships/image" Target="../media/image76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7" Type="http://schemas.openxmlformats.org/officeDocument/2006/relationships/image" Target="../media/image2280.png"/><Relationship Id="rId21" Type="http://schemas.openxmlformats.org/officeDocument/2006/relationships/image" Target="../media/image1800.png"/><Relationship Id="rId42" Type="http://schemas.openxmlformats.org/officeDocument/2006/relationships/customXml" Target="../ink/ink21.xml"/><Relationship Id="rId63" Type="http://schemas.openxmlformats.org/officeDocument/2006/relationships/image" Target="../media/image2010.png"/><Relationship Id="rId84" Type="http://schemas.openxmlformats.org/officeDocument/2006/relationships/customXml" Target="../ink/ink42.xml"/><Relationship Id="rId138" Type="http://schemas.openxmlformats.org/officeDocument/2006/relationships/customXml" Target="../ink/ink69.xml"/><Relationship Id="rId159" Type="http://schemas.openxmlformats.org/officeDocument/2006/relationships/image" Target="../media/image290.png"/><Relationship Id="rId170" Type="http://schemas.openxmlformats.org/officeDocument/2006/relationships/customXml" Target="../ink/ink85.xml"/><Relationship Id="rId191" Type="http://schemas.openxmlformats.org/officeDocument/2006/relationships/image" Target="../media/image306.png"/><Relationship Id="rId107" Type="http://schemas.openxmlformats.org/officeDocument/2006/relationships/image" Target="../media/image2230.png"/><Relationship Id="rId11" Type="http://schemas.openxmlformats.org/officeDocument/2006/relationships/image" Target="../media/image1750.png"/><Relationship Id="rId32" Type="http://schemas.openxmlformats.org/officeDocument/2006/relationships/customXml" Target="../ink/ink16.xml"/><Relationship Id="rId53" Type="http://schemas.openxmlformats.org/officeDocument/2006/relationships/image" Target="../media/image1960.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3.png"/><Relationship Id="rId5" Type="http://schemas.openxmlformats.org/officeDocument/2006/relationships/image" Target="../media/image1720.png"/><Relationship Id="rId95" Type="http://schemas.openxmlformats.org/officeDocument/2006/relationships/image" Target="../media/image2170.png"/><Relationship Id="rId160" Type="http://schemas.openxmlformats.org/officeDocument/2006/relationships/customXml" Target="../ink/ink80.xml"/><Relationship Id="rId181" Type="http://schemas.openxmlformats.org/officeDocument/2006/relationships/image" Target="../media/image301.png"/><Relationship Id="rId22" Type="http://schemas.openxmlformats.org/officeDocument/2006/relationships/customXml" Target="../ink/ink11.xml"/><Relationship Id="rId43" Type="http://schemas.openxmlformats.org/officeDocument/2006/relationships/image" Target="../media/image1910.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image" Target="../media/image2370.png"/><Relationship Id="rId85" Type="http://schemas.openxmlformats.org/officeDocument/2006/relationships/image" Target="../media/image2120.png"/><Relationship Id="rId150" Type="http://schemas.openxmlformats.org/officeDocument/2006/relationships/customXml" Target="../ink/ink75.xml"/><Relationship Id="rId171" Type="http://schemas.openxmlformats.org/officeDocument/2006/relationships/image" Target="../media/image296.png"/><Relationship Id="rId192" Type="http://schemas.openxmlformats.org/officeDocument/2006/relationships/customXml" Target="../ink/ink96.xml"/><Relationship Id="rId12" Type="http://schemas.openxmlformats.org/officeDocument/2006/relationships/customXml" Target="../ink/ink6.xml"/><Relationship Id="rId33" Type="http://schemas.openxmlformats.org/officeDocument/2006/relationships/image" Target="../media/image1860.png"/><Relationship Id="rId108" Type="http://schemas.openxmlformats.org/officeDocument/2006/relationships/customXml" Target="../ink/ink54.xml"/><Relationship Id="rId129" Type="http://schemas.openxmlformats.org/officeDocument/2006/relationships/image" Target="../media/image2320.png"/><Relationship Id="rId54" Type="http://schemas.openxmlformats.org/officeDocument/2006/relationships/customXml" Target="../ink/ink27.xml"/><Relationship Id="rId75" Type="http://schemas.openxmlformats.org/officeDocument/2006/relationships/image" Target="../media/image2070.png"/><Relationship Id="rId96" Type="http://schemas.openxmlformats.org/officeDocument/2006/relationships/customXml" Target="../ink/ink48.xml"/><Relationship Id="rId140" Type="http://schemas.openxmlformats.org/officeDocument/2006/relationships/customXml" Target="../ink/ink70.xml"/><Relationship Id="rId161" Type="http://schemas.openxmlformats.org/officeDocument/2006/relationships/image" Target="../media/image291.png"/><Relationship Id="rId182" Type="http://schemas.openxmlformats.org/officeDocument/2006/relationships/customXml" Target="../ink/ink91.xml"/><Relationship Id="rId6" Type="http://schemas.openxmlformats.org/officeDocument/2006/relationships/customXml" Target="../ink/ink3.xml"/><Relationship Id="rId23" Type="http://schemas.openxmlformats.org/officeDocument/2006/relationships/image" Target="../media/image1810.png"/><Relationship Id="rId119" Type="http://schemas.openxmlformats.org/officeDocument/2006/relationships/image" Target="../media/image2.png"/><Relationship Id="rId44" Type="http://schemas.openxmlformats.org/officeDocument/2006/relationships/customXml" Target="../ink/ink22.xml"/><Relationship Id="rId65" Type="http://schemas.openxmlformats.org/officeDocument/2006/relationships/image" Target="../media/image2020.png"/><Relationship Id="rId86" Type="http://schemas.openxmlformats.org/officeDocument/2006/relationships/customXml" Target="../ink/ink43.xml"/><Relationship Id="rId130" Type="http://schemas.openxmlformats.org/officeDocument/2006/relationships/customXml" Target="../ink/ink65.xml"/><Relationship Id="rId151" Type="http://schemas.openxmlformats.org/officeDocument/2006/relationships/image" Target="../media/image2420.png"/><Relationship Id="rId172" Type="http://schemas.openxmlformats.org/officeDocument/2006/relationships/customXml" Target="../ink/ink86.xml"/><Relationship Id="rId193" Type="http://schemas.openxmlformats.org/officeDocument/2006/relationships/image" Target="../media/image307.png"/><Relationship Id="rId13" Type="http://schemas.openxmlformats.org/officeDocument/2006/relationships/image" Target="../media/image1760.png"/><Relationship Id="rId109" Type="http://schemas.openxmlformats.org/officeDocument/2006/relationships/image" Target="../media/image2240.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1970.png"/><Relationship Id="rId76" Type="http://schemas.openxmlformats.org/officeDocument/2006/relationships/customXml" Target="../ink/ink38.xml"/><Relationship Id="rId97" Type="http://schemas.openxmlformats.org/officeDocument/2006/relationships/image" Target="../media/image2180.png"/><Relationship Id="rId104" Type="http://schemas.openxmlformats.org/officeDocument/2006/relationships/customXml" Target="../ink/ink52.xml"/><Relationship Id="rId120" Type="http://schemas.openxmlformats.org/officeDocument/2006/relationships/customXml" Target="../ink/ink60.xml"/><Relationship Id="rId125" Type="http://schemas.openxmlformats.org/officeDocument/2006/relationships/image" Target="../media/image2310.png"/><Relationship Id="rId141" Type="http://schemas.openxmlformats.org/officeDocument/2006/relationships/image" Target="../media/image2380.png"/><Relationship Id="rId146" Type="http://schemas.openxmlformats.org/officeDocument/2006/relationships/customXml" Target="../ink/ink73.xml"/><Relationship Id="rId167" Type="http://schemas.openxmlformats.org/officeDocument/2006/relationships/image" Target="../media/image294.png"/><Relationship Id="rId188" Type="http://schemas.openxmlformats.org/officeDocument/2006/relationships/customXml" Target="../ink/ink94.xml"/><Relationship Id="rId7" Type="http://schemas.openxmlformats.org/officeDocument/2006/relationships/image" Target="../media/image1730.png"/><Relationship Id="rId71" Type="http://schemas.openxmlformats.org/officeDocument/2006/relationships/image" Target="../media/image2050.png"/><Relationship Id="rId92" Type="http://schemas.openxmlformats.org/officeDocument/2006/relationships/customXml" Target="../ink/ink46.xml"/><Relationship Id="rId162" Type="http://schemas.openxmlformats.org/officeDocument/2006/relationships/customXml" Target="../ink/ink81.xml"/><Relationship Id="rId183" Type="http://schemas.openxmlformats.org/officeDocument/2006/relationships/image" Target="../media/image302.png"/><Relationship Id="rId2" Type="http://schemas.openxmlformats.org/officeDocument/2006/relationships/customXml" Target="../ink/ink1.xml"/><Relationship Id="rId29" Type="http://schemas.openxmlformats.org/officeDocument/2006/relationships/image" Target="../media/image1840.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1920.png"/><Relationship Id="rId66" Type="http://schemas.openxmlformats.org/officeDocument/2006/relationships/customXml" Target="../ink/ink33.xml"/><Relationship Id="rId87" Type="http://schemas.openxmlformats.org/officeDocument/2006/relationships/image" Target="../media/image2130.png"/><Relationship Id="rId110" Type="http://schemas.openxmlformats.org/officeDocument/2006/relationships/customXml" Target="../ink/ink55.xml"/><Relationship Id="rId115" Type="http://schemas.openxmlformats.org/officeDocument/2006/relationships/image" Target="../media/image2270.png"/><Relationship Id="rId131" Type="http://schemas.openxmlformats.org/officeDocument/2006/relationships/image" Target="../media/image2330.png"/><Relationship Id="rId136" Type="http://schemas.openxmlformats.org/officeDocument/2006/relationships/customXml" Target="../ink/ink68.xml"/><Relationship Id="rId157" Type="http://schemas.openxmlformats.org/officeDocument/2006/relationships/image" Target="../media/image289.png"/><Relationship Id="rId178" Type="http://schemas.openxmlformats.org/officeDocument/2006/relationships/customXml" Target="../ink/ink89.xml"/><Relationship Id="rId61" Type="http://schemas.openxmlformats.org/officeDocument/2006/relationships/image" Target="../media/image2000.png"/><Relationship Id="rId82" Type="http://schemas.openxmlformats.org/officeDocument/2006/relationships/customXml" Target="../ink/ink41.xml"/><Relationship Id="rId152" Type="http://schemas.openxmlformats.org/officeDocument/2006/relationships/customXml" Target="../ink/ink76.xml"/><Relationship Id="rId173" Type="http://schemas.openxmlformats.org/officeDocument/2006/relationships/image" Target="../media/image297.png"/><Relationship Id="rId19" Type="http://schemas.openxmlformats.org/officeDocument/2006/relationships/image" Target="../media/image1790.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870.png"/><Relationship Id="rId56" Type="http://schemas.openxmlformats.org/officeDocument/2006/relationships/customXml" Target="../ink/ink28.xml"/><Relationship Id="rId77" Type="http://schemas.openxmlformats.org/officeDocument/2006/relationships/image" Target="../media/image2080.png"/><Relationship Id="rId100" Type="http://schemas.openxmlformats.org/officeDocument/2006/relationships/customXml" Target="../ink/ink50.xml"/><Relationship Id="rId105" Type="http://schemas.openxmlformats.org/officeDocument/2006/relationships/image" Target="../media/image2220.png"/><Relationship Id="rId126" Type="http://schemas.openxmlformats.org/officeDocument/2006/relationships/customXml" Target="../ink/ink63.xml"/><Relationship Id="rId147" Type="http://schemas.openxmlformats.org/officeDocument/2006/relationships/image" Target="../media/image2410.png"/><Relationship Id="rId168" Type="http://schemas.openxmlformats.org/officeDocument/2006/relationships/customXml" Target="../ink/ink84.xml"/><Relationship Id="rId8" Type="http://schemas.openxmlformats.org/officeDocument/2006/relationships/customXml" Target="../ink/ink4.xml"/><Relationship Id="rId51" Type="http://schemas.openxmlformats.org/officeDocument/2006/relationships/image" Target="../media/image1950.png"/><Relationship Id="rId72" Type="http://schemas.openxmlformats.org/officeDocument/2006/relationships/customXml" Target="../ink/ink36.xml"/><Relationship Id="rId93" Type="http://schemas.openxmlformats.org/officeDocument/2006/relationships/image" Target="../media/image2160.png"/><Relationship Id="rId98" Type="http://schemas.openxmlformats.org/officeDocument/2006/relationships/customXml" Target="../ink/ink49.xml"/><Relationship Id="rId121" Type="http://schemas.openxmlformats.org/officeDocument/2006/relationships/image" Target="../media/image2290.png"/><Relationship Id="rId142" Type="http://schemas.openxmlformats.org/officeDocument/2006/relationships/customXml" Target="../ink/ink71.xml"/><Relationship Id="rId163" Type="http://schemas.openxmlformats.org/officeDocument/2006/relationships/image" Target="../media/image292.png"/><Relationship Id="rId184" Type="http://schemas.openxmlformats.org/officeDocument/2006/relationships/customXml" Target="../ink/ink92.xml"/><Relationship Id="rId189" Type="http://schemas.openxmlformats.org/officeDocument/2006/relationships/image" Target="../media/image305.png"/><Relationship Id="rId3" Type="http://schemas.openxmlformats.org/officeDocument/2006/relationships/image" Target="../media/image1710.png"/><Relationship Id="rId25" Type="http://schemas.openxmlformats.org/officeDocument/2006/relationships/image" Target="../media/image1820.png"/><Relationship Id="rId46" Type="http://schemas.openxmlformats.org/officeDocument/2006/relationships/customXml" Target="../ink/ink23.xml"/><Relationship Id="rId67" Type="http://schemas.openxmlformats.org/officeDocument/2006/relationships/image" Target="../media/image2030.png"/><Relationship Id="rId116" Type="http://schemas.openxmlformats.org/officeDocument/2006/relationships/customXml" Target="../ink/ink58.xml"/><Relationship Id="rId137" Type="http://schemas.openxmlformats.org/officeDocument/2006/relationships/image" Target="../media/image2360.png"/><Relationship Id="rId158" Type="http://schemas.openxmlformats.org/officeDocument/2006/relationships/customXml" Target="../ink/ink79.xml"/><Relationship Id="rId20" Type="http://schemas.openxmlformats.org/officeDocument/2006/relationships/customXml" Target="../ink/ink10.xml"/><Relationship Id="rId41" Type="http://schemas.openxmlformats.org/officeDocument/2006/relationships/image" Target="../media/image1900.png"/><Relationship Id="rId62" Type="http://schemas.openxmlformats.org/officeDocument/2006/relationships/customXml" Target="../ink/ink31.xml"/><Relationship Id="rId83" Type="http://schemas.openxmlformats.org/officeDocument/2006/relationships/image" Target="../media/image2110.png"/><Relationship Id="rId88" Type="http://schemas.openxmlformats.org/officeDocument/2006/relationships/customXml" Target="../ink/ink44.xml"/><Relationship Id="rId111" Type="http://schemas.openxmlformats.org/officeDocument/2006/relationships/image" Target="../media/image2250.png"/><Relationship Id="rId132" Type="http://schemas.openxmlformats.org/officeDocument/2006/relationships/customXml" Target="../ink/ink66.xml"/><Relationship Id="rId153" Type="http://schemas.openxmlformats.org/officeDocument/2006/relationships/image" Target="../media/image287.png"/><Relationship Id="rId174" Type="http://schemas.openxmlformats.org/officeDocument/2006/relationships/customXml" Target="../ink/ink87.xml"/><Relationship Id="rId179" Type="http://schemas.openxmlformats.org/officeDocument/2006/relationships/image" Target="../media/image300.png"/><Relationship Id="rId190" Type="http://schemas.openxmlformats.org/officeDocument/2006/relationships/customXml" Target="../ink/ink95.xml"/><Relationship Id="rId15" Type="http://schemas.openxmlformats.org/officeDocument/2006/relationships/image" Target="../media/image1770.png"/><Relationship Id="rId36" Type="http://schemas.openxmlformats.org/officeDocument/2006/relationships/customXml" Target="../ink/ink18.xml"/><Relationship Id="rId57" Type="http://schemas.openxmlformats.org/officeDocument/2006/relationships/image" Target="../media/image1980.png"/><Relationship Id="rId106" Type="http://schemas.openxmlformats.org/officeDocument/2006/relationships/customXml" Target="../ink/ink53.xml"/><Relationship Id="rId127" Type="http://schemas.openxmlformats.org/officeDocument/2006/relationships/image" Target="../media/image18.png"/><Relationship Id="rId10" Type="http://schemas.openxmlformats.org/officeDocument/2006/relationships/customXml" Target="../ink/ink5.xml"/><Relationship Id="rId31" Type="http://schemas.openxmlformats.org/officeDocument/2006/relationships/image" Target="../media/image1850.png"/><Relationship Id="rId52" Type="http://schemas.openxmlformats.org/officeDocument/2006/relationships/customXml" Target="../ink/ink26.xml"/><Relationship Id="rId73" Type="http://schemas.openxmlformats.org/officeDocument/2006/relationships/image" Target="../media/image2060.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2190.png"/><Relationship Id="rId101" Type="http://schemas.openxmlformats.org/officeDocument/2006/relationships/image" Target="../media/image2200.png"/><Relationship Id="rId122" Type="http://schemas.openxmlformats.org/officeDocument/2006/relationships/customXml" Target="../ink/ink61.xml"/><Relationship Id="rId143" Type="http://schemas.openxmlformats.org/officeDocument/2006/relationships/image" Target="../media/image2390.png"/><Relationship Id="rId148" Type="http://schemas.openxmlformats.org/officeDocument/2006/relationships/customXml" Target="../ink/ink74.xml"/><Relationship Id="rId164" Type="http://schemas.openxmlformats.org/officeDocument/2006/relationships/customXml" Target="../ink/ink82.xml"/><Relationship Id="rId169" Type="http://schemas.openxmlformats.org/officeDocument/2006/relationships/image" Target="../media/image295.png"/><Relationship Id="rId185" Type="http://schemas.openxmlformats.org/officeDocument/2006/relationships/image" Target="../media/image303.png"/><Relationship Id="rId4" Type="http://schemas.openxmlformats.org/officeDocument/2006/relationships/customXml" Target="../ink/ink2.xml"/><Relationship Id="rId9" Type="http://schemas.openxmlformats.org/officeDocument/2006/relationships/image" Target="../media/image1740.png"/><Relationship Id="rId180" Type="http://schemas.openxmlformats.org/officeDocument/2006/relationships/customXml" Target="../ink/ink90.xml"/><Relationship Id="rId26" Type="http://schemas.openxmlformats.org/officeDocument/2006/relationships/customXml" Target="../ink/ink13.xml"/><Relationship Id="rId47" Type="http://schemas.openxmlformats.org/officeDocument/2006/relationships/image" Target="../media/image1930.png"/><Relationship Id="rId68" Type="http://schemas.openxmlformats.org/officeDocument/2006/relationships/customXml" Target="../ink/ink34.xml"/><Relationship Id="rId89" Type="http://schemas.openxmlformats.org/officeDocument/2006/relationships/image" Target="../media/image2140.png"/><Relationship Id="rId112" Type="http://schemas.openxmlformats.org/officeDocument/2006/relationships/customXml" Target="../ink/ink56.xml"/><Relationship Id="rId133" Type="http://schemas.openxmlformats.org/officeDocument/2006/relationships/image" Target="../media/image2340.png"/><Relationship Id="rId154" Type="http://schemas.openxmlformats.org/officeDocument/2006/relationships/customXml" Target="../ink/ink77.xml"/><Relationship Id="rId175" Type="http://schemas.openxmlformats.org/officeDocument/2006/relationships/image" Target="../media/image298.png"/><Relationship Id="rId16" Type="http://schemas.openxmlformats.org/officeDocument/2006/relationships/customXml" Target="../ink/ink8.xml"/><Relationship Id="rId37" Type="http://schemas.openxmlformats.org/officeDocument/2006/relationships/image" Target="../media/image1880.png"/><Relationship Id="rId58" Type="http://schemas.openxmlformats.org/officeDocument/2006/relationships/customXml" Target="../ink/ink29.xml"/><Relationship Id="rId79" Type="http://schemas.openxmlformats.org/officeDocument/2006/relationships/image" Target="../media/image2090.png"/><Relationship Id="rId102" Type="http://schemas.openxmlformats.org/officeDocument/2006/relationships/customXml" Target="../ink/ink51.xml"/><Relationship Id="rId123" Type="http://schemas.openxmlformats.org/officeDocument/2006/relationships/image" Target="../media/image2300.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293.png"/><Relationship Id="rId186" Type="http://schemas.openxmlformats.org/officeDocument/2006/relationships/customXml" Target="../ink/ink93.xml"/><Relationship Id="rId27" Type="http://schemas.openxmlformats.org/officeDocument/2006/relationships/image" Target="../media/image1830.png"/><Relationship Id="rId48" Type="http://schemas.openxmlformats.org/officeDocument/2006/relationships/customXml" Target="../ink/ink24.xml"/><Relationship Id="rId69" Type="http://schemas.openxmlformats.org/officeDocument/2006/relationships/image" Target="../media/image2040.png"/><Relationship Id="rId113" Type="http://schemas.openxmlformats.org/officeDocument/2006/relationships/image" Target="../media/image2260.png"/><Relationship Id="rId134" Type="http://schemas.openxmlformats.org/officeDocument/2006/relationships/customXml" Target="../ink/ink67.xml"/><Relationship Id="rId80" Type="http://schemas.openxmlformats.org/officeDocument/2006/relationships/customXml" Target="../ink/ink40.xml"/><Relationship Id="rId155" Type="http://schemas.openxmlformats.org/officeDocument/2006/relationships/image" Target="../media/image288.png"/><Relationship Id="rId176" Type="http://schemas.openxmlformats.org/officeDocument/2006/relationships/customXml" Target="../ink/ink88.xml"/><Relationship Id="rId17" Type="http://schemas.openxmlformats.org/officeDocument/2006/relationships/image" Target="../media/image1780.png"/><Relationship Id="rId38" Type="http://schemas.openxmlformats.org/officeDocument/2006/relationships/customXml" Target="../ink/ink19.xml"/><Relationship Id="rId59" Type="http://schemas.openxmlformats.org/officeDocument/2006/relationships/image" Target="../media/image1990.png"/><Relationship Id="rId103" Type="http://schemas.openxmlformats.org/officeDocument/2006/relationships/image" Target="../media/image2210.png"/><Relationship Id="rId124" Type="http://schemas.openxmlformats.org/officeDocument/2006/relationships/customXml" Target="../ink/ink62.xml"/><Relationship Id="rId70" Type="http://schemas.openxmlformats.org/officeDocument/2006/relationships/customXml" Target="../ink/ink35.xml"/><Relationship Id="rId91" Type="http://schemas.openxmlformats.org/officeDocument/2006/relationships/image" Target="../media/image2150.png"/><Relationship Id="rId145" Type="http://schemas.openxmlformats.org/officeDocument/2006/relationships/image" Target="../media/image2400.png"/><Relationship Id="rId166" Type="http://schemas.openxmlformats.org/officeDocument/2006/relationships/customXml" Target="../ink/ink83.xml"/><Relationship Id="rId187" Type="http://schemas.openxmlformats.org/officeDocument/2006/relationships/image" Target="../media/image304.png"/><Relationship Id="rId1" Type="http://schemas.openxmlformats.org/officeDocument/2006/relationships/slideLayout" Target="../slideLayouts/slideLayout2.xml"/><Relationship Id="rId28" Type="http://schemas.openxmlformats.org/officeDocument/2006/relationships/customXml" Target="../ink/ink14.xml"/><Relationship Id="rId49" Type="http://schemas.openxmlformats.org/officeDocument/2006/relationships/image" Target="../media/image1940.png"/><Relationship Id="rId114" Type="http://schemas.openxmlformats.org/officeDocument/2006/relationships/customXml" Target="../ink/ink57.xml"/><Relationship Id="rId60" Type="http://schemas.openxmlformats.org/officeDocument/2006/relationships/customXml" Target="../ink/ink30.xml"/><Relationship Id="rId81" Type="http://schemas.openxmlformats.org/officeDocument/2006/relationships/image" Target="../media/image2101.png"/><Relationship Id="rId135" Type="http://schemas.openxmlformats.org/officeDocument/2006/relationships/image" Target="../media/image2350.png"/><Relationship Id="rId156" Type="http://schemas.openxmlformats.org/officeDocument/2006/relationships/customXml" Target="../ink/ink78.xml"/><Relationship Id="rId177" Type="http://schemas.openxmlformats.org/officeDocument/2006/relationships/image" Target="../media/image299.png"/><Relationship Id="rId18" Type="http://schemas.openxmlformats.org/officeDocument/2006/relationships/customXml" Target="../ink/ink9.xml"/><Relationship Id="rId39" Type="http://schemas.openxmlformats.org/officeDocument/2006/relationships/image" Target="../media/image189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6" Type="http://schemas.openxmlformats.org/officeDocument/2006/relationships/customXml" Target="../ink/ink109.xml"/><Relationship Id="rId21" Type="http://schemas.openxmlformats.org/officeDocument/2006/relationships/image" Target="../media/image2521.png"/><Relationship Id="rId42" Type="http://schemas.openxmlformats.org/officeDocument/2006/relationships/customXml" Target="../ink/ink117.xml"/><Relationship Id="rId47" Type="http://schemas.openxmlformats.org/officeDocument/2006/relationships/customXml" Target="../ink/ink120.xml"/><Relationship Id="rId63" Type="http://schemas.openxmlformats.org/officeDocument/2006/relationships/customXml" Target="../ink/ink128.xml"/><Relationship Id="rId68" Type="http://schemas.openxmlformats.org/officeDocument/2006/relationships/image" Target="../media/image2751.png"/><Relationship Id="rId84" Type="http://schemas.openxmlformats.org/officeDocument/2006/relationships/image" Target="../media/image2831.png"/><Relationship Id="rId89" Type="http://schemas.openxmlformats.org/officeDocument/2006/relationships/customXml" Target="../ink/ink141.xml"/><Relationship Id="rId16" Type="http://schemas.openxmlformats.org/officeDocument/2006/relationships/customXml" Target="../ink/ink104.xml"/><Relationship Id="rId107" Type="http://schemas.openxmlformats.org/officeDocument/2006/relationships/customXml" Target="../ink/ink151.xml"/><Relationship Id="rId11" Type="http://schemas.openxmlformats.org/officeDocument/2006/relationships/image" Target="../media/image2471.png"/><Relationship Id="rId32" Type="http://schemas.openxmlformats.org/officeDocument/2006/relationships/customXml" Target="../ink/ink112.xml"/><Relationship Id="rId37" Type="http://schemas.openxmlformats.org/officeDocument/2006/relationships/image" Target="../media/image2600.png"/><Relationship Id="rId53" Type="http://schemas.openxmlformats.org/officeDocument/2006/relationships/customXml" Target="../ink/ink123.xml"/><Relationship Id="rId58" Type="http://schemas.openxmlformats.org/officeDocument/2006/relationships/image" Target="../media/image2701.png"/><Relationship Id="rId74" Type="http://schemas.openxmlformats.org/officeDocument/2006/relationships/image" Target="../media/image2781.png"/><Relationship Id="rId79" Type="http://schemas.openxmlformats.org/officeDocument/2006/relationships/customXml" Target="../ink/ink136.xml"/><Relationship Id="rId102" Type="http://schemas.openxmlformats.org/officeDocument/2006/relationships/customXml" Target="../ink/ink148.xml"/><Relationship Id="rId5" Type="http://schemas.openxmlformats.org/officeDocument/2006/relationships/image" Target="../media/image2441.png"/><Relationship Id="rId90" Type="http://schemas.openxmlformats.org/officeDocument/2006/relationships/image" Target="../media/image2861.png"/><Relationship Id="rId95" Type="http://schemas.openxmlformats.org/officeDocument/2006/relationships/customXml" Target="../ink/ink144.xml"/><Relationship Id="rId22" Type="http://schemas.openxmlformats.org/officeDocument/2006/relationships/customXml" Target="../ink/ink107.xml"/><Relationship Id="rId27" Type="http://schemas.openxmlformats.org/officeDocument/2006/relationships/image" Target="../media/image2551.png"/><Relationship Id="rId43" Type="http://schemas.openxmlformats.org/officeDocument/2006/relationships/customXml" Target="../ink/ink118.xml"/><Relationship Id="rId48" Type="http://schemas.openxmlformats.org/officeDocument/2006/relationships/image" Target="../media/image2651.png"/><Relationship Id="rId64" Type="http://schemas.openxmlformats.org/officeDocument/2006/relationships/image" Target="../media/image2731.png"/><Relationship Id="rId69" Type="http://schemas.openxmlformats.org/officeDocument/2006/relationships/customXml" Target="../ink/ink131.xml"/><Relationship Id="rId80" Type="http://schemas.openxmlformats.org/officeDocument/2006/relationships/image" Target="../media/image2811.png"/><Relationship Id="rId85" Type="http://schemas.openxmlformats.org/officeDocument/2006/relationships/customXml" Target="../ink/ink139.xml"/><Relationship Id="rId12" Type="http://schemas.openxmlformats.org/officeDocument/2006/relationships/customXml" Target="../ink/ink102.xml"/><Relationship Id="rId17" Type="http://schemas.openxmlformats.org/officeDocument/2006/relationships/image" Target="../media/image2501.png"/><Relationship Id="rId33" Type="http://schemas.openxmlformats.org/officeDocument/2006/relationships/image" Target="../media/image2581.png"/><Relationship Id="rId38" Type="http://schemas.openxmlformats.org/officeDocument/2006/relationships/customXml" Target="../ink/ink115.xml"/><Relationship Id="rId59" Type="http://schemas.openxmlformats.org/officeDocument/2006/relationships/customXml" Target="../ink/ink126.xml"/><Relationship Id="rId103" Type="http://schemas.openxmlformats.org/officeDocument/2006/relationships/image" Target="../media/image2921.png"/><Relationship Id="rId108" Type="http://schemas.openxmlformats.org/officeDocument/2006/relationships/image" Target="../media/image2941.png"/><Relationship Id="rId20" Type="http://schemas.openxmlformats.org/officeDocument/2006/relationships/customXml" Target="../ink/ink106.xml"/><Relationship Id="rId41" Type="http://schemas.openxmlformats.org/officeDocument/2006/relationships/image" Target="../media/image2621.png"/><Relationship Id="rId54" Type="http://schemas.openxmlformats.org/officeDocument/2006/relationships/image" Target="../media/image2681.png"/><Relationship Id="rId62" Type="http://schemas.openxmlformats.org/officeDocument/2006/relationships/image" Target="../media/image2721.png"/><Relationship Id="rId70" Type="http://schemas.openxmlformats.org/officeDocument/2006/relationships/image" Target="../media/image2761.png"/><Relationship Id="rId75" Type="http://schemas.openxmlformats.org/officeDocument/2006/relationships/customXml" Target="../ink/ink134.xml"/><Relationship Id="rId83" Type="http://schemas.openxmlformats.org/officeDocument/2006/relationships/customXml" Target="../ink/ink138.xml"/><Relationship Id="rId88" Type="http://schemas.openxmlformats.org/officeDocument/2006/relationships/image" Target="../media/image2851.png"/><Relationship Id="rId91" Type="http://schemas.openxmlformats.org/officeDocument/2006/relationships/customXml" Target="../ink/ink142.xml"/><Relationship Id="rId96" Type="http://schemas.openxmlformats.org/officeDocument/2006/relationships/image" Target="../media/image2891.png"/><Relationship Id="rId1" Type="http://schemas.openxmlformats.org/officeDocument/2006/relationships/slideLayout" Target="../slideLayouts/slideLayout2.xml"/><Relationship Id="rId6" Type="http://schemas.openxmlformats.org/officeDocument/2006/relationships/customXml" Target="../ink/ink99.xml"/><Relationship Id="rId15" Type="http://schemas.openxmlformats.org/officeDocument/2006/relationships/image" Target="../media/image2491.png"/><Relationship Id="rId23" Type="http://schemas.openxmlformats.org/officeDocument/2006/relationships/image" Target="../media/image2531.png"/><Relationship Id="rId28" Type="http://schemas.openxmlformats.org/officeDocument/2006/relationships/customXml" Target="../ink/ink110.xml"/><Relationship Id="rId36" Type="http://schemas.openxmlformats.org/officeDocument/2006/relationships/customXml" Target="../ink/ink114.xml"/><Relationship Id="rId49" Type="http://schemas.openxmlformats.org/officeDocument/2006/relationships/customXml" Target="../ink/ink121.xml"/><Relationship Id="rId57" Type="http://schemas.openxmlformats.org/officeDocument/2006/relationships/customXml" Target="../ink/ink125.xml"/><Relationship Id="rId106" Type="http://schemas.openxmlformats.org/officeDocument/2006/relationships/customXml" Target="../ink/ink150.xml"/><Relationship Id="rId10" Type="http://schemas.openxmlformats.org/officeDocument/2006/relationships/customXml" Target="../ink/ink101.xml"/><Relationship Id="rId31" Type="http://schemas.openxmlformats.org/officeDocument/2006/relationships/image" Target="../media/image2571.png"/><Relationship Id="rId44" Type="http://schemas.openxmlformats.org/officeDocument/2006/relationships/image" Target="../media/image2631.png"/><Relationship Id="rId52" Type="http://schemas.openxmlformats.org/officeDocument/2006/relationships/image" Target="../media/image2671.png"/><Relationship Id="rId60" Type="http://schemas.openxmlformats.org/officeDocument/2006/relationships/image" Target="../media/image2711.png"/><Relationship Id="rId65" Type="http://schemas.openxmlformats.org/officeDocument/2006/relationships/customXml" Target="../ink/ink129.xml"/><Relationship Id="rId73" Type="http://schemas.openxmlformats.org/officeDocument/2006/relationships/customXml" Target="../ink/ink133.xml"/><Relationship Id="rId78" Type="http://schemas.openxmlformats.org/officeDocument/2006/relationships/image" Target="../media/image2801.png"/><Relationship Id="rId81" Type="http://schemas.openxmlformats.org/officeDocument/2006/relationships/customXml" Target="../ink/ink137.xml"/><Relationship Id="rId86" Type="http://schemas.openxmlformats.org/officeDocument/2006/relationships/image" Target="../media/image2841.png"/><Relationship Id="rId94" Type="http://schemas.openxmlformats.org/officeDocument/2006/relationships/image" Target="../media/image2881.png"/><Relationship Id="rId99" Type="http://schemas.openxmlformats.org/officeDocument/2006/relationships/customXml" Target="../ink/ink146.xml"/><Relationship Id="rId101" Type="http://schemas.openxmlformats.org/officeDocument/2006/relationships/customXml" Target="../ink/ink147.xml"/><Relationship Id="rId4" Type="http://schemas.openxmlformats.org/officeDocument/2006/relationships/customXml" Target="../ink/ink98.xml"/><Relationship Id="rId9" Type="http://schemas.openxmlformats.org/officeDocument/2006/relationships/image" Target="../media/image2461.png"/><Relationship Id="rId13" Type="http://schemas.openxmlformats.org/officeDocument/2006/relationships/image" Target="../media/image2481.png"/><Relationship Id="rId18" Type="http://schemas.openxmlformats.org/officeDocument/2006/relationships/customXml" Target="../ink/ink105.xml"/><Relationship Id="rId39" Type="http://schemas.openxmlformats.org/officeDocument/2006/relationships/image" Target="../media/image2611.png"/><Relationship Id="rId34" Type="http://schemas.openxmlformats.org/officeDocument/2006/relationships/customXml" Target="../ink/ink113.xml"/><Relationship Id="rId50" Type="http://schemas.openxmlformats.org/officeDocument/2006/relationships/image" Target="../media/image2661.png"/><Relationship Id="rId55" Type="http://schemas.openxmlformats.org/officeDocument/2006/relationships/customXml" Target="../ink/ink124.xml"/><Relationship Id="rId76" Type="http://schemas.openxmlformats.org/officeDocument/2006/relationships/image" Target="../media/image2791.png"/><Relationship Id="rId97" Type="http://schemas.openxmlformats.org/officeDocument/2006/relationships/customXml" Target="../ink/ink145.xml"/><Relationship Id="rId104" Type="http://schemas.openxmlformats.org/officeDocument/2006/relationships/customXml" Target="../ink/ink149.xml"/><Relationship Id="rId7" Type="http://schemas.openxmlformats.org/officeDocument/2006/relationships/image" Target="../media/image2450.png"/><Relationship Id="rId71" Type="http://schemas.openxmlformats.org/officeDocument/2006/relationships/customXml" Target="../ink/ink132.xml"/><Relationship Id="rId92" Type="http://schemas.openxmlformats.org/officeDocument/2006/relationships/image" Target="../media/image2871.png"/><Relationship Id="rId2" Type="http://schemas.openxmlformats.org/officeDocument/2006/relationships/customXml" Target="../ink/ink97.xml"/><Relationship Id="rId29" Type="http://schemas.openxmlformats.org/officeDocument/2006/relationships/image" Target="../media/image2561.png"/><Relationship Id="rId24" Type="http://schemas.openxmlformats.org/officeDocument/2006/relationships/customXml" Target="../ink/ink108.xml"/><Relationship Id="rId40" Type="http://schemas.openxmlformats.org/officeDocument/2006/relationships/customXml" Target="../ink/ink116.xml"/><Relationship Id="rId45" Type="http://schemas.openxmlformats.org/officeDocument/2006/relationships/customXml" Target="../ink/ink119.xml"/><Relationship Id="rId66" Type="http://schemas.openxmlformats.org/officeDocument/2006/relationships/image" Target="../media/image2740.png"/><Relationship Id="rId87" Type="http://schemas.openxmlformats.org/officeDocument/2006/relationships/customXml" Target="../ink/ink140.xml"/><Relationship Id="rId61" Type="http://schemas.openxmlformats.org/officeDocument/2006/relationships/customXml" Target="../ink/ink127.xml"/><Relationship Id="rId82" Type="http://schemas.openxmlformats.org/officeDocument/2006/relationships/image" Target="../media/image2821.png"/><Relationship Id="rId19" Type="http://schemas.openxmlformats.org/officeDocument/2006/relationships/image" Target="../media/image2511.png"/><Relationship Id="rId14" Type="http://schemas.openxmlformats.org/officeDocument/2006/relationships/customXml" Target="../ink/ink103.xml"/><Relationship Id="rId30" Type="http://schemas.openxmlformats.org/officeDocument/2006/relationships/customXml" Target="../ink/ink111.xml"/><Relationship Id="rId35" Type="http://schemas.openxmlformats.org/officeDocument/2006/relationships/image" Target="../media/image2591.png"/><Relationship Id="rId56" Type="http://schemas.openxmlformats.org/officeDocument/2006/relationships/image" Target="../media/image2691.png"/><Relationship Id="rId77" Type="http://schemas.openxmlformats.org/officeDocument/2006/relationships/customXml" Target="../ink/ink135.xml"/><Relationship Id="rId100" Type="http://schemas.openxmlformats.org/officeDocument/2006/relationships/image" Target="../media/image2911.png"/><Relationship Id="rId105" Type="http://schemas.openxmlformats.org/officeDocument/2006/relationships/image" Target="../media/image2931.png"/><Relationship Id="rId8" Type="http://schemas.openxmlformats.org/officeDocument/2006/relationships/customXml" Target="../ink/ink100.xml"/><Relationship Id="rId51" Type="http://schemas.openxmlformats.org/officeDocument/2006/relationships/customXml" Target="../ink/ink122.xml"/><Relationship Id="rId72" Type="http://schemas.openxmlformats.org/officeDocument/2006/relationships/image" Target="../media/image2770.png"/><Relationship Id="rId93" Type="http://schemas.openxmlformats.org/officeDocument/2006/relationships/customXml" Target="../ink/ink143.xml"/><Relationship Id="rId98" Type="http://schemas.openxmlformats.org/officeDocument/2006/relationships/image" Target="../media/image2901.png"/><Relationship Id="rId3" Type="http://schemas.openxmlformats.org/officeDocument/2006/relationships/image" Target="../media/image2431.png"/><Relationship Id="rId25" Type="http://schemas.openxmlformats.org/officeDocument/2006/relationships/image" Target="../media/image2541.png"/><Relationship Id="rId46" Type="http://schemas.openxmlformats.org/officeDocument/2006/relationships/image" Target="../media/image2641.png"/><Relationship Id="rId67" Type="http://schemas.openxmlformats.org/officeDocument/2006/relationships/customXml" Target="../ink/ink1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7" Type="http://schemas.openxmlformats.org/officeDocument/2006/relationships/customXml" Target="../ink/ink206.xml"/><Relationship Id="rId21" Type="http://schemas.openxmlformats.org/officeDocument/2006/relationships/image" Target="../media/image2520.png"/><Relationship Id="rId42" Type="http://schemas.openxmlformats.org/officeDocument/2006/relationships/customXml" Target="../ink/ink170.xml"/><Relationship Id="rId63" Type="http://schemas.openxmlformats.org/officeDocument/2006/relationships/image" Target="../media/image2730.png"/><Relationship Id="rId84" Type="http://schemas.openxmlformats.org/officeDocument/2006/relationships/customXml" Target="../ink/ink189.xml"/><Relationship Id="rId138" Type="http://schemas.openxmlformats.org/officeDocument/2006/relationships/image" Target="../media/image308.png"/><Relationship Id="rId159" Type="http://schemas.openxmlformats.org/officeDocument/2006/relationships/customXml" Target="../ink/ink226.xml"/><Relationship Id="rId107" Type="http://schemas.openxmlformats.org/officeDocument/2006/relationships/image" Target="../media/image2940.png"/><Relationship Id="rId11" Type="http://schemas.openxmlformats.org/officeDocument/2006/relationships/image" Target="../media/image2470.png"/><Relationship Id="rId32" Type="http://schemas.openxmlformats.org/officeDocument/2006/relationships/customXml" Target="../ink/ink166.xml"/><Relationship Id="rId53" Type="http://schemas.openxmlformats.org/officeDocument/2006/relationships/image" Target="../media/image2680.png"/><Relationship Id="rId74" Type="http://schemas.openxmlformats.org/officeDocument/2006/relationships/customXml" Target="../ink/ink184.xml"/><Relationship Id="rId128" Type="http://schemas.openxmlformats.org/officeDocument/2006/relationships/image" Target="../media/image3040.png"/><Relationship Id="rId149" Type="http://schemas.openxmlformats.org/officeDocument/2006/relationships/customXml" Target="../ink/ink221.xml"/><Relationship Id="rId5" Type="http://schemas.openxmlformats.org/officeDocument/2006/relationships/image" Target="../media/image2440.png"/><Relationship Id="rId95" Type="http://schemas.openxmlformats.org/officeDocument/2006/relationships/image" Target="../media/image2880.png"/><Relationship Id="rId160" Type="http://schemas.openxmlformats.org/officeDocument/2006/relationships/image" Target="../media/image319.png"/><Relationship Id="rId22" Type="http://schemas.openxmlformats.org/officeDocument/2006/relationships/customXml" Target="../ink/ink161.xml"/><Relationship Id="rId43" Type="http://schemas.openxmlformats.org/officeDocument/2006/relationships/image" Target="../media/image2630.png"/><Relationship Id="rId64" Type="http://schemas.openxmlformats.org/officeDocument/2006/relationships/customXml" Target="../ink/ink181.xml"/><Relationship Id="rId118" Type="http://schemas.openxmlformats.org/officeDocument/2006/relationships/image" Target="../media/image2990.png"/><Relationship Id="rId139" Type="http://schemas.openxmlformats.org/officeDocument/2006/relationships/customXml" Target="../ink/ink216.xml"/><Relationship Id="rId80" Type="http://schemas.openxmlformats.org/officeDocument/2006/relationships/customXml" Target="../ink/ink187.xml"/><Relationship Id="rId85" Type="http://schemas.openxmlformats.org/officeDocument/2006/relationships/image" Target="../media/image2840.png"/><Relationship Id="rId150" Type="http://schemas.openxmlformats.org/officeDocument/2006/relationships/image" Target="../media/image314.png"/><Relationship Id="rId155" Type="http://schemas.openxmlformats.org/officeDocument/2006/relationships/customXml" Target="../ink/ink224.xml"/><Relationship Id="rId12" Type="http://schemas.openxmlformats.org/officeDocument/2006/relationships/customXml" Target="../ink/ink156.xml"/><Relationship Id="rId17" Type="http://schemas.openxmlformats.org/officeDocument/2006/relationships/image" Target="../media/image2500.png"/><Relationship Id="rId33" Type="http://schemas.openxmlformats.org/officeDocument/2006/relationships/image" Target="../media/image2580.png"/><Relationship Id="rId59" Type="http://schemas.openxmlformats.org/officeDocument/2006/relationships/image" Target="../media/image2710.png"/><Relationship Id="rId103" Type="http://schemas.openxmlformats.org/officeDocument/2006/relationships/image" Target="../media/image2920.png"/><Relationship Id="rId108" Type="http://schemas.openxmlformats.org/officeDocument/2006/relationships/customXml" Target="../ink/ink201.xml"/><Relationship Id="rId124" Type="http://schemas.openxmlformats.org/officeDocument/2006/relationships/image" Target="../media/image3020.png"/><Relationship Id="rId129" Type="http://schemas.openxmlformats.org/officeDocument/2006/relationships/customXml" Target="../ink/ink211.xml"/><Relationship Id="rId54" Type="http://schemas.openxmlformats.org/officeDocument/2006/relationships/customXml" Target="../ink/ink176.xml"/><Relationship Id="rId70" Type="http://schemas.openxmlformats.org/officeDocument/2006/relationships/customXml" Target="../ink/ink183.xml"/><Relationship Id="rId75" Type="http://schemas.openxmlformats.org/officeDocument/2006/relationships/image" Target="../media/image2790.png"/><Relationship Id="rId91" Type="http://schemas.openxmlformats.org/officeDocument/2006/relationships/image" Target="../media/image2870.png"/><Relationship Id="rId96" Type="http://schemas.openxmlformats.org/officeDocument/2006/relationships/customXml" Target="../ink/ink195.xml"/><Relationship Id="rId140" Type="http://schemas.openxmlformats.org/officeDocument/2006/relationships/image" Target="../media/image309.png"/><Relationship Id="rId145" Type="http://schemas.openxmlformats.org/officeDocument/2006/relationships/customXml" Target="../ink/ink219.xml"/><Relationship Id="rId161" Type="http://schemas.openxmlformats.org/officeDocument/2006/relationships/customXml" Target="../ink/ink227.xml"/><Relationship Id="rId166" Type="http://schemas.openxmlformats.org/officeDocument/2006/relationships/image" Target="../media/image322.png"/><Relationship Id="rId1" Type="http://schemas.openxmlformats.org/officeDocument/2006/relationships/slideLayout" Target="../slideLayouts/slideLayout2.xml"/><Relationship Id="rId6" Type="http://schemas.openxmlformats.org/officeDocument/2006/relationships/customXml" Target="../ink/ink154.xml"/><Relationship Id="rId23" Type="http://schemas.openxmlformats.org/officeDocument/2006/relationships/image" Target="../media/image2530.png"/><Relationship Id="rId28" Type="http://schemas.openxmlformats.org/officeDocument/2006/relationships/customXml" Target="../ink/ink164.xml"/><Relationship Id="rId49" Type="http://schemas.openxmlformats.org/officeDocument/2006/relationships/image" Target="../media/image2660.png"/><Relationship Id="rId114" Type="http://schemas.openxmlformats.org/officeDocument/2006/relationships/image" Target="../media/image2970.png"/><Relationship Id="rId119" Type="http://schemas.openxmlformats.org/officeDocument/2006/relationships/customXml" Target="../ink/ink207.xml"/><Relationship Id="rId44" Type="http://schemas.openxmlformats.org/officeDocument/2006/relationships/customXml" Target="../ink/ink171.xml"/><Relationship Id="rId60" Type="http://schemas.openxmlformats.org/officeDocument/2006/relationships/customXml" Target="../ink/ink179.xml"/><Relationship Id="rId81" Type="http://schemas.openxmlformats.org/officeDocument/2006/relationships/image" Target="../media/image2820.png"/><Relationship Id="rId86" Type="http://schemas.openxmlformats.org/officeDocument/2006/relationships/customXml" Target="../ink/ink190.xml"/><Relationship Id="rId130" Type="http://schemas.openxmlformats.org/officeDocument/2006/relationships/image" Target="../media/image3050.png"/><Relationship Id="rId135" Type="http://schemas.openxmlformats.org/officeDocument/2006/relationships/customXml" Target="../ink/ink214.xml"/><Relationship Id="rId151" Type="http://schemas.openxmlformats.org/officeDocument/2006/relationships/customXml" Target="../ink/ink222.xml"/><Relationship Id="rId156" Type="http://schemas.openxmlformats.org/officeDocument/2006/relationships/image" Target="../media/image317.png"/><Relationship Id="rId13" Type="http://schemas.openxmlformats.org/officeDocument/2006/relationships/image" Target="../media/image2480.png"/><Relationship Id="rId18" Type="http://schemas.openxmlformats.org/officeDocument/2006/relationships/customXml" Target="../ink/ink159.xml"/><Relationship Id="rId39" Type="http://schemas.openxmlformats.org/officeDocument/2006/relationships/image" Target="../media/image2610.png"/><Relationship Id="rId109" Type="http://schemas.openxmlformats.org/officeDocument/2006/relationships/image" Target="../media/image2950.png"/><Relationship Id="rId34" Type="http://schemas.openxmlformats.org/officeDocument/2006/relationships/customXml" Target="../ink/ink167.xml"/><Relationship Id="rId50" Type="http://schemas.openxmlformats.org/officeDocument/2006/relationships/customXml" Target="../ink/ink174.xml"/><Relationship Id="rId55" Type="http://schemas.openxmlformats.org/officeDocument/2006/relationships/image" Target="../media/image2690.png"/><Relationship Id="rId76" Type="http://schemas.openxmlformats.org/officeDocument/2006/relationships/customXml" Target="../ink/ink185.xml"/><Relationship Id="rId97" Type="http://schemas.openxmlformats.org/officeDocument/2006/relationships/image" Target="../media/image2890.png"/><Relationship Id="rId104" Type="http://schemas.openxmlformats.org/officeDocument/2006/relationships/customXml" Target="../ink/ink199.xml"/><Relationship Id="rId120" Type="http://schemas.openxmlformats.org/officeDocument/2006/relationships/image" Target="../media/image3000.png"/><Relationship Id="rId125" Type="http://schemas.openxmlformats.org/officeDocument/2006/relationships/customXml" Target="../ink/ink210.xml"/><Relationship Id="rId141" Type="http://schemas.openxmlformats.org/officeDocument/2006/relationships/customXml" Target="../ink/ink217.xml"/><Relationship Id="rId146" Type="http://schemas.openxmlformats.org/officeDocument/2006/relationships/image" Target="../media/image312.png"/><Relationship Id="rId167" Type="http://schemas.openxmlformats.org/officeDocument/2006/relationships/customXml" Target="../ink/ink230.xml"/><Relationship Id="rId92" Type="http://schemas.openxmlformats.org/officeDocument/2006/relationships/customXml" Target="../ink/ink193.xml"/><Relationship Id="rId162" Type="http://schemas.openxmlformats.org/officeDocument/2006/relationships/image" Target="../media/image320.png"/><Relationship Id="rId2" Type="http://schemas.openxmlformats.org/officeDocument/2006/relationships/customXml" Target="../ink/ink152.xml"/><Relationship Id="rId29" Type="http://schemas.openxmlformats.org/officeDocument/2006/relationships/image" Target="../media/image2560.png"/><Relationship Id="rId24" Type="http://schemas.openxmlformats.org/officeDocument/2006/relationships/customXml" Target="../ink/ink162.xml"/><Relationship Id="rId40" Type="http://schemas.openxmlformats.org/officeDocument/2006/relationships/customXml" Target="../ink/ink169.xml"/><Relationship Id="rId45" Type="http://schemas.openxmlformats.org/officeDocument/2006/relationships/image" Target="../media/image2640.png"/><Relationship Id="rId87" Type="http://schemas.openxmlformats.org/officeDocument/2006/relationships/image" Target="../media/image2850.png"/><Relationship Id="rId110" Type="http://schemas.openxmlformats.org/officeDocument/2006/relationships/customXml" Target="../ink/ink202.xml"/><Relationship Id="rId115" Type="http://schemas.openxmlformats.org/officeDocument/2006/relationships/customXml" Target="../ink/ink205.xml"/><Relationship Id="rId131" Type="http://schemas.openxmlformats.org/officeDocument/2006/relationships/customXml" Target="../ink/ink212.xml"/><Relationship Id="rId136" Type="http://schemas.openxmlformats.org/officeDocument/2006/relationships/image" Target="../media/image3030.png"/><Relationship Id="rId157" Type="http://schemas.openxmlformats.org/officeDocument/2006/relationships/customXml" Target="../ink/ink225.xml"/><Relationship Id="rId61" Type="http://schemas.openxmlformats.org/officeDocument/2006/relationships/image" Target="../media/image2720.png"/><Relationship Id="rId82" Type="http://schemas.openxmlformats.org/officeDocument/2006/relationships/customXml" Target="../ink/ink188.xml"/><Relationship Id="rId152" Type="http://schemas.openxmlformats.org/officeDocument/2006/relationships/image" Target="../media/image315.png"/><Relationship Id="rId19" Type="http://schemas.openxmlformats.org/officeDocument/2006/relationships/image" Target="../media/image2510.png"/><Relationship Id="rId14" Type="http://schemas.openxmlformats.org/officeDocument/2006/relationships/customXml" Target="../ink/ink157.xml"/><Relationship Id="rId30" Type="http://schemas.openxmlformats.org/officeDocument/2006/relationships/customXml" Target="../ink/ink165.xml"/><Relationship Id="rId35" Type="http://schemas.openxmlformats.org/officeDocument/2006/relationships/image" Target="../media/image2590.png"/><Relationship Id="rId56" Type="http://schemas.openxmlformats.org/officeDocument/2006/relationships/customXml" Target="../ink/ink177.xml"/><Relationship Id="rId77" Type="http://schemas.openxmlformats.org/officeDocument/2006/relationships/image" Target="../media/image2800.png"/><Relationship Id="rId100" Type="http://schemas.openxmlformats.org/officeDocument/2006/relationships/customXml" Target="../ink/ink197.xml"/><Relationship Id="rId105" Type="http://schemas.openxmlformats.org/officeDocument/2006/relationships/image" Target="../media/image2930.png"/><Relationship Id="rId147" Type="http://schemas.openxmlformats.org/officeDocument/2006/relationships/customXml" Target="../ink/ink220.xml"/><Relationship Id="rId168" Type="http://schemas.openxmlformats.org/officeDocument/2006/relationships/image" Target="../media/image323.png"/><Relationship Id="rId51" Type="http://schemas.openxmlformats.org/officeDocument/2006/relationships/image" Target="../media/image2670.png"/><Relationship Id="rId93" Type="http://schemas.openxmlformats.org/officeDocument/2006/relationships/image" Target="../media/image2100.png"/><Relationship Id="rId98" Type="http://schemas.openxmlformats.org/officeDocument/2006/relationships/customXml" Target="../ink/ink196.xml"/><Relationship Id="rId121" Type="http://schemas.openxmlformats.org/officeDocument/2006/relationships/customXml" Target="../ink/ink208.xml"/><Relationship Id="rId142" Type="http://schemas.openxmlformats.org/officeDocument/2006/relationships/image" Target="../media/image310.png"/><Relationship Id="rId163" Type="http://schemas.openxmlformats.org/officeDocument/2006/relationships/customXml" Target="../ink/ink228.xml"/><Relationship Id="rId3" Type="http://schemas.openxmlformats.org/officeDocument/2006/relationships/image" Target="../media/image2430.png"/><Relationship Id="rId25" Type="http://schemas.openxmlformats.org/officeDocument/2006/relationships/image" Target="../media/image2540.png"/><Relationship Id="rId46" Type="http://schemas.openxmlformats.org/officeDocument/2006/relationships/customXml" Target="../ink/ink172.xml"/><Relationship Id="rId67" Type="http://schemas.openxmlformats.org/officeDocument/2006/relationships/image" Target="../media/image2750.png"/><Relationship Id="rId116" Type="http://schemas.openxmlformats.org/officeDocument/2006/relationships/image" Target="../media/image2980.png"/><Relationship Id="rId137" Type="http://schemas.openxmlformats.org/officeDocument/2006/relationships/customXml" Target="../ink/ink215.xml"/><Relationship Id="rId158" Type="http://schemas.openxmlformats.org/officeDocument/2006/relationships/image" Target="../media/image318.png"/><Relationship Id="rId20" Type="http://schemas.openxmlformats.org/officeDocument/2006/relationships/customXml" Target="../ink/ink160.xml"/><Relationship Id="rId41" Type="http://schemas.openxmlformats.org/officeDocument/2006/relationships/image" Target="../media/image2620.png"/><Relationship Id="rId62" Type="http://schemas.openxmlformats.org/officeDocument/2006/relationships/customXml" Target="../ink/ink180.xml"/><Relationship Id="rId83" Type="http://schemas.openxmlformats.org/officeDocument/2006/relationships/image" Target="../media/image2830.png"/><Relationship Id="rId88" Type="http://schemas.openxmlformats.org/officeDocument/2006/relationships/customXml" Target="../ink/ink191.xml"/><Relationship Id="rId111" Type="http://schemas.openxmlformats.org/officeDocument/2006/relationships/image" Target="../media/image2960.png"/><Relationship Id="rId132" Type="http://schemas.openxmlformats.org/officeDocument/2006/relationships/image" Target="../media/image3060.png"/><Relationship Id="rId153" Type="http://schemas.openxmlformats.org/officeDocument/2006/relationships/customXml" Target="../ink/ink223.xml"/><Relationship Id="rId15" Type="http://schemas.openxmlformats.org/officeDocument/2006/relationships/image" Target="../media/image2490.png"/><Relationship Id="rId36" Type="http://schemas.openxmlformats.org/officeDocument/2006/relationships/customXml" Target="../ink/ink168.xml"/><Relationship Id="rId57" Type="http://schemas.openxmlformats.org/officeDocument/2006/relationships/image" Target="../media/image2700.png"/><Relationship Id="rId106" Type="http://schemas.openxmlformats.org/officeDocument/2006/relationships/customXml" Target="../ink/ink200.xml"/><Relationship Id="rId10" Type="http://schemas.openxmlformats.org/officeDocument/2006/relationships/customXml" Target="../ink/ink155.xml"/><Relationship Id="rId31" Type="http://schemas.openxmlformats.org/officeDocument/2006/relationships/image" Target="../media/image2570.png"/><Relationship Id="rId52" Type="http://schemas.openxmlformats.org/officeDocument/2006/relationships/customXml" Target="../ink/ink175.xml"/><Relationship Id="rId73" Type="http://schemas.openxmlformats.org/officeDocument/2006/relationships/image" Target="../media/image2780.png"/><Relationship Id="rId78" Type="http://schemas.openxmlformats.org/officeDocument/2006/relationships/customXml" Target="../ink/ink186.xml"/><Relationship Id="rId94" Type="http://schemas.openxmlformats.org/officeDocument/2006/relationships/customXml" Target="../ink/ink194.xml"/><Relationship Id="rId99" Type="http://schemas.openxmlformats.org/officeDocument/2006/relationships/image" Target="../media/image2900.png"/><Relationship Id="rId101" Type="http://schemas.openxmlformats.org/officeDocument/2006/relationships/image" Target="../media/image2910.png"/><Relationship Id="rId122" Type="http://schemas.openxmlformats.org/officeDocument/2006/relationships/image" Target="../media/image3010.png"/><Relationship Id="rId143" Type="http://schemas.openxmlformats.org/officeDocument/2006/relationships/customXml" Target="../ink/ink218.xml"/><Relationship Id="rId148" Type="http://schemas.openxmlformats.org/officeDocument/2006/relationships/image" Target="../media/image313.png"/><Relationship Id="rId164" Type="http://schemas.openxmlformats.org/officeDocument/2006/relationships/image" Target="../media/image321.png"/><Relationship Id="rId4" Type="http://schemas.openxmlformats.org/officeDocument/2006/relationships/customXml" Target="../ink/ink153.xml"/><Relationship Id="rId9" Type="http://schemas.openxmlformats.org/officeDocument/2006/relationships/image" Target="../media/image2460.png"/><Relationship Id="rId26" Type="http://schemas.openxmlformats.org/officeDocument/2006/relationships/customXml" Target="../ink/ink163.xml"/><Relationship Id="rId47" Type="http://schemas.openxmlformats.org/officeDocument/2006/relationships/image" Target="../media/image2650.png"/><Relationship Id="rId68" Type="http://schemas.openxmlformats.org/officeDocument/2006/relationships/customXml" Target="../ink/ink182.xml"/><Relationship Id="rId89" Type="http://schemas.openxmlformats.org/officeDocument/2006/relationships/image" Target="../media/image2860.png"/><Relationship Id="rId112" Type="http://schemas.openxmlformats.org/officeDocument/2006/relationships/customXml" Target="../ink/ink203.xml"/><Relationship Id="rId133" Type="http://schemas.openxmlformats.org/officeDocument/2006/relationships/customXml" Target="../ink/ink213.xml"/><Relationship Id="rId154" Type="http://schemas.openxmlformats.org/officeDocument/2006/relationships/image" Target="../media/image316.png"/><Relationship Id="rId16" Type="http://schemas.openxmlformats.org/officeDocument/2006/relationships/customXml" Target="../ink/ink158.xml"/><Relationship Id="rId58" Type="http://schemas.openxmlformats.org/officeDocument/2006/relationships/customXml" Target="../ink/ink178.xml"/><Relationship Id="rId79" Type="http://schemas.openxmlformats.org/officeDocument/2006/relationships/image" Target="../media/image2810.png"/><Relationship Id="rId102" Type="http://schemas.openxmlformats.org/officeDocument/2006/relationships/customXml" Target="../ink/ink198.xml"/><Relationship Id="rId123" Type="http://schemas.openxmlformats.org/officeDocument/2006/relationships/customXml" Target="../ink/ink209.xml"/><Relationship Id="rId144" Type="http://schemas.openxmlformats.org/officeDocument/2006/relationships/image" Target="../media/image311.png"/><Relationship Id="rId90" Type="http://schemas.openxmlformats.org/officeDocument/2006/relationships/customXml" Target="../ink/ink192.xml"/><Relationship Id="rId165" Type="http://schemas.openxmlformats.org/officeDocument/2006/relationships/customXml" Target="../ink/ink229.xml"/><Relationship Id="rId27" Type="http://schemas.openxmlformats.org/officeDocument/2006/relationships/image" Target="../media/image2550.png"/><Relationship Id="rId48" Type="http://schemas.openxmlformats.org/officeDocument/2006/relationships/customXml" Target="../ink/ink173.xml"/><Relationship Id="rId69" Type="http://schemas.openxmlformats.org/officeDocument/2006/relationships/image" Target="../media/image2760.png"/><Relationship Id="rId113" Type="http://schemas.openxmlformats.org/officeDocument/2006/relationships/customXml" Target="../ink/ink204.xml"/><Relationship Id="rId134" Type="http://schemas.openxmlformats.org/officeDocument/2006/relationships/image" Target="../media/image30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a:t>Ćwiczenia 8-WPPRSM1211</a:t>
            </a:r>
            <a:endParaRPr lang="pl-PL" dirty="0"/>
          </a:p>
          <a:p>
            <a:endParaRPr lang="pl-PL" dirty="0"/>
          </a:p>
        </p:txBody>
      </p:sp>
      <p:sp>
        <p:nvSpPr>
          <p:cNvPr id="2" name="Tytuł 1"/>
          <p:cNvSpPr>
            <a:spLocks noGrp="1"/>
          </p:cNvSpPr>
          <p:nvPr>
            <p:ph type="ctrTitle"/>
          </p:nvPr>
        </p:nvSpPr>
        <p:spPr/>
        <p:txBody>
          <a:bodyPr/>
          <a:lstStyle/>
          <a:p>
            <a:r>
              <a:rPr lang="pl-PL" dirty="0"/>
              <a:t>Prawo międzynarodowe publiczne</a:t>
            </a:r>
          </a:p>
        </p:txBody>
      </p:sp>
    </p:spTree>
    <p:extLst>
      <p:ext uri="{BB962C8B-B14F-4D97-AF65-F5344CB8AC3E}">
        <p14:creationId xmlns:p14="http://schemas.microsoft.com/office/powerpoint/2010/main" val="295031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r>
              <a:rPr lang="pl-PL" sz="1600" dirty="0"/>
              <a:t>delimitacja morza wewnętrznego c.d.:</a:t>
            </a:r>
          </a:p>
          <a:p>
            <a:pPr algn="just">
              <a:buFont typeface="Wingdings" panose="05000000000000000000" pitchFamily="2" charset="2"/>
              <a:buChar char="Ø"/>
            </a:pPr>
            <a:r>
              <a:rPr lang="pl-PL" sz="1600" dirty="0"/>
              <a:t>szerokość morza terytorialnego jest mierzona od linii podstawowej lub od prostych linii podstawowych</a:t>
            </a:r>
          </a:p>
          <a:p>
            <a:pPr marL="114300" indent="0" algn="just">
              <a:buNone/>
            </a:pPr>
            <a:r>
              <a:rPr lang="pl-PL" sz="1600" dirty="0"/>
              <a:t>*kwestie zwykłej linii podstawowej oraz prostych linii podstawowych uregulowane zostały w Konwencji Genewskiej o morzu terytorialnym i pasie przyległym z 1958 r. oraz w art. 5 i art. 7 Konwencji o prawie morza z 1982 r. </a:t>
            </a:r>
          </a:p>
          <a:p>
            <a:pPr algn="just">
              <a:buFont typeface="Wingdings" panose="05000000000000000000" pitchFamily="2" charset="2"/>
              <a:buChar char="Ø"/>
            </a:pPr>
            <a:endParaRPr lang="pl-PL" sz="1600" dirty="0"/>
          </a:p>
        </p:txBody>
      </p:sp>
    </p:spTree>
    <p:extLst>
      <p:ext uri="{BB962C8B-B14F-4D97-AF65-F5344CB8AC3E}">
        <p14:creationId xmlns:p14="http://schemas.microsoft.com/office/powerpoint/2010/main" val="344684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648199"/>
          </a:xfrm>
        </p:spPr>
        <p:txBody>
          <a:bodyPr>
            <a:normAutofit/>
          </a:bodyPr>
          <a:lstStyle/>
          <a:p>
            <a:pPr algn="just">
              <a:buFont typeface="Wingdings" panose="05000000000000000000" pitchFamily="2" charset="2"/>
              <a:buChar char="Ø"/>
            </a:pPr>
            <a:r>
              <a:rPr lang="pl-PL" sz="1600" dirty="0"/>
              <a:t>na morzu terytorialnym obowiązuje zwyczajowe prawo nieszkodliwego przepływu obcych statków – konsekwencja wolności żeglugi</a:t>
            </a:r>
          </a:p>
          <a:p>
            <a:pPr algn="just">
              <a:buFont typeface="Wingdings" panose="05000000000000000000" pitchFamily="2" charset="2"/>
              <a:buChar char="§"/>
            </a:pPr>
            <a:r>
              <a:rPr lang="pl-PL" sz="1600" dirty="0"/>
              <a:t>przepływ musi być nieprzerwany i szybki; zasadniczo nie dopuszcza się zatrzymania i zakotwiczenia poza przypadkami, związanymi ze zwyczajną żeglugą lub gdy jest to konieczne z powodu siły wyższej lub niebezpieczeństwa, albo w celu udzielenia pomocy ludziom, statkom morskim i powietrznym znajdującym się w niebezpieczeństwie lub krytycznym położeniu (art. 18 Konwencji o prawie morza)</a:t>
            </a:r>
          </a:p>
          <a:p>
            <a:pPr algn="just">
              <a:buFont typeface="Wingdings" panose="05000000000000000000" pitchFamily="2" charset="2"/>
              <a:buChar char="§"/>
            </a:pPr>
            <a:r>
              <a:rPr lang="pl-PL" sz="1600" dirty="0"/>
              <a:t>przepływ musi być nieszkodliwy, tzn. korzystający z niego statek nie może zagrażać pokojowi, porządkowi lub bezpieczeństwu państwa nadbrzeżnego, a także musi przestrzegać praw i przepisów wydanych i ogłoszonych przez państwo nadbrzeżne</a:t>
            </a:r>
          </a:p>
          <a:p>
            <a:pPr marL="114300" indent="0" algn="just">
              <a:buNone/>
            </a:pPr>
            <a:r>
              <a:rPr lang="pl-PL" sz="1600" dirty="0"/>
              <a:t>*w art. 19 Konwencji o prawie morza z 1982 r. wskazano, kiedy przepływ nie będzie uważany za nieszkodliwy np. w razie groźby lub użycia siły przeciwko suwerenności państwa nadbrzeżnego, w przypadku ładowania lub wyładowywania jakichkolwiek towarów, walut lub ludzi z naruszeniem celnych, skarbowych, imigracyjnych lub sanitarnych przepisów państwa nadbrzeżnego, uprawiania rybołówstwa, jakiegokolwiek umyślnego </a:t>
            </a:r>
            <a:r>
              <a:rPr lang="pl-PL" sz="1600"/>
              <a:t>i poważnego zanieczyszczania </a:t>
            </a:r>
            <a:endParaRPr lang="pl-PL" sz="1600" dirty="0"/>
          </a:p>
          <a:p>
            <a:pPr algn="just">
              <a:buFont typeface="Wingdings" panose="05000000000000000000" pitchFamily="2" charset="2"/>
              <a:buChar char="Ø"/>
            </a:pPr>
            <a:r>
              <a:rPr lang="pl-PL" sz="1600" dirty="0"/>
              <a:t>niektóre państwa nie przewidują nieszkodliwego przepływu okrętów wojennych – państwa te uznają, że przepływ okrętu wojennego może być uzależniony od ich zgody</a:t>
            </a:r>
          </a:p>
          <a:p>
            <a:pPr algn="just">
              <a:buFont typeface="Wingdings" panose="05000000000000000000" pitchFamily="2" charset="2"/>
              <a:buChar char="Ø"/>
            </a:pPr>
            <a:r>
              <a:rPr lang="pl-PL" sz="1600" dirty="0"/>
              <a:t>obowiązuje zasada, że okręty podwodne powinny przepływać wynurzone </a:t>
            </a:r>
          </a:p>
          <a:p>
            <a:pPr>
              <a:buFont typeface="Wingdings" panose="05000000000000000000" pitchFamily="2" charset="2"/>
              <a:buChar char="Ø"/>
            </a:pPr>
            <a:endParaRPr lang="pl-PL" sz="1600" dirty="0"/>
          </a:p>
        </p:txBody>
      </p:sp>
    </p:spTree>
    <p:extLst>
      <p:ext uri="{BB962C8B-B14F-4D97-AF65-F5344CB8AC3E}">
        <p14:creationId xmlns:p14="http://schemas.microsoft.com/office/powerpoint/2010/main" val="54182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10017"/>
            <a:ext cx="10972800" cy="4897370"/>
          </a:xfrm>
        </p:spPr>
        <p:txBody>
          <a:bodyPr>
            <a:normAutofit/>
          </a:bodyPr>
          <a:lstStyle/>
          <a:p>
            <a:pPr>
              <a:buFont typeface="Wingdings" panose="05000000000000000000" pitchFamily="2" charset="2"/>
              <a:buChar char="Ø"/>
            </a:pPr>
            <a:r>
              <a:rPr lang="pl-PL" sz="1600" dirty="0"/>
              <a:t>zakres jurysdykcji państwa nadbrzeżnego uzależniony jest od rodzaju przepływu:</a:t>
            </a:r>
          </a:p>
          <a:p>
            <a:pPr>
              <a:buFont typeface="Wingdings" panose="05000000000000000000" pitchFamily="2" charset="2"/>
              <a:buChar char="§"/>
            </a:pPr>
            <a:r>
              <a:rPr lang="pl-PL" sz="1600" dirty="0"/>
              <a:t>tzw. przepływ boczny – przepłynięcie przez morze terytorialne bez wpływania na wody wewnętrzne</a:t>
            </a:r>
          </a:p>
          <a:p>
            <a:pPr>
              <a:buFont typeface="Wingdings" panose="05000000000000000000" pitchFamily="2" charset="2"/>
              <a:buChar char="§"/>
            </a:pPr>
            <a:r>
              <a:rPr lang="pl-PL" sz="1600" dirty="0"/>
              <a:t>przepływ w celu wpłynięcia na wody wewnętrzne (z morza pełnego przez morze terytorialne na wody wewnętrzne)</a:t>
            </a:r>
          </a:p>
          <a:p>
            <a:pPr>
              <a:buFont typeface="Wingdings" panose="05000000000000000000" pitchFamily="2" charset="2"/>
              <a:buChar char="§"/>
            </a:pPr>
            <a:r>
              <a:rPr lang="pl-PL" sz="1600" dirty="0"/>
              <a:t>przepływ w celu wypłynięcia z wód wewnętrznych na morze pełne (z wód wewnętrznych przez morze terytorialne na morze pełne) </a:t>
            </a:r>
          </a:p>
          <a:p>
            <a:pPr marL="114300" indent="0" algn="just">
              <a:buNone/>
            </a:pPr>
            <a:r>
              <a:rPr lang="pl-PL" sz="1600" dirty="0"/>
              <a:t>1</a:t>
            </a:r>
            <a:r>
              <a:rPr lang="pl-PL" sz="1600" baseline="30000" dirty="0"/>
              <a:t>o</a:t>
            </a:r>
            <a:r>
              <a:rPr lang="pl-PL" sz="1600" dirty="0"/>
              <a:t> okręty wojenne – przepływając posiadają immunitet; jeżeli okręt wojenny nie stosuje się do przepisów państwa nadbrzeżnego, państwo nadbrzeżne może żądać opuszczenia przez okręt morza terytorialnego</a:t>
            </a:r>
          </a:p>
          <a:p>
            <a:pPr marL="114300" indent="0" algn="just">
              <a:buNone/>
            </a:pPr>
            <a:r>
              <a:rPr lang="pl-PL" sz="1600" dirty="0"/>
              <a:t>2</a:t>
            </a:r>
            <a:r>
              <a:rPr lang="pl-PL" sz="1600" baseline="30000" dirty="0"/>
              <a:t>o</a:t>
            </a:r>
            <a:r>
              <a:rPr lang="pl-PL" sz="1600" dirty="0"/>
              <a:t> jurysdykcja karna w odniesieniu do statków handlowych – zasadniczo państwo nadbrzeżne jej nie wykonuje, chyba że: skutki przestępstwa popełnionego na pokładzie statku rozciągają się na obszar państwa nadbrzeżnego, przestępstwo jest tego rodzaju, że zakłóca spokój kraju lub porządek na morzu terytorialnym, kapitan statku lub konsul państwa, pod którego banderą pływa statek, zwrócił się do miejscowych władz o udzielenie pomocy, jest to konieczne do zwalczania nielegalnego handlu narkotykami lub substancjami psychotropowymi</a:t>
            </a:r>
          </a:p>
          <a:p>
            <a:pPr marL="114300" indent="0" algn="just">
              <a:buNone/>
            </a:pPr>
            <a:r>
              <a:rPr lang="pl-PL" sz="1600" dirty="0"/>
              <a:t>3</a:t>
            </a:r>
            <a:r>
              <a:rPr lang="pl-PL" sz="1600" baseline="30000" dirty="0"/>
              <a:t>o</a:t>
            </a:r>
            <a:r>
              <a:rPr lang="pl-PL" sz="1600" dirty="0"/>
              <a:t> jurysdykcja cywilna w odniesieniu do statków handlowych – zasadniczo państwo nadbrzeżne nie może wykonywać jurysdykcji cywilnej; te ograniczenia nie obowiązują w odniesieniu do statku, który przepływa przez morze terytorialne po opuszczeniu wód wewnętrznych  </a:t>
            </a:r>
          </a:p>
        </p:txBody>
      </p:sp>
    </p:spTree>
    <p:extLst>
      <p:ext uri="{BB962C8B-B14F-4D97-AF65-F5344CB8AC3E}">
        <p14:creationId xmlns:p14="http://schemas.microsoft.com/office/powerpoint/2010/main" val="34366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morska strefa przyległa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pl-PL" sz="1600" dirty="0"/>
              <a:t>nie stanowi terytorium państwa nadbrzeżnego </a:t>
            </a:r>
          </a:p>
          <a:p>
            <a:pPr algn="just">
              <a:buFont typeface="Wingdings" panose="05000000000000000000" pitchFamily="2" charset="2"/>
              <a:buChar char="Ø"/>
            </a:pPr>
            <a:r>
              <a:rPr lang="pl-PL" sz="1600" dirty="0"/>
              <a:t>stanowi część morza pełnego przyległą do morza terytorialnego, w której państwo nadbrzeżne posiada specjalne uprawnienia, ściśle określone i służące mu do specjalnych celów</a:t>
            </a:r>
          </a:p>
          <a:p>
            <a:pPr algn="just">
              <a:buFont typeface="Wingdings" panose="05000000000000000000" pitchFamily="2" charset="2"/>
              <a:buChar char="Ø"/>
            </a:pPr>
            <a:r>
              <a:rPr lang="pl-PL" sz="1600" dirty="0"/>
              <a:t>strefa przyległa może całkowicie lub częściowo pokrywać się ze strefą wyłącznego rybołówstwa lub strefą ekonomiczną</a:t>
            </a:r>
          </a:p>
          <a:p>
            <a:pPr algn="just">
              <a:buFont typeface="Wingdings" panose="05000000000000000000" pitchFamily="2" charset="2"/>
              <a:buChar char="Ø"/>
            </a:pPr>
            <a:r>
              <a:rPr lang="pl-PL" sz="1600" dirty="0"/>
              <a:t>państwo nadbrzeżne może w tej strefie sprawować kontrolę niezbędną do:</a:t>
            </a:r>
          </a:p>
          <a:p>
            <a:pPr algn="just">
              <a:buFont typeface="Wingdings" panose="05000000000000000000" pitchFamily="2" charset="2"/>
              <a:buChar char="§"/>
            </a:pPr>
            <a:r>
              <a:rPr lang="pl-PL" sz="1600" dirty="0"/>
              <a:t>zapobiegania naruszeniom przepisów celnych, skarbowych, imigracyjnych i sanitarnych na jego terytorium lub morzu terytorialnym</a:t>
            </a:r>
          </a:p>
          <a:p>
            <a:pPr algn="just">
              <a:buFont typeface="Wingdings" panose="05000000000000000000" pitchFamily="2" charset="2"/>
              <a:buChar char="§"/>
            </a:pPr>
            <a:r>
              <a:rPr lang="pl-PL" sz="1600" dirty="0"/>
              <a:t>karania naruszeń tych przepisów popełnionych na jego terytorium lub na morzu terytorialnym</a:t>
            </a:r>
          </a:p>
          <a:p>
            <a:pPr algn="just">
              <a:buFont typeface="Wingdings" panose="05000000000000000000" pitchFamily="2" charset="2"/>
              <a:buChar char="Ø"/>
            </a:pPr>
            <a:r>
              <a:rPr lang="pl-PL" sz="1600" dirty="0"/>
              <a:t>Konwencja o prawie morza z 1982 r. dopuszcza możliwość ustanowienia strefy przyległej sięgającej nie dalej niż 24 mile od linii podstawowej</a:t>
            </a:r>
          </a:p>
          <a:p>
            <a:pPr marL="114300" indent="0" algn="just">
              <a:buNone/>
            </a:pPr>
            <a:r>
              <a:rPr lang="pl-PL" sz="1600" dirty="0"/>
              <a:t>*od momentu rozszerzenia morza terytorialnego w 1978 r. Polska nie posiadała strefy przyległej; ponowne ustanowienie strefy przyległej nastąpiło 19 listopada 2015 r. – zewnętrzna granica strefy przyległej jest oddalona nie więcej niż 24 mile od linii podstawowej</a:t>
            </a:r>
          </a:p>
          <a:p>
            <a:pPr algn="just">
              <a:buFont typeface="Wingdings" panose="05000000000000000000" pitchFamily="2" charset="2"/>
              <a:buChar char="Ø"/>
            </a:pPr>
            <a:r>
              <a:rPr lang="pl-PL" sz="1600" dirty="0"/>
              <a:t>w dziedzinach, w których państwo nadbrzeżne sprawuje władzę w strefie przyległej, państwo to sprawuje jurysdykcję nad statkami w takim zakresie i w taki sposób jak na morzu terytorialnym </a:t>
            </a:r>
          </a:p>
        </p:txBody>
      </p:sp>
    </p:spTree>
    <p:extLst>
      <p:ext uri="{BB962C8B-B14F-4D97-AF65-F5344CB8AC3E}">
        <p14:creationId xmlns:p14="http://schemas.microsoft.com/office/powerpoint/2010/main" val="77853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morska strefa przyległa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791268"/>
          </a:xfrm>
        </p:spPr>
        <p:txBody>
          <a:bodyPr>
            <a:normAutofit/>
          </a:bodyPr>
          <a:lstStyle/>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9D7EA3BD-5F42-75E0-8A02-B868E9347B65}"/>
                  </a:ext>
                </a:extLst>
              </p14:cNvPr>
              <p14:cNvContentPartPr/>
              <p14:nvPr/>
            </p14:nvContentPartPr>
            <p14:xfrm>
              <a:off x="878424" y="5480344"/>
              <a:ext cx="10618200" cy="516240"/>
            </p14:xfrm>
          </p:contentPart>
        </mc:Choice>
        <mc:Fallback xmlns="">
          <p:pic>
            <p:nvPicPr>
              <p:cNvPr id="6" name="Pismo odręczne 5">
                <a:extLst>
                  <a:ext uri="{FF2B5EF4-FFF2-40B4-BE49-F238E27FC236}">
                    <a16:creationId xmlns:a16="http://schemas.microsoft.com/office/drawing/2014/main" id="{9D7EA3BD-5F42-75E0-8A02-B868E9347B65}"/>
                  </a:ext>
                </a:extLst>
              </p:cNvPr>
              <p:cNvPicPr/>
              <p:nvPr/>
            </p:nvPicPr>
            <p:blipFill>
              <a:blip r:embed="rId3"/>
              <a:stretch>
                <a:fillRect/>
              </a:stretch>
            </p:blipFill>
            <p:spPr>
              <a:xfrm>
                <a:off x="869424" y="5471704"/>
                <a:ext cx="106358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Pismo odręczne 6">
                <a:extLst>
                  <a:ext uri="{FF2B5EF4-FFF2-40B4-BE49-F238E27FC236}">
                    <a16:creationId xmlns:a16="http://schemas.microsoft.com/office/drawing/2014/main" id="{AAE4D07E-BAB5-FC40-4274-958CA6D2CEBF}"/>
                  </a:ext>
                </a:extLst>
              </p14:cNvPr>
              <p14:cNvContentPartPr/>
              <p14:nvPr/>
            </p14:nvContentPartPr>
            <p14:xfrm>
              <a:off x="2721264" y="5640904"/>
              <a:ext cx="954720" cy="46800"/>
            </p14:xfrm>
          </p:contentPart>
        </mc:Choice>
        <mc:Fallback xmlns="">
          <p:pic>
            <p:nvPicPr>
              <p:cNvPr id="7" name="Pismo odręczne 6">
                <a:extLst>
                  <a:ext uri="{FF2B5EF4-FFF2-40B4-BE49-F238E27FC236}">
                    <a16:creationId xmlns:a16="http://schemas.microsoft.com/office/drawing/2014/main" id="{AAE4D07E-BAB5-FC40-4274-958CA6D2CEBF}"/>
                  </a:ext>
                </a:extLst>
              </p:cNvPr>
              <p:cNvPicPr/>
              <p:nvPr/>
            </p:nvPicPr>
            <p:blipFill>
              <a:blip r:embed="rId5"/>
              <a:stretch>
                <a:fillRect/>
              </a:stretch>
            </p:blipFill>
            <p:spPr>
              <a:xfrm>
                <a:off x="2712624" y="5631904"/>
                <a:ext cx="972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Pismo odręczne 7">
                <a:extLst>
                  <a:ext uri="{FF2B5EF4-FFF2-40B4-BE49-F238E27FC236}">
                    <a16:creationId xmlns:a16="http://schemas.microsoft.com/office/drawing/2014/main" id="{D7215CD9-9AC5-21F2-90E4-8BAB916CED28}"/>
                  </a:ext>
                </a:extLst>
              </p14:cNvPr>
              <p14:cNvContentPartPr/>
              <p14:nvPr/>
            </p14:nvContentPartPr>
            <p14:xfrm>
              <a:off x="7142784" y="5574304"/>
              <a:ext cx="1312560" cy="27720"/>
            </p14:xfrm>
          </p:contentPart>
        </mc:Choice>
        <mc:Fallback xmlns="">
          <p:pic>
            <p:nvPicPr>
              <p:cNvPr id="8" name="Pismo odręczne 7">
                <a:extLst>
                  <a:ext uri="{FF2B5EF4-FFF2-40B4-BE49-F238E27FC236}">
                    <a16:creationId xmlns:a16="http://schemas.microsoft.com/office/drawing/2014/main" id="{D7215CD9-9AC5-21F2-90E4-8BAB916CED28}"/>
                  </a:ext>
                </a:extLst>
              </p:cNvPr>
              <p:cNvPicPr/>
              <p:nvPr/>
            </p:nvPicPr>
            <p:blipFill>
              <a:blip r:embed="rId7"/>
              <a:stretch>
                <a:fillRect/>
              </a:stretch>
            </p:blipFill>
            <p:spPr>
              <a:xfrm>
                <a:off x="7134144" y="5565304"/>
                <a:ext cx="1330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Pismo odręczne 8">
                <a:extLst>
                  <a:ext uri="{FF2B5EF4-FFF2-40B4-BE49-F238E27FC236}">
                    <a16:creationId xmlns:a16="http://schemas.microsoft.com/office/drawing/2014/main" id="{5809A7F0-20F7-D82F-12EB-E741AE557F0F}"/>
                  </a:ext>
                </a:extLst>
              </p14:cNvPr>
              <p14:cNvContentPartPr/>
              <p14:nvPr/>
            </p14:nvContentPartPr>
            <p14:xfrm>
              <a:off x="10350384" y="5555584"/>
              <a:ext cx="1082160" cy="15120"/>
            </p14:xfrm>
          </p:contentPart>
        </mc:Choice>
        <mc:Fallback xmlns="">
          <p:pic>
            <p:nvPicPr>
              <p:cNvPr id="9" name="Pismo odręczne 8">
                <a:extLst>
                  <a:ext uri="{FF2B5EF4-FFF2-40B4-BE49-F238E27FC236}">
                    <a16:creationId xmlns:a16="http://schemas.microsoft.com/office/drawing/2014/main" id="{5809A7F0-20F7-D82F-12EB-E741AE557F0F}"/>
                  </a:ext>
                </a:extLst>
              </p:cNvPr>
              <p:cNvPicPr/>
              <p:nvPr/>
            </p:nvPicPr>
            <p:blipFill>
              <a:blip r:embed="rId9"/>
              <a:stretch>
                <a:fillRect/>
              </a:stretch>
            </p:blipFill>
            <p:spPr>
              <a:xfrm>
                <a:off x="10341384" y="5546944"/>
                <a:ext cx="1099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Pismo odręczne 9">
                <a:extLst>
                  <a:ext uri="{FF2B5EF4-FFF2-40B4-BE49-F238E27FC236}">
                    <a16:creationId xmlns:a16="http://schemas.microsoft.com/office/drawing/2014/main" id="{2F8560C1-CF9D-5ED2-900C-891EE59CDC60}"/>
                  </a:ext>
                </a:extLst>
              </p14:cNvPr>
              <p14:cNvContentPartPr/>
              <p14:nvPr/>
            </p14:nvContentPartPr>
            <p14:xfrm>
              <a:off x="1182264" y="5874184"/>
              <a:ext cx="376920" cy="21240"/>
            </p14:xfrm>
          </p:contentPart>
        </mc:Choice>
        <mc:Fallback xmlns="">
          <p:pic>
            <p:nvPicPr>
              <p:cNvPr id="10" name="Pismo odręczne 9">
                <a:extLst>
                  <a:ext uri="{FF2B5EF4-FFF2-40B4-BE49-F238E27FC236}">
                    <a16:creationId xmlns:a16="http://schemas.microsoft.com/office/drawing/2014/main" id="{2F8560C1-CF9D-5ED2-900C-891EE59CDC60}"/>
                  </a:ext>
                </a:extLst>
              </p:cNvPr>
              <p:cNvPicPr/>
              <p:nvPr/>
            </p:nvPicPr>
            <p:blipFill>
              <a:blip r:embed="rId11"/>
              <a:stretch>
                <a:fillRect/>
              </a:stretch>
            </p:blipFill>
            <p:spPr>
              <a:xfrm>
                <a:off x="1128624" y="5766184"/>
                <a:ext cx="484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Pismo odręczne 10">
                <a:extLst>
                  <a:ext uri="{FF2B5EF4-FFF2-40B4-BE49-F238E27FC236}">
                    <a16:creationId xmlns:a16="http://schemas.microsoft.com/office/drawing/2014/main" id="{33BA2C71-3FA0-A3D6-F852-BAF69E3C8132}"/>
                  </a:ext>
                </a:extLst>
              </p14:cNvPr>
              <p14:cNvContentPartPr/>
              <p14:nvPr/>
            </p14:nvContentPartPr>
            <p14:xfrm>
              <a:off x="959784" y="5670784"/>
              <a:ext cx="530280" cy="171720"/>
            </p14:xfrm>
          </p:contentPart>
        </mc:Choice>
        <mc:Fallback xmlns="">
          <p:pic>
            <p:nvPicPr>
              <p:cNvPr id="11" name="Pismo odręczne 10">
                <a:extLst>
                  <a:ext uri="{FF2B5EF4-FFF2-40B4-BE49-F238E27FC236}">
                    <a16:creationId xmlns:a16="http://schemas.microsoft.com/office/drawing/2014/main" id="{33BA2C71-3FA0-A3D6-F852-BAF69E3C8132}"/>
                  </a:ext>
                </a:extLst>
              </p:cNvPr>
              <p:cNvPicPr/>
              <p:nvPr/>
            </p:nvPicPr>
            <p:blipFill>
              <a:blip r:embed="rId13"/>
              <a:stretch>
                <a:fillRect/>
              </a:stretch>
            </p:blipFill>
            <p:spPr>
              <a:xfrm>
                <a:off x="905784" y="5562784"/>
                <a:ext cx="6379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Pismo odręczne 11">
                <a:extLst>
                  <a:ext uri="{FF2B5EF4-FFF2-40B4-BE49-F238E27FC236}">
                    <a16:creationId xmlns:a16="http://schemas.microsoft.com/office/drawing/2014/main" id="{B1F46D0D-5B72-FCB2-2524-EB2420658DD0}"/>
                  </a:ext>
                </a:extLst>
              </p14:cNvPr>
              <p14:cNvContentPartPr/>
              <p14:nvPr/>
            </p14:nvContentPartPr>
            <p14:xfrm>
              <a:off x="871584" y="5604184"/>
              <a:ext cx="1760760" cy="627480"/>
            </p14:xfrm>
          </p:contentPart>
        </mc:Choice>
        <mc:Fallback xmlns="">
          <p:pic>
            <p:nvPicPr>
              <p:cNvPr id="12" name="Pismo odręczne 11">
                <a:extLst>
                  <a:ext uri="{FF2B5EF4-FFF2-40B4-BE49-F238E27FC236}">
                    <a16:creationId xmlns:a16="http://schemas.microsoft.com/office/drawing/2014/main" id="{B1F46D0D-5B72-FCB2-2524-EB2420658DD0}"/>
                  </a:ext>
                </a:extLst>
              </p:cNvPr>
              <p:cNvPicPr/>
              <p:nvPr/>
            </p:nvPicPr>
            <p:blipFill>
              <a:blip r:embed="rId15"/>
              <a:stretch>
                <a:fillRect/>
              </a:stretch>
            </p:blipFill>
            <p:spPr>
              <a:xfrm>
                <a:off x="817944" y="5496184"/>
                <a:ext cx="1868400" cy="843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Pismo odręczne 12">
                <a:extLst>
                  <a:ext uri="{FF2B5EF4-FFF2-40B4-BE49-F238E27FC236}">
                    <a16:creationId xmlns:a16="http://schemas.microsoft.com/office/drawing/2014/main" id="{2D76CCB6-DD33-ACD6-3D18-64D71F5635AE}"/>
                  </a:ext>
                </a:extLst>
              </p14:cNvPr>
              <p14:cNvContentPartPr/>
              <p14:nvPr/>
            </p14:nvContentPartPr>
            <p14:xfrm>
              <a:off x="959064" y="5672224"/>
              <a:ext cx="5990400" cy="728640"/>
            </p14:xfrm>
          </p:contentPart>
        </mc:Choice>
        <mc:Fallback xmlns="">
          <p:pic>
            <p:nvPicPr>
              <p:cNvPr id="13" name="Pismo odręczne 12">
                <a:extLst>
                  <a:ext uri="{FF2B5EF4-FFF2-40B4-BE49-F238E27FC236}">
                    <a16:creationId xmlns:a16="http://schemas.microsoft.com/office/drawing/2014/main" id="{2D76CCB6-DD33-ACD6-3D18-64D71F5635AE}"/>
                  </a:ext>
                </a:extLst>
              </p:cNvPr>
              <p:cNvPicPr/>
              <p:nvPr/>
            </p:nvPicPr>
            <p:blipFill>
              <a:blip r:embed="rId17"/>
              <a:stretch>
                <a:fillRect/>
              </a:stretch>
            </p:blipFill>
            <p:spPr>
              <a:xfrm>
                <a:off x="905064" y="5564584"/>
                <a:ext cx="609804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Pismo odręczne 13">
                <a:extLst>
                  <a:ext uri="{FF2B5EF4-FFF2-40B4-BE49-F238E27FC236}">
                    <a16:creationId xmlns:a16="http://schemas.microsoft.com/office/drawing/2014/main" id="{5A97A84A-0C5C-FF7A-F20E-3F23B6784570}"/>
                  </a:ext>
                </a:extLst>
              </p14:cNvPr>
              <p14:cNvContentPartPr/>
              <p14:nvPr/>
            </p14:nvContentPartPr>
            <p14:xfrm>
              <a:off x="1064544" y="6344344"/>
              <a:ext cx="5899320" cy="213840"/>
            </p14:xfrm>
          </p:contentPart>
        </mc:Choice>
        <mc:Fallback xmlns="">
          <p:pic>
            <p:nvPicPr>
              <p:cNvPr id="14" name="Pismo odręczne 13">
                <a:extLst>
                  <a:ext uri="{FF2B5EF4-FFF2-40B4-BE49-F238E27FC236}">
                    <a16:creationId xmlns:a16="http://schemas.microsoft.com/office/drawing/2014/main" id="{5A97A84A-0C5C-FF7A-F20E-3F23B6784570}"/>
                  </a:ext>
                </a:extLst>
              </p:cNvPr>
              <p:cNvPicPr/>
              <p:nvPr/>
            </p:nvPicPr>
            <p:blipFill>
              <a:blip r:embed="rId19"/>
              <a:stretch>
                <a:fillRect/>
              </a:stretch>
            </p:blipFill>
            <p:spPr>
              <a:xfrm>
                <a:off x="1010544" y="6236704"/>
                <a:ext cx="60069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Pismo odręczne 14">
                <a:extLst>
                  <a:ext uri="{FF2B5EF4-FFF2-40B4-BE49-F238E27FC236}">
                    <a16:creationId xmlns:a16="http://schemas.microsoft.com/office/drawing/2014/main" id="{16AE896A-B136-D196-42C3-F55466DA1B60}"/>
                  </a:ext>
                </a:extLst>
              </p14:cNvPr>
              <p14:cNvContentPartPr/>
              <p14:nvPr/>
            </p14:nvContentPartPr>
            <p14:xfrm>
              <a:off x="6354024" y="6278824"/>
              <a:ext cx="178560" cy="120960"/>
            </p14:xfrm>
          </p:contentPart>
        </mc:Choice>
        <mc:Fallback xmlns="">
          <p:pic>
            <p:nvPicPr>
              <p:cNvPr id="15" name="Pismo odręczne 14">
                <a:extLst>
                  <a:ext uri="{FF2B5EF4-FFF2-40B4-BE49-F238E27FC236}">
                    <a16:creationId xmlns:a16="http://schemas.microsoft.com/office/drawing/2014/main" id="{16AE896A-B136-D196-42C3-F55466DA1B60}"/>
                  </a:ext>
                </a:extLst>
              </p:cNvPr>
              <p:cNvPicPr/>
              <p:nvPr/>
            </p:nvPicPr>
            <p:blipFill>
              <a:blip r:embed="rId21"/>
              <a:stretch>
                <a:fillRect/>
              </a:stretch>
            </p:blipFill>
            <p:spPr>
              <a:xfrm>
                <a:off x="6300024" y="6171184"/>
                <a:ext cx="2862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Pismo odręczne 15">
                <a:extLst>
                  <a:ext uri="{FF2B5EF4-FFF2-40B4-BE49-F238E27FC236}">
                    <a16:creationId xmlns:a16="http://schemas.microsoft.com/office/drawing/2014/main" id="{36FA6908-50FC-385B-9429-96B62BC4B3A6}"/>
                  </a:ext>
                </a:extLst>
              </p14:cNvPr>
              <p14:cNvContentPartPr/>
              <p14:nvPr/>
            </p14:nvContentPartPr>
            <p14:xfrm>
              <a:off x="5101944" y="5671144"/>
              <a:ext cx="6261120" cy="840240"/>
            </p14:xfrm>
          </p:contentPart>
        </mc:Choice>
        <mc:Fallback xmlns="">
          <p:pic>
            <p:nvPicPr>
              <p:cNvPr id="16" name="Pismo odręczne 15">
                <a:extLst>
                  <a:ext uri="{FF2B5EF4-FFF2-40B4-BE49-F238E27FC236}">
                    <a16:creationId xmlns:a16="http://schemas.microsoft.com/office/drawing/2014/main" id="{36FA6908-50FC-385B-9429-96B62BC4B3A6}"/>
                  </a:ext>
                </a:extLst>
              </p:cNvPr>
              <p:cNvPicPr/>
              <p:nvPr/>
            </p:nvPicPr>
            <p:blipFill>
              <a:blip r:embed="rId23"/>
              <a:stretch>
                <a:fillRect/>
              </a:stretch>
            </p:blipFill>
            <p:spPr>
              <a:xfrm>
                <a:off x="5047944" y="5563144"/>
                <a:ext cx="6368760" cy="1055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Pismo odręczne 16">
                <a:extLst>
                  <a:ext uri="{FF2B5EF4-FFF2-40B4-BE49-F238E27FC236}">
                    <a16:creationId xmlns:a16="http://schemas.microsoft.com/office/drawing/2014/main" id="{099412FE-FE3D-10EE-5753-69279D8920DF}"/>
                  </a:ext>
                </a:extLst>
              </p14:cNvPr>
              <p14:cNvContentPartPr/>
              <p14:nvPr/>
            </p14:nvContentPartPr>
            <p14:xfrm>
              <a:off x="7451304" y="5568184"/>
              <a:ext cx="4179960" cy="935280"/>
            </p14:xfrm>
          </p:contentPart>
        </mc:Choice>
        <mc:Fallback xmlns="">
          <p:pic>
            <p:nvPicPr>
              <p:cNvPr id="17" name="Pismo odręczne 16">
                <a:extLst>
                  <a:ext uri="{FF2B5EF4-FFF2-40B4-BE49-F238E27FC236}">
                    <a16:creationId xmlns:a16="http://schemas.microsoft.com/office/drawing/2014/main" id="{099412FE-FE3D-10EE-5753-69279D8920DF}"/>
                  </a:ext>
                </a:extLst>
              </p:cNvPr>
              <p:cNvPicPr/>
              <p:nvPr/>
            </p:nvPicPr>
            <p:blipFill>
              <a:blip r:embed="rId25"/>
              <a:stretch>
                <a:fillRect/>
              </a:stretch>
            </p:blipFill>
            <p:spPr>
              <a:xfrm>
                <a:off x="7397664" y="5460184"/>
                <a:ext cx="4287600" cy="1150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Pismo odręczne 21">
                <a:extLst>
                  <a:ext uri="{FF2B5EF4-FFF2-40B4-BE49-F238E27FC236}">
                    <a16:creationId xmlns:a16="http://schemas.microsoft.com/office/drawing/2014/main" id="{3676BE90-F175-80D5-EDC5-EB612B75414D}"/>
                  </a:ext>
                </a:extLst>
              </p14:cNvPr>
              <p14:cNvContentPartPr/>
              <p14:nvPr/>
            </p14:nvContentPartPr>
            <p14:xfrm>
              <a:off x="3705864" y="4102624"/>
              <a:ext cx="2714040" cy="650880"/>
            </p14:xfrm>
          </p:contentPart>
        </mc:Choice>
        <mc:Fallback xmlns="">
          <p:pic>
            <p:nvPicPr>
              <p:cNvPr id="22" name="Pismo odręczne 21">
                <a:extLst>
                  <a:ext uri="{FF2B5EF4-FFF2-40B4-BE49-F238E27FC236}">
                    <a16:creationId xmlns:a16="http://schemas.microsoft.com/office/drawing/2014/main" id="{3676BE90-F175-80D5-EDC5-EB612B75414D}"/>
                  </a:ext>
                </a:extLst>
              </p:cNvPr>
              <p:cNvPicPr/>
              <p:nvPr/>
            </p:nvPicPr>
            <p:blipFill>
              <a:blip r:embed="rId27"/>
              <a:stretch>
                <a:fillRect/>
              </a:stretch>
            </p:blipFill>
            <p:spPr>
              <a:xfrm>
                <a:off x="3652224" y="3994984"/>
                <a:ext cx="2821680" cy="866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Pismo odręczne 22">
                <a:extLst>
                  <a:ext uri="{FF2B5EF4-FFF2-40B4-BE49-F238E27FC236}">
                    <a16:creationId xmlns:a16="http://schemas.microsoft.com/office/drawing/2014/main" id="{DED0B02D-0E88-4085-2BED-70AFABB51900}"/>
                  </a:ext>
                </a:extLst>
              </p14:cNvPr>
              <p14:cNvContentPartPr/>
              <p14:nvPr/>
            </p14:nvContentPartPr>
            <p14:xfrm>
              <a:off x="854664" y="1885024"/>
              <a:ext cx="8435160" cy="2980800"/>
            </p14:xfrm>
          </p:contentPart>
        </mc:Choice>
        <mc:Fallback xmlns="">
          <p:pic>
            <p:nvPicPr>
              <p:cNvPr id="23" name="Pismo odręczne 22">
                <a:extLst>
                  <a:ext uri="{FF2B5EF4-FFF2-40B4-BE49-F238E27FC236}">
                    <a16:creationId xmlns:a16="http://schemas.microsoft.com/office/drawing/2014/main" id="{DED0B02D-0E88-4085-2BED-70AFABB51900}"/>
                  </a:ext>
                </a:extLst>
              </p:cNvPr>
              <p:cNvPicPr/>
              <p:nvPr/>
            </p:nvPicPr>
            <p:blipFill>
              <a:blip r:embed="rId29"/>
              <a:stretch>
                <a:fillRect/>
              </a:stretch>
            </p:blipFill>
            <p:spPr>
              <a:xfrm>
                <a:off x="801024" y="1777384"/>
                <a:ext cx="8542800" cy="3196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Pismo odręczne 23">
                <a:extLst>
                  <a:ext uri="{FF2B5EF4-FFF2-40B4-BE49-F238E27FC236}">
                    <a16:creationId xmlns:a16="http://schemas.microsoft.com/office/drawing/2014/main" id="{964ECF89-8895-0CAF-597E-DAC85D3A511C}"/>
                  </a:ext>
                </a:extLst>
              </p14:cNvPr>
              <p14:cNvContentPartPr/>
              <p14:nvPr/>
            </p14:nvContentPartPr>
            <p14:xfrm>
              <a:off x="840264" y="1766584"/>
              <a:ext cx="9563400" cy="1820880"/>
            </p14:xfrm>
          </p:contentPart>
        </mc:Choice>
        <mc:Fallback xmlns="">
          <p:pic>
            <p:nvPicPr>
              <p:cNvPr id="24" name="Pismo odręczne 23">
                <a:extLst>
                  <a:ext uri="{FF2B5EF4-FFF2-40B4-BE49-F238E27FC236}">
                    <a16:creationId xmlns:a16="http://schemas.microsoft.com/office/drawing/2014/main" id="{964ECF89-8895-0CAF-597E-DAC85D3A511C}"/>
                  </a:ext>
                </a:extLst>
              </p:cNvPr>
              <p:cNvPicPr/>
              <p:nvPr/>
            </p:nvPicPr>
            <p:blipFill>
              <a:blip r:embed="rId31"/>
              <a:stretch>
                <a:fillRect/>
              </a:stretch>
            </p:blipFill>
            <p:spPr>
              <a:xfrm>
                <a:off x="786624" y="1658944"/>
                <a:ext cx="9671040" cy="2036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Pismo odręczne 24">
                <a:extLst>
                  <a:ext uri="{FF2B5EF4-FFF2-40B4-BE49-F238E27FC236}">
                    <a16:creationId xmlns:a16="http://schemas.microsoft.com/office/drawing/2014/main" id="{C7FD5826-5F55-3B93-F2AF-B45BA3304E2B}"/>
                  </a:ext>
                </a:extLst>
              </p14:cNvPr>
              <p14:cNvContentPartPr/>
              <p14:nvPr/>
            </p14:nvContentPartPr>
            <p14:xfrm>
              <a:off x="2563224" y="3732544"/>
              <a:ext cx="8084160" cy="1089720"/>
            </p14:xfrm>
          </p:contentPart>
        </mc:Choice>
        <mc:Fallback xmlns="">
          <p:pic>
            <p:nvPicPr>
              <p:cNvPr id="25" name="Pismo odręczne 24">
                <a:extLst>
                  <a:ext uri="{FF2B5EF4-FFF2-40B4-BE49-F238E27FC236}">
                    <a16:creationId xmlns:a16="http://schemas.microsoft.com/office/drawing/2014/main" id="{C7FD5826-5F55-3B93-F2AF-B45BA3304E2B}"/>
                  </a:ext>
                </a:extLst>
              </p:cNvPr>
              <p:cNvPicPr/>
              <p:nvPr/>
            </p:nvPicPr>
            <p:blipFill>
              <a:blip r:embed="rId33"/>
              <a:stretch>
                <a:fillRect/>
              </a:stretch>
            </p:blipFill>
            <p:spPr>
              <a:xfrm>
                <a:off x="2509584" y="3624544"/>
                <a:ext cx="8191800" cy="1305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Pismo odręczne 25">
                <a:extLst>
                  <a:ext uri="{FF2B5EF4-FFF2-40B4-BE49-F238E27FC236}">
                    <a16:creationId xmlns:a16="http://schemas.microsoft.com/office/drawing/2014/main" id="{B32DB1E3-E6E1-BA43-D77C-7D0A4EDE41CF}"/>
                  </a:ext>
                </a:extLst>
              </p14:cNvPr>
              <p14:cNvContentPartPr/>
              <p14:nvPr/>
            </p14:nvContentPartPr>
            <p14:xfrm>
              <a:off x="5972064" y="4268944"/>
              <a:ext cx="4205520" cy="204840"/>
            </p14:xfrm>
          </p:contentPart>
        </mc:Choice>
        <mc:Fallback xmlns="">
          <p:pic>
            <p:nvPicPr>
              <p:cNvPr id="26" name="Pismo odręczne 25">
                <a:extLst>
                  <a:ext uri="{FF2B5EF4-FFF2-40B4-BE49-F238E27FC236}">
                    <a16:creationId xmlns:a16="http://schemas.microsoft.com/office/drawing/2014/main" id="{B32DB1E3-E6E1-BA43-D77C-7D0A4EDE41CF}"/>
                  </a:ext>
                </a:extLst>
              </p:cNvPr>
              <p:cNvPicPr/>
              <p:nvPr/>
            </p:nvPicPr>
            <p:blipFill>
              <a:blip r:embed="rId35"/>
              <a:stretch>
                <a:fillRect/>
              </a:stretch>
            </p:blipFill>
            <p:spPr>
              <a:xfrm>
                <a:off x="5918424" y="4160944"/>
                <a:ext cx="431316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Pismo odręczne 26">
                <a:extLst>
                  <a:ext uri="{FF2B5EF4-FFF2-40B4-BE49-F238E27FC236}">
                    <a16:creationId xmlns:a16="http://schemas.microsoft.com/office/drawing/2014/main" id="{F5C0764C-7F6E-5FD4-B9C2-CAE59FD43DF0}"/>
                  </a:ext>
                </a:extLst>
              </p14:cNvPr>
              <p14:cNvContentPartPr/>
              <p14:nvPr/>
            </p14:nvContentPartPr>
            <p14:xfrm>
              <a:off x="4554384" y="3188584"/>
              <a:ext cx="5821200" cy="1232280"/>
            </p14:xfrm>
          </p:contentPart>
        </mc:Choice>
        <mc:Fallback xmlns="">
          <p:pic>
            <p:nvPicPr>
              <p:cNvPr id="27" name="Pismo odręczne 26">
                <a:extLst>
                  <a:ext uri="{FF2B5EF4-FFF2-40B4-BE49-F238E27FC236}">
                    <a16:creationId xmlns:a16="http://schemas.microsoft.com/office/drawing/2014/main" id="{F5C0764C-7F6E-5FD4-B9C2-CAE59FD43DF0}"/>
                  </a:ext>
                </a:extLst>
              </p:cNvPr>
              <p:cNvPicPr/>
              <p:nvPr/>
            </p:nvPicPr>
            <p:blipFill>
              <a:blip r:embed="rId37"/>
              <a:stretch>
                <a:fillRect/>
              </a:stretch>
            </p:blipFill>
            <p:spPr>
              <a:xfrm>
                <a:off x="4500744" y="3080584"/>
                <a:ext cx="5928840" cy="1447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Pismo odręczne 27">
                <a:extLst>
                  <a:ext uri="{FF2B5EF4-FFF2-40B4-BE49-F238E27FC236}">
                    <a16:creationId xmlns:a16="http://schemas.microsoft.com/office/drawing/2014/main" id="{8EC28BFD-0BC6-3C3F-6B7B-73D851B6A865}"/>
                  </a:ext>
                </a:extLst>
              </p14:cNvPr>
              <p14:cNvContentPartPr/>
              <p14:nvPr/>
            </p14:nvContentPartPr>
            <p14:xfrm>
              <a:off x="5229744" y="2973664"/>
              <a:ext cx="4443840" cy="411840"/>
            </p14:xfrm>
          </p:contentPart>
        </mc:Choice>
        <mc:Fallback xmlns="">
          <p:pic>
            <p:nvPicPr>
              <p:cNvPr id="28" name="Pismo odręczne 27">
                <a:extLst>
                  <a:ext uri="{FF2B5EF4-FFF2-40B4-BE49-F238E27FC236}">
                    <a16:creationId xmlns:a16="http://schemas.microsoft.com/office/drawing/2014/main" id="{8EC28BFD-0BC6-3C3F-6B7B-73D851B6A865}"/>
                  </a:ext>
                </a:extLst>
              </p:cNvPr>
              <p:cNvPicPr/>
              <p:nvPr/>
            </p:nvPicPr>
            <p:blipFill>
              <a:blip r:embed="rId39"/>
              <a:stretch>
                <a:fillRect/>
              </a:stretch>
            </p:blipFill>
            <p:spPr>
              <a:xfrm>
                <a:off x="5175744" y="2866024"/>
                <a:ext cx="455148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Pismo odręczne 28">
                <a:extLst>
                  <a:ext uri="{FF2B5EF4-FFF2-40B4-BE49-F238E27FC236}">
                    <a16:creationId xmlns:a16="http://schemas.microsoft.com/office/drawing/2014/main" id="{2BBCEBFE-21FB-E0DC-317A-96DC197FD2BD}"/>
                  </a:ext>
                </a:extLst>
              </p14:cNvPr>
              <p14:cNvContentPartPr/>
              <p14:nvPr/>
            </p14:nvContentPartPr>
            <p14:xfrm>
              <a:off x="4542144" y="2011024"/>
              <a:ext cx="5072760" cy="1277280"/>
            </p14:xfrm>
          </p:contentPart>
        </mc:Choice>
        <mc:Fallback xmlns="">
          <p:pic>
            <p:nvPicPr>
              <p:cNvPr id="29" name="Pismo odręczne 28">
                <a:extLst>
                  <a:ext uri="{FF2B5EF4-FFF2-40B4-BE49-F238E27FC236}">
                    <a16:creationId xmlns:a16="http://schemas.microsoft.com/office/drawing/2014/main" id="{2BBCEBFE-21FB-E0DC-317A-96DC197FD2BD}"/>
                  </a:ext>
                </a:extLst>
              </p:cNvPr>
              <p:cNvPicPr/>
              <p:nvPr/>
            </p:nvPicPr>
            <p:blipFill>
              <a:blip r:embed="rId41"/>
              <a:stretch>
                <a:fillRect/>
              </a:stretch>
            </p:blipFill>
            <p:spPr>
              <a:xfrm>
                <a:off x="4488504" y="1903384"/>
                <a:ext cx="5180400" cy="1492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Pismo odręczne 29">
                <a:extLst>
                  <a:ext uri="{FF2B5EF4-FFF2-40B4-BE49-F238E27FC236}">
                    <a16:creationId xmlns:a16="http://schemas.microsoft.com/office/drawing/2014/main" id="{84246ED7-4BB6-4641-805F-36084FAAB3E4}"/>
                  </a:ext>
                </a:extLst>
              </p14:cNvPr>
              <p14:cNvContentPartPr/>
              <p14:nvPr/>
            </p14:nvContentPartPr>
            <p14:xfrm>
              <a:off x="6737784" y="1756504"/>
              <a:ext cx="4959000" cy="3164040"/>
            </p14:xfrm>
          </p:contentPart>
        </mc:Choice>
        <mc:Fallback xmlns="">
          <p:pic>
            <p:nvPicPr>
              <p:cNvPr id="30" name="Pismo odręczne 29">
                <a:extLst>
                  <a:ext uri="{FF2B5EF4-FFF2-40B4-BE49-F238E27FC236}">
                    <a16:creationId xmlns:a16="http://schemas.microsoft.com/office/drawing/2014/main" id="{84246ED7-4BB6-4641-805F-36084FAAB3E4}"/>
                  </a:ext>
                </a:extLst>
              </p:cNvPr>
              <p:cNvPicPr/>
              <p:nvPr/>
            </p:nvPicPr>
            <p:blipFill>
              <a:blip r:embed="rId43"/>
              <a:stretch>
                <a:fillRect/>
              </a:stretch>
            </p:blipFill>
            <p:spPr>
              <a:xfrm>
                <a:off x="6684144" y="1648864"/>
                <a:ext cx="5066640" cy="3379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Pismo odręczne 30">
                <a:extLst>
                  <a:ext uri="{FF2B5EF4-FFF2-40B4-BE49-F238E27FC236}">
                    <a16:creationId xmlns:a16="http://schemas.microsoft.com/office/drawing/2014/main" id="{4903AD60-8762-E0CA-C9EB-165845998AEF}"/>
                  </a:ext>
                </a:extLst>
              </p14:cNvPr>
              <p14:cNvContentPartPr/>
              <p14:nvPr/>
            </p14:nvContentPartPr>
            <p14:xfrm>
              <a:off x="6923904" y="4810744"/>
              <a:ext cx="1140840" cy="217440"/>
            </p14:xfrm>
          </p:contentPart>
        </mc:Choice>
        <mc:Fallback xmlns="">
          <p:pic>
            <p:nvPicPr>
              <p:cNvPr id="31" name="Pismo odręczne 30">
                <a:extLst>
                  <a:ext uri="{FF2B5EF4-FFF2-40B4-BE49-F238E27FC236}">
                    <a16:creationId xmlns:a16="http://schemas.microsoft.com/office/drawing/2014/main" id="{4903AD60-8762-E0CA-C9EB-165845998AEF}"/>
                  </a:ext>
                </a:extLst>
              </p:cNvPr>
              <p:cNvPicPr/>
              <p:nvPr/>
            </p:nvPicPr>
            <p:blipFill>
              <a:blip r:embed="rId45"/>
              <a:stretch>
                <a:fillRect/>
              </a:stretch>
            </p:blipFill>
            <p:spPr>
              <a:xfrm>
                <a:off x="6870264" y="4703104"/>
                <a:ext cx="12484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Pismo odręczne 31">
                <a:extLst>
                  <a:ext uri="{FF2B5EF4-FFF2-40B4-BE49-F238E27FC236}">
                    <a16:creationId xmlns:a16="http://schemas.microsoft.com/office/drawing/2014/main" id="{F251A5B9-794B-9AB2-5C88-4F2C974C8C62}"/>
                  </a:ext>
                </a:extLst>
              </p14:cNvPr>
              <p14:cNvContentPartPr/>
              <p14:nvPr/>
            </p14:nvContentPartPr>
            <p14:xfrm>
              <a:off x="6857664" y="2152144"/>
              <a:ext cx="4856040" cy="3752640"/>
            </p14:xfrm>
          </p:contentPart>
        </mc:Choice>
        <mc:Fallback xmlns="">
          <p:pic>
            <p:nvPicPr>
              <p:cNvPr id="32" name="Pismo odręczne 31">
                <a:extLst>
                  <a:ext uri="{FF2B5EF4-FFF2-40B4-BE49-F238E27FC236}">
                    <a16:creationId xmlns:a16="http://schemas.microsoft.com/office/drawing/2014/main" id="{F251A5B9-794B-9AB2-5C88-4F2C974C8C62}"/>
                  </a:ext>
                </a:extLst>
              </p:cNvPr>
              <p:cNvPicPr/>
              <p:nvPr/>
            </p:nvPicPr>
            <p:blipFill>
              <a:blip r:embed="rId47"/>
              <a:stretch>
                <a:fillRect/>
              </a:stretch>
            </p:blipFill>
            <p:spPr>
              <a:xfrm>
                <a:off x="6803664" y="2044504"/>
                <a:ext cx="4963680" cy="3968280"/>
              </a:xfrm>
              <a:prstGeom prst="rect">
                <a:avLst/>
              </a:prstGeom>
            </p:spPr>
          </p:pic>
        </mc:Fallback>
      </mc:AlternateContent>
      <p:grpSp>
        <p:nvGrpSpPr>
          <p:cNvPr id="42" name="Grupa 41">
            <a:extLst>
              <a:ext uri="{FF2B5EF4-FFF2-40B4-BE49-F238E27FC236}">
                <a16:creationId xmlns:a16="http://schemas.microsoft.com/office/drawing/2014/main" id="{FD707D8B-437D-4A08-805A-6D03A22C5F1A}"/>
              </a:ext>
            </a:extLst>
          </p:cNvPr>
          <p:cNvGrpSpPr/>
          <p:nvPr/>
        </p:nvGrpSpPr>
        <p:grpSpPr>
          <a:xfrm>
            <a:off x="10802544" y="4923064"/>
            <a:ext cx="124920" cy="645480"/>
            <a:chOff x="10802544" y="4923064"/>
            <a:chExt cx="124920" cy="645480"/>
          </a:xfrm>
        </p:grpSpPr>
        <mc:AlternateContent xmlns:mc="http://schemas.openxmlformats.org/markup-compatibility/2006" xmlns:p14="http://schemas.microsoft.com/office/powerpoint/2010/main">
          <mc:Choice Requires="p14">
            <p:contentPart p14:bwMode="auto" r:id="rId48">
              <p14:nvContentPartPr>
                <p14:cNvPr id="40" name="Pismo odręczne 39">
                  <a:extLst>
                    <a:ext uri="{FF2B5EF4-FFF2-40B4-BE49-F238E27FC236}">
                      <a16:creationId xmlns:a16="http://schemas.microsoft.com/office/drawing/2014/main" id="{DE2FE1A1-811D-68DB-6B49-759A2118F7C7}"/>
                    </a:ext>
                  </a:extLst>
                </p14:cNvPr>
                <p14:cNvContentPartPr/>
                <p14:nvPr/>
              </p14:nvContentPartPr>
              <p14:xfrm>
                <a:off x="10814064" y="4923064"/>
                <a:ext cx="110880" cy="612720"/>
              </p14:xfrm>
            </p:contentPart>
          </mc:Choice>
          <mc:Fallback xmlns="">
            <p:pic>
              <p:nvPicPr>
                <p:cNvPr id="40" name="Pismo odręczne 39">
                  <a:extLst>
                    <a:ext uri="{FF2B5EF4-FFF2-40B4-BE49-F238E27FC236}">
                      <a16:creationId xmlns:a16="http://schemas.microsoft.com/office/drawing/2014/main" id="{DE2FE1A1-811D-68DB-6B49-759A2118F7C7}"/>
                    </a:ext>
                  </a:extLst>
                </p:cNvPr>
                <p:cNvPicPr/>
                <p:nvPr/>
              </p:nvPicPr>
              <p:blipFill>
                <a:blip r:embed="rId49"/>
                <a:stretch>
                  <a:fillRect/>
                </a:stretch>
              </p:blipFill>
              <p:spPr>
                <a:xfrm>
                  <a:off x="10805424" y="4914064"/>
                  <a:ext cx="12852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Pismo odręczne 40">
                  <a:extLst>
                    <a:ext uri="{FF2B5EF4-FFF2-40B4-BE49-F238E27FC236}">
                      <a16:creationId xmlns:a16="http://schemas.microsoft.com/office/drawing/2014/main" id="{32667CAD-54C4-2529-717B-9FABDDF3C098}"/>
                    </a:ext>
                  </a:extLst>
                </p14:cNvPr>
                <p14:cNvContentPartPr/>
                <p14:nvPr/>
              </p14:nvContentPartPr>
              <p14:xfrm>
                <a:off x="10802544" y="5401144"/>
                <a:ext cx="124920" cy="167400"/>
              </p14:xfrm>
            </p:contentPart>
          </mc:Choice>
          <mc:Fallback xmlns="">
            <p:pic>
              <p:nvPicPr>
                <p:cNvPr id="41" name="Pismo odręczne 40">
                  <a:extLst>
                    <a:ext uri="{FF2B5EF4-FFF2-40B4-BE49-F238E27FC236}">
                      <a16:creationId xmlns:a16="http://schemas.microsoft.com/office/drawing/2014/main" id="{32667CAD-54C4-2529-717B-9FABDDF3C098}"/>
                    </a:ext>
                  </a:extLst>
                </p:cNvPr>
                <p:cNvPicPr/>
                <p:nvPr/>
              </p:nvPicPr>
              <p:blipFill>
                <a:blip r:embed="rId51"/>
                <a:stretch>
                  <a:fillRect/>
                </a:stretch>
              </p:blipFill>
              <p:spPr>
                <a:xfrm>
                  <a:off x="10793544" y="5392144"/>
                  <a:ext cx="142560" cy="18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6" name="Pismo odręczne 45">
                <a:extLst>
                  <a:ext uri="{FF2B5EF4-FFF2-40B4-BE49-F238E27FC236}">
                    <a16:creationId xmlns:a16="http://schemas.microsoft.com/office/drawing/2014/main" id="{1C06D0AD-3CB8-76CC-8587-79AAE3A6DF5D}"/>
                  </a:ext>
                </a:extLst>
              </p14:cNvPr>
              <p14:cNvContentPartPr/>
              <p14:nvPr/>
            </p14:nvContentPartPr>
            <p14:xfrm>
              <a:off x="7698624" y="5038264"/>
              <a:ext cx="136800" cy="145080"/>
            </p14:xfrm>
          </p:contentPart>
        </mc:Choice>
        <mc:Fallback xmlns="">
          <p:pic>
            <p:nvPicPr>
              <p:cNvPr id="46" name="Pismo odręczne 45">
                <a:extLst>
                  <a:ext uri="{FF2B5EF4-FFF2-40B4-BE49-F238E27FC236}">
                    <a16:creationId xmlns:a16="http://schemas.microsoft.com/office/drawing/2014/main" id="{1C06D0AD-3CB8-76CC-8587-79AAE3A6DF5D}"/>
                  </a:ext>
                </a:extLst>
              </p:cNvPr>
              <p:cNvPicPr/>
              <p:nvPr/>
            </p:nvPicPr>
            <p:blipFill>
              <a:blip r:embed="rId53"/>
              <a:stretch>
                <a:fillRect/>
              </a:stretch>
            </p:blipFill>
            <p:spPr>
              <a:xfrm>
                <a:off x="7689624" y="5029264"/>
                <a:ext cx="154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Pismo odręczne 48">
                <a:extLst>
                  <a:ext uri="{FF2B5EF4-FFF2-40B4-BE49-F238E27FC236}">
                    <a16:creationId xmlns:a16="http://schemas.microsoft.com/office/drawing/2014/main" id="{8EF09CB6-D053-813A-8637-DA86DB10C224}"/>
                  </a:ext>
                </a:extLst>
              </p14:cNvPr>
              <p14:cNvContentPartPr/>
              <p14:nvPr/>
            </p14:nvContentPartPr>
            <p14:xfrm>
              <a:off x="4921224" y="5532184"/>
              <a:ext cx="156960" cy="164880"/>
            </p14:xfrm>
          </p:contentPart>
        </mc:Choice>
        <mc:Fallback xmlns="">
          <p:pic>
            <p:nvPicPr>
              <p:cNvPr id="49" name="Pismo odręczne 48">
                <a:extLst>
                  <a:ext uri="{FF2B5EF4-FFF2-40B4-BE49-F238E27FC236}">
                    <a16:creationId xmlns:a16="http://schemas.microsoft.com/office/drawing/2014/main" id="{8EF09CB6-D053-813A-8637-DA86DB10C224}"/>
                  </a:ext>
                </a:extLst>
              </p:cNvPr>
              <p:cNvPicPr/>
              <p:nvPr/>
            </p:nvPicPr>
            <p:blipFill>
              <a:blip r:embed="rId55"/>
              <a:stretch>
                <a:fillRect/>
              </a:stretch>
            </p:blipFill>
            <p:spPr>
              <a:xfrm>
                <a:off x="4912584" y="5523184"/>
                <a:ext cx="174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9" name="Pismo odręczne 68">
                <a:extLst>
                  <a:ext uri="{FF2B5EF4-FFF2-40B4-BE49-F238E27FC236}">
                    <a16:creationId xmlns:a16="http://schemas.microsoft.com/office/drawing/2014/main" id="{494E68BF-CAB1-C0DE-8134-70B7B42C5E85}"/>
                  </a:ext>
                </a:extLst>
              </p14:cNvPr>
              <p14:cNvContentPartPr/>
              <p14:nvPr/>
            </p14:nvContentPartPr>
            <p14:xfrm>
              <a:off x="3575544" y="5011984"/>
              <a:ext cx="36360" cy="5760"/>
            </p14:xfrm>
          </p:contentPart>
        </mc:Choice>
        <mc:Fallback xmlns="">
          <p:pic>
            <p:nvPicPr>
              <p:cNvPr id="69" name="Pismo odręczne 68">
                <a:extLst>
                  <a:ext uri="{FF2B5EF4-FFF2-40B4-BE49-F238E27FC236}">
                    <a16:creationId xmlns:a16="http://schemas.microsoft.com/office/drawing/2014/main" id="{494E68BF-CAB1-C0DE-8134-70B7B42C5E85}"/>
                  </a:ext>
                </a:extLst>
              </p:cNvPr>
              <p:cNvPicPr/>
              <p:nvPr/>
            </p:nvPicPr>
            <p:blipFill>
              <a:blip r:embed="rId57"/>
              <a:stretch>
                <a:fillRect/>
              </a:stretch>
            </p:blipFill>
            <p:spPr>
              <a:xfrm>
                <a:off x="3566904" y="5002984"/>
                <a:ext cx="54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0" name="Pismo odręczne 69">
                <a:extLst>
                  <a:ext uri="{FF2B5EF4-FFF2-40B4-BE49-F238E27FC236}">
                    <a16:creationId xmlns:a16="http://schemas.microsoft.com/office/drawing/2014/main" id="{44B1DF07-24A7-D10D-BCAD-6FC9BC2E48AD}"/>
                  </a:ext>
                </a:extLst>
              </p14:cNvPr>
              <p14:cNvContentPartPr/>
              <p14:nvPr/>
            </p14:nvContentPartPr>
            <p14:xfrm>
              <a:off x="3894144" y="5003344"/>
              <a:ext cx="57960" cy="3600"/>
            </p14:xfrm>
          </p:contentPart>
        </mc:Choice>
        <mc:Fallback xmlns="">
          <p:pic>
            <p:nvPicPr>
              <p:cNvPr id="70" name="Pismo odręczne 69">
                <a:extLst>
                  <a:ext uri="{FF2B5EF4-FFF2-40B4-BE49-F238E27FC236}">
                    <a16:creationId xmlns:a16="http://schemas.microsoft.com/office/drawing/2014/main" id="{44B1DF07-24A7-D10D-BCAD-6FC9BC2E48AD}"/>
                  </a:ext>
                </a:extLst>
              </p:cNvPr>
              <p:cNvPicPr/>
              <p:nvPr/>
            </p:nvPicPr>
            <p:blipFill>
              <a:blip r:embed="rId59"/>
              <a:stretch>
                <a:fillRect/>
              </a:stretch>
            </p:blipFill>
            <p:spPr>
              <a:xfrm>
                <a:off x="3885144" y="4994704"/>
                <a:ext cx="75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8" name="Pismo odręczne 87">
                <a:extLst>
                  <a:ext uri="{FF2B5EF4-FFF2-40B4-BE49-F238E27FC236}">
                    <a16:creationId xmlns:a16="http://schemas.microsoft.com/office/drawing/2014/main" id="{C50C66D0-FE14-5EA5-C80F-D472EC38F6A4}"/>
                  </a:ext>
                </a:extLst>
              </p14:cNvPr>
              <p14:cNvContentPartPr/>
              <p14:nvPr/>
            </p14:nvContentPartPr>
            <p14:xfrm>
              <a:off x="9796704" y="4948264"/>
              <a:ext cx="67680" cy="6840"/>
            </p14:xfrm>
          </p:contentPart>
        </mc:Choice>
        <mc:Fallback xmlns="">
          <p:pic>
            <p:nvPicPr>
              <p:cNvPr id="88" name="Pismo odręczne 87">
                <a:extLst>
                  <a:ext uri="{FF2B5EF4-FFF2-40B4-BE49-F238E27FC236}">
                    <a16:creationId xmlns:a16="http://schemas.microsoft.com/office/drawing/2014/main" id="{C50C66D0-FE14-5EA5-C80F-D472EC38F6A4}"/>
                  </a:ext>
                </a:extLst>
              </p:cNvPr>
              <p:cNvPicPr/>
              <p:nvPr/>
            </p:nvPicPr>
            <p:blipFill>
              <a:blip r:embed="rId61"/>
              <a:stretch>
                <a:fillRect/>
              </a:stretch>
            </p:blipFill>
            <p:spPr>
              <a:xfrm>
                <a:off x="9788064" y="4939624"/>
                <a:ext cx="85320" cy="24480"/>
              </a:xfrm>
              <a:prstGeom prst="rect">
                <a:avLst/>
              </a:prstGeom>
            </p:spPr>
          </p:pic>
        </mc:Fallback>
      </mc:AlternateContent>
      <p:grpSp>
        <p:nvGrpSpPr>
          <p:cNvPr id="95" name="Grupa 94">
            <a:extLst>
              <a:ext uri="{FF2B5EF4-FFF2-40B4-BE49-F238E27FC236}">
                <a16:creationId xmlns:a16="http://schemas.microsoft.com/office/drawing/2014/main" id="{96629F9C-922C-0235-B7CC-DC8FE40071E6}"/>
              </a:ext>
            </a:extLst>
          </p:cNvPr>
          <p:cNvGrpSpPr/>
          <p:nvPr/>
        </p:nvGrpSpPr>
        <p:grpSpPr>
          <a:xfrm>
            <a:off x="10148424" y="4916944"/>
            <a:ext cx="1556640" cy="46800"/>
            <a:chOff x="10148424" y="4916944"/>
            <a:chExt cx="1556640" cy="46800"/>
          </a:xfrm>
        </p:grpSpPr>
        <mc:AlternateContent xmlns:mc="http://schemas.openxmlformats.org/markup-compatibility/2006" xmlns:p14="http://schemas.microsoft.com/office/powerpoint/2010/main">
          <mc:Choice Requires="p14">
            <p:contentPart p14:bwMode="auto" r:id="rId62">
              <p14:nvContentPartPr>
                <p14:cNvPr id="89" name="Pismo odręczne 88">
                  <a:extLst>
                    <a:ext uri="{FF2B5EF4-FFF2-40B4-BE49-F238E27FC236}">
                      <a16:creationId xmlns:a16="http://schemas.microsoft.com/office/drawing/2014/main" id="{C182A4B6-F44A-DFEC-B31D-1135F4A6112A}"/>
                    </a:ext>
                  </a:extLst>
                </p14:cNvPr>
                <p14:cNvContentPartPr/>
                <p14:nvPr/>
              </p14:nvContentPartPr>
              <p14:xfrm>
                <a:off x="10148424" y="4952224"/>
                <a:ext cx="66600" cy="9360"/>
              </p14:xfrm>
            </p:contentPart>
          </mc:Choice>
          <mc:Fallback xmlns="">
            <p:pic>
              <p:nvPicPr>
                <p:cNvPr id="89" name="Pismo odręczne 88">
                  <a:extLst>
                    <a:ext uri="{FF2B5EF4-FFF2-40B4-BE49-F238E27FC236}">
                      <a16:creationId xmlns:a16="http://schemas.microsoft.com/office/drawing/2014/main" id="{C182A4B6-F44A-DFEC-B31D-1135F4A6112A}"/>
                    </a:ext>
                  </a:extLst>
                </p:cNvPr>
                <p:cNvPicPr/>
                <p:nvPr/>
              </p:nvPicPr>
              <p:blipFill>
                <a:blip r:embed="rId63"/>
                <a:stretch>
                  <a:fillRect/>
                </a:stretch>
              </p:blipFill>
              <p:spPr>
                <a:xfrm>
                  <a:off x="10139784" y="4943584"/>
                  <a:ext cx="84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0" name="Pismo odręczne 89">
                  <a:extLst>
                    <a:ext uri="{FF2B5EF4-FFF2-40B4-BE49-F238E27FC236}">
                      <a16:creationId xmlns:a16="http://schemas.microsoft.com/office/drawing/2014/main" id="{AB0BDDE9-1397-E9DD-859F-B767CEC7E637}"/>
                    </a:ext>
                  </a:extLst>
                </p14:cNvPr>
                <p14:cNvContentPartPr/>
                <p14:nvPr/>
              </p14:nvContentPartPr>
              <p14:xfrm>
                <a:off x="10449384" y="4936024"/>
                <a:ext cx="77040" cy="16200"/>
              </p14:xfrm>
            </p:contentPart>
          </mc:Choice>
          <mc:Fallback xmlns="">
            <p:pic>
              <p:nvPicPr>
                <p:cNvPr id="90" name="Pismo odręczne 89">
                  <a:extLst>
                    <a:ext uri="{FF2B5EF4-FFF2-40B4-BE49-F238E27FC236}">
                      <a16:creationId xmlns:a16="http://schemas.microsoft.com/office/drawing/2014/main" id="{AB0BDDE9-1397-E9DD-859F-B767CEC7E637}"/>
                    </a:ext>
                  </a:extLst>
                </p:cNvPr>
                <p:cNvPicPr/>
                <p:nvPr/>
              </p:nvPicPr>
              <p:blipFill>
                <a:blip r:embed="rId65"/>
                <a:stretch>
                  <a:fillRect/>
                </a:stretch>
              </p:blipFill>
              <p:spPr>
                <a:xfrm>
                  <a:off x="10440384" y="4927024"/>
                  <a:ext cx="94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1" name="Pismo odręczne 90">
                  <a:extLst>
                    <a:ext uri="{FF2B5EF4-FFF2-40B4-BE49-F238E27FC236}">
                      <a16:creationId xmlns:a16="http://schemas.microsoft.com/office/drawing/2014/main" id="{12BF86C1-B343-D907-9CF0-DC73E54DB3A0}"/>
                    </a:ext>
                  </a:extLst>
                </p14:cNvPr>
                <p14:cNvContentPartPr/>
                <p14:nvPr/>
              </p14:nvContentPartPr>
              <p14:xfrm>
                <a:off x="10753944" y="4935664"/>
                <a:ext cx="145080" cy="15480"/>
              </p14:xfrm>
            </p:contentPart>
          </mc:Choice>
          <mc:Fallback xmlns="">
            <p:pic>
              <p:nvPicPr>
                <p:cNvPr id="91" name="Pismo odręczne 90">
                  <a:extLst>
                    <a:ext uri="{FF2B5EF4-FFF2-40B4-BE49-F238E27FC236}">
                      <a16:creationId xmlns:a16="http://schemas.microsoft.com/office/drawing/2014/main" id="{12BF86C1-B343-D907-9CF0-DC73E54DB3A0}"/>
                    </a:ext>
                  </a:extLst>
                </p:cNvPr>
                <p:cNvPicPr/>
                <p:nvPr/>
              </p:nvPicPr>
              <p:blipFill>
                <a:blip r:embed="rId67"/>
                <a:stretch>
                  <a:fillRect/>
                </a:stretch>
              </p:blipFill>
              <p:spPr>
                <a:xfrm>
                  <a:off x="10744944" y="4927024"/>
                  <a:ext cx="162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2" name="Pismo odręczne 91">
                  <a:extLst>
                    <a:ext uri="{FF2B5EF4-FFF2-40B4-BE49-F238E27FC236}">
                      <a16:creationId xmlns:a16="http://schemas.microsoft.com/office/drawing/2014/main" id="{8503562C-7EBB-BB31-F7E4-6751F48A5FFD}"/>
                    </a:ext>
                  </a:extLst>
                </p14:cNvPr>
                <p14:cNvContentPartPr/>
                <p14:nvPr/>
              </p14:nvContentPartPr>
              <p14:xfrm>
                <a:off x="11031144" y="4916944"/>
                <a:ext cx="80280" cy="19440"/>
              </p14:xfrm>
            </p:contentPart>
          </mc:Choice>
          <mc:Fallback xmlns="">
            <p:pic>
              <p:nvPicPr>
                <p:cNvPr id="92" name="Pismo odręczne 91">
                  <a:extLst>
                    <a:ext uri="{FF2B5EF4-FFF2-40B4-BE49-F238E27FC236}">
                      <a16:creationId xmlns:a16="http://schemas.microsoft.com/office/drawing/2014/main" id="{8503562C-7EBB-BB31-F7E4-6751F48A5FFD}"/>
                    </a:ext>
                  </a:extLst>
                </p:cNvPr>
                <p:cNvPicPr/>
                <p:nvPr/>
              </p:nvPicPr>
              <p:blipFill>
                <a:blip r:embed="rId69"/>
                <a:stretch>
                  <a:fillRect/>
                </a:stretch>
              </p:blipFill>
              <p:spPr>
                <a:xfrm>
                  <a:off x="11022144" y="4908304"/>
                  <a:ext cx="97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3" name="Pismo odręczne 92">
                  <a:extLst>
                    <a:ext uri="{FF2B5EF4-FFF2-40B4-BE49-F238E27FC236}">
                      <a16:creationId xmlns:a16="http://schemas.microsoft.com/office/drawing/2014/main" id="{A4720092-2DCD-EBBB-BACA-69DC261F69AF}"/>
                    </a:ext>
                  </a:extLst>
                </p14:cNvPr>
                <p14:cNvContentPartPr/>
                <p14:nvPr/>
              </p14:nvContentPartPr>
              <p14:xfrm>
                <a:off x="11292504" y="4920184"/>
                <a:ext cx="133200" cy="20160"/>
              </p14:xfrm>
            </p:contentPart>
          </mc:Choice>
          <mc:Fallback xmlns="">
            <p:pic>
              <p:nvPicPr>
                <p:cNvPr id="93" name="Pismo odręczne 92">
                  <a:extLst>
                    <a:ext uri="{FF2B5EF4-FFF2-40B4-BE49-F238E27FC236}">
                      <a16:creationId xmlns:a16="http://schemas.microsoft.com/office/drawing/2014/main" id="{A4720092-2DCD-EBBB-BACA-69DC261F69AF}"/>
                    </a:ext>
                  </a:extLst>
                </p:cNvPr>
                <p:cNvPicPr/>
                <p:nvPr/>
              </p:nvPicPr>
              <p:blipFill>
                <a:blip r:embed="rId71"/>
                <a:stretch>
                  <a:fillRect/>
                </a:stretch>
              </p:blipFill>
              <p:spPr>
                <a:xfrm>
                  <a:off x="11283504" y="4911544"/>
                  <a:ext cx="150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4" name="Pismo odręczne 93">
                  <a:extLst>
                    <a:ext uri="{FF2B5EF4-FFF2-40B4-BE49-F238E27FC236}">
                      <a16:creationId xmlns:a16="http://schemas.microsoft.com/office/drawing/2014/main" id="{CC340C78-E17A-14D1-0661-1C3BFEA1B924}"/>
                    </a:ext>
                  </a:extLst>
                </p14:cNvPr>
                <p14:cNvContentPartPr/>
                <p14:nvPr/>
              </p14:nvContentPartPr>
              <p14:xfrm>
                <a:off x="11591304" y="4933864"/>
                <a:ext cx="113760" cy="29880"/>
              </p14:xfrm>
            </p:contentPart>
          </mc:Choice>
          <mc:Fallback xmlns="">
            <p:pic>
              <p:nvPicPr>
                <p:cNvPr id="94" name="Pismo odręczne 93">
                  <a:extLst>
                    <a:ext uri="{FF2B5EF4-FFF2-40B4-BE49-F238E27FC236}">
                      <a16:creationId xmlns:a16="http://schemas.microsoft.com/office/drawing/2014/main" id="{CC340C78-E17A-14D1-0661-1C3BFEA1B924}"/>
                    </a:ext>
                  </a:extLst>
                </p:cNvPr>
                <p:cNvPicPr/>
                <p:nvPr/>
              </p:nvPicPr>
              <p:blipFill>
                <a:blip r:embed="rId73"/>
                <a:stretch>
                  <a:fillRect/>
                </a:stretch>
              </p:blipFill>
              <p:spPr>
                <a:xfrm>
                  <a:off x="11582304" y="4925224"/>
                  <a:ext cx="13140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106" name="Pismo odręczne 105">
                <a:extLst>
                  <a:ext uri="{FF2B5EF4-FFF2-40B4-BE49-F238E27FC236}">
                    <a16:creationId xmlns:a16="http://schemas.microsoft.com/office/drawing/2014/main" id="{EC19CA7A-E1F7-5F0F-211E-57292239D26F}"/>
                  </a:ext>
                </a:extLst>
              </p14:cNvPr>
              <p14:cNvContentPartPr/>
              <p14:nvPr/>
            </p14:nvContentPartPr>
            <p14:xfrm>
              <a:off x="630744" y="1835344"/>
              <a:ext cx="3272040" cy="3745080"/>
            </p14:xfrm>
          </p:contentPart>
        </mc:Choice>
        <mc:Fallback xmlns="">
          <p:pic>
            <p:nvPicPr>
              <p:cNvPr id="106" name="Pismo odręczne 105">
                <a:extLst>
                  <a:ext uri="{FF2B5EF4-FFF2-40B4-BE49-F238E27FC236}">
                    <a16:creationId xmlns:a16="http://schemas.microsoft.com/office/drawing/2014/main" id="{EC19CA7A-E1F7-5F0F-211E-57292239D26F}"/>
                  </a:ext>
                </a:extLst>
              </p:cNvPr>
              <p:cNvPicPr/>
              <p:nvPr/>
            </p:nvPicPr>
            <p:blipFill>
              <a:blip r:embed="rId75"/>
              <a:stretch>
                <a:fillRect/>
              </a:stretch>
            </p:blipFill>
            <p:spPr>
              <a:xfrm>
                <a:off x="577104" y="1727344"/>
                <a:ext cx="3379680" cy="3960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6" name="Pismo odręczne 115">
                <a:extLst>
                  <a:ext uri="{FF2B5EF4-FFF2-40B4-BE49-F238E27FC236}">
                    <a16:creationId xmlns:a16="http://schemas.microsoft.com/office/drawing/2014/main" id="{22B8A499-3856-C6D9-EBC2-0AB5A6F9CE08}"/>
                  </a:ext>
                </a:extLst>
              </p14:cNvPr>
              <p14:cNvContentPartPr/>
              <p14:nvPr/>
            </p14:nvContentPartPr>
            <p14:xfrm>
              <a:off x="2971464" y="4223944"/>
              <a:ext cx="55440" cy="4320"/>
            </p14:xfrm>
          </p:contentPart>
        </mc:Choice>
        <mc:Fallback xmlns="">
          <p:pic>
            <p:nvPicPr>
              <p:cNvPr id="116" name="Pismo odręczne 115">
                <a:extLst>
                  <a:ext uri="{FF2B5EF4-FFF2-40B4-BE49-F238E27FC236}">
                    <a16:creationId xmlns:a16="http://schemas.microsoft.com/office/drawing/2014/main" id="{22B8A499-3856-C6D9-EBC2-0AB5A6F9CE08}"/>
                  </a:ext>
                </a:extLst>
              </p:cNvPr>
              <p:cNvPicPr/>
              <p:nvPr/>
            </p:nvPicPr>
            <p:blipFill>
              <a:blip r:embed="rId77"/>
              <a:stretch>
                <a:fillRect/>
              </a:stretch>
            </p:blipFill>
            <p:spPr>
              <a:xfrm>
                <a:off x="2962824" y="4214944"/>
                <a:ext cx="73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7" name="Pismo odręczne 116">
                <a:extLst>
                  <a:ext uri="{FF2B5EF4-FFF2-40B4-BE49-F238E27FC236}">
                    <a16:creationId xmlns:a16="http://schemas.microsoft.com/office/drawing/2014/main" id="{E96E8125-C997-C6B3-BCB2-8B8A9ECCF242}"/>
                  </a:ext>
                </a:extLst>
              </p14:cNvPr>
              <p14:cNvContentPartPr/>
              <p14:nvPr/>
            </p14:nvContentPartPr>
            <p14:xfrm>
              <a:off x="3301224" y="4249864"/>
              <a:ext cx="64440" cy="2880"/>
            </p14:xfrm>
          </p:contentPart>
        </mc:Choice>
        <mc:Fallback xmlns="">
          <p:pic>
            <p:nvPicPr>
              <p:cNvPr id="117" name="Pismo odręczne 116">
                <a:extLst>
                  <a:ext uri="{FF2B5EF4-FFF2-40B4-BE49-F238E27FC236}">
                    <a16:creationId xmlns:a16="http://schemas.microsoft.com/office/drawing/2014/main" id="{E96E8125-C997-C6B3-BCB2-8B8A9ECCF242}"/>
                  </a:ext>
                </a:extLst>
              </p:cNvPr>
              <p:cNvPicPr/>
              <p:nvPr/>
            </p:nvPicPr>
            <p:blipFill>
              <a:blip r:embed="rId79"/>
              <a:stretch>
                <a:fillRect/>
              </a:stretch>
            </p:blipFill>
            <p:spPr>
              <a:xfrm>
                <a:off x="3292224" y="4241224"/>
                <a:ext cx="82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8" name="Pismo odręczne 117">
                <a:extLst>
                  <a:ext uri="{FF2B5EF4-FFF2-40B4-BE49-F238E27FC236}">
                    <a16:creationId xmlns:a16="http://schemas.microsoft.com/office/drawing/2014/main" id="{B68CE771-33EA-04F6-C8EE-85146D869C31}"/>
                  </a:ext>
                </a:extLst>
              </p14:cNvPr>
              <p14:cNvContentPartPr/>
              <p14:nvPr/>
            </p14:nvContentPartPr>
            <p14:xfrm>
              <a:off x="3647544" y="4254544"/>
              <a:ext cx="69840" cy="13320"/>
            </p14:xfrm>
          </p:contentPart>
        </mc:Choice>
        <mc:Fallback xmlns="">
          <p:pic>
            <p:nvPicPr>
              <p:cNvPr id="118" name="Pismo odręczne 117">
                <a:extLst>
                  <a:ext uri="{FF2B5EF4-FFF2-40B4-BE49-F238E27FC236}">
                    <a16:creationId xmlns:a16="http://schemas.microsoft.com/office/drawing/2014/main" id="{B68CE771-33EA-04F6-C8EE-85146D869C31}"/>
                  </a:ext>
                </a:extLst>
              </p:cNvPr>
              <p:cNvPicPr/>
              <p:nvPr/>
            </p:nvPicPr>
            <p:blipFill>
              <a:blip r:embed="rId81"/>
              <a:stretch>
                <a:fillRect/>
              </a:stretch>
            </p:blipFill>
            <p:spPr>
              <a:xfrm>
                <a:off x="3638904" y="4245904"/>
                <a:ext cx="87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9" name="Pismo odręczne 118">
                <a:extLst>
                  <a:ext uri="{FF2B5EF4-FFF2-40B4-BE49-F238E27FC236}">
                    <a16:creationId xmlns:a16="http://schemas.microsoft.com/office/drawing/2014/main" id="{67536EAC-AC82-7BF8-17F5-CD7B4632542F}"/>
                  </a:ext>
                </a:extLst>
              </p14:cNvPr>
              <p14:cNvContentPartPr/>
              <p14:nvPr/>
            </p14:nvContentPartPr>
            <p14:xfrm>
              <a:off x="3903864" y="4286584"/>
              <a:ext cx="37800" cy="2160"/>
            </p14:xfrm>
          </p:contentPart>
        </mc:Choice>
        <mc:Fallback xmlns="">
          <p:pic>
            <p:nvPicPr>
              <p:cNvPr id="119" name="Pismo odręczne 118">
                <a:extLst>
                  <a:ext uri="{FF2B5EF4-FFF2-40B4-BE49-F238E27FC236}">
                    <a16:creationId xmlns:a16="http://schemas.microsoft.com/office/drawing/2014/main" id="{67536EAC-AC82-7BF8-17F5-CD7B4632542F}"/>
                  </a:ext>
                </a:extLst>
              </p:cNvPr>
              <p:cNvPicPr/>
              <p:nvPr/>
            </p:nvPicPr>
            <p:blipFill>
              <a:blip r:embed="rId83"/>
              <a:stretch>
                <a:fillRect/>
              </a:stretch>
            </p:blipFill>
            <p:spPr>
              <a:xfrm>
                <a:off x="3894864" y="4277944"/>
                <a:ext cx="55440" cy="19800"/>
              </a:xfrm>
              <a:prstGeom prst="rect">
                <a:avLst/>
              </a:prstGeom>
            </p:spPr>
          </p:pic>
        </mc:Fallback>
      </mc:AlternateContent>
      <p:grpSp>
        <p:nvGrpSpPr>
          <p:cNvPr id="143" name="Grupa 142">
            <a:extLst>
              <a:ext uri="{FF2B5EF4-FFF2-40B4-BE49-F238E27FC236}">
                <a16:creationId xmlns:a16="http://schemas.microsoft.com/office/drawing/2014/main" id="{81A3BDE4-7DEE-EFF5-EC22-B1BE3C450E8B}"/>
              </a:ext>
            </a:extLst>
          </p:cNvPr>
          <p:cNvGrpSpPr/>
          <p:nvPr/>
        </p:nvGrpSpPr>
        <p:grpSpPr>
          <a:xfrm>
            <a:off x="9835224" y="4304944"/>
            <a:ext cx="1728000" cy="40680"/>
            <a:chOff x="9835224" y="4304944"/>
            <a:chExt cx="1728000" cy="40680"/>
          </a:xfrm>
        </p:grpSpPr>
        <mc:AlternateContent xmlns:mc="http://schemas.openxmlformats.org/markup-compatibility/2006" xmlns:p14="http://schemas.microsoft.com/office/powerpoint/2010/main">
          <mc:Choice Requires="p14">
            <p:contentPart p14:bwMode="auto" r:id="rId84">
              <p14:nvContentPartPr>
                <p14:cNvPr id="135" name="Pismo odręczne 134">
                  <a:extLst>
                    <a:ext uri="{FF2B5EF4-FFF2-40B4-BE49-F238E27FC236}">
                      <a16:creationId xmlns:a16="http://schemas.microsoft.com/office/drawing/2014/main" id="{C62F47ED-6EF0-6FB5-C088-9414E40AC2EB}"/>
                    </a:ext>
                  </a:extLst>
                </p14:cNvPr>
                <p14:cNvContentPartPr/>
                <p14:nvPr/>
              </p14:nvContentPartPr>
              <p14:xfrm>
                <a:off x="9835224" y="4323304"/>
                <a:ext cx="61200" cy="12960"/>
              </p14:xfrm>
            </p:contentPart>
          </mc:Choice>
          <mc:Fallback xmlns="">
            <p:pic>
              <p:nvPicPr>
                <p:cNvPr id="135" name="Pismo odręczne 134">
                  <a:extLst>
                    <a:ext uri="{FF2B5EF4-FFF2-40B4-BE49-F238E27FC236}">
                      <a16:creationId xmlns:a16="http://schemas.microsoft.com/office/drawing/2014/main" id="{C62F47ED-6EF0-6FB5-C088-9414E40AC2EB}"/>
                    </a:ext>
                  </a:extLst>
                </p:cNvPr>
                <p:cNvPicPr/>
                <p:nvPr/>
              </p:nvPicPr>
              <p:blipFill>
                <a:blip r:embed="rId85"/>
                <a:stretch>
                  <a:fillRect/>
                </a:stretch>
              </p:blipFill>
              <p:spPr>
                <a:xfrm>
                  <a:off x="9826584" y="4314664"/>
                  <a:ext cx="78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6" name="Pismo odręczne 135">
                  <a:extLst>
                    <a:ext uri="{FF2B5EF4-FFF2-40B4-BE49-F238E27FC236}">
                      <a16:creationId xmlns:a16="http://schemas.microsoft.com/office/drawing/2014/main" id="{421C01F0-B4C7-E8EA-4129-9DEB1C7BFE27}"/>
                    </a:ext>
                  </a:extLst>
                </p14:cNvPr>
                <p14:cNvContentPartPr/>
                <p14:nvPr/>
              </p14:nvContentPartPr>
              <p14:xfrm>
                <a:off x="10081104" y="4331224"/>
                <a:ext cx="80280" cy="9360"/>
              </p14:xfrm>
            </p:contentPart>
          </mc:Choice>
          <mc:Fallback xmlns="">
            <p:pic>
              <p:nvPicPr>
                <p:cNvPr id="136" name="Pismo odręczne 135">
                  <a:extLst>
                    <a:ext uri="{FF2B5EF4-FFF2-40B4-BE49-F238E27FC236}">
                      <a16:creationId xmlns:a16="http://schemas.microsoft.com/office/drawing/2014/main" id="{421C01F0-B4C7-E8EA-4129-9DEB1C7BFE27}"/>
                    </a:ext>
                  </a:extLst>
                </p:cNvPr>
                <p:cNvPicPr/>
                <p:nvPr/>
              </p:nvPicPr>
              <p:blipFill>
                <a:blip r:embed="rId87"/>
                <a:stretch>
                  <a:fillRect/>
                </a:stretch>
              </p:blipFill>
              <p:spPr>
                <a:xfrm>
                  <a:off x="10072104" y="4322584"/>
                  <a:ext cx="97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7" name="Pismo odręczne 136">
                  <a:extLst>
                    <a:ext uri="{FF2B5EF4-FFF2-40B4-BE49-F238E27FC236}">
                      <a16:creationId xmlns:a16="http://schemas.microsoft.com/office/drawing/2014/main" id="{024FD174-F655-195A-0CE6-6C6869948DF9}"/>
                    </a:ext>
                  </a:extLst>
                </p14:cNvPr>
                <p14:cNvContentPartPr/>
                <p14:nvPr/>
              </p14:nvContentPartPr>
              <p14:xfrm>
                <a:off x="10387824" y="4332664"/>
                <a:ext cx="61920" cy="12960"/>
              </p14:xfrm>
            </p:contentPart>
          </mc:Choice>
          <mc:Fallback xmlns="">
            <p:pic>
              <p:nvPicPr>
                <p:cNvPr id="137" name="Pismo odręczne 136">
                  <a:extLst>
                    <a:ext uri="{FF2B5EF4-FFF2-40B4-BE49-F238E27FC236}">
                      <a16:creationId xmlns:a16="http://schemas.microsoft.com/office/drawing/2014/main" id="{024FD174-F655-195A-0CE6-6C6869948DF9}"/>
                    </a:ext>
                  </a:extLst>
                </p:cNvPr>
                <p:cNvPicPr/>
                <p:nvPr/>
              </p:nvPicPr>
              <p:blipFill>
                <a:blip r:embed="rId89"/>
                <a:stretch>
                  <a:fillRect/>
                </a:stretch>
              </p:blipFill>
              <p:spPr>
                <a:xfrm>
                  <a:off x="10378824" y="4323664"/>
                  <a:ext cx="79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8" name="Pismo odręczne 137">
                  <a:extLst>
                    <a:ext uri="{FF2B5EF4-FFF2-40B4-BE49-F238E27FC236}">
                      <a16:creationId xmlns:a16="http://schemas.microsoft.com/office/drawing/2014/main" id="{AF72E89A-D400-9658-FDA1-126115551ADD}"/>
                    </a:ext>
                  </a:extLst>
                </p14:cNvPr>
                <p14:cNvContentPartPr/>
                <p14:nvPr/>
              </p14:nvContentPartPr>
              <p14:xfrm>
                <a:off x="10662144" y="4333744"/>
                <a:ext cx="72360" cy="11520"/>
              </p14:xfrm>
            </p:contentPart>
          </mc:Choice>
          <mc:Fallback xmlns="">
            <p:pic>
              <p:nvPicPr>
                <p:cNvPr id="138" name="Pismo odręczne 137">
                  <a:extLst>
                    <a:ext uri="{FF2B5EF4-FFF2-40B4-BE49-F238E27FC236}">
                      <a16:creationId xmlns:a16="http://schemas.microsoft.com/office/drawing/2014/main" id="{AF72E89A-D400-9658-FDA1-126115551ADD}"/>
                    </a:ext>
                  </a:extLst>
                </p:cNvPr>
                <p:cNvPicPr/>
                <p:nvPr/>
              </p:nvPicPr>
              <p:blipFill>
                <a:blip r:embed="rId91"/>
                <a:stretch>
                  <a:fillRect/>
                </a:stretch>
              </p:blipFill>
              <p:spPr>
                <a:xfrm>
                  <a:off x="10653504" y="4325104"/>
                  <a:ext cx="90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9" name="Pismo odręczne 138">
                  <a:extLst>
                    <a:ext uri="{FF2B5EF4-FFF2-40B4-BE49-F238E27FC236}">
                      <a16:creationId xmlns:a16="http://schemas.microsoft.com/office/drawing/2014/main" id="{A561AFC5-8822-1742-E6D8-980D52322FBA}"/>
                    </a:ext>
                  </a:extLst>
                </p14:cNvPr>
                <p14:cNvContentPartPr/>
                <p14:nvPr/>
              </p14:nvContentPartPr>
              <p14:xfrm>
                <a:off x="10918464" y="4322224"/>
                <a:ext cx="75600" cy="12240"/>
              </p14:xfrm>
            </p:contentPart>
          </mc:Choice>
          <mc:Fallback xmlns="">
            <p:pic>
              <p:nvPicPr>
                <p:cNvPr id="139" name="Pismo odręczne 138">
                  <a:extLst>
                    <a:ext uri="{FF2B5EF4-FFF2-40B4-BE49-F238E27FC236}">
                      <a16:creationId xmlns:a16="http://schemas.microsoft.com/office/drawing/2014/main" id="{A561AFC5-8822-1742-E6D8-980D52322FBA}"/>
                    </a:ext>
                  </a:extLst>
                </p:cNvPr>
                <p:cNvPicPr/>
                <p:nvPr/>
              </p:nvPicPr>
              <p:blipFill>
                <a:blip r:embed="rId93"/>
                <a:stretch>
                  <a:fillRect/>
                </a:stretch>
              </p:blipFill>
              <p:spPr>
                <a:xfrm>
                  <a:off x="10909464" y="4313224"/>
                  <a:ext cx="93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0" name="Pismo odręczne 139">
                  <a:extLst>
                    <a:ext uri="{FF2B5EF4-FFF2-40B4-BE49-F238E27FC236}">
                      <a16:creationId xmlns:a16="http://schemas.microsoft.com/office/drawing/2014/main" id="{FEB3F3B6-2C39-094E-0FAB-FF9500DB8FBD}"/>
                    </a:ext>
                  </a:extLst>
                </p14:cNvPr>
                <p14:cNvContentPartPr/>
                <p14:nvPr/>
              </p14:nvContentPartPr>
              <p14:xfrm>
                <a:off x="11187024" y="4304944"/>
                <a:ext cx="126720" cy="29520"/>
              </p14:xfrm>
            </p:contentPart>
          </mc:Choice>
          <mc:Fallback xmlns="">
            <p:pic>
              <p:nvPicPr>
                <p:cNvPr id="140" name="Pismo odręczne 139">
                  <a:extLst>
                    <a:ext uri="{FF2B5EF4-FFF2-40B4-BE49-F238E27FC236}">
                      <a16:creationId xmlns:a16="http://schemas.microsoft.com/office/drawing/2014/main" id="{FEB3F3B6-2C39-094E-0FAB-FF9500DB8FBD}"/>
                    </a:ext>
                  </a:extLst>
                </p:cNvPr>
                <p:cNvPicPr/>
                <p:nvPr/>
              </p:nvPicPr>
              <p:blipFill>
                <a:blip r:embed="rId95"/>
                <a:stretch>
                  <a:fillRect/>
                </a:stretch>
              </p:blipFill>
              <p:spPr>
                <a:xfrm>
                  <a:off x="11178024" y="4295944"/>
                  <a:ext cx="1443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1" name="Pismo odręczne 140">
                  <a:extLst>
                    <a:ext uri="{FF2B5EF4-FFF2-40B4-BE49-F238E27FC236}">
                      <a16:creationId xmlns:a16="http://schemas.microsoft.com/office/drawing/2014/main" id="{78D73665-397A-B85F-4FD4-D52C0D74D846}"/>
                    </a:ext>
                  </a:extLst>
                </p14:cNvPr>
                <p14:cNvContentPartPr/>
                <p14:nvPr/>
              </p14:nvContentPartPr>
              <p14:xfrm>
                <a:off x="11486904" y="4309624"/>
                <a:ext cx="76320" cy="22680"/>
              </p14:xfrm>
            </p:contentPart>
          </mc:Choice>
          <mc:Fallback xmlns="">
            <p:pic>
              <p:nvPicPr>
                <p:cNvPr id="141" name="Pismo odręczne 140">
                  <a:extLst>
                    <a:ext uri="{FF2B5EF4-FFF2-40B4-BE49-F238E27FC236}">
                      <a16:creationId xmlns:a16="http://schemas.microsoft.com/office/drawing/2014/main" id="{78D73665-397A-B85F-4FD4-D52C0D74D846}"/>
                    </a:ext>
                  </a:extLst>
                </p:cNvPr>
                <p:cNvPicPr/>
                <p:nvPr/>
              </p:nvPicPr>
              <p:blipFill>
                <a:blip r:embed="rId97"/>
                <a:stretch>
                  <a:fillRect/>
                </a:stretch>
              </p:blipFill>
              <p:spPr>
                <a:xfrm>
                  <a:off x="11478264" y="4300984"/>
                  <a:ext cx="9396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55" name="Pismo odręczne 54">
                <a:extLst>
                  <a:ext uri="{FF2B5EF4-FFF2-40B4-BE49-F238E27FC236}">
                    <a16:creationId xmlns:a16="http://schemas.microsoft.com/office/drawing/2014/main" id="{CA83400C-5031-9D06-C9EF-C57D85BE0C29}"/>
                  </a:ext>
                </a:extLst>
              </p14:cNvPr>
              <p14:cNvContentPartPr/>
              <p14:nvPr/>
            </p14:nvContentPartPr>
            <p14:xfrm>
              <a:off x="738744" y="4917664"/>
              <a:ext cx="59400" cy="5760"/>
            </p14:xfrm>
          </p:contentPart>
        </mc:Choice>
        <mc:Fallback xmlns="">
          <p:pic>
            <p:nvPicPr>
              <p:cNvPr id="55" name="Pismo odręczne 54">
                <a:extLst>
                  <a:ext uri="{FF2B5EF4-FFF2-40B4-BE49-F238E27FC236}">
                    <a16:creationId xmlns:a16="http://schemas.microsoft.com/office/drawing/2014/main" id="{CA83400C-5031-9D06-C9EF-C57D85BE0C29}"/>
                  </a:ext>
                </a:extLst>
              </p:cNvPr>
              <p:cNvPicPr/>
              <p:nvPr/>
            </p:nvPicPr>
            <p:blipFill>
              <a:blip r:embed="rId99"/>
              <a:stretch>
                <a:fillRect/>
              </a:stretch>
            </p:blipFill>
            <p:spPr>
              <a:xfrm>
                <a:off x="730104" y="4908664"/>
                <a:ext cx="77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Pismo odręczne 55">
                <a:extLst>
                  <a:ext uri="{FF2B5EF4-FFF2-40B4-BE49-F238E27FC236}">
                    <a16:creationId xmlns:a16="http://schemas.microsoft.com/office/drawing/2014/main" id="{23FE6930-EAB2-BD01-B747-1E72DC8BDEA3}"/>
                  </a:ext>
                </a:extLst>
              </p14:cNvPr>
              <p14:cNvContentPartPr/>
              <p14:nvPr/>
            </p14:nvContentPartPr>
            <p14:xfrm>
              <a:off x="904704" y="4913704"/>
              <a:ext cx="24480" cy="2160"/>
            </p14:xfrm>
          </p:contentPart>
        </mc:Choice>
        <mc:Fallback xmlns="">
          <p:pic>
            <p:nvPicPr>
              <p:cNvPr id="56" name="Pismo odręczne 55">
                <a:extLst>
                  <a:ext uri="{FF2B5EF4-FFF2-40B4-BE49-F238E27FC236}">
                    <a16:creationId xmlns:a16="http://schemas.microsoft.com/office/drawing/2014/main" id="{23FE6930-EAB2-BD01-B747-1E72DC8BDEA3}"/>
                  </a:ext>
                </a:extLst>
              </p:cNvPr>
              <p:cNvPicPr/>
              <p:nvPr/>
            </p:nvPicPr>
            <p:blipFill>
              <a:blip r:embed="rId101"/>
              <a:stretch>
                <a:fillRect/>
              </a:stretch>
            </p:blipFill>
            <p:spPr>
              <a:xfrm>
                <a:off x="895704" y="4904704"/>
                <a:ext cx="42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Pismo odręczne 56">
                <a:extLst>
                  <a:ext uri="{FF2B5EF4-FFF2-40B4-BE49-F238E27FC236}">
                    <a16:creationId xmlns:a16="http://schemas.microsoft.com/office/drawing/2014/main" id="{8463813B-1EE7-753E-B001-C858892DA47E}"/>
                  </a:ext>
                </a:extLst>
              </p14:cNvPr>
              <p14:cNvContentPartPr/>
              <p14:nvPr/>
            </p14:nvContentPartPr>
            <p14:xfrm>
              <a:off x="1041504" y="4927384"/>
              <a:ext cx="56160" cy="5040"/>
            </p14:xfrm>
          </p:contentPart>
        </mc:Choice>
        <mc:Fallback xmlns="">
          <p:pic>
            <p:nvPicPr>
              <p:cNvPr id="57" name="Pismo odręczne 56">
                <a:extLst>
                  <a:ext uri="{FF2B5EF4-FFF2-40B4-BE49-F238E27FC236}">
                    <a16:creationId xmlns:a16="http://schemas.microsoft.com/office/drawing/2014/main" id="{8463813B-1EE7-753E-B001-C858892DA47E}"/>
                  </a:ext>
                </a:extLst>
              </p:cNvPr>
              <p:cNvPicPr/>
              <p:nvPr/>
            </p:nvPicPr>
            <p:blipFill>
              <a:blip r:embed="rId103"/>
              <a:stretch>
                <a:fillRect/>
              </a:stretch>
            </p:blipFill>
            <p:spPr>
              <a:xfrm>
                <a:off x="1032864" y="4918744"/>
                <a:ext cx="73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Pismo odręczne 57">
                <a:extLst>
                  <a:ext uri="{FF2B5EF4-FFF2-40B4-BE49-F238E27FC236}">
                    <a16:creationId xmlns:a16="http://schemas.microsoft.com/office/drawing/2014/main" id="{AFE2C4C2-8C53-F806-4731-11D5EA6A02F7}"/>
                  </a:ext>
                </a:extLst>
              </p14:cNvPr>
              <p14:cNvContentPartPr/>
              <p14:nvPr/>
            </p14:nvContentPartPr>
            <p14:xfrm>
              <a:off x="1258224" y="4936744"/>
              <a:ext cx="27360" cy="4320"/>
            </p14:xfrm>
          </p:contentPart>
        </mc:Choice>
        <mc:Fallback xmlns="">
          <p:pic>
            <p:nvPicPr>
              <p:cNvPr id="58" name="Pismo odręczne 57">
                <a:extLst>
                  <a:ext uri="{FF2B5EF4-FFF2-40B4-BE49-F238E27FC236}">
                    <a16:creationId xmlns:a16="http://schemas.microsoft.com/office/drawing/2014/main" id="{AFE2C4C2-8C53-F806-4731-11D5EA6A02F7}"/>
                  </a:ext>
                </a:extLst>
              </p:cNvPr>
              <p:cNvPicPr/>
              <p:nvPr/>
            </p:nvPicPr>
            <p:blipFill>
              <a:blip r:embed="rId105"/>
              <a:stretch>
                <a:fillRect/>
              </a:stretch>
            </p:blipFill>
            <p:spPr>
              <a:xfrm>
                <a:off x="1249584" y="4927744"/>
                <a:ext cx="45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Pismo odręczne 58">
                <a:extLst>
                  <a:ext uri="{FF2B5EF4-FFF2-40B4-BE49-F238E27FC236}">
                    <a16:creationId xmlns:a16="http://schemas.microsoft.com/office/drawing/2014/main" id="{7FF4DBAA-0586-FACE-4949-08B1D509A7FB}"/>
                  </a:ext>
                </a:extLst>
              </p14:cNvPr>
              <p14:cNvContentPartPr/>
              <p14:nvPr/>
            </p14:nvContentPartPr>
            <p14:xfrm>
              <a:off x="1445064" y="4954384"/>
              <a:ext cx="21960" cy="1080"/>
            </p14:xfrm>
          </p:contentPart>
        </mc:Choice>
        <mc:Fallback xmlns="">
          <p:pic>
            <p:nvPicPr>
              <p:cNvPr id="59" name="Pismo odręczne 58">
                <a:extLst>
                  <a:ext uri="{FF2B5EF4-FFF2-40B4-BE49-F238E27FC236}">
                    <a16:creationId xmlns:a16="http://schemas.microsoft.com/office/drawing/2014/main" id="{7FF4DBAA-0586-FACE-4949-08B1D509A7FB}"/>
                  </a:ext>
                </a:extLst>
              </p:cNvPr>
              <p:cNvPicPr/>
              <p:nvPr/>
            </p:nvPicPr>
            <p:blipFill>
              <a:blip r:embed="rId107"/>
              <a:stretch>
                <a:fillRect/>
              </a:stretch>
            </p:blipFill>
            <p:spPr>
              <a:xfrm>
                <a:off x="1436424" y="4945384"/>
                <a:ext cx="39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Pismo odręczne 59">
                <a:extLst>
                  <a:ext uri="{FF2B5EF4-FFF2-40B4-BE49-F238E27FC236}">
                    <a16:creationId xmlns:a16="http://schemas.microsoft.com/office/drawing/2014/main" id="{64B1A3DB-FACA-EC53-EE9C-2CED73D58239}"/>
                  </a:ext>
                </a:extLst>
              </p14:cNvPr>
              <p14:cNvContentPartPr/>
              <p14:nvPr/>
            </p14:nvContentPartPr>
            <p14:xfrm>
              <a:off x="1635864" y="4974544"/>
              <a:ext cx="50760" cy="6840"/>
            </p14:xfrm>
          </p:contentPart>
        </mc:Choice>
        <mc:Fallback xmlns="">
          <p:pic>
            <p:nvPicPr>
              <p:cNvPr id="60" name="Pismo odręczne 59">
                <a:extLst>
                  <a:ext uri="{FF2B5EF4-FFF2-40B4-BE49-F238E27FC236}">
                    <a16:creationId xmlns:a16="http://schemas.microsoft.com/office/drawing/2014/main" id="{64B1A3DB-FACA-EC53-EE9C-2CED73D58239}"/>
                  </a:ext>
                </a:extLst>
              </p:cNvPr>
              <p:cNvPicPr/>
              <p:nvPr/>
            </p:nvPicPr>
            <p:blipFill>
              <a:blip r:embed="rId109"/>
              <a:stretch>
                <a:fillRect/>
              </a:stretch>
            </p:blipFill>
            <p:spPr>
              <a:xfrm>
                <a:off x="1626864" y="4965904"/>
                <a:ext cx="684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1" name="Pismo odręczne 110">
                <a:extLst>
                  <a:ext uri="{FF2B5EF4-FFF2-40B4-BE49-F238E27FC236}">
                    <a16:creationId xmlns:a16="http://schemas.microsoft.com/office/drawing/2014/main" id="{0BC46A15-AE04-ED88-457C-1982D641D3D1}"/>
                  </a:ext>
                </a:extLst>
              </p14:cNvPr>
              <p14:cNvContentPartPr/>
              <p14:nvPr/>
            </p14:nvContentPartPr>
            <p14:xfrm>
              <a:off x="1722264" y="4196224"/>
              <a:ext cx="33840" cy="2880"/>
            </p14:xfrm>
          </p:contentPart>
        </mc:Choice>
        <mc:Fallback xmlns="">
          <p:pic>
            <p:nvPicPr>
              <p:cNvPr id="111" name="Pismo odręczne 110">
                <a:extLst>
                  <a:ext uri="{FF2B5EF4-FFF2-40B4-BE49-F238E27FC236}">
                    <a16:creationId xmlns:a16="http://schemas.microsoft.com/office/drawing/2014/main" id="{0BC46A15-AE04-ED88-457C-1982D641D3D1}"/>
                  </a:ext>
                </a:extLst>
              </p:cNvPr>
              <p:cNvPicPr/>
              <p:nvPr/>
            </p:nvPicPr>
            <p:blipFill>
              <a:blip r:embed="rId111"/>
              <a:stretch>
                <a:fillRect/>
              </a:stretch>
            </p:blipFill>
            <p:spPr>
              <a:xfrm>
                <a:off x="1713264" y="4187584"/>
                <a:ext cx="51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2" name="Pismo odręczne 111">
                <a:extLst>
                  <a:ext uri="{FF2B5EF4-FFF2-40B4-BE49-F238E27FC236}">
                    <a16:creationId xmlns:a16="http://schemas.microsoft.com/office/drawing/2014/main" id="{AF912E26-A386-4D53-955E-0A482E6CD189}"/>
                  </a:ext>
                </a:extLst>
              </p14:cNvPr>
              <p14:cNvContentPartPr/>
              <p14:nvPr/>
            </p14:nvContentPartPr>
            <p14:xfrm>
              <a:off x="1942944" y="4213504"/>
              <a:ext cx="43920" cy="7560"/>
            </p14:xfrm>
          </p:contentPart>
        </mc:Choice>
        <mc:Fallback xmlns="">
          <p:pic>
            <p:nvPicPr>
              <p:cNvPr id="112" name="Pismo odręczne 111">
                <a:extLst>
                  <a:ext uri="{FF2B5EF4-FFF2-40B4-BE49-F238E27FC236}">
                    <a16:creationId xmlns:a16="http://schemas.microsoft.com/office/drawing/2014/main" id="{AF912E26-A386-4D53-955E-0A482E6CD189}"/>
                  </a:ext>
                </a:extLst>
              </p:cNvPr>
              <p:cNvPicPr/>
              <p:nvPr/>
            </p:nvPicPr>
            <p:blipFill>
              <a:blip r:embed="rId113"/>
              <a:stretch>
                <a:fillRect/>
              </a:stretch>
            </p:blipFill>
            <p:spPr>
              <a:xfrm>
                <a:off x="1934304" y="4204504"/>
                <a:ext cx="61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3" name="Pismo odręczne 112">
                <a:extLst>
                  <a:ext uri="{FF2B5EF4-FFF2-40B4-BE49-F238E27FC236}">
                    <a16:creationId xmlns:a16="http://schemas.microsoft.com/office/drawing/2014/main" id="{38B7E5B6-170B-AEE0-20EA-3D2C0BF3936F}"/>
                  </a:ext>
                </a:extLst>
              </p14:cNvPr>
              <p14:cNvContentPartPr/>
              <p14:nvPr/>
            </p14:nvContentPartPr>
            <p14:xfrm>
              <a:off x="2162544" y="4219984"/>
              <a:ext cx="33120" cy="1800"/>
            </p14:xfrm>
          </p:contentPart>
        </mc:Choice>
        <mc:Fallback xmlns="">
          <p:pic>
            <p:nvPicPr>
              <p:cNvPr id="113" name="Pismo odręczne 112">
                <a:extLst>
                  <a:ext uri="{FF2B5EF4-FFF2-40B4-BE49-F238E27FC236}">
                    <a16:creationId xmlns:a16="http://schemas.microsoft.com/office/drawing/2014/main" id="{38B7E5B6-170B-AEE0-20EA-3D2C0BF3936F}"/>
                  </a:ext>
                </a:extLst>
              </p:cNvPr>
              <p:cNvPicPr/>
              <p:nvPr/>
            </p:nvPicPr>
            <p:blipFill>
              <a:blip r:embed="rId111"/>
              <a:stretch>
                <a:fillRect/>
              </a:stretch>
            </p:blipFill>
            <p:spPr>
              <a:xfrm>
                <a:off x="2153544" y="4210984"/>
                <a:ext cx="50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4" name="Pismo odręczne 113">
                <a:extLst>
                  <a:ext uri="{FF2B5EF4-FFF2-40B4-BE49-F238E27FC236}">
                    <a16:creationId xmlns:a16="http://schemas.microsoft.com/office/drawing/2014/main" id="{C8568B5C-E360-AE27-1F7F-2EF0FBB5A14F}"/>
                  </a:ext>
                </a:extLst>
              </p14:cNvPr>
              <p14:cNvContentPartPr/>
              <p14:nvPr/>
            </p14:nvContentPartPr>
            <p14:xfrm>
              <a:off x="2348664" y="4225744"/>
              <a:ext cx="37080" cy="2160"/>
            </p14:xfrm>
          </p:contentPart>
        </mc:Choice>
        <mc:Fallback xmlns="">
          <p:pic>
            <p:nvPicPr>
              <p:cNvPr id="114" name="Pismo odręczne 113">
                <a:extLst>
                  <a:ext uri="{FF2B5EF4-FFF2-40B4-BE49-F238E27FC236}">
                    <a16:creationId xmlns:a16="http://schemas.microsoft.com/office/drawing/2014/main" id="{C8568B5C-E360-AE27-1F7F-2EF0FBB5A14F}"/>
                  </a:ext>
                </a:extLst>
              </p:cNvPr>
              <p:cNvPicPr/>
              <p:nvPr/>
            </p:nvPicPr>
            <p:blipFill>
              <a:blip r:embed="rId116"/>
              <a:stretch>
                <a:fillRect/>
              </a:stretch>
            </p:blipFill>
            <p:spPr>
              <a:xfrm>
                <a:off x="2339664" y="4217104"/>
                <a:ext cx="54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5" name="Pismo odręczne 114">
                <a:extLst>
                  <a:ext uri="{FF2B5EF4-FFF2-40B4-BE49-F238E27FC236}">
                    <a16:creationId xmlns:a16="http://schemas.microsoft.com/office/drawing/2014/main" id="{F48D9C51-8E80-4632-88D3-83F6A32C00AE}"/>
                  </a:ext>
                </a:extLst>
              </p14:cNvPr>
              <p14:cNvContentPartPr/>
              <p14:nvPr/>
            </p14:nvContentPartPr>
            <p14:xfrm>
              <a:off x="2615064" y="4217824"/>
              <a:ext cx="62640" cy="9000"/>
            </p14:xfrm>
          </p:contentPart>
        </mc:Choice>
        <mc:Fallback xmlns="">
          <p:pic>
            <p:nvPicPr>
              <p:cNvPr id="115" name="Pismo odręczne 114">
                <a:extLst>
                  <a:ext uri="{FF2B5EF4-FFF2-40B4-BE49-F238E27FC236}">
                    <a16:creationId xmlns:a16="http://schemas.microsoft.com/office/drawing/2014/main" id="{F48D9C51-8E80-4632-88D3-83F6A32C00AE}"/>
                  </a:ext>
                </a:extLst>
              </p:cNvPr>
              <p:cNvPicPr/>
              <p:nvPr/>
            </p:nvPicPr>
            <p:blipFill>
              <a:blip r:embed="rId118"/>
              <a:stretch>
                <a:fillRect/>
              </a:stretch>
            </p:blipFill>
            <p:spPr>
              <a:xfrm>
                <a:off x="2606424" y="4209184"/>
                <a:ext cx="80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6" name="Pismo odręczne 145">
                <a:extLst>
                  <a:ext uri="{FF2B5EF4-FFF2-40B4-BE49-F238E27FC236}">
                    <a16:creationId xmlns:a16="http://schemas.microsoft.com/office/drawing/2014/main" id="{11883A96-303C-82AD-33B9-29D46D3F3B05}"/>
                  </a:ext>
                </a:extLst>
              </p14:cNvPr>
              <p14:cNvContentPartPr/>
              <p14:nvPr/>
            </p14:nvContentPartPr>
            <p14:xfrm>
              <a:off x="1245984" y="4192984"/>
              <a:ext cx="54000" cy="1319760"/>
            </p14:xfrm>
          </p:contentPart>
        </mc:Choice>
        <mc:Fallback xmlns="">
          <p:pic>
            <p:nvPicPr>
              <p:cNvPr id="146" name="Pismo odręczne 145">
                <a:extLst>
                  <a:ext uri="{FF2B5EF4-FFF2-40B4-BE49-F238E27FC236}">
                    <a16:creationId xmlns:a16="http://schemas.microsoft.com/office/drawing/2014/main" id="{11883A96-303C-82AD-33B9-29D46D3F3B05}"/>
                  </a:ext>
                </a:extLst>
              </p:cNvPr>
              <p:cNvPicPr/>
              <p:nvPr/>
            </p:nvPicPr>
            <p:blipFill>
              <a:blip r:embed="rId120"/>
              <a:stretch>
                <a:fillRect/>
              </a:stretch>
            </p:blipFill>
            <p:spPr>
              <a:xfrm>
                <a:off x="1236984" y="4184344"/>
                <a:ext cx="71640" cy="1337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7" name="Pismo odręczne 146">
                <a:extLst>
                  <a:ext uri="{FF2B5EF4-FFF2-40B4-BE49-F238E27FC236}">
                    <a16:creationId xmlns:a16="http://schemas.microsoft.com/office/drawing/2014/main" id="{4972D52D-BCDF-01CE-9AC4-673B664240B4}"/>
                  </a:ext>
                </a:extLst>
              </p14:cNvPr>
              <p14:cNvContentPartPr/>
              <p14:nvPr/>
            </p14:nvContentPartPr>
            <p14:xfrm>
              <a:off x="1150224" y="5369104"/>
              <a:ext cx="196200" cy="152280"/>
            </p14:xfrm>
          </p:contentPart>
        </mc:Choice>
        <mc:Fallback xmlns="">
          <p:pic>
            <p:nvPicPr>
              <p:cNvPr id="147" name="Pismo odręczne 146">
                <a:extLst>
                  <a:ext uri="{FF2B5EF4-FFF2-40B4-BE49-F238E27FC236}">
                    <a16:creationId xmlns:a16="http://schemas.microsoft.com/office/drawing/2014/main" id="{4972D52D-BCDF-01CE-9AC4-673B664240B4}"/>
                  </a:ext>
                </a:extLst>
              </p:cNvPr>
              <p:cNvPicPr/>
              <p:nvPr/>
            </p:nvPicPr>
            <p:blipFill>
              <a:blip r:embed="rId122"/>
              <a:stretch>
                <a:fillRect/>
              </a:stretch>
            </p:blipFill>
            <p:spPr>
              <a:xfrm>
                <a:off x="1141584" y="5360104"/>
                <a:ext cx="213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7" name="Pismo odręczne 106">
                <a:extLst>
                  <a:ext uri="{FF2B5EF4-FFF2-40B4-BE49-F238E27FC236}">
                    <a16:creationId xmlns:a16="http://schemas.microsoft.com/office/drawing/2014/main" id="{2D8FEA47-9A1C-9664-0709-E906456D79C0}"/>
                  </a:ext>
                </a:extLst>
              </p14:cNvPr>
              <p14:cNvContentPartPr/>
              <p14:nvPr/>
            </p14:nvContentPartPr>
            <p14:xfrm>
              <a:off x="798504" y="4164184"/>
              <a:ext cx="104400" cy="5040"/>
            </p14:xfrm>
          </p:contentPart>
        </mc:Choice>
        <mc:Fallback xmlns="">
          <p:pic>
            <p:nvPicPr>
              <p:cNvPr id="107" name="Pismo odręczne 106">
                <a:extLst>
                  <a:ext uri="{FF2B5EF4-FFF2-40B4-BE49-F238E27FC236}">
                    <a16:creationId xmlns:a16="http://schemas.microsoft.com/office/drawing/2014/main" id="{2D8FEA47-9A1C-9664-0709-E906456D79C0}"/>
                  </a:ext>
                </a:extLst>
              </p:cNvPr>
              <p:cNvPicPr/>
              <p:nvPr/>
            </p:nvPicPr>
            <p:blipFill>
              <a:blip r:embed="rId124"/>
              <a:stretch>
                <a:fillRect/>
              </a:stretch>
            </p:blipFill>
            <p:spPr>
              <a:xfrm>
                <a:off x="789504" y="4155184"/>
                <a:ext cx="122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8" name="Pismo odręczne 107">
                <a:extLst>
                  <a:ext uri="{FF2B5EF4-FFF2-40B4-BE49-F238E27FC236}">
                    <a16:creationId xmlns:a16="http://schemas.microsoft.com/office/drawing/2014/main" id="{FBF7BDEA-DC43-BD6C-14CE-62FD988E2A92}"/>
                  </a:ext>
                </a:extLst>
              </p14:cNvPr>
              <p14:cNvContentPartPr/>
              <p14:nvPr/>
            </p14:nvContentPartPr>
            <p14:xfrm>
              <a:off x="1035744" y="4160944"/>
              <a:ext cx="73080" cy="9000"/>
            </p14:xfrm>
          </p:contentPart>
        </mc:Choice>
        <mc:Fallback xmlns="">
          <p:pic>
            <p:nvPicPr>
              <p:cNvPr id="108" name="Pismo odręczne 107">
                <a:extLst>
                  <a:ext uri="{FF2B5EF4-FFF2-40B4-BE49-F238E27FC236}">
                    <a16:creationId xmlns:a16="http://schemas.microsoft.com/office/drawing/2014/main" id="{FBF7BDEA-DC43-BD6C-14CE-62FD988E2A92}"/>
                  </a:ext>
                </a:extLst>
              </p:cNvPr>
              <p:cNvPicPr/>
              <p:nvPr/>
            </p:nvPicPr>
            <p:blipFill>
              <a:blip r:embed="rId126"/>
              <a:stretch>
                <a:fillRect/>
              </a:stretch>
            </p:blipFill>
            <p:spPr>
              <a:xfrm>
                <a:off x="1026744" y="4151944"/>
                <a:ext cx="90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9" name="Pismo odręczne 108">
                <a:extLst>
                  <a:ext uri="{FF2B5EF4-FFF2-40B4-BE49-F238E27FC236}">
                    <a16:creationId xmlns:a16="http://schemas.microsoft.com/office/drawing/2014/main" id="{3D4B4021-38EF-469D-3CEC-3CB15399E276}"/>
                  </a:ext>
                </a:extLst>
              </p14:cNvPr>
              <p14:cNvContentPartPr/>
              <p14:nvPr/>
            </p14:nvContentPartPr>
            <p14:xfrm>
              <a:off x="1248504" y="4164904"/>
              <a:ext cx="109800" cy="6120"/>
            </p14:xfrm>
          </p:contentPart>
        </mc:Choice>
        <mc:Fallback xmlns="">
          <p:pic>
            <p:nvPicPr>
              <p:cNvPr id="109" name="Pismo odręczne 108">
                <a:extLst>
                  <a:ext uri="{FF2B5EF4-FFF2-40B4-BE49-F238E27FC236}">
                    <a16:creationId xmlns:a16="http://schemas.microsoft.com/office/drawing/2014/main" id="{3D4B4021-38EF-469D-3CEC-3CB15399E276}"/>
                  </a:ext>
                </a:extLst>
              </p:cNvPr>
              <p:cNvPicPr/>
              <p:nvPr/>
            </p:nvPicPr>
            <p:blipFill>
              <a:blip r:embed="rId128"/>
              <a:stretch>
                <a:fillRect/>
              </a:stretch>
            </p:blipFill>
            <p:spPr>
              <a:xfrm>
                <a:off x="1239864" y="4155904"/>
                <a:ext cx="127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0" name="Pismo odręczne 109">
                <a:extLst>
                  <a:ext uri="{FF2B5EF4-FFF2-40B4-BE49-F238E27FC236}">
                    <a16:creationId xmlns:a16="http://schemas.microsoft.com/office/drawing/2014/main" id="{7AACE3F7-94D0-9D67-8DC8-0492900EEEE8}"/>
                  </a:ext>
                </a:extLst>
              </p14:cNvPr>
              <p14:cNvContentPartPr/>
              <p14:nvPr/>
            </p14:nvContentPartPr>
            <p14:xfrm>
              <a:off x="1496184" y="4176784"/>
              <a:ext cx="49320" cy="2880"/>
            </p14:xfrm>
          </p:contentPart>
        </mc:Choice>
        <mc:Fallback xmlns="">
          <p:pic>
            <p:nvPicPr>
              <p:cNvPr id="110" name="Pismo odręczne 109">
                <a:extLst>
                  <a:ext uri="{FF2B5EF4-FFF2-40B4-BE49-F238E27FC236}">
                    <a16:creationId xmlns:a16="http://schemas.microsoft.com/office/drawing/2014/main" id="{7AACE3F7-94D0-9D67-8DC8-0492900EEEE8}"/>
                  </a:ext>
                </a:extLst>
              </p:cNvPr>
              <p:cNvPicPr/>
              <p:nvPr/>
            </p:nvPicPr>
            <p:blipFill>
              <a:blip r:embed="rId130"/>
              <a:stretch>
                <a:fillRect/>
              </a:stretch>
            </p:blipFill>
            <p:spPr>
              <a:xfrm>
                <a:off x="1487544" y="4167784"/>
                <a:ext cx="66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8" name="Pismo odręczne 147">
                <a:extLst>
                  <a:ext uri="{FF2B5EF4-FFF2-40B4-BE49-F238E27FC236}">
                    <a16:creationId xmlns:a16="http://schemas.microsoft.com/office/drawing/2014/main" id="{AA8E65A1-1A9B-8B25-6C7F-A6A7C876E4C2}"/>
                  </a:ext>
                </a:extLst>
              </p14:cNvPr>
              <p14:cNvContentPartPr/>
              <p14:nvPr/>
            </p14:nvContentPartPr>
            <p14:xfrm>
              <a:off x="1169304" y="4171384"/>
              <a:ext cx="227520" cy="145080"/>
            </p14:xfrm>
          </p:contentPart>
        </mc:Choice>
        <mc:Fallback xmlns="">
          <p:pic>
            <p:nvPicPr>
              <p:cNvPr id="148" name="Pismo odręczne 147">
                <a:extLst>
                  <a:ext uri="{FF2B5EF4-FFF2-40B4-BE49-F238E27FC236}">
                    <a16:creationId xmlns:a16="http://schemas.microsoft.com/office/drawing/2014/main" id="{AA8E65A1-1A9B-8B25-6C7F-A6A7C876E4C2}"/>
                  </a:ext>
                </a:extLst>
              </p:cNvPr>
              <p:cNvPicPr/>
              <p:nvPr/>
            </p:nvPicPr>
            <p:blipFill>
              <a:blip r:embed="rId132"/>
              <a:stretch>
                <a:fillRect/>
              </a:stretch>
            </p:blipFill>
            <p:spPr>
              <a:xfrm>
                <a:off x="1160304" y="4162744"/>
                <a:ext cx="245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1" name="Pismo odręczne 70">
                <a:extLst>
                  <a:ext uri="{FF2B5EF4-FFF2-40B4-BE49-F238E27FC236}">
                    <a16:creationId xmlns:a16="http://schemas.microsoft.com/office/drawing/2014/main" id="{27C3C31E-77D0-298B-58F0-64DB5C412CF4}"/>
                  </a:ext>
                </a:extLst>
              </p14:cNvPr>
              <p14:cNvContentPartPr/>
              <p14:nvPr/>
            </p14:nvContentPartPr>
            <p14:xfrm>
              <a:off x="4167744" y="5020624"/>
              <a:ext cx="77040" cy="12240"/>
            </p14:xfrm>
          </p:contentPart>
        </mc:Choice>
        <mc:Fallback xmlns="">
          <p:pic>
            <p:nvPicPr>
              <p:cNvPr id="71" name="Pismo odręczne 70">
                <a:extLst>
                  <a:ext uri="{FF2B5EF4-FFF2-40B4-BE49-F238E27FC236}">
                    <a16:creationId xmlns:a16="http://schemas.microsoft.com/office/drawing/2014/main" id="{27C3C31E-77D0-298B-58F0-64DB5C412CF4}"/>
                  </a:ext>
                </a:extLst>
              </p:cNvPr>
              <p:cNvPicPr/>
              <p:nvPr/>
            </p:nvPicPr>
            <p:blipFill>
              <a:blip r:embed="rId134"/>
              <a:stretch>
                <a:fillRect/>
              </a:stretch>
            </p:blipFill>
            <p:spPr>
              <a:xfrm>
                <a:off x="4159104" y="5011624"/>
                <a:ext cx="94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Pismo odręczne 71">
                <a:extLst>
                  <a:ext uri="{FF2B5EF4-FFF2-40B4-BE49-F238E27FC236}">
                    <a16:creationId xmlns:a16="http://schemas.microsoft.com/office/drawing/2014/main" id="{620452F6-E3A2-BE7F-5CB0-816667562DCC}"/>
                  </a:ext>
                </a:extLst>
              </p14:cNvPr>
              <p14:cNvContentPartPr/>
              <p14:nvPr/>
            </p14:nvContentPartPr>
            <p14:xfrm>
              <a:off x="4515864" y="5014504"/>
              <a:ext cx="129960" cy="5760"/>
            </p14:xfrm>
          </p:contentPart>
        </mc:Choice>
        <mc:Fallback xmlns="">
          <p:pic>
            <p:nvPicPr>
              <p:cNvPr id="72" name="Pismo odręczne 71">
                <a:extLst>
                  <a:ext uri="{FF2B5EF4-FFF2-40B4-BE49-F238E27FC236}">
                    <a16:creationId xmlns:a16="http://schemas.microsoft.com/office/drawing/2014/main" id="{620452F6-E3A2-BE7F-5CB0-816667562DCC}"/>
                  </a:ext>
                </a:extLst>
              </p:cNvPr>
              <p:cNvPicPr/>
              <p:nvPr/>
            </p:nvPicPr>
            <p:blipFill>
              <a:blip r:embed="rId136"/>
              <a:stretch>
                <a:fillRect/>
              </a:stretch>
            </p:blipFill>
            <p:spPr>
              <a:xfrm>
                <a:off x="4506864" y="5005864"/>
                <a:ext cx="147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Pismo odręczne 72">
                <a:extLst>
                  <a:ext uri="{FF2B5EF4-FFF2-40B4-BE49-F238E27FC236}">
                    <a16:creationId xmlns:a16="http://schemas.microsoft.com/office/drawing/2014/main" id="{6C2C7343-6509-C43A-6062-FC13D867012D}"/>
                  </a:ext>
                </a:extLst>
              </p14:cNvPr>
              <p14:cNvContentPartPr/>
              <p14:nvPr/>
            </p14:nvContentPartPr>
            <p14:xfrm>
              <a:off x="4783704" y="5011624"/>
              <a:ext cx="61200" cy="4680"/>
            </p14:xfrm>
          </p:contentPart>
        </mc:Choice>
        <mc:Fallback xmlns="">
          <p:pic>
            <p:nvPicPr>
              <p:cNvPr id="73" name="Pismo odręczne 72">
                <a:extLst>
                  <a:ext uri="{FF2B5EF4-FFF2-40B4-BE49-F238E27FC236}">
                    <a16:creationId xmlns:a16="http://schemas.microsoft.com/office/drawing/2014/main" id="{6C2C7343-6509-C43A-6062-FC13D867012D}"/>
                  </a:ext>
                </a:extLst>
              </p:cNvPr>
              <p:cNvPicPr/>
              <p:nvPr/>
            </p:nvPicPr>
            <p:blipFill>
              <a:blip r:embed="rId99"/>
              <a:stretch>
                <a:fillRect/>
              </a:stretch>
            </p:blipFill>
            <p:spPr>
              <a:xfrm>
                <a:off x="4774704" y="5002984"/>
                <a:ext cx="78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4" name="Pismo odręczne 73">
                <a:extLst>
                  <a:ext uri="{FF2B5EF4-FFF2-40B4-BE49-F238E27FC236}">
                    <a16:creationId xmlns:a16="http://schemas.microsoft.com/office/drawing/2014/main" id="{FD8729BB-D776-3B84-05C8-D581798B6E16}"/>
                  </a:ext>
                </a:extLst>
              </p14:cNvPr>
              <p14:cNvContentPartPr/>
              <p14:nvPr/>
            </p14:nvContentPartPr>
            <p14:xfrm>
              <a:off x="5033184" y="5015224"/>
              <a:ext cx="59400" cy="6840"/>
            </p14:xfrm>
          </p:contentPart>
        </mc:Choice>
        <mc:Fallback xmlns="">
          <p:pic>
            <p:nvPicPr>
              <p:cNvPr id="74" name="Pismo odręczne 73">
                <a:extLst>
                  <a:ext uri="{FF2B5EF4-FFF2-40B4-BE49-F238E27FC236}">
                    <a16:creationId xmlns:a16="http://schemas.microsoft.com/office/drawing/2014/main" id="{FD8729BB-D776-3B84-05C8-D581798B6E16}"/>
                  </a:ext>
                </a:extLst>
              </p:cNvPr>
              <p:cNvPicPr/>
              <p:nvPr/>
            </p:nvPicPr>
            <p:blipFill>
              <a:blip r:embed="rId139"/>
              <a:stretch>
                <a:fillRect/>
              </a:stretch>
            </p:blipFill>
            <p:spPr>
              <a:xfrm>
                <a:off x="5024544" y="5006224"/>
                <a:ext cx="77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5" name="Pismo odręczne 74">
                <a:extLst>
                  <a:ext uri="{FF2B5EF4-FFF2-40B4-BE49-F238E27FC236}">
                    <a16:creationId xmlns:a16="http://schemas.microsoft.com/office/drawing/2014/main" id="{8594BBA9-81D2-3075-22F4-48419B3E4859}"/>
                  </a:ext>
                </a:extLst>
              </p14:cNvPr>
              <p14:cNvContentPartPr/>
              <p14:nvPr/>
            </p14:nvContentPartPr>
            <p14:xfrm>
              <a:off x="5273664" y="5016664"/>
              <a:ext cx="52920" cy="12240"/>
            </p14:xfrm>
          </p:contentPart>
        </mc:Choice>
        <mc:Fallback xmlns="">
          <p:pic>
            <p:nvPicPr>
              <p:cNvPr id="75" name="Pismo odręczne 74">
                <a:extLst>
                  <a:ext uri="{FF2B5EF4-FFF2-40B4-BE49-F238E27FC236}">
                    <a16:creationId xmlns:a16="http://schemas.microsoft.com/office/drawing/2014/main" id="{8594BBA9-81D2-3075-22F4-48419B3E4859}"/>
                  </a:ext>
                </a:extLst>
              </p:cNvPr>
              <p:cNvPicPr/>
              <p:nvPr/>
            </p:nvPicPr>
            <p:blipFill>
              <a:blip r:embed="rId141"/>
              <a:stretch>
                <a:fillRect/>
              </a:stretch>
            </p:blipFill>
            <p:spPr>
              <a:xfrm>
                <a:off x="5265024" y="5007664"/>
                <a:ext cx="70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Pismo odręczne 100">
                <a:extLst>
                  <a:ext uri="{FF2B5EF4-FFF2-40B4-BE49-F238E27FC236}">
                    <a16:creationId xmlns:a16="http://schemas.microsoft.com/office/drawing/2014/main" id="{A49CAB05-E0EE-4A57-0C6D-B06BC88A0408}"/>
                  </a:ext>
                </a:extLst>
              </p14:cNvPr>
              <p14:cNvContentPartPr/>
              <p14:nvPr/>
            </p14:nvContentPartPr>
            <p14:xfrm>
              <a:off x="4934904" y="5056624"/>
              <a:ext cx="130680" cy="611640"/>
            </p14:xfrm>
          </p:contentPart>
        </mc:Choice>
        <mc:Fallback xmlns="">
          <p:pic>
            <p:nvPicPr>
              <p:cNvPr id="101" name="Pismo odręczne 100">
                <a:extLst>
                  <a:ext uri="{FF2B5EF4-FFF2-40B4-BE49-F238E27FC236}">
                    <a16:creationId xmlns:a16="http://schemas.microsoft.com/office/drawing/2014/main" id="{A49CAB05-E0EE-4A57-0C6D-B06BC88A0408}"/>
                  </a:ext>
                </a:extLst>
              </p:cNvPr>
              <p:cNvPicPr/>
              <p:nvPr/>
            </p:nvPicPr>
            <p:blipFill>
              <a:blip r:embed="rId143"/>
              <a:stretch>
                <a:fillRect/>
              </a:stretch>
            </p:blipFill>
            <p:spPr>
              <a:xfrm>
                <a:off x="4926264" y="5047624"/>
                <a:ext cx="14832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Pismo odręczne 101">
                <a:extLst>
                  <a:ext uri="{FF2B5EF4-FFF2-40B4-BE49-F238E27FC236}">
                    <a16:creationId xmlns:a16="http://schemas.microsoft.com/office/drawing/2014/main" id="{23D7DA57-E251-FE84-C145-EEF41811C69A}"/>
                  </a:ext>
                </a:extLst>
              </p14:cNvPr>
              <p14:cNvContentPartPr/>
              <p14:nvPr/>
            </p14:nvContentPartPr>
            <p14:xfrm>
              <a:off x="4883424" y="5058424"/>
              <a:ext cx="186120" cy="151560"/>
            </p14:xfrm>
          </p:contentPart>
        </mc:Choice>
        <mc:Fallback xmlns="">
          <p:pic>
            <p:nvPicPr>
              <p:cNvPr id="102" name="Pismo odręczne 101">
                <a:extLst>
                  <a:ext uri="{FF2B5EF4-FFF2-40B4-BE49-F238E27FC236}">
                    <a16:creationId xmlns:a16="http://schemas.microsoft.com/office/drawing/2014/main" id="{23D7DA57-E251-FE84-C145-EEF41811C69A}"/>
                  </a:ext>
                </a:extLst>
              </p:cNvPr>
              <p:cNvPicPr/>
              <p:nvPr/>
            </p:nvPicPr>
            <p:blipFill>
              <a:blip r:embed="rId145"/>
              <a:stretch>
                <a:fillRect/>
              </a:stretch>
            </p:blipFill>
            <p:spPr>
              <a:xfrm>
                <a:off x="4874784" y="5049784"/>
                <a:ext cx="203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0" name="Pismo odręczne 119">
                <a:extLst>
                  <a:ext uri="{FF2B5EF4-FFF2-40B4-BE49-F238E27FC236}">
                    <a16:creationId xmlns:a16="http://schemas.microsoft.com/office/drawing/2014/main" id="{B59A2DDB-53A2-510A-2AD3-CCE194BA52BD}"/>
                  </a:ext>
                </a:extLst>
              </p14:cNvPr>
              <p14:cNvContentPartPr/>
              <p14:nvPr/>
            </p14:nvContentPartPr>
            <p14:xfrm>
              <a:off x="4257744" y="4307824"/>
              <a:ext cx="90000" cy="10080"/>
            </p14:xfrm>
          </p:contentPart>
        </mc:Choice>
        <mc:Fallback xmlns="">
          <p:pic>
            <p:nvPicPr>
              <p:cNvPr id="120" name="Pismo odręczne 119">
                <a:extLst>
                  <a:ext uri="{FF2B5EF4-FFF2-40B4-BE49-F238E27FC236}">
                    <a16:creationId xmlns:a16="http://schemas.microsoft.com/office/drawing/2014/main" id="{B59A2DDB-53A2-510A-2AD3-CCE194BA52BD}"/>
                  </a:ext>
                </a:extLst>
              </p:cNvPr>
              <p:cNvPicPr/>
              <p:nvPr/>
            </p:nvPicPr>
            <p:blipFill>
              <a:blip r:embed="rId147"/>
              <a:stretch>
                <a:fillRect/>
              </a:stretch>
            </p:blipFill>
            <p:spPr>
              <a:xfrm>
                <a:off x="4248744" y="4298824"/>
                <a:ext cx="107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1" name="Pismo odręczne 120">
                <a:extLst>
                  <a:ext uri="{FF2B5EF4-FFF2-40B4-BE49-F238E27FC236}">
                    <a16:creationId xmlns:a16="http://schemas.microsoft.com/office/drawing/2014/main" id="{F1B7C84D-F2CE-E461-E3B3-D18414AF3626}"/>
                  </a:ext>
                </a:extLst>
              </p14:cNvPr>
              <p14:cNvContentPartPr/>
              <p14:nvPr/>
            </p14:nvContentPartPr>
            <p14:xfrm>
              <a:off x="4638984" y="4329424"/>
              <a:ext cx="67680" cy="2160"/>
            </p14:xfrm>
          </p:contentPart>
        </mc:Choice>
        <mc:Fallback xmlns="">
          <p:pic>
            <p:nvPicPr>
              <p:cNvPr id="121" name="Pismo odręczne 120">
                <a:extLst>
                  <a:ext uri="{FF2B5EF4-FFF2-40B4-BE49-F238E27FC236}">
                    <a16:creationId xmlns:a16="http://schemas.microsoft.com/office/drawing/2014/main" id="{F1B7C84D-F2CE-E461-E3B3-D18414AF3626}"/>
                  </a:ext>
                </a:extLst>
              </p:cNvPr>
              <p:cNvPicPr/>
              <p:nvPr/>
            </p:nvPicPr>
            <p:blipFill>
              <a:blip r:embed="rId149"/>
              <a:stretch>
                <a:fillRect/>
              </a:stretch>
            </p:blipFill>
            <p:spPr>
              <a:xfrm>
                <a:off x="4629984" y="4320424"/>
                <a:ext cx="85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2" name="Pismo odręczne 121">
                <a:extLst>
                  <a:ext uri="{FF2B5EF4-FFF2-40B4-BE49-F238E27FC236}">
                    <a16:creationId xmlns:a16="http://schemas.microsoft.com/office/drawing/2014/main" id="{6C9E42C1-A121-C4C2-6989-B6A45D03D2ED}"/>
                  </a:ext>
                </a:extLst>
              </p14:cNvPr>
              <p14:cNvContentPartPr/>
              <p14:nvPr/>
            </p14:nvContentPartPr>
            <p14:xfrm>
              <a:off x="4957944" y="4348144"/>
              <a:ext cx="38880" cy="3600"/>
            </p14:xfrm>
          </p:contentPart>
        </mc:Choice>
        <mc:Fallback xmlns="">
          <p:pic>
            <p:nvPicPr>
              <p:cNvPr id="122" name="Pismo odręczne 121">
                <a:extLst>
                  <a:ext uri="{FF2B5EF4-FFF2-40B4-BE49-F238E27FC236}">
                    <a16:creationId xmlns:a16="http://schemas.microsoft.com/office/drawing/2014/main" id="{6C9E42C1-A121-C4C2-6989-B6A45D03D2ED}"/>
                  </a:ext>
                </a:extLst>
              </p:cNvPr>
              <p:cNvPicPr/>
              <p:nvPr/>
            </p:nvPicPr>
            <p:blipFill>
              <a:blip r:embed="rId151"/>
              <a:stretch>
                <a:fillRect/>
              </a:stretch>
            </p:blipFill>
            <p:spPr>
              <a:xfrm>
                <a:off x="4948944" y="4339504"/>
                <a:ext cx="56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3" name="Pismo odręczne 122">
                <a:extLst>
                  <a:ext uri="{FF2B5EF4-FFF2-40B4-BE49-F238E27FC236}">
                    <a16:creationId xmlns:a16="http://schemas.microsoft.com/office/drawing/2014/main" id="{D9F6F428-94C5-AAA3-40AC-38CE8E606E36}"/>
                  </a:ext>
                </a:extLst>
              </p14:cNvPr>
              <p14:cNvContentPartPr/>
              <p14:nvPr/>
            </p14:nvContentPartPr>
            <p14:xfrm>
              <a:off x="5208144" y="4349584"/>
              <a:ext cx="57960" cy="2880"/>
            </p14:xfrm>
          </p:contentPart>
        </mc:Choice>
        <mc:Fallback xmlns="">
          <p:pic>
            <p:nvPicPr>
              <p:cNvPr id="123" name="Pismo odręczne 122">
                <a:extLst>
                  <a:ext uri="{FF2B5EF4-FFF2-40B4-BE49-F238E27FC236}">
                    <a16:creationId xmlns:a16="http://schemas.microsoft.com/office/drawing/2014/main" id="{D9F6F428-94C5-AAA3-40AC-38CE8E606E36}"/>
                  </a:ext>
                </a:extLst>
              </p:cNvPr>
              <p:cNvPicPr/>
              <p:nvPr/>
            </p:nvPicPr>
            <p:blipFill>
              <a:blip r:embed="rId153"/>
              <a:stretch>
                <a:fillRect/>
              </a:stretch>
            </p:blipFill>
            <p:spPr>
              <a:xfrm>
                <a:off x="5199504" y="4340944"/>
                <a:ext cx="75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5" name="Pismo odręczne 84">
                <a:extLst>
                  <a:ext uri="{FF2B5EF4-FFF2-40B4-BE49-F238E27FC236}">
                    <a16:creationId xmlns:a16="http://schemas.microsoft.com/office/drawing/2014/main" id="{19D140F1-049D-4C0F-9864-DFEEEDB0F672}"/>
                  </a:ext>
                </a:extLst>
              </p14:cNvPr>
              <p14:cNvContentPartPr/>
              <p14:nvPr/>
            </p14:nvContentPartPr>
            <p14:xfrm>
              <a:off x="8577024" y="4963384"/>
              <a:ext cx="111240" cy="12240"/>
            </p14:xfrm>
          </p:contentPart>
        </mc:Choice>
        <mc:Fallback xmlns="">
          <p:pic>
            <p:nvPicPr>
              <p:cNvPr id="85" name="Pismo odręczne 84">
                <a:extLst>
                  <a:ext uri="{FF2B5EF4-FFF2-40B4-BE49-F238E27FC236}">
                    <a16:creationId xmlns:a16="http://schemas.microsoft.com/office/drawing/2014/main" id="{19D140F1-049D-4C0F-9864-DFEEEDB0F672}"/>
                  </a:ext>
                </a:extLst>
              </p:cNvPr>
              <p:cNvPicPr/>
              <p:nvPr/>
            </p:nvPicPr>
            <p:blipFill>
              <a:blip r:embed="rId155"/>
              <a:stretch>
                <a:fillRect/>
              </a:stretch>
            </p:blipFill>
            <p:spPr>
              <a:xfrm>
                <a:off x="8568024" y="4954744"/>
                <a:ext cx="128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6" name="Pismo odręczne 85">
                <a:extLst>
                  <a:ext uri="{FF2B5EF4-FFF2-40B4-BE49-F238E27FC236}">
                    <a16:creationId xmlns:a16="http://schemas.microsoft.com/office/drawing/2014/main" id="{BEBBF6E1-5DA8-7851-21E8-742D6DF2CBD9}"/>
                  </a:ext>
                </a:extLst>
              </p14:cNvPr>
              <p14:cNvContentPartPr/>
              <p14:nvPr/>
            </p14:nvContentPartPr>
            <p14:xfrm>
              <a:off x="8933424" y="4968064"/>
              <a:ext cx="86040" cy="12960"/>
            </p14:xfrm>
          </p:contentPart>
        </mc:Choice>
        <mc:Fallback xmlns="">
          <p:pic>
            <p:nvPicPr>
              <p:cNvPr id="86" name="Pismo odręczne 85">
                <a:extLst>
                  <a:ext uri="{FF2B5EF4-FFF2-40B4-BE49-F238E27FC236}">
                    <a16:creationId xmlns:a16="http://schemas.microsoft.com/office/drawing/2014/main" id="{BEBBF6E1-5DA8-7851-21E8-742D6DF2CBD9}"/>
                  </a:ext>
                </a:extLst>
              </p:cNvPr>
              <p:cNvPicPr/>
              <p:nvPr/>
            </p:nvPicPr>
            <p:blipFill>
              <a:blip r:embed="rId157"/>
              <a:stretch>
                <a:fillRect/>
              </a:stretch>
            </p:blipFill>
            <p:spPr>
              <a:xfrm>
                <a:off x="8924424" y="4959064"/>
                <a:ext cx="103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7" name="Pismo odręczne 86">
                <a:extLst>
                  <a:ext uri="{FF2B5EF4-FFF2-40B4-BE49-F238E27FC236}">
                    <a16:creationId xmlns:a16="http://schemas.microsoft.com/office/drawing/2014/main" id="{F96FD9A5-227A-D104-7BA6-52AC2726DF99}"/>
                  </a:ext>
                </a:extLst>
              </p14:cNvPr>
              <p14:cNvContentPartPr/>
              <p14:nvPr/>
            </p14:nvContentPartPr>
            <p14:xfrm>
              <a:off x="9297384" y="4951144"/>
              <a:ext cx="84960" cy="18720"/>
            </p14:xfrm>
          </p:contentPart>
        </mc:Choice>
        <mc:Fallback xmlns="">
          <p:pic>
            <p:nvPicPr>
              <p:cNvPr id="87" name="Pismo odręczne 86">
                <a:extLst>
                  <a:ext uri="{FF2B5EF4-FFF2-40B4-BE49-F238E27FC236}">
                    <a16:creationId xmlns:a16="http://schemas.microsoft.com/office/drawing/2014/main" id="{F96FD9A5-227A-D104-7BA6-52AC2726DF99}"/>
                  </a:ext>
                </a:extLst>
              </p:cNvPr>
              <p:cNvPicPr/>
              <p:nvPr/>
            </p:nvPicPr>
            <p:blipFill>
              <a:blip r:embed="rId159"/>
              <a:stretch>
                <a:fillRect/>
              </a:stretch>
            </p:blipFill>
            <p:spPr>
              <a:xfrm>
                <a:off x="9288744" y="4942144"/>
                <a:ext cx="102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2" name="Pismo odręczne 131">
                <a:extLst>
                  <a:ext uri="{FF2B5EF4-FFF2-40B4-BE49-F238E27FC236}">
                    <a16:creationId xmlns:a16="http://schemas.microsoft.com/office/drawing/2014/main" id="{B3188161-95BC-EEEE-8373-A0901112406F}"/>
                  </a:ext>
                </a:extLst>
              </p14:cNvPr>
              <p14:cNvContentPartPr/>
              <p14:nvPr/>
            </p14:nvContentPartPr>
            <p14:xfrm>
              <a:off x="8519064" y="4259224"/>
              <a:ext cx="108360" cy="14040"/>
            </p14:xfrm>
          </p:contentPart>
        </mc:Choice>
        <mc:Fallback xmlns="">
          <p:pic>
            <p:nvPicPr>
              <p:cNvPr id="132" name="Pismo odręczne 131">
                <a:extLst>
                  <a:ext uri="{FF2B5EF4-FFF2-40B4-BE49-F238E27FC236}">
                    <a16:creationId xmlns:a16="http://schemas.microsoft.com/office/drawing/2014/main" id="{B3188161-95BC-EEEE-8373-A0901112406F}"/>
                  </a:ext>
                </a:extLst>
              </p:cNvPr>
              <p:cNvPicPr/>
              <p:nvPr/>
            </p:nvPicPr>
            <p:blipFill>
              <a:blip r:embed="rId161"/>
              <a:stretch>
                <a:fillRect/>
              </a:stretch>
            </p:blipFill>
            <p:spPr>
              <a:xfrm>
                <a:off x="8510424" y="4250224"/>
                <a:ext cx="126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6" name="Pismo odręczne 155">
                <a:extLst>
                  <a:ext uri="{FF2B5EF4-FFF2-40B4-BE49-F238E27FC236}">
                    <a16:creationId xmlns:a16="http://schemas.microsoft.com/office/drawing/2014/main" id="{8C43EED4-5778-094A-1B41-BDC3D37DA376}"/>
                  </a:ext>
                </a:extLst>
              </p14:cNvPr>
              <p14:cNvContentPartPr/>
              <p14:nvPr/>
            </p14:nvContentPartPr>
            <p14:xfrm>
              <a:off x="9207744" y="4290184"/>
              <a:ext cx="49680" cy="1195560"/>
            </p14:xfrm>
          </p:contentPart>
        </mc:Choice>
        <mc:Fallback xmlns="">
          <p:pic>
            <p:nvPicPr>
              <p:cNvPr id="156" name="Pismo odręczne 155">
                <a:extLst>
                  <a:ext uri="{FF2B5EF4-FFF2-40B4-BE49-F238E27FC236}">
                    <a16:creationId xmlns:a16="http://schemas.microsoft.com/office/drawing/2014/main" id="{8C43EED4-5778-094A-1B41-BDC3D37DA376}"/>
                  </a:ext>
                </a:extLst>
              </p:cNvPr>
              <p:cNvPicPr/>
              <p:nvPr/>
            </p:nvPicPr>
            <p:blipFill>
              <a:blip r:embed="rId163"/>
              <a:stretch>
                <a:fillRect/>
              </a:stretch>
            </p:blipFill>
            <p:spPr>
              <a:xfrm>
                <a:off x="9199104" y="4281544"/>
                <a:ext cx="67320" cy="1213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7" name="Pismo odręczne 156">
                <a:extLst>
                  <a:ext uri="{FF2B5EF4-FFF2-40B4-BE49-F238E27FC236}">
                    <a16:creationId xmlns:a16="http://schemas.microsoft.com/office/drawing/2014/main" id="{FF9F705A-6256-B9E1-962A-4C43878C6EA8}"/>
                  </a:ext>
                </a:extLst>
              </p14:cNvPr>
              <p14:cNvContentPartPr/>
              <p14:nvPr/>
            </p14:nvContentPartPr>
            <p14:xfrm>
              <a:off x="9069504" y="5343184"/>
              <a:ext cx="267120" cy="153000"/>
            </p14:xfrm>
          </p:contentPart>
        </mc:Choice>
        <mc:Fallback xmlns="">
          <p:pic>
            <p:nvPicPr>
              <p:cNvPr id="157" name="Pismo odręczne 156">
                <a:extLst>
                  <a:ext uri="{FF2B5EF4-FFF2-40B4-BE49-F238E27FC236}">
                    <a16:creationId xmlns:a16="http://schemas.microsoft.com/office/drawing/2014/main" id="{FF9F705A-6256-B9E1-962A-4C43878C6EA8}"/>
                  </a:ext>
                </a:extLst>
              </p:cNvPr>
              <p:cNvPicPr/>
              <p:nvPr/>
            </p:nvPicPr>
            <p:blipFill>
              <a:blip r:embed="rId165"/>
              <a:stretch>
                <a:fillRect/>
              </a:stretch>
            </p:blipFill>
            <p:spPr>
              <a:xfrm>
                <a:off x="9060864" y="5334544"/>
                <a:ext cx="284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3" name="Pismo odręczne 132">
                <a:extLst>
                  <a:ext uri="{FF2B5EF4-FFF2-40B4-BE49-F238E27FC236}">
                    <a16:creationId xmlns:a16="http://schemas.microsoft.com/office/drawing/2014/main" id="{43260E16-2425-46E8-5AAD-52378B6221FE}"/>
                  </a:ext>
                </a:extLst>
              </p14:cNvPr>
              <p14:cNvContentPartPr/>
              <p14:nvPr/>
            </p14:nvContentPartPr>
            <p14:xfrm>
              <a:off x="8871144" y="4300984"/>
              <a:ext cx="49320" cy="12240"/>
            </p14:xfrm>
          </p:contentPart>
        </mc:Choice>
        <mc:Fallback xmlns="">
          <p:pic>
            <p:nvPicPr>
              <p:cNvPr id="133" name="Pismo odręczne 132">
                <a:extLst>
                  <a:ext uri="{FF2B5EF4-FFF2-40B4-BE49-F238E27FC236}">
                    <a16:creationId xmlns:a16="http://schemas.microsoft.com/office/drawing/2014/main" id="{43260E16-2425-46E8-5AAD-52378B6221FE}"/>
                  </a:ext>
                </a:extLst>
              </p:cNvPr>
              <p:cNvPicPr/>
              <p:nvPr/>
            </p:nvPicPr>
            <p:blipFill>
              <a:blip r:embed="rId167"/>
              <a:stretch>
                <a:fillRect/>
              </a:stretch>
            </p:blipFill>
            <p:spPr>
              <a:xfrm>
                <a:off x="8862144" y="4292344"/>
                <a:ext cx="66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4" name="Pismo odręczne 133">
                <a:extLst>
                  <a:ext uri="{FF2B5EF4-FFF2-40B4-BE49-F238E27FC236}">
                    <a16:creationId xmlns:a16="http://schemas.microsoft.com/office/drawing/2014/main" id="{AE4D62F4-D17B-4390-EF5F-487B2CA7A13C}"/>
                  </a:ext>
                </a:extLst>
              </p14:cNvPr>
              <p14:cNvContentPartPr/>
              <p14:nvPr/>
            </p14:nvContentPartPr>
            <p14:xfrm>
              <a:off x="9453984" y="4310344"/>
              <a:ext cx="109080" cy="12240"/>
            </p14:xfrm>
          </p:contentPart>
        </mc:Choice>
        <mc:Fallback xmlns="">
          <p:pic>
            <p:nvPicPr>
              <p:cNvPr id="134" name="Pismo odręczne 133">
                <a:extLst>
                  <a:ext uri="{FF2B5EF4-FFF2-40B4-BE49-F238E27FC236}">
                    <a16:creationId xmlns:a16="http://schemas.microsoft.com/office/drawing/2014/main" id="{AE4D62F4-D17B-4390-EF5F-487B2CA7A13C}"/>
                  </a:ext>
                </a:extLst>
              </p:cNvPr>
              <p:cNvPicPr/>
              <p:nvPr/>
            </p:nvPicPr>
            <p:blipFill>
              <a:blip r:embed="rId169"/>
              <a:stretch>
                <a:fillRect/>
              </a:stretch>
            </p:blipFill>
            <p:spPr>
              <a:xfrm>
                <a:off x="9445344" y="4301344"/>
                <a:ext cx="126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8" name="Pismo odręczne 157">
                <a:extLst>
                  <a:ext uri="{FF2B5EF4-FFF2-40B4-BE49-F238E27FC236}">
                    <a16:creationId xmlns:a16="http://schemas.microsoft.com/office/drawing/2014/main" id="{1900A9A0-E965-6CC0-07D9-B504D7034EFA}"/>
                  </a:ext>
                </a:extLst>
              </p14:cNvPr>
              <p14:cNvContentPartPr/>
              <p14:nvPr/>
            </p14:nvContentPartPr>
            <p14:xfrm>
              <a:off x="9101904" y="4299904"/>
              <a:ext cx="225360" cy="151560"/>
            </p14:xfrm>
          </p:contentPart>
        </mc:Choice>
        <mc:Fallback xmlns="">
          <p:pic>
            <p:nvPicPr>
              <p:cNvPr id="158" name="Pismo odręczne 157">
                <a:extLst>
                  <a:ext uri="{FF2B5EF4-FFF2-40B4-BE49-F238E27FC236}">
                    <a16:creationId xmlns:a16="http://schemas.microsoft.com/office/drawing/2014/main" id="{1900A9A0-E965-6CC0-07D9-B504D7034EFA}"/>
                  </a:ext>
                </a:extLst>
              </p:cNvPr>
              <p:cNvPicPr/>
              <p:nvPr/>
            </p:nvPicPr>
            <p:blipFill>
              <a:blip r:embed="rId171"/>
              <a:stretch>
                <a:fillRect/>
              </a:stretch>
            </p:blipFill>
            <p:spPr>
              <a:xfrm>
                <a:off x="9092904" y="4290904"/>
                <a:ext cx="243000" cy="169200"/>
              </a:xfrm>
              <a:prstGeom prst="rect">
                <a:avLst/>
              </a:prstGeom>
            </p:spPr>
          </p:pic>
        </mc:Fallback>
      </mc:AlternateContent>
      <p:grpSp>
        <p:nvGrpSpPr>
          <p:cNvPr id="166" name="Grupa 165">
            <a:extLst>
              <a:ext uri="{FF2B5EF4-FFF2-40B4-BE49-F238E27FC236}">
                <a16:creationId xmlns:a16="http://schemas.microsoft.com/office/drawing/2014/main" id="{6D579B93-6B41-CD46-6207-50C1FE6733D5}"/>
              </a:ext>
            </a:extLst>
          </p:cNvPr>
          <p:cNvGrpSpPr/>
          <p:nvPr/>
        </p:nvGrpSpPr>
        <p:grpSpPr>
          <a:xfrm>
            <a:off x="1871664" y="4991464"/>
            <a:ext cx="1447560" cy="622800"/>
            <a:chOff x="1871664" y="4991464"/>
            <a:chExt cx="1447560" cy="622800"/>
          </a:xfrm>
        </p:grpSpPr>
        <mc:AlternateContent xmlns:mc="http://schemas.openxmlformats.org/markup-compatibility/2006" xmlns:p14="http://schemas.microsoft.com/office/powerpoint/2010/main">
          <mc:Choice Requires="p14">
            <p:contentPart p14:bwMode="auto" r:id="rId172">
              <p14:nvContentPartPr>
                <p14:cNvPr id="67" name="Pismo odręczne 66">
                  <a:extLst>
                    <a:ext uri="{FF2B5EF4-FFF2-40B4-BE49-F238E27FC236}">
                      <a16:creationId xmlns:a16="http://schemas.microsoft.com/office/drawing/2014/main" id="{722F1960-614F-8063-92E6-6BD51EECEBEE}"/>
                    </a:ext>
                  </a:extLst>
                </p14:cNvPr>
                <p14:cNvContentPartPr/>
                <p14:nvPr/>
              </p14:nvContentPartPr>
              <p14:xfrm>
                <a:off x="3049584" y="5011984"/>
                <a:ext cx="50040" cy="2160"/>
              </p14:xfrm>
            </p:contentPart>
          </mc:Choice>
          <mc:Fallback xmlns="">
            <p:pic>
              <p:nvPicPr>
                <p:cNvPr id="67" name="Pismo odręczne 66">
                  <a:extLst>
                    <a:ext uri="{FF2B5EF4-FFF2-40B4-BE49-F238E27FC236}">
                      <a16:creationId xmlns:a16="http://schemas.microsoft.com/office/drawing/2014/main" id="{722F1960-614F-8063-92E6-6BD51EECEBEE}"/>
                    </a:ext>
                  </a:extLst>
                </p:cNvPr>
                <p:cNvPicPr/>
                <p:nvPr/>
              </p:nvPicPr>
              <p:blipFill>
                <a:blip r:embed="rId130"/>
                <a:stretch>
                  <a:fillRect/>
                </a:stretch>
              </p:blipFill>
              <p:spPr>
                <a:xfrm>
                  <a:off x="3040584" y="5002984"/>
                  <a:ext cx="67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8" name="Pismo odręczne 67">
                  <a:extLst>
                    <a:ext uri="{FF2B5EF4-FFF2-40B4-BE49-F238E27FC236}">
                      <a16:creationId xmlns:a16="http://schemas.microsoft.com/office/drawing/2014/main" id="{741BD7AE-A175-1A94-79CF-3B9B760E0DF3}"/>
                    </a:ext>
                  </a:extLst>
                </p14:cNvPr>
                <p14:cNvContentPartPr/>
                <p14:nvPr/>
              </p14:nvContentPartPr>
              <p14:xfrm>
                <a:off x="3292584" y="5023144"/>
                <a:ext cx="26640" cy="7560"/>
              </p14:xfrm>
            </p:contentPart>
          </mc:Choice>
          <mc:Fallback xmlns="">
            <p:pic>
              <p:nvPicPr>
                <p:cNvPr id="68" name="Pismo odręczne 67">
                  <a:extLst>
                    <a:ext uri="{FF2B5EF4-FFF2-40B4-BE49-F238E27FC236}">
                      <a16:creationId xmlns:a16="http://schemas.microsoft.com/office/drawing/2014/main" id="{741BD7AE-A175-1A94-79CF-3B9B760E0DF3}"/>
                    </a:ext>
                  </a:extLst>
                </p:cNvPr>
                <p:cNvPicPr/>
                <p:nvPr/>
              </p:nvPicPr>
              <p:blipFill>
                <a:blip r:embed="rId174"/>
                <a:stretch>
                  <a:fillRect/>
                </a:stretch>
              </p:blipFill>
              <p:spPr>
                <a:xfrm>
                  <a:off x="3283584" y="5014144"/>
                  <a:ext cx="44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1" name="Pismo odręczne 50">
                  <a:extLst>
                    <a:ext uri="{FF2B5EF4-FFF2-40B4-BE49-F238E27FC236}">
                      <a16:creationId xmlns:a16="http://schemas.microsoft.com/office/drawing/2014/main" id="{273C3E8B-8840-F7EC-D5B6-BBE6327206F3}"/>
                    </a:ext>
                  </a:extLst>
                </p14:cNvPr>
                <p14:cNvContentPartPr/>
                <p14:nvPr/>
              </p14:nvContentPartPr>
              <p14:xfrm>
                <a:off x="2340744" y="5143744"/>
                <a:ext cx="41760" cy="449640"/>
              </p14:xfrm>
            </p:contentPart>
          </mc:Choice>
          <mc:Fallback xmlns="">
            <p:pic>
              <p:nvPicPr>
                <p:cNvPr id="51" name="Pismo odręczne 50">
                  <a:extLst>
                    <a:ext uri="{FF2B5EF4-FFF2-40B4-BE49-F238E27FC236}">
                      <a16:creationId xmlns:a16="http://schemas.microsoft.com/office/drawing/2014/main" id="{273C3E8B-8840-F7EC-D5B6-BBE6327206F3}"/>
                    </a:ext>
                  </a:extLst>
                </p:cNvPr>
                <p:cNvPicPr/>
                <p:nvPr/>
              </p:nvPicPr>
              <p:blipFill>
                <a:blip r:embed="rId176"/>
                <a:stretch>
                  <a:fillRect/>
                </a:stretch>
              </p:blipFill>
              <p:spPr>
                <a:xfrm>
                  <a:off x="2331744" y="5134744"/>
                  <a:ext cx="5940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2" name="Pismo odręczne 51">
                  <a:extLst>
                    <a:ext uri="{FF2B5EF4-FFF2-40B4-BE49-F238E27FC236}">
                      <a16:creationId xmlns:a16="http://schemas.microsoft.com/office/drawing/2014/main" id="{7C57872B-1D81-3545-3AAA-4572E8C400E0}"/>
                    </a:ext>
                  </a:extLst>
                </p14:cNvPr>
                <p14:cNvContentPartPr/>
                <p14:nvPr/>
              </p14:nvContentPartPr>
              <p14:xfrm>
                <a:off x="2252184" y="5497984"/>
                <a:ext cx="158760" cy="116280"/>
              </p14:xfrm>
            </p:contentPart>
          </mc:Choice>
          <mc:Fallback xmlns="">
            <p:pic>
              <p:nvPicPr>
                <p:cNvPr id="52" name="Pismo odręczne 51">
                  <a:extLst>
                    <a:ext uri="{FF2B5EF4-FFF2-40B4-BE49-F238E27FC236}">
                      <a16:creationId xmlns:a16="http://schemas.microsoft.com/office/drawing/2014/main" id="{7C57872B-1D81-3545-3AAA-4572E8C400E0}"/>
                    </a:ext>
                  </a:extLst>
                </p:cNvPr>
                <p:cNvPicPr/>
                <p:nvPr/>
              </p:nvPicPr>
              <p:blipFill>
                <a:blip r:embed="rId178"/>
                <a:stretch>
                  <a:fillRect/>
                </a:stretch>
              </p:blipFill>
              <p:spPr>
                <a:xfrm>
                  <a:off x="2243544" y="5489344"/>
                  <a:ext cx="176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3" name="Pismo odręczne 52">
                  <a:extLst>
                    <a:ext uri="{FF2B5EF4-FFF2-40B4-BE49-F238E27FC236}">
                      <a16:creationId xmlns:a16="http://schemas.microsoft.com/office/drawing/2014/main" id="{C66F01F1-DE9C-013E-CB95-A355EE9142AF}"/>
                    </a:ext>
                  </a:extLst>
                </p14:cNvPr>
                <p14:cNvContentPartPr/>
                <p14:nvPr/>
              </p14:nvContentPartPr>
              <p14:xfrm>
                <a:off x="2284944" y="5056624"/>
                <a:ext cx="175320" cy="158040"/>
              </p14:xfrm>
            </p:contentPart>
          </mc:Choice>
          <mc:Fallback xmlns="">
            <p:pic>
              <p:nvPicPr>
                <p:cNvPr id="53" name="Pismo odręczne 52">
                  <a:extLst>
                    <a:ext uri="{FF2B5EF4-FFF2-40B4-BE49-F238E27FC236}">
                      <a16:creationId xmlns:a16="http://schemas.microsoft.com/office/drawing/2014/main" id="{C66F01F1-DE9C-013E-CB95-A355EE9142AF}"/>
                    </a:ext>
                  </a:extLst>
                </p:cNvPr>
                <p:cNvPicPr/>
                <p:nvPr/>
              </p:nvPicPr>
              <p:blipFill>
                <a:blip r:embed="rId180"/>
                <a:stretch>
                  <a:fillRect/>
                </a:stretch>
              </p:blipFill>
              <p:spPr>
                <a:xfrm>
                  <a:off x="2276304" y="5047624"/>
                  <a:ext cx="192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1" name="Pismo odręczne 60">
                  <a:extLst>
                    <a:ext uri="{FF2B5EF4-FFF2-40B4-BE49-F238E27FC236}">
                      <a16:creationId xmlns:a16="http://schemas.microsoft.com/office/drawing/2014/main" id="{736A732E-AA40-A932-EC29-07A2ECBA7994}"/>
                    </a:ext>
                  </a:extLst>
                </p14:cNvPr>
                <p14:cNvContentPartPr/>
                <p14:nvPr/>
              </p14:nvContentPartPr>
              <p14:xfrm>
                <a:off x="1871664" y="4991464"/>
                <a:ext cx="18720" cy="3600"/>
              </p14:xfrm>
            </p:contentPart>
          </mc:Choice>
          <mc:Fallback xmlns="">
            <p:pic>
              <p:nvPicPr>
                <p:cNvPr id="61" name="Pismo odręczne 60">
                  <a:extLst>
                    <a:ext uri="{FF2B5EF4-FFF2-40B4-BE49-F238E27FC236}">
                      <a16:creationId xmlns:a16="http://schemas.microsoft.com/office/drawing/2014/main" id="{736A732E-AA40-A932-EC29-07A2ECBA7994}"/>
                    </a:ext>
                  </a:extLst>
                </p:cNvPr>
                <p:cNvPicPr/>
                <p:nvPr/>
              </p:nvPicPr>
              <p:blipFill>
                <a:blip r:embed="rId182"/>
                <a:stretch>
                  <a:fillRect/>
                </a:stretch>
              </p:blipFill>
              <p:spPr>
                <a:xfrm>
                  <a:off x="1862664" y="4982824"/>
                  <a:ext cx="36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2" name="Pismo odręczne 61">
                  <a:extLst>
                    <a:ext uri="{FF2B5EF4-FFF2-40B4-BE49-F238E27FC236}">
                      <a16:creationId xmlns:a16="http://schemas.microsoft.com/office/drawing/2014/main" id="{37B69B9F-2166-D1E8-0FF1-F2BEEBA85248}"/>
                    </a:ext>
                  </a:extLst>
                </p14:cNvPr>
                <p14:cNvContentPartPr/>
                <p14:nvPr/>
              </p14:nvContentPartPr>
              <p14:xfrm>
                <a:off x="2051664" y="4993624"/>
                <a:ext cx="29160" cy="3600"/>
              </p14:xfrm>
            </p:contentPart>
          </mc:Choice>
          <mc:Fallback xmlns="">
            <p:pic>
              <p:nvPicPr>
                <p:cNvPr id="62" name="Pismo odręczne 61">
                  <a:extLst>
                    <a:ext uri="{FF2B5EF4-FFF2-40B4-BE49-F238E27FC236}">
                      <a16:creationId xmlns:a16="http://schemas.microsoft.com/office/drawing/2014/main" id="{37B69B9F-2166-D1E8-0FF1-F2BEEBA85248}"/>
                    </a:ext>
                  </a:extLst>
                </p:cNvPr>
                <p:cNvPicPr/>
                <p:nvPr/>
              </p:nvPicPr>
              <p:blipFill>
                <a:blip r:embed="rId184"/>
                <a:stretch>
                  <a:fillRect/>
                </a:stretch>
              </p:blipFill>
              <p:spPr>
                <a:xfrm>
                  <a:off x="2043024" y="4984624"/>
                  <a:ext cx="46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3" name="Pismo odręczne 62">
                  <a:extLst>
                    <a:ext uri="{FF2B5EF4-FFF2-40B4-BE49-F238E27FC236}">
                      <a16:creationId xmlns:a16="http://schemas.microsoft.com/office/drawing/2014/main" id="{4C775496-ED41-0CCD-5AA8-0FA4B26EE3D2}"/>
                    </a:ext>
                  </a:extLst>
                </p14:cNvPr>
                <p14:cNvContentPartPr/>
                <p14:nvPr/>
              </p14:nvContentPartPr>
              <p14:xfrm>
                <a:off x="2210424" y="5017024"/>
                <a:ext cx="27720" cy="1800"/>
              </p14:xfrm>
            </p:contentPart>
          </mc:Choice>
          <mc:Fallback xmlns="">
            <p:pic>
              <p:nvPicPr>
                <p:cNvPr id="63" name="Pismo odręczne 62">
                  <a:extLst>
                    <a:ext uri="{FF2B5EF4-FFF2-40B4-BE49-F238E27FC236}">
                      <a16:creationId xmlns:a16="http://schemas.microsoft.com/office/drawing/2014/main" id="{4C775496-ED41-0CCD-5AA8-0FA4B26EE3D2}"/>
                    </a:ext>
                  </a:extLst>
                </p:cNvPr>
                <p:cNvPicPr/>
                <p:nvPr/>
              </p:nvPicPr>
              <p:blipFill>
                <a:blip r:embed="rId186"/>
                <a:stretch>
                  <a:fillRect/>
                </a:stretch>
              </p:blipFill>
              <p:spPr>
                <a:xfrm>
                  <a:off x="2201424" y="5008384"/>
                  <a:ext cx="45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4" name="Pismo odręczne 63">
                  <a:extLst>
                    <a:ext uri="{FF2B5EF4-FFF2-40B4-BE49-F238E27FC236}">
                      <a16:creationId xmlns:a16="http://schemas.microsoft.com/office/drawing/2014/main" id="{20E2706E-0B6B-13AB-2719-1CD4189F05B6}"/>
                    </a:ext>
                  </a:extLst>
                </p14:cNvPr>
                <p14:cNvContentPartPr/>
                <p14:nvPr/>
              </p14:nvContentPartPr>
              <p14:xfrm>
                <a:off x="2340744" y="5007304"/>
                <a:ext cx="61920" cy="3600"/>
              </p14:xfrm>
            </p:contentPart>
          </mc:Choice>
          <mc:Fallback xmlns="">
            <p:pic>
              <p:nvPicPr>
                <p:cNvPr id="64" name="Pismo odręczne 63">
                  <a:extLst>
                    <a:ext uri="{FF2B5EF4-FFF2-40B4-BE49-F238E27FC236}">
                      <a16:creationId xmlns:a16="http://schemas.microsoft.com/office/drawing/2014/main" id="{20E2706E-0B6B-13AB-2719-1CD4189F05B6}"/>
                    </a:ext>
                  </a:extLst>
                </p:cNvPr>
                <p:cNvPicPr/>
                <p:nvPr/>
              </p:nvPicPr>
              <p:blipFill>
                <a:blip r:embed="rId99"/>
                <a:stretch>
                  <a:fillRect/>
                </a:stretch>
              </p:blipFill>
              <p:spPr>
                <a:xfrm>
                  <a:off x="2331744" y="4998664"/>
                  <a:ext cx="79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5" name="Pismo odręczne 64">
                  <a:extLst>
                    <a:ext uri="{FF2B5EF4-FFF2-40B4-BE49-F238E27FC236}">
                      <a16:creationId xmlns:a16="http://schemas.microsoft.com/office/drawing/2014/main" id="{FBF482B5-88CB-94E2-7C77-BEC0F0B35032}"/>
                    </a:ext>
                  </a:extLst>
                </p14:cNvPr>
                <p14:cNvContentPartPr/>
                <p14:nvPr/>
              </p14:nvContentPartPr>
              <p14:xfrm>
                <a:off x="2552784" y="5013784"/>
                <a:ext cx="24120" cy="2880"/>
              </p14:xfrm>
            </p:contentPart>
          </mc:Choice>
          <mc:Fallback xmlns="">
            <p:pic>
              <p:nvPicPr>
                <p:cNvPr id="65" name="Pismo odręczne 64">
                  <a:extLst>
                    <a:ext uri="{FF2B5EF4-FFF2-40B4-BE49-F238E27FC236}">
                      <a16:creationId xmlns:a16="http://schemas.microsoft.com/office/drawing/2014/main" id="{FBF482B5-88CB-94E2-7C77-BEC0F0B35032}"/>
                    </a:ext>
                  </a:extLst>
                </p:cNvPr>
                <p:cNvPicPr/>
                <p:nvPr/>
              </p:nvPicPr>
              <p:blipFill>
                <a:blip r:embed="rId107"/>
                <a:stretch>
                  <a:fillRect/>
                </a:stretch>
              </p:blipFill>
              <p:spPr>
                <a:xfrm>
                  <a:off x="2544144" y="5005144"/>
                  <a:ext cx="41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6" name="Pismo odręczne 65">
                  <a:extLst>
                    <a:ext uri="{FF2B5EF4-FFF2-40B4-BE49-F238E27FC236}">
                      <a16:creationId xmlns:a16="http://schemas.microsoft.com/office/drawing/2014/main" id="{AFB1F709-47B9-113B-8259-B920C5164B3D}"/>
                    </a:ext>
                  </a:extLst>
                </p14:cNvPr>
                <p14:cNvContentPartPr/>
                <p14:nvPr/>
              </p14:nvContentPartPr>
              <p14:xfrm>
                <a:off x="2780304" y="5015944"/>
                <a:ext cx="25200" cy="5760"/>
              </p14:xfrm>
            </p:contentPart>
          </mc:Choice>
          <mc:Fallback xmlns="">
            <p:pic>
              <p:nvPicPr>
                <p:cNvPr id="66" name="Pismo odręczne 65">
                  <a:extLst>
                    <a:ext uri="{FF2B5EF4-FFF2-40B4-BE49-F238E27FC236}">
                      <a16:creationId xmlns:a16="http://schemas.microsoft.com/office/drawing/2014/main" id="{AFB1F709-47B9-113B-8259-B920C5164B3D}"/>
                    </a:ext>
                  </a:extLst>
                </p:cNvPr>
                <p:cNvPicPr/>
                <p:nvPr/>
              </p:nvPicPr>
              <p:blipFill>
                <a:blip r:embed="rId182"/>
                <a:stretch>
                  <a:fillRect/>
                </a:stretch>
              </p:blipFill>
              <p:spPr>
                <a:xfrm>
                  <a:off x="2771304" y="5006944"/>
                  <a:ext cx="42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1" name="Pismo odręczne 160">
                  <a:extLst>
                    <a:ext uri="{FF2B5EF4-FFF2-40B4-BE49-F238E27FC236}">
                      <a16:creationId xmlns:a16="http://schemas.microsoft.com/office/drawing/2014/main" id="{A99A5932-3302-DD3E-AF3F-F0C0CE408CE3}"/>
                    </a:ext>
                  </a:extLst>
                </p14:cNvPr>
                <p14:cNvContentPartPr/>
                <p14:nvPr/>
              </p14:nvContentPartPr>
              <p14:xfrm>
                <a:off x="2446224" y="5294944"/>
                <a:ext cx="83520" cy="110520"/>
              </p14:xfrm>
            </p:contentPart>
          </mc:Choice>
          <mc:Fallback xmlns="">
            <p:pic>
              <p:nvPicPr>
                <p:cNvPr id="161" name="Pismo odręczne 160">
                  <a:extLst>
                    <a:ext uri="{FF2B5EF4-FFF2-40B4-BE49-F238E27FC236}">
                      <a16:creationId xmlns:a16="http://schemas.microsoft.com/office/drawing/2014/main" id="{A99A5932-3302-DD3E-AF3F-F0C0CE408CE3}"/>
                    </a:ext>
                  </a:extLst>
                </p:cNvPr>
                <p:cNvPicPr/>
                <p:nvPr/>
              </p:nvPicPr>
              <p:blipFill>
                <a:blip r:embed="rId191"/>
                <a:stretch>
                  <a:fillRect/>
                </a:stretch>
              </p:blipFill>
              <p:spPr>
                <a:xfrm>
                  <a:off x="2437224" y="5286304"/>
                  <a:ext cx="101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2" name="Pismo odręczne 161">
                  <a:extLst>
                    <a:ext uri="{FF2B5EF4-FFF2-40B4-BE49-F238E27FC236}">
                      <a16:creationId xmlns:a16="http://schemas.microsoft.com/office/drawing/2014/main" id="{A710C2C2-9E6A-AC39-F151-FC338B20E9ED}"/>
                    </a:ext>
                  </a:extLst>
                </p14:cNvPr>
                <p14:cNvContentPartPr/>
                <p14:nvPr/>
              </p14:nvContentPartPr>
              <p14:xfrm>
                <a:off x="2583744" y="5301064"/>
                <a:ext cx="125640" cy="122760"/>
              </p14:xfrm>
            </p:contentPart>
          </mc:Choice>
          <mc:Fallback xmlns="">
            <p:pic>
              <p:nvPicPr>
                <p:cNvPr id="162" name="Pismo odręczne 161">
                  <a:extLst>
                    <a:ext uri="{FF2B5EF4-FFF2-40B4-BE49-F238E27FC236}">
                      <a16:creationId xmlns:a16="http://schemas.microsoft.com/office/drawing/2014/main" id="{A710C2C2-9E6A-AC39-F151-FC338B20E9ED}"/>
                    </a:ext>
                  </a:extLst>
                </p:cNvPr>
                <p:cNvPicPr/>
                <p:nvPr/>
              </p:nvPicPr>
              <p:blipFill>
                <a:blip r:embed="rId193"/>
                <a:stretch>
                  <a:fillRect/>
                </a:stretch>
              </p:blipFill>
              <p:spPr>
                <a:xfrm>
                  <a:off x="2574744" y="5292424"/>
                  <a:ext cx="143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3" name="Pismo odręczne 162">
                  <a:extLst>
                    <a:ext uri="{FF2B5EF4-FFF2-40B4-BE49-F238E27FC236}">
                      <a16:creationId xmlns:a16="http://schemas.microsoft.com/office/drawing/2014/main" id="{8E43D65A-40C7-994F-A97D-EEC23CD628AA}"/>
                    </a:ext>
                  </a:extLst>
                </p14:cNvPr>
                <p14:cNvContentPartPr/>
                <p14:nvPr/>
              </p14:nvContentPartPr>
              <p14:xfrm>
                <a:off x="2805144" y="5368744"/>
                <a:ext cx="273600" cy="52920"/>
              </p14:xfrm>
            </p:contentPart>
          </mc:Choice>
          <mc:Fallback xmlns="">
            <p:pic>
              <p:nvPicPr>
                <p:cNvPr id="163" name="Pismo odręczne 162">
                  <a:extLst>
                    <a:ext uri="{FF2B5EF4-FFF2-40B4-BE49-F238E27FC236}">
                      <a16:creationId xmlns:a16="http://schemas.microsoft.com/office/drawing/2014/main" id="{8E43D65A-40C7-994F-A97D-EEC23CD628AA}"/>
                    </a:ext>
                  </a:extLst>
                </p:cNvPr>
                <p:cNvPicPr/>
                <p:nvPr/>
              </p:nvPicPr>
              <p:blipFill>
                <a:blip r:embed="rId195"/>
                <a:stretch>
                  <a:fillRect/>
                </a:stretch>
              </p:blipFill>
              <p:spPr>
                <a:xfrm>
                  <a:off x="2796504" y="5360104"/>
                  <a:ext cx="291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4" name="Pismo odręczne 163">
                  <a:extLst>
                    <a:ext uri="{FF2B5EF4-FFF2-40B4-BE49-F238E27FC236}">
                      <a16:creationId xmlns:a16="http://schemas.microsoft.com/office/drawing/2014/main" id="{8B0DF2D6-E133-AF8B-F2D1-0805311618E0}"/>
                    </a:ext>
                  </a:extLst>
                </p14:cNvPr>
                <p14:cNvContentPartPr/>
                <p14:nvPr/>
              </p14:nvContentPartPr>
              <p14:xfrm>
                <a:off x="3072624" y="5274064"/>
                <a:ext cx="360" cy="360"/>
              </p14:xfrm>
            </p:contentPart>
          </mc:Choice>
          <mc:Fallback xmlns="">
            <p:pic>
              <p:nvPicPr>
                <p:cNvPr id="164" name="Pismo odręczne 163">
                  <a:extLst>
                    <a:ext uri="{FF2B5EF4-FFF2-40B4-BE49-F238E27FC236}">
                      <a16:creationId xmlns:a16="http://schemas.microsoft.com/office/drawing/2014/main" id="{8B0DF2D6-E133-AF8B-F2D1-0805311618E0}"/>
                    </a:ext>
                  </a:extLst>
                </p:cNvPr>
                <p:cNvPicPr/>
                <p:nvPr/>
              </p:nvPicPr>
              <p:blipFill>
                <a:blip r:embed="rId197"/>
                <a:stretch>
                  <a:fillRect/>
                </a:stretch>
              </p:blipFill>
              <p:spPr>
                <a:xfrm>
                  <a:off x="3063624" y="52650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5" name="Pismo odręczne 164">
                  <a:extLst>
                    <a:ext uri="{FF2B5EF4-FFF2-40B4-BE49-F238E27FC236}">
                      <a16:creationId xmlns:a16="http://schemas.microsoft.com/office/drawing/2014/main" id="{59B51012-B5CF-66B0-B656-4D2C9FF896CF}"/>
                    </a:ext>
                  </a:extLst>
                </p14:cNvPr>
                <p14:cNvContentPartPr/>
                <p14:nvPr/>
              </p14:nvContentPartPr>
              <p14:xfrm>
                <a:off x="3122304" y="5254984"/>
                <a:ext cx="127440" cy="201240"/>
              </p14:xfrm>
            </p:contentPart>
          </mc:Choice>
          <mc:Fallback xmlns="">
            <p:pic>
              <p:nvPicPr>
                <p:cNvPr id="165" name="Pismo odręczne 164">
                  <a:extLst>
                    <a:ext uri="{FF2B5EF4-FFF2-40B4-BE49-F238E27FC236}">
                      <a16:creationId xmlns:a16="http://schemas.microsoft.com/office/drawing/2014/main" id="{59B51012-B5CF-66B0-B656-4D2C9FF896CF}"/>
                    </a:ext>
                  </a:extLst>
                </p:cNvPr>
                <p:cNvPicPr/>
                <p:nvPr/>
              </p:nvPicPr>
              <p:blipFill>
                <a:blip r:embed="rId199"/>
                <a:stretch>
                  <a:fillRect/>
                </a:stretch>
              </p:blipFill>
              <p:spPr>
                <a:xfrm>
                  <a:off x="3113304" y="5246344"/>
                  <a:ext cx="145080" cy="21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73" name="Pismo odręczne 172">
                <a:extLst>
                  <a:ext uri="{FF2B5EF4-FFF2-40B4-BE49-F238E27FC236}">
                    <a16:creationId xmlns:a16="http://schemas.microsoft.com/office/drawing/2014/main" id="{21C2AB86-AB52-A55B-B4E1-846B1B2D6F71}"/>
                  </a:ext>
                </a:extLst>
              </p14:cNvPr>
              <p14:cNvContentPartPr/>
              <p14:nvPr/>
            </p14:nvContentPartPr>
            <p14:xfrm>
              <a:off x="2746824" y="4675384"/>
              <a:ext cx="4585680" cy="1243800"/>
            </p14:xfrm>
          </p:contentPart>
        </mc:Choice>
        <mc:Fallback xmlns="">
          <p:pic>
            <p:nvPicPr>
              <p:cNvPr id="173" name="Pismo odręczne 172">
                <a:extLst>
                  <a:ext uri="{FF2B5EF4-FFF2-40B4-BE49-F238E27FC236}">
                    <a16:creationId xmlns:a16="http://schemas.microsoft.com/office/drawing/2014/main" id="{21C2AB86-AB52-A55B-B4E1-846B1B2D6F71}"/>
                  </a:ext>
                </a:extLst>
              </p:cNvPr>
              <p:cNvPicPr/>
              <p:nvPr/>
            </p:nvPicPr>
            <p:blipFill>
              <a:blip r:embed="rId201"/>
              <a:stretch>
                <a:fillRect/>
              </a:stretch>
            </p:blipFill>
            <p:spPr>
              <a:xfrm>
                <a:off x="2692824" y="4567384"/>
                <a:ext cx="4693320" cy="1459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4" name="Pismo odręczne 173">
                <a:extLst>
                  <a:ext uri="{FF2B5EF4-FFF2-40B4-BE49-F238E27FC236}">
                    <a16:creationId xmlns:a16="http://schemas.microsoft.com/office/drawing/2014/main" id="{677D9441-83C5-516F-5E38-F5E4D9D9241D}"/>
                  </a:ext>
                </a:extLst>
              </p14:cNvPr>
              <p14:cNvContentPartPr/>
              <p14:nvPr/>
            </p14:nvContentPartPr>
            <p14:xfrm>
              <a:off x="6397224" y="4830544"/>
              <a:ext cx="734760" cy="625320"/>
            </p14:xfrm>
          </p:contentPart>
        </mc:Choice>
        <mc:Fallback xmlns="">
          <p:pic>
            <p:nvPicPr>
              <p:cNvPr id="174" name="Pismo odręczne 173">
                <a:extLst>
                  <a:ext uri="{FF2B5EF4-FFF2-40B4-BE49-F238E27FC236}">
                    <a16:creationId xmlns:a16="http://schemas.microsoft.com/office/drawing/2014/main" id="{677D9441-83C5-516F-5E38-F5E4D9D9241D}"/>
                  </a:ext>
                </a:extLst>
              </p:cNvPr>
              <p:cNvPicPr/>
              <p:nvPr/>
            </p:nvPicPr>
            <p:blipFill>
              <a:blip r:embed="rId203"/>
              <a:stretch>
                <a:fillRect/>
              </a:stretch>
            </p:blipFill>
            <p:spPr>
              <a:xfrm>
                <a:off x="6343224" y="4722544"/>
                <a:ext cx="842400" cy="840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5" name="Pismo odręczne 174">
                <a:extLst>
                  <a:ext uri="{FF2B5EF4-FFF2-40B4-BE49-F238E27FC236}">
                    <a16:creationId xmlns:a16="http://schemas.microsoft.com/office/drawing/2014/main" id="{132C61DF-E39A-8A18-5A01-1952A0D7389C}"/>
                  </a:ext>
                </a:extLst>
              </p14:cNvPr>
              <p14:cNvContentPartPr/>
              <p14:nvPr/>
            </p14:nvContentPartPr>
            <p14:xfrm>
              <a:off x="5148024" y="4839904"/>
              <a:ext cx="2220480" cy="737280"/>
            </p14:xfrm>
          </p:contentPart>
        </mc:Choice>
        <mc:Fallback xmlns="">
          <p:pic>
            <p:nvPicPr>
              <p:cNvPr id="175" name="Pismo odręczne 174">
                <a:extLst>
                  <a:ext uri="{FF2B5EF4-FFF2-40B4-BE49-F238E27FC236}">
                    <a16:creationId xmlns:a16="http://schemas.microsoft.com/office/drawing/2014/main" id="{132C61DF-E39A-8A18-5A01-1952A0D7389C}"/>
                  </a:ext>
                </a:extLst>
              </p:cNvPr>
              <p:cNvPicPr/>
              <p:nvPr/>
            </p:nvPicPr>
            <p:blipFill>
              <a:blip r:embed="rId205"/>
              <a:stretch>
                <a:fillRect/>
              </a:stretch>
            </p:blipFill>
            <p:spPr>
              <a:xfrm>
                <a:off x="5094024" y="4731904"/>
                <a:ext cx="2328120" cy="952920"/>
              </a:xfrm>
              <a:prstGeom prst="rect">
                <a:avLst/>
              </a:prstGeom>
            </p:spPr>
          </p:pic>
        </mc:Fallback>
      </mc:AlternateContent>
      <p:grpSp>
        <p:nvGrpSpPr>
          <p:cNvPr id="183" name="Grupa 182">
            <a:extLst>
              <a:ext uri="{FF2B5EF4-FFF2-40B4-BE49-F238E27FC236}">
                <a16:creationId xmlns:a16="http://schemas.microsoft.com/office/drawing/2014/main" id="{FE8EB3AA-420D-84D9-745B-202C2772F67E}"/>
              </a:ext>
            </a:extLst>
          </p:cNvPr>
          <p:cNvGrpSpPr/>
          <p:nvPr/>
        </p:nvGrpSpPr>
        <p:grpSpPr>
          <a:xfrm>
            <a:off x="1454064" y="4466224"/>
            <a:ext cx="963000" cy="226080"/>
            <a:chOff x="1454064" y="4466224"/>
            <a:chExt cx="963000" cy="226080"/>
          </a:xfrm>
        </p:grpSpPr>
        <mc:AlternateContent xmlns:mc="http://schemas.openxmlformats.org/markup-compatibility/2006" xmlns:p14="http://schemas.microsoft.com/office/powerpoint/2010/main">
          <mc:Choice Requires="p14">
            <p:contentPart p14:bwMode="auto" r:id="rId206">
              <p14:nvContentPartPr>
                <p14:cNvPr id="176" name="Pismo odręczne 175">
                  <a:extLst>
                    <a:ext uri="{FF2B5EF4-FFF2-40B4-BE49-F238E27FC236}">
                      <a16:creationId xmlns:a16="http://schemas.microsoft.com/office/drawing/2014/main" id="{F2086965-C408-FBB1-CEA5-3BFEC44A07C0}"/>
                    </a:ext>
                  </a:extLst>
                </p14:cNvPr>
                <p14:cNvContentPartPr/>
                <p14:nvPr/>
              </p14:nvContentPartPr>
              <p14:xfrm>
                <a:off x="1454064" y="4483144"/>
                <a:ext cx="133200" cy="186480"/>
              </p14:xfrm>
            </p:contentPart>
          </mc:Choice>
          <mc:Fallback xmlns="">
            <p:pic>
              <p:nvPicPr>
                <p:cNvPr id="176" name="Pismo odręczne 175">
                  <a:extLst>
                    <a:ext uri="{FF2B5EF4-FFF2-40B4-BE49-F238E27FC236}">
                      <a16:creationId xmlns:a16="http://schemas.microsoft.com/office/drawing/2014/main" id="{F2086965-C408-FBB1-CEA5-3BFEC44A07C0}"/>
                    </a:ext>
                  </a:extLst>
                </p:cNvPr>
                <p:cNvPicPr/>
                <p:nvPr/>
              </p:nvPicPr>
              <p:blipFill>
                <a:blip r:embed="rId207"/>
                <a:stretch>
                  <a:fillRect/>
                </a:stretch>
              </p:blipFill>
              <p:spPr>
                <a:xfrm>
                  <a:off x="1445064" y="4474504"/>
                  <a:ext cx="1508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7" name="Pismo odręczne 176">
                  <a:extLst>
                    <a:ext uri="{FF2B5EF4-FFF2-40B4-BE49-F238E27FC236}">
                      <a16:creationId xmlns:a16="http://schemas.microsoft.com/office/drawing/2014/main" id="{F612F486-147F-DAA2-DF4F-EFCAD50756C4}"/>
                    </a:ext>
                  </a:extLst>
                </p14:cNvPr>
                <p14:cNvContentPartPr/>
                <p14:nvPr/>
              </p14:nvContentPartPr>
              <p14:xfrm>
                <a:off x="1659624" y="4486384"/>
                <a:ext cx="64800" cy="205920"/>
              </p14:xfrm>
            </p:contentPart>
          </mc:Choice>
          <mc:Fallback xmlns="">
            <p:pic>
              <p:nvPicPr>
                <p:cNvPr id="177" name="Pismo odręczne 176">
                  <a:extLst>
                    <a:ext uri="{FF2B5EF4-FFF2-40B4-BE49-F238E27FC236}">
                      <a16:creationId xmlns:a16="http://schemas.microsoft.com/office/drawing/2014/main" id="{F612F486-147F-DAA2-DF4F-EFCAD50756C4}"/>
                    </a:ext>
                  </a:extLst>
                </p:cNvPr>
                <p:cNvPicPr/>
                <p:nvPr/>
              </p:nvPicPr>
              <p:blipFill>
                <a:blip r:embed="rId209"/>
                <a:stretch>
                  <a:fillRect/>
                </a:stretch>
              </p:blipFill>
              <p:spPr>
                <a:xfrm>
                  <a:off x="1650984" y="4477744"/>
                  <a:ext cx="82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8" name="Pismo odręczne 177">
                  <a:extLst>
                    <a:ext uri="{FF2B5EF4-FFF2-40B4-BE49-F238E27FC236}">
                      <a16:creationId xmlns:a16="http://schemas.microsoft.com/office/drawing/2014/main" id="{609215ED-88AB-AE68-3AA7-5532E7EDF160}"/>
                    </a:ext>
                  </a:extLst>
                </p14:cNvPr>
                <p14:cNvContentPartPr/>
                <p14:nvPr/>
              </p14:nvContentPartPr>
              <p14:xfrm>
                <a:off x="1877424" y="4597264"/>
                <a:ext cx="256680" cy="64440"/>
              </p14:xfrm>
            </p:contentPart>
          </mc:Choice>
          <mc:Fallback xmlns="">
            <p:pic>
              <p:nvPicPr>
                <p:cNvPr id="178" name="Pismo odręczne 177">
                  <a:extLst>
                    <a:ext uri="{FF2B5EF4-FFF2-40B4-BE49-F238E27FC236}">
                      <a16:creationId xmlns:a16="http://schemas.microsoft.com/office/drawing/2014/main" id="{609215ED-88AB-AE68-3AA7-5532E7EDF160}"/>
                    </a:ext>
                  </a:extLst>
                </p:cNvPr>
                <p:cNvPicPr/>
                <p:nvPr/>
              </p:nvPicPr>
              <p:blipFill>
                <a:blip r:embed="rId211"/>
                <a:stretch>
                  <a:fillRect/>
                </a:stretch>
              </p:blipFill>
              <p:spPr>
                <a:xfrm>
                  <a:off x="1868784" y="4588264"/>
                  <a:ext cx="274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9" name="Pismo odręczne 178">
                  <a:extLst>
                    <a:ext uri="{FF2B5EF4-FFF2-40B4-BE49-F238E27FC236}">
                      <a16:creationId xmlns:a16="http://schemas.microsoft.com/office/drawing/2014/main" id="{DED728F4-B2CC-0E30-5D1E-C9CD45CD01C4}"/>
                    </a:ext>
                  </a:extLst>
                </p14:cNvPr>
                <p14:cNvContentPartPr/>
                <p14:nvPr/>
              </p14:nvContentPartPr>
              <p14:xfrm>
                <a:off x="2114664" y="4478104"/>
                <a:ext cx="360" cy="360"/>
              </p14:xfrm>
            </p:contentPart>
          </mc:Choice>
          <mc:Fallback xmlns="">
            <p:pic>
              <p:nvPicPr>
                <p:cNvPr id="179" name="Pismo odręczne 178">
                  <a:extLst>
                    <a:ext uri="{FF2B5EF4-FFF2-40B4-BE49-F238E27FC236}">
                      <a16:creationId xmlns:a16="http://schemas.microsoft.com/office/drawing/2014/main" id="{DED728F4-B2CC-0E30-5D1E-C9CD45CD01C4}"/>
                    </a:ext>
                  </a:extLst>
                </p:cNvPr>
                <p:cNvPicPr/>
                <p:nvPr/>
              </p:nvPicPr>
              <p:blipFill>
                <a:blip r:embed="rId197"/>
                <a:stretch>
                  <a:fillRect/>
                </a:stretch>
              </p:blipFill>
              <p:spPr>
                <a:xfrm>
                  <a:off x="2105664" y="44691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80" name="Pismo odręczne 179">
                  <a:extLst>
                    <a:ext uri="{FF2B5EF4-FFF2-40B4-BE49-F238E27FC236}">
                      <a16:creationId xmlns:a16="http://schemas.microsoft.com/office/drawing/2014/main" id="{5CCB6DBB-78E9-D4DC-5296-97D441CFE91D}"/>
                    </a:ext>
                  </a:extLst>
                </p14:cNvPr>
                <p14:cNvContentPartPr/>
                <p14:nvPr/>
              </p14:nvContentPartPr>
              <p14:xfrm>
                <a:off x="2207184" y="4466224"/>
                <a:ext cx="9360" cy="212760"/>
              </p14:xfrm>
            </p:contentPart>
          </mc:Choice>
          <mc:Fallback xmlns="">
            <p:pic>
              <p:nvPicPr>
                <p:cNvPr id="180" name="Pismo odręczne 179">
                  <a:extLst>
                    <a:ext uri="{FF2B5EF4-FFF2-40B4-BE49-F238E27FC236}">
                      <a16:creationId xmlns:a16="http://schemas.microsoft.com/office/drawing/2014/main" id="{5CCB6DBB-78E9-D4DC-5296-97D441CFE91D}"/>
                    </a:ext>
                  </a:extLst>
                </p:cNvPr>
                <p:cNvPicPr/>
                <p:nvPr/>
              </p:nvPicPr>
              <p:blipFill>
                <a:blip r:embed="rId214"/>
                <a:stretch>
                  <a:fillRect/>
                </a:stretch>
              </p:blipFill>
              <p:spPr>
                <a:xfrm>
                  <a:off x="2198184" y="4457584"/>
                  <a:ext cx="27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82" name="Pismo odręczne 181">
                  <a:extLst>
                    <a:ext uri="{FF2B5EF4-FFF2-40B4-BE49-F238E27FC236}">
                      <a16:creationId xmlns:a16="http://schemas.microsoft.com/office/drawing/2014/main" id="{D70B578B-A422-D480-6C23-FEA3383583E0}"/>
                    </a:ext>
                  </a:extLst>
                </p14:cNvPr>
                <p14:cNvContentPartPr/>
                <p14:nvPr/>
              </p14:nvContentPartPr>
              <p14:xfrm>
                <a:off x="2258304" y="4555864"/>
                <a:ext cx="158760" cy="119520"/>
              </p14:xfrm>
            </p:contentPart>
          </mc:Choice>
          <mc:Fallback xmlns="">
            <p:pic>
              <p:nvPicPr>
                <p:cNvPr id="182" name="Pismo odręczne 181">
                  <a:extLst>
                    <a:ext uri="{FF2B5EF4-FFF2-40B4-BE49-F238E27FC236}">
                      <a16:creationId xmlns:a16="http://schemas.microsoft.com/office/drawing/2014/main" id="{D70B578B-A422-D480-6C23-FEA3383583E0}"/>
                    </a:ext>
                  </a:extLst>
                </p:cNvPr>
                <p:cNvPicPr/>
                <p:nvPr/>
              </p:nvPicPr>
              <p:blipFill>
                <a:blip r:embed="rId216"/>
                <a:stretch>
                  <a:fillRect/>
                </a:stretch>
              </p:blipFill>
              <p:spPr>
                <a:xfrm>
                  <a:off x="2249304" y="4547224"/>
                  <a:ext cx="176400" cy="137160"/>
                </a:xfrm>
                <a:prstGeom prst="rect">
                  <a:avLst/>
                </a:prstGeom>
              </p:spPr>
            </p:pic>
          </mc:Fallback>
        </mc:AlternateContent>
      </p:grpSp>
      <p:grpSp>
        <p:nvGrpSpPr>
          <p:cNvPr id="191" name="Grupa 190">
            <a:extLst>
              <a:ext uri="{FF2B5EF4-FFF2-40B4-BE49-F238E27FC236}">
                <a16:creationId xmlns:a16="http://schemas.microsoft.com/office/drawing/2014/main" id="{0888EC86-DA88-A7C0-266E-FE2E667338CF}"/>
              </a:ext>
            </a:extLst>
          </p:cNvPr>
          <p:cNvGrpSpPr/>
          <p:nvPr/>
        </p:nvGrpSpPr>
        <p:grpSpPr>
          <a:xfrm>
            <a:off x="5513424" y="4242664"/>
            <a:ext cx="2791440" cy="1408320"/>
            <a:chOff x="5513424" y="4242664"/>
            <a:chExt cx="2791440" cy="1408320"/>
          </a:xfrm>
        </p:grpSpPr>
        <mc:AlternateContent xmlns:mc="http://schemas.openxmlformats.org/markup-compatibility/2006" xmlns:p14="http://schemas.microsoft.com/office/powerpoint/2010/main">
          <mc:Choice Requires="p14">
            <p:contentPart p14:bwMode="auto" r:id="rId217">
              <p14:nvContentPartPr>
                <p14:cNvPr id="79" name="Pismo odręczne 78">
                  <a:extLst>
                    <a:ext uri="{FF2B5EF4-FFF2-40B4-BE49-F238E27FC236}">
                      <a16:creationId xmlns:a16="http://schemas.microsoft.com/office/drawing/2014/main" id="{0160BB35-42DA-FAF4-3F6A-8BD83DA793AB}"/>
                    </a:ext>
                  </a:extLst>
                </p14:cNvPr>
                <p14:cNvContentPartPr/>
                <p14:nvPr/>
              </p14:nvContentPartPr>
              <p14:xfrm>
                <a:off x="6644184" y="4990384"/>
                <a:ext cx="50040" cy="7560"/>
              </p14:xfrm>
            </p:contentPart>
          </mc:Choice>
          <mc:Fallback xmlns="">
            <p:pic>
              <p:nvPicPr>
                <p:cNvPr id="79" name="Pismo odręczne 78">
                  <a:extLst>
                    <a:ext uri="{FF2B5EF4-FFF2-40B4-BE49-F238E27FC236}">
                      <a16:creationId xmlns:a16="http://schemas.microsoft.com/office/drawing/2014/main" id="{0160BB35-42DA-FAF4-3F6A-8BD83DA793AB}"/>
                    </a:ext>
                  </a:extLst>
                </p:cNvPr>
                <p:cNvPicPr/>
                <p:nvPr/>
              </p:nvPicPr>
              <p:blipFill>
                <a:blip r:embed="rId218"/>
                <a:stretch>
                  <a:fillRect/>
                </a:stretch>
              </p:blipFill>
              <p:spPr>
                <a:xfrm>
                  <a:off x="6635544" y="4981384"/>
                  <a:ext cx="67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7" name="Pismo odręczne 126">
                  <a:extLst>
                    <a:ext uri="{FF2B5EF4-FFF2-40B4-BE49-F238E27FC236}">
                      <a16:creationId xmlns:a16="http://schemas.microsoft.com/office/drawing/2014/main" id="{DDD53C95-22F1-9EC7-73FC-F02D955404D1}"/>
                    </a:ext>
                  </a:extLst>
                </p14:cNvPr>
                <p14:cNvContentPartPr/>
                <p14:nvPr/>
              </p14:nvContentPartPr>
              <p14:xfrm>
                <a:off x="6592344" y="4340944"/>
                <a:ext cx="120240" cy="10080"/>
              </p14:xfrm>
            </p:contentPart>
          </mc:Choice>
          <mc:Fallback xmlns="">
            <p:pic>
              <p:nvPicPr>
                <p:cNvPr id="127" name="Pismo odręczne 126">
                  <a:extLst>
                    <a:ext uri="{FF2B5EF4-FFF2-40B4-BE49-F238E27FC236}">
                      <a16:creationId xmlns:a16="http://schemas.microsoft.com/office/drawing/2014/main" id="{DDD53C95-22F1-9EC7-73FC-F02D955404D1}"/>
                    </a:ext>
                  </a:extLst>
                </p:cNvPr>
                <p:cNvPicPr/>
                <p:nvPr/>
              </p:nvPicPr>
              <p:blipFill>
                <a:blip r:embed="rId220"/>
                <a:stretch>
                  <a:fillRect/>
                </a:stretch>
              </p:blipFill>
              <p:spPr>
                <a:xfrm>
                  <a:off x="6583704" y="4332304"/>
                  <a:ext cx="137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6" name="Pismo odręczne 75">
                  <a:extLst>
                    <a:ext uri="{FF2B5EF4-FFF2-40B4-BE49-F238E27FC236}">
                      <a16:creationId xmlns:a16="http://schemas.microsoft.com/office/drawing/2014/main" id="{FFCB53BD-1ADC-FDF3-38CB-E3F52E5ABE97}"/>
                    </a:ext>
                  </a:extLst>
                </p14:cNvPr>
                <p14:cNvContentPartPr/>
                <p14:nvPr/>
              </p14:nvContentPartPr>
              <p14:xfrm>
                <a:off x="5634744" y="5017744"/>
                <a:ext cx="48240" cy="12240"/>
              </p14:xfrm>
            </p:contentPart>
          </mc:Choice>
          <mc:Fallback xmlns="">
            <p:pic>
              <p:nvPicPr>
                <p:cNvPr id="76" name="Pismo odręczne 75">
                  <a:extLst>
                    <a:ext uri="{FF2B5EF4-FFF2-40B4-BE49-F238E27FC236}">
                      <a16:creationId xmlns:a16="http://schemas.microsoft.com/office/drawing/2014/main" id="{FFCB53BD-1ADC-FDF3-38CB-E3F52E5ABE97}"/>
                    </a:ext>
                  </a:extLst>
                </p:cNvPr>
                <p:cNvPicPr/>
                <p:nvPr/>
              </p:nvPicPr>
              <p:blipFill>
                <a:blip r:embed="rId222"/>
                <a:stretch>
                  <a:fillRect/>
                </a:stretch>
              </p:blipFill>
              <p:spPr>
                <a:xfrm>
                  <a:off x="5625744" y="5009104"/>
                  <a:ext cx="65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7" name="Pismo odręczne 76">
                  <a:extLst>
                    <a:ext uri="{FF2B5EF4-FFF2-40B4-BE49-F238E27FC236}">
                      <a16:creationId xmlns:a16="http://schemas.microsoft.com/office/drawing/2014/main" id="{E82E092A-F525-55A0-25DA-D55D9AA71E1B}"/>
                    </a:ext>
                  </a:extLst>
                </p14:cNvPr>
                <p14:cNvContentPartPr/>
                <p14:nvPr/>
              </p14:nvContentPartPr>
              <p14:xfrm>
                <a:off x="5930664" y="5021704"/>
                <a:ext cx="61200" cy="6120"/>
              </p14:xfrm>
            </p:contentPart>
          </mc:Choice>
          <mc:Fallback xmlns="">
            <p:pic>
              <p:nvPicPr>
                <p:cNvPr id="77" name="Pismo odręczne 76">
                  <a:extLst>
                    <a:ext uri="{FF2B5EF4-FFF2-40B4-BE49-F238E27FC236}">
                      <a16:creationId xmlns:a16="http://schemas.microsoft.com/office/drawing/2014/main" id="{E82E092A-F525-55A0-25DA-D55D9AA71E1B}"/>
                    </a:ext>
                  </a:extLst>
                </p:cNvPr>
                <p:cNvPicPr/>
                <p:nvPr/>
              </p:nvPicPr>
              <p:blipFill>
                <a:blip r:embed="rId99"/>
                <a:stretch>
                  <a:fillRect/>
                </a:stretch>
              </p:blipFill>
              <p:spPr>
                <a:xfrm>
                  <a:off x="5922024" y="5013064"/>
                  <a:ext cx="78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8" name="Pismo odręczne 77">
                  <a:extLst>
                    <a:ext uri="{FF2B5EF4-FFF2-40B4-BE49-F238E27FC236}">
                      <a16:creationId xmlns:a16="http://schemas.microsoft.com/office/drawing/2014/main" id="{08C6BD02-DB3C-FDF7-8AE8-35F5DA7C973A}"/>
                    </a:ext>
                  </a:extLst>
                </p14:cNvPr>
                <p14:cNvContentPartPr/>
                <p14:nvPr/>
              </p14:nvContentPartPr>
              <p14:xfrm>
                <a:off x="6248544" y="4988944"/>
                <a:ext cx="102600" cy="12240"/>
              </p14:xfrm>
            </p:contentPart>
          </mc:Choice>
          <mc:Fallback xmlns="">
            <p:pic>
              <p:nvPicPr>
                <p:cNvPr id="78" name="Pismo odręczne 77">
                  <a:extLst>
                    <a:ext uri="{FF2B5EF4-FFF2-40B4-BE49-F238E27FC236}">
                      <a16:creationId xmlns:a16="http://schemas.microsoft.com/office/drawing/2014/main" id="{08C6BD02-DB3C-FDF7-8AE8-35F5DA7C973A}"/>
                    </a:ext>
                  </a:extLst>
                </p:cNvPr>
                <p:cNvPicPr/>
                <p:nvPr/>
              </p:nvPicPr>
              <p:blipFill>
                <a:blip r:embed="rId225"/>
                <a:stretch>
                  <a:fillRect/>
                </a:stretch>
              </p:blipFill>
              <p:spPr>
                <a:xfrm>
                  <a:off x="6239544" y="4980304"/>
                  <a:ext cx="120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4" name="Pismo odręczne 123">
                  <a:extLst>
                    <a:ext uri="{FF2B5EF4-FFF2-40B4-BE49-F238E27FC236}">
                      <a16:creationId xmlns:a16="http://schemas.microsoft.com/office/drawing/2014/main" id="{4F0B4311-81EA-7281-E089-07182AEB6945}"/>
                    </a:ext>
                  </a:extLst>
                </p14:cNvPr>
                <p14:cNvContentPartPr/>
                <p14:nvPr/>
              </p14:nvContentPartPr>
              <p14:xfrm>
                <a:off x="5513424" y="4343104"/>
                <a:ext cx="60120" cy="5040"/>
              </p14:xfrm>
            </p:contentPart>
          </mc:Choice>
          <mc:Fallback xmlns="">
            <p:pic>
              <p:nvPicPr>
                <p:cNvPr id="124" name="Pismo odręczne 123">
                  <a:extLst>
                    <a:ext uri="{FF2B5EF4-FFF2-40B4-BE49-F238E27FC236}">
                      <a16:creationId xmlns:a16="http://schemas.microsoft.com/office/drawing/2014/main" id="{4F0B4311-81EA-7281-E089-07182AEB6945}"/>
                    </a:ext>
                  </a:extLst>
                </p:cNvPr>
                <p:cNvPicPr/>
                <p:nvPr/>
              </p:nvPicPr>
              <p:blipFill>
                <a:blip r:embed="rId59"/>
                <a:stretch>
                  <a:fillRect/>
                </a:stretch>
              </p:blipFill>
              <p:spPr>
                <a:xfrm>
                  <a:off x="5504784" y="4334104"/>
                  <a:ext cx="77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5" name="Pismo odręczne 124">
                  <a:extLst>
                    <a:ext uri="{FF2B5EF4-FFF2-40B4-BE49-F238E27FC236}">
                      <a16:creationId xmlns:a16="http://schemas.microsoft.com/office/drawing/2014/main" id="{03B5AFE4-236C-6B44-E668-442E04007418}"/>
                    </a:ext>
                  </a:extLst>
                </p14:cNvPr>
                <p14:cNvContentPartPr/>
                <p14:nvPr/>
              </p14:nvContentPartPr>
              <p14:xfrm>
                <a:off x="5834544" y="4352824"/>
                <a:ext cx="67320" cy="7560"/>
              </p14:xfrm>
            </p:contentPart>
          </mc:Choice>
          <mc:Fallback xmlns="">
            <p:pic>
              <p:nvPicPr>
                <p:cNvPr id="125" name="Pismo odręczne 124">
                  <a:extLst>
                    <a:ext uri="{FF2B5EF4-FFF2-40B4-BE49-F238E27FC236}">
                      <a16:creationId xmlns:a16="http://schemas.microsoft.com/office/drawing/2014/main" id="{03B5AFE4-236C-6B44-E668-442E04007418}"/>
                    </a:ext>
                  </a:extLst>
                </p:cNvPr>
                <p:cNvPicPr/>
                <p:nvPr/>
              </p:nvPicPr>
              <p:blipFill>
                <a:blip r:embed="rId228"/>
                <a:stretch>
                  <a:fillRect/>
                </a:stretch>
              </p:blipFill>
              <p:spPr>
                <a:xfrm>
                  <a:off x="5825544" y="4344184"/>
                  <a:ext cx="84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6" name="Pismo odręczne 125">
                  <a:extLst>
                    <a:ext uri="{FF2B5EF4-FFF2-40B4-BE49-F238E27FC236}">
                      <a16:creationId xmlns:a16="http://schemas.microsoft.com/office/drawing/2014/main" id="{C17EC093-D52F-5E4C-3619-56915DA3C9DC}"/>
                    </a:ext>
                  </a:extLst>
                </p14:cNvPr>
                <p14:cNvContentPartPr/>
                <p14:nvPr/>
              </p14:nvContentPartPr>
              <p14:xfrm>
                <a:off x="6235584" y="4358224"/>
                <a:ext cx="75600" cy="6120"/>
              </p14:xfrm>
            </p:contentPart>
          </mc:Choice>
          <mc:Fallback xmlns="">
            <p:pic>
              <p:nvPicPr>
                <p:cNvPr id="126" name="Pismo odręczne 125">
                  <a:extLst>
                    <a:ext uri="{FF2B5EF4-FFF2-40B4-BE49-F238E27FC236}">
                      <a16:creationId xmlns:a16="http://schemas.microsoft.com/office/drawing/2014/main" id="{C17EC093-D52F-5E4C-3619-56915DA3C9DC}"/>
                    </a:ext>
                  </a:extLst>
                </p:cNvPr>
                <p:cNvPicPr/>
                <p:nvPr/>
              </p:nvPicPr>
              <p:blipFill>
                <a:blip r:embed="rId230"/>
                <a:stretch>
                  <a:fillRect/>
                </a:stretch>
              </p:blipFill>
              <p:spPr>
                <a:xfrm>
                  <a:off x="6226584" y="4349224"/>
                  <a:ext cx="93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Pismo odręczne 150">
                  <a:extLst>
                    <a:ext uri="{FF2B5EF4-FFF2-40B4-BE49-F238E27FC236}">
                      <a16:creationId xmlns:a16="http://schemas.microsoft.com/office/drawing/2014/main" id="{611C4121-4E9E-689F-2F72-CF8A175A3120}"/>
                    </a:ext>
                  </a:extLst>
                </p14:cNvPr>
                <p14:cNvContentPartPr/>
                <p14:nvPr/>
              </p14:nvContentPartPr>
              <p14:xfrm>
                <a:off x="6039384" y="4383784"/>
                <a:ext cx="39600" cy="1246320"/>
              </p14:xfrm>
            </p:contentPart>
          </mc:Choice>
          <mc:Fallback xmlns="">
            <p:pic>
              <p:nvPicPr>
                <p:cNvPr id="151" name="Pismo odręczne 150">
                  <a:extLst>
                    <a:ext uri="{FF2B5EF4-FFF2-40B4-BE49-F238E27FC236}">
                      <a16:creationId xmlns:a16="http://schemas.microsoft.com/office/drawing/2014/main" id="{611C4121-4E9E-689F-2F72-CF8A175A3120}"/>
                    </a:ext>
                  </a:extLst>
                </p:cNvPr>
                <p:cNvPicPr/>
                <p:nvPr/>
              </p:nvPicPr>
              <p:blipFill>
                <a:blip r:embed="rId232"/>
                <a:stretch>
                  <a:fillRect/>
                </a:stretch>
              </p:blipFill>
              <p:spPr>
                <a:xfrm>
                  <a:off x="6030744" y="4375144"/>
                  <a:ext cx="57240" cy="1263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2" name="Pismo odręczne 151">
                  <a:extLst>
                    <a:ext uri="{FF2B5EF4-FFF2-40B4-BE49-F238E27FC236}">
                      <a16:creationId xmlns:a16="http://schemas.microsoft.com/office/drawing/2014/main" id="{84009391-CEE5-C13D-6D33-B09A9077A530}"/>
                    </a:ext>
                  </a:extLst>
                </p14:cNvPr>
                <p14:cNvContentPartPr/>
                <p14:nvPr/>
              </p14:nvContentPartPr>
              <p14:xfrm>
                <a:off x="5916984" y="5510224"/>
                <a:ext cx="218520" cy="140760"/>
              </p14:xfrm>
            </p:contentPart>
          </mc:Choice>
          <mc:Fallback xmlns="">
            <p:pic>
              <p:nvPicPr>
                <p:cNvPr id="152" name="Pismo odręczne 151">
                  <a:extLst>
                    <a:ext uri="{FF2B5EF4-FFF2-40B4-BE49-F238E27FC236}">
                      <a16:creationId xmlns:a16="http://schemas.microsoft.com/office/drawing/2014/main" id="{84009391-CEE5-C13D-6D33-B09A9077A530}"/>
                    </a:ext>
                  </a:extLst>
                </p:cNvPr>
                <p:cNvPicPr/>
                <p:nvPr/>
              </p:nvPicPr>
              <p:blipFill>
                <a:blip r:embed="rId234"/>
                <a:stretch>
                  <a:fillRect/>
                </a:stretch>
              </p:blipFill>
              <p:spPr>
                <a:xfrm>
                  <a:off x="5908344" y="5501224"/>
                  <a:ext cx="236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4" name="Pismo odręczne 153">
                  <a:extLst>
                    <a:ext uri="{FF2B5EF4-FFF2-40B4-BE49-F238E27FC236}">
                      <a16:creationId xmlns:a16="http://schemas.microsoft.com/office/drawing/2014/main" id="{BE46A344-B931-509B-1EA8-EB8745DA5316}"/>
                    </a:ext>
                  </a:extLst>
                </p14:cNvPr>
                <p14:cNvContentPartPr/>
                <p14:nvPr/>
              </p14:nvContentPartPr>
              <p14:xfrm>
                <a:off x="5921664" y="4336624"/>
                <a:ext cx="214200" cy="198360"/>
              </p14:xfrm>
            </p:contentPart>
          </mc:Choice>
          <mc:Fallback xmlns="">
            <p:pic>
              <p:nvPicPr>
                <p:cNvPr id="154" name="Pismo odręczne 153">
                  <a:extLst>
                    <a:ext uri="{FF2B5EF4-FFF2-40B4-BE49-F238E27FC236}">
                      <a16:creationId xmlns:a16="http://schemas.microsoft.com/office/drawing/2014/main" id="{BE46A344-B931-509B-1EA8-EB8745DA5316}"/>
                    </a:ext>
                  </a:extLst>
                </p:cNvPr>
                <p:cNvPicPr/>
                <p:nvPr/>
              </p:nvPicPr>
              <p:blipFill>
                <a:blip r:embed="rId236"/>
                <a:stretch>
                  <a:fillRect/>
                </a:stretch>
              </p:blipFill>
              <p:spPr>
                <a:xfrm>
                  <a:off x="5912664" y="4327624"/>
                  <a:ext cx="231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3" name="Pismo odręczne 42">
                  <a:extLst>
                    <a:ext uri="{FF2B5EF4-FFF2-40B4-BE49-F238E27FC236}">
                      <a16:creationId xmlns:a16="http://schemas.microsoft.com/office/drawing/2014/main" id="{7D922FBA-E3C5-B419-EF51-D3735D548FD9}"/>
                    </a:ext>
                  </a:extLst>
                </p14:cNvPr>
                <p14:cNvContentPartPr/>
                <p14:nvPr/>
              </p14:nvContentPartPr>
              <p14:xfrm>
                <a:off x="7713384" y="5112064"/>
                <a:ext cx="160200" cy="474840"/>
              </p14:xfrm>
            </p:contentPart>
          </mc:Choice>
          <mc:Fallback xmlns="">
            <p:pic>
              <p:nvPicPr>
                <p:cNvPr id="43" name="Pismo odręczne 42">
                  <a:extLst>
                    <a:ext uri="{FF2B5EF4-FFF2-40B4-BE49-F238E27FC236}">
                      <a16:creationId xmlns:a16="http://schemas.microsoft.com/office/drawing/2014/main" id="{7D922FBA-E3C5-B419-EF51-D3735D548FD9}"/>
                    </a:ext>
                  </a:extLst>
                </p:cNvPr>
                <p:cNvPicPr/>
                <p:nvPr/>
              </p:nvPicPr>
              <p:blipFill>
                <a:blip r:embed="rId238"/>
                <a:stretch>
                  <a:fillRect/>
                </a:stretch>
              </p:blipFill>
              <p:spPr>
                <a:xfrm>
                  <a:off x="7704744" y="5103424"/>
                  <a:ext cx="17784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4" name="Pismo odręczne 43">
                  <a:extLst>
                    <a:ext uri="{FF2B5EF4-FFF2-40B4-BE49-F238E27FC236}">
                      <a16:creationId xmlns:a16="http://schemas.microsoft.com/office/drawing/2014/main" id="{FFED41EA-3C3E-0619-29EE-0FC428DC150D}"/>
                    </a:ext>
                  </a:extLst>
                </p14:cNvPr>
                <p14:cNvContentPartPr/>
                <p14:nvPr/>
              </p14:nvContentPartPr>
              <p14:xfrm>
                <a:off x="7696464" y="5080024"/>
                <a:ext cx="145800" cy="130320"/>
              </p14:xfrm>
            </p:contentPart>
          </mc:Choice>
          <mc:Fallback xmlns="">
            <p:pic>
              <p:nvPicPr>
                <p:cNvPr id="44" name="Pismo odręczne 43">
                  <a:extLst>
                    <a:ext uri="{FF2B5EF4-FFF2-40B4-BE49-F238E27FC236}">
                      <a16:creationId xmlns:a16="http://schemas.microsoft.com/office/drawing/2014/main" id="{FFED41EA-3C3E-0619-29EE-0FC428DC150D}"/>
                    </a:ext>
                  </a:extLst>
                </p:cNvPr>
                <p:cNvPicPr/>
                <p:nvPr/>
              </p:nvPicPr>
              <p:blipFill>
                <a:blip r:embed="rId240"/>
                <a:stretch>
                  <a:fillRect/>
                </a:stretch>
              </p:blipFill>
              <p:spPr>
                <a:xfrm>
                  <a:off x="7687464" y="5071024"/>
                  <a:ext cx="163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0" name="Pismo odręczne 79">
                  <a:extLst>
                    <a:ext uri="{FF2B5EF4-FFF2-40B4-BE49-F238E27FC236}">
                      <a16:creationId xmlns:a16="http://schemas.microsoft.com/office/drawing/2014/main" id="{F466CD41-7ECC-5A4B-2039-E6B21A69B4A2}"/>
                    </a:ext>
                  </a:extLst>
                </p14:cNvPr>
                <p14:cNvContentPartPr/>
                <p14:nvPr/>
              </p14:nvContentPartPr>
              <p14:xfrm>
                <a:off x="6937224" y="4983904"/>
                <a:ext cx="58680" cy="7560"/>
              </p14:xfrm>
            </p:contentPart>
          </mc:Choice>
          <mc:Fallback xmlns="">
            <p:pic>
              <p:nvPicPr>
                <p:cNvPr id="80" name="Pismo odręczne 79">
                  <a:extLst>
                    <a:ext uri="{FF2B5EF4-FFF2-40B4-BE49-F238E27FC236}">
                      <a16:creationId xmlns:a16="http://schemas.microsoft.com/office/drawing/2014/main" id="{F466CD41-7ECC-5A4B-2039-E6B21A69B4A2}"/>
                    </a:ext>
                  </a:extLst>
                </p:cNvPr>
                <p:cNvPicPr/>
                <p:nvPr/>
              </p:nvPicPr>
              <p:blipFill>
                <a:blip r:embed="rId242"/>
                <a:stretch>
                  <a:fillRect/>
                </a:stretch>
              </p:blipFill>
              <p:spPr>
                <a:xfrm>
                  <a:off x="6928224" y="4974904"/>
                  <a:ext cx="76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1" name="Pismo odręczne 80">
                  <a:extLst>
                    <a:ext uri="{FF2B5EF4-FFF2-40B4-BE49-F238E27FC236}">
                      <a16:creationId xmlns:a16="http://schemas.microsoft.com/office/drawing/2014/main" id="{22DC10D3-FA6F-3A94-9AF7-A9297D16662F}"/>
                    </a:ext>
                  </a:extLst>
                </p14:cNvPr>
                <p14:cNvContentPartPr/>
                <p14:nvPr/>
              </p14:nvContentPartPr>
              <p14:xfrm>
                <a:off x="7274544" y="4973824"/>
                <a:ext cx="69120" cy="16200"/>
              </p14:xfrm>
            </p:contentPart>
          </mc:Choice>
          <mc:Fallback xmlns="">
            <p:pic>
              <p:nvPicPr>
                <p:cNvPr id="81" name="Pismo odręczne 80">
                  <a:extLst>
                    <a:ext uri="{FF2B5EF4-FFF2-40B4-BE49-F238E27FC236}">
                      <a16:creationId xmlns:a16="http://schemas.microsoft.com/office/drawing/2014/main" id="{22DC10D3-FA6F-3A94-9AF7-A9297D16662F}"/>
                    </a:ext>
                  </a:extLst>
                </p:cNvPr>
                <p:cNvPicPr/>
                <p:nvPr/>
              </p:nvPicPr>
              <p:blipFill>
                <a:blip r:embed="rId244"/>
                <a:stretch>
                  <a:fillRect/>
                </a:stretch>
              </p:blipFill>
              <p:spPr>
                <a:xfrm>
                  <a:off x="7265544" y="4965184"/>
                  <a:ext cx="86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2" name="Pismo odręczne 81">
                  <a:extLst>
                    <a:ext uri="{FF2B5EF4-FFF2-40B4-BE49-F238E27FC236}">
                      <a16:creationId xmlns:a16="http://schemas.microsoft.com/office/drawing/2014/main" id="{373C1DF7-E1C4-3E2D-51BA-ED9B53C9DC7A}"/>
                    </a:ext>
                  </a:extLst>
                </p14:cNvPr>
                <p14:cNvContentPartPr/>
                <p14:nvPr/>
              </p14:nvContentPartPr>
              <p14:xfrm>
                <a:off x="7570104" y="4962304"/>
                <a:ext cx="98640" cy="8280"/>
              </p14:xfrm>
            </p:contentPart>
          </mc:Choice>
          <mc:Fallback xmlns="">
            <p:pic>
              <p:nvPicPr>
                <p:cNvPr id="82" name="Pismo odręczne 81">
                  <a:extLst>
                    <a:ext uri="{FF2B5EF4-FFF2-40B4-BE49-F238E27FC236}">
                      <a16:creationId xmlns:a16="http://schemas.microsoft.com/office/drawing/2014/main" id="{373C1DF7-E1C4-3E2D-51BA-ED9B53C9DC7A}"/>
                    </a:ext>
                  </a:extLst>
                </p:cNvPr>
                <p:cNvPicPr/>
                <p:nvPr/>
              </p:nvPicPr>
              <p:blipFill>
                <a:blip r:embed="rId246"/>
                <a:stretch>
                  <a:fillRect/>
                </a:stretch>
              </p:blipFill>
              <p:spPr>
                <a:xfrm>
                  <a:off x="7561104" y="4953304"/>
                  <a:ext cx="116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3" name="Pismo odręczne 82">
                  <a:extLst>
                    <a:ext uri="{FF2B5EF4-FFF2-40B4-BE49-F238E27FC236}">
                      <a16:creationId xmlns:a16="http://schemas.microsoft.com/office/drawing/2014/main" id="{118C7E10-8F20-F85F-8D84-E30958BDFAF9}"/>
                    </a:ext>
                  </a:extLst>
                </p14:cNvPr>
                <p14:cNvContentPartPr/>
                <p14:nvPr/>
              </p14:nvContentPartPr>
              <p14:xfrm>
                <a:off x="7921104" y="4953304"/>
                <a:ext cx="108360" cy="13320"/>
              </p14:xfrm>
            </p:contentPart>
          </mc:Choice>
          <mc:Fallback xmlns="">
            <p:pic>
              <p:nvPicPr>
                <p:cNvPr id="83" name="Pismo odręczne 82">
                  <a:extLst>
                    <a:ext uri="{FF2B5EF4-FFF2-40B4-BE49-F238E27FC236}">
                      <a16:creationId xmlns:a16="http://schemas.microsoft.com/office/drawing/2014/main" id="{118C7E10-8F20-F85F-8D84-E30958BDFAF9}"/>
                    </a:ext>
                  </a:extLst>
                </p:cNvPr>
                <p:cNvPicPr/>
                <p:nvPr/>
              </p:nvPicPr>
              <p:blipFill>
                <a:blip r:embed="rId248"/>
                <a:stretch>
                  <a:fillRect/>
                </a:stretch>
              </p:blipFill>
              <p:spPr>
                <a:xfrm>
                  <a:off x="7912104" y="4944304"/>
                  <a:ext cx="12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4" name="Pismo odręczne 83">
                  <a:extLst>
                    <a:ext uri="{FF2B5EF4-FFF2-40B4-BE49-F238E27FC236}">
                      <a16:creationId xmlns:a16="http://schemas.microsoft.com/office/drawing/2014/main" id="{5A748302-7BBE-83DD-B882-603A0B538F14}"/>
                    </a:ext>
                  </a:extLst>
                </p14:cNvPr>
                <p14:cNvContentPartPr/>
                <p14:nvPr/>
              </p14:nvContentPartPr>
              <p14:xfrm>
                <a:off x="8200824" y="4957984"/>
                <a:ext cx="104040" cy="8640"/>
              </p14:xfrm>
            </p:contentPart>
          </mc:Choice>
          <mc:Fallback xmlns="">
            <p:pic>
              <p:nvPicPr>
                <p:cNvPr id="84" name="Pismo odręczne 83">
                  <a:extLst>
                    <a:ext uri="{FF2B5EF4-FFF2-40B4-BE49-F238E27FC236}">
                      <a16:creationId xmlns:a16="http://schemas.microsoft.com/office/drawing/2014/main" id="{5A748302-7BBE-83DD-B882-603A0B538F14}"/>
                    </a:ext>
                  </a:extLst>
                </p:cNvPr>
                <p:cNvPicPr/>
                <p:nvPr/>
              </p:nvPicPr>
              <p:blipFill>
                <a:blip r:embed="rId250"/>
                <a:stretch>
                  <a:fillRect/>
                </a:stretch>
              </p:blipFill>
              <p:spPr>
                <a:xfrm>
                  <a:off x="8192184" y="4948984"/>
                  <a:ext cx="121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8" name="Pismo odręczne 127">
                  <a:extLst>
                    <a:ext uri="{FF2B5EF4-FFF2-40B4-BE49-F238E27FC236}">
                      <a16:creationId xmlns:a16="http://schemas.microsoft.com/office/drawing/2014/main" id="{79DD9FE5-846F-62D0-5EEB-4F521DC7638C}"/>
                    </a:ext>
                  </a:extLst>
                </p14:cNvPr>
                <p14:cNvContentPartPr/>
                <p14:nvPr/>
              </p14:nvContentPartPr>
              <p14:xfrm>
                <a:off x="6988344" y="4333744"/>
                <a:ext cx="113760" cy="5760"/>
              </p14:xfrm>
            </p:contentPart>
          </mc:Choice>
          <mc:Fallback xmlns="">
            <p:pic>
              <p:nvPicPr>
                <p:cNvPr id="128" name="Pismo odręczne 127">
                  <a:extLst>
                    <a:ext uri="{FF2B5EF4-FFF2-40B4-BE49-F238E27FC236}">
                      <a16:creationId xmlns:a16="http://schemas.microsoft.com/office/drawing/2014/main" id="{79DD9FE5-846F-62D0-5EEB-4F521DC7638C}"/>
                    </a:ext>
                  </a:extLst>
                </p:cNvPr>
                <p:cNvPicPr/>
                <p:nvPr/>
              </p:nvPicPr>
              <p:blipFill>
                <a:blip r:embed="rId252"/>
                <a:stretch>
                  <a:fillRect/>
                </a:stretch>
              </p:blipFill>
              <p:spPr>
                <a:xfrm>
                  <a:off x="6979344" y="4325104"/>
                  <a:ext cx="131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9" name="Pismo odręczne 128">
                  <a:extLst>
                    <a:ext uri="{FF2B5EF4-FFF2-40B4-BE49-F238E27FC236}">
                      <a16:creationId xmlns:a16="http://schemas.microsoft.com/office/drawing/2014/main" id="{2D05DCB5-66FE-CBF7-12F0-F8B4E476BCA0}"/>
                    </a:ext>
                  </a:extLst>
                </p14:cNvPr>
                <p14:cNvContentPartPr/>
                <p14:nvPr/>
              </p14:nvContentPartPr>
              <p14:xfrm>
                <a:off x="7366344" y="4310344"/>
                <a:ext cx="65880" cy="12960"/>
              </p14:xfrm>
            </p:contentPart>
          </mc:Choice>
          <mc:Fallback xmlns="">
            <p:pic>
              <p:nvPicPr>
                <p:cNvPr id="129" name="Pismo odręczne 128">
                  <a:extLst>
                    <a:ext uri="{FF2B5EF4-FFF2-40B4-BE49-F238E27FC236}">
                      <a16:creationId xmlns:a16="http://schemas.microsoft.com/office/drawing/2014/main" id="{2D05DCB5-66FE-CBF7-12F0-F8B4E476BCA0}"/>
                    </a:ext>
                  </a:extLst>
                </p:cNvPr>
                <p:cNvPicPr/>
                <p:nvPr/>
              </p:nvPicPr>
              <p:blipFill>
                <a:blip r:embed="rId254"/>
                <a:stretch>
                  <a:fillRect/>
                </a:stretch>
              </p:blipFill>
              <p:spPr>
                <a:xfrm>
                  <a:off x="7357344" y="4301344"/>
                  <a:ext cx="83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0" name="Pismo odręczne 129">
                  <a:extLst>
                    <a:ext uri="{FF2B5EF4-FFF2-40B4-BE49-F238E27FC236}">
                      <a16:creationId xmlns:a16="http://schemas.microsoft.com/office/drawing/2014/main" id="{1D36D0C9-4C34-D516-038F-5009A881E679}"/>
                    </a:ext>
                  </a:extLst>
                </p14:cNvPr>
                <p14:cNvContentPartPr/>
                <p14:nvPr/>
              </p14:nvContentPartPr>
              <p14:xfrm>
                <a:off x="7718064" y="4264624"/>
                <a:ext cx="145080" cy="9000"/>
              </p14:xfrm>
            </p:contentPart>
          </mc:Choice>
          <mc:Fallback xmlns="">
            <p:pic>
              <p:nvPicPr>
                <p:cNvPr id="130" name="Pismo odręczne 129">
                  <a:extLst>
                    <a:ext uri="{FF2B5EF4-FFF2-40B4-BE49-F238E27FC236}">
                      <a16:creationId xmlns:a16="http://schemas.microsoft.com/office/drawing/2014/main" id="{1D36D0C9-4C34-D516-038F-5009A881E679}"/>
                    </a:ext>
                  </a:extLst>
                </p:cNvPr>
                <p:cNvPicPr/>
                <p:nvPr/>
              </p:nvPicPr>
              <p:blipFill>
                <a:blip r:embed="rId256"/>
                <a:stretch>
                  <a:fillRect/>
                </a:stretch>
              </p:blipFill>
              <p:spPr>
                <a:xfrm>
                  <a:off x="7709064" y="4255624"/>
                  <a:ext cx="162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1" name="Pismo odręczne 130">
                  <a:extLst>
                    <a:ext uri="{FF2B5EF4-FFF2-40B4-BE49-F238E27FC236}">
                      <a16:creationId xmlns:a16="http://schemas.microsoft.com/office/drawing/2014/main" id="{5EACE2A1-F0DB-87C7-3751-1B2F3229D633}"/>
                    </a:ext>
                  </a:extLst>
                </p14:cNvPr>
                <p14:cNvContentPartPr/>
                <p14:nvPr/>
              </p14:nvContentPartPr>
              <p14:xfrm>
                <a:off x="8143224" y="4242664"/>
                <a:ext cx="146520" cy="16200"/>
              </p14:xfrm>
            </p:contentPart>
          </mc:Choice>
          <mc:Fallback xmlns="">
            <p:pic>
              <p:nvPicPr>
                <p:cNvPr id="131" name="Pismo odręczne 130">
                  <a:extLst>
                    <a:ext uri="{FF2B5EF4-FFF2-40B4-BE49-F238E27FC236}">
                      <a16:creationId xmlns:a16="http://schemas.microsoft.com/office/drawing/2014/main" id="{5EACE2A1-F0DB-87C7-3751-1B2F3229D633}"/>
                    </a:ext>
                  </a:extLst>
                </p:cNvPr>
                <p:cNvPicPr/>
                <p:nvPr/>
              </p:nvPicPr>
              <p:blipFill>
                <a:blip r:embed="rId258"/>
                <a:stretch>
                  <a:fillRect/>
                </a:stretch>
              </p:blipFill>
              <p:spPr>
                <a:xfrm>
                  <a:off x="8134224" y="4234024"/>
                  <a:ext cx="164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0" name="Pismo odręczne 169">
                  <a:extLst>
                    <a:ext uri="{FF2B5EF4-FFF2-40B4-BE49-F238E27FC236}">
                      <a16:creationId xmlns:a16="http://schemas.microsoft.com/office/drawing/2014/main" id="{2793C659-0B88-46D3-56E8-8C2D516F9DF0}"/>
                    </a:ext>
                  </a:extLst>
                </p14:cNvPr>
                <p14:cNvContentPartPr/>
                <p14:nvPr/>
              </p14:nvContentPartPr>
              <p14:xfrm>
                <a:off x="5531064" y="5362264"/>
                <a:ext cx="12960" cy="47520"/>
              </p14:xfrm>
            </p:contentPart>
          </mc:Choice>
          <mc:Fallback xmlns="">
            <p:pic>
              <p:nvPicPr>
                <p:cNvPr id="170" name="Pismo odręczne 169">
                  <a:extLst>
                    <a:ext uri="{FF2B5EF4-FFF2-40B4-BE49-F238E27FC236}">
                      <a16:creationId xmlns:a16="http://schemas.microsoft.com/office/drawing/2014/main" id="{2793C659-0B88-46D3-56E8-8C2D516F9DF0}"/>
                    </a:ext>
                  </a:extLst>
                </p:cNvPr>
                <p:cNvPicPr/>
                <p:nvPr/>
              </p:nvPicPr>
              <p:blipFill>
                <a:blip r:embed="rId260"/>
                <a:stretch>
                  <a:fillRect/>
                </a:stretch>
              </p:blipFill>
              <p:spPr>
                <a:xfrm>
                  <a:off x="5522424" y="5353624"/>
                  <a:ext cx="30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1" name="Pismo odręczne 170">
                  <a:extLst>
                    <a:ext uri="{FF2B5EF4-FFF2-40B4-BE49-F238E27FC236}">
                      <a16:creationId xmlns:a16="http://schemas.microsoft.com/office/drawing/2014/main" id="{91D894B6-8C98-24AD-6F86-58250334EFF2}"/>
                    </a:ext>
                  </a:extLst>
                </p14:cNvPr>
                <p14:cNvContentPartPr/>
                <p14:nvPr/>
              </p14:nvContentPartPr>
              <p14:xfrm>
                <a:off x="5529264" y="5226904"/>
                <a:ext cx="360" cy="360"/>
              </p14:xfrm>
            </p:contentPart>
          </mc:Choice>
          <mc:Fallback xmlns="">
            <p:pic>
              <p:nvPicPr>
                <p:cNvPr id="171" name="Pismo odręczne 170">
                  <a:extLst>
                    <a:ext uri="{FF2B5EF4-FFF2-40B4-BE49-F238E27FC236}">
                      <a16:creationId xmlns:a16="http://schemas.microsoft.com/office/drawing/2014/main" id="{91D894B6-8C98-24AD-6F86-58250334EFF2}"/>
                    </a:ext>
                  </a:extLst>
                </p:cNvPr>
                <p:cNvPicPr/>
                <p:nvPr/>
              </p:nvPicPr>
              <p:blipFill>
                <a:blip r:embed="rId197"/>
                <a:stretch>
                  <a:fillRect/>
                </a:stretch>
              </p:blipFill>
              <p:spPr>
                <a:xfrm>
                  <a:off x="5520264" y="52179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4" name="Pismo odręczne 183">
                  <a:extLst>
                    <a:ext uri="{FF2B5EF4-FFF2-40B4-BE49-F238E27FC236}">
                      <a16:creationId xmlns:a16="http://schemas.microsoft.com/office/drawing/2014/main" id="{66A8469F-15AA-56D9-B95C-569BB683E7E4}"/>
                    </a:ext>
                  </a:extLst>
                </p14:cNvPr>
                <p14:cNvContentPartPr/>
                <p14:nvPr/>
              </p14:nvContentPartPr>
              <p14:xfrm>
                <a:off x="6221544" y="4598704"/>
                <a:ext cx="122040" cy="154080"/>
              </p14:xfrm>
            </p:contentPart>
          </mc:Choice>
          <mc:Fallback xmlns="">
            <p:pic>
              <p:nvPicPr>
                <p:cNvPr id="184" name="Pismo odręczne 183">
                  <a:extLst>
                    <a:ext uri="{FF2B5EF4-FFF2-40B4-BE49-F238E27FC236}">
                      <a16:creationId xmlns:a16="http://schemas.microsoft.com/office/drawing/2014/main" id="{66A8469F-15AA-56D9-B95C-569BB683E7E4}"/>
                    </a:ext>
                  </a:extLst>
                </p:cNvPr>
                <p:cNvPicPr/>
                <p:nvPr/>
              </p:nvPicPr>
              <p:blipFill>
                <a:blip r:embed="rId263"/>
                <a:stretch>
                  <a:fillRect/>
                </a:stretch>
              </p:blipFill>
              <p:spPr>
                <a:xfrm>
                  <a:off x="6212904" y="4589704"/>
                  <a:ext cx="139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5" name="Pismo odręczne 184">
                  <a:extLst>
                    <a:ext uri="{FF2B5EF4-FFF2-40B4-BE49-F238E27FC236}">
                      <a16:creationId xmlns:a16="http://schemas.microsoft.com/office/drawing/2014/main" id="{0A8A09B4-56A6-FC3C-A7D3-36D7EA12345C}"/>
                    </a:ext>
                  </a:extLst>
                </p14:cNvPr>
                <p14:cNvContentPartPr/>
                <p14:nvPr/>
              </p14:nvContentPartPr>
              <p14:xfrm>
                <a:off x="6396864" y="4617064"/>
                <a:ext cx="113400" cy="191520"/>
              </p14:xfrm>
            </p:contentPart>
          </mc:Choice>
          <mc:Fallback xmlns="">
            <p:pic>
              <p:nvPicPr>
                <p:cNvPr id="185" name="Pismo odręczne 184">
                  <a:extLst>
                    <a:ext uri="{FF2B5EF4-FFF2-40B4-BE49-F238E27FC236}">
                      <a16:creationId xmlns:a16="http://schemas.microsoft.com/office/drawing/2014/main" id="{0A8A09B4-56A6-FC3C-A7D3-36D7EA12345C}"/>
                    </a:ext>
                  </a:extLst>
                </p:cNvPr>
                <p:cNvPicPr/>
                <p:nvPr/>
              </p:nvPicPr>
              <p:blipFill>
                <a:blip r:embed="rId265"/>
                <a:stretch>
                  <a:fillRect/>
                </a:stretch>
              </p:blipFill>
              <p:spPr>
                <a:xfrm>
                  <a:off x="6387864" y="4608064"/>
                  <a:ext cx="131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6" name="Pismo odręczne 185">
                  <a:extLst>
                    <a:ext uri="{FF2B5EF4-FFF2-40B4-BE49-F238E27FC236}">
                      <a16:creationId xmlns:a16="http://schemas.microsoft.com/office/drawing/2014/main" id="{78288E2A-4D24-F18E-98F5-897BE494306E}"/>
                    </a:ext>
                  </a:extLst>
                </p14:cNvPr>
                <p14:cNvContentPartPr/>
                <p14:nvPr/>
              </p14:nvContentPartPr>
              <p14:xfrm>
                <a:off x="6659304" y="4698064"/>
                <a:ext cx="181800" cy="78840"/>
              </p14:xfrm>
            </p:contentPart>
          </mc:Choice>
          <mc:Fallback xmlns="">
            <p:pic>
              <p:nvPicPr>
                <p:cNvPr id="186" name="Pismo odręczne 185">
                  <a:extLst>
                    <a:ext uri="{FF2B5EF4-FFF2-40B4-BE49-F238E27FC236}">
                      <a16:creationId xmlns:a16="http://schemas.microsoft.com/office/drawing/2014/main" id="{78288E2A-4D24-F18E-98F5-897BE494306E}"/>
                    </a:ext>
                  </a:extLst>
                </p:cNvPr>
                <p:cNvPicPr/>
                <p:nvPr/>
              </p:nvPicPr>
              <p:blipFill>
                <a:blip r:embed="rId267"/>
                <a:stretch>
                  <a:fillRect/>
                </a:stretch>
              </p:blipFill>
              <p:spPr>
                <a:xfrm>
                  <a:off x="6650664" y="4689424"/>
                  <a:ext cx="199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7" name="Pismo odręczne 186">
                  <a:extLst>
                    <a:ext uri="{FF2B5EF4-FFF2-40B4-BE49-F238E27FC236}">
                      <a16:creationId xmlns:a16="http://schemas.microsoft.com/office/drawing/2014/main" id="{13B58036-9486-DEB4-B9D7-8EF1C00E96FB}"/>
                    </a:ext>
                  </a:extLst>
                </p14:cNvPr>
                <p14:cNvContentPartPr/>
                <p14:nvPr/>
              </p14:nvContentPartPr>
              <p14:xfrm>
                <a:off x="6918864" y="4699504"/>
                <a:ext cx="14040" cy="50760"/>
              </p14:xfrm>
            </p:contentPart>
          </mc:Choice>
          <mc:Fallback xmlns="">
            <p:pic>
              <p:nvPicPr>
                <p:cNvPr id="187" name="Pismo odręczne 186">
                  <a:extLst>
                    <a:ext uri="{FF2B5EF4-FFF2-40B4-BE49-F238E27FC236}">
                      <a16:creationId xmlns:a16="http://schemas.microsoft.com/office/drawing/2014/main" id="{13B58036-9486-DEB4-B9D7-8EF1C00E96FB}"/>
                    </a:ext>
                  </a:extLst>
                </p:cNvPr>
                <p:cNvPicPr/>
                <p:nvPr/>
              </p:nvPicPr>
              <p:blipFill>
                <a:blip r:embed="rId269"/>
                <a:stretch>
                  <a:fillRect/>
                </a:stretch>
              </p:blipFill>
              <p:spPr>
                <a:xfrm>
                  <a:off x="6909864" y="4690504"/>
                  <a:ext cx="316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8" name="Pismo odręczne 187">
                  <a:extLst>
                    <a:ext uri="{FF2B5EF4-FFF2-40B4-BE49-F238E27FC236}">
                      <a16:creationId xmlns:a16="http://schemas.microsoft.com/office/drawing/2014/main" id="{4DCD6033-F35A-24AE-0847-E2EFA5BD1336}"/>
                    </a:ext>
                  </a:extLst>
                </p14:cNvPr>
                <p14:cNvContentPartPr/>
                <p14:nvPr/>
              </p14:nvContentPartPr>
              <p14:xfrm>
                <a:off x="6931824" y="4622104"/>
                <a:ext cx="360" cy="360"/>
              </p14:xfrm>
            </p:contentPart>
          </mc:Choice>
          <mc:Fallback xmlns="">
            <p:pic>
              <p:nvPicPr>
                <p:cNvPr id="188" name="Pismo odręczne 187">
                  <a:extLst>
                    <a:ext uri="{FF2B5EF4-FFF2-40B4-BE49-F238E27FC236}">
                      <a16:creationId xmlns:a16="http://schemas.microsoft.com/office/drawing/2014/main" id="{4DCD6033-F35A-24AE-0847-E2EFA5BD1336}"/>
                    </a:ext>
                  </a:extLst>
                </p:cNvPr>
                <p:cNvPicPr/>
                <p:nvPr/>
              </p:nvPicPr>
              <p:blipFill>
                <a:blip r:embed="rId197"/>
                <a:stretch>
                  <a:fillRect/>
                </a:stretch>
              </p:blipFill>
              <p:spPr>
                <a:xfrm>
                  <a:off x="6923184" y="46134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9" name="Pismo odręczne 188">
                  <a:extLst>
                    <a:ext uri="{FF2B5EF4-FFF2-40B4-BE49-F238E27FC236}">
                      <a16:creationId xmlns:a16="http://schemas.microsoft.com/office/drawing/2014/main" id="{D9A8DDBB-6345-2D2B-76BE-2A3E8AA5BD1D}"/>
                    </a:ext>
                  </a:extLst>
                </p14:cNvPr>
                <p14:cNvContentPartPr/>
                <p14:nvPr/>
              </p14:nvContentPartPr>
              <p14:xfrm>
                <a:off x="7041264" y="4542904"/>
                <a:ext cx="9000" cy="200880"/>
              </p14:xfrm>
            </p:contentPart>
          </mc:Choice>
          <mc:Fallback xmlns="">
            <p:pic>
              <p:nvPicPr>
                <p:cNvPr id="189" name="Pismo odręczne 188">
                  <a:extLst>
                    <a:ext uri="{FF2B5EF4-FFF2-40B4-BE49-F238E27FC236}">
                      <a16:creationId xmlns:a16="http://schemas.microsoft.com/office/drawing/2014/main" id="{D9A8DDBB-6345-2D2B-76BE-2A3E8AA5BD1D}"/>
                    </a:ext>
                  </a:extLst>
                </p:cNvPr>
                <p:cNvPicPr/>
                <p:nvPr/>
              </p:nvPicPr>
              <p:blipFill>
                <a:blip r:embed="rId272"/>
                <a:stretch>
                  <a:fillRect/>
                </a:stretch>
              </p:blipFill>
              <p:spPr>
                <a:xfrm>
                  <a:off x="7032264" y="4533904"/>
                  <a:ext cx="266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0" name="Pismo odręczne 189">
                  <a:extLst>
                    <a:ext uri="{FF2B5EF4-FFF2-40B4-BE49-F238E27FC236}">
                      <a16:creationId xmlns:a16="http://schemas.microsoft.com/office/drawing/2014/main" id="{8C6365E4-03C4-975D-B5CB-7AE039EFD4B9}"/>
                    </a:ext>
                  </a:extLst>
                </p14:cNvPr>
                <p14:cNvContentPartPr/>
                <p14:nvPr/>
              </p14:nvContentPartPr>
              <p14:xfrm>
                <a:off x="7104624" y="4645504"/>
                <a:ext cx="119520" cy="116280"/>
              </p14:xfrm>
            </p:contentPart>
          </mc:Choice>
          <mc:Fallback xmlns="">
            <p:pic>
              <p:nvPicPr>
                <p:cNvPr id="190" name="Pismo odręczne 189">
                  <a:extLst>
                    <a:ext uri="{FF2B5EF4-FFF2-40B4-BE49-F238E27FC236}">
                      <a16:creationId xmlns:a16="http://schemas.microsoft.com/office/drawing/2014/main" id="{8C6365E4-03C4-975D-B5CB-7AE039EFD4B9}"/>
                    </a:ext>
                  </a:extLst>
                </p:cNvPr>
                <p:cNvPicPr/>
                <p:nvPr/>
              </p:nvPicPr>
              <p:blipFill>
                <a:blip r:embed="rId274"/>
                <a:stretch>
                  <a:fillRect/>
                </a:stretch>
              </p:blipFill>
              <p:spPr>
                <a:xfrm>
                  <a:off x="7095984" y="4636864"/>
                  <a:ext cx="137160" cy="133920"/>
                </a:xfrm>
                <a:prstGeom prst="rect">
                  <a:avLst/>
                </a:prstGeom>
              </p:spPr>
            </p:pic>
          </mc:Fallback>
        </mc:AlternateContent>
      </p:grpSp>
      <p:grpSp>
        <p:nvGrpSpPr>
          <p:cNvPr id="198" name="Grupa 197">
            <a:extLst>
              <a:ext uri="{FF2B5EF4-FFF2-40B4-BE49-F238E27FC236}">
                <a16:creationId xmlns:a16="http://schemas.microsoft.com/office/drawing/2014/main" id="{A1704489-EA3D-FC3E-FE67-14749F85A182}"/>
              </a:ext>
            </a:extLst>
          </p:cNvPr>
          <p:cNvGrpSpPr/>
          <p:nvPr/>
        </p:nvGrpSpPr>
        <p:grpSpPr>
          <a:xfrm>
            <a:off x="9438864" y="4507624"/>
            <a:ext cx="891720" cy="221400"/>
            <a:chOff x="9438864" y="4507624"/>
            <a:chExt cx="891720" cy="221400"/>
          </a:xfrm>
        </p:grpSpPr>
        <mc:AlternateContent xmlns:mc="http://schemas.openxmlformats.org/markup-compatibility/2006" xmlns:p14="http://schemas.microsoft.com/office/powerpoint/2010/main">
          <mc:Choice Requires="p14">
            <p:contentPart p14:bwMode="auto" r:id="rId275">
              <p14:nvContentPartPr>
                <p14:cNvPr id="192" name="Pismo odręczne 191">
                  <a:extLst>
                    <a:ext uri="{FF2B5EF4-FFF2-40B4-BE49-F238E27FC236}">
                      <a16:creationId xmlns:a16="http://schemas.microsoft.com/office/drawing/2014/main" id="{07F55B8E-D677-8922-1F77-98DC836F5E43}"/>
                    </a:ext>
                  </a:extLst>
                </p14:cNvPr>
                <p14:cNvContentPartPr/>
                <p14:nvPr/>
              </p14:nvContentPartPr>
              <p14:xfrm>
                <a:off x="9438864" y="4554784"/>
                <a:ext cx="131040" cy="142560"/>
              </p14:xfrm>
            </p:contentPart>
          </mc:Choice>
          <mc:Fallback xmlns="">
            <p:pic>
              <p:nvPicPr>
                <p:cNvPr id="192" name="Pismo odręczne 191">
                  <a:extLst>
                    <a:ext uri="{FF2B5EF4-FFF2-40B4-BE49-F238E27FC236}">
                      <a16:creationId xmlns:a16="http://schemas.microsoft.com/office/drawing/2014/main" id="{07F55B8E-D677-8922-1F77-98DC836F5E43}"/>
                    </a:ext>
                  </a:extLst>
                </p:cNvPr>
                <p:cNvPicPr/>
                <p:nvPr/>
              </p:nvPicPr>
              <p:blipFill>
                <a:blip r:embed="rId276"/>
                <a:stretch>
                  <a:fillRect/>
                </a:stretch>
              </p:blipFill>
              <p:spPr>
                <a:xfrm>
                  <a:off x="9430224" y="4545784"/>
                  <a:ext cx="148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3" name="Pismo odręczne 192">
                  <a:extLst>
                    <a:ext uri="{FF2B5EF4-FFF2-40B4-BE49-F238E27FC236}">
                      <a16:creationId xmlns:a16="http://schemas.microsoft.com/office/drawing/2014/main" id="{1032A97B-6A52-5AAA-3E2A-0FB054808163}"/>
                    </a:ext>
                  </a:extLst>
                </p14:cNvPr>
                <p14:cNvContentPartPr/>
                <p14:nvPr/>
              </p14:nvContentPartPr>
              <p14:xfrm>
                <a:off x="9635784" y="4537144"/>
                <a:ext cx="92520" cy="173160"/>
              </p14:xfrm>
            </p:contentPart>
          </mc:Choice>
          <mc:Fallback xmlns="">
            <p:pic>
              <p:nvPicPr>
                <p:cNvPr id="193" name="Pismo odręczne 192">
                  <a:extLst>
                    <a:ext uri="{FF2B5EF4-FFF2-40B4-BE49-F238E27FC236}">
                      <a16:creationId xmlns:a16="http://schemas.microsoft.com/office/drawing/2014/main" id="{1032A97B-6A52-5AAA-3E2A-0FB054808163}"/>
                    </a:ext>
                  </a:extLst>
                </p:cNvPr>
                <p:cNvPicPr/>
                <p:nvPr/>
              </p:nvPicPr>
              <p:blipFill>
                <a:blip r:embed="rId278"/>
                <a:stretch>
                  <a:fillRect/>
                </a:stretch>
              </p:blipFill>
              <p:spPr>
                <a:xfrm>
                  <a:off x="9626784" y="4528144"/>
                  <a:ext cx="1101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4" name="Pismo odręczne 193">
                  <a:extLst>
                    <a:ext uri="{FF2B5EF4-FFF2-40B4-BE49-F238E27FC236}">
                      <a16:creationId xmlns:a16="http://schemas.microsoft.com/office/drawing/2014/main" id="{E29AA3AA-1995-5310-2B11-26D3730C281E}"/>
                    </a:ext>
                  </a:extLst>
                </p14:cNvPr>
                <p14:cNvContentPartPr/>
                <p14:nvPr/>
              </p14:nvContentPartPr>
              <p14:xfrm>
                <a:off x="9825504" y="4631824"/>
                <a:ext cx="243360" cy="77760"/>
              </p14:xfrm>
            </p:contentPart>
          </mc:Choice>
          <mc:Fallback xmlns="">
            <p:pic>
              <p:nvPicPr>
                <p:cNvPr id="194" name="Pismo odręczne 193">
                  <a:extLst>
                    <a:ext uri="{FF2B5EF4-FFF2-40B4-BE49-F238E27FC236}">
                      <a16:creationId xmlns:a16="http://schemas.microsoft.com/office/drawing/2014/main" id="{E29AA3AA-1995-5310-2B11-26D3730C281E}"/>
                    </a:ext>
                  </a:extLst>
                </p:cNvPr>
                <p:cNvPicPr/>
                <p:nvPr/>
              </p:nvPicPr>
              <p:blipFill>
                <a:blip r:embed="rId280"/>
                <a:stretch>
                  <a:fillRect/>
                </a:stretch>
              </p:blipFill>
              <p:spPr>
                <a:xfrm>
                  <a:off x="9816864" y="4623184"/>
                  <a:ext cx="261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5" name="Pismo odręczne 194">
                  <a:extLst>
                    <a:ext uri="{FF2B5EF4-FFF2-40B4-BE49-F238E27FC236}">
                      <a16:creationId xmlns:a16="http://schemas.microsoft.com/office/drawing/2014/main" id="{8A595D67-A74A-92B2-A14D-6120251AFA5E}"/>
                    </a:ext>
                  </a:extLst>
                </p14:cNvPr>
                <p14:cNvContentPartPr/>
                <p14:nvPr/>
              </p14:nvContentPartPr>
              <p14:xfrm>
                <a:off x="10086144" y="4569904"/>
                <a:ext cx="2880" cy="4320"/>
              </p14:xfrm>
            </p:contentPart>
          </mc:Choice>
          <mc:Fallback xmlns="">
            <p:pic>
              <p:nvPicPr>
                <p:cNvPr id="195" name="Pismo odręczne 194">
                  <a:extLst>
                    <a:ext uri="{FF2B5EF4-FFF2-40B4-BE49-F238E27FC236}">
                      <a16:creationId xmlns:a16="http://schemas.microsoft.com/office/drawing/2014/main" id="{8A595D67-A74A-92B2-A14D-6120251AFA5E}"/>
                    </a:ext>
                  </a:extLst>
                </p:cNvPr>
                <p:cNvPicPr/>
                <p:nvPr/>
              </p:nvPicPr>
              <p:blipFill>
                <a:blip r:embed="rId197"/>
                <a:stretch>
                  <a:fillRect/>
                </a:stretch>
              </p:blipFill>
              <p:spPr>
                <a:xfrm>
                  <a:off x="10077504" y="4560904"/>
                  <a:ext cx="20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6" name="Pismo odręczne 195">
                  <a:extLst>
                    <a:ext uri="{FF2B5EF4-FFF2-40B4-BE49-F238E27FC236}">
                      <a16:creationId xmlns:a16="http://schemas.microsoft.com/office/drawing/2014/main" id="{941718B5-4BD4-3837-60A7-1B0BF1323293}"/>
                    </a:ext>
                  </a:extLst>
                </p14:cNvPr>
                <p14:cNvContentPartPr/>
                <p14:nvPr/>
              </p14:nvContentPartPr>
              <p14:xfrm>
                <a:off x="10134744" y="4507624"/>
                <a:ext cx="11160" cy="194400"/>
              </p14:xfrm>
            </p:contentPart>
          </mc:Choice>
          <mc:Fallback xmlns="">
            <p:pic>
              <p:nvPicPr>
                <p:cNvPr id="196" name="Pismo odręczne 195">
                  <a:extLst>
                    <a:ext uri="{FF2B5EF4-FFF2-40B4-BE49-F238E27FC236}">
                      <a16:creationId xmlns:a16="http://schemas.microsoft.com/office/drawing/2014/main" id="{941718B5-4BD4-3837-60A7-1B0BF1323293}"/>
                    </a:ext>
                  </a:extLst>
                </p:cNvPr>
                <p:cNvPicPr/>
                <p:nvPr/>
              </p:nvPicPr>
              <p:blipFill>
                <a:blip r:embed="rId283"/>
                <a:stretch>
                  <a:fillRect/>
                </a:stretch>
              </p:blipFill>
              <p:spPr>
                <a:xfrm>
                  <a:off x="10126104" y="4498624"/>
                  <a:ext cx="288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7" name="Pismo odręczne 196">
                  <a:extLst>
                    <a:ext uri="{FF2B5EF4-FFF2-40B4-BE49-F238E27FC236}">
                      <a16:creationId xmlns:a16="http://schemas.microsoft.com/office/drawing/2014/main" id="{C993C023-AE42-1375-D262-A3D851A62CC7}"/>
                    </a:ext>
                  </a:extLst>
                </p14:cNvPr>
                <p14:cNvContentPartPr/>
                <p14:nvPr/>
              </p14:nvContentPartPr>
              <p14:xfrm>
                <a:off x="10186584" y="4592224"/>
                <a:ext cx="144000" cy="136800"/>
              </p14:xfrm>
            </p:contentPart>
          </mc:Choice>
          <mc:Fallback xmlns="">
            <p:pic>
              <p:nvPicPr>
                <p:cNvPr id="197" name="Pismo odręczne 196">
                  <a:extLst>
                    <a:ext uri="{FF2B5EF4-FFF2-40B4-BE49-F238E27FC236}">
                      <a16:creationId xmlns:a16="http://schemas.microsoft.com/office/drawing/2014/main" id="{C993C023-AE42-1375-D262-A3D851A62CC7}"/>
                    </a:ext>
                  </a:extLst>
                </p:cNvPr>
                <p:cNvPicPr/>
                <p:nvPr/>
              </p:nvPicPr>
              <p:blipFill>
                <a:blip r:embed="rId285"/>
                <a:stretch>
                  <a:fillRect/>
                </a:stretch>
              </p:blipFill>
              <p:spPr>
                <a:xfrm>
                  <a:off x="10177584" y="4583584"/>
                  <a:ext cx="161640" cy="1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6">
            <p14:nvContentPartPr>
              <p14:cNvPr id="199" name="Pismo odręczne 198">
                <a:extLst>
                  <a:ext uri="{FF2B5EF4-FFF2-40B4-BE49-F238E27FC236}">
                    <a16:creationId xmlns:a16="http://schemas.microsoft.com/office/drawing/2014/main" id="{2437C6C8-20FF-EE39-9875-16FA43798A96}"/>
                  </a:ext>
                </a:extLst>
              </p14:cNvPr>
              <p14:cNvContentPartPr/>
              <p14:nvPr/>
            </p14:nvContentPartPr>
            <p14:xfrm>
              <a:off x="752424" y="5621824"/>
              <a:ext cx="405720" cy="900360"/>
            </p14:xfrm>
          </p:contentPart>
        </mc:Choice>
        <mc:Fallback xmlns="">
          <p:pic>
            <p:nvPicPr>
              <p:cNvPr id="199" name="Pismo odręczne 198">
                <a:extLst>
                  <a:ext uri="{FF2B5EF4-FFF2-40B4-BE49-F238E27FC236}">
                    <a16:creationId xmlns:a16="http://schemas.microsoft.com/office/drawing/2014/main" id="{2437C6C8-20FF-EE39-9875-16FA43798A96}"/>
                  </a:ext>
                </a:extLst>
              </p:cNvPr>
              <p:cNvPicPr/>
              <p:nvPr/>
            </p:nvPicPr>
            <p:blipFill>
              <a:blip r:embed="rId287"/>
              <a:stretch>
                <a:fillRect/>
              </a:stretch>
            </p:blipFill>
            <p:spPr>
              <a:xfrm>
                <a:off x="698784" y="5514184"/>
                <a:ext cx="513360" cy="1116000"/>
              </a:xfrm>
              <a:prstGeom prst="rect">
                <a:avLst/>
              </a:prstGeom>
            </p:spPr>
          </p:pic>
        </mc:Fallback>
      </mc:AlternateContent>
      <p:grpSp>
        <p:nvGrpSpPr>
          <p:cNvPr id="18" name="Grupa 17">
            <a:extLst>
              <a:ext uri="{FF2B5EF4-FFF2-40B4-BE49-F238E27FC236}">
                <a16:creationId xmlns:a16="http://schemas.microsoft.com/office/drawing/2014/main" id="{AB898F51-2A14-23F6-F0A2-FC8B943AEF42}"/>
              </a:ext>
            </a:extLst>
          </p:cNvPr>
          <p:cNvGrpSpPr/>
          <p:nvPr/>
        </p:nvGrpSpPr>
        <p:grpSpPr>
          <a:xfrm>
            <a:off x="3292584" y="3078064"/>
            <a:ext cx="1580400" cy="1537560"/>
            <a:chOff x="3292584" y="3078064"/>
            <a:chExt cx="1580400" cy="1537560"/>
          </a:xfrm>
        </p:grpSpPr>
        <mc:AlternateContent xmlns:mc="http://schemas.openxmlformats.org/markup-compatibility/2006" xmlns:p14="http://schemas.microsoft.com/office/powerpoint/2010/main">
          <mc:Choice Requires="p14">
            <p:contentPart p14:bwMode="auto" r:id="rId288">
              <p14:nvContentPartPr>
                <p14:cNvPr id="4" name="Pismo odręczne 3">
                  <a:extLst>
                    <a:ext uri="{FF2B5EF4-FFF2-40B4-BE49-F238E27FC236}">
                      <a16:creationId xmlns:a16="http://schemas.microsoft.com/office/drawing/2014/main" id="{76F4D9C1-7722-0E6B-7D17-E9D29F6C4FD8}"/>
                    </a:ext>
                  </a:extLst>
                </p14:cNvPr>
                <p14:cNvContentPartPr/>
                <p14:nvPr/>
              </p14:nvContentPartPr>
              <p14:xfrm>
                <a:off x="3407064" y="3078064"/>
                <a:ext cx="1465920" cy="1423080"/>
              </p14:xfrm>
            </p:contentPart>
          </mc:Choice>
          <mc:Fallback xmlns="">
            <p:pic>
              <p:nvPicPr>
                <p:cNvPr id="4" name="Pismo odręczne 3">
                  <a:extLst>
                    <a:ext uri="{FF2B5EF4-FFF2-40B4-BE49-F238E27FC236}">
                      <a16:creationId xmlns:a16="http://schemas.microsoft.com/office/drawing/2014/main" id="{76F4D9C1-7722-0E6B-7D17-E9D29F6C4FD8}"/>
                    </a:ext>
                  </a:extLst>
                </p:cNvPr>
                <p:cNvPicPr/>
                <p:nvPr/>
              </p:nvPicPr>
              <p:blipFill>
                <a:blip r:embed="rId289"/>
                <a:stretch>
                  <a:fillRect/>
                </a:stretch>
              </p:blipFill>
              <p:spPr>
                <a:xfrm>
                  <a:off x="3398424" y="3069064"/>
                  <a:ext cx="1483560" cy="1440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 name="Pismo odręczne 4">
                  <a:extLst>
                    <a:ext uri="{FF2B5EF4-FFF2-40B4-BE49-F238E27FC236}">
                      <a16:creationId xmlns:a16="http://schemas.microsoft.com/office/drawing/2014/main" id="{814D75BB-4A60-F75B-7435-80B408BC2E07}"/>
                    </a:ext>
                  </a:extLst>
                </p14:cNvPr>
                <p14:cNvContentPartPr/>
                <p14:nvPr/>
              </p14:nvContentPartPr>
              <p14:xfrm>
                <a:off x="3292584" y="4402504"/>
                <a:ext cx="134640" cy="213120"/>
              </p14:xfrm>
            </p:contentPart>
          </mc:Choice>
          <mc:Fallback xmlns="">
            <p:pic>
              <p:nvPicPr>
                <p:cNvPr id="5" name="Pismo odręczne 4">
                  <a:extLst>
                    <a:ext uri="{FF2B5EF4-FFF2-40B4-BE49-F238E27FC236}">
                      <a16:creationId xmlns:a16="http://schemas.microsoft.com/office/drawing/2014/main" id="{814D75BB-4A60-F75B-7435-80B408BC2E07}"/>
                    </a:ext>
                  </a:extLst>
                </p:cNvPr>
                <p:cNvPicPr/>
                <p:nvPr/>
              </p:nvPicPr>
              <p:blipFill>
                <a:blip r:embed="rId291"/>
                <a:stretch>
                  <a:fillRect/>
                </a:stretch>
              </p:blipFill>
              <p:spPr>
                <a:xfrm>
                  <a:off x="3283584" y="4393864"/>
                  <a:ext cx="152280" cy="230760"/>
                </a:xfrm>
                <a:prstGeom prst="rect">
                  <a:avLst/>
                </a:prstGeom>
              </p:spPr>
            </p:pic>
          </mc:Fallback>
        </mc:AlternateContent>
      </p:grpSp>
      <p:grpSp>
        <p:nvGrpSpPr>
          <p:cNvPr id="37" name="Grupa 36">
            <a:extLst>
              <a:ext uri="{FF2B5EF4-FFF2-40B4-BE49-F238E27FC236}">
                <a16:creationId xmlns:a16="http://schemas.microsoft.com/office/drawing/2014/main" id="{48CCCE60-F095-AC4E-926E-2D1475C1E1A2}"/>
              </a:ext>
            </a:extLst>
          </p:cNvPr>
          <p:cNvGrpSpPr/>
          <p:nvPr/>
        </p:nvGrpSpPr>
        <p:grpSpPr>
          <a:xfrm>
            <a:off x="4969824" y="2890864"/>
            <a:ext cx="1270440" cy="263520"/>
            <a:chOff x="4969824" y="2890864"/>
            <a:chExt cx="1270440" cy="263520"/>
          </a:xfrm>
        </p:grpSpPr>
        <mc:AlternateContent xmlns:mc="http://schemas.openxmlformats.org/markup-compatibility/2006" xmlns:p14="http://schemas.microsoft.com/office/powerpoint/2010/main">
          <mc:Choice Requires="p14">
            <p:contentPart p14:bwMode="auto" r:id="rId292">
              <p14:nvContentPartPr>
                <p14:cNvPr id="19" name="Pismo odręczne 18">
                  <a:extLst>
                    <a:ext uri="{FF2B5EF4-FFF2-40B4-BE49-F238E27FC236}">
                      <a16:creationId xmlns:a16="http://schemas.microsoft.com/office/drawing/2014/main" id="{EFF8DD0E-1908-3E77-2B4E-053102B63641}"/>
                    </a:ext>
                  </a:extLst>
                </p14:cNvPr>
                <p14:cNvContentPartPr/>
                <p14:nvPr/>
              </p14:nvContentPartPr>
              <p14:xfrm>
                <a:off x="4969824" y="3046744"/>
                <a:ext cx="236880" cy="79560"/>
              </p14:xfrm>
            </p:contentPart>
          </mc:Choice>
          <mc:Fallback xmlns="">
            <p:pic>
              <p:nvPicPr>
                <p:cNvPr id="19" name="Pismo odręczne 18">
                  <a:extLst>
                    <a:ext uri="{FF2B5EF4-FFF2-40B4-BE49-F238E27FC236}">
                      <a16:creationId xmlns:a16="http://schemas.microsoft.com/office/drawing/2014/main" id="{EFF8DD0E-1908-3E77-2B4E-053102B63641}"/>
                    </a:ext>
                  </a:extLst>
                </p:cNvPr>
                <p:cNvPicPr/>
                <p:nvPr/>
              </p:nvPicPr>
              <p:blipFill>
                <a:blip r:embed="rId293"/>
                <a:stretch>
                  <a:fillRect/>
                </a:stretch>
              </p:blipFill>
              <p:spPr>
                <a:xfrm>
                  <a:off x="4960824" y="3038104"/>
                  <a:ext cx="254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 name="Pismo odręczne 19">
                  <a:extLst>
                    <a:ext uri="{FF2B5EF4-FFF2-40B4-BE49-F238E27FC236}">
                      <a16:creationId xmlns:a16="http://schemas.microsoft.com/office/drawing/2014/main" id="{320B50EA-82BF-B242-69F4-8A31C69829DD}"/>
                    </a:ext>
                  </a:extLst>
                </p14:cNvPr>
                <p14:cNvContentPartPr/>
                <p14:nvPr/>
              </p14:nvContentPartPr>
              <p14:xfrm>
                <a:off x="5281584" y="3026944"/>
                <a:ext cx="144000" cy="127440"/>
              </p14:xfrm>
            </p:contentPart>
          </mc:Choice>
          <mc:Fallback xmlns="">
            <p:pic>
              <p:nvPicPr>
                <p:cNvPr id="20" name="Pismo odręczne 19">
                  <a:extLst>
                    <a:ext uri="{FF2B5EF4-FFF2-40B4-BE49-F238E27FC236}">
                      <a16:creationId xmlns:a16="http://schemas.microsoft.com/office/drawing/2014/main" id="{320B50EA-82BF-B242-69F4-8A31C69829DD}"/>
                    </a:ext>
                  </a:extLst>
                </p:cNvPr>
                <p:cNvPicPr/>
                <p:nvPr/>
              </p:nvPicPr>
              <p:blipFill>
                <a:blip r:embed="rId295"/>
                <a:stretch>
                  <a:fillRect/>
                </a:stretch>
              </p:blipFill>
              <p:spPr>
                <a:xfrm>
                  <a:off x="5272584" y="3018304"/>
                  <a:ext cx="161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 name="Pismo odręczne 20">
                  <a:extLst>
                    <a:ext uri="{FF2B5EF4-FFF2-40B4-BE49-F238E27FC236}">
                      <a16:creationId xmlns:a16="http://schemas.microsoft.com/office/drawing/2014/main" id="{18EDB5F7-60B8-3BFE-1A38-04CBC2C0F2DB}"/>
                    </a:ext>
                  </a:extLst>
                </p14:cNvPr>
                <p14:cNvContentPartPr/>
                <p14:nvPr/>
              </p14:nvContentPartPr>
              <p14:xfrm>
                <a:off x="5482104" y="3051784"/>
                <a:ext cx="66600" cy="77040"/>
              </p14:xfrm>
            </p:contentPart>
          </mc:Choice>
          <mc:Fallback xmlns="">
            <p:pic>
              <p:nvPicPr>
                <p:cNvPr id="21" name="Pismo odręczne 20">
                  <a:extLst>
                    <a:ext uri="{FF2B5EF4-FFF2-40B4-BE49-F238E27FC236}">
                      <a16:creationId xmlns:a16="http://schemas.microsoft.com/office/drawing/2014/main" id="{18EDB5F7-60B8-3BFE-1A38-04CBC2C0F2DB}"/>
                    </a:ext>
                  </a:extLst>
                </p:cNvPr>
                <p:cNvPicPr/>
                <p:nvPr/>
              </p:nvPicPr>
              <p:blipFill>
                <a:blip r:embed="rId297"/>
                <a:stretch>
                  <a:fillRect/>
                </a:stretch>
              </p:blipFill>
              <p:spPr>
                <a:xfrm>
                  <a:off x="5473104" y="3043144"/>
                  <a:ext cx="84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3" name="Pismo odręczne 32">
                  <a:extLst>
                    <a:ext uri="{FF2B5EF4-FFF2-40B4-BE49-F238E27FC236}">
                      <a16:creationId xmlns:a16="http://schemas.microsoft.com/office/drawing/2014/main" id="{A04290A5-EBDC-DFC5-24FE-3CF3003D1729}"/>
                    </a:ext>
                  </a:extLst>
                </p14:cNvPr>
                <p14:cNvContentPartPr/>
                <p14:nvPr/>
              </p14:nvContentPartPr>
              <p14:xfrm>
                <a:off x="5667504" y="3048544"/>
                <a:ext cx="79560" cy="93600"/>
              </p14:xfrm>
            </p:contentPart>
          </mc:Choice>
          <mc:Fallback xmlns="">
            <p:pic>
              <p:nvPicPr>
                <p:cNvPr id="33" name="Pismo odręczne 32">
                  <a:extLst>
                    <a:ext uri="{FF2B5EF4-FFF2-40B4-BE49-F238E27FC236}">
                      <a16:creationId xmlns:a16="http://schemas.microsoft.com/office/drawing/2014/main" id="{A04290A5-EBDC-DFC5-24FE-3CF3003D1729}"/>
                    </a:ext>
                  </a:extLst>
                </p:cNvPr>
                <p:cNvPicPr/>
                <p:nvPr/>
              </p:nvPicPr>
              <p:blipFill>
                <a:blip r:embed="rId299"/>
                <a:stretch>
                  <a:fillRect/>
                </a:stretch>
              </p:blipFill>
              <p:spPr>
                <a:xfrm>
                  <a:off x="5658504" y="3039904"/>
                  <a:ext cx="97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4" name="Pismo odręczne 33">
                  <a:extLst>
                    <a:ext uri="{FF2B5EF4-FFF2-40B4-BE49-F238E27FC236}">
                      <a16:creationId xmlns:a16="http://schemas.microsoft.com/office/drawing/2014/main" id="{D09675AC-E249-7671-E71C-4F5FC0868920}"/>
                    </a:ext>
                  </a:extLst>
                </p14:cNvPr>
                <p14:cNvContentPartPr/>
                <p14:nvPr/>
              </p14:nvContentPartPr>
              <p14:xfrm>
                <a:off x="5815104" y="2890864"/>
                <a:ext cx="203760" cy="252360"/>
              </p14:xfrm>
            </p:contentPart>
          </mc:Choice>
          <mc:Fallback xmlns="">
            <p:pic>
              <p:nvPicPr>
                <p:cNvPr id="34" name="Pismo odręczne 33">
                  <a:extLst>
                    <a:ext uri="{FF2B5EF4-FFF2-40B4-BE49-F238E27FC236}">
                      <a16:creationId xmlns:a16="http://schemas.microsoft.com/office/drawing/2014/main" id="{D09675AC-E249-7671-E71C-4F5FC0868920}"/>
                    </a:ext>
                  </a:extLst>
                </p:cNvPr>
                <p:cNvPicPr/>
                <p:nvPr/>
              </p:nvPicPr>
              <p:blipFill>
                <a:blip r:embed="rId301"/>
                <a:stretch>
                  <a:fillRect/>
                </a:stretch>
              </p:blipFill>
              <p:spPr>
                <a:xfrm>
                  <a:off x="5806464" y="2881864"/>
                  <a:ext cx="2214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5" name="Pismo odręczne 34">
                  <a:extLst>
                    <a:ext uri="{FF2B5EF4-FFF2-40B4-BE49-F238E27FC236}">
                      <a16:creationId xmlns:a16="http://schemas.microsoft.com/office/drawing/2014/main" id="{0647E31E-1EEC-3950-4D9D-D976AC21253E}"/>
                    </a:ext>
                  </a:extLst>
                </p14:cNvPr>
                <p14:cNvContentPartPr/>
                <p14:nvPr/>
              </p14:nvContentPartPr>
              <p14:xfrm>
                <a:off x="6060624" y="3044584"/>
                <a:ext cx="99360" cy="100800"/>
              </p14:xfrm>
            </p:contentPart>
          </mc:Choice>
          <mc:Fallback xmlns="">
            <p:pic>
              <p:nvPicPr>
                <p:cNvPr id="35" name="Pismo odręczne 34">
                  <a:extLst>
                    <a:ext uri="{FF2B5EF4-FFF2-40B4-BE49-F238E27FC236}">
                      <a16:creationId xmlns:a16="http://schemas.microsoft.com/office/drawing/2014/main" id="{0647E31E-1EEC-3950-4D9D-D976AC21253E}"/>
                    </a:ext>
                  </a:extLst>
                </p:cNvPr>
                <p:cNvPicPr/>
                <p:nvPr/>
              </p:nvPicPr>
              <p:blipFill>
                <a:blip r:embed="rId303"/>
                <a:stretch>
                  <a:fillRect/>
                </a:stretch>
              </p:blipFill>
              <p:spPr>
                <a:xfrm>
                  <a:off x="6051624" y="3035584"/>
                  <a:ext cx="117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6" name="Pismo odręczne 35">
                  <a:extLst>
                    <a:ext uri="{FF2B5EF4-FFF2-40B4-BE49-F238E27FC236}">
                      <a16:creationId xmlns:a16="http://schemas.microsoft.com/office/drawing/2014/main" id="{1FD59B6A-A502-33FB-B5E6-034A45932F58}"/>
                    </a:ext>
                  </a:extLst>
                </p14:cNvPr>
                <p14:cNvContentPartPr/>
                <p14:nvPr/>
              </p14:nvContentPartPr>
              <p14:xfrm>
                <a:off x="6125424" y="3105424"/>
                <a:ext cx="114840" cy="12600"/>
              </p14:xfrm>
            </p:contentPart>
          </mc:Choice>
          <mc:Fallback xmlns="">
            <p:pic>
              <p:nvPicPr>
                <p:cNvPr id="36" name="Pismo odręczne 35">
                  <a:extLst>
                    <a:ext uri="{FF2B5EF4-FFF2-40B4-BE49-F238E27FC236}">
                      <a16:creationId xmlns:a16="http://schemas.microsoft.com/office/drawing/2014/main" id="{1FD59B6A-A502-33FB-B5E6-034A45932F58}"/>
                    </a:ext>
                  </a:extLst>
                </p:cNvPr>
                <p:cNvPicPr/>
                <p:nvPr/>
              </p:nvPicPr>
              <p:blipFill>
                <a:blip r:embed="rId305"/>
                <a:stretch>
                  <a:fillRect/>
                </a:stretch>
              </p:blipFill>
              <p:spPr>
                <a:xfrm>
                  <a:off x="6116424" y="3096784"/>
                  <a:ext cx="132480" cy="30240"/>
                </a:xfrm>
                <a:prstGeom prst="rect">
                  <a:avLst/>
                </a:prstGeom>
              </p:spPr>
            </p:pic>
          </mc:Fallback>
        </mc:AlternateContent>
      </p:grpSp>
      <p:grpSp>
        <p:nvGrpSpPr>
          <p:cNvPr id="98" name="Grupa 97">
            <a:extLst>
              <a:ext uri="{FF2B5EF4-FFF2-40B4-BE49-F238E27FC236}">
                <a16:creationId xmlns:a16="http://schemas.microsoft.com/office/drawing/2014/main" id="{B0BC02E2-79F9-44B4-BC7B-A49CE010F576}"/>
              </a:ext>
            </a:extLst>
          </p:cNvPr>
          <p:cNvGrpSpPr/>
          <p:nvPr/>
        </p:nvGrpSpPr>
        <p:grpSpPr>
          <a:xfrm>
            <a:off x="6721584" y="2828944"/>
            <a:ext cx="940680" cy="436320"/>
            <a:chOff x="6721584" y="2828944"/>
            <a:chExt cx="940680" cy="436320"/>
          </a:xfrm>
        </p:grpSpPr>
        <mc:AlternateContent xmlns:mc="http://schemas.openxmlformats.org/markup-compatibility/2006" xmlns:p14="http://schemas.microsoft.com/office/powerpoint/2010/main">
          <mc:Choice Requires="p14">
            <p:contentPart p14:bwMode="auto" r:id="rId306">
              <p14:nvContentPartPr>
                <p14:cNvPr id="38" name="Pismo odręczne 37">
                  <a:extLst>
                    <a:ext uri="{FF2B5EF4-FFF2-40B4-BE49-F238E27FC236}">
                      <a16:creationId xmlns:a16="http://schemas.microsoft.com/office/drawing/2014/main" id="{FD7FFD01-DFE6-4624-67CF-2FBE3493C116}"/>
                    </a:ext>
                  </a:extLst>
                </p14:cNvPr>
                <p14:cNvContentPartPr/>
                <p14:nvPr/>
              </p14:nvContentPartPr>
              <p14:xfrm>
                <a:off x="6721584" y="3039184"/>
                <a:ext cx="104040" cy="81000"/>
              </p14:xfrm>
            </p:contentPart>
          </mc:Choice>
          <mc:Fallback xmlns="">
            <p:pic>
              <p:nvPicPr>
                <p:cNvPr id="38" name="Pismo odręczne 37">
                  <a:extLst>
                    <a:ext uri="{FF2B5EF4-FFF2-40B4-BE49-F238E27FC236}">
                      <a16:creationId xmlns:a16="http://schemas.microsoft.com/office/drawing/2014/main" id="{FD7FFD01-DFE6-4624-67CF-2FBE3493C116}"/>
                    </a:ext>
                  </a:extLst>
                </p:cNvPr>
                <p:cNvPicPr/>
                <p:nvPr/>
              </p:nvPicPr>
              <p:blipFill>
                <a:blip r:embed="rId307"/>
                <a:stretch>
                  <a:fillRect/>
                </a:stretch>
              </p:blipFill>
              <p:spPr>
                <a:xfrm>
                  <a:off x="6712584" y="3030184"/>
                  <a:ext cx="121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 name="Pismo odręczne 38">
                  <a:extLst>
                    <a:ext uri="{FF2B5EF4-FFF2-40B4-BE49-F238E27FC236}">
                      <a16:creationId xmlns:a16="http://schemas.microsoft.com/office/drawing/2014/main" id="{ABE15706-0F48-9E3E-E671-FF8545FC70F1}"/>
                    </a:ext>
                  </a:extLst>
                </p14:cNvPr>
                <p14:cNvContentPartPr/>
                <p14:nvPr/>
              </p14:nvContentPartPr>
              <p14:xfrm>
                <a:off x="6870264" y="2866384"/>
                <a:ext cx="18000" cy="221760"/>
              </p14:xfrm>
            </p:contentPart>
          </mc:Choice>
          <mc:Fallback xmlns="">
            <p:pic>
              <p:nvPicPr>
                <p:cNvPr id="39" name="Pismo odręczne 38">
                  <a:extLst>
                    <a:ext uri="{FF2B5EF4-FFF2-40B4-BE49-F238E27FC236}">
                      <a16:creationId xmlns:a16="http://schemas.microsoft.com/office/drawing/2014/main" id="{ABE15706-0F48-9E3E-E671-FF8545FC70F1}"/>
                    </a:ext>
                  </a:extLst>
                </p:cNvPr>
                <p:cNvPicPr/>
                <p:nvPr/>
              </p:nvPicPr>
              <p:blipFill>
                <a:blip r:embed="rId309"/>
                <a:stretch>
                  <a:fillRect/>
                </a:stretch>
              </p:blipFill>
              <p:spPr>
                <a:xfrm>
                  <a:off x="6861624" y="2857744"/>
                  <a:ext cx="356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5" name="Pismo odręczne 44">
                  <a:extLst>
                    <a:ext uri="{FF2B5EF4-FFF2-40B4-BE49-F238E27FC236}">
                      <a16:creationId xmlns:a16="http://schemas.microsoft.com/office/drawing/2014/main" id="{A17CD261-ABBB-9C79-D92D-F10AE6918C17}"/>
                    </a:ext>
                  </a:extLst>
                </p14:cNvPr>
                <p14:cNvContentPartPr/>
                <p14:nvPr/>
              </p14:nvContentPartPr>
              <p14:xfrm>
                <a:off x="6827064" y="2994184"/>
                <a:ext cx="83520" cy="15120"/>
              </p14:xfrm>
            </p:contentPart>
          </mc:Choice>
          <mc:Fallback xmlns="">
            <p:pic>
              <p:nvPicPr>
                <p:cNvPr id="45" name="Pismo odręczne 44">
                  <a:extLst>
                    <a:ext uri="{FF2B5EF4-FFF2-40B4-BE49-F238E27FC236}">
                      <a16:creationId xmlns:a16="http://schemas.microsoft.com/office/drawing/2014/main" id="{A17CD261-ABBB-9C79-D92D-F10AE6918C17}"/>
                    </a:ext>
                  </a:extLst>
                </p:cNvPr>
                <p:cNvPicPr/>
                <p:nvPr/>
              </p:nvPicPr>
              <p:blipFill>
                <a:blip r:embed="rId311"/>
                <a:stretch>
                  <a:fillRect/>
                </a:stretch>
              </p:blipFill>
              <p:spPr>
                <a:xfrm>
                  <a:off x="6818064" y="2985184"/>
                  <a:ext cx="101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7" name="Pismo odręczne 46">
                  <a:extLst>
                    <a:ext uri="{FF2B5EF4-FFF2-40B4-BE49-F238E27FC236}">
                      <a16:creationId xmlns:a16="http://schemas.microsoft.com/office/drawing/2014/main" id="{0651E89C-2C19-A0FE-92F2-6BCD007CDD46}"/>
                    </a:ext>
                  </a:extLst>
                </p14:cNvPr>
                <p14:cNvContentPartPr/>
                <p14:nvPr/>
              </p14:nvContentPartPr>
              <p14:xfrm>
                <a:off x="6973224" y="3015784"/>
                <a:ext cx="129960" cy="77040"/>
              </p14:xfrm>
            </p:contentPart>
          </mc:Choice>
          <mc:Fallback xmlns="">
            <p:pic>
              <p:nvPicPr>
                <p:cNvPr id="47" name="Pismo odręczne 46">
                  <a:extLst>
                    <a:ext uri="{FF2B5EF4-FFF2-40B4-BE49-F238E27FC236}">
                      <a16:creationId xmlns:a16="http://schemas.microsoft.com/office/drawing/2014/main" id="{0651E89C-2C19-A0FE-92F2-6BCD007CDD46}"/>
                    </a:ext>
                  </a:extLst>
                </p:cNvPr>
                <p:cNvPicPr/>
                <p:nvPr/>
              </p:nvPicPr>
              <p:blipFill>
                <a:blip r:embed="rId313"/>
                <a:stretch>
                  <a:fillRect/>
                </a:stretch>
              </p:blipFill>
              <p:spPr>
                <a:xfrm>
                  <a:off x="6964224" y="3007144"/>
                  <a:ext cx="147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8" name="Pismo odręczne 47">
                  <a:extLst>
                    <a:ext uri="{FF2B5EF4-FFF2-40B4-BE49-F238E27FC236}">
                      <a16:creationId xmlns:a16="http://schemas.microsoft.com/office/drawing/2014/main" id="{C861F8A2-B8CA-435B-8365-F5EAFEFF507B}"/>
                    </a:ext>
                  </a:extLst>
                </p14:cNvPr>
                <p14:cNvContentPartPr/>
                <p14:nvPr/>
              </p14:nvContentPartPr>
              <p14:xfrm>
                <a:off x="7132704" y="2986264"/>
                <a:ext cx="98280" cy="134640"/>
              </p14:xfrm>
            </p:contentPart>
          </mc:Choice>
          <mc:Fallback xmlns="">
            <p:pic>
              <p:nvPicPr>
                <p:cNvPr id="48" name="Pismo odręczne 47">
                  <a:extLst>
                    <a:ext uri="{FF2B5EF4-FFF2-40B4-BE49-F238E27FC236}">
                      <a16:creationId xmlns:a16="http://schemas.microsoft.com/office/drawing/2014/main" id="{C861F8A2-B8CA-435B-8365-F5EAFEFF507B}"/>
                    </a:ext>
                  </a:extLst>
                </p:cNvPr>
                <p:cNvPicPr/>
                <p:nvPr/>
              </p:nvPicPr>
              <p:blipFill>
                <a:blip r:embed="rId315"/>
                <a:stretch>
                  <a:fillRect/>
                </a:stretch>
              </p:blipFill>
              <p:spPr>
                <a:xfrm>
                  <a:off x="7124064" y="2977624"/>
                  <a:ext cx="115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50" name="Pismo odręczne 49">
                  <a:extLst>
                    <a:ext uri="{FF2B5EF4-FFF2-40B4-BE49-F238E27FC236}">
                      <a16:creationId xmlns:a16="http://schemas.microsoft.com/office/drawing/2014/main" id="{4E869587-321C-49A3-679F-2E6085246791}"/>
                    </a:ext>
                  </a:extLst>
                </p14:cNvPr>
                <p14:cNvContentPartPr/>
                <p14:nvPr/>
              </p14:nvContentPartPr>
              <p14:xfrm>
                <a:off x="7347264" y="2828944"/>
                <a:ext cx="144720" cy="436320"/>
              </p14:xfrm>
            </p:contentPart>
          </mc:Choice>
          <mc:Fallback xmlns="">
            <p:pic>
              <p:nvPicPr>
                <p:cNvPr id="50" name="Pismo odręczne 49">
                  <a:extLst>
                    <a:ext uri="{FF2B5EF4-FFF2-40B4-BE49-F238E27FC236}">
                      <a16:creationId xmlns:a16="http://schemas.microsoft.com/office/drawing/2014/main" id="{4E869587-321C-49A3-679F-2E6085246791}"/>
                    </a:ext>
                  </a:extLst>
                </p:cNvPr>
                <p:cNvPicPr/>
                <p:nvPr/>
              </p:nvPicPr>
              <p:blipFill>
                <a:blip r:embed="rId317"/>
                <a:stretch>
                  <a:fillRect/>
                </a:stretch>
              </p:blipFill>
              <p:spPr>
                <a:xfrm>
                  <a:off x="7338264" y="2819944"/>
                  <a:ext cx="16236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4" name="Pismo odręczne 53">
                  <a:extLst>
                    <a:ext uri="{FF2B5EF4-FFF2-40B4-BE49-F238E27FC236}">
                      <a16:creationId xmlns:a16="http://schemas.microsoft.com/office/drawing/2014/main" id="{DB5A26A5-53E9-6D1A-B250-86464D3A4E2C}"/>
                    </a:ext>
                  </a:extLst>
                </p14:cNvPr>
                <p14:cNvContentPartPr/>
                <p14:nvPr/>
              </p14:nvContentPartPr>
              <p14:xfrm>
                <a:off x="7307304" y="3097504"/>
                <a:ext cx="122040" cy="31320"/>
              </p14:xfrm>
            </p:contentPart>
          </mc:Choice>
          <mc:Fallback xmlns="">
            <p:pic>
              <p:nvPicPr>
                <p:cNvPr id="54" name="Pismo odręczne 53">
                  <a:extLst>
                    <a:ext uri="{FF2B5EF4-FFF2-40B4-BE49-F238E27FC236}">
                      <a16:creationId xmlns:a16="http://schemas.microsoft.com/office/drawing/2014/main" id="{DB5A26A5-53E9-6D1A-B250-86464D3A4E2C}"/>
                    </a:ext>
                  </a:extLst>
                </p:cNvPr>
                <p:cNvPicPr/>
                <p:nvPr/>
              </p:nvPicPr>
              <p:blipFill>
                <a:blip r:embed="rId319"/>
                <a:stretch>
                  <a:fillRect/>
                </a:stretch>
              </p:blipFill>
              <p:spPr>
                <a:xfrm>
                  <a:off x="7298304" y="3088864"/>
                  <a:ext cx="139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96" name="Pismo odręczne 95">
                  <a:extLst>
                    <a:ext uri="{FF2B5EF4-FFF2-40B4-BE49-F238E27FC236}">
                      <a16:creationId xmlns:a16="http://schemas.microsoft.com/office/drawing/2014/main" id="{7C936E6F-3587-3ABE-D932-2596A3897AE5}"/>
                    </a:ext>
                  </a:extLst>
                </p14:cNvPr>
                <p14:cNvContentPartPr/>
                <p14:nvPr/>
              </p14:nvContentPartPr>
              <p14:xfrm>
                <a:off x="7484064" y="3084544"/>
                <a:ext cx="122760" cy="103680"/>
              </p14:xfrm>
            </p:contentPart>
          </mc:Choice>
          <mc:Fallback xmlns="">
            <p:pic>
              <p:nvPicPr>
                <p:cNvPr id="96" name="Pismo odręczne 95">
                  <a:extLst>
                    <a:ext uri="{FF2B5EF4-FFF2-40B4-BE49-F238E27FC236}">
                      <a16:creationId xmlns:a16="http://schemas.microsoft.com/office/drawing/2014/main" id="{7C936E6F-3587-3ABE-D932-2596A3897AE5}"/>
                    </a:ext>
                  </a:extLst>
                </p:cNvPr>
                <p:cNvPicPr/>
                <p:nvPr/>
              </p:nvPicPr>
              <p:blipFill>
                <a:blip r:embed="rId321"/>
                <a:stretch>
                  <a:fillRect/>
                </a:stretch>
              </p:blipFill>
              <p:spPr>
                <a:xfrm>
                  <a:off x="7475064" y="3075544"/>
                  <a:ext cx="140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97" name="Pismo odręczne 96">
                  <a:extLst>
                    <a:ext uri="{FF2B5EF4-FFF2-40B4-BE49-F238E27FC236}">
                      <a16:creationId xmlns:a16="http://schemas.microsoft.com/office/drawing/2014/main" id="{8D089601-3AE0-DBCB-EA03-C9BADBFD13CF}"/>
                    </a:ext>
                  </a:extLst>
                </p14:cNvPr>
                <p14:cNvContentPartPr/>
                <p14:nvPr/>
              </p14:nvContentPartPr>
              <p14:xfrm>
                <a:off x="7624464" y="3159784"/>
                <a:ext cx="37800" cy="21960"/>
              </p14:xfrm>
            </p:contentPart>
          </mc:Choice>
          <mc:Fallback xmlns="">
            <p:pic>
              <p:nvPicPr>
                <p:cNvPr id="97" name="Pismo odręczne 96">
                  <a:extLst>
                    <a:ext uri="{FF2B5EF4-FFF2-40B4-BE49-F238E27FC236}">
                      <a16:creationId xmlns:a16="http://schemas.microsoft.com/office/drawing/2014/main" id="{8D089601-3AE0-DBCB-EA03-C9BADBFD13CF}"/>
                    </a:ext>
                  </a:extLst>
                </p:cNvPr>
                <p:cNvPicPr/>
                <p:nvPr/>
              </p:nvPicPr>
              <p:blipFill>
                <a:blip r:embed="rId323"/>
                <a:stretch>
                  <a:fillRect/>
                </a:stretch>
              </p:blipFill>
              <p:spPr>
                <a:xfrm>
                  <a:off x="7615464" y="3151144"/>
                  <a:ext cx="55440" cy="39600"/>
                </a:xfrm>
                <a:prstGeom prst="rect">
                  <a:avLst/>
                </a:prstGeom>
              </p:spPr>
            </p:pic>
          </mc:Fallback>
        </mc:AlternateContent>
      </p:grpSp>
      <p:grpSp>
        <p:nvGrpSpPr>
          <p:cNvPr id="155" name="Grupa 154">
            <a:extLst>
              <a:ext uri="{FF2B5EF4-FFF2-40B4-BE49-F238E27FC236}">
                <a16:creationId xmlns:a16="http://schemas.microsoft.com/office/drawing/2014/main" id="{C202D1C0-E363-138D-5C5E-08EA32960748}"/>
              </a:ext>
            </a:extLst>
          </p:cNvPr>
          <p:cNvGrpSpPr/>
          <p:nvPr/>
        </p:nvGrpSpPr>
        <p:grpSpPr>
          <a:xfrm>
            <a:off x="8042424" y="2894104"/>
            <a:ext cx="1541880" cy="416520"/>
            <a:chOff x="8042424" y="2894104"/>
            <a:chExt cx="1541880" cy="416520"/>
          </a:xfrm>
        </p:grpSpPr>
        <mc:AlternateContent xmlns:mc="http://schemas.openxmlformats.org/markup-compatibility/2006" xmlns:p14="http://schemas.microsoft.com/office/powerpoint/2010/main">
          <mc:Choice Requires="p14">
            <p:contentPart p14:bwMode="auto" r:id="rId324">
              <p14:nvContentPartPr>
                <p14:cNvPr id="99" name="Pismo odręczne 98">
                  <a:extLst>
                    <a:ext uri="{FF2B5EF4-FFF2-40B4-BE49-F238E27FC236}">
                      <a16:creationId xmlns:a16="http://schemas.microsoft.com/office/drawing/2014/main" id="{3893BA47-F751-8287-F129-07ADA25CB11F}"/>
                    </a:ext>
                  </a:extLst>
                </p14:cNvPr>
                <p14:cNvContentPartPr/>
                <p14:nvPr/>
              </p14:nvContentPartPr>
              <p14:xfrm>
                <a:off x="8076264" y="3033424"/>
                <a:ext cx="38880" cy="260280"/>
              </p14:xfrm>
            </p:contentPart>
          </mc:Choice>
          <mc:Fallback xmlns="">
            <p:pic>
              <p:nvPicPr>
                <p:cNvPr id="99" name="Pismo odręczne 98">
                  <a:extLst>
                    <a:ext uri="{FF2B5EF4-FFF2-40B4-BE49-F238E27FC236}">
                      <a16:creationId xmlns:a16="http://schemas.microsoft.com/office/drawing/2014/main" id="{3893BA47-F751-8287-F129-07ADA25CB11F}"/>
                    </a:ext>
                  </a:extLst>
                </p:cNvPr>
                <p:cNvPicPr/>
                <p:nvPr/>
              </p:nvPicPr>
              <p:blipFill>
                <a:blip r:embed="rId325"/>
                <a:stretch>
                  <a:fillRect/>
                </a:stretch>
              </p:blipFill>
              <p:spPr>
                <a:xfrm>
                  <a:off x="8067624" y="3024784"/>
                  <a:ext cx="565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00" name="Pismo odręczne 99">
                  <a:extLst>
                    <a:ext uri="{FF2B5EF4-FFF2-40B4-BE49-F238E27FC236}">
                      <a16:creationId xmlns:a16="http://schemas.microsoft.com/office/drawing/2014/main" id="{03C37BAA-EAFD-6876-53F6-591E9F6EE4F9}"/>
                    </a:ext>
                  </a:extLst>
                </p14:cNvPr>
                <p14:cNvContentPartPr/>
                <p14:nvPr/>
              </p14:nvContentPartPr>
              <p14:xfrm>
                <a:off x="8042424" y="3051424"/>
                <a:ext cx="141480" cy="85320"/>
              </p14:xfrm>
            </p:contentPart>
          </mc:Choice>
          <mc:Fallback xmlns="">
            <p:pic>
              <p:nvPicPr>
                <p:cNvPr id="100" name="Pismo odręczne 99">
                  <a:extLst>
                    <a:ext uri="{FF2B5EF4-FFF2-40B4-BE49-F238E27FC236}">
                      <a16:creationId xmlns:a16="http://schemas.microsoft.com/office/drawing/2014/main" id="{03C37BAA-EAFD-6876-53F6-591E9F6EE4F9}"/>
                    </a:ext>
                  </a:extLst>
                </p:cNvPr>
                <p:cNvPicPr/>
                <p:nvPr/>
              </p:nvPicPr>
              <p:blipFill>
                <a:blip r:embed="rId327"/>
                <a:stretch>
                  <a:fillRect/>
                </a:stretch>
              </p:blipFill>
              <p:spPr>
                <a:xfrm>
                  <a:off x="8033424" y="3042424"/>
                  <a:ext cx="159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03" name="Pismo odręczne 102">
                  <a:extLst>
                    <a:ext uri="{FF2B5EF4-FFF2-40B4-BE49-F238E27FC236}">
                      <a16:creationId xmlns:a16="http://schemas.microsoft.com/office/drawing/2014/main" id="{8827711B-8096-63AC-7D0A-B44198295800}"/>
                    </a:ext>
                  </a:extLst>
                </p14:cNvPr>
                <p14:cNvContentPartPr/>
                <p14:nvPr/>
              </p14:nvContentPartPr>
              <p14:xfrm>
                <a:off x="8271744" y="3062224"/>
                <a:ext cx="229680" cy="101880"/>
              </p14:xfrm>
            </p:contentPart>
          </mc:Choice>
          <mc:Fallback xmlns="">
            <p:pic>
              <p:nvPicPr>
                <p:cNvPr id="103" name="Pismo odręczne 102">
                  <a:extLst>
                    <a:ext uri="{FF2B5EF4-FFF2-40B4-BE49-F238E27FC236}">
                      <a16:creationId xmlns:a16="http://schemas.microsoft.com/office/drawing/2014/main" id="{8827711B-8096-63AC-7D0A-B44198295800}"/>
                    </a:ext>
                  </a:extLst>
                </p:cNvPr>
                <p:cNvPicPr/>
                <p:nvPr/>
              </p:nvPicPr>
              <p:blipFill>
                <a:blip r:embed="rId329"/>
                <a:stretch>
                  <a:fillRect/>
                </a:stretch>
              </p:blipFill>
              <p:spPr>
                <a:xfrm>
                  <a:off x="8262744" y="3053224"/>
                  <a:ext cx="247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04" name="Pismo odręczne 103">
                  <a:extLst>
                    <a:ext uri="{FF2B5EF4-FFF2-40B4-BE49-F238E27FC236}">
                      <a16:creationId xmlns:a16="http://schemas.microsoft.com/office/drawing/2014/main" id="{00B9B4FA-3EF0-2CDD-0FA1-4DE2552EB32E}"/>
                    </a:ext>
                  </a:extLst>
                </p14:cNvPr>
                <p14:cNvContentPartPr/>
                <p14:nvPr/>
              </p14:nvContentPartPr>
              <p14:xfrm>
                <a:off x="8552904" y="3085624"/>
                <a:ext cx="154440" cy="225000"/>
              </p14:xfrm>
            </p:contentPart>
          </mc:Choice>
          <mc:Fallback xmlns="">
            <p:pic>
              <p:nvPicPr>
                <p:cNvPr id="104" name="Pismo odręczne 103">
                  <a:extLst>
                    <a:ext uri="{FF2B5EF4-FFF2-40B4-BE49-F238E27FC236}">
                      <a16:creationId xmlns:a16="http://schemas.microsoft.com/office/drawing/2014/main" id="{00B9B4FA-3EF0-2CDD-0FA1-4DE2552EB32E}"/>
                    </a:ext>
                  </a:extLst>
                </p:cNvPr>
                <p:cNvPicPr/>
                <p:nvPr/>
              </p:nvPicPr>
              <p:blipFill>
                <a:blip r:embed="rId331"/>
                <a:stretch>
                  <a:fillRect/>
                </a:stretch>
              </p:blipFill>
              <p:spPr>
                <a:xfrm>
                  <a:off x="8544264" y="3076624"/>
                  <a:ext cx="172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05" name="Pismo odręczne 104">
                  <a:extLst>
                    <a:ext uri="{FF2B5EF4-FFF2-40B4-BE49-F238E27FC236}">
                      <a16:creationId xmlns:a16="http://schemas.microsoft.com/office/drawing/2014/main" id="{E795BBFC-DA20-2590-1541-3D75755EC94D}"/>
                    </a:ext>
                  </a:extLst>
                </p14:cNvPr>
                <p14:cNvContentPartPr/>
                <p14:nvPr/>
              </p14:nvContentPartPr>
              <p14:xfrm>
                <a:off x="8765304" y="2897344"/>
                <a:ext cx="28080" cy="274680"/>
              </p14:xfrm>
            </p:contentPart>
          </mc:Choice>
          <mc:Fallback xmlns="">
            <p:pic>
              <p:nvPicPr>
                <p:cNvPr id="105" name="Pismo odręczne 104">
                  <a:extLst>
                    <a:ext uri="{FF2B5EF4-FFF2-40B4-BE49-F238E27FC236}">
                      <a16:creationId xmlns:a16="http://schemas.microsoft.com/office/drawing/2014/main" id="{E795BBFC-DA20-2590-1541-3D75755EC94D}"/>
                    </a:ext>
                  </a:extLst>
                </p:cNvPr>
                <p:cNvPicPr/>
                <p:nvPr/>
              </p:nvPicPr>
              <p:blipFill>
                <a:blip r:embed="rId333"/>
                <a:stretch>
                  <a:fillRect/>
                </a:stretch>
              </p:blipFill>
              <p:spPr>
                <a:xfrm>
                  <a:off x="8756304" y="2888344"/>
                  <a:ext cx="457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42" name="Pismo odręczne 141">
                  <a:extLst>
                    <a:ext uri="{FF2B5EF4-FFF2-40B4-BE49-F238E27FC236}">
                      <a16:creationId xmlns:a16="http://schemas.microsoft.com/office/drawing/2014/main" id="{5BE80A89-1B52-90B4-6E36-901F9ACC72AE}"/>
                    </a:ext>
                  </a:extLst>
                </p14:cNvPr>
                <p14:cNvContentPartPr/>
                <p14:nvPr/>
              </p14:nvContentPartPr>
              <p14:xfrm>
                <a:off x="8831904" y="3075904"/>
                <a:ext cx="133920" cy="93240"/>
              </p14:xfrm>
            </p:contentPart>
          </mc:Choice>
          <mc:Fallback xmlns="">
            <p:pic>
              <p:nvPicPr>
                <p:cNvPr id="142" name="Pismo odręczne 141">
                  <a:extLst>
                    <a:ext uri="{FF2B5EF4-FFF2-40B4-BE49-F238E27FC236}">
                      <a16:creationId xmlns:a16="http://schemas.microsoft.com/office/drawing/2014/main" id="{5BE80A89-1B52-90B4-6E36-901F9ACC72AE}"/>
                    </a:ext>
                  </a:extLst>
                </p:cNvPr>
                <p:cNvPicPr/>
                <p:nvPr/>
              </p:nvPicPr>
              <p:blipFill>
                <a:blip r:embed="rId335"/>
                <a:stretch>
                  <a:fillRect/>
                </a:stretch>
              </p:blipFill>
              <p:spPr>
                <a:xfrm>
                  <a:off x="8822904" y="3066904"/>
                  <a:ext cx="151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44" name="Pismo odręczne 143">
                  <a:extLst>
                    <a:ext uri="{FF2B5EF4-FFF2-40B4-BE49-F238E27FC236}">
                      <a16:creationId xmlns:a16="http://schemas.microsoft.com/office/drawing/2014/main" id="{7CD14856-EC4F-B9A1-75CC-E20D276CDC34}"/>
                    </a:ext>
                  </a:extLst>
                </p14:cNvPr>
                <p14:cNvContentPartPr/>
                <p14:nvPr/>
              </p14:nvContentPartPr>
              <p14:xfrm>
                <a:off x="9011544" y="3034504"/>
                <a:ext cx="128160" cy="123480"/>
              </p14:xfrm>
            </p:contentPart>
          </mc:Choice>
          <mc:Fallback xmlns="">
            <p:pic>
              <p:nvPicPr>
                <p:cNvPr id="144" name="Pismo odręczne 143">
                  <a:extLst>
                    <a:ext uri="{FF2B5EF4-FFF2-40B4-BE49-F238E27FC236}">
                      <a16:creationId xmlns:a16="http://schemas.microsoft.com/office/drawing/2014/main" id="{7CD14856-EC4F-B9A1-75CC-E20D276CDC34}"/>
                    </a:ext>
                  </a:extLst>
                </p:cNvPr>
                <p:cNvPicPr/>
                <p:nvPr/>
              </p:nvPicPr>
              <p:blipFill>
                <a:blip r:embed="rId337"/>
                <a:stretch>
                  <a:fillRect/>
                </a:stretch>
              </p:blipFill>
              <p:spPr>
                <a:xfrm>
                  <a:off x="9002544" y="3025864"/>
                  <a:ext cx="145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45" name="Pismo odręczne 144">
                  <a:extLst>
                    <a:ext uri="{FF2B5EF4-FFF2-40B4-BE49-F238E27FC236}">
                      <a16:creationId xmlns:a16="http://schemas.microsoft.com/office/drawing/2014/main" id="{3A83EF22-63F8-A653-66A8-C0654A6FE868}"/>
                    </a:ext>
                  </a:extLst>
                </p14:cNvPr>
                <p14:cNvContentPartPr/>
                <p14:nvPr/>
              </p14:nvContentPartPr>
              <p14:xfrm>
                <a:off x="9064824" y="3115504"/>
                <a:ext cx="113760" cy="140760"/>
              </p14:xfrm>
            </p:contentPart>
          </mc:Choice>
          <mc:Fallback xmlns="">
            <p:pic>
              <p:nvPicPr>
                <p:cNvPr id="145" name="Pismo odręczne 144">
                  <a:extLst>
                    <a:ext uri="{FF2B5EF4-FFF2-40B4-BE49-F238E27FC236}">
                      <a16:creationId xmlns:a16="http://schemas.microsoft.com/office/drawing/2014/main" id="{3A83EF22-63F8-A653-66A8-C0654A6FE868}"/>
                    </a:ext>
                  </a:extLst>
                </p:cNvPr>
                <p:cNvPicPr/>
                <p:nvPr/>
              </p:nvPicPr>
              <p:blipFill>
                <a:blip r:embed="rId339"/>
                <a:stretch>
                  <a:fillRect/>
                </a:stretch>
              </p:blipFill>
              <p:spPr>
                <a:xfrm>
                  <a:off x="9056184" y="3106504"/>
                  <a:ext cx="131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49" name="Pismo odręczne 148">
                  <a:extLst>
                    <a:ext uri="{FF2B5EF4-FFF2-40B4-BE49-F238E27FC236}">
                      <a16:creationId xmlns:a16="http://schemas.microsoft.com/office/drawing/2014/main" id="{DF50B6F4-A096-D898-02A0-A45BB8D703BD}"/>
                    </a:ext>
                  </a:extLst>
                </p14:cNvPr>
                <p14:cNvContentPartPr/>
                <p14:nvPr/>
              </p14:nvContentPartPr>
              <p14:xfrm>
                <a:off x="9252384" y="2894104"/>
                <a:ext cx="65880" cy="249840"/>
              </p14:xfrm>
            </p:contentPart>
          </mc:Choice>
          <mc:Fallback xmlns="">
            <p:pic>
              <p:nvPicPr>
                <p:cNvPr id="149" name="Pismo odręczne 148">
                  <a:extLst>
                    <a:ext uri="{FF2B5EF4-FFF2-40B4-BE49-F238E27FC236}">
                      <a16:creationId xmlns:a16="http://schemas.microsoft.com/office/drawing/2014/main" id="{DF50B6F4-A096-D898-02A0-A45BB8D703BD}"/>
                    </a:ext>
                  </a:extLst>
                </p:cNvPr>
                <p:cNvPicPr/>
                <p:nvPr/>
              </p:nvPicPr>
              <p:blipFill>
                <a:blip r:embed="rId341"/>
                <a:stretch>
                  <a:fillRect/>
                </a:stretch>
              </p:blipFill>
              <p:spPr>
                <a:xfrm>
                  <a:off x="9243384" y="2885104"/>
                  <a:ext cx="835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50" name="Pismo odręczne 149">
                  <a:extLst>
                    <a:ext uri="{FF2B5EF4-FFF2-40B4-BE49-F238E27FC236}">
                      <a16:creationId xmlns:a16="http://schemas.microsoft.com/office/drawing/2014/main" id="{095785B3-2396-F152-7D2A-5812A1E1544A}"/>
                    </a:ext>
                  </a:extLst>
                </p14:cNvPr>
                <p14:cNvContentPartPr/>
                <p14:nvPr/>
              </p14:nvContentPartPr>
              <p14:xfrm>
                <a:off x="9385584" y="3093904"/>
                <a:ext cx="131040" cy="96480"/>
              </p14:xfrm>
            </p:contentPart>
          </mc:Choice>
          <mc:Fallback xmlns="">
            <p:pic>
              <p:nvPicPr>
                <p:cNvPr id="150" name="Pismo odręczne 149">
                  <a:extLst>
                    <a:ext uri="{FF2B5EF4-FFF2-40B4-BE49-F238E27FC236}">
                      <a16:creationId xmlns:a16="http://schemas.microsoft.com/office/drawing/2014/main" id="{095785B3-2396-F152-7D2A-5812A1E1544A}"/>
                    </a:ext>
                  </a:extLst>
                </p:cNvPr>
                <p:cNvPicPr/>
                <p:nvPr/>
              </p:nvPicPr>
              <p:blipFill>
                <a:blip r:embed="rId343"/>
                <a:stretch>
                  <a:fillRect/>
                </a:stretch>
              </p:blipFill>
              <p:spPr>
                <a:xfrm>
                  <a:off x="9376944" y="3084904"/>
                  <a:ext cx="148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53" name="Pismo odręczne 152">
                  <a:extLst>
                    <a:ext uri="{FF2B5EF4-FFF2-40B4-BE49-F238E27FC236}">
                      <a16:creationId xmlns:a16="http://schemas.microsoft.com/office/drawing/2014/main" id="{E5F459E1-C231-FC4A-FD43-4A5E0A6794BE}"/>
                    </a:ext>
                  </a:extLst>
                </p14:cNvPr>
                <p14:cNvContentPartPr/>
                <p14:nvPr/>
              </p14:nvContentPartPr>
              <p14:xfrm>
                <a:off x="9506544" y="3152584"/>
                <a:ext cx="77760" cy="44280"/>
              </p14:xfrm>
            </p:contentPart>
          </mc:Choice>
          <mc:Fallback xmlns="">
            <p:pic>
              <p:nvPicPr>
                <p:cNvPr id="153" name="Pismo odręczne 152">
                  <a:extLst>
                    <a:ext uri="{FF2B5EF4-FFF2-40B4-BE49-F238E27FC236}">
                      <a16:creationId xmlns:a16="http://schemas.microsoft.com/office/drawing/2014/main" id="{E5F459E1-C231-FC4A-FD43-4A5E0A6794BE}"/>
                    </a:ext>
                  </a:extLst>
                </p:cNvPr>
                <p:cNvPicPr/>
                <p:nvPr/>
              </p:nvPicPr>
              <p:blipFill>
                <a:blip r:embed="rId345"/>
                <a:stretch>
                  <a:fillRect/>
                </a:stretch>
              </p:blipFill>
              <p:spPr>
                <a:xfrm>
                  <a:off x="9497544" y="3143944"/>
                  <a:ext cx="95400" cy="61920"/>
                </a:xfrm>
                <a:prstGeom prst="rect">
                  <a:avLst/>
                </a:prstGeom>
              </p:spPr>
            </p:pic>
          </mc:Fallback>
        </mc:AlternateContent>
      </p:grpSp>
    </p:spTree>
    <p:extLst>
      <p:ext uri="{BB962C8B-B14F-4D97-AF65-F5344CB8AC3E}">
        <p14:creationId xmlns:p14="http://schemas.microsoft.com/office/powerpoint/2010/main" val="36807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strefa wyłącznego rybołówstwa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algn="just">
              <a:buFont typeface="Wingdings" panose="05000000000000000000" pitchFamily="2" charset="2"/>
              <a:buChar char="Ø"/>
            </a:pPr>
            <a:endParaRPr lang="pl-PL" sz="1600" dirty="0"/>
          </a:p>
          <a:p>
            <a:pPr algn="just">
              <a:buFont typeface="Wingdings" panose="05000000000000000000" pitchFamily="2" charset="2"/>
              <a:buChar char="Ø"/>
            </a:pPr>
            <a:endParaRPr lang="pl-PL" sz="1600" dirty="0"/>
          </a:p>
          <a:p>
            <a:pPr algn="just">
              <a:buFont typeface="Wingdings" panose="05000000000000000000" pitchFamily="2" charset="2"/>
              <a:buChar char="Ø"/>
            </a:pPr>
            <a:r>
              <a:rPr lang="pl-PL" sz="1600" dirty="0"/>
              <a:t>obszar, na którym państwo nadbrzeżne może zastrzec wyłączność rybołówstwa wyłącznie dla własnych obywateli, a dopuszczenie obcych rybaków do połowów uzależnione jest od zgody państwa nadbrzeżnego i może nastąpić na podstawie umów międzynarodowych albo przepisów wewnętrznych i decyzji odpowiednich władz (wydawanie licencji)</a:t>
            </a:r>
          </a:p>
          <a:p>
            <a:pPr algn="just">
              <a:buFont typeface="Wingdings" panose="05000000000000000000" pitchFamily="2" charset="2"/>
              <a:buChar char="Ø"/>
            </a:pPr>
            <a:r>
              <a:rPr lang="pl-PL" sz="1600" dirty="0"/>
              <a:t>państwa nadbrzeżne mogą tworzyć strefę wyłącznego rybołówstwa o szerokości 200 mil</a:t>
            </a:r>
          </a:p>
          <a:p>
            <a:pPr algn="just">
              <a:buFont typeface="Wingdings" panose="05000000000000000000" pitchFamily="2" charset="2"/>
              <a:buChar char="Ø"/>
            </a:pPr>
            <a:r>
              <a:rPr lang="pl-PL" sz="1600" dirty="0"/>
              <a:t>Polska strefa rybołówstwa graniczy ze strefami rybołówstwa Niemiec, Danii, Szwecji i Rosji; na obszarze tym rybołówstwo mogą uprawiać wyłącznie polskie statki rybackie; w przypadku obcych statków – rybołówstwo jest dopuszczalne, jeżeli przewiduje to umowa międzynarodowa zawarta przez Polskę z państwem przynależności statku   </a:t>
            </a:r>
          </a:p>
        </p:txBody>
      </p:sp>
    </p:spTree>
    <p:extLst>
      <p:ext uri="{BB962C8B-B14F-4D97-AF65-F5344CB8AC3E}">
        <p14:creationId xmlns:p14="http://schemas.microsoft.com/office/powerpoint/2010/main" val="364607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 wyłączna strefa ekonomiczna </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82945"/>
            <a:ext cx="10972800" cy="4835661"/>
          </a:xfrm>
        </p:spPr>
        <p:txBody>
          <a:bodyPr>
            <a:normAutofit/>
          </a:bodyPr>
          <a:lstStyle/>
          <a:p>
            <a:pPr algn="just">
              <a:buFont typeface="Wingdings" panose="05000000000000000000" pitchFamily="2" charset="2"/>
              <a:buChar char="Ø"/>
            </a:pPr>
            <a:endParaRPr lang="pl-PL" sz="1600" dirty="0"/>
          </a:p>
          <a:p>
            <a:pPr algn="just">
              <a:buFont typeface="Wingdings" panose="05000000000000000000" pitchFamily="2" charset="2"/>
              <a:buChar char="Ø"/>
            </a:pPr>
            <a:r>
              <a:rPr lang="pl-PL" sz="1600" dirty="0"/>
              <a:t>obszar rozciągający się poza morzem terytorialnym, na którym państwo nadbrzeżne posiada suwerenne prawa poszukiwania, eksploatacji, ochrony i gospodarowania zasobami naturalnymi, zarówno żywymi, jak i mineralnymi, wód morskich, jak również dna morskiego i jego podziemia</a:t>
            </a:r>
          </a:p>
          <a:p>
            <a:pPr algn="just">
              <a:buFont typeface="Wingdings" panose="05000000000000000000" pitchFamily="2" charset="2"/>
              <a:buChar char="Ø"/>
            </a:pPr>
            <a:r>
              <a:rPr lang="pl-PL" sz="1600" dirty="0"/>
              <a:t>państwa nadbrzeżne mogą tworzyć strefę ekonomiczną o szerokości 200 mil</a:t>
            </a:r>
          </a:p>
          <a:p>
            <a:pPr algn="just">
              <a:buFont typeface="Wingdings" panose="05000000000000000000" pitchFamily="2" charset="2"/>
              <a:buChar char="Ø"/>
            </a:pPr>
            <a:r>
              <a:rPr lang="pl-PL" sz="1600" dirty="0"/>
              <a:t>niekiedy państwa nie mogą skorzystać z maksymalnej dopuszczalnej strefy ekonomicznej ze względu na bliskie sąsiedztwo z wybrzeżem innego państwa – wówczas delimitacja powinna nastąpić w drodze umowy międzynarodowej pomiędzy zainteresowanymi stronami (art. 74 Konwencji o prawie morza)</a:t>
            </a:r>
          </a:p>
        </p:txBody>
      </p:sp>
    </p:spTree>
    <p:extLst>
      <p:ext uri="{BB962C8B-B14F-4D97-AF65-F5344CB8AC3E}">
        <p14:creationId xmlns:p14="http://schemas.microsoft.com/office/powerpoint/2010/main" val="257502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7E253-AAF7-BEE2-8607-62CC1DE4ABF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2473A32-4990-DCF6-8348-9848E4611A3F}"/>
              </a:ext>
            </a:extLst>
          </p:cNvPr>
          <p:cNvSpPr>
            <a:spLocks noGrp="1"/>
          </p:cNvSpPr>
          <p:nvPr>
            <p:ph type="title"/>
          </p:nvPr>
        </p:nvSpPr>
        <p:spPr/>
        <p:txBody>
          <a:bodyPr>
            <a:normAutofit/>
          </a:bodyPr>
          <a:lstStyle/>
          <a:p>
            <a:r>
              <a:rPr lang="pl-PL" sz="2000" dirty="0"/>
              <a:t>Prawo morza</a:t>
            </a:r>
            <a:br>
              <a:rPr lang="pl-PL" sz="2000" dirty="0"/>
            </a:br>
            <a:r>
              <a:rPr lang="pl-PL" sz="2000" dirty="0"/>
              <a:t>strefa wyłącznego rybołówstwa i wyłączna strefa ekonomiczna</a:t>
            </a:r>
          </a:p>
        </p:txBody>
      </p:sp>
      <p:sp>
        <p:nvSpPr>
          <p:cNvPr id="3" name="Symbol zastępczy zawartości 2">
            <a:extLst>
              <a:ext uri="{FF2B5EF4-FFF2-40B4-BE49-F238E27FC236}">
                <a16:creationId xmlns:a16="http://schemas.microsoft.com/office/drawing/2014/main" id="{425EA4A8-B071-8DFA-ED5C-D56ABDDAB32E}"/>
              </a:ext>
            </a:extLst>
          </p:cNvPr>
          <p:cNvSpPr>
            <a:spLocks noGrp="1"/>
          </p:cNvSpPr>
          <p:nvPr>
            <p:ph idx="1"/>
          </p:nvPr>
        </p:nvSpPr>
        <p:spPr>
          <a:xfrm>
            <a:off x="609600" y="1752601"/>
            <a:ext cx="10972800" cy="4791268"/>
          </a:xfrm>
        </p:spPr>
        <p:txBody>
          <a:bodyPr>
            <a:normAutofit/>
          </a:bodyPr>
          <a:lstStyle/>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5AA58A2A-3CC5-10C0-FB69-376B5A8615BA}"/>
                  </a:ext>
                </a:extLst>
              </p14:cNvPr>
              <p14:cNvContentPartPr/>
              <p14:nvPr/>
            </p14:nvContentPartPr>
            <p14:xfrm>
              <a:off x="878424" y="5480344"/>
              <a:ext cx="10618200" cy="516240"/>
            </p14:xfrm>
          </p:contentPart>
        </mc:Choice>
        <mc:Fallback xmlns="">
          <p:pic>
            <p:nvPicPr>
              <p:cNvPr id="6" name="Pismo odręczne 5">
                <a:extLst>
                  <a:ext uri="{FF2B5EF4-FFF2-40B4-BE49-F238E27FC236}">
                    <a16:creationId xmlns:a16="http://schemas.microsoft.com/office/drawing/2014/main" id="{5AA58A2A-3CC5-10C0-FB69-376B5A8615BA}"/>
                  </a:ext>
                </a:extLst>
              </p:cNvPr>
              <p:cNvPicPr/>
              <p:nvPr/>
            </p:nvPicPr>
            <p:blipFill>
              <a:blip r:embed="rId3"/>
              <a:stretch>
                <a:fillRect/>
              </a:stretch>
            </p:blipFill>
            <p:spPr>
              <a:xfrm>
                <a:off x="869424" y="5471704"/>
                <a:ext cx="106358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Pismo odręczne 7">
                <a:extLst>
                  <a:ext uri="{FF2B5EF4-FFF2-40B4-BE49-F238E27FC236}">
                    <a16:creationId xmlns:a16="http://schemas.microsoft.com/office/drawing/2014/main" id="{E85CF063-35C8-ACC5-0ED2-47198B722AF9}"/>
                  </a:ext>
                </a:extLst>
              </p14:cNvPr>
              <p14:cNvContentPartPr/>
              <p14:nvPr/>
            </p14:nvContentPartPr>
            <p14:xfrm>
              <a:off x="7142784" y="5574304"/>
              <a:ext cx="1312560" cy="27720"/>
            </p14:xfrm>
          </p:contentPart>
        </mc:Choice>
        <mc:Fallback xmlns="">
          <p:pic>
            <p:nvPicPr>
              <p:cNvPr id="8" name="Pismo odręczne 7">
                <a:extLst>
                  <a:ext uri="{FF2B5EF4-FFF2-40B4-BE49-F238E27FC236}">
                    <a16:creationId xmlns:a16="http://schemas.microsoft.com/office/drawing/2014/main" id="{E85CF063-35C8-ACC5-0ED2-47198B722AF9}"/>
                  </a:ext>
                </a:extLst>
              </p:cNvPr>
              <p:cNvPicPr/>
              <p:nvPr/>
            </p:nvPicPr>
            <p:blipFill>
              <a:blip r:embed="rId5"/>
              <a:stretch>
                <a:fillRect/>
              </a:stretch>
            </p:blipFill>
            <p:spPr>
              <a:xfrm>
                <a:off x="7134144" y="5565304"/>
                <a:ext cx="1330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ismo odręczne 8">
                <a:extLst>
                  <a:ext uri="{FF2B5EF4-FFF2-40B4-BE49-F238E27FC236}">
                    <a16:creationId xmlns:a16="http://schemas.microsoft.com/office/drawing/2014/main" id="{FE721262-F4D6-4BD0-8982-DEDC8C4EC853}"/>
                  </a:ext>
                </a:extLst>
              </p14:cNvPr>
              <p14:cNvContentPartPr/>
              <p14:nvPr/>
            </p14:nvContentPartPr>
            <p14:xfrm>
              <a:off x="10350384" y="5555584"/>
              <a:ext cx="1082160" cy="15120"/>
            </p14:xfrm>
          </p:contentPart>
        </mc:Choice>
        <mc:Fallback xmlns="">
          <p:pic>
            <p:nvPicPr>
              <p:cNvPr id="9" name="Pismo odręczne 8">
                <a:extLst>
                  <a:ext uri="{FF2B5EF4-FFF2-40B4-BE49-F238E27FC236}">
                    <a16:creationId xmlns:a16="http://schemas.microsoft.com/office/drawing/2014/main" id="{FE721262-F4D6-4BD0-8982-DEDC8C4EC853}"/>
                  </a:ext>
                </a:extLst>
              </p:cNvPr>
              <p:cNvPicPr/>
              <p:nvPr/>
            </p:nvPicPr>
            <p:blipFill>
              <a:blip r:embed="rId7"/>
              <a:stretch>
                <a:fillRect/>
              </a:stretch>
            </p:blipFill>
            <p:spPr>
              <a:xfrm>
                <a:off x="10341384" y="5546944"/>
                <a:ext cx="1099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Pismo odręczne 9">
                <a:extLst>
                  <a:ext uri="{FF2B5EF4-FFF2-40B4-BE49-F238E27FC236}">
                    <a16:creationId xmlns:a16="http://schemas.microsoft.com/office/drawing/2014/main" id="{F0924EE7-D9C5-0C19-25AE-EB66F2476BD5}"/>
                  </a:ext>
                </a:extLst>
              </p14:cNvPr>
              <p14:cNvContentPartPr/>
              <p14:nvPr/>
            </p14:nvContentPartPr>
            <p14:xfrm>
              <a:off x="1182264" y="5874184"/>
              <a:ext cx="376920" cy="21240"/>
            </p14:xfrm>
          </p:contentPart>
        </mc:Choice>
        <mc:Fallback xmlns="">
          <p:pic>
            <p:nvPicPr>
              <p:cNvPr id="10" name="Pismo odręczne 9">
                <a:extLst>
                  <a:ext uri="{FF2B5EF4-FFF2-40B4-BE49-F238E27FC236}">
                    <a16:creationId xmlns:a16="http://schemas.microsoft.com/office/drawing/2014/main" id="{F0924EE7-D9C5-0C19-25AE-EB66F2476BD5}"/>
                  </a:ext>
                </a:extLst>
              </p:cNvPr>
              <p:cNvPicPr/>
              <p:nvPr/>
            </p:nvPicPr>
            <p:blipFill>
              <a:blip r:embed="rId9"/>
              <a:stretch>
                <a:fillRect/>
              </a:stretch>
            </p:blipFill>
            <p:spPr>
              <a:xfrm>
                <a:off x="1128624" y="5766184"/>
                <a:ext cx="484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Pismo odręczne 10">
                <a:extLst>
                  <a:ext uri="{FF2B5EF4-FFF2-40B4-BE49-F238E27FC236}">
                    <a16:creationId xmlns:a16="http://schemas.microsoft.com/office/drawing/2014/main" id="{0D4D7822-C357-C8AC-4082-66F87D2CBCE1}"/>
                  </a:ext>
                </a:extLst>
              </p14:cNvPr>
              <p14:cNvContentPartPr/>
              <p14:nvPr/>
            </p14:nvContentPartPr>
            <p14:xfrm>
              <a:off x="959784" y="5670784"/>
              <a:ext cx="530280" cy="171720"/>
            </p14:xfrm>
          </p:contentPart>
        </mc:Choice>
        <mc:Fallback xmlns="">
          <p:pic>
            <p:nvPicPr>
              <p:cNvPr id="11" name="Pismo odręczne 10">
                <a:extLst>
                  <a:ext uri="{FF2B5EF4-FFF2-40B4-BE49-F238E27FC236}">
                    <a16:creationId xmlns:a16="http://schemas.microsoft.com/office/drawing/2014/main" id="{0D4D7822-C357-C8AC-4082-66F87D2CBCE1}"/>
                  </a:ext>
                </a:extLst>
              </p:cNvPr>
              <p:cNvPicPr/>
              <p:nvPr/>
            </p:nvPicPr>
            <p:blipFill>
              <a:blip r:embed="rId11"/>
              <a:stretch>
                <a:fillRect/>
              </a:stretch>
            </p:blipFill>
            <p:spPr>
              <a:xfrm>
                <a:off x="905784" y="5562784"/>
                <a:ext cx="6379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Pismo odręczne 11">
                <a:extLst>
                  <a:ext uri="{FF2B5EF4-FFF2-40B4-BE49-F238E27FC236}">
                    <a16:creationId xmlns:a16="http://schemas.microsoft.com/office/drawing/2014/main" id="{0F7FD206-7671-6EEE-C6A3-62756DBD0D4C}"/>
                  </a:ext>
                </a:extLst>
              </p14:cNvPr>
              <p14:cNvContentPartPr/>
              <p14:nvPr/>
            </p14:nvContentPartPr>
            <p14:xfrm>
              <a:off x="871584" y="5604184"/>
              <a:ext cx="1760760" cy="627480"/>
            </p14:xfrm>
          </p:contentPart>
        </mc:Choice>
        <mc:Fallback xmlns="">
          <p:pic>
            <p:nvPicPr>
              <p:cNvPr id="12" name="Pismo odręczne 11">
                <a:extLst>
                  <a:ext uri="{FF2B5EF4-FFF2-40B4-BE49-F238E27FC236}">
                    <a16:creationId xmlns:a16="http://schemas.microsoft.com/office/drawing/2014/main" id="{0F7FD206-7671-6EEE-C6A3-62756DBD0D4C}"/>
                  </a:ext>
                </a:extLst>
              </p:cNvPr>
              <p:cNvPicPr/>
              <p:nvPr/>
            </p:nvPicPr>
            <p:blipFill>
              <a:blip r:embed="rId13"/>
              <a:stretch>
                <a:fillRect/>
              </a:stretch>
            </p:blipFill>
            <p:spPr>
              <a:xfrm>
                <a:off x="817944" y="5496184"/>
                <a:ext cx="1868400" cy="843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Pismo odręczne 12">
                <a:extLst>
                  <a:ext uri="{FF2B5EF4-FFF2-40B4-BE49-F238E27FC236}">
                    <a16:creationId xmlns:a16="http://schemas.microsoft.com/office/drawing/2014/main" id="{BB18B502-4C32-50DB-464F-5BB123E3A26F}"/>
                  </a:ext>
                </a:extLst>
              </p14:cNvPr>
              <p14:cNvContentPartPr/>
              <p14:nvPr/>
            </p14:nvContentPartPr>
            <p14:xfrm>
              <a:off x="959064" y="5672224"/>
              <a:ext cx="5990400" cy="728640"/>
            </p14:xfrm>
          </p:contentPart>
        </mc:Choice>
        <mc:Fallback xmlns="">
          <p:pic>
            <p:nvPicPr>
              <p:cNvPr id="13" name="Pismo odręczne 12">
                <a:extLst>
                  <a:ext uri="{FF2B5EF4-FFF2-40B4-BE49-F238E27FC236}">
                    <a16:creationId xmlns:a16="http://schemas.microsoft.com/office/drawing/2014/main" id="{BB18B502-4C32-50DB-464F-5BB123E3A26F}"/>
                  </a:ext>
                </a:extLst>
              </p:cNvPr>
              <p:cNvPicPr/>
              <p:nvPr/>
            </p:nvPicPr>
            <p:blipFill>
              <a:blip r:embed="rId15"/>
              <a:stretch>
                <a:fillRect/>
              </a:stretch>
            </p:blipFill>
            <p:spPr>
              <a:xfrm>
                <a:off x="905064" y="5564584"/>
                <a:ext cx="609804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Pismo odręczne 13">
                <a:extLst>
                  <a:ext uri="{FF2B5EF4-FFF2-40B4-BE49-F238E27FC236}">
                    <a16:creationId xmlns:a16="http://schemas.microsoft.com/office/drawing/2014/main" id="{EED213C1-E108-0CF9-9DD4-4D7747F8B483}"/>
                  </a:ext>
                </a:extLst>
              </p14:cNvPr>
              <p14:cNvContentPartPr/>
              <p14:nvPr/>
            </p14:nvContentPartPr>
            <p14:xfrm>
              <a:off x="1064544" y="6344344"/>
              <a:ext cx="5899320" cy="213840"/>
            </p14:xfrm>
          </p:contentPart>
        </mc:Choice>
        <mc:Fallback xmlns="">
          <p:pic>
            <p:nvPicPr>
              <p:cNvPr id="14" name="Pismo odręczne 13">
                <a:extLst>
                  <a:ext uri="{FF2B5EF4-FFF2-40B4-BE49-F238E27FC236}">
                    <a16:creationId xmlns:a16="http://schemas.microsoft.com/office/drawing/2014/main" id="{EED213C1-E108-0CF9-9DD4-4D7747F8B483}"/>
                  </a:ext>
                </a:extLst>
              </p:cNvPr>
              <p:cNvPicPr/>
              <p:nvPr/>
            </p:nvPicPr>
            <p:blipFill>
              <a:blip r:embed="rId17"/>
              <a:stretch>
                <a:fillRect/>
              </a:stretch>
            </p:blipFill>
            <p:spPr>
              <a:xfrm>
                <a:off x="1010544" y="6236704"/>
                <a:ext cx="60069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Pismo odręczne 14">
                <a:extLst>
                  <a:ext uri="{FF2B5EF4-FFF2-40B4-BE49-F238E27FC236}">
                    <a16:creationId xmlns:a16="http://schemas.microsoft.com/office/drawing/2014/main" id="{E6D0A963-2704-563F-35C6-3907CAC23491}"/>
                  </a:ext>
                </a:extLst>
              </p14:cNvPr>
              <p14:cNvContentPartPr/>
              <p14:nvPr/>
            </p14:nvContentPartPr>
            <p14:xfrm>
              <a:off x="6354024" y="6278824"/>
              <a:ext cx="178560" cy="120960"/>
            </p14:xfrm>
          </p:contentPart>
        </mc:Choice>
        <mc:Fallback xmlns="">
          <p:pic>
            <p:nvPicPr>
              <p:cNvPr id="15" name="Pismo odręczne 14">
                <a:extLst>
                  <a:ext uri="{FF2B5EF4-FFF2-40B4-BE49-F238E27FC236}">
                    <a16:creationId xmlns:a16="http://schemas.microsoft.com/office/drawing/2014/main" id="{E6D0A963-2704-563F-35C6-3907CAC23491}"/>
                  </a:ext>
                </a:extLst>
              </p:cNvPr>
              <p:cNvPicPr/>
              <p:nvPr/>
            </p:nvPicPr>
            <p:blipFill>
              <a:blip r:embed="rId19"/>
              <a:stretch>
                <a:fillRect/>
              </a:stretch>
            </p:blipFill>
            <p:spPr>
              <a:xfrm>
                <a:off x="6300024" y="6171184"/>
                <a:ext cx="2862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Pismo odręczne 15">
                <a:extLst>
                  <a:ext uri="{FF2B5EF4-FFF2-40B4-BE49-F238E27FC236}">
                    <a16:creationId xmlns:a16="http://schemas.microsoft.com/office/drawing/2014/main" id="{B57912F0-BB50-9FA3-B4AF-EF41A435FF40}"/>
                  </a:ext>
                </a:extLst>
              </p14:cNvPr>
              <p14:cNvContentPartPr/>
              <p14:nvPr/>
            </p14:nvContentPartPr>
            <p14:xfrm>
              <a:off x="5101944" y="5671144"/>
              <a:ext cx="6261120" cy="840240"/>
            </p14:xfrm>
          </p:contentPart>
        </mc:Choice>
        <mc:Fallback xmlns="">
          <p:pic>
            <p:nvPicPr>
              <p:cNvPr id="16" name="Pismo odręczne 15">
                <a:extLst>
                  <a:ext uri="{FF2B5EF4-FFF2-40B4-BE49-F238E27FC236}">
                    <a16:creationId xmlns:a16="http://schemas.microsoft.com/office/drawing/2014/main" id="{B57912F0-BB50-9FA3-B4AF-EF41A435FF40}"/>
                  </a:ext>
                </a:extLst>
              </p:cNvPr>
              <p:cNvPicPr/>
              <p:nvPr/>
            </p:nvPicPr>
            <p:blipFill>
              <a:blip r:embed="rId21"/>
              <a:stretch>
                <a:fillRect/>
              </a:stretch>
            </p:blipFill>
            <p:spPr>
              <a:xfrm>
                <a:off x="5047944" y="5563144"/>
                <a:ext cx="6368760" cy="1055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Pismo odręczne 16">
                <a:extLst>
                  <a:ext uri="{FF2B5EF4-FFF2-40B4-BE49-F238E27FC236}">
                    <a16:creationId xmlns:a16="http://schemas.microsoft.com/office/drawing/2014/main" id="{461AD3BB-9548-CC4D-FB4D-EB365E0CC577}"/>
                  </a:ext>
                </a:extLst>
              </p14:cNvPr>
              <p14:cNvContentPartPr/>
              <p14:nvPr/>
            </p14:nvContentPartPr>
            <p14:xfrm>
              <a:off x="7451304" y="5568184"/>
              <a:ext cx="4179960" cy="935280"/>
            </p14:xfrm>
          </p:contentPart>
        </mc:Choice>
        <mc:Fallback xmlns="">
          <p:pic>
            <p:nvPicPr>
              <p:cNvPr id="17" name="Pismo odręczne 16">
                <a:extLst>
                  <a:ext uri="{FF2B5EF4-FFF2-40B4-BE49-F238E27FC236}">
                    <a16:creationId xmlns:a16="http://schemas.microsoft.com/office/drawing/2014/main" id="{461AD3BB-9548-CC4D-FB4D-EB365E0CC577}"/>
                  </a:ext>
                </a:extLst>
              </p:cNvPr>
              <p:cNvPicPr/>
              <p:nvPr/>
            </p:nvPicPr>
            <p:blipFill>
              <a:blip r:embed="rId23"/>
              <a:stretch>
                <a:fillRect/>
              </a:stretch>
            </p:blipFill>
            <p:spPr>
              <a:xfrm>
                <a:off x="7397664" y="5460184"/>
                <a:ext cx="4287600" cy="115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Pismo odręczne 23">
                <a:extLst>
                  <a:ext uri="{FF2B5EF4-FFF2-40B4-BE49-F238E27FC236}">
                    <a16:creationId xmlns:a16="http://schemas.microsoft.com/office/drawing/2014/main" id="{41C5E85D-24F0-01E4-B770-130CDC78604B}"/>
                  </a:ext>
                </a:extLst>
              </p14:cNvPr>
              <p14:cNvContentPartPr/>
              <p14:nvPr/>
            </p14:nvContentPartPr>
            <p14:xfrm>
              <a:off x="840264" y="1766584"/>
              <a:ext cx="9563400" cy="1820880"/>
            </p14:xfrm>
          </p:contentPart>
        </mc:Choice>
        <mc:Fallback xmlns="">
          <p:pic>
            <p:nvPicPr>
              <p:cNvPr id="24" name="Pismo odręczne 23">
                <a:extLst>
                  <a:ext uri="{FF2B5EF4-FFF2-40B4-BE49-F238E27FC236}">
                    <a16:creationId xmlns:a16="http://schemas.microsoft.com/office/drawing/2014/main" id="{41C5E85D-24F0-01E4-B770-130CDC78604B}"/>
                  </a:ext>
                </a:extLst>
              </p:cNvPr>
              <p:cNvPicPr/>
              <p:nvPr/>
            </p:nvPicPr>
            <p:blipFill>
              <a:blip r:embed="rId25"/>
              <a:stretch>
                <a:fillRect/>
              </a:stretch>
            </p:blipFill>
            <p:spPr>
              <a:xfrm>
                <a:off x="786624" y="1658944"/>
                <a:ext cx="9671040" cy="203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Pismo odręczne 27">
                <a:extLst>
                  <a:ext uri="{FF2B5EF4-FFF2-40B4-BE49-F238E27FC236}">
                    <a16:creationId xmlns:a16="http://schemas.microsoft.com/office/drawing/2014/main" id="{53C487C7-BE8B-ADAB-E56A-3CFA8DC4AB87}"/>
                  </a:ext>
                </a:extLst>
              </p14:cNvPr>
              <p14:cNvContentPartPr/>
              <p14:nvPr/>
            </p14:nvContentPartPr>
            <p14:xfrm>
              <a:off x="5229744" y="2973664"/>
              <a:ext cx="4443840" cy="411840"/>
            </p14:xfrm>
          </p:contentPart>
        </mc:Choice>
        <mc:Fallback xmlns="">
          <p:pic>
            <p:nvPicPr>
              <p:cNvPr id="28" name="Pismo odręczne 27">
                <a:extLst>
                  <a:ext uri="{FF2B5EF4-FFF2-40B4-BE49-F238E27FC236}">
                    <a16:creationId xmlns:a16="http://schemas.microsoft.com/office/drawing/2014/main" id="{53C487C7-BE8B-ADAB-E56A-3CFA8DC4AB87}"/>
                  </a:ext>
                </a:extLst>
              </p:cNvPr>
              <p:cNvPicPr/>
              <p:nvPr/>
            </p:nvPicPr>
            <p:blipFill>
              <a:blip r:embed="rId27"/>
              <a:stretch>
                <a:fillRect/>
              </a:stretch>
            </p:blipFill>
            <p:spPr>
              <a:xfrm>
                <a:off x="5175744" y="2866024"/>
                <a:ext cx="455148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Pismo odręczne 28">
                <a:extLst>
                  <a:ext uri="{FF2B5EF4-FFF2-40B4-BE49-F238E27FC236}">
                    <a16:creationId xmlns:a16="http://schemas.microsoft.com/office/drawing/2014/main" id="{5D77B075-627F-FEAF-4A5E-8F86262B2036}"/>
                  </a:ext>
                </a:extLst>
              </p14:cNvPr>
              <p14:cNvContentPartPr/>
              <p14:nvPr/>
            </p14:nvContentPartPr>
            <p14:xfrm>
              <a:off x="4542144" y="2011024"/>
              <a:ext cx="5072760" cy="1277280"/>
            </p14:xfrm>
          </p:contentPart>
        </mc:Choice>
        <mc:Fallback xmlns="">
          <p:pic>
            <p:nvPicPr>
              <p:cNvPr id="29" name="Pismo odręczne 28">
                <a:extLst>
                  <a:ext uri="{FF2B5EF4-FFF2-40B4-BE49-F238E27FC236}">
                    <a16:creationId xmlns:a16="http://schemas.microsoft.com/office/drawing/2014/main" id="{5D77B075-627F-FEAF-4A5E-8F86262B2036}"/>
                  </a:ext>
                </a:extLst>
              </p:cNvPr>
              <p:cNvPicPr/>
              <p:nvPr/>
            </p:nvPicPr>
            <p:blipFill>
              <a:blip r:embed="rId29"/>
              <a:stretch>
                <a:fillRect/>
              </a:stretch>
            </p:blipFill>
            <p:spPr>
              <a:xfrm>
                <a:off x="4488504" y="1903384"/>
                <a:ext cx="5180400" cy="1492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8" name="Pismo odręczne 57">
                <a:extLst>
                  <a:ext uri="{FF2B5EF4-FFF2-40B4-BE49-F238E27FC236}">
                    <a16:creationId xmlns:a16="http://schemas.microsoft.com/office/drawing/2014/main" id="{01FE6C06-6004-CC3C-B9FE-023F6D20C839}"/>
                  </a:ext>
                </a:extLst>
              </p14:cNvPr>
              <p14:cNvContentPartPr/>
              <p14:nvPr/>
            </p14:nvContentPartPr>
            <p14:xfrm>
              <a:off x="1258224" y="4936744"/>
              <a:ext cx="27360" cy="4320"/>
            </p14:xfrm>
          </p:contentPart>
        </mc:Choice>
        <mc:Fallback xmlns="">
          <p:pic>
            <p:nvPicPr>
              <p:cNvPr id="58" name="Pismo odręczne 57">
                <a:extLst>
                  <a:ext uri="{FF2B5EF4-FFF2-40B4-BE49-F238E27FC236}">
                    <a16:creationId xmlns:a16="http://schemas.microsoft.com/office/drawing/2014/main" id="{01FE6C06-6004-CC3C-B9FE-023F6D20C839}"/>
                  </a:ext>
                </a:extLst>
              </p:cNvPr>
              <p:cNvPicPr/>
              <p:nvPr/>
            </p:nvPicPr>
            <p:blipFill>
              <a:blip r:embed="rId31"/>
              <a:stretch>
                <a:fillRect/>
              </a:stretch>
            </p:blipFill>
            <p:spPr>
              <a:xfrm>
                <a:off x="1249584" y="4927744"/>
                <a:ext cx="45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3" name="Pismo odręczne 62">
                <a:extLst>
                  <a:ext uri="{FF2B5EF4-FFF2-40B4-BE49-F238E27FC236}">
                    <a16:creationId xmlns:a16="http://schemas.microsoft.com/office/drawing/2014/main" id="{81C65590-73C1-B2DB-A220-9B318A7DD3B1}"/>
                  </a:ext>
                </a:extLst>
              </p14:cNvPr>
              <p14:cNvContentPartPr/>
              <p14:nvPr/>
            </p14:nvContentPartPr>
            <p14:xfrm>
              <a:off x="2210424" y="5017024"/>
              <a:ext cx="27720" cy="1800"/>
            </p14:xfrm>
          </p:contentPart>
        </mc:Choice>
        <mc:Fallback xmlns="">
          <p:pic>
            <p:nvPicPr>
              <p:cNvPr id="63" name="Pismo odręczne 62">
                <a:extLst>
                  <a:ext uri="{FF2B5EF4-FFF2-40B4-BE49-F238E27FC236}">
                    <a16:creationId xmlns:a16="http://schemas.microsoft.com/office/drawing/2014/main" id="{81C65590-73C1-B2DB-A220-9B318A7DD3B1}"/>
                  </a:ext>
                </a:extLst>
              </p:cNvPr>
              <p:cNvPicPr/>
              <p:nvPr/>
            </p:nvPicPr>
            <p:blipFill>
              <a:blip r:embed="rId33"/>
              <a:stretch>
                <a:fillRect/>
              </a:stretch>
            </p:blipFill>
            <p:spPr>
              <a:xfrm>
                <a:off x="2201424" y="5008384"/>
                <a:ext cx="45360" cy="19440"/>
              </a:xfrm>
              <a:prstGeom prst="rect">
                <a:avLst/>
              </a:prstGeom>
            </p:spPr>
          </p:pic>
        </mc:Fallback>
      </mc:AlternateContent>
      <p:grpSp>
        <p:nvGrpSpPr>
          <p:cNvPr id="191" name="Grupa 190">
            <a:extLst>
              <a:ext uri="{FF2B5EF4-FFF2-40B4-BE49-F238E27FC236}">
                <a16:creationId xmlns:a16="http://schemas.microsoft.com/office/drawing/2014/main" id="{AA6A97A4-1615-58F6-07D0-CA004659F39F}"/>
              </a:ext>
            </a:extLst>
          </p:cNvPr>
          <p:cNvGrpSpPr/>
          <p:nvPr/>
        </p:nvGrpSpPr>
        <p:grpSpPr>
          <a:xfrm>
            <a:off x="5529264" y="4358224"/>
            <a:ext cx="781920" cy="1051560"/>
            <a:chOff x="5529264" y="4358224"/>
            <a:chExt cx="781920" cy="1051560"/>
          </a:xfrm>
        </p:grpSpPr>
        <mc:AlternateContent xmlns:mc="http://schemas.openxmlformats.org/markup-compatibility/2006" xmlns:p14="http://schemas.microsoft.com/office/powerpoint/2010/main">
          <mc:Choice Requires="p14">
            <p:contentPart p14:bwMode="auto" r:id="rId34">
              <p14:nvContentPartPr>
                <p14:cNvPr id="126" name="Pismo odręczne 125">
                  <a:extLst>
                    <a:ext uri="{FF2B5EF4-FFF2-40B4-BE49-F238E27FC236}">
                      <a16:creationId xmlns:a16="http://schemas.microsoft.com/office/drawing/2014/main" id="{C1EB5991-85E6-E089-6413-9E228A20381B}"/>
                    </a:ext>
                  </a:extLst>
                </p14:cNvPr>
                <p14:cNvContentPartPr/>
                <p14:nvPr/>
              </p14:nvContentPartPr>
              <p14:xfrm>
                <a:off x="6235584" y="4358224"/>
                <a:ext cx="75600" cy="6120"/>
              </p14:xfrm>
            </p:contentPart>
          </mc:Choice>
          <mc:Fallback xmlns="">
            <p:pic>
              <p:nvPicPr>
                <p:cNvPr id="126" name="Pismo odręczne 125">
                  <a:extLst>
                    <a:ext uri="{FF2B5EF4-FFF2-40B4-BE49-F238E27FC236}">
                      <a16:creationId xmlns:a16="http://schemas.microsoft.com/office/drawing/2014/main" id="{C1EB5991-85E6-E089-6413-9E228A20381B}"/>
                    </a:ext>
                  </a:extLst>
                </p:cNvPr>
                <p:cNvPicPr/>
                <p:nvPr/>
              </p:nvPicPr>
              <p:blipFill>
                <a:blip r:embed="rId35"/>
                <a:stretch>
                  <a:fillRect/>
                </a:stretch>
              </p:blipFill>
              <p:spPr>
                <a:xfrm>
                  <a:off x="6226584" y="4349224"/>
                  <a:ext cx="93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0" name="Pismo odręczne 169">
                  <a:extLst>
                    <a:ext uri="{FF2B5EF4-FFF2-40B4-BE49-F238E27FC236}">
                      <a16:creationId xmlns:a16="http://schemas.microsoft.com/office/drawing/2014/main" id="{BD701BE6-D718-FD5B-0483-CEAA826ED0BC}"/>
                    </a:ext>
                  </a:extLst>
                </p14:cNvPr>
                <p14:cNvContentPartPr/>
                <p14:nvPr/>
              </p14:nvContentPartPr>
              <p14:xfrm>
                <a:off x="5531064" y="5362264"/>
                <a:ext cx="12960" cy="47520"/>
              </p14:xfrm>
            </p:contentPart>
          </mc:Choice>
          <mc:Fallback xmlns="">
            <p:pic>
              <p:nvPicPr>
                <p:cNvPr id="170" name="Pismo odręczne 169">
                  <a:extLst>
                    <a:ext uri="{FF2B5EF4-FFF2-40B4-BE49-F238E27FC236}">
                      <a16:creationId xmlns:a16="http://schemas.microsoft.com/office/drawing/2014/main" id="{BD701BE6-D718-FD5B-0483-CEAA826ED0BC}"/>
                    </a:ext>
                  </a:extLst>
                </p:cNvPr>
                <p:cNvPicPr/>
                <p:nvPr/>
              </p:nvPicPr>
              <p:blipFill>
                <a:blip r:embed="rId37"/>
                <a:stretch>
                  <a:fillRect/>
                </a:stretch>
              </p:blipFill>
              <p:spPr>
                <a:xfrm>
                  <a:off x="5522424" y="5353624"/>
                  <a:ext cx="30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1" name="Pismo odręczne 170">
                  <a:extLst>
                    <a:ext uri="{FF2B5EF4-FFF2-40B4-BE49-F238E27FC236}">
                      <a16:creationId xmlns:a16="http://schemas.microsoft.com/office/drawing/2014/main" id="{0D120332-57F3-787F-BBC1-8BDE9D78587D}"/>
                    </a:ext>
                  </a:extLst>
                </p14:cNvPr>
                <p14:cNvContentPartPr/>
                <p14:nvPr/>
              </p14:nvContentPartPr>
              <p14:xfrm>
                <a:off x="5529264" y="5226904"/>
                <a:ext cx="360" cy="360"/>
              </p14:xfrm>
            </p:contentPart>
          </mc:Choice>
          <mc:Fallback xmlns="">
            <p:pic>
              <p:nvPicPr>
                <p:cNvPr id="171" name="Pismo odręczne 170">
                  <a:extLst>
                    <a:ext uri="{FF2B5EF4-FFF2-40B4-BE49-F238E27FC236}">
                      <a16:creationId xmlns:a16="http://schemas.microsoft.com/office/drawing/2014/main" id="{0D120332-57F3-787F-BBC1-8BDE9D78587D}"/>
                    </a:ext>
                  </a:extLst>
                </p:cNvPr>
                <p:cNvPicPr/>
                <p:nvPr/>
              </p:nvPicPr>
              <p:blipFill>
                <a:blip r:embed="rId39"/>
                <a:stretch>
                  <a:fillRect/>
                </a:stretch>
              </p:blipFill>
              <p:spPr>
                <a:xfrm>
                  <a:off x="5520264" y="521790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199" name="Pismo odręczne 198">
                <a:extLst>
                  <a:ext uri="{FF2B5EF4-FFF2-40B4-BE49-F238E27FC236}">
                    <a16:creationId xmlns:a16="http://schemas.microsoft.com/office/drawing/2014/main" id="{E384D464-58B1-AD36-AFEA-881FCBAD78B5}"/>
                  </a:ext>
                </a:extLst>
              </p14:cNvPr>
              <p14:cNvContentPartPr/>
              <p14:nvPr/>
            </p14:nvContentPartPr>
            <p14:xfrm>
              <a:off x="752424" y="5621824"/>
              <a:ext cx="405720" cy="900360"/>
            </p14:xfrm>
          </p:contentPart>
        </mc:Choice>
        <mc:Fallback xmlns="">
          <p:pic>
            <p:nvPicPr>
              <p:cNvPr id="199" name="Pismo odręczne 198">
                <a:extLst>
                  <a:ext uri="{FF2B5EF4-FFF2-40B4-BE49-F238E27FC236}">
                    <a16:creationId xmlns:a16="http://schemas.microsoft.com/office/drawing/2014/main" id="{E384D464-58B1-AD36-AFEA-881FCBAD78B5}"/>
                  </a:ext>
                </a:extLst>
              </p:cNvPr>
              <p:cNvPicPr/>
              <p:nvPr/>
            </p:nvPicPr>
            <p:blipFill>
              <a:blip r:embed="rId41"/>
              <a:stretch>
                <a:fillRect/>
              </a:stretch>
            </p:blipFill>
            <p:spPr>
              <a:xfrm>
                <a:off x="698784" y="5514184"/>
                <a:ext cx="513360" cy="111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 name="Pismo odręczne 3">
                <a:extLst>
                  <a:ext uri="{FF2B5EF4-FFF2-40B4-BE49-F238E27FC236}">
                    <a16:creationId xmlns:a16="http://schemas.microsoft.com/office/drawing/2014/main" id="{B0541022-D4F9-46CC-A0B8-3D1012B57AF9}"/>
                  </a:ext>
                </a:extLst>
              </p14:cNvPr>
              <p14:cNvContentPartPr/>
              <p14:nvPr/>
            </p14:nvContentPartPr>
            <p14:xfrm>
              <a:off x="2593104" y="5616064"/>
              <a:ext cx="1056240" cy="53280"/>
            </p14:xfrm>
          </p:contentPart>
        </mc:Choice>
        <mc:Fallback xmlns="">
          <p:pic>
            <p:nvPicPr>
              <p:cNvPr id="4" name="Pismo odręczne 3">
                <a:extLst>
                  <a:ext uri="{FF2B5EF4-FFF2-40B4-BE49-F238E27FC236}">
                    <a16:creationId xmlns:a16="http://schemas.microsoft.com/office/drawing/2014/main" id="{B0541022-D4F9-46CC-A0B8-3D1012B57AF9}"/>
                  </a:ext>
                </a:extLst>
              </p:cNvPr>
              <p:cNvPicPr/>
              <p:nvPr/>
            </p:nvPicPr>
            <p:blipFill>
              <a:blip r:embed="rId43"/>
              <a:stretch>
                <a:fillRect/>
              </a:stretch>
            </p:blipFill>
            <p:spPr>
              <a:xfrm>
                <a:off x="2584104" y="5607424"/>
                <a:ext cx="1073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5" name="Pismo odręczne 104">
                <a:extLst>
                  <a:ext uri="{FF2B5EF4-FFF2-40B4-BE49-F238E27FC236}">
                    <a16:creationId xmlns:a16="http://schemas.microsoft.com/office/drawing/2014/main" id="{E0588732-80D7-75CC-C00B-B230FD3EE1CF}"/>
                  </a:ext>
                </a:extLst>
              </p14:cNvPr>
              <p14:cNvContentPartPr/>
              <p14:nvPr/>
            </p14:nvContentPartPr>
            <p14:xfrm>
              <a:off x="8035584" y="5219704"/>
              <a:ext cx="109080" cy="11520"/>
            </p14:xfrm>
          </p:contentPart>
        </mc:Choice>
        <mc:Fallback xmlns="">
          <p:pic>
            <p:nvPicPr>
              <p:cNvPr id="105" name="Pismo odręczne 104">
                <a:extLst>
                  <a:ext uri="{FF2B5EF4-FFF2-40B4-BE49-F238E27FC236}">
                    <a16:creationId xmlns:a16="http://schemas.microsoft.com/office/drawing/2014/main" id="{E0588732-80D7-75CC-C00B-B230FD3EE1CF}"/>
                  </a:ext>
                </a:extLst>
              </p:cNvPr>
              <p:cNvPicPr/>
              <p:nvPr/>
            </p:nvPicPr>
            <p:blipFill>
              <a:blip r:embed="rId45"/>
              <a:stretch>
                <a:fillRect/>
              </a:stretch>
            </p:blipFill>
            <p:spPr>
              <a:xfrm>
                <a:off x="8026944" y="5210704"/>
                <a:ext cx="126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2" name="Pismo odręczne 141">
                <a:extLst>
                  <a:ext uri="{FF2B5EF4-FFF2-40B4-BE49-F238E27FC236}">
                    <a16:creationId xmlns:a16="http://schemas.microsoft.com/office/drawing/2014/main" id="{C30A3B03-BBC2-588B-410E-E408B51B26F2}"/>
                  </a:ext>
                </a:extLst>
              </p14:cNvPr>
              <p14:cNvContentPartPr/>
              <p14:nvPr/>
            </p14:nvContentPartPr>
            <p14:xfrm>
              <a:off x="8443824" y="5195944"/>
              <a:ext cx="90000" cy="12240"/>
            </p14:xfrm>
          </p:contentPart>
        </mc:Choice>
        <mc:Fallback xmlns="">
          <p:pic>
            <p:nvPicPr>
              <p:cNvPr id="142" name="Pismo odręczne 141">
                <a:extLst>
                  <a:ext uri="{FF2B5EF4-FFF2-40B4-BE49-F238E27FC236}">
                    <a16:creationId xmlns:a16="http://schemas.microsoft.com/office/drawing/2014/main" id="{C30A3B03-BBC2-588B-410E-E408B51B26F2}"/>
                  </a:ext>
                </a:extLst>
              </p:cNvPr>
              <p:cNvPicPr/>
              <p:nvPr/>
            </p:nvPicPr>
            <p:blipFill>
              <a:blip r:embed="rId47"/>
              <a:stretch>
                <a:fillRect/>
              </a:stretch>
            </p:blipFill>
            <p:spPr>
              <a:xfrm>
                <a:off x="8435184" y="5187304"/>
                <a:ext cx="107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4" name="Pismo odręczne 143">
                <a:extLst>
                  <a:ext uri="{FF2B5EF4-FFF2-40B4-BE49-F238E27FC236}">
                    <a16:creationId xmlns:a16="http://schemas.microsoft.com/office/drawing/2014/main" id="{AAAA0232-0486-18F1-D605-09EB53F62D36}"/>
                  </a:ext>
                </a:extLst>
              </p14:cNvPr>
              <p14:cNvContentPartPr/>
              <p14:nvPr/>
            </p14:nvContentPartPr>
            <p14:xfrm>
              <a:off x="8915424" y="5191984"/>
              <a:ext cx="88200" cy="12240"/>
            </p14:xfrm>
          </p:contentPart>
        </mc:Choice>
        <mc:Fallback xmlns="">
          <p:pic>
            <p:nvPicPr>
              <p:cNvPr id="144" name="Pismo odręczne 143">
                <a:extLst>
                  <a:ext uri="{FF2B5EF4-FFF2-40B4-BE49-F238E27FC236}">
                    <a16:creationId xmlns:a16="http://schemas.microsoft.com/office/drawing/2014/main" id="{AAAA0232-0486-18F1-D605-09EB53F62D36}"/>
                  </a:ext>
                </a:extLst>
              </p:cNvPr>
              <p:cNvPicPr/>
              <p:nvPr/>
            </p:nvPicPr>
            <p:blipFill>
              <a:blip r:embed="rId49"/>
              <a:stretch>
                <a:fillRect/>
              </a:stretch>
            </p:blipFill>
            <p:spPr>
              <a:xfrm>
                <a:off x="8906784" y="5183344"/>
                <a:ext cx="105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5" name="Pismo odręczne 144">
                <a:extLst>
                  <a:ext uri="{FF2B5EF4-FFF2-40B4-BE49-F238E27FC236}">
                    <a16:creationId xmlns:a16="http://schemas.microsoft.com/office/drawing/2014/main" id="{3B595475-434E-20A7-7516-AC5D7B748180}"/>
                  </a:ext>
                </a:extLst>
              </p14:cNvPr>
              <p14:cNvContentPartPr/>
              <p14:nvPr/>
            </p14:nvContentPartPr>
            <p14:xfrm>
              <a:off x="9257424" y="5196664"/>
              <a:ext cx="100080" cy="10800"/>
            </p14:xfrm>
          </p:contentPart>
        </mc:Choice>
        <mc:Fallback xmlns="">
          <p:pic>
            <p:nvPicPr>
              <p:cNvPr id="145" name="Pismo odręczne 144">
                <a:extLst>
                  <a:ext uri="{FF2B5EF4-FFF2-40B4-BE49-F238E27FC236}">
                    <a16:creationId xmlns:a16="http://schemas.microsoft.com/office/drawing/2014/main" id="{3B595475-434E-20A7-7516-AC5D7B748180}"/>
                  </a:ext>
                </a:extLst>
              </p:cNvPr>
              <p:cNvPicPr/>
              <p:nvPr/>
            </p:nvPicPr>
            <p:blipFill>
              <a:blip r:embed="rId51"/>
              <a:stretch>
                <a:fillRect/>
              </a:stretch>
            </p:blipFill>
            <p:spPr>
              <a:xfrm>
                <a:off x="9248784" y="5188024"/>
                <a:ext cx="117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9" name="Pismo odręczne 148">
                <a:extLst>
                  <a:ext uri="{FF2B5EF4-FFF2-40B4-BE49-F238E27FC236}">
                    <a16:creationId xmlns:a16="http://schemas.microsoft.com/office/drawing/2014/main" id="{D3ECDE60-53E8-C2F6-E2CB-18F1A8A0900E}"/>
                  </a:ext>
                </a:extLst>
              </p14:cNvPr>
              <p14:cNvContentPartPr/>
              <p14:nvPr/>
            </p14:nvContentPartPr>
            <p14:xfrm>
              <a:off x="9652704" y="5206384"/>
              <a:ext cx="147240" cy="9360"/>
            </p14:xfrm>
          </p:contentPart>
        </mc:Choice>
        <mc:Fallback xmlns="">
          <p:pic>
            <p:nvPicPr>
              <p:cNvPr id="149" name="Pismo odręczne 148">
                <a:extLst>
                  <a:ext uri="{FF2B5EF4-FFF2-40B4-BE49-F238E27FC236}">
                    <a16:creationId xmlns:a16="http://schemas.microsoft.com/office/drawing/2014/main" id="{D3ECDE60-53E8-C2F6-E2CB-18F1A8A0900E}"/>
                  </a:ext>
                </a:extLst>
              </p:cNvPr>
              <p:cNvPicPr/>
              <p:nvPr/>
            </p:nvPicPr>
            <p:blipFill>
              <a:blip r:embed="rId53"/>
              <a:stretch>
                <a:fillRect/>
              </a:stretch>
            </p:blipFill>
            <p:spPr>
              <a:xfrm>
                <a:off x="9643704" y="5197744"/>
                <a:ext cx="164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0" name="Pismo odręczne 149">
                <a:extLst>
                  <a:ext uri="{FF2B5EF4-FFF2-40B4-BE49-F238E27FC236}">
                    <a16:creationId xmlns:a16="http://schemas.microsoft.com/office/drawing/2014/main" id="{C68CD537-FEB8-79B5-3B7E-474F5019B2F3}"/>
                  </a:ext>
                </a:extLst>
              </p14:cNvPr>
              <p14:cNvContentPartPr/>
              <p14:nvPr/>
            </p14:nvContentPartPr>
            <p14:xfrm>
              <a:off x="10109904" y="5208544"/>
              <a:ext cx="78840" cy="16200"/>
            </p14:xfrm>
          </p:contentPart>
        </mc:Choice>
        <mc:Fallback xmlns="">
          <p:pic>
            <p:nvPicPr>
              <p:cNvPr id="150" name="Pismo odręczne 149">
                <a:extLst>
                  <a:ext uri="{FF2B5EF4-FFF2-40B4-BE49-F238E27FC236}">
                    <a16:creationId xmlns:a16="http://schemas.microsoft.com/office/drawing/2014/main" id="{C68CD537-FEB8-79B5-3B7E-474F5019B2F3}"/>
                  </a:ext>
                </a:extLst>
              </p:cNvPr>
              <p:cNvPicPr/>
              <p:nvPr/>
            </p:nvPicPr>
            <p:blipFill>
              <a:blip r:embed="rId55"/>
              <a:stretch>
                <a:fillRect/>
              </a:stretch>
            </p:blipFill>
            <p:spPr>
              <a:xfrm>
                <a:off x="10100904" y="5199544"/>
                <a:ext cx="96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3" name="Pismo odręczne 152">
                <a:extLst>
                  <a:ext uri="{FF2B5EF4-FFF2-40B4-BE49-F238E27FC236}">
                    <a16:creationId xmlns:a16="http://schemas.microsoft.com/office/drawing/2014/main" id="{B675C6B4-30AA-69CF-11B6-8562FBDF9D90}"/>
                  </a:ext>
                </a:extLst>
              </p14:cNvPr>
              <p14:cNvContentPartPr/>
              <p14:nvPr/>
            </p14:nvContentPartPr>
            <p14:xfrm>
              <a:off x="10427784" y="5215024"/>
              <a:ext cx="74880" cy="11520"/>
            </p14:xfrm>
          </p:contentPart>
        </mc:Choice>
        <mc:Fallback xmlns="">
          <p:pic>
            <p:nvPicPr>
              <p:cNvPr id="153" name="Pismo odręczne 152">
                <a:extLst>
                  <a:ext uri="{FF2B5EF4-FFF2-40B4-BE49-F238E27FC236}">
                    <a16:creationId xmlns:a16="http://schemas.microsoft.com/office/drawing/2014/main" id="{B675C6B4-30AA-69CF-11B6-8562FBDF9D90}"/>
                  </a:ext>
                </a:extLst>
              </p:cNvPr>
              <p:cNvPicPr/>
              <p:nvPr/>
            </p:nvPicPr>
            <p:blipFill>
              <a:blip r:embed="rId57"/>
              <a:stretch>
                <a:fillRect/>
              </a:stretch>
            </p:blipFill>
            <p:spPr>
              <a:xfrm>
                <a:off x="10418784" y="5206384"/>
                <a:ext cx="92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5" name="Pismo odręczne 154">
                <a:extLst>
                  <a:ext uri="{FF2B5EF4-FFF2-40B4-BE49-F238E27FC236}">
                    <a16:creationId xmlns:a16="http://schemas.microsoft.com/office/drawing/2014/main" id="{8854B1E0-EAE9-2CFC-1076-CD5E0EECF774}"/>
                  </a:ext>
                </a:extLst>
              </p14:cNvPr>
              <p14:cNvContentPartPr/>
              <p14:nvPr/>
            </p14:nvContentPartPr>
            <p14:xfrm>
              <a:off x="10746744" y="5211784"/>
              <a:ext cx="118440" cy="12960"/>
            </p14:xfrm>
          </p:contentPart>
        </mc:Choice>
        <mc:Fallback xmlns="">
          <p:pic>
            <p:nvPicPr>
              <p:cNvPr id="155" name="Pismo odręczne 154">
                <a:extLst>
                  <a:ext uri="{FF2B5EF4-FFF2-40B4-BE49-F238E27FC236}">
                    <a16:creationId xmlns:a16="http://schemas.microsoft.com/office/drawing/2014/main" id="{8854B1E0-EAE9-2CFC-1076-CD5E0EECF774}"/>
                  </a:ext>
                </a:extLst>
              </p:cNvPr>
              <p:cNvPicPr/>
              <p:nvPr/>
            </p:nvPicPr>
            <p:blipFill>
              <a:blip r:embed="rId59"/>
              <a:stretch>
                <a:fillRect/>
              </a:stretch>
            </p:blipFill>
            <p:spPr>
              <a:xfrm>
                <a:off x="10737744" y="5202784"/>
                <a:ext cx="136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9" name="Pismo odręczne 158">
                <a:extLst>
                  <a:ext uri="{FF2B5EF4-FFF2-40B4-BE49-F238E27FC236}">
                    <a16:creationId xmlns:a16="http://schemas.microsoft.com/office/drawing/2014/main" id="{7594E9E3-D84F-BA87-CF9F-8CA93FA98141}"/>
                  </a:ext>
                </a:extLst>
              </p14:cNvPr>
              <p14:cNvContentPartPr/>
              <p14:nvPr/>
            </p14:nvContentPartPr>
            <p14:xfrm>
              <a:off x="11072184" y="5188744"/>
              <a:ext cx="116280" cy="18720"/>
            </p14:xfrm>
          </p:contentPart>
        </mc:Choice>
        <mc:Fallback xmlns="">
          <p:pic>
            <p:nvPicPr>
              <p:cNvPr id="159" name="Pismo odręczne 158">
                <a:extLst>
                  <a:ext uri="{FF2B5EF4-FFF2-40B4-BE49-F238E27FC236}">
                    <a16:creationId xmlns:a16="http://schemas.microsoft.com/office/drawing/2014/main" id="{7594E9E3-D84F-BA87-CF9F-8CA93FA98141}"/>
                  </a:ext>
                </a:extLst>
              </p:cNvPr>
              <p:cNvPicPr/>
              <p:nvPr/>
            </p:nvPicPr>
            <p:blipFill>
              <a:blip r:embed="rId61"/>
              <a:stretch>
                <a:fillRect/>
              </a:stretch>
            </p:blipFill>
            <p:spPr>
              <a:xfrm>
                <a:off x="11063544" y="5180104"/>
                <a:ext cx="133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0" name="Pismo odręczne 159">
                <a:extLst>
                  <a:ext uri="{FF2B5EF4-FFF2-40B4-BE49-F238E27FC236}">
                    <a16:creationId xmlns:a16="http://schemas.microsoft.com/office/drawing/2014/main" id="{3351F07F-561C-62AA-F886-4235BAF7A19E}"/>
                  </a:ext>
                </a:extLst>
              </p14:cNvPr>
              <p14:cNvContentPartPr/>
              <p14:nvPr/>
            </p14:nvContentPartPr>
            <p14:xfrm>
              <a:off x="11307984" y="5118184"/>
              <a:ext cx="134640" cy="21240"/>
            </p14:xfrm>
          </p:contentPart>
        </mc:Choice>
        <mc:Fallback xmlns="">
          <p:pic>
            <p:nvPicPr>
              <p:cNvPr id="160" name="Pismo odręczne 159">
                <a:extLst>
                  <a:ext uri="{FF2B5EF4-FFF2-40B4-BE49-F238E27FC236}">
                    <a16:creationId xmlns:a16="http://schemas.microsoft.com/office/drawing/2014/main" id="{3351F07F-561C-62AA-F886-4235BAF7A19E}"/>
                  </a:ext>
                </a:extLst>
              </p:cNvPr>
              <p:cNvPicPr/>
              <p:nvPr/>
            </p:nvPicPr>
            <p:blipFill>
              <a:blip r:embed="rId63"/>
              <a:stretch>
                <a:fillRect/>
              </a:stretch>
            </p:blipFill>
            <p:spPr>
              <a:xfrm>
                <a:off x="11299344" y="5109184"/>
                <a:ext cx="152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3" name="Pismo odręczne 222">
                <a:extLst>
                  <a:ext uri="{FF2B5EF4-FFF2-40B4-BE49-F238E27FC236}">
                    <a16:creationId xmlns:a16="http://schemas.microsoft.com/office/drawing/2014/main" id="{F6819339-E518-BDCD-CD5A-2C22A3E0A088}"/>
                  </a:ext>
                </a:extLst>
              </p14:cNvPr>
              <p14:cNvContentPartPr/>
              <p14:nvPr/>
            </p14:nvContentPartPr>
            <p14:xfrm>
              <a:off x="8044944" y="4808944"/>
              <a:ext cx="63360" cy="11520"/>
            </p14:xfrm>
          </p:contentPart>
        </mc:Choice>
        <mc:Fallback xmlns="">
          <p:pic>
            <p:nvPicPr>
              <p:cNvPr id="223" name="Pismo odręczne 222">
                <a:extLst>
                  <a:ext uri="{FF2B5EF4-FFF2-40B4-BE49-F238E27FC236}">
                    <a16:creationId xmlns:a16="http://schemas.microsoft.com/office/drawing/2014/main" id="{F6819339-E518-BDCD-CD5A-2C22A3E0A088}"/>
                  </a:ext>
                </a:extLst>
              </p:cNvPr>
              <p:cNvPicPr/>
              <p:nvPr/>
            </p:nvPicPr>
            <p:blipFill>
              <a:blip r:embed="rId65"/>
              <a:stretch>
                <a:fillRect/>
              </a:stretch>
            </p:blipFill>
            <p:spPr>
              <a:xfrm>
                <a:off x="8035944" y="4799944"/>
                <a:ext cx="81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4" name="Pismo odręczne 223">
                <a:extLst>
                  <a:ext uri="{FF2B5EF4-FFF2-40B4-BE49-F238E27FC236}">
                    <a16:creationId xmlns:a16="http://schemas.microsoft.com/office/drawing/2014/main" id="{3027573A-1550-189A-0B57-F5919DA4A18F}"/>
                  </a:ext>
                </a:extLst>
              </p14:cNvPr>
              <p14:cNvContentPartPr/>
              <p14:nvPr/>
            </p14:nvContentPartPr>
            <p14:xfrm>
              <a:off x="8380824" y="4795624"/>
              <a:ext cx="110520" cy="5760"/>
            </p14:xfrm>
          </p:contentPart>
        </mc:Choice>
        <mc:Fallback xmlns="">
          <p:pic>
            <p:nvPicPr>
              <p:cNvPr id="224" name="Pismo odręczne 223">
                <a:extLst>
                  <a:ext uri="{FF2B5EF4-FFF2-40B4-BE49-F238E27FC236}">
                    <a16:creationId xmlns:a16="http://schemas.microsoft.com/office/drawing/2014/main" id="{3027573A-1550-189A-0B57-F5919DA4A18F}"/>
                  </a:ext>
                </a:extLst>
              </p:cNvPr>
              <p:cNvPicPr/>
              <p:nvPr/>
            </p:nvPicPr>
            <p:blipFill>
              <a:blip r:embed="rId67"/>
              <a:stretch>
                <a:fillRect/>
              </a:stretch>
            </p:blipFill>
            <p:spPr>
              <a:xfrm>
                <a:off x="8372184" y="4786984"/>
                <a:ext cx="128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25" name="Pismo odręczne 224">
                <a:extLst>
                  <a:ext uri="{FF2B5EF4-FFF2-40B4-BE49-F238E27FC236}">
                    <a16:creationId xmlns:a16="http://schemas.microsoft.com/office/drawing/2014/main" id="{8A632E5E-22B5-2ED0-0FE1-2A99810D6A59}"/>
                  </a:ext>
                </a:extLst>
              </p14:cNvPr>
              <p14:cNvContentPartPr/>
              <p14:nvPr/>
            </p14:nvContentPartPr>
            <p14:xfrm>
              <a:off x="8820024" y="4782664"/>
              <a:ext cx="122040" cy="13320"/>
            </p14:xfrm>
          </p:contentPart>
        </mc:Choice>
        <mc:Fallback xmlns="">
          <p:pic>
            <p:nvPicPr>
              <p:cNvPr id="225" name="Pismo odręczne 224">
                <a:extLst>
                  <a:ext uri="{FF2B5EF4-FFF2-40B4-BE49-F238E27FC236}">
                    <a16:creationId xmlns:a16="http://schemas.microsoft.com/office/drawing/2014/main" id="{8A632E5E-22B5-2ED0-0FE1-2A99810D6A59}"/>
                  </a:ext>
                </a:extLst>
              </p:cNvPr>
              <p:cNvPicPr/>
              <p:nvPr/>
            </p:nvPicPr>
            <p:blipFill>
              <a:blip r:embed="rId69"/>
              <a:stretch>
                <a:fillRect/>
              </a:stretch>
            </p:blipFill>
            <p:spPr>
              <a:xfrm>
                <a:off x="8811024" y="4773664"/>
                <a:ext cx="139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26" name="Pismo odręczne 225">
                <a:extLst>
                  <a:ext uri="{FF2B5EF4-FFF2-40B4-BE49-F238E27FC236}">
                    <a16:creationId xmlns:a16="http://schemas.microsoft.com/office/drawing/2014/main" id="{6C1CB001-290F-1CFB-F21A-1845E01B3F66}"/>
                  </a:ext>
                </a:extLst>
              </p14:cNvPr>
              <p14:cNvContentPartPr/>
              <p14:nvPr/>
            </p14:nvContentPartPr>
            <p14:xfrm>
              <a:off x="9271464" y="4779424"/>
              <a:ext cx="127440" cy="10800"/>
            </p14:xfrm>
          </p:contentPart>
        </mc:Choice>
        <mc:Fallback xmlns="">
          <p:pic>
            <p:nvPicPr>
              <p:cNvPr id="226" name="Pismo odręczne 225">
                <a:extLst>
                  <a:ext uri="{FF2B5EF4-FFF2-40B4-BE49-F238E27FC236}">
                    <a16:creationId xmlns:a16="http://schemas.microsoft.com/office/drawing/2014/main" id="{6C1CB001-290F-1CFB-F21A-1845E01B3F66}"/>
                  </a:ext>
                </a:extLst>
              </p:cNvPr>
              <p:cNvPicPr/>
              <p:nvPr/>
            </p:nvPicPr>
            <p:blipFill>
              <a:blip r:embed="rId71"/>
              <a:stretch>
                <a:fillRect/>
              </a:stretch>
            </p:blipFill>
            <p:spPr>
              <a:xfrm>
                <a:off x="9262464" y="4770424"/>
                <a:ext cx="145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27" name="Pismo odręczne 226">
                <a:extLst>
                  <a:ext uri="{FF2B5EF4-FFF2-40B4-BE49-F238E27FC236}">
                    <a16:creationId xmlns:a16="http://schemas.microsoft.com/office/drawing/2014/main" id="{9B51B84B-9189-368D-360F-9863ECC2E619}"/>
                  </a:ext>
                </a:extLst>
              </p14:cNvPr>
              <p14:cNvContentPartPr/>
              <p14:nvPr/>
            </p14:nvContentPartPr>
            <p14:xfrm>
              <a:off x="9727944" y="4768264"/>
              <a:ext cx="111600" cy="10800"/>
            </p14:xfrm>
          </p:contentPart>
        </mc:Choice>
        <mc:Fallback xmlns="">
          <p:pic>
            <p:nvPicPr>
              <p:cNvPr id="227" name="Pismo odręczne 226">
                <a:extLst>
                  <a:ext uri="{FF2B5EF4-FFF2-40B4-BE49-F238E27FC236}">
                    <a16:creationId xmlns:a16="http://schemas.microsoft.com/office/drawing/2014/main" id="{9B51B84B-9189-368D-360F-9863ECC2E619}"/>
                  </a:ext>
                </a:extLst>
              </p:cNvPr>
              <p:cNvPicPr/>
              <p:nvPr/>
            </p:nvPicPr>
            <p:blipFill>
              <a:blip r:embed="rId73"/>
              <a:stretch>
                <a:fillRect/>
              </a:stretch>
            </p:blipFill>
            <p:spPr>
              <a:xfrm>
                <a:off x="9719304" y="4759264"/>
                <a:ext cx="129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8" name="Pismo odręczne 227">
                <a:extLst>
                  <a:ext uri="{FF2B5EF4-FFF2-40B4-BE49-F238E27FC236}">
                    <a16:creationId xmlns:a16="http://schemas.microsoft.com/office/drawing/2014/main" id="{76EB6CD7-5E57-8C88-8558-126427349199}"/>
                  </a:ext>
                </a:extLst>
              </p14:cNvPr>
              <p14:cNvContentPartPr/>
              <p14:nvPr/>
            </p14:nvContentPartPr>
            <p14:xfrm>
              <a:off x="10137984" y="4791304"/>
              <a:ext cx="61200" cy="13320"/>
            </p14:xfrm>
          </p:contentPart>
        </mc:Choice>
        <mc:Fallback xmlns="">
          <p:pic>
            <p:nvPicPr>
              <p:cNvPr id="228" name="Pismo odręczne 227">
                <a:extLst>
                  <a:ext uri="{FF2B5EF4-FFF2-40B4-BE49-F238E27FC236}">
                    <a16:creationId xmlns:a16="http://schemas.microsoft.com/office/drawing/2014/main" id="{76EB6CD7-5E57-8C88-8558-126427349199}"/>
                  </a:ext>
                </a:extLst>
              </p:cNvPr>
              <p:cNvPicPr/>
              <p:nvPr/>
            </p:nvPicPr>
            <p:blipFill>
              <a:blip r:embed="rId75"/>
              <a:stretch>
                <a:fillRect/>
              </a:stretch>
            </p:blipFill>
            <p:spPr>
              <a:xfrm>
                <a:off x="10129344" y="4782304"/>
                <a:ext cx="78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9" name="Pismo odręczne 228">
                <a:extLst>
                  <a:ext uri="{FF2B5EF4-FFF2-40B4-BE49-F238E27FC236}">
                    <a16:creationId xmlns:a16="http://schemas.microsoft.com/office/drawing/2014/main" id="{4EF2BAD6-ABA1-4BB7-2530-CE2DD76AC6AD}"/>
                  </a:ext>
                </a:extLst>
              </p14:cNvPr>
              <p14:cNvContentPartPr/>
              <p14:nvPr/>
            </p14:nvContentPartPr>
            <p14:xfrm>
              <a:off x="10436784" y="4772224"/>
              <a:ext cx="79560" cy="6120"/>
            </p14:xfrm>
          </p:contentPart>
        </mc:Choice>
        <mc:Fallback xmlns="">
          <p:pic>
            <p:nvPicPr>
              <p:cNvPr id="229" name="Pismo odręczne 228">
                <a:extLst>
                  <a:ext uri="{FF2B5EF4-FFF2-40B4-BE49-F238E27FC236}">
                    <a16:creationId xmlns:a16="http://schemas.microsoft.com/office/drawing/2014/main" id="{4EF2BAD6-ABA1-4BB7-2530-CE2DD76AC6AD}"/>
                  </a:ext>
                </a:extLst>
              </p:cNvPr>
              <p:cNvPicPr/>
              <p:nvPr/>
            </p:nvPicPr>
            <p:blipFill>
              <a:blip r:embed="rId77"/>
              <a:stretch>
                <a:fillRect/>
              </a:stretch>
            </p:blipFill>
            <p:spPr>
              <a:xfrm>
                <a:off x="10428144" y="4763224"/>
                <a:ext cx="97200" cy="23760"/>
              </a:xfrm>
              <a:prstGeom prst="rect">
                <a:avLst/>
              </a:prstGeom>
            </p:spPr>
          </p:pic>
        </mc:Fallback>
      </mc:AlternateContent>
      <p:grpSp>
        <p:nvGrpSpPr>
          <p:cNvPr id="235" name="Grupa 234">
            <a:extLst>
              <a:ext uri="{FF2B5EF4-FFF2-40B4-BE49-F238E27FC236}">
                <a16:creationId xmlns:a16="http://schemas.microsoft.com/office/drawing/2014/main" id="{E335B7E6-298E-7594-2052-CD3D2D08F430}"/>
              </a:ext>
            </a:extLst>
          </p:cNvPr>
          <p:cNvGrpSpPr/>
          <p:nvPr/>
        </p:nvGrpSpPr>
        <p:grpSpPr>
          <a:xfrm>
            <a:off x="10731624" y="4777984"/>
            <a:ext cx="873000" cy="79560"/>
            <a:chOff x="10731624" y="4777984"/>
            <a:chExt cx="873000" cy="79560"/>
          </a:xfrm>
        </p:grpSpPr>
        <mc:AlternateContent xmlns:mc="http://schemas.openxmlformats.org/markup-compatibility/2006" xmlns:p14="http://schemas.microsoft.com/office/powerpoint/2010/main">
          <mc:Choice Requires="p14">
            <p:contentPart p14:bwMode="auto" r:id="rId78">
              <p14:nvContentPartPr>
                <p14:cNvPr id="230" name="Pismo odręczne 229">
                  <a:extLst>
                    <a:ext uri="{FF2B5EF4-FFF2-40B4-BE49-F238E27FC236}">
                      <a16:creationId xmlns:a16="http://schemas.microsoft.com/office/drawing/2014/main" id="{9ADBBED8-EA5A-6C38-510A-32AD5324CA0A}"/>
                    </a:ext>
                  </a:extLst>
                </p14:cNvPr>
                <p14:cNvContentPartPr/>
                <p14:nvPr/>
              </p14:nvContentPartPr>
              <p14:xfrm>
                <a:off x="10731624" y="4777984"/>
                <a:ext cx="69840" cy="9000"/>
              </p14:xfrm>
            </p:contentPart>
          </mc:Choice>
          <mc:Fallback xmlns="">
            <p:pic>
              <p:nvPicPr>
                <p:cNvPr id="230" name="Pismo odręczne 229">
                  <a:extLst>
                    <a:ext uri="{FF2B5EF4-FFF2-40B4-BE49-F238E27FC236}">
                      <a16:creationId xmlns:a16="http://schemas.microsoft.com/office/drawing/2014/main" id="{9ADBBED8-EA5A-6C38-510A-32AD5324CA0A}"/>
                    </a:ext>
                  </a:extLst>
                </p:cNvPr>
                <p:cNvPicPr/>
                <p:nvPr/>
              </p:nvPicPr>
              <p:blipFill>
                <a:blip r:embed="rId79"/>
                <a:stretch>
                  <a:fillRect/>
                </a:stretch>
              </p:blipFill>
              <p:spPr>
                <a:xfrm>
                  <a:off x="10722624" y="4769344"/>
                  <a:ext cx="87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1" name="Pismo odręczne 230">
                  <a:extLst>
                    <a:ext uri="{FF2B5EF4-FFF2-40B4-BE49-F238E27FC236}">
                      <a16:creationId xmlns:a16="http://schemas.microsoft.com/office/drawing/2014/main" id="{DAA18241-381E-D1AB-3F33-007DEFFEFE83}"/>
                    </a:ext>
                  </a:extLst>
                </p14:cNvPr>
                <p14:cNvContentPartPr/>
                <p14:nvPr/>
              </p14:nvContentPartPr>
              <p14:xfrm>
                <a:off x="10968864" y="4793104"/>
                <a:ext cx="81000" cy="5760"/>
              </p14:xfrm>
            </p:contentPart>
          </mc:Choice>
          <mc:Fallback xmlns="">
            <p:pic>
              <p:nvPicPr>
                <p:cNvPr id="231" name="Pismo odręczne 230">
                  <a:extLst>
                    <a:ext uri="{FF2B5EF4-FFF2-40B4-BE49-F238E27FC236}">
                      <a16:creationId xmlns:a16="http://schemas.microsoft.com/office/drawing/2014/main" id="{DAA18241-381E-D1AB-3F33-007DEFFEFE83}"/>
                    </a:ext>
                  </a:extLst>
                </p:cNvPr>
                <p:cNvPicPr/>
                <p:nvPr/>
              </p:nvPicPr>
              <p:blipFill>
                <a:blip r:embed="rId81"/>
                <a:stretch>
                  <a:fillRect/>
                </a:stretch>
              </p:blipFill>
              <p:spPr>
                <a:xfrm>
                  <a:off x="10959864" y="4784464"/>
                  <a:ext cx="98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2" name="Pismo odręczne 231">
                  <a:extLst>
                    <a:ext uri="{FF2B5EF4-FFF2-40B4-BE49-F238E27FC236}">
                      <a16:creationId xmlns:a16="http://schemas.microsoft.com/office/drawing/2014/main" id="{8330D049-AB98-0F93-D0AB-FE090C51A23C}"/>
                    </a:ext>
                  </a:extLst>
                </p14:cNvPr>
                <p14:cNvContentPartPr/>
                <p14:nvPr/>
              </p14:nvContentPartPr>
              <p14:xfrm>
                <a:off x="11202504" y="4811824"/>
                <a:ext cx="114840" cy="14040"/>
              </p14:xfrm>
            </p:contentPart>
          </mc:Choice>
          <mc:Fallback xmlns="">
            <p:pic>
              <p:nvPicPr>
                <p:cNvPr id="232" name="Pismo odręczne 231">
                  <a:extLst>
                    <a:ext uri="{FF2B5EF4-FFF2-40B4-BE49-F238E27FC236}">
                      <a16:creationId xmlns:a16="http://schemas.microsoft.com/office/drawing/2014/main" id="{8330D049-AB98-0F93-D0AB-FE090C51A23C}"/>
                    </a:ext>
                  </a:extLst>
                </p:cNvPr>
                <p:cNvPicPr/>
                <p:nvPr/>
              </p:nvPicPr>
              <p:blipFill>
                <a:blip r:embed="rId83"/>
                <a:stretch>
                  <a:fillRect/>
                </a:stretch>
              </p:blipFill>
              <p:spPr>
                <a:xfrm>
                  <a:off x="11193864" y="4803184"/>
                  <a:ext cx="132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33" name="Pismo odręczne 232">
                  <a:extLst>
                    <a:ext uri="{FF2B5EF4-FFF2-40B4-BE49-F238E27FC236}">
                      <a16:creationId xmlns:a16="http://schemas.microsoft.com/office/drawing/2014/main" id="{2EF1A08B-D296-95DD-F402-D22D9DE73DD2}"/>
                    </a:ext>
                  </a:extLst>
                </p14:cNvPr>
                <p14:cNvContentPartPr/>
                <p14:nvPr/>
              </p14:nvContentPartPr>
              <p14:xfrm>
                <a:off x="11442264" y="4830904"/>
                <a:ext cx="32400" cy="8640"/>
              </p14:xfrm>
            </p:contentPart>
          </mc:Choice>
          <mc:Fallback xmlns="">
            <p:pic>
              <p:nvPicPr>
                <p:cNvPr id="233" name="Pismo odręczne 232">
                  <a:extLst>
                    <a:ext uri="{FF2B5EF4-FFF2-40B4-BE49-F238E27FC236}">
                      <a16:creationId xmlns:a16="http://schemas.microsoft.com/office/drawing/2014/main" id="{2EF1A08B-D296-95DD-F402-D22D9DE73DD2}"/>
                    </a:ext>
                  </a:extLst>
                </p:cNvPr>
                <p:cNvPicPr/>
                <p:nvPr/>
              </p:nvPicPr>
              <p:blipFill>
                <a:blip r:embed="rId85"/>
                <a:stretch>
                  <a:fillRect/>
                </a:stretch>
              </p:blipFill>
              <p:spPr>
                <a:xfrm>
                  <a:off x="11433624" y="4821904"/>
                  <a:ext cx="50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34" name="Pismo odręczne 233">
                  <a:extLst>
                    <a:ext uri="{FF2B5EF4-FFF2-40B4-BE49-F238E27FC236}">
                      <a16:creationId xmlns:a16="http://schemas.microsoft.com/office/drawing/2014/main" id="{8F71698B-955E-A420-F9FD-ED174F4ED20A}"/>
                    </a:ext>
                  </a:extLst>
                </p14:cNvPr>
                <p14:cNvContentPartPr/>
                <p14:nvPr/>
              </p14:nvContentPartPr>
              <p14:xfrm>
                <a:off x="11571504" y="4844224"/>
                <a:ext cx="33120" cy="13320"/>
              </p14:xfrm>
            </p:contentPart>
          </mc:Choice>
          <mc:Fallback xmlns="">
            <p:pic>
              <p:nvPicPr>
                <p:cNvPr id="234" name="Pismo odręczne 233">
                  <a:extLst>
                    <a:ext uri="{FF2B5EF4-FFF2-40B4-BE49-F238E27FC236}">
                      <a16:creationId xmlns:a16="http://schemas.microsoft.com/office/drawing/2014/main" id="{8F71698B-955E-A420-F9FD-ED174F4ED20A}"/>
                    </a:ext>
                  </a:extLst>
                </p:cNvPr>
                <p:cNvPicPr/>
                <p:nvPr/>
              </p:nvPicPr>
              <p:blipFill>
                <a:blip r:embed="rId87"/>
                <a:stretch>
                  <a:fillRect/>
                </a:stretch>
              </p:blipFill>
              <p:spPr>
                <a:xfrm>
                  <a:off x="11562504" y="4835584"/>
                  <a:ext cx="5076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255" name="Pismo odręczne 254">
                <a:extLst>
                  <a:ext uri="{FF2B5EF4-FFF2-40B4-BE49-F238E27FC236}">
                    <a16:creationId xmlns:a16="http://schemas.microsoft.com/office/drawing/2014/main" id="{F552BA6A-2878-C86F-51F3-240C5AACDAE6}"/>
                  </a:ext>
                </a:extLst>
              </p14:cNvPr>
              <p14:cNvContentPartPr/>
              <p14:nvPr/>
            </p14:nvContentPartPr>
            <p14:xfrm>
              <a:off x="8202264" y="2358064"/>
              <a:ext cx="154800" cy="12240"/>
            </p14:xfrm>
          </p:contentPart>
        </mc:Choice>
        <mc:Fallback xmlns="">
          <p:pic>
            <p:nvPicPr>
              <p:cNvPr id="255" name="Pismo odręczne 254">
                <a:extLst>
                  <a:ext uri="{FF2B5EF4-FFF2-40B4-BE49-F238E27FC236}">
                    <a16:creationId xmlns:a16="http://schemas.microsoft.com/office/drawing/2014/main" id="{F552BA6A-2878-C86F-51F3-240C5AACDAE6}"/>
                  </a:ext>
                </a:extLst>
              </p:cNvPr>
              <p:cNvPicPr/>
              <p:nvPr/>
            </p:nvPicPr>
            <p:blipFill>
              <a:blip r:embed="rId89"/>
              <a:stretch>
                <a:fillRect/>
              </a:stretch>
            </p:blipFill>
            <p:spPr>
              <a:xfrm>
                <a:off x="8193264" y="2349064"/>
                <a:ext cx="172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56" name="Pismo odręczne 255">
                <a:extLst>
                  <a:ext uri="{FF2B5EF4-FFF2-40B4-BE49-F238E27FC236}">
                    <a16:creationId xmlns:a16="http://schemas.microsoft.com/office/drawing/2014/main" id="{19989CF2-570A-7892-C50F-5C35CEFABEBE}"/>
                  </a:ext>
                </a:extLst>
              </p14:cNvPr>
              <p14:cNvContentPartPr/>
              <p14:nvPr/>
            </p14:nvContentPartPr>
            <p14:xfrm>
              <a:off x="8685024" y="2374264"/>
              <a:ext cx="103320" cy="8280"/>
            </p14:xfrm>
          </p:contentPart>
        </mc:Choice>
        <mc:Fallback xmlns="">
          <p:pic>
            <p:nvPicPr>
              <p:cNvPr id="256" name="Pismo odręczne 255">
                <a:extLst>
                  <a:ext uri="{FF2B5EF4-FFF2-40B4-BE49-F238E27FC236}">
                    <a16:creationId xmlns:a16="http://schemas.microsoft.com/office/drawing/2014/main" id="{19989CF2-570A-7892-C50F-5C35CEFABEBE}"/>
                  </a:ext>
                </a:extLst>
              </p:cNvPr>
              <p:cNvPicPr/>
              <p:nvPr/>
            </p:nvPicPr>
            <p:blipFill>
              <a:blip r:embed="rId91"/>
              <a:stretch>
                <a:fillRect/>
              </a:stretch>
            </p:blipFill>
            <p:spPr>
              <a:xfrm>
                <a:off x="8676024" y="2365624"/>
                <a:ext cx="120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57" name="Pismo odręczne 256">
                <a:extLst>
                  <a:ext uri="{FF2B5EF4-FFF2-40B4-BE49-F238E27FC236}">
                    <a16:creationId xmlns:a16="http://schemas.microsoft.com/office/drawing/2014/main" id="{04845571-106F-6B80-0216-CD30A4F34A6A}"/>
                  </a:ext>
                </a:extLst>
              </p14:cNvPr>
              <p14:cNvContentPartPr/>
              <p14:nvPr/>
            </p14:nvContentPartPr>
            <p14:xfrm>
              <a:off x="9132504" y="2377144"/>
              <a:ext cx="165600" cy="15480"/>
            </p14:xfrm>
          </p:contentPart>
        </mc:Choice>
        <mc:Fallback xmlns="">
          <p:pic>
            <p:nvPicPr>
              <p:cNvPr id="257" name="Pismo odręczne 256">
                <a:extLst>
                  <a:ext uri="{FF2B5EF4-FFF2-40B4-BE49-F238E27FC236}">
                    <a16:creationId xmlns:a16="http://schemas.microsoft.com/office/drawing/2014/main" id="{04845571-106F-6B80-0216-CD30A4F34A6A}"/>
                  </a:ext>
                </a:extLst>
              </p:cNvPr>
              <p:cNvPicPr/>
              <p:nvPr/>
            </p:nvPicPr>
            <p:blipFill>
              <a:blip r:embed="rId93"/>
              <a:stretch>
                <a:fillRect/>
              </a:stretch>
            </p:blipFill>
            <p:spPr>
              <a:xfrm>
                <a:off x="9123504" y="2368144"/>
                <a:ext cx="183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58" name="Pismo odręczne 257">
                <a:extLst>
                  <a:ext uri="{FF2B5EF4-FFF2-40B4-BE49-F238E27FC236}">
                    <a16:creationId xmlns:a16="http://schemas.microsoft.com/office/drawing/2014/main" id="{5F1AA667-7B38-2289-28FA-44679D60B3C3}"/>
                  </a:ext>
                </a:extLst>
              </p14:cNvPr>
              <p14:cNvContentPartPr/>
              <p14:nvPr/>
            </p14:nvContentPartPr>
            <p14:xfrm>
              <a:off x="9664584" y="2392264"/>
              <a:ext cx="136800" cy="9000"/>
            </p14:xfrm>
          </p:contentPart>
        </mc:Choice>
        <mc:Fallback xmlns="">
          <p:pic>
            <p:nvPicPr>
              <p:cNvPr id="258" name="Pismo odręczne 257">
                <a:extLst>
                  <a:ext uri="{FF2B5EF4-FFF2-40B4-BE49-F238E27FC236}">
                    <a16:creationId xmlns:a16="http://schemas.microsoft.com/office/drawing/2014/main" id="{5F1AA667-7B38-2289-28FA-44679D60B3C3}"/>
                  </a:ext>
                </a:extLst>
              </p:cNvPr>
              <p:cNvPicPr/>
              <p:nvPr/>
            </p:nvPicPr>
            <p:blipFill>
              <a:blip r:embed="rId95"/>
              <a:stretch>
                <a:fillRect/>
              </a:stretch>
            </p:blipFill>
            <p:spPr>
              <a:xfrm>
                <a:off x="9655584" y="2383264"/>
                <a:ext cx="154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59" name="Pismo odręczne 258">
                <a:extLst>
                  <a:ext uri="{FF2B5EF4-FFF2-40B4-BE49-F238E27FC236}">
                    <a16:creationId xmlns:a16="http://schemas.microsoft.com/office/drawing/2014/main" id="{B3581168-035C-0343-874F-DE57B2985FCE}"/>
                  </a:ext>
                </a:extLst>
              </p14:cNvPr>
              <p14:cNvContentPartPr/>
              <p14:nvPr/>
            </p14:nvContentPartPr>
            <p14:xfrm>
              <a:off x="10074624" y="2401984"/>
              <a:ext cx="124200" cy="14760"/>
            </p14:xfrm>
          </p:contentPart>
        </mc:Choice>
        <mc:Fallback xmlns="">
          <p:pic>
            <p:nvPicPr>
              <p:cNvPr id="259" name="Pismo odręczne 258">
                <a:extLst>
                  <a:ext uri="{FF2B5EF4-FFF2-40B4-BE49-F238E27FC236}">
                    <a16:creationId xmlns:a16="http://schemas.microsoft.com/office/drawing/2014/main" id="{B3581168-035C-0343-874F-DE57B2985FCE}"/>
                  </a:ext>
                </a:extLst>
              </p:cNvPr>
              <p:cNvPicPr/>
              <p:nvPr/>
            </p:nvPicPr>
            <p:blipFill>
              <a:blip r:embed="rId97"/>
              <a:stretch>
                <a:fillRect/>
              </a:stretch>
            </p:blipFill>
            <p:spPr>
              <a:xfrm>
                <a:off x="10065624" y="2392984"/>
                <a:ext cx="141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60" name="Pismo odręczne 259">
                <a:extLst>
                  <a:ext uri="{FF2B5EF4-FFF2-40B4-BE49-F238E27FC236}">
                    <a16:creationId xmlns:a16="http://schemas.microsoft.com/office/drawing/2014/main" id="{B925074E-35B0-4501-1C05-715159D92FF8}"/>
                  </a:ext>
                </a:extLst>
              </p14:cNvPr>
              <p14:cNvContentPartPr/>
              <p14:nvPr/>
            </p14:nvContentPartPr>
            <p14:xfrm>
              <a:off x="10432104" y="2424304"/>
              <a:ext cx="97200" cy="11520"/>
            </p14:xfrm>
          </p:contentPart>
        </mc:Choice>
        <mc:Fallback xmlns="">
          <p:pic>
            <p:nvPicPr>
              <p:cNvPr id="260" name="Pismo odręczne 259">
                <a:extLst>
                  <a:ext uri="{FF2B5EF4-FFF2-40B4-BE49-F238E27FC236}">
                    <a16:creationId xmlns:a16="http://schemas.microsoft.com/office/drawing/2014/main" id="{B925074E-35B0-4501-1C05-715159D92FF8}"/>
                  </a:ext>
                </a:extLst>
              </p:cNvPr>
              <p:cNvPicPr/>
              <p:nvPr/>
            </p:nvPicPr>
            <p:blipFill>
              <a:blip r:embed="rId99"/>
              <a:stretch>
                <a:fillRect/>
              </a:stretch>
            </p:blipFill>
            <p:spPr>
              <a:xfrm>
                <a:off x="10423464" y="2415664"/>
                <a:ext cx="114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61" name="Pismo odręczne 260">
                <a:extLst>
                  <a:ext uri="{FF2B5EF4-FFF2-40B4-BE49-F238E27FC236}">
                    <a16:creationId xmlns:a16="http://schemas.microsoft.com/office/drawing/2014/main" id="{8756BEA3-C8E6-EE5F-29E1-F3FD657B4D97}"/>
                  </a:ext>
                </a:extLst>
              </p14:cNvPr>
              <p14:cNvContentPartPr/>
              <p14:nvPr/>
            </p14:nvContentPartPr>
            <p14:xfrm>
              <a:off x="10781304" y="2435104"/>
              <a:ext cx="169560" cy="14400"/>
            </p14:xfrm>
          </p:contentPart>
        </mc:Choice>
        <mc:Fallback xmlns="">
          <p:pic>
            <p:nvPicPr>
              <p:cNvPr id="261" name="Pismo odręczne 260">
                <a:extLst>
                  <a:ext uri="{FF2B5EF4-FFF2-40B4-BE49-F238E27FC236}">
                    <a16:creationId xmlns:a16="http://schemas.microsoft.com/office/drawing/2014/main" id="{8756BEA3-C8E6-EE5F-29E1-F3FD657B4D97}"/>
                  </a:ext>
                </a:extLst>
              </p:cNvPr>
              <p:cNvPicPr/>
              <p:nvPr/>
            </p:nvPicPr>
            <p:blipFill>
              <a:blip r:embed="rId101"/>
              <a:stretch>
                <a:fillRect/>
              </a:stretch>
            </p:blipFill>
            <p:spPr>
              <a:xfrm>
                <a:off x="10772664" y="2426104"/>
                <a:ext cx="187200" cy="32040"/>
              </a:xfrm>
              <a:prstGeom prst="rect">
                <a:avLst/>
              </a:prstGeom>
            </p:spPr>
          </p:pic>
        </mc:Fallback>
      </mc:AlternateContent>
      <p:grpSp>
        <p:nvGrpSpPr>
          <p:cNvPr id="264" name="Grupa 263">
            <a:extLst>
              <a:ext uri="{FF2B5EF4-FFF2-40B4-BE49-F238E27FC236}">
                <a16:creationId xmlns:a16="http://schemas.microsoft.com/office/drawing/2014/main" id="{A478EF0E-19F2-BE8D-9CC2-32196C53C3F1}"/>
              </a:ext>
            </a:extLst>
          </p:cNvPr>
          <p:cNvGrpSpPr/>
          <p:nvPr/>
        </p:nvGrpSpPr>
        <p:grpSpPr>
          <a:xfrm>
            <a:off x="11186304" y="2462104"/>
            <a:ext cx="392760" cy="22320"/>
            <a:chOff x="11186304" y="2462104"/>
            <a:chExt cx="392760" cy="22320"/>
          </a:xfrm>
        </p:grpSpPr>
        <mc:AlternateContent xmlns:mc="http://schemas.openxmlformats.org/markup-compatibility/2006" xmlns:p14="http://schemas.microsoft.com/office/powerpoint/2010/main">
          <mc:Choice Requires="p14">
            <p:contentPart p14:bwMode="auto" r:id="rId102">
              <p14:nvContentPartPr>
                <p14:cNvPr id="262" name="Pismo odręczne 261">
                  <a:extLst>
                    <a:ext uri="{FF2B5EF4-FFF2-40B4-BE49-F238E27FC236}">
                      <a16:creationId xmlns:a16="http://schemas.microsoft.com/office/drawing/2014/main" id="{1222D402-C58F-A0E2-17BE-4591169001DA}"/>
                    </a:ext>
                  </a:extLst>
                </p14:cNvPr>
                <p14:cNvContentPartPr/>
                <p14:nvPr/>
              </p14:nvContentPartPr>
              <p14:xfrm>
                <a:off x="11186304" y="2462104"/>
                <a:ext cx="95400" cy="14400"/>
              </p14:xfrm>
            </p:contentPart>
          </mc:Choice>
          <mc:Fallback xmlns="">
            <p:pic>
              <p:nvPicPr>
                <p:cNvPr id="262" name="Pismo odręczne 261">
                  <a:extLst>
                    <a:ext uri="{FF2B5EF4-FFF2-40B4-BE49-F238E27FC236}">
                      <a16:creationId xmlns:a16="http://schemas.microsoft.com/office/drawing/2014/main" id="{1222D402-C58F-A0E2-17BE-4591169001DA}"/>
                    </a:ext>
                  </a:extLst>
                </p:cNvPr>
                <p:cNvPicPr/>
                <p:nvPr/>
              </p:nvPicPr>
              <p:blipFill>
                <a:blip r:embed="rId103"/>
                <a:stretch>
                  <a:fillRect/>
                </a:stretch>
              </p:blipFill>
              <p:spPr>
                <a:xfrm>
                  <a:off x="11177304" y="2453104"/>
                  <a:ext cx="113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63" name="Pismo odręczne 262">
                  <a:extLst>
                    <a:ext uri="{FF2B5EF4-FFF2-40B4-BE49-F238E27FC236}">
                      <a16:creationId xmlns:a16="http://schemas.microsoft.com/office/drawing/2014/main" id="{3FA03CF7-48E8-ACB7-4173-3EB85C07AAF2}"/>
                    </a:ext>
                  </a:extLst>
                </p14:cNvPr>
                <p14:cNvContentPartPr/>
                <p14:nvPr/>
              </p14:nvContentPartPr>
              <p14:xfrm>
                <a:off x="11457024" y="2464264"/>
                <a:ext cx="122040" cy="20160"/>
              </p14:xfrm>
            </p:contentPart>
          </mc:Choice>
          <mc:Fallback xmlns="">
            <p:pic>
              <p:nvPicPr>
                <p:cNvPr id="263" name="Pismo odręczne 262">
                  <a:extLst>
                    <a:ext uri="{FF2B5EF4-FFF2-40B4-BE49-F238E27FC236}">
                      <a16:creationId xmlns:a16="http://schemas.microsoft.com/office/drawing/2014/main" id="{3FA03CF7-48E8-ACB7-4173-3EB85C07AAF2}"/>
                    </a:ext>
                  </a:extLst>
                </p:cNvPr>
                <p:cNvPicPr/>
                <p:nvPr/>
              </p:nvPicPr>
              <p:blipFill>
                <a:blip r:embed="rId105"/>
                <a:stretch>
                  <a:fillRect/>
                </a:stretch>
              </p:blipFill>
              <p:spPr>
                <a:xfrm>
                  <a:off x="11448024" y="2455264"/>
                  <a:ext cx="139680" cy="37800"/>
                </a:xfrm>
                <a:prstGeom prst="rect">
                  <a:avLst/>
                </a:prstGeom>
              </p:spPr>
            </p:pic>
          </mc:Fallback>
        </mc:AlternateContent>
      </p:grpSp>
      <p:grpSp>
        <p:nvGrpSpPr>
          <p:cNvPr id="290" name="Grupa 289">
            <a:extLst>
              <a:ext uri="{FF2B5EF4-FFF2-40B4-BE49-F238E27FC236}">
                <a16:creationId xmlns:a16="http://schemas.microsoft.com/office/drawing/2014/main" id="{B29C4A30-23DC-3496-3832-C4C717698564}"/>
              </a:ext>
            </a:extLst>
          </p:cNvPr>
          <p:cNvGrpSpPr/>
          <p:nvPr/>
        </p:nvGrpSpPr>
        <p:grpSpPr>
          <a:xfrm>
            <a:off x="837744" y="2266984"/>
            <a:ext cx="6988680" cy="3405240"/>
            <a:chOff x="837744" y="2266984"/>
            <a:chExt cx="6988680" cy="3405240"/>
          </a:xfrm>
        </p:grpSpPr>
        <mc:AlternateContent xmlns:mc="http://schemas.openxmlformats.org/markup-compatibility/2006" xmlns:p14="http://schemas.microsoft.com/office/powerpoint/2010/main">
          <mc:Choice Requires="p14">
            <p:contentPart p14:bwMode="auto" r:id="rId106">
              <p14:nvContentPartPr>
                <p14:cNvPr id="238" name="Pismo odręczne 237">
                  <a:extLst>
                    <a:ext uri="{FF2B5EF4-FFF2-40B4-BE49-F238E27FC236}">
                      <a16:creationId xmlns:a16="http://schemas.microsoft.com/office/drawing/2014/main" id="{382A0515-836E-0FC3-A620-5BD3085B79EF}"/>
                    </a:ext>
                  </a:extLst>
                </p14:cNvPr>
                <p14:cNvContentPartPr/>
                <p14:nvPr/>
              </p14:nvContentPartPr>
              <p14:xfrm>
                <a:off x="898224" y="2266984"/>
                <a:ext cx="99360" cy="8640"/>
              </p14:xfrm>
            </p:contentPart>
          </mc:Choice>
          <mc:Fallback xmlns="">
            <p:pic>
              <p:nvPicPr>
                <p:cNvPr id="238" name="Pismo odręczne 237">
                  <a:extLst>
                    <a:ext uri="{FF2B5EF4-FFF2-40B4-BE49-F238E27FC236}">
                      <a16:creationId xmlns:a16="http://schemas.microsoft.com/office/drawing/2014/main" id="{382A0515-836E-0FC3-A620-5BD3085B79EF}"/>
                    </a:ext>
                  </a:extLst>
                </p:cNvPr>
                <p:cNvPicPr/>
                <p:nvPr/>
              </p:nvPicPr>
              <p:blipFill>
                <a:blip r:embed="rId107"/>
                <a:stretch>
                  <a:fillRect/>
                </a:stretch>
              </p:blipFill>
              <p:spPr>
                <a:xfrm>
                  <a:off x="889224" y="2258344"/>
                  <a:ext cx="117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39" name="Pismo odręczne 238">
                  <a:extLst>
                    <a:ext uri="{FF2B5EF4-FFF2-40B4-BE49-F238E27FC236}">
                      <a16:creationId xmlns:a16="http://schemas.microsoft.com/office/drawing/2014/main" id="{6C8A7A8E-F7F1-F0BE-60DF-A2A74F4205D5}"/>
                    </a:ext>
                  </a:extLst>
                </p14:cNvPr>
                <p14:cNvContentPartPr/>
                <p14:nvPr/>
              </p14:nvContentPartPr>
              <p14:xfrm>
                <a:off x="1138344" y="2279584"/>
                <a:ext cx="101880" cy="6120"/>
              </p14:xfrm>
            </p:contentPart>
          </mc:Choice>
          <mc:Fallback xmlns="">
            <p:pic>
              <p:nvPicPr>
                <p:cNvPr id="239" name="Pismo odręczne 238">
                  <a:extLst>
                    <a:ext uri="{FF2B5EF4-FFF2-40B4-BE49-F238E27FC236}">
                      <a16:creationId xmlns:a16="http://schemas.microsoft.com/office/drawing/2014/main" id="{6C8A7A8E-F7F1-F0BE-60DF-A2A74F4205D5}"/>
                    </a:ext>
                  </a:extLst>
                </p:cNvPr>
                <p:cNvPicPr/>
                <p:nvPr/>
              </p:nvPicPr>
              <p:blipFill>
                <a:blip r:embed="rId109"/>
                <a:stretch>
                  <a:fillRect/>
                </a:stretch>
              </p:blipFill>
              <p:spPr>
                <a:xfrm>
                  <a:off x="1129704" y="2270584"/>
                  <a:ext cx="11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40" name="Pismo odręczne 239">
                  <a:extLst>
                    <a:ext uri="{FF2B5EF4-FFF2-40B4-BE49-F238E27FC236}">
                      <a16:creationId xmlns:a16="http://schemas.microsoft.com/office/drawing/2014/main" id="{2AF642DB-9F65-F34B-0E98-D0D9F3355086}"/>
                    </a:ext>
                  </a:extLst>
                </p14:cNvPr>
                <p14:cNvContentPartPr/>
                <p14:nvPr/>
              </p14:nvContentPartPr>
              <p14:xfrm>
                <a:off x="1420224" y="2287144"/>
                <a:ext cx="104040" cy="21960"/>
              </p14:xfrm>
            </p:contentPart>
          </mc:Choice>
          <mc:Fallback xmlns="">
            <p:pic>
              <p:nvPicPr>
                <p:cNvPr id="240" name="Pismo odręczne 239">
                  <a:extLst>
                    <a:ext uri="{FF2B5EF4-FFF2-40B4-BE49-F238E27FC236}">
                      <a16:creationId xmlns:a16="http://schemas.microsoft.com/office/drawing/2014/main" id="{2AF642DB-9F65-F34B-0E98-D0D9F3355086}"/>
                    </a:ext>
                  </a:extLst>
                </p:cNvPr>
                <p:cNvPicPr/>
                <p:nvPr/>
              </p:nvPicPr>
              <p:blipFill>
                <a:blip r:embed="rId111"/>
                <a:stretch>
                  <a:fillRect/>
                </a:stretch>
              </p:blipFill>
              <p:spPr>
                <a:xfrm>
                  <a:off x="1411224" y="2278504"/>
                  <a:ext cx="121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41" name="Pismo odręczne 240">
                  <a:extLst>
                    <a:ext uri="{FF2B5EF4-FFF2-40B4-BE49-F238E27FC236}">
                      <a16:creationId xmlns:a16="http://schemas.microsoft.com/office/drawing/2014/main" id="{66ED58A2-8B3B-3832-8662-8EC7E1F7A97E}"/>
                    </a:ext>
                  </a:extLst>
                </p14:cNvPr>
                <p14:cNvContentPartPr/>
                <p14:nvPr/>
              </p14:nvContentPartPr>
              <p14:xfrm>
                <a:off x="1750344" y="2312344"/>
                <a:ext cx="156240" cy="5400"/>
              </p14:xfrm>
            </p:contentPart>
          </mc:Choice>
          <mc:Fallback xmlns="">
            <p:pic>
              <p:nvPicPr>
                <p:cNvPr id="241" name="Pismo odręczne 240">
                  <a:extLst>
                    <a:ext uri="{FF2B5EF4-FFF2-40B4-BE49-F238E27FC236}">
                      <a16:creationId xmlns:a16="http://schemas.microsoft.com/office/drawing/2014/main" id="{66ED58A2-8B3B-3832-8662-8EC7E1F7A97E}"/>
                    </a:ext>
                  </a:extLst>
                </p:cNvPr>
                <p:cNvPicPr/>
                <p:nvPr/>
              </p:nvPicPr>
              <p:blipFill>
                <a:blip r:embed="rId113"/>
                <a:stretch>
                  <a:fillRect/>
                </a:stretch>
              </p:blipFill>
              <p:spPr>
                <a:xfrm>
                  <a:off x="1741704" y="2303344"/>
                  <a:ext cx="173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42" name="Pismo odręczne 241">
                  <a:extLst>
                    <a:ext uri="{FF2B5EF4-FFF2-40B4-BE49-F238E27FC236}">
                      <a16:creationId xmlns:a16="http://schemas.microsoft.com/office/drawing/2014/main" id="{64B8C5F4-9BBD-6088-43F6-B0769D73D8EE}"/>
                    </a:ext>
                  </a:extLst>
                </p14:cNvPr>
                <p14:cNvContentPartPr/>
                <p14:nvPr/>
              </p14:nvContentPartPr>
              <p14:xfrm>
                <a:off x="2199264" y="2332504"/>
                <a:ext cx="112320" cy="7560"/>
              </p14:xfrm>
            </p:contentPart>
          </mc:Choice>
          <mc:Fallback xmlns="">
            <p:pic>
              <p:nvPicPr>
                <p:cNvPr id="242" name="Pismo odręczne 241">
                  <a:extLst>
                    <a:ext uri="{FF2B5EF4-FFF2-40B4-BE49-F238E27FC236}">
                      <a16:creationId xmlns:a16="http://schemas.microsoft.com/office/drawing/2014/main" id="{64B8C5F4-9BBD-6088-43F6-B0769D73D8EE}"/>
                    </a:ext>
                  </a:extLst>
                </p:cNvPr>
                <p:cNvPicPr/>
                <p:nvPr/>
              </p:nvPicPr>
              <p:blipFill>
                <a:blip r:embed="rId115"/>
                <a:stretch>
                  <a:fillRect/>
                </a:stretch>
              </p:blipFill>
              <p:spPr>
                <a:xfrm>
                  <a:off x="2190264" y="2323504"/>
                  <a:ext cx="129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43" name="Pismo odręczne 242">
                  <a:extLst>
                    <a:ext uri="{FF2B5EF4-FFF2-40B4-BE49-F238E27FC236}">
                      <a16:creationId xmlns:a16="http://schemas.microsoft.com/office/drawing/2014/main" id="{D172C0DC-B9BC-909F-E34C-E285672368E7}"/>
                    </a:ext>
                  </a:extLst>
                </p14:cNvPr>
                <p14:cNvContentPartPr/>
                <p14:nvPr/>
              </p14:nvContentPartPr>
              <p14:xfrm>
                <a:off x="2582304" y="2361304"/>
                <a:ext cx="111240" cy="1800"/>
              </p14:xfrm>
            </p:contentPart>
          </mc:Choice>
          <mc:Fallback xmlns="">
            <p:pic>
              <p:nvPicPr>
                <p:cNvPr id="243" name="Pismo odręczne 242">
                  <a:extLst>
                    <a:ext uri="{FF2B5EF4-FFF2-40B4-BE49-F238E27FC236}">
                      <a16:creationId xmlns:a16="http://schemas.microsoft.com/office/drawing/2014/main" id="{D172C0DC-B9BC-909F-E34C-E285672368E7}"/>
                    </a:ext>
                  </a:extLst>
                </p:cNvPr>
                <p:cNvPicPr/>
                <p:nvPr/>
              </p:nvPicPr>
              <p:blipFill>
                <a:blip r:embed="rId117"/>
                <a:stretch>
                  <a:fillRect/>
                </a:stretch>
              </p:blipFill>
              <p:spPr>
                <a:xfrm>
                  <a:off x="2573664" y="2352664"/>
                  <a:ext cx="128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44" name="Pismo odręczne 243">
                  <a:extLst>
                    <a:ext uri="{FF2B5EF4-FFF2-40B4-BE49-F238E27FC236}">
                      <a16:creationId xmlns:a16="http://schemas.microsoft.com/office/drawing/2014/main" id="{02A5DF1F-5611-54DD-FFEC-E7BE437532F6}"/>
                    </a:ext>
                  </a:extLst>
                </p14:cNvPr>
                <p14:cNvContentPartPr/>
                <p14:nvPr/>
              </p14:nvContentPartPr>
              <p14:xfrm>
                <a:off x="3038424" y="2376424"/>
                <a:ext cx="69840" cy="3600"/>
              </p14:xfrm>
            </p:contentPart>
          </mc:Choice>
          <mc:Fallback xmlns="">
            <p:pic>
              <p:nvPicPr>
                <p:cNvPr id="244" name="Pismo odręczne 243">
                  <a:extLst>
                    <a:ext uri="{FF2B5EF4-FFF2-40B4-BE49-F238E27FC236}">
                      <a16:creationId xmlns:a16="http://schemas.microsoft.com/office/drawing/2014/main" id="{02A5DF1F-5611-54DD-FFEC-E7BE437532F6}"/>
                    </a:ext>
                  </a:extLst>
                </p:cNvPr>
                <p:cNvPicPr/>
                <p:nvPr/>
              </p:nvPicPr>
              <p:blipFill>
                <a:blip r:embed="rId119"/>
                <a:stretch>
                  <a:fillRect/>
                </a:stretch>
              </p:blipFill>
              <p:spPr>
                <a:xfrm>
                  <a:off x="3029424" y="2367424"/>
                  <a:ext cx="87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45" name="Pismo odręczne 244">
                  <a:extLst>
                    <a:ext uri="{FF2B5EF4-FFF2-40B4-BE49-F238E27FC236}">
                      <a16:creationId xmlns:a16="http://schemas.microsoft.com/office/drawing/2014/main" id="{22AD21CB-309B-BFB0-EB6C-BD629C24A79B}"/>
                    </a:ext>
                  </a:extLst>
                </p14:cNvPr>
                <p14:cNvContentPartPr/>
                <p14:nvPr/>
              </p14:nvContentPartPr>
              <p14:xfrm>
                <a:off x="3465024" y="2386144"/>
                <a:ext cx="91440" cy="5040"/>
              </p14:xfrm>
            </p:contentPart>
          </mc:Choice>
          <mc:Fallback xmlns="">
            <p:pic>
              <p:nvPicPr>
                <p:cNvPr id="245" name="Pismo odręczne 244">
                  <a:extLst>
                    <a:ext uri="{FF2B5EF4-FFF2-40B4-BE49-F238E27FC236}">
                      <a16:creationId xmlns:a16="http://schemas.microsoft.com/office/drawing/2014/main" id="{22AD21CB-309B-BFB0-EB6C-BD629C24A79B}"/>
                    </a:ext>
                  </a:extLst>
                </p:cNvPr>
                <p:cNvPicPr/>
                <p:nvPr/>
              </p:nvPicPr>
              <p:blipFill>
                <a:blip r:embed="rId121"/>
                <a:stretch>
                  <a:fillRect/>
                </a:stretch>
              </p:blipFill>
              <p:spPr>
                <a:xfrm>
                  <a:off x="3456024" y="2377504"/>
                  <a:ext cx="109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46" name="Pismo odręczne 245">
                  <a:extLst>
                    <a:ext uri="{FF2B5EF4-FFF2-40B4-BE49-F238E27FC236}">
                      <a16:creationId xmlns:a16="http://schemas.microsoft.com/office/drawing/2014/main" id="{341722F3-AFCB-0BD1-76D0-5FF9D33BC083}"/>
                    </a:ext>
                  </a:extLst>
                </p14:cNvPr>
                <p14:cNvContentPartPr/>
                <p14:nvPr/>
              </p14:nvContentPartPr>
              <p14:xfrm>
                <a:off x="3846984" y="2398024"/>
                <a:ext cx="86760" cy="1800"/>
              </p14:xfrm>
            </p:contentPart>
          </mc:Choice>
          <mc:Fallback xmlns="">
            <p:pic>
              <p:nvPicPr>
                <p:cNvPr id="246" name="Pismo odręczne 245">
                  <a:extLst>
                    <a:ext uri="{FF2B5EF4-FFF2-40B4-BE49-F238E27FC236}">
                      <a16:creationId xmlns:a16="http://schemas.microsoft.com/office/drawing/2014/main" id="{341722F3-AFCB-0BD1-76D0-5FF9D33BC083}"/>
                    </a:ext>
                  </a:extLst>
                </p:cNvPr>
                <p:cNvPicPr/>
                <p:nvPr/>
              </p:nvPicPr>
              <p:blipFill>
                <a:blip r:embed="rId123"/>
                <a:stretch>
                  <a:fillRect/>
                </a:stretch>
              </p:blipFill>
              <p:spPr>
                <a:xfrm>
                  <a:off x="3837984" y="2389024"/>
                  <a:ext cx="104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47" name="Pismo odręczne 246">
                  <a:extLst>
                    <a:ext uri="{FF2B5EF4-FFF2-40B4-BE49-F238E27FC236}">
                      <a16:creationId xmlns:a16="http://schemas.microsoft.com/office/drawing/2014/main" id="{3BA7027E-783D-8E68-2BC7-72F44907BF02}"/>
                    </a:ext>
                  </a:extLst>
                </p14:cNvPr>
                <p14:cNvContentPartPr/>
                <p14:nvPr/>
              </p14:nvContentPartPr>
              <p14:xfrm>
                <a:off x="4276464" y="2378944"/>
                <a:ext cx="123480" cy="4320"/>
              </p14:xfrm>
            </p:contentPart>
          </mc:Choice>
          <mc:Fallback xmlns="">
            <p:pic>
              <p:nvPicPr>
                <p:cNvPr id="247" name="Pismo odręczne 246">
                  <a:extLst>
                    <a:ext uri="{FF2B5EF4-FFF2-40B4-BE49-F238E27FC236}">
                      <a16:creationId xmlns:a16="http://schemas.microsoft.com/office/drawing/2014/main" id="{3BA7027E-783D-8E68-2BC7-72F44907BF02}"/>
                    </a:ext>
                  </a:extLst>
                </p:cNvPr>
                <p:cNvPicPr/>
                <p:nvPr/>
              </p:nvPicPr>
              <p:blipFill>
                <a:blip r:embed="rId125"/>
                <a:stretch>
                  <a:fillRect/>
                </a:stretch>
              </p:blipFill>
              <p:spPr>
                <a:xfrm>
                  <a:off x="4267824" y="2370304"/>
                  <a:ext cx="141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48" name="Pismo odręczne 247">
                  <a:extLst>
                    <a:ext uri="{FF2B5EF4-FFF2-40B4-BE49-F238E27FC236}">
                      <a16:creationId xmlns:a16="http://schemas.microsoft.com/office/drawing/2014/main" id="{AC5A648A-AE0B-463E-4E05-9818BF4C9692}"/>
                    </a:ext>
                  </a:extLst>
                </p14:cNvPr>
                <p14:cNvContentPartPr/>
                <p14:nvPr/>
              </p14:nvContentPartPr>
              <p14:xfrm>
                <a:off x="4766064" y="2384344"/>
                <a:ext cx="156240" cy="5760"/>
              </p14:xfrm>
            </p:contentPart>
          </mc:Choice>
          <mc:Fallback xmlns="">
            <p:pic>
              <p:nvPicPr>
                <p:cNvPr id="248" name="Pismo odręczne 247">
                  <a:extLst>
                    <a:ext uri="{FF2B5EF4-FFF2-40B4-BE49-F238E27FC236}">
                      <a16:creationId xmlns:a16="http://schemas.microsoft.com/office/drawing/2014/main" id="{AC5A648A-AE0B-463E-4E05-9818BF4C9692}"/>
                    </a:ext>
                  </a:extLst>
                </p:cNvPr>
                <p:cNvPicPr/>
                <p:nvPr/>
              </p:nvPicPr>
              <p:blipFill>
                <a:blip r:embed="rId127"/>
                <a:stretch>
                  <a:fillRect/>
                </a:stretch>
              </p:blipFill>
              <p:spPr>
                <a:xfrm>
                  <a:off x="4757064" y="2375344"/>
                  <a:ext cx="173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49" name="Pismo odręczne 248">
                  <a:extLst>
                    <a:ext uri="{FF2B5EF4-FFF2-40B4-BE49-F238E27FC236}">
                      <a16:creationId xmlns:a16="http://schemas.microsoft.com/office/drawing/2014/main" id="{BF3BD256-8EC4-B4B3-80B6-07E7B7CE2069}"/>
                    </a:ext>
                  </a:extLst>
                </p14:cNvPr>
                <p14:cNvContentPartPr/>
                <p14:nvPr/>
              </p14:nvContentPartPr>
              <p14:xfrm>
                <a:off x="5256744" y="2376424"/>
                <a:ext cx="97920" cy="6120"/>
              </p14:xfrm>
            </p:contentPart>
          </mc:Choice>
          <mc:Fallback xmlns="">
            <p:pic>
              <p:nvPicPr>
                <p:cNvPr id="249" name="Pismo odręczne 248">
                  <a:extLst>
                    <a:ext uri="{FF2B5EF4-FFF2-40B4-BE49-F238E27FC236}">
                      <a16:creationId xmlns:a16="http://schemas.microsoft.com/office/drawing/2014/main" id="{BF3BD256-8EC4-B4B3-80B6-07E7B7CE2069}"/>
                    </a:ext>
                  </a:extLst>
                </p:cNvPr>
                <p:cNvPicPr/>
                <p:nvPr/>
              </p:nvPicPr>
              <p:blipFill>
                <a:blip r:embed="rId129"/>
                <a:stretch>
                  <a:fillRect/>
                </a:stretch>
              </p:blipFill>
              <p:spPr>
                <a:xfrm>
                  <a:off x="5247744" y="2367424"/>
                  <a:ext cx="115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50" name="Pismo odręczne 249">
                  <a:extLst>
                    <a:ext uri="{FF2B5EF4-FFF2-40B4-BE49-F238E27FC236}">
                      <a16:creationId xmlns:a16="http://schemas.microsoft.com/office/drawing/2014/main" id="{53648369-1362-7B9B-07BF-8A47EF1C1C16}"/>
                    </a:ext>
                  </a:extLst>
                </p14:cNvPr>
                <p14:cNvContentPartPr/>
                <p14:nvPr/>
              </p14:nvContentPartPr>
              <p14:xfrm>
                <a:off x="5714664" y="2382184"/>
                <a:ext cx="86040" cy="5040"/>
              </p14:xfrm>
            </p:contentPart>
          </mc:Choice>
          <mc:Fallback xmlns="">
            <p:pic>
              <p:nvPicPr>
                <p:cNvPr id="250" name="Pismo odręczne 249">
                  <a:extLst>
                    <a:ext uri="{FF2B5EF4-FFF2-40B4-BE49-F238E27FC236}">
                      <a16:creationId xmlns:a16="http://schemas.microsoft.com/office/drawing/2014/main" id="{53648369-1362-7B9B-07BF-8A47EF1C1C16}"/>
                    </a:ext>
                  </a:extLst>
                </p:cNvPr>
                <p:cNvPicPr/>
                <p:nvPr/>
              </p:nvPicPr>
              <p:blipFill>
                <a:blip r:embed="rId121"/>
                <a:stretch>
                  <a:fillRect/>
                </a:stretch>
              </p:blipFill>
              <p:spPr>
                <a:xfrm>
                  <a:off x="5705664" y="2373544"/>
                  <a:ext cx="103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51" name="Pismo odręczne 250">
                  <a:extLst>
                    <a:ext uri="{FF2B5EF4-FFF2-40B4-BE49-F238E27FC236}">
                      <a16:creationId xmlns:a16="http://schemas.microsoft.com/office/drawing/2014/main" id="{591E2D2B-4F38-B2B8-6F7B-1AC327D8A00E}"/>
                    </a:ext>
                  </a:extLst>
                </p14:cNvPr>
                <p14:cNvContentPartPr/>
                <p14:nvPr/>
              </p14:nvContentPartPr>
              <p14:xfrm>
                <a:off x="6139824" y="2376424"/>
                <a:ext cx="97200" cy="6120"/>
              </p14:xfrm>
            </p:contentPart>
          </mc:Choice>
          <mc:Fallback xmlns="">
            <p:pic>
              <p:nvPicPr>
                <p:cNvPr id="251" name="Pismo odręczne 250">
                  <a:extLst>
                    <a:ext uri="{FF2B5EF4-FFF2-40B4-BE49-F238E27FC236}">
                      <a16:creationId xmlns:a16="http://schemas.microsoft.com/office/drawing/2014/main" id="{591E2D2B-4F38-B2B8-6F7B-1AC327D8A00E}"/>
                    </a:ext>
                  </a:extLst>
                </p:cNvPr>
                <p:cNvPicPr/>
                <p:nvPr/>
              </p:nvPicPr>
              <p:blipFill>
                <a:blip r:embed="rId132"/>
                <a:stretch>
                  <a:fillRect/>
                </a:stretch>
              </p:blipFill>
              <p:spPr>
                <a:xfrm>
                  <a:off x="6130824" y="2367424"/>
                  <a:ext cx="114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52" name="Pismo odręczne 251">
                  <a:extLst>
                    <a:ext uri="{FF2B5EF4-FFF2-40B4-BE49-F238E27FC236}">
                      <a16:creationId xmlns:a16="http://schemas.microsoft.com/office/drawing/2014/main" id="{9E3FC7E6-096C-5263-9B2A-2374578C3A62}"/>
                    </a:ext>
                  </a:extLst>
                </p14:cNvPr>
                <p14:cNvContentPartPr/>
                <p14:nvPr/>
              </p14:nvContentPartPr>
              <p14:xfrm>
                <a:off x="6576144" y="2362024"/>
                <a:ext cx="131400" cy="10800"/>
              </p14:xfrm>
            </p:contentPart>
          </mc:Choice>
          <mc:Fallback xmlns="">
            <p:pic>
              <p:nvPicPr>
                <p:cNvPr id="252" name="Pismo odręczne 251">
                  <a:extLst>
                    <a:ext uri="{FF2B5EF4-FFF2-40B4-BE49-F238E27FC236}">
                      <a16:creationId xmlns:a16="http://schemas.microsoft.com/office/drawing/2014/main" id="{9E3FC7E6-096C-5263-9B2A-2374578C3A62}"/>
                    </a:ext>
                  </a:extLst>
                </p:cNvPr>
                <p:cNvPicPr/>
                <p:nvPr/>
              </p:nvPicPr>
              <p:blipFill>
                <a:blip r:embed="rId134"/>
                <a:stretch>
                  <a:fillRect/>
                </a:stretch>
              </p:blipFill>
              <p:spPr>
                <a:xfrm>
                  <a:off x="6567144" y="2353024"/>
                  <a:ext cx="149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53" name="Pismo odręczne 252">
                  <a:extLst>
                    <a:ext uri="{FF2B5EF4-FFF2-40B4-BE49-F238E27FC236}">
                      <a16:creationId xmlns:a16="http://schemas.microsoft.com/office/drawing/2014/main" id="{FBAE9F0C-B022-85CF-F096-AE0C6214FD3F}"/>
                    </a:ext>
                  </a:extLst>
                </p14:cNvPr>
                <p14:cNvContentPartPr/>
                <p14:nvPr/>
              </p14:nvContentPartPr>
              <p14:xfrm>
                <a:off x="7106064" y="2367064"/>
                <a:ext cx="113040" cy="10800"/>
              </p14:xfrm>
            </p:contentPart>
          </mc:Choice>
          <mc:Fallback xmlns="">
            <p:pic>
              <p:nvPicPr>
                <p:cNvPr id="253" name="Pismo odręczne 252">
                  <a:extLst>
                    <a:ext uri="{FF2B5EF4-FFF2-40B4-BE49-F238E27FC236}">
                      <a16:creationId xmlns:a16="http://schemas.microsoft.com/office/drawing/2014/main" id="{FBAE9F0C-B022-85CF-F096-AE0C6214FD3F}"/>
                    </a:ext>
                  </a:extLst>
                </p:cNvPr>
                <p:cNvPicPr/>
                <p:nvPr/>
              </p:nvPicPr>
              <p:blipFill>
                <a:blip r:embed="rId136"/>
                <a:stretch>
                  <a:fillRect/>
                </a:stretch>
              </p:blipFill>
              <p:spPr>
                <a:xfrm>
                  <a:off x="7097424" y="2358424"/>
                  <a:ext cx="130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54" name="Pismo odręczne 253">
                  <a:extLst>
                    <a:ext uri="{FF2B5EF4-FFF2-40B4-BE49-F238E27FC236}">
                      <a16:creationId xmlns:a16="http://schemas.microsoft.com/office/drawing/2014/main" id="{6E078E45-BD77-0827-2C73-A25E1A4D3AAA}"/>
                    </a:ext>
                  </a:extLst>
                </p14:cNvPr>
                <p14:cNvContentPartPr/>
                <p14:nvPr/>
              </p14:nvContentPartPr>
              <p14:xfrm>
                <a:off x="7635984" y="2355544"/>
                <a:ext cx="190440" cy="12240"/>
              </p14:xfrm>
            </p:contentPart>
          </mc:Choice>
          <mc:Fallback xmlns="">
            <p:pic>
              <p:nvPicPr>
                <p:cNvPr id="254" name="Pismo odręczne 253">
                  <a:extLst>
                    <a:ext uri="{FF2B5EF4-FFF2-40B4-BE49-F238E27FC236}">
                      <a16:creationId xmlns:a16="http://schemas.microsoft.com/office/drawing/2014/main" id="{6E078E45-BD77-0827-2C73-A25E1A4D3AAA}"/>
                    </a:ext>
                  </a:extLst>
                </p:cNvPr>
                <p:cNvPicPr/>
                <p:nvPr/>
              </p:nvPicPr>
              <p:blipFill>
                <a:blip r:embed="rId138"/>
                <a:stretch>
                  <a:fillRect/>
                </a:stretch>
              </p:blipFill>
              <p:spPr>
                <a:xfrm>
                  <a:off x="7627344" y="2346544"/>
                  <a:ext cx="208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7" name="Pismo odręczne 36">
                  <a:extLst>
                    <a:ext uri="{FF2B5EF4-FFF2-40B4-BE49-F238E27FC236}">
                      <a16:creationId xmlns:a16="http://schemas.microsoft.com/office/drawing/2014/main" id="{89C908C2-385C-E0D6-95AD-74338A35FFA8}"/>
                    </a:ext>
                  </a:extLst>
                </p14:cNvPr>
                <p14:cNvContentPartPr/>
                <p14:nvPr/>
              </p14:nvContentPartPr>
              <p14:xfrm>
                <a:off x="2785344" y="5166064"/>
                <a:ext cx="73800" cy="12240"/>
              </p14:xfrm>
            </p:contentPart>
          </mc:Choice>
          <mc:Fallback xmlns="">
            <p:pic>
              <p:nvPicPr>
                <p:cNvPr id="37" name="Pismo odręczne 36">
                  <a:extLst>
                    <a:ext uri="{FF2B5EF4-FFF2-40B4-BE49-F238E27FC236}">
                      <a16:creationId xmlns:a16="http://schemas.microsoft.com/office/drawing/2014/main" id="{89C908C2-385C-E0D6-95AD-74338A35FFA8}"/>
                    </a:ext>
                  </a:extLst>
                </p:cNvPr>
                <p:cNvPicPr/>
                <p:nvPr/>
              </p:nvPicPr>
              <p:blipFill>
                <a:blip r:embed="rId140"/>
                <a:stretch>
                  <a:fillRect/>
                </a:stretch>
              </p:blipFill>
              <p:spPr>
                <a:xfrm>
                  <a:off x="2776704" y="5157064"/>
                  <a:ext cx="91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 name="Pismo odręczne 37">
                  <a:extLst>
                    <a:ext uri="{FF2B5EF4-FFF2-40B4-BE49-F238E27FC236}">
                      <a16:creationId xmlns:a16="http://schemas.microsoft.com/office/drawing/2014/main" id="{D906D043-779F-7AD0-5E8C-28B9AEF94FAE}"/>
                    </a:ext>
                  </a:extLst>
                </p14:cNvPr>
                <p14:cNvContentPartPr/>
                <p14:nvPr/>
              </p14:nvContentPartPr>
              <p14:xfrm>
                <a:off x="3064704" y="5173624"/>
                <a:ext cx="78840" cy="5760"/>
              </p14:xfrm>
            </p:contentPart>
          </mc:Choice>
          <mc:Fallback xmlns="">
            <p:pic>
              <p:nvPicPr>
                <p:cNvPr id="38" name="Pismo odręczne 37">
                  <a:extLst>
                    <a:ext uri="{FF2B5EF4-FFF2-40B4-BE49-F238E27FC236}">
                      <a16:creationId xmlns:a16="http://schemas.microsoft.com/office/drawing/2014/main" id="{D906D043-779F-7AD0-5E8C-28B9AEF94FAE}"/>
                    </a:ext>
                  </a:extLst>
                </p:cNvPr>
                <p:cNvPicPr/>
                <p:nvPr/>
              </p:nvPicPr>
              <p:blipFill>
                <a:blip r:embed="rId142"/>
                <a:stretch>
                  <a:fillRect/>
                </a:stretch>
              </p:blipFill>
              <p:spPr>
                <a:xfrm>
                  <a:off x="3055704" y="5164984"/>
                  <a:ext cx="96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9" name="Pismo odręczne 38">
                  <a:extLst>
                    <a:ext uri="{FF2B5EF4-FFF2-40B4-BE49-F238E27FC236}">
                      <a16:creationId xmlns:a16="http://schemas.microsoft.com/office/drawing/2014/main" id="{4C86B299-3117-EBBB-73C6-595690D13316}"/>
                    </a:ext>
                  </a:extLst>
                </p14:cNvPr>
                <p14:cNvContentPartPr/>
                <p14:nvPr/>
              </p14:nvContentPartPr>
              <p14:xfrm>
                <a:off x="3334344" y="5174344"/>
                <a:ext cx="90000" cy="7560"/>
              </p14:xfrm>
            </p:contentPart>
          </mc:Choice>
          <mc:Fallback xmlns="">
            <p:pic>
              <p:nvPicPr>
                <p:cNvPr id="39" name="Pismo odręczne 38">
                  <a:extLst>
                    <a:ext uri="{FF2B5EF4-FFF2-40B4-BE49-F238E27FC236}">
                      <a16:creationId xmlns:a16="http://schemas.microsoft.com/office/drawing/2014/main" id="{4C86B299-3117-EBBB-73C6-595690D13316}"/>
                    </a:ext>
                  </a:extLst>
                </p:cNvPr>
                <p:cNvPicPr/>
                <p:nvPr/>
              </p:nvPicPr>
              <p:blipFill>
                <a:blip r:embed="rId144"/>
                <a:stretch>
                  <a:fillRect/>
                </a:stretch>
              </p:blipFill>
              <p:spPr>
                <a:xfrm>
                  <a:off x="3325704" y="5165344"/>
                  <a:ext cx="107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5" name="Pismo odręczne 44">
                  <a:extLst>
                    <a:ext uri="{FF2B5EF4-FFF2-40B4-BE49-F238E27FC236}">
                      <a16:creationId xmlns:a16="http://schemas.microsoft.com/office/drawing/2014/main" id="{4A505AC3-7970-BFB6-5917-DB8C0D63E6B8}"/>
                    </a:ext>
                  </a:extLst>
                </p14:cNvPr>
                <p14:cNvContentPartPr/>
                <p14:nvPr/>
              </p14:nvContentPartPr>
              <p14:xfrm>
                <a:off x="3705144" y="5162464"/>
                <a:ext cx="110520" cy="12240"/>
              </p14:xfrm>
            </p:contentPart>
          </mc:Choice>
          <mc:Fallback xmlns="">
            <p:pic>
              <p:nvPicPr>
                <p:cNvPr id="45" name="Pismo odręczne 44">
                  <a:extLst>
                    <a:ext uri="{FF2B5EF4-FFF2-40B4-BE49-F238E27FC236}">
                      <a16:creationId xmlns:a16="http://schemas.microsoft.com/office/drawing/2014/main" id="{4A505AC3-7970-BFB6-5917-DB8C0D63E6B8}"/>
                    </a:ext>
                  </a:extLst>
                </p:cNvPr>
                <p:cNvPicPr/>
                <p:nvPr/>
              </p:nvPicPr>
              <p:blipFill>
                <a:blip r:embed="rId146"/>
                <a:stretch>
                  <a:fillRect/>
                </a:stretch>
              </p:blipFill>
              <p:spPr>
                <a:xfrm>
                  <a:off x="3696504" y="5153824"/>
                  <a:ext cx="128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 name="Pismo odręczne 46">
                  <a:extLst>
                    <a:ext uri="{FF2B5EF4-FFF2-40B4-BE49-F238E27FC236}">
                      <a16:creationId xmlns:a16="http://schemas.microsoft.com/office/drawing/2014/main" id="{39EF1071-CB76-7D5D-4923-0E1405E4EAE1}"/>
                    </a:ext>
                  </a:extLst>
                </p14:cNvPr>
                <p14:cNvContentPartPr/>
                <p14:nvPr/>
              </p14:nvContentPartPr>
              <p14:xfrm>
                <a:off x="4025184" y="5182264"/>
                <a:ext cx="95400" cy="3600"/>
              </p14:xfrm>
            </p:contentPart>
          </mc:Choice>
          <mc:Fallback xmlns="">
            <p:pic>
              <p:nvPicPr>
                <p:cNvPr id="47" name="Pismo odręczne 46">
                  <a:extLst>
                    <a:ext uri="{FF2B5EF4-FFF2-40B4-BE49-F238E27FC236}">
                      <a16:creationId xmlns:a16="http://schemas.microsoft.com/office/drawing/2014/main" id="{39EF1071-CB76-7D5D-4923-0E1405E4EAE1}"/>
                    </a:ext>
                  </a:extLst>
                </p:cNvPr>
                <p:cNvPicPr/>
                <p:nvPr/>
              </p:nvPicPr>
              <p:blipFill>
                <a:blip r:embed="rId148"/>
                <a:stretch>
                  <a:fillRect/>
                </a:stretch>
              </p:blipFill>
              <p:spPr>
                <a:xfrm>
                  <a:off x="4016184" y="5173624"/>
                  <a:ext cx="113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 name="Pismo odręczne 47">
                  <a:extLst>
                    <a:ext uri="{FF2B5EF4-FFF2-40B4-BE49-F238E27FC236}">
                      <a16:creationId xmlns:a16="http://schemas.microsoft.com/office/drawing/2014/main" id="{FEA77813-5F46-C5CE-C518-49BC450EAD34}"/>
                    </a:ext>
                  </a:extLst>
                </p14:cNvPr>
                <p14:cNvContentPartPr/>
                <p14:nvPr/>
              </p14:nvContentPartPr>
              <p14:xfrm>
                <a:off x="4400304" y="5193424"/>
                <a:ext cx="64080" cy="5040"/>
              </p14:xfrm>
            </p:contentPart>
          </mc:Choice>
          <mc:Fallback xmlns="">
            <p:pic>
              <p:nvPicPr>
                <p:cNvPr id="48" name="Pismo odręczne 47">
                  <a:extLst>
                    <a:ext uri="{FF2B5EF4-FFF2-40B4-BE49-F238E27FC236}">
                      <a16:creationId xmlns:a16="http://schemas.microsoft.com/office/drawing/2014/main" id="{FEA77813-5F46-C5CE-C518-49BC450EAD34}"/>
                    </a:ext>
                  </a:extLst>
                </p:cNvPr>
                <p:cNvPicPr/>
                <p:nvPr/>
              </p:nvPicPr>
              <p:blipFill>
                <a:blip r:embed="rId150"/>
                <a:stretch>
                  <a:fillRect/>
                </a:stretch>
              </p:blipFill>
              <p:spPr>
                <a:xfrm>
                  <a:off x="4391664" y="5184424"/>
                  <a:ext cx="81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0" name="Pismo odręczne 49">
                  <a:extLst>
                    <a:ext uri="{FF2B5EF4-FFF2-40B4-BE49-F238E27FC236}">
                      <a16:creationId xmlns:a16="http://schemas.microsoft.com/office/drawing/2014/main" id="{F6E5FAE3-1C8D-6350-CF02-DF3FFB6717B8}"/>
                    </a:ext>
                  </a:extLst>
                </p14:cNvPr>
                <p14:cNvContentPartPr/>
                <p14:nvPr/>
              </p14:nvContentPartPr>
              <p14:xfrm>
                <a:off x="4750224" y="5204584"/>
                <a:ext cx="65880" cy="6120"/>
              </p14:xfrm>
            </p:contentPart>
          </mc:Choice>
          <mc:Fallback xmlns="">
            <p:pic>
              <p:nvPicPr>
                <p:cNvPr id="50" name="Pismo odręczne 49">
                  <a:extLst>
                    <a:ext uri="{FF2B5EF4-FFF2-40B4-BE49-F238E27FC236}">
                      <a16:creationId xmlns:a16="http://schemas.microsoft.com/office/drawing/2014/main" id="{F6E5FAE3-1C8D-6350-CF02-DF3FFB6717B8}"/>
                    </a:ext>
                  </a:extLst>
                </p:cNvPr>
                <p:cNvPicPr/>
                <p:nvPr/>
              </p:nvPicPr>
              <p:blipFill>
                <a:blip r:embed="rId152"/>
                <a:stretch>
                  <a:fillRect/>
                </a:stretch>
              </p:blipFill>
              <p:spPr>
                <a:xfrm>
                  <a:off x="4741584" y="5195584"/>
                  <a:ext cx="83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4" name="Pismo odręczne 53">
                  <a:extLst>
                    <a:ext uri="{FF2B5EF4-FFF2-40B4-BE49-F238E27FC236}">
                      <a16:creationId xmlns:a16="http://schemas.microsoft.com/office/drawing/2014/main" id="{063ECE28-860B-BB97-1255-5190F58B2580}"/>
                    </a:ext>
                  </a:extLst>
                </p14:cNvPr>
                <p14:cNvContentPartPr/>
                <p14:nvPr/>
              </p14:nvContentPartPr>
              <p14:xfrm>
                <a:off x="5078544" y="5208544"/>
                <a:ext cx="91440" cy="6840"/>
              </p14:xfrm>
            </p:contentPart>
          </mc:Choice>
          <mc:Fallback xmlns="">
            <p:pic>
              <p:nvPicPr>
                <p:cNvPr id="54" name="Pismo odręczne 53">
                  <a:extLst>
                    <a:ext uri="{FF2B5EF4-FFF2-40B4-BE49-F238E27FC236}">
                      <a16:creationId xmlns:a16="http://schemas.microsoft.com/office/drawing/2014/main" id="{063ECE28-860B-BB97-1255-5190F58B2580}"/>
                    </a:ext>
                  </a:extLst>
                </p:cNvPr>
                <p:cNvPicPr/>
                <p:nvPr/>
              </p:nvPicPr>
              <p:blipFill>
                <a:blip r:embed="rId154"/>
                <a:stretch>
                  <a:fillRect/>
                </a:stretch>
              </p:blipFill>
              <p:spPr>
                <a:xfrm>
                  <a:off x="5069544" y="5199544"/>
                  <a:ext cx="109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Pismo odręczne 95">
                  <a:extLst>
                    <a:ext uri="{FF2B5EF4-FFF2-40B4-BE49-F238E27FC236}">
                      <a16:creationId xmlns:a16="http://schemas.microsoft.com/office/drawing/2014/main" id="{09588FF2-1049-9D48-7B1B-A41A9C2A81DC}"/>
                    </a:ext>
                  </a:extLst>
                </p14:cNvPr>
                <p14:cNvContentPartPr/>
                <p14:nvPr/>
              </p14:nvContentPartPr>
              <p14:xfrm>
                <a:off x="5395704" y="5211064"/>
                <a:ext cx="90720" cy="5040"/>
              </p14:xfrm>
            </p:contentPart>
          </mc:Choice>
          <mc:Fallback xmlns="">
            <p:pic>
              <p:nvPicPr>
                <p:cNvPr id="96" name="Pismo odręczne 95">
                  <a:extLst>
                    <a:ext uri="{FF2B5EF4-FFF2-40B4-BE49-F238E27FC236}">
                      <a16:creationId xmlns:a16="http://schemas.microsoft.com/office/drawing/2014/main" id="{09588FF2-1049-9D48-7B1B-A41A9C2A81DC}"/>
                    </a:ext>
                  </a:extLst>
                </p:cNvPr>
                <p:cNvPicPr/>
                <p:nvPr/>
              </p:nvPicPr>
              <p:blipFill>
                <a:blip r:embed="rId121"/>
                <a:stretch>
                  <a:fillRect/>
                </a:stretch>
              </p:blipFill>
              <p:spPr>
                <a:xfrm>
                  <a:off x="5386704" y="5202424"/>
                  <a:ext cx="108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Pismo odręczne 96">
                  <a:extLst>
                    <a:ext uri="{FF2B5EF4-FFF2-40B4-BE49-F238E27FC236}">
                      <a16:creationId xmlns:a16="http://schemas.microsoft.com/office/drawing/2014/main" id="{9A774683-C01B-0294-BD3E-B4BADF311649}"/>
                    </a:ext>
                  </a:extLst>
                </p14:cNvPr>
                <p14:cNvContentPartPr/>
                <p14:nvPr/>
              </p14:nvContentPartPr>
              <p14:xfrm>
                <a:off x="5771544" y="5208544"/>
                <a:ext cx="102600" cy="8280"/>
              </p14:xfrm>
            </p:contentPart>
          </mc:Choice>
          <mc:Fallback xmlns="">
            <p:pic>
              <p:nvPicPr>
                <p:cNvPr id="97" name="Pismo odręczne 96">
                  <a:extLst>
                    <a:ext uri="{FF2B5EF4-FFF2-40B4-BE49-F238E27FC236}">
                      <a16:creationId xmlns:a16="http://schemas.microsoft.com/office/drawing/2014/main" id="{9A774683-C01B-0294-BD3E-B4BADF311649}"/>
                    </a:ext>
                  </a:extLst>
                </p:cNvPr>
                <p:cNvPicPr/>
                <p:nvPr/>
              </p:nvPicPr>
              <p:blipFill>
                <a:blip r:embed="rId157"/>
                <a:stretch>
                  <a:fillRect/>
                </a:stretch>
              </p:blipFill>
              <p:spPr>
                <a:xfrm>
                  <a:off x="5762904" y="5199544"/>
                  <a:ext cx="120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Pismo odręczne 97">
                  <a:extLst>
                    <a:ext uri="{FF2B5EF4-FFF2-40B4-BE49-F238E27FC236}">
                      <a16:creationId xmlns:a16="http://schemas.microsoft.com/office/drawing/2014/main" id="{C8938FAA-3DC8-1DDD-D2D9-0489CE3D990A}"/>
                    </a:ext>
                  </a:extLst>
                </p14:cNvPr>
                <p14:cNvContentPartPr/>
                <p14:nvPr/>
              </p14:nvContentPartPr>
              <p14:xfrm>
                <a:off x="6116064" y="5208544"/>
                <a:ext cx="146520" cy="10080"/>
              </p14:xfrm>
            </p:contentPart>
          </mc:Choice>
          <mc:Fallback xmlns="">
            <p:pic>
              <p:nvPicPr>
                <p:cNvPr id="98" name="Pismo odręczne 97">
                  <a:extLst>
                    <a:ext uri="{FF2B5EF4-FFF2-40B4-BE49-F238E27FC236}">
                      <a16:creationId xmlns:a16="http://schemas.microsoft.com/office/drawing/2014/main" id="{C8938FAA-3DC8-1DDD-D2D9-0489CE3D990A}"/>
                    </a:ext>
                  </a:extLst>
                </p:cNvPr>
                <p:cNvPicPr/>
                <p:nvPr/>
              </p:nvPicPr>
              <p:blipFill>
                <a:blip r:embed="rId53"/>
                <a:stretch>
                  <a:fillRect/>
                </a:stretch>
              </p:blipFill>
              <p:spPr>
                <a:xfrm>
                  <a:off x="6107424" y="5199544"/>
                  <a:ext cx="164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Pismo odręczne 98">
                  <a:extLst>
                    <a:ext uri="{FF2B5EF4-FFF2-40B4-BE49-F238E27FC236}">
                      <a16:creationId xmlns:a16="http://schemas.microsoft.com/office/drawing/2014/main" id="{0866AE5A-84EA-E511-AD5A-91198CFA262C}"/>
                    </a:ext>
                  </a:extLst>
                </p14:cNvPr>
                <p14:cNvContentPartPr/>
                <p14:nvPr/>
              </p14:nvContentPartPr>
              <p14:xfrm>
                <a:off x="6515304" y="5223664"/>
                <a:ext cx="84240" cy="12240"/>
              </p14:xfrm>
            </p:contentPart>
          </mc:Choice>
          <mc:Fallback xmlns="">
            <p:pic>
              <p:nvPicPr>
                <p:cNvPr id="99" name="Pismo odręczne 98">
                  <a:extLst>
                    <a:ext uri="{FF2B5EF4-FFF2-40B4-BE49-F238E27FC236}">
                      <a16:creationId xmlns:a16="http://schemas.microsoft.com/office/drawing/2014/main" id="{0866AE5A-84EA-E511-AD5A-91198CFA262C}"/>
                    </a:ext>
                  </a:extLst>
                </p:cNvPr>
                <p:cNvPicPr/>
                <p:nvPr/>
              </p:nvPicPr>
              <p:blipFill>
                <a:blip r:embed="rId160"/>
                <a:stretch>
                  <a:fillRect/>
                </a:stretch>
              </p:blipFill>
              <p:spPr>
                <a:xfrm>
                  <a:off x="6506304" y="5214664"/>
                  <a:ext cx="101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Pismo odręczne 99">
                  <a:extLst>
                    <a:ext uri="{FF2B5EF4-FFF2-40B4-BE49-F238E27FC236}">
                      <a16:creationId xmlns:a16="http://schemas.microsoft.com/office/drawing/2014/main" id="{2BDF124C-CC31-B761-B19D-4D78F5561DFE}"/>
                    </a:ext>
                  </a:extLst>
                </p14:cNvPr>
                <p14:cNvContentPartPr/>
                <p14:nvPr/>
              </p14:nvContentPartPr>
              <p14:xfrm>
                <a:off x="6872064" y="5232664"/>
                <a:ext cx="85680" cy="5040"/>
              </p14:xfrm>
            </p:contentPart>
          </mc:Choice>
          <mc:Fallback xmlns="">
            <p:pic>
              <p:nvPicPr>
                <p:cNvPr id="100" name="Pismo odręczne 99">
                  <a:extLst>
                    <a:ext uri="{FF2B5EF4-FFF2-40B4-BE49-F238E27FC236}">
                      <a16:creationId xmlns:a16="http://schemas.microsoft.com/office/drawing/2014/main" id="{2BDF124C-CC31-B761-B19D-4D78F5561DFE}"/>
                    </a:ext>
                  </a:extLst>
                </p:cNvPr>
                <p:cNvPicPr/>
                <p:nvPr/>
              </p:nvPicPr>
              <p:blipFill>
                <a:blip r:embed="rId162"/>
                <a:stretch>
                  <a:fillRect/>
                </a:stretch>
              </p:blipFill>
              <p:spPr>
                <a:xfrm>
                  <a:off x="6863424" y="5224024"/>
                  <a:ext cx="103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Pismo odręczne 102">
                  <a:extLst>
                    <a:ext uri="{FF2B5EF4-FFF2-40B4-BE49-F238E27FC236}">
                      <a16:creationId xmlns:a16="http://schemas.microsoft.com/office/drawing/2014/main" id="{EF89E76E-12AB-83CD-62AF-72A502B6E2D2}"/>
                    </a:ext>
                  </a:extLst>
                </p14:cNvPr>
                <p14:cNvContentPartPr/>
                <p14:nvPr/>
              </p14:nvContentPartPr>
              <p14:xfrm>
                <a:off x="7237824" y="5235184"/>
                <a:ext cx="97200" cy="8280"/>
              </p14:xfrm>
            </p:contentPart>
          </mc:Choice>
          <mc:Fallback xmlns="">
            <p:pic>
              <p:nvPicPr>
                <p:cNvPr id="103" name="Pismo odręczne 102">
                  <a:extLst>
                    <a:ext uri="{FF2B5EF4-FFF2-40B4-BE49-F238E27FC236}">
                      <a16:creationId xmlns:a16="http://schemas.microsoft.com/office/drawing/2014/main" id="{EF89E76E-12AB-83CD-62AF-72A502B6E2D2}"/>
                    </a:ext>
                  </a:extLst>
                </p:cNvPr>
                <p:cNvPicPr/>
                <p:nvPr/>
              </p:nvPicPr>
              <p:blipFill>
                <a:blip r:embed="rId164"/>
                <a:stretch>
                  <a:fillRect/>
                </a:stretch>
              </p:blipFill>
              <p:spPr>
                <a:xfrm>
                  <a:off x="7228824" y="5226544"/>
                  <a:ext cx="114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Pismo odręczne 103">
                  <a:extLst>
                    <a:ext uri="{FF2B5EF4-FFF2-40B4-BE49-F238E27FC236}">
                      <a16:creationId xmlns:a16="http://schemas.microsoft.com/office/drawing/2014/main" id="{BEE683D5-FA02-BF96-15BC-77782295D6E5}"/>
                    </a:ext>
                  </a:extLst>
                </p14:cNvPr>
                <p14:cNvContentPartPr/>
                <p14:nvPr/>
              </p14:nvContentPartPr>
              <p14:xfrm>
                <a:off x="7653264" y="5230864"/>
                <a:ext cx="72360" cy="9360"/>
              </p14:xfrm>
            </p:contentPart>
          </mc:Choice>
          <mc:Fallback xmlns="">
            <p:pic>
              <p:nvPicPr>
                <p:cNvPr id="104" name="Pismo odręczne 103">
                  <a:extLst>
                    <a:ext uri="{FF2B5EF4-FFF2-40B4-BE49-F238E27FC236}">
                      <a16:creationId xmlns:a16="http://schemas.microsoft.com/office/drawing/2014/main" id="{BEE683D5-FA02-BF96-15BC-77782295D6E5}"/>
                    </a:ext>
                  </a:extLst>
                </p:cNvPr>
                <p:cNvPicPr/>
                <p:nvPr/>
              </p:nvPicPr>
              <p:blipFill>
                <a:blip r:embed="rId166"/>
                <a:stretch>
                  <a:fillRect/>
                </a:stretch>
              </p:blipFill>
              <p:spPr>
                <a:xfrm>
                  <a:off x="7644264" y="5221864"/>
                  <a:ext cx="90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00" name="Pismo odręczne 199">
                  <a:extLst>
                    <a:ext uri="{FF2B5EF4-FFF2-40B4-BE49-F238E27FC236}">
                      <a16:creationId xmlns:a16="http://schemas.microsoft.com/office/drawing/2014/main" id="{0AF7C411-15EF-9B63-B799-B8ACB28D8DFC}"/>
                    </a:ext>
                  </a:extLst>
                </p14:cNvPr>
                <p14:cNvContentPartPr/>
                <p14:nvPr/>
              </p14:nvContentPartPr>
              <p14:xfrm>
                <a:off x="902904" y="4678624"/>
                <a:ext cx="114840" cy="4680"/>
              </p14:xfrm>
            </p:contentPart>
          </mc:Choice>
          <mc:Fallback xmlns="">
            <p:pic>
              <p:nvPicPr>
                <p:cNvPr id="200" name="Pismo odręczne 199">
                  <a:extLst>
                    <a:ext uri="{FF2B5EF4-FFF2-40B4-BE49-F238E27FC236}">
                      <a16:creationId xmlns:a16="http://schemas.microsoft.com/office/drawing/2014/main" id="{0AF7C411-15EF-9B63-B799-B8ACB28D8DFC}"/>
                    </a:ext>
                  </a:extLst>
                </p:cNvPr>
                <p:cNvPicPr/>
                <p:nvPr/>
              </p:nvPicPr>
              <p:blipFill>
                <a:blip r:embed="rId168"/>
                <a:stretch>
                  <a:fillRect/>
                </a:stretch>
              </p:blipFill>
              <p:spPr>
                <a:xfrm>
                  <a:off x="894264" y="4669624"/>
                  <a:ext cx="132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01" name="Pismo odręczne 200">
                  <a:extLst>
                    <a:ext uri="{FF2B5EF4-FFF2-40B4-BE49-F238E27FC236}">
                      <a16:creationId xmlns:a16="http://schemas.microsoft.com/office/drawing/2014/main" id="{C220A68D-9A31-55C0-0C2E-C1C7FA18E6E8}"/>
                    </a:ext>
                  </a:extLst>
                </p14:cNvPr>
                <p14:cNvContentPartPr/>
                <p14:nvPr/>
              </p14:nvContentPartPr>
              <p14:xfrm>
                <a:off x="1073544" y="4685104"/>
                <a:ext cx="47520" cy="5760"/>
              </p14:xfrm>
            </p:contentPart>
          </mc:Choice>
          <mc:Fallback xmlns="">
            <p:pic>
              <p:nvPicPr>
                <p:cNvPr id="201" name="Pismo odręczne 200">
                  <a:extLst>
                    <a:ext uri="{FF2B5EF4-FFF2-40B4-BE49-F238E27FC236}">
                      <a16:creationId xmlns:a16="http://schemas.microsoft.com/office/drawing/2014/main" id="{C220A68D-9A31-55C0-0C2E-C1C7FA18E6E8}"/>
                    </a:ext>
                  </a:extLst>
                </p:cNvPr>
                <p:cNvPicPr/>
                <p:nvPr/>
              </p:nvPicPr>
              <p:blipFill>
                <a:blip r:embed="rId170"/>
                <a:stretch>
                  <a:fillRect/>
                </a:stretch>
              </p:blipFill>
              <p:spPr>
                <a:xfrm>
                  <a:off x="1064904" y="4676104"/>
                  <a:ext cx="65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2" name="Pismo odręczne 201">
                  <a:extLst>
                    <a:ext uri="{FF2B5EF4-FFF2-40B4-BE49-F238E27FC236}">
                      <a16:creationId xmlns:a16="http://schemas.microsoft.com/office/drawing/2014/main" id="{D40FB78E-AB5D-9F7B-6E2F-5617ADB7C721}"/>
                    </a:ext>
                  </a:extLst>
                </p14:cNvPr>
                <p14:cNvContentPartPr/>
                <p14:nvPr/>
              </p14:nvContentPartPr>
              <p14:xfrm>
                <a:off x="1217904" y="4680424"/>
                <a:ext cx="61920" cy="5040"/>
              </p14:xfrm>
            </p:contentPart>
          </mc:Choice>
          <mc:Fallback xmlns="">
            <p:pic>
              <p:nvPicPr>
                <p:cNvPr id="202" name="Pismo odręczne 201">
                  <a:extLst>
                    <a:ext uri="{FF2B5EF4-FFF2-40B4-BE49-F238E27FC236}">
                      <a16:creationId xmlns:a16="http://schemas.microsoft.com/office/drawing/2014/main" id="{D40FB78E-AB5D-9F7B-6E2F-5617ADB7C721}"/>
                    </a:ext>
                  </a:extLst>
                </p:cNvPr>
                <p:cNvPicPr/>
                <p:nvPr/>
              </p:nvPicPr>
              <p:blipFill>
                <a:blip r:embed="rId172"/>
                <a:stretch>
                  <a:fillRect/>
                </a:stretch>
              </p:blipFill>
              <p:spPr>
                <a:xfrm>
                  <a:off x="1208904" y="4671784"/>
                  <a:ext cx="79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3" name="Pismo odręczne 202">
                  <a:extLst>
                    <a:ext uri="{FF2B5EF4-FFF2-40B4-BE49-F238E27FC236}">
                      <a16:creationId xmlns:a16="http://schemas.microsoft.com/office/drawing/2014/main" id="{8AA31EAB-BAD8-F152-7733-D4BBD78C965F}"/>
                    </a:ext>
                  </a:extLst>
                </p14:cNvPr>
                <p14:cNvContentPartPr/>
                <p14:nvPr/>
              </p14:nvContentPartPr>
              <p14:xfrm>
                <a:off x="1479984" y="4696984"/>
                <a:ext cx="46800" cy="5760"/>
              </p14:xfrm>
            </p:contentPart>
          </mc:Choice>
          <mc:Fallback xmlns="">
            <p:pic>
              <p:nvPicPr>
                <p:cNvPr id="203" name="Pismo odręczne 202">
                  <a:extLst>
                    <a:ext uri="{FF2B5EF4-FFF2-40B4-BE49-F238E27FC236}">
                      <a16:creationId xmlns:a16="http://schemas.microsoft.com/office/drawing/2014/main" id="{8AA31EAB-BAD8-F152-7733-D4BBD78C965F}"/>
                    </a:ext>
                  </a:extLst>
                </p:cNvPr>
                <p:cNvPicPr/>
                <p:nvPr/>
              </p:nvPicPr>
              <p:blipFill>
                <a:blip r:embed="rId174"/>
                <a:stretch>
                  <a:fillRect/>
                </a:stretch>
              </p:blipFill>
              <p:spPr>
                <a:xfrm>
                  <a:off x="1470984" y="4687984"/>
                  <a:ext cx="64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4" name="Pismo odręczne 203">
                  <a:extLst>
                    <a:ext uri="{FF2B5EF4-FFF2-40B4-BE49-F238E27FC236}">
                      <a16:creationId xmlns:a16="http://schemas.microsoft.com/office/drawing/2014/main" id="{D511DD70-191B-2F4E-7D28-E67138318AC7}"/>
                    </a:ext>
                  </a:extLst>
                </p14:cNvPr>
                <p14:cNvContentPartPr/>
                <p14:nvPr/>
              </p14:nvContentPartPr>
              <p14:xfrm>
                <a:off x="1749624" y="4708504"/>
                <a:ext cx="12240" cy="2160"/>
              </p14:xfrm>
            </p:contentPart>
          </mc:Choice>
          <mc:Fallback xmlns="">
            <p:pic>
              <p:nvPicPr>
                <p:cNvPr id="204" name="Pismo odręczne 203">
                  <a:extLst>
                    <a:ext uri="{FF2B5EF4-FFF2-40B4-BE49-F238E27FC236}">
                      <a16:creationId xmlns:a16="http://schemas.microsoft.com/office/drawing/2014/main" id="{D511DD70-191B-2F4E-7D28-E67138318AC7}"/>
                    </a:ext>
                  </a:extLst>
                </p:cNvPr>
                <p:cNvPicPr/>
                <p:nvPr/>
              </p:nvPicPr>
              <p:blipFill>
                <a:blip r:embed="rId176"/>
                <a:stretch>
                  <a:fillRect/>
                </a:stretch>
              </p:blipFill>
              <p:spPr>
                <a:xfrm>
                  <a:off x="1740984" y="4699864"/>
                  <a:ext cx="29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05" name="Pismo odręczne 204">
                  <a:extLst>
                    <a:ext uri="{FF2B5EF4-FFF2-40B4-BE49-F238E27FC236}">
                      <a16:creationId xmlns:a16="http://schemas.microsoft.com/office/drawing/2014/main" id="{44DA7BFD-52D2-4250-CB0A-87BD80F9C0A3}"/>
                    </a:ext>
                  </a:extLst>
                </p14:cNvPr>
                <p14:cNvContentPartPr/>
                <p14:nvPr/>
              </p14:nvContentPartPr>
              <p14:xfrm>
                <a:off x="2002704" y="4698064"/>
                <a:ext cx="34920" cy="4320"/>
              </p14:xfrm>
            </p:contentPart>
          </mc:Choice>
          <mc:Fallback xmlns="">
            <p:pic>
              <p:nvPicPr>
                <p:cNvPr id="205" name="Pismo odręczne 204">
                  <a:extLst>
                    <a:ext uri="{FF2B5EF4-FFF2-40B4-BE49-F238E27FC236}">
                      <a16:creationId xmlns:a16="http://schemas.microsoft.com/office/drawing/2014/main" id="{44DA7BFD-52D2-4250-CB0A-87BD80F9C0A3}"/>
                    </a:ext>
                  </a:extLst>
                </p:cNvPr>
                <p:cNvPicPr/>
                <p:nvPr/>
              </p:nvPicPr>
              <p:blipFill>
                <a:blip r:embed="rId178"/>
                <a:stretch>
                  <a:fillRect/>
                </a:stretch>
              </p:blipFill>
              <p:spPr>
                <a:xfrm>
                  <a:off x="1993704" y="4689424"/>
                  <a:ext cx="52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06" name="Pismo odręczne 205">
                  <a:extLst>
                    <a:ext uri="{FF2B5EF4-FFF2-40B4-BE49-F238E27FC236}">
                      <a16:creationId xmlns:a16="http://schemas.microsoft.com/office/drawing/2014/main" id="{42EDAD5F-6D72-3334-51A7-9BF1602962E6}"/>
                    </a:ext>
                  </a:extLst>
                </p14:cNvPr>
                <p14:cNvContentPartPr/>
                <p14:nvPr/>
              </p14:nvContentPartPr>
              <p14:xfrm>
                <a:off x="2243544" y="4709224"/>
                <a:ext cx="36360" cy="2880"/>
              </p14:xfrm>
            </p:contentPart>
          </mc:Choice>
          <mc:Fallback xmlns="">
            <p:pic>
              <p:nvPicPr>
                <p:cNvPr id="206" name="Pismo odręczne 205">
                  <a:extLst>
                    <a:ext uri="{FF2B5EF4-FFF2-40B4-BE49-F238E27FC236}">
                      <a16:creationId xmlns:a16="http://schemas.microsoft.com/office/drawing/2014/main" id="{42EDAD5F-6D72-3334-51A7-9BF1602962E6}"/>
                    </a:ext>
                  </a:extLst>
                </p:cNvPr>
                <p:cNvPicPr/>
                <p:nvPr/>
              </p:nvPicPr>
              <p:blipFill>
                <a:blip r:embed="rId180"/>
                <a:stretch>
                  <a:fillRect/>
                </a:stretch>
              </p:blipFill>
              <p:spPr>
                <a:xfrm>
                  <a:off x="2234904" y="4700584"/>
                  <a:ext cx="54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07" name="Pismo odręczne 206">
                  <a:extLst>
                    <a:ext uri="{FF2B5EF4-FFF2-40B4-BE49-F238E27FC236}">
                      <a16:creationId xmlns:a16="http://schemas.microsoft.com/office/drawing/2014/main" id="{DC704816-84D2-8FC3-C28C-3A6905DEDEA6}"/>
                    </a:ext>
                  </a:extLst>
                </p14:cNvPr>
                <p14:cNvContentPartPr/>
                <p14:nvPr/>
              </p14:nvContentPartPr>
              <p14:xfrm>
                <a:off x="2491944" y="4719664"/>
                <a:ext cx="114840" cy="1800"/>
              </p14:xfrm>
            </p:contentPart>
          </mc:Choice>
          <mc:Fallback xmlns="">
            <p:pic>
              <p:nvPicPr>
                <p:cNvPr id="207" name="Pismo odręczne 206">
                  <a:extLst>
                    <a:ext uri="{FF2B5EF4-FFF2-40B4-BE49-F238E27FC236}">
                      <a16:creationId xmlns:a16="http://schemas.microsoft.com/office/drawing/2014/main" id="{DC704816-84D2-8FC3-C28C-3A6905DEDEA6}"/>
                    </a:ext>
                  </a:extLst>
                </p:cNvPr>
                <p:cNvPicPr/>
                <p:nvPr/>
              </p:nvPicPr>
              <p:blipFill>
                <a:blip r:embed="rId182"/>
                <a:stretch>
                  <a:fillRect/>
                </a:stretch>
              </p:blipFill>
              <p:spPr>
                <a:xfrm>
                  <a:off x="2483304" y="4711024"/>
                  <a:ext cx="132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08" name="Pismo odręczne 207">
                  <a:extLst>
                    <a:ext uri="{FF2B5EF4-FFF2-40B4-BE49-F238E27FC236}">
                      <a16:creationId xmlns:a16="http://schemas.microsoft.com/office/drawing/2014/main" id="{EA77E251-F26A-228F-7365-DD5C263B264B}"/>
                    </a:ext>
                  </a:extLst>
                </p14:cNvPr>
                <p14:cNvContentPartPr/>
                <p14:nvPr/>
              </p14:nvContentPartPr>
              <p14:xfrm>
                <a:off x="2832144" y="4715344"/>
                <a:ext cx="128880" cy="9000"/>
              </p14:xfrm>
            </p:contentPart>
          </mc:Choice>
          <mc:Fallback xmlns="">
            <p:pic>
              <p:nvPicPr>
                <p:cNvPr id="208" name="Pismo odręczne 207">
                  <a:extLst>
                    <a:ext uri="{FF2B5EF4-FFF2-40B4-BE49-F238E27FC236}">
                      <a16:creationId xmlns:a16="http://schemas.microsoft.com/office/drawing/2014/main" id="{EA77E251-F26A-228F-7365-DD5C263B264B}"/>
                    </a:ext>
                  </a:extLst>
                </p:cNvPr>
                <p:cNvPicPr/>
                <p:nvPr/>
              </p:nvPicPr>
              <p:blipFill>
                <a:blip r:embed="rId184"/>
                <a:stretch>
                  <a:fillRect/>
                </a:stretch>
              </p:blipFill>
              <p:spPr>
                <a:xfrm>
                  <a:off x="2823144" y="4706344"/>
                  <a:ext cx="146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09" name="Pismo odręczne 208">
                  <a:extLst>
                    <a:ext uri="{FF2B5EF4-FFF2-40B4-BE49-F238E27FC236}">
                      <a16:creationId xmlns:a16="http://schemas.microsoft.com/office/drawing/2014/main" id="{1E48749F-DFC7-2015-857C-60DA2124E125}"/>
                    </a:ext>
                  </a:extLst>
                </p14:cNvPr>
                <p14:cNvContentPartPr/>
                <p14:nvPr/>
              </p14:nvContentPartPr>
              <p14:xfrm>
                <a:off x="3158304" y="4738024"/>
                <a:ext cx="74880" cy="1800"/>
              </p14:xfrm>
            </p:contentPart>
          </mc:Choice>
          <mc:Fallback xmlns="">
            <p:pic>
              <p:nvPicPr>
                <p:cNvPr id="209" name="Pismo odręczne 208">
                  <a:extLst>
                    <a:ext uri="{FF2B5EF4-FFF2-40B4-BE49-F238E27FC236}">
                      <a16:creationId xmlns:a16="http://schemas.microsoft.com/office/drawing/2014/main" id="{1E48749F-DFC7-2015-857C-60DA2124E125}"/>
                    </a:ext>
                  </a:extLst>
                </p:cNvPr>
                <p:cNvPicPr/>
                <p:nvPr/>
              </p:nvPicPr>
              <p:blipFill>
                <a:blip r:embed="rId186"/>
                <a:stretch>
                  <a:fillRect/>
                </a:stretch>
              </p:blipFill>
              <p:spPr>
                <a:xfrm>
                  <a:off x="3149304" y="4729384"/>
                  <a:ext cx="92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0" name="Pismo odręczne 209">
                  <a:extLst>
                    <a:ext uri="{FF2B5EF4-FFF2-40B4-BE49-F238E27FC236}">
                      <a16:creationId xmlns:a16="http://schemas.microsoft.com/office/drawing/2014/main" id="{75A52D6F-EB27-2A8E-0EFC-7EB152681836}"/>
                    </a:ext>
                  </a:extLst>
                </p14:cNvPr>
                <p14:cNvContentPartPr/>
                <p14:nvPr/>
              </p14:nvContentPartPr>
              <p14:xfrm>
                <a:off x="3474744" y="4739464"/>
                <a:ext cx="79560" cy="5760"/>
              </p14:xfrm>
            </p:contentPart>
          </mc:Choice>
          <mc:Fallback xmlns="">
            <p:pic>
              <p:nvPicPr>
                <p:cNvPr id="210" name="Pismo odręczne 209">
                  <a:extLst>
                    <a:ext uri="{FF2B5EF4-FFF2-40B4-BE49-F238E27FC236}">
                      <a16:creationId xmlns:a16="http://schemas.microsoft.com/office/drawing/2014/main" id="{75A52D6F-EB27-2A8E-0EFC-7EB152681836}"/>
                    </a:ext>
                  </a:extLst>
                </p:cNvPr>
                <p:cNvPicPr/>
                <p:nvPr/>
              </p:nvPicPr>
              <p:blipFill>
                <a:blip r:embed="rId142"/>
                <a:stretch>
                  <a:fillRect/>
                </a:stretch>
              </p:blipFill>
              <p:spPr>
                <a:xfrm>
                  <a:off x="3465744" y="4730464"/>
                  <a:ext cx="972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11" name="Pismo odręczne 210">
                  <a:extLst>
                    <a:ext uri="{FF2B5EF4-FFF2-40B4-BE49-F238E27FC236}">
                      <a16:creationId xmlns:a16="http://schemas.microsoft.com/office/drawing/2014/main" id="{D84EE3A7-3D02-D2F6-9FC8-3912A7B8FFA8}"/>
                    </a:ext>
                  </a:extLst>
                </p14:cNvPr>
                <p14:cNvContentPartPr/>
                <p14:nvPr/>
              </p14:nvContentPartPr>
              <p14:xfrm>
                <a:off x="3833664" y="4761064"/>
                <a:ext cx="53280" cy="10080"/>
              </p14:xfrm>
            </p:contentPart>
          </mc:Choice>
          <mc:Fallback xmlns="">
            <p:pic>
              <p:nvPicPr>
                <p:cNvPr id="211" name="Pismo odręczne 210">
                  <a:extLst>
                    <a:ext uri="{FF2B5EF4-FFF2-40B4-BE49-F238E27FC236}">
                      <a16:creationId xmlns:a16="http://schemas.microsoft.com/office/drawing/2014/main" id="{D84EE3A7-3D02-D2F6-9FC8-3912A7B8FFA8}"/>
                    </a:ext>
                  </a:extLst>
                </p:cNvPr>
                <p:cNvPicPr/>
                <p:nvPr/>
              </p:nvPicPr>
              <p:blipFill>
                <a:blip r:embed="rId189"/>
                <a:stretch>
                  <a:fillRect/>
                </a:stretch>
              </p:blipFill>
              <p:spPr>
                <a:xfrm>
                  <a:off x="3825024" y="4752064"/>
                  <a:ext cx="70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12" name="Pismo odręczne 211">
                  <a:extLst>
                    <a:ext uri="{FF2B5EF4-FFF2-40B4-BE49-F238E27FC236}">
                      <a16:creationId xmlns:a16="http://schemas.microsoft.com/office/drawing/2014/main" id="{3E92C22F-18AB-AC39-863C-060E2C1BA504}"/>
                    </a:ext>
                  </a:extLst>
                </p14:cNvPr>
                <p14:cNvContentPartPr/>
                <p14:nvPr/>
              </p14:nvContentPartPr>
              <p14:xfrm>
                <a:off x="4190064" y="4777984"/>
                <a:ext cx="57240" cy="9360"/>
              </p14:xfrm>
            </p:contentPart>
          </mc:Choice>
          <mc:Fallback xmlns="">
            <p:pic>
              <p:nvPicPr>
                <p:cNvPr id="212" name="Pismo odręczne 211">
                  <a:extLst>
                    <a:ext uri="{FF2B5EF4-FFF2-40B4-BE49-F238E27FC236}">
                      <a16:creationId xmlns:a16="http://schemas.microsoft.com/office/drawing/2014/main" id="{3E92C22F-18AB-AC39-863C-060E2C1BA504}"/>
                    </a:ext>
                  </a:extLst>
                </p:cNvPr>
                <p:cNvPicPr/>
                <p:nvPr/>
              </p:nvPicPr>
              <p:blipFill>
                <a:blip r:embed="rId191"/>
                <a:stretch>
                  <a:fillRect/>
                </a:stretch>
              </p:blipFill>
              <p:spPr>
                <a:xfrm>
                  <a:off x="4181424" y="4769344"/>
                  <a:ext cx="74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13" name="Pismo odręczne 212">
                  <a:extLst>
                    <a:ext uri="{FF2B5EF4-FFF2-40B4-BE49-F238E27FC236}">
                      <a16:creationId xmlns:a16="http://schemas.microsoft.com/office/drawing/2014/main" id="{A5B996CB-5107-87EF-136E-044CEA15210E}"/>
                    </a:ext>
                  </a:extLst>
                </p14:cNvPr>
                <p14:cNvContentPartPr/>
                <p14:nvPr/>
              </p14:nvContentPartPr>
              <p14:xfrm>
                <a:off x="4530624" y="4779424"/>
                <a:ext cx="64440" cy="3600"/>
              </p14:xfrm>
            </p:contentPart>
          </mc:Choice>
          <mc:Fallback xmlns="">
            <p:pic>
              <p:nvPicPr>
                <p:cNvPr id="213" name="Pismo odręczne 212">
                  <a:extLst>
                    <a:ext uri="{FF2B5EF4-FFF2-40B4-BE49-F238E27FC236}">
                      <a16:creationId xmlns:a16="http://schemas.microsoft.com/office/drawing/2014/main" id="{A5B996CB-5107-87EF-136E-044CEA15210E}"/>
                    </a:ext>
                  </a:extLst>
                </p:cNvPr>
                <p:cNvPicPr/>
                <p:nvPr/>
              </p:nvPicPr>
              <p:blipFill>
                <a:blip r:embed="rId193"/>
                <a:stretch>
                  <a:fillRect/>
                </a:stretch>
              </p:blipFill>
              <p:spPr>
                <a:xfrm>
                  <a:off x="4521984" y="4770424"/>
                  <a:ext cx="82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4" name="Pismo odręczne 213">
                  <a:extLst>
                    <a:ext uri="{FF2B5EF4-FFF2-40B4-BE49-F238E27FC236}">
                      <a16:creationId xmlns:a16="http://schemas.microsoft.com/office/drawing/2014/main" id="{CF22745F-1D01-13C0-3D51-91CF8E3E1455}"/>
                    </a:ext>
                  </a:extLst>
                </p14:cNvPr>
                <p14:cNvContentPartPr/>
                <p14:nvPr/>
              </p14:nvContentPartPr>
              <p14:xfrm>
                <a:off x="4940304" y="4781224"/>
                <a:ext cx="111600" cy="7560"/>
              </p14:xfrm>
            </p:contentPart>
          </mc:Choice>
          <mc:Fallback xmlns="">
            <p:pic>
              <p:nvPicPr>
                <p:cNvPr id="214" name="Pismo odręczne 213">
                  <a:extLst>
                    <a:ext uri="{FF2B5EF4-FFF2-40B4-BE49-F238E27FC236}">
                      <a16:creationId xmlns:a16="http://schemas.microsoft.com/office/drawing/2014/main" id="{CF22745F-1D01-13C0-3D51-91CF8E3E1455}"/>
                    </a:ext>
                  </a:extLst>
                </p:cNvPr>
                <p:cNvPicPr/>
                <p:nvPr/>
              </p:nvPicPr>
              <p:blipFill>
                <a:blip r:embed="rId195"/>
                <a:stretch>
                  <a:fillRect/>
                </a:stretch>
              </p:blipFill>
              <p:spPr>
                <a:xfrm>
                  <a:off x="4931304" y="4772584"/>
                  <a:ext cx="129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5" name="Pismo odręczne 214">
                  <a:extLst>
                    <a:ext uri="{FF2B5EF4-FFF2-40B4-BE49-F238E27FC236}">
                      <a16:creationId xmlns:a16="http://schemas.microsoft.com/office/drawing/2014/main" id="{A0F5E46F-8A0A-BAE2-5E52-400595C18510}"/>
                    </a:ext>
                  </a:extLst>
                </p14:cNvPr>
                <p14:cNvContentPartPr/>
                <p14:nvPr/>
              </p14:nvContentPartPr>
              <p14:xfrm>
                <a:off x="5248824" y="4777624"/>
                <a:ext cx="135360" cy="8640"/>
              </p14:xfrm>
            </p:contentPart>
          </mc:Choice>
          <mc:Fallback xmlns="">
            <p:pic>
              <p:nvPicPr>
                <p:cNvPr id="215" name="Pismo odręczne 214">
                  <a:extLst>
                    <a:ext uri="{FF2B5EF4-FFF2-40B4-BE49-F238E27FC236}">
                      <a16:creationId xmlns:a16="http://schemas.microsoft.com/office/drawing/2014/main" id="{A0F5E46F-8A0A-BAE2-5E52-400595C18510}"/>
                    </a:ext>
                  </a:extLst>
                </p:cNvPr>
                <p:cNvPicPr/>
                <p:nvPr/>
              </p:nvPicPr>
              <p:blipFill>
                <a:blip r:embed="rId197"/>
                <a:stretch>
                  <a:fillRect/>
                </a:stretch>
              </p:blipFill>
              <p:spPr>
                <a:xfrm>
                  <a:off x="5239824" y="4768984"/>
                  <a:ext cx="153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6" name="Pismo odręczne 215">
                  <a:extLst>
                    <a:ext uri="{FF2B5EF4-FFF2-40B4-BE49-F238E27FC236}">
                      <a16:creationId xmlns:a16="http://schemas.microsoft.com/office/drawing/2014/main" id="{00D5D66D-FDE1-A933-48CC-A93337BD7B15}"/>
                    </a:ext>
                  </a:extLst>
                </p14:cNvPr>
                <p14:cNvContentPartPr/>
                <p14:nvPr/>
              </p14:nvContentPartPr>
              <p14:xfrm>
                <a:off x="5615664" y="4777984"/>
                <a:ext cx="126720" cy="12960"/>
              </p14:xfrm>
            </p:contentPart>
          </mc:Choice>
          <mc:Fallback xmlns="">
            <p:pic>
              <p:nvPicPr>
                <p:cNvPr id="216" name="Pismo odręczne 215">
                  <a:extLst>
                    <a:ext uri="{FF2B5EF4-FFF2-40B4-BE49-F238E27FC236}">
                      <a16:creationId xmlns:a16="http://schemas.microsoft.com/office/drawing/2014/main" id="{00D5D66D-FDE1-A933-48CC-A93337BD7B15}"/>
                    </a:ext>
                  </a:extLst>
                </p:cNvPr>
                <p:cNvPicPr/>
                <p:nvPr/>
              </p:nvPicPr>
              <p:blipFill>
                <a:blip r:embed="rId199"/>
                <a:stretch>
                  <a:fillRect/>
                </a:stretch>
              </p:blipFill>
              <p:spPr>
                <a:xfrm>
                  <a:off x="5607024" y="4769344"/>
                  <a:ext cx="144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17" name="Pismo odręczne 216">
                  <a:extLst>
                    <a:ext uri="{FF2B5EF4-FFF2-40B4-BE49-F238E27FC236}">
                      <a16:creationId xmlns:a16="http://schemas.microsoft.com/office/drawing/2014/main" id="{22DD2572-D44F-8B20-6742-53DB209F6AB1}"/>
                    </a:ext>
                  </a:extLst>
                </p14:cNvPr>
                <p14:cNvContentPartPr/>
                <p14:nvPr/>
              </p14:nvContentPartPr>
              <p14:xfrm>
                <a:off x="5968824" y="4791304"/>
                <a:ext cx="76320" cy="12960"/>
              </p14:xfrm>
            </p:contentPart>
          </mc:Choice>
          <mc:Fallback xmlns="">
            <p:pic>
              <p:nvPicPr>
                <p:cNvPr id="217" name="Pismo odręczne 216">
                  <a:extLst>
                    <a:ext uri="{FF2B5EF4-FFF2-40B4-BE49-F238E27FC236}">
                      <a16:creationId xmlns:a16="http://schemas.microsoft.com/office/drawing/2014/main" id="{22DD2572-D44F-8B20-6742-53DB209F6AB1}"/>
                    </a:ext>
                  </a:extLst>
                </p:cNvPr>
                <p:cNvPicPr/>
                <p:nvPr/>
              </p:nvPicPr>
              <p:blipFill>
                <a:blip r:embed="rId201"/>
                <a:stretch>
                  <a:fillRect/>
                </a:stretch>
              </p:blipFill>
              <p:spPr>
                <a:xfrm>
                  <a:off x="5959824" y="4782304"/>
                  <a:ext cx="93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8" name="Pismo odręczne 217">
                  <a:extLst>
                    <a:ext uri="{FF2B5EF4-FFF2-40B4-BE49-F238E27FC236}">
                      <a16:creationId xmlns:a16="http://schemas.microsoft.com/office/drawing/2014/main" id="{DC1AD352-26B0-4237-97CE-C30E1F85570E}"/>
                    </a:ext>
                  </a:extLst>
                </p14:cNvPr>
                <p14:cNvContentPartPr/>
                <p14:nvPr/>
              </p14:nvContentPartPr>
              <p14:xfrm>
                <a:off x="6329184" y="4794544"/>
                <a:ext cx="78480" cy="9000"/>
              </p14:xfrm>
            </p:contentPart>
          </mc:Choice>
          <mc:Fallback xmlns="">
            <p:pic>
              <p:nvPicPr>
                <p:cNvPr id="218" name="Pismo odręczne 217">
                  <a:extLst>
                    <a:ext uri="{FF2B5EF4-FFF2-40B4-BE49-F238E27FC236}">
                      <a16:creationId xmlns:a16="http://schemas.microsoft.com/office/drawing/2014/main" id="{DC1AD352-26B0-4237-97CE-C30E1F85570E}"/>
                    </a:ext>
                  </a:extLst>
                </p:cNvPr>
                <p:cNvPicPr/>
                <p:nvPr/>
              </p:nvPicPr>
              <p:blipFill>
                <a:blip r:embed="rId203"/>
                <a:stretch>
                  <a:fillRect/>
                </a:stretch>
              </p:blipFill>
              <p:spPr>
                <a:xfrm>
                  <a:off x="6320184" y="4785544"/>
                  <a:ext cx="96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9" name="Pismo odręczne 218">
                  <a:extLst>
                    <a:ext uri="{FF2B5EF4-FFF2-40B4-BE49-F238E27FC236}">
                      <a16:creationId xmlns:a16="http://schemas.microsoft.com/office/drawing/2014/main" id="{12E30955-4929-F9F3-7C58-94BE48F0959B}"/>
                    </a:ext>
                  </a:extLst>
                </p14:cNvPr>
                <p14:cNvContentPartPr/>
                <p14:nvPr/>
              </p14:nvContentPartPr>
              <p14:xfrm>
                <a:off x="6688104" y="4784464"/>
                <a:ext cx="103320" cy="9360"/>
              </p14:xfrm>
            </p:contentPart>
          </mc:Choice>
          <mc:Fallback xmlns="">
            <p:pic>
              <p:nvPicPr>
                <p:cNvPr id="219" name="Pismo odręczne 218">
                  <a:extLst>
                    <a:ext uri="{FF2B5EF4-FFF2-40B4-BE49-F238E27FC236}">
                      <a16:creationId xmlns:a16="http://schemas.microsoft.com/office/drawing/2014/main" id="{12E30955-4929-F9F3-7C58-94BE48F0959B}"/>
                    </a:ext>
                  </a:extLst>
                </p:cNvPr>
                <p:cNvPicPr/>
                <p:nvPr/>
              </p:nvPicPr>
              <p:blipFill>
                <a:blip r:embed="rId205"/>
                <a:stretch>
                  <a:fillRect/>
                </a:stretch>
              </p:blipFill>
              <p:spPr>
                <a:xfrm>
                  <a:off x="6679464" y="4775824"/>
                  <a:ext cx="120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20" name="Pismo odręczne 219">
                  <a:extLst>
                    <a:ext uri="{FF2B5EF4-FFF2-40B4-BE49-F238E27FC236}">
                      <a16:creationId xmlns:a16="http://schemas.microsoft.com/office/drawing/2014/main" id="{393A30E8-F17F-292D-7FA3-506650530CA3}"/>
                    </a:ext>
                  </a:extLst>
                </p14:cNvPr>
                <p14:cNvContentPartPr/>
                <p14:nvPr/>
              </p14:nvContentPartPr>
              <p14:xfrm>
                <a:off x="7009944" y="4786624"/>
                <a:ext cx="97920" cy="7560"/>
              </p14:xfrm>
            </p:contentPart>
          </mc:Choice>
          <mc:Fallback xmlns="">
            <p:pic>
              <p:nvPicPr>
                <p:cNvPr id="220" name="Pismo odręczne 219">
                  <a:extLst>
                    <a:ext uri="{FF2B5EF4-FFF2-40B4-BE49-F238E27FC236}">
                      <a16:creationId xmlns:a16="http://schemas.microsoft.com/office/drawing/2014/main" id="{393A30E8-F17F-292D-7FA3-506650530CA3}"/>
                    </a:ext>
                  </a:extLst>
                </p:cNvPr>
                <p:cNvPicPr/>
                <p:nvPr/>
              </p:nvPicPr>
              <p:blipFill>
                <a:blip r:embed="rId207"/>
                <a:stretch>
                  <a:fillRect/>
                </a:stretch>
              </p:blipFill>
              <p:spPr>
                <a:xfrm>
                  <a:off x="7000944" y="4777624"/>
                  <a:ext cx="115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21" name="Pismo odręczne 220">
                  <a:extLst>
                    <a:ext uri="{FF2B5EF4-FFF2-40B4-BE49-F238E27FC236}">
                      <a16:creationId xmlns:a16="http://schemas.microsoft.com/office/drawing/2014/main" id="{73AA62A9-1BDF-3C93-3BBC-FCF9B79E7BA9}"/>
                    </a:ext>
                  </a:extLst>
                </p14:cNvPr>
                <p14:cNvContentPartPr/>
                <p14:nvPr/>
              </p14:nvContentPartPr>
              <p14:xfrm>
                <a:off x="7360944" y="4776544"/>
                <a:ext cx="136800" cy="11160"/>
              </p14:xfrm>
            </p:contentPart>
          </mc:Choice>
          <mc:Fallback xmlns="">
            <p:pic>
              <p:nvPicPr>
                <p:cNvPr id="221" name="Pismo odręczne 220">
                  <a:extLst>
                    <a:ext uri="{FF2B5EF4-FFF2-40B4-BE49-F238E27FC236}">
                      <a16:creationId xmlns:a16="http://schemas.microsoft.com/office/drawing/2014/main" id="{73AA62A9-1BDF-3C93-3BBC-FCF9B79E7BA9}"/>
                    </a:ext>
                  </a:extLst>
                </p:cNvPr>
                <p:cNvPicPr/>
                <p:nvPr/>
              </p:nvPicPr>
              <p:blipFill>
                <a:blip r:embed="rId209"/>
                <a:stretch>
                  <a:fillRect/>
                </a:stretch>
              </p:blipFill>
              <p:spPr>
                <a:xfrm>
                  <a:off x="7352304" y="4767904"/>
                  <a:ext cx="154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22" name="Pismo odręczne 221">
                  <a:extLst>
                    <a:ext uri="{FF2B5EF4-FFF2-40B4-BE49-F238E27FC236}">
                      <a16:creationId xmlns:a16="http://schemas.microsoft.com/office/drawing/2014/main" id="{BADCDBED-570C-1626-6D4F-E753A752DFF0}"/>
                    </a:ext>
                  </a:extLst>
                </p14:cNvPr>
                <p14:cNvContentPartPr/>
                <p14:nvPr/>
              </p14:nvContentPartPr>
              <p14:xfrm>
                <a:off x="7737144" y="4800304"/>
                <a:ext cx="57960" cy="6840"/>
              </p14:xfrm>
            </p:contentPart>
          </mc:Choice>
          <mc:Fallback xmlns="">
            <p:pic>
              <p:nvPicPr>
                <p:cNvPr id="222" name="Pismo odręczne 221">
                  <a:extLst>
                    <a:ext uri="{FF2B5EF4-FFF2-40B4-BE49-F238E27FC236}">
                      <a16:creationId xmlns:a16="http://schemas.microsoft.com/office/drawing/2014/main" id="{BADCDBED-570C-1626-6D4F-E753A752DFF0}"/>
                    </a:ext>
                  </a:extLst>
                </p:cNvPr>
                <p:cNvPicPr/>
                <p:nvPr/>
              </p:nvPicPr>
              <p:blipFill>
                <a:blip r:embed="rId211"/>
                <a:stretch>
                  <a:fillRect/>
                </a:stretch>
              </p:blipFill>
              <p:spPr>
                <a:xfrm>
                  <a:off x="7728144" y="4791664"/>
                  <a:ext cx="75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 name="Pismo odręczne 4">
                  <a:extLst>
                    <a:ext uri="{FF2B5EF4-FFF2-40B4-BE49-F238E27FC236}">
                      <a16:creationId xmlns:a16="http://schemas.microsoft.com/office/drawing/2014/main" id="{7983737D-F715-D0DA-A7CA-1E65C3531C07}"/>
                    </a:ext>
                  </a:extLst>
                </p14:cNvPr>
                <p14:cNvContentPartPr/>
                <p14:nvPr/>
              </p14:nvContentPartPr>
              <p14:xfrm>
                <a:off x="837744" y="5131144"/>
                <a:ext cx="56880" cy="5760"/>
              </p14:xfrm>
            </p:contentPart>
          </mc:Choice>
          <mc:Fallback xmlns="">
            <p:pic>
              <p:nvPicPr>
                <p:cNvPr id="5" name="Pismo odręczne 4">
                  <a:extLst>
                    <a:ext uri="{FF2B5EF4-FFF2-40B4-BE49-F238E27FC236}">
                      <a16:creationId xmlns:a16="http://schemas.microsoft.com/office/drawing/2014/main" id="{7983737D-F715-D0DA-A7CA-1E65C3531C07}"/>
                    </a:ext>
                  </a:extLst>
                </p:cNvPr>
                <p:cNvPicPr/>
                <p:nvPr/>
              </p:nvPicPr>
              <p:blipFill>
                <a:blip r:embed="rId172"/>
                <a:stretch>
                  <a:fillRect/>
                </a:stretch>
              </p:blipFill>
              <p:spPr>
                <a:xfrm>
                  <a:off x="829104" y="5122504"/>
                  <a:ext cx="74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8" name="Pismo odręczne 17">
                  <a:extLst>
                    <a:ext uri="{FF2B5EF4-FFF2-40B4-BE49-F238E27FC236}">
                      <a16:creationId xmlns:a16="http://schemas.microsoft.com/office/drawing/2014/main" id="{1D597F39-F99C-12C9-7840-09381DFD38A5}"/>
                    </a:ext>
                  </a:extLst>
                </p14:cNvPr>
                <p14:cNvContentPartPr/>
                <p14:nvPr/>
              </p14:nvContentPartPr>
              <p14:xfrm>
                <a:off x="966264" y="5127184"/>
                <a:ext cx="88920" cy="5760"/>
              </p14:xfrm>
            </p:contentPart>
          </mc:Choice>
          <mc:Fallback xmlns="">
            <p:pic>
              <p:nvPicPr>
                <p:cNvPr id="18" name="Pismo odręczne 17">
                  <a:extLst>
                    <a:ext uri="{FF2B5EF4-FFF2-40B4-BE49-F238E27FC236}">
                      <a16:creationId xmlns:a16="http://schemas.microsoft.com/office/drawing/2014/main" id="{1D597F39-F99C-12C9-7840-09381DFD38A5}"/>
                    </a:ext>
                  </a:extLst>
                </p:cNvPr>
                <p:cNvPicPr/>
                <p:nvPr/>
              </p:nvPicPr>
              <p:blipFill>
                <a:blip r:embed="rId162"/>
                <a:stretch>
                  <a:fillRect/>
                </a:stretch>
              </p:blipFill>
              <p:spPr>
                <a:xfrm>
                  <a:off x="957264" y="5118544"/>
                  <a:ext cx="106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 name="Pismo odręczne 18">
                  <a:extLst>
                    <a:ext uri="{FF2B5EF4-FFF2-40B4-BE49-F238E27FC236}">
                      <a16:creationId xmlns:a16="http://schemas.microsoft.com/office/drawing/2014/main" id="{8F023098-D598-F7F5-2ECB-5CA5390F3360}"/>
                    </a:ext>
                  </a:extLst>
                </p14:cNvPr>
                <p14:cNvContentPartPr/>
                <p14:nvPr/>
              </p14:nvContentPartPr>
              <p14:xfrm>
                <a:off x="1110264" y="5131864"/>
                <a:ext cx="61200" cy="2160"/>
              </p14:xfrm>
            </p:contentPart>
          </mc:Choice>
          <mc:Fallback xmlns="">
            <p:pic>
              <p:nvPicPr>
                <p:cNvPr id="19" name="Pismo odręczne 18">
                  <a:extLst>
                    <a:ext uri="{FF2B5EF4-FFF2-40B4-BE49-F238E27FC236}">
                      <a16:creationId xmlns:a16="http://schemas.microsoft.com/office/drawing/2014/main" id="{8F023098-D598-F7F5-2ECB-5CA5390F3360}"/>
                    </a:ext>
                  </a:extLst>
                </p:cNvPr>
                <p:cNvPicPr/>
                <p:nvPr/>
              </p:nvPicPr>
              <p:blipFill>
                <a:blip r:embed="rId215"/>
                <a:stretch>
                  <a:fillRect/>
                </a:stretch>
              </p:blipFill>
              <p:spPr>
                <a:xfrm>
                  <a:off x="1101624" y="5122864"/>
                  <a:ext cx="78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0" name="Pismo odręczne 19">
                  <a:extLst>
                    <a:ext uri="{FF2B5EF4-FFF2-40B4-BE49-F238E27FC236}">
                      <a16:creationId xmlns:a16="http://schemas.microsoft.com/office/drawing/2014/main" id="{CFE75BE6-841D-6EA8-5303-558AF15AE8E2}"/>
                    </a:ext>
                  </a:extLst>
                </p14:cNvPr>
                <p14:cNvContentPartPr/>
                <p14:nvPr/>
              </p14:nvContentPartPr>
              <p14:xfrm>
                <a:off x="1286664" y="5132584"/>
                <a:ext cx="107640" cy="18000"/>
              </p14:xfrm>
            </p:contentPart>
          </mc:Choice>
          <mc:Fallback xmlns="">
            <p:pic>
              <p:nvPicPr>
                <p:cNvPr id="20" name="Pismo odręczne 19">
                  <a:extLst>
                    <a:ext uri="{FF2B5EF4-FFF2-40B4-BE49-F238E27FC236}">
                      <a16:creationId xmlns:a16="http://schemas.microsoft.com/office/drawing/2014/main" id="{CFE75BE6-841D-6EA8-5303-558AF15AE8E2}"/>
                    </a:ext>
                  </a:extLst>
                </p:cNvPr>
                <p:cNvPicPr/>
                <p:nvPr/>
              </p:nvPicPr>
              <p:blipFill>
                <a:blip r:embed="rId217"/>
                <a:stretch>
                  <a:fillRect/>
                </a:stretch>
              </p:blipFill>
              <p:spPr>
                <a:xfrm>
                  <a:off x="1277664" y="5123584"/>
                  <a:ext cx="125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 name="Pismo odręczne 20">
                  <a:extLst>
                    <a:ext uri="{FF2B5EF4-FFF2-40B4-BE49-F238E27FC236}">
                      <a16:creationId xmlns:a16="http://schemas.microsoft.com/office/drawing/2014/main" id="{AF2EEAB8-B107-CEAC-98B0-85F2D107ED92}"/>
                    </a:ext>
                  </a:extLst>
                </p14:cNvPr>
                <p14:cNvContentPartPr/>
                <p14:nvPr/>
              </p14:nvContentPartPr>
              <p14:xfrm>
                <a:off x="1552704" y="5151664"/>
                <a:ext cx="57960" cy="5760"/>
              </p14:xfrm>
            </p:contentPart>
          </mc:Choice>
          <mc:Fallback xmlns="">
            <p:pic>
              <p:nvPicPr>
                <p:cNvPr id="21" name="Pismo odręczne 20">
                  <a:extLst>
                    <a:ext uri="{FF2B5EF4-FFF2-40B4-BE49-F238E27FC236}">
                      <a16:creationId xmlns:a16="http://schemas.microsoft.com/office/drawing/2014/main" id="{AF2EEAB8-B107-CEAC-98B0-85F2D107ED92}"/>
                    </a:ext>
                  </a:extLst>
                </p:cNvPr>
                <p:cNvPicPr/>
                <p:nvPr/>
              </p:nvPicPr>
              <p:blipFill>
                <a:blip r:embed="rId219"/>
                <a:stretch>
                  <a:fillRect/>
                </a:stretch>
              </p:blipFill>
              <p:spPr>
                <a:xfrm>
                  <a:off x="1543704" y="5142664"/>
                  <a:ext cx="75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3" name="Pismo odręczne 32">
                  <a:extLst>
                    <a:ext uri="{FF2B5EF4-FFF2-40B4-BE49-F238E27FC236}">
                      <a16:creationId xmlns:a16="http://schemas.microsoft.com/office/drawing/2014/main" id="{1B4641AD-47EE-7017-1802-B93D74B7268E}"/>
                    </a:ext>
                  </a:extLst>
                </p14:cNvPr>
                <p14:cNvContentPartPr/>
                <p14:nvPr/>
              </p14:nvContentPartPr>
              <p14:xfrm>
                <a:off x="1762944" y="5141224"/>
                <a:ext cx="92880" cy="7560"/>
              </p14:xfrm>
            </p:contentPart>
          </mc:Choice>
          <mc:Fallback xmlns="">
            <p:pic>
              <p:nvPicPr>
                <p:cNvPr id="33" name="Pismo odręczne 32">
                  <a:extLst>
                    <a:ext uri="{FF2B5EF4-FFF2-40B4-BE49-F238E27FC236}">
                      <a16:creationId xmlns:a16="http://schemas.microsoft.com/office/drawing/2014/main" id="{1B4641AD-47EE-7017-1802-B93D74B7268E}"/>
                    </a:ext>
                  </a:extLst>
                </p:cNvPr>
                <p:cNvPicPr/>
                <p:nvPr/>
              </p:nvPicPr>
              <p:blipFill>
                <a:blip r:embed="rId221"/>
                <a:stretch>
                  <a:fillRect/>
                </a:stretch>
              </p:blipFill>
              <p:spPr>
                <a:xfrm>
                  <a:off x="1753944" y="5132224"/>
                  <a:ext cx="110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4" name="Pismo odręczne 33">
                  <a:extLst>
                    <a:ext uri="{FF2B5EF4-FFF2-40B4-BE49-F238E27FC236}">
                      <a16:creationId xmlns:a16="http://schemas.microsoft.com/office/drawing/2014/main" id="{4D25B676-D456-5EA9-7248-F2E105B569E3}"/>
                    </a:ext>
                  </a:extLst>
                </p14:cNvPr>
                <p14:cNvContentPartPr/>
                <p14:nvPr/>
              </p14:nvContentPartPr>
              <p14:xfrm>
                <a:off x="2040144" y="5147704"/>
                <a:ext cx="38880" cy="5760"/>
              </p14:xfrm>
            </p:contentPart>
          </mc:Choice>
          <mc:Fallback xmlns="">
            <p:pic>
              <p:nvPicPr>
                <p:cNvPr id="34" name="Pismo odręczne 33">
                  <a:extLst>
                    <a:ext uri="{FF2B5EF4-FFF2-40B4-BE49-F238E27FC236}">
                      <a16:creationId xmlns:a16="http://schemas.microsoft.com/office/drawing/2014/main" id="{4D25B676-D456-5EA9-7248-F2E105B569E3}"/>
                    </a:ext>
                  </a:extLst>
                </p:cNvPr>
                <p:cNvPicPr/>
                <p:nvPr/>
              </p:nvPicPr>
              <p:blipFill>
                <a:blip r:embed="rId223"/>
                <a:stretch>
                  <a:fillRect/>
                </a:stretch>
              </p:blipFill>
              <p:spPr>
                <a:xfrm>
                  <a:off x="2031144" y="5138704"/>
                  <a:ext cx="56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5" name="Pismo odręczne 34">
                  <a:extLst>
                    <a:ext uri="{FF2B5EF4-FFF2-40B4-BE49-F238E27FC236}">
                      <a16:creationId xmlns:a16="http://schemas.microsoft.com/office/drawing/2014/main" id="{C26E7F48-8553-927E-5832-4594579B1B1C}"/>
                    </a:ext>
                  </a:extLst>
                </p14:cNvPr>
                <p14:cNvContentPartPr/>
                <p14:nvPr/>
              </p14:nvContentPartPr>
              <p14:xfrm>
                <a:off x="2256864" y="5148784"/>
                <a:ext cx="54720" cy="6840"/>
              </p14:xfrm>
            </p:contentPart>
          </mc:Choice>
          <mc:Fallback xmlns="">
            <p:pic>
              <p:nvPicPr>
                <p:cNvPr id="35" name="Pismo odręczne 34">
                  <a:extLst>
                    <a:ext uri="{FF2B5EF4-FFF2-40B4-BE49-F238E27FC236}">
                      <a16:creationId xmlns:a16="http://schemas.microsoft.com/office/drawing/2014/main" id="{C26E7F48-8553-927E-5832-4594579B1B1C}"/>
                    </a:ext>
                  </a:extLst>
                </p:cNvPr>
                <p:cNvPicPr/>
                <p:nvPr/>
              </p:nvPicPr>
              <p:blipFill>
                <a:blip r:embed="rId225"/>
                <a:stretch>
                  <a:fillRect/>
                </a:stretch>
              </p:blipFill>
              <p:spPr>
                <a:xfrm>
                  <a:off x="2247864" y="5140144"/>
                  <a:ext cx="72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6" name="Pismo odręczne 35">
                  <a:extLst>
                    <a:ext uri="{FF2B5EF4-FFF2-40B4-BE49-F238E27FC236}">
                      <a16:creationId xmlns:a16="http://schemas.microsoft.com/office/drawing/2014/main" id="{C7C0F9EE-2A5E-D21E-218A-BB3E1EC7B22F}"/>
                    </a:ext>
                  </a:extLst>
                </p14:cNvPr>
                <p14:cNvContentPartPr/>
                <p14:nvPr/>
              </p14:nvContentPartPr>
              <p14:xfrm>
                <a:off x="2470344" y="5163904"/>
                <a:ext cx="57960" cy="6840"/>
              </p14:xfrm>
            </p:contentPart>
          </mc:Choice>
          <mc:Fallback xmlns="">
            <p:pic>
              <p:nvPicPr>
                <p:cNvPr id="36" name="Pismo odręczne 35">
                  <a:extLst>
                    <a:ext uri="{FF2B5EF4-FFF2-40B4-BE49-F238E27FC236}">
                      <a16:creationId xmlns:a16="http://schemas.microsoft.com/office/drawing/2014/main" id="{C7C0F9EE-2A5E-D21E-218A-BB3E1EC7B22F}"/>
                    </a:ext>
                  </a:extLst>
                </p:cNvPr>
                <p:cNvPicPr/>
                <p:nvPr/>
              </p:nvPicPr>
              <p:blipFill>
                <a:blip r:embed="rId227"/>
                <a:stretch>
                  <a:fillRect/>
                </a:stretch>
              </p:blipFill>
              <p:spPr>
                <a:xfrm>
                  <a:off x="2461704" y="5155264"/>
                  <a:ext cx="75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66" name="Pismo odręczne 265">
                  <a:extLst>
                    <a:ext uri="{FF2B5EF4-FFF2-40B4-BE49-F238E27FC236}">
                      <a16:creationId xmlns:a16="http://schemas.microsoft.com/office/drawing/2014/main" id="{4E437BED-8A50-8872-4341-0D0CF1E02078}"/>
                    </a:ext>
                  </a:extLst>
                </p14:cNvPr>
                <p14:cNvContentPartPr/>
                <p14:nvPr/>
              </p14:nvContentPartPr>
              <p14:xfrm>
                <a:off x="1542624" y="5211064"/>
                <a:ext cx="35640" cy="352800"/>
              </p14:xfrm>
            </p:contentPart>
          </mc:Choice>
          <mc:Fallback xmlns="">
            <p:pic>
              <p:nvPicPr>
                <p:cNvPr id="266" name="Pismo odręczne 265">
                  <a:extLst>
                    <a:ext uri="{FF2B5EF4-FFF2-40B4-BE49-F238E27FC236}">
                      <a16:creationId xmlns:a16="http://schemas.microsoft.com/office/drawing/2014/main" id="{4E437BED-8A50-8872-4341-0D0CF1E02078}"/>
                    </a:ext>
                  </a:extLst>
                </p:cNvPr>
                <p:cNvPicPr/>
                <p:nvPr/>
              </p:nvPicPr>
              <p:blipFill>
                <a:blip r:embed="rId229"/>
                <a:stretch>
                  <a:fillRect/>
                </a:stretch>
              </p:blipFill>
              <p:spPr>
                <a:xfrm>
                  <a:off x="1533984" y="5202424"/>
                  <a:ext cx="5328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67" name="Pismo odręczne 266">
                  <a:extLst>
                    <a:ext uri="{FF2B5EF4-FFF2-40B4-BE49-F238E27FC236}">
                      <a16:creationId xmlns:a16="http://schemas.microsoft.com/office/drawing/2014/main" id="{AFE93785-3BA7-4F0F-63C3-8B0D983C700D}"/>
                    </a:ext>
                  </a:extLst>
                </p14:cNvPr>
                <p14:cNvContentPartPr/>
                <p14:nvPr/>
              </p14:nvContentPartPr>
              <p14:xfrm>
                <a:off x="1446144" y="5182264"/>
                <a:ext cx="150480" cy="107280"/>
              </p14:xfrm>
            </p:contentPart>
          </mc:Choice>
          <mc:Fallback xmlns="">
            <p:pic>
              <p:nvPicPr>
                <p:cNvPr id="267" name="Pismo odręczne 266">
                  <a:extLst>
                    <a:ext uri="{FF2B5EF4-FFF2-40B4-BE49-F238E27FC236}">
                      <a16:creationId xmlns:a16="http://schemas.microsoft.com/office/drawing/2014/main" id="{AFE93785-3BA7-4F0F-63C3-8B0D983C700D}"/>
                    </a:ext>
                  </a:extLst>
                </p:cNvPr>
                <p:cNvPicPr/>
                <p:nvPr/>
              </p:nvPicPr>
              <p:blipFill>
                <a:blip r:embed="rId231"/>
                <a:stretch>
                  <a:fillRect/>
                </a:stretch>
              </p:blipFill>
              <p:spPr>
                <a:xfrm>
                  <a:off x="1437504" y="5173624"/>
                  <a:ext cx="168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68" name="Pismo odręczne 267">
                  <a:extLst>
                    <a:ext uri="{FF2B5EF4-FFF2-40B4-BE49-F238E27FC236}">
                      <a16:creationId xmlns:a16="http://schemas.microsoft.com/office/drawing/2014/main" id="{8F57B261-E167-746A-5E8F-97B4706066D3}"/>
                    </a:ext>
                  </a:extLst>
                </p14:cNvPr>
                <p14:cNvContentPartPr/>
                <p14:nvPr/>
              </p14:nvContentPartPr>
              <p14:xfrm>
                <a:off x="1469904" y="5463424"/>
                <a:ext cx="186480" cy="99720"/>
              </p14:xfrm>
            </p:contentPart>
          </mc:Choice>
          <mc:Fallback xmlns="">
            <p:pic>
              <p:nvPicPr>
                <p:cNvPr id="268" name="Pismo odręczne 267">
                  <a:extLst>
                    <a:ext uri="{FF2B5EF4-FFF2-40B4-BE49-F238E27FC236}">
                      <a16:creationId xmlns:a16="http://schemas.microsoft.com/office/drawing/2014/main" id="{8F57B261-E167-746A-5E8F-97B4706066D3}"/>
                    </a:ext>
                  </a:extLst>
                </p:cNvPr>
                <p:cNvPicPr/>
                <p:nvPr/>
              </p:nvPicPr>
              <p:blipFill>
                <a:blip r:embed="rId233"/>
                <a:stretch>
                  <a:fillRect/>
                </a:stretch>
              </p:blipFill>
              <p:spPr>
                <a:xfrm>
                  <a:off x="1461264" y="5454424"/>
                  <a:ext cx="204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69" name="Pismo odręczne 268">
                  <a:extLst>
                    <a:ext uri="{FF2B5EF4-FFF2-40B4-BE49-F238E27FC236}">
                      <a16:creationId xmlns:a16="http://schemas.microsoft.com/office/drawing/2014/main" id="{068A6B9A-1682-BE63-C28C-6F025617D5E7}"/>
                    </a:ext>
                  </a:extLst>
                </p14:cNvPr>
                <p14:cNvContentPartPr/>
                <p14:nvPr/>
              </p14:nvContentPartPr>
              <p14:xfrm>
                <a:off x="1739184" y="5337424"/>
                <a:ext cx="59760" cy="92880"/>
              </p14:xfrm>
            </p:contentPart>
          </mc:Choice>
          <mc:Fallback xmlns="">
            <p:pic>
              <p:nvPicPr>
                <p:cNvPr id="269" name="Pismo odręczne 268">
                  <a:extLst>
                    <a:ext uri="{FF2B5EF4-FFF2-40B4-BE49-F238E27FC236}">
                      <a16:creationId xmlns:a16="http://schemas.microsoft.com/office/drawing/2014/main" id="{068A6B9A-1682-BE63-C28C-6F025617D5E7}"/>
                    </a:ext>
                  </a:extLst>
                </p:cNvPr>
                <p:cNvPicPr/>
                <p:nvPr/>
              </p:nvPicPr>
              <p:blipFill>
                <a:blip r:embed="rId235"/>
                <a:stretch>
                  <a:fillRect/>
                </a:stretch>
              </p:blipFill>
              <p:spPr>
                <a:xfrm>
                  <a:off x="1730544" y="5328784"/>
                  <a:ext cx="77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70" name="Pismo odręczne 269">
                  <a:extLst>
                    <a:ext uri="{FF2B5EF4-FFF2-40B4-BE49-F238E27FC236}">
                      <a16:creationId xmlns:a16="http://schemas.microsoft.com/office/drawing/2014/main" id="{46D67D52-6454-C150-83D4-576F71DDB66A}"/>
                    </a:ext>
                  </a:extLst>
                </p14:cNvPr>
                <p14:cNvContentPartPr/>
                <p14:nvPr/>
              </p14:nvContentPartPr>
              <p14:xfrm>
                <a:off x="1870944" y="5339944"/>
                <a:ext cx="65160" cy="108720"/>
              </p14:xfrm>
            </p:contentPart>
          </mc:Choice>
          <mc:Fallback xmlns="">
            <p:pic>
              <p:nvPicPr>
                <p:cNvPr id="270" name="Pismo odręczne 269">
                  <a:extLst>
                    <a:ext uri="{FF2B5EF4-FFF2-40B4-BE49-F238E27FC236}">
                      <a16:creationId xmlns:a16="http://schemas.microsoft.com/office/drawing/2014/main" id="{46D67D52-6454-C150-83D4-576F71DDB66A}"/>
                    </a:ext>
                  </a:extLst>
                </p:cNvPr>
                <p:cNvPicPr/>
                <p:nvPr/>
              </p:nvPicPr>
              <p:blipFill>
                <a:blip r:embed="rId237"/>
                <a:stretch>
                  <a:fillRect/>
                </a:stretch>
              </p:blipFill>
              <p:spPr>
                <a:xfrm>
                  <a:off x="1862304" y="5331304"/>
                  <a:ext cx="82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71" name="Pismo odręczne 270">
                  <a:extLst>
                    <a:ext uri="{FF2B5EF4-FFF2-40B4-BE49-F238E27FC236}">
                      <a16:creationId xmlns:a16="http://schemas.microsoft.com/office/drawing/2014/main" id="{3A5B15F3-9964-2E16-1BCB-84C0C3BBD7EB}"/>
                    </a:ext>
                  </a:extLst>
                </p14:cNvPr>
                <p14:cNvContentPartPr/>
                <p14:nvPr/>
              </p14:nvContentPartPr>
              <p14:xfrm>
                <a:off x="2019624" y="5398624"/>
                <a:ext cx="153000" cy="53640"/>
              </p14:xfrm>
            </p:contentPart>
          </mc:Choice>
          <mc:Fallback xmlns="">
            <p:pic>
              <p:nvPicPr>
                <p:cNvPr id="271" name="Pismo odręczne 270">
                  <a:extLst>
                    <a:ext uri="{FF2B5EF4-FFF2-40B4-BE49-F238E27FC236}">
                      <a16:creationId xmlns:a16="http://schemas.microsoft.com/office/drawing/2014/main" id="{3A5B15F3-9964-2E16-1BCB-84C0C3BBD7EB}"/>
                    </a:ext>
                  </a:extLst>
                </p:cNvPr>
                <p:cNvPicPr/>
                <p:nvPr/>
              </p:nvPicPr>
              <p:blipFill>
                <a:blip r:embed="rId239"/>
                <a:stretch>
                  <a:fillRect/>
                </a:stretch>
              </p:blipFill>
              <p:spPr>
                <a:xfrm>
                  <a:off x="2010984" y="5389984"/>
                  <a:ext cx="170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72" name="Pismo odręczne 271">
                  <a:extLst>
                    <a:ext uri="{FF2B5EF4-FFF2-40B4-BE49-F238E27FC236}">
                      <a16:creationId xmlns:a16="http://schemas.microsoft.com/office/drawing/2014/main" id="{937B377A-6B97-9BB6-2CC4-6B8CD3266976}"/>
                    </a:ext>
                  </a:extLst>
                </p14:cNvPr>
                <p14:cNvContentPartPr/>
                <p14:nvPr/>
              </p14:nvContentPartPr>
              <p14:xfrm>
                <a:off x="2214744" y="5388544"/>
                <a:ext cx="6480" cy="50760"/>
              </p14:xfrm>
            </p:contentPart>
          </mc:Choice>
          <mc:Fallback xmlns="">
            <p:pic>
              <p:nvPicPr>
                <p:cNvPr id="272" name="Pismo odręczne 271">
                  <a:extLst>
                    <a:ext uri="{FF2B5EF4-FFF2-40B4-BE49-F238E27FC236}">
                      <a16:creationId xmlns:a16="http://schemas.microsoft.com/office/drawing/2014/main" id="{937B377A-6B97-9BB6-2CC4-6B8CD3266976}"/>
                    </a:ext>
                  </a:extLst>
                </p:cNvPr>
                <p:cNvPicPr/>
                <p:nvPr/>
              </p:nvPicPr>
              <p:blipFill>
                <a:blip r:embed="rId241"/>
                <a:stretch>
                  <a:fillRect/>
                </a:stretch>
              </p:blipFill>
              <p:spPr>
                <a:xfrm>
                  <a:off x="2206104" y="5379904"/>
                  <a:ext cx="24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73" name="Pismo odręczne 272">
                  <a:extLst>
                    <a:ext uri="{FF2B5EF4-FFF2-40B4-BE49-F238E27FC236}">
                      <a16:creationId xmlns:a16="http://schemas.microsoft.com/office/drawing/2014/main" id="{F265F856-51D0-1F41-F275-66553906966D}"/>
                    </a:ext>
                  </a:extLst>
                </p14:cNvPr>
                <p14:cNvContentPartPr/>
                <p14:nvPr/>
              </p14:nvContentPartPr>
              <p14:xfrm>
                <a:off x="2219424" y="5332384"/>
                <a:ext cx="360" cy="360"/>
              </p14:xfrm>
            </p:contentPart>
          </mc:Choice>
          <mc:Fallback xmlns="">
            <p:pic>
              <p:nvPicPr>
                <p:cNvPr id="273" name="Pismo odręczne 272">
                  <a:extLst>
                    <a:ext uri="{FF2B5EF4-FFF2-40B4-BE49-F238E27FC236}">
                      <a16:creationId xmlns:a16="http://schemas.microsoft.com/office/drawing/2014/main" id="{F265F856-51D0-1F41-F275-66553906966D}"/>
                    </a:ext>
                  </a:extLst>
                </p:cNvPr>
                <p:cNvPicPr/>
                <p:nvPr/>
              </p:nvPicPr>
              <p:blipFill>
                <a:blip r:embed="rId39"/>
                <a:stretch>
                  <a:fillRect/>
                </a:stretch>
              </p:blipFill>
              <p:spPr>
                <a:xfrm>
                  <a:off x="2210784" y="53233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74" name="Pismo odręczne 273">
                  <a:extLst>
                    <a:ext uri="{FF2B5EF4-FFF2-40B4-BE49-F238E27FC236}">
                      <a16:creationId xmlns:a16="http://schemas.microsoft.com/office/drawing/2014/main" id="{19E3CF3E-690B-E4AB-48F5-72756FB11666}"/>
                    </a:ext>
                  </a:extLst>
                </p14:cNvPr>
                <p14:cNvContentPartPr/>
                <p14:nvPr/>
              </p14:nvContentPartPr>
              <p14:xfrm>
                <a:off x="2312304" y="5283784"/>
                <a:ext cx="68760" cy="184320"/>
              </p14:xfrm>
            </p:contentPart>
          </mc:Choice>
          <mc:Fallback xmlns="">
            <p:pic>
              <p:nvPicPr>
                <p:cNvPr id="274" name="Pismo odręczne 273">
                  <a:extLst>
                    <a:ext uri="{FF2B5EF4-FFF2-40B4-BE49-F238E27FC236}">
                      <a16:creationId xmlns:a16="http://schemas.microsoft.com/office/drawing/2014/main" id="{19E3CF3E-690B-E4AB-48F5-72756FB11666}"/>
                    </a:ext>
                  </a:extLst>
                </p:cNvPr>
                <p:cNvPicPr/>
                <p:nvPr/>
              </p:nvPicPr>
              <p:blipFill>
                <a:blip r:embed="rId244"/>
                <a:stretch>
                  <a:fillRect/>
                </a:stretch>
              </p:blipFill>
              <p:spPr>
                <a:xfrm>
                  <a:off x="2303664" y="5275144"/>
                  <a:ext cx="86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76" name="Pismo odręczne 275">
                  <a:extLst>
                    <a:ext uri="{FF2B5EF4-FFF2-40B4-BE49-F238E27FC236}">
                      <a16:creationId xmlns:a16="http://schemas.microsoft.com/office/drawing/2014/main" id="{1D7B227D-3969-3147-529B-E17D1A38490A}"/>
                    </a:ext>
                  </a:extLst>
                </p14:cNvPr>
                <p14:cNvContentPartPr/>
                <p14:nvPr/>
              </p14:nvContentPartPr>
              <p14:xfrm>
                <a:off x="4132464" y="4821904"/>
                <a:ext cx="20160" cy="831600"/>
              </p14:xfrm>
            </p:contentPart>
          </mc:Choice>
          <mc:Fallback xmlns="">
            <p:pic>
              <p:nvPicPr>
                <p:cNvPr id="276" name="Pismo odręczne 275">
                  <a:extLst>
                    <a:ext uri="{FF2B5EF4-FFF2-40B4-BE49-F238E27FC236}">
                      <a16:creationId xmlns:a16="http://schemas.microsoft.com/office/drawing/2014/main" id="{1D7B227D-3969-3147-529B-E17D1A38490A}"/>
                    </a:ext>
                  </a:extLst>
                </p:cNvPr>
                <p:cNvPicPr/>
                <p:nvPr/>
              </p:nvPicPr>
              <p:blipFill>
                <a:blip r:embed="rId246"/>
                <a:stretch>
                  <a:fillRect/>
                </a:stretch>
              </p:blipFill>
              <p:spPr>
                <a:xfrm>
                  <a:off x="4123824" y="4813264"/>
                  <a:ext cx="37800" cy="849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77" name="Pismo odręczne 276">
                  <a:extLst>
                    <a:ext uri="{FF2B5EF4-FFF2-40B4-BE49-F238E27FC236}">
                      <a16:creationId xmlns:a16="http://schemas.microsoft.com/office/drawing/2014/main" id="{CB3DAA71-0C6A-5382-AEB9-D1DA45180627}"/>
                    </a:ext>
                  </a:extLst>
                </p14:cNvPr>
                <p14:cNvContentPartPr/>
                <p14:nvPr/>
              </p14:nvContentPartPr>
              <p14:xfrm>
                <a:off x="4070184" y="4813264"/>
                <a:ext cx="132120" cy="102600"/>
              </p14:xfrm>
            </p:contentPart>
          </mc:Choice>
          <mc:Fallback xmlns="">
            <p:pic>
              <p:nvPicPr>
                <p:cNvPr id="277" name="Pismo odręczne 276">
                  <a:extLst>
                    <a:ext uri="{FF2B5EF4-FFF2-40B4-BE49-F238E27FC236}">
                      <a16:creationId xmlns:a16="http://schemas.microsoft.com/office/drawing/2014/main" id="{CB3DAA71-0C6A-5382-AEB9-D1DA45180627}"/>
                    </a:ext>
                  </a:extLst>
                </p:cNvPr>
                <p:cNvPicPr/>
                <p:nvPr/>
              </p:nvPicPr>
              <p:blipFill>
                <a:blip r:embed="rId248"/>
                <a:stretch>
                  <a:fillRect/>
                </a:stretch>
              </p:blipFill>
              <p:spPr>
                <a:xfrm>
                  <a:off x="4061544" y="4804624"/>
                  <a:ext cx="149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78" name="Pismo odręczne 277">
                  <a:extLst>
                    <a:ext uri="{FF2B5EF4-FFF2-40B4-BE49-F238E27FC236}">
                      <a16:creationId xmlns:a16="http://schemas.microsoft.com/office/drawing/2014/main" id="{77394CBE-A2F9-88CC-1DB3-198C175E54D8}"/>
                    </a:ext>
                  </a:extLst>
                </p14:cNvPr>
                <p14:cNvContentPartPr/>
                <p14:nvPr/>
              </p14:nvContentPartPr>
              <p14:xfrm>
                <a:off x="4050024" y="5515984"/>
                <a:ext cx="192960" cy="156240"/>
              </p14:xfrm>
            </p:contentPart>
          </mc:Choice>
          <mc:Fallback xmlns="">
            <p:pic>
              <p:nvPicPr>
                <p:cNvPr id="278" name="Pismo odręczne 277">
                  <a:extLst>
                    <a:ext uri="{FF2B5EF4-FFF2-40B4-BE49-F238E27FC236}">
                      <a16:creationId xmlns:a16="http://schemas.microsoft.com/office/drawing/2014/main" id="{77394CBE-A2F9-88CC-1DB3-198C175E54D8}"/>
                    </a:ext>
                  </a:extLst>
                </p:cNvPr>
                <p:cNvPicPr/>
                <p:nvPr/>
              </p:nvPicPr>
              <p:blipFill>
                <a:blip r:embed="rId250"/>
                <a:stretch>
                  <a:fillRect/>
                </a:stretch>
              </p:blipFill>
              <p:spPr>
                <a:xfrm>
                  <a:off x="4041384" y="5506984"/>
                  <a:ext cx="210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79" name="Pismo odręczne 278">
                  <a:extLst>
                    <a:ext uri="{FF2B5EF4-FFF2-40B4-BE49-F238E27FC236}">
                      <a16:creationId xmlns:a16="http://schemas.microsoft.com/office/drawing/2014/main" id="{83F298CF-669C-0F80-572A-05D4B14DF4DC}"/>
                    </a:ext>
                  </a:extLst>
                </p14:cNvPr>
                <p14:cNvContentPartPr/>
                <p14:nvPr/>
              </p14:nvContentPartPr>
              <p14:xfrm>
                <a:off x="4234704" y="4966624"/>
                <a:ext cx="124200" cy="96120"/>
              </p14:xfrm>
            </p:contentPart>
          </mc:Choice>
          <mc:Fallback xmlns="">
            <p:pic>
              <p:nvPicPr>
                <p:cNvPr id="279" name="Pismo odręczne 278">
                  <a:extLst>
                    <a:ext uri="{FF2B5EF4-FFF2-40B4-BE49-F238E27FC236}">
                      <a16:creationId xmlns:a16="http://schemas.microsoft.com/office/drawing/2014/main" id="{83F298CF-669C-0F80-572A-05D4B14DF4DC}"/>
                    </a:ext>
                  </a:extLst>
                </p:cNvPr>
                <p:cNvPicPr/>
                <p:nvPr/>
              </p:nvPicPr>
              <p:blipFill>
                <a:blip r:embed="rId252"/>
                <a:stretch>
                  <a:fillRect/>
                </a:stretch>
              </p:blipFill>
              <p:spPr>
                <a:xfrm>
                  <a:off x="4225704" y="4957984"/>
                  <a:ext cx="141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80" name="Pismo odręczne 279">
                  <a:extLst>
                    <a:ext uri="{FF2B5EF4-FFF2-40B4-BE49-F238E27FC236}">
                      <a16:creationId xmlns:a16="http://schemas.microsoft.com/office/drawing/2014/main" id="{776C949E-0ED3-3798-CFEC-95AEDF6ACA0C}"/>
                    </a:ext>
                  </a:extLst>
                </p14:cNvPr>
                <p14:cNvContentPartPr/>
                <p14:nvPr/>
              </p14:nvContentPartPr>
              <p14:xfrm>
                <a:off x="4388424" y="4970584"/>
                <a:ext cx="66960" cy="132840"/>
              </p14:xfrm>
            </p:contentPart>
          </mc:Choice>
          <mc:Fallback xmlns="">
            <p:pic>
              <p:nvPicPr>
                <p:cNvPr id="280" name="Pismo odręczne 279">
                  <a:extLst>
                    <a:ext uri="{FF2B5EF4-FFF2-40B4-BE49-F238E27FC236}">
                      <a16:creationId xmlns:a16="http://schemas.microsoft.com/office/drawing/2014/main" id="{776C949E-0ED3-3798-CFEC-95AEDF6ACA0C}"/>
                    </a:ext>
                  </a:extLst>
                </p:cNvPr>
                <p:cNvPicPr/>
                <p:nvPr/>
              </p:nvPicPr>
              <p:blipFill>
                <a:blip r:embed="rId254"/>
                <a:stretch>
                  <a:fillRect/>
                </a:stretch>
              </p:blipFill>
              <p:spPr>
                <a:xfrm>
                  <a:off x="4379424" y="4961944"/>
                  <a:ext cx="84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81" name="Pismo odręczne 280">
                  <a:extLst>
                    <a:ext uri="{FF2B5EF4-FFF2-40B4-BE49-F238E27FC236}">
                      <a16:creationId xmlns:a16="http://schemas.microsoft.com/office/drawing/2014/main" id="{9D4809D3-5810-3383-3216-6A2C40AF76FF}"/>
                    </a:ext>
                  </a:extLst>
                </p14:cNvPr>
                <p14:cNvContentPartPr/>
                <p14:nvPr/>
              </p14:nvContentPartPr>
              <p14:xfrm>
                <a:off x="4565544" y="5029984"/>
                <a:ext cx="112320" cy="68760"/>
              </p14:xfrm>
            </p:contentPart>
          </mc:Choice>
          <mc:Fallback xmlns="">
            <p:pic>
              <p:nvPicPr>
                <p:cNvPr id="281" name="Pismo odręczne 280">
                  <a:extLst>
                    <a:ext uri="{FF2B5EF4-FFF2-40B4-BE49-F238E27FC236}">
                      <a16:creationId xmlns:a16="http://schemas.microsoft.com/office/drawing/2014/main" id="{9D4809D3-5810-3383-3216-6A2C40AF76FF}"/>
                    </a:ext>
                  </a:extLst>
                </p:cNvPr>
                <p:cNvPicPr/>
                <p:nvPr/>
              </p:nvPicPr>
              <p:blipFill>
                <a:blip r:embed="rId256"/>
                <a:stretch>
                  <a:fillRect/>
                </a:stretch>
              </p:blipFill>
              <p:spPr>
                <a:xfrm>
                  <a:off x="4556904" y="5020984"/>
                  <a:ext cx="129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82" name="Pismo odręczne 281">
                  <a:extLst>
                    <a:ext uri="{FF2B5EF4-FFF2-40B4-BE49-F238E27FC236}">
                      <a16:creationId xmlns:a16="http://schemas.microsoft.com/office/drawing/2014/main" id="{6269866D-F23B-2FB1-9126-7DB6F5692F5F}"/>
                    </a:ext>
                  </a:extLst>
                </p14:cNvPr>
                <p14:cNvContentPartPr/>
                <p14:nvPr/>
              </p14:nvContentPartPr>
              <p14:xfrm>
                <a:off x="4739064" y="5020624"/>
                <a:ext cx="3600" cy="63360"/>
              </p14:xfrm>
            </p:contentPart>
          </mc:Choice>
          <mc:Fallback xmlns="">
            <p:pic>
              <p:nvPicPr>
                <p:cNvPr id="282" name="Pismo odręczne 281">
                  <a:extLst>
                    <a:ext uri="{FF2B5EF4-FFF2-40B4-BE49-F238E27FC236}">
                      <a16:creationId xmlns:a16="http://schemas.microsoft.com/office/drawing/2014/main" id="{6269866D-F23B-2FB1-9126-7DB6F5692F5F}"/>
                    </a:ext>
                  </a:extLst>
                </p:cNvPr>
                <p:cNvPicPr/>
                <p:nvPr/>
              </p:nvPicPr>
              <p:blipFill>
                <a:blip r:embed="rId258"/>
                <a:stretch>
                  <a:fillRect/>
                </a:stretch>
              </p:blipFill>
              <p:spPr>
                <a:xfrm>
                  <a:off x="4730424" y="5011624"/>
                  <a:ext cx="21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83" name="Pismo odręczne 282">
                  <a:extLst>
                    <a:ext uri="{FF2B5EF4-FFF2-40B4-BE49-F238E27FC236}">
                      <a16:creationId xmlns:a16="http://schemas.microsoft.com/office/drawing/2014/main" id="{F434CCEA-A390-7A6C-786D-C5B5A56C7E4F}"/>
                    </a:ext>
                  </a:extLst>
                </p14:cNvPr>
                <p14:cNvContentPartPr/>
                <p14:nvPr/>
              </p14:nvContentPartPr>
              <p14:xfrm>
                <a:off x="4730064" y="4981744"/>
                <a:ext cx="360" cy="360"/>
              </p14:xfrm>
            </p:contentPart>
          </mc:Choice>
          <mc:Fallback xmlns="">
            <p:pic>
              <p:nvPicPr>
                <p:cNvPr id="283" name="Pismo odręczne 282">
                  <a:extLst>
                    <a:ext uri="{FF2B5EF4-FFF2-40B4-BE49-F238E27FC236}">
                      <a16:creationId xmlns:a16="http://schemas.microsoft.com/office/drawing/2014/main" id="{F434CCEA-A390-7A6C-786D-C5B5A56C7E4F}"/>
                    </a:ext>
                  </a:extLst>
                </p:cNvPr>
                <p:cNvPicPr/>
                <p:nvPr/>
              </p:nvPicPr>
              <p:blipFill>
                <a:blip r:embed="rId39"/>
                <a:stretch>
                  <a:fillRect/>
                </a:stretch>
              </p:blipFill>
              <p:spPr>
                <a:xfrm>
                  <a:off x="4721064" y="49731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84" name="Pismo odręczne 283">
                  <a:extLst>
                    <a:ext uri="{FF2B5EF4-FFF2-40B4-BE49-F238E27FC236}">
                      <a16:creationId xmlns:a16="http://schemas.microsoft.com/office/drawing/2014/main" id="{FBA2D636-BA0B-7DD2-B036-3D98CD86545F}"/>
                    </a:ext>
                  </a:extLst>
                </p14:cNvPr>
                <p14:cNvContentPartPr/>
                <p14:nvPr/>
              </p14:nvContentPartPr>
              <p14:xfrm>
                <a:off x="4803864" y="4918744"/>
                <a:ext cx="18360" cy="169560"/>
              </p14:xfrm>
            </p:contentPart>
          </mc:Choice>
          <mc:Fallback xmlns="">
            <p:pic>
              <p:nvPicPr>
                <p:cNvPr id="284" name="Pismo odręczne 283">
                  <a:extLst>
                    <a:ext uri="{FF2B5EF4-FFF2-40B4-BE49-F238E27FC236}">
                      <a16:creationId xmlns:a16="http://schemas.microsoft.com/office/drawing/2014/main" id="{FBA2D636-BA0B-7DD2-B036-3D98CD86545F}"/>
                    </a:ext>
                  </a:extLst>
                </p:cNvPr>
                <p:cNvPicPr/>
                <p:nvPr/>
              </p:nvPicPr>
              <p:blipFill>
                <a:blip r:embed="rId261"/>
                <a:stretch>
                  <a:fillRect/>
                </a:stretch>
              </p:blipFill>
              <p:spPr>
                <a:xfrm>
                  <a:off x="4795224" y="4910104"/>
                  <a:ext cx="36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85" name="Pismo odręczne 284">
                  <a:extLst>
                    <a:ext uri="{FF2B5EF4-FFF2-40B4-BE49-F238E27FC236}">
                      <a16:creationId xmlns:a16="http://schemas.microsoft.com/office/drawing/2014/main" id="{A606C9FB-CBA8-49F4-1619-C71936E0528A}"/>
                    </a:ext>
                  </a:extLst>
                </p14:cNvPr>
                <p14:cNvContentPartPr/>
                <p14:nvPr/>
              </p14:nvContentPartPr>
              <p14:xfrm>
                <a:off x="4878744" y="4982824"/>
                <a:ext cx="114480" cy="83880"/>
              </p14:xfrm>
            </p:contentPart>
          </mc:Choice>
          <mc:Fallback xmlns="">
            <p:pic>
              <p:nvPicPr>
                <p:cNvPr id="285" name="Pismo odręczne 284">
                  <a:extLst>
                    <a:ext uri="{FF2B5EF4-FFF2-40B4-BE49-F238E27FC236}">
                      <a16:creationId xmlns:a16="http://schemas.microsoft.com/office/drawing/2014/main" id="{A606C9FB-CBA8-49F4-1619-C71936E0528A}"/>
                    </a:ext>
                  </a:extLst>
                </p:cNvPr>
                <p:cNvPicPr/>
                <p:nvPr/>
              </p:nvPicPr>
              <p:blipFill>
                <a:blip r:embed="rId263"/>
                <a:stretch>
                  <a:fillRect/>
                </a:stretch>
              </p:blipFill>
              <p:spPr>
                <a:xfrm>
                  <a:off x="4869744" y="4974184"/>
                  <a:ext cx="132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87" name="Pismo odręczne 286">
                  <a:extLst>
                    <a:ext uri="{FF2B5EF4-FFF2-40B4-BE49-F238E27FC236}">
                      <a16:creationId xmlns:a16="http://schemas.microsoft.com/office/drawing/2014/main" id="{D1D8C1F2-844A-1C8E-1DC3-92D8B1773B7A}"/>
                    </a:ext>
                  </a:extLst>
                </p14:cNvPr>
                <p14:cNvContentPartPr/>
                <p14:nvPr/>
              </p14:nvContentPartPr>
              <p14:xfrm>
                <a:off x="6842544" y="2429344"/>
                <a:ext cx="206280" cy="3150720"/>
              </p14:xfrm>
            </p:contentPart>
          </mc:Choice>
          <mc:Fallback xmlns="">
            <p:pic>
              <p:nvPicPr>
                <p:cNvPr id="287" name="Pismo odręczne 286">
                  <a:extLst>
                    <a:ext uri="{FF2B5EF4-FFF2-40B4-BE49-F238E27FC236}">
                      <a16:creationId xmlns:a16="http://schemas.microsoft.com/office/drawing/2014/main" id="{D1D8C1F2-844A-1C8E-1DC3-92D8B1773B7A}"/>
                    </a:ext>
                  </a:extLst>
                </p:cNvPr>
                <p:cNvPicPr/>
                <p:nvPr/>
              </p:nvPicPr>
              <p:blipFill>
                <a:blip r:embed="rId265"/>
                <a:stretch>
                  <a:fillRect/>
                </a:stretch>
              </p:blipFill>
              <p:spPr>
                <a:xfrm>
                  <a:off x="6833544" y="2420704"/>
                  <a:ext cx="223920" cy="3168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89" name="Pismo odręczne 288">
                  <a:extLst>
                    <a:ext uri="{FF2B5EF4-FFF2-40B4-BE49-F238E27FC236}">
                      <a16:creationId xmlns:a16="http://schemas.microsoft.com/office/drawing/2014/main" id="{165CE6E0-6382-F65F-3008-5D7DD7EB29D8}"/>
                    </a:ext>
                  </a:extLst>
                </p14:cNvPr>
                <p14:cNvContentPartPr/>
                <p14:nvPr/>
              </p14:nvContentPartPr>
              <p14:xfrm>
                <a:off x="6847944" y="5390704"/>
                <a:ext cx="226440" cy="172800"/>
              </p14:xfrm>
            </p:contentPart>
          </mc:Choice>
          <mc:Fallback xmlns="">
            <p:pic>
              <p:nvPicPr>
                <p:cNvPr id="289" name="Pismo odręczne 288">
                  <a:extLst>
                    <a:ext uri="{FF2B5EF4-FFF2-40B4-BE49-F238E27FC236}">
                      <a16:creationId xmlns:a16="http://schemas.microsoft.com/office/drawing/2014/main" id="{165CE6E0-6382-F65F-3008-5D7DD7EB29D8}"/>
                    </a:ext>
                  </a:extLst>
                </p:cNvPr>
                <p:cNvPicPr/>
                <p:nvPr/>
              </p:nvPicPr>
              <p:blipFill>
                <a:blip r:embed="rId267"/>
                <a:stretch>
                  <a:fillRect/>
                </a:stretch>
              </p:blipFill>
              <p:spPr>
                <a:xfrm>
                  <a:off x="6839304" y="5381704"/>
                  <a:ext cx="244080" cy="190440"/>
                </a:xfrm>
                <a:prstGeom prst="rect">
                  <a:avLst/>
                </a:prstGeom>
              </p:spPr>
            </p:pic>
          </mc:Fallback>
        </mc:AlternateContent>
      </p:grpSp>
      <p:grpSp>
        <p:nvGrpSpPr>
          <p:cNvPr id="300" name="Grupa 299">
            <a:extLst>
              <a:ext uri="{FF2B5EF4-FFF2-40B4-BE49-F238E27FC236}">
                <a16:creationId xmlns:a16="http://schemas.microsoft.com/office/drawing/2014/main" id="{9FA1BED5-E8E1-9AA5-637B-C5831F5763C8}"/>
              </a:ext>
            </a:extLst>
          </p:cNvPr>
          <p:cNvGrpSpPr/>
          <p:nvPr/>
        </p:nvGrpSpPr>
        <p:grpSpPr>
          <a:xfrm>
            <a:off x="7027224" y="3421864"/>
            <a:ext cx="1245960" cy="272880"/>
            <a:chOff x="7027224" y="3421864"/>
            <a:chExt cx="1245960" cy="272880"/>
          </a:xfrm>
        </p:grpSpPr>
        <mc:AlternateContent xmlns:mc="http://schemas.openxmlformats.org/markup-compatibility/2006" xmlns:p14="http://schemas.microsoft.com/office/powerpoint/2010/main">
          <mc:Choice Requires="p14">
            <p:contentPart p14:bwMode="auto" r:id="rId268">
              <p14:nvContentPartPr>
                <p14:cNvPr id="291" name="Pismo odręczne 290">
                  <a:extLst>
                    <a:ext uri="{FF2B5EF4-FFF2-40B4-BE49-F238E27FC236}">
                      <a16:creationId xmlns:a16="http://schemas.microsoft.com/office/drawing/2014/main" id="{47B6D838-93D8-D07E-EE37-E4273FA1B890}"/>
                    </a:ext>
                  </a:extLst>
                </p14:cNvPr>
                <p14:cNvContentPartPr/>
                <p14:nvPr/>
              </p14:nvContentPartPr>
              <p14:xfrm>
                <a:off x="7027224" y="3438784"/>
                <a:ext cx="134280" cy="252720"/>
              </p14:xfrm>
            </p:contentPart>
          </mc:Choice>
          <mc:Fallback xmlns="">
            <p:pic>
              <p:nvPicPr>
                <p:cNvPr id="291" name="Pismo odręczne 290">
                  <a:extLst>
                    <a:ext uri="{FF2B5EF4-FFF2-40B4-BE49-F238E27FC236}">
                      <a16:creationId xmlns:a16="http://schemas.microsoft.com/office/drawing/2014/main" id="{47B6D838-93D8-D07E-EE37-E4273FA1B890}"/>
                    </a:ext>
                  </a:extLst>
                </p:cNvPr>
                <p:cNvPicPr/>
                <p:nvPr/>
              </p:nvPicPr>
              <p:blipFill>
                <a:blip r:embed="rId269"/>
                <a:stretch>
                  <a:fillRect/>
                </a:stretch>
              </p:blipFill>
              <p:spPr>
                <a:xfrm>
                  <a:off x="7018584" y="3430144"/>
                  <a:ext cx="1519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92" name="Pismo odręczne 291">
                  <a:extLst>
                    <a:ext uri="{FF2B5EF4-FFF2-40B4-BE49-F238E27FC236}">
                      <a16:creationId xmlns:a16="http://schemas.microsoft.com/office/drawing/2014/main" id="{F7B67CC2-F510-9093-2850-82D16B40C923}"/>
                    </a:ext>
                  </a:extLst>
                </p14:cNvPr>
                <p14:cNvContentPartPr/>
                <p14:nvPr/>
              </p14:nvContentPartPr>
              <p14:xfrm>
                <a:off x="7212264" y="3494584"/>
                <a:ext cx="147960" cy="166680"/>
              </p14:xfrm>
            </p:contentPart>
          </mc:Choice>
          <mc:Fallback xmlns="">
            <p:pic>
              <p:nvPicPr>
                <p:cNvPr id="292" name="Pismo odręczne 291">
                  <a:extLst>
                    <a:ext uri="{FF2B5EF4-FFF2-40B4-BE49-F238E27FC236}">
                      <a16:creationId xmlns:a16="http://schemas.microsoft.com/office/drawing/2014/main" id="{F7B67CC2-F510-9093-2850-82D16B40C923}"/>
                    </a:ext>
                  </a:extLst>
                </p:cNvPr>
                <p:cNvPicPr/>
                <p:nvPr/>
              </p:nvPicPr>
              <p:blipFill>
                <a:blip r:embed="rId271"/>
                <a:stretch>
                  <a:fillRect/>
                </a:stretch>
              </p:blipFill>
              <p:spPr>
                <a:xfrm>
                  <a:off x="7203624" y="3485944"/>
                  <a:ext cx="165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93" name="Pismo odręczne 292">
                  <a:extLst>
                    <a:ext uri="{FF2B5EF4-FFF2-40B4-BE49-F238E27FC236}">
                      <a16:creationId xmlns:a16="http://schemas.microsoft.com/office/drawing/2014/main" id="{BD297EBB-DC36-46F0-0E35-A84ECCDA8317}"/>
                    </a:ext>
                  </a:extLst>
                </p14:cNvPr>
                <p14:cNvContentPartPr/>
                <p14:nvPr/>
              </p14:nvContentPartPr>
              <p14:xfrm>
                <a:off x="7404864" y="3524104"/>
                <a:ext cx="165960" cy="156600"/>
              </p14:xfrm>
            </p:contentPart>
          </mc:Choice>
          <mc:Fallback xmlns="">
            <p:pic>
              <p:nvPicPr>
                <p:cNvPr id="293" name="Pismo odręczne 292">
                  <a:extLst>
                    <a:ext uri="{FF2B5EF4-FFF2-40B4-BE49-F238E27FC236}">
                      <a16:creationId xmlns:a16="http://schemas.microsoft.com/office/drawing/2014/main" id="{BD297EBB-DC36-46F0-0E35-A84ECCDA8317}"/>
                    </a:ext>
                  </a:extLst>
                </p:cNvPr>
                <p:cNvPicPr/>
                <p:nvPr/>
              </p:nvPicPr>
              <p:blipFill>
                <a:blip r:embed="rId273"/>
                <a:stretch>
                  <a:fillRect/>
                </a:stretch>
              </p:blipFill>
              <p:spPr>
                <a:xfrm>
                  <a:off x="7396224" y="3515464"/>
                  <a:ext cx="183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94" name="Pismo odręczne 293">
                  <a:extLst>
                    <a:ext uri="{FF2B5EF4-FFF2-40B4-BE49-F238E27FC236}">
                      <a16:creationId xmlns:a16="http://schemas.microsoft.com/office/drawing/2014/main" id="{1E7E3764-76BF-CFE0-7AFF-3187456C36E7}"/>
                    </a:ext>
                  </a:extLst>
                </p14:cNvPr>
                <p14:cNvContentPartPr/>
                <p14:nvPr/>
              </p14:nvContentPartPr>
              <p14:xfrm>
                <a:off x="7748664" y="3599344"/>
                <a:ext cx="204120" cy="80280"/>
              </p14:xfrm>
            </p:contentPart>
          </mc:Choice>
          <mc:Fallback xmlns="">
            <p:pic>
              <p:nvPicPr>
                <p:cNvPr id="294" name="Pismo odręczne 293">
                  <a:extLst>
                    <a:ext uri="{FF2B5EF4-FFF2-40B4-BE49-F238E27FC236}">
                      <a16:creationId xmlns:a16="http://schemas.microsoft.com/office/drawing/2014/main" id="{1E7E3764-76BF-CFE0-7AFF-3187456C36E7}"/>
                    </a:ext>
                  </a:extLst>
                </p:cNvPr>
                <p:cNvPicPr/>
                <p:nvPr/>
              </p:nvPicPr>
              <p:blipFill>
                <a:blip r:embed="rId275"/>
                <a:stretch>
                  <a:fillRect/>
                </a:stretch>
              </p:blipFill>
              <p:spPr>
                <a:xfrm>
                  <a:off x="7740024" y="3590704"/>
                  <a:ext cx="221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95" name="Pismo odręczne 294">
                  <a:extLst>
                    <a:ext uri="{FF2B5EF4-FFF2-40B4-BE49-F238E27FC236}">
                      <a16:creationId xmlns:a16="http://schemas.microsoft.com/office/drawing/2014/main" id="{D20120AA-A09C-451D-4754-6BAEB327C3A5}"/>
                    </a:ext>
                  </a:extLst>
                </p14:cNvPr>
                <p14:cNvContentPartPr/>
                <p14:nvPr/>
              </p14:nvContentPartPr>
              <p14:xfrm>
                <a:off x="8026584" y="3620584"/>
                <a:ext cx="17640" cy="67680"/>
              </p14:xfrm>
            </p:contentPart>
          </mc:Choice>
          <mc:Fallback xmlns="">
            <p:pic>
              <p:nvPicPr>
                <p:cNvPr id="295" name="Pismo odręczne 294">
                  <a:extLst>
                    <a:ext uri="{FF2B5EF4-FFF2-40B4-BE49-F238E27FC236}">
                      <a16:creationId xmlns:a16="http://schemas.microsoft.com/office/drawing/2014/main" id="{D20120AA-A09C-451D-4754-6BAEB327C3A5}"/>
                    </a:ext>
                  </a:extLst>
                </p:cNvPr>
                <p:cNvPicPr/>
                <p:nvPr/>
              </p:nvPicPr>
              <p:blipFill>
                <a:blip r:embed="rId277"/>
                <a:stretch>
                  <a:fillRect/>
                </a:stretch>
              </p:blipFill>
              <p:spPr>
                <a:xfrm>
                  <a:off x="8017584" y="3611584"/>
                  <a:ext cx="35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96" name="Pismo odręczne 295">
                  <a:extLst>
                    <a:ext uri="{FF2B5EF4-FFF2-40B4-BE49-F238E27FC236}">
                      <a16:creationId xmlns:a16="http://schemas.microsoft.com/office/drawing/2014/main" id="{F18697C3-C8C5-17C5-541E-4E879AAC51C6}"/>
                    </a:ext>
                  </a:extLst>
                </p14:cNvPr>
                <p14:cNvContentPartPr/>
                <p14:nvPr/>
              </p14:nvContentPartPr>
              <p14:xfrm>
                <a:off x="8052144" y="3508984"/>
                <a:ext cx="360" cy="360"/>
              </p14:xfrm>
            </p:contentPart>
          </mc:Choice>
          <mc:Fallback xmlns="">
            <p:pic>
              <p:nvPicPr>
                <p:cNvPr id="296" name="Pismo odręczne 295">
                  <a:extLst>
                    <a:ext uri="{FF2B5EF4-FFF2-40B4-BE49-F238E27FC236}">
                      <a16:creationId xmlns:a16="http://schemas.microsoft.com/office/drawing/2014/main" id="{F18697C3-C8C5-17C5-541E-4E879AAC51C6}"/>
                    </a:ext>
                  </a:extLst>
                </p:cNvPr>
                <p:cNvPicPr/>
                <p:nvPr/>
              </p:nvPicPr>
              <p:blipFill>
                <a:blip r:embed="rId39"/>
                <a:stretch>
                  <a:fillRect/>
                </a:stretch>
              </p:blipFill>
              <p:spPr>
                <a:xfrm>
                  <a:off x="8043144" y="35003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97" name="Pismo odręczne 296">
                  <a:extLst>
                    <a:ext uri="{FF2B5EF4-FFF2-40B4-BE49-F238E27FC236}">
                      <a16:creationId xmlns:a16="http://schemas.microsoft.com/office/drawing/2014/main" id="{4F607F29-E21B-6D2B-6D75-9C7BF17EC730}"/>
                    </a:ext>
                  </a:extLst>
                </p14:cNvPr>
                <p14:cNvContentPartPr/>
                <p14:nvPr/>
              </p14:nvContentPartPr>
              <p14:xfrm>
                <a:off x="8154384" y="3421864"/>
                <a:ext cx="118800" cy="272880"/>
              </p14:xfrm>
            </p:contentPart>
          </mc:Choice>
          <mc:Fallback xmlns="">
            <p:pic>
              <p:nvPicPr>
                <p:cNvPr id="297" name="Pismo odręczne 296">
                  <a:extLst>
                    <a:ext uri="{FF2B5EF4-FFF2-40B4-BE49-F238E27FC236}">
                      <a16:creationId xmlns:a16="http://schemas.microsoft.com/office/drawing/2014/main" id="{4F607F29-E21B-6D2B-6D75-9C7BF17EC730}"/>
                    </a:ext>
                  </a:extLst>
                </p:cNvPr>
                <p:cNvPicPr/>
                <p:nvPr/>
              </p:nvPicPr>
              <p:blipFill>
                <a:blip r:embed="rId280"/>
                <a:stretch>
                  <a:fillRect/>
                </a:stretch>
              </p:blipFill>
              <p:spPr>
                <a:xfrm>
                  <a:off x="8145384" y="3413224"/>
                  <a:ext cx="1364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98" name="Pismo odręczne 297">
                  <a:extLst>
                    <a:ext uri="{FF2B5EF4-FFF2-40B4-BE49-F238E27FC236}">
                      <a16:creationId xmlns:a16="http://schemas.microsoft.com/office/drawing/2014/main" id="{27C3A2B3-51FF-33F7-0CA3-33387FC65DE5}"/>
                    </a:ext>
                  </a:extLst>
                </p14:cNvPr>
                <p14:cNvContentPartPr/>
                <p14:nvPr/>
              </p14:nvContentPartPr>
              <p14:xfrm>
                <a:off x="8006784" y="3497104"/>
                <a:ext cx="35640" cy="36000"/>
              </p14:xfrm>
            </p:contentPart>
          </mc:Choice>
          <mc:Fallback xmlns="">
            <p:pic>
              <p:nvPicPr>
                <p:cNvPr id="298" name="Pismo odręczne 297">
                  <a:extLst>
                    <a:ext uri="{FF2B5EF4-FFF2-40B4-BE49-F238E27FC236}">
                      <a16:creationId xmlns:a16="http://schemas.microsoft.com/office/drawing/2014/main" id="{27C3A2B3-51FF-33F7-0CA3-33387FC65DE5}"/>
                    </a:ext>
                  </a:extLst>
                </p:cNvPr>
                <p:cNvPicPr/>
                <p:nvPr/>
              </p:nvPicPr>
              <p:blipFill>
                <a:blip r:embed="rId282"/>
                <a:stretch>
                  <a:fillRect/>
                </a:stretch>
              </p:blipFill>
              <p:spPr>
                <a:xfrm>
                  <a:off x="7998144" y="3488464"/>
                  <a:ext cx="5328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3">
            <p14:nvContentPartPr>
              <p14:cNvPr id="301" name="Pismo odręczne 300">
                <a:extLst>
                  <a:ext uri="{FF2B5EF4-FFF2-40B4-BE49-F238E27FC236}">
                    <a16:creationId xmlns:a16="http://schemas.microsoft.com/office/drawing/2014/main" id="{1BF7123E-0EF7-B831-BEB8-0B759D1549D7}"/>
                  </a:ext>
                </a:extLst>
              </p14:cNvPr>
              <p14:cNvContentPartPr/>
              <p14:nvPr/>
            </p14:nvContentPartPr>
            <p14:xfrm>
              <a:off x="855384" y="1923544"/>
              <a:ext cx="5594040" cy="3966480"/>
            </p14:xfrm>
          </p:contentPart>
        </mc:Choice>
        <mc:Fallback xmlns="">
          <p:pic>
            <p:nvPicPr>
              <p:cNvPr id="301" name="Pismo odręczne 300">
                <a:extLst>
                  <a:ext uri="{FF2B5EF4-FFF2-40B4-BE49-F238E27FC236}">
                    <a16:creationId xmlns:a16="http://schemas.microsoft.com/office/drawing/2014/main" id="{1BF7123E-0EF7-B831-BEB8-0B759D1549D7}"/>
                  </a:ext>
                </a:extLst>
              </p:cNvPr>
              <p:cNvPicPr/>
              <p:nvPr/>
            </p:nvPicPr>
            <p:blipFill>
              <a:blip r:embed="rId284"/>
              <a:stretch>
                <a:fillRect/>
              </a:stretch>
            </p:blipFill>
            <p:spPr>
              <a:xfrm>
                <a:off x="801744" y="1815904"/>
                <a:ext cx="5701680" cy="4182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02" name="Pismo odręczne 301">
                <a:extLst>
                  <a:ext uri="{FF2B5EF4-FFF2-40B4-BE49-F238E27FC236}">
                    <a16:creationId xmlns:a16="http://schemas.microsoft.com/office/drawing/2014/main" id="{155CBCAA-4A9A-2B6F-5F10-A5CC26FE36CA}"/>
                  </a:ext>
                </a:extLst>
              </p14:cNvPr>
              <p14:cNvContentPartPr/>
              <p14:nvPr/>
            </p14:nvContentPartPr>
            <p14:xfrm>
              <a:off x="797064" y="2133424"/>
              <a:ext cx="5722200" cy="3195720"/>
            </p14:xfrm>
          </p:contentPart>
        </mc:Choice>
        <mc:Fallback xmlns="">
          <p:pic>
            <p:nvPicPr>
              <p:cNvPr id="302" name="Pismo odręczne 301">
                <a:extLst>
                  <a:ext uri="{FF2B5EF4-FFF2-40B4-BE49-F238E27FC236}">
                    <a16:creationId xmlns:a16="http://schemas.microsoft.com/office/drawing/2014/main" id="{155CBCAA-4A9A-2B6F-5F10-A5CC26FE36CA}"/>
                  </a:ext>
                </a:extLst>
              </p:cNvPr>
              <p:cNvPicPr/>
              <p:nvPr/>
            </p:nvPicPr>
            <p:blipFill>
              <a:blip r:embed="rId286"/>
              <a:stretch>
                <a:fillRect/>
              </a:stretch>
            </p:blipFill>
            <p:spPr>
              <a:xfrm>
                <a:off x="743424" y="2025424"/>
                <a:ext cx="5829840" cy="3411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03" name="Pismo odręczne 302">
                <a:extLst>
                  <a:ext uri="{FF2B5EF4-FFF2-40B4-BE49-F238E27FC236}">
                    <a16:creationId xmlns:a16="http://schemas.microsoft.com/office/drawing/2014/main" id="{B377750D-9AEE-37A7-9AA0-560625B2EC88}"/>
                  </a:ext>
                </a:extLst>
              </p14:cNvPr>
              <p14:cNvContentPartPr/>
              <p14:nvPr/>
            </p14:nvContentPartPr>
            <p14:xfrm>
              <a:off x="3385824" y="2070784"/>
              <a:ext cx="5550480" cy="3814200"/>
            </p14:xfrm>
          </p:contentPart>
        </mc:Choice>
        <mc:Fallback xmlns="">
          <p:pic>
            <p:nvPicPr>
              <p:cNvPr id="303" name="Pismo odręczne 302">
                <a:extLst>
                  <a:ext uri="{FF2B5EF4-FFF2-40B4-BE49-F238E27FC236}">
                    <a16:creationId xmlns:a16="http://schemas.microsoft.com/office/drawing/2014/main" id="{B377750D-9AEE-37A7-9AA0-560625B2EC88}"/>
                  </a:ext>
                </a:extLst>
              </p:cNvPr>
              <p:cNvPicPr/>
              <p:nvPr/>
            </p:nvPicPr>
            <p:blipFill>
              <a:blip r:embed="rId288"/>
              <a:stretch>
                <a:fillRect/>
              </a:stretch>
            </p:blipFill>
            <p:spPr>
              <a:xfrm>
                <a:off x="3332184" y="1962784"/>
                <a:ext cx="5658120" cy="4029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04" name="Pismo odręczne 303">
                <a:extLst>
                  <a:ext uri="{FF2B5EF4-FFF2-40B4-BE49-F238E27FC236}">
                    <a16:creationId xmlns:a16="http://schemas.microsoft.com/office/drawing/2014/main" id="{B7D1B0F2-A63A-FB99-1BDD-8D5F6C15B4D8}"/>
                  </a:ext>
                </a:extLst>
              </p14:cNvPr>
              <p14:cNvContentPartPr/>
              <p14:nvPr/>
            </p14:nvContentPartPr>
            <p14:xfrm>
              <a:off x="7049904" y="4341664"/>
              <a:ext cx="2764800" cy="1442880"/>
            </p14:xfrm>
          </p:contentPart>
        </mc:Choice>
        <mc:Fallback xmlns="">
          <p:pic>
            <p:nvPicPr>
              <p:cNvPr id="304" name="Pismo odręczne 303">
                <a:extLst>
                  <a:ext uri="{FF2B5EF4-FFF2-40B4-BE49-F238E27FC236}">
                    <a16:creationId xmlns:a16="http://schemas.microsoft.com/office/drawing/2014/main" id="{B7D1B0F2-A63A-FB99-1BDD-8D5F6C15B4D8}"/>
                  </a:ext>
                </a:extLst>
              </p:cNvPr>
              <p:cNvPicPr/>
              <p:nvPr/>
            </p:nvPicPr>
            <p:blipFill>
              <a:blip r:embed="rId290"/>
              <a:stretch>
                <a:fillRect/>
              </a:stretch>
            </p:blipFill>
            <p:spPr>
              <a:xfrm>
                <a:off x="6996264" y="4234024"/>
                <a:ext cx="2872440" cy="1658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05" name="Pismo odręczne 304">
                <a:extLst>
                  <a:ext uri="{FF2B5EF4-FFF2-40B4-BE49-F238E27FC236}">
                    <a16:creationId xmlns:a16="http://schemas.microsoft.com/office/drawing/2014/main" id="{80F7CB65-2910-FDCB-6B73-91D73724BCAF}"/>
                  </a:ext>
                </a:extLst>
              </p14:cNvPr>
              <p14:cNvContentPartPr/>
              <p14:nvPr/>
            </p14:nvContentPartPr>
            <p14:xfrm>
              <a:off x="6646344" y="3443104"/>
              <a:ext cx="2919960" cy="915840"/>
            </p14:xfrm>
          </p:contentPart>
        </mc:Choice>
        <mc:Fallback xmlns="">
          <p:pic>
            <p:nvPicPr>
              <p:cNvPr id="305" name="Pismo odręczne 304">
                <a:extLst>
                  <a:ext uri="{FF2B5EF4-FFF2-40B4-BE49-F238E27FC236}">
                    <a16:creationId xmlns:a16="http://schemas.microsoft.com/office/drawing/2014/main" id="{80F7CB65-2910-FDCB-6B73-91D73724BCAF}"/>
                  </a:ext>
                </a:extLst>
              </p:cNvPr>
              <p:cNvPicPr/>
              <p:nvPr/>
            </p:nvPicPr>
            <p:blipFill>
              <a:blip r:embed="rId292"/>
              <a:stretch>
                <a:fillRect/>
              </a:stretch>
            </p:blipFill>
            <p:spPr>
              <a:xfrm>
                <a:off x="6592344" y="3335104"/>
                <a:ext cx="3027600" cy="1131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06" name="Pismo odręczne 305">
                <a:extLst>
                  <a:ext uri="{FF2B5EF4-FFF2-40B4-BE49-F238E27FC236}">
                    <a16:creationId xmlns:a16="http://schemas.microsoft.com/office/drawing/2014/main" id="{31069406-4608-3A48-6B2B-8DA4F307165F}"/>
                  </a:ext>
                </a:extLst>
              </p14:cNvPr>
              <p14:cNvContentPartPr/>
              <p14:nvPr/>
            </p14:nvContentPartPr>
            <p14:xfrm>
              <a:off x="7662984" y="1771984"/>
              <a:ext cx="4005720" cy="4075200"/>
            </p14:xfrm>
          </p:contentPart>
        </mc:Choice>
        <mc:Fallback xmlns="">
          <p:pic>
            <p:nvPicPr>
              <p:cNvPr id="306" name="Pismo odręczne 305">
                <a:extLst>
                  <a:ext uri="{FF2B5EF4-FFF2-40B4-BE49-F238E27FC236}">
                    <a16:creationId xmlns:a16="http://schemas.microsoft.com/office/drawing/2014/main" id="{31069406-4608-3A48-6B2B-8DA4F307165F}"/>
                  </a:ext>
                </a:extLst>
              </p:cNvPr>
              <p:cNvPicPr/>
              <p:nvPr/>
            </p:nvPicPr>
            <p:blipFill>
              <a:blip r:embed="rId294"/>
              <a:stretch>
                <a:fillRect/>
              </a:stretch>
            </p:blipFill>
            <p:spPr>
              <a:xfrm>
                <a:off x="7609344" y="1663984"/>
                <a:ext cx="4113360" cy="4290840"/>
              </a:xfrm>
              <a:prstGeom prst="rect">
                <a:avLst/>
              </a:prstGeom>
            </p:spPr>
          </p:pic>
        </mc:Fallback>
      </mc:AlternateContent>
    </p:spTree>
    <p:extLst>
      <p:ext uri="{BB962C8B-B14F-4D97-AF65-F5344CB8AC3E}">
        <p14:creationId xmlns:p14="http://schemas.microsoft.com/office/powerpoint/2010/main" val="19502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wyłączna strefa ekonomiczna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747726"/>
          </a:xfrm>
        </p:spPr>
        <p:txBody>
          <a:bodyPr>
            <a:normAutofit/>
          </a:bodyPr>
          <a:lstStyle/>
          <a:p>
            <a:pPr algn="just">
              <a:buFont typeface="Wingdings" panose="05000000000000000000" pitchFamily="2" charset="2"/>
              <a:buChar char="Ø"/>
            </a:pPr>
            <a:r>
              <a:rPr lang="pl-PL" sz="1600" dirty="0"/>
              <a:t>p</a:t>
            </a:r>
            <a:r>
              <a:rPr lang="pl-PL" sz="1600"/>
              <a:t>aństwu </a:t>
            </a:r>
            <a:r>
              <a:rPr lang="pl-PL" sz="1600" dirty="0"/>
              <a:t>nadbrzeżnemu w strefie ekonomicznej przysługują (art. 56 Konwencji o prawie morza z 1982 r.):</a:t>
            </a:r>
          </a:p>
          <a:p>
            <a:pPr algn="just">
              <a:buFont typeface="Wingdings" panose="05000000000000000000" pitchFamily="2" charset="2"/>
              <a:buChar char="§"/>
            </a:pPr>
            <a:r>
              <a:rPr lang="pl-PL" sz="1600" dirty="0"/>
              <a:t>suwerenne prawa w celu eksploatacji i eksploracji, ochrony i gospodarowania zasobami naturalnymi, zarówno żywymi, jak i nieożywionymi dna morza, jego podziemia oraz pokrywających je wód, jak również odnośnie innych przedsięwzięć w zakresie gospodarczej eksploracji i eksploatacji strefy, takich jak wykorzystanie w celach energetycznych wody, prądów i wiatrów</a:t>
            </a:r>
          </a:p>
          <a:p>
            <a:pPr algn="just">
              <a:buFont typeface="Wingdings" panose="05000000000000000000" pitchFamily="2" charset="2"/>
              <a:buChar char="§"/>
            </a:pPr>
            <a:r>
              <a:rPr lang="pl-PL" sz="1600" dirty="0"/>
              <a:t>jurysdykcja w zakresie ustanawiania i użytkowania sztucznych wysp, instalacji i konstrukcji, badań morza, ochrony i zachowania środowiska morskiego</a:t>
            </a:r>
          </a:p>
          <a:p>
            <a:pPr algn="just">
              <a:buFont typeface="Wingdings" panose="05000000000000000000" pitchFamily="2" charset="2"/>
              <a:buChar char="§"/>
            </a:pPr>
            <a:r>
              <a:rPr lang="pl-PL" sz="1600" dirty="0"/>
              <a:t>inne prawa i obowiązki przewidziane w Konwencji</a:t>
            </a:r>
          </a:p>
          <a:p>
            <a:pPr>
              <a:buFont typeface="Wingdings" panose="05000000000000000000" pitchFamily="2" charset="2"/>
              <a:buChar char="Ø"/>
            </a:pPr>
            <a:r>
              <a:rPr lang="pl-PL" sz="1600" dirty="0"/>
              <a:t>prawa innych państw w strefie ekonomicznej:</a:t>
            </a:r>
          </a:p>
          <a:p>
            <a:pPr algn="just">
              <a:buFont typeface="Wingdings" panose="05000000000000000000" pitchFamily="2" charset="2"/>
              <a:buChar char="§"/>
            </a:pPr>
            <a:r>
              <a:rPr lang="pl-PL" sz="1600" dirty="0"/>
              <a:t>wolność żeglugi i przelotu</a:t>
            </a:r>
          </a:p>
          <a:p>
            <a:pPr algn="just">
              <a:buFont typeface="Wingdings" panose="05000000000000000000" pitchFamily="2" charset="2"/>
              <a:buChar char="§"/>
            </a:pPr>
            <a:r>
              <a:rPr lang="pl-PL" sz="1600" dirty="0"/>
              <a:t>wolność układania podmorskich kabli i rurociągów </a:t>
            </a:r>
          </a:p>
          <a:p>
            <a:pPr algn="just">
              <a:buFont typeface="Wingdings" panose="05000000000000000000" pitchFamily="2" charset="2"/>
              <a:buChar char="§"/>
            </a:pPr>
            <a:r>
              <a:rPr lang="pl-PL" sz="1600" dirty="0"/>
              <a:t>inne zgodne z prawem międzynarodowym sposoby korzystania z morza wiążące się z tymi wolnościami w zakresie używania statków morskich i powietrznych oraz podmorskich kabli i rurociągów</a:t>
            </a:r>
          </a:p>
          <a:p>
            <a:pPr algn="just">
              <a:buFont typeface="Wingdings" panose="05000000000000000000" pitchFamily="2" charset="2"/>
              <a:buChar char="Ø"/>
            </a:pPr>
            <a:r>
              <a:rPr lang="pl-PL" sz="1600" dirty="0"/>
              <a:t>Polska posiada umowy dotyczące delimitacji strefy rybołówstwa, strefy ekonomicznej, szelfu kontynentalnego z Rosją, Królestwem Szwecji, Niemcami oraz Danią (historycznie najmłodsza – z 19 listopada 2018 r.) </a:t>
            </a:r>
          </a:p>
        </p:txBody>
      </p:sp>
    </p:spTree>
    <p:extLst>
      <p:ext uri="{BB962C8B-B14F-4D97-AF65-F5344CB8AC3E}">
        <p14:creationId xmlns:p14="http://schemas.microsoft.com/office/powerpoint/2010/main" val="365509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04407"/>
            <a:ext cx="10972800" cy="5144202"/>
          </a:xfrm>
        </p:spPr>
        <p:txBody>
          <a:bodyPr>
            <a:normAutofit/>
          </a:bodyPr>
          <a:lstStyle/>
          <a:p>
            <a:pPr marL="114300" indent="0">
              <a:buNone/>
            </a:pPr>
            <a:r>
              <a:rPr lang="pl-PL" sz="1600" dirty="0"/>
              <a:t>Do 1982 r. – szerokość strefy wyłącznego rybołówstwa i wyłącznej strefy ekonomicznej pozostawała sporna</a:t>
            </a:r>
          </a:p>
          <a:p>
            <a:pPr marL="114300" indent="0">
              <a:buNone/>
            </a:pPr>
            <a:endParaRPr lang="pl-PL" sz="1600" dirty="0"/>
          </a:p>
          <a:p>
            <a:pPr marL="114300" indent="0">
              <a:buNone/>
            </a:pPr>
            <a:r>
              <a:rPr lang="pl-PL" sz="1600" dirty="0"/>
              <a:t>*tzw. wojny dorszowe – głównie między Wielką Brytanią a Islandią</a:t>
            </a:r>
          </a:p>
          <a:p>
            <a:pPr marL="114300" indent="0">
              <a:buNone/>
            </a:pPr>
            <a:r>
              <a:rPr lang="pl-PL" sz="1600" dirty="0"/>
              <a:t>pierwsza wojna dorszowa (1958-1961)</a:t>
            </a:r>
          </a:p>
          <a:p>
            <a:pPr marL="114300" indent="0">
              <a:buNone/>
            </a:pPr>
            <a:r>
              <a:rPr lang="pl-PL" sz="1600" dirty="0"/>
              <a:t>Była konsekwencją rozciągnięcia przez Islandię strefy wyłącznego rybołówstwa z 4 do 12 mil morskich. Wywołało to protesty innych państw europejskich.</a:t>
            </a:r>
          </a:p>
          <a:p>
            <a:pPr marL="114300" indent="0">
              <a:buNone/>
            </a:pPr>
            <a:endParaRPr lang="pl-PL" sz="1600" dirty="0"/>
          </a:p>
          <a:p>
            <a:pPr marL="114300" indent="0">
              <a:buNone/>
            </a:pPr>
            <a:r>
              <a:rPr lang="pl-PL" sz="1600" dirty="0"/>
              <a:t>druga wojna dorszowa (1972-1974)</a:t>
            </a:r>
          </a:p>
          <a:p>
            <a:pPr marL="114300" indent="0" algn="just">
              <a:buNone/>
            </a:pPr>
            <a:r>
              <a:rPr lang="pl-PL" sz="1600" dirty="0"/>
              <a:t>Islandia rozszerzyła ponownie strefę do 50 mil – motyw: konieczność ochrony zasobów ryb, w szczególności dorszy. Wielka Brytania i Niemcy wniosły skargę do MTS: czy zgodne z prawem międzynarodowym jest ustanowienie tak szerokiej strefy wyłącznego rybołówstwa. </a:t>
            </a:r>
          </a:p>
          <a:p>
            <a:pPr marL="114300" indent="0" algn="just">
              <a:buNone/>
            </a:pPr>
            <a:r>
              <a:rPr lang="pl-PL" sz="1600" dirty="0"/>
              <a:t>W 1974 r. MTS w swoim orzeczeniu stwierdził:</a:t>
            </a:r>
          </a:p>
          <a:p>
            <a:pPr algn="just">
              <a:buFont typeface="Wingdings" panose="05000000000000000000" pitchFamily="2" charset="2"/>
              <a:buChar char="ü"/>
            </a:pPr>
            <a:r>
              <a:rPr lang="pl-PL" sz="1600" dirty="0"/>
              <a:t>akceptowalne jest rozszerzenie strefy wyłącznego rybołówstwa do 12 mil </a:t>
            </a:r>
          </a:p>
          <a:p>
            <a:pPr algn="just">
              <a:buFont typeface="Wingdings" panose="05000000000000000000" pitchFamily="2" charset="2"/>
              <a:buChar char="ü"/>
            </a:pPr>
            <a:r>
              <a:rPr lang="pl-PL" sz="1600" dirty="0"/>
              <a:t>rozszerzenie strefy do 50 mil narusza zasadę wolności morza otwartego; jednocześnie MTS nie przesądził, czy w ogóle jest dopuszczalne rozszerzenie strefy wyłącznego rybołówstwa do 50 mil</a:t>
            </a:r>
          </a:p>
          <a:p>
            <a:pPr algn="just">
              <a:buFont typeface="Wingdings" panose="05000000000000000000" pitchFamily="2" charset="2"/>
              <a:buChar char="ü"/>
            </a:pPr>
            <a:r>
              <a:rPr lang="pl-PL" sz="1600" dirty="0"/>
              <a:t>w odniesieniu do Wielkiej Brytanii i Niemiec akt rozszerzenia strefy nie jest skuteczny, ponieważ nie uznały one rozszerzenia strefy przez Islandię (tzw. koncepcja praw preferencyjnych) </a:t>
            </a:r>
          </a:p>
          <a:p>
            <a:pPr marL="114300" indent="0" algn="just">
              <a:buNone/>
            </a:pPr>
            <a:endParaRPr lang="pl-PL" sz="1600" dirty="0"/>
          </a:p>
          <a:p>
            <a:pPr marL="114300" indent="0" algn="just">
              <a:buNone/>
            </a:pPr>
            <a:endParaRPr lang="pl-PL" sz="1600" dirty="0"/>
          </a:p>
        </p:txBody>
      </p:sp>
    </p:spTree>
    <p:extLst>
      <p:ext uri="{BB962C8B-B14F-4D97-AF65-F5344CB8AC3E}">
        <p14:creationId xmlns:p14="http://schemas.microsoft.com/office/powerpoint/2010/main" val="366583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wody archipelagowe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77335"/>
            <a:ext cx="10972800" cy="4975908"/>
          </a:xfrm>
        </p:spPr>
        <p:txBody>
          <a:bodyPr>
            <a:normAutofit/>
          </a:bodyPr>
          <a:lstStyle/>
          <a:p>
            <a:pPr algn="just">
              <a:buFont typeface="Wingdings" panose="05000000000000000000" pitchFamily="2" charset="2"/>
              <a:buChar char="Ø"/>
            </a:pPr>
            <a:r>
              <a:rPr lang="pl-PL" sz="1600" dirty="0"/>
              <a:t>prawo ustanowienia tych wód mają tylko tzw. państwa archipelagowe, tj. państwa składające się w całości z archipelagów i pojedynczych wysp np. Filipiny, Indonezja, Seszele, Fidżi, Malediwy</a:t>
            </a:r>
          </a:p>
          <a:p>
            <a:pPr algn="just">
              <a:buFont typeface="Wingdings" panose="05000000000000000000" pitchFamily="2" charset="2"/>
              <a:buChar char="Ø"/>
            </a:pPr>
            <a:r>
              <a:rPr lang="pl-PL" sz="1600" dirty="0"/>
              <a:t>państwo archipelagowe może wytyczyć proste linie podstawowe łączące najbardziej wysunięte w morze punkty zewnętrzne wysp i wynurzających się raf archipelagu</a:t>
            </a:r>
          </a:p>
          <a:p>
            <a:pPr algn="just">
              <a:buFont typeface="Wingdings" panose="05000000000000000000" pitchFamily="2" charset="2"/>
              <a:buChar char="Ø"/>
            </a:pPr>
            <a:r>
              <a:rPr lang="pl-PL" sz="1600" dirty="0"/>
              <a:t>Konwencja o prawie morza z 1982 r. wymaga, by na obszarze archipelagu była zachowana odpowiednia proporcja między obszarem lądowym a morskim - w obrębie takich linii podstawowych znajdować się mają główne wyspy oraz obszar, w którym proporcja między powierzchnią wód a powierzchnią lądu, łącznie z atolami, wynosi od 1:1 do 9:1; długość takich linii podstawowych nie powinna przekraczać 100 mil morskich, z tym wyjątkiem, że do 3 % ogólnej liczby linii podstawowych obejmujących dany archipelag może mieć większą długość, nieprzekraczającą jednak 125 mil morskich; takich linii podstawowych nie można wytyczać do i od wzniesień wynurzających się z wody tylko podczas odpływu, chyba że zostały na nich zbudowane latarnie morskie lub podobne urządzenia, które stale znajdują się ponad poziomem morza, lub z wyjątkiem takich przypadków, kiedy wzniesienie wynurzające się z wody tylko podczas odpływu znajduje się całkowicie lub częściowo w takiej odległości od najbliższej wyspy, że odległość ta nie przekracza szerokości morza terytorialnego</a:t>
            </a:r>
          </a:p>
          <a:p>
            <a:pPr algn="just">
              <a:buFont typeface="Wingdings" panose="05000000000000000000" pitchFamily="2" charset="2"/>
              <a:buChar char="Ø"/>
            </a:pPr>
            <a:r>
              <a:rPr lang="pl-PL" sz="1600" dirty="0"/>
              <a:t>system linii podstawowych stosowany przy wytyczaniu morza archipelagowego nie może prowadzić do odcięcia morza terytorialnego innego państwa od dostępu do morza pełnego lub wyłącznej strefy ekonomicznej</a:t>
            </a:r>
          </a:p>
        </p:txBody>
      </p:sp>
    </p:spTree>
    <p:extLst>
      <p:ext uri="{BB962C8B-B14F-4D97-AF65-F5344CB8AC3E}">
        <p14:creationId xmlns:p14="http://schemas.microsoft.com/office/powerpoint/2010/main" val="340473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*wojny dorszowe c.d.</a:t>
            </a:r>
          </a:p>
          <a:p>
            <a:pPr marL="114300" indent="0">
              <a:buNone/>
            </a:pPr>
            <a:r>
              <a:rPr lang="pl-PL" sz="1600" dirty="0"/>
              <a:t>trzecia wojna dorszowa (1975-1976)</a:t>
            </a:r>
          </a:p>
          <a:p>
            <a:pPr marL="114300" indent="0">
              <a:buNone/>
            </a:pPr>
            <a:r>
              <a:rPr lang="pl-PL" sz="1600" dirty="0"/>
              <a:t>Islandia w 1975 r. ponownie rozszerzyła strefę wyłącznego rybołówstwa - do 200 mil. Doszło do zerwania brytyjsko-islandzkich stosunków dyplomatycznych.</a:t>
            </a:r>
          </a:p>
          <a:p>
            <a:pPr marL="114300" indent="0">
              <a:buNone/>
            </a:pPr>
            <a:r>
              <a:rPr lang="pl-PL" sz="1600" dirty="0"/>
              <a:t>W 1976 r. zawarto porozumienie – uznano szerokość islandzkiej wyłącznej strefy rybołówstwa, inne państwa otrzymały w zamian prawo ograniczonych połowów na wodach strefy </a:t>
            </a:r>
          </a:p>
          <a:p>
            <a:pPr marL="114300" indent="0">
              <a:buNone/>
            </a:pPr>
            <a:endParaRPr lang="pl-PL" sz="1600" dirty="0"/>
          </a:p>
        </p:txBody>
      </p:sp>
    </p:spTree>
    <p:extLst>
      <p:ext uri="{BB962C8B-B14F-4D97-AF65-F5344CB8AC3E}">
        <p14:creationId xmlns:p14="http://schemas.microsoft.com/office/powerpoint/2010/main" val="332367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**Morze Południowochińskie</a:t>
            </a:r>
          </a:p>
          <a:p>
            <a:pPr algn="just">
              <a:buFont typeface="Wingdings" panose="05000000000000000000" pitchFamily="2" charset="2"/>
              <a:buChar char="Ø"/>
            </a:pPr>
            <a:r>
              <a:rPr lang="pl-PL" sz="1600" dirty="0"/>
              <a:t>Chiny wysuwają roszczenia rozszerzenia wyłącznej strefy ekonomicznej poza granicę 200 mil – uzasadniają to swoimi prawami historycznymi i tradycyjną granicą morską, którą ma wyznaczać tzw. linia dziewięciu kresek (uwzględnia ona wyspy położone na Morzu Południowochińskim, na skutek czego większość Morza znajduje się wewnątrz chińskiej strefy wpływów)</a:t>
            </a:r>
          </a:p>
          <a:p>
            <a:pPr algn="just">
              <a:buFont typeface="Wingdings" panose="05000000000000000000" pitchFamily="2" charset="2"/>
              <a:buChar char="Ø"/>
            </a:pPr>
            <a:r>
              <a:rPr lang="pl-PL" sz="1600" dirty="0"/>
              <a:t>roszczenia Chin wywołały spór z Wietnamem, Filipinami, Malezją, Brunei, Republiką Chińską na Tajwanie i Japonią</a:t>
            </a:r>
          </a:p>
          <a:p>
            <a:pPr algn="just">
              <a:buFont typeface="Wingdings" panose="05000000000000000000" pitchFamily="2" charset="2"/>
              <a:buChar char="Ø"/>
            </a:pPr>
            <a:r>
              <a:rPr lang="pl-PL" sz="1600" dirty="0"/>
              <a:t>od 2013 r. Chiny rozpoczęły usypywanie sztucznych wysepek na spornym obszarze; na niektórych z nich funkcjonują lotniska </a:t>
            </a:r>
          </a:p>
          <a:p>
            <a:pPr marL="114300" indent="0" algn="just">
              <a:buNone/>
            </a:pPr>
            <a:r>
              <a:rPr lang="pl-PL" sz="1600" dirty="0"/>
              <a:t>! sztuczne wyspy i konstrukcje nie mają statusu wysp (art. 60 Konwencji o prawie morza)</a:t>
            </a:r>
          </a:p>
          <a:p>
            <a:pPr algn="just">
              <a:buFont typeface="Wingdings" panose="05000000000000000000" pitchFamily="2" charset="2"/>
              <a:buChar char="Ø"/>
            </a:pPr>
            <a:r>
              <a:rPr lang="pl-PL" sz="1600" dirty="0"/>
              <a:t>w 2013 r. Filipiny złożyły przeciwko Chinom skargę do Stałego Trybunału Arbitrażowego w Hadze </a:t>
            </a:r>
            <a:r>
              <a:rPr lang="pl-PL" sz="1600" i="1" dirty="0"/>
              <a:t>(The </a:t>
            </a:r>
            <a:r>
              <a:rPr lang="pl-PL" sz="1600" i="1" dirty="0" err="1"/>
              <a:t>South</a:t>
            </a:r>
            <a:r>
              <a:rPr lang="pl-PL" sz="1600" i="1" dirty="0"/>
              <a:t> China Sea </a:t>
            </a:r>
            <a:r>
              <a:rPr lang="pl-PL" sz="1600" i="1" dirty="0" err="1"/>
              <a:t>Arbitration</a:t>
            </a:r>
            <a:r>
              <a:rPr lang="pl-PL" sz="1600" i="1" dirty="0"/>
              <a:t>, The Republic of </a:t>
            </a:r>
            <a:r>
              <a:rPr lang="pl-PL" sz="1600" i="1" dirty="0" err="1"/>
              <a:t>Philippines</a:t>
            </a:r>
            <a:r>
              <a:rPr lang="pl-PL" sz="1600" i="1" dirty="0"/>
              <a:t> v. The </a:t>
            </a:r>
            <a:r>
              <a:rPr lang="pl-PL" sz="1600" i="1" dirty="0" err="1"/>
              <a:t>People’s</a:t>
            </a:r>
            <a:r>
              <a:rPr lang="pl-PL" sz="1600" i="1" dirty="0"/>
              <a:t> Republic of China)</a:t>
            </a:r>
          </a:p>
          <a:p>
            <a:pPr algn="just">
              <a:buFont typeface="Wingdings" panose="05000000000000000000" pitchFamily="2" charset="2"/>
              <a:buChar char="Ø"/>
            </a:pPr>
            <a:r>
              <a:rPr lang="pl-PL" sz="1600" dirty="0"/>
              <a:t>wyrok Stałego Trybunału Arbitrażowego z dnia 12 lipca 2016 r. – uznanie roszczeń Filipin – Chiny nie mają żadnych praw do spornego obszaru</a:t>
            </a:r>
          </a:p>
          <a:p>
            <a:pPr algn="just">
              <a:buFont typeface="Wingdings" panose="05000000000000000000" pitchFamily="2" charset="2"/>
              <a:buChar char="Ø"/>
            </a:pPr>
            <a:r>
              <a:rPr lang="pl-PL" sz="1600" dirty="0"/>
              <a:t>Chiny nie uznają wyroku Trybunału i odmawiają jego wykonywania</a:t>
            </a:r>
          </a:p>
        </p:txBody>
      </p:sp>
    </p:spTree>
    <p:extLst>
      <p:ext uri="{BB962C8B-B14F-4D97-AF65-F5344CB8AC3E}">
        <p14:creationId xmlns:p14="http://schemas.microsoft.com/office/powerpoint/2010/main" val="252224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923080"/>
          </a:xfrm>
        </p:spPr>
        <p:txBody>
          <a:bodyPr>
            <a:normAutofit lnSpcReduction="10000"/>
          </a:bodyPr>
          <a:lstStyle/>
          <a:p>
            <a:pPr algn="just">
              <a:buFont typeface="Wingdings" panose="05000000000000000000" pitchFamily="2" charset="2"/>
              <a:buChar char="Ø"/>
            </a:pPr>
            <a:r>
              <a:rPr lang="pl-PL" sz="1600" dirty="0"/>
              <a:t>geneza – badania geologiczne wykazały, że dno morskie łagodnie opada do głębokości ok. 200 m tworząc swego rodzaju półkę (ang. </a:t>
            </a:r>
            <a:r>
              <a:rPr lang="pl-PL" sz="1600" dirty="0" err="1"/>
              <a:t>shelf</a:t>
            </a:r>
            <a:r>
              <a:rPr lang="pl-PL" sz="1600" dirty="0"/>
              <a:t>), a następnie opada w sposób gwałtowny i powstaje zbocze kontynentalne; szerokość szelfu jest różna w poszczególnych miejscach</a:t>
            </a:r>
          </a:p>
          <a:p>
            <a:pPr marL="114300" indent="0" algn="just">
              <a:buNone/>
            </a:pPr>
            <a:r>
              <a:rPr lang="pl-PL" sz="1600" dirty="0"/>
              <a:t>*niektóre obszary morskie, w których głębokość nie przekracza 200 m w całości położone są na szelfie np. Zatoka Perska czy Morze Bałtyckie; są to tzw. morza szelfowe czy epikontynentalne</a:t>
            </a:r>
          </a:p>
          <a:p>
            <a:pPr marL="114300" indent="0" algn="just">
              <a:buNone/>
            </a:pPr>
            <a:r>
              <a:rPr lang="pl-PL" sz="1600" dirty="0"/>
              <a:t>**w 1945 r. w drodze deklaracji prezydenta Trumana Stany Zjednoczone uznały obszar szelfu kontynentalnego za podległy ich wyłącznej jurysdykcji</a:t>
            </a:r>
          </a:p>
          <a:p>
            <a:pPr algn="just">
              <a:buFont typeface="Wingdings" panose="05000000000000000000" pitchFamily="2" charset="2"/>
              <a:buChar char="Ø"/>
            </a:pPr>
            <a:r>
              <a:rPr lang="pl-PL" sz="1600" dirty="0"/>
              <a:t>szelf – dno morza i warstwy ziemi znajdujące się pod dnem morskim przylegające do wybrzeża, choć znajdujące się poza granicami morza terytorialnego, stanowiące naturalne przedłużenie terytorium lądowego państwa (art. 76 Konwencji o prawie morza z 1982 r.)</a:t>
            </a:r>
          </a:p>
          <a:p>
            <a:pPr algn="just">
              <a:buFont typeface="Wingdings" panose="05000000000000000000" pitchFamily="2" charset="2"/>
              <a:buChar char="Ø"/>
            </a:pPr>
            <a:r>
              <a:rPr lang="pl-PL" sz="1600" dirty="0"/>
              <a:t>prawa państwa nadbrzeżnego - państwo nadbrzeżne wykonuje suwerenne prawa w odniesieniu do szelfu kontynentalnego w celu jego badania i eksploatacji jego zasobów naturalnych; prawa państwa nadbrzeżnego w odniesieniu do szelfu kontynentalnego nie są uzależnione od rzeczywistego lub formalnego zawładnięcia ani od jakiegokolwiek wyraźnego oświadczenia na ten temat</a:t>
            </a:r>
          </a:p>
          <a:p>
            <a:pPr algn="just">
              <a:buFont typeface="Wingdings" panose="05000000000000000000" pitchFamily="2" charset="2"/>
              <a:buChar char="Ø"/>
            </a:pPr>
            <a:r>
              <a:rPr lang="pl-PL" sz="1600" dirty="0"/>
              <a:t>zasoby naturalne szelfu obejmują zasoby mineralne oraz inne nieożywione zasoby dna morskiego i jego podziemia, jak również organizmy żywe należące do gatunków osiadłych, to znaczy organizmy, które w stadium, gdy nadają się do połowu, albo pozostają nieruchome na dnie morskim lub pod nim, albo nie są zdolne do poruszania się inaczej, niż pozostając w stałym fizycznym kontakcie z dnem morskim lub jego podziemiem</a:t>
            </a:r>
          </a:p>
        </p:txBody>
      </p:sp>
    </p:spTree>
    <p:extLst>
      <p:ext uri="{BB962C8B-B14F-4D97-AF65-F5344CB8AC3E}">
        <p14:creationId xmlns:p14="http://schemas.microsoft.com/office/powerpoint/2010/main" val="30810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29748"/>
            <a:ext cx="10972800" cy="5079592"/>
          </a:xfrm>
        </p:spPr>
        <p:txBody>
          <a:bodyPr>
            <a:normAutofit/>
          </a:bodyPr>
          <a:lstStyle/>
          <a:p>
            <a:pPr algn="just">
              <a:buFont typeface="Wingdings" panose="05000000000000000000" pitchFamily="2" charset="2"/>
              <a:buChar char="Ø"/>
            </a:pPr>
            <a:r>
              <a:rPr lang="pl-PL" sz="1600" dirty="0"/>
              <a:t>delimitacja szelfu kontynentalnego:</a:t>
            </a:r>
          </a:p>
          <a:p>
            <a:pPr algn="just">
              <a:buFont typeface="Wingdings" panose="05000000000000000000" pitchFamily="2" charset="2"/>
              <a:buChar char="§"/>
            </a:pPr>
            <a:r>
              <a:rPr lang="pl-PL" sz="1600" dirty="0"/>
              <a:t>szelf kontynentalny państwa nadbrzeżnego obejmuje dno morskie i podziemie obszarów podmorskich, które rozciągają się poza jego morzem terytorialnym na całej długości naturalnego przedłużenia jego terytorium lądowego aż do zewnętrznej krawędzi obrzeża kontynentalnego albo na odległość 200 mil morskich od linii podstawowych, od których mierzy się szerokość morza terytorialnego, jeżeli zewnętrzna krawędź obrzeża kontynentalnego nie sięga do tej odległości</a:t>
            </a:r>
          </a:p>
          <a:p>
            <a:pPr algn="just">
              <a:buFont typeface="Wingdings" panose="05000000000000000000" pitchFamily="2" charset="2"/>
              <a:buChar char="§"/>
            </a:pPr>
            <a:r>
              <a:rPr lang="pl-PL" sz="1600" dirty="0"/>
              <a:t>obrzeże kontynentalne stanowi podwodne przedłużenie masywu lądowego państwa nadbrzeżnego i składa się z dna i podziemia szelfu, zbocza i wzniesienia; nie obejmuje ono dna oceanicznego na dużych głębokościach z jego grzbietami ani jego podziemia</a:t>
            </a:r>
          </a:p>
          <a:p>
            <a:pPr marL="114300" indent="0" algn="just">
              <a:buNone/>
            </a:pPr>
            <a:endParaRPr lang="pl-PL" sz="1600" dirty="0"/>
          </a:p>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D7339769-44E5-0549-21BC-90256DEB0102}"/>
                  </a:ext>
                </a:extLst>
              </p14:cNvPr>
              <p14:cNvContentPartPr/>
              <p14:nvPr/>
            </p14:nvContentPartPr>
            <p14:xfrm>
              <a:off x="1360104" y="4653064"/>
              <a:ext cx="5664600" cy="2064600"/>
            </p14:xfrm>
          </p:contentPart>
        </mc:Choice>
        <mc:Fallback xmlns="">
          <p:pic>
            <p:nvPicPr>
              <p:cNvPr id="4" name="Pismo odręczne 3">
                <a:extLst>
                  <a:ext uri="{FF2B5EF4-FFF2-40B4-BE49-F238E27FC236}">
                    <a16:creationId xmlns:a16="http://schemas.microsoft.com/office/drawing/2014/main" id="{D7339769-44E5-0549-21BC-90256DEB0102}"/>
                  </a:ext>
                </a:extLst>
              </p:cNvPr>
              <p:cNvPicPr/>
              <p:nvPr/>
            </p:nvPicPr>
            <p:blipFill>
              <a:blip r:embed="rId3"/>
              <a:stretch>
                <a:fillRect/>
              </a:stretch>
            </p:blipFill>
            <p:spPr>
              <a:xfrm>
                <a:off x="1351104" y="4644064"/>
                <a:ext cx="5682240" cy="2082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3CB7C855-CDE5-D660-61EE-F1F5D9CA6F91}"/>
                  </a:ext>
                </a:extLst>
              </p14:cNvPr>
              <p14:cNvContentPartPr/>
              <p14:nvPr/>
            </p14:nvContentPartPr>
            <p14:xfrm>
              <a:off x="7024344" y="6700744"/>
              <a:ext cx="329760" cy="33840"/>
            </p14:xfrm>
          </p:contentPart>
        </mc:Choice>
        <mc:Fallback xmlns="">
          <p:pic>
            <p:nvPicPr>
              <p:cNvPr id="5" name="Pismo odręczne 4">
                <a:extLst>
                  <a:ext uri="{FF2B5EF4-FFF2-40B4-BE49-F238E27FC236}">
                    <a16:creationId xmlns:a16="http://schemas.microsoft.com/office/drawing/2014/main" id="{3CB7C855-CDE5-D660-61EE-F1F5D9CA6F91}"/>
                  </a:ext>
                </a:extLst>
              </p:cNvPr>
              <p:cNvPicPr/>
              <p:nvPr/>
            </p:nvPicPr>
            <p:blipFill>
              <a:blip r:embed="rId5"/>
              <a:stretch>
                <a:fillRect/>
              </a:stretch>
            </p:blipFill>
            <p:spPr>
              <a:xfrm>
                <a:off x="7015344" y="6692104"/>
                <a:ext cx="347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ABA13B79-3A1D-E3B9-DBC9-4E1CDF26F459}"/>
                  </a:ext>
                </a:extLst>
              </p14:cNvPr>
              <p14:cNvContentPartPr/>
              <p14:nvPr/>
            </p14:nvContentPartPr>
            <p14:xfrm>
              <a:off x="2178744" y="4658104"/>
              <a:ext cx="5755680" cy="164880"/>
            </p14:xfrm>
          </p:contentPart>
        </mc:Choice>
        <mc:Fallback xmlns="">
          <p:pic>
            <p:nvPicPr>
              <p:cNvPr id="6" name="Pismo odręczne 5">
                <a:extLst>
                  <a:ext uri="{FF2B5EF4-FFF2-40B4-BE49-F238E27FC236}">
                    <a16:creationId xmlns:a16="http://schemas.microsoft.com/office/drawing/2014/main" id="{ABA13B79-3A1D-E3B9-DBC9-4E1CDF26F459}"/>
                  </a:ext>
                </a:extLst>
              </p:cNvPr>
              <p:cNvPicPr/>
              <p:nvPr/>
            </p:nvPicPr>
            <p:blipFill>
              <a:blip r:embed="rId7"/>
              <a:stretch>
                <a:fillRect/>
              </a:stretch>
            </p:blipFill>
            <p:spPr>
              <a:xfrm>
                <a:off x="2161104" y="4640464"/>
                <a:ext cx="5791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BA6BA582-AC46-C6FB-0B7D-04261EDE5BAA}"/>
                  </a:ext>
                </a:extLst>
              </p14:cNvPr>
              <p14:cNvContentPartPr/>
              <p14:nvPr/>
            </p14:nvContentPartPr>
            <p14:xfrm>
              <a:off x="7012464" y="6681304"/>
              <a:ext cx="1906200" cy="55080"/>
            </p14:xfrm>
          </p:contentPart>
        </mc:Choice>
        <mc:Fallback xmlns="">
          <p:pic>
            <p:nvPicPr>
              <p:cNvPr id="7" name="Pismo odręczne 6">
                <a:extLst>
                  <a:ext uri="{FF2B5EF4-FFF2-40B4-BE49-F238E27FC236}">
                    <a16:creationId xmlns:a16="http://schemas.microsoft.com/office/drawing/2014/main" id="{BA6BA582-AC46-C6FB-0B7D-04261EDE5BAA}"/>
                  </a:ext>
                </a:extLst>
              </p:cNvPr>
              <p:cNvPicPr/>
              <p:nvPr/>
            </p:nvPicPr>
            <p:blipFill>
              <a:blip r:embed="rId9"/>
              <a:stretch>
                <a:fillRect/>
              </a:stretch>
            </p:blipFill>
            <p:spPr>
              <a:xfrm>
                <a:off x="7003464" y="6672664"/>
                <a:ext cx="1923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5EC8A5D6-3B6E-2F38-6D07-1C155CDAE33F}"/>
                  </a:ext>
                </a:extLst>
              </p14:cNvPr>
              <p14:cNvContentPartPr/>
              <p14:nvPr/>
            </p14:nvContentPartPr>
            <p14:xfrm>
              <a:off x="7920384" y="4782664"/>
              <a:ext cx="853200" cy="28800"/>
            </p14:xfrm>
          </p:contentPart>
        </mc:Choice>
        <mc:Fallback xmlns="">
          <p:pic>
            <p:nvPicPr>
              <p:cNvPr id="8" name="Pismo odręczne 7">
                <a:extLst>
                  <a:ext uri="{FF2B5EF4-FFF2-40B4-BE49-F238E27FC236}">
                    <a16:creationId xmlns:a16="http://schemas.microsoft.com/office/drawing/2014/main" id="{5EC8A5D6-3B6E-2F38-6D07-1C155CDAE33F}"/>
                  </a:ext>
                </a:extLst>
              </p:cNvPr>
              <p:cNvPicPr/>
              <p:nvPr/>
            </p:nvPicPr>
            <p:blipFill>
              <a:blip r:embed="rId11"/>
              <a:stretch>
                <a:fillRect/>
              </a:stretch>
            </p:blipFill>
            <p:spPr>
              <a:xfrm>
                <a:off x="7902744" y="4764664"/>
                <a:ext cx="888840" cy="64440"/>
              </a:xfrm>
              <a:prstGeom prst="rect">
                <a:avLst/>
              </a:prstGeom>
            </p:spPr>
          </p:pic>
        </mc:Fallback>
      </mc:AlternateContent>
      <p:grpSp>
        <p:nvGrpSpPr>
          <p:cNvPr id="31" name="Grupa 30">
            <a:extLst>
              <a:ext uri="{FF2B5EF4-FFF2-40B4-BE49-F238E27FC236}">
                <a16:creationId xmlns:a16="http://schemas.microsoft.com/office/drawing/2014/main" id="{423C0A00-459A-0E2E-137C-39DDCBE338D4}"/>
              </a:ext>
            </a:extLst>
          </p:cNvPr>
          <p:cNvGrpSpPr/>
          <p:nvPr/>
        </p:nvGrpSpPr>
        <p:grpSpPr>
          <a:xfrm>
            <a:off x="1318344" y="4213504"/>
            <a:ext cx="578880" cy="437400"/>
            <a:chOff x="1318344" y="4213504"/>
            <a:chExt cx="578880" cy="437400"/>
          </a:xfrm>
        </p:grpSpPr>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5" name="Pismo odręczne 24">
                  <a:extLst>
                    <a:ext uri="{FF2B5EF4-FFF2-40B4-BE49-F238E27FC236}">
                      <a16:creationId xmlns:a16="http://schemas.microsoft.com/office/drawing/2014/main" id="{C1ADD36F-4B7B-8F45-5ACD-CD5B161E1D2B}"/>
                    </a:ext>
                  </a:extLst>
                </p14:cNvPr>
                <p14:cNvContentPartPr/>
                <p14:nvPr/>
              </p14:nvContentPartPr>
              <p14:xfrm>
                <a:off x="1391424" y="4285504"/>
                <a:ext cx="247680" cy="329760"/>
              </p14:xfrm>
            </p:contentPart>
          </mc:Choice>
          <mc:Fallback xmlns="">
            <p:pic>
              <p:nvPicPr>
                <p:cNvPr id="25" name="Pismo odręczne 24">
                  <a:extLst>
                    <a:ext uri="{FF2B5EF4-FFF2-40B4-BE49-F238E27FC236}">
                      <a16:creationId xmlns:a16="http://schemas.microsoft.com/office/drawing/2014/main" id="{C1ADD36F-4B7B-8F45-5ACD-CD5B161E1D2B}"/>
                    </a:ext>
                  </a:extLst>
                </p:cNvPr>
                <p:cNvPicPr/>
                <p:nvPr/>
              </p:nvPicPr>
              <p:blipFill>
                <a:blip r:embed="rId13"/>
                <a:stretch>
                  <a:fillRect/>
                </a:stretch>
              </p:blipFill>
              <p:spPr>
                <a:xfrm>
                  <a:off x="1373424" y="4267504"/>
                  <a:ext cx="283320" cy="365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6" name="Pismo odręczne 25">
                  <a:extLst>
                    <a:ext uri="{FF2B5EF4-FFF2-40B4-BE49-F238E27FC236}">
                      <a16:creationId xmlns:a16="http://schemas.microsoft.com/office/drawing/2014/main" id="{04117A21-EBB9-5750-7A92-EDCB9E10ABA5}"/>
                    </a:ext>
                  </a:extLst>
                </p14:cNvPr>
                <p14:cNvContentPartPr/>
                <p14:nvPr/>
              </p14:nvContentPartPr>
              <p14:xfrm>
                <a:off x="1332384" y="4213504"/>
                <a:ext cx="274320" cy="207360"/>
              </p14:xfrm>
            </p:contentPart>
          </mc:Choice>
          <mc:Fallback xmlns="">
            <p:pic>
              <p:nvPicPr>
                <p:cNvPr id="26" name="Pismo odręczne 25">
                  <a:extLst>
                    <a:ext uri="{FF2B5EF4-FFF2-40B4-BE49-F238E27FC236}">
                      <a16:creationId xmlns:a16="http://schemas.microsoft.com/office/drawing/2014/main" id="{04117A21-EBB9-5750-7A92-EDCB9E10ABA5}"/>
                    </a:ext>
                  </a:extLst>
                </p:cNvPr>
                <p:cNvPicPr/>
                <p:nvPr/>
              </p:nvPicPr>
              <p:blipFill>
                <a:blip r:embed="rId15"/>
                <a:stretch>
                  <a:fillRect/>
                </a:stretch>
              </p:blipFill>
              <p:spPr>
                <a:xfrm>
                  <a:off x="1314744" y="4195864"/>
                  <a:ext cx="309960" cy="243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7" name="Pismo odręczne 26">
                  <a:extLst>
                    <a:ext uri="{FF2B5EF4-FFF2-40B4-BE49-F238E27FC236}">
                      <a16:creationId xmlns:a16="http://schemas.microsoft.com/office/drawing/2014/main" id="{534BD28F-A39F-AB1A-AB04-9D0605B5B421}"/>
                    </a:ext>
                  </a:extLst>
                </p14:cNvPr>
                <p14:cNvContentPartPr/>
                <p14:nvPr/>
              </p14:nvContentPartPr>
              <p14:xfrm>
                <a:off x="1318344" y="4405024"/>
                <a:ext cx="357480" cy="201600"/>
              </p14:xfrm>
            </p:contentPart>
          </mc:Choice>
          <mc:Fallback xmlns="">
            <p:pic>
              <p:nvPicPr>
                <p:cNvPr id="27" name="Pismo odręczne 26">
                  <a:extLst>
                    <a:ext uri="{FF2B5EF4-FFF2-40B4-BE49-F238E27FC236}">
                      <a16:creationId xmlns:a16="http://schemas.microsoft.com/office/drawing/2014/main" id="{534BD28F-A39F-AB1A-AB04-9D0605B5B421}"/>
                    </a:ext>
                  </a:extLst>
                </p:cNvPr>
                <p:cNvPicPr/>
                <p:nvPr/>
              </p:nvPicPr>
              <p:blipFill>
                <a:blip r:embed="rId17"/>
                <a:stretch>
                  <a:fillRect/>
                </a:stretch>
              </p:blipFill>
              <p:spPr>
                <a:xfrm>
                  <a:off x="1300704" y="4387024"/>
                  <a:ext cx="393120" cy="237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8" name="Pismo odręczne 27">
                  <a:extLst>
                    <a:ext uri="{FF2B5EF4-FFF2-40B4-BE49-F238E27FC236}">
                      <a16:creationId xmlns:a16="http://schemas.microsoft.com/office/drawing/2014/main" id="{2BF3D322-C839-3CDA-E3B2-4A18B823A96D}"/>
                    </a:ext>
                  </a:extLst>
                </p14:cNvPr>
                <p14:cNvContentPartPr/>
                <p14:nvPr/>
              </p14:nvContentPartPr>
              <p14:xfrm>
                <a:off x="1472424" y="4563064"/>
                <a:ext cx="11880" cy="84960"/>
              </p14:xfrm>
            </p:contentPart>
          </mc:Choice>
          <mc:Fallback xmlns="">
            <p:pic>
              <p:nvPicPr>
                <p:cNvPr id="28" name="Pismo odręczne 27">
                  <a:extLst>
                    <a:ext uri="{FF2B5EF4-FFF2-40B4-BE49-F238E27FC236}">
                      <a16:creationId xmlns:a16="http://schemas.microsoft.com/office/drawing/2014/main" id="{2BF3D322-C839-3CDA-E3B2-4A18B823A96D}"/>
                    </a:ext>
                  </a:extLst>
                </p:cNvPr>
                <p:cNvPicPr/>
                <p:nvPr/>
              </p:nvPicPr>
              <p:blipFill>
                <a:blip r:embed="rId19"/>
                <a:stretch>
                  <a:fillRect/>
                </a:stretch>
              </p:blipFill>
              <p:spPr>
                <a:xfrm>
                  <a:off x="1454784" y="4545424"/>
                  <a:ext cx="47520"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0" name="Pismo odręczne 29">
                  <a:extLst>
                    <a:ext uri="{FF2B5EF4-FFF2-40B4-BE49-F238E27FC236}">
                      <a16:creationId xmlns:a16="http://schemas.microsoft.com/office/drawing/2014/main" id="{4BC2F21A-7DD0-8C42-C5D4-2E6D0AB46983}"/>
                    </a:ext>
                  </a:extLst>
                </p14:cNvPr>
                <p14:cNvContentPartPr/>
                <p14:nvPr/>
              </p14:nvContentPartPr>
              <p14:xfrm>
                <a:off x="1670784" y="4217464"/>
                <a:ext cx="226440" cy="433440"/>
              </p14:xfrm>
            </p:contentPart>
          </mc:Choice>
          <mc:Fallback xmlns="">
            <p:pic>
              <p:nvPicPr>
                <p:cNvPr id="30" name="Pismo odręczne 29">
                  <a:extLst>
                    <a:ext uri="{FF2B5EF4-FFF2-40B4-BE49-F238E27FC236}">
                      <a16:creationId xmlns:a16="http://schemas.microsoft.com/office/drawing/2014/main" id="{4BC2F21A-7DD0-8C42-C5D4-2E6D0AB46983}"/>
                    </a:ext>
                  </a:extLst>
                </p:cNvPr>
                <p:cNvPicPr/>
                <p:nvPr/>
              </p:nvPicPr>
              <p:blipFill>
                <a:blip r:embed="rId21"/>
                <a:stretch>
                  <a:fillRect/>
                </a:stretch>
              </p:blipFill>
              <p:spPr>
                <a:xfrm>
                  <a:off x="1653144" y="4199824"/>
                  <a:ext cx="262080" cy="46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32" name="Pismo odręczne 31">
                <a:extLst>
                  <a:ext uri="{FF2B5EF4-FFF2-40B4-BE49-F238E27FC236}">
                    <a16:creationId xmlns:a16="http://schemas.microsoft.com/office/drawing/2014/main" id="{185A0173-BB5E-F790-7435-D06B938C51EB}"/>
                  </a:ext>
                </a:extLst>
              </p14:cNvPr>
              <p14:cNvContentPartPr/>
              <p14:nvPr/>
            </p14:nvContentPartPr>
            <p14:xfrm>
              <a:off x="2265504" y="4704184"/>
              <a:ext cx="105840" cy="17280"/>
            </p14:xfrm>
          </p:contentPart>
        </mc:Choice>
        <mc:Fallback xmlns="">
          <p:pic>
            <p:nvPicPr>
              <p:cNvPr id="32" name="Pismo odręczne 31">
                <a:extLst>
                  <a:ext uri="{FF2B5EF4-FFF2-40B4-BE49-F238E27FC236}">
                    <a16:creationId xmlns:a16="http://schemas.microsoft.com/office/drawing/2014/main" id="{185A0173-BB5E-F790-7435-D06B938C51EB}"/>
                  </a:ext>
                </a:extLst>
              </p:cNvPr>
              <p:cNvPicPr/>
              <p:nvPr/>
            </p:nvPicPr>
            <p:blipFill>
              <a:blip r:embed="rId23"/>
              <a:stretch>
                <a:fillRect/>
              </a:stretch>
            </p:blipFill>
            <p:spPr>
              <a:xfrm>
                <a:off x="2229504" y="4632184"/>
                <a:ext cx="177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Pismo odręczne 32">
                <a:extLst>
                  <a:ext uri="{FF2B5EF4-FFF2-40B4-BE49-F238E27FC236}">
                    <a16:creationId xmlns:a16="http://schemas.microsoft.com/office/drawing/2014/main" id="{F1AE4AEB-DFF1-44B4-0219-0CF6011B5F0D}"/>
                  </a:ext>
                </a:extLst>
              </p14:cNvPr>
              <p14:cNvContentPartPr/>
              <p14:nvPr/>
            </p14:nvContentPartPr>
            <p14:xfrm>
              <a:off x="2178744" y="4704184"/>
              <a:ext cx="3437280" cy="508680"/>
            </p14:xfrm>
          </p:contentPart>
        </mc:Choice>
        <mc:Fallback xmlns="">
          <p:pic>
            <p:nvPicPr>
              <p:cNvPr id="33" name="Pismo odręczne 32">
                <a:extLst>
                  <a:ext uri="{FF2B5EF4-FFF2-40B4-BE49-F238E27FC236}">
                    <a16:creationId xmlns:a16="http://schemas.microsoft.com/office/drawing/2014/main" id="{F1AE4AEB-DFF1-44B4-0219-0CF6011B5F0D}"/>
                  </a:ext>
                </a:extLst>
              </p:cNvPr>
              <p:cNvPicPr/>
              <p:nvPr/>
            </p:nvPicPr>
            <p:blipFill>
              <a:blip r:embed="rId25"/>
              <a:stretch>
                <a:fillRect/>
              </a:stretch>
            </p:blipFill>
            <p:spPr>
              <a:xfrm>
                <a:off x="2143104" y="4632544"/>
                <a:ext cx="350892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Pismo odręczne 33">
                <a:extLst>
                  <a:ext uri="{FF2B5EF4-FFF2-40B4-BE49-F238E27FC236}">
                    <a16:creationId xmlns:a16="http://schemas.microsoft.com/office/drawing/2014/main" id="{2828FE43-A44E-1910-DEE7-B802BEE195F1}"/>
                  </a:ext>
                </a:extLst>
              </p14:cNvPr>
              <p14:cNvContentPartPr/>
              <p14:nvPr/>
            </p14:nvContentPartPr>
            <p14:xfrm>
              <a:off x="4693704" y="4759624"/>
              <a:ext cx="1503360" cy="581400"/>
            </p14:xfrm>
          </p:contentPart>
        </mc:Choice>
        <mc:Fallback xmlns="">
          <p:pic>
            <p:nvPicPr>
              <p:cNvPr id="34" name="Pismo odręczne 33">
                <a:extLst>
                  <a:ext uri="{FF2B5EF4-FFF2-40B4-BE49-F238E27FC236}">
                    <a16:creationId xmlns:a16="http://schemas.microsoft.com/office/drawing/2014/main" id="{2828FE43-A44E-1910-DEE7-B802BEE195F1}"/>
                  </a:ext>
                </a:extLst>
              </p:cNvPr>
              <p:cNvPicPr/>
              <p:nvPr/>
            </p:nvPicPr>
            <p:blipFill>
              <a:blip r:embed="rId27"/>
              <a:stretch>
                <a:fillRect/>
              </a:stretch>
            </p:blipFill>
            <p:spPr>
              <a:xfrm>
                <a:off x="4658064" y="4687984"/>
                <a:ext cx="157500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Pismo odręczne 34">
                <a:extLst>
                  <a:ext uri="{FF2B5EF4-FFF2-40B4-BE49-F238E27FC236}">
                    <a16:creationId xmlns:a16="http://schemas.microsoft.com/office/drawing/2014/main" id="{28324F02-168B-AD29-28C0-3B21C196C6AC}"/>
                  </a:ext>
                </a:extLst>
              </p14:cNvPr>
              <p14:cNvContentPartPr/>
              <p14:nvPr/>
            </p14:nvContentPartPr>
            <p14:xfrm>
              <a:off x="5581464" y="5198104"/>
              <a:ext cx="899280" cy="21240"/>
            </p14:xfrm>
          </p:contentPart>
        </mc:Choice>
        <mc:Fallback xmlns="">
          <p:pic>
            <p:nvPicPr>
              <p:cNvPr id="35" name="Pismo odręczne 34">
                <a:extLst>
                  <a:ext uri="{FF2B5EF4-FFF2-40B4-BE49-F238E27FC236}">
                    <a16:creationId xmlns:a16="http://schemas.microsoft.com/office/drawing/2014/main" id="{28324F02-168B-AD29-28C0-3B21C196C6AC}"/>
                  </a:ext>
                </a:extLst>
              </p:cNvPr>
              <p:cNvPicPr/>
              <p:nvPr/>
            </p:nvPicPr>
            <p:blipFill>
              <a:blip r:embed="rId29"/>
              <a:stretch>
                <a:fillRect/>
              </a:stretch>
            </p:blipFill>
            <p:spPr>
              <a:xfrm>
                <a:off x="5545464" y="5126104"/>
                <a:ext cx="970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6" name="Pismo odręczne 35">
                <a:extLst>
                  <a:ext uri="{FF2B5EF4-FFF2-40B4-BE49-F238E27FC236}">
                    <a16:creationId xmlns:a16="http://schemas.microsoft.com/office/drawing/2014/main" id="{0A761EFD-EED0-5710-33C3-AFC99E3F3356}"/>
                  </a:ext>
                </a:extLst>
              </p14:cNvPr>
              <p14:cNvContentPartPr/>
              <p14:nvPr/>
            </p14:nvContentPartPr>
            <p14:xfrm>
              <a:off x="5262504" y="5053384"/>
              <a:ext cx="1331640" cy="142920"/>
            </p14:xfrm>
          </p:contentPart>
        </mc:Choice>
        <mc:Fallback xmlns="">
          <p:pic>
            <p:nvPicPr>
              <p:cNvPr id="36" name="Pismo odręczne 35">
                <a:extLst>
                  <a:ext uri="{FF2B5EF4-FFF2-40B4-BE49-F238E27FC236}">
                    <a16:creationId xmlns:a16="http://schemas.microsoft.com/office/drawing/2014/main" id="{0A761EFD-EED0-5710-33C3-AFC99E3F3356}"/>
                  </a:ext>
                </a:extLst>
              </p:cNvPr>
              <p:cNvPicPr/>
              <p:nvPr/>
            </p:nvPicPr>
            <p:blipFill>
              <a:blip r:embed="rId31"/>
              <a:stretch>
                <a:fillRect/>
              </a:stretch>
            </p:blipFill>
            <p:spPr>
              <a:xfrm>
                <a:off x="5226504" y="4981384"/>
                <a:ext cx="14032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Pismo odręczne 36">
                <a:extLst>
                  <a:ext uri="{FF2B5EF4-FFF2-40B4-BE49-F238E27FC236}">
                    <a16:creationId xmlns:a16="http://schemas.microsoft.com/office/drawing/2014/main" id="{DFCAEB6A-1209-DF9C-011D-D5003D718E89}"/>
                  </a:ext>
                </a:extLst>
              </p14:cNvPr>
              <p14:cNvContentPartPr/>
              <p14:nvPr/>
            </p14:nvContentPartPr>
            <p14:xfrm>
              <a:off x="5044704" y="4788064"/>
              <a:ext cx="3949200" cy="1881000"/>
            </p14:xfrm>
          </p:contentPart>
        </mc:Choice>
        <mc:Fallback xmlns="">
          <p:pic>
            <p:nvPicPr>
              <p:cNvPr id="37" name="Pismo odręczne 36">
                <a:extLst>
                  <a:ext uri="{FF2B5EF4-FFF2-40B4-BE49-F238E27FC236}">
                    <a16:creationId xmlns:a16="http://schemas.microsoft.com/office/drawing/2014/main" id="{DFCAEB6A-1209-DF9C-011D-D5003D718E89}"/>
                  </a:ext>
                </a:extLst>
              </p:cNvPr>
              <p:cNvPicPr/>
              <p:nvPr/>
            </p:nvPicPr>
            <p:blipFill>
              <a:blip r:embed="rId33"/>
              <a:stretch>
                <a:fillRect/>
              </a:stretch>
            </p:blipFill>
            <p:spPr>
              <a:xfrm>
                <a:off x="5008704" y="4716064"/>
                <a:ext cx="4020840" cy="2024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Pismo odręczne 37">
                <a:extLst>
                  <a:ext uri="{FF2B5EF4-FFF2-40B4-BE49-F238E27FC236}">
                    <a16:creationId xmlns:a16="http://schemas.microsoft.com/office/drawing/2014/main" id="{957FCF88-A1D7-D3FB-7429-E13FADBD5DF0}"/>
                  </a:ext>
                </a:extLst>
              </p14:cNvPr>
              <p14:cNvContentPartPr/>
              <p14:nvPr/>
            </p14:nvContentPartPr>
            <p14:xfrm>
              <a:off x="1547304" y="4798864"/>
              <a:ext cx="385920" cy="147600"/>
            </p14:xfrm>
          </p:contentPart>
        </mc:Choice>
        <mc:Fallback xmlns="">
          <p:pic>
            <p:nvPicPr>
              <p:cNvPr id="38" name="Pismo odręczne 37">
                <a:extLst>
                  <a:ext uri="{FF2B5EF4-FFF2-40B4-BE49-F238E27FC236}">
                    <a16:creationId xmlns:a16="http://schemas.microsoft.com/office/drawing/2014/main" id="{957FCF88-A1D7-D3FB-7429-E13FADBD5DF0}"/>
                  </a:ext>
                </a:extLst>
              </p:cNvPr>
              <p:cNvPicPr/>
              <p:nvPr/>
            </p:nvPicPr>
            <p:blipFill>
              <a:blip r:embed="rId35"/>
              <a:stretch>
                <a:fillRect/>
              </a:stretch>
            </p:blipFill>
            <p:spPr>
              <a:xfrm>
                <a:off x="1511664" y="4727224"/>
                <a:ext cx="4575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Pismo odręczne 38">
                <a:extLst>
                  <a:ext uri="{FF2B5EF4-FFF2-40B4-BE49-F238E27FC236}">
                    <a16:creationId xmlns:a16="http://schemas.microsoft.com/office/drawing/2014/main" id="{07304360-7B8E-4E3C-4C07-6DE211EF269B}"/>
                  </a:ext>
                </a:extLst>
              </p14:cNvPr>
              <p14:cNvContentPartPr/>
              <p14:nvPr/>
            </p14:nvContentPartPr>
            <p14:xfrm>
              <a:off x="1453704" y="4734064"/>
              <a:ext cx="466920" cy="73080"/>
            </p14:xfrm>
          </p:contentPart>
        </mc:Choice>
        <mc:Fallback xmlns="">
          <p:pic>
            <p:nvPicPr>
              <p:cNvPr id="39" name="Pismo odręczne 38">
                <a:extLst>
                  <a:ext uri="{FF2B5EF4-FFF2-40B4-BE49-F238E27FC236}">
                    <a16:creationId xmlns:a16="http://schemas.microsoft.com/office/drawing/2014/main" id="{07304360-7B8E-4E3C-4C07-6DE211EF269B}"/>
                  </a:ext>
                </a:extLst>
              </p:cNvPr>
              <p:cNvPicPr/>
              <p:nvPr/>
            </p:nvPicPr>
            <p:blipFill>
              <a:blip r:embed="rId37"/>
              <a:stretch>
                <a:fillRect/>
              </a:stretch>
            </p:blipFill>
            <p:spPr>
              <a:xfrm>
                <a:off x="1417704" y="4662424"/>
                <a:ext cx="538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Pismo odręczne 39">
                <a:extLst>
                  <a:ext uri="{FF2B5EF4-FFF2-40B4-BE49-F238E27FC236}">
                    <a16:creationId xmlns:a16="http://schemas.microsoft.com/office/drawing/2014/main" id="{16021BFD-1D4D-7780-4D05-6175D1BD918B}"/>
                  </a:ext>
                </a:extLst>
              </p14:cNvPr>
              <p14:cNvContentPartPr/>
              <p14:nvPr/>
            </p14:nvContentPartPr>
            <p14:xfrm>
              <a:off x="1343544" y="4705624"/>
              <a:ext cx="637200" cy="92880"/>
            </p14:xfrm>
          </p:contentPart>
        </mc:Choice>
        <mc:Fallback xmlns="">
          <p:pic>
            <p:nvPicPr>
              <p:cNvPr id="40" name="Pismo odręczne 39">
                <a:extLst>
                  <a:ext uri="{FF2B5EF4-FFF2-40B4-BE49-F238E27FC236}">
                    <a16:creationId xmlns:a16="http://schemas.microsoft.com/office/drawing/2014/main" id="{16021BFD-1D4D-7780-4D05-6175D1BD918B}"/>
                  </a:ext>
                </a:extLst>
              </p:cNvPr>
              <p:cNvPicPr/>
              <p:nvPr/>
            </p:nvPicPr>
            <p:blipFill>
              <a:blip r:embed="rId39"/>
              <a:stretch>
                <a:fillRect/>
              </a:stretch>
            </p:blipFill>
            <p:spPr>
              <a:xfrm>
                <a:off x="1307904" y="4633984"/>
                <a:ext cx="7088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Pismo odręczne 40">
                <a:extLst>
                  <a:ext uri="{FF2B5EF4-FFF2-40B4-BE49-F238E27FC236}">
                    <a16:creationId xmlns:a16="http://schemas.microsoft.com/office/drawing/2014/main" id="{E28F82D0-D2AE-91A3-FF16-8D4CF214F9D5}"/>
                  </a:ext>
                </a:extLst>
              </p14:cNvPr>
              <p14:cNvContentPartPr/>
              <p14:nvPr/>
            </p14:nvContentPartPr>
            <p14:xfrm>
              <a:off x="1316184" y="4714264"/>
              <a:ext cx="1646640" cy="1295280"/>
            </p14:xfrm>
          </p:contentPart>
        </mc:Choice>
        <mc:Fallback xmlns="">
          <p:pic>
            <p:nvPicPr>
              <p:cNvPr id="41" name="Pismo odręczne 40">
                <a:extLst>
                  <a:ext uri="{FF2B5EF4-FFF2-40B4-BE49-F238E27FC236}">
                    <a16:creationId xmlns:a16="http://schemas.microsoft.com/office/drawing/2014/main" id="{E28F82D0-D2AE-91A3-FF16-8D4CF214F9D5}"/>
                  </a:ext>
                </a:extLst>
              </p:cNvPr>
              <p:cNvPicPr/>
              <p:nvPr/>
            </p:nvPicPr>
            <p:blipFill>
              <a:blip r:embed="rId41"/>
              <a:stretch>
                <a:fillRect/>
              </a:stretch>
            </p:blipFill>
            <p:spPr>
              <a:xfrm>
                <a:off x="1280184" y="4642264"/>
                <a:ext cx="1718280" cy="1438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Pismo odręczne 41">
                <a:extLst>
                  <a:ext uri="{FF2B5EF4-FFF2-40B4-BE49-F238E27FC236}">
                    <a16:creationId xmlns:a16="http://schemas.microsoft.com/office/drawing/2014/main" id="{5FC953EF-DD80-8CEA-D4BC-5290B2F9452E}"/>
                  </a:ext>
                </a:extLst>
              </p14:cNvPr>
              <p14:cNvContentPartPr/>
              <p14:nvPr/>
            </p14:nvContentPartPr>
            <p14:xfrm>
              <a:off x="1451904" y="4794184"/>
              <a:ext cx="3851640" cy="1910520"/>
            </p14:xfrm>
          </p:contentPart>
        </mc:Choice>
        <mc:Fallback xmlns="">
          <p:pic>
            <p:nvPicPr>
              <p:cNvPr id="42" name="Pismo odręczne 41">
                <a:extLst>
                  <a:ext uri="{FF2B5EF4-FFF2-40B4-BE49-F238E27FC236}">
                    <a16:creationId xmlns:a16="http://schemas.microsoft.com/office/drawing/2014/main" id="{5FC953EF-DD80-8CEA-D4BC-5290B2F9452E}"/>
                  </a:ext>
                </a:extLst>
              </p:cNvPr>
              <p:cNvPicPr/>
              <p:nvPr/>
            </p:nvPicPr>
            <p:blipFill>
              <a:blip r:embed="rId43"/>
              <a:stretch>
                <a:fillRect/>
              </a:stretch>
            </p:blipFill>
            <p:spPr>
              <a:xfrm>
                <a:off x="1415904" y="4722184"/>
                <a:ext cx="3923280" cy="2054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Pismo odręczne 42">
                <a:extLst>
                  <a:ext uri="{FF2B5EF4-FFF2-40B4-BE49-F238E27FC236}">
                    <a16:creationId xmlns:a16="http://schemas.microsoft.com/office/drawing/2014/main" id="{312E2260-9536-DF64-BD90-CE6C1753E7EB}"/>
                  </a:ext>
                </a:extLst>
              </p14:cNvPr>
              <p14:cNvContentPartPr/>
              <p14:nvPr/>
            </p14:nvContentPartPr>
            <p14:xfrm>
              <a:off x="2833584" y="4927744"/>
              <a:ext cx="6006600" cy="1854720"/>
            </p14:xfrm>
          </p:contentPart>
        </mc:Choice>
        <mc:Fallback xmlns="">
          <p:pic>
            <p:nvPicPr>
              <p:cNvPr id="43" name="Pismo odręczne 42">
                <a:extLst>
                  <a:ext uri="{FF2B5EF4-FFF2-40B4-BE49-F238E27FC236}">
                    <a16:creationId xmlns:a16="http://schemas.microsoft.com/office/drawing/2014/main" id="{312E2260-9536-DF64-BD90-CE6C1753E7EB}"/>
                  </a:ext>
                </a:extLst>
              </p:cNvPr>
              <p:cNvPicPr/>
              <p:nvPr/>
            </p:nvPicPr>
            <p:blipFill>
              <a:blip r:embed="rId45"/>
              <a:stretch>
                <a:fillRect/>
              </a:stretch>
            </p:blipFill>
            <p:spPr>
              <a:xfrm>
                <a:off x="2797584" y="4856104"/>
                <a:ext cx="6078240" cy="1998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Pismo odręczne 43">
                <a:extLst>
                  <a:ext uri="{FF2B5EF4-FFF2-40B4-BE49-F238E27FC236}">
                    <a16:creationId xmlns:a16="http://schemas.microsoft.com/office/drawing/2014/main" id="{4B922ABB-1C73-1007-1D91-4F3218BB632F}"/>
                  </a:ext>
                </a:extLst>
              </p14:cNvPr>
              <p14:cNvContentPartPr/>
              <p14:nvPr/>
            </p14:nvContentPartPr>
            <p14:xfrm>
              <a:off x="4969464" y="5616064"/>
              <a:ext cx="1468800" cy="1091880"/>
            </p14:xfrm>
          </p:contentPart>
        </mc:Choice>
        <mc:Fallback xmlns="">
          <p:pic>
            <p:nvPicPr>
              <p:cNvPr id="44" name="Pismo odręczne 43">
                <a:extLst>
                  <a:ext uri="{FF2B5EF4-FFF2-40B4-BE49-F238E27FC236}">
                    <a16:creationId xmlns:a16="http://schemas.microsoft.com/office/drawing/2014/main" id="{4B922ABB-1C73-1007-1D91-4F3218BB632F}"/>
                  </a:ext>
                </a:extLst>
              </p:cNvPr>
              <p:cNvPicPr/>
              <p:nvPr/>
            </p:nvPicPr>
            <p:blipFill>
              <a:blip r:embed="rId47"/>
              <a:stretch>
                <a:fillRect/>
              </a:stretch>
            </p:blipFill>
            <p:spPr>
              <a:xfrm>
                <a:off x="4933464" y="5544064"/>
                <a:ext cx="1540440" cy="1235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Pismo odręczne 44">
                <a:extLst>
                  <a:ext uri="{FF2B5EF4-FFF2-40B4-BE49-F238E27FC236}">
                    <a16:creationId xmlns:a16="http://schemas.microsoft.com/office/drawing/2014/main" id="{8100E3A3-59EA-FB68-8024-6665772B4B5B}"/>
                  </a:ext>
                </a:extLst>
              </p14:cNvPr>
              <p14:cNvContentPartPr/>
              <p14:nvPr/>
            </p14:nvContentPartPr>
            <p14:xfrm>
              <a:off x="6359064" y="6662944"/>
              <a:ext cx="850680" cy="99360"/>
            </p14:xfrm>
          </p:contentPart>
        </mc:Choice>
        <mc:Fallback xmlns="">
          <p:pic>
            <p:nvPicPr>
              <p:cNvPr id="45" name="Pismo odręczne 44">
                <a:extLst>
                  <a:ext uri="{FF2B5EF4-FFF2-40B4-BE49-F238E27FC236}">
                    <a16:creationId xmlns:a16="http://schemas.microsoft.com/office/drawing/2014/main" id="{8100E3A3-59EA-FB68-8024-6665772B4B5B}"/>
                  </a:ext>
                </a:extLst>
              </p:cNvPr>
              <p:cNvPicPr/>
              <p:nvPr/>
            </p:nvPicPr>
            <p:blipFill>
              <a:blip r:embed="rId49"/>
              <a:stretch>
                <a:fillRect/>
              </a:stretch>
            </p:blipFill>
            <p:spPr>
              <a:xfrm>
                <a:off x="6323424" y="6590944"/>
                <a:ext cx="9223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 name="Pismo odręczne 8">
                <a:extLst>
                  <a:ext uri="{FF2B5EF4-FFF2-40B4-BE49-F238E27FC236}">
                    <a16:creationId xmlns:a16="http://schemas.microsoft.com/office/drawing/2014/main" id="{07E6E5AC-A94B-BF63-E4AD-0736C5E45C0B}"/>
                  </a:ext>
                </a:extLst>
              </p14:cNvPr>
              <p14:cNvContentPartPr/>
              <p14:nvPr/>
            </p14:nvContentPartPr>
            <p14:xfrm>
              <a:off x="5138664" y="4729024"/>
              <a:ext cx="43920" cy="633960"/>
            </p14:xfrm>
          </p:contentPart>
        </mc:Choice>
        <mc:Fallback xmlns="">
          <p:pic>
            <p:nvPicPr>
              <p:cNvPr id="9" name="Pismo odręczne 8">
                <a:extLst>
                  <a:ext uri="{FF2B5EF4-FFF2-40B4-BE49-F238E27FC236}">
                    <a16:creationId xmlns:a16="http://schemas.microsoft.com/office/drawing/2014/main" id="{07E6E5AC-A94B-BF63-E4AD-0736C5E45C0B}"/>
                  </a:ext>
                </a:extLst>
              </p:cNvPr>
              <p:cNvPicPr/>
              <p:nvPr/>
            </p:nvPicPr>
            <p:blipFill>
              <a:blip r:embed="rId51"/>
              <a:stretch>
                <a:fillRect/>
              </a:stretch>
            </p:blipFill>
            <p:spPr>
              <a:xfrm>
                <a:off x="5130024" y="4720024"/>
                <a:ext cx="6156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 name="Pismo odręczne 9">
                <a:extLst>
                  <a:ext uri="{FF2B5EF4-FFF2-40B4-BE49-F238E27FC236}">
                    <a16:creationId xmlns:a16="http://schemas.microsoft.com/office/drawing/2014/main" id="{621DC9B3-7053-39AB-3C7E-1A44DEF40984}"/>
                  </a:ext>
                </a:extLst>
              </p14:cNvPr>
              <p14:cNvContentPartPr/>
              <p14:nvPr/>
            </p14:nvContentPartPr>
            <p14:xfrm>
              <a:off x="5106624" y="5238064"/>
              <a:ext cx="147600" cy="131400"/>
            </p14:xfrm>
          </p:contentPart>
        </mc:Choice>
        <mc:Fallback xmlns="">
          <p:pic>
            <p:nvPicPr>
              <p:cNvPr id="10" name="Pismo odręczne 9">
                <a:extLst>
                  <a:ext uri="{FF2B5EF4-FFF2-40B4-BE49-F238E27FC236}">
                    <a16:creationId xmlns:a16="http://schemas.microsoft.com/office/drawing/2014/main" id="{621DC9B3-7053-39AB-3C7E-1A44DEF40984}"/>
                  </a:ext>
                </a:extLst>
              </p:cNvPr>
              <p:cNvPicPr/>
              <p:nvPr/>
            </p:nvPicPr>
            <p:blipFill>
              <a:blip r:embed="rId53"/>
              <a:stretch>
                <a:fillRect/>
              </a:stretch>
            </p:blipFill>
            <p:spPr>
              <a:xfrm>
                <a:off x="5097984" y="5229064"/>
                <a:ext cx="165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 name="Pismo odręczne 11">
                <a:extLst>
                  <a:ext uri="{FF2B5EF4-FFF2-40B4-BE49-F238E27FC236}">
                    <a16:creationId xmlns:a16="http://schemas.microsoft.com/office/drawing/2014/main" id="{5EA7A6F4-8AF0-99C2-F68B-C6D7C4D6FB77}"/>
                  </a:ext>
                </a:extLst>
              </p14:cNvPr>
              <p14:cNvContentPartPr/>
              <p14:nvPr/>
            </p14:nvContentPartPr>
            <p14:xfrm>
              <a:off x="5065224" y="4735504"/>
              <a:ext cx="147240" cy="111240"/>
            </p14:xfrm>
          </p:contentPart>
        </mc:Choice>
        <mc:Fallback xmlns="">
          <p:pic>
            <p:nvPicPr>
              <p:cNvPr id="12" name="Pismo odręczne 11">
                <a:extLst>
                  <a:ext uri="{FF2B5EF4-FFF2-40B4-BE49-F238E27FC236}">
                    <a16:creationId xmlns:a16="http://schemas.microsoft.com/office/drawing/2014/main" id="{5EA7A6F4-8AF0-99C2-F68B-C6D7C4D6FB77}"/>
                  </a:ext>
                </a:extLst>
              </p:cNvPr>
              <p:cNvPicPr/>
              <p:nvPr/>
            </p:nvPicPr>
            <p:blipFill>
              <a:blip r:embed="rId55"/>
              <a:stretch>
                <a:fillRect/>
              </a:stretch>
            </p:blipFill>
            <p:spPr>
              <a:xfrm>
                <a:off x="5056584" y="4726504"/>
                <a:ext cx="164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8" name="Pismo odręczne 17">
                <a:extLst>
                  <a:ext uri="{FF2B5EF4-FFF2-40B4-BE49-F238E27FC236}">
                    <a16:creationId xmlns:a16="http://schemas.microsoft.com/office/drawing/2014/main" id="{194BEF75-FA94-BD3E-8750-28A2EC2141D3}"/>
                  </a:ext>
                </a:extLst>
              </p14:cNvPr>
              <p14:cNvContentPartPr/>
              <p14:nvPr/>
            </p14:nvContentPartPr>
            <p14:xfrm>
              <a:off x="5265024" y="4981024"/>
              <a:ext cx="118440" cy="138960"/>
            </p14:xfrm>
          </p:contentPart>
        </mc:Choice>
        <mc:Fallback xmlns="">
          <p:pic>
            <p:nvPicPr>
              <p:cNvPr id="18" name="Pismo odręczne 17">
                <a:extLst>
                  <a:ext uri="{FF2B5EF4-FFF2-40B4-BE49-F238E27FC236}">
                    <a16:creationId xmlns:a16="http://schemas.microsoft.com/office/drawing/2014/main" id="{194BEF75-FA94-BD3E-8750-28A2EC2141D3}"/>
                  </a:ext>
                </a:extLst>
              </p:cNvPr>
              <p:cNvPicPr/>
              <p:nvPr/>
            </p:nvPicPr>
            <p:blipFill>
              <a:blip r:embed="rId57"/>
              <a:stretch>
                <a:fillRect/>
              </a:stretch>
            </p:blipFill>
            <p:spPr>
              <a:xfrm>
                <a:off x="5256384" y="4972384"/>
                <a:ext cx="136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 name="Pismo odręczne 19">
                <a:extLst>
                  <a:ext uri="{FF2B5EF4-FFF2-40B4-BE49-F238E27FC236}">
                    <a16:creationId xmlns:a16="http://schemas.microsoft.com/office/drawing/2014/main" id="{EBD23616-33C0-BC21-1972-7D19EB2BBF68}"/>
                  </a:ext>
                </a:extLst>
              </p14:cNvPr>
              <p14:cNvContentPartPr/>
              <p14:nvPr/>
            </p14:nvContentPartPr>
            <p14:xfrm>
              <a:off x="5434224" y="5004064"/>
              <a:ext cx="97560" cy="136440"/>
            </p14:xfrm>
          </p:contentPart>
        </mc:Choice>
        <mc:Fallback xmlns="">
          <p:pic>
            <p:nvPicPr>
              <p:cNvPr id="20" name="Pismo odręczne 19">
                <a:extLst>
                  <a:ext uri="{FF2B5EF4-FFF2-40B4-BE49-F238E27FC236}">
                    <a16:creationId xmlns:a16="http://schemas.microsoft.com/office/drawing/2014/main" id="{EBD23616-33C0-BC21-1972-7D19EB2BBF68}"/>
                  </a:ext>
                </a:extLst>
              </p:cNvPr>
              <p:cNvPicPr/>
              <p:nvPr/>
            </p:nvPicPr>
            <p:blipFill>
              <a:blip r:embed="rId59"/>
              <a:stretch>
                <a:fillRect/>
              </a:stretch>
            </p:blipFill>
            <p:spPr>
              <a:xfrm>
                <a:off x="5425584" y="4995424"/>
                <a:ext cx="115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1" name="Pismo odręczne 20">
                <a:extLst>
                  <a:ext uri="{FF2B5EF4-FFF2-40B4-BE49-F238E27FC236}">
                    <a16:creationId xmlns:a16="http://schemas.microsoft.com/office/drawing/2014/main" id="{3783247B-6BA0-239C-B5DD-0862EA70065E}"/>
                  </a:ext>
                </a:extLst>
              </p14:cNvPr>
              <p14:cNvContentPartPr/>
              <p14:nvPr/>
            </p14:nvContentPartPr>
            <p14:xfrm>
              <a:off x="5559504" y="5005864"/>
              <a:ext cx="156240" cy="138240"/>
            </p14:xfrm>
          </p:contentPart>
        </mc:Choice>
        <mc:Fallback xmlns="">
          <p:pic>
            <p:nvPicPr>
              <p:cNvPr id="21" name="Pismo odręczne 20">
                <a:extLst>
                  <a:ext uri="{FF2B5EF4-FFF2-40B4-BE49-F238E27FC236}">
                    <a16:creationId xmlns:a16="http://schemas.microsoft.com/office/drawing/2014/main" id="{3783247B-6BA0-239C-B5DD-0862EA70065E}"/>
                  </a:ext>
                </a:extLst>
              </p:cNvPr>
              <p:cNvPicPr/>
              <p:nvPr/>
            </p:nvPicPr>
            <p:blipFill>
              <a:blip r:embed="rId61"/>
              <a:stretch>
                <a:fillRect/>
              </a:stretch>
            </p:blipFill>
            <p:spPr>
              <a:xfrm>
                <a:off x="5550864" y="4996864"/>
                <a:ext cx="173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3" name="Pismo odręczne 22">
                <a:extLst>
                  <a:ext uri="{FF2B5EF4-FFF2-40B4-BE49-F238E27FC236}">
                    <a16:creationId xmlns:a16="http://schemas.microsoft.com/office/drawing/2014/main" id="{5A73A5FA-C864-91A6-91D0-83C8B93D5F6F}"/>
                  </a:ext>
                </a:extLst>
              </p14:cNvPr>
              <p14:cNvContentPartPr/>
              <p14:nvPr/>
            </p14:nvContentPartPr>
            <p14:xfrm>
              <a:off x="5768304" y="5083984"/>
              <a:ext cx="135360" cy="67680"/>
            </p14:xfrm>
          </p:contentPart>
        </mc:Choice>
        <mc:Fallback xmlns="">
          <p:pic>
            <p:nvPicPr>
              <p:cNvPr id="23" name="Pismo odręczne 22">
                <a:extLst>
                  <a:ext uri="{FF2B5EF4-FFF2-40B4-BE49-F238E27FC236}">
                    <a16:creationId xmlns:a16="http://schemas.microsoft.com/office/drawing/2014/main" id="{5A73A5FA-C864-91A6-91D0-83C8B93D5F6F}"/>
                  </a:ext>
                </a:extLst>
              </p:cNvPr>
              <p:cNvPicPr/>
              <p:nvPr/>
            </p:nvPicPr>
            <p:blipFill>
              <a:blip r:embed="rId63"/>
              <a:stretch>
                <a:fillRect/>
              </a:stretch>
            </p:blipFill>
            <p:spPr>
              <a:xfrm>
                <a:off x="5759664" y="5075344"/>
                <a:ext cx="153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Pismo odręczne 45">
                <a:extLst>
                  <a:ext uri="{FF2B5EF4-FFF2-40B4-BE49-F238E27FC236}">
                    <a16:creationId xmlns:a16="http://schemas.microsoft.com/office/drawing/2014/main" id="{B6B80D85-B92A-ACE4-9FF4-8CD0F3AB03E7}"/>
                  </a:ext>
                </a:extLst>
              </p14:cNvPr>
              <p14:cNvContentPartPr/>
              <p14:nvPr/>
            </p14:nvContentPartPr>
            <p14:xfrm>
              <a:off x="2120064" y="4113784"/>
              <a:ext cx="16920" cy="79200"/>
            </p14:xfrm>
          </p:contentPart>
        </mc:Choice>
        <mc:Fallback xmlns="">
          <p:pic>
            <p:nvPicPr>
              <p:cNvPr id="46" name="Pismo odręczne 45">
                <a:extLst>
                  <a:ext uri="{FF2B5EF4-FFF2-40B4-BE49-F238E27FC236}">
                    <a16:creationId xmlns:a16="http://schemas.microsoft.com/office/drawing/2014/main" id="{B6B80D85-B92A-ACE4-9FF4-8CD0F3AB03E7}"/>
                  </a:ext>
                </a:extLst>
              </p:cNvPr>
              <p:cNvPicPr/>
              <p:nvPr/>
            </p:nvPicPr>
            <p:blipFill>
              <a:blip r:embed="rId65"/>
              <a:stretch>
                <a:fillRect/>
              </a:stretch>
            </p:blipFill>
            <p:spPr>
              <a:xfrm>
                <a:off x="2111424" y="4104784"/>
                <a:ext cx="34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Pismo odręczne 46">
                <a:extLst>
                  <a:ext uri="{FF2B5EF4-FFF2-40B4-BE49-F238E27FC236}">
                    <a16:creationId xmlns:a16="http://schemas.microsoft.com/office/drawing/2014/main" id="{79F4F64A-B70C-6722-4BF2-EFD116BB1B6F}"/>
                  </a:ext>
                </a:extLst>
              </p14:cNvPr>
              <p14:cNvContentPartPr/>
              <p14:nvPr/>
            </p14:nvContentPartPr>
            <p14:xfrm>
              <a:off x="2129784" y="4295224"/>
              <a:ext cx="16200" cy="90000"/>
            </p14:xfrm>
          </p:contentPart>
        </mc:Choice>
        <mc:Fallback xmlns="">
          <p:pic>
            <p:nvPicPr>
              <p:cNvPr id="47" name="Pismo odręczne 46">
                <a:extLst>
                  <a:ext uri="{FF2B5EF4-FFF2-40B4-BE49-F238E27FC236}">
                    <a16:creationId xmlns:a16="http://schemas.microsoft.com/office/drawing/2014/main" id="{79F4F64A-B70C-6722-4BF2-EFD116BB1B6F}"/>
                  </a:ext>
                </a:extLst>
              </p:cNvPr>
              <p:cNvPicPr/>
              <p:nvPr/>
            </p:nvPicPr>
            <p:blipFill>
              <a:blip r:embed="rId67"/>
              <a:stretch>
                <a:fillRect/>
              </a:stretch>
            </p:blipFill>
            <p:spPr>
              <a:xfrm>
                <a:off x="2120784" y="4286584"/>
                <a:ext cx="33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Pismo odręczne 47">
                <a:extLst>
                  <a:ext uri="{FF2B5EF4-FFF2-40B4-BE49-F238E27FC236}">
                    <a16:creationId xmlns:a16="http://schemas.microsoft.com/office/drawing/2014/main" id="{5A18EED9-3BA8-657E-349A-9ED098CDA456}"/>
                  </a:ext>
                </a:extLst>
              </p14:cNvPr>
              <p14:cNvContentPartPr/>
              <p14:nvPr/>
            </p14:nvContentPartPr>
            <p14:xfrm>
              <a:off x="2158584" y="4489264"/>
              <a:ext cx="17280" cy="114840"/>
            </p14:xfrm>
          </p:contentPart>
        </mc:Choice>
        <mc:Fallback xmlns="">
          <p:pic>
            <p:nvPicPr>
              <p:cNvPr id="48" name="Pismo odręczne 47">
                <a:extLst>
                  <a:ext uri="{FF2B5EF4-FFF2-40B4-BE49-F238E27FC236}">
                    <a16:creationId xmlns:a16="http://schemas.microsoft.com/office/drawing/2014/main" id="{5A18EED9-3BA8-657E-349A-9ED098CDA456}"/>
                  </a:ext>
                </a:extLst>
              </p:cNvPr>
              <p:cNvPicPr/>
              <p:nvPr/>
            </p:nvPicPr>
            <p:blipFill>
              <a:blip r:embed="rId69"/>
              <a:stretch>
                <a:fillRect/>
              </a:stretch>
            </p:blipFill>
            <p:spPr>
              <a:xfrm>
                <a:off x="2149584" y="4480264"/>
                <a:ext cx="34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Pismo odręczne 54">
                <a:extLst>
                  <a:ext uri="{FF2B5EF4-FFF2-40B4-BE49-F238E27FC236}">
                    <a16:creationId xmlns:a16="http://schemas.microsoft.com/office/drawing/2014/main" id="{4447659D-7FD5-5CA5-8CA2-5BA4560D9CCB}"/>
                  </a:ext>
                </a:extLst>
              </p14:cNvPr>
              <p14:cNvContentPartPr/>
              <p14:nvPr/>
            </p14:nvContentPartPr>
            <p14:xfrm>
              <a:off x="3123384" y="4090384"/>
              <a:ext cx="138600" cy="158760"/>
            </p14:xfrm>
          </p:contentPart>
        </mc:Choice>
        <mc:Fallback xmlns="">
          <p:pic>
            <p:nvPicPr>
              <p:cNvPr id="55" name="Pismo odręczne 54">
                <a:extLst>
                  <a:ext uri="{FF2B5EF4-FFF2-40B4-BE49-F238E27FC236}">
                    <a16:creationId xmlns:a16="http://schemas.microsoft.com/office/drawing/2014/main" id="{4447659D-7FD5-5CA5-8CA2-5BA4560D9CCB}"/>
                  </a:ext>
                </a:extLst>
              </p:cNvPr>
              <p:cNvPicPr/>
              <p:nvPr/>
            </p:nvPicPr>
            <p:blipFill>
              <a:blip r:embed="rId71"/>
              <a:stretch>
                <a:fillRect/>
              </a:stretch>
            </p:blipFill>
            <p:spPr>
              <a:xfrm>
                <a:off x="3114744" y="4081384"/>
                <a:ext cx="156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Pismo odręczne 55">
                <a:extLst>
                  <a:ext uri="{FF2B5EF4-FFF2-40B4-BE49-F238E27FC236}">
                    <a16:creationId xmlns:a16="http://schemas.microsoft.com/office/drawing/2014/main" id="{54278A75-74D0-8F6F-4D63-7021A048D3F6}"/>
                  </a:ext>
                </a:extLst>
              </p14:cNvPr>
              <p14:cNvContentPartPr/>
              <p14:nvPr/>
            </p14:nvContentPartPr>
            <p14:xfrm>
              <a:off x="3343344" y="4116664"/>
              <a:ext cx="132480" cy="155160"/>
            </p14:xfrm>
          </p:contentPart>
        </mc:Choice>
        <mc:Fallback xmlns="">
          <p:pic>
            <p:nvPicPr>
              <p:cNvPr id="56" name="Pismo odręczne 55">
                <a:extLst>
                  <a:ext uri="{FF2B5EF4-FFF2-40B4-BE49-F238E27FC236}">
                    <a16:creationId xmlns:a16="http://schemas.microsoft.com/office/drawing/2014/main" id="{54278A75-74D0-8F6F-4D63-7021A048D3F6}"/>
                  </a:ext>
                </a:extLst>
              </p:cNvPr>
              <p:cNvPicPr/>
              <p:nvPr/>
            </p:nvPicPr>
            <p:blipFill>
              <a:blip r:embed="rId73"/>
              <a:stretch>
                <a:fillRect/>
              </a:stretch>
            </p:blipFill>
            <p:spPr>
              <a:xfrm>
                <a:off x="3334704" y="4107664"/>
                <a:ext cx="150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Pismo odręczne 56">
                <a:extLst>
                  <a:ext uri="{FF2B5EF4-FFF2-40B4-BE49-F238E27FC236}">
                    <a16:creationId xmlns:a16="http://schemas.microsoft.com/office/drawing/2014/main" id="{39CD9589-F66C-1EAE-4937-A04D57FEA793}"/>
                  </a:ext>
                </a:extLst>
              </p14:cNvPr>
              <p14:cNvContentPartPr/>
              <p14:nvPr/>
            </p14:nvContentPartPr>
            <p14:xfrm>
              <a:off x="3549984" y="4113424"/>
              <a:ext cx="154440" cy="149400"/>
            </p14:xfrm>
          </p:contentPart>
        </mc:Choice>
        <mc:Fallback xmlns="">
          <p:pic>
            <p:nvPicPr>
              <p:cNvPr id="57" name="Pismo odręczne 56">
                <a:extLst>
                  <a:ext uri="{FF2B5EF4-FFF2-40B4-BE49-F238E27FC236}">
                    <a16:creationId xmlns:a16="http://schemas.microsoft.com/office/drawing/2014/main" id="{39CD9589-F66C-1EAE-4937-A04D57FEA793}"/>
                  </a:ext>
                </a:extLst>
              </p:cNvPr>
              <p:cNvPicPr/>
              <p:nvPr/>
            </p:nvPicPr>
            <p:blipFill>
              <a:blip r:embed="rId75"/>
              <a:stretch>
                <a:fillRect/>
              </a:stretch>
            </p:blipFill>
            <p:spPr>
              <a:xfrm>
                <a:off x="3540984" y="4104424"/>
                <a:ext cx="172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Pismo odręczne 58">
                <a:extLst>
                  <a:ext uri="{FF2B5EF4-FFF2-40B4-BE49-F238E27FC236}">
                    <a16:creationId xmlns:a16="http://schemas.microsoft.com/office/drawing/2014/main" id="{B466307D-A322-3C20-3162-D87BC1DC8D5F}"/>
                  </a:ext>
                </a:extLst>
              </p14:cNvPr>
              <p14:cNvContentPartPr/>
              <p14:nvPr/>
            </p14:nvContentPartPr>
            <p14:xfrm>
              <a:off x="3919704" y="4168864"/>
              <a:ext cx="189720" cy="50040"/>
            </p14:xfrm>
          </p:contentPart>
        </mc:Choice>
        <mc:Fallback xmlns="">
          <p:pic>
            <p:nvPicPr>
              <p:cNvPr id="59" name="Pismo odręczne 58">
                <a:extLst>
                  <a:ext uri="{FF2B5EF4-FFF2-40B4-BE49-F238E27FC236}">
                    <a16:creationId xmlns:a16="http://schemas.microsoft.com/office/drawing/2014/main" id="{B466307D-A322-3C20-3162-D87BC1DC8D5F}"/>
                  </a:ext>
                </a:extLst>
              </p:cNvPr>
              <p:cNvPicPr/>
              <p:nvPr/>
            </p:nvPicPr>
            <p:blipFill>
              <a:blip r:embed="rId77"/>
              <a:stretch>
                <a:fillRect/>
              </a:stretch>
            </p:blipFill>
            <p:spPr>
              <a:xfrm>
                <a:off x="3910704" y="4160224"/>
                <a:ext cx="207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Pismo odręczne 59">
                <a:extLst>
                  <a:ext uri="{FF2B5EF4-FFF2-40B4-BE49-F238E27FC236}">
                    <a16:creationId xmlns:a16="http://schemas.microsoft.com/office/drawing/2014/main" id="{303132E5-1CB1-ECA6-71D8-A8D2630A730F}"/>
                  </a:ext>
                </a:extLst>
              </p14:cNvPr>
              <p14:cNvContentPartPr/>
              <p14:nvPr/>
            </p14:nvContentPartPr>
            <p14:xfrm>
              <a:off x="4165584" y="4185784"/>
              <a:ext cx="7560" cy="39960"/>
            </p14:xfrm>
          </p:contentPart>
        </mc:Choice>
        <mc:Fallback xmlns="">
          <p:pic>
            <p:nvPicPr>
              <p:cNvPr id="60" name="Pismo odręczne 59">
                <a:extLst>
                  <a:ext uri="{FF2B5EF4-FFF2-40B4-BE49-F238E27FC236}">
                    <a16:creationId xmlns:a16="http://schemas.microsoft.com/office/drawing/2014/main" id="{303132E5-1CB1-ECA6-71D8-A8D2630A730F}"/>
                  </a:ext>
                </a:extLst>
              </p:cNvPr>
              <p:cNvPicPr/>
              <p:nvPr/>
            </p:nvPicPr>
            <p:blipFill>
              <a:blip r:embed="rId79"/>
              <a:stretch>
                <a:fillRect/>
              </a:stretch>
            </p:blipFill>
            <p:spPr>
              <a:xfrm>
                <a:off x="4156944" y="4177144"/>
                <a:ext cx="25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Pismo odręczne 60">
                <a:extLst>
                  <a:ext uri="{FF2B5EF4-FFF2-40B4-BE49-F238E27FC236}">
                    <a16:creationId xmlns:a16="http://schemas.microsoft.com/office/drawing/2014/main" id="{E471A5CA-EE77-A717-6F29-AD6A5C80DEE4}"/>
                  </a:ext>
                </a:extLst>
              </p14:cNvPr>
              <p14:cNvContentPartPr/>
              <p14:nvPr/>
            </p14:nvContentPartPr>
            <p14:xfrm>
              <a:off x="4192224" y="4075264"/>
              <a:ext cx="360" cy="360"/>
            </p14:xfrm>
          </p:contentPart>
        </mc:Choice>
        <mc:Fallback xmlns="">
          <p:pic>
            <p:nvPicPr>
              <p:cNvPr id="61" name="Pismo odręczne 60">
                <a:extLst>
                  <a:ext uri="{FF2B5EF4-FFF2-40B4-BE49-F238E27FC236}">
                    <a16:creationId xmlns:a16="http://schemas.microsoft.com/office/drawing/2014/main" id="{E471A5CA-EE77-A717-6F29-AD6A5C80DEE4}"/>
                  </a:ext>
                </a:extLst>
              </p:cNvPr>
              <p:cNvPicPr/>
              <p:nvPr/>
            </p:nvPicPr>
            <p:blipFill>
              <a:blip r:embed="rId81"/>
              <a:stretch>
                <a:fillRect/>
              </a:stretch>
            </p:blipFill>
            <p:spPr>
              <a:xfrm>
                <a:off x="4183224" y="40662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Pismo odręczne 61">
                <a:extLst>
                  <a:ext uri="{FF2B5EF4-FFF2-40B4-BE49-F238E27FC236}">
                    <a16:creationId xmlns:a16="http://schemas.microsoft.com/office/drawing/2014/main" id="{0C72892B-2206-8599-6C50-83AEC326688A}"/>
                  </a:ext>
                </a:extLst>
              </p14:cNvPr>
              <p14:cNvContentPartPr/>
              <p14:nvPr/>
            </p14:nvContentPartPr>
            <p14:xfrm>
              <a:off x="4274664" y="4055464"/>
              <a:ext cx="93240" cy="150120"/>
            </p14:xfrm>
          </p:contentPart>
        </mc:Choice>
        <mc:Fallback xmlns="">
          <p:pic>
            <p:nvPicPr>
              <p:cNvPr id="62" name="Pismo odręczne 61">
                <a:extLst>
                  <a:ext uri="{FF2B5EF4-FFF2-40B4-BE49-F238E27FC236}">
                    <a16:creationId xmlns:a16="http://schemas.microsoft.com/office/drawing/2014/main" id="{0C72892B-2206-8599-6C50-83AEC326688A}"/>
                  </a:ext>
                </a:extLst>
              </p:cNvPr>
              <p:cNvPicPr/>
              <p:nvPr/>
            </p:nvPicPr>
            <p:blipFill>
              <a:blip r:embed="rId83"/>
              <a:stretch>
                <a:fillRect/>
              </a:stretch>
            </p:blipFill>
            <p:spPr>
              <a:xfrm>
                <a:off x="4265664" y="4046824"/>
                <a:ext cx="110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Pismo odręczne 63">
                <a:extLst>
                  <a:ext uri="{FF2B5EF4-FFF2-40B4-BE49-F238E27FC236}">
                    <a16:creationId xmlns:a16="http://schemas.microsoft.com/office/drawing/2014/main" id="{47A30D78-F1B8-4051-0288-EE863E0C4B75}"/>
                  </a:ext>
                </a:extLst>
              </p14:cNvPr>
              <p14:cNvContentPartPr/>
              <p14:nvPr/>
            </p14:nvContentPartPr>
            <p14:xfrm>
              <a:off x="5143344" y="4081024"/>
              <a:ext cx="4320" cy="55440"/>
            </p14:xfrm>
          </p:contentPart>
        </mc:Choice>
        <mc:Fallback xmlns="">
          <p:pic>
            <p:nvPicPr>
              <p:cNvPr id="64" name="Pismo odręczne 63">
                <a:extLst>
                  <a:ext uri="{FF2B5EF4-FFF2-40B4-BE49-F238E27FC236}">
                    <a16:creationId xmlns:a16="http://schemas.microsoft.com/office/drawing/2014/main" id="{47A30D78-F1B8-4051-0288-EE863E0C4B75}"/>
                  </a:ext>
                </a:extLst>
              </p:cNvPr>
              <p:cNvPicPr/>
              <p:nvPr/>
            </p:nvPicPr>
            <p:blipFill>
              <a:blip r:embed="rId85"/>
              <a:stretch>
                <a:fillRect/>
              </a:stretch>
            </p:blipFill>
            <p:spPr>
              <a:xfrm>
                <a:off x="5134344" y="4072024"/>
                <a:ext cx="21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8" name="Pismo odręczne 67">
                <a:extLst>
                  <a:ext uri="{FF2B5EF4-FFF2-40B4-BE49-F238E27FC236}">
                    <a16:creationId xmlns:a16="http://schemas.microsoft.com/office/drawing/2014/main" id="{D2F0223D-CF2C-0840-7D35-CB1D1FBAD613}"/>
                  </a:ext>
                </a:extLst>
              </p14:cNvPr>
              <p14:cNvContentPartPr/>
              <p14:nvPr/>
            </p14:nvContentPartPr>
            <p14:xfrm>
              <a:off x="5151624" y="4584664"/>
              <a:ext cx="9000" cy="48240"/>
            </p14:xfrm>
          </p:contentPart>
        </mc:Choice>
        <mc:Fallback xmlns="">
          <p:pic>
            <p:nvPicPr>
              <p:cNvPr id="68" name="Pismo odręczne 67">
                <a:extLst>
                  <a:ext uri="{FF2B5EF4-FFF2-40B4-BE49-F238E27FC236}">
                    <a16:creationId xmlns:a16="http://schemas.microsoft.com/office/drawing/2014/main" id="{D2F0223D-CF2C-0840-7D35-CB1D1FBAD613}"/>
                  </a:ext>
                </a:extLst>
              </p:cNvPr>
              <p:cNvPicPr/>
              <p:nvPr/>
            </p:nvPicPr>
            <p:blipFill>
              <a:blip r:embed="rId87"/>
              <a:stretch>
                <a:fillRect/>
              </a:stretch>
            </p:blipFill>
            <p:spPr>
              <a:xfrm>
                <a:off x="5142984" y="4576024"/>
                <a:ext cx="26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0" name="Pismo odręczne 69">
                <a:extLst>
                  <a:ext uri="{FF2B5EF4-FFF2-40B4-BE49-F238E27FC236}">
                    <a16:creationId xmlns:a16="http://schemas.microsoft.com/office/drawing/2014/main" id="{BAFF0A75-3395-117D-2999-435E7DEE611E}"/>
                  </a:ext>
                </a:extLst>
              </p14:cNvPr>
              <p14:cNvContentPartPr/>
              <p14:nvPr/>
            </p14:nvContentPartPr>
            <p14:xfrm>
              <a:off x="2189904" y="4354984"/>
              <a:ext cx="2924280" cy="55800"/>
            </p14:xfrm>
          </p:contentPart>
        </mc:Choice>
        <mc:Fallback xmlns="">
          <p:pic>
            <p:nvPicPr>
              <p:cNvPr id="70" name="Pismo odręczne 69">
                <a:extLst>
                  <a:ext uri="{FF2B5EF4-FFF2-40B4-BE49-F238E27FC236}">
                    <a16:creationId xmlns:a16="http://schemas.microsoft.com/office/drawing/2014/main" id="{BAFF0A75-3395-117D-2999-435E7DEE611E}"/>
                  </a:ext>
                </a:extLst>
              </p:cNvPr>
              <p:cNvPicPr/>
              <p:nvPr/>
            </p:nvPicPr>
            <p:blipFill>
              <a:blip r:embed="rId89"/>
              <a:stretch>
                <a:fillRect/>
              </a:stretch>
            </p:blipFill>
            <p:spPr>
              <a:xfrm>
                <a:off x="2181264" y="4345984"/>
                <a:ext cx="2941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 name="Pismo odręczne 71">
                <a:extLst>
                  <a:ext uri="{FF2B5EF4-FFF2-40B4-BE49-F238E27FC236}">
                    <a16:creationId xmlns:a16="http://schemas.microsoft.com/office/drawing/2014/main" id="{3E5012F9-6599-103D-003E-AD722A35699C}"/>
                  </a:ext>
                </a:extLst>
              </p14:cNvPr>
              <p14:cNvContentPartPr/>
              <p14:nvPr/>
            </p14:nvContentPartPr>
            <p14:xfrm>
              <a:off x="2174424" y="4334824"/>
              <a:ext cx="220680" cy="155520"/>
            </p14:xfrm>
          </p:contentPart>
        </mc:Choice>
        <mc:Fallback xmlns="">
          <p:pic>
            <p:nvPicPr>
              <p:cNvPr id="72" name="Pismo odręczne 71">
                <a:extLst>
                  <a:ext uri="{FF2B5EF4-FFF2-40B4-BE49-F238E27FC236}">
                    <a16:creationId xmlns:a16="http://schemas.microsoft.com/office/drawing/2014/main" id="{3E5012F9-6599-103D-003E-AD722A35699C}"/>
                  </a:ext>
                </a:extLst>
              </p:cNvPr>
              <p:cNvPicPr/>
              <p:nvPr/>
            </p:nvPicPr>
            <p:blipFill>
              <a:blip r:embed="rId91"/>
              <a:stretch>
                <a:fillRect/>
              </a:stretch>
            </p:blipFill>
            <p:spPr>
              <a:xfrm>
                <a:off x="2165424" y="4326184"/>
                <a:ext cx="238320" cy="173160"/>
              </a:xfrm>
              <a:prstGeom prst="rect">
                <a:avLst/>
              </a:prstGeom>
            </p:spPr>
          </p:pic>
        </mc:Fallback>
      </mc:AlternateContent>
      <p:grpSp>
        <p:nvGrpSpPr>
          <p:cNvPr id="75" name="Grupa 74">
            <a:extLst>
              <a:ext uri="{FF2B5EF4-FFF2-40B4-BE49-F238E27FC236}">
                <a16:creationId xmlns:a16="http://schemas.microsoft.com/office/drawing/2014/main" id="{7C8DA937-8CB2-6AEB-B7C3-5CD0347FDCBD}"/>
              </a:ext>
            </a:extLst>
          </p:cNvPr>
          <p:cNvGrpSpPr/>
          <p:nvPr/>
        </p:nvGrpSpPr>
        <p:grpSpPr>
          <a:xfrm>
            <a:off x="4919424" y="4247344"/>
            <a:ext cx="244440" cy="245520"/>
            <a:chOff x="4919424" y="4247344"/>
            <a:chExt cx="244440" cy="245520"/>
          </a:xfrm>
        </p:grpSpPr>
        <mc:AlternateContent xmlns:mc="http://schemas.openxmlformats.org/markup-compatibility/2006" xmlns:p14="http://schemas.microsoft.com/office/powerpoint/2010/main">
          <mc:Choice Requires="p14">
            <p:contentPart p14:bwMode="auto" r:id="rId92">
              <p14:nvContentPartPr>
                <p14:cNvPr id="65" name="Pismo odręczne 64">
                  <a:extLst>
                    <a:ext uri="{FF2B5EF4-FFF2-40B4-BE49-F238E27FC236}">
                      <a16:creationId xmlns:a16="http://schemas.microsoft.com/office/drawing/2014/main" id="{6FE7731E-DE9E-559B-6FBE-106E8B9EA67A}"/>
                    </a:ext>
                  </a:extLst>
                </p14:cNvPr>
                <p14:cNvContentPartPr/>
                <p14:nvPr/>
              </p14:nvContentPartPr>
              <p14:xfrm>
                <a:off x="5152344" y="4247344"/>
                <a:ext cx="3600" cy="16560"/>
              </p14:xfrm>
            </p:contentPart>
          </mc:Choice>
          <mc:Fallback xmlns="">
            <p:pic>
              <p:nvPicPr>
                <p:cNvPr id="65" name="Pismo odręczne 64">
                  <a:extLst>
                    <a:ext uri="{FF2B5EF4-FFF2-40B4-BE49-F238E27FC236}">
                      <a16:creationId xmlns:a16="http://schemas.microsoft.com/office/drawing/2014/main" id="{6FE7731E-DE9E-559B-6FBE-106E8B9EA67A}"/>
                    </a:ext>
                  </a:extLst>
                </p:cNvPr>
                <p:cNvPicPr/>
                <p:nvPr/>
              </p:nvPicPr>
              <p:blipFill>
                <a:blip r:embed="rId93"/>
                <a:stretch>
                  <a:fillRect/>
                </a:stretch>
              </p:blipFill>
              <p:spPr>
                <a:xfrm>
                  <a:off x="5143704" y="4238704"/>
                  <a:ext cx="21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Pismo odręczne 65">
                  <a:extLst>
                    <a:ext uri="{FF2B5EF4-FFF2-40B4-BE49-F238E27FC236}">
                      <a16:creationId xmlns:a16="http://schemas.microsoft.com/office/drawing/2014/main" id="{358D6614-1FDA-1682-DD36-B6D6715DEA00}"/>
                    </a:ext>
                  </a:extLst>
                </p14:cNvPr>
                <p14:cNvContentPartPr/>
                <p14:nvPr/>
              </p14:nvContentPartPr>
              <p14:xfrm>
                <a:off x="5143344" y="4358944"/>
                <a:ext cx="1800" cy="26640"/>
              </p14:xfrm>
            </p:contentPart>
          </mc:Choice>
          <mc:Fallback xmlns="">
            <p:pic>
              <p:nvPicPr>
                <p:cNvPr id="66" name="Pismo odręczne 65">
                  <a:extLst>
                    <a:ext uri="{FF2B5EF4-FFF2-40B4-BE49-F238E27FC236}">
                      <a16:creationId xmlns:a16="http://schemas.microsoft.com/office/drawing/2014/main" id="{358D6614-1FDA-1682-DD36-B6D6715DEA00}"/>
                    </a:ext>
                  </a:extLst>
                </p:cNvPr>
                <p:cNvPicPr/>
                <p:nvPr/>
              </p:nvPicPr>
              <p:blipFill>
                <a:blip r:embed="rId95"/>
                <a:stretch>
                  <a:fillRect/>
                </a:stretch>
              </p:blipFill>
              <p:spPr>
                <a:xfrm>
                  <a:off x="5134344" y="4349944"/>
                  <a:ext cx="19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Pismo odręczne 66">
                  <a:extLst>
                    <a:ext uri="{FF2B5EF4-FFF2-40B4-BE49-F238E27FC236}">
                      <a16:creationId xmlns:a16="http://schemas.microsoft.com/office/drawing/2014/main" id="{BFDC1A95-17B6-FF22-EAED-A656C4B59543}"/>
                    </a:ext>
                  </a:extLst>
                </p14:cNvPr>
                <p14:cNvContentPartPr/>
                <p14:nvPr/>
              </p14:nvContentPartPr>
              <p14:xfrm>
                <a:off x="5153784" y="4460824"/>
                <a:ext cx="10080" cy="31680"/>
              </p14:xfrm>
            </p:contentPart>
          </mc:Choice>
          <mc:Fallback xmlns="">
            <p:pic>
              <p:nvPicPr>
                <p:cNvPr id="67" name="Pismo odręczne 66">
                  <a:extLst>
                    <a:ext uri="{FF2B5EF4-FFF2-40B4-BE49-F238E27FC236}">
                      <a16:creationId xmlns:a16="http://schemas.microsoft.com/office/drawing/2014/main" id="{BFDC1A95-17B6-FF22-EAED-A656C4B59543}"/>
                    </a:ext>
                  </a:extLst>
                </p:cNvPr>
                <p:cNvPicPr/>
                <p:nvPr/>
              </p:nvPicPr>
              <p:blipFill>
                <a:blip r:embed="rId97"/>
                <a:stretch>
                  <a:fillRect/>
                </a:stretch>
              </p:blipFill>
              <p:spPr>
                <a:xfrm>
                  <a:off x="5145144" y="4452184"/>
                  <a:ext cx="27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Pismo odręczne 73">
                  <a:extLst>
                    <a:ext uri="{FF2B5EF4-FFF2-40B4-BE49-F238E27FC236}">
                      <a16:creationId xmlns:a16="http://schemas.microsoft.com/office/drawing/2014/main" id="{C6CD1E7F-5A3E-FE6A-9DC9-A462BAF645E0}"/>
                    </a:ext>
                  </a:extLst>
                </p14:cNvPr>
                <p14:cNvContentPartPr/>
                <p14:nvPr/>
              </p14:nvContentPartPr>
              <p14:xfrm>
                <a:off x="4919424" y="4288024"/>
                <a:ext cx="219960" cy="204840"/>
              </p14:xfrm>
            </p:contentPart>
          </mc:Choice>
          <mc:Fallback xmlns="">
            <p:pic>
              <p:nvPicPr>
                <p:cNvPr id="74" name="Pismo odręczne 73">
                  <a:extLst>
                    <a:ext uri="{FF2B5EF4-FFF2-40B4-BE49-F238E27FC236}">
                      <a16:creationId xmlns:a16="http://schemas.microsoft.com/office/drawing/2014/main" id="{C6CD1E7F-5A3E-FE6A-9DC9-A462BAF645E0}"/>
                    </a:ext>
                  </a:extLst>
                </p:cNvPr>
                <p:cNvPicPr/>
                <p:nvPr/>
              </p:nvPicPr>
              <p:blipFill>
                <a:blip r:embed="rId99"/>
                <a:stretch>
                  <a:fillRect/>
                </a:stretch>
              </p:blipFill>
              <p:spPr>
                <a:xfrm>
                  <a:off x="4910424" y="4279384"/>
                  <a:ext cx="237600" cy="222480"/>
                </a:xfrm>
                <a:prstGeom prst="rect">
                  <a:avLst/>
                </a:prstGeom>
              </p:spPr>
            </p:pic>
          </mc:Fallback>
        </mc:AlternateContent>
      </p:grpSp>
    </p:spTree>
    <p:extLst>
      <p:ext uri="{BB962C8B-B14F-4D97-AF65-F5344CB8AC3E}">
        <p14:creationId xmlns:p14="http://schemas.microsoft.com/office/powerpoint/2010/main" val="114045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3FCC0-29E6-A540-C37E-93E99D04111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9613822-12F9-7B91-EC5E-04B0A03AF28C}"/>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C3CAFBB2-26FA-6257-E744-DCA5A4C8C807}"/>
              </a:ext>
            </a:extLst>
          </p:cNvPr>
          <p:cNvSpPr>
            <a:spLocks noGrp="1"/>
          </p:cNvSpPr>
          <p:nvPr>
            <p:ph idx="1"/>
          </p:nvPr>
        </p:nvSpPr>
        <p:spPr>
          <a:xfrm>
            <a:off x="609600" y="1643676"/>
            <a:ext cx="10972800" cy="5065663"/>
          </a:xfrm>
        </p:spPr>
        <p:txBody>
          <a:bodyPr>
            <a:normAutofit/>
          </a:bodyPr>
          <a:lstStyle/>
          <a:p>
            <a:pPr algn="just">
              <a:buFont typeface="Wingdings" panose="05000000000000000000" pitchFamily="2" charset="2"/>
              <a:buChar char="Ø"/>
            </a:pPr>
            <a:r>
              <a:rPr lang="pl-PL" sz="1600" dirty="0"/>
              <a:t>delimitacja szelfu kontynentalnego c.d.:</a:t>
            </a:r>
          </a:p>
          <a:p>
            <a:pPr algn="just">
              <a:buFont typeface="Wingdings" panose="05000000000000000000" pitchFamily="2" charset="2"/>
              <a:buChar char="§"/>
            </a:pPr>
            <a:r>
              <a:rPr lang="pl-PL" sz="1600" dirty="0"/>
              <a:t>jeżeli zewnętrzny skraj kontynentalny przekracza szerokość 200 mil, to maksymalna dopuszczalna szerokość szelfu nie może przekraczać 350 mil od linii podstawowej lub 100 mil od izobaty 2500 m</a:t>
            </a:r>
          </a:p>
          <a:p>
            <a:pPr marL="114300" indent="0" algn="just">
              <a:buNone/>
            </a:pPr>
            <a:r>
              <a:rPr lang="pl-PL" sz="1600" dirty="0"/>
              <a:t>*izobata – linia łącząca punkty o określonej głębokości</a:t>
            </a:r>
          </a:p>
          <a:p>
            <a:pPr marL="114300" indent="0" algn="just">
              <a:buNone/>
            </a:pPr>
            <a:endParaRPr lang="pl-PL" sz="1600" dirty="0"/>
          </a:p>
          <a:p>
            <a:pPr algn="just">
              <a:buFont typeface="Wingdings" panose="05000000000000000000" pitchFamily="2" charset="2"/>
              <a:buChar char="§"/>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CF841337-BA08-FEE7-BA7D-8F274C2ABC02}"/>
                  </a:ext>
                </a:extLst>
              </p14:cNvPr>
              <p14:cNvContentPartPr/>
              <p14:nvPr/>
            </p14:nvContentPartPr>
            <p14:xfrm>
              <a:off x="811464" y="3403144"/>
              <a:ext cx="10321920" cy="3330000"/>
            </p14:xfrm>
          </p:contentPart>
        </mc:Choice>
        <mc:Fallback xmlns="">
          <p:pic>
            <p:nvPicPr>
              <p:cNvPr id="6" name="Pismo odręczne 5">
                <a:extLst>
                  <a:ext uri="{FF2B5EF4-FFF2-40B4-BE49-F238E27FC236}">
                    <a16:creationId xmlns:a16="http://schemas.microsoft.com/office/drawing/2014/main" id="{CF841337-BA08-FEE7-BA7D-8F274C2ABC02}"/>
                  </a:ext>
                </a:extLst>
              </p:cNvPr>
              <p:cNvPicPr/>
              <p:nvPr/>
            </p:nvPicPr>
            <p:blipFill>
              <a:blip r:embed="rId3"/>
              <a:stretch>
                <a:fillRect/>
              </a:stretch>
            </p:blipFill>
            <p:spPr>
              <a:xfrm>
                <a:off x="802824" y="3394144"/>
                <a:ext cx="10339560" cy="3347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Pismo odręczne 6">
                <a:extLst>
                  <a:ext uri="{FF2B5EF4-FFF2-40B4-BE49-F238E27FC236}">
                    <a16:creationId xmlns:a16="http://schemas.microsoft.com/office/drawing/2014/main" id="{977C4492-54B1-EEAE-DA59-1A55170D3BB1}"/>
                  </a:ext>
                </a:extLst>
              </p14:cNvPr>
              <p14:cNvContentPartPr/>
              <p14:nvPr/>
            </p14:nvContentPartPr>
            <p14:xfrm>
              <a:off x="1413024" y="3419344"/>
              <a:ext cx="10212840" cy="221760"/>
            </p14:xfrm>
          </p:contentPart>
        </mc:Choice>
        <mc:Fallback xmlns="">
          <p:pic>
            <p:nvPicPr>
              <p:cNvPr id="7" name="Pismo odręczne 6">
                <a:extLst>
                  <a:ext uri="{FF2B5EF4-FFF2-40B4-BE49-F238E27FC236}">
                    <a16:creationId xmlns:a16="http://schemas.microsoft.com/office/drawing/2014/main" id="{977C4492-54B1-EEAE-DA59-1A55170D3BB1}"/>
                  </a:ext>
                </a:extLst>
              </p:cNvPr>
              <p:cNvPicPr/>
              <p:nvPr/>
            </p:nvPicPr>
            <p:blipFill>
              <a:blip r:embed="rId5"/>
              <a:stretch>
                <a:fillRect/>
              </a:stretch>
            </p:blipFill>
            <p:spPr>
              <a:xfrm>
                <a:off x="1404024" y="3410704"/>
                <a:ext cx="10230480" cy="239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2" name="Pismo odręczne 11">
                <a:extLst>
                  <a:ext uri="{FF2B5EF4-FFF2-40B4-BE49-F238E27FC236}">
                    <a16:creationId xmlns:a16="http://schemas.microsoft.com/office/drawing/2014/main" id="{3EB2337C-FF36-67F9-CC92-FDD23583A194}"/>
                  </a:ext>
                </a:extLst>
              </p14:cNvPr>
              <p14:cNvContentPartPr/>
              <p14:nvPr/>
            </p14:nvContentPartPr>
            <p14:xfrm>
              <a:off x="947184" y="3351304"/>
              <a:ext cx="127440" cy="40680"/>
            </p14:xfrm>
          </p:contentPart>
        </mc:Choice>
        <mc:Fallback xmlns="">
          <p:pic>
            <p:nvPicPr>
              <p:cNvPr id="12" name="Pismo odręczne 11">
                <a:extLst>
                  <a:ext uri="{FF2B5EF4-FFF2-40B4-BE49-F238E27FC236}">
                    <a16:creationId xmlns:a16="http://schemas.microsoft.com/office/drawing/2014/main" id="{3EB2337C-FF36-67F9-CC92-FDD23583A194}"/>
                  </a:ext>
                </a:extLst>
              </p:cNvPr>
              <p:cNvPicPr/>
              <p:nvPr/>
            </p:nvPicPr>
            <p:blipFill>
              <a:blip r:embed="rId7"/>
              <a:stretch>
                <a:fillRect/>
              </a:stretch>
            </p:blipFill>
            <p:spPr>
              <a:xfrm>
                <a:off x="929184" y="3333304"/>
                <a:ext cx="163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Pismo odręczne 16">
                <a:extLst>
                  <a:ext uri="{FF2B5EF4-FFF2-40B4-BE49-F238E27FC236}">
                    <a16:creationId xmlns:a16="http://schemas.microsoft.com/office/drawing/2014/main" id="{B2A1CD6F-9961-82AA-8747-37B0102E90F4}"/>
                  </a:ext>
                </a:extLst>
              </p14:cNvPr>
              <p14:cNvContentPartPr/>
              <p14:nvPr/>
            </p14:nvContentPartPr>
            <p14:xfrm>
              <a:off x="673944" y="3455344"/>
              <a:ext cx="2644920" cy="556920"/>
            </p14:xfrm>
          </p:contentPart>
        </mc:Choice>
        <mc:Fallback xmlns="">
          <p:pic>
            <p:nvPicPr>
              <p:cNvPr id="17" name="Pismo odręczne 16">
                <a:extLst>
                  <a:ext uri="{FF2B5EF4-FFF2-40B4-BE49-F238E27FC236}">
                    <a16:creationId xmlns:a16="http://schemas.microsoft.com/office/drawing/2014/main" id="{B2A1CD6F-9961-82AA-8747-37B0102E90F4}"/>
                  </a:ext>
                </a:extLst>
              </p:cNvPr>
              <p:cNvPicPr/>
              <p:nvPr/>
            </p:nvPicPr>
            <p:blipFill>
              <a:blip r:embed="rId9"/>
              <a:stretch>
                <a:fillRect/>
              </a:stretch>
            </p:blipFill>
            <p:spPr>
              <a:xfrm>
                <a:off x="638304" y="3383704"/>
                <a:ext cx="271656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Pismo odręczne 17">
                <a:extLst>
                  <a:ext uri="{FF2B5EF4-FFF2-40B4-BE49-F238E27FC236}">
                    <a16:creationId xmlns:a16="http://schemas.microsoft.com/office/drawing/2014/main" id="{429795E9-4D29-72B4-9226-A11D820C0013}"/>
                  </a:ext>
                </a:extLst>
              </p14:cNvPr>
              <p14:cNvContentPartPr/>
              <p14:nvPr/>
            </p14:nvContentPartPr>
            <p14:xfrm>
              <a:off x="858264" y="3705904"/>
              <a:ext cx="2266920" cy="453600"/>
            </p14:xfrm>
          </p:contentPart>
        </mc:Choice>
        <mc:Fallback xmlns="">
          <p:pic>
            <p:nvPicPr>
              <p:cNvPr id="18" name="Pismo odręczne 17">
                <a:extLst>
                  <a:ext uri="{FF2B5EF4-FFF2-40B4-BE49-F238E27FC236}">
                    <a16:creationId xmlns:a16="http://schemas.microsoft.com/office/drawing/2014/main" id="{429795E9-4D29-72B4-9226-A11D820C0013}"/>
                  </a:ext>
                </a:extLst>
              </p:cNvPr>
              <p:cNvPicPr/>
              <p:nvPr/>
            </p:nvPicPr>
            <p:blipFill>
              <a:blip r:embed="rId11"/>
              <a:stretch>
                <a:fillRect/>
              </a:stretch>
            </p:blipFill>
            <p:spPr>
              <a:xfrm>
                <a:off x="822624" y="3633904"/>
                <a:ext cx="233856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Pismo odręczne 18">
                <a:extLst>
                  <a:ext uri="{FF2B5EF4-FFF2-40B4-BE49-F238E27FC236}">
                    <a16:creationId xmlns:a16="http://schemas.microsoft.com/office/drawing/2014/main" id="{A9A4100C-8B2C-5CEB-89E8-CAA03C4E4F89}"/>
                  </a:ext>
                </a:extLst>
              </p14:cNvPr>
              <p14:cNvContentPartPr/>
              <p14:nvPr/>
            </p14:nvContentPartPr>
            <p14:xfrm>
              <a:off x="371184" y="3384784"/>
              <a:ext cx="1130760" cy="73080"/>
            </p14:xfrm>
          </p:contentPart>
        </mc:Choice>
        <mc:Fallback xmlns="">
          <p:pic>
            <p:nvPicPr>
              <p:cNvPr id="19" name="Pismo odręczne 18">
                <a:extLst>
                  <a:ext uri="{FF2B5EF4-FFF2-40B4-BE49-F238E27FC236}">
                    <a16:creationId xmlns:a16="http://schemas.microsoft.com/office/drawing/2014/main" id="{A9A4100C-8B2C-5CEB-89E8-CAA03C4E4F89}"/>
                  </a:ext>
                </a:extLst>
              </p:cNvPr>
              <p:cNvPicPr/>
              <p:nvPr/>
            </p:nvPicPr>
            <p:blipFill>
              <a:blip r:embed="rId13"/>
              <a:stretch>
                <a:fillRect/>
              </a:stretch>
            </p:blipFill>
            <p:spPr>
              <a:xfrm>
                <a:off x="362184" y="3375784"/>
                <a:ext cx="1148400" cy="90720"/>
              </a:xfrm>
              <a:prstGeom prst="rect">
                <a:avLst/>
              </a:prstGeom>
            </p:spPr>
          </p:pic>
        </mc:Fallback>
      </mc:AlternateContent>
      <p:grpSp>
        <p:nvGrpSpPr>
          <p:cNvPr id="24" name="Grupa 23">
            <a:extLst>
              <a:ext uri="{FF2B5EF4-FFF2-40B4-BE49-F238E27FC236}">
                <a16:creationId xmlns:a16="http://schemas.microsoft.com/office/drawing/2014/main" id="{A89F9538-BD62-794B-D955-01CE898B91BD}"/>
              </a:ext>
            </a:extLst>
          </p:cNvPr>
          <p:cNvGrpSpPr/>
          <p:nvPr/>
        </p:nvGrpSpPr>
        <p:grpSpPr>
          <a:xfrm>
            <a:off x="316104" y="2848024"/>
            <a:ext cx="847440" cy="399240"/>
            <a:chOff x="316104" y="2848024"/>
            <a:chExt cx="847440" cy="39924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Pismo odręczne 19">
                  <a:extLst>
                    <a:ext uri="{FF2B5EF4-FFF2-40B4-BE49-F238E27FC236}">
                      <a16:creationId xmlns:a16="http://schemas.microsoft.com/office/drawing/2014/main" id="{C9D688CD-BE22-7593-A6BF-94F6C92DB923}"/>
                    </a:ext>
                  </a:extLst>
                </p14:cNvPr>
                <p14:cNvContentPartPr/>
                <p14:nvPr/>
              </p14:nvContentPartPr>
              <p14:xfrm>
                <a:off x="316104" y="2848024"/>
                <a:ext cx="463680" cy="214920"/>
              </p14:xfrm>
            </p:contentPart>
          </mc:Choice>
          <mc:Fallback xmlns="">
            <p:pic>
              <p:nvPicPr>
                <p:cNvPr id="20" name="Pismo odręczne 19">
                  <a:extLst>
                    <a:ext uri="{FF2B5EF4-FFF2-40B4-BE49-F238E27FC236}">
                      <a16:creationId xmlns:a16="http://schemas.microsoft.com/office/drawing/2014/main" id="{C9D688CD-BE22-7593-A6BF-94F6C92DB923}"/>
                    </a:ext>
                  </a:extLst>
                </p:cNvPr>
                <p:cNvPicPr/>
                <p:nvPr/>
              </p:nvPicPr>
              <p:blipFill>
                <a:blip r:embed="rId15"/>
                <a:stretch>
                  <a:fillRect/>
                </a:stretch>
              </p:blipFill>
              <p:spPr>
                <a:xfrm>
                  <a:off x="298464" y="2830024"/>
                  <a:ext cx="499320" cy="250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1" name="Pismo odręczne 20">
                  <a:extLst>
                    <a:ext uri="{FF2B5EF4-FFF2-40B4-BE49-F238E27FC236}">
                      <a16:creationId xmlns:a16="http://schemas.microsoft.com/office/drawing/2014/main" id="{3E83459D-DA19-492C-E361-F8435EE0FE14}"/>
                    </a:ext>
                  </a:extLst>
                </p14:cNvPr>
                <p14:cNvContentPartPr/>
                <p14:nvPr/>
              </p14:nvContentPartPr>
              <p14:xfrm>
                <a:off x="570624" y="2991664"/>
                <a:ext cx="41040" cy="98640"/>
              </p14:xfrm>
            </p:contentPart>
          </mc:Choice>
          <mc:Fallback xmlns="">
            <p:pic>
              <p:nvPicPr>
                <p:cNvPr id="21" name="Pismo odręczne 20">
                  <a:extLst>
                    <a:ext uri="{FF2B5EF4-FFF2-40B4-BE49-F238E27FC236}">
                      <a16:creationId xmlns:a16="http://schemas.microsoft.com/office/drawing/2014/main" id="{3E83459D-DA19-492C-E361-F8435EE0FE14}"/>
                    </a:ext>
                  </a:extLst>
                </p:cNvPr>
                <p:cNvPicPr/>
                <p:nvPr/>
              </p:nvPicPr>
              <p:blipFill>
                <a:blip r:embed="rId17"/>
                <a:stretch>
                  <a:fillRect/>
                </a:stretch>
              </p:blipFill>
              <p:spPr>
                <a:xfrm>
                  <a:off x="552624" y="2974024"/>
                  <a:ext cx="76680" cy="134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3" name="Pismo odręczne 22">
                  <a:extLst>
                    <a:ext uri="{FF2B5EF4-FFF2-40B4-BE49-F238E27FC236}">
                      <a16:creationId xmlns:a16="http://schemas.microsoft.com/office/drawing/2014/main" id="{8758A073-065C-8B75-6CD1-8C850682596C}"/>
                    </a:ext>
                  </a:extLst>
                </p14:cNvPr>
                <p14:cNvContentPartPr/>
                <p14:nvPr/>
              </p14:nvContentPartPr>
              <p14:xfrm>
                <a:off x="723624" y="3010744"/>
                <a:ext cx="439920" cy="236520"/>
              </p14:xfrm>
            </p:contentPart>
          </mc:Choice>
          <mc:Fallback xmlns="">
            <p:pic>
              <p:nvPicPr>
                <p:cNvPr id="23" name="Pismo odręczne 22">
                  <a:extLst>
                    <a:ext uri="{FF2B5EF4-FFF2-40B4-BE49-F238E27FC236}">
                      <a16:creationId xmlns:a16="http://schemas.microsoft.com/office/drawing/2014/main" id="{8758A073-065C-8B75-6CD1-8C850682596C}"/>
                    </a:ext>
                  </a:extLst>
                </p:cNvPr>
                <p:cNvPicPr/>
                <p:nvPr/>
              </p:nvPicPr>
              <p:blipFill>
                <a:blip r:embed="rId19"/>
                <a:stretch>
                  <a:fillRect/>
                </a:stretch>
              </p:blipFill>
              <p:spPr>
                <a:xfrm>
                  <a:off x="705624" y="2993104"/>
                  <a:ext cx="475560" cy="272160"/>
                </a:xfrm>
                <a:prstGeom prst="rect">
                  <a:avLst/>
                </a:prstGeom>
              </p:spPr>
            </p:pic>
          </mc:Fallback>
        </mc:AlternateContent>
      </p:grpSp>
      <p:grpSp>
        <p:nvGrpSpPr>
          <p:cNvPr id="27" name="Grupa 26">
            <a:extLst>
              <a:ext uri="{FF2B5EF4-FFF2-40B4-BE49-F238E27FC236}">
                <a16:creationId xmlns:a16="http://schemas.microsoft.com/office/drawing/2014/main" id="{7402BF9D-670D-E298-D282-DBCAA7C4DA93}"/>
              </a:ext>
            </a:extLst>
          </p:cNvPr>
          <p:cNvGrpSpPr/>
          <p:nvPr/>
        </p:nvGrpSpPr>
        <p:grpSpPr>
          <a:xfrm>
            <a:off x="429144" y="3008584"/>
            <a:ext cx="554040" cy="330840"/>
            <a:chOff x="429144" y="3008584"/>
            <a:chExt cx="554040" cy="330840"/>
          </a:xfrm>
        </p:grpSpPr>
        <mc:AlternateContent xmlns:mc="http://schemas.openxmlformats.org/markup-compatibility/2006" xmlns:p14="http://schemas.microsoft.com/office/powerpoint/2010/main">
          <mc:Choice Requires="p14">
            <p:contentPart p14:bwMode="auto" r:id="rId20">
              <p14:nvContentPartPr>
                <p14:cNvPr id="25" name="Pismo odręczne 24">
                  <a:extLst>
                    <a:ext uri="{FF2B5EF4-FFF2-40B4-BE49-F238E27FC236}">
                      <a16:creationId xmlns:a16="http://schemas.microsoft.com/office/drawing/2014/main" id="{94504CC8-B57D-FDFE-6068-10DF996AA480}"/>
                    </a:ext>
                  </a:extLst>
                </p14:cNvPr>
                <p14:cNvContentPartPr/>
                <p14:nvPr/>
              </p14:nvContentPartPr>
              <p14:xfrm>
                <a:off x="429144" y="3008584"/>
                <a:ext cx="113040" cy="326520"/>
              </p14:xfrm>
            </p:contentPart>
          </mc:Choice>
          <mc:Fallback xmlns="">
            <p:pic>
              <p:nvPicPr>
                <p:cNvPr id="25" name="Pismo odręczne 24">
                  <a:extLst>
                    <a:ext uri="{FF2B5EF4-FFF2-40B4-BE49-F238E27FC236}">
                      <a16:creationId xmlns:a16="http://schemas.microsoft.com/office/drawing/2014/main" id="{94504CC8-B57D-FDFE-6068-10DF996AA480}"/>
                    </a:ext>
                  </a:extLst>
                </p:cNvPr>
                <p:cNvPicPr/>
                <p:nvPr/>
              </p:nvPicPr>
              <p:blipFill>
                <a:blip r:embed="rId21"/>
                <a:stretch>
                  <a:fillRect/>
                </a:stretch>
              </p:blipFill>
              <p:spPr>
                <a:xfrm>
                  <a:off x="411144" y="2990944"/>
                  <a:ext cx="1486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Pismo odręczne 25">
                  <a:extLst>
                    <a:ext uri="{FF2B5EF4-FFF2-40B4-BE49-F238E27FC236}">
                      <a16:creationId xmlns:a16="http://schemas.microsoft.com/office/drawing/2014/main" id="{A243564C-4AC0-0F84-97E6-221557B29BF9}"/>
                    </a:ext>
                  </a:extLst>
                </p14:cNvPr>
                <p14:cNvContentPartPr/>
                <p14:nvPr/>
              </p14:nvContentPartPr>
              <p14:xfrm>
                <a:off x="932064" y="3166264"/>
                <a:ext cx="51120" cy="173160"/>
              </p14:xfrm>
            </p:contentPart>
          </mc:Choice>
          <mc:Fallback xmlns="">
            <p:pic>
              <p:nvPicPr>
                <p:cNvPr id="26" name="Pismo odręczne 25">
                  <a:extLst>
                    <a:ext uri="{FF2B5EF4-FFF2-40B4-BE49-F238E27FC236}">
                      <a16:creationId xmlns:a16="http://schemas.microsoft.com/office/drawing/2014/main" id="{A243564C-4AC0-0F84-97E6-221557B29BF9}"/>
                    </a:ext>
                  </a:extLst>
                </p:cNvPr>
                <p:cNvPicPr/>
                <p:nvPr/>
              </p:nvPicPr>
              <p:blipFill>
                <a:blip r:embed="rId23"/>
                <a:stretch>
                  <a:fillRect/>
                </a:stretch>
              </p:blipFill>
              <p:spPr>
                <a:xfrm>
                  <a:off x="914424" y="3148264"/>
                  <a:ext cx="86760" cy="2088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8" name="Pismo odręczne 27">
                <a:extLst>
                  <a:ext uri="{FF2B5EF4-FFF2-40B4-BE49-F238E27FC236}">
                    <a16:creationId xmlns:a16="http://schemas.microsoft.com/office/drawing/2014/main" id="{6C5337FC-7CC9-CA9C-81F2-A3349B3F40D8}"/>
                  </a:ext>
                </a:extLst>
              </p14:cNvPr>
              <p14:cNvContentPartPr/>
              <p14:nvPr/>
            </p14:nvContentPartPr>
            <p14:xfrm>
              <a:off x="1001544" y="3089944"/>
              <a:ext cx="15480" cy="27000"/>
            </p14:xfrm>
          </p:contentPart>
        </mc:Choice>
        <mc:Fallback xmlns="">
          <p:pic>
            <p:nvPicPr>
              <p:cNvPr id="28" name="Pismo odręczne 27">
                <a:extLst>
                  <a:ext uri="{FF2B5EF4-FFF2-40B4-BE49-F238E27FC236}">
                    <a16:creationId xmlns:a16="http://schemas.microsoft.com/office/drawing/2014/main" id="{6C5337FC-7CC9-CA9C-81F2-A3349B3F40D8}"/>
                  </a:ext>
                </a:extLst>
              </p:cNvPr>
              <p:cNvPicPr/>
              <p:nvPr/>
            </p:nvPicPr>
            <p:blipFill>
              <a:blip r:embed="rId25"/>
              <a:stretch>
                <a:fillRect/>
              </a:stretch>
            </p:blipFill>
            <p:spPr>
              <a:xfrm>
                <a:off x="983904" y="3071944"/>
                <a:ext cx="51120" cy="62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29" name="Pismo odręczne 28">
                <a:extLst>
                  <a:ext uri="{FF2B5EF4-FFF2-40B4-BE49-F238E27FC236}">
                    <a16:creationId xmlns:a16="http://schemas.microsoft.com/office/drawing/2014/main" id="{1D119408-843C-D799-1E76-AEAE9DC32020}"/>
                  </a:ext>
                </a:extLst>
              </p14:cNvPr>
              <p14:cNvContentPartPr/>
              <p14:nvPr/>
            </p14:nvContentPartPr>
            <p14:xfrm>
              <a:off x="611304" y="3174184"/>
              <a:ext cx="212400" cy="162360"/>
            </p14:xfrm>
          </p:contentPart>
        </mc:Choice>
        <mc:Fallback xmlns="">
          <p:pic>
            <p:nvPicPr>
              <p:cNvPr id="29" name="Pismo odręczne 28">
                <a:extLst>
                  <a:ext uri="{FF2B5EF4-FFF2-40B4-BE49-F238E27FC236}">
                    <a16:creationId xmlns:a16="http://schemas.microsoft.com/office/drawing/2014/main" id="{1D119408-843C-D799-1E76-AEAE9DC32020}"/>
                  </a:ext>
                </a:extLst>
              </p:cNvPr>
              <p:cNvPicPr/>
              <p:nvPr/>
            </p:nvPicPr>
            <p:blipFill>
              <a:blip r:embed="rId27"/>
              <a:stretch>
                <a:fillRect/>
              </a:stretch>
            </p:blipFill>
            <p:spPr>
              <a:xfrm>
                <a:off x="593664" y="3156544"/>
                <a:ext cx="248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Pismo odręczne 29">
                <a:extLst>
                  <a:ext uri="{FF2B5EF4-FFF2-40B4-BE49-F238E27FC236}">
                    <a16:creationId xmlns:a16="http://schemas.microsoft.com/office/drawing/2014/main" id="{8934A8AC-BB4C-45B8-F646-B39BD2A3935A}"/>
                  </a:ext>
                </a:extLst>
              </p14:cNvPr>
              <p14:cNvContentPartPr/>
              <p14:nvPr/>
            </p14:nvContentPartPr>
            <p14:xfrm>
              <a:off x="676104" y="3319264"/>
              <a:ext cx="33840" cy="64080"/>
            </p14:xfrm>
          </p:contentPart>
        </mc:Choice>
        <mc:Fallback xmlns="">
          <p:pic>
            <p:nvPicPr>
              <p:cNvPr id="30" name="Pismo odręczne 29">
                <a:extLst>
                  <a:ext uri="{FF2B5EF4-FFF2-40B4-BE49-F238E27FC236}">
                    <a16:creationId xmlns:a16="http://schemas.microsoft.com/office/drawing/2014/main" id="{8934A8AC-BB4C-45B8-F646-B39BD2A3935A}"/>
                  </a:ext>
                </a:extLst>
              </p:cNvPr>
              <p:cNvPicPr/>
              <p:nvPr/>
            </p:nvPicPr>
            <p:blipFill>
              <a:blip r:embed="rId29"/>
              <a:stretch>
                <a:fillRect/>
              </a:stretch>
            </p:blipFill>
            <p:spPr>
              <a:xfrm>
                <a:off x="658104" y="3301264"/>
                <a:ext cx="69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Pismo odręczne 30">
                <a:extLst>
                  <a:ext uri="{FF2B5EF4-FFF2-40B4-BE49-F238E27FC236}">
                    <a16:creationId xmlns:a16="http://schemas.microsoft.com/office/drawing/2014/main" id="{70892B00-FD12-7F0B-CCF0-4C9B5B9FDDC6}"/>
                  </a:ext>
                </a:extLst>
              </p14:cNvPr>
              <p14:cNvContentPartPr/>
              <p14:nvPr/>
            </p14:nvContentPartPr>
            <p14:xfrm>
              <a:off x="703464" y="3678184"/>
              <a:ext cx="149760" cy="37080"/>
            </p14:xfrm>
          </p:contentPart>
        </mc:Choice>
        <mc:Fallback xmlns="">
          <p:pic>
            <p:nvPicPr>
              <p:cNvPr id="31" name="Pismo odręczne 30">
                <a:extLst>
                  <a:ext uri="{FF2B5EF4-FFF2-40B4-BE49-F238E27FC236}">
                    <a16:creationId xmlns:a16="http://schemas.microsoft.com/office/drawing/2014/main" id="{70892B00-FD12-7F0B-CCF0-4C9B5B9FDDC6}"/>
                  </a:ext>
                </a:extLst>
              </p:cNvPr>
              <p:cNvPicPr/>
              <p:nvPr/>
            </p:nvPicPr>
            <p:blipFill>
              <a:blip r:embed="rId31"/>
              <a:stretch>
                <a:fillRect/>
              </a:stretch>
            </p:blipFill>
            <p:spPr>
              <a:xfrm>
                <a:off x="667824" y="3606184"/>
                <a:ext cx="221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Pismo odręczne 31">
                <a:extLst>
                  <a:ext uri="{FF2B5EF4-FFF2-40B4-BE49-F238E27FC236}">
                    <a16:creationId xmlns:a16="http://schemas.microsoft.com/office/drawing/2014/main" id="{1D290A73-2F02-03B3-E88A-0BCB47C92E1D}"/>
                  </a:ext>
                </a:extLst>
              </p14:cNvPr>
              <p14:cNvContentPartPr/>
              <p14:nvPr/>
            </p14:nvContentPartPr>
            <p14:xfrm>
              <a:off x="346344" y="3443104"/>
              <a:ext cx="457560" cy="492840"/>
            </p14:xfrm>
          </p:contentPart>
        </mc:Choice>
        <mc:Fallback xmlns="">
          <p:pic>
            <p:nvPicPr>
              <p:cNvPr id="32" name="Pismo odręczne 31">
                <a:extLst>
                  <a:ext uri="{FF2B5EF4-FFF2-40B4-BE49-F238E27FC236}">
                    <a16:creationId xmlns:a16="http://schemas.microsoft.com/office/drawing/2014/main" id="{1D290A73-2F02-03B3-E88A-0BCB47C92E1D}"/>
                  </a:ext>
                </a:extLst>
              </p:cNvPr>
              <p:cNvPicPr/>
              <p:nvPr/>
            </p:nvPicPr>
            <p:blipFill>
              <a:blip r:embed="rId33"/>
              <a:stretch>
                <a:fillRect/>
              </a:stretch>
            </p:blipFill>
            <p:spPr>
              <a:xfrm>
                <a:off x="310704" y="3371104"/>
                <a:ext cx="52920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Pismo odręczne 32">
                <a:extLst>
                  <a:ext uri="{FF2B5EF4-FFF2-40B4-BE49-F238E27FC236}">
                    <a16:creationId xmlns:a16="http://schemas.microsoft.com/office/drawing/2014/main" id="{DF0CAAAD-0D81-3374-4C9D-ADA20D316465}"/>
                  </a:ext>
                </a:extLst>
              </p14:cNvPr>
              <p14:cNvContentPartPr/>
              <p14:nvPr/>
            </p14:nvContentPartPr>
            <p14:xfrm>
              <a:off x="411144" y="3607624"/>
              <a:ext cx="4178880" cy="2980440"/>
            </p14:xfrm>
          </p:contentPart>
        </mc:Choice>
        <mc:Fallback xmlns="">
          <p:pic>
            <p:nvPicPr>
              <p:cNvPr id="33" name="Pismo odręczne 32">
                <a:extLst>
                  <a:ext uri="{FF2B5EF4-FFF2-40B4-BE49-F238E27FC236}">
                    <a16:creationId xmlns:a16="http://schemas.microsoft.com/office/drawing/2014/main" id="{DF0CAAAD-0D81-3374-4C9D-ADA20D316465}"/>
                  </a:ext>
                </a:extLst>
              </p:cNvPr>
              <p:cNvPicPr/>
              <p:nvPr/>
            </p:nvPicPr>
            <p:blipFill>
              <a:blip r:embed="rId35"/>
              <a:stretch>
                <a:fillRect/>
              </a:stretch>
            </p:blipFill>
            <p:spPr>
              <a:xfrm>
                <a:off x="375504" y="3535624"/>
                <a:ext cx="4250520" cy="3124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Pismo odręczne 33">
                <a:extLst>
                  <a:ext uri="{FF2B5EF4-FFF2-40B4-BE49-F238E27FC236}">
                    <a16:creationId xmlns:a16="http://schemas.microsoft.com/office/drawing/2014/main" id="{B01D822E-9AFE-889A-66A3-40ACEDAD772E}"/>
                  </a:ext>
                </a:extLst>
              </p14:cNvPr>
              <p14:cNvContentPartPr/>
              <p14:nvPr/>
            </p14:nvContentPartPr>
            <p14:xfrm>
              <a:off x="1381344" y="3742624"/>
              <a:ext cx="6134760" cy="2877120"/>
            </p14:xfrm>
          </p:contentPart>
        </mc:Choice>
        <mc:Fallback xmlns="">
          <p:pic>
            <p:nvPicPr>
              <p:cNvPr id="34" name="Pismo odręczne 33">
                <a:extLst>
                  <a:ext uri="{FF2B5EF4-FFF2-40B4-BE49-F238E27FC236}">
                    <a16:creationId xmlns:a16="http://schemas.microsoft.com/office/drawing/2014/main" id="{B01D822E-9AFE-889A-66A3-40ACEDAD772E}"/>
                  </a:ext>
                </a:extLst>
              </p:cNvPr>
              <p:cNvPicPr/>
              <p:nvPr/>
            </p:nvPicPr>
            <p:blipFill>
              <a:blip r:embed="rId37"/>
              <a:stretch>
                <a:fillRect/>
              </a:stretch>
            </p:blipFill>
            <p:spPr>
              <a:xfrm>
                <a:off x="1345704" y="3670624"/>
                <a:ext cx="6206400" cy="3020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Pismo odręczne 34">
                <a:extLst>
                  <a:ext uri="{FF2B5EF4-FFF2-40B4-BE49-F238E27FC236}">
                    <a16:creationId xmlns:a16="http://schemas.microsoft.com/office/drawing/2014/main" id="{8EAE000E-C9FC-2FBB-7500-62B15A74D465}"/>
                  </a:ext>
                </a:extLst>
              </p14:cNvPr>
              <p14:cNvContentPartPr/>
              <p14:nvPr/>
            </p14:nvContentPartPr>
            <p14:xfrm>
              <a:off x="433464" y="4187944"/>
              <a:ext cx="10564200" cy="2590200"/>
            </p14:xfrm>
          </p:contentPart>
        </mc:Choice>
        <mc:Fallback xmlns="">
          <p:pic>
            <p:nvPicPr>
              <p:cNvPr id="35" name="Pismo odręczne 34">
                <a:extLst>
                  <a:ext uri="{FF2B5EF4-FFF2-40B4-BE49-F238E27FC236}">
                    <a16:creationId xmlns:a16="http://schemas.microsoft.com/office/drawing/2014/main" id="{8EAE000E-C9FC-2FBB-7500-62B15A74D465}"/>
                  </a:ext>
                </a:extLst>
              </p:cNvPr>
              <p:cNvPicPr/>
              <p:nvPr/>
            </p:nvPicPr>
            <p:blipFill>
              <a:blip r:embed="rId39"/>
              <a:stretch>
                <a:fillRect/>
              </a:stretch>
            </p:blipFill>
            <p:spPr>
              <a:xfrm>
                <a:off x="397824" y="4115944"/>
                <a:ext cx="10635840" cy="2733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Pismo odręczne 35">
                <a:extLst>
                  <a:ext uri="{FF2B5EF4-FFF2-40B4-BE49-F238E27FC236}">
                    <a16:creationId xmlns:a16="http://schemas.microsoft.com/office/drawing/2014/main" id="{C3B914D4-3687-816A-D7B8-F6C5F388FED0}"/>
                  </a:ext>
                </a:extLst>
              </p14:cNvPr>
              <p14:cNvContentPartPr/>
              <p14:nvPr/>
            </p14:nvContentPartPr>
            <p14:xfrm>
              <a:off x="11025744" y="6759784"/>
              <a:ext cx="654840" cy="27720"/>
            </p14:xfrm>
          </p:contentPart>
        </mc:Choice>
        <mc:Fallback xmlns="">
          <p:pic>
            <p:nvPicPr>
              <p:cNvPr id="36" name="Pismo odręczne 35">
                <a:extLst>
                  <a:ext uri="{FF2B5EF4-FFF2-40B4-BE49-F238E27FC236}">
                    <a16:creationId xmlns:a16="http://schemas.microsoft.com/office/drawing/2014/main" id="{C3B914D4-3687-816A-D7B8-F6C5F388FED0}"/>
                  </a:ext>
                </a:extLst>
              </p:cNvPr>
              <p:cNvPicPr/>
              <p:nvPr/>
            </p:nvPicPr>
            <p:blipFill>
              <a:blip r:embed="rId41"/>
              <a:stretch>
                <a:fillRect/>
              </a:stretch>
            </p:blipFill>
            <p:spPr>
              <a:xfrm>
                <a:off x="10990104" y="6688144"/>
                <a:ext cx="726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Pismo odręczne 36">
                <a:extLst>
                  <a:ext uri="{FF2B5EF4-FFF2-40B4-BE49-F238E27FC236}">
                    <a16:creationId xmlns:a16="http://schemas.microsoft.com/office/drawing/2014/main" id="{923F48D7-6624-B645-D1A6-BAE4FDD2D10A}"/>
                  </a:ext>
                </a:extLst>
              </p14:cNvPr>
              <p14:cNvContentPartPr/>
              <p14:nvPr/>
            </p14:nvContentPartPr>
            <p14:xfrm>
              <a:off x="11637744" y="6775984"/>
              <a:ext cx="178560" cy="13680"/>
            </p14:xfrm>
          </p:contentPart>
        </mc:Choice>
        <mc:Fallback xmlns="">
          <p:pic>
            <p:nvPicPr>
              <p:cNvPr id="37" name="Pismo odręczne 36">
                <a:extLst>
                  <a:ext uri="{FF2B5EF4-FFF2-40B4-BE49-F238E27FC236}">
                    <a16:creationId xmlns:a16="http://schemas.microsoft.com/office/drawing/2014/main" id="{923F48D7-6624-B645-D1A6-BAE4FDD2D10A}"/>
                  </a:ext>
                </a:extLst>
              </p:cNvPr>
              <p:cNvPicPr/>
              <p:nvPr/>
            </p:nvPicPr>
            <p:blipFill>
              <a:blip r:embed="rId43"/>
              <a:stretch>
                <a:fillRect/>
              </a:stretch>
            </p:blipFill>
            <p:spPr>
              <a:xfrm>
                <a:off x="11601744" y="6704344"/>
                <a:ext cx="250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Pismo odręczne 37">
                <a:extLst>
                  <a:ext uri="{FF2B5EF4-FFF2-40B4-BE49-F238E27FC236}">
                    <a16:creationId xmlns:a16="http://schemas.microsoft.com/office/drawing/2014/main" id="{C97C9047-1335-224C-6DC2-14D3EFEA59B5}"/>
                  </a:ext>
                </a:extLst>
              </p14:cNvPr>
              <p14:cNvContentPartPr/>
              <p14:nvPr/>
            </p14:nvContentPartPr>
            <p14:xfrm>
              <a:off x="5728344" y="4400704"/>
              <a:ext cx="4125960" cy="2313720"/>
            </p14:xfrm>
          </p:contentPart>
        </mc:Choice>
        <mc:Fallback xmlns="">
          <p:pic>
            <p:nvPicPr>
              <p:cNvPr id="38" name="Pismo odręczne 37">
                <a:extLst>
                  <a:ext uri="{FF2B5EF4-FFF2-40B4-BE49-F238E27FC236}">
                    <a16:creationId xmlns:a16="http://schemas.microsoft.com/office/drawing/2014/main" id="{C97C9047-1335-224C-6DC2-14D3EFEA59B5}"/>
                  </a:ext>
                </a:extLst>
              </p:cNvPr>
              <p:cNvPicPr/>
              <p:nvPr/>
            </p:nvPicPr>
            <p:blipFill>
              <a:blip r:embed="rId45"/>
              <a:stretch>
                <a:fillRect/>
              </a:stretch>
            </p:blipFill>
            <p:spPr>
              <a:xfrm>
                <a:off x="5692704" y="4329064"/>
                <a:ext cx="4197600" cy="245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Pismo odręczne 38">
                <a:extLst>
                  <a:ext uri="{FF2B5EF4-FFF2-40B4-BE49-F238E27FC236}">
                    <a16:creationId xmlns:a16="http://schemas.microsoft.com/office/drawing/2014/main" id="{3B36C312-BB1F-21F5-91C6-40006289A029}"/>
                  </a:ext>
                </a:extLst>
              </p14:cNvPr>
              <p14:cNvContentPartPr/>
              <p14:nvPr/>
            </p14:nvContentPartPr>
            <p14:xfrm>
              <a:off x="7833984" y="5091184"/>
              <a:ext cx="1939680" cy="1611360"/>
            </p14:xfrm>
          </p:contentPart>
        </mc:Choice>
        <mc:Fallback xmlns="">
          <p:pic>
            <p:nvPicPr>
              <p:cNvPr id="39" name="Pismo odręczne 38">
                <a:extLst>
                  <a:ext uri="{FF2B5EF4-FFF2-40B4-BE49-F238E27FC236}">
                    <a16:creationId xmlns:a16="http://schemas.microsoft.com/office/drawing/2014/main" id="{3B36C312-BB1F-21F5-91C6-40006289A029}"/>
                  </a:ext>
                </a:extLst>
              </p:cNvPr>
              <p:cNvPicPr/>
              <p:nvPr/>
            </p:nvPicPr>
            <p:blipFill>
              <a:blip r:embed="rId47"/>
              <a:stretch>
                <a:fillRect/>
              </a:stretch>
            </p:blipFill>
            <p:spPr>
              <a:xfrm>
                <a:off x="7797984" y="5019544"/>
                <a:ext cx="2011320" cy="1755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Pismo odręczne 39">
                <a:extLst>
                  <a:ext uri="{FF2B5EF4-FFF2-40B4-BE49-F238E27FC236}">
                    <a16:creationId xmlns:a16="http://schemas.microsoft.com/office/drawing/2014/main" id="{9A19C28C-EECA-8AD5-0824-4CBC21DB7D3A}"/>
                  </a:ext>
                </a:extLst>
              </p14:cNvPr>
              <p14:cNvContentPartPr/>
              <p14:nvPr/>
            </p14:nvContentPartPr>
            <p14:xfrm>
              <a:off x="1523184" y="3475864"/>
              <a:ext cx="99360" cy="14760"/>
            </p14:xfrm>
          </p:contentPart>
        </mc:Choice>
        <mc:Fallback xmlns="">
          <p:pic>
            <p:nvPicPr>
              <p:cNvPr id="40" name="Pismo odręczne 39">
                <a:extLst>
                  <a:ext uri="{FF2B5EF4-FFF2-40B4-BE49-F238E27FC236}">
                    <a16:creationId xmlns:a16="http://schemas.microsoft.com/office/drawing/2014/main" id="{9A19C28C-EECA-8AD5-0824-4CBC21DB7D3A}"/>
                  </a:ext>
                </a:extLst>
              </p:cNvPr>
              <p:cNvPicPr/>
              <p:nvPr/>
            </p:nvPicPr>
            <p:blipFill>
              <a:blip r:embed="rId49"/>
              <a:stretch>
                <a:fillRect/>
              </a:stretch>
            </p:blipFill>
            <p:spPr>
              <a:xfrm>
                <a:off x="1487184" y="3403864"/>
                <a:ext cx="171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Pismo odręczne 40">
                <a:extLst>
                  <a:ext uri="{FF2B5EF4-FFF2-40B4-BE49-F238E27FC236}">
                    <a16:creationId xmlns:a16="http://schemas.microsoft.com/office/drawing/2014/main" id="{9FDB1445-B4AB-54D7-E08A-CB01C62BEBB1}"/>
                  </a:ext>
                </a:extLst>
              </p14:cNvPr>
              <p14:cNvContentPartPr/>
              <p14:nvPr/>
            </p14:nvContentPartPr>
            <p14:xfrm>
              <a:off x="1550544" y="3477664"/>
              <a:ext cx="518040" cy="107640"/>
            </p14:xfrm>
          </p:contentPart>
        </mc:Choice>
        <mc:Fallback xmlns="">
          <p:pic>
            <p:nvPicPr>
              <p:cNvPr id="41" name="Pismo odręczne 40">
                <a:extLst>
                  <a:ext uri="{FF2B5EF4-FFF2-40B4-BE49-F238E27FC236}">
                    <a16:creationId xmlns:a16="http://schemas.microsoft.com/office/drawing/2014/main" id="{9FDB1445-B4AB-54D7-E08A-CB01C62BEBB1}"/>
                  </a:ext>
                </a:extLst>
              </p:cNvPr>
              <p:cNvPicPr/>
              <p:nvPr/>
            </p:nvPicPr>
            <p:blipFill>
              <a:blip r:embed="rId51"/>
              <a:stretch>
                <a:fillRect/>
              </a:stretch>
            </p:blipFill>
            <p:spPr>
              <a:xfrm>
                <a:off x="1514904" y="3405664"/>
                <a:ext cx="5896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Pismo odręczne 41">
                <a:extLst>
                  <a:ext uri="{FF2B5EF4-FFF2-40B4-BE49-F238E27FC236}">
                    <a16:creationId xmlns:a16="http://schemas.microsoft.com/office/drawing/2014/main" id="{FDBFC656-B848-CABB-1C81-DCFEDE9BEDFA}"/>
                  </a:ext>
                </a:extLst>
              </p14:cNvPr>
              <p14:cNvContentPartPr/>
              <p14:nvPr/>
            </p14:nvContentPartPr>
            <p14:xfrm>
              <a:off x="1912704" y="3570544"/>
              <a:ext cx="81000" cy="1080"/>
            </p14:xfrm>
          </p:contentPart>
        </mc:Choice>
        <mc:Fallback xmlns="">
          <p:pic>
            <p:nvPicPr>
              <p:cNvPr id="42" name="Pismo odręczne 41">
                <a:extLst>
                  <a:ext uri="{FF2B5EF4-FFF2-40B4-BE49-F238E27FC236}">
                    <a16:creationId xmlns:a16="http://schemas.microsoft.com/office/drawing/2014/main" id="{FDBFC656-B848-CABB-1C81-DCFEDE9BEDFA}"/>
                  </a:ext>
                </a:extLst>
              </p:cNvPr>
              <p:cNvPicPr/>
              <p:nvPr/>
            </p:nvPicPr>
            <p:blipFill>
              <a:blip r:embed="rId53"/>
              <a:stretch>
                <a:fillRect/>
              </a:stretch>
            </p:blipFill>
            <p:spPr>
              <a:xfrm>
                <a:off x="1877064" y="3498904"/>
                <a:ext cx="152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Pismo odręczne 42">
                <a:extLst>
                  <a:ext uri="{FF2B5EF4-FFF2-40B4-BE49-F238E27FC236}">
                    <a16:creationId xmlns:a16="http://schemas.microsoft.com/office/drawing/2014/main" id="{C80618FA-9EFF-24B7-7312-D57FF86B4983}"/>
                  </a:ext>
                </a:extLst>
              </p14:cNvPr>
              <p14:cNvContentPartPr/>
              <p14:nvPr/>
            </p14:nvContentPartPr>
            <p14:xfrm>
              <a:off x="1541904" y="3460024"/>
              <a:ext cx="6410880" cy="704520"/>
            </p14:xfrm>
          </p:contentPart>
        </mc:Choice>
        <mc:Fallback xmlns="">
          <p:pic>
            <p:nvPicPr>
              <p:cNvPr id="43" name="Pismo odręczne 42">
                <a:extLst>
                  <a:ext uri="{FF2B5EF4-FFF2-40B4-BE49-F238E27FC236}">
                    <a16:creationId xmlns:a16="http://schemas.microsoft.com/office/drawing/2014/main" id="{C80618FA-9EFF-24B7-7312-D57FF86B4983}"/>
                  </a:ext>
                </a:extLst>
              </p:cNvPr>
              <p:cNvPicPr/>
              <p:nvPr/>
            </p:nvPicPr>
            <p:blipFill>
              <a:blip r:embed="rId55"/>
              <a:stretch>
                <a:fillRect/>
              </a:stretch>
            </p:blipFill>
            <p:spPr>
              <a:xfrm>
                <a:off x="1506264" y="3388024"/>
                <a:ext cx="648252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Pismo odręczne 43">
                <a:extLst>
                  <a:ext uri="{FF2B5EF4-FFF2-40B4-BE49-F238E27FC236}">
                    <a16:creationId xmlns:a16="http://schemas.microsoft.com/office/drawing/2014/main" id="{C9412251-84A7-682F-2341-AC9AAE01D1A6}"/>
                  </a:ext>
                </a:extLst>
              </p14:cNvPr>
              <p14:cNvContentPartPr/>
              <p14:nvPr/>
            </p14:nvContentPartPr>
            <p14:xfrm>
              <a:off x="5769024" y="3571984"/>
              <a:ext cx="6239520" cy="3168360"/>
            </p14:xfrm>
          </p:contentPart>
        </mc:Choice>
        <mc:Fallback xmlns="">
          <p:pic>
            <p:nvPicPr>
              <p:cNvPr id="44" name="Pismo odręczne 43">
                <a:extLst>
                  <a:ext uri="{FF2B5EF4-FFF2-40B4-BE49-F238E27FC236}">
                    <a16:creationId xmlns:a16="http://schemas.microsoft.com/office/drawing/2014/main" id="{C9412251-84A7-682F-2341-AC9AAE01D1A6}"/>
                  </a:ext>
                </a:extLst>
              </p:cNvPr>
              <p:cNvPicPr/>
              <p:nvPr/>
            </p:nvPicPr>
            <p:blipFill>
              <a:blip r:embed="rId57"/>
              <a:stretch>
                <a:fillRect/>
              </a:stretch>
            </p:blipFill>
            <p:spPr>
              <a:xfrm>
                <a:off x="5733024" y="3500344"/>
                <a:ext cx="6311160" cy="3312000"/>
              </a:xfrm>
              <a:prstGeom prst="rect">
                <a:avLst/>
              </a:prstGeom>
            </p:spPr>
          </p:pic>
        </mc:Fallback>
      </mc:AlternateContent>
      <p:grpSp>
        <p:nvGrpSpPr>
          <p:cNvPr id="15" name="Grupa 14">
            <a:extLst>
              <a:ext uri="{FF2B5EF4-FFF2-40B4-BE49-F238E27FC236}">
                <a16:creationId xmlns:a16="http://schemas.microsoft.com/office/drawing/2014/main" id="{B4492958-B303-7C1F-1969-DF83953B2A62}"/>
              </a:ext>
            </a:extLst>
          </p:cNvPr>
          <p:cNvGrpSpPr/>
          <p:nvPr/>
        </p:nvGrpSpPr>
        <p:grpSpPr>
          <a:xfrm>
            <a:off x="789864" y="3330424"/>
            <a:ext cx="179640" cy="79560"/>
            <a:chOff x="789864" y="3330424"/>
            <a:chExt cx="179640" cy="79560"/>
          </a:xfrm>
        </p:grpSpPr>
        <mc:AlternateContent xmlns:mc="http://schemas.openxmlformats.org/markup-compatibility/2006" xmlns:p14="http://schemas.microsoft.com/office/powerpoint/2010/main">
          <mc:Choice Requires="p14">
            <p:contentPart p14:bwMode="auto" r:id="rId58">
              <p14:nvContentPartPr>
                <p14:cNvPr id="9" name="Pismo odręczne 8">
                  <a:extLst>
                    <a:ext uri="{FF2B5EF4-FFF2-40B4-BE49-F238E27FC236}">
                      <a16:creationId xmlns:a16="http://schemas.microsoft.com/office/drawing/2014/main" id="{FC0F953D-45C1-5642-85D3-6C64901F04EB}"/>
                    </a:ext>
                  </a:extLst>
                </p14:cNvPr>
                <p14:cNvContentPartPr/>
                <p14:nvPr/>
              </p14:nvContentPartPr>
              <p14:xfrm>
                <a:off x="956904" y="3330424"/>
                <a:ext cx="12600" cy="61200"/>
              </p14:xfrm>
            </p:contentPart>
          </mc:Choice>
          <mc:Fallback xmlns="">
            <p:pic>
              <p:nvPicPr>
                <p:cNvPr id="9" name="Pismo odręczne 8">
                  <a:extLst>
                    <a:ext uri="{FF2B5EF4-FFF2-40B4-BE49-F238E27FC236}">
                      <a16:creationId xmlns:a16="http://schemas.microsoft.com/office/drawing/2014/main" id="{FC0F953D-45C1-5642-85D3-6C64901F04EB}"/>
                    </a:ext>
                  </a:extLst>
                </p:cNvPr>
                <p:cNvPicPr/>
                <p:nvPr/>
              </p:nvPicPr>
              <p:blipFill>
                <a:blip r:embed="rId59"/>
                <a:stretch>
                  <a:fillRect/>
                </a:stretch>
              </p:blipFill>
              <p:spPr>
                <a:xfrm>
                  <a:off x="939264" y="3312424"/>
                  <a:ext cx="48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 name="Pismo odręczne 9">
                  <a:extLst>
                    <a:ext uri="{FF2B5EF4-FFF2-40B4-BE49-F238E27FC236}">
                      <a16:creationId xmlns:a16="http://schemas.microsoft.com/office/drawing/2014/main" id="{9258E118-1E46-2474-BA58-7A82DD54C15B}"/>
                    </a:ext>
                  </a:extLst>
                </p14:cNvPr>
                <p14:cNvContentPartPr/>
                <p14:nvPr/>
              </p14:nvContentPartPr>
              <p14:xfrm>
                <a:off x="789864" y="3386584"/>
                <a:ext cx="67320" cy="23400"/>
              </p14:xfrm>
            </p:contentPart>
          </mc:Choice>
          <mc:Fallback xmlns="">
            <p:pic>
              <p:nvPicPr>
                <p:cNvPr id="10" name="Pismo odręczne 9">
                  <a:extLst>
                    <a:ext uri="{FF2B5EF4-FFF2-40B4-BE49-F238E27FC236}">
                      <a16:creationId xmlns:a16="http://schemas.microsoft.com/office/drawing/2014/main" id="{9258E118-1E46-2474-BA58-7A82DD54C15B}"/>
                    </a:ext>
                  </a:extLst>
                </p:cNvPr>
                <p:cNvPicPr/>
                <p:nvPr/>
              </p:nvPicPr>
              <p:blipFill>
                <a:blip r:embed="rId61"/>
                <a:stretch>
                  <a:fillRect/>
                </a:stretch>
              </p:blipFill>
              <p:spPr>
                <a:xfrm>
                  <a:off x="772224" y="3368944"/>
                  <a:ext cx="102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 name="Pismo odręczne 10">
                  <a:extLst>
                    <a:ext uri="{FF2B5EF4-FFF2-40B4-BE49-F238E27FC236}">
                      <a16:creationId xmlns:a16="http://schemas.microsoft.com/office/drawing/2014/main" id="{52E704EA-896F-126F-B3A7-30BB1A03C281}"/>
                    </a:ext>
                  </a:extLst>
                </p14:cNvPr>
                <p14:cNvContentPartPr/>
                <p14:nvPr/>
              </p14:nvContentPartPr>
              <p14:xfrm>
                <a:off x="824064" y="3362464"/>
                <a:ext cx="56160" cy="28440"/>
              </p14:xfrm>
            </p:contentPart>
          </mc:Choice>
          <mc:Fallback xmlns="">
            <p:pic>
              <p:nvPicPr>
                <p:cNvPr id="11" name="Pismo odręczne 10">
                  <a:extLst>
                    <a:ext uri="{FF2B5EF4-FFF2-40B4-BE49-F238E27FC236}">
                      <a16:creationId xmlns:a16="http://schemas.microsoft.com/office/drawing/2014/main" id="{52E704EA-896F-126F-B3A7-30BB1A03C281}"/>
                    </a:ext>
                  </a:extLst>
                </p:cNvPr>
                <p:cNvPicPr/>
                <p:nvPr/>
              </p:nvPicPr>
              <p:blipFill>
                <a:blip r:embed="rId63"/>
                <a:stretch>
                  <a:fillRect/>
                </a:stretch>
              </p:blipFill>
              <p:spPr>
                <a:xfrm>
                  <a:off x="806064" y="3344464"/>
                  <a:ext cx="91800" cy="64080"/>
                </a:xfrm>
                <a:prstGeom prst="rect">
                  <a:avLst/>
                </a:prstGeom>
              </p:spPr>
            </p:pic>
          </mc:Fallback>
        </mc:AlternateContent>
      </p:grpSp>
      <p:grpSp>
        <p:nvGrpSpPr>
          <p:cNvPr id="14" name="Grupa 13">
            <a:extLst>
              <a:ext uri="{FF2B5EF4-FFF2-40B4-BE49-F238E27FC236}">
                <a16:creationId xmlns:a16="http://schemas.microsoft.com/office/drawing/2014/main" id="{2BDD5CB7-5A3B-74F7-56FE-BAED547E8171}"/>
              </a:ext>
            </a:extLst>
          </p:cNvPr>
          <p:cNvGrpSpPr/>
          <p:nvPr/>
        </p:nvGrpSpPr>
        <p:grpSpPr>
          <a:xfrm>
            <a:off x="340584" y="3232504"/>
            <a:ext cx="159480" cy="165960"/>
            <a:chOff x="340584" y="3232504"/>
            <a:chExt cx="159480" cy="165960"/>
          </a:xfrm>
        </p:grpSpPr>
        <mc:AlternateContent xmlns:mc="http://schemas.openxmlformats.org/markup-compatibility/2006" xmlns:p14="http://schemas.microsoft.com/office/powerpoint/2010/main">
          <mc:Choice Requires="p14">
            <p:contentPart p14:bwMode="auto" r:id="rId64">
              <p14:nvContentPartPr>
                <p14:cNvPr id="4" name="Pismo odręczne 3">
                  <a:extLst>
                    <a:ext uri="{FF2B5EF4-FFF2-40B4-BE49-F238E27FC236}">
                      <a16:creationId xmlns:a16="http://schemas.microsoft.com/office/drawing/2014/main" id="{F1424DA3-F6DB-F0B9-877A-351FFD1B763B}"/>
                    </a:ext>
                  </a:extLst>
                </p14:cNvPr>
                <p14:cNvContentPartPr/>
                <p14:nvPr/>
              </p14:nvContentPartPr>
              <p14:xfrm>
                <a:off x="469104" y="3232504"/>
                <a:ext cx="23400" cy="121680"/>
              </p14:xfrm>
            </p:contentPart>
          </mc:Choice>
          <mc:Fallback xmlns="">
            <p:pic>
              <p:nvPicPr>
                <p:cNvPr id="4" name="Pismo odręczne 3">
                  <a:extLst>
                    <a:ext uri="{FF2B5EF4-FFF2-40B4-BE49-F238E27FC236}">
                      <a16:creationId xmlns:a16="http://schemas.microsoft.com/office/drawing/2014/main" id="{F1424DA3-F6DB-F0B9-877A-351FFD1B763B}"/>
                    </a:ext>
                  </a:extLst>
                </p:cNvPr>
                <p:cNvPicPr/>
                <p:nvPr/>
              </p:nvPicPr>
              <p:blipFill>
                <a:blip r:embed="rId65"/>
                <a:stretch>
                  <a:fillRect/>
                </a:stretch>
              </p:blipFill>
              <p:spPr>
                <a:xfrm>
                  <a:off x="451104" y="3214864"/>
                  <a:ext cx="59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 name="Pismo odręczne 4">
                  <a:extLst>
                    <a:ext uri="{FF2B5EF4-FFF2-40B4-BE49-F238E27FC236}">
                      <a16:creationId xmlns:a16="http://schemas.microsoft.com/office/drawing/2014/main" id="{27457A14-6C2C-7EF7-E7AF-FA40D7FC9464}"/>
                    </a:ext>
                  </a:extLst>
                </p14:cNvPr>
                <p14:cNvContentPartPr/>
                <p14:nvPr/>
              </p14:nvContentPartPr>
              <p14:xfrm>
                <a:off x="438864" y="3245824"/>
                <a:ext cx="61200" cy="137160"/>
              </p14:xfrm>
            </p:contentPart>
          </mc:Choice>
          <mc:Fallback xmlns="">
            <p:pic>
              <p:nvPicPr>
                <p:cNvPr id="5" name="Pismo odręczne 4">
                  <a:extLst>
                    <a:ext uri="{FF2B5EF4-FFF2-40B4-BE49-F238E27FC236}">
                      <a16:creationId xmlns:a16="http://schemas.microsoft.com/office/drawing/2014/main" id="{27457A14-6C2C-7EF7-E7AF-FA40D7FC9464}"/>
                    </a:ext>
                  </a:extLst>
                </p:cNvPr>
                <p:cNvPicPr/>
                <p:nvPr/>
              </p:nvPicPr>
              <p:blipFill>
                <a:blip r:embed="rId67"/>
                <a:stretch>
                  <a:fillRect/>
                </a:stretch>
              </p:blipFill>
              <p:spPr>
                <a:xfrm>
                  <a:off x="420864" y="3227824"/>
                  <a:ext cx="96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 name="Pismo odręczne 12">
                  <a:extLst>
                    <a:ext uri="{FF2B5EF4-FFF2-40B4-BE49-F238E27FC236}">
                      <a16:creationId xmlns:a16="http://schemas.microsoft.com/office/drawing/2014/main" id="{86782711-EAAB-B42F-F547-9C8DDE5F9812}"/>
                    </a:ext>
                  </a:extLst>
                </p14:cNvPr>
                <p14:cNvContentPartPr/>
                <p14:nvPr/>
              </p14:nvContentPartPr>
              <p14:xfrm>
                <a:off x="340584" y="3353464"/>
                <a:ext cx="60480" cy="45000"/>
              </p14:xfrm>
            </p:contentPart>
          </mc:Choice>
          <mc:Fallback xmlns="">
            <p:pic>
              <p:nvPicPr>
                <p:cNvPr id="13" name="Pismo odręczne 12">
                  <a:extLst>
                    <a:ext uri="{FF2B5EF4-FFF2-40B4-BE49-F238E27FC236}">
                      <a16:creationId xmlns:a16="http://schemas.microsoft.com/office/drawing/2014/main" id="{86782711-EAAB-B42F-F547-9C8DDE5F9812}"/>
                    </a:ext>
                  </a:extLst>
                </p:cNvPr>
                <p:cNvPicPr/>
                <p:nvPr/>
              </p:nvPicPr>
              <p:blipFill>
                <a:blip r:embed="rId69"/>
                <a:stretch>
                  <a:fillRect/>
                </a:stretch>
              </p:blipFill>
              <p:spPr>
                <a:xfrm>
                  <a:off x="322584" y="3335824"/>
                  <a:ext cx="96120" cy="8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46" name="Pismo odręczne 45">
                <a:extLst>
                  <a:ext uri="{FF2B5EF4-FFF2-40B4-BE49-F238E27FC236}">
                    <a16:creationId xmlns:a16="http://schemas.microsoft.com/office/drawing/2014/main" id="{0FDBA70A-DA9D-0AB9-19E9-2AD77C7A4AF0}"/>
                  </a:ext>
                </a:extLst>
              </p14:cNvPr>
              <p14:cNvContentPartPr/>
              <p14:nvPr/>
            </p14:nvContentPartPr>
            <p14:xfrm>
              <a:off x="7650384" y="4402144"/>
              <a:ext cx="9360" cy="91440"/>
            </p14:xfrm>
          </p:contentPart>
        </mc:Choice>
        <mc:Fallback xmlns="">
          <p:pic>
            <p:nvPicPr>
              <p:cNvPr id="46" name="Pismo odręczne 45">
                <a:extLst>
                  <a:ext uri="{FF2B5EF4-FFF2-40B4-BE49-F238E27FC236}">
                    <a16:creationId xmlns:a16="http://schemas.microsoft.com/office/drawing/2014/main" id="{0FDBA70A-DA9D-0AB9-19E9-2AD77C7A4AF0}"/>
                  </a:ext>
                </a:extLst>
              </p:cNvPr>
              <p:cNvPicPr/>
              <p:nvPr/>
            </p:nvPicPr>
            <p:blipFill>
              <a:blip r:embed="rId71"/>
              <a:stretch>
                <a:fillRect/>
              </a:stretch>
            </p:blipFill>
            <p:spPr>
              <a:xfrm>
                <a:off x="7641744" y="4393144"/>
                <a:ext cx="27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Pismo odręczne 46">
                <a:extLst>
                  <a:ext uri="{FF2B5EF4-FFF2-40B4-BE49-F238E27FC236}">
                    <a16:creationId xmlns:a16="http://schemas.microsoft.com/office/drawing/2014/main" id="{C472DF8D-3F08-F67A-1DDF-9ED1665F8163}"/>
                  </a:ext>
                </a:extLst>
              </p14:cNvPr>
              <p14:cNvContentPartPr/>
              <p14:nvPr/>
            </p14:nvContentPartPr>
            <p14:xfrm>
              <a:off x="7643184" y="4120264"/>
              <a:ext cx="8640" cy="113040"/>
            </p14:xfrm>
          </p:contentPart>
        </mc:Choice>
        <mc:Fallback xmlns="">
          <p:pic>
            <p:nvPicPr>
              <p:cNvPr id="47" name="Pismo odręczne 46">
                <a:extLst>
                  <a:ext uri="{FF2B5EF4-FFF2-40B4-BE49-F238E27FC236}">
                    <a16:creationId xmlns:a16="http://schemas.microsoft.com/office/drawing/2014/main" id="{C472DF8D-3F08-F67A-1DDF-9ED1665F8163}"/>
                  </a:ext>
                </a:extLst>
              </p:cNvPr>
              <p:cNvPicPr/>
              <p:nvPr/>
            </p:nvPicPr>
            <p:blipFill>
              <a:blip r:embed="rId73"/>
              <a:stretch>
                <a:fillRect/>
              </a:stretch>
            </p:blipFill>
            <p:spPr>
              <a:xfrm>
                <a:off x="7634184" y="4111624"/>
                <a:ext cx="26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Pismo odręczne 47">
                <a:extLst>
                  <a:ext uri="{FF2B5EF4-FFF2-40B4-BE49-F238E27FC236}">
                    <a16:creationId xmlns:a16="http://schemas.microsoft.com/office/drawing/2014/main" id="{8DC568D1-7FAE-D718-4E3B-41F1E91B3479}"/>
                  </a:ext>
                </a:extLst>
              </p14:cNvPr>
              <p14:cNvContentPartPr/>
              <p14:nvPr/>
            </p14:nvContentPartPr>
            <p14:xfrm>
              <a:off x="7642824" y="3824344"/>
              <a:ext cx="9000" cy="159480"/>
            </p14:xfrm>
          </p:contentPart>
        </mc:Choice>
        <mc:Fallback xmlns="">
          <p:pic>
            <p:nvPicPr>
              <p:cNvPr id="48" name="Pismo odręczne 47">
                <a:extLst>
                  <a:ext uri="{FF2B5EF4-FFF2-40B4-BE49-F238E27FC236}">
                    <a16:creationId xmlns:a16="http://schemas.microsoft.com/office/drawing/2014/main" id="{8DC568D1-7FAE-D718-4E3B-41F1E91B3479}"/>
                  </a:ext>
                </a:extLst>
              </p:cNvPr>
              <p:cNvPicPr/>
              <p:nvPr/>
            </p:nvPicPr>
            <p:blipFill>
              <a:blip r:embed="rId75"/>
              <a:stretch>
                <a:fillRect/>
              </a:stretch>
            </p:blipFill>
            <p:spPr>
              <a:xfrm>
                <a:off x="7633824" y="3815344"/>
                <a:ext cx="26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Pismo odręczne 48">
                <a:extLst>
                  <a:ext uri="{FF2B5EF4-FFF2-40B4-BE49-F238E27FC236}">
                    <a16:creationId xmlns:a16="http://schemas.microsoft.com/office/drawing/2014/main" id="{90BE72B3-6019-CCEC-3B46-219496534D1A}"/>
                  </a:ext>
                </a:extLst>
              </p14:cNvPr>
              <p14:cNvContentPartPr/>
              <p14:nvPr/>
            </p14:nvContentPartPr>
            <p14:xfrm>
              <a:off x="7628424" y="3599344"/>
              <a:ext cx="7560" cy="107280"/>
            </p14:xfrm>
          </p:contentPart>
        </mc:Choice>
        <mc:Fallback xmlns="">
          <p:pic>
            <p:nvPicPr>
              <p:cNvPr id="49" name="Pismo odręczne 48">
                <a:extLst>
                  <a:ext uri="{FF2B5EF4-FFF2-40B4-BE49-F238E27FC236}">
                    <a16:creationId xmlns:a16="http://schemas.microsoft.com/office/drawing/2014/main" id="{90BE72B3-6019-CCEC-3B46-219496534D1A}"/>
                  </a:ext>
                </a:extLst>
              </p:cNvPr>
              <p:cNvPicPr/>
              <p:nvPr/>
            </p:nvPicPr>
            <p:blipFill>
              <a:blip r:embed="rId77"/>
              <a:stretch>
                <a:fillRect/>
              </a:stretch>
            </p:blipFill>
            <p:spPr>
              <a:xfrm>
                <a:off x="7619784" y="3590704"/>
                <a:ext cx="25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Pismo odręczne 49">
                <a:extLst>
                  <a:ext uri="{FF2B5EF4-FFF2-40B4-BE49-F238E27FC236}">
                    <a16:creationId xmlns:a16="http://schemas.microsoft.com/office/drawing/2014/main" id="{C641473A-D2E1-0537-D82E-4C2206C858CB}"/>
                  </a:ext>
                </a:extLst>
              </p14:cNvPr>
              <p14:cNvContentPartPr/>
              <p14:nvPr/>
            </p14:nvContentPartPr>
            <p14:xfrm>
              <a:off x="7603224" y="3343384"/>
              <a:ext cx="5040" cy="111600"/>
            </p14:xfrm>
          </p:contentPart>
        </mc:Choice>
        <mc:Fallback xmlns="">
          <p:pic>
            <p:nvPicPr>
              <p:cNvPr id="50" name="Pismo odręczne 49">
                <a:extLst>
                  <a:ext uri="{FF2B5EF4-FFF2-40B4-BE49-F238E27FC236}">
                    <a16:creationId xmlns:a16="http://schemas.microsoft.com/office/drawing/2014/main" id="{C641473A-D2E1-0537-D82E-4C2206C858CB}"/>
                  </a:ext>
                </a:extLst>
              </p:cNvPr>
              <p:cNvPicPr/>
              <p:nvPr/>
            </p:nvPicPr>
            <p:blipFill>
              <a:blip r:embed="rId79"/>
              <a:stretch>
                <a:fillRect/>
              </a:stretch>
            </p:blipFill>
            <p:spPr>
              <a:xfrm>
                <a:off x="7594584" y="3334384"/>
                <a:ext cx="22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Pismo odręczne 50">
                <a:extLst>
                  <a:ext uri="{FF2B5EF4-FFF2-40B4-BE49-F238E27FC236}">
                    <a16:creationId xmlns:a16="http://schemas.microsoft.com/office/drawing/2014/main" id="{AC3F56D7-B8D8-675C-F18A-940EF9FDA69A}"/>
                  </a:ext>
                </a:extLst>
              </p14:cNvPr>
              <p14:cNvContentPartPr/>
              <p14:nvPr/>
            </p14:nvContentPartPr>
            <p14:xfrm>
              <a:off x="7594224" y="2994904"/>
              <a:ext cx="33120" cy="196200"/>
            </p14:xfrm>
          </p:contentPart>
        </mc:Choice>
        <mc:Fallback xmlns="">
          <p:pic>
            <p:nvPicPr>
              <p:cNvPr id="51" name="Pismo odręczne 50">
                <a:extLst>
                  <a:ext uri="{FF2B5EF4-FFF2-40B4-BE49-F238E27FC236}">
                    <a16:creationId xmlns:a16="http://schemas.microsoft.com/office/drawing/2014/main" id="{AC3F56D7-B8D8-675C-F18A-940EF9FDA69A}"/>
                  </a:ext>
                </a:extLst>
              </p:cNvPr>
              <p:cNvPicPr/>
              <p:nvPr/>
            </p:nvPicPr>
            <p:blipFill>
              <a:blip r:embed="rId81"/>
              <a:stretch>
                <a:fillRect/>
              </a:stretch>
            </p:blipFill>
            <p:spPr>
              <a:xfrm>
                <a:off x="7585224" y="2985904"/>
                <a:ext cx="50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4" name="Pismo odręczne 63">
                <a:extLst>
                  <a:ext uri="{FF2B5EF4-FFF2-40B4-BE49-F238E27FC236}">
                    <a16:creationId xmlns:a16="http://schemas.microsoft.com/office/drawing/2014/main" id="{F8A558C1-6E87-5EEB-643F-51F07FC8001D}"/>
                  </a:ext>
                </a:extLst>
              </p14:cNvPr>
              <p14:cNvContentPartPr/>
              <p14:nvPr/>
            </p14:nvContentPartPr>
            <p14:xfrm>
              <a:off x="4874784" y="3167704"/>
              <a:ext cx="3600" cy="3600"/>
            </p14:xfrm>
          </p:contentPart>
        </mc:Choice>
        <mc:Fallback xmlns="">
          <p:pic>
            <p:nvPicPr>
              <p:cNvPr id="64" name="Pismo odręczne 63">
                <a:extLst>
                  <a:ext uri="{FF2B5EF4-FFF2-40B4-BE49-F238E27FC236}">
                    <a16:creationId xmlns:a16="http://schemas.microsoft.com/office/drawing/2014/main" id="{F8A558C1-6E87-5EEB-643F-51F07FC8001D}"/>
                  </a:ext>
                </a:extLst>
              </p:cNvPr>
              <p:cNvPicPr/>
              <p:nvPr/>
            </p:nvPicPr>
            <p:blipFill>
              <a:blip r:embed="rId83"/>
              <a:stretch>
                <a:fillRect/>
              </a:stretch>
            </p:blipFill>
            <p:spPr>
              <a:xfrm>
                <a:off x="4865784" y="3159064"/>
                <a:ext cx="21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Pismo odręczne 51">
                <a:extLst>
                  <a:ext uri="{FF2B5EF4-FFF2-40B4-BE49-F238E27FC236}">
                    <a16:creationId xmlns:a16="http://schemas.microsoft.com/office/drawing/2014/main" id="{E3C84644-AC44-E898-DB94-F849D78A549A}"/>
                  </a:ext>
                </a:extLst>
              </p14:cNvPr>
              <p14:cNvContentPartPr/>
              <p14:nvPr/>
            </p14:nvContentPartPr>
            <p14:xfrm>
              <a:off x="1505904" y="2929024"/>
              <a:ext cx="5957640" cy="90720"/>
            </p14:xfrm>
          </p:contentPart>
        </mc:Choice>
        <mc:Fallback xmlns="">
          <p:pic>
            <p:nvPicPr>
              <p:cNvPr id="52" name="Pismo odręczne 51">
                <a:extLst>
                  <a:ext uri="{FF2B5EF4-FFF2-40B4-BE49-F238E27FC236}">
                    <a16:creationId xmlns:a16="http://schemas.microsoft.com/office/drawing/2014/main" id="{E3C84644-AC44-E898-DB94-F849D78A549A}"/>
                  </a:ext>
                </a:extLst>
              </p:cNvPr>
              <p:cNvPicPr/>
              <p:nvPr/>
            </p:nvPicPr>
            <p:blipFill>
              <a:blip r:embed="rId85"/>
              <a:stretch>
                <a:fillRect/>
              </a:stretch>
            </p:blipFill>
            <p:spPr>
              <a:xfrm>
                <a:off x="1497264" y="2920384"/>
                <a:ext cx="5975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Pismo odręczne 52">
                <a:extLst>
                  <a:ext uri="{FF2B5EF4-FFF2-40B4-BE49-F238E27FC236}">
                    <a16:creationId xmlns:a16="http://schemas.microsoft.com/office/drawing/2014/main" id="{1B1BDD3B-312D-98A2-3F99-F2DF7F7411C3}"/>
                  </a:ext>
                </a:extLst>
              </p14:cNvPr>
              <p14:cNvContentPartPr/>
              <p14:nvPr/>
            </p14:nvContentPartPr>
            <p14:xfrm>
              <a:off x="7383264" y="2937304"/>
              <a:ext cx="165960" cy="145800"/>
            </p14:xfrm>
          </p:contentPart>
        </mc:Choice>
        <mc:Fallback xmlns="">
          <p:pic>
            <p:nvPicPr>
              <p:cNvPr id="53" name="Pismo odręczne 52">
                <a:extLst>
                  <a:ext uri="{FF2B5EF4-FFF2-40B4-BE49-F238E27FC236}">
                    <a16:creationId xmlns:a16="http://schemas.microsoft.com/office/drawing/2014/main" id="{1B1BDD3B-312D-98A2-3F99-F2DF7F7411C3}"/>
                  </a:ext>
                </a:extLst>
              </p:cNvPr>
              <p:cNvPicPr/>
              <p:nvPr/>
            </p:nvPicPr>
            <p:blipFill>
              <a:blip r:embed="rId87"/>
              <a:stretch>
                <a:fillRect/>
              </a:stretch>
            </p:blipFill>
            <p:spPr>
              <a:xfrm>
                <a:off x="7374264" y="2928304"/>
                <a:ext cx="183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Pismo odręczne 44">
                <a:extLst>
                  <a:ext uri="{FF2B5EF4-FFF2-40B4-BE49-F238E27FC236}">
                    <a16:creationId xmlns:a16="http://schemas.microsoft.com/office/drawing/2014/main" id="{26738F17-1BD6-16DC-3384-6B7232F3967F}"/>
                  </a:ext>
                </a:extLst>
              </p14:cNvPr>
              <p14:cNvContentPartPr/>
              <p14:nvPr/>
            </p14:nvContentPartPr>
            <p14:xfrm>
              <a:off x="1456944" y="2908864"/>
              <a:ext cx="6840" cy="107640"/>
            </p14:xfrm>
          </p:contentPart>
        </mc:Choice>
        <mc:Fallback xmlns="">
          <p:pic>
            <p:nvPicPr>
              <p:cNvPr id="45" name="Pismo odręczne 44">
                <a:extLst>
                  <a:ext uri="{FF2B5EF4-FFF2-40B4-BE49-F238E27FC236}">
                    <a16:creationId xmlns:a16="http://schemas.microsoft.com/office/drawing/2014/main" id="{26738F17-1BD6-16DC-3384-6B7232F3967F}"/>
                  </a:ext>
                </a:extLst>
              </p:cNvPr>
              <p:cNvPicPr/>
              <p:nvPr/>
            </p:nvPicPr>
            <p:blipFill>
              <a:blip r:embed="rId89"/>
              <a:stretch>
                <a:fillRect/>
              </a:stretch>
            </p:blipFill>
            <p:spPr>
              <a:xfrm>
                <a:off x="1447944" y="2900224"/>
                <a:ext cx="24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Pismo odręczne 54">
                <a:extLst>
                  <a:ext uri="{FF2B5EF4-FFF2-40B4-BE49-F238E27FC236}">
                    <a16:creationId xmlns:a16="http://schemas.microsoft.com/office/drawing/2014/main" id="{3BFEE7DF-1CA2-0C64-4CC1-7F5AAA99F68C}"/>
                  </a:ext>
                </a:extLst>
              </p14:cNvPr>
              <p14:cNvContentPartPr/>
              <p14:nvPr/>
            </p14:nvContentPartPr>
            <p14:xfrm>
              <a:off x="1444344" y="2898064"/>
              <a:ext cx="224280" cy="169200"/>
            </p14:xfrm>
          </p:contentPart>
        </mc:Choice>
        <mc:Fallback xmlns="">
          <p:pic>
            <p:nvPicPr>
              <p:cNvPr id="55" name="Pismo odręczne 54">
                <a:extLst>
                  <a:ext uri="{FF2B5EF4-FFF2-40B4-BE49-F238E27FC236}">
                    <a16:creationId xmlns:a16="http://schemas.microsoft.com/office/drawing/2014/main" id="{3BFEE7DF-1CA2-0C64-4CC1-7F5AAA99F68C}"/>
                  </a:ext>
                </a:extLst>
              </p:cNvPr>
              <p:cNvPicPr/>
              <p:nvPr/>
            </p:nvPicPr>
            <p:blipFill>
              <a:blip r:embed="rId91"/>
              <a:stretch>
                <a:fillRect/>
              </a:stretch>
            </p:blipFill>
            <p:spPr>
              <a:xfrm>
                <a:off x="1435704" y="2889424"/>
                <a:ext cx="241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Pismo odręczne 66">
                <a:extLst>
                  <a:ext uri="{FF2B5EF4-FFF2-40B4-BE49-F238E27FC236}">
                    <a16:creationId xmlns:a16="http://schemas.microsoft.com/office/drawing/2014/main" id="{EA129517-8872-CD42-9894-7A3CE788DBE5}"/>
                  </a:ext>
                </a:extLst>
              </p14:cNvPr>
              <p14:cNvContentPartPr/>
              <p14:nvPr/>
            </p14:nvContentPartPr>
            <p14:xfrm>
              <a:off x="6312624" y="2756224"/>
              <a:ext cx="180360" cy="182520"/>
            </p14:xfrm>
          </p:contentPart>
        </mc:Choice>
        <mc:Fallback xmlns="">
          <p:pic>
            <p:nvPicPr>
              <p:cNvPr id="67" name="Pismo odręczne 66">
                <a:extLst>
                  <a:ext uri="{FF2B5EF4-FFF2-40B4-BE49-F238E27FC236}">
                    <a16:creationId xmlns:a16="http://schemas.microsoft.com/office/drawing/2014/main" id="{EA129517-8872-CD42-9894-7A3CE788DBE5}"/>
                  </a:ext>
                </a:extLst>
              </p:cNvPr>
              <p:cNvPicPr/>
              <p:nvPr/>
            </p:nvPicPr>
            <p:blipFill>
              <a:blip r:embed="rId93"/>
              <a:stretch>
                <a:fillRect/>
              </a:stretch>
            </p:blipFill>
            <p:spPr>
              <a:xfrm>
                <a:off x="6303984" y="2747584"/>
                <a:ext cx="198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Pismo odręczne 67">
                <a:extLst>
                  <a:ext uri="{FF2B5EF4-FFF2-40B4-BE49-F238E27FC236}">
                    <a16:creationId xmlns:a16="http://schemas.microsoft.com/office/drawing/2014/main" id="{06565EB0-42F3-60C6-A03A-92EA63FC6555}"/>
                  </a:ext>
                </a:extLst>
              </p14:cNvPr>
              <p14:cNvContentPartPr/>
              <p14:nvPr/>
            </p14:nvContentPartPr>
            <p14:xfrm>
              <a:off x="6574704" y="2769904"/>
              <a:ext cx="91440" cy="145800"/>
            </p14:xfrm>
          </p:contentPart>
        </mc:Choice>
        <mc:Fallback xmlns="">
          <p:pic>
            <p:nvPicPr>
              <p:cNvPr id="68" name="Pismo odręczne 67">
                <a:extLst>
                  <a:ext uri="{FF2B5EF4-FFF2-40B4-BE49-F238E27FC236}">
                    <a16:creationId xmlns:a16="http://schemas.microsoft.com/office/drawing/2014/main" id="{06565EB0-42F3-60C6-A03A-92EA63FC6555}"/>
                  </a:ext>
                </a:extLst>
              </p:cNvPr>
              <p:cNvPicPr/>
              <p:nvPr/>
            </p:nvPicPr>
            <p:blipFill>
              <a:blip r:embed="rId95"/>
              <a:stretch>
                <a:fillRect/>
              </a:stretch>
            </p:blipFill>
            <p:spPr>
              <a:xfrm>
                <a:off x="6566064" y="2761264"/>
                <a:ext cx="109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Pismo odręczne 68">
                <a:extLst>
                  <a:ext uri="{FF2B5EF4-FFF2-40B4-BE49-F238E27FC236}">
                    <a16:creationId xmlns:a16="http://schemas.microsoft.com/office/drawing/2014/main" id="{D704F5CB-4F51-EDC4-27E9-F3FA657975D8}"/>
                  </a:ext>
                </a:extLst>
              </p14:cNvPr>
              <p14:cNvContentPartPr/>
              <p14:nvPr/>
            </p14:nvContentPartPr>
            <p14:xfrm>
              <a:off x="6736704" y="2800864"/>
              <a:ext cx="106920" cy="107280"/>
            </p14:xfrm>
          </p:contentPart>
        </mc:Choice>
        <mc:Fallback xmlns="">
          <p:pic>
            <p:nvPicPr>
              <p:cNvPr id="69" name="Pismo odręczne 68">
                <a:extLst>
                  <a:ext uri="{FF2B5EF4-FFF2-40B4-BE49-F238E27FC236}">
                    <a16:creationId xmlns:a16="http://schemas.microsoft.com/office/drawing/2014/main" id="{D704F5CB-4F51-EDC4-27E9-F3FA657975D8}"/>
                  </a:ext>
                </a:extLst>
              </p:cNvPr>
              <p:cNvPicPr/>
              <p:nvPr/>
            </p:nvPicPr>
            <p:blipFill>
              <a:blip r:embed="rId97"/>
              <a:stretch>
                <a:fillRect/>
              </a:stretch>
            </p:blipFill>
            <p:spPr>
              <a:xfrm>
                <a:off x="6727704" y="2792224"/>
                <a:ext cx="124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Pismo odręczne 69">
                <a:extLst>
                  <a:ext uri="{FF2B5EF4-FFF2-40B4-BE49-F238E27FC236}">
                    <a16:creationId xmlns:a16="http://schemas.microsoft.com/office/drawing/2014/main" id="{085ADBB0-FBC2-8A46-C05F-6465CFC01B50}"/>
                  </a:ext>
                </a:extLst>
              </p14:cNvPr>
              <p14:cNvContentPartPr/>
              <p14:nvPr/>
            </p14:nvContentPartPr>
            <p14:xfrm>
              <a:off x="6878184" y="2795104"/>
              <a:ext cx="174960" cy="141840"/>
            </p14:xfrm>
          </p:contentPart>
        </mc:Choice>
        <mc:Fallback xmlns="">
          <p:pic>
            <p:nvPicPr>
              <p:cNvPr id="70" name="Pismo odręczne 69">
                <a:extLst>
                  <a:ext uri="{FF2B5EF4-FFF2-40B4-BE49-F238E27FC236}">
                    <a16:creationId xmlns:a16="http://schemas.microsoft.com/office/drawing/2014/main" id="{085ADBB0-FBC2-8A46-C05F-6465CFC01B50}"/>
                  </a:ext>
                </a:extLst>
              </p:cNvPr>
              <p:cNvPicPr/>
              <p:nvPr/>
            </p:nvPicPr>
            <p:blipFill>
              <a:blip r:embed="rId99"/>
              <a:stretch>
                <a:fillRect/>
              </a:stretch>
            </p:blipFill>
            <p:spPr>
              <a:xfrm>
                <a:off x="6869544" y="2786464"/>
                <a:ext cx="192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Pismo odręczne 70">
                <a:extLst>
                  <a:ext uri="{FF2B5EF4-FFF2-40B4-BE49-F238E27FC236}">
                    <a16:creationId xmlns:a16="http://schemas.microsoft.com/office/drawing/2014/main" id="{FF77276E-F5AE-9F95-6AC1-3B3224DA677A}"/>
                  </a:ext>
                </a:extLst>
              </p14:cNvPr>
              <p14:cNvContentPartPr/>
              <p14:nvPr/>
            </p14:nvContentPartPr>
            <p14:xfrm>
              <a:off x="7126584" y="2833624"/>
              <a:ext cx="164160" cy="50400"/>
            </p14:xfrm>
          </p:contentPart>
        </mc:Choice>
        <mc:Fallback xmlns="">
          <p:pic>
            <p:nvPicPr>
              <p:cNvPr id="71" name="Pismo odręczne 70">
                <a:extLst>
                  <a:ext uri="{FF2B5EF4-FFF2-40B4-BE49-F238E27FC236}">
                    <a16:creationId xmlns:a16="http://schemas.microsoft.com/office/drawing/2014/main" id="{FF77276E-F5AE-9F95-6AC1-3B3224DA677A}"/>
                  </a:ext>
                </a:extLst>
              </p:cNvPr>
              <p:cNvPicPr/>
              <p:nvPr/>
            </p:nvPicPr>
            <p:blipFill>
              <a:blip r:embed="rId101"/>
              <a:stretch>
                <a:fillRect/>
              </a:stretch>
            </p:blipFill>
            <p:spPr>
              <a:xfrm>
                <a:off x="7117584" y="2824624"/>
                <a:ext cx="181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Pismo odręczne 71">
                <a:extLst>
                  <a:ext uri="{FF2B5EF4-FFF2-40B4-BE49-F238E27FC236}">
                    <a16:creationId xmlns:a16="http://schemas.microsoft.com/office/drawing/2014/main" id="{7B8EAE5F-8281-B3AC-FD31-42B3AD09B075}"/>
                  </a:ext>
                </a:extLst>
              </p14:cNvPr>
              <p14:cNvContentPartPr/>
              <p14:nvPr/>
            </p14:nvContentPartPr>
            <p14:xfrm>
              <a:off x="7342584" y="2850184"/>
              <a:ext cx="8280" cy="33120"/>
            </p14:xfrm>
          </p:contentPart>
        </mc:Choice>
        <mc:Fallback xmlns="">
          <p:pic>
            <p:nvPicPr>
              <p:cNvPr id="72" name="Pismo odręczne 71">
                <a:extLst>
                  <a:ext uri="{FF2B5EF4-FFF2-40B4-BE49-F238E27FC236}">
                    <a16:creationId xmlns:a16="http://schemas.microsoft.com/office/drawing/2014/main" id="{7B8EAE5F-8281-B3AC-FD31-42B3AD09B075}"/>
                  </a:ext>
                </a:extLst>
              </p:cNvPr>
              <p:cNvPicPr/>
              <p:nvPr/>
            </p:nvPicPr>
            <p:blipFill>
              <a:blip r:embed="rId103"/>
              <a:stretch>
                <a:fillRect/>
              </a:stretch>
            </p:blipFill>
            <p:spPr>
              <a:xfrm>
                <a:off x="7333944" y="2841184"/>
                <a:ext cx="25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Pismo odręczne 72">
                <a:extLst>
                  <a:ext uri="{FF2B5EF4-FFF2-40B4-BE49-F238E27FC236}">
                    <a16:creationId xmlns:a16="http://schemas.microsoft.com/office/drawing/2014/main" id="{A0B88770-F931-46A6-FF1B-47EC359B3E9A}"/>
                  </a:ext>
                </a:extLst>
              </p14:cNvPr>
              <p14:cNvContentPartPr/>
              <p14:nvPr/>
            </p14:nvContentPartPr>
            <p14:xfrm>
              <a:off x="7367424" y="2743984"/>
              <a:ext cx="360" cy="360"/>
            </p14:xfrm>
          </p:contentPart>
        </mc:Choice>
        <mc:Fallback xmlns="">
          <p:pic>
            <p:nvPicPr>
              <p:cNvPr id="73" name="Pismo odręczne 72">
                <a:extLst>
                  <a:ext uri="{FF2B5EF4-FFF2-40B4-BE49-F238E27FC236}">
                    <a16:creationId xmlns:a16="http://schemas.microsoft.com/office/drawing/2014/main" id="{A0B88770-F931-46A6-FF1B-47EC359B3E9A}"/>
                  </a:ext>
                </a:extLst>
              </p:cNvPr>
              <p:cNvPicPr/>
              <p:nvPr/>
            </p:nvPicPr>
            <p:blipFill>
              <a:blip r:embed="rId105"/>
              <a:stretch>
                <a:fillRect/>
              </a:stretch>
            </p:blipFill>
            <p:spPr>
              <a:xfrm>
                <a:off x="7358784" y="2734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Pismo odręczne 73">
                <a:extLst>
                  <a:ext uri="{FF2B5EF4-FFF2-40B4-BE49-F238E27FC236}">
                    <a16:creationId xmlns:a16="http://schemas.microsoft.com/office/drawing/2014/main" id="{36D45914-3F09-C1B2-4866-BE90D5701E41}"/>
                  </a:ext>
                </a:extLst>
              </p14:cNvPr>
              <p14:cNvContentPartPr/>
              <p14:nvPr/>
            </p14:nvContentPartPr>
            <p14:xfrm>
              <a:off x="7446624" y="2728864"/>
              <a:ext cx="102240" cy="166320"/>
            </p14:xfrm>
          </p:contentPart>
        </mc:Choice>
        <mc:Fallback xmlns="">
          <p:pic>
            <p:nvPicPr>
              <p:cNvPr id="74" name="Pismo odręczne 73">
                <a:extLst>
                  <a:ext uri="{FF2B5EF4-FFF2-40B4-BE49-F238E27FC236}">
                    <a16:creationId xmlns:a16="http://schemas.microsoft.com/office/drawing/2014/main" id="{36D45914-3F09-C1B2-4866-BE90D5701E41}"/>
                  </a:ext>
                </a:extLst>
              </p:cNvPr>
              <p:cNvPicPr/>
              <p:nvPr/>
            </p:nvPicPr>
            <p:blipFill>
              <a:blip r:embed="rId107"/>
              <a:stretch>
                <a:fillRect/>
              </a:stretch>
            </p:blipFill>
            <p:spPr>
              <a:xfrm>
                <a:off x="7437624" y="2719864"/>
                <a:ext cx="119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Pismo odręczne 76">
                <a:extLst>
                  <a:ext uri="{FF2B5EF4-FFF2-40B4-BE49-F238E27FC236}">
                    <a16:creationId xmlns:a16="http://schemas.microsoft.com/office/drawing/2014/main" id="{3AB4FAD9-CD96-31D3-B49F-503A3E2F3CA0}"/>
                  </a:ext>
                </a:extLst>
              </p14:cNvPr>
              <p14:cNvContentPartPr/>
              <p14:nvPr/>
            </p14:nvContentPartPr>
            <p14:xfrm>
              <a:off x="6398664" y="2825344"/>
              <a:ext cx="24840" cy="11520"/>
            </p14:xfrm>
          </p:contentPart>
        </mc:Choice>
        <mc:Fallback xmlns="">
          <p:pic>
            <p:nvPicPr>
              <p:cNvPr id="77" name="Pismo odręczne 76">
                <a:extLst>
                  <a:ext uri="{FF2B5EF4-FFF2-40B4-BE49-F238E27FC236}">
                    <a16:creationId xmlns:a16="http://schemas.microsoft.com/office/drawing/2014/main" id="{3AB4FAD9-CD96-31D3-B49F-503A3E2F3CA0}"/>
                  </a:ext>
                </a:extLst>
              </p:cNvPr>
              <p:cNvPicPr/>
              <p:nvPr/>
            </p:nvPicPr>
            <p:blipFill>
              <a:blip r:embed="rId109"/>
              <a:stretch>
                <a:fillRect/>
              </a:stretch>
            </p:blipFill>
            <p:spPr>
              <a:xfrm>
                <a:off x="6389664" y="2816344"/>
                <a:ext cx="42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 name="Pismo odręczne 82">
                <a:extLst>
                  <a:ext uri="{FF2B5EF4-FFF2-40B4-BE49-F238E27FC236}">
                    <a16:creationId xmlns:a16="http://schemas.microsoft.com/office/drawing/2014/main" id="{6DFFFF3C-F275-B613-3C44-A9E6905D4EB6}"/>
                  </a:ext>
                </a:extLst>
              </p14:cNvPr>
              <p14:cNvContentPartPr/>
              <p14:nvPr/>
            </p14:nvContentPartPr>
            <p14:xfrm>
              <a:off x="6382824" y="3820384"/>
              <a:ext cx="5040" cy="59040"/>
            </p14:xfrm>
          </p:contentPart>
        </mc:Choice>
        <mc:Fallback xmlns="">
          <p:pic>
            <p:nvPicPr>
              <p:cNvPr id="83" name="Pismo odręczne 82">
                <a:extLst>
                  <a:ext uri="{FF2B5EF4-FFF2-40B4-BE49-F238E27FC236}">
                    <a16:creationId xmlns:a16="http://schemas.microsoft.com/office/drawing/2014/main" id="{6DFFFF3C-F275-B613-3C44-A9E6905D4EB6}"/>
                  </a:ext>
                </a:extLst>
              </p:cNvPr>
              <p:cNvPicPr/>
              <p:nvPr/>
            </p:nvPicPr>
            <p:blipFill>
              <a:blip r:embed="rId111"/>
              <a:stretch>
                <a:fillRect/>
              </a:stretch>
            </p:blipFill>
            <p:spPr>
              <a:xfrm>
                <a:off x="6374184" y="3811384"/>
                <a:ext cx="22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Pismo odręczne 83">
                <a:extLst>
                  <a:ext uri="{FF2B5EF4-FFF2-40B4-BE49-F238E27FC236}">
                    <a16:creationId xmlns:a16="http://schemas.microsoft.com/office/drawing/2014/main" id="{A10B67F2-8C20-AD02-B153-BD7FE252A13A}"/>
                  </a:ext>
                </a:extLst>
              </p14:cNvPr>
              <p14:cNvContentPartPr/>
              <p14:nvPr/>
            </p14:nvContentPartPr>
            <p14:xfrm>
              <a:off x="6366624" y="3967624"/>
              <a:ext cx="7560" cy="63360"/>
            </p14:xfrm>
          </p:contentPart>
        </mc:Choice>
        <mc:Fallback xmlns="">
          <p:pic>
            <p:nvPicPr>
              <p:cNvPr id="84" name="Pismo odręczne 83">
                <a:extLst>
                  <a:ext uri="{FF2B5EF4-FFF2-40B4-BE49-F238E27FC236}">
                    <a16:creationId xmlns:a16="http://schemas.microsoft.com/office/drawing/2014/main" id="{A10B67F2-8C20-AD02-B153-BD7FE252A13A}"/>
                  </a:ext>
                </a:extLst>
              </p:cNvPr>
              <p:cNvPicPr/>
              <p:nvPr/>
            </p:nvPicPr>
            <p:blipFill>
              <a:blip r:embed="rId113"/>
              <a:stretch>
                <a:fillRect/>
              </a:stretch>
            </p:blipFill>
            <p:spPr>
              <a:xfrm>
                <a:off x="6357624" y="3958984"/>
                <a:ext cx="25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Pismo odręczne 84">
                <a:extLst>
                  <a:ext uri="{FF2B5EF4-FFF2-40B4-BE49-F238E27FC236}">
                    <a16:creationId xmlns:a16="http://schemas.microsoft.com/office/drawing/2014/main" id="{89DC1E7D-C31C-799C-0FE0-725CF882E44E}"/>
                  </a:ext>
                </a:extLst>
              </p14:cNvPr>
              <p14:cNvContentPartPr/>
              <p14:nvPr/>
            </p14:nvContentPartPr>
            <p14:xfrm>
              <a:off x="6352584" y="4108384"/>
              <a:ext cx="9000" cy="56160"/>
            </p14:xfrm>
          </p:contentPart>
        </mc:Choice>
        <mc:Fallback xmlns="">
          <p:pic>
            <p:nvPicPr>
              <p:cNvPr id="85" name="Pismo odręczne 84">
                <a:extLst>
                  <a:ext uri="{FF2B5EF4-FFF2-40B4-BE49-F238E27FC236}">
                    <a16:creationId xmlns:a16="http://schemas.microsoft.com/office/drawing/2014/main" id="{89DC1E7D-C31C-799C-0FE0-725CF882E44E}"/>
                  </a:ext>
                </a:extLst>
              </p:cNvPr>
              <p:cNvPicPr/>
              <p:nvPr/>
            </p:nvPicPr>
            <p:blipFill>
              <a:blip r:embed="rId115"/>
              <a:stretch>
                <a:fillRect/>
              </a:stretch>
            </p:blipFill>
            <p:spPr>
              <a:xfrm>
                <a:off x="6343944" y="4099744"/>
                <a:ext cx="26640" cy="73800"/>
              </a:xfrm>
              <a:prstGeom prst="rect">
                <a:avLst/>
              </a:prstGeom>
            </p:spPr>
          </p:pic>
        </mc:Fallback>
      </mc:AlternateContent>
      <p:grpSp>
        <p:nvGrpSpPr>
          <p:cNvPr id="88" name="Grupa 87">
            <a:extLst>
              <a:ext uri="{FF2B5EF4-FFF2-40B4-BE49-F238E27FC236}">
                <a16:creationId xmlns:a16="http://schemas.microsoft.com/office/drawing/2014/main" id="{6A1BF329-4D6D-E380-9E36-28BCE07F94D3}"/>
              </a:ext>
            </a:extLst>
          </p:cNvPr>
          <p:cNvGrpSpPr/>
          <p:nvPr/>
        </p:nvGrpSpPr>
        <p:grpSpPr>
          <a:xfrm>
            <a:off x="6370224" y="4248784"/>
            <a:ext cx="16200" cy="50040"/>
            <a:chOff x="6370224" y="4248784"/>
            <a:chExt cx="16200" cy="50040"/>
          </a:xfrm>
        </p:grpSpPr>
        <mc:AlternateContent xmlns:mc="http://schemas.openxmlformats.org/markup-compatibility/2006" xmlns:p14="http://schemas.microsoft.com/office/powerpoint/2010/main">
          <mc:Choice Requires="p14">
            <p:contentPart p14:bwMode="auto" r:id="rId116">
              <p14:nvContentPartPr>
                <p14:cNvPr id="86" name="Pismo odręczne 85">
                  <a:extLst>
                    <a:ext uri="{FF2B5EF4-FFF2-40B4-BE49-F238E27FC236}">
                      <a16:creationId xmlns:a16="http://schemas.microsoft.com/office/drawing/2014/main" id="{D9A39BAC-9521-D909-29E8-F34E33BB0D88}"/>
                    </a:ext>
                  </a:extLst>
                </p14:cNvPr>
                <p14:cNvContentPartPr/>
                <p14:nvPr/>
              </p14:nvContentPartPr>
              <p14:xfrm>
                <a:off x="6370224" y="4248784"/>
                <a:ext cx="3600" cy="21240"/>
              </p14:xfrm>
            </p:contentPart>
          </mc:Choice>
          <mc:Fallback xmlns="">
            <p:pic>
              <p:nvPicPr>
                <p:cNvPr id="86" name="Pismo odręczne 85">
                  <a:extLst>
                    <a:ext uri="{FF2B5EF4-FFF2-40B4-BE49-F238E27FC236}">
                      <a16:creationId xmlns:a16="http://schemas.microsoft.com/office/drawing/2014/main" id="{D9A39BAC-9521-D909-29E8-F34E33BB0D88}"/>
                    </a:ext>
                  </a:extLst>
                </p:cNvPr>
                <p:cNvPicPr/>
                <p:nvPr/>
              </p:nvPicPr>
              <p:blipFill>
                <a:blip r:embed="rId117"/>
                <a:stretch>
                  <a:fillRect/>
                </a:stretch>
              </p:blipFill>
              <p:spPr>
                <a:xfrm>
                  <a:off x="6361584" y="4239784"/>
                  <a:ext cx="21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Pismo odręczne 86">
                  <a:extLst>
                    <a:ext uri="{FF2B5EF4-FFF2-40B4-BE49-F238E27FC236}">
                      <a16:creationId xmlns:a16="http://schemas.microsoft.com/office/drawing/2014/main" id="{B7BB98F4-7F11-9202-3D5D-E6201B04AACD}"/>
                    </a:ext>
                  </a:extLst>
                </p14:cNvPr>
                <p14:cNvContentPartPr/>
                <p14:nvPr/>
              </p14:nvContentPartPr>
              <p14:xfrm>
                <a:off x="6382824" y="4289824"/>
                <a:ext cx="3600" cy="9000"/>
              </p14:xfrm>
            </p:contentPart>
          </mc:Choice>
          <mc:Fallback xmlns="">
            <p:pic>
              <p:nvPicPr>
                <p:cNvPr id="87" name="Pismo odręczne 86">
                  <a:extLst>
                    <a:ext uri="{FF2B5EF4-FFF2-40B4-BE49-F238E27FC236}">
                      <a16:creationId xmlns:a16="http://schemas.microsoft.com/office/drawing/2014/main" id="{B7BB98F4-7F11-9202-3D5D-E6201B04AACD}"/>
                    </a:ext>
                  </a:extLst>
                </p:cNvPr>
                <p:cNvPicPr/>
                <p:nvPr/>
              </p:nvPicPr>
              <p:blipFill>
                <a:blip r:embed="rId119"/>
                <a:stretch>
                  <a:fillRect/>
                </a:stretch>
              </p:blipFill>
              <p:spPr>
                <a:xfrm>
                  <a:off x="6374184" y="4281184"/>
                  <a:ext cx="21240" cy="26640"/>
                </a:xfrm>
                <a:prstGeom prst="rect">
                  <a:avLst/>
                </a:prstGeom>
              </p:spPr>
            </p:pic>
          </mc:Fallback>
        </mc:AlternateContent>
      </p:grpSp>
      <p:grpSp>
        <p:nvGrpSpPr>
          <p:cNvPr id="91" name="Grupa 90">
            <a:extLst>
              <a:ext uri="{FF2B5EF4-FFF2-40B4-BE49-F238E27FC236}">
                <a16:creationId xmlns:a16="http://schemas.microsoft.com/office/drawing/2014/main" id="{EF6609C8-483D-1CCF-D715-078FA639066F}"/>
              </a:ext>
            </a:extLst>
          </p:cNvPr>
          <p:cNvGrpSpPr/>
          <p:nvPr/>
        </p:nvGrpSpPr>
        <p:grpSpPr>
          <a:xfrm>
            <a:off x="1479264" y="3183544"/>
            <a:ext cx="4914000" cy="548640"/>
            <a:chOff x="1479264" y="3183544"/>
            <a:chExt cx="4914000" cy="548640"/>
          </a:xfrm>
        </p:grpSpPr>
        <mc:AlternateContent xmlns:mc="http://schemas.openxmlformats.org/markup-compatibility/2006" xmlns:p14="http://schemas.microsoft.com/office/powerpoint/2010/main">
          <mc:Choice Requires="p14">
            <p:contentPart p14:bwMode="auto" r:id="rId120">
              <p14:nvContentPartPr>
                <p14:cNvPr id="78" name="Pismo odręczne 77">
                  <a:extLst>
                    <a:ext uri="{FF2B5EF4-FFF2-40B4-BE49-F238E27FC236}">
                      <a16:creationId xmlns:a16="http://schemas.microsoft.com/office/drawing/2014/main" id="{988B4F33-22C1-C68E-F4E5-E2367F85F2CC}"/>
                    </a:ext>
                  </a:extLst>
                </p14:cNvPr>
                <p14:cNvContentPartPr/>
                <p14:nvPr/>
              </p14:nvContentPartPr>
              <p14:xfrm>
                <a:off x="6374184" y="3269944"/>
                <a:ext cx="3600" cy="43200"/>
              </p14:xfrm>
            </p:contentPart>
          </mc:Choice>
          <mc:Fallback xmlns="">
            <p:pic>
              <p:nvPicPr>
                <p:cNvPr id="78" name="Pismo odręczne 77">
                  <a:extLst>
                    <a:ext uri="{FF2B5EF4-FFF2-40B4-BE49-F238E27FC236}">
                      <a16:creationId xmlns:a16="http://schemas.microsoft.com/office/drawing/2014/main" id="{988B4F33-22C1-C68E-F4E5-E2367F85F2CC}"/>
                    </a:ext>
                  </a:extLst>
                </p:cNvPr>
                <p:cNvPicPr/>
                <p:nvPr/>
              </p:nvPicPr>
              <p:blipFill>
                <a:blip r:embed="rId121"/>
                <a:stretch>
                  <a:fillRect/>
                </a:stretch>
              </p:blipFill>
              <p:spPr>
                <a:xfrm>
                  <a:off x="6365544" y="3260944"/>
                  <a:ext cx="21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Pismo odręczne 78">
                  <a:extLst>
                    <a:ext uri="{FF2B5EF4-FFF2-40B4-BE49-F238E27FC236}">
                      <a16:creationId xmlns:a16="http://schemas.microsoft.com/office/drawing/2014/main" id="{4CDBD472-9306-5D98-F61D-1DDC8548269A}"/>
                    </a:ext>
                  </a:extLst>
                </p14:cNvPr>
                <p14:cNvContentPartPr/>
                <p14:nvPr/>
              </p14:nvContentPartPr>
              <p14:xfrm>
                <a:off x="6381024" y="3376864"/>
                <a:ext cx="12240" cy="29880"/>
              </p14:xfrm>
            </p:contentPart>
          </mc:Choice>
          <mc:Fallback xmlns="">
            <p:pic>
              <p:nvPicPr>
                <p:cNvPr id="79" name="Pismo odręczne 78">
                  <a:extLst>
                    <a:ext uri="{FF2B5EF4-FFF2-40B4-BE49-F238E27FC236}">
                      <a16:creationId xmlns:a16="http://schemas.microsoft.com/office/drawing/2014/main" id="{4CDBD472-9306-5D98-F61D-1DDC8548269A}"/>
                    </a:ext>
                  </a:extLst>
                </p:cNvPr>
                <p:cNvPicPr/>
                <p:nvPr/>
              </p:nvPicPr>
              <p:blipFill>
                <a:blip r:embed="rId123"/>
                <a:stretch>
                  <a:fillRect/>
                </a:stretch>
              </p:blipFill>
              <p:spPr>
                <a:xfrm>
                  <a:off x="6372024" y="3367864"/>
                  <a:ext cx="29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Pismo odręczne 79">
                  <a:extLst>
                    <a:ext uri="{FF2B5EF4-FFF2-40B4-BE49-F238E27FC236}">
                      <a16:creationId xmlns:a16="http://schemas.microsoft.com/office/drawing/2014/main" id="{58EDD471-D3A8-DBB2-7774-797C1B1724D5}"/>
                    </a:ext>
                  </a:extLst>
                </p14:cNvPr>
                <p14:cNvContentPartPr/>
                <p14:nvPr/>
              </p14:nvContentPartPr>
              <p14:xfrm>
                <a:off x="6384264" y="3468304"/>
                <a:ext cx="3960" cy="48240"/>
              </p14:xfrm>
            </p:contentPart>
          </mc:Choice>
          <mc:Fallback xmlns="">
            <p:pic>
              <p:nvPicPr>
                <p:cNvPr id="80" name="Pismo odręczne 79">
                  <a:extLst>
                    <a:ext uri="{FF2B5EF4-FFF2-40B4-BE49-F238E27FC236}">
                      <a16:creationId xmlns:a16="http://schemas.microsoft.com/office/drawing/2014/main" id="{58EDD471-D3A8-DBB2-7774-797C1B1724D5}"/>
                    </a:ext>
                  </a:extLst>
                </p:cNvPr>
                <p:cNvPicPr/>
                <p:nvPr/>
              </p:nvPicPr>
              <p:blipFill>
                <a:blip r:embed="rId125"/>
                <a:stretch>
                  <a:fillRect/>
                </a:stretch>
              </p:blipFill>
              <p:spPr>
                <a:xfrm>
                  <a:off x="6375264" y="3459664"/>
                  <a:ext cx="21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Pismo odręczne 80">
                  <a:extLst>
                    <a:ext uri="{FF2B5EF4-FFF2-40B4-BE49-F238E27FC236}">
                      <a16:creationId xmlns:a16="http://schemas.microsoft.com/office/drawing/2014/main" id="{519DE5F1-C18E-4CCD-7C62-4FEC94DF91E3}"/>
                    </a:ext>
                  </a:extLst>
                </p14:cNvPr>
                <p14:cNvContentPartPr/>
                <p14:nvPr/>
              </p14:nvContentPartPr>
              <p14:xfrm>
                <a:off x="6378864" y="3580624"/>
                <a:ext cx="9000" cy="16560"/>
              </p14:xfrm>
            </p:contentPart>
          </mc:Choice>
          <mc:Fallback xmlns="">
            <p:pic>
              <p:nvPicPr>
                <p:cNvPr id="81" name="Pismo odręczne 80">
                  <a:extLst>
                    <a:ext uri="{FF2B5EF4-FFF2-40B4-BE49-F238E27FC236}">
                      <a16:creationId xmlns:a16="http://schemas.microsoft.com/office/drawing/2014/main" id="{519DE5F1-C18E-4CCD-7C62-4FEC94DF91E3}"/>
                    </a:ext>
                  </a:extLst>
                </p:cNvPr>
                <p:cNvPicPr/>
                <p:nvPr/>
              </p:nvPicPr>
              <p:blipFill>
                <a:blip r:embed="rId127"/>
                <a:stretch>
                  <a:fillRect/>
                </a:stretch>
              </p:blipFill>
              <p:spPr>
                <a:xfrm>
                  <a:off x="6370224" y="3571624"/>
                  <a:ext cx="26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Pismo odręczne 81">
                  <a:extLst>
                    <a:ext uri="{FF2B5EF4-FFF2-40B4-BE49-F238E27FC236}">
                      <a16:creationId xmlns:a16="http://schemas.microsoft.com/office/drawing/2014/main" id="{EEC11344-84BE-1725-BCF4-AFE34C43627A}"/>
                    </a:ext>
                  </a:extLst>
                </p14:cNvPr>
                <p14:cNvContentPartPr/>
                <p14:nvPr/>
              </p14:nvContentPartPr>
              <p14:xfrm>
                <a:off x="6368424" y="3668824"/>
                <a:ext cx="12240" cy="63360"/>
              </p14:xfrm>
            </p:contentPart>
          </mc:Choice>
          <mc:Fallback xmlns="">
            <p:pic>
              <p:nvPicPr>
                <p:cNvPr id="82" name="Pismo odręczne 81">
                  <a:extLst>
                    <a:ext uri="{FF2B5EF4-FFF2-40B4-BE49-F238E27FC236}">
                      <a16:creationId xmlns:a16="http://schemas.microsoft.com/office/drawing/2014/main" id="{EEC11344-84BE-1725-BCF4-AFE34C43627A}"/>
                    </a:ext>
                  </a:extLst>
                </p:cNvPr>
                <p:cNvPicPr/>
                <p:nvPr/>
              </p:nvPicPr>
              <p:blipFill>
                <a:blip r:embed="rId129"/>
                <a:stretch>
                  <a:fillRect/>
                </a:stretch>
              </p:blipFill>
              <p:spPr>
                <a:xfrm>
                  <a:off x="6359424" y="3660184"/>
                  <a:ext cx="29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0" name="Pismo odręczne 89">
                  <a:extLst>
                    <a:ext uri="{FF2B5EF4-FFF2-40B4-BE49-F238E27FC236}">
                      <a16:creationId xmlns:a16="http://schemas.microsoft.com/office/drawing/2014/main" id="{C404BDA7-4AB2-9291-A95A-6E362E2881D5}"/>
                    </a:ext>
                  </a:extLst>
                </p14:cNvPr>
                <p14:cNvContentPartPr/>
                <p14:nvPr/>
              </p14:nvContentPartPr>
              <p14:xfrm>
                <a:off x="1479264" y="3183544"/>
                <a:ext cx="4898880" cy="204480"/>
              </p14:xfrm>
            </p:contentPart>
          </mc:Choice>
          <mc:Fallback xmlns="">
            <p:pic>
              <p:nvPicPr>
                <p:cNvPr id="90" name="Pismo odręczne 89">
                  <a:extLst>
                    <a:ext uri="{FF2B5EF4-FFF2-40B4-BE49-F238E27FC236}">
                      <a16:creationId xmlns:a16="http://schemas.microsoft.com/office/drawing/2014/main" id="{C404BDA7-4AB2-9291-A95A-6E362E2881D5}"/>
                    </a:ext>
                  </a:extLst>
                </p:cNvPr>
                <p:cNvPicPr/>
                <p:nvPr/>
              </p:nvPicPr>
              <p:blipFill>
                <a:blip r:embed="rId131"/>
                <a:stretch>
                  <a:fillRect/>
                </a:stretch>
              </p:blipFill>
              <p:spPr>
                <a:xfrm>
                  <a:off x="1470264" y="3174544"/>
                  <a:ext cx="4916520" cy="222120"/>
                </a:xfrm>
                <a:prstGeom prst="rect">
                  <a:avLst/>
                </a:prstGeom>
              </p:spPr>
            </p:pic>
          </mc:Fallback>
        </mc:AlternateContent>
      </p:grpSp>
      <p:grpSp>
        <p:nvGrpSpPr>
          <p:cNvPr id="93" name="Grupa 92">
            <a:extLst>
              <a:ext uri="{FF2B5EF4-FFF2-40B4-BE49-F238E27FC236}">
                <a16:creationId xmlns:a16="http://schemas.microsoft.com/office/drawing/2014/main" id="{677F0881-A438-4C66-50F5-3543DCA2BE2E}"/>
              </a:ext>
            </a:extLst>
          </p:cNvPr>
          <p:cNvGrpSpPr/>
          <p:nvPr/>
        </p:nvGrpSpPr>
        <p:grpSpPr>
          <a:xfrm>
            <a:off x="1458384" y="3114784"/>
            <a:ext cx="300240" cy="272880"/>
            <a:chOff x="1458384" y="3114784"/>
            <a:chExt cx="300240" cy="272880"/>
          </a:xfrm>
        </p:grpSpPr>
        <mc:AlternateContent xmlns:mc="http://schemas.openxmlformats.org/markup-compatibility/2006" xmlns:p14="http://schemas.microsoft.com/office/powerpoint/2010/main">
          <mc:Choice Requires="p14">
            <p:contentPart p14:bwMode="auto" r:id="rId132">
              <p14:nvContentPartPr>
                <p14:cNvPr id="16" name="Pismo odręczne 15">
                  <a:extLst>
                    <a:ext uri="{FF2B5EF4-FFF2-40B4-BE49-F238E27FC236}">
                      <a16:creationId xmlns:a16="http://schemas.microsoft.com/office/drawing/2014/main" id="{CB2840C6-17E9-891D-F933-5887835A2806}"/>
                    </a:ext>
                  </a:extLst>
                </p14:cNvPr>
                <p14:cNvContentPartPr/>
                <p14:nvPr/>
              </p14:nvContentPartPr>
              <p14:xfrm>
                <a:off x="1474584" y="3319264"/>
                <a:ext cx="7560" cy="68400"/>
              </p14:xfrm>
            </p:contentPart>
          </mc:Choice>
          <mc:Fallback xmlns="">
            <p:pic>
              <p:nvPicPr>
                <p:cNvPr id="16" name="Pismo odręczne 15">
                  <a:extLst>
                    <a:ext uri="{FF2B5EF4-FFF2-40B4-BE49-F238E27FC236}">
                      <a16:creationId xmlns:a16="http://schemas.microsoft.com/office/drawing/2014/main" id="{CB2840C6-17E9-891D-F933-5887835A2806}"/>
                    </a:ext>
                  </a:extLst>
                </p:cNvPr>
                <p:cNvPicPr/>
                <p:nvPr/>
              </p:nvPicPr>
              <p:blipFill>
                <a:blip r:embed="rId133"/>
                <a:stretch>
                  <a:fillRect/>
                </a:stretch>
              </p:blipFill>
              <p:spPr>
                <a:xfrm>
                  <a:off x="1465944" y="3310264"/>
                  <a:ext cx="25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2" name="Pismo odręczne 21">
                  <a:extLst>
                    <a:ext uri="{FF2B5EF4-FFF2-40B4-BE49-F238E27FC236}">
                      <a16:creationId xmlns:a16="http://schemas.microsoft.com/office/drawing/2014/main" id="{6DF4AB2D-DC5E-3DA8-13B2-AAFC5FFD8F01}"/>
                    </a:ext>
                  </a:extLst>
                </p14:cNvPr>
                <p14:cNvContentPartPr/>
                <p14:nvPr/>
              </p14:nvContentPartPr>
              <p14:xfrm>
                <a:off x="1458384" y="3114784"/>
                <a:ext cx="18000" cy="99360"/>
              </p14:xfrm>
            </p:contentPart>
          </mc:Choice>
          <mc:Fallback xmlns="">
            <p:pic>
              <p:nvPicPr>
                <p:cNvPr id="22" name="Pismo odręczne 21">
                  <a:extLst>
                    <a:ext uri="{FF2B5EF4-FFF2-40B4-BE49-F238E27FC236}">
                      <a16:creationId xmlns:a16="http://schemas.microsoft.com/office/drawing/2014/main" id="{6DF4AB2D-DC5E-3DA8-13B2-AAFC5FFD8F01}"/>
                    </a:ext>
                  </a:extLst>
                </p:cNvPr>
                <p:cNvPicPr/>
                <p:nvPr/>
              </p:nvPicPr>
              <p:blipFill>
                <a:blip r:embed="rId135"/>
                <a:stretch>
                  <a:fillRect/>
                </a:stretch>
              </p:blipFill>
              <p:spPr>
                <a:xfrm>
                  <a:off x="1449384" y="3105784"/>
                  <a:ext cx="35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Pismo odręczne 91">
                  <a:extLst>
                    <a:ext uri="{FF2B5EF4-FFF2-40B4-BE49-F238E27FC236}">
                      <a16:creationId xmlns:a16="http://schemas.microsoft.com/office/drawing/2014/main" id="{DAF76C1C-CB01-E330-88F5-B75F0A9ABB1B}"/>
                    </a:ext>
                  </a:extLst>
                </p14:cNvPr>
                <p14:cNvContentPartPr/>
                <p14:nvPr/>
              </p14:nvContentPartPr>
              <p14:xfrm>
                <a:off x="1496904" y="3140704"/>
                <a:ext cx="261720" cy="122040"/>
              </p14:xfrm>
            </p:contentPart>
          </mc:Choice>
          <mc:Fallback xmlns="">
            <p:pic>
              <p:nvPicPr>
                <p:cNvPr id="92" name="Pismo odręczne 91">
                  <a:extLst>
                    <a:ext uri="{FF2B5EF4-FFF2-40B4-BE49-F238E27FC236}">
                      <a16:creationId xmlns:a16="http://schemas.microsoft.com/office/drawing/2014/main" id="{DAF76C1C-CB01-E330-88F5-B75F0A9ABB1B}"/>
                    </a:ext>
                  </a:extLst>
                </p:cNvPr>
                <p:cNvPicPr/>
                <p:nvPr/>
              </p:nvPicPr>
              <p:blipFill>
                <a:blip r:embed="rId137"/>
                <a:stretch>
                  <a:fillRect/>
                </a:stretch>
              </p:blipFill>
              <p:spPr>
                <a:xfrm>
                  <a:off x="1487904" y="3131704"/>
                  <a:ext cx="279360" cy="139680"/>
                </a:xfrm>
                <a:prstGeom prst="rect">
                  <a:avLst/>
                </a:prstGeom>
              </p:spPr>
            </p:pic>
          </mc:Fallback>
        </mc:AlternateContent>
      </p:grpSp>
      <p:grpSp>
        <p:nvGrpSpPr>
          <p:cNvPr id="110" name="Grupa 109">
            <a:extLst>
              <a:ext uri="{FF2B5EF4-FFF2-40B4-BE49-F238E27FC236}">
                <a16:creationId xmlns:a16="http://schemas.microsoft.com/office/drawing/2014/main" id="{E3B3D27F-AF51-9BC1-DAEE-FAC932EBE635}"/>
              </a:ext>
            </a:extLst>
          </p:cNvPr>
          <p:cNvGrpSpPr/>
          <p:nvPr/>
        </p:nvGrpSpPr>
        <p:grpSpPr>
          <a:xfrm>
            <a:off x="3080904" y="3042784"/>
            <a:ext cx="1821600" cy="158760"/>
            <a:chOff x="3080904" y="3042784"/>
            <a:chExt cx="1821600" cy="158760"/>
          </a:xfrm>
        </p:grpSpPr>
        <mc:AlternateContent xmlns:mc="http://schemas.openxmlformats.org/markup-compatibility/2006" xmlns:p14="http://schemas.microsoft.com/office/powerpoint/2010/main">
          <mc:Choice Requires="p14">
            <p:contentPart p14:bwMode="auto" r:id="rId138">
              <p14:nvContentPartPr>
                <p14:cNvPr id="94" name="Pismo odręczne 93">
                  <a:extLst>
                    <a:ext uri="{FF2B5EF4-FFF2-40B4-BE49-F238E27FC236}">
                      <a16:creationId xmlns:a16="http://schemas.microsoft.com/office/drawing/2014/main" id="{58E317E5-A2DA-B0A0-2052-3FD694688ED1}"/>
                    </a:ext>
                  </a:extLst>
                </p14:cNvPr>
                <p14:cNvContentPartPr/>
                <p14:nvPr/>
              </p14:nvContentPartPr>
              <p14:xfrm>
                <a:off x="3080904" y="3113344"/>
                <a:ext cx="178560" cy="52200"/>
              </p14:xfrm>
            </p:contentPart>
          </mc:Choice>
          <mc:Fallback xmlns="">
            <p:pic>
              <p:nvPicPr>
                <p:cNvPr id="94" name="Pismo odręczne 93">
                  <a:extLst>
                    <a:ext uri="{FF2B5EF4-FFF2-40B4-BE49-F238E27FC236}">
                      <a16:creationId xmlns:a16="http://schemas.microsoft.com/office/drawing/2014/main" id="{58E317E5-A2DA-B0A0-2052-3FD694688ED1}"/>
                    </a:ext>
                  </a:extLst>
                </p:cNvPr>
                <p:cNvPicPr/>
                <p:nvPr/>
              </p:nvPicPr>
              <p:blipFill>
                <a:blip r:embed="rId139"/>
                <a:stretch>
                  <a:fillRect/>
                </a:stretch>
              </p:blipFill>
              <p:spPr>
                <a:xfrm>
                  <a:off x="3072264" y="3104704"/>
                  <a:ext cx="196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5" name="Pismo odręczne 94">
                  <a:extLst>
                    <a:ext uri="{FF2B5EF4-FFF2-40B4-BE49-F238E27FC236}">
                      <a16:creationId xmlns:a16="http://schemas.microsoft.com/office/drawing/2014/main" id="{58EAD68F-15FA-A123-EBB9-C5038401D988}"/>
                    </a:ext>
                  </a:extLst>
                </p14:cNvPr>
                <p14:cNvContentPartPr/>
                <p14:nvPr/>
              </p14:nvContentPartPr>
              <p14:xfrm>
                <a:off x="3321384" y="3118024"/>
                <a:ext cx="92520" cy="62640"/>
              </p14:xfrm>
            </p:contentPart>
          </mc:Choice>
          <mc:Fallback xmlns="">
            <p:pic>
              <p:nvPicPr>
                <p:cNvPr id="95" name="Pismo odręczne 94">
                  <a:extLst>
                    <a:ext uri="{FF2B5EF4-FFF2-40B4-BE49-F238E27FC236}">
                      <a16:creationId xmlns:a16="http://schemas.microsoft.com/office/drawing/2014/main" id="{58EAD68F-15FA-A123-EBB9-C5038401D988}"/>
                    </a:ext>
                  </a:extLst>
                </p:cNvPr>
                <p:cNvPicPr/>
                <p:nvPr/>
              </p:nvPicPr>
              <p:blipFill>
                <a:blip r:embed="rId141"/>
                <a:stretch>
                  <a:fillRect/>
                </a:stretch>
              </p:blipFill>
              <p:spPr>
                <a:xfrm>
                  <a:off x="3312744" y="3109384"/>
                  <a:ext cx="110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7" name="Pismo odręczne 96">
                  <a:extLst>
                    <a:ext uri="{FF2B5EF4-FFF2-40B4-BE49-F238E27FC236}">
                      <a16:creationId xmlns:a16="http://schemas.microsoft.com/office/drawing/2014/main" id="{6AE9A62C-37A1-69C9-6D51-CCA4F39040DA}"/>
                    </a:ext>
                  </a:extLst>
                </p14:cNvPr>
                <p14:cNvContentPartPr/>
                <p14:nvPr/>
              </p14:nvContentPartPr>
              <p14:xfrm>
                <a:off x="3401304" y="3141064"/>
                <a:ext cx="54720" cy="34920"/>
              </p14:xfrm>
            </p:contentPart>
          </mc:Choice>
          <mc:Fallback xmlns="">
            <p:pic>
              <p:nvPicPr>
                <p:cNvPr id="97" name="Pismo odręczne 96">
                  <a:extLst>
                    <a:ext uri="{FF2B5EF4-FFF2-40B4-BE49-F238E27FC236}">
                      <a16:creationId xmlns:a16="http://schemas.microsoft.com/office/drawing/2014/main" id="{6AE9A62C-37A1-69C9-6D51-CCA4F39040DA}"/>
                    </a:ext>
                  </a:extLst>
                </p:cNvPr>
                <p:cNvPicPr/>
                <p:nvPr/>
              </p:nvPicPr>
              <p:blipFill>
                <a:blip r:embed="rId143"/>
                <a:stretch>
                  <a:fillRect/>
                </a:stretch>
              </p:blipFill>
              <p:spPr>
                <a:xfrm>
                  <a:off x="3392664" y="3132064"/>
                  <a:ext cx="72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8" name="Pismo odręczne 97">
                  <a:extLst>
                    <a:ext uri="{FF2B5EF4-FFF2-40B4-BE49-F238E27FC236}">
                      <a16:creationId xmlns:a16="http://schemas.microsoft.com/office/drawing/2014/main" id="{8AD1E6AD-E625-2EFC-477C-566CF05EA278}"/>
                    </a:ext>
                  </a:extLst>
                </p14:cNvPr>
                <p14:cNvContentPartPr/>
                <p14:nvPr/>
              </p14:nvContentPartPr>
              <p14:xfrm>
                <a:off x="3500304" y="3116584"/>
                <a:ext cx="82440" cy="47520"/>
              </p14:xfrm>
            </p:contentPart>
          </mc:Choice>
          <mc:Fallback xmlns="">
            <p:pic>
              <p:nvPicPr>
                <p:cNvPr id="98" name="Pismo odręczne 97">
                  <a:extLst>
                    <a:ext uri="{FF2B5EF4-FFF2-40B4-BE49-F238E27FC236}">
                      <a16:creationId xmlns:a16="http://schemas.microsoft.com/office/drawing/2014/main" id="{8AD1E6AD-E625-2EFC-477C-566CF05EA278}"/>
                    </a:ext>
                  </a:extLst>
                </p:cNvPr>
                <p:cNvPicPr/>
                <p:nvPr/>
              </p:nvPicPr>
              <p:blipFill>
                <a:blip r:embed="rId145"/>
                <a:stretch>
                  <a:fillRect/>
                </a:stretch>
              </p:blipFill>
              <p:spPr>
                <a:xfrm>
                  <a:off x="3491304" y="3107584"/>
                  <a:ext cx="100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9" name="Pismo odręczne 98">
                  <a:extLst>
                    <a:ext uri="{FF2B5EF4-FFF2-40B4-BE49-F238E27FC236}">
                      <a16:creationId xmlns:a16="http://schemas.microsoft.com/office/drawing/2014/main" id="{286881DE-51DE-0B5B-1C4B-D8290E7594A4}"/>
                    </a:ext>
                  </a:extLst>
                </p14:cNvPr>
                <p14:cNvContentPartPr/>
                <p14:nvPr/>
              </p14:nvContentPartPr>
              <p14:xfrm>
                <a:off x="3523704" y="3108304"/>
                <a:ext cx="81720" cy="75600"/>
              </p14:xfrm>
            </p:contentPart>
          </mc:Choice>
          <mc:Fallback xmlns="">
            <p:pic>
              <p:nvPicPr>
                <p:cNvPr id="99" name="Pismo odręczne 98">
                  <a:extLst>
                    <a:ext uri="{FF2B5EF4-FFF2-40B4-BE49-F238E27FC236}">
                      <a16:creationId xmlns:a16="http://schemas.microsoft.com/office/drawing/2014/main" id="{286881DE-51DE-0B5B-1C4B-D8290E7594A4}"/>
                    </a:ext>
                  </a:extLst>
                </p:cNvPr>
                <p:cNvPicPr/>
                <p:nvPr/>
              </p:nvPicPr>
              <p:blipFill>
                <a:blip r:embed="rId147"/>
                <a:stretch>
                  <a:fillRect/>
                </a:stretch>
              </p:blipFill>
              <p:spPr>
                <a:xfrm>
                  <a:off x="3515064" y="3099664"/>
                  <a:ext cx="99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Pismo odręczne 100">
                  <a:extLst>
                    <a:ext uri="{FF2B5EF4-FFF2-40B4-BE49-F238E27FC236}">
                      <a16:creationId xmlns:a16="http://schemas.microsoft.com/office/drawing/2014/main" id="{AE810816-3B3B-68EB-4FD0-E2501AAF27B0}"/>
                    </a:ext>
                  </a:extLst>
                </p14:cNvPr>
                <p14:cNvContentPartPr/>
                <p14:nvPr/>
              </p14:nvContentPartPr>
              <p14:xfrm>
                <a:off x="3853464" y="3042784"/>
                <a:ext cx="135000" cy="153720"/>
              </p14:xfrm>
            </p:contentPart>
          </mc:Choice>
          <mc:Fallback xmlns="">
            <p:pic>
              <p:nvPicPr>
                <p:cNvPr id="101" name="Pismo odręczne 100">
                  <a:extLst>
                    <a:ext uri="{FF2B5EF4-FFF2-40B4-BE49-F238E27FC236}">
                      <a16:creationId xmlns:a16="http://schemas.microsoft.com/office/drawing/2014/main" id="{AE810816-3B3B-68EB-4FD0-E2501AAF27B0}"/>
                    </a:ext>
                  </a:extLst>
                </p:cNvPr>
                <p:cNvPicPr/>
                <p:nvPr/>
              </p:nvPicPr>
              <p:blipFill>
                <a:blip r:embed="rId149"/>
                <a:stretch>
                  <a:fillRect/>
                </a:stretch>
              </p:blipFill>
              <p:spPr>
                <a:xfrm>
                  <a:off x="3844464" y="3033784"/>
                  <a:ext cx="152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2" name="Pismo odręczne 101">
                  <a:extLst>
                    <a:ext uri="{FF2B5EF4-FFF2-40B4-BE49-F238E27FC236}">
                      <a16:creationId xmlns:a16="http://schemas.microsoft.com/office/drawing/2014/main" id="{A8A1071C-ABBF-FD40-152F-ABC61867DA74}"/>
                    </a:ext>
                  </a:extLst>
                </p14:cNvPr>
                <p14:cNvContentPartPr/>
                <p14:nvPr/>
              </p14:nvContentPartPr>
              <p14:xfrm>
                <a:off x="4057224" y="3056464"/>
                <a:ext cx="84960" cy="145080"/>
              </p14:xfrm>
            </p:contentPart>
          </mc:Choice>
          <mc:Fallback xmlns="">
            <p:pic>
              <p:nvPicPr>
                <p:cNvPr id="102" name="Pismo odręczne 101">
                  <a:extLst>
                    <a:ext uri="{FF2B5EF4-FFF2-40B4-BE49-F238E27FC236}">
                      <a16:creationId xmlns:a16="http://schemas.microsoft.com/office/drawing/2014/main" id="{A8A1071C-ABBF-FD40-152F-ABC61867DA74}"/>
                    </a:ext>
                  </a:extLst>
                </p:cNvPr>
                <p:cNvPicPr/>
                <p:nvPr/>
              </p:nvPicPr>
              <p:blipFill>
                <a:blip r:embed="rId151"/>
                <a:stretch>
                  <a:fillRect/>
                </a:stretch>
              </p:blipFill>
              <p:spPr>
                <a:xfrm>
                  <a:off x="4048224" y="3047464"/>
                  <a:ext cx="102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3" name="Pismo odręczne 102">
                  <a:extLst>
                    <a:ext uri="{FF2B5EF4-FFF2-40B4-BE49-F238E27FC236}">
                      <a16:creationId xmlns:a16="http://schemas.microsoft.com/office/drawing/2014/main" id="{DEA0304B-EFCE-BF9E-91BF-F4D587918106}"/>
                    </a:ext>
                  </a:extLst>
                </p14:cNvPr>
                <p14:cNvContentPartPr/>
                <p14:nvPr/>
              </p14:nvContentPartPr>
              <p14:xfrm>
                <a:off x="4073424" y="3046744"/>
                <a:ext cx="101880" cy="13680"/>
              </p14:xfrm>
            </p:contentPart>
          </mc:Choice>
          <mc:Fallback xmlns="">
            <p:pic>
              <p:nvPicPr>
                <p:cNvPr id="103" name="Pismo odręczne 102">
                  <a:extLst>
                    <a:ext uri="{FF2B5EF4-FFF2-40B4-BE49-F238E27FC236}">
                      <a16:creationId xmlns:a16="http://schemas.microsoft.com/office/drawing/2014/main" id="{DEA0304B-EFCE-BF9E-91BF-F4D587918106}"/>
                    </a:ext>
                  </a:extLst>
                </p:cNvPr>
                <p:cNvPicPr/>
                <p:nvPr/>
              </p:nvPicPr>
              <p:blipFill>
                <a:blip r:embed="rId153"/>
                <a:stretch>
                  <a:fillRect/>
                </a:stretch>
              </p:blipFill>
              <p:spPr>
                <a:xfrm>
                  <a:off x="4064784" y="3037744"/>
                  <a:ext cx="119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Pismo odręczne 103">
                  <a:extLst>
                    <a:ext uri="{FF2B5EF4-FFF2-40B4-BE49-F238E27FC236}">
                      <a16:creationId xmlns:a16="http://schemas.microsoft.com/office/drawing/2014/main" id="{44BF8E19-9B14-23B7-0BA5-70645862C244}"/>
                    </a:ext>
                  </a:extLst>
                </p14:cNvPr>
                <p14:cNvContentPartPr/>
                <p14:nvPr/>
              </p14:nvContentPartPr>
              <p14:xfrm>
                <a:off x="4213824" y="3080944"/>
                <a:ext cx="173160" cy="111960"/>
              </p14:xfrm>
            </p:contentPart>
          </mc:Choice>
          <mc:Fallback xmlns="">
            <p:pic>
              <p:nvPicPr>
                <p:cNvPr id="104" name="Pismo odręczne 103">
                  <a:extLst>
                    <a:ext uri="{FF2B5EF4-FFF2-40B4-BE49-F238E27FC236}">
                      <a16:creationId xmlns:a16="http://schemas.microsoft.com/office/drawing/2014/main" id="{44BF8E19-9B14-23B7-0BA5-70645862C244}"/>
                    </a:ext>
                  </a:extLst>
                </p:cNvPr>
                <p:cNvPicPr/>
                <p:nvPr/>
              </p:nvPicPr>
              <p:blipFill>
                <a:blip r:embed="rId155"/>
                <a:stretch>
                  <a:fillRect/>
                </a:stretch>
              </p:blipFill>
              <p:spPr>
                <a:xfrm>
                  <a:off x="4205184" y="3072304"/>
                  <a:ext cx="190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Pismo odręczne 105">
                  <a:extLst>
                    <a:ext uri="{FF2B5EF4-FFF2-40B4-BE49-F238E27FC236}">
                      <a16:creationId xmlns:a16="http://schemas.microsoft.com/office/drawing/2014/main" id="{31430339-8EF3-A3AE-BD72-64FD1748A6D5}"/>
                    </a:ext>
                  </a:extLst>
                </p14:cNvPr>
                <p14:cNvContentPartPr/>
                <p14:nvPr/>
              </p14:nvContentPartPr>
              <p14:xfrm>
                <a:off x="4490304" y="3149704"/>
                <a:ext cx="154800" cy="49320"/>
              </p14:xfrm>
            </p:contentPart>
          </mc:Choice>
          <mc:Fallback xmlns="">
            <p:pic>
              <p:nvPicPr>
                <p:cNvPr id="106" name="Pismo odręczne 105">
                  <a:extLst>
                    <a:ext uri="{FF2B5EF4-FFF2-40B4-BE49-F238E27FC236}">
                      <a16:creationId xmlns:a16="http://schemas.microsoft.com/office/drawing/2014/main" id="{31430339-8EF3-A3AE-BD72-64FD1748A6D5}"/>
                    </a:ext>
                  </a:extLst>
                </p:cNvPr>
                <p:cNvPicPr/>
                <p:nvPr/>
              </p:nvPicPr>
              <p:blipFill>
                <a:blip r:embed="rId157"/>
                <a:stretch>
                  <a:fillRect/>
                </a:stretch>
              </p:blipFill>
              <p:spPr>
                <a:xfrm>
                  <a:off x="4481304" y="3141064"/>
                  <a:ext cx="172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7" name="Pismo odręczne 106">
                  <a:extLst>
                    <a:ext uri="{FF2B5EF4-FFF2-40B4-BE49-F238E27FC236}">
                      <a16:creationId xmlns:a16="http://schemas.microsoft.com/office/drawing/2014/main" id="{F5430D8B-6FD4-B6FE-49CF-403EF9AFC76B}"/>
                    </a:ext>
                  </a:extLst>
                </p14:cNvPr>
                <p14:cNvContentPartPr/>
                <p14:nvPr/>
              </p14:nvContentPartPr>
              <p14:xfrm>
                <a:off x="4718184" y="3152584"/>
                <a:ext cx="2880" cy="31680"/>
              </p14:xfrm>
            </p:contentPart>
          </mc:Choice>
          <mc:Fallback xmlns="">
            <p:pic>
              <p:nvPicPr>
                <p:cNvPr id="107" name="Pismo odręczne 106">
                  <a:extLst>
                    <a:ext uri="{FF2B5EF4-FFF2-40B4-BE49-F238E27FC236}">
                      <a16:creationId xmlns:a16="http://schemas.microsoft.com/office/drawing/2014/main" id="{F5430D8B-6FD4-B6FE-49CF-403EF9AFC76B}"/>
                    </a:ext>
                  </a:extLst>
                </p:cNvPr>
                <p:cNvPicPr/>
                <p:nvPr/>
              </p:nvPicPr>
              <p:blipFill>
                <a:blip r:embed="rId159"/>
                <a:stretch>
                  <a:fillRect/>
                </a:stretch>
              </p:blipFill>
              <p:spPr>
                <a:xfrm>
                  <a:off x="4709184" y="3143944"/>
                  <a:ext cx="205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Pismo odręczne 107">
                  <a:extLst>
                    <a:ext uri="{FF2B5EF4-FFF2-40B4-BE49-F238E27FC236}">
                      <a16:creationId xmlns:a16="http://schemas.microsoft.com/office/drawing/2014/main" id="{7ECA3E60-962A-9275-31A6-EE67696C6D86}"/>
                    </a:ext>
                  </a:extLst>
                </p14:cNvPr>
                <p14:cNvContentPartPr/>
                <p14:nvPr/>
              </p14:nvContentPartPr>
              <p14:xfrm>
                <a:off x="4730424" y="3075544"/>
                <a:ext cx="360" cy="360"/>
              </p14:xfrm>
            </p:contentPart>
          </mc:Choice>
          <mc:Fallback xmlns="">
            <p:pic>
              <p:nvPicPr>
                <p:cNvPr id="108" name="Pismo odręczne 107">
                  <a:extLst>
                    <a:ext uri="{FF2B5EF4-FFF2-40B4-BE49-F238E27FC236}">
                      <a16:creationId xmlns:a16="http://schemas.microsoft.com/office/drawing/2014/main" id="{7ECA3E60-962A-9275-31A6-EE67696C6D86}"/>
                    </a:ext>
                  </a:extLst>
                </p:cNvPr>
                <p:cNvPicPr/>
                <p:nvPr/>
              </p:nvPicPr>
              <p:blipFill>
                <a:blip r:embed="rId105"/>
                <a:stretch>
                  <a:fillRect/>
                </a:stretch>
              </p:blipFill>
              <p:spPr>
                <a:xfrm>
                  <a:off x="4721784" y="30665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9" name="Pismo odręczne 108">
                  <a:extLst>
                    <a:ext uri="{FF2B5EF4-FFF2-40B4-BE49-F238E27FC236}">
                      <a16:creationId xmlns:a16="http://schemas.microsoft.com/office/drawing/2014/main" id="{5B210028-F86F-EC98-A69B-D0A4FBF07589}"/>
                    </a:ext>
                  </a:extLst>
                </p14:cNvPr>
                <p14:cNvContentPartPr/>
                <p14:nvPr/>
              </p14:nvContentPartPr>
              <p14:xfrm>
                <a:off x="4796664" y="3078064"/>
                <a:ext cx="105840" cy="108360"/>
              </p14:xfrm>
            </p:contentPart>
          </mc:Choice>
          <mc:Fallback xmlns="">
            <p:pic>
              <p:nvPicPr>
                <p:cNvPr id="109" name="Pismo odręczne 108">
                  <a:extLst>
                    <a:ext uri="{FF2B5EF4-FFF2-40B4-BE49-F238E27FC236}">
                      <a16:creationId xmlns:a16="http://schemas.microsoft.com/office/drawing/2014/main" id="{5B210028-F86F-EC98-A69B-D0A4FBF07589}"/>
                    </a:ext>
                  </a:extLst>
                </p:cNvPr>
                <p:cNvPicPr/>
                <p:nvPr/>
              </p:nvPicPr>
              <p:blipFill>
                <a:blip r:embed="rId162"/>
                <a:stretch>
                  <a:fillRect/>
                </a:stretch>
              </p:blipFill>
              <p:spPr>
                <a:xfrm>
                  <a:off x="4788024" y="3069064"/>
                  <a:ext cx="123480" cy="126000"/>
                </a:xfrm>
                <a:prstGeom prst="rect">
                  <a:avLst/>
                </a:prstGeom>
              </p:spPr>
            </p:pic>
          </mc:Fallback>
        </mc:AlternateContent>
      </p:grpSp>
    </p:spTree>
    <p:extLst>
      <p:ext uri="{BB962C8B-B14F-4D97-AF65-F5344CB8AC3E}">
        <p14:creationId xmlns:p14="http://schemas.microsoft.com/office/powerpoint/2010/main" val="404323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43676"/>
            <a:ext cx="10972800" cy="5065663"/>
          </a:xfrm>
        </p:spPr>
        <p:txBody>
          <a:bodyPr>
            <a:normAutofit/>
          </a:bodyPr>
          <a:lstStyle/>
          <a:p>
            <a:pPr algn="just">
              <a:buFont typeface="Wingdings" panose="05000000000000000000" pitchFamily="2" charset="2"/>
              <a:buChar char="Ø"/>
            </a:pPr>
            <a:r>
              <a:rPr lang="pl-PL" sz="1600" dirty="0"/>
              <a:t>delimitacja szelfu kontynentalnego c.d.:</a:t>
            </a:r>
          </a:p>
          <a:p>
            <a:pPr algn="just">
              <a:buFont typeface="Wingdings" panose="05000000000000000000" pitchFamily="2" charset="2"/>
              <a:buChar char="§"/>
            </a:pPr>
            <a:r>
              <a:rPr lang="pl-PL" sz="1600" dirty="0"/>
              <a:t>jeżeli zewnętrzny skraj kontynentalny przekracza szerokość 200 mil, to maksymalna dopuszczalna szerokość szelfu nie może przekraczać 350 mil od linii podstawowej lub 100 mil od izobaty 2500 m</a:t>
            </a:r>
          </a:p>
          <a:p>
            <a:pPr marL="114300" indent="0" algn="just">
              <a:buNone/>
            </a:pPr>
            <a:r>
              <a:rPr lang="pl-PL" sz="1600" dirty="0"/>
              <a:t>*izobata – linia łącząca punkty o określonej głębokości</a:t>
            </a:r>
          </a:p>
          <a:p>
            <a:pPr marL="114300" indent="0" algn="just">
              <a:buNone/>
            </a:pPr>
            <a:endParaRPr lang="pl-PL" sz="1600" dirty="0"/>
          </a:p>
          <a:p>
            <a:pPr algn="just">
              <a:buFont typeface="Wingdings" panose="05000000000000000000" pitchFamily="2" charset="2"/>
              <a:buChar char="§"/>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E6106AD2-6F32-F198-347B-C94F0C61C613}"/>
                  </a:ext>
                </a:extLst>
              </p14:cNvPr>
              <p14:cNvContentPartPr/>
              <p14:nvPr/>
            </p14:nvContentPartPr>
            <p14:xfrm>
              <a:off x="811464" y="3403144"/>
              <a:ext cx="10321920" cy="3330000"/>
            </p14:xfrm>
          </p:contentPart>
        </mc:Choice>
        <mc:Fallback xmlns="">
          <p:pic>
            <p:nvPicPr>
              <p:cNvPr id="6" name="Pismo odręczne 5">
                <a:extLst>
                  <a:ext uri="{FF2B5EF4-FFF2-40B4-BE49-F238E27FC236}">
                    <a16:creationId xmlns:a16="http://schemas.microsoft.com/office/drawing/2014/main" id="{E6106AD2-6F32-F198-347B-C94F0C61C613}"/>
                  </a:ext>
                </a:extLst>
              </p:cNvPr>
              <p:cNvPicPr/>
              <p:nvPr/>
            </p:nvPicPr>
            <p:blipFill>
              <a:blip r:embed="rId3"/>
              <a:stretch>
                <a:fillRect/>
              </a:stretch>
            </p:blipFill>
            <p:spPr>
              <a:xfrm>
                <a:off x="802824" y="3394144"/>
                <a:ext cx="10339560" cy="3347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Pismo odręczne 6">
                <a:extLst>
                  <a:ext uri="{FF2B5EF4-FFF2-40B4-BE49-F238E27FC236}">
                    <a16:creationId xmlns:a16="http://schemas.microsoft.com/office/drawing/2014/main" id="{F740B5E3-9110-FA32-F522-357C0B4DD873}"/>
                  </a:ext>
                </a:extLst>
              </p14:cNvPr>
              <p14:cNvContentPartPr/>
              <p14:nvPr/>
            </p14:nvContentPartPr>
            <p14:xfrm>
              <a:off x="1413024" y="3419344"/>
              <a:ext cx="10212840" cy="221760"/>
            </p14:xfrm>
          </p:contentPart>
        </mc:Choice>
        <mc:Fallback xmlns="">
          <p:pic>
            <p:nvPicPr>
              <p:cNvPr id="7" name="Pismo odręczne 6">
                <a:extLst>
                  <a:ext uri="{FF2B5EF4-FFF2-40B4-BE49-F238E27FC236}">
                    <a16:creationId xmlns:a16="http://schemas.microsoft.com/office/drawing/2014/main" id="{F740B5E3-9110-FA32-F522-357C0B4DD873}"/>
                  </a:ext>
                </a:extLst>
              </p:cNvPr>
              <p:cNvPicPr/>
              <p:nvPr/>
            </p:nvPicPr>
            <p:blipFill>
              <a:blip r:embed="rId5"/>
              <a:stretch>
                <a:fillRect/>
              </a:stretch>
            </p:blipFill>
            <p:spPr>
              <a:xfrm>
                <a:off x="1404024" y="3410704"/>
                <a:ext cx="10230480" cy="239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2" name="Pismo odręczne 11">
                <a:extLst>
                  <a:ext uri="{FF2B5EF4-FFF2-40B4-BE49-F238E27FC236}">
                    <a16:creationId xmlns:a16="http://schemas.microsoft.com/office/drawing/2014/main" id="{A41724A6-BAEE-FEFA-2801-1A421596A6C3}"/>
                  </a:ext>
                </a:extLst>
              </p14:cNvPr>
              <p14:cNvContentPartPr/>
              <p14:nvPr/>
            </p14:nvContentPartPr>
            <p14:xfrm>
              <a:off x="947184" y="3351304"/>
              <a:ext cx="127440" cy="40680"/>
            </p14:xfrm>
          </p:contentPart>
        </mc:Choice>
        <mc:Fallback xmlns="">
          <p:pic>
            <p:nvPicPr>
              <p:cNvPr id="12" name="Pismo odręczne 11">
                <a:extLst>
                  <a:ext uri="{FF2B5EF4-FFF2-40B4-BE49-F238E27FC236}">
                    <a16:creationId xmlns:a16="http://schemas.microsoft.com/office/drawing/2014/main" id="{A41724A6-BAEE-FEFA-2801-1A421596A6C3}"/>
                  </a:ext>
                </a:extLst>
              </p:cNvPr>
              <p:cNvPicPr/>
              <p:nvPr/>
            </p:nvPicPr>
            <p:blipFill>
              <a:blip r:embed="rId7"/>
              <a:stretch>
                <a:fillRect/>
              </a:stretch>
            </p:blipFill>
            <p:spPr>
              <a:xfrm>
                <a:off x="929184" y="3333304"/>
                <a:ext cx="163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Pismo odręczne 16">
                <a:extLst>
                  <a:ext uri="{FF2B5EF4-FFF2-40B4-BE49-F238E27FC236}">
                    <a16:creationId xmlns:a16="http://schemas.microsoft.com/office/drawing/2014/main" id="{329EF5FE-9CE6-562C-CCA3-94503462885B}"/>
                  </a:ext>
                </a:extLst>
              </p14:cNvPr>
              <p14:cNvContentPartPr/>
              <p14:nvPr/>
            </p14:nvContentPartPr>
            <p14:xfrm>
              <a:off x="673944" y="3455344"/>
              <a:ext cx="2644920" cy="556920"/>
            </p14:xfrm>
          </p:contentPart>
        </mc:Choice>
        <mc:Fallback xmlns="">
          <p:pic>
            <p:nvPicPr>
              <p:cNvPr id="17" name="Pismo odręczne 16">
                <a:extLst>
                  <a:ext uri="{FF2B5EF4-FFF2-40B4-BE49-F238E27FC236}">
                    <a16:creationId xmlns:a16="http://schemas.microsoft.com/office/drawing/2014/main" id="{329EF5FE-9CE6-562C-CCA3-94503462885B}"/>
                  </a:ext>
                </a:extLst>
              </p:cNvPr>
              <p:cNvPicPr/>
              <p:nvPr/>
            </p:nvPicPr>
            <p:blipFill>
              <a:blip r:embed="rId9"/>
              <a:stretch>
                <a:fillRect/>
              </a:stretch>
            </p:blipFill>
            <p:spPr>
              <a:xfrm>
                <a:off x="638304" y="3383704"/>
                <a:ext cx="271656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Pismo odręczne 17">
                <a:extLst>
                  <a:ext uri="{FF2B5EF4-FFF2-40B4-BE49-F238E27FC236}">
                    <a16:creationId xmlns:a16="http://schemas.microsoft.com/office/drawing/2014/main" id="{11DA57D9-6CE7-BEB0-3D81-DDA39CA68C6B}"/>
                  </a:ext>
                </a:extLst>
              </p14:cNvPr>
              <p14:cNvContentPartPr/>
              <p14:nvPr/>
            </p14:nvContentPartPr>
            <p14:xfrm>
              <a:off x="858264" y="3705904"/>
              <a:ext cx="2266920" cy="453600"/>
            </p14:xfrm>
          </p:contentPart>
        </mc:Choice>
        <mc:Fallback xmlns="">
          <p:pic>
            <p:nvPicPr>
              <p:cNvPr id="18" name="Pismo odręczne 17">
                <a:extLst>
                  <a:ext uri="{FF2B5EF4-FFF2-40B4-BE49-F238E27FC236}">
                    <a16:creationId xmlns:a16="http://schemas.microsoft.com/office/drawing/2014/main" id="{11DA57D9-6CE7-BEB0-3D81-DDA39CA68C6B}"/>
                  </a:ext>
                </a:extLst>
              </p:cNvPr>
              <p:cNvPicPr/>
              <p:nvPr/>
            </p:nvPicPr>
            <p:blipFill>
              <a:blip r:embed="rId11"/>
              <a:stretch>
                <a:fillRect/>
              </a:stretch>
            </p:blipFill>
            <p:spPr>
              <a:xfrm>
                <a:off x="822624" y="3633904"/>
                <a:ext cx="233856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Pismo odręczne 18">
                <a:extLst>
                  <a:ext uri="{FF2B5EF4-FFF2-40B4-BE49-F238E27FC236}">
                    <a16:creationId xmlns:a16="http://schemas.microsoft.com/office/drawing/2014/main" id="{B76953CF-3FD9-BC7E-0476-E01E5DB0DD59}"/>
                  </a:ext>
                </a:extLst>
              </p14:cNvPr>
              <p14:cNvContentPartPr/>
              <p14:nvPr/>
            </p14:nvContentPartPr>
            <p14:xfrm>
              <a:off x="371184" y="3384784"/>
              <a:ext cx="1130760" cy="73080"/>
            </p14:xfrm>
          </p:contentPart>
        </mc:Choice>
        <mc:Fallback xmlns="">
          <p:pic>
            <p:nvPicPr>
              <p:cNvPr id="19" name="Pismo odręczne 18">
                <a:extLst>
                  <a:ext uri="{FF2B5EF4-FFF2-40B4-BE49-F238E27FC236}">
                    <a16:creationId xmlns:a16="http://schemas.microsoft.com/office/drawing/2014/main" id="{B76953CF-3FD9-BC7E-0476-E01E5DB0DD59}"/>
                  </a:ext>
                </a:extLst>
              </p:cNvPr>
              <p:cNvPicPr/>
              <p:nvPr/>
            </p:nvPicPr>
            <p:blipFill>
              <a:blip r:embed="rId13"/>
              <a:stretch>
                <a:fillRect/>
              </a:stretch>
            </p:blipFill>
            <p:spPr>
              <a:xfrm>
                <a:off x="362184" y="3375784"/>
                <a:ext cx="1148400" cy="90720"/>
              </a:xfrm>
              <a:prstGeom prst="rect">
                <a:avLst/>
              </a:prstGeom>
            </p:spPr>
          </p:pic>
        </mc:Fallback>
      </mc:AlternateContent>
      <p:grpSp>
        <p:nvGrpSpPr>
          <p:cNvPr id="24" name="Grupa 23">
            <a:extLst>
              <a:ext uri="{FF2B5EF4-FFF2-40B4-BE49-F238E27FC236}">
                <a16:creationId xmlns:a16="http://schemas.microsoft.com/office/drawing/2014/main" id="{2565BA56-7E86-4481-1781-3FFEE569BBAE}"/>
              </a:ext>
            </a:extLst>
          </p:cNvPr>
          <p:cNvGrpSpPr/>
          <p:nvPr/>
        </p:nvGrpSpPr>
        <p:grpSpPr>
          <a:xfrm>
            <a:off x="316104" y="2848024"/>
            <a:ext cx="847440" cy="399240"/>
            <a:chOff x="316104" y="2848024"/>
            <a:chExt cx="847440" cy="39924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Pismo odręczne 19">
                  <a:extLst>
                    <a:ext uri="{FF2B5EF4-FFF2-40B4-BE49-F238E27FC236}">
                      <a16:creationId xmlns:a16="http://schemas.microsoft.com/office/drawing/2014/main" id="{06FC4853-3446-2C3E-81CC-F85B64547700}"/>
                    </a:ext>
                  </a:extLst>
                </p14:cNvPr>
                <p14:cNvContentPartPr/>
                <p14:nvPr/>
              </p14:nvContentPartPr>
              <p14:xfrm>
                <a:off x="316104" y="2848024"/>
                <a:ext cx="463680" cy="214920"/>
              </p14:xfrm>
            </p:contentPart>
          </mc:Choice>
          <mc:Fallback xmlns="">
            <p:pic>
              <p:nvPicPr>
                <p:cNvPr id="20" name="Pismo odręczne 19">
                  <a:extLst>
                    <a:ext uri="{FF2B5EF4-FFF2-40B4-BE49-F238E27FC236}">
                      <a16:creationId xmlns:a16="http://schemas.microsoft.com/office/drawing/2014/main" id="{06FC4853-3446-2C3E-81CC-F85B64547700}"/>
                    </a:ext>
                  </a:extLst>
                </p:cNvPr>
                <p:cNvPicPr/>
                <p:nvPr/>
              </p:nvPicPr>
              <p:blipFill>
                <a:blip r:embed="rId15"/>
                <a:stretch>
                  <a:fillRect/>
                </a:stretch>
              </p:blipFill>
              <p:spPr>
                <a:xfrm>
                  <a:off x="298464" y="2830024"/>
                  <a:ext cx="499320" cy="250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1" name="Pismo odręczne 20">
                  <a:extLst>
                    <a:ext uri="{FF2B5EF4-FFF2-40B4-BE49-F238E27FC236}">
                      <a16:creationId xmlns:a16="http://schemas.microsoft.com/office/drawing/2014/main" id="{B1CBA086-B040-CD6F-F65B-98AFDAAA015C}"/>
                    </a:ext>
                  </a:extLst>
                </p14:cNvPr>
                <p14:cNvContentPartPr/>
                <p14:nvPr/>
              </p14:nvContentPartPr>
              <p14:xfrm>
                <a:off x="570624" y="2991664"/>
                <a:ext cx="41040" cy="98640"/>
              </p14:xfrm>
            </p:contentPart>
          </mc:Choice>
          <mc:Fallback xmlns="">
            <p:pic>
              <p:nvPicPr>
                <p:cNvPr id="21" name="Pismo odręczne 20">
                  <a:extLst>
                    <a:ext uri="{FF2B5EF4-FFF2-40B4-BE49-F238E27FC236}">
                      <a16:creationId xmlns:a16="http://schemas.microsoft.com/office/drawing/2014/main" id="{B1CBA086-B040-CD6F-F65B-98AFDAAA015C}"/>
                    </a:ext>
                  </a:extLst>
                </p:cNvPr>
                <p:cNvPicPr/>
                <p:nvPr/>
              </p:nvPicPr>
              <p:blipFill>
                <a:blip r:embed="rId17"/>
                <a:stretch>
                  <a:fillRect/>
                </a:stretch>
              </p:blipFill>
              <p:spPr>
                <a:xfrm>
                  <a:off x="552624" y="2974024"/>
                  <a:ext cx="76680" cy="134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3" name="Pismo odręczne 22">
                  <a:extLst>
                    <a:ext uri="{FF2B5EF4-FFF2-40B4-BE49-F238E27FC236}">
                      <a16:creationId xmlns:a16="http://schemas.microsoft.com/office/drawing/2014/main" id="{B4400B70-79BD-2EF3-96A2-1E19CB7F3FB3}"/>
                    </a:ext>
                  </a:extLst>
                </p14:cNvPr>
                <p14:cNvContentPartPr/>
                <p14:nvPr/>
              </p14:nvContentPartPr>
              <p14:xfrm>
                <a:off x="723624" y="3010744"/>
                <a:ext cx="439920" cy="236520"/>
              </p14:xfrm>
            </p:contentPart>
          </mc:Choice>
          <mc:Fallback xmlns="">
            <p:pic>
              <p:nvPicPr>
                <p:cNvPr id="23" name="Pismo odręczne 22">
                  <a:extLst>
                    <a:ext uri="{FF2B5EF4-FFF2-40B4-BE49-F238E27FC236}">
                      <a16:creationId xmlns:a16="http://schemas.microsoft.com/office/drawing/2014/main" id="{B4400B70-79BD-2EF3-96A2-1E19CB7F3FB3}"/>
                    </a:ext>
                  </a:extLst>
                </p:cNvPr>
                <p:cNvPicPr/>
                <p:nvPr/>
              </p:nvPicPr>
              <p:blipFill>
                <a:blip r:embed="rId19"/>
                <a:stretch>
                  <a:fillRect/>
                </a:stretch>
              </p:blipFill>
              <p:spPr>
                <a:xfrm>
                  <a:off x="705624" y="2993104"/>
                  <a:ext cx="475560" cy="272160"/>
                </a:xfrm>
                <a:prstGeom prst="rect">
                  <a:avLst/>
                </a:prstGeom>
              </p:spPr>
            </p:pic>
          </mc:Fallback>
        </mc:AlternateContent>
      </p:grpSp>
      <p:grpSp>
        <p:nvGrpSpPr>
          <p:cNvPr id="27" name="Grupa 26">
            <a:extLst>
              <a:ext uri="{FF2B5EF4-FFF2-40B4-BE49-F238E27FC236}">
                <a16:creationId xmlns:a16="http://schemas.microsoft.com/office/drawing/2014/main" id="{59DFB283-2E6A-9292-1F84-5DCBA7345F4E}"/>
              </a:ext>
            </a:extLst>
          </p:cNvPr>
          <p:cNvGrpSpPr/>
          <p:nvPr/>
        </p:nvGrpSpPr>
        <p:grpSpPr>
          <a:xfrm>
            <a:off x="429144" y="3008584"/>
            <a:ext cx="554040" cy="330840"/>
            <a:chOff x="429144" y="3008584"/>
            <a:chExt cx="554040" cy="330840"/>
          </a:xfrm>
        </p:grpSpPr>
        <mc:AlternateContent xmlns:mc="http://schemas.openxmlformats.org/markup-compatibility/2006" xmlns:p14="http://schemas.microsoft.com/office/powerpoint/2010/main">
          <mc:Choice Requires="p14">
            <p:contentPart p14:bwMode="auto" r:id="rId20">
              <p14:nvContentPartPr>
                <p14:cNvPr id="25" name="Pismo odręczne 24">
                  <a:extLst>
                    <a:ext uri="{FF2B5EF4-FFF2-40B4-BE49-F238E27FC236}">
                      <a16:creationId xmlns:a16="http://schemas.microsoft.com/office/drawing/2014/main" id="{C634A0D8-EBEA-6AF3-4779-8D5126FC3BD6}"/>
                    </a:ext>
                  </a:extLst>
                </p14:cNvPr>
                <p14:cNvContentPartPr/>
                <p14:nvPr/>
              </p14:nvContentPartPr>
              <p14:xfrm>
                <a:off x="429144" y="3008584"/>
                <a:ext cx="113040" cy="326520"/>
              </p14:xfrm>
            </p:contentPart>
          </mc:Choice>
          <mc:Fallback xmlns="">
            <p:pic>
              <p:nvPicPr>
                <p:cNvPr id="25" name="Pismo odręczne 24">
                  <a:extLst>
                    <a:ext uri="{FF2B5EF4-FFF2-40B4-BE49-F238E27FC236}">
                      <a16:creationId xmlns:a16="http://schemas.microsoft.com/office/drawing/2014/main" id="{C634A0D8-EBEA-6AF3-4779-8D5126FC3BD6}"/>
                    </a:ext>
                  </a:extLst>
                </p:cNvPr>
                <p:cNvPicPr/>
                <p:nvPr/>
              </p:nvPicPr>
              <p:blipFill>
                <a:blip r:embed="rId21"/>
                <a:stretch>
                  <a:fillRect/>
                </a:stretch>
              </p:blipFill>
              <p:spPr>
                <a:xfrm>
                  <a:off x="411144" y="2990944"/>
                  <a:ext cx="1486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Pismo odręczne 25">
                  <a:extLst>
                    <a:ext uri="{FF2B5EF4-FFF2-40B4-BE49-F238E27FC236}">
                      <a16:creationId xmlns:a16="http://schemas.microsoft.com/office/drawing/2014/main" id="{5CBBB5E8-6D53-1C2E-6D3F-C97B563C7BD8}"/>
                    </a:ext>
                  </a:extLst>
                </p14:cNvPr>
                <p14:cNvContentPartPr/>
                <p14:nvPr/>
              </p14:nvContentPartPr>
              <p14:xfrm>
                <a:off x="932064" y="3166264"/>
                <a:ext cx="51120" cy="173160"/>
              </p14:xfrm>
            </p:contentPart>
          </mc:Choice>
          <mc:Fallback xmlns="">
            <p:pic>
              <p:nvPicPr>
                <p:cNvPr id="26" name="Pismo odręczne 25">
                  <a:extLst>
                    <a:ext uri="{FF2B5EF4-FFF2-40B4-BE49-F238E27FC236}">
                      <a16:creationId xmlns:a16="http://schemas.microsoft.com/office/drawing/2014/main" id="{5CBBB5E8-6D53-1C2E-6D3F-C97B563C7BD8}"/>
                    </a:ext>
                  </a:extLst>
                </p:cNvPr>
                <p:cNvPicPr/>
                <p:nvPr/>
              </p:nvPicPr>
              <p:blipFill>
                <a:blip r:embed="rId23"/>
                <a:stretch>
                  <a:fillRect/>
                </a:stretch>
              </p:blipFill>
              <p:spPr>
                <a:xfrm>
                  <a:off x="914424" y="3148264"/>
                  <a:ext cx="86760" cy="2088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8" name="Pismo odręczne 27">
                <a:extLst>
                  <a:ext uri="{FF2B5EF4-FFF2-40B4-BE49-F238E27FC236}">
                    <a16:creationId xmlns:a16="http://schemas.microsoft.com/office/drawing/2014/main" id="{5E434CFA-5F19-F7ED-D5ED-B82BF404794F}"/>
                  </a:ext>
                </a:extLst>
              </p14:cNvPr>
              <p14:cNvContentPartPr/>
              <p14:nvPr/>
            </p14:nvContentPartPr>
            <p14:xfrm>
              <a:off x="1001544" y="3089944"/>
              <a:ext cx="15480" cy="27000"/>
            </p14:xfrm>
          </p:contentPart>
        </mc:Choice>
        <mc:Fallback xmlns="">
          <p:pic>
            <p:nvPicPr>
              <p:cNvPr id="28" name="Pismo odręczne 27">
                <a:extLst>
                  <a:ext uri="{FF2B5EF4-FFF2-40B4-BE49-F238E27FC236}">
                    <a16:creationId xmlns:a16="http://schemas.microsoft.com/office/drawing/2014/main" id="{5E434CFA-5F19-F7ED-D5ED-B82BF404794F}"/>
                  </a:ext>
                </a:extLst>
              </p:cNvPr>
              <p:cNvPicPr/>
              <p:nvPr/>
            </p:nvPicPr>
            <p:blipFill>
              <a:blip r:embed="rId25"/>
              <a:stretch>
                <a:fillRect/>
              </a:stretch>
            </p:blipFill>
            <p:spPr>
              <a:xfrm>
                <a:off x="983904" y="3071944"/>
                <a:ext cx="51120" cy="62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29" name="Pismo odręczne 28">
                <a:extLst>
                  <a:ext uri="{FF2B5EF4-FFF2-40B4-BE49-F238E27FC236}">
                    <a16:creationId xmlns:a16="http://schemas.microsoft.com/office/drawing/2014/main" id="{1B99BDC4-F1DD-FC5E-3E5C-B0B144046F18}"/>
                  </a:ext>
                </a:extLst>
              </p14:cNvPr>
              <p14:cNvContentPartPr/>
              <p14:nvPr/>
            </p14:nvContentPartPr>
            <p14:xfrm>
              <a:off x="611304" y="3174184"/>
              <a:ext cx="212400" cy="162360"/>
            </p14:xfrm>
          </p:contentPart>
        </mc:Choice>
        <mc:Fallback xmlns="">
          <p:pic>
            <p:nvPicPr>
              <p:cNvPr id="29" name="Pismo odręczne 28">
                <a:extLst>
                  <a:ext uri="{FF2B5EF4-FFF2-40B4-BE49-F238E27FC236}">
                    <a16:creationId xmlns:a16="http://schemas.microsoft.com/office/drawing/2014/main" id="{1B99BDC4-F1DD-FC5E-3E5C-B0B144046F18}"/>
                  </a:ext>
                </a:extLst>
              </p:cNvPr>
              <p:cNvPicPr/>
              <p:nvPr/>
            </p:nvPicPr>
            <p:blipFill>
              <a:blip r:embed="rId27"/>
              <a:stretch>
                <a:fillRect/>
              </a:stretch>
            </p:blipFill>
            <p:spPr>
              <a:xfrm>
                <a:off x="593664" y="3156544"/>
                <a:ext cx="248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Pismo odręczne 29">
                <a:extLst>
                  <a:ext uri="{FF2B5EF4-FFF2-40B4-BE49-F238E27FC236}">
                    <a16:creationId xmlns:a16="http://schemas.microsoft.com/office/drawing/2014/main" id="{07C20B24-1D89-EB16-F50F-E2A005057AC7}"/>
                  </a:ext>
                </a:extLst>
              </p14:cNvPr>
              <p14:cNvContentPartPr/>
              <p14:nvPr/>
            </p14:nvContentPartPr>
            <p14:xfrm>
              <a:off x="676104" y="3319264"/>
              <a:ext cx="33840" cy="64080"/>
            </p14:xfrm>
          </p:contentPart>
        </mc:Choice>
        <mc:Fallback xmlns="">
          <p:pic>
            <p:nvPicPr>
              <p:cNvPr id="30" name="Pismo odręczne 29">
                <a:extLst>
                  <a:ext uri="{FF2B5EF4-FFF2-40B4-BE49-F238E27FC236}">
                    <a16:creationId xmlns:a16="http://schemas.microsoft.com/office/drawing/2014/main" id="{07C20B24-1D89-EB16-F50F-E2A005057AC7}"/>
                  </a:ext>
                </a:extLst>
              </p:cNvPr>
              <p:cNvPicPr/>
              <p:nvPr/>
            </p:nvPicPr>
            <p:blipFill>
              <a:blip r:embed="rId29"/>
              <a:stretch>
                <a:fillRect/>
              </a:stretch>
            </p:blipFill>
            <p:spPr>
              <a:xfrm>
                <a:off x="658104" y="3301264"/>
                <a:ext cx="69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Pismo odręczne 30">
                <a:extLst>
                  <a:ext uri="{FF2B5EF4-FFF2-40B4-BE49-F238E27FC236}">
                    <a16:creationId xmlns:a16="http://schemas.microsoft.com/office/drawing/2014/main" id="{16140EA2-5968-0BE3-40EF-29ABE007DEB6}"/>
                  </a:ext>
                </a:extLst>
              </p14:cNvPr>
              <p14:cNvContentPartPr/>
              <p14:nvPr/>
            </p14:nvContentPartPr>
            <p14:xfrm>
              <a:off x="703464" y="3678184"/>
              <a:ext cx="149760" cy="37080"/>
            </p14:xfrm>
          </p:contentPart>
        </mc:Choice>
        <mc:Fallback xmlns="">
          <p:pic>
            <p:nvPicPr>
              <p:cNvPr id="31" name="Pismo odręczne 30">
                <a:extLst>
                  <a:ext uri="{FF2B5EF4-FFF2-40B4-BE49-F238E27FC236}">
                    <a16:creationId xmlns:a16="http://schemas.microsoft.com/office/drawing/2014/main" id="{16140EA2-5968-0BE3-40EF-29ABE007DEB6}"/>
                  </a:ext>
                </a:extLst>
              </p:cNvPr>
              <p:cNvPicPr/>
              <p:nvPr/>
            </p:nvPicPr>
            <p:blipFill>
              <a:blip r:embed="rId31"/>
              <a:stretch>
                <a:fillRect/>
              </a:stretch>
            </p:blipFill>
            <p:spPr>
              <a:xfrm>
                <a:off x="667824" y="3606184"/>
                <a:ext cx="221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Pismo odręczne 31">
                <a:extLst>
                  <a:ext uri="{FF2B5EF4-FFF2-40B4-BE49-F238E27FC236}">
                    <a16:creationId xmlns:a16="http://schemas.microsoft.com/office/drawing/2014/main" id="{1FDA60DD-B9D2-D24E-9B4A-DDE26E81D56D}"/>
                  </a:ext>
                </a:extLst>
              </p14:cNvPr>
              <p14:cNvContentPartPr/>
              <p14:nvPr/>
            </p14:nvContentPartPr>
            <p14:xfrm>
              <a:off x="346344" y="3443104"/>
              <a:ext cx="457560" cy="492840"/>
            </p14:xfrm>
          </p:contentPart>
        </mc:Choice>
        <mc:Fallback xmlns="">
          <p:pic>
            <p:nvPicPr>
              <p:cNvPr id="32" name="Pismo odręczne 31">
                <a:extLst>
                  <a:ext uri="{FF2B5EF4-FFF2-40B4-BE49-F238E27FC236}">
                    <a16:creationId xmlns:a16="http://schemas.microsoft.com/office/drawing/2014/main" id="{1FDA60DD-B9D2-D24E-9B4A-DDE26E81D56D}"/>
                  </a:ext>
                </a:extLst>
              </p:cNvPr>
              <p:cNvPicPr/>
              <p:nvPr/>
            </p:nvPicPr>
            <p:blipFill>
              <a:blip r:embed="rId33"/>
              <a:stretch>
                <a:fillRect/>
              </a:stretch>
            </p:blipFill>
            <p:spPr>
              <a:xfrm>
                <a:off x="310704" y="3371104"/>
                <a:ext cx="52920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Pismo odręczne 32">
                <a:extLst>
                  <a:ext uri="{FF2B5EF4-FFF2-40B4-BE49-F238E27FC236}">
                    <a16:creationId xmlns:a16="http://schemas.microsoft.com/office/drawing/2014/main" id="{947D0A83-61EB-55ED-0828-CB98BACE63DA}"/>
                  </a:ext>
                </a:extLst>
              </p14:cNvPr>
              <p14:cNvContentPartPr/>
              <p14:nvPr/>
            </p14:nvContentPartPr>
            <p14:xfrm>
              <a:off x="411144" y="3607624"/>
              <a:ext cx="4178880" cy="2980440"/>
            </p14:xfrm>
          </p:contentPart>
        </mc:Choice>
        <mc:Fallback xmlns="">
          <p:pic>
            <p:nvPicPr>
              <p:cNvPr id="33" name="Pismo odręczne 32">
                <a:extLst>
                  <a:ext uri="{FF2B5EF4-FFF2-40B4-BE49-F238E27FC236}">
                    <a16:creationId xmlns:a16="http://schemas.microsoft.com/office/drawing/2014/main" id="{947D0A83-61EB-55ED-0828-CB98BACE63DA}"/>
                  </a:ext>
                </a:extLst>
              </p:cNvPr>
              <p:cNvPicPr/>
              <p:nvPr/>
            </p:nvPicPr>
            <p:blipFill>
              <a:blip r:embed="rId35"/>
              <a:stretch>
                <a:fillRect/>
              </a:stretch>
            </p:blipFill>
            <p:spPr>
              <a:xfrm>
                <a:off x="375504" y="3535624"/>
                <a:ext cx="4250520" cy="3124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Pismo odręczne 33">
                <a:extLst>
                  <a:ext uri="{FF2B5EF4-FFF2-40B4-BE49-F238E27FC236}">
                    <a16:creationId xmlns:a16="http://schemas.microsoft.com/office/drawing/2014/main" id="{BA7766D0-5FAD-36BB-6BA6-28962B7D17BE}"/>
                  </a:ext>
                </a:extLst>
              </p14:cNvPr>
              <p14:cNvContentPartPr/>
              <p14:nvPr/>
            </p14:nvContentPartPr>
            <p14:xfrm>
              <a:off x="1381344" y="3742624"/>
              <a:ext cx="6134760" cy="2877120"/>
            </p14:xfrm>
          </p:contentPart>
        </mc:Choice>
        <mc:Fallback xmlns="">
          <p:pic>
            <p:nvPicPr>
              <p:cNvPr id="34" name="Pismo odręczne 33">
                <a:extLst>
                  <a:ext uri="{FF2B5EF4-FFF2-40B4-BE49-F238E27FC236}">
                    <a16:creationId xmlns:a16="http://schemas.microsoft.com/office/drawing/2014/main" id="{BA7766D0-5FAD-36BB-6BA6-28962B7D17BE}"/>
                  </a:ext>
                </a:extLst>
              </p:cNvPr>
              <p:cNvPicPr/>
              <p:nvPr/>
            </p:nvPicPr>
            <p:blipFill>
              <a:blip r:embed="rId37"/>
              <a:stretch>
                <a:fillRect/>
              </a:stretch>
            </p:blipFill>
            <p:spPr>
              <a:xfrm>
                <a:off x="1345704" y="3670624"/>
                <a:ext cx="6206400" cy="3020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Pismo odręczne 34">
                <a:extLst>
                  <a:ext uri="{FF2B5EF4-FFF2-40B4-BE49-F238E27FC236}">
                    <a16:creationId xmlns:a16="http://schemas.microsoft.com/office/drawing/2014/main" id="{89D81700-26CB-1349-4360-7904FF457F80}"/>
                  </a:ext>
                </a:extLst>
              </p14:cNvPr>
              <p14:cNvContentPartPr/>
              <p14:nvPr/>
            </p14:nvContentPartPr>
            <p14:xfrm>
              <a:off x="433464" y="4187944"/>
              <a:ext cx="10564200" cy="2590200"/>
            </p14:xfrm>
          </p:contentPart>
        </mc:Choice>
        <mc:Fallback xmlns="">
          <p:pic>
            <p:nvPicPr>
              <p:cNvPr id="35" name="Pismo odręczne 34">
                <a:extLst>
                  <a:ext uri="{FF2B5EF4-FFF2-40B4-BE49-F238E27FC236}">
                    <a16:creationId xmlns:a16="http://schemas.microsoft.com/office/drawing/2014/main" id="{89D81700-26CB-1349-4360-7904FF457F80}"/>
                  </a:ext>
                </a:extLst>
              </p:cNvPr>
              <p:cNvPicPr/>
              <p:nvPr/>
            </p:nvPicPr>
            <p:blipFill>
              <a:blip r:embed="rId39"/>
              <a:stretch>
                <a:fillRect/>
              </a:stretch>
            </p:blipFill>
            <p:spPr>
              <a:xfrm>
                <a:off x="397824" y="4115944"/>
                <a:ext cx="10635840" cy="2733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Pismo odręczne 35">
                <a:extLst>
                  <a:ext uri="{FF2B5EF4-FFF2-40B4-BE49-F238E27FC236}">
                    <a16:creationId xmlns:a16="http://schemas.microsoft.com/office/drawing/2014/main" id="{D612EECF-1AED-6419-1875-22DBC189FF7D}"/>
                  </a:ext>
                </a:extLst>
              </p14:cNvPr>
              <p14:cNvContentPartPr/>
              <p14:nvPr/>
            </p14:nvContentPartPr>
            <p14:xfrm>
              <a:off x="11025744" y="6759784"/>
              <a:ext cx="654840" cy="27720"/>
            </p14:xfrm>
          </p:contentPart>
        </mc:Choice>
        <mc:Fallback xmlns="">
          <p:pic>
            <p:nvPicPr>
              <p:cNvPr id="36" name="Pismo odręczne 35">
                <a:extLst>
                  <a:ext uri="{FF2B5EF4-FFF2-40B4-BE49-F238E27FC236}">
                    <a16:creationId xmlns:a16="http://schemas.microsoft.com/office/drawing/2014/main" id="{D612EECF-1AED-6419-1875-22DBC189FF7D}"/>
                  </a:ext>
                </a:extLst>
              </p:cNvPr>
              <p:cNvPicPr/>
              <p:nvPr/>
            </p:nvPicPr>
            <p:blipFill>
              <a:blip r:embed="rId41"/>
              <a:stretch>
                <a:fillRect/>
              </a:stretch>
            </p:blipFill>
            <p:spPr>
              <a:xfrm>
                <a:off x="10990104" y="6688144"/>
                <a:ext cx="726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Pismo odręczne 36">
                <a:extLst>
                  <a:ext uri="{FF2B5EF4-FFF2-40B4-BE49-F238E27FC236}">
                    <a16:creationId xmlns:a16="http://schemas.microsoft.com/office/drawing/2014/main" id="{C4DD88EB-1EAF-1C5F-C9B3-D0CA466CF250}"/>
                  </a:ext>
                </a:extLst>
              </p14:cNvPr>
              <p14:cNvContentPartPr/>
              <p14:nvPr/>
            </p14:nvContentPartPr>
            <p14:xfrm>
              <a:off x="11637744" y="6775984"/>
              <a:ext cx="178560" cy="13680"/>
            </p14:xfrm>
          </p:contentPart>
        </mc:Choice>
        <mc:Fallback xmlns="">
          <p:pic>
            <p:nvPicPr>
              <p:cNvPr id="37" name="Pismo odręczne 36">
                <a:extLst>
                  <a:ext uri="{FF2B5EF4-FFF2-40B4-BE49-F238E27FC236}">
                    <a16:creationId xmlns:a16="http://schemas.microsoft.com/office/drawing/2014/main" id="{C4DD88EB-1EAF-1C5F-C9B3-D0CA466CF250}"/>
                  </a:ext>
                </a:extLst>
              </p:cNvPr>
              <p:cNvPicPr/>
              <p:nvPr/>
            </p:nvPicPr>
            <p:blipFill>
              <a:blip r:embed="rId43"/>
              <a:stretch>
                <a:fillRect/>
              </a:stretch>
            </p:blipFill>
            <p:spPr>
              <a:xfrm>
                <a:off x="11601744" y="6704344"/>
                <a:ext cx="250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Pismo odręczne 37">
                <a:extLst>
                  <a:ext uri="{FF2B5EF4-FFF2-40B4-BE49-F238E27FC236}">
                    <a16:creationId xmlns:a16="http://schemas.microsoft.com/office/drawing/2014/main" id="{E91ECFF9-DF42-0B13-F17E-191EB8D76416}"/>
                  </a:ext>
                </a:extLst>
              </p14:cNvPr>
              <p14:cNvContentPartPr/>
              <p14:nvPr/>
            </p14:nvContentPartPr>
            <p14:xfrm>
              <a:off x="5728344" y="4400704"/>
              <a:ext cx="4125960" cy="2313720"/>
            </p14:xfrm>
          </p:contentPart>
        </mc:Choice>
        <mc:Fallback xmlns="">
          <p:pic>
            <p:nvPicPr>
              <p:cNvPr id="38" name="Pismo odręczne 37">
                <a:extLst>
                  <a:ext uri="{FF2B5EF4-FFF2-40B4-BE49-F238E27FC236}">
                    <a16:creationId xmlns:a16="http://schemas.microsoft.com/office/drawing/2014/main" id="{E91ECFF9-DF42-0B13-F17E-191EB8D76416}"/>
                  </a:ext>
                </a:extLst>
              </p:cNvPr>
              <p:cNvPicPr/>
              <p:nvPr/>
            </p:nvPicPr>
            <p:blipFill>
              <a:blip r:embed="rId45"/>
              <a:stretch>
                <a:fillRect/>
              </a:stretch>
            </p:blipFill>
            <p:spPr>
              <a:xfrm>
                <a:off x="5692704" y="4329064"/>
                <a:ext cx="4197600" cy="245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Pismo odręczne 38">
                <a:extLst>
                  <a:ext uri="{FF2B5EF4-FFF2-40B4-BE49-F238E27FC236}">
                    <a16:creationId xmlns:a16="http://schemas.microsoft.com/office/drawing/2014/main" id="{984E43D4-8837-2A6C-C17B-F4C2FBE2061F}"/>
                  </a:ext>
                </a:extLst>
              </p14:cNvPr>
              <p14:cNvContentPartPr/>
              <p14:nvPr/>
            </p14:nvContentPartPr>
            <p14:xfrm>
              <a:off x="7833984" y="5091184"/>
              <a:ext cx="1939680" cy="1611360"/>
            </p14:xfrm>
          </p:contentPart>
        </mc:Choice>
        <mc:Fallback xmlns="">
          <p:pic>
            <p:nvPicPr>
              <p:cNvPr id="39" name="Pismo odręczne 38">
                <a:extLst>
                  <a:ext uri="{FF2B5EF4-FFF2-40B4-BE49-F238E27FC236}">
                    <a16:creationId xmlns:a16="http://schemas.microsoft.com/office/drawing/2014/main" id="{984E43D4-8837-2A6C-C17B-F4C2FBE2061F}"/>
                  </a:ext>
                </a:extLst>
              </p:cNvPr>
              <p:cNvPicPr/>
              <p:nvPr/>
            </p:nvPicPr>
            <p:blipFill>
              <a:blip r:embed="rId47"/>
              <a:stretch>
                <a:fillRect/>
              </a:stretch>
            </p:blipFill>
            <p:spPr>
              <a:xfrm>
                <a:off x="7797984" y="5019544"/>
                <a:ext cx="2011320" cy="1755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Pismo odręczne 39">
                <a:extLst>
                  <a:ext uri="{FF2B5EF4-FFF2-40B4-BE49-F238E27FC236}">
                    <a16:creationId xmlns:a16="http://schemas.microsoft.com/office/drawing/2014/main" id="{E1F034FD-7C47-9C4F-E4E3-1AD2AEF1C33B}"/>
                  </a:ext>
                </a:extLst>
              </p14:cNvPr>
              <p14:cNvContentPartPr/>
              <p14:nvPr/>
            </p14:nvContentPartPr>
            <p14:xfrm>
              <a:off x="1523184" y="3475864"/>
              <a:ext cx="99360" cy="14760"/>
            </p14:xfrm>
          </p:contentPart>
        </mc:Choice>
        <mc:Fallback xmlns="">
          <p:pic>
            <p:nvPicPr>
              <p:cNvPr id="40" name="Pismo odręczne 39">
                <a:extLst>
                  <a:ext uri="{FF2B5EF4-FFF2-40B4-BE49-F238E27FC236}">
                    <a16:creationId xmlns:a16="http://schemas.microsoft.com/office/drawing/2014/main" id="{E1F034FD-7C47-9C4F-E4E3-1AD2AEF1C33B}"/>
                  </a:ext>
                </a:extLst>
              </p:cNvPr>
              <p:cNvPicPr/>
              <p:nvPr/>
            </p:nvPicPr>
            <p:blipFill>
              <a:blip r:embed="rId49"/>
              <a:stretch>
                <a:fillRect/>
              </a:stretch>
            </p:blipFill>
            <p:spPr>
              <a:xfrm>
                <a:off x="1487184" y="3403864"/>
                <a:ext cx="171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Pismo odręczne 40">
                <a:extLst>
                  <a:ext uri="{FF2B5EF4-FFF2-40B4-BE49-F238E27FC236}">
                    <a16:creationId xmlns:a16="http://schemas.microsoft.com/office/drawing/2014/main" id="{9EFB65C9-8B21-3B61-44C1-6FDD503D0F94}"/>
                  </a:ext>
                </a:extLst>
              </p14:cNvPr>
              <p14:cNvContentPartPr/>
              <p14:nvPr/>
            </p14:nvContentPartPr>
            <p14:xfrm>
              <a:off x="1550544" y="3477664"/>
              <a:ext cx="518040" cy="107640"/>
            </p14:xfrm>
          </p:contentPart>
        </mc:Choice>
        <mc:Fallback xmlns="">
          <p:pic>
            <p:nvPicPr>
              <p:cNvPr id="41" name="Pismo odręczne 40">
                <a:extLst>
                  <a:ext uri="{FF2B5EF4-FFF2-40B4-BE49-F238E27FC236}">
                    <a16:creationId xmlns:a16="http://schemas.microsoft.com/office/drawing/2014/main" id="{9EFB65C9-8B21-3B61-44C1-6FDD503D0F94}"/>
                  </a:ext>
                </a:extLst>
              </p:cNvPr>
              <p:cNvPicPr/>
              <p:nvPr/>
            </p:nvPicPr>
            <p:blipFill>
              <a:blip r:embed="rId51"/>
              <a:stretch>
                <a:fillRect/>
              </a:stretch>
            </p:blipFill>
            <p:spPr>
              <a:xfrm>
                <a:off x="1514904" y="3405664"/>
                <a:ext cx="5896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Pismo odręczne 41">
                <a:extLst>
                  <a:ext uri="{FF2B5EF4-FFF2-40B4-BE49-F238E27FC236}">
                    <a16:creationId xmlns:a16="http://schemas.microsoft.com/office/drawing/2014/main" id="{26F3F267-BAC8-1ED8-9835-4D4B6B63FF19}"/>
                  </a:ext>
                </a:extLst>
              </p14:cNvPr>
              <p14:cNvContentPartPr/>
              <p14:nvPr/>
            </p14:nvContentPartPr>
            <p14:xfrm>
              <a:off x="1912704" y="3570544"/>
              <a:ext cx="81000" cy="1080"/>
            </p14:xfrm>
          </p:contentPart>
        </mc:Choice>
        <mc:Fallback xmlns="">
          <p:pic>
            <p:nvPicPr>
              <p:cNvPr id="42" name="Pismo odręczne 41">
                <a:extLst>
                  <a:ext uri="{FF2B5EF4-FFF2-40B4-BE49-F238E27FC236}">
                    <a16:creationId xmlns:a16="http://schemas.microsoft.com/office/drawing/2014/main" id="{26F3F267-BAC8-1ED8-9835-4D4B6B63FF19}"/>
                  </a:ext>
                </a:extLst>
              </p:cNvPr>
              <p:cNvPicPr/>
              <p:nvPr/>
            </p:nvPicPr>
            <p:blipFill>
              <a:blip r:embed="rId53"/>
              <a:stretch>
                <a:fillRect/>
              </a:stretch>
            </p:blipFill>
            <p:spPr>
              <a:xfrm>
                <a:off x="1877064" y="3498904"/>
                <a:ext cx="152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Pismo odręczne 42">
                <a:extLst>
                  <a:ext uri="{FF2B5EF4-FFF2-40B4-BE49-F238E27FC236}">
                    <a16:creationId xmlns:a16="http://schemas.microsoft.com/office/drawing/2014/main" id="{1926CCCE-CCC8-044D-C7F7-B95B189E46C4}"/>
                  </a:ext>
                </a:extLst>
              </p14:cNvPr>
              <p14:cNvContentPartPr/>
              <p14:nvPr/>
            </p14:nvContentPartPr>
            <p14:xfrm>
              <a:off x="1541904" y="3460024"/>
              <a:ext cx="6410880" cy="704520"/>
            </p14:xfrm>
          </p:contentPart>
        </mc:Choice>
        <mc:Fallback xmlns="">
          <p:pic>
            <p:nvPicPr>
              <p:cNvPr id="43" name="Pismo odręczne 42">
                <a:extLst>
                  <a:ext uri="{FF2B5EF4-FFF2-40B4-BE49-F238E27FC236}">
                    <a16:creationId xmlns:a16="http://schemas.microsoft.com/office/drawing/2014/main" id="{1926CCCE-CCC8-044D-C7F7-B95B189E46C4}"/>
                  </a:ext>
                </a:extLst>
              </p:cNvPr>
              <p:cNvPicPr/>
              <p:nvPr/>
            </p:nvPicPr>
            <p:blipFill>
              <a:blip r:embed="rId55"/>
              <a:stretch>
                <a:fillRect/>
              </a:stretch>
            </p:blipFill>
            <p:spPr>
              <a:xfrm>
                <a:off x="1506264" y="3388024"/>
                <a:ext cx="648252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 name="Pismo odręczne 14">
                <a:extLst>
                  <a:ext uri="{FF2B5EF4-FFF2-40B4-BE49-F238E27FC236}">
                    <a16:creationId xmlns:a16="http://schemas.microsoft.com/office/drawing/2014/main" id="{5028AB35-90F8-09A4-04BE-6A97BCC31F5B}"/>
                  </a:ext>
                </a:extLst>
              </p14:cNvPr>
              <p14:cNvContentPartPr/>
              <p14:nvPr/>
            </p14:nvContentPartPr>
            <p14:xfrm>
              <a:off x="7601424" y="4417624"/>
              <a:ext cx="12960" cy="113760"/>
            </p14:xfrm>
          </p:contentPart>
        </mc:Choice>
        <mc:Fallback xmlns="">
          <p:pic>
            <p:nvPicPr>
              <p:cNvPr id="15" name="Pismo odręczne 14">
                <a:extLst>
                  <a:ext uri="{FF2B5EF4-FFF2-40B4-BE49-F238E27FC236}">
                    <a16:creationId xmlns:a16="http://schemas.microsoft.com/office/drawing/2014/main" id="{5028AB35-90F8-09A4-04BE-6A97BCC31F5B}"/>
                  </a:ext>
                </a:extLst>
              </p:cNvPr>
              <p:cNvPicPr/>
              <p:nvPr/>
            </p:nvPicPr>
            <p:blipFill>
              <a:blip r:embed="rId57"/>
              <a:stretch>
                <a:fillRect/>
              </a:stretch>
            </p:blipFill>
            <p:spPr>
              <a:xfrm>
                <a:off x="7592424" y="4408984"/>
                <a:ext cx="30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6" name="Pismo odręczne 15">
                <a:extLst>
                  <a:ext uri="{FF2B5EF4-FFF2-40B4-BE49-F238E27FC236}">
                    <a16:creationId xmlns:a16="http://schemas.microsoft.com/office/drawing/2014/main" id="{D6150104-A040-2E7E-9521-528F70A982EB}"/>
                  </a:ext>
                </a:extLst>
              </p14:cNvPr>
              <p14:cNvContentPartPr/>
              <p14:nvPr/>
            </p14:nvContentPartPr>
            <p14:xfrm>
              <a:off x="7596024" y="4282624"/>
              <a:ext cx="14760" cy="72360"/>
            </p14:xfrm>
          </p:contentPart>
        </mc:Choice>
        <mc:Fallback xmlns="">
          <p:pic>
            <p:nvPicPr>
              <p:cNvPr id="16" name="Pismo odręczne 15">
                <a:extLst>
                  <a:ext uri="{FF2B5EF4-FFF2-40B4-BE49-F238E27FC236}">
                    <a16:creationId xmlns:a16="http://schemas.microsoft.com/office/drawing/2014/main" id="{D6150104-A040-2E7E-9521-528F70A982EB}"/>
                  </a:ext>
                </a:extLst>
              </p:cNvPr>
              <p:cNvPicPr/>
              <p:nvPr/>
            </p:nvPicPr>
            <p:blipFill>
              <a:blip r:embed="rId59"/>
              <a:stretch>
                <a:fillRect/>
              </a:stretch>
            </p:blipFill>
            <p:spPr>
              <a:xfrm>
                <a:off x="7587384" y="4273984"/>
                <a:ext cx="32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 name="Pismo odręczne 21">
                <a:extLst>
                  <a:ext uri="{FF2B5EF4-FFF2-40B4-BE49-F238E27FC236}">
                    <a16:creationId xmlns:a16="http://schemas.microsoft.com/office/drawing/2014/main" id="{F6D19EFD-BDFD-20CB-2785-711A61C27F75}"/>
                  </a:ext>
                </a:extLst>
              </p14:cNvPr>
              <p14:cNvContentPartPr/>
              <p14:nvPr/>
            </p14:nvContentPartPr>
            <p14:xfrm>
              <a:off x="7599984" y="4134664"/>
              <a:ext cx="4680" cy="60480"/>
            </p14:xfrm>
          </p:contentPart>
        </mc:Choice>
        <mc:Fallback xmlns="">
          <p:pic>
            <p:nvPicPr>
              <p:cNvPr id="22" name="Pismo odręczne 21">
                <a:extLst>
                  <a:ext uri="{FF2B5EF4-FFF2-40B4-BE49-F238E27FC236}">
                    <a16:creationId xmlns:a16="http://schemas.microsoft.com/office/drawing/2014/main" id="{F6D19EFD-BDFD-20CB-2785-711A61C27F75}"/>
                  </a:ext>
                </a:extLst>
              </p:cNvPr>
              <p:cNvPicPr/>
              <p:nvPr/>
            </p:nvPicPr>
            <p:blipFill>
              <a:blip r:embed="rId61"/>
              <a:stretch>
                <a:fillRect/>
              </a:stretch>
            </p:blipFill>
            <p:spPr>
              <a:xfrm>
                <a:off x="7590984" y="4126024"/>
                <a:ext cx="22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Pismo odręczne 44">
                <a:extLst>
                  <a:ext uri="{FF2B5EF4-FFF2-40B4-BE49-F238E27FC236}">
                    <a16:creationId xmlns:a16="http://schemas.microsoft.com/office/drawing/2014/main" id="{0274AD50-C930-0F46-8BBF-DD8ED0E5D406}"/>
                  </a:ext>
                </a:extLst>
              </p14:cNvPr>
              <p14:cNvContentPartPr/>
              <p14:nvPr/>
            </p14:nvContentPartPr>
            <p14:xfrm>
              <a:off x="7584864" y="3983464"/>
              <a:ext cx="7560" cy="42840"/>
            </p14:xfrm>
          </p:contentPart>
        </mc:Choice>
        <mc:Fallback xmlns="">
          <p:pic>
            <p:nvPicPr>
              <p:cNvPr id="45" name="Pismo odręczne 44">
                <a:extLst>
                  <a:ext uri="{FF2B5EF4-FFF2-40B4-BE49-F238E27FC236}">
                    <a16:creationId xmlns:a16="http://schemas.microsoft.com/office/drawing/2014/main" id="{0274AD50-C930-0F46-8BBF-DD8ED0E5D406}"/>
                  </a:ext>
                </a:extLst>
              </p:cNvPr>
              <p:cNvPicPr/>
              <p:nvPr/>
            </p:nvPicPr>
            <p:blipFill>
              <a:blip r:embed="rId63"/>
              <a:stretch>
                <a:fillRect/>
              </a:stretch>
            </p:blipFill>
            <p:spPr>
              <a:xfrm>
                <a:off x="7576224" y="3974464"/>
                <a:ext cx="25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Pismo odręczne 45">
                <a:extLst>
                  <a:ext uri="{FF2B5EF4-FFF2-40B4-BE49-F238E27FC236}">
                    <a16:creationId xmlns:a16="http://schemas.microsoft.com/office/drawing/2014/main" id="{7A25AEF7-9AFD-F2BD-BEE1-440E726CCEE1}"/>
                  </a:ext>
                </a:extLst>
              </p14:cNvPr>
              <p14:cNvContentPartPr/>
              <p14:nvPr/>
            </p14:nvContentPartPr>
            <p14:xfrm>
              <a:off x="7583784" y="3864664"/>
              <a:ext cx="11520" cy="33840"/>
            </p14:xfrm>
          </p:contentPart>
        </mc:Choice>
        <mc:Fallback xmlns="">
          <p:pic>
            <p:nvPicPr>
              <p:cNvPr id="46" name="Pismo odręczne 45">
                <a:extLst>
                  <a:ext uri="{FF2B5EF4-FFF2-40B4-BE49-F238E27FC236}">
                    <a16:creationId xmlns:a16="http://schemas.microsoft.com/office/drawing/2014/main" id="{7A25AEF7-9AFD-F2BD-BEE1-440E726CCEE1}"/>
                  </a:ext>
                </a:extLst>
              </p:cNvPr>
              <p:cNvPicPr/>
              <p:nvPr/>
            </p:nvPicPr>
            <p:blipFill>
              <a:blip r:embed="rId65"/>
              <a:stretch>
                <a:fillRect/>
              </a:stretch>
            </p:blipFill>
            <p:spPr>
              <a:xfrm>
                <a:off x="7574784" y="3856024"/>
                <a:ext cx="29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Pismo odręczne 46">
                <a:extLst>
                  <a:ext uri="{FF2B5EF4-FFF2-40B4-BE49-F238E27FC236}">
                    <a16:creationId xmlns:a16="http://schemas.microsoft.com/office/drawing/2014/main" id="{1BAB0242-A344-DBCA-598C-C6E4753A5672}"/>
                  </a:ext>
                </a:extLst>
              </p14:cNvPr>
              <p14:cNvContentPartPr/>
              <p14:nvPr/>
            </p14:nvContentPartPr>
            <p14:xfrm>
              <a:off x="7580904" y="3737584"/>
              <a:ext cx="5040" cy="41040"/>
            </p14:xfrm>
          </p:contentPart>
        </mc:Choice>
        <mc:Fallback xmlns="">
          <p:pic>
            <p:nvPicPr>
              <p:cNvPr id="47" name="Pismo odręczne 46">
                <a:extLst>
                  <a:ext uri="{FF2B5EF4-FFF2-40B4-BE49-F238E27FC236}">
                    <a16:creationId xmlns:a16="http://schemas.microsoft.com/office/drawing/2014/main" id="{1BAB0242-A344-DBCA-598C-C6E4753A5672}"/>
                  </a:ext>
                </a:extLst>
              </p:cNvPr>
              <p:cNvPicPr/>
              <p:nvPr/>
            </p:nvPicPr>
            <p:blipFill>
              <a:blip r:embed="rId67"/>
              <a:stretch>
                <a:fillRect/>
              </a:stretch>
            </p:blipFill>
            <p:spPr>
              <a:xfrm>
                <a:off x="7572264" y="3728944"/>
                <a:ext cx="22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Pismo odręczne 47">
                <a:extLst>
                  <a:ext uri="{FF2B5EF4-FFF2-40B4-BE49-F238E27FC236}">
                    <a16:creationId xmlns:a16="http://schemas.microsoft.com/office/drawing/2014/main" id="{269C4768-949E-3BDB-0C64-625FF3753B48}"/>
                  </a:ext>
                </a:extLst>
              </p14:cNvPr>
              <p14:cNvContentPartPr/>
              <p14:nvPr/>
            </p14:nvContentPartPr>
            <p14:xfrm>
              <a:off x="7550304" y="3613744"/>
              <a:ext cx="6840" cy="22680"/>
            </p14:xfrm>
          </p:contentPart>
        </mc:Choice>
        <mc:Fallback xmlns="">
          <p:pic>
            <p:nvPicPr>
              <p:cNvPr id="48" name="Pismo odręczne 47">
                <a:extLst>
                  <a:ext uri="{FF2B5EF4-FFF2-40B4-BE49-F238E27FC236}">
                    <a16:creationId xmlns:a16="http://schemas.microsoft.com/office/drawing/2014/main" id="{269C4768-949E-3BDB-0C64-625FF3753B48}"/>
                  </a:ext>
                </a:extLst>
              </p:cNvPr>
              <p:cNvPicPr/>
              <p:nvPr/>
            </p:nvPicPr>
            <p:blipFill>
              <a:blip r:embed="rId69"/>
              <a:stretch>
                <a:fillRect/>
              </a:stretch>
            </p:blipFill>
            <p:spPr>
              <a:xfrm>
                <a:off x="7541304" y="3605104"/>
                <a:ext cx="24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Pismo odręczne 48">
                <a:extLst>
                  <a:ext uri="{FF2B5EF4-FFF2-40B4-BE49-F238E27FC236}">
                    <a16:creationId xmlns:a16="http://schemas.microsoft.com/office/drawing/2014/main" id="{EE665A1E-47A1-99DE-3D09-37D004DCAFE9}"/>
                  </a:ext>
                </a:extLst>
              </p14:cNvPr>
              <p14:cNvContentPartPr/>
              <p14:nvPr/>
            </p14:nvContentPartPr>
            <p14:xfrm>
              <a:off x="7539864" y="3514384"/>
              <a:ext cx="3600" cy="20160"/>
            </p14:xfrm>
          </p:contentPart>
        </mc:Choice>
        <mc:Fallback xmlns="">
          <p:pic>
            <p:nvPicPr>
              <p:cNvPr id="49" name="Pismo odręczne 48">
                <a:extLst>
                  <a:ext uri="{FF2B5EF4-FFF2-40B4-BE49-F238E27FC236}">
                    <a16:creationId xmlns:a16="http://schemas.microsoft.com/office/drawing/2014/main" id="{EE665A1E-47A1-99DE-3D09-37D004DCAFE9}"/>
                  </a:ext>
                </a:extLst>
              </p:cNvPr>
              <p:cNvPicPr/>
              <p:nvPr/>
            </p:nvPicPr>
            <p:blipFill>
              <a:blip r:embed="rId71"/>
              <a:stretch>
                <a:fillRect/>
              </a:stretch>
            </p:blipFill>
            <p:spPr>
              <a:xfrm>
                <a:off x="7530864" y="3505384"/>
                <a:ext cx="21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1" name="Pismo odręczne 60">
                <a:extLst>
                  <a:ext uri="{FF2B5EF4-FFF2-40B4-BE49-F238E27FC236}">
                    <a16:creationId xmlns:a16="http://schemas.microsoft.com/office/drawing/2014/main" id="{6A08F723-C78A-0D4A-4FC3-7C14A7FB0B23}"/>
                  </a:ext>
                </a:extLst>
              </p14:cNvPr>
              <p14:cNvContentPartPr/>
              <p14:nvPr/>
            </p14:nvContentPartPr>
            <p14:xfrm>
              <a:off x="1440744" y="2804104"/>
              <a:ext cx="168480" cy="151200"/>
            </p14:xfrm>
          </p:contentPart>
        </mc:Choice>
        <mc:Fallback xmlns="">
          <p:pic>
            <p:nvPicPr>
              <p:cNvPr id="61" name="Pismo odręczne 60">
                <a:extLst>
                  <a:ext uri="{FF2B5EF4-FFF2-40B4-BE49-F238E27FC236}">
                    <a16:creationId xmlns:a16="http://schemas.microsoft.com/office/drawing/2014/main" id="{6A08F723-C78A-0D4A-4FC3-7C14A7FB0B23}"/>
                  </a:ext>
                </a:extLst>
              </p:cNvPr>
              <p:cNvPicPr/>
              <p:nvPr/>
            </p:nvPicPr>
            <p:blipFill>
              <a:blip r:embed="rId73"/>
              <a:stretch>
                <a:fillRect/>
              </a:stretch>
            </p:blipFill>
            <p:spPr>
              <a:xfrm>
                <a:off x="1431744" y="2795104"/>
                <a:ext cx="186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3" name="Pismo odręczne 72">
                <a:extLst>
                  <a:ext uri="{FF2B5EF4-FFF2-40B4-BE49-F238E27FC236}">
                    <a16:creationId xmlns:a16="http://schemas.microsoft.com/office/drawing/2014/main" id="{C1A52A32-85D7-0718-7250-DEF9141AA433}"/>
                  </a:ext>
                </a:extLst>
              </p14:cNvPr>
              <p14:cNvContentPartPr/>
              <p14:nvPr/>
            </p14:nvContentPartPr>
            <p14:xfrm>
              <a:off x="11513904" y="3580624"/>
              <a:ext cx="8280" cy="37800"/>
            </p14:xfrm>
          </p:contentPart>
        </mc:Choice>
        <mc:Fallback xmlns="">
          <p:pic>
            <p:nvPicPr>
              <p:cNvPr id="73" name="Pismo odręczne 72">
                <a:extLst>
                  <a:ext uri="{FF2B5EF4-FFF2-40B4-BE49-F238E27FC236}">
                    <a16:creationId xmlns:a16="http://schemas.microsoft.com/office/drawing/2014/main" id="{C1A52A32-85D7-0718-7250-DEF9141AA433}"/>
                  </a:ext>
                </a:extLst>
              </p:cNvPr>
              <p:cNvPicPr/>
              <p:nvPr/>
            </p:nvPicPr>
            <p:blipFill>
              <a:blip r:embed="rId75"/>
              <a:stretch>
                <a:fillRect/>
              </a:stretch>
            </p:blipFill>
            <p:spPr>
              <a:xfrm>
                <a:off x="11504904" y="3571624"/>
                <a:ext cx="25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9" name="Pismo odręczne 88">
                <a:extLst>
                  <a:ext uri="{FF2B5EF4-FFF2-40B4-BE49-F238E27FC236}">
                    <a16:creationId xmlns:a16="http://schemas.microsoft.com/office/drawing/2014/main" id="{388BCADF-D71E-520B-DFAC-0461714DFDEB}"/>
                  </a:ext>
                </a:extLst>
              </p14:cNvPr>
              <p14:cNvContentPartPr/>
              <p14:nvPr/>
            </p14:nvContentPartPr>
            <p14:xfrm>
              <a:off x="11530824" y="6759784"/>
              <a:ext cx="1800" cy="55440"/>
            </p14:xfrm>
          </p:contentPart>
        </mc:Choice>
        <mc:Fallback xmlns="">
          <p:pic>
            <p:nvPicPr>
              <p:cNvPr id="89" name="Pismo odręczne 88">
                <a:extLst>
                  <a:ext uri="{FF2B5EF4-FFF2-40B4-BE49-F238E27FC236}">
                    <a16:creationId xmlns:a16="http://schemas.microsoft.com/office/drawing/2014/main" id="{388BCADF-D71E-520B-DFAC-0461714DFDEB}"/>
                  </a:ext>
                </a:extLst>
              </p:cNvPr>
              <p:cNvPicPr/>
              <p:nvPr/>
            </p:nvPicPr>
            <p:blipFill>
              <a:blip r:embed="rId77"/>
              <a:stretch>
                <a:fillRect/>
              </a:stretch>
            </p:blipFill>
            <p:spPr>
              <a:xfrm>
                <a:off x="11522184" y="6751144"/>
                <a:ext cx="19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4" name="Pismo odręczne 93">
                <a:extLst>
                  <a:ext uri="{FF2B5EF4-FFF2-40B4-BE49-F238E27FC236}">
                    <a16:creationId xmlns:a16="http://schemas.microsoft.com/office/drawing/2014/main" id="{33A3B24C-AE59-9657-B839-5BE1976EDB20}"/>
                  </a:ext>
                </a:extLst>
              </p14:cNvPr>
              <p14:cNvContentPartPr/>
              <p14:nvPr/>
            </p14:nvContentPartPr>
            <p14:xfrm>
              <a:off x="11843304" y="4540744"/>
              <a:ext cx="136080" cy="757440"/>
            </p14:xfrm>
          </p:contentPart>
        </mc:Choice>
        <mc:Fallback xmlns="">
          <p:pic>
            <p:nvPicPr>
              <p:cNvPr id="94" name="Pismo odręczne 93">
                <a:extLst>
                  <a:ext uri="{FF2B5EF4-FFF2-40B4-BE49-F238E27FC236}">
                    <a16:creationId xmlns:a16="http://schemas.microsoft.com/office/drawing/2014/main" id="{33A3B24C-AE59-9657-B839-5BE1976EDB20}"/>
                  </a:ext>
                </a:extLst>
              </p:cNvPr>
              <p:cNvPicPr/>
              <p:nvPr/>
            </p:nvPicPr>
            <p:blipFill>
              <a:blip r:embed="rId79"/>
              <a:stretch>
                <a:fillRect/>
              </a:stretch>
            </p:blipFill>
            <p:spPr>
              <a:xfrm>
                <a:off x="11807664" y="4469104"/>
                <a:ext cx="207720" cy="901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5" name="Pismo odręczne 94">
                <a:extLst>
                  <a:ext uri="{FF2B5EF4-FFF2-40B4-BE49-F238E27FC236}">
                    <a16:creationId xmlns:a16="http://schemas.microsoft.com/office/drawing/2014/main" id="{67A97E50-DBD2-2F9D-8BB7-22854D2A0C04}"/>
                  </a:ext>
                </a:extLst>
              </p14:cNvPr>
              <p14:cNvContentPartPr/>
              <p14:nvPr/>
            </p14:nvContentPartPr>
            <p14:xfrm>
              <a:off x="11595624" y="4626064"/>
              <a:ext cx="372600" cy="2024280"/>
            </p14:xfrm>
          </p:contentPart>
        </mc:Choice>
        <mc:Fallback xmlns="">
          <p:pic>
            <p:nvPicPr>
              <p:cNvPr id="95" name="Pismo odręczne 94">
                <a:extLst>
                  <a:ext uri="{FF2B5EF4-FFF2-40B4-BE49-F238E27FC236}">
                    <a16:creationId xmlns:a16="http://schemas.microsoft.com/office/drawing/2014/main" id="{67A97E50-DBD2-2F9D-8BB7-22854D2A0C04}"/>
                  </a:ext>
                </a:extLst>
              </p:cNvPr>
              <p:cNvPicPr/>
              <p:nvPr/>
            </p:nvPicPr>
            <p:blipFill>
              <a:blip r:embed="rId81"/>
              <a:stretch>
                <a:fillRect/>
              </a:stretch>
            </p:blipFill>
            <p:spPr>
              <a:xfrm>
                <a:off x="11559984" y="4554064"/>
                <a:ext cx="444240" cy="2167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6" name="Pismo odręczne 95">
                <a:extLst>
                  <a:ext uri="{FF2B5EF4-FFF2-40B4-BE49-F238E27FC236}">
                    <a16:creationId xmlns:a16="http://schemas.microsoft.com/office/drawing/2014/main" id="{0FBFE44D-EBB2-1812-D982-CE02C9A91A89}"/>
                  </a:ext>
                </a:extLst>
              </p14:cNvPr>
              <p14:cNvContentPartPr/>
              <p14:nvPr/>
            </p14:nvContentPartPr>
            <p14:xfrm>
              <a:off x="11532264" y="6393304"/>
              <a:ext cx="383040" cy="116280"/>
            </p14:xfrm>
          </p:contentPart>
        </mc:Choice>
        <mc:Fallback xmlns="">
          <p:pic>
            <p:nvPicPr>
              <p:cNvPr id="96" name="Pismo odręczne 95">
                <a:extLst>
                  <a:ext uri="{FF2B5EF4-FFF2-40B4-BE49-F238E27FC236}">
                    <a16:creationId xmlns:a16="http://schemas.microsoft.com/office/drawing/2014/main" id="{0FBFE44D-EBB2-1812-D982-CE02C9A91A89}"/>
                  </a:ext>
                </a:extLst>
              </p:cNvPr>
              <p:cNvPicPr/>
              <p:nvPr/>
            </p:nvPicPr>
            <p:blipFill>
              <a:blip r:embed="rId83"/>
              <a:stretch>
                <a:fillRect/>
              </a:stretch>
            </p:blipFill>
            <p:spPr>
              <a:xfrm>
                <a:off x="11496264" y="6321664"/>
                <a:ext cx="4546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23" name="Pismo odręczne 122">
                <a:extLst>
                  <a:ext uri="{FF2B5EF4-FFF2-40B4-BE49-F238E27FC236}">
                    <a16:creationId xmlns:a16="http://schemas.microsoft.com/office/drawing/2014/main" id="{52ED6831-61B4-C30B-0E6D-47660706CD5B}"/>
                  </a:ext>
                </a:extLst>
              </p14:cNvPr>
              <p14:cNvContentPartPr/>
              <p14:nvPr/>
            </p14:nvContentPartPr>
            <p14:xfrm>
              <a:off x="10884984" y="6691024"/>
              <a:ext cx="2880" cy="43560"/>
            </p14:xfrm>
          </p:contentPart>
        </mc:Choice>
        <mc:Fallback xmlns="">
          <p:pic>
            <p:nvPicPr>
              <p:cNvPr id="123" name="Pismo odręczne 122">
                <a:extLst>
                  <a:ext uri="{FF2B5EF4-FFF2-40B4-BE49-F238E27FC236}">
                    <a16:creationId xmlns:a16="http://schemas.microsoft.com/office/drawing/2014/main" id="{52ED6831-61B4-C30B-0E6D-47660706CD5B}"/>
                  </a:ext>
                </a:extLst>
              </p:cNvPr>
              <p:cNvPicPr/>
              <p:nvPr/>
            </p:nvPicPr>
            <p:blipFill>
              <a:blip r:embed="rId85"/>
              <a:stretch>
                <a:fillRect/>
              </a:stretch>
            </p:blipFill>
            <p:spPr>
              <a:xfrm>
                <a:off x="10875984" y="6682024"/>
                <a:ext cx="20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Pismo odręczne 139">
                <a:extLst>
                  <a:ext uri="{FF2B5EF4-FFF2-40B4-BE49-F238E27FC236}">
                    <a16:creationId xmlns:a16="http://schemas.microsoft.com/office/drawing/2014/main" id="{3FDED2D1-8DDD-4B39-6A33-1734629CB455}"/>
                  </a:ext>
                </a:extLst>
              </p14:cNvPr>
              <p14:cNvContentPartPr/>
              <p14:nvPr/>
            </p14:nvContentPartPr>
            <p14:xfrm>
              <a:off x="10861224" y="2845504"/>
              <a:ext cx="3600" cy="18720"/>
            </p14:xfrm>
          </p:contentPart>
        </mc:Choice>
        <mc:Fallback xmlns="">
          <p:pic>
            <p:nvPicPr>
              <p:cNvPr id="140" name="Pismo odręczne 139">
                <a:extLst>
                  <a:ext uri="{FF2B5EF4-FFF2-40B4-BE49-F238E27FC236}">
                    <a16:creationId xmlns:a16="http://schemas.microsoft.com/office/drawing/2014/main" id="{3FDED2D1-8DDD-4B39-6A33-1734629CB455}"/>
                  </a:ext>
                </a:extLst>
              </p:cNvPr>
              <p:cNvPicPr/>
              <p:nvPr/>
            </p:nvPicPr>
            <p:blipFill>
              <a:blip r:embed="rId87"/>
              <a:stretch>
                <a:fillRect/>
              </a:stretch>
            </p:blipFill>
            <p:spPr>
              <a:xfrm>
                <a:off x="10852584" y="2836504"/>
                <a:ext cx="21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7" name="Pismo odręczne 146">
                <a:extLst>
                  <a:ext uri="{FF2B5EF4-FFF2-40B4-BE49-F238E27FC236}">
                    <a16:creationId xmlns:a16="http://schemas.microsoft.com/office/drawing/2014/main" id="{ECE2C6D8-B3D7-CB76-D240-DD15342145B1}"/>
                  </a:ext>
                </a:extLst>
              </p14:cNvPr>
              <p14:cNvContentPartPr/>
              <p14:nvPr/>
            </p14:nvContentPartPr>
            <p14:xfrm>
              <a:off x="6850824" y="3590344"/>
              <a:ext cx="4068360" cy="617040"/>
            </p14:xfrm>
          </p:contentPart>
        </mc:Choice>
        <mc:Fallback xmlns="">
          <p:pic>
            <p:nvPicPr>
              <p:cNvPr id="147" name="Pismo odręczne 146">
                <a:extLst>
                  <a:ext uri="{FF2B5EF4-FFF2-40B4-BE49-F238E27FC236}">
                    <a16:creationId xmlns:a16="http://schemas.microsoft.com/office/drawing/2014/main" id="{ECE2C6D8-B3D7-CB76-D240-DD15342145B1}"/>
                  </a:ext>
                </a:extLst>
              </p:cNvPr>
              <p:cNvPicPr/>
              <p:nvPr/>
            </p:nvPicPr>
            <p:blipFill>
              <a:blip r:embed="rId89"/>
              <a:stretch>
                <a:fillRect/>
              </a:stretch>
            </p:blipFill>
            <p:spPr>
              <a:xfrm>
                <a:off x="6814824" y="3518704"/>
                <a:ext cx="4140000" cy="760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8" name="Pismo odręczne 147">
                <a:extLst>
                  <a:ext uri="{FF2B5EF4-FFF2-40B4-BE49-F238E27FC236}">
                    <a16:creationId xmlns:a16="http://schemas.microsoft.com/office/drawing/2014/main" id="{F8900162-5A65-B4BB-7B9F-EB123200B2F1}"/>
                  </a:ext>
                </a:extLst>
              </p14:cNvPr>
              <p14:cNvContentPartPr/>
              <p14:nvPr/>
            </p14:nvContentPartPr>
            <p14:xfrm>
              <a:off x="5797824" y="3574504"/>
              <a:ext cx="6188760" cy="1689120"/>
            </p14:xfrm>
          </p:contentPart>
        </mc:Choice>
        <mc:Fallback xmlns="">
          <p:pic>
            <p:nvPicPr>
              <p:cNvPr id="148" name="Pismo odręczne 147">
                <a:extLst>
                  <a:ext uri="{FF2B5EF4-FFF2-40B4-BE49-F238E27FC236}">
                    <a16:creationId xmlns:a16="http://schemas.microsoft.com/office/drawing/2014/main" id="{F8900162-5A65-B4BB-7B9F-EB123200B2F1}"/>
                  </a:ext>
                </a:extLst>
              </p:cNvPr>
              <p:cNvPicPr/>
              <p:nvPr/>
            </p:nvPicPr>
            <p:blipFill>
              <a:blip r:embed="rId91"/>
              <a:stretch>
                <a:fillRect/>
              </a:stretch>
            </p:blipFill>
            <p:spPr>
              <a:xfrm>
                <a:off x="5761824" y="3502864"/>
                <a:ext cx="6260400" cy="1832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9" name="Pismo odręczne 148">
                <a:extLst>
                  <a:ext uri="{FF2B5EF4-FFF2-40B4-BE49-F238E27FC236}">
                    <a16:creationId xmlns:a16="http://schemas.microsoft.com/office/drawing/2014/main" id="{98F5479E-4771-DB48-B408-6778BF6866BD}"/>
                  </a:ext>
                </a:extLst>
              </p14:cNvPr>
              <p14:cNvContentPartPr/>
              <p14:nvPr/>
            </p14:nvContentPartPr>
            <p14:xfrm>
              <a:off x="8533104" y="4818664"/>
              <a:ext cx="3304080" cy="1917000"/>
            </p14:xfrm>
          </p:contentPart>
        </mc:Choice>
        <mc:Fallback xmlns="">
          <p:pic>
            <p:nvPicPr>
              <p:cNvPr id="149" name="Pismo odręczne 148">
                <a:extLst>
                  <a:ext uri="{FF2B5EF4-FFF2-40B4-BE49-F238E27FC236}">
                    <a16:creationId xmlns:a16="http://schemas.microsoft.com/office/drawing/2014/main" id="{98F5479E-4771-DB48-B408-6778BF6866BD}"/>
                  </a:ext>
                </a:extLst>
              </p:cNvPr>
              <p:cNvPicPr/>
              <p:nvPr/>
            </p:nvPicPr>
            <p:blipFill>
              <a:blip r:embed="rId93"/>
              <a:stretch>
                <a:fillRect/>
              </a:stretch>
            </p:blipFill>
            <p:spPr>
              <a:xfrm>
                <a:off x="8497104" y="4747024"/>
                <a:ext cx="3375720" cy="2060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50" name="Pismo odręczne 149">
                <a:extLst>
                  <a:ext uri="{FF2B5EF4-FFF2-40B4-BE49-F238E27FC236}">
                    <a16:creationId xmlns:a16="http://schemas.microsoft.com/office/drawing/2014/main" id="{4110C468-ECB1-9FDC-090F-9A610BBA1DA9}"/>
                  </a:ext>
                </a:extLst>
              </p14:cNvPr>
              <p14:cNvContentPartPr/>
              <p14:nvPr/>
            </p14:nvContentPartPr>
            <p14:xfrm>
              <a:off x="10592304" y="6487984"/>
              <a:ext cx="1292760" cy="187200"/>
            </p14:xfrm>
          </p:contentPart>
        </mc:Choice>
        <mc:Fallback xmlns="">
          <p:pic>
            <p:nvPicPr>
              <p:cNvPr id="150" name="Pismo odręczne 149">
                <a:extLst>
                  <a:ext uri="{FF2B5EF4-FFF2-40B4-BE49-F238E27FC236}">
                    <a16:creationId xmlns:a16="http://schemas.microsoft.com/office/drawing/2014/main" id="{4110C468-ECB1-9FDC-090F-9A610BBA1DA9}"/>
                  </a:ext>
                </a:extLst>
              </p:cNvPr>
              <p:cNvPicPr/>
              <p:nvPr/>
            </p:nvPicPr>
            <p:blipFill>
              <a:blip r:embed="rId95"/>
              <a:stretch>
                <a:fillRect/>
              </a:stretch>
            </p:blipFill>
            <p:spPr>
              <a:xfrm>
                <a:off x="10556664" y="6415984"/>
                <a:ext cx="13644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1" name="Pismo odręczne 150">
                <a:extLst>
                  <a:ext uri="{FF2B5EF4-FFF2-40B4-BE49-F238E27FC236}">
                    <a16:creationId xmlns:a16="http://schemas.microsoft.com/office/drawing/2014/main" id="{5A366C9C-5741-2E07-0E74-E653EFC3E0A3}"/>
                  </a:ext>
                </a:extLst>
              </p14:cNvPr>
              <p14:cNvContentPartPr/>
              <p14:nvPr/>
            </p14:nvContentPartPr>
            <p14:xfrm>
              <a:off x="8748384" y="5201704"/>
              <a:ext cx="3190680" cy="1394280"/>
            </p14:xfrm>
          </p:contentPart>
        </mc:Choice>
        <mc:Fallback xmlns="">
          <p:pic>
            <p:nvPicPr>
              <p:cNvPr id="151" name="Pismo odręczne 150">
                <a:extLst>
                  <a:ext uri="{FF2B5EF4-FFF2-40B4-BE49-F238E27FC236}">
                    <a16:creationId xmlns:a16="http://schemas.microsoft.com/office/drawing/2014/main" id="{5A366C9C-5741-2E07-0E74-E653EFC3E0A3}"/>
                  </a:ext>
                </a:extLst>
              </p:cNvPr>
              <p:cNvPicPr/>
              <p:nvPr/>
            </p:nvPicPr>
            <p:blipFill>
              <a:blip r:embed="rId97"/>
              <a:stretch>
                <a:fillRect/>
              </a:stretch>
            </p:blipFill>
            <p:spPr>
              <a:xfrm>
                <a:off x="8712744" y="5130064"/>
                <a:ext cx="3262320" cy="1537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2" name="Pismo odręczne 151">
                <a:extLst>
                  <a:ext uri="{FF2B5EF4-FFF2-40B4-BE49-F238E27FC236}">
                    <a16:creationId xmlns:a16="http://schemas.microsoft.com/office/drawing/2014/main" id="{250C900B-6F16-8A25-C5E7-FC80EAF3ED3B}"/>
                  </a:ext>
                </a:extLst>
              </p14:cNvPr>
              <p14:cNvContentPartPr/>
              <p14:nvPr/>
            </p14:nvContentPartPr>
            <p14:xfrm>
              <a:off x="10493304" y="6580504"/>
              <a:ext cx="17640" cy="101160"/>
            </p14:xfrm>
          </p:contentPart>
        </mc:Choice>
        <mc:Fallback xmlns="">
          <p:pic>
            <p:nvPicPr>
              <p:cNvPr id="152" name="Pismo odręczne 151">
                <a:extLst>
                  <a:ext uri="{FF2B5EF4-FFF2-40B4-BE49-F238E27FC236}">
                    <a16:creationId xmlns:a16="http://schemas.microsoft.com/office/drawing/2014/main" id="{250C900B-6F16-8A25-C5E7-FC80EAF3ED3B}"/>
                  </a:ext>
                </a:extLst>
              </p:cNvPr>
              <p:cNvPicPr/>
              <p:nvPr/>
            </p:nvPicPr>
            <p:blipFill>
              <a:blip r:embed="rId99"/>
              <a:stretch>
                <a:fillRect/>
              </a:stretch>
            </p:blipFill>
            <p:spPr>
              <a:xfrm>
                <a:off x="10484304" y="6571504"/>
                <a:ext cx="35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3" name="Pismo odręczne 152">
                <a:extLst>
                  <a:ext uri="{FF2B5EF4-FFF2-40B4-BE49-F238E27FC236}">
                    <a16:creationId xmlns:a16="http://schemas.microsoft.com/office/drawing/2014/main" id="{0F2CCA66-EB0F-6152-2532-719A2CF4E482}"/>
                  </a:ext>
                </a:extLst>
              </p14:cNvPr>
              <p14:cNvContentPartPr/>
              <p14:nvPr/>
            </p14:nvContentPartPr>
            <p14:xfrm>
              <a:off x="10483944" y="6360184"/>
              <a:ext cx="9000" cy="129960"/>
            </p14:xfrm>
          </p:contentPart>
        </mc:Choice>
        <mc:Fallback xmlns="">
          <p:pic>
            <p:nvPicPr>
              <p:cNvPr id="153" name="Pismo odręczne 152">
                <a:extLst>
                  <a:ext uri="{FF2B5EF4-FFF2-40B4-BE49-F238E27FC236}">
                    <a16:creationId xmlns:a16="http://schemas.microsoft.com/office/drawing/2014/main" id="{0F2CCA66-EB0F-6152-2532-719A2CF4E482}"/>
                  </a:ext>
                </a:extLst>
              </p:cNvPr>
              <p:cNvPicPr/>
              <p:nvPr/>
            </p:nvPicPr>
            <p:blipFill>
              <a:blip r:embed="rId101"/>
              <a:stretch>
                <a:fillRect/>
              </a:stretch>
            </p:blipFill>
            <p:spPr>
              <a:xfrm>
                <a:off x="10475304" y="6351184"/>
                <a:ext cx="26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54" name="Pismo odręczne 153">
                <a:extLst>
                  <a:ext uri="{FF2B5EF4-FFF2-40B4-BE49-F238E27FC236}">
                    <a16:creationId xmlns:a16="http://schemas.microsoft.com/office/drawing/2014/main" id="{BC8B1784-A7E9-D301-EE64-8E17AF71D1E9}"/>
                  </a:ext>
                </a:extLst>
              </p14:cNvPr>
              <p14:cNvContentPartPr/>
              <p14:nvPr/>
            </p14:nvContentPartPr>
            <p14:xfrm>
              <a:off x="10453704" y="6138784"/>
              <a:ext cx="13320" cy="90720"/>
            </p14:xfrm>
          </p:contentPart>
        </mc:Choice>
        <mc:Fallback xmlns="">
          <p:pic>
            <p:nvPicPr>
              <p:cNvPr id="154" name="Pismo odręczne 153">
                <a:extLst>
                  <a:ext uri="{FF2B5EF4-FFF2-40B4-BE49-F238E27FC236}">
                    <a16:creationId xmlns:a16="http://schemas.microsoft.com/office/drawing/2014/main" id="{BC8B1784-A7E9-D301-EE64-8E17AF71D1E9}"/>
                  </a:ext>
                </a:extLst>
              </p:cNvPr>
              <p:cNvPicPr/>
              <p:nvPr/>
            </p:nvPicPr>
            <p:blipFill>
              <a:blip r:embed="rId103"/>
              <a:stretch>
                <a:fillRect/>
              </a:stretch>
            </p:blipFill>
            <p:spPr>
              <a:xfrm>
                <a:off x="10445064" y="6129784"/>
                <a:ext cx="30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55" name="Pismo odręczne 154">
                <a:extLst>
                  <a:ext uri="{FF2B5EF4-FFF2-40B4-BE49-F238E27FC236}">
                    <a16:creationId xmlns:a16="http://schemas.microsoft.com/office/drawing/2014/main" id="{2018DDB1-87BB-8315-735E-162039EB8EAB}"/>
                  </a:ext>
                </a:extLst>
              </p14:cNvPr>
              <p14:cNvContentPartPr/>
              <p14:nvPr/>
            </p14:nvContentPartPr>
            <p14:xfrm>
              <a:off x="10441464" y="5909464"/>
              <a:ext cx="3600" cy="111240"/>
            </p14:xfrm>
          </p:contentPart>
        </mc:Choice>
        <mc:Fallback xmlns="">
          <p:pic>
            <p:nvPicPr>
              <p:cNvPr id="155" name="Pismo odręczne 154">
                <a:extLst>
                  <a:ext uri="{FF2B5EF4-FFF2-40B4-BE49-F238E27FC236}">
                    <a16:creationId xmlns:a16="http://schemas.microsoft.com/office/drawing/2014/main" id="{2018DDB1-87BB-8315-735E-162039EB8EAB}"/>
                  </a:ext>
                </a:extLst>
              </p:cNvPr>
              <p:cNvPicPr/>
              <p:nvPr/>
            </p:nvPicPr>
            <p:blipFill>
              <a:blip r:embed="rId105"/>
              <a:stretch>
                <a:fillRect/>
              </a:stretch>
            </p:blipFill>
            <p:spPr>
              <a:xfrm>
                <a:off x="10432464" y="5900464"/>
                <a:ext cx="21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56" name="Pismo odręczne 155">
                <a:extLst>
                  <a:ext uri="{FF2B5EF4-FFF2-40B4-BE49-F238E27FC236}">
                    <a16:creationId xmlns:a16="http://schemas.microsoft.com/office/drawing/2014/main" id="{9D0640AD-5770-3C45-C959-1522874DB0C8}"/>
                  </a:ext>
                </a:extLst>
              </p14:cNvPr>
              <p14:cNvContentPartPr/>
              <p14:nvPr/>
            </p14:nvContentPartPr>
            <p14:xfrm>
              <a:off x="10417704" y="5632264"/>
              <a:ext cx="10080" cy="100080"/>
            </p14:xfrm>
          </p:contentPart>
        </mc:Choice>
        <mc:Fallback xmlns="">
          <p:pic>
            <p:nvPicPr>
              <p:cNvPr id="156" name="Pismo odręczne 155">
                <a:extLst>
                  <a:ext uri="{FF2B5EF4-FFF2-40B4-BE49-F238E27FC236}">
                    <a16:creationId xmlns:a16="http://schemas.microsoft.com/office/drawing/2014/main" id="{9D0640AD-5770-3C45-C959-1522874DB0C8}"/>
                  </a:ext>
                </a:extLst>
              </p:cNvPr>
              <p:cNvPicPr/>
              <p:nvPr/>
            </p:nvPicPr>
            <p:blipFill>
              <a:blip r:embed="rId107"/>
              <a:stretch>
                <a:fillRect/>
              </a:stretch>
            </p:blipFill>
            <p:spPr>
              <a:xfrm>
                <a:off x="10409064" y="5623624"/>
                <a:ext cx="27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57" name="Pismo odręczne 156">
                <a:extLst>
                  <a:ext uri="{FF2B5EF4-FFF2-40B4-BE49-F238E27FC236}">
                    <a16:creationId xmlns:a16="http://schemas.microsoft.com/office/drawing/2014/main" id="{9271A102-1213-F6D7-B582-BBB663655C46}"/>
                  </a:ext>
                </a:extLst>
              </p14:cNvPr>
              <p14:cNvContentPartPr/>
              <p14:nvPr/>
            </p14:nvContentPartPr>
            <p14:xfrm>
              <a:off x="10404744" y="5340304"/>
              <a:ext cx="5760" cy="124200"/>
            </p14:xfrm>
          </p:contentPart>
        </mc:Choice>
        <mc:Fallback xmlns="">
          <p:pic>
            <p:nvPicPr>
              <p:cNvPr id="157" name="Pismo odręczne 156">
                <a:extLst>
                  <a:ext uri="{FF2B5EF4-FFF2-40B4-BE49-F238E27FC236}">
                    <a16:creationId xmlns:a16="http://schemas.microsoft.com/office/drawing/2014/main" id="{9271A102-1213-F6D7-B582-BBB663655C46}"/>
                  </a:ext>
                </a:extLst>
              </p:cNvPr>
              <p:cNvPicPr/>
              <p:nvPr/>
            </p:nvPicPr>
            <p:blipFill>
              <a:blip r:embed="rId109"/>
              <a:stretch>
                <a:fillRect/>
              </a:stretch>
            </p:blipFill>
            <p:spPr>
              <a:xfrm>
                <a:off x="10395744" y="5331304"/>
                <a:ext cx="23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58" name="Pismo odręczne 157">
                <a:extLst>
                  <a:ext uri="{FF2B5EF4-FFF2-40B4-BE49-F238E27FC236}">
                    <a16:creationId xmlns:a16="http://schemas.microsoft.com/office/drawing/2014/main" id="{BB962B0E-D12A-BCC0-9FC9-081F8864771A}"/>
                  </a:ext>
                </a:extLst>
              </p14:cNvPr>
              <p14:cNvContentPartPr/>
              <p14:nvPr/>
            </p14:nvContentPartPr>
            <p14:xfrm>
              <a:off x="10380624" y="5035024"/>
              <a:ext cx="19080" cy="164880"/>
            </p14:xfrm>
          </p:contentPart>
        </mc:Choice>
        <mc:Fallback xmlns="">
          <p:pic>
            <p:nvPicPr>
              <p:cNvPr id="158" name="Pismo odręczne 157">
                <a:extLst>
                  <a:ext uri="{FF2B5EF4-FFF2-40B4-BE49-F238E27FC236}">
                    <a16:creationId xmlns:a16="http://schemas.microsoft.com/office/drawing/2014/main" id="{BB962B0E-D12A-BCC0-9FC9-081F8864771A}"/>
                  </a:ext>
                </a:extLst>
              </p:cNvPr>
              <p:cNvPicPr/>
              <p:nvPr/>
            </p:nvPicPr>
            <p:blipFill>
              <a:blip r:embed="rId111"/>
              <a:stretch>
                <a:fillRect/>
              </a:stretch>
            </p:blipFill>
            <p:spPr>
              <a:xfrm>
                <a:off x="10371624" y="5026024"/>
                <a:ext cx="36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9" name="Pismo odręczne 158">
                <a:extLst>
                  <a:ext uri="{FF2B5EF4-FFF2-40B4-BE49-F238E27FC236}">
                    <a16:creationId xmlns:a16="http://schemas.microsoft.com/office/drawing/2014/main" id="{2FB85C19-314C-0752-48DD-5EE5DF226F63}"/>
                  </a:ext>
                </a:extLst>
              </p14:cNvPr>
              <p14:cNvContentPartPr/>
              <p14:nvPr/>
            </p14:nvContentPartPr>
            <p14:xfrm>
              <a:off x="10379904" y="4721104"/>
              <a:ext cx="10080" cy="127440"/>
            </p14:xfrm>
          </p:contentPart>
        </mc:Choice>
        <mc:Fallback xmlns="">
          <p:pic>
            <p:nvPicPr>
              <p:cNvPr id="159" name="Pismo odręczne 158">
                <a:extLst>
                  <a:ext uri="{FF2B5EF4-FFF2-40B4-BE49-F238E27FC236}">
                    <a16:creationId xmlns:a16="http://schemas.microsoft.com/office/drawing/2014/main" id="{2FB85C19-314C-0752-48DD-5EE5DF226F63}"/>
                  </a:ext>
                </a:extLst>
              </p:cNvPr>
              <p:cNvPicPr/>
              <p:nvPr/>
            </p:nvPicPr>
            <p:blipFill>
              <a:blip r:embed="rId113"/>
              <a:stretch>
                <a:fillRect/>
              </a:stretch>
            </p:blipFill>
            <p:spPr>
              <a:xfrm>
                <a:off x="10370904" y="4712104"/>
                <a:ext cx="27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0" name="Pismo odręczne 159">
                <a:extLst>
                  <a:ext uri="{FF2B5EF4-FFF2-40B4-BE49-F238E27FC236}">
                    <a16:creationId xmlns:a16="http://schemas.microsoft.com/office/drawing/2014/main" id="{44169F42-EBA3-30E7-5A57-70E18EE683BB}"/>
                  </a:ext>
                </a:extLst>
              </p14:cNvPr>
              <p14:cNvContentPartPr/>
              <p14:nvPr/>
            </p14:nvContentPartPr>
            <p14:xfrm>
              <a:off x="10348584" y="4482064"/>
              <a:ext cx="8640" cy="96840"/>
            </p14:xfrm>
          </p:contentPart>
        </mc:Choice>
        <mc:Fallback xmlns="">
          <p:pic>
            <p:nvPicPr>
              <p:cNvPr id="160" name="Pismo odręczne 159">
                <a:extLst>
                  <a:ext uri="{FF2B5EF4-FFF2-40B4-BE49-F238E27FC236}">
                    <a16:creationId xmlns:a16="http://schemas.microsoft.com/office/drawing/2014/main" id="{44169F42-EBA3-30E7-5A57-70E18EE683BB}"/>
                  </a:ext>
                </a:extLst>
              </p:cNvPr>
              <p:cNvPicPr/>
              <p:nvPr/>
            </p:nvPicPr>
            <p:blipFill>
              <a:blip r:embed="rId115"/>
              <a:stretch>
                <a:fillRect/>
              </a:stretch>
            </p:blipFill>
            <p:spPr>
              <a:xfrm>
                <a:off x="10339584" y="4473064"/>
                <a:ext cx="26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1" name="Pismo odręczne 160">
                <a:extLst>
                  <a:ext uri="{FF2B5EF4-FFF2-40B4-BE49-F238E27FC236}">
                    <a16:creationId xmlns:a16="http://schemas.microsoft.com/office/drawing/2014/main" id="{B39C5865-F667-C89C-EA85-F6D11C368FC9}"/>
                  </a:ext>
                </a:extLst>
              </p14:cNvPr>
              <p14:cNvContentPartPr/>
              <p14:nvPr/>
            </p14:nvContentPartPr>
            <p14:xfrm>
              <a:off x="10343184" y="4213504"/>
              <a:ext cx="11520" cy="105120"/>
            </p14:xfrm>
          </p:contentPart>
        </mc:Choice>
        <mc:Fallback xmlns="">
          <p:pic>
            <p:nvPicPr>
              <p:cNvPr id="161" name="Pismo odręczne 160">
                <a:extLst>
                  <a:ext uri="{FF2B5EF4-FFF2-40B4-BE49-F238E27FC236}">
                    <a16:creationId xmlns:a16="http://schemas.microsoft.com/office/drawing/2014/main" id="{B39C5865-F667-C89C-EA85-F6D11C368FC9}"/>
                  </a:ext>
                </a:extLst>
              </p:cNvPr>
              <p:cNvPicPr/>
              <p:nvPr/>
            </p:nvPicPr>
            <p:blipFill>
              <a:blip r:embed="rId117"/>
              <a:stretch>
                <a:fillRect/>
              </a:stretch>
            </p:blipFill>
            <p:spPr>
              <a:xfrm>
                <a:off x="10334184" y="4204504"/>
                <a:ext cx="29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2" name="Pismo odręczne 161">
                <a:extLst>
                  <a:ext uri="{FF2B5EF4-FFF2-40B4-BE49-F238E27FC236}">
                    <a16:creationId xmlns:a16="http://schemas.microsoft.com/office/drawing/2014/main" id="{D4EED08E-0D1F-B4AC-BA7E-9028A4C2228A}"/>
                  </a:ext>
                </a:extLst>
              </p14:cNvPr>
              <p14:cNvContentPartPr/>
              <p14:nvPr/>
            </p14:nvContentPartPr>
            <p14:xfrm>
              <a:off x="10329504" y="3988144"/>
              <a:ext cx="10800" cy="129240"/>
            </p14:xfrm>
          </p:contentPart>
        </mc:Choice>
        <mc:Fallback xmlns="">
          <p:pic>
            <p:nvPicPr>
              <p:cNvPr id="162" name="Pismo odręczne 161">
                <a:extLst>
                  <a:ext uri="{FF2B5EF4-FFF2-40B4-BE49-F238E27FC236}">
                    <a16:creationId xmlns:a16="http://schemas.microsoft.com/office/drawing/2014/main" id="{D4EED08E-0D1F-B4AC-BA7E-9028A4C2228A}"/>
                  </a:ext>
                </a:extLst>
              </p:cNvPr>
              <p:cNvPicPr/>
              <p:nvPr/>
            </p:nvPicPr>
            <p:blipFill>
              <a:blip r:embed="rId119"/>
              <a:stretch>
                <a:fillRect/>
              </a:stretch>
            </p:blipFill>
            <p:spPr>
              <a:xfrm>
                <a:off x="10320504" y="3979144"/>
                <a:ext cx="28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3" name="Pismo odręczne 162">
                <a:extLst>
                  <a:ext uri="{FF2B5EF4-FFF2-40B4-BE49-F238E27FC236}">
                    <a16:creationId xmlns:a16="http://schemas.microsoft.com/office/drawing/2014/main" id="{9EA60FD9-FB24-3CAD-06A5-B83E7493DF39}"/>
                  </a:ext>
                </a:extLst>
              </p14:cNvPr>
              <p14:cNvContentPartPr/>
              <p14:nvPr/>
            </p14:nvContentPartPr>
            <p14:xfrm>
              <a:off x="10340664" y="3824704"/>
              <a:ext cx="8280" cy="86040"/>
            </p14:xfrm>
          </p:contentPart>
        </mc:Choice>
        <mc:Fallback xmlns="">
          <p:pic>
            <p:nvPicPr>
              <p:cNvPr id="163" name="Pismo odręczne 162">
                <a:extLst>
                  <a:ext uri="{FF2B5EF4-FFF2-40B4-BE49-F238E27FC236}">
                    <a16:creationId xmlns:a16="http://schemas.microsoft.com/office/drawing/2014/main" id="{9EA60FD9-FB24-3CAD-06A5-B83E7493DF39}"/>
                  </a:ext>
                </a:extLst>
              </p:cNvPr>
              <p:cNvPicPr/>
              <p:nvPr/>
            </p:nvPicPr>
            <p:blipFill>
              <a:blip r:embed="rId121"/>
              <a:stretch>
                <a:fillRect/>
              </a:stretch>
            </p:blipFill>
            <p:spPr>
              <a:xfrm>
                <a:off x="10331664" y="3816064"/>
                <a:ext cx="25920" cy="103680"/>
              </a:xfrm>
              <a:prstGeom prst="rect">
                <a:avLst/>
              </a:prstGeom>
            </p:spPr>
          </p:pic>
        </mc:Fallback>
      </mc:AlternateContent>
      <p:grpSp>
        <p:nvGrpSpPr>
          <p:cNvPr id="166" name="Grupa 165">
            <a:extLst>
              <a:ext uri="{FF2B5EF4-FFF2-40B4-BE49-F238E27FC236}">
                <a16:creationId xmlns:a16="http://schemas.microsoft.com/office/drawing/2014/main" id="{D381210A-789F-97DA-4CF3-125556C52D1C}"/>
              </a:ext>
            </a:extLst>
          </p:cNvPr>
          <p:cNvGrpSpPr/>
          <p:nvPr/>
        </p:nvGrpSpPr>
        <p:grpSpPr>
          <a:xfrm>
            <a:off x="10248864" y="3616624"/>
            <a:ext cx="181440" cy="122400"/>
            <a:chOff x="10248864" y="3616624"/>
            <a:chExt cx="181440" cy="122400"/>
          </a:xfrm>
        </p:grpSpPr>
        <mc:AlternateContent xmlns:mc="http://schemas.openxmlformats.org/markup-compatibility/2006" xmlns:p14="http://schemas.microsoft.com/office/powerpoint/2010/main">
          <mc:Choice Requires="p14">
            <p:contentPart p14:bwMode="auto" r:id="rId122">
              <p14:nvContentPartPr>
                <p14:cNvPr id="164" name="Pismo odręczne 163">
                  <a:extLst>
                    <a:ext uri="{FF2B5EF4-FFF2-40B4-BE49-F238E27FC236}">
                      <a16:creationId xmlns:a16="http://schemas.microsoft.com/office/drawing/2014/main" id="{B5E389F2-8671-3DEF-C4ED-5266839A62BC}"/>
                    </a:ext>
                  </a:extLst>
                </p14:cNvPr>
                <p14:cNvContentPartPr/>
                <p14:nvPr/>
              </p14:nvContentPartPr>
              <p14:xfrm>
                <a:off x="10316904" y="3636784"/>
                <a:ext cx="12600" cy="86040"/>
              </p14:xfrm>
            </p:contentPart>
          </mc:Choice>
          <mc:Fallback xmlns="">
            <p:pic>
              <p:nvPicPr>
                <p:cNvPr id="164" name="Pismo odręczne 163">
                  <a:extLst>
                    <a:ext uri="{FF2B5EF4-FFF2-40B4-BE49-F238E27FC236}">
                      <a16:creationId xmlns:a16="http://schemas.microsoft.com/office/drawing/2014/main" id="{B5E389F2-8671-3DEF-C4ED-5266839A62BC}"/>
                    </a:ext>
                  </a:extLst>
                </p:cNvPr>
                <p:cNvPicPr/>
                <p:nvPr/>
              </p:nvPicPr>
              <p:blipFill>
                <a:blip r:embed="rId123"/>
                <a:stretch>
                  <a:fillRect/>
                </a:stretch>
              </p:blipFill>
              <p:spPr>
                <a:xfrm>
                  <a:off x="10308264" y="3628144"/>
                  <a:ext cx="30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5" name="Pismo odręczne 164">
                  <a:extLst>
                    <a:ext uri="{FF2B5EF4-FFF2-40B4-BE49-F238E27FC236}">
                      <a16:creationId xmlns:a16="http://schemas.microsoft.com/office/drawing/2014/main" id="{F718DD5A-C476-7D54-9062-01AD5CC42B25}"/>
                    </a:ext>
                  </a:extLst>
                </p14:cNvPr>
                <p14:cNvContentPartPr/>
                <p14:nvPr/>
              </p14:nvContentPartPr>
              <p14:xfrm>
                <a:off x="10248864" y="3616624"/>
                <a:ext cx="181440" cy="122400"/>
              </p14:xfrm>
            </p:contentPart>
          </mc:Choice>
          <mc:Fallback xmlns="">
            <p:pic>
              <p:nvPicPr>
                <p:cNvPr id="165" name="Pismo odręczne 164">
                  <a:extLst>
                    <a:ext uri="{FF2B5EF4-FFF2-40B4-BE49-F238E27FC236}">
                      <a16:creationId xmlns:a16="http://schemas.microsoft.com/office/drawing/2014/main" id="{F718DD5A-C476-7D54-9062-01AD5CC42B25}"/>
                    </a:ext>
                  </a:extLst>
                </p:cNvPr>
                <p:cNvPicPr/>
                <p:nvPr/>
              </p:nvPicPr>
              <p:blipFill>
                <a:blip r:embed="rId125"/>
                <a:stretch>
                  <a:fillRect/>
                </a:stretch>
              </p:blipFill>
              <p:spPr>
                <a:xfrm>
                  <a:off x="10239864" y="3607624"/>
                  <a:ext cx="19908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167" name="Pismo odręczne 166">
                <a:extLst>
                  <a:ext uri="{FF2B5EF4-FFF2-40B4-BE49-F238E27FC236}">
                    <a16:creationId xmlns:a16="http://schemas.microsoft.com/office/drawing/2014/main" id="{9DCC7324-F36C-140F-052C-49603728AFDF}"/>
                  </a:ext>
                </a:extLst>
              </p14:cNvPr>
              <p14:cNvContentPartPr/>
              <p14:nvPr/>
            </p14:nvContentPartPr>
            <p14:xfrm>
              <a:off x="10386384" y="6569344"/>
              <a:ext cx="214200" cy="126720"/>
            </p14:xfrm>
          </p:contentPart>
        </mc:Choice>
        <mc:Fallback xmlns="">
          <p:pic>
            <p:nvPicPr>
              <p:cNvPr id="167" name="Pismo odręczne 166">
                <a:extLst>
                  <a:ext uri="{FF2B5EF4-FFF2-40B4-BE49-F238E27FC236}">
                    <a16:creationId xmlns:a16="http://schemas.microsoft.com/office/drawing/2014/main" id="{9DCC7324-F36C-140F-052C-49603728AFDF}"/>
                  </a:ext>
                </a:extLst>
              </p:cNvPr>
              <p:cNvPicPr/>
              <p:nvPr/>
            </p:nvPicPr>
            <p:blipFill>
              <a:blip r:embed="rId127"/>
              <a:stretch>
                <a:fillRect/>
              </a:stretch>
            </p:blipFill>
            <p:spPr>
              <a:xfrm>
                <a:off x="10377384" y="6560344"/>
                <a:ext cx="231840" cy="144360"/>
              </a:xfrm>
              <a:prstGeom prst="rect">
                <a:avLst/>
              </a:prstGeom>
            </p:spPr>
          </p:pic>
        </mc:Fallback>
      </mc:AlternateContent>
      <p:grpSp>
        <p:nvGrpSpPr>
          <p:cNvPr id="174" name="Grupa 173">
            <a:extLst>
              <a:ext uri="{FF2B5EF4-FFF2-40B4-BE49-F238E27FC236}">
                <a16:creationId xmlns:a16="http://schemas.microsoft.com/office/drawing/2014/main" id="{8DCBEFF0-FD41-48E0-32B2-E1FFBA91264F}"/>
              </a:ext>
            </a:extLst>
          </p:cNvPr>
          <p:cNvGrpSpPr/>
          <p:nvPr/>
        </p:nvGrpSpPr>
        <p:grpSpPr>
          <a:xfrm>
            <a:off x="10527144" y="4858624"/>
            <a:ext cx="848880" cy="168480"/>
            <a:chOff x="10527144" y="4858624"/>
            <a:chExt cx="848880" cy="168480"/>
          </a:xfrm>
        </p:grpSpPr>
        <mc:AlternateContent xmlns:mc="http://schemas.openxmlformats.org/markup-compatibility/2006" xmlns:p14="http://schemas.microsoft.com/office/powerpoint/2010/main">
          <mc:Choice Requires="p14">
            <p:contentPart p14:bwMode="auto" r:id="rId128">
              <p14:nvContentPartPr>
                <p14:cNvPr id="168" name="Pismo odręczne 167">
                  <a:extLst>
                    <a:ext uri="{FF2B5EF4-FFF2-40B4-BE49-F238E27FC236}">
                      <a16:creationId xmlns:a16="http://schemas.microsoft.com/office/drawing/2014/main" id="{2864AF38-3503-744B-0CC9-F2BB822DCD30}"/>
                    </a:ext>
                  </a:extLst>
                </p14:cNvPr>
                <p14:cNvContentPartPr/>
                <p14:nvPr/>
              </p14:nvContentPartPr>
              <p14:xfrm>
                <a:off x="10527144" y="4864384"/>
                <a:ext cx="73800" cy="162720"/>
              </p14:xfrm>
            </p:contentPart>
          </mc:Choice>
          <mc:Fallback xmlns="">
            <p:pic>
              <p:nvPicPr>
                <p:cNvPr id="168" name="Pismo odręczne 167">
                  <a:extLst>
                    <a:ext uri="{FF2B5EF4-FFF2-40B4-BE49-F238E27FC236}">
                      <a16:creationId xmlns:a16="http://schemas.microsoft.com/office/drawing/2014/main" id="{2864AF38-3503-744B-0CC9-F2BB822DCD30}"/>
                    </a:ext>
                  </a:extLst>
                </p:cNvPr>
                <p:cNvPicPr/>
                <p:nvPr/>
              </p:nvPicPr>
              <p:blipFill>
                <a:blip r:embed="rId129"/>
                <a:stretch>
                  <a:fillRect/>
                </a:stretch>
              </p:blipFill>
              <p:spPr>
                <a:xfrm>
                  <a:off x="10518504" y="4855744"/>
                  <a:ext cx="91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9" name="Pismo odręczne 168">
                  <a:extLst>
                    <a:ext uri="{FF2B5EF4-FFF2-40B4-BE49-F238E27FC236}">
                      <a16:creationId xmlns:a16="http://schemas.microsoft.com/office/drawing/2014/main" id="{86B1F44B-68BA-09BF-2198-55DE02F8C6C4}"/>
                    </a:ext>
                  </a:extLst>
                </p14:cNvPr>
                <p14:cNvContentPartPr/>
                <p14:nvPr/>
              </p14:nvContentPartPr>
              <p14:xfrm>
                <a:off x="10650984" y="4869784"/>
                <a:ext cx="122040" cy="129960"/>
              </p14:xfrm>
            </p:contentPart>
          </mc:Choice>
          <mc:Fallback xmlns="">
            <p:pic>
              <p:nvPicPr>
                <p:cNvPr id="169" name="Pismo odręczne 168">
                  <a:extLst>
                    <a:ext uri="{FF2B5EF4-FFF2-40B4-BE49-F238E27FC236}">
                      <a16:creationId xmlns:a16="http://schemas.microsoft.com/office/drawing/2014/main" id="{86B1F44B-68BA-09BF-2198-55DE02F8C6C4}"/>
                    </a:ext>
                  </a:extLst>
                </p:cNvPr>
                <p:cNvPicPr/>
                <p:nvPr/>
              </p:nvPicPr>
              <p:blipFill>
                <a:blip r:embed="rId131"/>
                <a:stretch>
                  <a:fillRect/>
                </a:stretch>
              </p:blipFill>
              <p:spPr>
                <a:xfrm>
                  <a:off x="10642344" y="4860784"/>
                  <a:ext cx="139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0" name="Pismo odręczne 169">
                  <a:extLst>
                    <a:ext uri="{FF2B5EF4-FFF2-40B4-BE49-F238E27FC236}">
                      <a16:creationId xmlns:a16="http://schemas.microsoft.com/office/drawing/2014/main" id="{42AB83F9-F5A2-8D78-6D29-36510D47EE6F}"/>
                    </a:ext>
                  </a:extLst>
                </p14:cNvPr>
                <p14:cNvContentPartPr/>
                <p14:nvPr/>
              </p14:nvContentPartPr>
              <p14:xfrm>
                <a:off x="10654224" y="4858624"/>
                <a:ext cx="97200" cy="24120"/>
              </p14:xfrm>
            </p:contentPart>
          </mc:Choice>
          <mc:Fallback xmlns="">
            <p:pic>
              <p:nvPicPr>
                <p:cNvPr id="170" name="Pismo odręczne 169">
                  <a:extLst>
                    <a:ext uri="{FF2B5EF4-FFF2-40B4-BE49-F238E27FC236}">
                      <a16:creationId xmlns:a16="http://schemas.microsoft.com/office/drawing/2014/main" id="{42AB83F9-F5A2-8D78-6D29-36510D47EE6F}"/>
                    </a:ext>
                  </a:extLst>
                </p:cNvPr>
                <p:cNvPicPr/>
                <p:nvPr/>
              </p:nvPicPr>
              <p:blipFill>
                <a:blip r:embed="rId133"/>
                <a:stretch>
                  <a:fillRect/>
                </a:stretch>
              </p:blipFill>
              <p:spPr>
                <a:xfrm>
                  <a:off x="10645584" y="4849984"/>
                  <a:ext cx="114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1" name="Pismo odręczne 170">
                  <a:extLst>
                    <a:ext uri="{FF2B5EF4-FFF2-40B4-BE49-F238E27FC236}">
                      <a16:creationId xmlns:a16="http://schemas.microsoft.com/office/drawing/2014/main" id="{E6C2B794-758C-7528-110A-E841942B14E1}"/>
                    </a:ext>
                  </a:extLst>
                </p14:cNvPr>
                <p14:cNvContentPartPr/>
                <p14:nvPr/>
              </p14:nvContentPartPr>
              <p14:xfrm>
                <a:off x="10859424" y="4876624"/>
                <a:ext cx="93240" cy="149040"/>
              </p14:xfrm>
            </p:contentPart>
          </mc:Choice>
          <mc:Fallback xmlns="">
            <p:pic>
              <p:nvPicPr>
                <p:cNvPr id="171" name="Pismo odręczne 170">
                  <a:extLst>
                    <a:ext uri="{FF2B5EF4-FFF2-40B4-BE49-F238E27FC236}">
                      <a16:creationId xmlns:a16="http://schemas.microsoft.com/office/drawing/2014/main" id="{E6C2B794-758C-7528-110A-E841942B14E1}"/>
                    </a:ext>
                  </a:extLst>
                </p:cNvPr>
                <p:cNvPicPr/>
                <p:nvPr/>
              </p:nvPicPr>
              <p:blipFill>
                <a:blip r:embed="rId135"/>
                <a:stretch>
                  <a:fillRect/>
                </a:stretch>
              </p:blipFill>
              <p:spPr>
                <a:xfrm>
                  <a:off x="10850784" y="4867624"/>
                  <a:ext cx="110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2" name="Pismo odręczne 171">
                  <a:extLst>
                    <a:ext uri="{FF2B5EF4-FFF2-40B4-BE49-F238E27FC236}">
                      <a16:creationId xmlns:a16="http://schemas.microsoft.com/office/drawing/2014/main" id="{BEF8D994-30FE-72F0-6E8F-8DB865E90FFF}"/>
                    </a:ext>
                  </a:extLst>
                </p14:cNvPr>
                <p14:cNvContentPartPr/>
                <p14:nvPr/>
              </p14:nvContentPartPr>
              <p14:xfrm>
                <a:off x="10992984" y="4866544"/>
                <a:ext cx="132840" cy="133200"/>
              </p14:xfrm>
            </p:contentPart>
          </mc:Choice>
          <mc:Fallback xmlns="">
            <p:pic>
              <p:nvPicPr>
                <p:cNvPr id="172" name="Pismo odręczne 171">
                  <a:extLst>
                    <a:ext uri="{FF2B5EF4-FFF2-40B4-BE49-F238E27FC236}">
                      <a16:creationId xmlns:a16="http://schemas.microsoft.com/office/drawing/2014/main" id="{BEF8D994-30FE-72F0-6E8F-8DB865E90FFF}"/>
                    </a:ext>
                  </a:extLst>
                </p:cNvPr>
                <p:cNvPicPr/>
                <p:nvPr/>
              </p:nvPicPr>
              <p:blipFill>
                <a:blip r:embed="rId137"/>
                <a:stretch>
                  <a:fillRect/>
                </a:stretch>
              </p:blipFill>
              <p:spPr>
                <a:xfrm>
                  <a:off x="10984344" y="4857904"/>
                  <a:ext cx="150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3" name="Pismo odręczne 172">
                  <a:extLst>
                    <a:ext uri="{FF2B5EF4-FFF2-40B4-BE49-F238E27FC236}">
                      <a16:creationId xmlns:a16="http://schemas.microsoft.com/office/drawing/2014/main" id="{7EE201A3-AF39-ED1E-51FE-2C78E146EA63}"/>
                    </a:ext>
                  </a:extLst>
                </p14:cNvPr>
                <p14:cNvContentPartPr/>
                <p14:nvPr/>
              </p14:nvContentPartPr>
              <p14:xfrm>
                <a:off x="11212584" y="4924864"/>
                <a:ext cx="163440" cy="52560"/>
              </p14:xfrm>
            </p:contentPart>
          </mc:Choice>
          <mc:Fallback xmlns="">
            <p:pic>
              <p:nvPicPr>
                <p:cNvPr id="173" name="Pismo odręczne 172">
                  <a:extLst>
                    <a:ext uri="{FF2B5EF4-FFF2-40B4-BE49-F238E27FC236}">
                      <a16:creationId xmlns:a16="http://schemas.microsoft.com/office/drawing/2014/main" id="{7EE201A3-AF39-ED1E-51FE-2C78E146EA63}"/>
                    </a:ext>
                  </a:extLst>
                </p:cNvPr>
                <p:cNvPicPr/>
                <p:nvPr/>
              </p:nvPicPr>
              <p:blipFill>
                <a:blip r:embed="rId139"/>
                <a:stretch>
                  <a:fillRect/>
                </a:stretch>
              </p:blipFill>
              <p:spPr>
                <a:xfrm>
                  <a:off x="11203584" y="4916224"/>
                  <a:ext cx="18108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175" name="Pismo odręczne 174">
                <a:extLst>
                  <a:ext uri="{FF2B5EF4-FFF2-40B4-BE49-F238E27FC236}">
                    <a16:creationId xmlns:a16="http://schemas.microsoft.com/office/drawing/2014/main" id="{24EAEBC8-ED90-8FB0-EBD8-BC7A4760EB3F}"/>
                  </a:ext>
                </a:extLst>
              </p14:cNvPr>
              <p14:cNvContentPartPr/>
              <p14:nvPr/>
            </p14:nvContentPartPr>
            <p14:xfrm>
              <a:off x="10294584" y="3453904"/>
              <a:ext cx="11520" cy="104040"/>
            </p14:xfrm>
          </p:contentPart>
        </mc:Choice>
        <mc:Fallback xmlns="">
          <p:pic>
            <p:nvPicPr>
              <p:cNvPr id="175" name="Pismo odręczne 174">
                <a:extLst>
                  <a:ext uri="{FF2B5EF4-FFF2-40B4-BE49-F238E27FC236}">
                    <a16:creationId xmlns:a16="http://schemas.microsoft.com/office/drawing/2014/main" id="{24EAEBC8-ED90-8FB0-EBD8-BC7A4760EB3F}"/>
                  </a:ext>
                </a:extLst>
              </p:cNvPr>
              <p:cNvPicPr/>
              <p:nvPr/>
            </p:nvPicPr>
            <p:blipFill>
              <a:blip r:embed="rId141"/>
              <a:stretch>
                <a:fillRect/>
              </a:stretch>
            </p:blipFill>
            <p:spPr>
              <a:xfrm>
                <a:off x="10285944" y="3445264"/>
                <a:ext cx="29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6" name="Pismo odręczne 175">
                <a:extLst>
                  <a:ext uri="{FF2B5EF4-FFF2-40B4-BE49-F238E27FC236}">
                    <a16:creationId xmlns:a16="http://schemas.microsoft.com/office/drawing/2014/main" id="{6C312443-AC6E-31EC-5232-FD13310F14C9}"/>
                  </a:ext>
                </a:extLst>
              </p14:cNvPr>
              <p14:cNvContentPartPr/>
              <p14:nvPr/>
            </p14:nvContentPartPr>
            <p14:xfrm>
              <a:off x="10266504" y="3214144"/>
              <a:ext cx="12240" cy="93960"/>
            </p14:xfrm>
          </p:contentPart>
        </mc:Choice>
        <mc:Fallback xmlns="">
          <p:pic>
            <p:nvPicPr>
              <p:cNvPr id="176" name="Pismo odręczne 175">
                <a:extLst>
                  <a:ext uri="{FF2B5EF4-FFF2-40B4-BE49-F238E27FC236}">
                    <a16:creationId xmlns:a16="http://schemas.microsoft.com/office/drawing/2014/main" id="{6C312443-AC6E-31EC-5232-FD13310F14C9}"/>
                  </a:ext>
                </a:extLst>
              </p:cNvPr>
              <p:cNvPicPr/>
              <p:nvPr/>
            </p:nvPicPr>
            <p:blipFill>
              <a:blip r:embed="rId143"/>
              <a:stretch>
                <a:fillRect/>
              </a:stretch>
            </p:blipFill>
            <p:spPr>
              <a:xfrm>
                <a:off x="10257504" y="3205504"/>
                <a:ext cx="29880" cy="111600"/>
              </a:xfrm>
              <a:prstGeom prst="rect">
                <a:avLst/>
              </a:prstGeom>
            </p:spPr>
          </p:pic>
        </mc:Fallback>
      </mc:AlternateContent>
      <p:grpSp>
        <p:nvGrpSpPr>
          <p:cNvPr id="181" name="Grupa 180">
            <a:extLst>
              <a:ext uri="{FF2B5EF4-FFF2-40B4-BE49-F238E27FC236}">
                <a16:creationId xmlns:a16="http://schemas.microsoft.com/office/drawing/2014/main" id="{E83ADEC0-2314-EDA4-2E02-858C1116A6FB}"/>
              </a:ext>
            </a:extLst>
          </p:cNvPr>
          <p:cNvGrpSpPr/>
          <p:nvPr/>
        </p:nvGrpSpPr>
        <p:grpSpPr>
          <a:xfrm>
            <a:off x="7789344" y="2835424"/>
            <a:ext cx="2480040" cy="286920"/>
            <a:chOff x="7789344" y="2835424"/>
            <a:chExt cx="2480040" cy="286920"/>
          </a:xfrm>
        </p:grpSpPr>
        <mc:AlternateContent xmlns:mc="http://schemas.openxmlformats.org/markup-compatibility/2006" xmlns:p14="http://schemas.microsoft.com/office/powerpoint/2010/main">
          <mc:Choice Requires="p14">
            <p:contentPart p14:bwMode="auto" r:id="rId144">
              <p14:nvContentPartPr>
                <p14:cNvPr id="177" name="Pismo odręczne 176">
                  <a:extLst>
                    <a:ext uri="{FF2B5EF4-FFF2-40B4-BE49-F238E27FC236}">
                      <a16:creationId xmlns:a16="http://schemas.microsoft.com/office/drawing/2014/main" id="{2D472EEF-0E0D-6FCC-2229-73FEA59D8EAE}"/>
                    </a:ext>
                  </a:extLst>
                </p14:cNvPr>
                <p14:cNvContentPartPr/>
                <p14:nvPr/>
              </p14:nvContentPartPr>
              <p14:xfrm>
                <a:off x="10258584" y="3030184"/>
                <a:ext cx="10800" cy="92160"/>
              </p14:xfrm>
            </p:contentPart>
          </mc:Choice>
          <mc:Fallback xmlns="">
            <p:pic>
              <p:nvPicPr>
                <p:cNvPr id="177" name="Pismo odręczne 176">
                  <a:extLst>
                    <a:ext uri="{FF2B5EF4-FFF2-40B4-BE49-F238E27FC236}">
                      <a16:creationId xmlns:a16="http://schemas.microsoft.com/office/drawing/2014/main" id="{2D472EEF-0E0D-6FCC-2229-73FEA59D8EAE}"/>
                    </a:ext>
                  </a:extLst>
                </p:cNvPr>
                <p:cNvPicPr/>
                <p:nvPr/>
              </p:nvPicPr>
              <p:blipFill>
                <a:blip r:embed="rId145"/>
                <a:stretch>
                  <a:fillRect/>
                </a:stretch>
              </p:blipFill>
              <p:spPr>
                <a:xfrm>
                  <a:off x="10249944" y="3021544"/>
                  <a:ext cx="28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8" name="Pismo odręczne 177">
                  <a:extLst>
                    <a:ext uri="{FF2B5EF4-FFF2-40B4-BE49-F238E27FC236}">
                      <a16:creationId xmlns:a16="http://schemas.microsoft.com/office/drawing/2014/main" id="{1535675A-7844-9B2D-EB10-5B33EEF02A55}"/>
                    </a:ext>
                  </a:extLst>
                </p14:cNvPr>
                <p14:cNvContentPartPr/>
                <p14:nvPr/>
              </p14:nvContentPartPr>
              <p14:xfrm>
                <a:off x="10242744" y="2835424"/>
                <a:ext cx="24480" cy="61200"/>
              </p14:xfrm>
            </p:contentPart>
          </mc:Choice>
          <mc:Fallback xmlns="">
            <p:pic>
              <p:nvPicPr>
                <p:cNvPr id="178" name="Pismo odręczne 177">
                  <a:extLst>
                    <a:ext uri="{FF2B5EF4-FFF2-40B4-BE49-F238E27FC236}">
                      <a16:creationId xmlns:a16="http://schemas.microsoft.com/office/drawing/2014/main" id="{1535675A-7844-9B2D-EB10-5B33EEF02A55}"/>
                    </a:ext>
                  </a:extLst>
                </p:cNvPr>
                <p:cNvPicPr/>
                <p:nvPr/>
              </p:nvPicPr>
              <p:blipFill>
                <a:blip r:embed="rId147"/>
                <a:stretch>
                  <a:fillRect/>
                </a:stretch>
              </p:blipFill>
              <p:spPr>
                <a:xfrm>
                  <a:off x="10234104" y="2826784"/>
                  <a:ext cx="42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9" name="Pismo odręczne 178">
                  <a:extLst>
                    <a:ext uri="{FF2B5EF4-FFF2-40B4-BE49-F238E27FC236}">
                      <a16:creationId xmlns:a16="http://schemas.microsoft.com/office/drawing/2014/main" id="{2D9101BA-BD21-8A60-04CA-1E6A0E082565}"/>
                    </a:ext>
                  </a:extLst>
                </p14:cNvPr>
                <p14:cNvContentPartPr/>
                <p14:nvPr/>
              </p14:nvContentPartPr>
              <p14:xfrm>
                <a:off x="7947384" y="2855224"/>
                <a:ext cx="2219400" cy="68400"/>
              </p14:xfrm>
            </p:contentPart>
          </mc:Choice>
          <mc:Fallback xmlns="">
            <p:pic>
              <p:nvPicPr>
                <p:cNvPr id="179" name="Pismo odręczne 178">
                  <a:extLst>
                    <a:ext uri="{FF2B5EF4-FFF2-40B4-BE49-F238E27FC236}">
                      <a16:creationId xmlns:a16="http://schemas.microsoft.com/office/drawing/2014/main" id="{2D9101BA-BD21-8A60-04CA-1E6A0E082565}"/>
                    </a:ext>
                  </a:extLst>
                </p:cNvPr>
                <p:cNvPicPr/>
                <p:nvPr/>
              </p:nvPicPr>
              <p:blipFill>
                <a:blip r:embed="rId149"/>
                <a:stretch>
                  <a:fillRect/>
                </a:stretch>
              </p:blipFill>
              <p:spPr>
                <a:xfrm>
                  <a:off x="7938384" y="2846584"/>
                  <a:ext cx="2237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80" name="Pismo odręczne 179">
                  <a:extLst>
                    <a:ext uri="{FF2B5EF4-FFF2-40B4-BE49-F238E27FC236}">
                      <a16:creationId xmlns:a16="http://schemas.microsoft.com/office/drawing/2014/main" id="{A74E424B-741A-F971-D81C-74706B3675CA}"/>
                    </a:ext>
                  </a:extLst>
                </p14:cNvPr>
                <p14:cNvContentPartPr/>
                <p14:nvPr/>
              </p14:nvContentPartPr>
              <p14:xfrm>
                <a:off x="7789344" y="2863144"/>
                <a:ext cx="277560" cy="144360"/>
              </p14:xfrm>
            </p:contentPart>
          </mc:Choice>
          <mc:Fallback xmlns="">
            <p:pic>
              <p:nvPicPr>
                <p:cNvPr id="180" name="Pismo odręczne 179">
                  <a:extLst>
                    <a:ext uri="{FF2B5EF4-FFF2-40B4-BE49-F238E27FC236}">
                      <a16:creationId xmlns:a16="http://schemas.microsoft.com/office/drawing/2014/main" id="{A74E424B-741A-F971-D81C-74706B3675CA}"/>
                    </a:ext>
                  </a:extLst>
                </p:cNvPr>
                <p:cNvPicPr/>
                <p:nvPr/>
              </p:nvPicPr>
              <p:blipFill>
                <a:blip r:embed="rId151"/>
                <a:stretch>
                  <a:fillRect/>
                </a:stretch>
              </p:blipFill>
              <p:spPr>
                <a:xfrm>
                  <a:off x="7780704" y="2854504"/>
                  <a:ext cx="295200" cy="162000"/>
                </a:xfrm>
                <a:prstGeom prst="rect">
                  <a:avLst/>
                </a:prstGeom>
              </p:spPr>
            </p:pic>
          </mc:Fallback>
        </mc:AlternateContent>
      </p:grpSp>
      <p:grpSp>
        <p:nvGrpSpPr>
          <p:cNvPr id="189" name="Grupa 188">
            <a:extLst>
              <a:ext uri="{FF2B5EF4-FFF2-40B4-BE49-F238E27FC236}">
                <a16:creationId xmlns:a16="http://schemas.microsoft.com/office/drawing/2014/main" id="{7D4B150A-A67F-231C-3496-7A20B8F5D90B}"/>
              </a:ext>
            </a:extLst>
          </p:cNvPr>
          <p:cNvGrpSpPr/>
          <p:nvPr/>
        </p:nvGrpSpPr>
        <p:grpSpPr>
          <a:xfrm>
            <a:off x="8649024" y="2646784"/>
            <a:ext cx="998640" cy="218880"/>
            <a:chOff x="8649024" y="2646784"/>
            <a:chExt cx="998640" cy="218880"/>
          </a:xfrm>
        </p:grpSpPr>
        <mc:AlternateContent xmlns:mc="http://schemas.openxmlformats.org/markup-compatibility/2006" xmlns:p14="http://schemas.microsoft.com/office/powerpoint/2010/main">
          <mc:Choice Requires="p14">
            <p:contentPart p14:bwMode="auto" r:id="rId152">
              <p14:nvContentPartPr>
                <p14:cNvPr id="182" name="Pismo odręczne 181">
                  <a:extLst>
                    <a:ext uri="{FF2B5EF4-FFF2-40B4-BE49-F238E27FC236}">
                      <a16:creationId xmlns:a16="http://schemas.microsoft.com/office/drawing/2014/main" id="{831D3121-00E5-A885-581C-A0356EB002A9}"/>
                    </a:ext>
                  </a:extLst>
                </p14:cNvPr>
                <p14:cNvContentPartPr/>
                <p14:nvPr/>
              </p14:nvContentPartPr>
              <p14:xfrm>
                <a:off x="8649024" y="2716264"/>
                <a:ext cx="71640" cy="97920"/>
              </p14:xfrm>
            </p:contentPart>
          </mc:Choice>
          <mc:Fallback xmlns="">
            <p:pic>
              <p:nvPicPr>
                <p:cNvPr id="182" name="Pismo odręczne 181">
                  <a:extLst>
                    <a:ext uri="{FF2B5EF4-FFF2-40B4-BE49-F238E27FC236}">
                      <a16:creationId xmlns:a16="http://schemas.microsoft.com/office/drawing/2014/main" id="{831D3121-00E5-A885-581C-A0356EB002A9}"/>
                    </a:ext>
                  </a:extLst>
                </p:cNvPr>
                <p:cNvPicPr/>
                <p:nvPr/>
              </p:nvPicPr>
              <p:blipFill>
                <a:blip r:embed="rId153"/>
                <a:stretch>
                  <a:fillRect/>
                </a:stretch>
              </p:blipFill>
              <p:spPr>
                <a:xfrm>
                  <a:off x="8640024" y="2707624"/>
                  <a:ext cx="89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3" name="Pismo odręczne 182">
                  <a:extLst>
                    <a:ext uri="{FF2B5EF4-FFF2-40B4-BE49-F238E27FC236}">
                      <a16:creationId xmlns:a16="http://schemas.microsoft.com/office/drawing/2014/main" id="{2D5D459F-A443-DF2E-769E-3D3B81DEDB4B}"/>
                    </a:ext>
                  </a:extLst>
                </p14:cNvPr>
                <p14:cNvContentPartPr/>
                <p14:nvPr/>
              </p14:nvContentPartPr>
              <p14:xfrm>
                <a:off x="8783304" y="2727784"/>
                <a:ext cx="159120" cy="134280"/>
              </p14:xfrm>
            </p:contentPart>
          </mc:Choice>
          <mc:Fallback xmlns="">
            <p:pic>
              <p:nvPicPr>
                <p:cNvPr id="183" name="Pismo odręczne 182">
                  <a:extLst>
                    <a:ext uri="{FF2B5EF4-FFF2-40B4-BE49-F238E27FC236}">
                      <a16:creationId xmlns:a16="http://schemas.microsoft.com/office/drawing/2014/main" id="{2D5D459F-A443-DF2E-769E-3D3B81DEDB4B}"/>
                    </a:ext>
                  </a:extLst>
                </p:cNvPr>
                <p:cNvPicPr/>
                <p:nvPr/>
              </p:nvPicPr>
              <p:blipFill>
                <a:blip r:embed="rId155"/>
                <a:stretch>
                  <a:fillRect/>
                </a:stretch>
              </p:blipFill>
              <p:spPr>
                <a:xfrm>
                  <a:off x="8774304" y="2718784"/>
                  <a:ext cx="176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84" name="Pismo odręczne 183">
                  <a:extLst>
                    <a:ext uri="{FF2B5EF4-FFF2-40B4-BE49-F238E27FC236}">
                      <a16:creationId xmlns:a16="http://schemas.microsoft.com/office/drawing/2014/main" id="{33E6070C-33A7-B59F-5677-5A2F5D49D092}"/>
                    </a:ext>
                  </a:extLst>
                </p14:cNvPr>
                <p14:cNvContentPartPr/>
                <p14:nvPr/>
              </p14:nvContentPartPr>
              <p14:xfrm>
                <a:off x="8985984" y="2730664"/>
                <a:ext cx="129960" cy="135000"/>
              </p14:xfrm>
            </p:contentPart>
          </mc:Choice>
          <mc:Fallback xmlns="">
            <p:pic>
              <p:nvPicPr>
                <p:cNvPr id="184" name="Pismo odręczne 183">
                  <a:extLst>
                    <a:ext uri="{FF2B5EF4-FFF2-40B4-BE49-F238E27FC236}">
                      <a16:creationId xmlns:a16="http://schemas.microsoft.com/office/drawing/2014/main" id="{33E6070C-33A7-B59F-5677-5A2F5D49D092}"/>
                    </a:ext>
                  </a:extLst>
                </p:cNvPr>
                <p:cNvPicPr/>
                <p:nvPr/>
              </p:nvPicPr>
              <p:blipFill>
                <a:blip r:embed="rId157"/>
                <a:stretch>
                  <a:fillRect/>
                </a:stretch>
              </p:blipFill>
              <p:spPr>
                <a:xfrm>
                  <a:off x="8977344" y="2721664"/>
                  <a:ext cx="147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5" name="Pismo odręczne 184">
                  <a:extLst>
                    <a:ext uri="{FF2B5EF4-FFF2-40B4-BE49-F238E27FC236}">
                      <a16:creationId xmlns:a16="http://schemas.microsoft.com/office/drawing/2014/main" id="{86C34927-938B-E36F-2C14-DF0C62EB1DAA}"/>
                    </a:ext>
                  </a:extLst>
                </p14:cNvPr>
                <p14:cNvContentPartPr/>
                <p14:nvPr/>
              </p14:nvContentPartPr>
              <p14:xfrm>
                <a:off x="9246264" y="2774584"/>
                <a:ext cx="173880" cy="56880"/>
              </p14:xfrm>
            </p:contentPart>
          </mc:Choice>
          <mc:Fallback xmlns="">
            <p:pic>
              <p:nvPicPr>
                <p:cNvPr id="185" name="Pismo odręczne 184">
                  <a:extLst>
                    <a:ext uri="{FF2B5EF4-FFF2-40B4-BE49-F238E27FC236}">
                      <a16:creationId xmlns:a16="http://schemas.microsoft.com/office/drawing/2014/main" id="{86C34927-938B-E36F-2C14-DF0C62EB1DAA}"/>
                    </a:ext>
                  </a:extLst>
                </p:cNvPr>
                <p:cNvPicPr/>
                <p:nvPr/>
              </p:nvPicPr>
              <p:blipFill>
                <a:blip r:embed="rId159"/>
                <a:stretch>
                  <a:fillRect/>
                </a:stretch>
              </p:blipFill>
              <p:spPr>
                <a:xfrm>
                  <a:off x="9237624" y="2765944"/>
                  <a:ext cx="191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86" name="Pismo odręczne 185">
                  <a:extLst>
                    <a:ext uri="{FF2B5EF4-FFF2-40B4-BE49-F238E27FC236}">
                      <a16:creationId xmlns:a16="http://schemas.microsoft.com/office/drawing/2014/main" id="{EFC4E9BD-ADD4-1CF1-E5A3-C68718F228E4}"/>
                    </a:ext>
                  </a:extLst>
                </p14:cNvPr>
                <p14:cNvContentPartPr/>
                <p14:nvPr/>
              </p14:nvContentPartPr>
              <p14:xfrm>
                <a:off x="9495384" y="2780704"/>
                <a:ext cx="7560" cy="33840"/>
              </p14:xfrm>
            </p:contentPart>
          </mc:Choice>
          <mc:Fallback xmlns="">
            <p:pic>
              <p:nvPicPr>
                <p:cNvPr id="186" name="Pismo odręczne 185">
                  <a:extLst>
                    <a:ext uri="{FF2B5EF4-FFF2-40B4-BE49-F238E27FC236}">
                      <a16:creationId xmlns:a16="http://schemas.microsoft.com/office/drawing/2014/main" id="{EFC4E9BD-ADD4-1CF1-E5A3-C68718F228E4}"/>
                    </a:ext>
                  </a:extLst>
                </p:cNvPr>
                <p:cNvPicPr/>
                <p:nvPr/>
              </p:nvPicPr>
              <p:blipFill>
                <a:blip r:embed="rId161"/>
                <a:stretch>
                  <a:fillRect/>
                </a:stretch>
              </p:blipFill>
              <p:spPr>
                <a:xfrm>
                  <a:off x="9486384" y="2771704"/>
                  <a:ext cx="25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7" name="Pismo odręczne 186">
                  <a:extLst>
                    <a:ext uri="{FF2B5EF4-FFF2-40B4-BE49-F238E27FC236}">
                      <a16:creationId xmlns:a16="http://schemas.microsoft.com/office/drawing/2014/main" id="{8E4A95DC-3E69-63E8-8F4F-CFC3110991D8}"/>
                    </a:ext>
                  </a:extLst>
                </p14:cNvPr>
                <p14:cNvContentPartPr/>
                <p14:nvPr/>
              </p14:nvContentPartPr>
              <p14:xfrm>
                <a:off x="9481704" y="2690704"/>
                <a:ext cx="9360" cy="16200"/>
              </p14:xfrm>
            </p:contentPart>
          </mc:Choice>
          <mc:Fallback xmlns="">
            <p:pic>
              <p:nvPicPr>
                <p:cNvPr id="187" name="Pismo odręczne 186">
                  <a:extLst>
                    <a:ext uri="{FF2B5EF4-FFF2-40B4-BE49-F238E27FC236}">
                      <a16:creationId xmlns:a16="http://schemas.microsoft.com/office/drawing/2014/main" id="{8E4A95DC-3E69-63E8-8F4F-CFC3110991D8}"/>
                    </a:ext>
                  </a:extLst>
                </p:cNvPr>
                <p:cNvPicPr/>
                <p:nvPr/>
              </p:nvPicPr>
              <p:blipFill>
                <a:blip r:embed="rId163"/>
                <a:stretch>
                  <a:fillRect/>
                </a:stretch>
              </p:blipFill>
              <p:spPr>
                <a:xfrm>
                  <a:off x="9472704" y="2682064"/>
                  <a:ext cx="27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8" name="Pismo odręczne 187">
                  <a:extLst>
                    <a:ext uri="{FF2B5EF4-FFF2-40B4-BE49-F238E27FC236}">
                      <a16:creationId xmlns:a16="http://schemas.microsoft.com/office/drawing/2014/main" id="{605D3150-917D-4CCE-3E24-4F7E9564892B}"/>
                    </a:ext>
                  </a:extLst>
                </p14:cNvPr>
                <p14:cNvContentPartPr/>
                <p14:nvPr/>
              </p14:nvContentPartPr>
              <p14:xfrm>
                <a:off x="9564864" y="2646784"/>
                <a:ext cx="82800" cy="193680"/>
              </p14:xfrm>
            </p:contentPart>
          </mc:Choice>
          <mc:Fallback xmlns="">
            <p:pic>
              <p:nvPicPr>
                <p:cNvPr id="188" name="Pismo odręczne 187">
                  <a:extLst>
                    <a:ext uri="{FF2B5EF4-FFF2-40B4-BE49-F238E27FC236}">
                      <a16:creationId xmlns:a16="http://schemas.microsoft.com/office/drawing/2014/main" id="{605D3150-917D-4CCE-3E24-4F7E9564892B}"/>
                    </a:ext>
                  </a:extLst>
                </p:cNvPr>
                <p:cNvPicPr/>
                <p:nvPr/>
              </p:nvPicPr>
              <p:blipFill>
                <a:blip r:embed="rId165"/>
                <a:stretch>
                  <a:fillRect/>
                </a:stretch>
              </p:blipFill>
              <p:spPr>
                <a:xfrm>
                  <a:off x="9555864" y="2638144"/>
                  <a:ext cx="100440" cy="211320"/>
                </a:xfrm>
                <a:prstGeom prst="rect">
                  <a:avLst/>
                </a:prstGeom>
              </p:spPr>
            </p:pic>
          </mc:Fallback>
        </mc:AlternateContent>
      </p:grpSp>
      <p:grpSp>
        <p:nvGrpSpPr>
          <p:cNvPr id="192" name="Grupa 191">
            <a:extLst>
              <a:ext uri="{FF2B5EF4-FFF2-40B4-BE49-F238E27FC236}">
                <a16:creationId xmlns:a16="http://schemas.microsoft.com/office/drawing/2014/main" id="{BDD888A7-BE4B-63E4-FDD0-1847A01CC0F8}"/>
              </a:ext>
            </a:extLst>
          </p:cNvPr>
          <p:cNvGrpSpPr/>
          <p:nvPr/>
        </p:nvGrpSpPr>
        <p:grpSpPr>
          <a:xfrm>
            <a:off x="1434624" y="2620144"/>
            <a:ext cx="6121800" cy="824760"/>
            <a:chOff x="1434624" y="2620144"/>
            <a:chExt cx="6121800" cy="824760"/>
          </a:xfrm>
        </p:grpSpPr>
        <mc:AlternateContent xmlns:mc="http://schemas.openxmlformats.org/markup-compatibility/2006" xmlns:p14="http://schemas.microsoft.com/office/powerpoint/2010/main">
          <mc:Choice Requires="p14">
            <p:contentPart p14:bwMode="auto" r:id="rId166">
              <p14:nvContentPartPr>
                <p14:cNvPr id="4" name="Pismo odręczne 3">
                  <a:extLst>
                    <a:ext uri="{FF2B5EF4-FFF2-40B4-BE49-F238E27FC236}">
                      <a16:creationId xmlns:a16="http://schemas.microsoft.com/office/drawing/2014/main" id="{2D8D0C89-1C6B-0EC5-7670-B432BAC249A3}"/>
                    </a:ext>
                  </a:extLst>
                </p14:cNvPr>
                <p14:cNvContentPartPr/>
                <p14:nvPr/>
              </p14:nvContentPartPr>
              <p14:xfrm>
                <a:off x="1445424" y="3388024"/>
                <a:ext cx="15840" cy="56880"/>
              </p14:xfrm>
            </p:contentPart>
          </mc:Choice>
          <mc:Fallback xmlns="">
            <p:pic>
              <p:nvPicPr>
                <p:cNvPr id="4" name="Pismo odręczne 3">
                  <a:extLst>
                    <a:ext uri="{FF2B5EF4-FFF2-40B4-BE49-F238E27FC236}">
                      <a16:creationId xmlns:a16="http://schemas.microsoft.com/office/drawing/2014/main" id="{2D8D0C89-1C6B-0EC5-7670-B432BAC249A3}"/>
                    </a:ext>
                  </a:extLst>
                </p:cNvPr>
                <p:cNvPicPr/>
                <p:nvPr/>
              </p:nvPicPr>
              <p:blipFill>
                <a:blip r:embed="rId167"/>
                <a:stretch>
                  <a:fillRect/>
                </a:stretch>
              </p:blipFill>
              <p:spPr>
                <a:xfrm>
                  <a:off x="1436784" y="3379024"/>
                  <a:ext cx="33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0" name="Pismo odręczne 49">
                  <a:extLst>
                    <a:ext uri="{FF2B5EF4-FFF2-40B4-BE49-F238E27FC236}">
                      <a16:creationId xmlns:a16="http://schemas.microsoft.com/office/drawing/2014/main" id="{A80FFF9F-0854-D90C-CE97-6FFD0EB7CBBA}"/>
                    </a:ext>
                  </a:extLst>
                </p14:cNvPr>
                <p14:cNvContentPartPr/>
                <p14:nvPr/>
              </p14:nvContentPartPr>
              <p14:xfrm>
                <a:off x="7533744" y="3397744"/>
                <a:ext cx="6120" cy="28440"/>
              </p14:xfrm>
            </p:contentPart>
          </mc:Choice>
          <mc:Fallback xmlns="">
            <p:pic>
              <p:nvPicPr>
                <p:cNvPr id="50" name="Pismo odręczne 49">
                  <a:extLst>
                    <a:ext uri="{FF2B5EF4-FFF2-40B4-BE49-F238E27FC236}">
                      <a16:creationId xmlns:a16="http://schemas.microsoft.com/office/drawing/2014/main" id="{A80FFF9F-0854-D90C-CE97-6FFD0EB7CBBA}"/>
                    </a:ext>
                  </a:extLst>
                </p:cNvPr>
                <p:cNvPicPr/>
                <p:nvPr/>
              </p:nvPicPr>
              <p:blipFill>
                <a:blip r:embed="rId169"/>
                <a:stretch>
                  <a:fillRect/>
                </a:stretch>
              </p:blipFill>
              <p:spPr>
                <a:xfrm>
                  <a:off x="7525104" y="3388744"/>
                  <a:ext cx="23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 name="Pismo odręczne 4">
                  <a:extLst>
                    <a:ext uri="{FF2B5EF4-FFF2-40B4-BE49-F238E27FC236}">
                      <a16:creationId xmlns:a16="http://schemas.microsoft.com/office/drawing/2014/main" id="{67E82DBB-DFBD-8BCA-BE49-220C9D324AA5}"/>
                    </a:ext>
                  </a:extLst>
                </p14:cNvPr>
                <p14:cNvContentPartPr/>
                <p14:nvPr/>
              </p14:nvContentPartPr>
              <p14:xfrm>
                <a:off x="1460184" y="3276424"/>
                <a:ext cx="9360" cy="47520"/>
              </p14:xfrm>
            </p:contentPart>
          </mc:Choice>
          <mc:Fallback xmlns="">
            <p:pic>
              <p:nvPicPr>
                <p:cNvPr id="5" name="Pismo odręczne 4">
                  <a:extLst>
                    <a:ext uri="{FF2B5EF4-FFF2-40B4-BE49-F238E27FC236}">
                      <a16:creationId xmlns:a16="http://schemas.microsoft.com/office/drawing/2014/main" id="{67E82DBB-DFBD-8BCA-BE49-220C9D324AA5}"/>
                    </a:ext>
                  </a:extLst>
                </p:cNvPr>
                <p:cNvPicPr/>
                <p:nvPr/>
              </p:nvPicPr>
              <p:blipFill>
                <a:blip r:embed="rId171"/>
                <a:stretch>
                  <a:fillRect/>
                </a:stretch>
              </p:blipFill>
              <p:spPr>
                <a:xfrm>
                  <a:off x="1451184" y="3267784"/>
                  <a:ext cx="27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 name="Pismo odręczne 7">
                  <a:extLst>
                    <a:ext uri="{FF2B5EF4-FFF2-40B4-BE49-F238E27FC236}">
                      <a16:creationId xmlns:a16="http://schemas.microsoft.com/office/drawing/2014/main" id="{06B9C974-1C93-864C-E496-50111D7200FD}"/>
                    </a:ext>
                  </a:extLst>
                </p14:cNvPr>
                <p14:cNvContentPartPr/>
                <p14:nvPr/>
              </p14:nvContentPartPr>
              <p14:xfrm>
                <a:off x="1446504" y="3175624"/>
                <a:ext cx="19440" cy="26640"/>
              </p14:xfrm>
            </p:contentPart>
          </mc:Choice>
          <mc:Fallback xmlns="">
            <p:pic>
              <p:nvPicPr>
                <p:cNvPr id="8" name="Pismo odręczne 7">
                  <a:extLst>
                    <a:ext uri="{FF2B5EF4-FFF2-40B4-BE49-F238E27FC236}">
                      <a16:creationId xmlns:a16="http://schemas.microsoft.com/office/drawing/2014/main" id="{06B9C974-1C93-864C-E496-50111D7200FD}"/>
                    </a:ext>
                  </a:extLst>
                </p:cNvPr>
                <p:cNvPicPr/>
                <p:nvPr/>
              </p:nvPicPr>
              <p:blipFill>
                <a:blip r:embed="rId173"/>
                <a:stretch>
                  <a:fillRect/>
                </a:stretch>
              </p:blipFill>
              <p:spPr>
                <a:xfrm>
                  <a:off x="1437504" y="3166984"/>
                  <a:ext cx="370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1" name="Pismo odręczne 50">
                  <a:extLst>
                    <a:ext uri="{FF2B5EF4-FFF2-40B4-BE49-F238E27FC236}">
                      <a16:creationId xmlns:a16="http://schemas.microsoft.com/office/drawing/2014/main" id="{2D9DE96D-BDA1-CE69-9519-88A47DA09149}"/>
                    </a:ext>
                  </a:extLst>
                </p14:cNvPr>
                <p14:cNvContentPartPr/>
                <p14:nvPr/>
              </p14:nvContentPartPr>
              <p14:xfrm>
                <a:off x="7547064" y="3289744"/>
                <a:ext cx="7560" cy="30600"/>
              </p14:xfrm>
            </p:contentPart>
          </mc:Choice>
          <mc:Fallback xmlns="">
            <p:pic>
              <p:nvPicPr>
                <p:cNvPr id="51" name="Pismo odręczne 50">
                  <a:extLst>
                    <a:ext uri="{FF2B5EF4-FFF2-40B4-BE49-F238E27FC236}">
                      <a16:creationId xmlns:a16="http://schemas.microsoft.com/office/drawing/2014/main" id="{2D9DE96D-BDA1-CE69-9519-88A47DA09149}"/>
                    </a:ext>
                  </a:extLst>
                </p:cNvPr>
                <p:cNvPicPr/>
                <p:nvPr/>
              </p:nvPicPr>
              <p:blipFill>
                <a:blip r:embed="rId175"/>
                <a:stretch>
                  <a:fillRect/>
                </a:stretch>
              </p:blipFill>
              <p:spPr>
                <a:xfrm>
                  <a:off x="7538064" y="3280744"/>
                  <a:ext cx="25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2" name="Pismo odręczne 51">
                  <a:extLst>
                    <a:ext uri="{FF2B5EF4-FFF2-40B4-BE49-F238E27FC236}">
                      <a16:creationId xmlns:a16="http://schemas.microsoft.com/office/drawing/2014/main" id="{2B3B6507-3DC5-A65F-B797-3E0BB726B92C}"/>
                    </a:ext>
                  </a:extLst>
                </p14:cNvPr>
                <p14:cNvContentPartPr/>
                <p14:nvPr/>
              </p14:nvContentPartPr>
              <p14:xfrm>
                <a:off x="7547064" y="3201904"/>
                <a:ext cx="9360" cy="27720"/>
              </p14:xfrm>
            </p:contentPart>
          </mc:Choice>
          <mc:Fallback xmlns="">
            <p:pic>
              <p:nvPicPr>
                <p:cNvPr id="52" name="Pismo odręczne 51">
                  <a:extLst>
                    <a:ext uri="{FF2B5EF4-FFF2-40B4-BE49-F238E27FC236}">
                      <a16:creationId xmlns:a16="http://schemas.microsoft.com/office/drawing/2014/main" id="{2B3B6507-3DC5-A65F-B797-3E0BB726B92C}"/>
                    </a:ext>
                  </a:extLst>
                </p:cNvPr>
                <p:cNvPicPr/>
                <p:nvPr/>
              </p:nvPicPr>
              <p:blipFill>
                <a:blip r:embed="rId175"/>
                <a:stretch>
                  <a:fillRect/>
                </a:stretch>
              </p:blipFill>
              <p:spPr>
                <a:xfrm>
                  <a:off x="7538064" y="3192904"/>
                  <a:ext cx="27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3" name="Pismo odręczne 52">
                  <a:extLst>
                    <a:ext uri="{FF2B5EF4-FFF2-40B4-BE49-F238E27FC236}">
                      <a16:creationId xmlns:a16="http://schemas.microsoft.com/office/drawing/2014/main" id="{7C8B435F-3552-88C5-7A42-DB2686D63F0B}"/>
                    </a:ext>
                  </a:extLst>
                </p14:cNvPr>
                <p14:cNvContentPartPr/>
                <p14:nvPr/>
              </p14:nvContentPartPr>
              <p14:xfrm>
                <a:off x="7520424" y="3084544"/>
                <a:ext cx="12960" cy="52200"/>
              </p14:xfrm>
            </p:contentPart>
          </mc:Choice>
          <mc:Fallback xmlns="">
            <p:pic>
              <p:nvPicPr>
                <p:cNvPr id="53" name="Pismo odręczne 52">
                  <a:extLst>
                    <a:ext uri="{FF2B5EF4-FFF2-40B4-BE49-F238E27FC236}">
                      <a16:creationId xmlns:a16="http://schemas.microsoft.com/office/drawing/2014/main" id="{7C8B435F-3552-88C5-7A42-DB2686D63F0B}"/>
                    </a:ext>
                  </a:extLst>
                </p:cNvPr>
                <p:cNvPicPr/>
                <p:nvPr/>
              </p:nvPicPr>
              <p:blipFill>
                <a:blip r:embed="rId178"/>
                <a:stretch>
                  <a:fillRect/>
                </a:stretch>
              </p:blipFill>
              <p:spPr>
                <a:xfrm>
                  <a:off x="7511784" y="3075904"/>
                  <a:ext cx="30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4" name="Pismo odręczne 53">
                  <a:extLst>
                    <a:ext uri="{FF2B5EF4-FFF2-40B4-BE49-F238E27FC236}">
                      <a16:creationId xmlns:a16="http://schemas.microsoft.com/office/drawing/2014/main" id="{8B2C4BD1-4FAD-27FD-6A6E-953CC7D0E1D7}"/>
                    </a:ext>
                  </a:extLst>
                </p14:cNvPr>
                <p14:cNvContentPartPr/>
                <p14:nvPr/>
              </p14:nvContentPartPr>
              <p14:xfrm>
                <a:off x="7504944" y="3024424"/>
                <a:ext cx="3600" cy="15480"/>
              </p14:xfrm>
            </p:contentPart>
          </mc:Choice>
          <mc:Fallback xmlns="">
            <p:pic>
              <p:nvPicPr>
                <p:cNvPr id="54" name="Pismo odręczne 53">
                  <a:extLst>
                    <a:ext uri="{FF2B5EF4-FFF2-40B4-BE49-F238E27FC236}">
                      <a16:creationId xmlns:a16="http://schemas.microsoft.com/office/drawing/2014/main" id="{8B2C4BD1-4FAD-27FD-6A6E-953CC7D0E1D7}"/>
                    </a:ext>
                  </a:extLst>
                </p:cNvPr>
                <p:cNvPicPr/>
                <p:nvPr/>
              </p:nvPicPr>
              <p:blipFill>
                <a:blip r:embed="rId180"/>
                <a:stretch>
                  <a:fillRect/>
                </a:stretch>
              </p:blipFill>
              <p:spPr>
                <a:xfrm>
                  <a:off x="7496304" y="3015424"/>
                  <a:ext cx="21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6" name="Pismo odręczne 55">
                  <a:extLst>
                    <a:ext uri="{FF2B5EF4-FFF2-40B4-BE49-F238E27FC236}">
                      <a16:creationId xmlns:a16="http://schemas.microsoft.com/office/drawing/2014/main" id="{6C23C6E6-2023-A721-6A55-1D32E9DECD62}"/>
                    </a:ext>
                  </a:extLst>
                </p14:cNvPr>
                <p14:cNvContentPartPr/>
                <p14:nvPr/>
              </p14:nvContentPartPr>
              <p14:xfrm>
                <a:off x="1452984" y="2873584"/>
                <a:ext cx="6023160" cy="41760"/>
              </p14:xfrm>
            </p:contentPart>
          </mc:Choice>
          <mc:Fallback xmlns="">
            <p:pic>
              <p:nvPicPr>
                <p:cNvPr id="56" name="Pismo odręczne 55">
                  <a:extLst>
                    <a:ext uri="{FF2B5EF4-FFF2-40B4-BE49-F238E27FC236}">
                      <a16:creationId xmlns:a16="http://schemas.microsoft.com/office/drawing/2014/main" id="{6C23C6E6-2023-A721-6A55-1D32E9DECD62}"/>
                    </a:ext>
                  </a:extLst>
                </p:cNvPr>
                <p:cNvPicPr/>
                <p:nvPr/>
              </p:nvPicPr>
              <p:blipFill>
                <a:blip r:embed="rId182"/>
                <a:stretch>
                  <a:fillRect/>
                </a:stretch>
              </p:blipFill>
              <p:spPr>
                <a:xfrm>
                  <a:off x="1443984" y="2864944"/>
                  <a:ext cx="6040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7" name="Pismo odręczne 56">
                  <a:extLst>
                    <a:ext uri="{FF2B5EF4-FFF2-40B4-BE49-F238E27FC236}">
                      <a16:creationId xmlns:a16="http://schemas.microsoft.com/office/drawing/2014/main" id="{B1B124CC-C262-B454-4F28-5A0D875378F5}"/>
                    </a:ext>
                  </a:extLst>
                </p14:cNvPr>
                <p14:cNvContentPartPr/>
                <p14:nvPr/>
              </p14:nvContentPartPr>
              <p14:xfrm>
                <a:off x="7468224" y="2920024"/>
                <a:ext cx="12240" cy="3600"/>
              </p14:xfrm>
            </p:contentPart>
          </mc:Choice>
          <mc:Fallback xmlns="">
            <p:pic>
              <p:nvPicPr>
                <p:cNvPr id="57" name="Pismo odręczne 56">
                  <a:extLst>
                    <a:ext uri="{FF2B5EF4-FFF2-40B4-BE49-F238E27FC236}">
                      <a16:creationId xmlns:a16="http://schemas.microsoft.com/office/drawing/2014/main" id="{B1B124CC-C262-B454-4F28-5A0D875378F5}"/>
                    </a:ext>
                  </a:extLst>
                </p:cNvPr>
                <p:cNvPicPr/>
                <p:nvPr/>
              </p:nvPicPr>
              <p:blipFill>
                <a:blip r:embed="rId184"/>
                <a:stretch>
                  <a:fillRect/>
                </a:stretch>
              </p:blipFill>
              <p:spPr>
                <a:xfrm>
                  <a:off x="7459584" y="2911384"/>
                  <a:ext cx="29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8" name="Pismo odręczne 57">
                  <a:extLst>
                    <a:ext uri="{FF2B5EF4-FFF2-40B4-BE49-F238E27FC236}">
                      <a16:creationId xmlns:a16="http://schemas.microsoft.com/office/drawing/2014/main" id="{7EDD731E-4B82-9FE9-B4CD-AF9F5F36DA76}"/>
                    </a:ext>
                  </a:extLst>
                </p14:cNvPr>
                <p14:cNvContentPartPr/>
                <p14:nvPr/>
              </p14:nvContentPartPr>
              <p14:xfrm>
                <a:off x="7491264" y="2983024"/>
                <a:ext cx="360" cy="360"/>
              </p14:xfrm>
            </p:contentPart>
          </mc:Choice>
          <mc:Fallback xmlns="">
            <p:pic>
              <p:nvPicPr>
                <p:cNvPr id="58" name="Pismo odręczne 57">
                  <a:extLst>
                    <a:ext uri="{FF2B5EF4-FFF2-40B4-BE49-F238E27FC236}">
                      <a16:creationId xmlns:a16="http://schemas.microsoft.com/office/drawing/2014/main" id="{7EDD731E-4B82-9FE9-B4CD-AF9F5F36DA76}"/>
                    </a:ext>
                  </a:extLst>
                </p:cNvPr>
                <p:cNvPicPr/>
                <p:nvPr/>
              </p:nvPicPr>
              <p:blipFill>
                <a:blip r:embed="rId186"/>
                <a:stretch>
                  <a:fillRect/>
                </a:stretch>
              </p:blipFill>
              <p:spPr>
                <a:xfrm>
                  <a:off x="7482624" y="29743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9" name="Pismo odręczne 58">
                  <a:extLst>
                    <a:ext uri="{FF2B5EF4-FFF2-40B4-BE49-F238E27FC236}">
                      <a16:creationId xmlns:a16="http://schemas.microsoft.com/office/drawing/2014/main" id="{6F75DFD1-9687-6504-6F57-D5B7FB367693}"/>
                    </a:ext>
                  </a:extLst>
                </p14:cNvPr>
                <p14:cNvContentPartPr/>
                <p14:nvPr/>
              </p14:nvContentPartPr>
              <p14:xfrm>
                <a:off x="7359144" y="2823184"/>
                <a:ext cx="114840" cy="162000"/>
              </p14:xfrm>
            </p:contentPart>
          </mc:Choice>
          <mc:Fallback xmlns="">
            <p:pic>
              <p:nvPicPr>
                <p:cNvPr id="59" name="Pismo odręczne 58">
                  <a:extLst>
                    <a:ext uri="{FF2B5EF4-FFF2-40B4-BE49-F238E27FC236}">
                      <a16:creationId xmlns:a16="http://schemas.microsoft.com/office/drawing/2014/main" id="{6F75DFD1-9687-6504-6F57-D5B7FB367693}"/>
                    </a:ext>
                  </a:extLst>
                </p:cNvPr>
                <p:cNvPicPr/>
                <p:nvPr/>
              </p:nvPicPr>
              <p:blipFill>
                <a:blip r:embed="rId188"/>
                <a:stretch>
                  <a:fillRect/>
                </a:stretch>
              </p:blipFill>
              <p:spPr>
                <a:xfrm>
                  <a:off x="7350144" y="2814544"/>
                  <a:ext cx="132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9" name="Pismo odręczne 8">
                  <a:extLst>
                    <a:ext uri="{FF2B5EF4-FFF2-40B4-BE49-F238E27FC236}">
                      <a16:creationId xmlns:a16="http://schemas.microsoft.com/office/drawing/2014/main" id="{5D7305C1-7304-1A78-952F-1FF60C0B12A3}"/>
                    </a:ext>
                  </a:extLst>
                </p14:cNvPr>
                <p14:cNvContentPartPr/>
                <p14:nvPr/>
              </p14:nvContentPartPr>
              <p14:xfrm>
                <a:off x="1443624" y="3058984"/>
                <a:ext cx="9360" cy="44280"/>
              </p14:xfrm>
            </p:contentPart>
          </mc:Choice>
          <mc:Fallback xmlns="">
            <p:pic>
              <p:nvPicPr>
                <p:cNvPr id="9" name="Pismo odręczne 8">
                  <a:extLst>
                    <a:ext uri="{FF2B5EF4-FFF2-40B4-BE49-F238E27FC236}">
                      <a16:creationId xmlns:a16="http://schemas.microsoft.com/office/drawing/2014/main" id="{5D7305C1-7304-1A78-952F-1FF60C0B12A3}"/>
                    </a:ext>
                  </a:extLst>
                </p:cNvPr>
                <p:cNvPicPr/>
                <p:nvPr/>
              </p:nvPicPr>
              <p:blipFill>
                <a:blip r:embed="rId190"/>
                <a:stretch>
                  <a:fillRect/>
                </a:stretch>
              </p:blipFill>
              <p:spPr>
                <a:xfrm>
                  <a:off x="1434984" y="3050344"/>
                  <a:ext cx="27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 name="Pismo odręczne 9">
                  <a:extLst>
                    <a:ext uri="{FF2B5EF4-FFF2-40B4-BE49-F238E27FC236}">
                      <a16:creationId xmlns:a16="http://schemas.microsoft.com/office/drawing/2014/main" id="{09932405-A544-C20D-DAED-6D44542CA21B}"/>
                    </a:ext>
                  </a:extLst>
                </p14:cNvPr>
                <p14:cNvContentPartPr/>
                <p14:nvPr/>
              </p14:nvContentPartPr>
              <p14:xfrm>
                <a:off x="1442544" y="3000664"/>
                <a:ext cx="7920" cy="27360"/>
              </p14:xfrm>
            </p:contentPart>
          </mc:Choice>
          <mc:Fallback xmlns="">
            <p:pic>
              <p:nvPicPr>
                <p:cNvPr id="10" name="Pismo odręczne 9">
                  <a:extLst>
                    <a:ext uri="{FF2B5EF4-FFF2-40B4-BE49-F238E27FC236}">
                      <a16:creationId xmlns:a16="http://schemas.microsoft.com/office/drawing/2014/main" id="{09932405-A544-C20D-DAED-6D44542CA21B}"/>
                    </a:ext>
                  </a:extLst>
                </p:cNvPr>
                <p:cNvPicPr/>
                <p:nvPr/>
              </p:nvPicPr>
              <p:blipFill>
                <a:blip r:embed="rId192"/>
                <a:stretch>
                  <a:fillRect/>
                </a:stretch>
              </p:blipFill>
              <p:spPr>
                <a:xfrm>
                  <a:off x="1433544" y="2992024"/>
                  <a:ext cx="25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 name="Pismo odręczne 12">
                  <a:extLst>
                    <a:ext uri="{FF2B5EF4-FFF2-40B4-BE49-F238E27FC236}">
                      <a16:creationId xmlns:a16="http://schemas.microsoft.com/office/drawing/2014/main" id="{31E9D9C5-29C0-59D4-DA52-F274D5AB6313}"/>
                    </a:ext>
                  </a:extLst>
                </p14:cNvPr>
                <p14:cNvContentPartPr/>
                <p14:nvPr/>
              </p14:nvContentPartPr>
              <p14:xfrm>
                <a:off x="1434624" y="2934784"/>
                <a:ext cx="2880" cy="17280"/>
              </p14:xfrm>
            </p:contentPart>
          </mc:Choice>
          <mc:Fallback xmlns="">
            <p:pic>
              <p:nvPicPr>
                <p:cNvPr id="13" name="Pismo odręczne 12">
                  <a:extLst>
                    <a:ext uri="{FF2B5EF4-FFF2-40B4-BE49-F238E27FC236}">
                      <a16:creationId xmlns:a16="http://schemas.microsoft.com/office/drawing/2014/main" id="{31E9D9C5-29C0-59D4-DA52-F274D5AB6313}"/>
                    </a:ext>
                  </a:extLst>
                </p:cNvPr>
                <p:cNvPicPr/>
                <p:nvPr/>
              </p:nvPicPr>
              <p:blipFill>
                <a:blip r:embed="rId194"/>
                <a:stretch>
                  <a:fillRect/>
                </a:stretch>
              </p:blipFill>
              <p:spPr>
                <a:xfrm>
                  <a:off x="1425984" y="2925784"/>
                  <a:ext cx="20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63" name="Pismo odręczne 62">
                  <a:extLst>
                    <a:ext uri="{FF2B5EF4-FFF2-40B4-BE49-F238E27FC236}">
                      <a16:creationId xmlns:a16="http://schemas.microsoft.com/office/drawing/2014/main" id="{846EF519-6F6E-BEF5-349F-9772938B5BB5}"/>
                    </a:ext>
                  </a:extLst>
                </p14:cNvPr>
                <p14:cNvContentPartPr/>
                <p14:nvPr/>
              </p14:nvContentPartPr>
              <p14:xfrm>
                <a:off x="6526824" y="2639584"/>
                <a:ext cx="79560" cy="171360"/>
              </p14:xfrm>
            </p:contentPart>
          </mc:Choice>
          <mc:Fallback xmlns="">
            <p:pic>
              <p:nvPicPr>
                <p:cNvPr id="63" name="Pismo odręczne 62">
                  <a:extLst>
                    <a:ext uri="{FF2B5EF4-FFF2-40B4-BE49-F238E27FC236}">
                      <a16:creationId xmlns:a16="http://schemas.microsoft.com/office/drawing/2014/main" id="{846EF519-6F6E-BEF5-349F-9772938B5BB5}"/>
                    </a:ext>
                  </a:extLst>
                </p:cNvPr>
                <p:cNvPicPr/>
                <p:nvPr/>
              </p:nvPicPr>
              <p:blipFill>
                <a:blip r:embed="rId196"/>
                <a:stretch>
                  <a:fillRect/>
                </a:stretch>
              </p:blipFill>
              <p:spPr>
                <a:xfrm>
                  <a:off x="6517824" y="2630944"/>
                  <a:ext cx="97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64" name="Pismo odręczne 63">
                  <a:extLst>
                    <a:ext uri="{FF2B5EF4-FFF2-40B4-BE49-F238E27FC236}">
                      <a16:creationId xmlns:a16="http://schemas.microsoft.com/office/drawing/2014/main" id="{CD259070-BDFD-5A36-7142-95B9AF48738A}"/>
                    </a:ext>
                  </a:extLst>
                </p14:cNvPr>
                <p14:cNvContentPartPr/>
                <p14:nvPr/>
              </p14:nvContentPartPr>
              <p14:xfrm>
                <a:off x="6703224" y="2677384"/>
                <a:ext cx="92880" cy="109800"/>
              </p14:xfrm>
            </p:contentPart>
          </mc:Choice>
          <mc:Fallback xmlns="">
            <p:pic>
              <p:nvPicPr>
                <p:cNvPr id="64" name="Pismo odręczne 63">
                  <a:extLst>
                    <a:ext uri="{FF2B5EF4-FFF2-40B4-BE49-F238E27FC236}">
                      <a16:creationId xmlns:a16="http://schemas.microsoft.com/office/drawing/2014/main" id="{CD259070-BDFD-5A36-7142-95B9AF48738A}"/>
                    </a:ext>
                  </a:extLst>
                </p:cNvPr>
                <p:cNvPicPr/>
                <p:nvPr/>
              </p:nvPicPr>
              <p:blipFill>
                <a:blip r:embed="rId198"/>
                <a:stretch>
                  <a:fillRect/>
                </a:stretch>
              </p:blipFill>
              <p:spPr>
                <a:xfrm>
                  <a:off x="6694224" y="2668744"/>
                  <a:ext cx="110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65" name="Pismo odręczne 64">
                  <a:extLst>
                    <a:ext uri="{FF2B5EF4-FFF2-40B4-BE49-F238E27FC236}">
                      <a16:creationId xmlns:a16="http://schemas.microsoft.com/office/drawing/2014/main" id="{5625695D-D9E0-3537-2D15-7838D4723E68}"/>
                    </a:ext>
                  </a:extLst>
                </p14:cNvPr>
                <p14:cNvContentPartPr/>
                <p14:nvPr/>
              </p14:nvContentPartPr>
              <p14:xfrm>
                <a:off x="6845424" y="2700064"/>
                <a:ext cx="88560" cy="97920"/>
              </p14:xfrm>
            </p:contentPart>
          </mc:Choice>
          <mc:Fallback xmlns="">
            <p:pic>
              <p:nvPicPr>
                <p:cNvPr id="65" name="Pismo odręczne 64">
                  <a:extLst>
                    <a:ext uri="{FF2B5EF4-FFF2-40B4-BE49-F238E27FC236}">
                      <a16:creationId xmlns:a16="http://schemas.microsoft.com/office/drawing/2014/main" id="{5625695D-D9E0-3537-2D15-7838D4723E68}"/>
                    </a:ext>
                  </a:extLst>
                </p:cNvPr>
                <p:cNvPicPr/>
                <p:nvPr/>
              </p:nvPicPr>
              <p:blipFill>
                <a:blip r:embed="rId200"/>
                <a:stretch>
                  <a:fillRect/>
                </a:stretch>
              </p:blipFill>
              <p:spPr>
                <a:xfrm>
                  <a:off x="6836424" y="2691424"/>
                  <a:ext cx="106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6" name="Pismo odręczne 65">
                  <a:extLst>
                    <a:ext uri="{FF2B5EF4-FFF2-40B4-BE49-F238E27FC236}">
                      <a16:creationId xmlns:a16="http://schemas.microsoft.com/office/drawing/2014/main" id="{F8143E91-4F6F-5D95-AA1B-A7063EFD30E4}"/>
                    </a:ext>
                  </a:extLst>
                </p14:cNvPr>
                <p14:cNvContentPartPr/>
                <p14:nvPr/>
              </p14:nvContentPartPr>
              <p14:xfrm>
                <a:off x="6964584" y="2705104"/>
                <a:ext cx="138240" cy="108000"/>
              </p14:xfrm>
            </p:contentPart>
          </mc:Choice>
          <mc:Fallback xmlns="">
            <p:pic>
              <p:nvPicPr>
                <p:cNvPr id="66" name="Pismo odręczne 65">
                  <a:extLst>
                    <a:ext uri="{FF2B5EF4-FFF2-40B4-BE49-F238E27FC236}">
                      <a16:creationId xmlns:a16="http://schemas.microsoft.com/office/drawing/2014/main" id="{F8143E91-4F6F-5D95-AA1B-A7063EFD30E4}"/>
                    </a:ext>
                  </a:extLst>
                </p:cNvPr>
                <p:cNvPicPr/>
                <p:nvPr/>
              </p:nvPicPr>
              <p:blipFill>
                <a:blip r:embed="rId202"/>
                <a:stretch>
                  <a:fillRect/>
                </a:stretch>
              </p:blipFill>
              <p:spPr>
                <a:xfrm>
                  <a:off x="6955944" y="2696464"/>
                  <a:ext cx="155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7" name="Pismo odręczne 66">
                  <a:extLst>
                    <a:ext uri="{FF2B5EF4-FFF2-40B4-BE49-F238E27FC236}">
                      <a16:creationId xmlns:a16="http://schemas.microsoft.com/office/drawing/2014/main" id="{11C316D1-7E66-27F1-2FC8-3A70C7DA08EF}"/>
                    </a:ext>
                  </a:extLst>
                </p14:cNvPr>
                <p14:cNvContentPartPr/>
                <p14:nvPr/>
              </p14:nvContentPartPr>
              <p14:xfrm>
                <a:off x="7166904" y="2730304"/>
                <a:ext cx="136080" cy="74520"/>
              </p14:xfrm>
            </p:contentPart>
          </mc:Choice>
          <mc:Fallback xmlns="">
            <p:pic>
              <p:nvPicPr>
                <p:cNvPr id="67" name="Pismo odręczne 66">
                  <a:extLst>
                    <a:ext uri="{FF2B5EF4-FFF2-40B4-BE49-F238E27FC236}">
                      <a16:creationId xmlns:a16="http://schemas.microsoft.com/office/drawing/2014/main" id="{11C316D1-7E66-27F1-2FC8-3A70C7DA08EF}"/>
                    </a:ext>
                  </a:extLst>
                </p:cNvPr>
                <p:cNvPicPr/>
                <p:nvPr/>
              </p:nvPicPr>
              <p:blipFill>
                <a:blip r:embed="rId204"/>
                <a:stretch>
                  <a:fillRect/>
                </a:stretch>
              </p:blipFill>
              <p:spPr>
                <a:xfrm>
                  <a:off x="7158264" y="2721304"/>
                  <a:ext cx="153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8" name="Pismo odręczne 67">
                  <a:extLst>
                    <a:ext uri="{FF2B5EF4-FFF2-40B4-BE49-F238E27FC236}">
                      <a16:creationId xmlns:a16="http://schemas.microsoft.com/office/drawing/2014/main" id="{17B1F9EC-AE35-1F68-1F2A-3B781F08A769}"/>
                    </a:ext>
                  </a:extLst>
                </p14:cNvPr>
                <p14:cNvContentPartPr/>
                <p14:nvPr/>
              </p14:nvContentPartPr>
              <p14:xfrm>
                <a:off x="7362384" y="2746504"/>
                <a:ext cx="9000" cy="30600"/>
              </p14:xfrm>
            </p:contentPart>
          </mc:Choice>
          <mc:Fallback xmlns="">
            <p:pic>
              <p:nvPicPr>
                <p:cNvPr id="68" name="Pismo odręczne 67">
                  <a:extLst>
                    <a:ext uri="{FF2B5EF4-FFF2-40B4-BE49-F238E27FC236}">
                      <a16:creationId xmlns:a16="http://schemas.microsoft.com/office/drawing/2014/main" id="{17B1F9EC-AE35-1F68-1F2A-3B781F08A769}"/>
                    </a:ext>
                  </a:extLst>
                </p:cNvPr>
                <p:cNvPicPr/>
                <p:nvPr/>
              </p:nvPicPr>
              <p:blipFill>
                <a:blip r:embed="rId206"/>
                <a:stretch>
                  <a:fillRect/>
                </a:stretch>
              </p:blipFill>
              <p:spPr>
                <a:xfrm>
                  <a:off x="7353384" y="2737864"/>
                  <a:ext cx="26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9" name="Pismo odręczne 68">
                  <a:extLst>
                    <a:ext uri="{FF2B5EF4-FFF2-40B4-BE49-F238E27FC236}">
                      <a16:creationId xmlns:a16="http://schemas.microsoft.com/office/drawing/2014/main" id="{D1BBE234-92A7-B1AE-1707-2611EFB5702E}"/>
                    </a:ext>
                  </a:extLst>
                </p14:cNvPr>
                <p14:cNvContentPartPr/>
                <p14:nvPr/>
              </p14:nvContentPartPr>
              <p14:xfrm>
                <a:off x="7381824" y="2665144"/>
                <a:ext cx="360" cy="360"/>
              </p14:xfrm>
            </p:contentPart>
          </mc:Choice>
          <mc:Fallback xmlns="">
            <p:pic>
              <p:nvPicPr>
                <p:cNvPr id="69" name="Pismo odręczne 68">
                  <a:extLst>
                    <a:ext uri="{FF2B5EF4-FFF2-40B4-BE49-F238E27FC236}">
                      <a16:creationId xmlns:a16="http://schemas.microsoft.com/office/drawing/2014/main" id="{D1BBE234-92A7-B1AE-1707-2611EFB5702E}"/>
                    </a:ext>
                  </a:extLst>
                </p:cNvPr>
                <p:cNvPicPr/>
                <p:nvPr/>
              </p:nvPicPr>
              <p:blipFill>
                <a:blip r:embed="rId186"/>
                <a:stretch>
                  <a:fillRect/>
                </a:stretch>
              </p:blipFill>
              <p:spPr>
                <a:xfrm>
                  <a:off x="7373184" y="26565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1" name="Pismo odręczne 70">
                  <a:extLst>
                    <a:ext uri="{FF2B5EF4-FFF2-40B4-BE49-F238E27FC236}">
                      <a16:creationId xmlns:a16="http://schemas.microsoft.com/office/drawing/2014/main" id="{50F13F17-A8D3-D606-15FA-BFE3B8098D88}"/>
                    </a:ext>
                  </a:extLst>
                </p14:cNvPr>
                <p14:cNvContentPartPr/>
                <p14:nvPr/>
              </p14:nvContentPartPr>
              <p14:xfrm>
                <a:off x="7440144" y="2660104"/>
                <a:ext cx="109800" cy="145800"/>
              </p14:xfrm>
            </p:contentPart>
          </mc:Choice>
          <mc:Fallback xmlns="">
            <p:pic>
              <p:nvPicPr>
                <p:cNvPr id="71" name="Pismo odręczne 70">
                  <a:extLst>
                    <a:ext uri="{FF2B5EF4-FFF2-40B4-BE49-F238E27FC236}">
                      <a16:creationId xmlns:a16="http://schemas.microsoft.com/office/drawing/2014/main" id="{50F13F17-A8D3-D606-15FA-BFE3B8098D88}"/>
                    </a:ext>
                  </a:extLst>
                </p:cNvPr>
                <p:cNvPicPr/>
                <p:nvPr/>
              </p:nvPicPr>
              <p:blipFill>
                <a:blip r:embed="rId209"/>
                <a:stretch>
                  <a:fillRect/>
                </a:stretch>
              </p:blipFill>
              <p:spPr>
                <a:xfrm>
                  <a:off x="7431504" y="2651104"/>
                  <a:ext cx="127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91" name="Pismo odręczne 190">
                  <a:extLst>
                    <a:ext uri="{FF2B5EF4-FFF2-40B4-BE49-F238E27FC236}">
                      <a16:creationId xmlns:a16="http://schemas.microsoft.com/office/drawing/2014/main" id="{4EAC9E08-F8C5-46C5-2772-A9D2683369CA}"/>
                    </a:ext>
                  </a:extLst>
                </p14:cNvPr>
                <p14:cNvContentPartPr/>
                <p14:nvPr/>
              </p14:nvContentPartPr>
              <p14:xfrm>
                <a:off x="6446544" y="2620144"/>
                <a:ext cx="162720" cy="240120"/>
              </p14:xfrm>
            </p:contentPart>
          </mc:Choice>
          <mc:Fallback xmlns="">
            <p:pic>
              <p:nvPicPr>
                <p:cNvPr id="191" name="Pismo odręczne 190">
                  <a:extLst>
                    <a:ext uri="{FF2B5EF4-FFF2-40B4-BE49-F238E27FC236}">
                      <a16:creationId xmlns:a16="http://schemas.microsoft.com/office/drawing/2014/main" id="{4EAC9E08-F8C5-46C5-2772-A9D2683369CA}"/>
                    </a:ext>
                  </a:extLst>
                </p:cNvPr>
                <p:cNvPicPr/>
                <p:nvPr/>
              </p:nvPicPr>
              <p:blipFill>
                <a:blip r:embed="rId211"/>
                <a:stretch>
                  <a:fillRect/>
                </a:stretch>
              </p:blipFill>
              <p:spPr>
                <a:xfrm>
                  <a:off x="6437544" y="2611144"/>
                  <a:ext cx="180360" cy="257760"/>
                </a:xfrm>
                <a:prstGeom prst="rect">
                  <a:avLst/>
                </a:prstGeom>
              </p:spPr>
            </p:pic>
          </mc:Fallback>
        </mc:AlternateContent>
      </p:grpSp>
    </p:spTree>
    <p:extLst>
      <p:ext uri="{BB962C8B-B14F-4D97-AF65-F5344CB8AC3E}">
        <p14:creationId xmlns:p14="http://schemas.microsoft.com/office/powerpoint/2010/main" val="272375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F6C7E-44B8-059E-045C-6CE619C4262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0607F15-BAF8-38A3-4D6E-C462FE8502C8}"/>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40DF88C3-6ADA-3551-CA3C-B345941FEAA4}"/>
              </a:ext>
            </a:extLst>
          </p:cNvPr>
          <p:cNvSpPr>
            <a:spLocks noGrp="1"/>
          </p:cNvSpPr>
          <p:nvPr>
            <p:ph idx="1"/>
          </p:nvPr>
        </p:nvSpPr>
        <p:spPr>
          <a:xfrm>
            <a:off x="609600" y="1643676"/>
            <a:ext cx="10972800" cy="5065663"/>
          </a:xfrm>
        </p:spPr>
        <p:txBody>
          <a:bodyPr>
            <a:normAutofit/>
          </a:bodyPr>
          <a:lstStyle/>
          <a:p>
            <a:pPr algn="just">
              <a:buFont typeface="Wingdings" panose="05000000000000000000" pitchFamily="2" charset="2"/>
              <a:buChar char="Ø"/>
            </a:pPr>
            <a:r>
              <a:rPr lang="pl-PL" sz="1600" dirty="0"/>
              <a:t>delimitacja szelfu kontynentalnego c.d.:</a:t>
            </a:r>
          </a:p>
          <a:p>
            <a:pPr algn="just">
              <a:buFont typeface="Wingdings" panose="05000000000000000000" pitchFamily="2" charset="2"/>
              <a:buChar char="§"/>
            </a:pPr>
            <a:r>
              <a:rPr lang="pl-PL" sz="1600" dirty="0"/>
              <a:t>delimitacja szelfu pomiędzy państwami, których wybrzeża są położone naprzeciwko siebie lub sąsiadują ze sobą, następuje w drodze umowy pomiędzy zainteresowanymi państwami</a:t>
            </a:r>
          </a:p>
          <a:p>
            <a:pPr marL="114300" indent="0" algn="just">
              <a:buNone/>
            </a:pPr>
            <a:r>
              <a:rPr lang="pl-PL" sz="1600" dirty="0"/>
              <a:t> *orzeczenia MTS w sprawie szelfu kontynentalnego – </a:t>
            </a:r>
            <a:r>
              <a:rPr lang="pl-PL" sz="1600" i="1" dirty="0"/>
              <a:t>delimitacja musi być przedmiotem porozumienia między zainteresowanymi państwami; porozumienie to musi zostać zawarte zgodnie z zasadami słuszności. Wynika to z ogólnych zasad sprawiedliwości i dobrej wiary, a więc norm, które znajdują swe zastosowanie w przypadku każdej delimitacji. Zawierając takie porozumienie, strony powinny wziąć też pod uwagę wszystkie szczególne okoliczności konkretnego przypadku, aby porozumienie przyznawało każdej ze stron maksymalnie dużą część szelfu kontynentalnego stanowiącego podwodne przedłużenie jej terytorium lądowego, bez naruszania granic naturalnego przedłużenia terytorium lądowego pozostałych państw. </a:t>
            </a:r>
            <a:r>
              <a:rPr lang="pl-PL" sz="1600" dirty="0"/>
              <a:t>(Sprawa szelfu kontynentalnego Morza Północnego, Dania v. RFN, Holandia v. RFN, orzeczenie z dnia 20.02.1969 r.)</a:t>
            </a:r>
          </a:p>
          <a:p>
            <a:pPr marL="114300" indent="0" algn="just">
              <a:buNone/>
            </a:pPr>
            <a:r>
              <a:rPr lang="pl-PL" sz="1600" dirty="0"/>
              <a:t>**</a:t>
            </a:r>
            <a:r>
              <a:rPr lang="pl-PL" sz="1600" dirty="0" err="1"/>
              <a:t>ekwidystans</a:t>
            </a:r>
            <a:r>
              <a:rPr lang="pl-PL" sz="1600" dirty="0"/>
              <a:t> – metoda rozgraniczania obszarów morskich pomiędzy państwami, polegająca na poprowadzeniu granic morskich linią środkową między państwami, znajdującą się w równej odległości od najbliższych punktów wybrzeża</a:t>
            </a:r>
          </a:p>
          <a:p>
            <a:pPr marL="114300" indent="0" algn="just">
              <a:buNone/>
            </a:pPr>
            <a:endParaRPr lang="pl-PL" sz="1600" dirty="0"/>
          </a:p>
          <a:p>
            <a:pPr algn="just">
              <a:buFont typeface="Wingdings" panose="05000000000000000000" pitchFamily="2" charset="2"/>
              <a:buChar char="§"/>
            </a:pPr>
            <a:endParaRPr lang="pl-PL" sz="1600" dirty="0"/>
          </a:p>
        </p:txBody>
      </p:sp>
    </p:spTree>
    <p:extLst>
      <p:ext uri="{BB962C8B-B14F-4D97-AF65-F5344CB8AC3E}">
        <p14:creationId xmlns:p14="http://schemas.microsoft.com/office/powerpoint/2010/main" val="88899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wody archipelagowe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A24F5417-739C-ACDF-BFF6-C4BB96E0F682}"/>
                  </a:ext>
                </a:extLst>
              </p14:cNvPr>
              <p14:cNvContentPartPr/>
              <p14:nvPr/>
            </p14:nvContentPartPr>
            <p14:xfrm>
              <a:off x="2739984" y="3310624"/>
              <a:ext cx="784440" cy="524520"/>
            </p14:xfrm>
          </p:contentPart>
        </mc:Choice>
        <mc:Fallback xmlns="">
          <p:pic>
            <p:nvPicPr>
              <p:cNvPr id="4" name="Pismo odręczne 3">
                <a:extLst>
                  <a:ext uri="{FF2B5EF4-FFF2-40B4-BE49-F238E27FC236}">
                    <a16:creationId xmlns:a16="http://schemas.microsoft.com/office/drawing/2014/main" id="{A24F5417-739C-ACDF-BFF6-C4BB96E0F682}"/>
                  </a:ext>
                </a:extLst>
              </p:cNvPr>
              <p:cNvPicPr/>
              <p:nvPr/>
            </p:nvPicPr>
            <p:blipFill>
              <a:blip r:embed="rId3"/>
              <a:stretch>
                <a:fillRect/>
              </a:stretch>
            </p:blipFill>
            <p:spPr>
              <a:xfrm>
                <a:off x="2730984" y="3301624"/>
                <a:ext cx="80208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2646C384-FBDB-9F96-4298-1002FE47E631}"/>
                  </a:ext>
                </a:extLst>
              </p14:cNvPr>
              <p14:cNvContentPartPr/>
              <p14:nvPr/>
            </p14:nvContentPartPr>
            <p14:xfrm>
              <a:off x="4998984" y="2601784"/>
              <a:ext cx="589680" cy="821160"/>
            </p14:xfrm>
          </p:contentPart>
        </mc:Choice>
        <mc:Fallback xmlns="">
          <p:pic>
            <p:nvPicPr>
              <p:cNvPr id="5" name="Pismo odręczne 4">
                <a:extLst>
                  <a:ext uri="{FF2B5EF4-FFF2-40B4-BE49-F238E27FC236}">
                    <a16:creationId xmlns:a16="http://schemas.microsoft.com/office/drawing/2014/main" id="{2646C384-FBDB-9F96-4298-1002FE47E631}"/>
                  </a:ext>
                </a:extLst>
              </p:cNvPr>
              <p:cNvPicPr/>
              <p:nvPr/>
            </p:nvPicPr>
            <p:blipFill>
              <a:blip r:embed="rId5"/>
              <a:stretch>
                <a:fillRect/>
              </a:stretch>
            </p:blipFill>
            <p:spPr>
              <a:xfrm>
                <a:off x="4990344" y="2593144"/>
                <a:ext cx="607320" cy="83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AB361977-5671-7CA9-20F0-98880B3597B7}"/>
                  </a:ext>
                </a:extLst>
              </p14:cNvPr>
              <p14:cNvContentPartPr/>
              <p14:nvPr/>
            </p14:nvContentPartPr>
            <p14:xfrm>
              <a:off x="4139664" y="3942784"/>
              <a:ext cx="722520" cy="449280"/>
            </p14:xfrm>
          </p:contentPart>
        </mc:Choice>
        <mc:Fallback xmlns="">
          <p:pic>
            <p:nvPicPr>
              <p:cNvPr id="6" name="Pismo odręczne 5">
                <a:extLst>
                  <a:ext uri="{FF2B5EF4-FFF2-40B4-BE49-F238E27FC236}">
                    <a16:creationId xmlns:a16="http://schemas.microsoft.com/office/drawing/2014/main" id="{AB361977-5671-7CA9-20F0-98880B3597B7}"/>
                  </a:ext>
                </a:extLst>
              </p:cNvPr>
              <p:cNvPicPr/>
              <p:nvPr/>
            </p:nvPicPr>
            <p:blipFill>
              <a:blip r:embed="rId7"/>
              <a:stretch>
                <a:fillRect/>
              </a:stretch>
            </p:blipFill>
            <p:spPr>
              <a:xfrm>
                <a:off x="4131024" y="3934144"/>
                <a:ext cx="74016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FC7709D3-C7E0-8AC5-379A-E20C09D18606}"/>
                  </a:ext>
                </a:extLst>
              </p14:cNvPr>
              <p14:cNvContentPartPr/>
              <p14:nvPr/>
            </p14:nvContentPartPr>
            <p14:xfrm>
              <a:off x="3414984" y="4811824"/>
              <a:ext cx="1496880" cy="1096560"/>
            </p14:xfrm>
          </p:contentPart>
        </mc:Choice>
        <mc:Fallback xmlns="">
          <p:pic>
            <p:nvPicPr>
              <p:cNvPr id="7" name="Pismo odręczne 6">
                <a:extLst>
                  <a:ext uri="{FF2B5EF4-FFF2-40B4-BE49-F238E27FC236}">
                    <a16:creationId xmlns:a16="http://schemas.microsoft.com/office/drawing/2014/main" id="{FC7709D3-C7E0-8AC5-379A-E20C09D18606}"/>
                  </a:ext>
                </a:extLst>
              </p:cNvPr>
              <p:cNvPicPr/>
              <p:nvPr/>
            </p:nvPicPr>
            <p:blipFill>
              <a:blip r:embed="rId9"/>
              <a:stretch>
                <a:fillRect/>
              </a:stretch>
            </p:blipFill>
            <p:spPr>
              <a:xfrm>
                <a:off x="3406344" y="4803184"/>
                <a:ext cx="1514520" cy="111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C53C667A-D8CB-04D3-4719-96D20BC27C86}"/>
                  </a:ext>
                </a:extLst>
              </p14:cNvPr>
              <p14:cNvContentPartPr/>
              <p14:nvPr/>
            </p14:nvContentPartPr>
            <p14:xfrm>
              <a:off x="5683344" y="4520224"/>
              <a:ext cx="972360" cy="690120"/>
            </p14:xfrm>
          </p:contentPart>
        </mc:Choice>
        <mc:Fallback xmlns="">
          <p:pic>
            <p:nvPicPr>
              <p:cNvPr id="8" name="Pismo odręczne 7">
                <a:extLst>
                  <a:ext uri="{FF2B5EF4-FFF2-40B4-BE49-F238E27FC236}">
                    <a16:creationId xmlns:a16="http://schemas.microsoft.com/office/drawing/2014/main" id="{C53C667A-D8CB-04D3-4719-96D20BC27C86}"/>
                  </a:ext>
                </a:extLst>
              </p:cNvPr>
              <p:cNvPicPr/>
              <p:nvPr/>
            </p:nvPicPr>
            <p:blipFill>
              <a:blip r:embed="rId11"/>
              <a:stretch>
                <a:fillRect/>
              </a:stretch>
            </p:blipFill>
            <p:spPr>
              <a:xfrm>
                <a:off x="5674704" y="4511224"/>
                <a:ext cx="99000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ismo odręczne 8">
                <a:extLst>
                  <a:ext uri="{FF2B5EF4-FFF2-40B4-BE49-F238E27FC236}">
                    <a16:creationId xmlns:a16="http://schemas.microsoft.com/office/drawing/2014/main" id="{A2D61972-788C-08CA-F80C-EFB4F8AEA9CE}"/>
                  </a:ext>
                </a:extLst>
              </p14:cNvPr>
              <p14:cNvContentPartPr/>
              <p14:nvPr/>
            </p14:nvContentPartPr>
            <p14:xfrm>
              <a:off x="6354384" y="3195424"/>
              <a:ext cx="1213560" cy="659160"/>
            </p14:xfrm>
          </p:contentPart>
        </mc:Choice>
        <mc:Fallback xmlns="">
          <p:pic>
            <p:nvPicPr>
              <p:cNvPr id="9" name="Pismo odręczne 8">
                <a:extLst>
                  <a:ext uri="{FF2B5EF4-FFF2-40B4-BE49-F238E27FC236}">
                    <a16:creationId xmlns:a16="http://schemas.microsoft.com/office/drawing/2014/main" id="{A2D61972-788C-08CA-F80C-EFB4F8AEA9CE}"/>
                  </a:ext>
                </a:extLst>
              </p:cNvPr>
              <p:cNvPicPr/>
              <p:nvPr/>
            </p:nvPicPr>
            <p:blipFill>
              <a:blip r:embed="rId13"/>
              <a:stretch>
                <a:fillRect/>
              </a:stretch>
            </p:blipFill>
            <p:spPr>
              <a:xfrm>
                <a:off x="6345384" y="3186424"/>
                <a:ext cx="123120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Pismo odręczne 9">
                <a:extLst>
                  <a:ext uri="{FF2B5EF4-FFF2-40B4-BE49-F238E27FC236}">
                    <a16:creationId xmlns:a16="http://schemas.microsoft.com/office/drawing/2014/main" id="{7349B7EF-B5B1-2654-88F4-5A34167F0765}"/>
                  </a:ext>
                </a:extLst>
              </p14:cNvPr>
              <p14:cNvContentPartPr/>
              <p14:nvPr/>
            </p14:nvContentPartPr>
            <p14:xfrm>
              <a:off x="3861384" y="2403424"/>
              <a:ext cx="101160" cy="10800"/>
            </p14:xfrm>
          </p:contentPart>
        </mc:Choice>
        <mc:Fallback xmlns="">
          <p:pic>
            <p:nvPicPr>
              <p:cNvPr id="10" name="Pismo odręczne 9">
                <a:extLst>
                  <a:ext uri="{FF2B5EF4-FFF2-40B4-BE49-F238E27FC236}">
                    <a16:creationId xmlns:a16="http://schemas.microsoft.com/office/drawing/2014/main" id="{7349B7EF-B5B1-2654-88F4-5A34167F0765}"/>
                  </a:ext>
                </a:extLst>
              </p:cNvPr>
              <p:cNvPicPr/>
              <p:nvPr/>
            </p:nvPicPr>
            <p:blipFill>
              <a:blip r:embed="rId15"/>
              <a:stretch>
                <a:fillRect/>
              </a:stretch>
            </p:blipFill>
            <p:spPr>
              <a:xfrm>
                <a:off x="3807384" y="2295424"/>
                <a:ext cx="2088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Pismo odręczne 10">
                <a:extLst>
                  <a:ext uri="{FF2B5EF4-FFF2-40B4-BE49-F238E27FC236}">
                    <a16:creationId xmlns:a16="http://schemas.microsoft.com/office/drawing/2014/main" id="{5C400271-A863-E1E2-6D6D-1F6B4B28906D}"/>
                  </a:ext>
                </a:extLst>
              </p14:cNvPr>
              <p14:cNvContentPartPr/>
              <p14:nvPr/>
            </p14:nvContentPartPr>
            <p14:xfrm>
              <a:off x="4133184" y="2363824"/>
              <a:ext cx="1756800" cy="29160"/>
            </p14:xfrm>
          </p:contentPart>
        </mc:Choice>
        <mc:Fallback xmlns="">
          <p:pic>
            <p:nvPicPr>
              <p:cNvPr id="11" name="Pismo odręczne 10">
                <a:extLst>
                  <a:ext uri="{FF2B5EF4-FFF2-40B4-BE49-F238E27FC236}">
                    <a16:creationId xmlns:a16="http://schemas.microsoft.com/office/drawing/2014/main" id="{5C400271-A863-E1E2-6D6D-1F6B4B28906D}"/>
                  </a:ext>
                </a:extLst>
              </p:cNvPr>
              <p:cNvPicPr/>
              <p:nvPr/>
            </p:nvPicPr>
            <p:blipFill>
              <a:blip r:embed="rId17"/>
              <a:stretch>
                <a:fillRect/>
              </a:stretch>
            </p:blipFill>
            <p:spPr>
              <a:xfrm>
                <a:off x="4079184" y="2256184"/>
                <a:ext cx="18644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Pismo odręczne 11">
                <a:extLst>
                  <a:ext uri="{FF2B5EF4-FFF2-40B4-BE49-F238E27FC236}">
                    <a16:creationId xmlns:a16="http://schemas.microsoft.com/office/drawing/2014/main" id="{473C274B-1916-B88F-978D-CD331882BA56}"/>
                  </a:ext>
                </a:extLst>
              </p14:cNvPr>
              <p14:cNvContentPartPr/>
              <p14:nvPr/>
            </p14:nvContentPartPr>
            <p14:xfrm>
              <a:off x="978504" y="2283904"/>
              <a:ext cx="8687880" cy="1048320"/>
            </p14:xfrm>
          </p:contentPart>
        </mc:Choice>
        <mc:Fallback xmlns="">
          <p:pic>
            <p:nvPicPr>
              <p:cNvPr id="12" name="Pismo odręczne 11">
                <a:extLst>
                  <a:ext uri="{FF2B5EF4-FFF2-40B4-BE49-F238E27FC236}">
                    <a16:creationId xmlns:a16="http://schemas.microsoft.com/office/drawing/2014/main" id="{473C274B-1916-B88F-978D-CD331882BA56}"/>
                  </a:ext>
                </a:extLst>
              </p:cNvPr>
              <p:cNvPicPr/>
              <p:nvPr/>
            </p:nvPicPr>
            <p:blipFill>
              <a:blip r:embed="rId19"/>
              <a:stretch>
                <a:fillRect/>
              </a:stretch>
            </p:blipFill>
            <p:spPr>
              <a:xfrm>
                <a:off x="924504" y="2176264"/>
                <a:ext cx="8795520" cy="1263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Pismo odręczne 12">
                <a:extLst>
                  <a:ext uri="{FF2B5EF4-FFF2-40B4-BE49-F238E27FC236}">
                    <a16:creationId xmlns:a16="http://schemas.microsoft.com/office/drawing/2014/main" id="{3EC5F3BC-3D36-4E11-86B8-E19E0D1B210C}"/>
                  </a:ext>
                </a:extLst>
              </p14:cNvPr>
              <p14:cNvContentPartPr/>
              <p14:nvPr/>
            </p14:nvContentPartPr>
            <p14:xfrm>
              <a:off x="2830704" y="3309904"/>
              <a:ext cx="188280" cy="50400"/>
            </p14:xfrm>
          </p:contentPart>
        </mc:Choice>
        <mc:Fallback xmlns="">
          <p:pic>
            <p:nvPicPr>
              <p:cNvPr id="13" name="Pismo odręczne 12">
                <a:extLst>
                  <a:ext uri="{FF2B5EF4-FFF2-40B4-BE49-F238E27FC236}">
                    <a16:creationId xmlns:a16="http://schemas.microsoft.com/office/drawing/2014/main" id="{3EC5F3BC-3D36-4E11-86B8-E19E0D1B210C}"/>
                  </a:ext>
                </a:extLst>
              </p:cNvPr>
              <p:cNvPicPr/>
              <p:nvPr/>
            </p:nvPicPr>
            <p:blipFill>
              <a:blip r:embed="rId21"/>
              <a:stretch>
                <a:fillRect/>
              </a:stretch>
            </p:blipFill>
            <p:spPr>
              <a:xfrm>
                <a:off x="2777064" y="3202264"/>
                <a:ext cx="2959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Pismo odręczne 13">
                <a:extLst>
                  <a:ext uri="{FF2B5EF4-FFF2-40B4-BE49-F238E27FC236}">
                    <a16:creationId xmlns:a16="http://schemas.microsoft.com/office/drawing/2014/main" id="{09E113DF-70A3-0228-2B01-02E5B4B56605}"/>
                  </a:ext>
                </a:extLst>
              </p14:cNvPr>
              <p14:cNvContentPartPr/>
              <p14:nvPr/>
            </p14:nvContentPartPr>
            <p14:xfrm>
              <a:off x="1965984" y="2722384"/>
              <a:ext cx="2312280" cy="686160"/>
            </p14:xfrm>
          </p:contentPart>
        </mc:Choice>
        <mc:Fallback xmlns="">
          <p:pic>
            <p:nvPicPr>
              <p:cNvPr id="14" name="Pismo odręczne 13">
                <a:extLst>
                  <a:ext uri="{FF2B5EF4-FFF2-40B4-BE49-F238E27FC236}">
                    <a16:creationId xmlns:a16="http://schemas.microsoft.com/office/drawing/2014/main" id="{09E113DF-70A3-0228-2B01-02E5B4B56605}"/>
                  </a:ext>
                </a:extLst>
              </p:cNvPr>
              <p:cNvPicPr/>
              <p:nvPr/>
            </p:nvPicPr>
            <p:blipFill>
              <a:blip r:embed="rId23"/>
              <a:stretch>
                <a:fillRect/>
              </a:stretch>
            </p:blipFill>
            <p:spPr>
              <a:xfrm>
                <a:off x="1911984" y="2614384"/>
                <a:ext cx="2419920" cy="901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Pismo odręczne 14">
                <a:extLst>
                  <a:ext uri="{FF2B5EF4-FFF2-40B4-BE49-F238E27FC236}">
                    <a16:creationId xmlns:a16="http://schemas.microsoft.com/office/drawing/2014/main" id="{A2714D73-2415-5911-4B38-F2881E762DBD}"/>
                  </a:ext>
                </a:extLst>
              </p14:cNvPr>
              <p14:cNvContentPartPr/>
              <p14:nvPr/>
            </p14:nvContentPartPr>
            <p14:xfrm>
              <a:off x="1086144" y="2398744"/>
              <a:ext cx="10152000" cy="3722760"/>
            </p14:xfrm>
          </p:contentPart>
        </mc:Choice>
        <mc:Fallback xmlns="">
          <p:pic>
            <p:nvPicPr>
              <p:cNvPr id="15" name="Pismo odręczne 14">
                <a:extLst>
                  <a:ext uri="{FF2B5EF4-FFF2-40B4-BE49-F238E27FC236}">
                    <a16:creationId xmlns:a16="http://schemas.microsoft.com/office/drawing/2014/main" id="{A2714D73-2415-5911-4B38-F2881E762DBD}"/>
                  </a:ext>
                </a:extLst>
              </p:cNvPr>
              <p:cNvPicPr/>
              <p:nvPr/>
            </p:nvPicPr>
            <p:blipFill>
              <a:blip r:embed="rId25"/>
              <a:stretch>
                <a:fillRect/>
              </a:stretch>
            </p:blipFill>
            <p:spPr>
              <a:xfrm>
                <a:off x="1032144" y="2290744"/>
                <a:ext cx="10259640" cy="3938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Pismo odręczne 15">
                <a:extLst>
                  <a:ext uri="{FF2B5EF4-FFF2-40B4-BE49-F238E27FC236}">
                    <a16:creationId xmlns:a16="http://schemas.microsoft.com/office/drawing/2014/main" id="{729AEBC5-E4B1-C6A6-76B7-63EC2EDE4B2D}"/>
                  </a:ext>
                </a:extLst>
              </p14:cNvPr>
              <p14:cNvContentPartPr/>
              <p14:nvPr/>
            </p14:nvContentPartPr>
            <p14:xfrm>
              <a:off x="4246584" y="2366704"/>
              <a:ext cx="5632200" cy="1133640"/>
            </p14:xfrm>
          </p:contentPart>
        </mc:Choice>
        <mc:Fallback xmlns="">
          <p:pic>
            <p:nvPicPr>
              <p:cNvPr id="16" name="Pismo odręczne 15">
                <a:extLst>
                  <a:ext uri="{FF2B5EF4-FFF2-40B4-BE49-F238E27FC236}">
                    <a16:creationId xmlns:a16="http://schemas.microsoft.com/office/drawing/2014/main" id="{729AEBC5-E4B1-C6A6-76B7-63EC2EDE4B2D}"/>
                  </a:ext>
                </a:extLst>
              </p:cNvPr>
              <p:cNvPicPr/>
              <p:nvPr/>
            </p:nvPicPr>
            <p:blipFill>
              <a:blip r:embed="rId27"/>
              <a:stretch>
                <a:fillRect/>
              </a:stretch>
            </p:blipFill>
            <p:spPr>
              <a:xfrm>
                <a:off x="4192584" y="2258704"/>
                <a:ext cx="5739840" cy="1349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Pismo odręczne 16">
                <a:extLst>
                  <a:ext uri="{FF2B5EF4-FFF2-40B4-BE49-F238E27FC236}">
                    <a16:creationId xmlns:a16="http://schemas.microsoft.com/office/drawing/2014/main" id="{9C8FADD2-81A3-04C6-F65C-E59229E3AE50}"/>
                  </a:ext>
                </a:extLst>
              </p14:cNvPr>
              <p14:cNvContentPartPr/>
              <p14:nvPr/>
            </p14:nvContentPartPr>
            <p14:xfrm>
              <a:off x="2684544" y="3223504"/>
              <a:ext cx="911520" cy="681840"/>
            </p14:xfrm>
          </p:contentPart>
        </mc:Choice>
        <mc:Fallback xmlns="">
          <p:pic>
            <p:nvPicPr>
              <p:cNvPr id="17" name="Pismo odręczne 16">
                <a:extLst>
                  <a:ext uri="{FF2B5EF4-FFF2-40B4-BE49-F238E27FC236}">
                    <a16:creationId xmlns:a16="http://schemas.microsoft.com/office/drawing/2014/main" id="{9C8FADD2-81A3-04C6-F65C-E59229E3AE50}"/>
                  </a:ext>
                </a:extLst>
              </p:cNvPr>
              <p:cNvPicPr/>
              <p:nvPr/>
            </p:nvPicPr>
            <p:blipFill>
              <a:blip r:embed="rId29"/>
              <a:stretch>
                <a:fillRect/>
              </a:stretch>
            </p:blipFill>
            <p:spPr>
              <a:xfrm>
                <a:off x="2630904" y="3115504"/>
                <a:ext cx="1019160" cy="897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Pismo odręczne 17">
                <a:extLst>
                  <a:ext uri="{FF2B5EF4-FFF2-40B4-BE49-F238E27FC236}">
                    <a16:creationId xmlns:a16="http://schemas.microsoft.com/office/drawing/2014/main" id="{28F29FC7-3ACE-5FDC-9BD7-162637E472C1}"/>
                  </a:ext>
                </a:extLst>
              </p14:cNvPr>
              <p14:cNvContentPartPr/>
              <p14:nvPr/>
            </p14:nvContentPartPr>
            <p14:xfrm>
              <a:off x="3958944" y="3841264"/>
              <a:ext cx="1000440" cy="603000"/>
            </p14:xfrm>
          </p:contentPart>
        </mc:Choice>
        <mc:Fallback xmlns="">
          <p:pic>
            <p:nvPicPr>
              <p:cNvPr id="18" name="Pismo odręczne 17">
                <a:extLst>
                  <a:ext uri="{FF2B5EF4-FFF2-40B4-BE49-F238E27FC236}">
                    <a16:creationId xmlns:a16="http://schemas.microsoft.com/office/drawing/2014/main" id="{28F29FC7-3ACE-5FDC-9BD7-162637E472C1}"/>
                  </a:ext>
                </a:extLst>
              </p:cNvPr>
              <p:cNvPicPr/>
              <p:nvPr/>
            </p:nvPicPr>
            <p:blipFill>
              <a:blip r:embed="rId31"/>
              <a:stretch>
                <a:fillRect/>
              </a:stretch>
            </p:blipFill>
            <p:spPr>
              <a:xfrm>
                <a:off x="3904944" y="3733264"/>
                <a:ext cx="1108080" cy="818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Pismo odręczne 18">
                <a:extLst>
                  <a:ext uri="{FF2B5EF4-FFF2-40B4-BE49-F238E27FC236}">
                    <a16:creationId xmlns:a16="http://schemas.microsoft.com/office/drawing/2014/main" id="{4BAAEAE1-D03C-3598-3775-36A4E83F6C8B}"/>
                  </a:ext>
                </a:extLst>
              </p14:cNvPr>
              <p14:cNvContentPartPr/>
              <p14:nvPr/>
            </p14:nvContentPartPr>
            <p14:xfrm>
              <a:off x="6288504" y="2958184"/>
              <a:ext cx="2518560" cy="982080"/>
            </p14:xfrm>
          </p:contentPart>
        </mc:Choice>
        <mc:Fallback xmlns="">
          <p:pic>
            <p:nvPicPr>
              <p:cNvPr id="19" name="Pismo odręczne 18">
                <a:extLst>
                  <a:ext uri="{FF2B5EF4-FFF2-40B4-BE49-F238E27FC236}">
                    <a16:creationId xmlns:a16="http://schemas.microsoft.com/office/drawing/2014/main" id="{4BAAEAE1-D03C-3598-3775-36A4E83F6C8B}"/>
                  </a:ext>
                </a:extLst>
              </p:cNvPr>
              <p:cNvPicPr/>
              <p:nvPr/>
            </p:nvPicPr>
            <p:blipFill>
              <a:blip r:embed="rId33"/>
              <a:stretch>
                <a:fillRect/>
              </a:stretch>
            </p:blipFill>
            <p:spPr>
              <a:xfrm>
                <a:off x="6234504" y="2850544"/>
                <a:ext cx="2626200" cy="1197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Pismo odręczne 19">
                <a:extLst>
                  <a:ext uri="{FF2B5EF4-FFF2-40B4-BE49-F238E27FC236}">
                    <a16:creationId xmlns:a16="http://schemas.microsoft.com/office/drawing/2014/main" id="{D6F74943-F4F1-8B24-A007-983308B8A7AB}"/>
                  </a:ext>
                </a:extLst>
              </p14:cNvPr>
              <p14:cNvContentPartPr/>
              <p14:nvPr/>
            </p14:nvContentPartPr>
            <p14:xfrm>
              <a:off x="3577344" y="2527984"/>
              <a:ext cx="5180760" cy="1263960"/>
            </p14:xfrm>
          </p:contentPart>
        </mc:Choice>
        <mc:Fallback xmlns="">
          <p:pic>
            <p:nvPicPr>
              <p:cNvPr id="20" name="Pismo odręczne 19">
                <a:extLst>
                  <a:ext uri="{FF2B5EF4-FFF2-40B4-BE49-F238E27FC236}">
                    <a16:creationId xmlns:a16="http://schemas.microsoft.com/office/drawing/2014/main" id="{D6F74943-F4F1-8B24-A007-983308B8A7AB}"/>
                  </a:ext>
                </a:extLst>
              </p:cNvPr>
              <p:cNvPicPr/>
              <p:nvPr/>
            </p:nvPicPr>
            <p:blipFill>
              <a:blip r:embed="rId35"/>
              <a:stretch>
                <a:fillRect/>
              </a:stretch>
            </p:blipFill>
            <p:spPr>
              <a:xfrm>
                <a:off x="3523704" y="2419984"/>
                <a:ext cx="5288400" cy="1479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Pismo odręczne 20">
                <a:extLst>
                  <a:ext uri="{FF2B5EF4-FFF2-40B4-BE49-F238E27FC236}">
                    <a16:creationId xmlns:a16="http://schemas.microsoft.com/office/drawing/2014/main" id="{7518259E-CD3F-BC32-EA28-0977CEC3EBFB}"/>
                  </a:ext>
                </a:extLst>
              </p14:cNvPr>
              <p14:cNvContentPartPr/>
              <p14:nvPr/>
            </p14:nvContentPartPr>
            <p14:xfrm>
              <a:off x="2114664" y="3230704"/>
              <a:ext cx="2257920" cy="1777680"/>
            </p14:xfrm>
          </p:contentPart>
        </mc:Choice>
        <mc:Fallback xmlns="">
          <p:pic>
            <p:nvPicPr>
              <p:cNvPr id="21" name="Pismo odręczne 20">
                <a:extLst>
                  <a:ext uri="{FF2B5EF4-FFF2-40B4-BE49-F238E27FC236}">
                    <a16:creationId xmlns:a16="http://schemas.microsoft.com/office/drawing/2014/main" id="{7518259E-CD3F-BC32-EA28-0977CEC3EBFB}"/>
                  </a:ext>
                </a:extLst>
              </p:cNvPr>
              <p:cNvPicPr/>
              <p:nvPr/>
            </p:nvPicPr>
            <p:blipFill>
              <a:blip r:embed="rId37"/>
              <a:stretch>
                <a:fillRect/>
              </a:stretch>
            </p:blipFill>
            <p:spPr>
              <a:xfrm>
                <a:off x="2060664" y="3122704"/>
                <a:ext cx="2365560" cy="1993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Pismo odręczne 21">
                <a:extLst>
                  <a:ext uri="{FF2B5EF4-FFF2-40B4-BE49-F238E27FC236}">
                    <a16:creationId xmlns:a16="http://schemas.microsoft.com/office/drawing/2014/main" id="{8ECC4F64-74A4-6172-D523-0BE5EC7786DF}"/>
                  </a:ext>
                </a:extLst>
              </p14:cNvPr>
              <p14:cNvContentPartPr/>
              <p14:nvPr/>
            </p14:nvContentPartPr>
            <p14:xfrm>
              <a:off x="2539104" y="4693744"/>
              <a:ext cx="2572200" cy="1312200"/>
            </p14:xfrm>
          </p:contentPart>
        </mc:Choice>
        <mc:Fallback xmlns="">
          <p:pic>
            <p:nvPicPr>
              <p:cNvPr id="22" name="Pismo odręczne 21">
                <a:extLst>
                  <a:ext uri="{FF2B5EF4-FFF2-40B4-BE49-F238E27FC236}">
                    <a16:creationId xmlns:a16="http://schemas.microsoft.com/office/drawing/2014/main" id="{8ECC4F64-74A4-6172-D523-0BE5EC7786DF}"/>
                  </a:ext>
                </a:extLst>
              </p:cNvPr>
              <p:cNvPicPr/>
              <p:nvPr/>
            </p:nvPicPr>
            <p:blipFill>
              <a:blip r:embed="rId39"/>
              <a:stretch>
                <a:fillRect/>
              </a:stretch>
            </p:blipFill>
            <p:spPr>
              <a:xfrm>
                <a:off x="2485464" y="4585744"/>
                <a:ext cx="2679840" cy="1527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Pismo odręczne 22">
                <a:extLst>
                  <a:ext uri="{FF2B5EF4-FFF2-40B4-BE49-F238E27FC236}">
                    <a16:creationId xmlns:a16="http://schemas.microsoft.com/office/drawing/2014/main" id="{EBB47D02-DB9B-AAC4-53BB-718AC7C8D2E7}"/>
                  </a:ext>
                </a:extLst>
              </p14:cNvPr>
              <p14:cNvContentPartPr/>
              <p14:nvPr/>
            </p14:nvContentPartPr>
            <p14:xfrm>
              <a:off x="3211944" y="4993624"/>
              <a:ext cx="89280" cy="102960"/>
            </p14:xfrm>
          </p:contentPart>
        </mc:Choice>
        <mc:Fallback xmlns="">
          <p:pic>
            <p:nvPicPr>
              <p:cNvPr id="23" name="Pismo odręczne 22">
                <a:extLst>
                  <a:ext uri="{FF2B5EF4-FFF2-40B4-BE49-F238E27FC236}">
                    <a16:creationId xmlns:a16="http://schemas.microsoft.com/office/drawing/2014/main" id="{EBB47D02-DB9B-AAC4-53BB-718AC7C8D2E7}"/>
                  </a:ext>
                </a:extLst>
              </p:cNvPr>
              <p:cNvPicPr/>
              <p:nvPr/>
            </p:nvPicPr>
            <p:blipFill>
              <a:blip r:embed="rId41"/>
              <a:stretch>
                <a:fillRect/>
              </a:stretch>
            </p:blipFill>
            <p:spPr>
              <a:xfrm>
                <a:off x="3158304" y="4885984"/>
                <a:ext cx="19692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Pismo odręczne 23">
                <a:extLst>
                  <a:ext uri="{FF2B5EF4-FFF2-40B4-BE49-F238E27FC236}">
                    <a16:creationId xmlns:a16="http://schemas.microsoft.com/office/drawing/2014/main" id="{17D61851-A793-3019-493C-9A82F029A69F}"/>
                  </a:ext>
                </a:extLst>
              </p14:cNvPr>
              <p14:cNvContentPartPr/>
              <p14:nvPr/>
            </p14:nvContentPartPr>
            <p14:xfrm>
              <a:off x="2160384" y="4361464"/>
              <a:ext cx="2579040" cy="1691280"/>
            </p14:xfrm>
          </p:contentPart>
        </mc:Choice>
        <mc:Fallback xmlns="">
          <p:pic>
            <p:nvPicPr>
              <p:cNvPr id="24" name="Pismo odręczne 23">
                <a:extLst>
                  <a:ext uri="{FF2B5EF4-FFF2-40B4-BE49-F238E27FC236}">
                    <a16:creationId xmlns:a16="http://schemas.microsoft.com/office/drawing/2014/main" id="{17D61851-A793-3019-493C-9A82F029A69F}"/>
                  </a:ext>
                </a:extLst>
              </p:cNvPr>
              <p:cNvPicPr/>
              <p:nvPr/>
            </p:nvPicPr>
            <p:blipFill>
              <a:blip r:embed="rId43"/>
              <a:stretch>
                <a:fillRect/>
              </a:stretch>
            </p:blipFill>
            <p:spPr>
              <a:xfrm>
                <a:off x="2106744" y="4253824"/>
                <a:ext cx="2686680" cy="1906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Pismo odręczne 24">
                <a:extLst>
                  <a:ext uri="{FF2B5EF4-FFF2-40B4-BE49-F238E27FC236}">
                    <a16:creationId xmlns:a16="http://schemas.microsoft.com/office/drawing/2014/main" id="{21D9B8AD-1E1C-84C6-EFB2-9168D87990BA}"/>
                  </a:ext>
                </a:extLst>
              </p14:cNvPr>
              <p14:cNvContentPartPr/>
              <p14:nvPr/>
            </p14:nvContentPartPr>
            <p14:xfrm>
              <a:off x="4679664" y="3301984"/>
              <a:ext cx="2549880" cy="1983960"/>
            </p14:xfrm>
          </p:contentPart>
        </mc:Choice>
        <mc:Fallback xmlns="">
          <p:pic>
            <p:nvPicPr>
              <p:cNvPr id="25" name="Pismo odręczne 24">
                <a:extLst>
                  <a:ext uri="{FF2B5EF4-FFF2-40B4-BE49-F238E27FC236}">
                    <a16:creationId xmlns:a16="http://schemas.microsoft.com/office/drawing/2014/main" id="{21D9B8AD-1E1C-84C6-EFB2-9168D87990BA}"/>
                  </a:ext>
                </a:extLst>
              </p:cNvPr>
              <p:cNvPicPr/>
              <p:nvPr/>
            </p:nvPicPr>
            <p:blipFill>
              <a:blip r:embed="rId45"/>
              <a:stretch>
                <a:fillRect/>
              </a:stretch>
            </p:blipFill>
            <p:spPr>
              <a:xfrm>
                <a:off x="4625664" y="3194344"/>
                <a:ext cx="2657520" cy="2199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Pismo odręczne 25">
                <a:extLst>
                  <a:ext uri="{FF2B5EF4-FFF2-40B4-BE49-F238E27FC236}">
                    <a16:creationId xmlns:a16="http://schemas.microsoft.com/office/drawing/2014/main" id="{3468B6F0-ADF2-1FEE-F227-B7130F5832D9}"/>
                  </a:ext>
                </a:extLst>
              </p14:cNvPr>
              <p14:cNvContentPartPr/>
              <p14:nvPr/>
            </p14:nvContentPartPr>
            <p14:xfrm>
              <a:off x="4206264" y="4480624"/>
              <a:ext cx="1684800" cy="1175760"/>
            </p14:xfrm>
          </p:contentPart>
        </mc:Choice>
        <mc:Fallback xmlns="">
          <p:pic>
            <p:nvPicPr>
              <p:cNvPr id="26" name="Pismo odręczne 25">
                <a:extLst>
                  <a:ext uri="{FF2B5EF4-FFF2-40B4-BE49-F238E27FC236}">
                    <a16:creationId xmlns:a16="http://schemas.microsoft.com/office/drawing/2014/main" id="{3468B6F0-ADF2-1FEE-F227-B7130F5832D9}"/>
                  </a:ext>
                </a:extLst>
              </p:cNvPr>
              <p:cNvPicPr/>
              <p:nvPr/>
            </p:nvPicPr>
            <p:blipFill>
              <a:blip r:embed="rId47"/>
              <a:stretch>
                <a:fillRect/>
              </a:stretch>
            </p:blipFill>
            <p:spPr>
              <a:xfrm>
                <a:off x="4152624" y="4372624"/>
                <a:ext cx="1792440" cy="1391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Pismo odręczne 26">
                <a:extLst>
                  <a:ext uri="{FF2B5EF4-FFF2-40B4-BE49-F238E27FC236}">
                    <a16:creationId xmlns:a16="http://schemas.microsoft.com/office/drawing/2014/main" id="{2DB46442-0254-26FD-38D4-1EFD78A241EE}"/>
                  </a:ext>
                </a:extLst>
              </p14:cNvPr>
              <p14:cNvContentPartPr/>
              <p14:nvPr/>
            </p14:nvContentPartPr>
            <p14:xfrm>
              <a:off x="4925904" y="5543344"/>
              <a:ext cx="1952640" cy="446400"/>
            </p14:xfrm>
          </p:contentPart>
        </mc:Choice>
        <mc:Fallback xmlns="">
          <p:pic>
            <p:nvPicPr>
              <p:cNvPr id="27" name="Pismo odręczne 26">
                <a:extLst>
                  <a:ext uri="{FF2B5EF4-FFF2-40B4-BE49-F238E27FC236}">
                    <a16:creationId xmlns:a16="http://schemas.microsoft.com/office/drawing/2014/main" id="{2DB46442-0254-26FD-38D4-1EFD78A241EE}"/>
                  </a:ext>
                </a:extLst>
              </p:cNvPr>
              <p:cNvPicPr/>
              <p:nvPr/>
            </p:nvPicPr>
            <p:blipFill>
              <a:blip r:embed="rId49"/>
              <a:stretch>
                <a:fillRect/>
              </a:stretch>
            </p:blipFill>
            <p:spPr>
              <a:xfrm>
                <a:off x="4871904" y="5435344"/>
                <a:ext cx="206028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Pismo odręczne 27">
                <a:extLst>
                  <a:ext uri="{FF2B5EF4-FFF2-40B4-BE49-F238E27FC236}">
                    <a16:creationId xmlns:a16="http://schemas.microsoft.com/office/drawing/2014/main" id="{47EFD3AB-B97A-CC77-DC03-7A68FD3EF7C5}"/>
                  </a:ext>
                </a:extLst>
              </p14:cNvPr>
              <p14:cNvContentPartPr/>
              <p14:nvPr/>
            </p14:nvContentPartPr>
            <p14:xfrm>
              <a:off x="5152344" y="3682864"/>
              <a:ext cx="3741120" cy="2217600"/>
            </p14:xfrm>
          </p:contentPart>
        </mc:Choice>
        <mc:Fallback xmlns="">
          <p:pic>
            <p:nvPicPr>
              <p:cNvPr id="28" name="Pismo odręczne 27">
                <a:extLst>
                  <a:ext uri="{FF2B5EF4-FFF2-40B4-BE49-F238E27FC236}">
                    <a16:creationId xmlns:a16="http://schemas.microsoft.com/office/drawing/2014/main" id="{47EFD3AB-B97A-CC77-DC03-7A68FD3EF7C5}"/>
                  </a:ext>
                </a:extLst>
              </p:cNvPr>
              <p:cNvPicPr/>
              <p:nvPr/>
            </p:nvPicPr>
            <p:blipFill>
              <a:blip r:embed="rId51"/>
              <a:stretch>
                <a:fillRect/>
              </a:stretch>
            </p:blipFill>
            <p:spPr>
              <a:xfrm>
                <a:off x="5098704" y="3574864"/>
                <a:ext cx="3848760" cy="2433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Pismo odręczne 28">
                <a:extLst>
                  <a:ext uri="{FF2B5EF4-FFF2-40B4-BE49-F238E27FC236}">
                    <a16:creationId xmlns:a16="http://schemas.microsoft.com/office/drawing/2014/main" id="{61E0C8B5-1881-AB9E-F547-E09ECF787A30}"/>
                  </a:ext>
                </a:extLst>
              </p14:cNvPr>
              <p14:cNvContentPartPr/>
              <p14:nvPr/>
            </p14:nvContentPartPr>
            <p14:xfrm>
              <a:off x="6841104" y="4306384"/>
              <a:ext cx="1875600" cy="770760"/>
            </p14:xfrm>
          </p:contentPart>
        </mc:Choice>
        <mc:Fallback xmlns="">
          <p:pic>
            <p:nvPicPr>
              <p:cNvPr id="29" name="Pismo odręczne 28">
                <a:extLst>
                  <a:ext uri="{FF2B5EF4-FFF2-40B4-BE49-F238E27FC236}">
                    <a16:creationId xmlns:a16="http://schemas.microsoft.com/office/drawing/2014/main" id="{61E0C8B5-1881-AB9E-F547-E09ECF787A30}"/>
                  </a:ext>
                </a:extLst>
              </p:cNvPr>
              <p:cNvPicPr/>
              <p:nvPr/>
            </p:nvPicPr>
            <p:blipFill>
              <a:blip r:embed="rId53"/>
              <a:stretch>
                <a:fillRect/>
              </a:stretch>
            </p:blipFill>
            <p:spPr>
              <a:xfrm>
                <a:off x="6787464" y="4198384"/>
                <a:ext cx="1983240" cy="986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Pismo odręczne 29">
                <a:extLst>
                  <a:ext uri="{FF2B5EF4-FFF2-40B4-BE49-F238E27FC236}">
                    <a16:creationId xmlns:a16="http://schemas.microsoft.com/office/drawing/2014/main" id="{7ECC6AFD-D1EF-3FE1-479E-0251C2383B93}"/>
                  </a:ext>
                </a:extLst>
              </p14:cNvPr>
              <p14:cNvContentPartPr/>
              <p14:nvPr/>
            </p14:nvContentPartPr>
            <p14:xfrm>
              <a:off x="2798664" y="3389104"/>
              <a:ext cx="669600" cy="361440"/>
            </p14:xfrm>
          </p:contentPart>
        </mc:Choice>
        <mc:Fallback xmlns="">
          <p:pic>
            <p:nvPicPr>
              <p:cNvPr id="30" name="Pismo odręczne 29">
                <a:extLst>
                  <a:ext uri="{FF2B5EF4-FFF2-40B4-BE49-F238E27FC236}">
                    <a16:creationId xmlns:a16="http://schemas.microsoft.com/office/drawing/2014/main" id="{7ECC6AFD-D1EF-3FE1-479E-0251C2383B93}"/>
                  </a:ext>
                </a:extLst>
              </p:cNvPr>
              <p:cNvPicPr/>
              <p:nvPr/>
            </p:nvPicPr>
            <p:blipFill>
              <a:blip r:embed="rId55"/>
              <a:stretch>
                <a:fillRect/>
              </a:stretch>
            </p:blipFill>
            <p:spPr>
              <a:xfrm>
                <a:off x="2744664" y="3281104"/>
                <a:ext cx="77724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Pismo odręczne 30">
                <a:extLst>
                  <a:ext uri="{FF2B5EF4-FFF2-40B4-BE49-F238E27FC236}">
                    <a16:creationId xmlns:a16="http://schemas.microsoft.com/office/drawing/2014/main" id="{B507518D-6D6C-888B-E510-ED34D2F14042}"/>
                  </a:ext>
                </a:extLst>
              </p14:cNvPr>
              <p14:cNvContentPartPr/>
              <p14:nvPr/>
            </p14:nvContentPartPr>
            <p14:xfrm>
              <a:off x="5263224" y="2785024"/>
              <a:ext cx="1800" cy="13320"/>
            </p14:xfrm>
          </p:contentPart>
        </mc:Choice>
        <mc:Fallback xmlns="">
          <p:pic>
            <p:nvPicPr>
              <p:cNvPr id="31" name="Pismo odręczne 30">
                <a:extLst>
                  <a:ext uri="{FF2B5EF4-FFF2-40B4-BE49-F238E27FC236}">
                    <a16:creationId xmlns:a16="http://schemas.microsoft.com/office/drawing/2014/main" id="{B507518D-6D6C-888B-E510-ED34D2F14042}"/>
                  </a:ext>
                </a:extLst>
              </p:cNvPr>
              <p:cNvPicPr/>
              <p:nvPr/>
            </p:nvPicPr>
            <p:blipFill>
              <a:blip r:embed="rId57"/>
              <a:stretch>
                <a:fillRect/>
              </a:stretch>
            </p:blipFill>
            <p:spPr>
              <a:xfrm>
                <a:off x="5209224" y="2677384"/>
                <a:ext cx="109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Pismo odręczne 31">
                <a:extLst>
                  <a:ext uri="{FF2B5EF4-FFF2-40B4-BE49-F238E27FC236}">
                    <a16:creationId xmlns:a16="http://schemas.microsoft.com/office/drawing/2014/main" id="{5D483401-3F8B-5998-839B-13990CC89E22}"/>
                  </a:ext>
                </a:extLst>
              </p14:cNvPr>
              <p14:cNvContentPartPr/>
              <p14:nvPr/>
            </p14:nvContentPartPr>
            <p14:xfrm>
              <a:off x="5057664" y="2688904"/>
              <a:ext cx="481320" cy="648720"/>
            </p14:xfrm>
          </p:contentPart>
        </mc:Choice>
        <mc:Fallback xmlns="">
          <p:pic>
            <p:nvPicPr>
              <p:cNvPr id="32" name="Pismo odręczne 31">
                <a:extLst>
                  <a:ext uri="{FF2B5EF4-FFF2-40B4-BE49-F238E27FC236}">
                    <a16:creationId xmlns:a16="http://schemas.microsoft.com/office/drawing/2014/main" id="{5D483401-3F8B-5998-839B-13990CC89E22}"/>
                  </a:ext>
                </a:extLst>
              </p:cNvPr>
              <p:cNvPicPr/>
              <p:nvPr/>
            </p:nvPicPr>
            <p:blipFill>
              <a:blip r:embed="rId59"/>
              <a:stretch>
                <a:fillRect/>
              </a:stretch>
            </p:blipFill>
            <p:spPr>
              <a:xfrm>
                <a:off x="5003664" y="2580904"/>
                <a:ext cx="588960" cy="864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Pismo odręczne 32">
                <a:extLst>
                  <a:ext uri="{FF2B5EF4-FFF2-40B4-BE49-F238E27FC236}">
                    <a16:creationId xmlns:a16="http://schemas.microsoft.com/office/drawing/2014/main" id="{CAC5565C-84C2-85B3-CF05-855202B4B36F}"/>
                  </a:ext>
                </a:extLst>
              </p14:cNvPr>
              <p14:cNvContentPartPr/>
              <p14:nvPr/>
            </p14:nvContentPartPr>
            <p14:xfrm>
              <a:off x="6428544" y="3314584"/>
              <a:ext cx="1102320" cy="464040"/>
            </p14:xfrm>
          </p:contentPart>
        </mc:Choice>
        <mc:Fallback xmlns="">
          <p:pic>
            <p:nvPicPr>
              <p:cNvPr id="33" name="Pismo odręczne 32">
                <a:extLst>
                  <a:ext uri="{FF2B5EF4-FFF2-40B4-BE49-F238E27FC236}">
                    <a16:creationId xmlns:a16="http://schemas.microsoft.com/office/drawing/2014/main" id="{CAC5565C-84C2-85B3-CF05-855202B4B36F}"/>
                  </a:ext>
                </a:extLst>
              </p:cNvPr>
              <p:cNvPicPr/>
              <p:nvPr/>
            </p:nvPicPr>
            <p:blipFill>
              <a:blip r:embed="rId61"/>
              <a:stretch>
                <a:fillRect/>
              </a:stretch>
            </p:blipFill>
            <p:spPr>
              <a:xfrm>
                <a:off x="6374904" y="3206944"/>
                <a:ext cx="120996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Pismo odręczne 33">
                <a:extLst>
                  <a:ext uri="{FF2B5EF4-FFF2-40B4-BE49-F238E27FC236}">
                    <a16:creationId xmlns:a16="http://schemas.microsoft.com/office/drawing/2014/main" id="{30945FFD-72AF-150B-2D3C-1104D168AF7A}"/>
                  </a:ext>
                </a:extLst>
              </p14:cNvPr>
              <p14:cNvContentPartPr/>
              <p14:nvPr/>
            </p14:nvContentPartPr>
            <p14:xfrm>
              <a:off x="6571464" y="3272104"/>
              <a:ext cx="613440" cy="330480"/>
            </p14:xfrm>
          </p:contentPart>
        </mc:Choice>
        <mc:Fallback xmlns="">
          <p:pic>
            <p:nvPicPr>
              <p:cNvPr id="34" name="Pismo odręczne 33">
                <a:extLst>
                  <a:ext uri="{FF2B5EF4-FFF2-40B4-BE49-F238E27FC236}">
                    <a16:creationId xmlns:a16="http://schemas.microsoft.com/office/drawing/2014/main" id="{30945FFD-72AF-150B-2D3C-1104D168AF7A}"/>
                  </a:ext>
                </a:extLst>
              </p:cNvPr>
              <p:cNvPicPr/>
              <p:nvPr/>
            </p:nvPicPr>
            <p:blipFill>
              <a:blip r:embed="rId63"/>
              <a:stretch>
                <a:fillRect/>
              </a:stretch>
            </p:blipFill>
            <p:spPr>
              <a:xfrm>
                <a:off x="6517824" y="3164104"/>
                <a:ext cx="72108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Pismo odręczne 34">
                <a:extLst>
                  <a:ext uri="{FF2B5EF4-FFF2-40B4-BE49-F238E27FC236}">
                    <a16:creationId xmlns:a16="http://schemas.microsoft.com/office/drawing/2014/main" id="{ACC92E0C-07F6-0A4F-49A9-7368BA8F7496}"/>
                  </a:ext>
                </a:extLst>
              </p14:cNvPr>
              <p14:cNvContentPartPr/>
              <p14:nvPr/>
            </p14:nvContentPartPr>
            <p14:xfrm>
              <a:off x="7079424" y="3440224"/>
              <a:ext cx="113040" cy="53280"/>
            </p14:xfrm>
          </p:contentPart>
        </mc:Choice>
        <mc:Fallback xmlns="">
          <p:pic>
            <p:nvPicPr>
              <p:cNvPr id="35" name="Pismo odręczne 34">
                <a:extLst>
                  <a:ext uri="{FF2B5EF4-FFF2-40B4-BE49-F238E27FC236}">
                    <a16:creationId xmlns:a16="http://schemas.microsoft.com/office/drawing/2014/main" id="{ACC92E0C-07F6-0A4F-49A9-7368BA8F7496}"/>
                  </a:ext>
                </a:extLst>
              </p:cNvPr>
              <p:cNvPicPr/>
              <p:nvPr/>
            </p:nvPicPr>
            <p:blipFill>
              <a:blip r:embed="rId65"/>
              <a:stretch>
                <a:fillRect/>
              </a:stretch>
            </p:blipFill>
            <p:spPr>
              <a:xfrm>
                <a:off x="7025424" y="3332584"/>
                <a:ext cx="2206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Pismo odręczne 35">
                <a:extLst>
                  <a:ext uri="{FF2B5EF4-FFF2-40B4-BE49-F238E27FC236}">
                    <a16:creationId xmlns:a16="http://schemas.microsoft.com/office/drawing/2014/main" id="{F7897B48-A374-0D59-0A99-D81F708DB67E}"/>
                  </a:ext>
                </a:extLst>
              </p14:cNvPr>
              <p14:cNvContentPartPr/>
              <p14:nvPr/>
            </p14:nvContentPartPr>
            <p14:xfrm>
              <a:off x="5754984" y="4613464"/>
              <a:ext cx="676080" cy="520920"/>
            </p14:xfrm>
          </p:contentPart>
        </mc:Choice>
        <mc:Fallback xmlns="">
          <p:pic>
            <p:nvPicPr>
              <p:cNvPr id="36" name="Pismo odręczne 35">
                <a:extLst>
                  <a:ext uri="{FF2B5EF4-FFF2-40B4-BE49-F238E27FC236}">
                    <a16:creationId xmlns:a16="http://schemas.microsoft.com/office/drawing/2014/main" id="{F7897B48-A374-0D59-0A99-D81F708DB67E}"/>
                  </a:ext>
                </a:extLst>
              </p:cNvPr>
              <p:cNvPicPr/>
              <p:nvPr/>
            </p:nvPicPr>
            <p:blipFill>
              <a:blip r:embed="rId67"/>
              <a:stretch>
                <a:fillRect/>
              </a:stretch>
            </p:blipFill>
            <p:spPr>
              <a:xfrm>
                <a:off x="5701344" y="4505464"/>
                <a:ext cx="78372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Pismo odręczne 36">
                <a:extLst>
                  <a:ext uri="{FF2B5EF4-FFF2-40B4-BE49-F238E27FC236}">
                    <a16:creationId xmlns:a16="http://schemas.microsoft.com/office/drawing/2014/main" id="{D629D38F-B509-969D-819F-AC5C1674FB54}"/>
                  </a:ext>
                </a:extLst>
              </p14:cNvPr>
              <p14:cNvContentPartPr/>
              <p14:nvPr/>
            </p14:nvContentPartPr>
            <p14:xfrm>
              <a:off x="5718624" y="4669624"/>
              <a:ext cx="886680" cy="492120"/>
            </p14:xfrm>
          </p:contentPart>
        </mc:Choice>
        <mc:Fallback xmlns="">
          <p:pic>
            <p:nvPicPr>
              <p:cNvPr id="37" name="Pismo odręczne 36">
                <a:extLst>
                  <a:ext uri="{FF2B5EF4-FFF2-40B4-BE49-F238E27FC236}">
                    <a16:creationId xmlns:a16="http://schemas.microsoft.com/office/drawing/2014/main" id="{D629D38F-B509-969D-819F-AC5C1674FB54}"/>
                  </a:ext>
                </a:extLst>
              </p:cNvPr>
              <p:cNvPicPr/>
              <p:nvPr/>
            </p:nvPicPr>
            <p:blipFill>
              <a:blip r:embed="rId69"/>
              <a:stretch>
                <a:fillRect/>
              </a:stretch>
            </p:blipFill>
            <p:spPr>
              <a:xfrm>
                <a:off x="5664624" y="4561984"/>
                <a:ext cx="99432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Pismo odręczne 37">
                <a:extLst>
                  <a:ext uri="{FF2B5EF4-FFF2-40B4-BE49-F238E27FC236}">
                    <a16:creationId xmlns:a16="http://schemas.microsoft.com/office/drawing/2014/main" id="{2B79C37C-3EEF-66FE-4FDB-FDC1E36E92AD}"/>
                  </a:ext>
                </a:extLst>
              </p14:cNvPr>
              <p14:cNvContentPartPr/>
              <p14:nvPr/>
            </p14:nvContentPartPr>
            <p14:xfrm>
              <a:off x="5961624" y="4925584"/>
              <a:ext cx="529560" cy="169560"/>
            </p14:xfrm>
          </p:contentPart>
        </mc:Choice>
        <mc:Fallback xmlns="">
          <p:pic>
            <p:nvPicPr>
              <p:cNvPr id="38" name="Pismo odręczne 37">
                <a:extLst>
                  <a:ext uri="{FF2B5EF4-FFF2-40B4-BE49-F238E27FC236}">
                    <a16:creationId xmlns:a16="http://schemas.microsoft.com/office/drawing/2014/main" id="{2B79C37C-3EEF-66FE-4FDB-FDC1E36E92AD}"/>
                  </a:ext>
                </a:extLst>
              </p:cNvPr>
              <p:cNvPicPr/>
              <p:nvPr/>
            </p:nvPicPr>
            <p:blipFill>
              <a:blip r:embed="rId71"/>
              <a:stretch>
                <a:fillRect/>
              </a:stretch>
            </p:blipFill>
            <p:spPr>
              <a:xfrm>
                <a:off x="5907624" y="4817584"/>
                <a:ext cx="6372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Pismo odręczne 38">
                <a:extLst>
                  <a:ext uri="{FF2B5EF4-FFF2-40B4-BE49-F238E27FC236}">
                    <a16:creationId xmlns:a16="http://schemas.microsoft.com/office/drawing/2014/main" id="{C47976D1-C652-5B0B-8A85-3B1B99A0A829}"/>
                  </a:ext>
                </a:extLst>
              </p14:cNvPr>
              <p14:cNvContentPartPr/>
              <p14:nvPr/>
            </p14:nvContentPartPr>
            <p14:xfrm>
              <a:off x="4201944" y="4073104"/>
              <a:ext cx="558360" cy="241560"/>
            </p14:xfrm>
          </p:contentPart>
        </mc:Choice>
        <mc:Fallback xmlns="">
          <p:pic>
            <p:nvPicPr>
              <p:cNvPr id="39" name="Pismo odręczne 38">
                <a:extLst>
                  <a:ext uri="{FF2B5EF4-FFF2-40B4-BE49-F238E27FC236}">
                    <a16:creationId xmlns:a16="http://schemas.microsoft.com/office/drawing/2014/main" id="{C47976D1-C652-5B0B-8A85-3B1B99A0A829}"/>
                  </a:ext>
                </a:extLst>
              </p:cNvPr>
              <p:cNvPicPr/>
              <p:nvPr/>
            </p:nvPicPr>
            <p:blipFill>
              <a:blip r:embed="rId73"/>
              <a:stretch>
                <a:fillRect/>
              </a:stretch>
            </p:blipFill>
            <p:spPr>
              <a:xfrm>
                <a:off x="4147944" y="3965104"/>
                <a:ext cx="66600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Pismo odręczne 39">
                <a:extLst>
                  <a:ext uri="{FF2B5EF4-FFF2-40B4-BE49-F238E27FC236}">
                    <a16:creationId xmlns:a16="http://schemas.microsoft.com/office/drawing/2014/main" id="{624FD005-A309-7564-CB9A-2FC794E4D6A6}"/>
                  </a:ext>
                </a:extLst>
              </p14:cNvPr>
              <p14:cNvContentPartPr/>
              <p14:nvPr/>
            </p14:nvContentPartPr>
            <p14:xfrm>
              <a:off x="4451424" y="4045384"/>
              <a:ext cx="284040" cy="176760"/>
            </p14:xfrm>
          </p:contentPart>
        </mc:Choice>
        <mc:Fallback xmlns="">
          <p:pic>
            <p:nvPicPr>
              <p:cNvPr id="40" name="Pismo odręczne 39">
                <a:extLst>
                  <a:ext uri="{FF2B5EF4-FFF2-40B4-BE49-F238E27FC236}">
                    <a16:creationId xmlns:a16="http://schemas.microsoft.com/office/drawing/2014/main" id="{624FD005-A309-7564-CB9A-2FC794E4D6A6}"/>
                  </a:ext>
                </a:extLst>
              </p:cNvPr>
              <p:cNvPicPr/>
              <p:nvPr/>
            </p:nvPicPr>
            <p:blipFill>
              <a:blip r:embed="rId75"/>
              <a:stretch>
                <a:fillRect/>
              </a:stretch>
            </p:blipFill>
            <p:spPr>
              <a:xfrm>
                <a:off x="4397784" y="3937744"/>
                <a:ext cx="39168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Pismo odręczne 40">
                <a:extLst>
                  <a:ext uri="{FF2B5EF4-FFF2-40B4-BE49-F238E27FC236}">
                    <a16:creationId xmlns:a16="http://schemas.microsoft.com/office/drawing/2014/main" id="{C3E8A11E-C684-8E97-2878-2EE130D79173}"/>
                  </a:ext>
                </a:extLst>
              </p14:cNvPr>
              <p14:cNvContentPartPr/>
              <p14:nvPr/>
            </p14:nvContentPartPr>
            <p14:xfrm>
              <a:off x="3472584" y="4897144"/>
              <a:ext cx="1391040" cy="927360"/>
            </p14:xfrm>
          </p:contentPart>
        </mc:Choice>
        <mc:Fallback xmlns="">
          <p:pic>
            <p:nvPicPr>
              <p:cNvPr id="41" name="Pismo odręczne 40">
                <a:extLst>
                  <a:ext uri="{FF2B5EF4-FFF2-40B4-BE49-F238E27FC236}">
                    <a16:creationId xmlns:a16="http://schemas.microsoft.com/office/drawing/2014/main" id="{C3E8A11E-C684-8E97-2878-2EE130D79173}"/>
                  </a:ext>
                </a:extLst>
              </p:cNvPr>
              <p:cNvPicPr/>
              <p:nvPr/>
            </p:nvPicPr>
            <p:blipFill>
              <a:blip r:embed="rId77"/>
              <a:stretch>
                <a:fillRect/>
              </a:stretch>
            </p:blipFill>
            <p:spPr>
              <a:xfrm>
                <a:off x="3418944" y="4789144"/>
                <a:ext cx="1498680" cy="1143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Pismo odręczne 41">
                <a:extLst>
                  <a:ext uri="{FF2B5EF4-FFF2-40B4-BE49-F238E27FC236}">
                    <a16:creationId xmlns:a16="http://schemas.microsoft.com/office/drawing/2014/main" id="{B0E574CB-6781-907C-B714-71AC41BE0D99}"/>
                  </a:ext>
                </a:extLst>
              </p14:cNvPr>
              <p14:cNvContentPartPr/>
              <p14:nvPr/>
            </p14:nvContentPartPr>
            <p14:xfrm>
              <a:off x="3312744" y="2626624"/>
              <a:ext cx="1940760" cy="721800"/>
            </p14:xfrm>
          </p:contentPart>
        </mc:Choice>
        <mc:Fallback xmlns="">
          <p:pic>
            <p:nvPicPr>
              <p:cNvPr id="42" name="Pismo odręczne 41">
                <a:extLst>
                  <a:ext uri="{FF2B5EF4-FFF2-40B4-BE49-F238E27FC236}">
                    <a16:creationId xmlns:a16="http://schemas.microsoft.com/office/drawing/2014/main" id="{B0E574CB-6781-907C-B714-71AC41BE0D99}"/>
                  </a:ext>
                </a:extLst>
              </p:cNvPr>
              <p:cNvPicPr/>
              <p:nvPr/>
            </p:nvPicPr>
            <p:blipFill>
              <a:blip r:embed="rId79"/>
              <a:stretch>
                <a:fillRect/>
              </a:stretch>
            </p:blipFill>
            <p:spPr>
              <a:xfrm>
                <a:off x="3304104" y="2617984"/>
                <a:ext cx="195840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Pismo odręczne 42">
                <a:extLst>
                  <a:ext uri="{FF2B5EF4-FFF2-40B4-BE49-F238E27FC236}">
                    <a16:creationId xmlns:a16="http://schemas.microsoft.com/office/drawing/2014/main" id="{07ED5F6F-73EC-817B-0549-1BE352B9256F}"/>
                  </a:ext>
                </a:extLst>
              </p14:cNvPr>
              <p14:cNvContentPartPr/>
              <p14:nvPr/>
            </p14:nvContentPartPr>
            <p14:xfrm>
              <a:off x="2746824" y="3734344"/>
              <a:ext cx="727560" cy="1355040"/>
            </p14:xfrm>
          </p:contentPart>
        </mc:Choice>
        <mc:Fallback xmlns="">
          <p:pic>
            <p:nvPicPr>
              <p:cNvPr id="43" name="Pismo odręczne 42">
                <a:extLst>
                  <a:ext uri="{FF2B5EF4-FFF2-40B4-BE49-F238E27FC236}">
                    <a16:creationId xmlns:a16="http://schemas.microsoft.com/office/drawing/2014/main" id="{07ED5F6F-73EC-817B-0549-1BE352B9256F}"/>
                  </a:ext>
                </a:extLst>
              </p:cNvPr>
              <p:cNvPicPr/>
              <p:nvPr/>
            </p:nvPicPr>
            <p:blipFill>
              <a:blip r:embed="rId81"/>
              <a:stretch>
                <a:fillRect/>
              </a:stretch>
            </p:blipFill>
            <p:spPr>
              <a:xfrm>
                <a:off x="2738184" y="3725704"/>
                <a:ext cx="745200" cy="1372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Pismo odręczne 43">
                <a:extLst>
                  <a:ext uri="{FF2B5EF4-FFF2-40B4-BE49-F238E27FC236}">
                    <a16:creationId xmlns:a16="http://schemas.microsoft.com/office/drawing/2014/main" id="{8D4A4DE1-C8C6-9C6B-01D5-A9A723154154}"/>
                  </a:ext>
                </a:extLst>
              </p14:cNvPr>
              <p14:cNvContentPartPr/>
              <p14:nvPr/>
            </p14:nvContentPartPr>
            <p14:xfrm>
              <a:off x="4879464" y="5210344"/>
              <a:ext cx="1560240" cy="581400"/>
            </p14:xfrm>
          </p:contentPart>
        </mc:Choice>
        <mc:Fallback xmlns="">
          <p:pic>
            <p:nvPicPr>
              <p:cNvPr id="44" name="Pismo odręczne 43">
                <a:extLst>
                  <a:ext uri="{FF2B5EF4-FFF2-40B4-BE49-F238E27FC236}">
                    <a16:creationId xmlns:a16="http://schemas.microsoft.com/office/drawing/2014/main" id="{8D4A4DE1-C8C6-9C6B-01D5-A9A723154154}"/>
                  </a:ext>
                </a:extLst>
              </p:cNvPr>
              <p:cNvPicPr/>
              <p:nvPr/>
            </p:nvPicPr>
            <p:blipFill>
              <a:blip r:embed="rId83"/>
              <a:stretch>
                <a:fillRect/>
              </a:stretch>
            </p:blipFill>
            <p:spPr>
              <a:xfrm>
                <a:off x="4870464" y="5201704"/>
                <a:ext cx="157788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Pismo odręczne 44">
                <a:extLst>
                  <a:ext uri="{FF2B5EF4-FFF2-40B4-BE49-F238E27FC236}">
                    <a16:creationId xmlns:a16="http://schemas.microsoft.com/office/drawing/2014/main" id="{4B6FB2EE-88F1-11E4-CE36-22214B690E37}"/>
                  </a:ext>
                </a:extLst>
              </p14:cNvPr>
              <p14:cNvContentPartPr/>
              <p14:nvPr/>
            </p14:nvContentPartPr>
            <p14:xfrm>
              <a:off x="6637704" y="3650104"/>
              <a:ext cx="859320" cy="1229400"/>
            </p14:xfrm>
          </p:contentPart>
        </mc:Choice>
        <mc:Fallback xmlns="">
          <p:pic>
            <p:nvPicPr>
              <p:cNvPr id="45" name="Pismo odręczne 44">
                <a:extLst>
                  <a:ext uri="{FF2B5EF4-FFF2-40B4-BE49-F238E27FC236}">
                    <a16:creationId xmlns:a16="http://schemas.microsoft.com/office/drawing/2014/main" id="{4B6FB2EE-88F1-11E4-CE36-22214B690E37}"/>
                  </a:ext>
                </a:extLst>
              </p:cNvPr>
              <p:cNvPicPr/>
              <p:nvPr/>
            </p:nvPicPr>
            <p:blipFill>
              <a:blip r:embed="rId85"/>
              <a:stretch>
                <a:fillRect/>
              </a:stretch>
            </p:blipFill>
            <p:spPr>
              <a:xfrm>
                <a:off x="6628704" y="3641104"/>
                <a:ext cx="876960" cy="1247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Pismo odręczne 45">
                <a:extLst>
                  <a:ext uri="{FF2B5EF4-FFF2-40B4-BE49-F238E27FC236}">
                    <a16:creationId xmlns:a16="http://schemas.microsoft.com/office/drawing/2014/main" id="{7513A6CD-071F-9728-25BA-ABC5E37AB454}"/>
                  </a:ext>
                </a:extLst>
              </p14:cNvPr>
              <p14:cNvContentPartPr/>
              <p14:nvPr/>
            </p14:nvContentPartPr>
            <p14:xfrm>
              <a:off x="5247384" y="2644264"/>
              <a:ext cx="1542240" cy="580680"/>
            </p14:xfrm>
          </p:contentPart>
        </mc:Choice>
        <mc:Fallback xmlns="">
          <p:pic>
            <p:nvPicPr>
              <p:cNvPr id="46" name="Pismo odręczne 45">
                <a:extLst>
                  <a:ext uri="{FF2B5EF4-FFF2-40B4-BE49-F238E27FC236}">
                    <a16:creationId xmlns:a16="http://schemas.microsoft.com/office/drawing/2014/main" id="{7513A6CD-071F-9728-25BA-ABC5E37AB454}"/>
                  </a:ext>
                </a:extLst>
              </p:cNvPr>
              <p:cNvPicPr/>
              <p:nvPr/>
            </p:nvPicPr>
            <p:blipFill>
              <a:blip r:embed="rId87"/>
              <a:stretch>
                <a:fillRect/>
              </a:stretch>
            </p:blipFill>
            <p:spPr>
              <a:xfrm>
                <a:off x="5238384" y="2635624"/>
                <a:ext cx="1559880" cy="598320"/>
              </a:xfrm>
              <a:prstGeom prst="rect">
                <a:avLst/>
              </a:prstGeom>
            </p:spPr>
          </p:pic>
        </mc:Fallback>
      </mc:AlternateContent>
      <p:grpSp>
        <p:nvGrpSpPr>
          <p:cNvPr id="49" name="Grupa 48">
            <a:extLst>
              <a:ext uri="{FF2B5EF4-FFF2-40B4-BE49-F238E27FC236}">
                <a16:creationId xmlns:a16="http://schemas.microsoft.com/office/drawing/2014/main" id="{2593889F-AD39-4B9F-68C3-8A726B9E4E1B}"/>
              </a:ext>
            </a:extLst>
          </p:cNvPr>
          <p:cNvGrpSpPr/>
          <p:nvPr/>
        </p:nvGrpSpPr>
        <p:grpSpPr>
          <a:xfrm>
            <a:off x="6466704" y="4154464"/>
            <a:ext cx="1925640" cy="183600"/>
            <a:chOff x="6466704" y="4154464"/>
            <a:chExt cx="1925640" cy="183600"/>
          </a:xfrm>
        </p:grpSpPr>
        <mc:AlternateContent xmlns:mc="http://schemas.openxmlformats.org/markup-compatibility/2006" xmlns:p14="http://schemas.microsoft.com/office/powerpoint/2010/main">
          <mc:Choice Requires="p14">
            <p:contentPart p14:bwMode="auto" r:id="rId88">
              <p14:nvContentPartPr>
                <p14:cNvPr id="47" name="Pismo odręczne 46">
                  <a:extLst>
                    <a:ext uri="{FF2B5EF4-FFF2-40B4-BE49-F238E27FC236}">
                      <a16:creationId xmlns:a16="http://schemas.microsoft.com/office/drawing/2014/main" id="{35EBBA7C-9FB7-62D7-4673-C8FB68E2C33A}"/>
                    </a:ext>
                  </a:extLst>
                </p14:cNvPr>
                <p14:cNvContentPartPr/>
                <p14:nvPr/>
              </p14:nvContentPartPr>
              <p14:xfrm>
                <a:off x="6624024" y="4236904"/>
                <a:ext cx="1768320" cy="50040"/>
              </p14:xfrm>
            </p:contentPart>
          </mc:Choice>
          <mc:Fallback xmlns="">
            <p:pic>
              <p:nvPicPr>
                <p:cNvPr id="47" name="Pismo odręczne 46">
                  <a:extLst>
                    <a:ext uri="{FF2B5EF4-FFF2-40B4-BE49-F238E27FC236}">
                      <a16:creationId xmlns:a16="http://schemas.microsoft.com/office/drawing/2014/main" id="{35EBBA7C-9FB7-62D7-4673-C8FB68E2C33A}"/>
                    </a:ext>
                  </a:extLst>
                </p:cNvPr>
                <p:cNvPicPr/>
                <p:nvPr/>
              </p:nvPicPr>
              <p:blipFill>
                <a:blip r:embed="rId89"/>
                <a:stretch>
                  <a:fillRect/>
                </a:stretch>
              </p:blipFill>
              <p:spPr>
                <a:xfrm>
                  <a:off x="6615024" y="4228264"/>
                  <a:ext cx="1785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Pismo odręczne 47">
                  <a:extLst>
                    <a:ext uri="{FF2B5EF4-FFF2-40B4-BE49-F238E27FC236}">
                      <a16:creationId xmlns:a16="http://schemas.microsoft.com/office/drawing/2014/main" id="{30353ACD-C424-269D-5D5E-C617500B42B9}"/>
                    </a:ext>
                  </a:extLst>
                </p14:cNvPr>
                <p14:cNvContentPartPr/>
                <p14:nvPr/>
              </p14:nvContentPartPr>
              <p14:xfrm>
                <a:off x="6466704" y="4154464"/>
                <a:ext cx="242280" cy="183600"/>
              </p14:xfrm>
            </p:contentPart>
          </mc:Choice>
          <mc:Fallback xmlns="">
            <p:pic>
              <p:nvPicPr>
                <p:cNvPr id="48" name="Pismo odręczne 47">
                  <a:extLst>
                    <a:ext uri="{FF2B5EF4-FFF2-40B4-BE49-F238E27FC236}">
                      <a16:creationId xmlns:a16="http://schemas.microsoft.com/office/drawing/2014/main" id="{30353ACD-C424-269D-5D5E-C617500B42B9}"/>
                    </a:ext>
                  </a:extLst>
                </p:cNvPr>
                <p:cNvPicPr/>
                <p:nvPr/>
              </p:nvPicPr>
              <p:blipFill>
                <a:blip r:embed="rId91"/>
                <a:stretch>
                  <a:fillRect/>
                </a:stretch>
              </p:blipFill>
              <p:spPr>
                <a:xfrm>
                  <a:off x="6457704" y="4145464"/>
                  <a:ext cx="259920" cy="20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0" name="Pismo odręczne 49">
                <a:extLst>
                  <a:ext uri="{FF2B5EF4-FFF2-40B4-BE49-F238E27FC236}">
                    <a16:creationId xmlns:a16="http://schemas.microsoft.com/office/drawing/2014/main" id="{AC46A5BD-C539-7078-E1EF-7C2CBE62D723}"/>
                  </a:ext>
                </a:extLst>
              </p14:cNvPr>
              <p14:cNvContentPartPr/>
              <p14:nvPr/>
            </p14:nvContentPartPr>
            <p14:xfrm>
              <a:off x="4574544" y="5360824"/>
              <a:ext cx="154800" cy="258840"/>
            </p14:xfrm>
          </p:contentPart>
        </mc:Choice>
        <mc:Fallback xmlns="">
          <p:pic>
            <p:nvPicPr>
              <p:cNvPr id="50" name="Pismo odręczne 49">
                <a:extLst>
                  <a:ext uri="{FF2B5EF4-FFF2-40B4-BE49-F238E27FC236}">
                    <a16:creationId xmlns:a16="http://schemas.microsoft.com/office/drawing/2014/main" id="{AC46A5BD-C539-7078-E1EF-7C2CBE62D723}"/>
                  </a:ext>
                </a:extLst>
              </p:cNvPr>
              <p:cNvPicPr/>
              <p:nvPr/>
            </p:nvPicPr>
            <p:blipFill>
              <a:blip r:embed="rId93"/>
              <a:stretch>
                <a:fillRect/>
              </a:stretch>
            </p:blipFill>
            <p:spPr>
              <a:xfrm>
                <a:off x="4565904" y="5351824"/>
                <a:ext cx="1724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Pismo odręczne 50">
                <a:extLst>
                  <a:ext uri="{FF2B5EF4-FFF2-40B4-BE49-F238E27FC236}">
                    <a16:creationId xmlns:a16="http://schemas.microsoft.com/office/drawing/2014/main" id="{275091F9-DBE3-1F08-D581-5D833AC1C09F}"/>
                  </a:ext>
                </a:extLst>
              </p14:cNvPr>
              <p14:cNvContentPartPr/>
              <p14:nvPr/>
            </p14:nvContentPartPr>
            <p14:xfrm>
              <a:off x="6010224" y="4787344"/>
              <a:ext cx="57960" cy="67320"/>
            </p14:xfrm>
          </p:contentPart>
        </mc:Choice>
        <mc:Fallback xmlns="">
          <p:pic>
            <p:nvPicPr>
              <p:cNvPr id="51" name="Pismo odręczne 50">
                <a:extLst>
                  <a:ext uri="{FF2B5EF4-FFF2-40B4-BE49-F238E27FC236}">
                    <a16:creationId xmlns:a16="http://schemas.microsoft.com/office/drawing/2014/main" id="{275091F9-DBE3-1F08-D581-5D833AC1C09F}"/>
                  </a:ext>
                </a:extLst>
              </p:cNvPr>
              <p:cNvPicPr/>
              <p:nvPr/>
            </p:nvPicPr>
            <p:blipFill>
              <a:blip r:embed="rId95"/>
              <a:stretch>
                <a:fillRect/>
              </a:stretch>
            </p:blipFill>
            <p:spPr>
              <a:xfrm>
                <a:off x="6001224" y="4778344"/>
                <a:ext cx="75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Pismo odręczne 51">
                <a:extLst>
                  <a:ext uri="{FF2B5EF4-FFF2-40B4-BE49-F238E27FC236}">
                    <a16:creationId xmlns:a16="http://schemas.microsoft.com/office/drawing/2014/main" id="{ABA41A0D-9A09-B28B-7462-5124A352DFFF}"/>
                  </a:ext>
                </a:extLst>
              </p14:cNvPr>
              <p14:cNvContentPartPr/>
              <p14:nvPr/>
            </p14:nvContentPartPr>
            <p14:xfrm>
              <a:off x="4142184" y="2717704"/>
              <a:ext cx="16200" cy="320040"/>
            </p14:xfrm>
          </p:contentPart>
        </mc:Choice>
        <mc:Fallback xmlns="">
          <p:pic>
            <p:nvPicPr>
              <p:cNvPr id="52" name="Pismo odręczne 51">
                <a:extLst>
                  <a:ext uri="{FF2B5EF4-FFF2-40B4-BE49-F238E27FC236}">
                    <a16:creationId xmlns:a16="http://schemas.microsoft.com/office/drawing/2014/main" id="{ABA41A0D-9A09-B28B-7462-5124A352DFFF}"/>
                  </a:ext>
                </a:extLst>
              </p:cNvPr>
              <p:cNvPicPr/>
              <p:nvPr/>
            </p:nvPicPr>
            <p:blipFill>
              <a:blip r:embed="rId97"/>
              <a:stretch>
                <a:fillRect/>
              </a:stretch>
            </p:blipFill>
            <p:spPr>
              <a:xfrm>
                <a:off x="4133544" y="2709064"/>
                <a:ext cx="338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Pismo odręczne 52">
                <a:extLst>
                  <a:ext uri="{FF2B5EF4-FFF2-40B4-BE49-F238E27FC236}">
                    <a16:creationId xmlns:a16="http://schemas.microsoft.com/office/drawing/2014/main" id="{86FF923B-1C5B-B956-7B8B-3153B0CABA39}"/>
                  </a:ext>
                </a:extLst>
              </p14:cNvPr>
              <p14:cNvContentPartPr/>
              <p14:nvPr/>
            </p14:nvContentPartPr>
            <p14:xfrm>
              <a:off x="4023744" y="2911024"/>
              <a:ext cx="225000" cy="149760"/>
            </p14:xfrm>
          </p:contentPart>
        </mc:Choice>
        <mc:Fallback xmlns="">
          <p:pic>
            <p:nvPicPr>
              <p:cNvPr id="53" name="Pismo odręczne 52">
                <a:extLst>
                  <a:ext uri="{FF2B5EF4-FFF2-40B4-BE49-F238E27FC236}">
                    <a16:creationId xmlns:a16="http://schemas.microsoft.com/office/drawing/2014/main" id="{86FF923B-1C5B-B956-7B8B-3153B0CABA39}"/>
                  </a:ext>
                </a:extLst>
              </p:cNvPr>
              <p:cNvPicPr/>
              <p:nvPr/>
            </p:nvPicPr>
            <p:blipFill>
              <a:blip r:embed="rId99"/>
              <a:stretch>
                <a:fillRect/>
              </a:stretch>
            </p:blipFill>
            <p:spPr>
              <a:xfrm>
                <a:off x="4014744" y="2902024"/>
                <a:ext cx="242640" cy="167400"/>
              </a:xfrm>
              <a:prstGeom prst="rect">
                <a:avLst/>
              </a:prstGeom>
            </p:spPr>
          </p:pic>
        </mc:Fallback>
      </mc:AlternateContent>
      <p:grpSp>
        <p:nvGrpSpPr>
          <p:cNvPr id="84" name="Grupa 83">
            <a:extLst>
              <a:ext uri="{FF2B5EF4-FFF2-40B4-BE49-F238E27FC236}">
                <a16:creationId xmlns:a16="http://schemas.microsoft.com/office/drawing/2014/main" id="{50D468F5-451D-0A7C-2BA0-C83990F15978}"/>
              </a:ext>
            </a:extLst>
          </p:cNvPr>
          <p:cNvGrpSpPr/>
          <p:nvPr/>
        </p:nvGrpSpPr>
        <p:grpSpPr>
          <a:xfrm>
            <a:off x="3319944" y="2305144"/>
            <a:ext cx="5072760" cy="385560"/>
            <a:chOff x="3319944" y="2305144"/>
            <a:chExt cx="5072760" cy="385560"/>
          </a:xfrm>
        </p:grpSpPr>
        <mc:AlternateContent xmlns:mc="http://schemas.openxmlformats.org/markup-compatibility/2006" xmlns:p14="http://schemas.microsoft.com/office/powerpoint/2010/main">
          <mc:Choice Requires="p14">
            <p:contentPart p14:bwMode="auto" r:id="rId100">
              <p14:nvContentPartPr>
                <p14:cNvPr id="55" name="Pismo odręczne 54">
                  <a:extLst>
                    <a:ext uri="{FF2B5EF4-FFF2-40B4-BE49-F238E27FC236}">
                      <a16:creationId xmlns:a16="http://schemas.microsoft.com/office/drawing/2014/main" id="{118035F6-388B-8081-39E6-42DE083B9FB8}"/>
                    </a:ext>
                  </a:extLst>
                </p14:cNvPr>
                <p14:cNvContentPartPr/>
                <p14:nvPr/>
              </p14:nvContentPartPr>
              <p14:xfrm>
                <a:off x="3319944" y="2537344"/>
                <a:ext cx="218520" cy="82440"/>
              </p14:xfrm>
            </p:contentPart>
          </mc:Choice>
          <mc:Fallback xmlns="">
            <p:pic>
              <p:nvPicPr>
                <p:cNvPr id="55" name="Pismo odręczne 54">
                  <a:extLst>
                    <a:ext uri="{FF2B5EF4-FFF2-40B4-BE49-F238E27FC236}">
                      <a16:creationId xmlns:a16="http://schemas.microsoft.com/office/drawing/2014/main" id="{118035F6-388B-8081-39E6-42DE083B9FB8}"/>
                    </a:ext>
                  </a:extLst>
                </p:cNvPr>
                <p:cNvPicPr/>
                <p:nvPr/>
              </p:nvPicPr>
              <p:blipFill>
                <a:blip r:embed="rId101"/>
                <a:stretch>
                  <a:fillRect/>
                </a:stretch>
              </p:blipFill>
              <p:spPr>
                <a:xfrm>
                  <a:off x="3311304" y="2528344"/>
                  <a:ext cx="236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Pismo odręczne 55">
                  <a:extLst>
                    <a:ext uri="{FF2B5EF4-FFF2-40B4-BE49-F238E27FC236}">
                      <a16:creationId xmlns:a16="http://schemas.microsoft.com/office/drawing/2014/main" id="{190AFB2F-89B1-443E-C5B8-1EF8F8B1AEAF}"/>
                    </a:ext>
                  </a:extLst>
                </p14:cNvPr>
                <p14:cNvContentPartPr/>
                <p14:nvPr/>
              </p14:nvContentPartPr>
              <p14:xfrm>
                <a:off x="3578784" y="2523304"/>
                <a:ext cx="100080" cy="88560"/>
              </p14:xfrm>
            </p:contentPart>
          </mc:Choice>
          <mc:Fallback xmlns="">
            <p:pic>
              <p:nvPicPr>
                <p:cNvPr id="56" name="Pismo odręczne 55">
                  <a:extLst>
                    <a:ext uri="{FF2B5EF4-FFF2-40B4-BE49-F238E27FC236}">
                      <a16:creationId xmlns:a16="http://schemas.microsoft.com/office/drawing/2014/main" id="{190AFB2F-89B1-443E-C5B8-1EF8F8B1AEAF}"/>
                    </a:ext>
                  </a:extLst>
                </p:cNvPr>
                <p:cNvPicPr/>
                <p:nvPr/>
              </p:nvPicPr>
              <p:blipFill>
                <a:blip r:embed="rId103"/>
                <a:stretch>
                  <a:fillRect/>
                </a:stretch>
              </p:blipFill>
              <p:spPr>
                <a:xfrm>
                  <a:off x="3570144" y="2514304"/>
                  <a:ext cx="117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Pismo odręczne 56">
                  <a:extLst>
                    <a:ext uri="{FF2B5EF4-FFF2-40B4-BE49-F238E27FC236}">
                      <a16:creationId xmlns:a16="http://schemas.microsoft.com/office/drawing/2014/main" id="{621EA2A0-3BC5-59BC-3517-3E383B05BAD3}"/>
                    </a:ext>
                  </a:extLst>
                </p14:cNvPr>
                <p14:cNvContentPartPr/>
                <p14:nvPr/>
              </p14:nvContentPartPr>
              <p14:xfrm>
                <a:off x="3661944" y="2603224"/>
                <a:ext cx="80280" cy="21600"/>
              </p14:xfrm>
            </p:contentPart>
          </mc:Choice>
          <mc:Fallback xmlns="">
            <p:pic>
              <p:nvPicPr>
                <p:cNvPr id="57" name="Pismo odręczne 56">
                  <a:extLst>
                    <a:ext uri="{FF2B5EF4-FFF2-40B4-BE49-F238E27FC236}">
                      <a16:creationId xmlns:a16="http://schemas.microsoft.com/office/drawing/2014/main" id="{621EA2A0-3BC5-59BC-3517-3E383B05BAD3}"/>
                    </a:ext>
                  </a:extLst>
                </p:cNvPr>
                <p:cNvPicPr/>
                <p:nvPr/>
              </p:nvPicPr>
              <p:blipFill>
                <a:blip r:embed="rId105"/>
                <a:stretch>
                  <a:fillRect/>
                </a:stretch>
              </p:blipFill>
              <p:spPr>
                <a:xfrm>
                  <a:off x="3653304" y="2594224"/>
                  <a:ext cx="97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Pismo odręczne 57">
                  <a:extLst>
                    <a:ext uri="{FF2B5EF4-FFF2-40B4-BE49-F238E27FC236}">
                      <a16:creationId xmlns:a16="http://schemas.microsoft.com/office/drawing/2014/main" id="{E6DE8F88-77A6-2179-4354-7C999075575F}"/>
                    </a:ext>
                  </a:extLst>
                </p14:cNvPr>
                <p14:cNvContentPartPr/>
                <p14:nvPr/>
              </p14:nvContentPartPr>
              <p14:xfrm>
                <a:off x="3793704" y="2546704"/>
                <a:ext cx="60120" cy="34560"/>
              </p14:xfrm>
            </p:contentPart>
          </mc:Choice>
          <mc:Fallback xmlns="">
            <p:pic>
              <p:nvPicPr>
                <p:cNvPr id="58" name="Pismo odręczne 57">
                  <a:extLst>
                    <a:ext uri="{FF2B5EF4-FFF2-40B4-BE49-F238E27FC236}">
                      <a16:creationId xmlns:a16="http://schemas.microsoft.com/office/drawing/2014/main" id="{E6DE8F88-77A6-2179-4354-7C999075575F}"/>
                    </a:ext>
                  </a:extLst>
                </p:cNvPr>
                <p:cNvPicPr/>
                <p:nvPr/>
              </p:nvPicPr>
              <p:blipFill>
                <a:blip r:embed="rId107"/>
                <a:stretch>
                  <a:fillRect/>
                </a:stretch>
              </p:blipFill>
              <p:spPr>
                <a:xfrm>
                  <a:off x="3785064" y="2538064"/>
                  <a:ext cx="77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Pismo odręczne 58">
                  <a:extLst>
                    <a:ext uri="{FF2B5EF4-FFF2-40B4-BE49-F238E27FC236}">
                      <a16:creationId xmlns:a16="http://schemas.microsoft.com/office/drawing/2014/main" id="{78EA9569-CA63-7E71-69FE-FD7D5831497F}"/>
                    </a:ext>
                  </a:extLst>
                </p14:cNvPr>
                <p14:cNvContentPartPr/>
                <p14:nvPr/>
              </p14:nvContentPartPr>
              <p14:xfrm>
                <a:off x="3773544" y="2506744"/>
                <a:ext cx="100080" cy="183960"/>
              </p14:xfrm>
            </p:contentPart>
          </mc:Choice>
          <mc:Fallback xmlns="">
            <p:pic>
              <p:nvPicPr>
                <p:cNvPr id="59" name="Pismo odręczne 58">
                  <a:extLst>
                    <a:ext uri="{FF2B5EF4-FFF2-40B4-BE49-F238E27FC236}">
                      <a16:creationId xmlns:a16="http://schemas.microsoft.com/office/drawing/2014/main" id="{78EA9569-CA63-7E71-69FE-FD7D5831497F}"/>
                    </a:ext>
                  </a:extLst>
                </p:cNvPr>
                <p:cNvPicPr/>
                <p:nvPr/>
              </p:nvPicPr>
              <p:blipFill>
                <a:blip r:embed="rId109"/>
                <a:stretch>
                  <a:fillRect/>
                </a:stretch>
              </p:blipFill>
              <p:spPr>
                <a:xfrm>
                  <a:off x="3764544" y="2498104"/>
                  <a:ext cx="117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Pismo odręczne 60">
                  <a:extLst>
                    <a:ext uri="{FF2B5EF4-FFF2-40B4-BE49-F238E27FC236}">
                      <a16:creationId xmlns:a16="http://schemas.microsoft.com/office/drawing/2014/main" id="{B1697E73-14EB-969F-5620-AA0CE115993B}"/>
                    </a:ext>
                  </a:extLst>
                </p14:cNvPr>
                <p14:cNvContentPartPr/>
                <p14:nvPr/>
              </p14:nvContentPartPr>
              <p14:xfrm>
                <a:off x="3996384" y="2366704"/>
                <a:ext cx="94320" cy="226440"/>
              </p14:xfrm>
            </p:contentPart>
          </mc:Choice>
          <mc:Fallback xmlns="">
            <p:pic>
              <p:nvPicPr>
                <p:cNvPr id="61" name="Pismo odręczne 60">
                  <a:extLst>
                    <a:ext uri="{FF2B5EF4-FFF2-40B4-BE49-F238E27FC236}">
                      <a16:creationId xmlns:a16="http://schemas.microsoft.com/office/drawing/2014/main" id="{B1697E73-14EB-969F-5620-AA0CE115993B}"/>
                    </a:ext>
                  </a:extLst>
                </p:cNvPr>
                <p:cNvPicPr/>
                <p:nvPr/>
              </p:nvPicPr>
              <p:blipFill>
                <a:blip r:embed="rId111"/>
                <a:stretch>
                  <a:fillRect/>
                </a:stretch>
              </p:blipFill>
              <p:spPr>
                <a:xfrm>
                  <a:off x="3987384" y="2357704"/>
                  <a:ext cx="1119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Pismo odręczne 61">
                  <a:extLst>
                    <a:ext uri="{FF2B5EF4-FFF2-40B4-BE49-F238E27FC236}">
                      <a16:creationId xmlns:a16="http://schemas.microsoft.com/office/drawing/2014/main" id="{980D8D7C-C267-BDE1-90B4-F301BF6B1BA5}"/>
                    </a:ext>
                  </a:extLst>
                </p14:cNvPr>
                <p14:cNvContentPartPr/>
                <p14:nvPr/>
              </p14:nvContentPartPr>
              <p14:xfrm>
                <a:off x="4161984" y="2424304"/>
                <a:ext cx="156240" cy="155880"/>
              </p14:xfrm>
            </p:contentPart>
          </mc:Choice>
          <mc:Fallback xmlns="">
            <p:pic>
              <p:nvPicPr>
                <p:cNvPr id="62" name="Pismo odręczne 61">
                  <a:extLst>
                    <a:ext uri="{FF2B5EF4-FFF2-40B4-BE49-F238E27FC236}">
                      <a16:creationId xmlns:a16="http://schemas.microsoft.com/office/drawing/2014/main" id="{980D8D7C-C267-BDE1-90B4-F301BF6B1BA5}"/>
                    </a:ext>
                  </a:extLst>
                </p:cNvPr>
                <p:cNvPicPr/>
                <p:nvPr/>
              </p:nvPicPr>
              <p:blipFill>
                <a:blip r:embed="rId113"/>
                <a:stretch>
                  <a:fillRect/>
                </a:stretch>
              </p:blipFill>
              <p:spPr>
                <a:xfrm>
                  <a:off x="4153344" y="2415304"/>
                  <a:ext cx="173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Pismo odręczne 62">
                  <a:extLst>
                    <a:ext uri="{FF2B5EF4-FFF2-40B4-BE49-F238E27FC236}">
                      <a16:creationId xmlns:a16="http://schemas.microsoft.com/office/drawing/2014/main" id="{8F290541-70E5-B491-416E-0D08282855C8}"/>
                    </a:ext>
                  </a:extLst>
                </p14:cNvPr>
                <p14:cNvContentPartPr/>
                <p14:nvPr/>
              </p14:nvContentPartPr>
              <p14:xfrm>
                <a:off x="4355304" y="2379664"/>
                <a:ext cx="148680" cy="166320"/>
              </p14:xfrm>
            </p:contentPart>
          </mc:Choice>
          <mc:Fallback xmlns="">
            <p:pic>
              <p:nvPicPr>
                <p:cNvPr id="63" name="Pismo odręczne 62">
                  <a:extLst>
                    <a:ext uri="{FF2B5EF4-FFF2-40B4-BE49-F238E27FC236}">
                      <a16:creationId xmlns:a16="http://schemas.microsoft.com/office/drawing/2014/main" id="{8F290541-70E5-B491-416E-0D08282855C8}"/>
                    </a:ext>
                  </a:extLst>
                </p:cNvPr>
                <p:cNvPicPr/>
                <p:nvPr/>
              </p:nvPicPr>
              <p:blipFill>
                <a:blip r:embed="rId115"/>
                <a:stretch>
                  <a:fillRect/>
                </a:stretch>
              </p:blipFill>
              <p:spPr>
                <a:xfrm>
                  <a:off x="4346304" y="2371024"/>
                  <a:ext cx="166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Pismo odręczne 63">
                  <a:extLst>
                    <a:ext uri="{FF2B5EF4-FFF2-40B4-BE49-F238E27FC236}">
                      <a16:creationId xmlns:a16="http://schemas.microsoft.com/office/drawing/2014/main" id="{7AEE9FD4-E536-4ABF-04F3-97EA190EEDB1}"/>
                    </a:ext>
                  </a:extLst>
                </p14:cNvPr>
                <p14:cNvContentPartPr/>
                <p14:nvPr/>
              </p14:nvContentPartPr>
              <p14:xfrm>
                <a:off x="4655904" y="2482984"/>
                <a:ext cx="252360" cy="69480"/>
              </p14:xfrm>
            </p:contentPart>
          </mc:Choice>
          <mc:Fallback xmlns="">
            <p:pic>
              <p:nvPicPr>
                <p:cNvPr id="64" name="Pismo odręczne 63">
                  <a:extLst>
                    <a:ext uri="{FF2B5EF4-FFF2-40B4-BE49-F238E27FC236}">
                      <a16:creationId xmlns:a16="http://schemas.microsoft.com/office/drawing/2014/main" id="{7AEE9FD4-E536-4ABF-04F3-97EA190EEDB1}"/>
                    </a:ext>
                  </a:extLst>
                </p:cNvPr>
                <p:cNvPicPr/>
                <p:nvPr/>
              </p:nvPicPr>
              <p:blipFill>
                <a:blip r:embed="rId117"/>
                <a:stretch>
                  <a:fillRect/>
                </a:stretch>
              </p:blipFill>
              <p:spPr>
                <a:xfrm>
                  <a:off x="4647264" y="2473984"/>
                  <a:ext cx="270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Pismo odręczne 64">
                  <a:extLst>
                    <a:ext uri="{FF2B5EF4-FFF2-40B4-BE49-F238E27FC236}">
                      <a16:creationId xmlns:a16="http://schemas.microsoft.com/office/drawing/2014/main" id="{00DB03C8-06A0-1CA9-1966-D0A081394D0D}"/>
                    </a:ext>
                  </a:extLst>
                </p14:cNvPr>
                <p14:cNvContentPartPr/>
                <p14:nvPr/>
              </p14:nvContentPartPr>
              <p14:xfrm>
                <a:off x="4899624" y="2373904"/>
                <a:ext cx="360" cy="360"/>
              </p14:xfrm>
            </p:contentPart>
          </mc:Choice>
          <mc:Fallback xmlns="">
            <p:pic>
              <p:nvPicPr>
                <p:cNvPr id="65" name="Pismo odręczne 64">
                  <a:extLst>
                    <a:ext uri="{FF2B5EF4-FFF2-40B4-BE49-F238E27FC236}">
                      <a16:creationId xmlns:a16="http://schemas.microsoft.com/office/drawing/2014/main" id="{00DB03C8-06A0-1CA9-1966-D0A081394D0D}"/>
                    </a:ext>
                  </a:extLst>
                </p:cNvPr>
                <p:cNvPicPr/>
                <p:nvPr/>
              </p:nvPicPr>
              <p:blipFill>
                <a:blip r:embed="rId119"/>
                <a:stretch>
                  <a:fillRect/>
                </a:stretch>
              </p:blipFill>
              <p:spPr>
                <a:xfrm>
                  <a:off x="4890624" y="23649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Pismo odręczne 65">
                  <a:extLst>
                    <a:ext uri="{FF2B5EF4-FFF2-40B4-BE49-F238E27FC236}">
                      <a16:creationId xmlns:a16="http://schemas.microsoft.com/office/drawing/2014/main" id="{64216702-15AD-581D-AA95-A46567778C63}"/>
                    </a:ext>
                  </a:extLst>
                </p14:cNvPr>
                <p14:cNvContentPartPr/>
                <p14:nvPr/>
              </p14:nvContentPartPr>
              <p14:xfrm>
                <a:off x="4995384" y="2305144"/>
                <a:ext cx="14760" cy="213840"/>
              </p14:xfrm>
            </p:contentPart>
          </mc:Choice>
          <mc:Fallback xmlns="">
            <p:pic>
              <p:nvPicPr>
                <p:cNvPr id="66" name="Pismo odręczne 65">
                  <a:extLst>
                    <a:ext uri="{FF2B5EF4-FFF2-40B4-BE49-F238E27FC236}">
                      <a16:creationId xmlns:a16="http://schemas.microsoft.com/office/drawing/2014/main" id="{64216702-15AD-581D-AA95-A46567778C63}"/>
                    </a:ext>
                  </a:extLst>
                </p:cNvPr>
                <p:cNvPicPr/>
                <p:nvPr/>
              </p:nvPicPr>
              <p:blipFill>
                <a:blip r:embed="rId121"/>
                <a:stretch>
                  <a:fillRect/>
                </a:stretch>
              </p:blipFill>
              <p:spPr>
                <a:xfrm>
                  <a:off x="4986384" y="2296144"/>
                  <a:ext cx="32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Pismo odręczne 67">
                  <a:extLst>
                    <a:ext uri="{FF2B5EF4-FFF2-40B4-BE49-F238E27FC236}">
                      <a16:creationId xmlns:a16="http://schemas.microsoft.com/office/drawing/2014/main" id="{3432D8C8-7E08-FE14-F6AF-8A203F89C713}"/>
                    </a:ext>
                  </a:extLst>
                </p14:cNvPr>
                <p14:cNvContentPartPr/>
                <p14:nvPr/>
              </p14:nvContentPartPr>
              <p14:xfrm>
                <a:off x="5264664" y="2413864"/>
                <a:ext cx="351000" cy="209880"/>
              </p14:xfrm>
            </p:contentPart>
          </mc:Choice>
          <mc:Fallback xmlns="">
            <p:pic>
              <p:nvPicPr>
                <p:cNvPr id="68" name="Pismo odręczne 67">
                  <a:extLst>
                    <a:ext uri="{FF2B5EF4-FFF2-40B4-BE49-F238E27FC236}">
                      <a16:creationId xmlns:a16="http://schemas.microsoft.com/office/drawing/2014/main" id="{3432D8C8-7E08-FE14-F6AF-8A203F89C713}"/>
                    </a:ext>
                  </a:extLst>
                </p:cNvPr>
                <p:cNvPicPr/>
                <p:nvPr/>
              </p:nvPicPr>
              <p:blipFill>
                <a:blip r:embed="rId123"/>
                <a:stretch>
                  <a:fillRect/>
                </a:stretch>
              </p:blipFill>
              <p:spPr>
                <a:xfrm>
                  <a:off x="5255664" y="2404864"/>
                  <a:ext cx="3686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Pismo odręczne 68">
                  <a:extLst>
                    <a:ext uri="{FF2B5EF4-FFF2-40B4-BE49-F238E27FC236}">
                      <a16:creationId xmlns:a16="http://schemas.microsoft.com/office/drawing/2014/main" id="{A783F02F-4416-E471-AB6B-CD70CDE0C4FF}"/>
                    </a:ext>
                  </a:extLst>
                </p14:cNvPr>
                <p14:cNvContentPartPr/>
                <p14:nvPr/>
              </p14:nvContentPartPr>
              <p14:xfrm>
                <a:off x="5674704" y="2464264"/>
                <a:ext cx="91800" cy="191520"/>
              </p14:xfrm>
            </p:contentPart>
          </mc:Choice>
          <mc:Fallback xmlns="">
            <p:pic>
              <p:nvPicPr>
                <p:cNvPr id="69" name="Pismo odręczne 68">
                  <a:extLst>
                    <a:ext uri="{FF2B5EF4-FFF2-40B4-BE49-F238E27FC236}">
                      <a16:creationId xmlns:a16="http://schemas.microsoft.com/office/drawing/2014/main" id="{A783F02F-4416-E471-AB6B-CD70CDE0C4FF}"/>
                    </a:ext>
                  </a:extLst>
                </p:cNvPr>
                <p:cNvPicPr/>
                <p:nvPr/>
              </p:nvPicPr>
              <p:blipFill>
                <a:blip r:embed="rId125"/>
                <a:stretch>
                  <a:fillRect/>
                </a:stretch>
              </p:blipFill>
              <p:spPr>
                <a:xfrm>
                  <a:off x="5665704" y="2455264"/>
                  <a:ext cx="1094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0" name="Pismo odręczne 69">
                  <a:extLst>
                    <a:ext uri="{FF2B5EF4-FFF2-40B4-BE49-F238E27FC236}">
                      <a16:creationId xmlns:a16="http://schemas.microsoft.com/office/drawing/2014/main" id="{CA7851D6-3AF7-2E00-DEB0-9D8FED1585E9}"/>
                    </a:ext>
                  </a:extLst>
                </p14:cNvPr>
                <p14:cNvContentPartPr/>
                <p14:nvPr/>
              </p14:nvContentPartPr>
              <p14:xfrm>
                <a:off x="5748504" y="2327104"/>
                <a:ext cx="2880" cy="4320"/>
              </p14:xfrm>
            </p:contentPart>
          </mc:Choice>
          <mc:Fallback xmlns="">
            <p:pic>
              <p:nvPicPr>
                <p:cNvPr id="70" name="Pismo odręczne 69">
                  <a:extLst>
                    <a:ext uri="{FF2B5EF4-FFF2-40B4-BE49-F238E27FC236}">
                      <a16:creationId xmlns:a16="http://schemas.microsoft.com/office/drawing/2014/main" id="{CA7851D6-3AF7-2E00-DEB0-9D8FED1585E9}"/>
                    </a:ext>
                  </a:extLst>
                </p:cNvPr>
                <p:cNvPicPr/>
                <p:nvPr/>
              </p:nvPicPr>
              <p:blipFill>
                <a:blip r:embed="rId127"/>
                <a:stretch>
                  <a:fillRect/>
                </a:stretch>
              </p:blipFill>
              <p:spPr>
                <a:xfrm>
                  <a:off x="5739864" y="2318464"/>
                  <a:ext cx="20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 name="Pismo odręczne 70">
                  <a:extLst>
                    <a:ext uri="{FF2B5EF4-FFF2-40B4-BE49-F238E27FC236}">
                      <a16:creationId xmlns:a16="http://schemas.microsoft.com/office/drawing/2014/main" id="{EAC4A1B9-EDA9-77B5-DFA1-7AE7229EE0CE}"/>
                    </a:ext>
                  </a:extLst>
                </p14:cNvPr>
                <p14:cNvContentPartPr/>
                <p14:nvPr/>
              </p14:nvContentPartPr>
              <p14:xfrm>
                <a:off x="5821944" y="2447704"/>
                <a:ext cx="162360" cy="204120"/>
              </p14:xfrm>
            </p:contentPart>
          </mc:Choice>
          <mc:Fallback xmlns="">
            <p:pic>
              <p:nvPicPr>
                <p:cNvPr id="71" name="Pismo odręczne 70">
                  <a:extLst>
                    <a:ext uri="{FF2B5EF4-FFF2-40B4-BE49-F238E27FC236}">
                      <a16:creationId xmlns:a16="http://schemas.microsoft.com/office/drawing/2014/main" id="{EAC4A1B9-EDA9-77B5-DFA1-7AE7229EE0CE}"/>
                    </a:ext>
                  </a:extLst>
                </p:cNvPr>
                <p:cNvPicPr/>
                <p:nvPr/>
              </p:nvPicPr>
              <p:blipFill>
                <a:blip r:embed="rId129"/>
                <a:stretch>
                  <a:fillRect/>
                </a:stretch>
              </p:blipFill>
              <p:spPr>
                <a:xfrm>
                  <a:off x="5813304" y="2439064"/>
                  <a:ext cx="1800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 name="Pismo odręczne 71">
                  <a:extLst>
                    <a:ext uri="{FF2B5EF4-FFF2-40B4-BE49-F238E27FC236}">
                      <a16:creationId xmlns:a16="http://schemas.microsoft.com/office/drawing/2014/main" id="{4ACA202B-D2BC-9AED-A9F1-F7892B4629E1}"/>
                    </a:ext>
                  </a:extLst>
                </p14:cNvPr>
                <p14:cNvContentPartPr/>
                <p14:nvPr/>
              </p14:nvContentPartPr>
              <p14:xfrm>
                <a:off x="6036864" y="2318104"/>
                <a:ext cx="8640" cy="193680"/>
              </p14:xfrm>
            </p:contentPart>
          </mc:Choice>
          <mc:Fallback xmlns="">
            <p:pic>
              <p:nvPicPr>
                <p:cNvPr id="72" name="Pismo odręczne 71">
                  <a:extLst>
                    <a:ext uri="{FF2B5EF4-FFF2-40B4-BE49-F238E27FC236}">
                      <a16:creationId xmlns:a16="http://schemas.microsoft.com/office/drawing/2014/main" id="{4ACA202B-D2BC-9AED-A9F1-F7892B4629E1}"/>
                    </a:ext>
                  </a:extLst>
                </p:cNvPr>
                <p:cNvPicPr/>
                <p:nvPr/>
              </p:nvPicPr>
              <p:blipFill>
                <a:blip r:embed="rId131"/>
                <a:stretch>
                  <a:fillRect/>
                </a:stretch>
              </p:blipFill>
              <p:spPr>
                <a:xfrm>
                  <a:off x="6028224" y="2309104"/>
                  <a:ext cx="262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Pismo odręczne 72">
                  <a:extLst>
                    <a:ext uri="{FF2B5EF4-FFF2-40B4-BE49-F238E27FC236}">
                      <a16:creationId xmlns:a16="http://schemas.microsoft.com/office/drawing/2014/main" id="{DBD1CC38-42F1-8E7B-F424-C8CFE9D2B92D}"/>
                    </a:ext>
                  </a:extLst>
                </p14:cNvPr>
                <p14:cNvContentPartPr/>
                <p14:nvPr/>
              </p14:nvContentPartPr>
              <p14:xfrm>
                <a:off x="6012024" y="2429704"/>
                <a:ext cx="68400" cy="13680"/>
              </p14:xfrm>
            </p:contentPart>
          </mc:Choice>
          <mc:Fallback xmlns="">
            <p:pic>
              <p:nvPicPr>
                <p:cNvPr id="73" name="Pismo odręczne 72">
                  <a:extLst>
                    <a:ext uri="{FF2B5EF4-FFF2-40B4-BE49-F238E27FC236}">
                      <a16:creationId xmlns:a16="http://schemas.microsoft.com/office/drawing/2014/main" id="{DBD1CC38-42F1-8E7B-F424-C8CFE9D2B92D}"/>
                    </a:ext>
                  </a:extLst>
                </p:cNvPr>
                <p:cNvPicPr/>
                <p:nvPr/>
              </p:nvPicPr>
              <p:blipFill>
                <a:blip r:embed="rId133"/>
                <a:stretch>
                  <a:fillRect/>
                </a:stretch>
              </p:blipFill>
              <p:spPr>
                <a:xfrm>
                  <a:off x="6003384" y="2421064"/>
                  <a:ext cx="86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4" name="Pismo odręczne 73">
                  <a:extLst>
                    <a:ext uri="{FF2B5EF4-FFF2-40B4-BE49-F238E27FC236}">
                      <a16:creationId xmlns:a16="http://schemas.microsoft.com/office/drawing/2014/main" id="{2167E23C-2C5A-4031-C0CA-BE3E9F587461}"/>
                    </a:ext>
                  </a:extLst>
                </p14:cNvPr>
                <p14:cNvContentPartPr/>
                <p14:nvPr/>
              </p14:nvContentPartPr>
              <p14:xfrm>
                <a:off x="6147744" y="2330704"/>
                <a:ext cx="353160" cy="222840"/>
              </p14:xfrm>
            </p:contentPart>
          </mc:Choice>
          <mc:Fallback xmlns="">
            <p:pic>
              <p:nvPicPr>
                <p:cNvPr id="74" name="Pismo odręczne 73">
                  <a:extLst>
                    <a:ext uri="{FF2B5EF4-FFF2-40B4-BE49-F238E27FC236}">
                      <a16:creationId xmlns:a16="http://schemas.microsoft.com/office/drawing/2014/main" id="{2167E23C-2C5A-4031-C0CA-BE3E9F587461}"/>
                    </a:ext>
                  </a:extLst>
                </p:cNvPr>
                <p:cNvPicPr/>
                <p:nvPr/>
              </p:nvPicPr>
              <p:blipFill>
                <a:blip r:embed="rId135"/>
                <a:stretch>
                  <a:fillRect/>
                </a:stretch>
              </p:blipFill>
              <p:spPr>
                <a:xfrm>
                  <a:off x="6138744" y="2321704"/>
                  <a:ext cx="3708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5" name="Pismo odręczne 74">
                  <a:extLst>
                    <a:ext uri="{FF2B5EF4-FFF2-40B4-BE49-F238E27FC236}">
                      <a16:creationId xmlns:a16="http://schemas.microsoft.com/office/drawing/2014/main" id="{9C5873A3-EC2B-D5D8-C459-36F89F82B66C}"/>
                    </a:ext>
                  </a:extLst>
                </p14:cNvPr>
                <p14:cNvContentPartPr/>
                <p14:nvPr/>
              </p14:nvContentPartPr>
              <p14:xfrm>
                <a:off x="6570384" y="2476144"/>
                <a:ext cx="265680" cy="82800"/>
              </p14:xfrm>
            </p:contentPart>
          </mc:Choice>
          <mc:Fallback xmlns="">
            <p:pic>
              <p:nvPicPr>
                <p:cNvPr id="75" name="Pismo odręczne 74">
                  <a:extLst>
                    <a:ext uri="{FF2B5EF4-FFF2-40B4-BE49-F238E27FC236}">
                      <a16:creationId xmlns:a16="http://schemas.microsoft.com/office/drawing/2014/main" id="{9C5873A3-EC2B-D5D8-C459-36F89F82B66C}"/>
                    </a:ext>
                  </a:extLst>
                </p:cNvPr>
                <p:cNvPicPr/>
                <p:nvPr/>
              </p:nvPicPr>
              <p:blipFill>
                <a:blip r:embed="rId137"/>
                <a:stretch>
                  <a:fillRect/>
                </a:stretch>
              </p:blipFill>
              <p:spPr>
                <a:xfrm>
                  <a:off x="6561384" y="2467504"/>
                  <a:ext cx="283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Pismo odręczne 76">
                  <a:extLst>
                    <a:ext uri="{FF2B5EF4-FFF2-40B4-BE49-F238E27FC236}">
                      <a16:creationId xmlns:a16="http://schemas.microsoft.com/office/drawing/2014/main" id="{F80F25B0-BB27-A198-509A-24A1A9FDDB1E}"/>
                    </a:ext>
                  </a:extLst>
                </p14:cNvPr>
                <p14:cNvContentPartPr/>
                <p14:nvPr/>
              </p14:nvContentPartPr>
              <p14:xfrm>
                <a:off x="7137384" y="2347624"/>
                <a:ext cx="65880" cy="220320"/>
              </p14:xfrm>
            </p:contentPart>
          </mc:Choice>
          <mc:Fallback xmlns="">
            <p:pic>
              <p:nvPicPr>
                <p:cNvPr id="77" name="Pismo odręczne 76">
                  <a:extLst>
                    <a:ext uri="{FF2B5EF4-FFF2-40B4-BE49-F238E27FC236}">
                      <a16:creationId xmlns:a16="http://schemas.microsoft.com/office/drawing/2014/main" id="{F80F25B0-BB27-A198-509A-24A1A9FDDB1E}"/>
                    </a:ext>
                  </a:extLst>
                </p:cNvPr>
                <p:cNvPicPr/>
                <p:nvPr/>
              </p:nvPicPr>
              <p:blipFill>
                <a:blip r:embed="rId139"/>
                <a:stretch>
                  <a:fillRect/>
                </a:stretch>
              </p:blipFill>
              <p:spPr>
                <a:xfrm>
                  <a:off x="7128744" y="2338984"/>
                  <a:ext cx="83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Pismo odręczne 77">
                  <a:extLst>
                    <a:ext uri="{FF2B5EF4-FFF2-40B4-BE49-F238E27FC236}">
                      <a16:creationId xmlns:a16="http://schemas.microsoft.com/office/drawing/2014/main" id="{3AC154E6-4BD1-FE00-6375-E254F28748E3}"/>
                    </a:ext>
                  </a:extLst>
                </p14:cNvPr>
                <p14:cNvContentPartPr/>
                <p14:nvPr/>
              </p14:nvContentPartPr>
              <p14:xfrm>
                <a:off x="7297584" y="2342224"/>
                <a:ext cx="145800" cy="227880"/>
              </p14:xfrm>
            </p:contentPart>
          </mc:Choice>
          <mc:Fallback xmlns="">
            <p:pic>
              <p:nvPicPr>
                <p:cNvPr id="78" name="Pismo odręczne 77">
                  <a:extLst>
                    <a:ext uri="{FF2B5EF4-FFF2-40B4-BE49-F238E27FC236}">
                      <a16:creationId xmlns:a16="http://schemas.microsoft.com/office/drawing/2014/main" id="{3AC154E6-4BD1-FE00-6375-E254F28748E3}"/>
                    </a:ext>
                  </a:extLst>
                </p:cNvPr>
                <p:cNvPicPr/>
                <p:nvPr/>
              </p:nvPicPr>
              <p:blipFill>
                <a:blip r:embed="rId141"/>
                <a:stretch>
                  <a:fillRect/>
                </a:stretch>
              </p:blipFill>
              <p:spPr>
                <a:xfrm>
                  <a:off x="7288584" y="2333224"/>
                  <a:ext cx="163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9" name="Pismo odręczne 78">
                  <a:extLst>
                    <a:ext uri="{FF2B5EF4-FFF2-40B4-BE49-F238E27FC236}">
                      <a16:creationId xmlns:a16="http://schemas.microsoft.com/office/drawing/2014/main" id="{F7E1EB5C-DA1F-4E65-C94B-246AAD76DE1A}"/>
                    </a:ext>
                  </a:extLst>
                </p14:cNvPr>
                <p14:cNvContentPartPr/>
                <p14:nvPr/>
              </p14:nvContentPartPr>
              <p14:xfrm>
                <a:off x="7592424" y="2390824"/>
                <a:ext cx="108000" cy="164160"/>
              </p14:xfrm>
            </p:contentPart>
          </mc:Choice>
          <mc:Fallback xmlns="">
            <p:pic>
              <p:nvPicPr>
                <p:cNvPr id="79" name="Pismo odręczne 78">
                  <a:extLst>
                    <a:ext uri="{FF2B5EF4-FFF2-40B4-BE49-F238E27FC236}">
                      <a16:creationId xmlns:a16="http://schemas.microsoft.com/office/drawing/2014/main" id="{F7E1EB5C-DA1F-4E65-C94B-246AAD76DE1A}"/>
                    </a:ext>
                  </a:extLst>
                </p:cNvPr>
                <p:cNvPicPr/>
                <p:nvPr/>
              </p:nvPicPr>
              <p:blipFill>
                <a:blip r:embed="rId143"/>
                <a:stretch>
                  <a:fillRect/>
                </a:stretch>
              </p:blipFill>
              <p:spPr>
                <a:xfrm>
                  <a:off x="7583784" y="2381824"/>
                  <a:ext cx="125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0" name="Pismo odręczne 79">
                  <a:extLst>
                    <a:ext uri="{FF2B5EF4-FFF2-40B4-BE49-F238E27FC236}">
                      <a16:creationId xmlns:a16="http://schemas.microsoft.com/office/drawing/2014/main" id="{4987565C-7BC9-2015-70CC-1BFFE18F8ED1}"/>
                    </a:ext>
                  </a:extLst>
                </p14:cNvPr>
                <p14:cNvContentPartPr/>
                <p14:nvPr/>
              </p14:nvContentPartPr>
              <p14:xfrm>
                <a:off x="7599984" y="2334304"/>
                <a:ext cx="129960" cy="25920"/>
              </p14:xfrm>
            </p:contentPart>
          </mc:Choice>
          <mc:Fallback xmlns="">
            <p:pic>
              <p:nvPicPr>
                <p:cNvPr id="80" name="Pismo odręczne 79">
                  <a:extLst>
                    <a:ext uri="{FF2B5EF4-FFF2-40B4-BE49-F238E27FC236}">
                      <a16:creationId xmlns:a16="http://schemas.microsoft.com/office/drawing/2014/main" id="{4987565C-7BC9-2015-70CC-1BFFE18F8ED1}"/>
                    </a:ext>
                  </a:extLst>
                </p:cNvPr>
                <p:cNvPicPr/>
                <p:nvPr/>
              </p:nvPicPr>
              <p:blipFill>
                <a:blip r:embed="rId145"/>
                <a:stretch>
                  <a:fillRect/>
                </a:stretch>
              </p:blipFill>
              <p:spPr>
                <a:xfrm>
                  <a:off x="7591344" y="2325664"/>
                  <a:ext cx="147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1" name="Pismo odręczne 80">
                  <a:extLst>
                    <a:ext uri="{FF2B5EF4-FFF2-40B4-BE49-F238E27FC236}">
                      <a16:creationId xmlns:a16="http://schemas.microsoft.com/office/drawing/2014/main" id="{4526B3B6-6926-049E-37A4-FFBEFA7E2C60}"/>
                    </a:ext>
                  </a:extLst>
                </p14:cNvPr>
                <p14:cNvContentPartPr/>
                <p14:nvPr/>
              </p14:nvContentPartPr>
              <p14:xfrm>
                <a:off x="7909224" y="2525104"/>
                <a:ext cx="274320" cy="72720"/>
              </p14:xfrm>
            </p:contentPart>
          </mc:Choice>
          <mc:Fallback xmlns="">
            <p:pic>
              <p:nvPicPr>
                <p:cNvPr id="81" name="Pismo odręczne 80">
                  <a:extLst>
                    <a:ext uri="{FF2B5EF4-FFF2-40B4-BE49-F238E27FC236}">
                      <a16:creationId xmlns:a16="http://schemas.microsoft.com/office/drawing/2014/main" id="{4526B3B6-6926-049E-37A4-FFBEFA7E2C60}"/>
                    </a:ext>
                  </a:extLst>
                </p:cNvPr>
                <p:cNvPicPr/>
                <p:nvPr/>
              </p:nvPicPr>
              <p:blipFill>
                <a:blip r:embed="rId147"/>
                <a:stretch>
                  <a:fillRect/>
                </a:stretch>
              </p:blipFill>
              <p:spPr>
                <a:xfrm>
                  <a:off x="7900584" y="2516464"/>
                  <a:ext cx="291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2" name="Pismo odręczne 81">
                  <a:extLst>
                    <a:ext uri="{FF2B5EF4-FFF2-40B4-BE49-F238E27FC236}">
                      <a16:creationId xmlns:a16="http://schemas.microsoft.com/office/drawing/2014/main" id="{597849C3-CFAF-4DC9-EB4D-A11F3B21478B}"/>
                    </a:ext>
                  </a:extLst>
                </p14:cNvPr>
                <p14:cNvContentPartPr/>
                <p14:nvPr/>
              </p14:nvContentPartPr>
              <p14:xfrm>
                <a:off x="8131344" y="2417104"/>
                <a:ext cx="10800" cy="11520"/>
              </p14:xfrm>
            </p:contentPart>
          </mc:Choice>
          <mc:Fallback xmlns="">
            <p:pic>
              <p:nvPicPr>
                <p:cNvPr id="82" name="Pismo odręczne 81">
                  <a:extLst>
                    <a:ext uri="{FF2B5EF4-FFF2-40B4-BE49-F238E27FC236}">
                      <a16:creationId xmlns:a16="http://schemas.microsoft.com/office/drawing/2014/main" id="{597849C3-CFAF-4DC9-EB4D-A11F3B21478B}"/>
                    </a:ext>
                  </a:extLst>
                </p:cNvPr>
                <p:cNvPicPr/>
                <p:nvPr/>
              </p:nvPicPr>
              <p:blipFill>
                <a:blip r:embed="rId149"/>
                <a:stretch>
                  <a:fillRect/>
                </a:stretch>
              </p:blipFill>
              <p:spPr>
                <a:xfrm>
                  <a:off x="8122704" y="2408104"/>
                  <a:ext cx="28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3" name="Pismo odręczne 82">
                  <a:extLst>
                    <a:ext uri="{FF2B5EF4-FFF2-40B4-BE49-F238E27FC236}">
                      <a16:creationId xmlns:a16="http://schemas.microsoft.com/office/drawing/2014/main" id="{F3B2A6EC-40BC-ECB6-2B7F-8F1DD2A7B901}"/>
                    </a:ext>
                  </a:extLst>
                </p14:cNvPr>
                <p14:cNvContentPartPr/>
                <p14:nvPr/>
              </p14:nvContentPartPr>
              <p14:xfrm>
                <a:off x="8271744" y="2359504"/>
                <a:ext cx="120960" cy="235440"/>
              </p14:xfrm>
            </p:contentPart>
          </mc:Choice>
          <mc:Fallback xmlns="">
            <p:pic>
              <p:nvPicPr>
                <p:cNvPr id="83" name="Pismo odręczne 82">
                  <a:extLst>
                    <a:ext uri="{FF2B5EF4-FFF2-40B4-BE49-F238E27FC236}">
                      <a16:creationId xmlns:a16="http://schemas.microsoft.com/office/drawing/2014/main" id="{F3B2A6EC-40BC-ECB6-2B7F-8F1DD2A7B901}"/>
                    </a:ext>
                  </a:extLst>
                </p:cNvPr>
                <p:cNvPicPr/>
                <p:nvPr/>
              </p:nvPicPr>
              <p:blipFill>
                <a:blip r:embed="rId151"/>
                <a:stretch>
                  <a:fillRect/>
                </a:stretch>
              </p:blipFill>
              <p:spPr>
                <a:xfrm>
                  <a:off x="8262744" y="2350504"/>
                  <a:ext cx="138600" cy="253080"/>
                </a:xfrm>
                <a:prstGeom prst="rect">
                  <a:avLst/>
                </a:prstGeom>
              </p:spPr>
            </p:pic>
          </mc:Fallback>
        </mc:AlternateContent>
      </p:grpSp>
      <p:grpSp>
        <p:nvGrpSpPr>
          <p:cNvPr id="100" name="Grupa 99">
            <a:extLst>
              <a:ext uri="{FF2B5EF4-FFF2-40B4-BE49-F238E27FC236}">
                <a16:creationId xmlns:a16="http://schemas.microsoft.com/office/drawing/2014/main" id="{13A1E99C-F3E5-81D8-B816-D0B8F6C5031C}"/>
              </a:ext>
            </a:extLst>
          </p:cNvPr>
          <p:cNvGrpSpPr/>
          <p:nvPr/>
        </p:nvGrpSpPr>
        <p:grpSpPr>
          <a:xfrm>
            <a:off x="8582784" y="4044304"/>
            <a:ext cx="652680" cy="345600"/>
            <a:chOff x="8582784" y="4044304"/>
            <a:chExt cx="652680" cy="345600"/>
          </a:xfrm>
        </p:grpSpPr>
        <mc:AlternateContent xmlns:mc="http://schemas.openxmlformats.org/markup-compatibility/2006" xmlns:p14="http://schemas.microsoft.com/office/powerpoint/2010/main">
          <mc:Choice Requires="p14">
            <p:contentPart p14:bwMode="auto" r:id="rId152">
              <p14:nvContentPartPr>
                <p14:cNvPr id="54" name="Pismo odręczne 53">
                  <a:extLst>
                    <a:ext uri="{FF2B5EF4-FFF2-40B4-BE49-F238E27FC236}">
                      <a16:creationId xmlns:a16="http://schemas.microsoft.com/office/drawing/2014/main" id="{D4AB2FA6-86F3-5E51-F7A6-02CCFB40A10A}"/>
                    </a:ext>
                  </a:extLst>
                </p14:cNvPr>
                <p14:cNvContentPartPr/>
                <p14:nvPr/>
              </p14:nvContentPartPr>
              <p14:xfrm>
                <a:off x="8582784" y="4132144"/>
                <a:ext cx="127440" cy="125640"/>
              </p14:xfrm>
            </p:contentPart>
          </mc:Choice>
          <mc:Fallback xmlns="">
            <p:pic>
              <p:nvPicPr>
                <p:cNvPr id="54" name="Pismo odręczne 53">
                  <a:extLst>
                    <a:ext uri="{FF2B5EF4-FFF2-40B4-BE49-F238E27FC236}">
                      <a16:creationId xmlns:a16="http://schemas.microsoft.com/office/drawing/2014/main" id="{D4AB2FA6-86F3-5E51-F7A6-02CCFB40A10A}"/>
                    </a:ext>
                  </a:extLst>
                </p:cNvPr>
                <p:cNvPicPr/>
                <p:nvPr/>
              </p:nvPicPr>
              <p:blipFill>
                <a:blip r:embed="rId153"/>
                <a:stretch>
                  <a:fillRect/>
                </a:stretch>
              </p:blipFill>
              <p:spPr>
                <a:xfrm>
                  <a:off x="8574144" y="4123144"/>
                  <a:ext cx="145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0" name="Pismo odręczne 59">
                  <a:extLst>
                    <a:ext uri="{FF2B5EF4-FFF2-40B4-BE49-F238E27FC236}">
                      <a16:creationId xmlns:a16="http://schemas.microsoft.com/office/drawing/2014/main" id="{36A87806-20AC-3A46-D51A-FCFC110503F3}"/>
                    </a:ext>
                  </a:extLst>
                </p14:cNvPr>
                <p14:cNvContentPartPr/>
                <p14:nvPr/>
              </p14:nvContentPartPr>
              <p14:xfrm>
                <a:off x="8755584" y="4156624"/>
                <a:ext cx="106920" cy="107640"/>
              </p14:xfrm>
            </p:contentPart>
          </mc:Choice>
          <mc:Fallback xmlns="">
            <p:pic>
              <p:nvPicPr>
                <p:cNvPr id="60" name="Pismo odręczne 59">
                  <a:extLst>
                    <a:ext uri="{FF2B5EF4-FFF2-40B4-BE49-F238E27FC236}">
                      <a16:creationId xmlns:a16="http://schemas.microsoft.com/office/drawing/2014/main" id="{36A87806-20AC-3A46-D51A-FCFC110503F3}"/>
                    </a:ext>
                  </a:extLst>
                </p:cNvPr>
                <p:cNvPicPr/>
                <p:nvPr/>
              </p:nvPicPr>
              <p:blipFill>
                <a:blip r:embed="rId155"/>
                <a:stretch>
                  <a:fillRect/>
                </a:stretch>
              </p:blipFill>
              <p:spPr>
                <a:xfrm>
                  <a:off x="8746944" y="4147624"/>
                  <a:ext cx="124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7" name="Pismo odręczne 66">
                  <a:extLst>
                    <a:ext uri="{FF2B5EF4-FFF2-40B4-BE49-F238E27FC236}">
                      <a16:creationId xmlns:a16="http://schemas.microsoft.com/office/drawing/2014/main" id="{7B5DCC0B-019A-5B9F-D555-C461FC5ED127}"/>
                    </a:ext>
                  </a:extLst>
                </p14:cNvPr>
                <p14:cNvContentPartPr/>
                <p14:nvPr/>
              </p14:nvContentPartPr>
              <p14:xfrm>
                <a:off x="8915424" y="4158784"/>
                <a:ext cx="89640" cy="109800"/>
              </p14:xfrm>
            </p:contentPart>
          </mc:Choice>
          <mc:Fallback xmlns="">
            <p:pic>
              <p:nvPicPr>
                <p:cNvPr id="67" name="Pismo odręczne 66">
                  <a:extLst>
                    <a:ext uri="{FF2B5EF4-FFF2-40B4-BE49-F238E27FC236}">
                      <a16:creationId xmlns:a16="http://schemas.microsoft.com/office/drawing/2014/main" id="{7B5DCC0B-019A-5B9F-D555-C461FC5ED127}"/>
                    </a:ext>
                  </a:extLst>
                </p:cNvPr>
                <p:cNvPicPr/>
                <p:nvPr/>
              </p:nvPicPr>
              <p:blipFill>
                <a:blip r:embed="rId157"/>
                <a:stretch>
                  <a:fillRect/>
                </a:stretch>
              </p:blipFill>
              <p:spPr>
                <a:xfrm>
                  <a:off x="8906784" y="4150144"/>
                  <a:ext cx="107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6" name="Pismo odręczne 75">
                  <a:extLst>
                    <a:ext uri="{FF2B5EF4-FFF2-40B4-BE49-F238E27FC236}">
                      <a16:creationId xmlns:a16="http://schemas.microsoft.com/office/drawing/2014/main" id="{CE9E709B-E8CC-2FBB-CB38-692BB2894673}"/>
                    </a:ext>
                  </a:extLst>
                </p14:cNvPr>
                <p14:cNvContentPartPr/>
                <p14:nvPr/>
              </p14:nvContentPartPr>
              <p14:xfrm>
                <a:off x="8979864" y="4044304"/>
                <a:ext cx="40320" cy="181800"/>
              </p14:xfrm>
            </p:contentPart>
          </mc:Choice>
          <mc:Fallback xmlns="">
            <p:pic>
              <p:nvPicPr>
                <p:cNvPr id="76" name="Pismo odręczne 75">
                  <a:extLst>
                    <a:ext uri="{FF2B5EF4-FFF2-40B4-BE49-F238E27FC236}">
                      <a16:creationId xmlns:a16="http://schemas.microsoft.com/office/drawing/2014/main" id="{CE9E709B-E8CC-2FBB-CB38-692BB2894673}"/>
                    </a:ext>
                  </a:extLst>
                </p:cNvPr>
                <p:cNvPicPr/>
                <p:nvPr/>
              </p:nvPicPr>
              <p:blipFill>
                <a:blip r:embed="rId159"/>
                <a:stretch>
                  <a:fillRect/>
                </a:stretch>
              </p:blipFill>
              <p:spPr>
                <a:xfrm>
                  <a:off x="8970864" y="4035664"/>
                  <a:ext cx="579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5" name="Pismo odręczne 84">
                  <a:extLst>
                    <a:ext uri="{FF2B5EF4-FFF2-40B4-BE49-F238E27FC236}">
                      <a16:creationId xmlns:a16="http://schemas.microsoft.com/office/drawing/2014/main" id="{6C2887F3-05BD-1824-7AEE-D564E9BA427B}"/>
                    </a:ext>
                  </a:extLst>
                </p14:cNvPr>
                <p14:cNvContentPartPr/>
                <p14:nvPr/>
              </p14:nvContentPartPr>
              <p14:xfrm>
                <a:off x="9069144" y="4168144"/>
                <a:ext cx="166320" cy="221760"/>
              </p14:xfrm>
            </p:contentPart>
          </mc:Choice>
          <mc:Fallback xmlns="">
            <p:pic>
              <p:nvPicPr>
                <p:cNvPr id="85" name="Pismo odręczne 84">
                  <a:extLst>
                    <a:ext uri="{FF2B5EF4-FFF2-40B4-BE49-F238E27FC236}">
                      <a16:creationId xmlns:a16="http://schemas.microsoft.com/office/drawing/2014/main" id="{6C2887F3-05BD-1824-7AEE-D564E9BA427B}"/>
                    </a:ext>
                  </a:extLst>
                </p:cNvPr>
                <p:cNvPicPr/>
                <p:nvPr/>
              </p:nvPicPr>
              <p:blipFill>
                <a:blip r:embed="rId161"/>
                <a:stretch>
                  <a:fillRect/>
                </a:stretch>
              </p:blipFill>
              <p:spPr>
                <a:xfrm>
                  <a:off x="9060504" y="4159504"/>
                  <a:ext cx="183960" cy="239400"/>
                </a:xfrm>
                <a:prstGeom prst="rect">
                  <a:avLst/>
                </a:prstGeom>
              </p:spPr>
            </p:pic>
          </mc:Fallback>
        </mc:AlternateContent>
      </p:grpSp>
      <p:grpSp>
        <p:nvGrpSpPr>
          <p:cNvPr id="104" name="Grupa 103">
            <a:extLst>
              <a:ext uri="{FF2B5EF4-FFF2-40B4-BE49-F238E27FC236}">
                <a16:creationId xmlns:a16="http://schemas.microsoft.com/office/drawing/2014/main" id="{C1BCBF0A-BAD6-7A8F-99B3-565B6016CE97}"/>
              </a:ext>
            </a:extLst>
          </p:cNvPr>
          <p:cNvGrpSpPr/>
          <p:nvPr/>
        </p:nvGrpSpPr>
        <p:grpSpPr>
          <a:xfrm>
            <a:off x="8544264" y="4488544"/>
            <a:ext cx="2293920" cy="372600"/>
            <a:chOff x="8544264" y="4488544"/>
            <a:chExt cx="2293920" cy="372600"/>
          </a:xfrm>
        </p:grpSpPr>
        <mc:AlternateContent xmlns:mc="http://schemas.openxmlformats.org/markup-compatibility/2006" xmlns:p14="http://schemas.microsoft.com/office/powerpoint/2010/main">
          <mc:Choice Requires="p14">
            <p:contentPart p14:bwMode="auto" r:id="rId162">
              <p14:nvContentPartPr>
                <p14:cNvPr id="86" name="Pismo odręczne 85">
                  <a:extLst>
                    <a:ext uri="{FF2B5EF4-FFF2-40B4-BE49-F238E27FC236}">
                      <a16:creationId xmlns:a16="http://schemas.microsoft.com/office/drawing/2014/main" id="{2DD17CA7-1B2F-6412-028F-08950A0AA523}"/>
                    </a:ext>
                  </a:extLst>
                </p14:cNvPr>
                <p14:cNvContentPartPr/>
                <p14:nvPr/>
              </p14:nvContentPartPr>
              <p14:xfrm>
                <a:off x="8544264" y="4653424"/>
                <a:ext cx="109800" cy="92520"/>
              </p14:xfrm>
            </p:contentPart>
          </mc:Choice>
          <mc:Fallback xmlns="">
            <p:pic>
              <p:nvPicPr>
                <p:cNvPr id="86" name="Pismo odręczne 85">
                  <a:extLst>
                    <a:ext uri="{FF2B5EF4-FFF2-40B4-BE49-F238E27FC236}">
                      <a16:creationId xmlns:a16="http://schemas.microsoft.com/office/drawing/2014/main" id="{2DD17CA7-1B2F-6412-028F-08950A0AA523}"/>
                    </a:ext>
                  </a:extLst>
                </p:cNvPr>
                <p:cNvPicPr/>
                <p:nvPr/>
              </p:nvPicPr>
              <p:blipFill>
                <a:blip r:embed="rId163"/>
                <a:stretch>
                  <a:fillRect/>
                </a:stretch>
              </p:blipFill>
              <p:spPr>
                <a:xfrm>
                  <a:off x="8535264" y="4644784"/>
                  <a:ext cx="127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7" name="Pismo odręczne 86">
                  <a:extLst>
                    <a:ext uri="{FF2B5EF4-FFF2-40B4-BE49-F238E27FC236}">
                      <a16:creationId xmlns:a16="http://schemas.microsoft.com/office/drawing/2014/main" id="{99EB52CB-3E26-90A8-4CCF-B60ADDB454C3}"/>
                    </a:ext>
                  </a:extLst>
                </p14:cNvPr>
                <p14:cNvContentPartPr/>
                <p14:nvPr/>
              </p14:nvContentPartPr>
              <p14:xfrm>
                <a:off x="8633904" y="4728304"/>
                <a:ext cx="67680" cy="21240"/>
              </p14:xfrm>
            </p:contentPart>
          </mc:Choice>
          <mc:Fallback xmlns="">
            <p:pic>
              <p:nvPicPr>
                <p:cNvPr id="87" name="Pismo odręczne 86">
                  <a:extLst>
                    <a:ext uri="{FF2B5EF4-FFF2-40B4-BE49-F238E27FC236}">
                      <a16:creationId xmlns:a16="http://schemas.microsoft.com/office/drawing/2014/main" id="{99EB52CB-3E26-90A8-4CCF-B60ADDB454C3}"/>
                    </a:ext>
                  </a:extLst>
                </p:cNvPr>
                <p:cNvPicPr/>
                <p:nvPr/>
              </p:nvPicPr>
              <p:blipFill>
                <a:blip r:embed="rId165"/>
                <a:stretch>
                  <a:fillRect/>
                </a:stretch>
              </p:blipFill>
              <p:spPr>
                <a:xfrm>
                  <a:off x="8624904" y="4719304"/>
                  <a:ext cx="85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8" name="Pismo odręczne 87">
                  <a:extLst>
                    <a:ext uri="{FF2B5EF4-FFF2-40B4-BE49-F238E27FC236}">
                      <a16:creationId xmlns:a16="http://schemas.microsoft.com/office/drawing/2014/main" id="{A530CBDF-210A-A824-EBAD-0F90CB8A73BA}"/>
                    </a:ext>
                  </a:extLst>
                </p14:cNvPr>
                <p14:cNvContentPartPr/>
                <p14:nvPr/>
              </p14:nvContentPartPr>
              <p14:xfrm>
                <a:off x="8752344" y="4657744"/>
                <a:ext cx="85680" cy="69840"/>
              </p14:xfrm>
            </p:contentPart>
          </mc:Choice>
          <mc:Fallback xmlns="">
            <p:pic>
              <p:nvPicPr>
                <p:cNvPr id="88" name="Pismo odręczne 87">
                  <a:extLst>
                    <a:ext uri="{FF2B5EF4-FFF2-40B4-BE49-F238E27FC236}">
                      <a16:creationId xmlns:a16="http://schemas.microsoft.com/office/drawing/2014/main" id="{A530CBDF-210A-A824-EBAD-0F90CB8A73BA}"/>
                    </a:ext>
                  </a:extLst>
                </p:cNvPr>
                <p:cNvPicPr/>
                <p:nvPr/>
              </p:nvPicPr>
              <p:blipFill>
                <a:blip r:embed="rId167"/>
                <a:stretch>
                  <a:fillRect/>
                </a:stretch>
              </p:blipFill>
              <p:spPr>
                <a:xfrm>
                  <a:off x="8743704" y="4649104"/>
                  <a:ext cx="103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9" name="Pismo odręczne 88">
                  <a:extLst>
                    <a:ext uri="{FF2B5EF4-FFF2-40B4-BE49-F238E27FC236}">
                      <a16:creationId xmlns:a16="http://schemas.microsoft.com/office/drawing/2014/main" id="{E176F8D0-F61C-6923-3F05-3D64B62D1852}"/>
                    </a:ext>
                  </a:extLst>
                </p14:cNvPr>
                <p14:cNvContentPartPr/>
                <p14:nvPr/>
              </p14:nvContentPartPr>
              <p14:xfrm>
                <a:off x="8932344" y="4555864"/>
                <a:ext cx="292680" cy="168480"/>
              </p14:xfrm>
            </p:contentPart>
          </mc:Choice>
          <mc:Fallback xmlns="">
            <p:pic>
              <p:nvPicPr>
                <p:cNvPr id="89" name="Pismo odręczne 88">
                  <a:extLst>
                    <a:ext uri="{FF2B5EF4-FFF2-40B4-BE49-F238E27FC236}">
                      <a16:creationId xmlns:a16="http://schemas.microsoft.com/office/drawing/2014/main" id="{E176F8D0-F61C-6923-3F05-3D64B62D1852}"/>
                    </a:ext>
                  </a:extLst>
                </p:cNvPr>
                <p:cNvPicPr/>
                <p:nvPr/>
              </p:nvPicPr>
              <p:blipFill>
                <a:blip r:embed="rId169"/>
                <a:stretch>
                  <a:fillRect/>
                </a:stretch>
              </p:blipFill>
              <p:spPr>
                <a:xfrm>
                  <a:off x="8923704" y="4547224"/>
                  <a:ext cx="310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0" name="Pismo odręczne 89">
                  <a:extLst>
                    <a:ext uri="{FF2B5EF4-FFF2-40B4-BE49-F238E27FC236}">
                      <a16:creationId xmlns:a16="http://schemas.microsoft.com/office/drawing/2014/main" id="{B7306668-3276-36E2-ECBD-5BFF1CED8193}"/>
                    </a:ext>
                  </a:extLst>
                </p14:cNvPr>
                <p14:cNvContentPartPr/>
                <p14:nvPr/>
              </p14:nvContentPartPr>
              <p14:xfrm>
                <a:off x="9311784" y="4626784"/>
                <a:ext cx="14760" cy="79920"/>
              </p14:xfrm>
            </p:contentPart>
          </mc:Choice>
          <mc:Fallback xmlns="">
            <p:pic>
              <p:nvPicPr>
                <p:cNvPr id="90" name="Pismo odręczne 89">
                  <a:extLst>
                    <a:ext uri="{FF2B5EF4-FFF2-40B4-BE49-F238E27FC236}">
                      <a16:creationId xmlns:a16="http://schemas.microsoft.com/office/drawing/2014/main" id="{B7306668-3276-36E2-ECBD-5BFF1CED8193}"/>
                    </a:ext>
                  </a:extLst>
                </p:cNvPr>
                <p:cNvPicPr/>
                <p:nvPr/>
              </p:nvPicPr>
              <p:blipFill>
                <a:blip r:embed="rId171"/>
                <a:stretch>
                  <a:fillRect/>
                </a:stretch>
              </p:blipFill>
              <p:spPr>
                <a:xfrm>
                  <a:off x="9303144" y="4617784"/>
                  <a:ext cx="32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1" name="Pismo odręczne 90">
                  <a:extLst>
                    <a:ext uri="{FF2B5EF4-FFF2-40B4-BE49-F238E27FC236}">
                      <a16:creationId xmlns:a16="http://schemas.microsoft.com/office/drawing/2014/main" id="{4108C268-EBFC-66C5-1083-71C597CD79B6}"/>
                    </a:ext>
                  </a:extLst>
                </p14:cNvPr>
                <p14:cNvContentPartPr/>
                <p14:nvPr/>
              </p14:nvContentPartPr>
              <p14:xfrm>
                <a:off x="9312504" y="4506184"/>
                <a:ext cx="3600" cy="8280"/>
              </p14:xfrm>
            </p:contentPart>
          </mc:Choice>
          <mc:Fallback xmlns="">
            <p:pic>
              <p:nvPicPr>
                <p:cNvPr id="91" name="Pismo odręczne 90">
                  <a:extLst>
                    <a:ext uri="{FF2B5EF4-FFF2-40B4-BE49-F238E27FC236}">
                      <a16:creationId xmlns:a16="http://schemas.microsoft.com/office/drawing/2014/main" id="{4108C268-EBFC-66C5-1083-71C597CD79B6}"/>
                    </a:ext>
                  </a:extLst>
                </p:cNvPr>
                <p:cNvPicPr/>
                <p:nvPr/>
              </p:nvPicPr>
              <p:blipFill>
                <a:blip r:embed="rId173"/>
                <a:stretch>
                  <a:fillRect/>
                </a:stretch>
              </p:blipFill>
              <p:spPr>
                <a:xfrm>
                  <a:off x="9303864" y="4497544"/>
                  <a:ext cx="21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2" name="Pismo odręczne 91">
                  <a:extLst>
                    <a:ext uri="{FF2B5EF4-FFF2-40B4-BE49-F238E27FC236}">
                      <a16:creationId xmlns:a16="http://schemas.microsoft.com/office/drawing/2014/main" id="{72BDDB82-E7A7-C603-07C6-D5205B272319}"/>
                    </a:ext>
                  </a:extLst>
                </p14:cNvPr>
                <p14:cNvContentPartPr/>
                <p14:nvPr/>
              </p14:nvContentPartPr>
              <p14:xfrm>
                <a:off x="9450744" y="4618864"/>
                <a:ext cx="124920" cy="219240"/>
              </p14:xfrm>
            </p:contentPart>
          </mc:Choice>
          <mc:Fallback xmlns="">
            <p:pic>
              <p:nvPicPr>
                <p:cNvPr id="92" name="Pismo odręczne 91">
                  <a:extLst>
                    <a:ext uri="{FF2B5EF4-FFF2-40B4-BE49-F238E27FC236}">
                      <a16:creationId xmlns:a16="http://schemas.microsoft.com/office/drawing/2014/main" id="{72BDDB82-E7A7-C603-07C6-D5205B272319}"/>
                    </a:ext>
                  </a:extLst>
                </p:cNvPr>
                <p:cNvPicPr/>
                <p:nvPr/>
              </p:nvPicPr>
              <p:blipFill>
                <a:blip r:embed="rId175"/>
                <a:stretch>
                  <a:fillRect/>
                </a:stretch>
              </p:blipFill>
              <p:spPr>
                <a:xfrm>
                  <a:off x="9442104" y="4610224"/>
                  <a:ext cx="142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3" name="Pismo odręczne 92">
                  <a:extLst>
                    <a:ext uri="{FF2B5EF4-FFF2-40B4-BE49-F238E27FC236}">
                      <a16:creationId xmlns:a16="http://schemas.microsoft.com/office/drawing/2014/main" id="{A8E03360-9E0D-4734-2D72-296C74DF9362}"/>
                    </a:ext>
                  </a:extLst>
                </p14:cNvPr>
                <p14:cNvContentPartPr/>
                <p14:nvPr/>
              </p14:nvContentPartPr>
              <p14:xfrm>
                <a:off x="9601584" y="4595824"/>
                <a:ext cx="142560" cy="140400"/>
              </p14:xfrm>
            </p:contentPart>
          </mc:Choice>
          <mc:Fallback xmlns="">
            <p:pic>
              <p:nvPicPr>
                <p:cNvPr id="93" name="Pismo odręczne 92">
                  <a:extLst>
                    <a:ext uri="{FF2B5EF4-FFF2-40B4-BE49-F238E27FC236}">
                      <a16:creationId xmlns:a16="http://schemas.microsoft.com/office/drawing/2014/main" id="{A8E03360-9E0D-4734-2D72-296C74DF9362}"/>
                    </a:ext>
                  </a:extLst>
                </p:cNvPr>
                <p:cNvPicPr/>
                <p:nvPr/>
              </p:nvPicPr>
              <p:blipFill>
                <a:blip r:embed="rId177"/>
                <a:stretch>
                  <a:fillRect/>
                </a:stretch>
              </p:blipFill>
              <p:spPr>
                <a:xfrm>
                  <a:off x="9592584" y="4587184"/>
                  <a:ext cx="160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4" name="Pismo odręczne 93">
                  <a:extLst>
                    <a:ext uri="{FF2B5EF4-FFF2-40B4-BE49-F238E27FC236}">
                      <a16:creationId xmlns:a16="http://schemas.microsoft.com/office/drawing/2014/main" id="{C6F72EB0-5597-608C-187B-D37B25276023}"/>
                    </a:ext>
                  </a:extLst>
                </p14:cNvPr>
                <p14:cNvContentPartPr/>
                <p14:nvPr/>
              </p14:nvContentPartPr>
              <p14:xfrm>
                <a:off x="9783024" y="4488544"/>
                <a:ext cx="38880" cy="231480"/>
              </p14:xfrm>
            </p:contentPart>
          </mc:Choice>
          <mc:Fallback xmlns="">
            <p:pic>
              <p:nvPicPr>
                <p:cNvPr id="94" name="Pismo odręczne 93">
                  <a:extLst>
                    <a:ext uri="{FF2B5EF4-FFF2-40B4-BE49-F238E27FC236}">
                      <a16:creationId xmlns:a16="http://schemas.microsoft.com/office/drawing/2014/main" id="{C6F72EB0-5597-608C-187B-D37B25276023}"/>
                    </a:ext>
                  </a:extLst>
                </p:cNvPr>
                <p:cNvPicPr/>
                <p:nvPr/>
              </p:nvPicPr>
              <p:blipFill>
                <a:blip r:embed="rId179"/>
                <a:stretch>
                  <a:fillRect/>
                </a:stretch>
              </p:blipFill>
              <p:spPr>
                <a:xfrm>
                  <a:off x="9774024" y="4479544"/>
                  <a:ext cx="565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5" name="Pismo odręczne 94">
                  <a:extLst>
                    <a:ext uri="{FF2B5EF4-FFF2-40B4-BE49-F238E27FC236}">
                      <a16:creationId xmlns:a16="http://schemas.microsoft.com/office/drawing/2014/main" id="{C7E4214A-7144-9F36-C32C-CA4F57B0F788}"/>
                    </a:ext>
                  </a:extLst>
                </p14:cNvPr>
                <p14:cNvContentPartPr/>
                <p14:nvPr/>
              </p14:nvContentPartPr>
              <p14:xfrm>
                <a:off x="9873384" y="4605544"/>
                <a:ext cx="153720" cy="106920"/>
              </p14:xfrm>
            </p:contentPart>
          </mc:Choice>
          <mc:Fallback xmlns="">
            <p:pic>
              <p:nvPicPr>
                <p:cNvPr id="95" name="Pismo odręczne 94">
                  <a:extLst>
                    <a:ext uri="{FF2B5EF4-FFF2-40B4-BE49-F238E27FC236}">
                      <a16:creationId xmlns:a16="http://schemas.microsoft.com/office/drawing/2014/main" id="{C7E4214A-7144-9F36-C32C-CA4F57B0F788}"/>
                    </a:ext>
                  </a:extLst>
                </p:cNvPr>
                <p:cNvPicPr/>
                <p:nvPr/>
              </p:nvPicPr>
              <p:blipFill>
                <a:blip r:embed="rId181"/>
                <a:stretch>
                  <a:fillRect/>
                </a:stretch>
              </p:blipFill>
              <p:spPr>
                <a:xfrm>
                  <a:off x="9864744" y="4596544"/>
                  <a:ext cx="171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6" name="Pismo odręczne 95">
                  <a:extLst>
                    <a:ext uri="{FF2B5EF4-FFF2-40B4-BE49-F238E27FC236}">
                      <a16:creationId xmlns:a16="http://schemas.microsoft.com/office/drawing/2014/main" id="{6AF86D4D-210A-1FA1-FCD5-D9947F3B75AA}"/>
                    </a:ext>
                  </a:extLst>
                </p14:cNvPr>
                <p14:cNvContentPartPr/>
                <p14:nvPr/>
              </p14:nvContentPartPr>
              <p14:xfrm>
                <a:off x="9997224" y="4661344"/>
                <a:ext cx="93960" cy="35280"/>
              </p14:xfrm>
            </p:contentPart>
          </mc:Choice>
          <mc:Fallback xmlns="">
            <p:pic>
              <p:nvPicPr>
                <p:cNvPr id="96" name="Pismo odręczne 95">
                  <a:extLst>
                    <a:ext uri="{FF2B5EF4-FFF2-40B4-BE49-F238E27FC236}">
                      <a16:creationId xmlns:a16="http://schemas.microsoft.com/office/drawing/2014/main" id="{6AF86D4D-210A-1FA1-FCD5-D9947F3B75AA}"/>
                    </a:ext>
                  </a:extLst>
                </p:cNvPr>
                <p:cNvPicPr/>
                <p:nvPr/>
              </p:nvPicPr>
              <p:blipFill>
                <a:blip r:embed="rId183"/>
                <a:stretch>
                  <a:fillRect/>
                </a:stretch>
              </p:blipFill>
              <p:spPr>
                <a:xfrm>
                  <a:off x="9988224" y="4652704"/>
                  <a:ext cx="111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7" name="Pismo odręczne 96">
                  <a:extLst>
                    <a:ext uri="{FF2B5EF4-FFF2-40B4-BE49-F238E27FC236}">
                      <a16:creationId xmlns:a16="http://schemas.microsoft.com/office/drawing/2014/main" id="{2760A9EE-6244-F9D0-9F63-57B44DC32AA4}"/>
                    </a:ext>
                  </a:extLst>
                </p14:cNvPr>
                <p14:cNvContentPartPr/>
                <p14:nvPr/>
              </p14:nvContentPartPr>
              <p14:xfrm>
                <a:off x="10139424" y="4578544"/>
                <a:ext cx="138240" cy="139320"/>
              </p14:xfrm>
            </p:contentPart>
          </mc:Choice>
          <mc:Fallback xmlns="">
            <p:pic>
              <p:nvPicPr>
                <p:cNvPr id="97" name="Pismo odręczne 96">
                  <a:extLst>
                    <a:ext uri="{FF2B5EF4-FFF2-40B4-BE49-F238E27FC236}">
                      <a16:creationId xmlns:a16="http://schemas.microsoft.com/office/drawing/2014/main" id="{2760A9EE-6244-F9D0-9F63-57B44DC32AA4}"/>
                    </a:ext>
                  </a:extLst>
                </p:cNvPr>
                <p:cNvPicPr/>
                <p:nvPr/>
              </p:nvPicPr>
              <p:blipFill>
                <a:blip r:embed="rId185"/>
                <a:stretch>
                  <a:fillRect/>
                </a:stretch>
              </p:blipFill>
              <p:spPr>
                <a:xfrm>
                  <a:off x="10130424" y="4569544"/>
                  <a:ext cx="15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8" name="Pismo odręczne 97">
                  <a:extLst>
                    <a:ext uri="{FF2B5EF4-FFF2-40B4-BE49-F238E27FC236}">
                      <a16:creationId xmlns:a16="http://schemas.microsoft.com/office/drawing/2014/main" id="{6A37B6CD-8FA7-17EE-57FB-CC90E6633096}"/>
                    </a:ext>
                  </a:extLst>
                </p14:cNvPr>
                <p14:cNvContentPartPr/>
                <p14:nvPr/>
              </p14:nvContentPartPr>
              <p14:xfrm>
                <a:off x="10119624" y="4695544"/>
                <a:ext cx="175320" cy="165600"/>
              </p14:xfrm>
            </p:contentPart>
          </mc:Choice>
          <mc:Fallback xmlns="">
            <p:pic>
              <p:nvPicPr>
                <p:cNvPr id="98" name="Pismo odręczne 97">
                  <a:extLst>
                    <a:ext uri="{FF2B5EF4-FFF2-40B4-BE49-F238E27FC236}">
                      <a16:creationId xmlns:a16="http://schemas.microsoft.com/office/drawing/2014/main" id="{6A37B6CD-8FA7-17EE-57FB-CC90E6633096}"/>
                    </a:ext>
                  </a:extLst>
                </p:cNvPr>
                <p:cNvPicPr/>
                <p:nvPr/>
              </p:nvPicPr>
              <p:blipFill>
                <a:blip r:embed="rId187"/>
                <a:stretch>
                  <a:fillRect/>
                </a:stretch>
              </p:blipFill>
              <p:spPr>
                <a:xfrm>
                  <a:off x="10110624" y="4686544"/>
                  <a:ext cx="192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1" name="Pismo odręczne 100">
                  <a:extLst>
                    <a:ext uri="{FF2B5EF4-FFF2-40B4-BE49-F238E27FC236}">
                      <a16:creationId xmlns:a16="http://schemas.microsoft.com/office/drawing/2014/main" id="{0C44D9EE-2598-3B67-4461-EB6FE6245DC5}"/>
                    </a:ext>
                  </a:extLst>
                </p14:cNvPr>
                <p14:cNvContentPartPr/>
                <p14:nvPr/>
              </p14:nvContentPartPr>
              <p14:xfrm>
                <a:off x="10322304" y="4622824"/>
                <a:ext cx="106920" cy="105120"/>
              </p14:xfrm>
            </p:contentPart>
          </mc:Choice>
          <mc:Fallback xmlns="">
            <p:pic>
              <p:nvPicPr>
                <p:cNvPr id="101" name="Pismo odręczne 100">
                  <a:extLst>
                    <a:ext uri="{FF2B5EF4-FFF2-40B4-BE49-F238E27FC236}">
                      <a16:creationId xmlns:a16="http://schemas.microsoft.com/office/drawing/2014/main" id="{0C44D9EE-2598-3B67-4461-EB6FE6245DC5}"/>
                    </a:ext>
                  </a:extLst>
                </p:cNvPr>
                <p:cNvPicPr/>
                <p:nvPr/>
              </p:nvPicPr>
              <p:blipFill>
                <a:blip r:embed="rId189"/>
                <a:stretch>
                  <a:fillRect/>
                </a:stretch>
              </p:blipFill>
              <p:spPr>
                <a:xfrm>
                  <a:off x="10313304" y="4614184"/>
                  <a:ext cx="124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2" name="Pismo odręczne 101">
                  <a:extLst>
                    <a:ext uri="{FF2B5EF4-FFF2-40B4-BE49-F238E27FC236}">
                      <a16:creationId xmlns:a16="http://schemas.microsoft.com/office/drawing/2014/main" id="{1BB12986-FD72-2F4D-8E16-7D61E072DB75}"/>
                    </a:ext>
                  </a:extLst>
                </p14:cNvPr>
                <p14:cNvContentPartPr/>
                <p14:nvPr/>
              </p14:nvContentPartPr>
              <p14:xfrm>
                <a:off x="10476744" y="4626064"/>
                <a:ext cx="140760" cy="107280"/>
              </p14:xfrm>
            </p:contentPart>
          </mc:Choice>
          <mc:Fallback xmlns="">
            <p:pic>
              <p:nvPicPr>
                <p:cNvPr id="102" name="Pismo odręczne 101">
                  <a:extLst>
                    <a:ext uri="{FF2B5EF4-FFF2-40B4-BE49-F238E27FC236}">
                      <a16:creationId xmlns:a16="http://schemas.microsoft.com/office/drawing/2014/main" id="{1BB12986-FD72-2F4D-8E16-7D61E072DB75}"/>
                    </a:ext>
                  </a:extLst>
                </p:cNvPr>
                <p:cNvPicPr/>
                <p:nvPr/>
              </p:nvPicPr>
              <p:blipFill>
                <a:blip r:embed="rId191"/>
                <a:stretch>
                  <a:fillRect/>
                </a:stretch>
              </p:blipFill>
              <p:spPr>
                <a:xfrm>
                  <a:off x="10468104" y="4617424"/>
                  <a:ext cx="158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3" name="Pismo odręczne 102">
                  <a:extLst>
                    <a:ext uri="{FF2B5EF4-FFF2-40B4-BE49-F238E27FC236}">
                      <a16:creationId xmlns:a16="http://schemas.microsoft.com/office/drawing/2014/main" id="{21C328D4-C567-71AB-B725-67F00682B740}"/>
                    </a:ext>
                  </a:extLst>
                </p14:cNvPr>
                <p14:cNvContentPartPr/>
                <p14:nvPr/>
              </p14:nvContentPartPr>
              <p14:xfrm>
                <a:off x="10681224" y="4583584"/>
                <a:ext cx="156960" cy="165960"/>
              </p14:xfrm>
            </p:contentPart>
          </mc:Choice>
          <mc:Fallback xmlns="">
            <p:pic>
              <p:nvPicPr>
                <p:cNvPr id="103" name="Pismo odręczne 102">
                  <a:extLst>
                    <a:ext uri="{FF2B5EF4-FFF2-40B4-BE49-F238E27FC236}">
                      <a16:creationId xmlns:a16="http://schemas.microsoft.com/office/drawing/2014/main" id="{21C328D4-C567-71AB-B725-67F00682B740}"/>
                    </a:ext>
                  </a:extLst>
                </p:cNvPr>
                <p:cNvPicPr/>
                <p:nvPr/>
              </p:nvPicPr>
              <p:blipFill>
                <a:blip r:embed="rId193"/>
                <a:stretch>
                  <a:fillRect/>
                </a:stretch>
              </p:blipFill>
              <p:spPr>
                <a:xfrm>
                  <a:off x="10672224" y="4574584"/>
                  <a:ext cx="174600" cy="183600"/>
                </a:xfrm>
                <a:prstGeom prst="rect">
                  <a:avLst/>
                </a:prstGeom>
              </p:spPr>
            </p:pic>
          </mc:Fallback>
        </mc:AlternateContent>
      </p:grpSp>
    </p:spTree>
    <p:extLst>
      <p:ext uri="{BB962C8B-B14F-4D97-AF65-F5344CB8AC3E}">
        <p14:creationId xmlns:p14="http://schemas.microsoft.com/office/powerpoint/2010/main" val="26843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wody archipelagowe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a:buFont typeface="Wingdings" panose="05000000000000000000" pitchFamily="2" charset="2"/>
              <a:buChar char="Ø"/>
            </a:pPr>
            <a:r>
              <a:rPr lang="pl-PL" sz="1600" dirty="0"/>
              <a:t>państwo archipelagowe powinno wyznaczyć szlaki morskie nadające się do nieprzerwanego, szybkiego i niezakłóconego przejścia obcych statków przez jego wody archipelagowe; jeżeli państwo nie wyznaczy takich tras – prawo przejścia może być wykonywane trasami normalnie używanymi w żegludze</a:t>
            </a:r>
          </a:p>
          <a:p>
            <a:pPr marL="114300" indent="0">
              <a:buNone/>
            </a:pPr>
            <a:r>
              <a:rPr lang="pl-PL" sz="1600" dirty="0"/>
              <a:t>*prawo przejścia:</a:t>
            </a:r>
          </a:p>
          <a:p>
            <a:pPr>
              <a:buFont typeface="Wingdings" panose="05000000000000000000" pitchFamily="2" charset="2"/>
              <a:buChar char="§"/>
            </a:pPr>
            <a:r>
              <a:rPr lang="pl-PL" sz="1600" dirty="0"/>
              <a:t>nie może zostać zawieszone</a:t>
            </a:r>
          </a:p>
          <a:p>
            <a:pPr>
              <a:buFont typeface="Wingdings" panose="05000000000000000000" pitchFamily="2" charset="2"/>
              <a:buChar char="§"/>
            </a:pPr>
            <a:r>
              <a:rPr lang="pl-PL" sz="1600" dirty="0"/>
              <a:t>podwodne okręty wojenne mogą przepływać w zanurzeniu</a:t>
            </a:r>
          </a:p>
          <a:p>
            <a:pPr>
              <a:buFont typeface="Wingdings" panose="05000000000000000000" pitchFamily="2" charset="2"/>
              <a:buChar char="§"/>
            </a:pPr>
            <a:r>
              <a:rPr lang="pl-PL" sz="1600" dirty="0"/>
              <a:t>z prawa przejścia mogą korzystać cywilne i wojskowe statki powietrzne</a:t>
            </a:r>
          </a:p>
          <a:p>
            <a:pPr marL="114300" indent="0">
              <a:buNone/>
            </a:pPr>
            <a:endParaRPr lang="pl-PL" sz="1600" dirty="0"/>
          </a:p>
        </p:txBody>
      </p:sp>
    </p:spTree>
    <p:extLst>
      <p:ext uri="{BB962C8B-B14F-4D97-AF65-F5344CB8AC3E}">
        <p14:creationId xmlns:p14="http://schemas.microsoft.com/office/powerpoint/2010/main" val="71635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algn="just">
              <a:buFont typeface="Wingdings" panose="05000000000000000000" pitchFamily="2" charset="2"/>
              <a:buChar char="Ø"/>
            </a:pPr>
            <a:endParaRPr lang="pl-PL" sz="1600" dirty="0"/>
          </a:p>
          <a:p>
            <a:pPr algn="just">
              <a:buFont typeface="Wingdings" panose="05000000000000000000" pitchFamily="2" charset="2"/>
              <a:buChar char="Ø"/>
            </a:pPr>
            <a:endParaRPr lang="pl-PL" sz="1600" dirty="0"/>
          </a:p>
          <a:p>
            <a:pPr algn="just">
              <a:buFont typeface="Wingdings" panose="05000000000000000000" pitchFamily="2" charset="2"/>
              <a:buChar char="Ø"/>
            </a:pPr>
            <a:r>
              <a:rPr lang="pl-PL" sz="1600" dirty="0"/>
              <a:t>pas wód morskich stanowiący część terytorium państwa nadbrzeżnego, który jest położony między morzem pełnym lub strefą ekonomiczną a wybrzeżem lub wodami wewnętrznymi czy archipelagowymi</a:t>
            </a:r>
          </a:p>
          <a:p>
            <a:pPr algn="just">
              <a:buFont typeface="Wingdings" panose="05000000000000000000" pitchFamily="2" charset="2"/>
              <a:buChar char="Ø"/>
            </a:pPr>
            <a:r>
              <a:rPr lang="pl-PL" sz="1600" dirty="0"/>
              <a:t>państwo nadbrzeżne sprawuje pełną władzę suwerenną i jurysdykcję na morzu terytorialnym – jedynym ograniczeniem jest prawo nieszkodliwego przepływu</a:t>
            </a:r>
          </a:p>
          <a:p>
            <a:pPr algn="just">
              <a:buFont typeface="Wingdings" panose="05000000000000000000" pitchFamily="2" charset="2"/>
              <a:buChar char="Ø"/>
            </a:pPr>
            <a:r>
              <a:rPr lang="pl-PL" sz="1600" dirty="0"/>
              <a:t>państwo nadbrzeżne może zastrzec możliwość eksploatacji zasobów biologicznych i mineralnych morza terytorialnego wyłącznie dla własnych obywateli</a:t>
            </a:r>
          </a:p>
          <a:p>
            <a:pPr algn="just">
              <a:buFont typeface="Wingdings" panose="05000000000000000000" pitchFamily="2" charset="2"/>
              <a:buChar char="Ø"/>
            </a:pPr>
            <a:r>
              <a:rPr lang="pl-PL" sz="1600" dirty="0"/>
              <a:t>władza państwa nadbrzeżnego rozciąga się także na przestrzeń powietrzna nad morzem terytorialnym</a:t>
            </a:r>
          </a:p>
          <a:p>
            <a:pPr algn="just">
              <a:buFont typeface="Wingdings" panose="05000000000000000000" pitchFamily="2" charset="2"/>
              <a:buChar char="Ø"/>
            </a:pPr>
            <a:r>
              <a:rPr lang="pl-PL" sz="1600" dirty="0"/>
              <a:t>szerokość morza terytorialnego – zgodnie z Konwencją o prawie morza z 1982 r. – nie może przekraczać 12 mil</a:t>
            </a:r>
          </a:p>
          <a:p>
            <a:pPr algn="just">
              <a:buFont typeface="Wingdings" panose="05000000000000000000" pitchFamily="2" charset="2"/>
              <a:buChar char="Ø"/>
            </a:pPr>
            <a:r>
              <a:rPr lang="pl-PL" sz="1600" dirty="0"/>
              <a:t>państwo nadbrzeżne samodzielnie ustala szerokość morza terytorialnego</a:t>
            </a:r>
          </a:p>
        </p:txBody>
      </p:sp>
    </p:spTree>
    <p:extLst>
      <p:ext uri="{BB962C8B-B14F-4D97-AF65-F5344CB8AC3E}">
        <p14:creationId xmlns:p14="http://schemas.microsoft.com/office/powerpoint/2010/main" val="406340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r>
              <a:rPr lang="pl-PL" sz="1600" dirty="0"/>
              <a:t> morza wewnętrznego:</a:t>
            </a:r>
          </a:p>
          <a:p>
            <a:pPr algn="just">
              <a:buFont typeface="Wingdings" panose="05000000000000000000" pitchFamily="2" charset="2"/>
              <a:buChar char="Ø"/>
            </a:pPr>
            <a:r>
              <a:rPr lang="pl-PL" sz="1600" dirty="0"/>
              <a:t>normalna linia podstawowa – linia najniższego stanu wody wzdłuż wybrzeża, oznaczona na mapach o dużej skali, uznanych oficjalnie przez państwo nadbrzeżne; linia podstawowa pokrywa się z przebiegiem linii brzegowej</a:t>
            </a:r>
          </a:p>
          <a:p>
            <a:pPr marL="114300" indent="0" algn="just">
              <a:buNone/>
            </a:pPr>
            <a:endParaRPr lang="pl-PL" sz="1600" dirty="0"/>
          </a:p>
        </p:txBody>
      </p:sp>
    </p:spTree>
    <p:extLst>
      <p:ext uri="{BB962C8B-B14F-4D97-AF65-F5344CB8AC3E}">
        <p14:creationId xmlns:p14="http://schemas.microsoft.com/office/powerpoint/2010/main" val="174365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E1CA2F6E-237B-A63F-20D3-C47BACADC486}"/>
                  </a:ext>
                </a:extLst>
              </p14:cNvPr>
              <p14:cNvContentPartPr/>
              <p14:nvPr/>
            </p14:nvContentPartPr>
            <p14:xfrm>
              <a:off x="1279464" y="3490264"/>
              <a:ext cx="9129600" cy="1621080"/>
            </p14:xfrm>
          </p:contentPart>
        </mc:Choice>
        <mc:Fallback xmlns="">
          <p:pic>
            <p:nvPicPr>
              <p:cNvPr id="4" name="Pismo odręczne 3">
                <a:extLst>
                  <a:ext uri="{FF2B5EF4-FFF2-40B4-BE49-F238E27FC236}">
                    <a16:creationId xmlns:a16="http://schemas.microsoft.com/office/drawing/2014/main" id="{E1CA2F6E-237B-A63F-20D3-C47BACADC486}"/>
                  </a:ext>
                </a:extLst>
              </p:cNvPr>
              <p:cNvPicPr/>
              <p:nvPr/>
            </p:nvPicPr>
            <p:blipFill>
              <a:blip r:embed="rId3"/>
              <a:stretch>
                <a:fillRect/>
              </a:stretch>
            </p:blipFill>
            <p:spPr>
              <a:xfrm>
                <a:off x="1270464" y="3481264"/>
                <a:ext cx="9147240" cy="1638720"/>
              </a:xfrm>
              <a:prstGeom prst="rect">
                <a:avLst/>
              </a:prstGeom>
            </p:spPr>
          </p:pic>
        </mc:Fallback>
      </mc:AlternateContent>
      <p:grpSp>
        <p:nvGrpSpPr>
          <p:cNvPr id="8" name="Grupa 7">
            <a:extLst>
              <a:ext uri="{FF2B5EF4-FFF2-40B4-BE49-F238E27FC236}">
                <a16:creationId xmlns:a16="http://schemas.microsoft.com/office/drawing/2014/main" id="{A452890D-1760-F3F7-9F92-384DE37D8E21}"/>
              </a:ext>
            </a:extLst>
          </p:cNvPr>
          <p:cNvGrpSpPr/>
          <p:nvPr/>
        </p:nvGrpSpPr>
        <p:grpSpPr>
          <a:xfrm>
            <a:off x="4956504" y="3636784"/>
            <a:ext cx="1903680" cy="165600"/>
            <a:chOff x="4956504" y="3636784"/>
            <a:chExt cx="1903680" cy="165600"/>
          </a:xfrm>
        </p:grpSpPr>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3848DB52-6FDF-9286-B450-D4DC5CDFF623}"/>
                    </a:ext>
                  </a:extLst>
                </p14:cNvPr>
                <p14:cNvContentPartPr/>
                <p14:nvPr/>
              </p14:nvContentPartPr>
              <p14:xfrm>
                <a:off x="4956504" y="3686464"/>
                <a:ext cx="1818360" cy="53640"/>
              </p14:xfrm>
            </p:contentPart>
          </mc:Choice>
          <mc:Fallback xmlns="">
            <p:pic>
              <p:nvPicPr>
                <p:cNvPr id="5" name="Pismo odręczne 4">
                  <a:extLst>
                    <a:ext uri="{FF2B5EF4-FFF2-40B4-BE49-F238E27FC236}">
                      <a16:creationId xmlns:a16="http://schemas.microsoft.com/office/drawing/2014/main" id="{3848DB52-6FDF-9286-B450-D4DC5CDFF623}"/>
                    </a:ext>
                  </a:extLst>
                </p:cNvPr>
                <p:cNvPicPr/>
                <p:nvPr/>
              </p:nvPicPr>
              <p:blipFill>
                <a:blip r:embed="rId5"/>
                <a:stretch>
                  <a:fillRect/>
                </a:stretch>
              </p:blipFill>
              <p:spPr>
                <a:xfrm>
                  <a:off x="4947864" y="3677824"/>
                  <a:ext cx="1836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D3E78766-43EC-023A-6CA7-5BA3919BEBF3}"/>
                    </a:ext>
                  </a:extLst>
                </p14:cNvPr>
                <p14:cNvContentPartPr/>
                <p14:nvPr/>
              </p14:nvContentPartPr>
              <p14:xfrm>
                <a:off x="4966944" y="3683944"/>
                <a:ext cx="159480" cy="78840"/>
              </p14:xfrm>
            </p:contentPart>
          </mc:Choice>
          <mc:Fallback xmlns="">
            <p:pic>
              <p:nvPicPr>
                <p:cNvPr id="6" name="Pismo odręczne 5">
                  <a:extLst>
                    <a:ext uri="{FF2B5EF4-FFF2-40B4-BE49-F238E27FC236}">
                      <a16:creationId xmlns:a16="http://schemas.microsoft.com/office/drawing/2014/main" id="{D3E78766-43EC-023A-6CA7-5BA3919BEBF3}"/>
                    </a:ext>
                  </a:extLst>
                </p:cNvPr>
                <p:cNvPicPr/>
                <p:nvPr/>
              </p:nvPicPr>
              <p:blipFill>
                <a:blip r:embed="rId7"/>
                <a:stretch>
                  <a:fillRect/>
                </a:stretch>
              </p:blipFill>
              <p:spPr>
                <a:xfrm>
                  <a:off x="4958304" y="3675304"/>
                  <a:ext cx="177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122EF46E-7A23-F9DD-C175-7ED020F5BDA2}"/>
                    </a:ext>
                  </a:extLst>
                </p14:cNvPr>
                <p14:cNvContentPartPr/>
                <p14:nvPr/>
              </p14:nvContentPartPr>
              <p14:xfrm>
                <a:off x="6650304" y="3636784"/>
                <a:ext cx="209880" cy="165600"/>
              </p14:xfrm>
            </p:contentPart>
          </mc:Choice>
          <mc:Fallback xmlns="">
            <p:pic>
              <p:nvPicPr>
                <p:cNvPr id="7" name="Pismo odręczne 6">
                  <a:extLst>
                    <a:ext uri="{FF2B5EF4-FFF2-40B4-BE49-F238E27FC236}">
                      <a16:creationId xmlns:a16="http://schemas.microsoft.com/office/drawing/2014/main" id="{122EF46E-7A23-F9DD-C175-7ED020F5BDA2}"/>
                    </a:ext>
                  </a:extLst>
                </p:cNvPr>
                <p:cNvPicPr/>
                <p:nvPr/>
              </p:nvPicPr>
              <p:blipFill>
                <a:blip r:embed="rId9"/>
                <a:stretch>
                  <a:fillRect/>
                </a:stretch>
              </p:blipFill>
              <p:spPr>
                <a:xfrm>
                  <a:off x="6641304" y="3628144"/>
                  <a:ext cx="227520" cy="183240"/>
                </a:xfrm>
                <a:prstGeom prst="rect">
                  <a:avLst/>
                </a:prstGeom>
              </p:spPr>
            </p:pic>
          </mc:Fallback>
        </mc:AlternateContent>
      </p:grpSp>
      <p:grpSp>
        <p:nvGrpSpPr>
          <p:cNvPr id="13" name="Grupa 12">
            <a:extLst>
              <a:ext uri="{FF2B5EF4-FFF2-40B4-BE49-F238E27FC236}">
                <a16:creationId xmlns:a16="http://schemas.microsoft.com/office/drawing/2014/main" id="{7FC6C6C3-E945-E50A-01C6-AE65D649D779}"/>
              </a:ext>
            </a:extLst>
          </p:cNvPr>
          <p:cNvGrpSpPr/>
          <p:nvPr/>
        </p:nvGrpSpPr>
        <p:grpSpPr>
          <a:xfrm>
            <a:off x="2007384" y="2842984"/>
            <a:ext cx="154440" cy="662040"/>
            <a:chOff x="2007384" y="2842984"/>
            <a:chExt cx="154440" cy="662040"/>
          </a:xfrm>
        </p:grpSpPr>
        <mc:AlternateContent xmlns:mc="http://schemas.openxmlformats.org/markup-compatibility/2006" xmlns:p14="http://schemas.microsoft.com/office/powerpoint/2010/main">
          <mc:Choice Requires="p14">
            <p:contentPart p14:bwMode="auto" r:id="rId10">
              <p14:nvContentPartPr>
                <p14:cNvPr id="10" name="Pismo odręczne 9">
                  <a:extLst>
                    <a:ext uri="{FF2B5EF4-FFF2-40B4-BE49-F238E27FC236}">
                      <a16:creationId xmlns:a16="http://schemas.microsoft.com/office/drawing/2014/main" id="{A492EF6D-7D49-20F6-D1E7-9E635C837AC9}"/>
                    </a:ext>
                  </a:extLst>
                </p14:cNvPr>
                <p14:cNvContentPartPr/>
                <p14:nvPr/>
              </p14:nvContentPartPr>
              <p14:xfrm>
                <a:off x="2062104" y="2895904"/>
                <a:ext cx="47880" cy="579600"/>
              </p14:xfrm>
            </p:contentPart>
          </mc:Choice>
          <mc:Fallback xmlns="">
            <p:pic>
              <p:nvPicPr>
                <p:cNvPr id="10" name="Pismo odręczne 9">
                  <a:extLst>
                    <a:ext uri="{FF2B5EF4-FFF2-40B4-BE49-F238E27FC236}">
                      <a16:creationId xmlns:a16="http://schemas.microsoft.com/office/drawing/2014/main" id="{A492EF6D-7D49-20F6-D1E7-9E635C837AC9}"/>
                    </a:ext>
                  </a:extLst>
                </p:cNvPr>
                <p:cNvPicPr/>
                <p:nvPr/>
              </p:nvPicPr>
              <p:blipFill>
                <a:blip r:embed="rId11"/>
                <a:stretch>
                  <a:fillRect/>
                </a:stretch>
              </p:blipFill>
              <p:spPr>
                <a:xfrm>
                  <a:off x="2053464" y="2887264"/>
                  <a:ext cx="655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Pismo odręczne 10">
                  <a:extLst>
                    <a:ext uri="{FF2B5EF4-FFF2-40B4-BE49-F238E27FC236}">
                      <a16:creationId xmlns:a16="http://schemas.microsoft.com/office/drawing/2014/main" id="{CA001C84-E302-E082-462F-ECADC193774C}"/>
                    </a:ext>
                  </a:extLst>
                </p14:cNvPr>
                <p14:cNvContentPartPr/>
                <p14:nvPr/>
              </p14:nvContentPartPr>
              <p14:xfrm>
                <a:off x="2019624" y="3383344"/>
                <a:ext cx="142200" cy="121680"/>
              </p14:xfrm>
            </p:contentPart>
          </mc:Choice>
          <mc:Fallback xmlns="">
            <p:pic>
              <p:nvPicPr>
                <p:cNvPr id="11" name="Pismo odręczne 10">
                  <a:extLst>
                    <a:ext uri="{FF2B5EF4-FFF2-40B4-BE49-F238E27FC236}">
                      <a16:creationId xmlns:a16="http://schemas.microsoft.com/office/drawing/2014/main" id="{CA001C84-E302-E082-462F-ECADC193774C}"/>
                    </a:ext>
                  </a:extLst>
                </p:cNvPr>
                <p:cNvPicPr/>
                <p:nvPr/>
              </p:nvPicPr>
              <p:blipFill>
                <a:blip r:embed="rId13"/>
                <a:stretch>
                  <a:fillRect/>
                </a:stretch>
              </p:blipFill>
              <p:spPr>
                <a:xfrm>
                  <a:off x="2010984" y="3374344"/>
                  <a:ext cx="159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Pismo odręczne 11">
                  <a:extLst>
                    <a:ext uri="{FF2B5EF4-FFF2-40B4-BE49-F238E27FC236}">
                      <a16:creationId xmlns:a16="http://schemas.microsoft.com/office/drawing/2014/main" id="{D172736F-7815-AE6E-4C3D-C8DBBC01DC3E}"/>
                    </a:ext>
                  </a:extLst>
                </p14:cNvPr>
                <p14:cNvContentPartPr/>
                <p14:nvPr/>
              </p14:nvContentPartPr>
              <p14:xfrm>
                <a:off x="2007384" y="2842984"/>
                <a:ext cx="150480" cy="163080"/>
              </p14:xfrm>
            </p:contentPart>
          </mc:Choice>
          <mc:Fallback xmlns="">
            <p:pic>
              <p:nvPicPr>
                <p:cNvPr id="12" name="Pismo odręczne 11">
                  <a:extLst>
                    <a:ext uri="{FF2B5EF4-FFF2-40B4-BE49-F238E27FC236}">
                      <a16:creationId xmlns:a16="http://schemas.microsoft.com/office/drawing/2014/main" id="{D172736F-7815-AE6E-4C3D-C8DBBC01DC3E}"/>
                    </a:ext>
                  </a:extLst>
                </p:cNvPr>
                <p:cNvPicPr/>
                <p:nvPr/>
              </p:nvPicPr>
              <p:blipFill>
                <a:blip r:embed="rId15"/>
                <a:stretch>
                  <a:fillRect/>
                </a:stretch>
              </p:blipFill>
              <p:spPr>
                <a:xfrm>
                  <a:off x="1998384" y="2834344"/>
                  <a:ext cx="168120" cy="180720"/>
                </a:xfrm>
                <a:prstGeom prst="rect">
                  <a:avLst/>
                </a:prstGeom>
              </p:spPr>
            </p:pic>
          </mc:Fallback>
        </mc:AlternateContent>
      </p:grpSp>
      <p:grpSp>
        <p:nvGrpSpPr>
          <p:cNvPr id="18" name="Grupa 17">
            <a:extLst>
              <a:ext uri="{FF2B5EF4-FFF2-40B4-BE49-F238E27FC236}">
                <a16:creationId xmlns:a16="http://schemas.microsoft.com/office/drawing/2014/main" id="{F3511FEA-8305-DAE4-902B-0FE5D6C95C4B}"/>
              </a:ext>
            </a:extLst>
          </p:cNvPr>
          <p:cNvGrpSpPr/>
          <p:nvPr/>
        </p:nvGrpSpPr>
        <p:grpSpPr>
          <a:xfrm>
            <a:off x="4104384" y="2966104"/>
            <a:ext cx="221760" cy="650520"/>
            <a:chOff x="4104384" y="2966104"/>
            <a:chExt cx="221760" cy="650520"/>
          </a:xfrm>
        </p:grpSpPr>
        <mc:AlternateContent xmlns:mc="http://schemas.openxmlformats.org/markup-compatibility/2006" xmlns:p14="http://schemas.microsoft.com/office/powerpoint/2010/main">
          <mc:Choice Requires="p14">
            <p:contentPart p14:bwMode="auto" r:id="rId16">
              <p14:nvContentPartPr>
                <p14:cNvPr id="14" name="Pismo odręczne 13">
                  <a:extLst>
                    <a:ext uri="{FF2B5EF4-FFF2-40B4-BE49-F238E27FC236}">
                      <a16:creationId xmlns:a16="http://schemas.microsoft.com/office/drawing/2014/main" id="{94FC39C4-C71A-5959-67B8-99351FA793CB}"/>
                    </a:ext>
                  </a:extLst>
                </p14:cNvPr>
                <p14:cNvContentPartPr/>
                <p14:nvPr/>
              </p14:nvContentPartPr>
              <p14:xfrm>
                <a:off x="4192584" y="3130984"/>
                <a:ext cx="43200" cy="459000"/>
              </p14:xfrm>
            </p:contentPart>
          </mc:Choice>
          <mc:Fallback xmlns="">
            <p:pic>
              <p:nvPicPr>
                <p:cNvPr id="14" name="Pismo odręczne 13">
                  <a:extLst>
                    <a:ext uri="{FF2B5EF4-FFF2-40B4-BE49-F238E27FC236}">
                      <a16:creationId xmlns:a16="http://schemas.microsoft.com/office/drawing/2014/main" id="{94FC39C4-C71A-5959-67B8-99351FA793CB}"/>
                    </a:ext>
                  </a:extLst>
                </p:cNvPr>
                <p:cNvPicPr/>
                <p:nvPr/>
              </p:nvPicPr>
              <p:blipFill>
                <a:blip r:embed="rId17"/>
                <a:stretch>
                  <a:fillRect/>
                </a:stretch>
              </p:blipFill>
              <p:spPr>
                <a:xfrm>
                  <a:off x="4183944" y="3122344"/>
                  <a:ext cx="6084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Pismo odręczne 14">
                  <a:extLst>
                    <a:ext uri="{FF2B5EF4-FFF2-40B4-BE49-F238E27FC236}">
                      <a16:creationId xmlns:a16="http://schemas.microsoft.com/office/drawing/2014/main" id="{B6FEC651-54C9-950D-06D7-08EF095583B6}"/>
                    </a:ext>
                  </a:extLst>
                </p14:cNvPr>
                <p14:cNvContentPartPr/>
                <p14:nvPr/>
              </p14:nvContentPartPr>
              <p14:xfrm>
                <a:off x="4104384" y="2966104"/>
                <a:ext cx="134640" cy="204840"/>
              </p14:xfrm>
            </p:contentPart>
          </mc:Choice>
          <mc:Fallback xmlns="">
            <p:pic>
              <p:nvPicPr>
                <p:cNvPr id="15" name="Pismo odręczne 14">
                  <a:extLst>
                    <a:ext uri="{FF2B5EF4-FFF2-40B4-BE49-F238E27FC236}">
                      <a16:creationId xmlns:a16="http://schemas.microsoft.com/office/drawing/2014/main" id="{B6FEC651-54C9-950D-06D7-08EF095583B6}"/>
                    </a:ext>
                  </a:extLst>
                </p:cNvPr>
                <p:cNvPicPr/>
                <p:nvPr/>
              </p:nvPicPr>
              <p:blipFill>
                <a:blip r:embed="rId19"/>
                <a:stretch>
                  <a:fillRect/>
                </a:stretch>
              </p:blipFill>
              <p:spPr>
                <a:xfrm>
                  <a:off x="4095384" y="2957104"/>
                  <a:ext cx="152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Pismo odręczne 15">
                  <a:extLst>
                    <a:ext uri="{FF2B5EF4-FFF2-40B4-BE49-F238E27FC236}">
                      <a16:creationId xmlns:a16="http://schemas.microsoft.com/office/drawing/2014/main" id="{56650826-4269-D35E-CFE6-F3153FAB6108}"/>
                    </a:ext>
                  </a:extLst>
                </p14:cNvPr>
                <p14:cNvContentPartPr/>
                <p14:nvPr/>
              </p14:nvContentPartPr>
              <p14:xfrm>
                <a:off x="4146144" y="3509704"/>
                <a:ext cx="360" cy="360"/>
              </p14:xfrm>
            </p:contentPart>
          </mc:Choice>
          <mc:Fallback xmlns="">
            <p:pic>
              <p:nvPicPr>
                <p:cNvPr id="16" name="Pismo odręczne 15">
                  <a:extLst>
                    <a:ext uri="{FF2B5EF4-FFF2-40B4-BE49-F238E27FC236}">
                      <a16:creationId xmlns:a16="http://schemas.microsoft.com/office/drawing/2014/main" id="{56650826-4269-D35E-CFE6-F3153FAB6108}"/>
                    </a:ext>
                  </a:extLst>
                </p:cNvPr>
                <p:cNvPicPr/>
                <p:nvPr/>
              </p:nvPicPr>
              <p:blipFill>
                <a:blip r:embed="rId21"/>
                <a:stretch>
                  <a:fillRect/>
                </a:stretch>
              </p:blipFill>
              <p:spPr>
                <a:xfrm>
                  <a:off x="4137504" y="35010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Pismo odręczne 16">
                  <a:extLst>
                    <a:ext uri="{FF2B5EF4-FFF2-40B4-BE49-F238E27FC236}">
                      <a16:creationId xmlns:a16="http://schemas.microsoft.com/office/drawing/2014/main" id="{BE328677-7765-6FA1-B5F0-9927AD2D09DE}"/>
                    </a:ext>
                  </a:extLst>
                </p14:cNvPr>
                <p14:cNvContentPartPr/>
                <p14:nvPr/>
              </p14:nvContentPartPr>
              <p14:xfrm>
                <a:off x="4133904" y="3496744"/>
                <a:ext cx="192240" cy="119880"/>
              </p14:xfrm>
            </p:contentPart>
          </mc:Choice>
          <mc:Fallback xmlns="">
            <p:pic>
              <p:nvPicPr>
                <p:cNvPr id="17" name="Pismo odręczne 16">
                  <a:extLst>
                    <a:ext uri="{FF2B5EF4-FFF2-40B4-BE49-F238E27FC236}">
                      <a16:creationId xmlns:a16="http://schemas.microsoft.com/office/drawing/2014/main" id="{BE328677-7765-6FA1-B5F0-9927AD2D09DE}"/>
                    </a:ext>
                  </a:extLst>
                </p:cNvPr>
                <p:cNvPicPr/>
                <p:nvPr/>
              </p:nvPicPr>
              <p:blipFill>
                <a:blip r:embed="rId23"/>
                <a:stretch>
                  <a:fillRect/>
                </a:stretch>
              </p:blipFill>
              <p:spPr>
                <a:xfrm>
                  <a:off x="4124904" y="3487744"/>
                  <a:ext cx="209880" cy="137520"/>
                </a:xfrm>
                <a:prstGeom prst="rect">
                  <a:avLst/>
                </a:prstGeom>
              </p:spPr>
            </p:pic>
          </mc:Fallback>
        </mc:AlternateContent>
      </p:grpSp>
      <p:grpSp>
        <p:nvGrpSpPr>
          <p:cNvPr id="22" name="Grupa 21">
            <a:extLst>
              <a:ext uri="{FF2B5EF4-FFF2-40B4-BE49-F238E27FC236}">
                <a16:creationId xmlns:a16="http://schemas.microsoft.com/office/drawing/2014/main" id="{501043E3-5C27-1860-030D-C9D7A58BF964}"/>
              </a:ext>
            </a:extLst>
          </p:cNvPr>
          <p:cNvGrpSpPr/>
          <p:nvPr/>
        </p:nvGrpSpPr>
        <p:grpSpPr>
          <a:xfrm>
            <a:off x="7802664" y="2903104"/>
            <a:ext cx="200160" cy="688680"/>
            <a:chOff x="7802664" y="2903104"/>
            <a:chExt cx="200160" cy="688680"/>
          </a:xfrm>
        </p:grpSpPr>
        <mc:AlternateContent xmlns:mc="http://schemas.openxmlformats.org/markup-compatibility/2006" xmlns:p14="http://schemas.microsoft.com/office/powerpoint/2010/main">
          <mc:Choice Requires="p14">
            <p:contentPart p14:bwMode="auto" r:id="rId24">
              <p14:nvContentPartPr>
                <p14:cNvPr id="19" name="Pismo odręczne 18">
                  <a:extLst>
                    <a:ext uri="{FF2B5EF4-FFF2-40B4-BE49-F238E27FC236}">
                      <a16:creationId xmlns:a16="http://schemas.microsoft.com/office/drawing/2014/main" id="{23005A4E-431A-172A-46DB-86877CD5635B}"/>
                    </a:ext>
                  </a:extLst>
                </p14:cNvPr>
                <p14:cNvContentPartPr/>
                <p14:nvPr/>
              </p14:nvContentPartPr>
              <p14:xfrm>
                <a:off x="7904544" y="3060424"/>
                <a:ext cx="21960" cy="485640"/>
              </p14:xfrm>
            </p:contentPart>
          </mc:Choice>
          <mc:Fallback xmlns="">
            <p:pic>
              <p:nvPicPr>
                <p:cNvPr id="19" name="Pismo odręczne 18">
                  <a:extLst>
                    <a:ext uri="{FF2B5EF4-FFF2-40B4-BE49-F238E27FC236}">
                      <a16:creationId xmlns:a16="http://schemas.microsoft.com/office/drawing/2014/main" id="{23005A4E-431A-172A-46DB-86877CD5635B}"/>
                    </a:ext>
                  </a:extLst>
                </p:cNvPr>
                <p:cNvPicPr/>
                <p:nvPr/>
              </p:nvPicPr>
              <p:blipFill>
                <a:blip r:embed="rId25"/>
                <a:stretch>
                  <a:fillRect/>
                </a:stretch>
              </p:blipFill>
              <p:spPr>
                <a:xfrm>
                  <a:off x="7895904" y="3051424"/>
                  <a:ext cx="3960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Pismo odręczne 19">
                  <a:extLst>
                    <a:ext uri="{FF2B5EF4-FFF2-40B4-BE49-F238E27FC236}">
                      <a16:creationId xmlns:a16="http://schemas.microsoft.com/office/drawing/2014/main" id="{492DAD83-08B1-1158-27D7-84F36F4C180C}"/>
                    </a:ext>
                  </a:extLst>
                </p14:cNvPr>
                <p14:cNvContentPartPr/>
                <p14:nvPr/>
              </p14:nvContentPartPr>
              <p14:xfrm>
                <a:off x="7811664" y="2903104"/>
                <a:ext cx="122040" cy="193680"/>
              </p14:xfrm>
            </p:contentPart>
          </mc:Choice>
          <mc:Fallback xmlns="">
            <p:pic>
              <p:nvPicPr>
                <p:cNvPr id="20" name="Pismo odręczne 19">
                  <a:extLst>
                    <a:ext uri="{FF2B5EF4-FFF2-40B4-BE49-F238E27FC236}">
                      <a16:creationId xmlns:a16="http://schemas.microsoft.com/office/drawing/2014/main" id="{492DAD83-08B1-1158-27D7-84F36F4C180C}"/>
                    </a:ext>
                  </a:extLst>
                </p:cNvPr>
                <p:cNvPicPr/>
                <p:nvPr/>
              </p:nvPicPr>
              <p:blipFill>
                <a:blip r:embed="rId27"/>
                <a:stretch>
                  <a:fillRect/>
                </a:stretch>
              </p:blipFill>
              <p:spPr>
                <a:xfrm>
                  <a:off x="7803024" y="2894464"/>
                  <a:ext cx="139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Pismo odręczne 20">
                  <a:extLst>
                    <a:ext uri="{FF2B5EF4-FFF2-40B4-BE49-F238E27FC236}">
                      <a16:creationId xmlns:a16="http://schemas.microsoft.com/office/drawing/2014/main" id="{5E6AE410-A445-F4E2-7D72-BEE66C6B892E}"/>
                    </a:ext>
                  </a:extLst>
                </p14:cNvPr>
                <p14:cNvContentPartPr/>
                <p14:nvPr/>
              </p14:nvContentPartPr>
              <p14:xfrm>
                <a:off x="7802664" y="3458584"/>
                <a:ext cx="200160" cy="133200"/>
              </p14:xfrm>
            </p:contentPart>
          </mc:Choice>
          <mc:Fallback xmlns="">
            <p:pic>
              <p:nvPicPr>
                <p:cNvPr id="21" name="Pismo odręczne 20">
                  <a:extLst>
                    <a:ext uri="{FF2B5EF4-FFF2-40B4-BE49-F238E27FC236}">
                      <a16:creationId xmlns:a16="http://schemas.microsoft.com/office/drawing/2014/main" id="{5E6AE410-A445-F4E2-7D72-BEE66C6B892E}"/>
                    </a:ext>
                  </a:extLst>
                </p:cNvPr>
                <p:cNvPicPr/>
                <p:nvPr/>
              </p:nvPicPr>
              <p:blipFill>
                <a:blip r:embed="rId29"/>
                <a:stretch>
                  <a:fillRect/>
                </a:stretch>
              </p:blipFill>
              <p:spPr>
                <a:xfrm>
                  <a:off x="7793664" y="3449944"/>
                  <a:ext cx="217800" cy="150840"/>
                </a:xfrm>
                <a:prstGeom prst="rect">
                  <a:avLst/>
                </a:prstGeom>
              </p:spPr>
            </p:pic>
          </mc:Fallback>
        </mc:AlternateContent>
      </p:grpSp>
      <p:grpSp>
        <p:nvGrpSpPr>
          <p:cNvPr id="26" name="Grupa 25">
            <a:extLst>
              <a:ext uri="{FF2B5EF4-FFF2-40B4-BE49-F238E27FC236}">
                <a16:creationId xmlns:a16="http://schemas.microsoft.com/office/drawing/2014/main" id="{3EAFA367-3C15-71E4-3291-F391EA62BAD6}"/>
              </a:ext>
            </a:extLst>
          </p:cNvPr>
          <p:cNvGrpSpPr/>
          <p:nvPr/>
        </p:nvGrpSpPr>
        <p:grpSpPr>
          <a:xfrm>
            <a:off x="9695904" y="2814184"/>
            <a:ext cx="256320" cy="788400"/>
            <a:chOff x="9695904" y="2814184"/>
            <a:chExt cx="256320" cy="788400"/>
          </a:xfrm>
        </p:grpSpPr>
        <mc:AlternateContent xmlns:mc="http://schemas.openxmlformats.org/markup-compatibility/2006" xmlns:p14="http://schemas.microsoft.com/office/powerpoint/2010/main">
          <mc:Choice Requires="p14">
            <p:contentPart p14:bwMode="auto" r:id="rId30">
              <p14:nvContentPartPr>
                <p14:cNvPr id="23" name="Pismo odręczne 22">
                  <a:extLst>
                    <a:ext uri="{FF2B5EF4-FFF2-40B4-BE49-F238E27FC236}">
                      <a16:creationId xmlns:a16="http://schemas.microsoft.com/office/drawing/2014/main" id="{EBBC5C45-648F-8403-A282-3BE2F89566F2}"/>
                    </a:ext>
                  </a:extLst>
                </p14:cNvPr>
                <p14:cNvContentPartPr/>
                <p14:nvPr/>
              </p14:nvContentPartPr>
              <p14:xfrm>
                <a:off x="9791664" y="2904904"/>
                <a:ext cx="32040" cy="666000"/>
              </p14:xfrm>
            </p:contentPart>
          </mc:Choice>
          <mc:Fallback xmlns="">
            <p:pic>
              <p:nvPicPr>
                <p:cNvPr id="23" name="Pismo odręczne 22">
                  <a:extLst>
                    <a:ext uri="{FF2B5EF4-FFF2-40B4-BE49-F238E27FC236}">
                      <a16:creationId xmlns:a16="http://schemas.microsoft.com/office/drawing/2014/main" id="{EBBC5C45-648F-8403-A282-3BE2F89566F2}"/>
                    </a:ext>
                  </a:extLst>
                </p:cNvPr>
                <p:cNvPicPr/>
                <p:nvPr/>
              </p:nvPicPr>
              <p:blipFill>
                <a:blip r:embed="rId31"/>
                <a:stretch>
                  <a:fillRect/>
                </a:stretch>
              </p:blipFill>
              <p:spPr>
                <a:xfrm>
                  <a:off x="9782664" y="2896264"/>
                  <a:ext cx="4968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Pismo odręczne 23">
                  <a:extLst>
                    <a:ext uri="{FF2B5EF4-FFF2-40B4-BE49-F238E27FC236}">
                      <a16:creationId xmlns:a16="http://schemas.microsoft.com/office/drawing/2014/main" id="{4BD94888-75C8-272E-D9C2-65424D871E36}"/>
                    </a:ext>
                  </a:extLst>
                </p14:cNvPr>
                <p14:cNvContentPartPr/>
                <p14:nvPr/>
              </p14:nvContentPartPr>
              <p14:xfrm>
                <a:off x="9695904" y="2814184"/>
                <a:ext cx="161640" cy="162720"/>
              </p14:xfrm>
            </p:contentPart>
          </mc:Choice>
          <mc:Fallback xmlns="">
            <p:pic>
              <p:nvPicPr>
                <p:cNvPr id="24" name="Pismo odręczne 23">
                  <a:extLst>
                    <a:ext uri="{FF2B5EF4-FFF2-40B4-BE49-F238E27FC236}">
                      <a16:creationId xmlns:a16="http://schemas.microsoft.com/office/drawing/2014/main" id="{4BD94888-75C8-272E-D9C2-65424D871E36}"/>
                    </a:ext>
                  </a:extLst>
                </p:cNvPr>
                <p:cNvPicPr/>
                <p:nvPr/>
              </p:nvPicPr>
              <p:blipFill>
                <a:blip r:embed="rId33"/>
                <a:stretch>
                  <a:fillRect/>
                </a:stretch>
              </p:blipFill>
              <p:spPr>
                <a:xfrm>
                  <a:off x="9686904" y="2805184"/>
                  <a:ext cx="179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Pismo odręczne 24">
                  <a:extLst>
                    <a:ext uri="{FF2B5EF4-FFF2-40B4-BE49-F238E27FC236}">
                      <a16:creationId xmlns:a16="http://schemas.microsoft.com/office/drawing/2014/main" id="{E855FE90-9605-2876-3E8F-A71484AD476F}"/>
                    </a:ext>
                  </a:extLst>
                </p14:cNvPr>
                <p14:cNvContentPartPr/>
                <p14:nvPr/>
              </p14:nvContentPartPr>
              <p14:xfrm>
                <a:off x="9741624" y="3445624"/>
                <a:ext cx="210600" cy="156960"/>
              </p14:xfrm>
            </p:contentPart>
          </mc:Choice>
          <mc:Fallback xmlns="">
            <p:pic>
              <p:nvPicPr>
                <p:cNvPr id="25" name="Pismo odręczne 24">
                  <a:extLst>
                    <a:ext uri="{FF2B5EF4-FFF2-40B4-BE49-F238E27FC236}">
                      <a16:creationId xmlns:a16="http://schemas.microsoft.com/office/drawing/2014/main" id="{E855FE90-9605-2876-3E8F-A71484AD476F}"/>
                    </a:ext>
                  </a:extLst>
                </p:cNvPr>
                <p:cNvPicPr/>
                <p:nvPr/>
              </p:nvPicPr>
              <p:blipFill>
                <a:blip r:embed="rId35"/>
                <a:stretch>
                  <a:fillRect/>
                </a:stretch>
              </p:blipFill>
              <p:spPr>
                <a:xfrm>
                  <a:off x="9732984" y="3436624"/>
                  <a:ext cx="228240" cy="174600"/>
                </a:xfrm>
                <a:prstGeom prst="rect">
                  <a:avLst/>
                </a:prstGeom>
              </p:spPr>
            </p:pic>
          </mc:Fallback>
        </mc:AlternateContent>
      </p:grpSp>
      <p:grpSp>
        <p:nvGrpSpPr>
          <p:cNvPr id="32" name="Grupa 31">
            <a:extLst>
              <a:ext uri="{FF2B5EF4-FFF2-40B4-BE49-F238E27FC236}">
                <a16:creationId xmlns:a16="http://schemas.microsoft.com/office/drawing/2014/main" id="{8EEB4320-E7DF-A0DF-20B4-ACE60E297C54}"/>
              </a:ext>
            </a:extLst>
          </p:cNvPr>
          <p:cNvGrpSpPr/>
          <p:nvPr/>
        </p:nvGrpSpPr>
        <p:grpSpPr>
          <a:xfrm>
            <a:off x="10085784" y="3060424"/>
            <a:ext cx="937800" cy="249120"/>
            <a:chOff x="10085784" y="3060424"/>
            <a:chExt cx="937800" cy="249120"/>
          </a:xfrm>
        </p:grpSpPr>
        <mc:AlternateContent xmlns:mc="http://schemas.openxmlformats.org/markup-compatibility/2006" xmlns:p14="http://schemas.microsoft.com/office/powerpoint/2010/main">
          <mc:Choice Requires="p14">
            <p:contentPart p14:bwMode="auto" r:id="rId36">
              <p14:nvContentPartPr>
                <p14:cNvPr id="27" name="Pismo odręczne 26">
                  <a:extLst>
                    <a:ext uri="{FF2B5EF4-FFF2-40B4-BE49-F238E27FC236}">
                      <a16:creationId xmlns:a16="http://schemas.microsoft.com/office/drawing/2014/main" id="{D9096ED1-BCA1-420A-D20D-F8578EAE89F9}"/>
                    </a:ext>
                  </a:extLst>
                </p14:cNvPr>
                <p14:cNvContentPartPr/>
                <p14:nvPr/>
              </p14:nvContentPartPr>
              <p14:xfrm>
                <a:off x="10085784" y="3072664"/>
                <a:ext cx="110520" cy="149040"/>
              </p14:xfrm>
            </p:contentPart>
          </mc:Choice>
          <mc:Fallback xmlns="">
            <p:pic>
              <p:nvPicPr>
                <p:cNvPr id="27" name="Pismo odręczne 26">
                  <a:extLst>
                    <a:ext uri="{FF2B5EF4-FFF2-40B4-BE49-F238E27FC236}">
                      <a16:creationId xmlns:a16="http://schemas.microsoft.com/office/drawing/2014/main" id="{D9096ED1-BCA1-420A-D20D-F8578EAE89F9}"/>
                    </a:ext>
                  </a:extLst>
                </p:cNvPr>
                <p:cNvPicPr/>
                <p:nvPr/>
              </p:nvPicPr>
              <p:blipFill>
                <a:blip r:embed="rId37"/>
                <a:stretch>
                  <a:fillRect/>
                </a:stretch>
              </p:blipFill>
              <p:spPr>
                <a:xfrm>
                  <a:off x="10076784" y="3064024"/>
                  <a:ext cx="128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Pismo odręczne 27">
                  <a:extLst>
                    <a:ext uri="{FF2B5EF4-FFF2-40B4-BE49-F238E27FC236}">
                      <a16:creationId xmlns:a16="http://schemas.microsoft.com/office/drawing/2014/main" id="{63ABEFC6-C96D-CE14-44DA-597D56EF2881}"/>
                    </a:ext>
                  </a:extLst>
                </p14:cNvPr>
                <p14:cNvContentPartPr/>
                <p14:nvPr/>
              </p14:nvContentPartPr>
              <p14:xfrm>
                <a:off x="10257864" y="3090304"/>
                <a:ext cx="151560" cy="148320"/>
              </p14:xfrm>
            </p:contentPart>
          </mc:Choice>
          <mc:Fallback xmlns="">
            <p:pic>
              <p:nvPicPr>
                <p:cNvPr id="28" name="Pismo odręczne 27">
                  <a:extLst>
                    <a:ext uri="{FF2B5EF4-FFF2-40B4-BE49-F238E27FC236}">
                      <a16:creationId xmlns:a16="http://schemas.microsoft.com/office/drawing/2014/main" id="{63ABEFC6-C96D-CE14-44DA-597D56EF2881}"/>
                    </a:ext>
                  </a:extLst>
                </p:cNvPr>
                <p:cNvPicPr/>
                <p:nvPr/>
              </p:nvPicPr>
              <p:blipFill>
                <a:blip r:embed="rId39"/>
                <a:stretch>
                  <a:fillRect/>
                </a:stretch>
              </p:blipFill>
              <p:spPr>
                <a:xfrm>
                  <a:off x="10249224" y="3081304"/>
                  <a:ext cx="169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Pismo odręczne 28">
                  <a:extLst>
                    <a:ext uri="{FF2B5EF4-FFF2-40B4-BE49-F238E27FC236}">
                      <a16:creationId xmlns:a16="http://schemas.microsoft.com/office/drawing/2014/main" id="{FDE79391-0A56-F09F-2176-6678EDE1A085}"/>
                    </a:ext>
                  </a:extLst>
                </p14:cNvPr>
                <p14:cNvContentPartPr/>
                <p14:nvPr/>
              </p14:nvContentPartPr>
              <p14:xfrm>
                <a:off x="10518864" y="3178504"/>
                <a:ext cx="268200" cy="70200"/>
              </p14:xfrm>
            </p:contentPart>
          </mc:Choice>
          <mc:Fallback xmlns="">
            <p:pic>
              <p:nvPicPr>
                <p:cNvPr id="29" name="Pismo odręczne 28">
                  <a:extLst>
                    <a:ext uri="{FF2B5EF4-FFF2-40B4-BE49-F238E27FC236}">
                      <a16:creationId xmlns:a16="http://schemas.microsoft.com/office/drawing/2014/main" id="{FDE79391-0A56-F09F-2176-6678EDE1A085}"/>
                    </a:ext>
                  </a:extLst>
                </p:cNvPr>
                <p:cNvPicPr/>
                <p:nvPr/>
              </p:nvPicPr>
              <p:blipFill>
                <a:blip r:embed="rId41"/>
                <a:stretch>
                  <a:fillRect/>
                </a:stretch>
              </p:blipFill>
              <p:spPr>
                <a:xfrm>
                  <a:off x="10509864" y="3169504"/>
                  <a:ext cx="285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Pismo odręczne 29">
                  <a:extLst>
                    <a:ext uri="{FF2B5EF4-FFF2-40B4-BE49-F238E27FC236}">
                      <a16:creationId xmlns:a16="http://schemas.microsoft.com/office/drawing/2014/main" id="{EFBA3F12-A94B-B17A-ED07-A79899F9FE2E}"/>
                    </a:ext>
                  </a:extLst>
                </p14:cNvPr>
                <p14:cNvContentPartPr/>
                <p14:nvPr/>
              </p14:nvContentPartPr>
              <p14:xfrm>
                <a:off x="10723704" y="3103624"/>
                <a:ext cx="1080" cy="5040"/>
              </p14:xfrm>
            </p:contentPart>
          </mc:Choice>
          <mc:Fallback xmlns="">
            <p:pic>
              <p:nvPicPr>
                <p:cNvPr id="30" name="Pismo odręczne 29">
                  <a:extLst>
                    <a:ext uri="{FF2B5EF4-FFF2-40B4-BE49-F238E27FC236}">
                      <a16:creationId xmlns:a16="http://schemas.microsoft.com/office/drawing/2014/main" id="{EFBA3F12-A94B-B17A-ED07-A79899F9FE2E}"/>
                    </a:ext>
                  </a:extLst>
                </p:cNvPr>
                <p:cNvPicPr/>
                <p:nvPr/>
              </p:nvPicPr>
              <p:blipFill>
                <a:blip r:embed="rId21"/>
                <a:stretch>
                  <a:fillRect/>
                </a:stretch>
              </p:blipFill>
              <p:spPr>
                <a:xfrm>
                  <a:off x="10715064" y="3094624"/>
                  <a:ext cx="18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Pismo odręczne 30">
                  <a:extLst>
                    <a:ext uri="{FF2B5EF4-FFF2-40B4-BE49-F238E27FC236}">
                      <a16:creationId xmlns:a16="http://schemas.microsoft.com/office/drawing/2014/main" id="{3209FA82-EFB8-DF27-2A8B-DD9A16EFB459}"/>
                    </a:ext>
                  </a:extLst>
                </p14:cNvPr>
                <p14:cNvContentPartPr/>
                <p14:nvPr/>
              </p14:nvContentPartPr>
              <p14:xfrm>
                <a:off x="10888584" y="3060424"/>
                <a:ext cx="135000" cy="249120"/>
              </p14:xfrm>
            </p:contentPart>
          </mc:Choice>
          <mc:Fallback xmlns="">
            <p:pic>
              <p:nvPicPr>
                <p:cNvPr id="31" name="Pismo odręczne 30">
                  <a:extLst>
                    <a:ext uri="{FF2B5EF4-FFF2-40B4-BE49-F238E27FC236}">
                      <a16:creationId xmlns:a16="http://schemas.microsoft.com/office/drawing/2014/main" id="{3209FA82-EFB8-DF27-2A8B-DD9A16EFB459}"/>
                    </a:ext>
                  </a:extLst>
                </p:cNvPr>
                <p:cNvPicPr/>
                <p:nvPr/>
              </p:nvPicPr>
              <p:blipFill>
                <a:blip r:embed="rId44"/>
                <a:stretch>
                  <a:fillRect/>
                </a:stretch>
              </p:blipFill>
              <p:spPr>
                <a:xfrm>
                  <a:off x="10879944" y="3051424"/>
                  <a:ext cx="152640" cy="26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3" name="Pismo odręczne 32">
                <a:extLst>
                  <a:ext uri="{FF2B5EF4-FFF2-40B4-BE49-F238E27FC236}">
                    <a16:creationId xmlns:a16="http://schemas.microsoft.com/office/drawing/2014/main" id="{F9742F18-6319-69C3-D3BE-3A6DFAE17EB9}"/>
                  </a:ext>
                </a:extLst>
              </p14:cNvPr>
              <p14:cNvContentPartPr/>
              <p14:nvPr/>
            </p14:nvContentPartPr>
            <p14:xfrm>
              <a:off x="3768504" y="2148904"/>
              <a:ext cx="7071480" cy="550080"/>
            </p14:xfrm>
          </p:contentPart>
        </mc:Choice>
        <mc:Fallback xmlns="">
          <p:pic>
            <p:nvPicPr>
              <p:cNvPr id="33" name="Pismo odręczne 32">
                <a:extLst>
                  <a:ext uri="{FF2B5EF4-FFF2-40B4-BE49-F238E27FC236}">
                    <a16:creationId xmlns:a16="http://schemas.microsoft.com/office/drawing/2014/main" id="{F9742F18-6319-69C3-D3BE-3A6DFAE17EB9}"/>
                  </a:ext>
                </a:extLst>
              </p:cNvPr>
              <p:cNvPicPr/>
              <p:nvPr/>
            </p:nvPicPr>
            <p:blipFill>
              <a:blip r:embed="rId46"/>
              <a:stretch>
                <a:fillRect/>
              </a:stretch>
            </p:blipFill>
            <p:spPr>
              <a:xfrm>
                <a:off x="3714864" y="2041264"/>
                <a:ext cx="717912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Pismo odręczne 33">
                <a:extLst>
                  <a:ext uri="{FF2B5EF4-FFF2-40B4-BE49-F238E27FC236}">
                    <a16:creationId xmlns:a16="http://schemas.microsoft.com/office/drawing/2014/main" id="{0A207E09-CFA3-343A-48FB-F69355252D4D}"/>
                  </a:ext>
                </a:extLst>
              </p14:cNvPr>
              <p14:cNvContentPartPr/>
              <p14:nvPr/>
            </p14:nvContentPartPr>
            <p14:xfrm>
              <a:off x="10617144" y="2207944"/>
              <a:ext cx="345600" cy="19440"/>
            </p14:xfrm>
          </p:contentPart>
        </mc:Choice>
        <mc:Fallback xmlns="">
          <p:pic>
            <p:nvPicPr>
              <p:cNvPr id="34" name="Pismo odręczne 33">
                <a:extLst>
                  <a:ext uri="{FF2B5EF4-FFF2-40B4-BE49-F238E27FC236}">
                    <a16:creationId xmlns:a16="http://schemas.microsoft.com/office/drawing/2014/main" id="{0A207E09-CFA3-343A-48FB-F69355252D4D}"/>
                  </a:ext>
                </a:extLst>
              </p:cNvPr>
              <p:cNvPicPr/>
              <p:nvPr/>
            </p:nvPicPr>
            <p:blipFill>
              <a:blip r:embed="rId48"/>
              <a:stretch>
                <a:fillRect/>
              </a:stretch>
            </p:blipFill>
            <p:spPr>
              <a:xfrm>
                <a:off x="10563144" y="2100304"/>
                <a:ext cx="4532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Pismo odręczne 34">
                <a:extLst>
                  <a:ext uri="{FF2B5EF4-FFF2-40B4-BE49-F238E27FC236}">
                    <a16:creationId xmlns:a16="http://schemas.microsoft.com/office/drawing/2014/main" id="{E08D4F41-CB99-4F9D-B0E1-26E49D060F3F}"/>
                  </a:ext>
                </a:extLst>
              </p14:cNvPr>
              <p14:cNvContentPartPr/>
              <p14:nvPr/>
            </p14:nvContentPartPr>
            <p14:xfrm>
              <a:off x="1198824" y="2133424"/>
              <a:ext cx="10126080" cy="1484280"/>
            </p14:xfrm>
          </p:contentPart>
        </mc:Choice>
        <mc:Fallback xmlns="">
          <p:pic>
            <p:nvPicPr>
              <p:cNvPr id="35" name="Pismo odręczne 34">
                <a:extLst>
                  <a:ext uri="{FF2B5EF4-FFF2-40B4-BE49-F238E27FC236}">
                    <a16:creationId xmlns:a16="http://schemas.microsoft.com/office/drawing/2014/main" id="{E08D4F41-CB99-4F9D-B0E1-26E49D060F3F}"/>
                  </a:ext>
                </a:extLst>
              </p:cNvPr>
              <p:cNvPicPr/>
              <p:nvPr/>
            </p:nvPicPr>
            <p:blipFill>
              <a:blip r:embed="rId50"/>
              <a:stretch>
                <a:fillRect/>
              </a:stretch>
            </p:blipFill>
            <p:spPr>
              <a:xfrm>
                <a:off x="1144824" y="2025424"/>
                <a:ext cx="10233720" cy="1699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Pismo odręczne 35">
                <a:extLst>
                  <a:ext uri="{FF2B5EF4-FFF2-40B4-BE49-F238E27FC236}">
                    <a16:creationId xmlns:a16="http://schemas.microsoft.com/office/drawing/2014/main" id="{A81BB88F-2AEB-109E-D77E-87750F796FE3}"/>
                  </a:ext>
                </a:extLst>
              </p14:cNvPr>
              <p14:cNvContentPartPr/>
              <p14:nvPr/>
            </p14:nvContentPartPr>
            <p14:xfrm>
              <a:off x="8143224" y="2618704"/>
              <a:ext cx="2274480" cy="690840"/>
            </p14:xfrm>
          </p:contentPart>
        </mc:Choice>
        <mc:Fallback xmlns="">
          <p:pic>
            <p:nvPicPr>
              <p:cNvPr id="36" name="Pismo odręczne 35">
                <a:extLst>
                  <a:ext uri="{FF2B5EF4-FFF2-40B4-BE49-F238E27FC236}">
                    <a16:creationId xmlns:a16="http://schemas.microsoft.com/office/drawing/2014/main" id="{A81BB88F-2AEB-109E-D77E-87750F796FE3}"/>
                  </a:ext>
                </a:extLst>
              </p:cNvPr>
              <p:cNvPicPr/>
              <p:nvPr/>
            </p:nvPicPr>
            <p:blipFill>
              <a:blip r:embed="rId52"/>
              <a:stretch>
                <a:fillRect/>
              </a:stretch>
            </p:blipFill>
            <p:spPr>
              <a:xfrm>
                <a:off x="8089224" y="2511064"/>
                <a:ext cx="238212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Pismo odręczne 36">
                <a:extLst>
                  <a:ext uri="{FF2B5EF4-FFF2-40B4-BE49-F238E27FC236}">
                    <a16:creationId xmlns:a16="http://schemas.microsoft.com/office/drawing/2014/main" id="{D99CEC02-1F75-403C-064B-B76A8DC74974}"/>
                  </a:ext>
                </a:extLst>
              </p14:cNvPr>
              <p14:cNvContentPartPr/>
              <p14:nvPr/>
            </p14:nvContentPartPr>
            <p14:xfrm>
              <a:off x="7993104" y="2276344"/>
              <a:ext cx="3048480" cy="1080720"/>
            </p14:xfrm>
          </p:contentPart>
        </mc:Choice>
        <mc:Fallback xmlns="">
          <p:pic>
            <p:nvPicPr>
              <p:cNvPr id="37" name="Pismo odręczne 36">
                <a:extLst>
                  <a:ext uri="{FF2B5EF4-FFF2-40B4-BE49-F238E27FC236}">
                    <a16:creationId xmlns:a16="http://schemas.microsoft.com/office/drawing/2014/main" id="{D99CEC02-1F75-403C-064B-B76A8DC74974}"/>
                  </a:ext>
                </a:extLst>
              </p:cNvPr>
              <p:cNvPicPr/>
              <p:nvPr/>
            </p:nvPicPr>
            <p:blipFill>
              <a:blip r:embed="rId54"/>
              <a:stretch>
                <a:fillRect/>
              </a:stretch>
            </p:blipFill>
            <p:spPr>
              <a:xfrm>
                <a:off x="7939464" y="2168344"/>
                <a:ext cx="3156120" cy="1296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Pismo odręczne 37">
                <a:extLst>
                  <a:ext uri="{FF2B5EF4-FFF2-40B4-BE49-F238E27FC236}">
                    <a16:creationId xmlns:a16="http://schemas.microsoft.com/office/drawing/2014/main" id="{A8A7601D-611F-57E9-E574-2D7D367F16E4}"/>
                  </a:ext>
                </a:extLst>
              </p14:cNvPr>
              <p14:cNvContentPartPr/>
              <p14:nvPr/>
            </p14:nvContentPartPr>
            <p14:xfrm>
              <a:off x="1166784" y="2335744"/>
              <a:ext cx="3655440" cy="1131480"/>
            </p14:xfrm>
          </p:contentPart>
        </mc:Choice>
        <mc:Fallback xmlns="">
          <p:pic>
            <p:nvPicPr>
              <p:cNvPr id="38" name="Pismo odręczne 37">
                <a:extLst>
                  <a:ext uri="{FF2B5EF4-FFF2-40B4-BE49-F238E27FC236}">
                    <a16:creationId xmlns:a16="http://schemas.microsoft.com/office/drawing/2014/main" id="{A8A7601D-611F-57E9-E574-2D7D367F16E4}"/>
                  </a:ext>
                </a:extLst>
              </p:cNvPr>
              <p:cNvPicPr/>
              <p:nvPr/>
            </p:nvPicPr>
            <p:blipFill>
              <a:blip r:embed="rId56"/>
              <a:stretch>
                <a:fillRect/>
              </a:stretch>
            </p:blipFill>
            <p:spPr>
              <a:xfrm>
                <a:off x="1112784" y="2228104"/>
                <a:ext cx="3763080" cy="1347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Pismo odręczne 38">
                <a:extLst>
                  <a:ext uri="{FF2B5EF4-FFF2-40B4-BE49-F238E27FC236}">
                    <a16:creationId xmlns:a16="http://schemas.microsoft.com/office/drawing/2014/main" id="{2D0B4479-7A52-90AE-CFBC-D9CBA9C891F7}"/>
                  </a:ext>
                </a:extLst>
              </p14:cNvPr>
              <p14:cNvContentPartPr/>
              <p14:nvPr/>
            </p14:nvContentPartPr>
            <p14:xfrm>
              <a:off x="3139224" y="3153664"/>
              <a:ext cx="4331520" cy="1893960"/>
            </p14:xfrm>
          </p:contentPart>
        </mc:Choice>
        <mc:Fallback xmlns="">
          <p:pic>
            <p:nvPicPr>
              <p:cNvPr id="39" name="Pismo odręczne 38">
                <a:extLst>
                  <a:ext uri="{FF2B5EF4-FFF2-40B4-BE49-F238E27FC236}">
                    <a16:creationId xmlns:a16="http://schemas.microsoft.com/office/drawing/2014/main" id="{2D0B4479-7A52-90AE-CFBC-D9CBA9C891F7}"/>
                  </a:ext>
                </a:extLst>
              </p:cNvPr>
              <p:cNvPicPr/>
              <p:nvPr/>
            </p:nvPicPr>
            <p:blipFill>
              <a:blip r:embed="rId58"/>
              <a:stretch>
                <a:fillRect/>
              </a:stretch>
            </p:blipFill>
            <p:spPr>
              <a:xfrm>
                <a:off x="3085584" y="3045664"/>
                <a:ext cx="4439160" cy="2109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Pismo odręczne 39">
                <a:extLst>
                  <a:ext uri="{FF2B5EF4-FFF2-40B4-BE49-F238E27FC236}">
                    <a16:creationId xmlns:a16="http://schemas.microsoft.com/office/drawing/2014/main" id="{357CC69C-6200-914D-8FC4-C4D9C41F07ED}"/>
                  </a:ext>
                </a:extLst>
              </p14:cNvPr>
              <p14:cNvContentPartPr/>
              <p14:nvPr/>
            </p14:nvContentPartPr>
            <p14:xfrm>
              <a:off x="5071344" y="3730384"/>
              <a:ext cx="852120" cy="562680"/>
            </p14:xfrm>
          </p:contentPart>
        </mc:Choice>
        <mc:Fallback xmlns="">
          <p:pic>
            <p:nvPicPr>
              <p:cNvPr id="40" name="Pismo odręczne 39">
                <a:extLst>
                  <a:ext uri="{FF2B5EF4-FFF2-40B4-BE49-F238E27FC236}">
                    <a16:creationId xmlns:a16="http://schemas.microsoft.com/office/drawing/2014/main" id="{357CC69C-6200-914D-8FC4-C4D9C41F07ED}"/>
                  </a:ext>
                </a:extLst>
              </p:cNvPr>
              <p:cNvPicPr/>
              <p:nvPr/>
            </p:nvPicPr>
            <p:blipFill>
              <a:blip r:embed="rId60"/>
              <a:stretch>
                <a:fillRect/>
              </a:stretch>
            </p:blipFill>
            <p:spPr>
              <a:xfrm>
                <a:off x="5017344" y="3622744"/>
                <a:ext cx="959760" cy="778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Pismo odręczne 40">
                <a:extLst>
                  <a:ext uri="{FF2B5EF4-FFF2-40B4-BE49-F238E27FC236}">
                    <a16:creationId xmlns:a16="http://schemas.microsoft.com/office/drawing/2014/main" id="{A31C49EE-B4CE-6C54-1449-F4C0A755EAF6}"/>
                  </a:ext>
                </a:extLst>
              </p14:cNvPr>
              <p14:cNvContentPartPr/>
              <p14:nvPr/>
            </p14:nvContentPartPr>
            <p14:xfrm>
              <a:off x="5626824" y="3544624"/>
              <a:ext cx="1291680" cy="1429200"/>
            </p14:xfrm>
          </p:contentPart>
        </mc:Choice>
        <mc:Fallback xmlns="">
          <p:pic>
            <p:nvPicPr>
              <p:cNvPr id="41" name="Pismo odręczne 40">
                <a:extLst>
                  <a:ext uri="{FF2B5EF4-FFF2-40B4-BE49-F238E27FC236}">
                    <a16:creationId xmlns:a16="http://schemas.microsoft.com/office/drawing/2014/main" id="{A31C49EE-B4CE-6C54-1449-F4C0A755EAF6}"/>
                  </a:ext>
                </a:extLst>
              </p:cNvPr>
              <p:cNvPicPr/>
              <p:nvPr/>
            </p:nvPicPr>
            <p:blipFill>
              <a:blip r:embed="rId62"/>
              <a:stretch>
                <a:fillRect/>
              </a:stretch>
            </p:blipFill>
            <p:spPr>
              <a:xfrm>
                <a:off x="5572824" y="3436624"/>
                <a:ext cx="1399320" cy="1644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Pismo odręczne 41">
                <a:extLst>
                  <a:ext uri="{FF2B5EF4-FFF2-40B4-BE49-F238E27FC236}">
                    <a16:creationId xmlns:a16="http://schemas.microsoft.com/office/drawing/2014/main" id="{9B91B12B-C122-AE62-2FC8-6A1AD6B85C2E}"/>
                  </a:ext>
                </a:extLst>
              </p14:cNvPr>
              <p14:cNvContentPartPr/>
              <p14:nvPr/>
            </p14:nvContentPartPr>
            <p14:xfrm>
              <a:off x="1269384" y="2171944"/>
              <a:ext cx="5598360" cy="109080"/>
            </p14:xfrm>
          </p:contentPart>
        </mc:Choice>
        <mc:Fallback xmlns="">
          <p:pic>
            <p:nvPicPr>
              <p:cNvPr id="42" name="Pismo odręczne 41">
                <a:extLst>
                  <a:ext uri="{FF2B5EF4-FFF2-40B4-BE49-F238E27FC236}">
                    <a16:creationId xmlns:a16="http://schemas.microsoft.com/office/drawing/2014/main" id="{9B91B12B-C122-AE62-2FC8-6A1AD6B85C2E}"/>
                  </a:ext>
                </a:extLst>
              </p:cNvPr>
              <p:cNvPicPr/>
              <p:nvPr/>
            </p:nvPicPr>
            <p:blipFill>
              <a:blip r:embed="rId64"/>
              <a:stretch>
                <a:fillRect/>
              </a:stretch>
            </p:blipFill>
            <p:spPr>
              <a:xfrm>
                <a:off x="1215744" y="2063944"/>
                <a:ext cx="57060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Pismo odręczne 42">
                <a:extLst>
                  <a:ext uri="{FF2B5EF4-FFF2-40B4-BE49-F238E27FC236}">
                    <a16:creationId xmlns:a16="http://schemas.microsoft.com/office/drawing/2014/main" id="{A07826A9-EFC1-F768-5FDC-A976188F97A3}"/>
                  </a:ext>
                </a:extLst>
              </p14:cNvPr>
              <p14:cNvContentPartPr/>
              <p14:nvPr/>
            </p14:nvContentPartPr>
            <p14:xfrm>
              <a:off x="1270104" y="3598264"/>
              <a:ext cx="5393520" cy="2150640"/>
            </p14:xfrm>
          </p:contentPart>
        </mc:Choice>
        <mc:Fallback xmlns="">
          <p:pic>
            <p:nvPicPr>
              <p:cNvPr id="43" name="Pismo odręczne 42">
                <a:extLst>
                  <a:ext uri="{FF2B5EF4-FFF2-40B4-BE49-F238E27FC236}">
                    <a16:creationId xmlns:a16="http://schemas.microsoft.com/office/drawing/2014/main" id="{A07826A9-EFC1-F768-5FDC-A976188F97A3}"/>
                  </a:ext>
                </a:extLst>
              </p:cNvPr>
              <p:cNvPicPr/>
              <p:nvPr/>
            </p:nvPicPr>
            <p:blipFill>
              <a:blip r:embed="rId66"/>
              <a:stretch>
                <a:fillRect/>
              </a:stretch>
            </p:blipFill>
            <p:spPr>
              <a:xfrm>
                <a:off x="1216104" y="3490264"/>
                <a:ext cx="5501160" cy="2366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Pismo odręczne 43">
                <a:extLst>
                  <a:ext uri="{FF2B5EF4-FFF2-40B4-BE49-F238E27FC236}">
                    <a16:creationId xmlns:a16="http://schemas.microsoft.com/office/drawing/2014/main" id="{6848CF49-34FA-5A2A-0B96-5DBF90CAC1F3}"/>
                  </a:ext>
                </a:extLst>
              </p14:cNvPr>
              <p14:cNvContentPartPr/>
              <p14:nvPr/>
            </p14:nvContentPartPr>
            <p14:xfrm>
              <a:off x="1470624" y="3912904"/>
              <a:ext cx="4881240" cy="1787040"/>
            </p14:xfrm>
          </p:contentPart>
        </mc:Choice>
        <mc:Fallback xmlns="">
          <p:pic>
            <p:nvPicPr>
              <p:cNvPr id="44" name="Pismo odręczne 43">
                <a:extLst>
                  <a:ext uri="{FF2B5EF4-FFF2-40B4-BE49-F238E27FC236}">
                    <a16:creationId xmlns:a16="http://schemas.microsoft.com/office/drawing/2014/main" id="{6848CF49-34FA-5A2A-0B96-5DBF90CAC1F3}"/>
                  </a:ext>
                </a:extLst>
              </p:cNvPr>
              <p:cNvPicPr/>
              <p:nvPr/>
            </p:nvPicPr>
            <p:blipFill>
              <a:blip r:embed="rId68"/>
              <a:stretch>
                <a:fillRect/>
              </a:stretch>
            </p:blipFill>
            <p:spPr>
              <a:xfrm>
                <a:off x="1416984" y="3804904"/>
                <a:ext cx="4988880" cy="2002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Pismo odręczne 44">
                <a:extLst>
                  <a:ext uri="{FF2B5EF4-FFF2-40B4-BE49-F238E27FC236}">
                    <a16:creationId xmlns:a16="http://schemas.microsoft.com/office/drawing/2014/main" id="{904D2F47-01B8-EB00-D4C4-BF91900FC6B5}"/>
                  </a:ext>
                </a:extLst>
              </p14:cNvPr>
              <p14:cNvContentPartPr/>
              <p14:nvPr/>
            </p14:nvContentPartPr>
            <p14:xfrm>
              <a:off x="4135704" y="4256704"/>
              <a:ext cx="25920" cy="20520"/>
            </p14:xfrm>
          </p:contentPart>
        </mc:Choice>
        <mc:Fallback xmlns="">
          <p:pic>
            <p:nvPicPr>
              <p:cNvPr id="45" name="Pismo odręczne 44">
                <a:extLst>
                  <a:ext uri="{FF2B5EF4-FFF2-40B4-BE49-F238E27FC236}">
                    <a16:creationId xmlns:a16="http://schemas.microsoft.com/office/drawing/2014/main" id="{904D2F47-01B8-EB00-D4C4-BF91900FC6B5}"/>
                  </a:ext>
                </a:extLst>
              </p:cNvPr>
              <p:cNvPicPr/>
              <p:nvPr/>
            </p:nvPicPr>
            <p:blipFill>
              <a:blip r:embed="rId70"/>
              <a:stretch>
                <a:fillRect/>
              </a:stretch>
            </p:blipFill>
            <p:spPr>
              <a:xfrm>
                <a:off x="4082064" y="4148704"/>
                <a:ext cx="1335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Pismo odręczne 45">
                <a:extLst>
                  <a:ext uri="{FF2B5EF4-FFF2-40B4-BE49-F238E27FC236}">
                    <a16:creationId xmlns:a16="http://schemas.microsoft.com/office/drawing/2014/main" id="{5FBE803D-9964-0938-433C-8290C261AC7E}"/>
                  </a:ext>
                </a:extLst>
              </p14:cNvPr>
              <p14:cNvContentPartPr/>
              <p14:nvPr/>
            </p14:nvContentPartPr>
            <p14:xfrm>
              <a:off x="3931224" y="3697264"/>
              <a:ext cx="971640" cy="457200"/>
            </p14:xfrm>
          </p:contentPart>
        </mc:Choice>
        <mc:Fallback xmlns="">
          <p:pic>
            <p:nvPicPr>
              <p:cNvPr id="46" name="Pismo odręczne 45">
                <a:extLst>
                  <a:ext uri="{FF2B5EF4-FFF2-40B4-BE49-F238E27FC236}">
                    <a16:creationId xmlns:a16="http://schemas.microsoft.com/office/drawing/2014/main" id="{5FBE803D-9964-0938-433C-8290C261AC7E}"/>
                  </a:ext>
                </a:extLst>
              </p:cNvPr>
              <p:cNvPicPr/>
              <p:nvPr/>
            </p:nvPicPr>
            <p:blipFill>
              <a:blip r:embed="rId72"/>
              <a:stretch>
                <a:fillRect/>
              </a:stretch>
            </p:blipFill>
            <p:spPr>
              <a:xfrm>
                <a:off x="3877584" y="3589264"/>
                <a:ext cx="1079280" cy="672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Pismo odręczne 46">
                <a:extLst>
                  <a:ext uri="{FF2B5EF4-FFF2-40B4-BE49-F238E27FC236}">
                    <a16:creationId xmlns:a16="http://schemas.microsoft.com/office/drawing/2014/main" id="{43CD84D0-A882-3F59-F11A-46DC575F80E7}"/>
                  </a:ext>
                </a:extLst>
              </p14:cNvPr>
              <p14:cNvContentPartPr/>
              <p14:nvPr/>
            </p14:nvContentPartPr>
            <p14:xfrm>
              <a:off x="3976584" y="3887344"/>
              <a:ext cx="2420280" cy="1529640"/>
            </p14:xfrm>
          </p:contentPart>
        </mc:Choice>
        <mc:Fallback xmlns="">
          <p:pic>
            <p:nvPicPr>
              <p:cNvPr id="47" name="Pismo odręczne 46">
                <a:extLst>
                  <a:ext uri="{FF2B5EF4-FFF2-40B4-BE49-F238E27FC236}">
                    <a16:creationId xmlns:a16="http://schemas.microsoft.com/office/drawing/2014/main" id="{43CD84D0-A882-3F59-F11A-46DC575F80E7}"/>
                  </a:ext>
                </a:extLst>
              </p:cNvPr>
              <p:cNvPicPr/>
              <p:nvPr/>
            </p:nvPicPr>
            <p:blipFill>
              <a:blip r:embed="rId74"/>
              <a:stretch>
                <a:fillRect/>
              </a:stretch>
            </p:blipFill>
            <p:spPr>
              <a:xfrm>
                <a:off x="3922944" y="3779704"/>
                <a:ext cx="2527920" cy="1745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Pismo odręczne 47">
                <a:extLst>
                  <a:ext uri="{FF2B5EF4-FFF2-40B4-BE49-F238E27FC236}">
                    <a16:creationId xmlns:a16="http://schemas.microsoft.com/office/drawing/2014/main" id="{933F88F0-6F65-3403-E397-3EA72E219E2A}"/>
                  </a:ext>
                </a:extLst>
              </p14:cNvPr>
              <p14:cNvContentPartPr/>
              <p14:nvPr/>
            </p14:nvContentPartPr>
            <p14:xfrm>
              <a:off x="6007704" y="3742264"/>
              <a:ext cx="1723320" cy="1436040"/>
            </p14:xfrm>
          </p:contentPart>
        </mc:Choice>
        <mc:Fallback xmlns="">
          <p:pic>
            <p:nvPicPr>
              <p:cNvPr id="48" name="Pismo odręczne 47">
                <a:extLst>
                  <a:ext uri="{FF2B5EF4-FFF2-40B4-BE49-F238E27FC236}">
                    <a16:creationId xmlns:a16="http://schemas.microsoft.com/office/drawing/2014/main" id="{933F88F0-6F65-3403-E397-3EA72E219E2A}"/>
                  </a:ext>
                </a:extLst>
              </p:cNvPr>
              <p:cNvPicPr/>
              <p:nvPr/>
            </p:nvPicPr>
            <p:blipFill>
              <a:blip r:embed="rId76"/>
              <a:stretch>
                <a:fillRect/>
              </a:stretch>
            </p:blipFill>
            <p:spPr>
              <a:xfrm>
                <a:off x="5953704" y="3634264"/>
                <a:ext cx="1830960" cy="1651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Pismo odręczne 48">
                <a:extLst>
                  <a:ext uri="{FF2B5EF4-FFF2-40B4-BE49-F238E27FC236}">
                    <a16:creationId xmlns:a16="http://schemas.microsoft.com/office/drawing/2014/main" id="{283246BC-A62E-078E-F26E-9EECCB5AE243}"/>
                  </a:ext>
                </a:extLst>
              </p14:cNvPr>
              <p14:cNvContentPartPr/>
              <p14:nvPr/>
            </p14:nvContentPartPr>
            <p14:xfrm>
              <a:off x="5573184" y="3691864"/>
              <a:ext cx="5436720" cy="2061000"/>
            </p14:xfrm>
          </p:contentPart>
        </mc:Choice>
        <mc:Fallback xmlns="">
          <p:pic>
            <p:nvPicPr>
              <p:cNvPr id="49" name="Pismo odręczne 48">
                <a:extLst>
                  <a:ext uri="{FF2B5EF4-FFF2-40B4-BE49-F238E27FC236}">
                    <a16:creationId xmlns:a16="http://schemas.microsoft.com/office/drawing/2014/main" id="{283246BC-A62E-078E-F26E-9EECCB5AE243}"/>
                  </a:ext>
                </a:extLst>
              </p:cNvPr>
              <p:cNvPicPr/>
              <p:nvPr/>
            </p:nvPicPr>
            <p:blipFill>
              <a:blip r:embed="rId78"/>
              <a:stretch>
                <a:fillRect/>
              </a:stretch>
            </p:blipFill>
            <p:spPr>
              <a:xfrm>
                <a:off x="5519184" y="3584224"/>
                <a:ext cx="5544360" cy="2276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Pismo odręczne 49">
                <a:extLst>
                  <a:ext uri="{FF2B5EF4-FFF2-40B4-BE49-F238E27FC236}">
                    <a16:creationId xmlns:a16="http://schemas.microsoft.com/office/drawing/2014/main" id="{60C4CC69-12A9-A89B-1F13-779E3378F383}"/>
                  </a:ext>
                </a:extLst>
              </p14:cNvPr>
              <p14:cNvContentPartPr/>
              <p14:nvPr/>
            </p14:nvContentPartPr>
            <p14:xfrm>
              <a:off x="8385864" y="5240944"/>
              <a:ext cx="2036520" cy="20160"/>
            </p14:xfrm>
          </p:contentPart>
        </mc:Choice>
        <mc:Fallback xmlns="">
          <p:pic>
            <p:nvPicPr>
              <p:cNvPr id="50" name="Pismo odręczne 49">
                <a:extLst>
                  <a:ext uri="{FF2B5EF4-FFF2-40B4-BE49-F238E27FC236}">
                    <a16:creationId xmlns:a16="http://schemas.microsoft.com/office/drawing/2014/main" id="{60C4CC69-12A9-A89B-1F13-779E3378F383}"/>
                  </a:ext>
                </a:extLst>
              </p:cNvPr>
              <p:cNvPicPr/>
              <p:nvPr/>
            </p:nvPicPr>
            <p:blipFill>
              <a:blip r:embed="rId80"/>
              <a:stretch>
                <a:fillRect/>
              </a:stretch>
            </p:blipFill>
            <p:spPr>
              <a:xfrm>
                <a:off x="8331864" y="5133304"/>
                <a:ext cx="2144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Pismo odręczne 50">
                <a:extLst>
                  <a:ext uri="{FF2B5EF4-FFF2-40B4-BE49-F238E27FC236}">
                    <a16:creationId xmlns:a16="http://schemas.microsoft.com/office/drawing/2014/main" id="{16B68B7C-0528-C308-B813-5FB05400C090}"/>
                  </a:ext>
                </a:extLst>
              </p14:cNvPr>
              <p14:cNvContentPartPr/>
              <p14:nvPr/>
            </p14:nvContentPartPr>
            <p14:xfrm>
              <a:off x="6283824" y="5241304"/>
              <a:ext cx="3864600" cy="237240"/>
            </p14:xfrm>
          </p:contentPart>
        </mc:Choice>
        <mc:Fallback xmlns="">
          <p:pic>
            <p:nvPicPr>
              <p:cNvPr id="51" name="Pismo odręczne 50">
                <a:extLst>
                  <a:ext uri="{FF2B5EF4-FFF2-40B4-BE49-F238E27FC236}">
                    <a16:creationId xmlns:a16="http://schemas.microsoft.com/office/drawing/2014/main" id="{16B68B7C-0528-C308-B813-5FB05400C090}"/>
                  </a:ext>
                </a:extLst>
              </p:cNvPr>
              <p:cNvPicPr/>
              <p:nvPr/>
            </p:nvPicPr>
            <p:blipFill>
              <a:blip r:embed="rId82"/>
              <a:stretch>
                <a:fillRect/>
              </a:stretch>
            </p:blipFill>
            <p:spPr>
              <a:xfrm>
                <a:off x="6230184" y="5133664"/>
                <a:ext cx="397224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Pismo odręczne 51">
                <a:extLst>
                  <a:ext uri="{FF2B5EF4-FFF2-40B4-BE49-F238E27FC236}">
                    <a16:creationId xmlns:a16="http://schemas.microsoft.com/office/drawing/2014/main" id="{E54C8543-AD2C-3ABE-87D9-723A5ABCA411}"/>
                  </a:ext>
                </a:extLst>
              </p14:cNvPr>
              <p14:cNvContentPartPr/>
              <p14:nvPr/>
            </p14:nvContentPartPr>
            <p14:xfrm>
              <a:off x="6006264" y="3902824"/>
              <a:ext cx="1978920" cy="1525320"/>
            </p14:xfrm>
          </p:contentPart>
        </mc:Choice>
        <mc:Fallback xmlns="">
          <p:pic>
            <p:nvPicPr>
              <p:cNvPr id="52" name="Pismo odręczne 51">
                <a:extLst>
                  <a:ext uri="{FF2B5EF4-FFF2-40B4-BE49-F238E27FC236}">
                    <a16:creationId xmlns:a16="http://schemas.microsoft.com/office/drawing/2014/main" id="{E54C8543-AD2C-3ABE-87D9-723A5ABCA411}"/>
                  </a:ext>
                </a:extLst>
              </p:cNvPr>
              <p:cNvPicPr/>
              <p:nvPr/>
            </p:nvPicPr>
            <p:blipFill>
              <a:blip r:embed="rId84"/>
              <a:stretch>
                <a:fillRect/>
              </a:stretch>
            </p:blipFill>
            <p:spPr>
              <a:xfrm>
                <a:off x="5952264" y="3795184"/>
                <a:ext cx="2086560" cy="1740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Pismo odręczne 52">
                <a:extLst>
                  <a:ext uri="{FF2B5EF4-FFF2-40B4-BE49-F238E27FC236}">
                    <a16:creationId xmlns:a16="http://schemas.microsoft.com/office/drawing/2014/main" id="{2E7691AD-04EC-5381-006C-72F23FAC4834}"/>
                  </a:ext>
                </a:extLst>
              </p14:cNvPr>
              <p14:cNvContentPartPr/>
              <p14:nvPr/>
            </p14:nvContentPartPr>
            <p14:xfrm>
              <a:off x="6621864" y="3893824"/>
              <a:ext cx="2768400" cy="766080"/>
            </p14:xfrm>
          </p:contentPart>
        </mc:Choice>
        <mc:Fallback xmlns="">
          <p:pic>
            <p:nvPicPr>
              <p:cNvPr id="53" name="Pismo odręczne 52">
                <a:extLst>
                  <a:ext uri="{FF2B5EF4-FFF2-40B4-BE49-F238E27FC236}">
                    <a16:creationId xmlns:a16="http://schemas.microsoft.com/office/drawing/2014/main" id="{2E7691AD-04EC-5381-006C-72F23FAC4834}"/>
                  </a:ext>
                </a:extLst>
              </p:cNvPr>
              <p:cNvPicPr/>
              <p:nvPr/>
            </p:nvPicPr>
            <p:blipFill>
              <a:blip r:embed="rId86"/>
              <a:stretch>
                <a:fillRect/>
              </a:stretch>
            </p:blipFill>
            <p:spPr>
              <a:xfrm>
                <a:off x="6567864" y="3785824"/>
                <a:ext cx="2876040" cy="981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Pismo odręczne 53">
                <a:extLst>
                  <a:ext uri="{FF2B5EF4-FFF2-40B4-BE49-F238E27FC236}">
                    <a16:creationId xmlns:a16="http://schemas.microsoft.com/office/drawing/2014/main" id="{0E28E09F-05EE-ACF9-C9E5-D15C11293A51}"/>
                  </a:ext>
                </a:extLst>
              </p14:cNvPr>
              <p14:cNvContentPartPr/>
              <p14:nvPr/>
            </p14:nvContentPartPr>
            <p14:xfrm>
              <a:off x="6634824" y="4533184"/>
              <a:ext cx="3399840" cy="589680"/>
            </p14:xfrm>
          </p:contentPart>
        </mc:Choice>
        <mc:Fallback xmlns="">
          <p:pic>
            <p:nvPicPr>
              <p:cNvPr id="54" name="Pismo odręczne 53">
                <a:extLst>
                  <a:ext uri="{FF2B5EF4-FFF2-40B4-BE49-F238E27FC236}">
                    <a16:creationId xmlns:a16="http://schemas.microsoft.com/office/drawing/2014/main" id="{0E28E09F-05EE-ACF9-C9E5-D15C11293A51}"/>
                  </a:ext>
                </a:extLst>
              </p:cNvPr>
              <p:cNvPicPr/>
              <p:nvPr/>
            </p:nvPicPr>
            <p:blipFill>
              <a:blip r:embed="rId88"/>
              <a:stretch>
                <a:fillRect/>
              </a:stretch>
            </p:blipFill>
            <p:spPr>
              <a:xfrm>
                <a:off x="6581184" y="4425184"/>
                <a:ext cx="350748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Pismo odręczne 54">
                <a:extLst>
                  <a:ext uri="{FF2B5EF4-FFF2-40B4-BE49-F238E27FC236}">
                    <a16:creationId xmlns:a16="http://schemas.microsoft.com/office/drawing/2014/main" id="{C42DE8A9-14DC-D0FF-DCDE-70B39BF10A8E}"/>
                  </a:ext>
                </a:extLst>
              </p14:cNvPr>
              <p14:cNvContentPartPr/>
              <p14:nvPr/>
            </p14:nvContentPartPr>
            <p14:xfrm>
              <a:off x="5505504" y="3304864"/>
              <a:ext cx="238680" cy="190440"/>
            </p14:xfrm>
          </p:contentPart>
        </mc:Choice>
        <mc:Fallback xmlns="">
          <p:pic>
            <p:nvPicPr>
              <p:cNvPr id="55" name="Pismo odręczne 54">
                <a:extLst>
                  <a:ext uri="{FF2B5EF4-FFF2-40B4-BE49-F238E27FC236}">
                    <a16:creationId xmlns:a16="http://schemas.microsoft.com/office/drawing/2014/main" id="{C42DE8A9-14DC-D0FF-DCDE-70B39BF10A8E}"/>
                  </a:ext>
                </a:extLst>
              </p:cNvPr>
              <p:cNvPicPr/>
              <p:nvPr/>
            </p:nvPicPr>
            <p:blipFill>
              <a:blip r:embed="rId90"/>
              <a:stretch>
                <a:fillRect/>
              </a:stretch>
            </p:blipFill>
            <p:spPr>
              <a:xfrm>
                <a:off x="5496864" y="3295864"/>
                <a:ext cx="256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Pismo odręczne 55">
                <a:extLst>
                  <a:ext uri="{FF2B5EF4-FFF2-40B4-BE49-F238E27FC236}">
                    <a16:creationId xmlns:a16="http://schemas.microsoft.com/office/drawing/2014/main" id="{24E46A94-764E-351A-7E54-C851BA66546A}"/>
                  </a:ext>
                </a:extLst>
              </p14:cNvPr>
              <p14:cNvContentPartPr/>
              <p14:nvPr/>
            </p14:nvContentPartPr>
            <p14:xfrm>
              <a:off x="5476704" y="3514384"/>
              <a:ext cx="161640" cy="76320"/>
            </p14:xfrm>
          </p:contentPart>
        </mc:Choice>
        <mc:Fallback xmlns="">
          <p:pic>
            <p:nvPicPr>
              <p:cNvPr id="56" name="Pismo odręczne 55">
                <a:extLst>
                  <a:ext uri="{FF2B5EF4-FFF2-40B4-BE49-F238E27FC236}">
                    <a16:creationId xmlns:a16="http://schemas.microsoft.com/office/drawing/2014/main" id="{24E46A94-764E-351A-7E54-C851BA66546A}"/>
                  </a:ext>
                </a:extLst>
              </p:cNvPr>
              <p:cNvPicPr/>
              <p:nvPr/>
            </p:nvPicPr>
            <p:blipFill>
              <a:blip r:embed="rId92"/>
              <a:stretch>
                <a:fillRect/>
              </a:stretch>
            </p:blipFill>
            <p:spPr>
              <a:xfrm>
                <a:off x="5468064" y="3505384"/>
                <a:ext cx="179280" cy="93960"/>
              </a:xfrm>
              <a:prstGeom prst="rect">
                <a:avLst/>
              </a:prstGeom>
            </p:spPr>
          </p:pic>
        </mc:Fallback>
      </mc:AlternateContent>
      <p:grpSp>
        <p:nvGrpSpPr>
          <p:cNvPr id="68" name="Grupa 67">
            <a:extLst>
              <a:ext uri="{FF2B5EF4-FFF2-40B4-BE49-F238E27FC236}">
                <a16:creationId xmlns:a16="http://schemas.microsoft.com/office/drawing/2014/main" id="{000CF3FC-13FF-E573-67EC-F633CF930A2D}"/>
              </a:ext>
            </a:extLst>
          </p:cNvPr>
          <p:cNvGrpSpPr/>
          <p:nvPr/>
        </p:nvGrpSpPr>
        <p:grpSpPr>
          <a:xfrm>
            <a:off x="5883504" y="3297664"/>
            <a:ext cx="960120" cy="253080"/>
            <a:chOff x="5883504" y="3297664"/>
            <a:chExt cx="960120" cy="253080"/>
          </a:xfrm>
        </p:grpSpPr>
        <mc:AlternateContent xmlns:mc="http://schemas.openxmlformats.org/markup-compatibility/2006" xmlns:p14="http://schemas.microsoft.com/office/powerpoint/2010/main">
          <mc:Choice Requires="p14">
            <p:contentPart p14:bwMode="auto" r:id="rId93">
              <p14:nvContentPartPr>
                <p14:cNvPr id="57" name="Pismo odręczne 56">
                  <a:extLst>
                    <a:ext uri="{FF2B5EF4-FFF2-40B4-BE49-F238E27FC236}">
                      <a16:creationId xmlns:a16="http://schemas.microsoft.com/office/drawing/2014/main" id="{F28B7F8D-43FB-E633-4C7A-40C0BDC14947}"/>
                    </a:ext>
                  </a:extLst>
                </p14:cNvPr>
                <p14:cNvContentPartPr/>
                <p14:nvPr/>
              </p14:nvContentPartPr>
              <p14:xfrm>
                <a:off x="5883504" y="3305944"/>
                <a:ext cx="135360" cy="212400"/>
              </p14:xfrm>
            </p:contentPart>
          </mc:Choice>
          <mc:Fallback xmlns="">
            <p:pic>
              <p:nvPicPr>
                <p:cNvPr id="57" name="Pismo odręczne 56">
                  <a:extLst>
                    <a:ext uri="{FF2B5EF4-FFF2-40B4-BE49-F238E27FC236}">
                      <a16:creationId xmlns:a16="http://schemas.microsoft.com/office/drawing/2014/main" id="{F28B7F8D-43FB-E633-4C7A-40C0BDC14947}"/>
                    </a:ext>
                  </a:extLst>
                </p:cNvPr>
                <p:cNvPicPr/>
                <p:nvPr/>
              </p:nvPicPr>
              <p:blipFill>
                <a:blip r:embed="rId94"/>
                <a:stretch>
                  <a:fillRect/>
                </a:stretch>
              </p:blipFill>
              <p:spPr>
                <a:xfrm>
                  <a:off x="5874864" y="3297304"/>
                  <a:ext cx="153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Pismo odręczne 57">
                  <a:extLst>
                    <a:ext uri="{FF2B5EF4-FFF2-40B4-BE49-F238E27FC236}">
                      <a16:creationId xmlns:a16="http://schemas.microsoft.com/office/drawing/2014/main" id="{4AE39C96-01F4-23B4-9865-9B3EF1CB8B8C}"/>
                    </a:ext>
                  </a:extLst>
                </p14:cNvPr>
                <p14:cNvContentPartPr/>
                <p14:nvPr/>
              </p14:nvContentPartPr>
              <p14:xfrm>
                <a:off x="6084744" y="3301264"/>
                <a:ext cx="97920" cy="249480"/>
              </p14:xfrm>
            </p:contentPart>
          </mc:Choice>
          <mc:Fallback xmlns="">
            <p:pic>
              <p:nvPicPr>
                <p:cNvPr id="58" name="Pismo odręczne 57">
                  <a:extLst>
                    <a:ext uri="{FF2B5EF4-FFF2-40B4-BE49-F238E27FC236}">
                      <a16:creationId xmlns:a16="http://schemas.microsoft.com/office/drawing/2014/main" id="{4AE39C96-01F4-23B4-9865-9B3EF1CB8B8C}"/>
                    </a:ext>
                  </a:extLst>
                </p:cNvPr>
                <p:cNvPicPr/>
                <p:nvPr/>
              </p:nvPicPr>
              <p:blipFill>
                <a:blip r:embed="rId96"/>
                <a:stretch>
                  <a:fillRect/>
                </a:stretch>
              </p:blipFill>
              <p:spPr>
                <a:xfrm>
                  <a:off x="6075744" y="3292624"/>
                  <a:ext cx="115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Pismo odręczne 58">
                  <a:extLst>
                    <a:ext uri="{FF2B5EF4-FFF2-40B4-BE49-F238E27FC236}">
                      <a16:creationId xmlns:a16="http://schemas.microsoft.com/office/drawing/2014/main" id="{9D80914E-8F6F-061C-BD6E-B6BCD6DE0C7E}"/>
                    </a:ext>
                  </a:extLst>
                </p14:cNvPr>
                <p14:cNvContentPartPr/>
                <p14:nvPr/>
              </p14:nvContentPartPr>
              <p14:xfrm>
                <a:off x="6292464" y="3446344"/>
                <a:ext cx="155520" cy="86760"/>
              </p14:xfrm>
            </p:contentPart>
          </mc:Choice>
          <mc:Fallback xmlns="">
            <p:pic>
              <p:nvPicPr>
                <p:cNvPr id="59" name="Pismo odręczne 58">
                  <a:extLst>
                    <a:ext uri="{FF2B5EF4-FFF2-40B4-BE49-F238E27FC236}">
                      <a16:creationId xmlns:a16="http://schemas.microsoft.com/office/drawing/2014/main" id="{9D80914E-8F6F-061C-BD6E-B6BCD6DE0C7E}"/>
                    </a:ext>
                  </a:extLst>
                </p:cNvPr>
                <p:cNvPicPr/>
                <p:nvPr/>
              </p:nvPicPr>
              <p:blipFill>
                <a:blip r:embed="rId98"/>
                <a:stretch>
                  <a:fillRect/>
                </a:stretch>
              </p:blipFill>
              <p:spPr>
                <a:xfrm>
                  <a:off x="6283464" y="3437344"/>
                  <a:ext cx="173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Pismo odręczne 59">
                  <a:extLst>
                    <a:ext uri="{FF2B5EF4-FFF2-40B4-BE49-F238E27FC236}">
                      <a16:creationId xmlns:a16="http://schemas.microsoft.com/office/drawing/2014/main" id="{474583E0-595B-CE4F-A721-4A6C8D61809F}"/>
                    </a:ext>
                  </a:extLst>
                </p14:cNvPr>
                <p14:cNvContentPartPr/>
                <p14:nvPr/>
              </p14:nvContentPartPr>
              <p14:xfrm>
                <a:off x="6533664" y="3456064"/>
                <a:ext cx="7920" cy="43560"/>
              </p14:xfrm>
            </p:contentPart>
          </mc:Choice>
          <mc:Fallback xmlns="">
            <p:pic>
              <p:nvPicPr>
                <p:cNvPr id="60" name="Pismo odręczne 59">
                  <a:extLst>
                    <a:ext uri="{FF2B5EF4-FFF2-40B4-BE49-F238E27FC236}">
                      <a16:creationId xmlns:a16="http://schemas.microsoft.com/office/drawing/2014/main" id="{474583E0-595B-CE4F-A721-4A6C8D61809F}"/>
                    </a:ext>
                  </a:extLst>
                </p:cNvPr>
                <p:cNvPicPr/>
                <p:nvPr/>
              </p:nvPicPr>
              <p:blipFill>
                <a:blip r:embed="rId100"/>
                <a:stretch>
                  <a:fillRect/>
                </a:stretch>
              </p:blipFill>
              <p:spPr>
                <a:xfrm>
                  <a:off x="6524664" y="3447064"/>
                  <a:ext cx="25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Pismo odręczne 60">
                  <a:extLst>
                    <a:ext uri="{FF2B5EF4-FFF2-40B4-BE49-F238E27FC236}">
                      <a16:creationId xmlns:a16="http://schemas.microsoft.com/office/drawing/2014/main" id="{DFAAF00E-D915-D297-B6D1-528325FA9DFA}"/>
                    </a:ext>
                  </a:extLst>
                </p14:cNvPr>
                <p14:cNvContentPartPr/>
                <p14:nvPr/>
              </p14:nvContentPartPr>
              <p14:xfrm>
                <a:off x="6560304" y="3316384"/>
                <a:ext cx="360" cy="360"/>
              </p14:xfrm>
            </p:contentPart>
          </mc:Choice>
          <mc:Fallback xmlns="">
            <p:pic>
              <p:nvPicPr>
                <p:cNvPr id="61" name="Pismo odręczne 60">
                  <a:extLst>
                    <a:ext uri="{FF2B5EF4-FFF2-40B4-BE49-F238E27FC236}">
                      <a16:creationId xmlns:a16="http://schemas.microsoft.com/office/drawing/2014/main" id="{DFAAF00E-D915-D297-B6D1-528325FA9DFA}"/>
                    </a:ext>
                  </a:extLst>
                </p:cNvPr>
                <p:cNvPicPr/>
                <p:nvPr/>
              </p:nvPicPr>
              <p:blipFill>
                <a:blip r:embed="rId21"/>
                <a:stretch>
                  <a:fillRect/>
                </a:stretch>
              </p:blipFill>
              <p:spPr>
                <a:xfrm>
                  <a:off x="6551664" y="33077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Pismo odręczne 61">
                  <a:extLst>
                    <a:ext uri="{FF2B5EF4-FFF2-40B4-BE49-F238E27FC236}">
                      <a16:creationId xmlns:a16="http://schemas.microsoft.com/office/drawing/2014/main" id="{C2E2F9F7-7ECC-52CE-BBB6-F6FCA56AC70F}"/>
                    </a:ext>
                  </a:extLst>
                </p14:cNvPr>
                <p14:cNvContentPartPr/>
                <p14:nvPr/>
              </p14:nvContentPartPr>
              <p14:xfrm>
                <a:off x="6638424" y="3297664"/>
                <a:ext cx="9360" cy="223920"/>
              </p14:xfrm>
            </p:contentPart>
          </mc:Choice>
          <mc:Fallback xmlns="">
            <p:pic>
              <p:nvPicPr>
                <p:cNvPr id="62" name="Pismo odręczne 61">
                  <a:extLst>
                    <a:ext uri="{FF2B5EF4-FFF2-40B4-BE49-F238E27FC236}">
                      <a16:creationId xmlns:a16="http://schemas.microsoft.com/office/drawing/2014/main" id="{C2E2F9F7-7ECC-52CE-BBB6-F6FCA56AC70F}"/>
                    </a:ext>
                  </a:extLst>
                </p:cNvPr>
                <p:cNvPicPr/>
                <p:nvPr/>
              </p:nvPicPr>
              <p:blipFill>
                <a:blip r:embed="rId103"/>
                <a:stretch>
                  <a:fillRect/>
                </a:stretch>
              </p:blipFill>
              <p:spPr>
                <a:xfrm>
                  <a:off x="6629784" y="3288664"/>
                  <a:ext cx="270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Pismo odręczne 62">
                  <a:extLst>
                    <a:ext uri="{FF2B5EF4-FFF2-40B4-BE49-F238E27FC236}">
                      <a16:creationId xmlns:a16="http://schemas.microsoft.com/office/drawing/2014/main" id="{3110FC27-8679-1868-42AD-A57C2103E0C7}"/>
                    </a:ext>
                  </a:extLst>
                </p14:cNvPr>
                <p14:cNvContentPartPr/>
                <p14:nvPr/>
              </p14:nvContentPartPr>
              <p14:xfrm>
                <a:off x="6694584" y="3417904"/>
                <a:ext cx="149040" cy="129960"/>
              </p14:xfrm>
            </p:contentPart>
          </mc:Choice>
          <mc:Fallback xmlns="">
            <p:pic>
              <p:nvPicPr>
                <p:cNvPr id="63" name="Pismo odręczne 62">
                  <a:extLst>
                    <a:ext uri="{FF2B5EF4-FFF2-40B4-BE49-F238E27FC236}">
                      <a16:creationId xmlns:a16="http://schemas.microsoft.com/office/drawing/2014/main" id="{3110FC27-8679-1868-42AD-A57C2103E0C7}"/>
                    </a:ext>
                  </a:extLst>
                </p:cNvPr>
                <p:cNvPicPr/>
                <p:nvPr/>
              </p:nvPicPr>
              <p:blipFill>
                <a:blip r:embed="rId105"/>
                <a:stretch>
                  <a:fillRect/>
                </a:stretch>
              </p:blipFill>
              <p:spPr>
                <a:xfrm>
                  <a:off x="6685944" y="3409264"/>
                  <a:ext cx="166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Pismo odręczne 63">
                  <a:extLst>
                    <a:ext uri="{FF2B5EF4-FFF2-40B4-BE49-F238E27FC236}">
                      <a16:creationId xmlns:a16="http://schemas.microsoft.com/office/drawing/2014/main" id="{13A30F04-DD0B-CD38-BE92-16A14ADDD076}"/>
                    </a:ext>
                  </a:extLst>
                </p14:cNvPr>
                <p14:cNvContentPartPr/>
                <p14:nvPr/>
              </p14:nvContentPartPr>
              <p14:xfrm>
                <a:off x="6534024" y="3352384"/>
                <a:ext cx="360" cy="360"/>
              </p14:xfrm>
            </p:contentPart>
          </mc:Choice>
          <mc:Fallback xmlns="">
            <p:pic>
              <p:nvPicPr>
                <p:cNvPr id="64" name="Pismo odręczne 63">
                  <a:extLst>
                    <a:ext uri="{FF2B5EF4-FFF2-40B4-BE49-F238E27FC236}">
                      <a16:creationId xmlns:a16="http://schemas.microsoft.com/office/drawing/2014/main" id="{13A30F04-DD0B-CD38-BE92-16A14ADDD076}"/>
                    </a:ext>
                  </a:extLst>
                </p:cNvPr>
                <p:cNvPicPr/>
                <p:nvPr/>
              </p:nvPicPr>
              <p:blipFill>
                <a:blip r:embed="rId21"/>
                <a:stretch>
                  <a:fillRect/>
                </a:stretch>
              </p:blipFill>
              <p:spPr>
                <a:xfrm>
                  <a:off x="6525384" y="33437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Pismo odręczne 66">
                  <a:extLst>
                    <a:ext uri="{FF2B5EF4-FFF2-40B4-BE49-F238E27FC236}">
                      <a16:creationId xmlns:a16="http://schemas.microsoft.com/office/drawing/2014/main" id="{A4054088-A931-D015-0C23-03BB5B71AFE6}"/>
                    </a:ext>
                  </a:extLst>
                </p14:cNvPr>
                <p14:cNvContentPartPr/>
                <p14:nvPr/>
              </p14:nvContentPartPr>
              <p14:xfrm>
                <a:off x="6496224" y="3344824"/>
                <a:ext cx="23400" cy="16200"/>
              </p14:xfrm>
            </p:contentPart>
          </mc:Choice>
          <mc:Fallback xmlns="">
            <p:pic>
              <p:nvPicPr>
                <p:cNvPr id="67" name="Pismo odręczne 66">
                  <a:extLst>
                    <a:ext uri="{FF2B5EF4-FFF2-40B4-BE49-F238E27FC236}">
                      <a16:creationId xmlns:a16="http://schemas.microsoft.com/office/drawing/2014/main" id="{A4054088-A931-D015-0C23-03BB5B71AFE6}"/>
                    </a:ext>
                  </a:extLst>
                </p:cNvPr>
                <p:cNvPicPr/>
                <p:nvPr/>
              </p:nvPicPr>
              <p:blipFill>
                <a:blip r:embed="rId108"/>
                <a:stretch>
                  <a:fillRect/>
                </a:stretch>
              </p:blipFill>
              <p:spPr>
                <a:xfrm>
                  <a:off x="6487224" y="3335824"/>
                  <a:ext cx="41040" cy="33840"/>
                </a:xfrm>
                <a:prstGeom prst="rect">
                  <a:avLst/>
                </a:prstGeom>
              </p:spPr>
            </p:pic>
          </mc:Fallback>
        </mc:AlternateContent>
      </p:grpSp>
    </p:spTree>
    <p:extLst>
      <p:ext uri="{BB962C8B-B14F-4D97-AF65-F5344CB8AC3E}">
        <p14:creationId xmlns:p14="http://schemas.microsoft.com/office/powerpoint/2010/main" val="378187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r>
              <a:rPr lang="pl-PL" sz="1600" dirty="0"/>
              <a:t>delimitacja morza wewnętrznego c.d.:</a:t>
            </a:r>
          </a:p>
          <a:p>
            <a:pPr algn="just">
              <a:buFont typeface="Wingdings" panose="05000000000000000000" pitchFamily="2" charset="2"/>
              <a:buChar char="Ø"/>
            </a:pPr>
            <a:r>
              <a:rPr lang="pl-PL" sz="1600" dirty="0"/>
              <a:t>proste linie podstawowe – stosowane są do wyznaczenia granicy, od której mierzy się szerokość morza terytorialnego, w przypadku gdy linia brzegowa jest głęboko wgięta i wrzyna się w ląd lub jeżeli wzdłuż wybrzeża w jego bezpośrednim sąsiedztwie znajduje się szereg wysp; polega na łączeniu liniami prostymi najdalej wysuniętych w morze wysp i części wybrzeża; dzięki tej metodzie państwo nadbrzeżne może uznać za wody wewnętrzne większy obszar wód  </a:t>
            </a:r>
          </a:p>
          <a:p>
            <a:pPr marL="114300" indent="0" algn="just">
              <a:buNone/>
            </a:pPr>
            <a:endParaRPr lang="pl-PL" sz="1600" dirty="0"/>
          </a:p>
        </p:txBody>
      </p:sp>
    </p:spTree>
    <p:extLst>
      <p:ext uri="{BB962C8B-B14F-4D97-AF65-F5344CB8AC3E}">
        <p14:creationId xmlns:p14="http://schemas.microsoft.com/office/powerpoint/2010/main" val="284504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lgn="just">
              <a:buNone/>
            </a:pPr>
            <a:r>
              <a:rPr lang="pl-PL" sz="1600" dirty="0"/>
              <a:t>proste linie podstawowe</a:t>
            </a:r>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38DC4315-64D3-0ADC-5731-F770B48C32C7}"/>
                  </a:ext>
                </a:extLst>
              </p14:cNvPr>
              <p14:cNvContentPartPr/>
              <p14:nvPr/>
            </p14:nvContentPartPr>
            <p14:xfrm>
              <a:off x="1075704" y="3851704"/>
              <a:ext cx="10627200" cy="1955160"/>
            </p14:xfrm>
          </p:contentPart>
        </mc:Choice>
        <mc:Fallback xmlns="">
          <p:pic>
            <p:nvPicPr>
              <p:cNvPr id="4" name="Pismo odręczne 3">
                <a:extLst>
                  <a:ext uri="{FF2B5EF4-FFF2-40B4-BE49-F238E27FC236}">
                    <a16:creationId xmlns:a16="http://schemas.microsoft.com/office/drawing/2014/main" id="{38DC4315-64D3-0ADC-5731-F770B48C32C7}"/>
                  </a:ext>
                </a:extLst>
              </p:cNvPr>
              <p:cNvPicPr/>
              <p:nvPr/>
            </p:nvPicPr>
            <p:blipFill>
              <a:blip r:embed="rId3"/>
              <a:stretch>
                <a:fillRect/>
              </a:stretch>
            </p:blipFill>
            <p:spPr>
              <a:xfrm>
                <a:off x="1066704" y="3842704"/>
                <a:ext cx="10644840" cy="1972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E803C7FE-269C-DDDB-B705-0AF5B501094C}"/>
                  </a:ext>
                </a:extLst>
              </p14:cNvPr>
              <p14:cNvContentPartPr/>
              <p14:nvPr/>
            </p14:nvContentPartPr>
            <p14:xfrm>
              <a:off x="2333184" y="3219544"/>
              <a:ext cx="1089000" cy="645840"/>
            </p14:xfrm>
          </p:contentPart>
        </mc:Choice>
        <mc:Fallback xmlns="">
          <p:pic>
            <p:nvPicPr>
              <p:cNvPr id="5" name="Pismo odręczne 4">
                <a:extLst>
                  <a:ext uri="{FF2B5EF4-FFF2-40B4-BE49-F238E27FC236}">
                    <a16:creationId xmlns:a16="http://schemas.microsoft.com/office/drawing/2014/main" id="{E803C7FE-269C-DDDB-B705-0AF5B501094C}"/>
                  </a:ext>
                </a:extLst>
              </p:cNvPr>
              <p:cNvPicPr/>
              <p:nvPr/>
            </p:nvPicPr>
            <p:blipFill>
              <a:blip r:embed="rId5"/>
              <a:stretch>
                <a:fillRect/>
              </a:stretch>
            </p:blipFill>
            <p:spPr>
              <a:xfrm>
                <a:off x="2324184" y="3210904"/>
                <a:ext cx="110664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Pismo odręczne 6">
                <a:extLst>
                  <a:ext uri="{FF2B5EF4-FFF2-40B4-BE49-F238E27FC236}">
                    <a16:creationId xmlns:a16="http://schemas.microsoft.com/office/drawing/2014/main" id="{574535AA-8F7B-BB9E-F92D-E0433754927B}"/>
                  </a:ext>
                </a:extLst>
              </p14:cNvPr>
              <p14:cNvContentPartPr/>
              <p14:nvPr/>
            </p14:nvContentPartPr>
            <p14:xfrm>
              <a:off x="9875904" y="2818504"/>
              <a:ext cx="1489680" cy="1147320"/>
            </p14:xfrm>
          </p:contentPart>
        </mc:Choice>
        <mc:Fallback xmlns="">
          <p:pic>
            <p:nvPicPr>
              <p:cNvPr id="7" name="Pismo odręczne 6">
                <a:extLst>
                  <a:ext uri="{FF2B5EF4-FFF2-40B4-BE49-F238E27FC236}">
                    <a16:creationId xmlns:a16="http://schemas.microsoft.com/office/drawing/2014/main" id="{574535AA-8F7B-BB9E-F92D-E0433754927B}"/>
                  </a:ext>
                </a:extLst>
              </p:cNvPr>
              <p:cNvPicPr/>
              <p:nvPr/>
            </p:nvPicPr>
            <p:blipFill>
              <a:blip r:embed="rId9"/>
              <a:stretch>
                <a:fillRect/>
              </a:stretch>
            </p:blipFill>
            <p:spPr>
              <a:xfrm>
                <a:off x="9866904" y="2809864"/>
                <a:ext cx="1507320" cy="1164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1B5D0E5F-841D-678E-370D-F512F838D627}"/>
                  </a:ext>
                </a:extLst>
              </p14:cNvPr>
              <p14:cNvContentPartPr/>
              <p14:nvPr/>
            </p14:nvContentPartPr>
            <p14:xfrm>
              <a:off x="928104" y="2701864"/>
              <a:ext cx="3137400" cy="129240"/>
            </p14:xfrm>
          </p:contentPart>
        </mc:Choice>
        <mc:Fallback xmlns="">
          <p:pic>
            <p:nvPicPr>
              <p:cNvPr id="8" name="Pismo odręczne 7">
                <a:extLst>
                  <a:ext uri="{FF2B5EF4-FFF2-40B4-BE49-F238E27FC236}">
                    <a16:creationId xmlns:a16="http://schemas.microsoft.com/office/drawing/2014/main" id="{1B5D0E5F-841D-678E-370D-F512F838D627}"/>
                  </a:ext>
                </a:extLst>
              </p:cNvPr>
              <p:cNvPicPr/>
              <p:nvPr/>
            </p:nvPicPr>
            <p:blipFill>
              <a:blip r:embed="rId11"/>
              <a:stretch>
                <a:fillRect/>
              </a:stretch>
            </p:blipFill>
            <p:spPr>
              <a:xfrm>
                <a:off x="874104" y="2594224"/>
                <a:ext cx="32450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ismo odręczne 8">
                <a:extLst>
                  <a:ext uri="{FF2B5EF4-FFF2-40B4-BE49-F238E27FC236}">
                    <a16:creationId xmlns:a16="http://schemas.microsoft.com/office/drawing/2014/main" id="{2771FEE7-5D60-78D1-2773-B22FFA8C8616}"/>
                  </a:ext>
                </a:extLst>
              </p14:cNvPr>
              <p14:cNvContentPartPr/>
              <p14:nvPr/>
            </p14:nvContentPartPr>
            <p14:xfrm>
              <a:off x="1262184" y="2490544"/>
              <a:ext cx="5132160" cy="274680"/>
            </p14:xfrm>
          </p:contentPart>
        </mc:Choice>
        <mc:Fallback xmlns="">
          <p:pic>
            <p:nvPicPr>
              <p:cNvPr id="9" name="Pismo odręczne 8">
                <a:extLst>
                  <a:ext uri="{FF2B5EF4-FFF2-40B4-BE49-F238E27FC236}">
                    <a16:creationId xmlns:a16="http://schemas.microsoft.com/office/drawing/2014/main" id="{2771FEE7-5D60-78D1-2773-B22FFA8C8616}"/>
                  </a:ext>
                </a:extLst>
              </p:cNvPr>
              <p:cNvPicPr/>
              <p:nvPr/>
            </p:nvPicPr>
            <p:blipFill>
              <a:blip r:embed="rId13"/>
              <a:stretch>
                <a:fillRect/>
              </a:stretch>
            </p:blipFill>
            <p:spPr>
              <a:xfrm>
                <a:off x="1208544" y="2382544"/>
                <a:ext cx="523980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Pismo odręczne 9">
                <a:extLst>
                  <a:ext uri="{FF2B5EF4-FFF2-40B4-BE49-F238E27FC236}">
                    <a16:creationId xmlns:a16="http://schemas.microsoft.com/office/drawing/2014/main" id="{9DEBF757-223F-92C1-3258-D77C61F40F4F}"/>
                  </a:ext>
                </a:extLst>
              </p14:cNvPr>
              <p14:cNvContentPartPr/>
              <p14:nvPr/>
            </p14:nvContentPartPr>
            <p14:xfrm>
              <a:off x="909384" y="2508904"/>
              <a:ext cx="5380560" cy="1875240"/>
            </p14:xfrm>
          </p:contentPart>
        </mc:Choice>
        <mc:Fallback xmlns="">
          <p:pic>
            <p:nvPicPr>
              <p:cNvPr id="10" name="Pismo odręczne 9">
                <a:extLst>
                  <a:ext uri="{FF2B5EF4-FFF2-40B4-BE49-F238E27FC236}">
                    <a16:creationId xmlns:a16="http://schemas.microsoft.com/office/drawing/2014/main" id="{9DEBF757-223F-92C1-3258-D77C61F40F4F}"/>
                  </a:ext>
                </a:extLst>
              </p:cNvPr>
              <p:cNvPicPr/>
              <p:nvPr/>
            </p:nvPicPr>
            <p:blipFill>
              <a:blip r:embed="rId15"/>
              <a:stretch>
                <a:fillRect/>
              </a:stretch>
            </p:blipFill>
            <p:spPr>
              <a:xfrm>
                <a:off x="855384" y="2400904"/>
                <a:ext cx="5488200" cy="2090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Pismo odręczne 10">
                <a:extLst>
                  <a:ext uri="{FF2B5EF4-FFF2-40B4-BE49-F238E27FC236}">
                    <a16:creationId xmlns:a16="http://schemas.microsoft.com/office/drawing/2014/main" id="{065F0329-95DA-6916-661D-11BE9E3BE9F8}"/>
                  </a:ext>
                </a:extLst>
              </p14:cNvPr>
              <p14:cNvContentPartPr/>
              <p14:nvPr/>
            </p14:nvContentPartPr>
            <p14:xfrm>
              <a:off x="759984" y="2215504"/>
              <a:ext cx="11084400" cy="2092320"/>
            </p14:xfrm>
          </p:contentPart>
        </mc:Choice>
        <mc:Fallback xmlns="">
          <p:pic>
            <p:nvPicPr>
              <p:cNvPr id="11" name="Pismo odręczne 10">
                <a:extLst>
                  <a:ext uri="{FF2B5EF4-FFF2-40B4-BE49-F238E27FC236}">
                    <a16:creationId xmlns:a16="http://schemas.microsoft.com/office/drawing/2014/main" id="{065F0329-95DA-6916-661D-11BE9E3BE9F8}"/>
                  </a:ext>
                </a:extLst>
              </p:cNvPr>
              <p:cNvPicPr/>
              <p:nvPr/>
            </p:nvPicPr>
            <p:blipFill>
              <a:blip r:embed="rId17"/>
              <a:stretch>
                <a:fillRect/>
              </a:stretch>
            </p:blipFill>
            <p:spPr>
              <a:xfrm>
                <a:off x="705984" y="2107504"/>
                <a:ext cx="11192040" cy="2307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Pismo odręczne 11">
                <a:extLst>
                  <a:ext uri="{FF2B5EF4-FFF2-40B4-BE49-F238E27FC236}">
                    <a16:creationId xmlns:a16="http://schemas.microsoft.com/office/drawing/2014/main" id="{9F5B9B14-71E7-22FC-BDA9-D9D7675A984C}"/>
                  </a:ext>
                </a:extLst>
              </p14:cNvPr>
              <p14:cNvContentPartPr/>
              <p14:nvPr/>
            </p14:nvContentPartPr>
            <p14:xfrm>
              <a:off x="10466664" y="2571544"/>
              <a:ext cx="1033920" cy="1463040"/>
            </p14:xfrm>
          </p:contentPart>
        </mc:Choice>
        <mc:Fallback xmlns="">
          <p:pic>
            <p:nvPicPr>
              <p:cNvPr id="12" name="Pismo odręczne 11">
                <a:extLst>
                  <a:ext uri="{FF2B5EF4-FFF2-40B4-BE49-F238E27FC236}">
                    <a16:creationId xmlns:a16="http://schemas.microsoft.com/office/drawing/2014/main" id="{9F5B9B14-71E7-22FC-BDA9-D9D7675A984C}"/>
                  </a:ext>
                </a:extLst>
              </p:cNvPr>
              <p:cNvPicPr/>
              <p:nvPr/>
            </p:nvPicPr>
            <p:blipFill>
              <a:blip r:embed="rId19"/>
              <a:stretch>
                <a:fillRect/>
              </a:stretch>
            </p:blipFill>
            <p:spPr>
              <a:xfrm>
                <a:off x="10413024" y="2463904"/>
                <a:ext cx="1141560" cy="1678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Pismo odręczne 12">
                <a:extLst>
                  <a:ext uri="{FF2B5EF4-FFF2-40B4-BE49-F238E27FC236}">
                    <a16:creationId xmlns:a16="http://schemas.microsoft.com/office/drawing/2014/main" id="{4881B67A-C231-352A-A553-65BE88583B1D}"/>
                  </a:ext>
                </a:extLst>
              </p14:cNvPr>
              <p14:cNvContentPartPr/>
              <p14:nvPr/>
            </p14:nvContentPartPr>
            <p14:xfrm>
              <a:off x="8911824" y="3906424"/>
              <a:ext cx="2561760" cy="463680"/>
            </p14:xfrm>
          </p:contentPart>
        </mc:Choice>
        <mc:Fallback xmlns="">
          <p:pic>
            <p:nvPicPr>
              <p:cNvPr id="13" name="Pismo odręczne 12">
                <a:extLst>
                  <a:ext uri="{FF2B5EF4-FFF2-40B4-BE49-F238E27FC236}">
                    <a16:creationId xmlns:a16="http://schemas.microsoft.com/office/drawing/2014/main" id="{4881B67A-C231-352A-A553-65BE88583B1D}"/>
                  </a:ext>
                </a:extLst>
              </p:cNvPr>
              <p:cNvPicPr/>
              <p:nvPr/>
            </p:nvPicPr>
            <p:blipFill>
              <a:blip r:embed="rId21"/>
              <a:stretch>
                <a:fillRect/>
              </a:stretch>
            </p:blipFill>
            <p:spPr>
              <a:xfrm>
                <a:off x="8857824" y="3798784"/>
                <a:ext cx="266940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Pismo odręczne 13">
                <a:extLst>
                  <a:ext uri="{FF2B5EF4-FFF2-40B4-BE49-F238E27FC236}">
                    <a16:creationId xmlns:a16="http://schemas.microsoft.com/office/drawing/2014/main" id="{D4686C39-F328-C89E-47C9-12EB3F2B013A}"/>
                  </a:ext>
                </a:extLst>
              </p14:cNvPr>
              <p14:cNvContentPartPr/>
              <p14:nvPr/>
            </p14:nvContentPartPr>
            <p14:xfrm>
              <a:off x="10400064" y="4120984"/>
              <a:ext cx="928800" cy="102600"/>
            </p14:xfrm>
          </p:contentPart>
        </mc:Choice>
        <mc:Fallback xmlns="">
          <p:pic>
            <p:nvPicPr>
              <p:cNvPr id="14" name="Pismo odręczne 13">
                <a:extLst>
                  <a:ext uri="{FF2B5EF4-FFF2-40B4-BE49-F238E27FC236}">
                    <a16:creationId xmlns:a16="http://schemas.microsoft.com/office/drawing/2014/main" id="{D4686C39-F328-C89E-47C9-12EB3F2B013A}"/>
                  </a:ext>
                </a:extLst>
              </p:cNvPr>
              <p:cNvPicPr/>
              <p:nvPr/>
            </p:nvPicPr>
            <p:blipFill>
              <a:blip r:embed="rId23"/>
              <a:stretch>
                <a:fillRect/>
              </a:stretch>
            </p:blipFill>
            <p:spPr>
              <a:xfrm>
                <a:off x="10346424" y="4013344"/>
                <a:ext cx="10364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Pismo odręczne 14">
                <a:extLst>
                  <a:ext uri="{FF2B5EF4-FFF2-40B4-BE49-F238E27FC236}">
                    <a16:creationId xmlns:a16="http://schemas.microsoft.com/office/drawing/2014/main" id="{91252042-42C1-FC0D-B877-ACCBB5115A52}"/>
                  </a:ext>
                </a:extLst>
              </p14:cNvPr>
              <p14:cNvContentPartPr/>
              <p14:nvPr/>
            </p14:nvContentPartPr>
            <p14:xfrm>
              <a:off x="7436544" y="2595304"/>
              <a:ext cx="3204360" cy="1407600"/>
            </p14:xfrm>
          </p:contentPart>
        </mc:Choice>
        <mc:Fallback xmlns="">
          <p:pic>
            <p:nvPicPr>
              <p:cNvPr id="15" name="Pismo odręczne 14">
                <a:extLst>
                  <a:ext uri="{FF2B5EF4-FFF2-40B4-BE49-F238E27FC236}">
                    <a16:creationId xmlns:a16="http://schemas.microsoft.com/office/drawing/2014/main" id="{91252042-42C1-FC0D-B877-ACCBB5115A52}"/>
                  </a:ext>
                </a:extLst>
              </p:cNvPr>
              <p:cNvPicPr/>
              <p:nvPr/>
            </p:nvPicPr>
            <p:blipFill>
              <a:blip r:embed="rId25"/>
              <a:stretch>
                <a:fillRect/>
              </a:stretch>
            </p:blipFill>
            <p:spPr>
              <a:xfrm>
                <a:off x="7382544" y="2487664"/>
                <a:ext cx="3312000" cy="1623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Pismo odręczne 15">
                <a:extLst>
                  <a:ext uri="{FF2B5EF4-FFF2-40B4-BE49-F238E27FC236}">
                    <a16:creationId xmlns:a16="http://schemas.microsoft.com/office/drawing/2014/main" id="{262C1216-47E3-216A-571B-D576F9152CA7}"/>
                  </a:ext>
                </a:extLst>
              </p14:cNvPr>
              <p14:cNvContentPartPr/>
              <p14:nvPr/>
            </p14:nvContentPartPr>
            <p14:xfrm>
              <a:off x="8515464" y="3850264"/>
              <a:ext cx="536040" cy="142200"/>
            </p14:xfrm>
          </p:contentPart>
        </mc:Choice>
        <mc:Fallback xmlns="">
          <p:pic>
            <p:nvPicPr>
              <p:cNvPr id="16" name="Pismo odręczne 15">
                <a:extLst>
                  <a:ext uri="{FF2B5EF4-FFF2-40B4-BE49-F238E27FC236}">
                    <a16:creationId xmlns:a16="http://schemas.microsoft.com/office/drawing/2014/main" id="{262C1216-47E3-216A-571B-D576F9152CA7}"/>
                  </a:ext>
                </a:extLst>
              </p:cNvPr>
              <p:cNvPicPr/>
              <p:nvPr/>
            </p:nvPicPr>
            <p:blipFill>
              <a:blip r:embed="rId27"/>
              <a:stretch>
                <a:fillRect/>
              </a:stretch>
            </p:blipFill>
            <p:spPr>
              <a:xfrm>
                <a:off x="8461824" y="3742624"/>
                <a:ext cx="6436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Pismo odręczne 16">
                <a:extLst>
                  <a:ext uri="{FF2B5EF4-FFF2-40B4-BE49-F238E27FC236}">
                    <a16:creationId xmlns:a16="http://schemas.microsoft.com/office/drawing/2014/main" id="{742C7967-DFC6-815D-1052-557FF2F3B2A2}"/>
                  </a:ext>
                </a:extLst>
              </p14:cNvPr>
              <p14:cNvContentPartPr/>
              <p14:nvPr/>
            </p14:nvContentPartPr>
            <p14:xfrm>
              <a:off x="8232144" y="2775304"/>
              <a:ext cx="1840680" cy="1126440"/>
            </p14:xfrm>
          </p:contentPart>
        </mc:Choice>
        <mc:Fallback xmlns="">
          <p:pic>
            <p:nvPicPr>
              <p:cNvPr id="17" name="Pismo odręczne 16">
                <a:extLst>
                  <a:ext uri="{FF2B5EF4-FFF2-40B4-BE49-F238E27FC236}">
                    <a16:creationId xmlns:a16="http://schemas.microsoft.com/office/drawing/2014/main" id="{742C7967-DFC6-815D-1052-557FF2F3B2A2}"/>
                  </a:ext>
                </a:extLst>
              </p:cNvPr>
              <p:cNvPicPr/>
              <p:nvPr/>
            </p:nvPicPr>
            <p:blipFill>
              <a:blip r:embed="rId29"/>
              <a:stretch>
                <a:fillRect/>
              </a:stretch>
            </p:blipFill>
            <p:spPr>
              <a:xfrm>
                <a:off x="8178504" y="2667664"/>
                <a:ext cx="1948320" cy="1342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Pismo odręczne 17">
                <a:extLst>
                  <a:ext uri="{FF2B5EF4-FFF2-40B4-BE49-F238E27FC236}">
                    <a16:creationId xmlns:a16="http://schemas.microsoft.com/office/drawing/2014/main" id="{647C9C4D-74DB-762D-6AC0-5E684783F170}"/>
                  </a:ext>
                </a:extLst>
              </p14:cNvPr>
              <p14:cNvContentPartPr/>
              <p14:nvPr/>
            </p14:nvContentPartPr>
            <p14:xfrm>
              <a:off x="4527384" y="3656944"/>
              <a:ext cx="1378800" cy="236520"/>
            </p14:xfrm>
          </p:contentPart>
        </mc:Choice>
        <mc:Fallback xmlns="">
          <p:pic>
            <p:nvPicPr>
              <p:cNvPr id="18" name="Pismo odręczne 17">
                <a:extLst>
                  <a:ext uri="{FF2B5EF4-FFF2-40B4-BE49-F238E27FC236}">
                    <a16:creationId xmlns:a16="http://schemas.microsoft.com/office/drawing/2014/main" id="{647C9C4D-74DB-762D-6AC0-5E684783F170}"/>
                  </a:ext>
                </a:extLst>
              </p:cNvPr>
              <p:cNvPicPr/>
              <p:nvPr/>
            </p:nvPicPr>
            <p:blipFill>
              <a:blip r:embed="rId31"/>
              <a:stretch>
                <a:fillRect/>
              </a:stretch>
            </p:blipFill>
            <p:spPr>
              <a:xfrm>
                <a:off x="4473744" y="3549304"/>
                <a:ext cx="148644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Pismo odręczne 19">
                <a:extLst>
                  <a:ext uri="{FF2B5EF4-FFF2-40B4-BE49-F238E27FC236}">
                    <a16:creationId xmlns:a16="http://schemas.microsoft.com/office/drawing/2014/main" id="{D915C954-8BED-5804-DE5F-C0B34BDA444F}"/>
                  </a:ext>
                </a:extLst>
              </p14:cNvPr>
              <p14:cNvContentPartPr/>
              <p14:nvPr/>
            </p14:nvContentPartPr>
            <p14:xfrm>
              <a:off x="2452704" y="3443464"/>
              <a:ext cx="488880" cy="156960"/>
            </p14:xfrm>
          </p:contentPart>
        </mc:Choice>
        <mc:Fallback xmlns="">
          <p:pic>
            <p:nvPicPr>
              <p:cNvPr id="20" name="Pismo odręczne 19">
                <a:extLst>
                  <a:ext uri="{FF2B5EF4-FFF2-40B4-BE49-F238E27FC236}">
                    <a16:creationId xmlns:a16="http://schemas.microsoft.com/office/drawing/2014/main" id="{D915C954-8BED-5804-DE5F-C0B34BDA444F}"/>
                  </a:ext>
                </a:extLst>
              </p:cNvPr>
              <p:cNvPicPr/>
              <p:nvPr/>
            </p:nvPicPr>
            <p:blipFill>
              <a:blip r:embed="rId33"/>
              <a:stretch>
                <a:fillRect/>
              </a:stretch>
            </p:blipFill>
            <p:spPr>
              <a:xfrm>
                <a:off x="2398704" y="3335824"/>
                <a:ext cx="5965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Pismo odręczne 20">
                <a:extLst>
                  <a:ext uri="{FF2B5EF4-FFF2-40B4-BE49-F238E27FC236}">
                    <a16:creationId xmlns:a16="http://schemas.microsoft.com/office/drawing/2014/main" id="{46EDF80C-599C-CDB7-7332-0290EF273F2F}"/>
                  </a:ext>
                </a:extLst>
              </p14:cNvPr>
              <p14:cNvContentPartPr/>
              <p14:nvPr/>
            </p14:nvContentPartPr>
            <p14:xfrm>
              <a:off x="2403744" y="3321784"/>
              <a:ext cx="976680" cy="469080"/>
            </p14:xfrm>
          </p:contentPart>
        </mc:Choice>
        <mc:Fallback xmlns="">
          <p:pic>
            <p:nvPicPr>
              <p:cNvPr id="21" name="Pismo odręczne 20">
                <a:extLst>
                  <a:ext uri="{FF2B5EF4-FFF2-40B4-BE49-F238E27FC236}">
                    <a16:creationId xmlns:a16="http://schemas.microsoft.com/office/drawing/2014/main" id="{46EDF80C-599C-CDB7-7332-0290EF273F2F}"/>
                  </a:ext>
                </a:extLst>
              </p:cNvPr>
              <p:cNvPicPr/>
              <p:nvPr/>
            </p:nvPicPr>
            <p:blipFill>
              <a:blip r:embed="rId35"/>
              <a:stretch>
                <a:fillRect/>
              </a:stretch>
            </p:blipFill>
            <p:spPr>
              <a:xfrm>
                <a:off x="2349744" y="3214144"/>
                <a:ext cx="108432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Pismo odręczne 22">
                <a:extLst>
                  <a:ext uri="{FF2B5EF4-FFF2-40B4-BE49-F238E27FC236}">
                    <a16:creationId xmlns:a16="http://schemas.microsoft.com/office/drawing/2014/main" id="{EA761129-B84D-B4B3-C62A-E0371480F3E1}"/>
                  </a:ext>
                </a:extLst>
              </p14:cNvPr>
              <p14:cNvContentPartPr/>
              <p14:nvPr/>
            </p14:nvContentPartPr>
            <p14:xfrm>
              <a:off x="9944664" y="2911024"/>
              <a:ext cx="1348560" cy="971640"/>
            </p14:xfrm>
          </p:contentPart>
        </mc:Choice>
        <mc:Fallback xmlns="">
          <p:pic>
            <p:nvPicPr>
              <p:cNvPr id="23" name="Pismo odręczne 22">
                <a:extLst>
                  <a:ext uri="{FF2B5EF4-FFF2-40B4-BE49-F238E27FC236}">
                    <a16:creationId xmlns:a16="http://schemas.microsoft.com/office/drawing/2014/main" id="{EA761129-B84D-B4B3-C62A-E0371480F3E1}"/>
                  </a:ext>
                </a:extLst>
              </p:cNvPr>
              <p:cNvPicPr/>
              <p:nvPr/>
            </p:nvPicPr>
            <p:blipFill>
              <a:blip r:embed="rId39"/>
              <a:stretch>
                <a:fillRect/>
              </a:stretch>
            </p:blipFill>
            <p:spPr>
              <a:xfrm>
                <a:off x="9891024" y="2803024"/>
                <a:ext cx="1456200" cy="1187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Pismo odręczne 23">
                <a:extLst>
                  <a:ext uri="{FF2B5EF4-FFF2-40B4-BE49-F238E27FC236}">
                    <a16:creationId xmlns:a16="http://schemas.microsoft.com/office/drawing/2014/main" id="{AEB48AE4-ECFD-D2BF-6001-FE7AC9F0F379}"/>
                  </a:ext>
                </a:extLst>
              </p14:cNvPr>
              <p14:cNvContentPartPr/>
              <p14:nvPr/>
            </p14:nvContentPartPr>
            <p14:xfrm>
              <a:off x="1114224" y="4494304"/>
              <a:ext cx="10822320" cy="1986840"/>
            </p14:xfrm>
          </p:contentPart>
        </mc:Choice>
        <mc:Fallback xmlns="">
          <p:pic>
            <p:nvPicPr>
              <p:cNvPr id="24" name="Pismo odręczne 23">
                <a:extLst>
                  <a:ext uri="{FF2B5EF4-FFF2-40B4-BE49-F238E27FC236}">
                    <a16:creationId xmlns:a16="http://schemas.microsoft.com/office/drawing/2014/main" id="{AEB48AE4-ECFD-D2BF-6001-FE7AC9F0F379}"/>
                  </a:ext>
                </a:extLst>
              </p:cNvPr>
              <p:cNvPicPr/>
              <p:nvPr/>
            </p:nvPicPr>
            <p:blipFill>
              <a:blip r:embed="rId41"/>
              <a:stretch>
                <a:fillRect/>
              </a:stretch>
            </p:blipFill>
            <p:spPr>
              <a:xfrm>
                <a:off x="1060584" y="4386664"/>
                <a:ext cx="10929960" cy="2202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Pismo odręczne 24">
                <a:extLst>
                  <a:ext uri="{FF2B5EF4-FFF2-40B4-BE49-F238E27FC236}">
                    <a16:creationId xmlns:a16="http://schemas.microsoft.com/office/drawing/2014/main" id="{FCC53C3D-2F90-B1B3-DC6F-EADB5ADDD253}"/>
                  </a:ext>
                </a:extLst>
              </p14:cNvPr>
              <p14:cNvContentPartPr/>
              <p14:nvPr/>
            </p14:nvContentPartPr>
            <p14:xfrm>
              <a:off x="7523304" y="4121704"/>
              <a:ext cx="4291560" cy="1988280"/>
            </p14:xfrm>
          </p:contentPart>
        </mc:Choice>
        <mc:Fallback xmlns="">
          <p:pic>
            <p:nvPicPr>
              <p:cNvPr id="25" name="Pismo odręczne 24">
                <a:extLst>
                  <a:ext uri="{FF2B5EF4-FFF2-40B4-BE49-F238E27FC236}">
                    <a16:creationId xmlns:a16="http://schemas.microsoft.com/office/drawing/2014/main" id="{FCC53C3D-2F90-B1B3-DC6F-EADB5ADDD253}"/>
                  </a:ext>
                </a:extLst>
              </p:cNvPr>
              <p:cNvPicPr/>
              <p:nvPr/>
            </p:nvPicPr>
            <p:blipFill>
              <a:blip r:embed="rId43"/>
              <a:stretch>
                <a:fillRect/>
              </a:stretch>
            </p:blipFill>
            <p:spPr>
              <a:xfrm>
                <a:off x="7469664" y="4014064"/>
                <a:ext cx="4399200" cy="2203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Pismo odręczne 25">
                <a:extLst>
                  <a:ext uri="{FF2B5EF4-FFF2-40B4-BE49-F238E27FC236}">
                    <a16:creationId xmlns:a16="http://schemas.microsoft.com/office/drawing/2014/main" id="{1853C16A-1E1A-4285-9625-F7CB4A4DE6FE}"/>
                  </a:ext>
                </a:extLst>
              </p14:cNvPr>
              <p14:cNvContentPartPr/>
              <p14:nvPr/>
            </p14:nvContentPartPr>
            <p14:xfrm>
              <a:off x="6675864" y="4655224"/>
              <a:ext cx="2751480" cy="1554840"/>
            </p14:xfrm>
          </p:contentPart>
        </mc:Choice>
        <mc:Fallback xmlns="">
          <p:pic>
            <p:nvPicPr>
              <p:cNvPr id="26" name="Pismo odręczne 25">
                <a:extLst>
                  <a:ext uri="{FF2B5EF4-FFF2-40B4-BE49-F238E27FC236}">
                    <a16:creationId xmlns:a16="http://schemas.microsoft.com/office/drawing/2014/main" id="{1853C16A-1E1A-4285-9625-F7CB4A4DE6FE}"/>
                  </a:ext>
                </a:extLst>
              </p:cNvPr>
              <p:cNvPicPr/>
              <p:nvPr/>
            </p:nvPicPr>
            <p:blipFill>
              <a:blip r:embed="rId45"/>
              <a:stretch>
                <a:fillRect/>
              </a:stretch>
            </p:blipFill>
            <p:spPr>
              <a:xfrm>
                <a:off x="6621864" y="4547584"/>
                <a:ext cx="2859120" cy="1770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Pismo odręczne 26">
                <a:extLst>
                  <a:ext uri="{FF2B5EF4-FFF2-40B4-BE49-F238E27FC236}">
                    <a16:creationId xmlns:a16="http://schemas.microsoft.com/office/drawing/2014/main" id="{1A440D09-6012-B84A-BF7C-578C7980F059}"/>
                  </a:ext>
                </a:extLst>
              </p14:cNvPr>
              <p14:cNvContentPartPr/>
              <p14:nvPr/>
            </p14:nvContentPartPr>
            <p14:xfrm>
              <a:off x="7223064" y="5055184"/>
              <a:ext cx="1875600" cy="678960"/>
            </p14:xfrm>
          </p:contentPart>
        </mc:Choice>
        <mc:Fallback xmlns="">
          <p:pic>
            <p:nvPicPr>
              <p:cNvPr id="27" name="Pismo odręczne 26">
                <a:extLst>
                  <a:ext uri="{FF2B5EF4-FFF2-40B4-BE49-F238E27FC236}">
                    <a16:creationId xmlns:a16="http://schemas.microsoft.com/office/drawing/2014/main" id="{1A440D09-6012-B84A-BF7C-578C7980F059}"/>
                  </a:ext>
                </a:extLst>
              </p:cNvPr>
              <p:cNvPicPr/>
              <p:nvPr/>
            </p:nvPicPr>
            <p:blipFill>
              <a:blip r:embed="rId47"/>
              <a:stretch>
                <a:fillRect/>
              </a:stretch>
            </p:blipFill>
            <p:spPr>
              <a:xfrm>
                <a:off x="7169064" y="4947184"/>
                <a:ext cx="1983240" cy="894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Pismo odręczne 27">
                <a:extLst>
                  <a:ext uri="{FF2B5EF4-FFF2-40B4-BE49-F238E27FC236}">
                    <a16:creationId xmlns:a16="http://schemas.microsoft.com/office/drawing/2014/main" id="{2112C905-63AC-EBCF-C907-9C05A8C8C171}"/>
                  </a:ext>
                </a:extLst>
              </p14:cNvPr>
              <p14:cNvContentPartPr/>
              <p14:nvPr/>
            </p14:nvContentPartPr>
            <p14:xfrm>
              <a:off x="3754464" y="3917224"/>
              <a:ext cx="3295800" cy="2313720"/>
            </p14:xfrm>
          </p:contentPart>
        </mc:Choice>
        <mc:Fallback xmlns="">
          <p:pic>
            <p:nvPicPr>
              <p:cNvPr id="28" name="Pismo odręczne 27">
                <a:extLst>
                  <a:ext uri="{FF2B5EF4-FFF2-40B4-BE49-F238E27FC236}">
                    <a16:creationId xmlns:a16="http://schemas.microsoft.com/office/drawing/2014/main" id="{2112C905-63AC-EBCF-C907-9C05A8C8C171}"/>
                  </a:ext>
                </a:extLst>
              </p:cNvPr>
              <p:cNvPicPr/>
              <p:nvPr/>
            </p:nvPicPr>
            <p:blipFill>
              <a:blip r:embed="rId49"/>
              <a:stretch>
                <a:fillRect/>
              </a:stretch>
            </p:blipFill>
            <p:spPr>
              <a:xfrm>
                <a:off x="3700464" y="3809584"/>
                <a:ext cx="3403440" cy="2529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Pismo odręczne 28">
                <a:extLst>
                  <a:ext uri="{FF2B5EF4-FFF2-40B4-BE49-F238E27FC236}">
                    <a16:creationId xmlns:a16="http://schemas.microsoft.com/office/drawing/2014/main" id="{580CD139-658C-6AE3-CD16-4FB5D1125382}"/>
                  </a:ext>
                </a:extLst>
              </p14:cNvPr>
              <p14:cNvContentPartPr/>
              <p14:nvPr/>
            </p14:nvContentPartPr>
            <p14:xfrm>
              <a:off x="1963824" y="4391704"/>
              <a:ext cx="2466000" cy="577800"/>
            </p14:xfrm>
          </p:contentPart>
        </mc:Choice>
        <mc:Fallback xmlns="">
          <p:pic>
            <p:nvPicPr>
              <p:cNvPr id="29" name="Pismo odręczne 28">
                <a:extLst>
                  <a:ext uri="{FF2B5EF4-FFF2-40B4-BE49-F238E27FC236}">
                    <a16:creationId xmlns:a16="http://schemas.microsoft.com/office/drawing/2014/main" id="{580CD139-658C-6AE3-CD16-4FB5D1125382}"/>
                  </a:ext>
                </a:extLst>
              </p:cNvPr>
              <p:cNvPicPr/>
              <p:nvPr/>
            </p:nvPicPr>
            <p:blipFill>
              <a:blip r:embed="rId51"/>
              <a:stretch>
                <a:fillRect/>
              </a:stretch>
            </p:blipFill>
            <p:spPr>
              <a:xfrm>
                <a:off x="1910184" y="4283704"/>
                <a:ext cx="2573640" cy="793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Pismo odręczne 29">
                <a:extLst>
                  <a:ext uri="{FF2B5EF4-FFF2-40B4-BE49-F238E27FC236}">
                    <a16:creationId xmlns:a16="http://schemas.microsoft.com/office/drawing/2014/main" id="{7A46FF46-B616-A916-AC53-382374D51A14}"/>
                  </a:ext>
                </a:extLst>
              </p14:cNvPr>
              <p14:cNvContentPartPr/>
              <p14:nvPr/>
            </p14:nvContentPartPr>
            <p14:xfrm>
              <a:off x="2183424" y="4656304"/>
              <a:ext cx="4336200" cy="1593360"/>
            </p14:xfrm>
          </p:contentPart>
        </mc:Choice>
        <mc:Fallback xmlns="">
          <p:pic>
            <p:nvPicPr>
              <p:cNvPr id="30" name="Pismo odręczne 29">
                <a:extLst>
                  <a:ext uri="{FF2B5EF4-FFF2-40B4-BE49-F238E27FC236}">
                    <a16:creationId xmlns:a16="http://schemas.microsoft.com/office/drawing/2014/main" id="{7A46FF46-B616-A916-AC53-382374D51A14}"/>
                  </a:ext>
                </a:extLst>
              </p:cNvPr>
              <p:cNvPicPr/>
              <p:nvPr/>
            </p:nvPicPr>
            <p:blipFill>
              <a:blip r:embed="rId53"/>
              <a:stretch>
                <a:fillRect/>
              </a:stretch>
            </p:blipFill>
            <p:spPr>
              <a:xfrm>
                <a:off x="2129784" y="4548304"/>
                <a:ext cx="4443840" cy="180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Pismo odręczne 30">
                <a:extLst>
                  <a:ext uri="{FF2B5EF4-FFF2-40B4-BE49-F238E27FC236}">
                    <a16:creationId xmlns:a16="http://schemas.microsoft.com/office/drawing/2014/main" id="{95A93AF7-E5B6-19EE-6B09-5AE1FD28A5EB}"/>
                  </a:ext>
                </a:extLst>
              </p14:cNvPr>
              <p14:cNvContentPartPr/>
              <p14:nvPr/>
            </p14:nvContentPartPr>
            <p14:xfrm>
              <a:off x="2307264" y="3594304"/>
              <a:ext cx="51120" cy="857880"/>
            </p14:xfrm>
          </p:contentPart>
        </mc:Choice>
        <mc:Fallback xmlns="">
          <p:pic>
            <p:nvPicPr>
              <p:cNvPr id="31" name="Pismo odręczne 30">
                <a:extLst>
                  <a:ext uri="{FF2B5EF4-FFF2-40B4-BE49-F238E27FC236}">
                    <a16:creationId xmlns:a16="http://schemas.microsoft.com/office/drawing/2014/main" id="{95A93AF7-E5B6-19EE-6B09-5AE1FD28A5EB}"/>
                  </a:ext>
                </a:extLst>
              </p:cNvPr>
              <p:cNvPicPr/>
              <p:nvPr/>
            </p:nvPicPr>
            <p:blipFill>
              <a:blip r:embed="rId55"/>
              <a:stretch>
                <a:fillRect/>
              </a:stretch>
            </p:blipFill>
            <p:spPr>
              <a:xfrm>
                <a:off x="2298624" y="3585304"/>
                <a:ext cx="68760" cy="875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Pismo odręczne 31">
                <a:extLst>
                  <a:ext uri="{FF2B5EF4-FFF2-40B4-BE49-F238E27FC236}">
                    <a16:creationId xmlns:a16="http://schemas.microsoft.com/office/drawing/2014/main" id="{89E3F559-BBF7-B068-88DE-15ADF190276B}"/>
                  </a:ext>
                </a:extLst>
              </p14:cNvPr>
              <p14:cNvContentPartPr/>
              <p14:nvPr/>
            </p14:nvContentPartPr>
            <p14:xfrm>
              <a:off x="3365304" y="3366424"/>
              <a:ext cx="1098360" cy="518040"/>
            </p14:xfrm>
          </p:contentPart>
        </mc:Choice>
        <mc:Fallback xmlns="">
          <p:pic>
            <p:nvPicPr>
              <p:cNvPr id="32" name="Pismo odręczne 31">
                <a:extLst>
                  <a:ext uri="{FF2B5EF4-FFF2-40B4-BE49-F238E27FC236}">
                    <a16:creationId xmlns:a16="http://schemas.microsoft.com/office/drawing/2014/main" id="{89E3F559-BBF7-B068-88DE-15ADF190276B}"/>
                  </a:ext>
                </a:extLst>
              </p:cNvPr>
              <p:cNvPicPr/>
              <p:nvPr/>
            </p:nvPicPr>
            <p:blipFill>
              <a:blip r:embed="rId57"/>
              <a:stretch>
                <a:fillRect/>
              </a:stretch>
            </p:blipFill>
            <p:spPr>
              <a:xfrm>
                <a:off x="3356304" y="3357424"/>
                <a:ext cx="111600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Pismo odręczne 32">
                <a:extLst>
                  <a:ext uri="{FF2B5EF4-FFF2-40B4-BE49-F238E27FC236}">
                    <a16:creationId xmlns:a16="http://schemas.microsoft.com/office/drawing/2014/main" id="{94A609E4-4F88-391D-D203-EDBB06E55755}"/>
                  </a:ext>
                </a:extLst>
              </p14:cNvPr>
              <p14:cNvContentPartPr/>
              <p14:nvPr/>
            </p14:nvContentPartPr>
            <p14:xfrm>
              <a:off x="3302304" y="3245824"/>
              <a:ext cx="1109880" cy="603720"/>
            </p14:xfrm>
          </p:contentPart>
        </mc:Choice>
        <mc:Fallback xmlns="">
          <p:pic>
            <p:nvPicPr>
              <p:cNvPr id="33" name="Pismo odręczne 32">
                <a:extLst>
                  <a:ext uri="{FF2B5EF4-FFF2-40B4-BE49-F238E27FC236}">
                    <a16:creationId xmlns:a16="http://schemas.microsoft.com/office/drawing/2014/main" id="{94A609E4-4F88-391D-D203-EDBB06E55755}"/>
                  </a:ext>
                </a:extLst>
              </p:cNvPr>
              <p:cNvPicPr/>
              <p:nvPr/>
            </p:nvPicPr>
            <p:blipFill>
              <a:blip r:embed="rId59"/>
              <a:stretch>
                <a:fillRect/>
              </a:stretch>
            </p:blipFill>
            <p:spPr>
              <a:xfrm>
                <a:off x="3293664" y="3237184"/>
                <a:ext cx="1127520" cy="621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Pismo odręczne 33">
                <a:extLst>
                  <a:ext uri="{FF2B5EF4-FFF2-40B4-BE49-F238E27FC236}">
                    <a16:creationId xmlns:a16="http://schemas.microsoft.com/office/drawing/2014/main" id="{F3D6E100-1D2D-077B-E239-5BA1C683ADDD}"/>
                  </a:ext>
                </a:extLst>
              </p14:cNvPr>
              <p14:cNvContentPartPr/>
              <p14:nvPr/>
            </p14:nvContentPartPr>
            <p14:xfrm>
              <a:off x="2293584" y="3573424"/>
              <a:ext cx="73080" cy="852120"/>
            </p14:xfrm>
          </p:contentPart>
        </mc:Choice>
        <mc:Fallback xmlns="">
          <p:pic>
            <p:nvPicPr>
              <p:cNvPr id="34" name="Pismo odręczne 33">
                <a:extLst>
                  <a:ext uri="{FF2B5EF4-FFF2-40B4-BE49-F238E27FC236}">
                    <a16:creationId xmlns:a16="http://schemas.microsoft.com/office/drawing/2014/main" id="{F3D6E100-1D2D-077B-E239-5BA1C683ADDD}"/>
                  </a:ext>
                </a:extLst>
              </p:cNvPr>
              <p:cNvPicPr/>
              <p:nvPr/>
            </p:nvPicPr>
            <p:blipFill>
              <a:blip r:embed="rId61"/>
              <a:stretch>
                <a:fillRect/>
              </a:stretch>
            </p:blipFill>
            <p:spPr>
              <a:xfrm>
                <a:off x="2284944" y="3564784"/>
                <a:ext cx="90720" cy="869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Pismo odręczne 39">
                <a:extLst>
                  <a:ext uri="{FF2B5EF4-FFF2-40B4-BE49-F238E27FC236}">
                    <a16:creationId xmlns:a16="http://schemas.microsoft.com/office/drawing/2014/main" id="{B87AC911-C0ED-D936-2FE0-CC15839844C4}"/>
                  </a:ext>
                </a:extLst>
              </p14:cNvPr>
              <p14:cNvContentPartPr/>
              <p14:nvPr/>
            </p14:nvContentPartPr>
            <p14:xfrm>
              <a:off x="6018504" y="4480624"/>
              <a:ext cx="1612800" cy="101160"/>
            </p14:xfrm>
          </p:contentPart>
        </mc:Choice>
        <mc:Fallback xmlns="">
          <p:pic>
            <p:nvPicPr>
              <p:cNvPr id="40" name="Pismo odręczne 39">
                <a:extLst>
                  <a:ext uri="{FF2B5EF4-FFF2-40B4-BE49-F238E27FC236}">
                    <a16:creationId xmlns:a16="http://schemas.microsoft.com/office/drawing/2014/main" id="{B87AC911-C0ED-D936-2FE0-CC15839844C4}"/>
                  </a:ext>
                </a:extLst>
              </p:cNvPr>
              <p:cNvPicPr/>
              <p:nvPr/>
            </p:nvPicPr>
            <p:blipFill>
              <a:blip r:embed="rId63"/>
              <a:stretch>
                <a:fillRect/>
              </a:stretch>
            </p:blipFill>
            <p:spPr>
              <a:xfrm>
                <a:off x="6009864" y="4471624"/>
                <a:ext cx="1630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Pismo odręczne 43">
                <a:extLst>
                  <a:ext uri="{FF2B5EF4-FFF2-40B4-BE49-F238E27FC236}">
                    <a16:creationId xmlns:a16="http://schemas.microsoft.com/office/drawing/2014/main" id="{7EC705F6-E370-3BBE-EF74-56E5B2B5DF3C}"/>
                  </a:ext>
                </a:extLst>
              </p14:cNvPr>
              <p14:cNvContentPartPr/>
              <p14:nvPr/>
            </p14:nvContentPartPr>
            <p14:xfrm>
              <a:off x="8172744" y="2849104"/>
              <a:ext cx="2358000" cy="340560"/>
            </p14:xfrm>
          </p:contentPart>
        </mc:Choice>
        <mc:Fallback xmlns="">
          <p:pic>
            <p:nvPicPr>
              <p:cNvPr id="44" name="Pismo odręczne 43">
                <a:extLst>
                  <a:ext uri="{FF2B5EF4-FFF2-40B4-BE49-F238E27FC236}">
                    <a16:creationId xmlns:a16="http://schemas.microsoft.com/office/drawing/2014/main" id="{7EC705F6-E370-3BBE-EF74-56E5B2B5DF3C}"/>
                  </a:ext>
                </a:extLst>
              </p:cNvPr>
              <p:cNvPicPr/>
              <p:nvPr/>
            </p:nvPicPr>
            <p:blipFill>
              <a:blip r:embed="rId67"/>
              <a:stretch>
                <a:fillRect/>
              </a:stretch>
            </p:blipFill>
            <p:spPr>
              <a:xfrm>
                <a:off x="8163744" y="2840104"/>
                <a:ext cx="23756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Pismo odręczne 44">
                <a:extLst>
                  <a:ext uri="{FF2B5EF4-FFF2-40B4-BE49-F238E27FC236}">
                    <a16:creationId xmlns:a16="http://schemas.microsoft.com/office/drawing/2014/main" id="{17EE8616-FDC4-5713-109F-CC9DF1187428}"/>
                  </a:ext>
                </a:extLst>
              </p14:cNvPr>
              <p14:cNvContentPartPr/>
              <p14:nvPr/>
            </p14:nvContentPartPr>
            <p14:xfrm>
              <a:off x="11340024" y="3813544"/>
              <a:ext cx="52920" cy="601200"/>
            </p14:xfrm>
          </p:contentPart>
        </mc:Choice>
        <mc:Fallback xmlns="">
          <p:pic>
            <p:nvPicPr>
              <p:cNvPr id="45" name="Pismo odręczne 44">
                <a:extLst>
                  <a:ext uri="{FF2B5EF4-FFF2-40B4-BE49-F238E27FC236}">
                    <a16:creationId xmlns:a16="http://schemas.microsoft.com/office/drawing/2014/main" id="{17EE8616-FDC4-5713-109F-CC9DF1187428}"/>
                  </a:ext>
                </a:extLst>
              </p:cNvPr>
              <p:cNvPicPr/>
              <p:nvPr/>
            </p:nvPicPr>
            <p:blipFill>
              <a:blip r:embed="rId69"/>
              <a:stretch>
                <a:fillRect/>
              </a:stretch>
            </p:blipFill>
            <p:spPr>
              <a:xfrm>
                <a:off x="11331384" y="3804544"/>
                <a:ext cx="7056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Pismo odręczne 46">
                <a:extLst>
                  <a:ext uri="{FF2B5EF4-FFF2-40B4-BE49-F238E27FC236}">
                    <a16:creationId xmlns:a16="http://schemas.microsoft.com/office/drawing/2014/main" id="{0414B9C6-5734-BAE0-7AEA-4C0896BA52DE}"/>
                  </a:ext>
                </a:extLst>
              </p14:cNvPr>
              <p14:cNvContentPartPr/>
              <p14:nvPr/>
            </p14:nvContentPartPr>
            <p14:xfrm>
              <a:off x="7100304" y="5078224"/>
              <a:ext cx="34560" cy="76320"/>
            </p14:xfrm>
          </p:contentPart>
        </mc:Choice>
        <mc:Fallback xmlns="">
          <p:pic>
            <p:nvPicPr>
              <p:cNvPr id="47" name="Pismo odręczne 46">
                <a:extLst>
                  <a:ext uri="{FF2B5EF4-FFF2-40B4-BE49-F238E27FC236}">
                    <a16:creationId xmlns:a16="http://schemas.microsoft.com/office/drawing/2014/main" id="{0414B9C6-5734-BAE0-7AEA-4C0896BA52DE}"/>
                  </a:ext>
                </a:extLst>
              </p:cNvPr>
              <p:cNvPicPr/>
              <p:nvPr/>
            </p:nvPicPr>
            <p:blipFill>
              <a:blip r:embed="rId73"/>
              <a:stretch>
                <a:fillRect/>
              </a:stretch>
            </p:blipFill>
            <p:spPr>
              <a:xfrm>
                <a:off x="7046304" y="4970224"/>
                <a:ext cx="1422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Pismo odręczne 48">
                <a:extLst>
                  <a:ext uri="{FF2B5EF4-FFF2-40B4-BE49-F238E27FC236}">
                    <a16:creationId xmlns:a16="http://schemas.microsoft.com/office/drawing/2014/main" id="{FD98DADD-0C6C-D1B0-2AC9-DB0A1AB1B1C5}"/>
                  </a:ext>
                </a:extLst>
              </p14:cNvPr>
              <p14:cNvContentPartPr/>
              <p14:nvPr/>
            </p14:nvContentPartPr>
            <p14:xfrm>
              <a:off x="1457664" y="3587104"/>
              <a:ext cx="720" cy="863280"/>
            </p14:xfrm>
          </p:contentPart>
        </mc:Choice>
        <mc:Fallback xmlns="">
          <p:pic>
            <p:nvPicPr>
              <p:cNvPr id="49" name="Pismo odręczne 48">
                <a:extLst>
                  <a:ext uri="{FF2B5EF4-FFF2-40B4-BE49-F238E27FC236}">
                    <a16:creationId xmlns:a16="http://schemas.microsoft.com/office/drawing/2014/main" id="{FD98DADD-0C6C-D1B0-2AC9-DB0A1AB1B1C5}"/>
                  </a:ext>
                </a:extLst>
              </p:cNvPr>
              <p:cNvPicPr/>
              <p:nvPr/>
            </p:nvPicPr>
            <p:blipFill>
              <a:blip r:embed="rId75"/>
              <a:stretch>
                <a:fillRect/>
              </a:stretch>
            </p:blipFill>
            <p:spPr>
              <a:xfrm>
                <a:off x="1439664" y="3578104"/>
                <a:ext cx="36000" cy="880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Pismo odręczne 49">
                <a:extLst>
                  <a:ext uri="{FF2B5EF4-FFF2-40B4-BE49-F238E27FC236}">
                    <a16:creationId xmlns:a16="http://schemas.microsoft.com/office/drawing/2014/main" id="{A166B6BB-9B8E-4DF8-32E5-7ACA7A01E70C}"/>
                  </a:ext>
                </a:extLst>
              </p14:cNvPr>
              <p14:cNvContentPartPr/>
              <p14:nvPr/>
            </p14:nvContentPartPr>
            <p14:xfrm>
              <a:off x="1367664" y="4286224"/>
              <a:ext cx="216000" cy="173160"/>
            </p14:xfrm>
          </p:contentPart>
        </mc:Choice>
        <mc:Fallback xmlns="">
          <p:pic>
            <p:nvPicPr>
              <p:cNvPr id="50" name="Pismo odręczne 49">
                <a:extLst>
                  <a:ext uri="{FF2B5EF4-FFF2-40B4-BE49-F238E27FC236}">
                    <a16:creationId xmlns:a16="http://schemas.microsoft.com/office/drawing/2014/main" id="{A166B6BB-9B8E-4DF8-32E5-7ACA7A01E70C}"/>
                  </a:ext>
                </a:extLst>
              </p:cNvPr>
              <p:cNvPicPr/>
              <p:nvPr/>
            </p:nvPicPr>
            <p:blipFill>
              <a:blip r:embed="rId77"/>
              <a:stretch>
                <a:fillRect/>
              </a:stretch>
            </p:blipFill>
            <p:spPr>
              <a:xfrm>
                <a:off x="1359024" y="4277224"/>
                <a:ext cx="233640" cy="190800"/>
              </a:xfrm>
              <a:prstGeom prst="rect">
                <a:avLst/>
              </a:prstGeom>
            </p:spPr>
          </p:pic>
        </mc:Fallback>
      </mc:AlternateContent>
      <p:grpSp>
        <p:nvGrpSpPr>
          <p:cNvPr id="53" name="Grupa 52">
            <a:extLst>
              <a:ext uri="{FF2B5EF4-FFF2-40B4-BE49-F238E27FC236}">
                <a16:creationId xmlns:a16="http://schemas.microsoft.com/office/drawing/2014/main" id="{9D108EC5-F70D-AB94-631C-9CCD7CB33332}"/>
              </a:ext>
            </a:extLst>
          </p:cNvPr>
          <p:cNvGrpSpPr/>
          <p:nvPr/>
        </p:nvGrpSpPr>
        <p:grpSpPr>
          <a:xfrm>
            <a:off x="1360104" y="3452824"/>
            <a:ext cx="148320" cy="220320"/>
            <a:chOff x="1360104" y="3452824"/>
            <a:chExt cx="148320" cy="220320"/>
          </a:xfrm>
        </p:grpSpPr>
        <mc:AlternateContent xmlns:mc="http://schemas.openxmlformats.org/markup-compatibility/2006" xmlns:p14="http://schemas.microsoft.com/office/powerpoint/2010/main">
          <mc:Choice Requires="p14">
            <p:contentPart p14:bwMode="auto" r:id="rId78">
              <p14:nvContentPartPr>
                <p14:cNvPr id="51" name="Pismo odręczne 50">
                  <a:extLst>
                    <a:ext uri="{FF2B5EF4-FFF2-40B4-BE49-F238E27FC236}">
                      <a16:creationId xmlns:a16="http://schemas.microsoft.com/office/drawing/2014/main" id="{2D6C0020-7F69-7FDA-43EF-1C2203170323}"/>
                    </a:ext>
                  </a:extLst>
                </p14:cNvPr>
                <p14:cNvContentPartPr/>
                <p14:nvPr/>
              </p14:nvContentPartPr>
              <p14:xfrm>
                <a:off x="1421664" y="3526264"/>
                <a:ext cx="6120" cy="6840"/>
              </p14:xfrm>
            </p:contentPart>
          </mc:Choice>
          <mc:Fallback xmlns="">
            <p:pic>
              <p:nvPicPr>
                <p:cNvPr id="51" name="Pismo odręczne 50">
                  <a:extLst>
                    <a:ext uri="{FF2B5EF4-FFF2-40B4-BE49-F238E27FC236}">
                      <a16:creationId xmlns:a16="http://schemas.microsoft.com/office/drawing/2014/main" id="{2D6C0020-7F69-7FDA-43EF-1C2203170323}"/>
                    </a:ext>
                  </a:extLst>
                </p:cNvPr>
                <p:cNvPicPr/>
                <p:nvPr/>
              </p:nvPicPr>
              <p:blipFill>
                <a:blip r:embed="rId79"/>
                <a:stretch>
                  <a:fillRect/>
                </a:stretch>
              </p:blipFill>
              <p:spPr>
                <a:xfrm>
                  <a:off x="1412664" y="3517264"/>
                  <a:ext cx="23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Pismo odręczne 51">
                  <a:extLst>
                    <a:ext uri="{FF2B5EF4-FFF2-40B4-BE49-F238E27FC236}">
                      <a16:creationId xmlns:a16="http://schemas.microsoft.com/office/drawing/2014/main" id="{C00911A7-D38E-BB53-F5F4-2AEA76139765}"/>
                    </a:ext>
                  </a:extLst>
                </p14:cNvPr>
                <p14:cNvContentPartPr/>
                <p14:nvPr/>
              </p14:nvContentPartPr>
              <p14:xfrm>
                <a:off x="1360104" y="3452824"/>
                <a:ext cx="148320" cy="220320"/>
              </p14:xfrm>
            </p:contentPart>
          </mc:Choice>
          <mc:Fallback xmlns="">
            <p:pic>
              <p:nvPicPr>
                <p:cNvPr id="52" name="Pismo odręczne 51">
                  <a:extLst>
                    <a:ext uri="{FF2B5EF4-FFF2-40B4-BE49-F238E27FC236}">
                      <a16:creationId xmlns:a16="http://schemas.microsoft.com/office/drawing/2014/main" id="{C00911A7-D38E-BB53-F5F4-2AEA76139765}"/>
                    </a:ext>
                  </a:extLst>
                </p:cNvPr>
                <p:cNvPicPr/>
                <p:nvPr/>
              </p:nvPicPr>
              <p:blipFill>
                <a:blip r:embed="rId81"/>
                <a:stretch>
                  <a:fillRect/>
                </a:stretch>
              </p:blipFill>
              <p:spPr>
                <a:xfrm>
                  <a:off x="1351104" y="3443824"/>
                  <a:ext cx="165960" cy="237960"/>
                </a:xfrm>
                <a:prstGeom prst="rect">
                  <a:avLst/>
                </a:prstGeom>
              </p:spPr>
            </p:pic>
          </mc:Fallback>
        </mc:AlternateContent>
      </p:grpSp>
      <p:grpSp>
        <p:nvGrpSpPr>
          <p:cNvPr id="56" name="Grupa 55">
            <a:extLst>
              <a:ext uri="{FF2B5EF4-FFF2-40B4-BE49-F238E27FC236}">
                <a16:creationId xmlns:a16="http://schemas.microsoft.com/office/drawing/2014/main" id="{BCBAFDE0-9D7B-217A-36EE-FEC6E369842B}"/>
              </a:ext>
            </a:extLst>
          </p:cNvPr>
          <p:cNvGrpSpPr/>
          <p:nvPr/>
        </p:nvGrpSpPr>
        <p:grpSpPr>
          <a:xfrm>
            <a:off x="2628384" y="2504944"/>
            <a:ext cx="250560" cy="819000"/>
            <a:chOff x="2628384" y="2504944"/>
            <a:chExt cx="250560" cy="819000"/>
          </a:xfrm>
        </p:grpSpPr>
        <mc:AlternateContent xmlns:mc="http://schemas.openxmlformats.org/markup-compatibility/2006" xmlns:p14="http://schemas.microsoft.com/office/powerpoint/2010/main">
          <mc:Choice Requires="p14">
            <p:contentPart p14:bwMode="auto" r:id="rId82">
              <p14:nvContentPartPr>
                <p14:cNvPr id="54" name="Pismo odręczne 53">
                  <a:extLst>
                    <a:ext uri="{FF2B5EF4-FFF2-40B4-BE49-F238E27FC236}">
                      <a16:creationId xmlns:a16="http://schemas.microsoft.com/office/drawing/2014/main" id="{10EF52CF-99B4-FC2E-50E8-D275ACF9C049}"/>
                    </a:ext>
                  </a:extLst>
                </p14:cNvPr>
                <p14:cNvContentPartPr/>
                <p14:nvPr/>
              </p14:nvContentPartPr>
              <p14:xfrm>
                <a:off x="2664384" y="2504944"/>
                <a:ext cx="185760" cy="776160"/>
              </p14:xfrm>
            </p:contentPart>
          </mc:Choice>
          <mc:Fallback xmlns="">
            <p:pic>
              <p:nvPicPr>
                <p:cNvPr id="54" name="Pismo odręczne 53">
                  <a:extLst>
                    <a:ext uri="{FF2B5EF4-FFF2-40B4-BE49-F238E27FC236}">
                      <a16:creationId xmlns:a16="http://schemas.microsoft.com/office/drawing/2014/main" id="{10EF52CF-99B4-FC2E-50E8-D275ACF9C049}"/>
                    </a:ext>
                  </a:extLst>
                </p:cNvPr>
                <p:cNvPicPr/>
                <p:nvPr/>
              </p:nvPicPr>
              <p:blipFill>
                <a:blip r:embed="rId83"/>
                <a:stretch>
                  <a:fillRect/>
                </a:stretch>
              </p:blipFill>
              <p:spPr>
                <a:xfrm>
                  <a:off x="2655384" y="2495944"/>
                  <a:ext cx="203400" cy="793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Pismo odręczne 54">
                  <a:extLst>
                    <a:ext uri="{FF2B5EF4-FFF2-40B4-BE49-F238E27FC236}">
                      <a16:creationId xmlns:a16="http://schemas.microsoft.com/office/drawing/2014/main" id="{18CA5021-9C76-7EC1-E076-A679971B0058}"/>
                    </a:ext>
                  </a:extLst>
                </p14:cNvPr>
                <p14:cNvContentPartPr/>
                <p14:nvPr/>
              </p14:nvContentPartPr>
              <p14:xfrm>
                <a:off x="2628384" y="3132784"/>
                <a:ext cx="250560" cy="191160"/>
              </p14:xfrm>
            </p:contentPart>
          </mc:Choice>
          <mc:Fallback xmlns="">
            <p:pic>
              <p:nvPicPr>
                <p:cNvPr id="55" name="Pismo odręczne 54">
                  <a:extLst>
                    <a:ext uri="{FF2B5EF4-FFF2-40B4-BE49-F238E27FC236}">
                      <a16:creationId xmlns:a16="http://schemas.microsoft.com/office/drawing/2014/main" id="{18CA5021-9C76-7EC1-E076-A679971B0058}"/>
                    </a:ext>
                  </a:extLst>
                </p:cNvPr>
                <p:cNvPicPr/>
                <p:nvPr/>
              </p:nvPicPr>
              <p:blipFill>
                <a:blip r:embed="rId85"/>
                <a:stretch>
                  <a:fillRect/>
                </a:stretch>
              </p:blipFill>
              <p:spPr>
                <a:xfrm>
                  <a:off x="2619384" y="3124144"/>
                  <a:ext cx="268200" cy="208800"/>
                </a:xfrm>
                <a:prstGeom prst="rect">
                  <a:avLst/>
                </a:prstGeom>
              </p:spPr>
            </p:pic>
          </mc:Fallback>
        </mc:AlternateContent>
      </p:grpSp>
      <p:grpSp>
        <p:nvGrpSpPr>
          <p:cNvPr id="62" name="Grupa 61">
            <a:extLst>
              <a:ext uri="{FF2B5EF4-FFF2-40B4-BE49-F238E27FC236}">
                <a16:creationId xmlns:a16="http://schemas.microsoft.com/office/drawing/2014/main" id="{92EA4BD0-2DC1-730D-22BC-E08B52BAE5F9}"/>
              </a:ext>
            </a:extLst>
          </p:cNvPr>
          <p:cNvGrpSpPr/>
          <p:nvPr/>
        </p:nvGrpSpPr>
        <p:grpSpPr>
          <a:xfrm>
            <a:off x="4397784" y="3301264"/>
            <a:ext cx="2345760" cy="1296000"/>
            <a:chOff x="4397784" y="3301264"/>
            <a:chExt cx="2345760" cy="1296000"/>
          </a:xfrm>
        </p:grpSpPr>
        <mc:AlternateContent xmlns:mc="http://schemas.openxmlformats.org/markup-compatibility/2006" xmlns:p14="http://schemas.microsoft.com/office/powerpoint/2010/main">
          <mc:Choice Requires="p14">
            <p:contentPart p14:bwMode="auto" r:id="rId86">
              <p14:nvContentPartPr>
                <p14:cNvPr id="35" name="Pismo odręczne 34">
                  <a:extLst>
                    <a:ext uri="{FF2B5EF4-FFF2-40B4-BE49-F238E27FC236}">
                      <a16:creationId xmlns:a16="http://schemas.microsoft.com/office/drawing/2014/main" id="{D60CC7B3-4C13-8FCA-5CA1-AD0C5B83DC61}"/>
                    </a:ext>
                  </a:extLst>
                </p14:cNvPr>
                <p14:cNvContentPartPr/>
                <p14:nvPr/>
              </p14:nvContentPartPr>
              <p14:xfrm>
                <a:off x="4397784" y="3846664"/>
                <a:ext cx="1728000" cy="750600"/>
              </p14:xfrm>
            </p:contentPart>
          </mc:Choice>
          <mc:Fallback xmlns="">
            <p:pic>
              <p:nvPicPr>
                <p:cNvPr id="35" name="Pismo odręczne 34">
                  <a:extLst>
                    <a:ext uri="{FF2B5EF4-FFF2-40B4-BE49-F238E27FC236}">
                      <a16:creationId xmlns:a16="http://schemas.microsoft.com/office/drawing/2014/main" id="{D60CC7B3-4C13-8FCA-5CA1-AD0C5B83DC61}"/>
                    </a:ext>
                  </a:extLst>
                </p:cNvPr>
                <p:cNvPicPr/>
                <p:nvPr/>
              </p:nvPicPr>
              <p:blipFill>
                <a:blip r:embed="rId87"/>
                <a:stretch>
                  <a:fillRect/>
                </a:stretch>
              </p:blipFill>
              <p:spPr>
                <a:xfrm>
                  <a:off x="4389144" y="3837664"/>
                  <a:ext cx="174564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6" name="Pismo odręczne 35">
                  <a:extLst>
                    <a:ext uri="{FF2B5EF4-FFF2-40B4-BE49-F238E27FC236}">
                      <a16:creationId xmlns:a16="http://schemas.microsoft.com/office/drawing/2014/main" id="{C0C1D29C-0FF5-238C-36B4-2431DC326A07}"/>
                    </a:ext>
                  </a:extLst>
                </p14:cNvPr>
                <p14:cNvContentPartPr/>
                <p14:nvPr/>
              </p14:nvContentPartPr>
              <p14:xfrm>
                <a:off x="5714664" y="4471984"/>
                <a:ext cx="34920" cy="6840"/>
              </p14:xfrm>
            </p:contentPart>
          </mc:Choice>
          <mc:Fallback xmlns="">
            <p:pic>
              <p:nvPicPr>
                <p:cNvPr id="36" name="Pismo odręczne 35">
                  <a:extLst>
                    <a:ext uri="{FF2B5EF4-FFF2-40B4-BE49-F238E27FC236}">
                      <a16:creationId xmlns:a16="http://schemas.microsoft.com/office/drawing/2014/main" id="{C0C1D29C-0FF5-238C-36B4-2431DC326A07}"/>
                    </a:ext>
                  </a:extLst>
                </p:cNvPr>
                <p:cNvPicPr/>
                <p:nvPr/>
              </p:nvPicPr>
              <p:blipFill>
                <a:blip r:embed="rId89"/>
                <a:stretch>
                  <a:fillRect/>
                </a:stretch>
              </p:blipFill>
              <p:spPr>
                <a:xfrm>
                  <a:off x="5705664" y="4463344"/>
                  <a:ext cx="52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7" name="Pismo odręczne 36">
                  <a:extLst>
                    <a:ext uri="{FF2B5EF4-FFF2-40B4-BE49-F238E27FC236}">
                      <a16:creationId xmlns:a16="http://schemas.microsoft.com/office/drawing/2014/main" id="{A950E42B-0F16-5D9D-47DD-E1F2A680E0A2}"/>
                    </a:ext>
                  </a:extLst>
                </p14:cNvPr>
                <p14:cNvContentPartPr/>
                <p14:nvPr/>
              </p14:nvContentPartPr>
              <p14:xfrm>
                <a:off x="5363304" y="4244824"/>
                <a:ext cx="693000" cy="348840"/>
              </p14:xfrm>
            </p:contentPart>
          </mc:Choice>
          <mc:Fallback xmlns="">
            <p:pic>
              <p:nvPicPr>
                <p:cNvPr id="37" name="Pismo odręczne 36">
                  <a:extLst>
                    <a:ext uri="{FF2B5EF4-FFF2-40B4-BE49-F238E27FC236}">
                      <a16:creationId xmlns:a16="http://schemas.microsoft.com/office/drawing/2014/main" id="{A950E42B-0F16-5D9D-47DD-E1F2A680E0A2}"/>
                    </a:ext>
                  </a:extLst>
                </p:cNvPr>
                <p:cNvPicPr/>
                <p:nvPr/>
              </p:nvPicPr>
              <p:blipFill>
                <a:blip r:embed="rId91"/>
                <a:stretch>
                  <a:fillRect/>
                </a:stretch>
              </p:blipFill>
              <p:spPr>
                <a:xfrm>
                  <a:off x="5354664" y="4235824"/>
                  <a:ext cx="7106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9" name="Pismo odręczne 38">
                  <a:extLst>
                    <a:ext uri="{FF2B5EF4-FFF2-40B4-BE49-F238E27FC236}">
                      <a16:creationId xmlns:a16="http://schemas.microsoft.com/office/drawing/2014/main" id="{5CDE99DF-094A-DC99-0165-EF4980A6C897}"/>
                    </a:ext>
                  </a:extLst>
                </p14:cNvPr>
                <p14:cNvContentPartPr/>
                <p14:nvPr/>
              </p14:nvContentPartPr>
              <p14:xfrm>
                <a:off x="6030384" y="4573144"/>
                <a:ext cx="1800" cy="3600"/>
              </p14:xfrm>
            </p:contentPart>
          </mc:Choice>
          <mc:Fallback xmlns="">
            <p:pic>
              <p:nvPicPr>
                <p:cNvPr id="39" name="Pismo odręczne 38">
                  <a:extLst>
                    <a:ext uri="{FF2B5EF4-FFF2-40B4-BE49-F238E27FC236}">
                      <a16:creationId xmlns:a16="http://schemas.microsoft.com/office/drawing/2014/main" id="{5CDE99DF-094A-DC99-0165-EF4980A6C897}"/>
                    </a:ext>
                  </a:extLst>
                </p:cNvPr>
                <p:cNvPicPr/>
                <p:nvPr/>
              </p:nvPicPr>
              <p:blipFill>
                <a:blip r:embed="rId93"/>
                <a:stretch>
                  <a:fillRect/>
                </a:stretch>
              </p:blipFill>
              <p:spPr>
                <a:xfrm>
                  <a:off x="6021384" y="4564144"/>
                  <a:ext cx="19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Pismo odręczne 56">
                  <a:extLst>
                    <a:ext uri="{FF2B5EF4-FFF2-40B4-BE49-F238E27FC236}">
                      <a16:creationId xmlns:a16="http://schemas.microsoft.com/office/drawing/2014/main" id="{2D0C14C4-1C5C-CCFC-52F1-B1F19991CB0D}"/>
                    </a:ext>
                  </a:extLst>
                </p14:cNvPr>
                <p14:cNvContentPartPr/>
                <p14:nvPr/>
              </p14:nvContentPartPr>
              <p14:xfrm>
                <a:off x="4977024" y="3301264"/>
                <a:ext cx="194400" cy="780480"/>
              </p14:xfrm>
            </p:contentPart>
          </mc:Choice>
          <mc:Fallback xmlns="">
            <p:pic>
              <p:nvPicPr>
                <p:cNvPr id="57" name="Pismo odręczne 56">
                  <a:extLst>
                    <a:ext uri="{FF2B5EF4-FFF2-40B4-BE49-F238E27FC236}">
                      <a16:creationId xmlns:a16="http://schemas.microsoft.com/office/drawing/2014/main" id="{2D0C14C4-1C5C-CCFC-52F1-B1F19991CB0D}"/>
                    </a:ext>
                  </a:extLst>
                </p:cNvPr>
                <p:cNvPicPr/>
                <p:nvPr/>
              </p:nvPicPr>
              <p:blipFill>
                <a:blip r:embed="rId95"/>
                <a:stretch>
                  <a:fillRect/>
                </a:stretch>
              </p:blipFill>
              <p:spPr>
                <a:xfrm>
                  <a:off x="4968024" y="3292624"/>
                  <a:ext cx="212040" cy="798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Pismo odręczne 57">
                  <a:extLst>
                    <a:ext uri="{FF2B5EF4-FFF2-40B4-BE49-F238E27FC236}">
                      <a16:creationId xmlns:a16="http://schemas.microsoft.com/office/drawing/2014/main" id="{AFE4EB95-860B-B65C-A46B-1DB9B1371B55}"/>
                    </a:ext>
                  </a:extLst>
                </p14:cNvPr>
                <p14:cNvContentPartPr/>
                <p14:nvPr/>
              </p14:nvContentPartPr>
              <p14:xfrm>
                <a:off x="4953264" y="3949984"/>
                <a:ext cx="228960" cy="175680"/>
              </p14:xfrm>
            </p:contentPart>
          </mc:Choice>
          <mc:Fallback xmlns="">
            <p:pic>
              <p:nvPicPr>
                <p:cNvPr id="58" name="Pismo odręczne 57">
                  <a:extLst>
                    <a:ext uri="{FF2B5EF4-FFF2-40B4-BE49-F238E27FC236}">
                      <a16:creationId xmlns:a16="http://schemas.microsoft.com/office/drawing/2014/main" id="{AFE4EB95-860B-B65C-A46B-1DB9B1371B55}"/>
                    </a:ext>
                  </a:extLst>
                </p:cNvPr>
                <p:cNvPicPr/>
                <p:nvPr/>
              </p:nvPicPr>
              <p:blipFill>
                <a:blip r:embed="rId97"/>
                <a:stretch>
                  <a:fillRect/>
                </a:stretch>
              </p:blipFill>
              <p:spPr>
                <a:xfrm>
                  <a:off x="4944624" y="3941344"/>
                  <a:ext cx="246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Pismo odręczne 59">
                  <a:extLst>
                    <a:ext uri="{FF2B5EF4-FFF2-40B4-BE49-F238E27FC236}">
                      <a16:creationId xmlns:a16="http://schemas.microsoft.com/office/drawing/2014/main" id="{4BFE614A-82DE-65E1-7D7D-CDA57C52E410}"/>
                    </a:ext>
                  </a:extLst>
                </p14:cNvPr>
                <p14:cNvContentPartPr/>
                <p14:nvPr/>
              </p14:nvContentPartPr>
              <p14:xfrm>
                <a:off x="6488304" y="3901744"/>
                <a:ext cx="230400" cy="550440"/>
              </p14:xfrm>
            </p:contentPart>
          </mc:Choice>
          <mc:Fallback xmlns="">
            <p:pic>
              <p:nvPicPr>
                <p:cNvPr id="60" name="Pismo odręczne 59">
                  <a:extLst>
                    <a:ext uri="{FF2B5EF4-FFF2-40B4-BE49-F238E27FC236}">
                      <a16:creationId xmlns:a16="http://schemas.microsoft.com/office/drawing/2014/main" id="{4BFE614A-82DE-65E1-7D7D-CDA57C52E410}"/>
                    </a:ext>
                  </a:extLst>
                </p:cNvPr>
                <p:cNvPicPr/>
                <p:nvPr/>
              </p:nvPicPr>
              <p:blipFill>
                <a:blip r:embed="rId99"/>
                <a:stretch>
                  <a:fillRect/>
                </a:stretch>
              </p:blipFill>
              <p:spPr>
                <a:xfrm>
                  <a:off x="6479664" y="3892744"/>
                  <a:ext cx="24804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Pismo odręczne 60">
                  <a:extLst>
                    <a:ext uri="{FF2B5EF4-FFF2-40B4-BE49-F238E27FC236}">
                      <a16:creationId xmlns:a16="http://schemas.microsoft.com/office/drawing/2014/main" id="{662CABDA-B62D-FA33-F41C-6A2790947D4C}"/>
                    </a:ext>
                  </a:extLst>
                </p14:cNvPr>
                <p14:cNvContentPartPr/>
                <p14:nvPr/>
              </p14:nvContentPartPr>
              <p14:xfrm>
                <a:off x="6509904" y="4308184"/>
                <a:ext cx="233640" cy="185040"/>
              </p14:xfrm>
            </p:contentPart>
          </mc:Choice>
          <mc:Fallback xmlns="">
            <p:pic>
              <p:nvPicPr>
                <p:cNvPr id="61" name="Pismo odręczne 60">
                  <a:extLst>
                    <a:ext uri="{FF2B5EF4-FFF2-40B4-BE49-F238E27FC236}">
                      <a16:creationId xmlns:a16="http://schemas.microsoft.com/office/drawing/2014/main" id="{662CABDA-B62D-FA33-F41C-6A2790947D4C}"/>
                    </a:ext>
                  </a:extLst>
                </p:cNvPr>
                <p:cNvPicPr/>
                <p:nvPr/>
              </p:nvPicPr>
              <p:blipFill>
                <a:blip r:embed="rId101"/>
                <a:stretch>
                  <a:fillRect/>
                </a:stretch>
              </p:blipFill>
              <p:spPr>
                <a:xfrm>
                  <a:off x="6501264" y="4299544"/>
                  <a:ext cx="251280" cy="202680"/>
                </a:xfrm>
                <a:prstGeom prst="rect">
                  <a:avLst/>
                </a:prstGeom>
              </p:spPr>
            </p:pic>
          </mc:Fallback>
        </mc:AlternateContent>
      </p:grpSp>
      <p:grpSp>
        <p:nvGrpSpPr>
          <p:cNvPr id="71" name="Grupa 70">
            <a:extLst>
              <a:ext uri="{FF2B5EF4-FFF2-40B4-BE49-F238E27FC236}">
                <a16:creationId xmlns:a16="http://schemas.microsoft.com/office/drawing/2014/main" id="{466C823F-7A13-9BE5-7FFD-E085FCE32FEB}"/>
              </a:ext>
            </a:extLst>
          </p:cNvPr>
          <p:cNvGrpSpPr/>
          <p:nvPr/>
        </p:nvGrpSpPr>
        <p:grpSpPr>
          <a:xfrm>
            <a:off x="9027384" y="2381104"/>
            <a:ext cx="1352160" cy="643680"/>
            <a:chOff x="9027384" y="2381104"/>
            <a:chExt cx="1352160" cy="643680"/>
          </a:xfrm>
        </p:grpSpPr>
        <mc:AlternateContent xmlns:mc="http://schemas.openxmlformats.org/markup-compatibility/2006" xmlns:p14="http://schemas.microsoft.com/office/powerpoint/2010/main">
          <mc:Choice Requires="p14">
            <p:contentPart p14:bwMode="auto" r:id="rId102">
              <p14:nvContentPartPr>
                <p14:cNvPr id="63" name="Pismo odręczne 62">
                  <a:extLst>
                    <a:ext uri="{FF2B5EF4-FFF2-40B4-BE49-F238E27FC236}">
                      <a16:creationId xmlns:a16="http://schemas.microsoft.com/office/drawing/2014/main" id="{4C86B9B2-6FBC-2667-907D-1E92D3377F4B}"/>
                    </a:ext>
                  </a:extLst>
                </p14:cNvPr>
                <p14:cNvContentPartPr/>
                <p14:nvPr/>
              </p14:nvContentPartPr>
              <p14:xfrm>
                <a:off x="9052584" y="2466064"/>
                <a:ext cx="219960" cy="558720"/>
              </p14:xfrm>
            </p:contentPart>
          </mc:Choice>
          <mc:Fallback xmlns="">
            <p:pic>
              <p:nvPicPr>
                <p:cNvPr id="63" name="Pismo odręczne 62">
                  <a:extLst>
                    <a:ext uri="{FF2B5EF4-FFF2-40B4-BE49-F238E27FC236}">
                      <a16:creationId xmlns:a16="http://schemas.microsoft.com/office/drawing/2014/main" id="{4C86B9B2-6FBC-2667-907D-1E92D3377F4B}"/>
                    </a:ext>
                  </a:extLst>
                </p:cNvPr>
                <p:cNvPicPr/>
                <p:nvPr/>
              </p:nvPicPr>
              <p:blipFill>
                <a:blip r:embed="rId103"/>
                <a:stretch>
                  <a:fillRect/>
                </a:stretch>
              </p:blipFill>
              <p:spPr>
                <a:xfrm>
                  <a:off x="9043584" y="2457064"/>
                  <a:ext cx="23760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Pismo odręczne 63">
                  <a:extLst>
                    <a:ext uri="{FF2B5EF4-FFF2-40B4-BE49-F238E27FC236}">
                      <a16:creationId xmlns:a16="http://schemas.microsoft.com/office/drawing/2014/main" id="{E730D1F0-2A3D-200B-7C11-2EF9EB30BC03}"/>
                    </a:ext>
                  </a:extLst>
                </p14:cNvPr>
                <p14:cNvContentPartPr/>
                <p14:nvPr/>
              </p14:nvContentPartPr>
              <p14:xfrm>
                <a:off x="9027384" y="2381104"/>
                <a:ext cx="228600" cy="238320"/>
              </p14:xfrm>
            </p:contentPart>
          </mc:Choice>
          <mc:Fallback xmlns="">
            <p:pic>
              <p:nvPicPr>
                <p:cNvPr id="64" name="Pismo odręczne 63">
                  <a:extLst>
                    <a:ext uri="{FF2B5EF4-FFF2-40B4-BE49-F238E27FC236}">
                      <a16:creationId xmlns:a16="http://schemas.microsoft.com/office/drawing/2014/main" id="{E730D1F0-2A3D-200B-7C11-2EF9EB30BC03}"/>
                    </a:ext>
                  </a:extLst>
                </p:cNvPr>
                <p:cNvPicPr/>
                <p:nvPr/>
              </p:nvPicPr>
              <p:blipFill>
                <a:blip r:embed="rId105"/>
                <a:stretch>
                  <a:fillRect/>
                </a:stretch>
              </p:blipFill>
              <p:spPr>
                <a:xfrm>
                  <a:off x="9018384" y="2372104"/>
                  <a:ext cx="2462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Pismo odręczne 65">
                  <a:extLst>
                    <a:ext uri="{FF2B5EF4-FFF2-40B4-BE49-F238E27FC236}">
                      <a16:creationId xmlns:a16="http://schemas.microsoft.com/office/drawing/2014/main" id="{5726F0A7-D63F-F748-2115-3CFAC592871E}"/>
                    </a:ext>
                  </a:extLst>
                </p14:cNvPr>
                <p14:cNvContentPartPr/>
                <p14:nvPr/>
              </p14:nvContentPartPr>
              <p14:xfrm>
                <a:off x="9378744" y="2494144"/>
                <a:ext cx="137160" cy="150480"/>
              </p14:xfrm>
            </p:contentPart>
          </mc:Choice>
          <mc:Fallback xmlns="">
            <p:pic>
              <p:nvPicPr>
                <p:cNvPr id="66" name="Pismo odręczne 65">
                  <a:extLst>
                    <a:ext uri="{FF2B5EF4-FFF2-40B4-BE49-F238E27FC236}">
                      <a16:creationId xmlns:a16="http://schemas.microsoft.com/office/drawing/2014/main" id="{5726F0A7-D63F-F748-2115-3CFAC592871E}"/>
                    </a:ext>
                  </a:extLst>
                </p:cNvPr>
                <p:cNvPicPr/>
                <p:nvPr/>
              </p:nvPicPr>
              <p:blipFill>
                <a:blip r:embed="rId107"/>
                <a:stretch>
                  <a:fillRect/>
                </a:stretch>
              </p:blipFill>
              <p:spPr>
                <a:xfrm>
                  <a:off x="9369744" y="2485504"/>
                  <a:ext cx="154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Pismo odręczne 66">
                  <a:extLst>
                    <a:ext uri="{FF2B5EF4-FFF2-40B4-BE49-F238E27FC236}">
                      <a16:creationId xmlns:a16="http://schemas.microsoft.com/office/drawing/2014/main" id="{DCE7A6A7-B3AA-5E3C-A40E-CE5D614B6190}"/>
                    </a:ext>
                  </a:extLst>
                </p14:cNvPr>
                <p14:cNvContentPartPr/>
                <p14:nvPr/>
              </p14:nvContentPartPr>
              <p14:xfrm>
                <a:off x="9608784" y="2460304"/>
                <a:ext cx="136800" cy="177840"/>
              </p14:xfrm>
            </p:contentPart>
          </mc:Choice>
          <mc:Fallback xmlns="">
            <p:pic>
              <p:nvPicPr>
                <p:cNvPr id="67" name="Pismo odręczne 66">
                  <a:extLst>
                    <a:ext uri="{FF2B5EF4-FFF2-40B4-BE49-F238E27FC236}">
                      <a16:creationId xmlns:a16="http://schemas.microsoft.com/office/drawing/2014/main" id="{DCE7A6A7-B3AA-5E3C-A40E-CE5D614B6190}"/>
                    </a:ext>
                  </a:extLst>
                </p:cNvPr>
                <p:cNvPicPr/>
                <p:nvPr/>
              </p:nvPicPr>
              <p:blipFill>
                <a:blip r:embed="rId109"/>
                <a:stretch>
                  <a:fillRect/>
                </a:stretch>
              </p:blipFill>
              <p:spPr>
                <a:xfrm>
                  <a:off x="9599784" y="2451304"/>
                  <a:ext cx="1544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Pismo odręczne 67">
                  <a:extLst>
                    <a:ext uri="{FF2B5EF4-FFF2-40B4-BE49-F238E27FC236}">
                      <a16:creationId xmlns:a16="http://schemas.microsoft.com/office/drawing/2014/main" id="{428C789E-65F9-B14E-38F5-E7B0F51409A8}"/>
                    </a:ext>
                  </a:extLst>
                </p14:cNvPr>
                <p14:cNvContentPartPr/>
                <p14:nvPr/>
              </p14:nvContentPartPr>
              <p14:xfrm>
                <a:off x="9958704" y="2553904"/>
                <a:ext cx="286560" cy="68760"/>
              </p14:xfrm>
            </p:contentPart>
          </mc:Choice>
          <mc:Fallback xmlns="">
            <p:pic>
              <p:nvPicPr>
                <p:cNvPr id="68" name="Pismo odręczne 67">
                  <a:extLst>
                    <a:ext uri="{FF2B5EF4-FFF2-40B4-BE49-F238E27FC236}">
                      <a16:creationId xmlns:a16="http://schemas.microsoft.com/office/drawing/2014/main" id="{428C789E-65F9-B14E-38F5-E7B0F51409A8}"/>
                    </a:ext>
                  </a:extLst>
                </p:cNvPr>
                <p:cNvPicPr/>
                <p:nvPr/>
              </p:nvPicPr>
              <p:blipFill>
                <a:blip r:embed="rId111"/>
                <a:stretch>
                  <a:fillRect/>
                </a:stretch>
              </p:blipFill>
              <p:spPr>
                <a:xfrm>
                  <a:off x="9949704" y="2545264"/>
                  <a:ext cx="304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Pismo odręczne 68">
                  <a:extLst>
                    <a:ext uri="{FF2B5EF4-FFF2-40B4-BE49-F238E27FC236}">
                      <a16:creationId xmlns:a16="http://schemas.microsoft.com/office/drawing/2014/main" id="{49ABFEB5-33ED-E357-5AFB-0B5503BCA6E4}"/>
                    </a:ext>
                  </a:extLst>
                </p14:cNvPr>
                <p14:cNvContentPartPr/>
                <p14:nvPr/>
              </p14:nvContentPartPr>
              <p14:xfrm>
                <a:off x="10243464" y="2449864"/>
                <a:ext cx="360" cy="360"/>
              </p14:xfrm>
            </p:contentPart>
          </mc:Choice>
          <mc:Fallback xmlns="">
            <p:pic>
              <p:nvPicPr>
                <p:cNvPr id="69" name="Pismo odręczne 68">
                  <a:extLst>
                    <a:ext uri="{FF2B5EF4-FFF2-40B4-BE49-F238E27FC236}">
                      <a16:creationId xmlns:a16="http://schemas.microsoft.com/office/drawing/2014/main" id="{49ABFEB5-33ED-E357-5AFB-0B5503BCA6E4}"/>
                    </a:ext>
                  </a:extLst>
                </p:cNvPr>
                <p:cNvPicPr/>
                <p:nvPr/>
              </p:nvPicPr>
              <p:blipFill>
                <a:blip r:embed="rId93"/>
                <a:stretch>
                  <a:fillRect/>
                </a:stretch>
              </p:blipFill>
              <p:spPr>
                <a:xfrm>
                  <a:off x="10234824" y="24408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Pismo odręczne 69">
                  <a:extLst>
                    <a:ext uri="{FF2B5EF4-FFF2-40B4-BE49-F238E27FC236}">
                      <a16:creationId xmlns:a16="http://schemas.microsoft.com/office/drawing/2014/main" id="{CEA00412-2067-E39D-B403-7E5831BC0977}"/>
                    </a:ext>
                  </a:extLst>
                </p14:cNvPr>
                <p14:cNvContentPartPr/>
                <p14:nvPr/>
              </p14:nvContentPartPr>
              <p14:xfrm>
                <a:off x="10329504" y="2418904"/>
                <a:ext cx="50040" cy="226440"/>
              </p14:xfrm>
            </p:contentPart>
          </mc:Choice>
          <mc:Fallback xmlns="">
            <p:pic>
              <p:nvPicPr>
                <p:cNvPr id="70" name="Pismo odręczne 69">
                  <a:extLst>
                    <a:ext uri="{FF2B5EF4-FFF2-40B4-BE49-F238E27FC236}">
                      <a16:creationId xmlns:a16="http://schemas.microsoft.com/office/drawing/2014/main" id="{CEA00412-2067-E39D-B403-7E5831BC0977}"/>
                    </a:ext>
                  </a:extLst>
                </p:cNvPr>
                <p:cNvPicPr/>
                <p:nvPr/>
              </p:nvPicPr>
              <p:blipFill>
                <a:blip r:embed="rId114"/>
                <a:stretch>
                  <a:fillRect/>
                </a:stretch>
              </p:blipFill>
              <p:spPr>
                <a:xfrm>
                  <a:off x="10320864" y="2410264"/>
                  <a:ext cx="67680" cy="244080"/>
                </a:xfrm>
                <a:prstGeom prst="rect">
                  <a:avLst/>
                </a:prstGeom>
              </p:spPr>
            </p:pic>
          </mc:Fallback>
        </mc:AlternateContent>
      </p:grpSp>
      <p:grpSp>
        <p:nvGrpSpPr>
          <p:cNvPr id="77" name="Grupa 76">
            <a:extLst>
              <a:ext uri="{FF2B5EF4-FFF2-40B4-BE49-F238E27FC236}">
                <a16:creationId xmlns:a16="http://schemas.microsoft.com/office/drawing/2014/main" id="{C594A692-3279-1268-633A-1BFB3EFE0C4D}"/>
              </a:ext>
            </a:extLst>
          </p:cNvPr>
          <p:cNvGrpSpPr/>
          <p:nvPr/>
        </p:nvGrpSpPr>
        <p:grpSpPr>
          <a:xfrm>
            <a:off x="2958504" y="2667304"/>
            <a:ext cx="1008360" cy="259920"/>
            <a:chOff x="2958504" y="2667304"/>
            <a:chExt cx="1008360" cy="259920"/>
          </a:xfrm>
        </p:grpSpPr>
        <mc:AlternateContent xmlns:mc="http://schemas.openxmlformats.org/markup-compatibility/2006" xmlns:p14="http://schemas.microsoft.com/office/powerpoint/2010/main">
          <mc:Choice Requires="p14">
            <p:contentPart p14:bwMode="auto" r:id="rId115">
              <p14:nvContentPartPr>
                <p14:cNvPr id="72" name="Pismo odręczne 71">
                  <a:extLst>
                    <a:ext uri="{FF2B5EF4-FFF2-40B4-BE49-F238E27FC236}">
                      <a16:creationId xmlns:a16="http://schemas.microsoft.com/office/drawing/2014/main" id="{E51E237A-8DE0-7BCB-5E93-4AF5A7B19ECC}"/>
                    </a:ext>
                  </a:extLst>
                </p14:cNvPr>
                <p14:cNvContentPartPr/>
                <p14:nvPr/>
              </p14:nvContentPartPr>
              <p14:xfrm>
                <a:off x="2958504" y="2737864"/>
                <a:ext cx="101520" cy="156960"/>
              </p14:xfrm>
            </p:contentPart>
          </mc:Choice>
          <mc:Fallback xmlns="">
            <p:pic>
              <p:nvPicPr>
                <p:cNvPr id="72" name="Pismo odręczne 71">
                  <a:extLst>
                    <a:ext uri="{FF2B5EF4-FFF2-40B4-BE49-F238E27FC236}">
                      <a16:creationId xmlns:a16="http://schemas.microsoft.com/office/drawing/2014/main" id="{E51E237A-8DE0-7BCB-5E93-4AF5A7B19ECC}"/>
                    </a:ext>
                  </a:extLst>
                </p:cNvPr>
                <p:cNvPicPr/>
                <p:nvPr/>
              </p:nvPicPr>
              <p:blipFill>
                <a:blip r:embed="rId116"/>
                <a:stretch>
                  <a:fillRect/>
                </a:stretch>
              </p:blipFill>
              <p:spPr>
                <a:xfrm>
                  <a:off x="2949504" y="2729224"/>
                  <a:ext cx="119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Pismo odręczne 72">
                  <a:extLst>
                    <a:ext uri="{FF2B5EF4-FFF2-40B4-BE49-F238E27FC236}">
                      <a16:creationId xmlns:a16="http://schemas.microsoft.com/office/drawing/2014/main" id="{236A8855-A55B-73AC-1F55-0BB72D2B0F19}"/>
                    </a:ext>
                  </a:extLst>
                </p14:cNvPr>
                <p14:cNvContentPartPr/>
                <p14:nvPr/>
              </p14:nvContentPartPr>
              <p14:xfrm>
                <a:off x="3157944" y="2753344"/>
                <a:ext cx="124200" cy="173880"/>
              </p14:xfrm>
            </p:contentPart>
          </mc:Choice>
          <mc:Fallback xmlns="">
            <p:pic>
              <p:nvPicPr>
                <p:cNvPr id="73" name="Pismo odręczne 72">
                  <a:extLst>
                    <a:ext uri="{FF2B5EF4-FFF2-40B4-BE49-F238E27FC236}">
                      <a16:creationId xmlns:a16="http://schemas.microsoft.com/office/drawing/2014/main" id="{236A8855-A55B-73AC-1F55-0BB72D2B0F19}"/>
                    </a:ext>
                  </a:extLst>
                </p:cNvPr>
                <p:cNvPicPr/>
                <p:nvPr/>
              </p:nvPicPr>
              <p:blipFill>
                <a:blip r:embed="rId118"/>
                <a:stretch>
                  <a:fillRect/>
                </a:stretch>
              </p:blipFill>
              <p:spPr>
                <a:xfrm>
                  <a:off x="3149304" y="2744344"/>
                  <a:ext cx="141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Pismo odręczne 73">
                  <a:extLst>
                    <a:ext uri="{FF2B5EF4-FFF2-40B4-BE49-F238E27FC236}">
                      <a16:creationId xmlns:a16="http://schemas.microsoft.com/office/drawing/2014/main" id="{228A8AB8-2F6A-836B-0BF5-24FCF2B93B62}"/>
                    </a:ext>
                  </a:extLst>
                </p14:cNvPr>
                <p14:cNvContentPartPr/>
                <p14:nvPr/>
              </p14:nvContentPartPr>
              <p14:xfrm>
                <a:off x="3530544" y="2864944"/>
                <a:ext cx="280080" cy="60840"/>
              </p14:xfrm>
            </p:contentPart>
          </mc:Choice>
          <mc:Fallback xmlns="">
            <p:pic>
              <p:nvPicPr>
                <p:cNvPr id="74" name="Pismo odręczne 73">
                  <a:extLst>
                    <a:ext uri="{FF2B5EF4-FFF2-40B4-BE49-F238E27FC236}">
                      <a16:creationId xmlns:a16="http://schemas.microsoft.com/office/drawing/2014/main" id="{228A8AB8-2F6A-836B-0BF5-24FCF2B93B62}"/>
                    </a:ext>
                  </a:extLst>
                </p:cNvPr>
                <p:cNvPicPr/>
                <p:nvPr/>
              </p:nvPicPr>
              <p:blipFill>
                <a:blip r:embed="rId120"/>
                <a:stretch>
                  <a:fillRect/>
                </a:stretch>
              </p:blipFill>
              <p:spPr>
                <a:xfrm>
                  <a:off x="3521544" y="2856304"/>
                  <a:ext cx="297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Pismo odręczne 74">
                  <a:extLst>
                    <a:ext uri="{FF2B5EF4-FFF2-40B4-BE49-F238E27FC236}">
                      <a16:creationId xmlns:a16="http://schemas.microsoft.com/office/drawing/2014/main" id="{24233958-6F9F-3B97-6077-48EA57AA74E7}"/>
                    </a:ext>
                  </a:extLst>
                </p14:cNvPr>
                <p14:cNvContentPartPr/>
                <p14:nvPr/>
              </p14:nvContentPartPr>
              <p14:xfrm>
                <a:off x="3781464" y="2760184"/>
                <a:ext cx="18720" cy="6120"/>
              </p14:xfrm>
            </p:contentPart>
          </mc:Choice>
          <mc:Fallback xmlns="">
            <p:pic>
              <p:nvPicPr>
                <p:cNvPr id="75" name="Pismo odręczne 74">
                  <a:extLst>
                    <a:ext uri="{FF2B5EF4-FFF2-40B4-BE49-F238E27FC236}">
                      <a16:creationId xmlns:a16="http://schemas.microsoft.com/office/drawing/2014/main" id="{24233958-6F9F-3B97-6077-48EA57AA74E7}"/>
                    </a:ext>
                  </a:extLst>
                </p:cNvPr>
                <p:cNvPicPr/>
                <p:nvPr/>
              </p:nvPicPr>
              <p:blipFill>
                <a:blip r:embed="rId122"/>
                <a:stretch>
                  <a:fillRect/>
                </a:stretch>
              </p:blipFill>
              <p:spPr>
                <a:xfrm>
                  <a:off x="3772464" y="2751544"/>
                  <a:ext cx="36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Pismo odręczne 75">
                  <a:extLst>
                    <a:ext uri="{FF2B5EF4-FFF2-40B4-BE49-F238E27FC236}">
                      <a16:creationId xmlns:a16="http://schemas.microsoft.com/office/drawing/2014/main" id="{4DEF10B4-DB4A-0363-9BB1-4B0F66254281}"/>
                    </a:ext>
                  </a:extLst>
                </p14:cNvPr>
                <p14:cNvContentPartPr/>
                <p14:nvPr/>
              </p14:nvContentPartPr>
              <p14:xfrm>
                <a:off x="3877584" y="2667304"/>
                <a:ext cx="89280" cy="247680"/>
              </p14:xfrm>
            </p:contentPart>
          </mc:Choice>
          <mc:Fallback xmlns="">
            <p:pic>
              <p:nvPicPr>
                <p:cNvPr id="76" name="Pismo odręczne 75">
                  <a:extLst>
                    <a:ext uri="{FF2B5EF4-FFF2-40B4-BE49-F238E27FC236}">
                      <a16:creationId xmlns:a16="http://schemas.microsoft.com/office/drawing/2014/main" id="{4DEF10B4-DB4A-0363-9BB1-4B0F66254281}"/>
                    </a:ext>
                  </a:extLst>
                </p:cNvPr>
                <p:cNvPicPr/>
                <p:nvPr/>
              </p:nvPicPr>
              <p:blipFill>
                <a:blip r:embed="rId124"/>
                <a:stretch>
                  <a:fillRect/>
                </a:stretch>
              </p:blipFill>
              <p:spPr>
                <a:xfrm>
                  <a:off x="3868944" y="2658304"/>
                  <a:ext cx="106920" cy="26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79" name="Pismo odręczne 78">
                <a:extLst>
                  <a:ext uri="{FF2B5EF4-FFF2-40B4-BE49-F238E27FC236}">
                    <a16:creationId xmlns:a16="http://schemas.microsoft.com/office/drawing/2014/main" id="{7BB215C3-D3E8-F648-AB7C-A38063B1CFF9}"/>
                  </a:ext>
                </a:extLst>
              </p14:cNvPr>
              <p14:cNvContentPartPr/>
              <p14:nvPr/>
            </p14:nvContentPartPr>
            <p14:xfrm>
              <a:off x="6978264" y="6295384"/>
              <a:ext cx="1713240" cy="124200"/>
            </p14:xfrm>
          </p:contentPart>
        </mc:Choice>
        <mc:Fallback xmlns="">
          <p:pic>
            <p:nvPicPr>
              <p:cNvPr id="79" name="Pismo odręczne 78">
                <a:extLst>
                  <a:ext uri="{FF2B5EF4-FFF2-40B4-BE49-F238E27FC236}">
                    <a16:creationId xmlns:a16="http://schemas.microsoft.com/office/drawing/2014/main" id="{7BB215C3-D3E8-F648-AB7C-A38063B1CFF9}"/>
                  </a:ext>
                </a:extLst>
              </p:cNvPr>
              <p:cNvPicPr/>
              <p:nvPr/>
            </p:nvPicPr>
            <p:blipFill>
              <a:blip r:embed="rId128"/>
              <a:stretch>
                <a:fillRect/>
              </a:stretch>
            </p:blipFill>
            <p:spPr>
              <a:xfrm>
                <a:off x="6924624" y="6187384"/>
                <a:ext cx="18208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Pismo odręczne 79">
                <a:extLst>
                  <a:ext uri="{FF2B5EF4-FFF2-40B4-BE49-F238E27FC236}">
                    <a16:creationId xmlns:a16="http://schemas.microsoft.com/office/drawing/2014/main" id="{ACD22D23-8548-6C60-66A9-DF427E27E1F2}"/>
                  </a:ext>
                </a:extLst>
              </p14:cNvPr>
              <p14:cNvContentPartPr/>
              <p14:nvPr/>
            </p14:nvContentPartPr>
            <p14:xfrm>
              <a:off x="5444304" y="6323104"/>
              <a:ext cx="6400440" cy="233640"/>
            </p14:xfrm>
          </p:contentPart>
        </mc:Choice>
        <mc:Fallback xmlns="">
          <p:pic>
            <p:nvPicPr>
              <p:cNvPr id="80" name="Pismo odręczne 79">
                <a:extLst>
                  <a:ext uri="{FF2B5EF4-FFF2-40B4-BE49-F238E27FC236}">
                    <a16:creationId xmlns:a16="http://schemas.microsoft.com/office/drawing/2014/main" id="{ACD22D23-8548-6C60-66A9-DF427E27E1F2}"/>
                  </a:ext>
                </a:extLst>
              </p:cNvPr>
              <p:cNvPicPr/>
              <p:nvPr/>
            </p:nvPicPr>
            <p:blipFill>
              <a:blip r:embed="rId130"/>
              <a:stretch>
                <a:fillRect/>
              </a:stretch>
            </p:blipFill>
            <p:spPr>
              <a:xfrm>
                <a:off x="5390664" y="6215104"/>
                <a:ext cx="650808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Pismo odręczne 80">
                <a:extLst>
                  <a:ext uri="{FF2B5EF4-FFF2-40B4-BE49-F238E27FC236}">
                    <a16:creationId xmlns:a16="http://schemas.microsoft.com/office/drawing/2014/main" id="{ACD7DEF3-4D5A-9419-44BB-D7D0ABA3F5CE}"/>
                  </a:ext>
                </a:extLst>
              </p14:cNvPr>
              <p14:cNvContentPartPr/>
              <p14:nvPr/>
            </p14:nvContentPartPr>
            <p14:xfrm>
              <a:off x="1136544" y="5022424"/>
              <a:ext cx="425520" cy="1469880"/>
            </p14:xfrm>
          </p:contentPart>
        </mc:Choice>
        <mc:Fallback xmlns="">
          <p:pic>
            <p:nvPicPr>
              <p:cNvPr id="81" name="Pismo odręczne 80">
                <a:extLst>
                  <a:ext uri="{FF2B5EF4-FFF2-40B4-BE49-F238E27FC236}">
                    <a16:creationId xmlns:a16="http://schemas.microsoft.com/office/drawing/2014/main" id="{ACD7DEF3-4D5A-9419-44BB-D7D0ABA3F5CE}"/>
                  </a:ext>
                </a:extLst>
              </p:cNvPr>
              <p:cNvPicPr/>
              <p:nvPr/>
            </p:nvPicPr>
            <p:blipFill>
              <a:blip r:embed="rId132"/>
              <a:stretch>
                <a:fillRect/>
              </a:stretch>
            </p:blipFill>
            <p:spPr>
              <a:xfrm>
                <a:off x="1082544" y="4914424"/>
                <a:ext cx="533160" cy="1685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Pismo odręczne 81">
                <a:extLst>
                  <a:ext uri="{FF2B5EF4-FFF2-40B4-BE49-F238E27FC236}">
                    <a16:creationId xmlns:a16="http://schemas.microsoft.com/office/drawing/2014/main" id="{1D9C5BAB-7E41-0869-4CA6-6ACA5D4257E9}"/>
                  </a:ext>
                </a:extLst>
              </p14:cNvPr>
              <p14:cNvContentPartPr/>
              <p14:nvPr/>
            </p14:nvContentPartPr>
            <p14:xfrm>
              <a:off x="962304" y="4695184"/>
              <a:ext cx="526320" cy="1849680"/>
            </p14:xfrm>
          </p:contentPart>
        </mc:Choice>
        <mc:Fallback xmlns="">
          <p:pic>
            <p:nvPicPr>
              <p:cNvPr id="82" name="Pismo odręczne 81">
                <a:extLst>
                  <a:ext uri="{FF2B5EF4-FFF2-40B4-BE49-F238E27FC236}">
                    <a16:creationId xmlns:a16="http://schemas.microsoft.com/office/drawing/2014/main" id="{1D9C5BAB-7E41-0869-4CA6-6ACA5D4257E9}"/>
                  </a:ext>
                </a:extLst>
              </p:cNvPr>
              <p:cNvPicPr/>
              <p:nvPr/>
            </p:nvPicPr>
            <p:blipFill>
              <a:blip r:embed="rId134"/>
              <a:stretch>
                <a:fillRect/>
              </a:stretch>
            </p:blipFill>
            <p:spPr>
              <a:xfrm>
                <a:off x="908304" y="4587184"/>
                <a:ext cx="633960" cy="2065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9" name="Pismo odręczne 18">
                <a:extLst>
                  <a:ext uri="{FF2B5EF4-FFF2-40B4-BE49-F238E27FC236}">
                    <a16:creationId xmlns:a16="http://schemas.microsoft.com/office/drawing/2014/main" id="{8CB3295F-7023-E2BF-1C41-6E6F84F60C97}"/>
                  </a:ext>
                </a:extLst>
              </p14:cNvPr>
              <p14:cNvContentPartPr/>
              <p14:nvPr/>
            </p14:nvContentPartPr>
            <p14:xfrm>
              <a:off x="7568664" y="3127744"/>
              <a:ext cx="1068480" cy="781920"/>
            </p14:xfrm>
          </p:contentPart>
        </mc:Choice>
        <mc:Fallback xmlns="">
          <p:pic>
            <p:nvPicPr>
              <p:cNvPr id="19" name="Pismo odręczne 18">
                <a:extLst>
                  <a:ext uri="{FF2B5EF4-FFF2-40B4-BE49-F238E27FC236}">
                    <a16:creationId xmlns:a16="http://schemas.microsoft.com/office/drawing/2014/main" id="{8CB3295F-7023-E2BF-1C41-6E6F84F60C97}"/>
                  </a:ext>
                </a:extLst>
              </p:cNvPr>
              <p:cNvPicPr/>
              <p:nvPr/>
            </p:nvPicPr>
            <p:blipFill>
              <a:blip r:embed="rId136"/>
              <a:stretch>
                <a:fillRect/>
              </a:stretch>
            </p:blipFill>
            <p:spPr>
              <a:xfrm>
                <a:off x="7560024" y="3119104"/>
                <a:ext cx="1086120" cy="799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8" name="Pismo odręczne 37">
                <a:extLst>
                  <a:ext uri="{FF2B5EF4-FFF2-40B4-BE49-F238E27FC236}">
                    <a16:creationId xmlns:a16="http://schemas.microsoft.com/office/drawing/2014/main" id="{1179F9DA-7D70-30D7-E666-A7DBCBE34583}"/>
                  </a:ext>
                </a:extLst>
              </p14:cNvPr>
              <p14:cNvContentPartPr/>
              <p14:nvPr/>
            </p14:nvContentPartPr>
            <p14:xfrm>
              <a:off x="7617264" y="3252304"/>
              <a:ext cx="914400" cy="573840"/>
            </p14:xfrm>
          </p:contentPart>
        </mc:Choice>
        <mc:Fallback xmlns="">
          <p:pic>
            <p:nvPicPr>
              <p:cNvPr id="38" name="Pismo odręczne 37">
                <a:extLst>
                  <a:ext uri="{FF2B5EF4-FFF2-40B4-BE49-F238E27FC236}">
                    <a16:creationId xmlns:a16="http://schemas.microsoft.com/office/drawing/2014/main" id="{1179F9DA-7D70-30D7-E666-A7DBCBE34583}"/>
                  </a:ext>
                </a:extLst>
              </p:cNvPr>
              <p:cNvPicPr/>
              <p:nvPr/>
            </p:nvPicPr>
            <p:blipFill>
              <a:blip r:embed="rId138"/>
              <a:stretch>
                <a:fillRect/>
              </a:stretch>
            </p:blipFill>
            <p:spPr>
              <a:xfrm>
                <a:off x="7563264" y="3144304"/>
                <a:ext cx="1022040" cy="789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1" name="Pismo odręczne 40">
                <a:extLst>
                  <a:ext uri="{FF2B5EF4-FFF2-40B4-BE49-F238E27FC236}">
                    <a16:creationId xmlns:a16="http://schemas.microsoft.com/office/drawing/2014/main" id="{9710B8B2-817D-C92E-35B1-A9C83BE5659D}"/>
                  </a:ext>
                </a:extLst>
              </p14:cNvPr>
              <p14:cNvContentPartPr/>
              <p14:nvPr/>
            </p14:nvContentPartPr>
            <p14:xfrm>
              <a:off x="6175104" y="4640464"/>
              <a:ext cx="957600" cy="1088280"/>
            </p14:xfrm>
          </p:contentPart>
        </mc:Choice>
        <mc:Fallback xmlns="">
          <p:pic>
            <p:nvPicPr>
              <p:cNvPr id="41" name="Pismo odręczne 40">
                <a:extLst>
                  <a:ext uri="{FF2B5EF4-FFF2-40B4-BE49-F238E27FC236}">
                    <a16:creationId xmlns:a16="http://schemas.microsoft.com/office/drawing/2014/main" id="{9710B8B2-817D-C92E-35B1-A9C83BE5659D}"/>
                  </a:ext>
                </a:extLst>
              </p:cNvPr>
              <p:cNvPicPr/>
              <p:nvPr/>
            </p:nvPicPr>
            <p:blipFill>
              <a:blip r:embed="rId140"/>
              <a:stretch>
                <a:fillRect/>
              </a:stretch>
            </p:blipFill>
            <p:spPr>
              <a:xfrm>
                <a:off x="6121464" y="4532824"/>
                <a:ext cx="1065240" cy="1303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2" name="Pismo odręczne 41">
                <a:extLst>
                  <a:ext uri="{FF2B5EF4-FFF2-40B4-BE49-F238E27FC236}">
                    <a16:creationId xmlns:a16="http://schemas.microsoft.com/office/drawing/2014/main" id="{7AEC39A9-8B88-6024-A1A1-0CD5F085A21E}"/>
                  </a:ext>
                </a:extLst>
              </p14:cNvPr>
              <p14:cNvContentPartPr/>
              <p14:nvPr/>
            </p14:nvContentPartPr>
            <p14:xfrm>
              <a:off x="6287784" y="4192984"/>
              <a:ext cx="1249200" cy="1267920"/>
            </p14:xfrm>
          </p:contentPart>
        </mc:Choice>
        <mc:Fallback xmlns="">
          <p:pic>
            <p:nvPicPr>
              <p:cNvPr id="42" name="Pismo odręczne 41">
                <a:extLst>
                  <a:ext uri="{FF2B5EF4-FFF2-40B4-BE49-F238E27FC236}">
                    <a16:creationId xmlns:a16="http://schemas.microsoft.com/office/drawing/2014/main" id="{7AEC39A9-8B88-6024-A1A1-0CD5F085A21E}"/>
                  </a:ext>
                </a:extLst>
              </p:cNvPr>
              <p:cNvPicPr/>
              <p:nvPr/>
            </p:nvPicPr>
            <p:blipFill>
              <a:blip r:embed="rId142"/>
              <a:stretch>
                <a:fillRect/>
              </a:stretch>
            </p:blipFill>
            <p:spPr>
              <a:xfrm>
                <a:off x="6234144" y="4085344"/>
                <a:ext cx="1356840" cy="1483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 name="Pismo odręczne 47">
                <a:extLst>
                  <a:ext uri="{FF2B5EF4-FFF2-40B4-BE49-F238E27FC236}">
                    <a16:creationId xmlns:a16="http://schemas.microsoft.com/office/drawing/2014/main" id="{FDC3B4AA-5B8C-789E-792A-9E98456FA141}"/>
                  </a:ext>
                </a:extLst>
              </p14:cNvPr>
              <p14:cNvContentPartPr/>
              <p14:nvPr/>
            </p14:nvContentPartPr>
            <p14:xfrm>
              <a:off x="7007064" y="4842424"/>
              <a:ext cx="189000" cy="291960"/>
            </p14:xfrm>
          </p:contentPart>
        </mc:Choice>
        <mc:Fallback xmlns="">
          <p:pic>
            <p:nvPicPr>
              <p:cNvPr id="48" name="Pismo odręczne 47">
                <a:extLst>
                  <a:ext uri="{FF2B5EF4-FFF2-40B4-BE49-F238E27FC236}">
                    <a16:creationId xmlns:a16="http://schemas.microsoft.com/office/drawing/2014/main" id="{FDC3B4AA-5B8C-789E-792A-9E98456FA141}"/>
                  </a:ext>
                </a:extLst>
              </p:cNvPr>
              <p:cNvPicPr/>
              <p:nvPr/>
            </p:nvPicPr>
            <p:blipFill>
              <a:blip r:embed="rId144"/>
              <a:stretch>
                <a:fillRect/>
              </a:stretch>
            </p:blipFill>
            <p:spPr>
              <a:xfrm>
                <a:off x="6953424" y="4734424"/>
                <a:ext cx="29664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9" name="Pismo odręczne 58">
                <a:extLst>
                  <a:ext uri="{FF2B5EF4-FFF2-40B4-BE49-F238E27FC236}">
                    <a16:creationId xmlns:a16="http://schemas.microsoft.com/office/drawing/2014/main" id="{85DF775B-F39A-1C44-38D2-131D81AF66DB}"/>
                  </a:ext>
                </a:extLst>
              </p14:cNvPr>
              <p14:cNvContentPartPr/>
              <p14:nvPr/>
            </p14:nvContentPartPr>
            <p14:xfrm>
              <a:off x="6940464" y="4923424"/>
              <a:ext cx="143280" cy="277560"/>
            </p14:xfrm>
          </p:contentPart>
        </mc:Choice>
        <mc:Fallback xmlns="">
          <p:pic>
            <p:nvPicPr>
              <p:cNvPr id="59" name="Pismo odręczne 58">
                <a:extLst>
                  <a:ext uri="{FF2B5EF4-FFF2-40B4-BE49-F238E27FC236}">
                    <a16:creationId xmlns:a16="http://schemas.microsoft.com/office/drawing/2014/main" id="{85DF775B-F39A-1C44-38D2-131D81AF66DB}"/>
                  </a:ext>
                </a:extLst>
              </p:cNvPr>
              <p:cNvPicPr/>
              <p:nvPr/>
            </p:nvPicPr>
            <p:blipFill>
              <a:blip r:embed="rId146"/>
              <a:stretch>
                <a:fillRect/>
              </a:stretch>
            </p:blipFill>
            <p:spPr>
              <a:xfrm>
                <a:off x="6886464" y="4815784"/>
                <a:ext cx="25092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5" name="Pismo odręczne 64">
                <a:extLst>
                  <a:ext uri="{FF2B5EF4-FFF2-40B4-BE49-F238E27FC236}">
                    <a16:creationId xmlns:a16="http://schemas.microsoft.com/office/drawing/2014/main" id="{C3D1D7F1-9471-4284-FD1E-104DB17001FA}"/>
                  </a:ext>
                </a:extLst>
              </p14:cNvPr>
              <p14:cNvContentPartPr/>
              <p14:nvPr/>
            </p14:nvContentPartPr>
            <p14:xfrm>
              <a:off x="6430704" y="2646424"/>
              <a:ext cx="1162800" cy="2653560"/>
            </p14:xfrm>
          </p:contentPart>
        </mc:Choice>
        <mc:Fallback xmlns="">
          <p:pic>
            <p:nvPicPr>
              <p:cNvPr id="65" name="Pismo odręczne 64">
                <a:extLst>
                  <a:ext uri="{FF2B5EF4-FFF2-40B4-BE49-F238E27FC236}">
                    <a16:creationId xmlns:a16="http://schemas.microsoft.com/office/drawing/2014/main" id="{C3D1D7F1-9471-4284-FD1E-104DB17001FA}"/>
                  </a:ext>
                </a:extLst>
              </p:cNvPr>
              <p:cNvPicPr/>
              <p:nvPr/>
            </p:nvPicPr>
            <p:blipFill>
              <a:blip r:embed="rId148"/>
              <a:stretch>
                <a:fillRect/>
              </a:stretch>
            </p:blipFill>
            <p:spPr>
              <a:xfrm>
                <a:off x="6376704" y="2538424"/>
                <a:ext cx="1270440" cy="2869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3" name="Pismo odręczne 82">
                <a:extLst>
                  <a:ext uri="{FF2B5EF4-FFF2-40B4-BE49-F238E27FC236}">
                    <a16:creationId xmlns:a16="http://schemas.microsoft.com/office/drawing/2014/main" id="{5C25C7F4-C852-49E4-767C-FBA5E549F89E}"/>
                  </a:ext>
                </a:extLst>
              </p14:cNvPr>
              <p14:cNvContentPartPr/>
              <p14:nvPr/>
            </p14:nvContentPartPr>
            <p14:xfrm>
              <a:off x="5910144" y="2566864"/>
              <a:ext cx="1000080" cy="1306440"/>
            </p14:xfrm>
          </p:contentPart>
        </mc:Choice>
        <mc:Fallback xmlns="">
          <p:pic>
            <p:nvPicPr>
              <p:cNvPr id="83" name="Pismo odręczne 82">
                <a:extLst>
                  <a:ext uri="{FF2B5EF4-FFF2-40B4-BE49-F238E27FC236}">
                    <a16:creationId xmlns:a16="http://schemas.microsoft.com/office/drawing/2014/main" id="{5C25C7F4-C852-49E4-767C-FBA5E549F89E}"/>
                  </a:ext>
                </a:extLst>
              </p:cNvPr>
              <p:cNvPicPr/>
              <p:nvPr/>
            </p:nvPicPr>
            <p:blipFill>
              <a:blip r:embed="rId150"/>
              <a:stretch>
                <a:fillRect/>
              </a:stretch>
            </p:blipFill>
            <p:spPr>
              <a:xfrm>
                <a:off x="5856504" y="2458864"/>
                <a:ext cx="1107720" cy="1522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4" name="Pismo odręczne 83">
                <a:extLst>
                  <a:ext uri="{FF2B5EF4-FFF2-40B4-BE49-F238E27FC236}">
                    <a16:creationId xmlns:a16="http://schemas.microsoft.com/office/drawing/2014/main" id="{55CF5480-6ACF-AC37-67DE-82C8B032DD2A}"/>
                  </a:ext>
                </a:extLst>
              </p14:cNvPr>
              <p14:cNvContentPartPr/>
              <p14:nvPr/>
            </p14:nvContentPartPr>
            <p14:xfrm>
              <a:off x="6418824" y="2522224"/>
              <a:ext cx="1116360" cy="597240"/>
            </p14:xfrm>
          </p:contentPart>
        </mc:Choice>
        <mc:Fallback xmlns="">
          <p:pic>
            <p:nvPicPr>
              <p:cNvPr id="84" name="Pismo odręczne 83">
                <a:extLst>
                  <a:ext uri="{FF2B5EF4-FFF2-40B4-BE49-F238E27FC236}">
                    <a16:creationId xmlns:a16="http://schemas.microsoft.com/office/drawing/2014/main" id="{55CF5480-6ACF-AC37-67DE-82C8B032DD2A}"/>
                  </a:ext>
                </a:extLst>
              </p:cNvPr>
              <p:cNvPicPr/>
              <p:nvPr/>
            </p:nvPicPr>
            <p:blipFill>
              <a:blip r:embed="rId152"/>
              <a:stretch>
                <a:fillRect/>
              </a:stretch>
            </p:blipFill>
            <p:spPr>
              <a:xfrm>
                <a:off x="6365184" y="2414584"/>
                <a:ext cx="1224000" cy="812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5" name="Pismo odręczne 84">
                <a:extLst>
                  <a:ext uri="{FF2B5EF4-FFF2-40B4-BE49-F238E27FC236}">
                    <a16:creationId xmlns:a16="http://schemas.microsoft.com/office/drawing/2014/main" id="{15EB0D84-6B5D-E9B3-33A5-DDC7D2436E31}"/>
                  </a:ext>
                </a:extLst>
              </p14:cNvPr>
              <p14:cNvContentPartPr/>
              <p14:nvPr/>
            </p14:nvContentPartPr>
            <p14:xfrm>
              <a:off x="7276344" y="2947744"/>
              <a:ext cx="1404360" cy="1296360"/>
            </p14:xfrm>
          </p:contentPart>
        </mc:Choice>
        <mc:Fallback xmlns="">
          <p:pic>
            <p:nvPicPr>
              <p:cNvPr id="85" name="Pismo odręczne 84">
                <a:extLst>
                  <a:ext uri="{FF2B5EF4-FFF2-40B4-BE49-F238E27FC236}">
                    <a16:creationId xmlns:a16="http://schemas.microsoft.com/office/drawing/2014/main" id="{15EB0D84-6B5D-E9B3-33A5-DDC7D2436E31}"/>
                  </a:ext>
                </a:extLst>
              </p:cNvPr>
              <p:cNvPicPr/>
              <p:nvPr/>
            </p:nvPicPr>
            <p:blipFill>
              <a:blip r:embed="rId154"/>
              <a:stretch>
                <a:fillRect/>
              </a:stretch>
            </p:blipFill>
            <p:spPr>
              <a:xfrm>
                <a:off x="7222704" y="2839744"/>
                <a:ext cx="1512000" cy="1512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6" name="Pismo odręczne 85">
                <a:extLst>
                  <a:ext uri="{FF2B5EF4-FFF2-40B4-BE49-F238E27FC236}">
                    <a16:creationId xmlns:a16="http://schemas.microsoft.com/office/drawing/2014/main" id="{409731CB-B3A4-6FF2-EA57-EE1A422F4C9F}"/>
                  </a:ext>
                </a:extLst>
              </p14:cNvPr>
              <p14:cNvContentPartPr/>
              <p14:nvPr/>
            </p14:nvContentPartPr>
            <p14:xfrm>
              <a:off x="7022904" y="2988424"/>
              <a:ext cx="900000" cy="1443600"/>
            </p14:xfrm>
          </p:contentPart>
        </mc:Choice>
        <mc:Fallback xmlns="">
          <p:pic>
            <p:nvPicPr>
              <p:cNvPr id="86" name="Pismo odręczne 85">
                <a:extLst>
                  <a:ext uri="{FF2B5EF4-FFF2-40B4-BE49-F238E27FC236}">
                    <a16:creationId xmlns:a16="http://schemas.microsoft.com/office/drawing/2014/main" id="{409731CB-B3A4-6FF2-EA57-EE1A422F4C9F}"/>
                  </a:ext>
                </a:extLst>
              </p:cNvPr>
              <p:cNvPicPr/>
              <p:nvPr/>
            </p:nvPicPr>
            <p:blipFill>
              <a:blip r:embed="rId156"/>
              <a:stretch>
                <a:fillRect/>
              </a:stretch>
            </p:blipFill>
            <p:spPr>
              <a:xfrm>
                <a:off x="6969264" y="2880424"/>
                <a:ext cx="1007640" cy="1659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7" name="Pismo odręczne 86">
                <a:extLst>
                  <a:ext uri="{FF2B5EF4-FFF2-40B4-BE49-F238E27FC236}">
                    <a16:creationId xmlns:a16="http://schemas.microsoft.com/office/drawing/2014/main" id="{1C2C4200-8A60-EEE2-EB5B-8C90F7946F79}"/>
                  </a:ext>
                </a:extLst>
              </p14:cNvPr>
              <p14:cNvContentPartPr/>
              <p14:nvPr/>
            </p14:nvContentPartPr>
            <p14:xfrm>
              <a:off x="7034784" y="4105144"/>
              <a:ext cx="399240" cy="370440"/>
            </p14:xfrm>
          </p:contentPart>
        </mc:Choice>
        <mc:Fallback xmlns="">
          <p:pic>
            <p:nvPicPr>
              <p:cNvPr id="87" name="Pismo odręczne 86">
                <a:extLst>
                  <a:ext uri="{FF2B5EF4-FFF2-40B4-BE49-F238E27FC236}">
                    <a16:creationId xmlns:a16="http://schemas.microsoft.com/office/drawing/2014/main" id="{1C2C4200-8A60-EEE2-EB5B-8C90F7946F79}"/>
                  </a:ext>
                </a:extLst>
              </p:cNvPr>
              <p:cNvPicPr/>
              <p:nvPr/>
            </p:nvPicPr>
            <p:blipFill>
              <a:blip r:embed="rId158"/>
              <a:stretch>
                <a:fillRect/>
              </a:stretch>
            </p:blipFill>
            <p:spPr>
              <a:xfrm>
                <a:off x="6981144" y="3997504"/>
                <a:ext cx="50688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8" name="Pismo odręczne 87">
                <a:extLst>
                  <a:ext uri="{FF2B5EF4-FFF2-40B4-BE49-F238E27FC236}">
                    <a16:creationId xmlns:a16="http://schemas.microsoft.com/office/drawing/2014/main" id="{AAAF9F4B-10FF-D7EA-BD59-E43E60FB2A3E}"/>
                  </a:ext>
                </a:extLst>
              </p14:cNvPr>
              <p14:cNvContentPartPr/>
              <p14:nvPr/>
            </p14:nvContentPartPr>
            <p14:xfrm>
              <a:off x="7373544" y="3929824"/>
              <a:ext cx="1186920" cy="554400"/>
            </p14:xfrm>
          </p:contentPart>
        </mc:Choice>
        <mc:Fallback xmlns="">
          <p:pic>
            <p:nvPicPr>
              <p:cNvPr id="88" name="Pismo odręczne 87">
                <a:extLst>
                  <a:ext uri="{FF2B5EF4-FFF2-40B4-BE49-F238E27FC236}">
                    <a16:creationId xmlns:a16="http://schemas.microsoft.com/office/drawing/2014/main" id="{AAAF9F4B-10FF-D7EA-BD59-E43E60FB2A3E}"/>
                  </a:ext>
                </a:extLst>
              </p:cNvPr>
              <p:cNvPicPr/>
              <p:nvPr/>
            </p:nvPicPr>
            <p:blipFill>
              <a:blip r:embed="rId160"/>
              <a:stretch>
                <a:fillRect/>
              </a:stretch>
            </p:blipFill>
            <p:spPr>
              <a:xfrm>
                <a:off x="7319544" y="3821824"/>
                <a:ext cx="129456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Pismo odręczne 88">
                <a:extLst>
                  <a:ext uri="{FF2B5EF4-FFF2-40B4-BE49-F238E27FC236}">
                    <a16:creationId xmlns:a16="http://schemas.microsoft.com/office/drawing/2014/main" id="{B7D024E9-F24E-3442-5DAD-DE4F1EEEE453}"/>
                  </a:ext>
                </a:extLst>
              </p14:cNvPr>
              <p14:cNvContentPartPr/>
              <p14:nvPr/>
            </p14:nvContentPartPr>
            <p14:xfrm>
              <a:off x="4392024" y="3433744"/>
              <a:ext cx="2582280" cy="2193840"/>
            </p14:xfrm>
          </p:contentPart>
        </mc:Choice>
        <mc:Fallback xmlns="">
          <p:pic>
            <p:nvPicPr>
              <p:cNvPr id="89" name="Pismo odręczne 88">
                <a:extLst>
                  <a:ext uri="{FF2B5EF4-FFF2-40B4-BE49-F238E27FC236}">
                    <a16:creationId xmlns:a16="http://schemas.microsoft.com/office/drawing/2014/main" id="{B7D024E9-F24E-3442-5DAD-DE4F1EEEE453}"/>
                  </a:ext>
                </a:extLst>
              </p:cNvPr>
              <p:cNvPicPr/>
              <p:nvPr/>
            </p:nvPicPr>
            <p:blipFill>
              <a:blip r:embed="rId162"/>
              <a:stretch>
                <a:fillRect/>
              </a:stretch>
            </p:blipFill>
            <p:spPr>
              <a:xfrm>
                <a:off x="4338384" y="3326104"/>
                <a:ext cx="2689920" cy="2409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0" name="Pismo odręczne 89">
                <a:extLst>
                  <a:ext uri="{FF2B5EF4-FFF2-40B4-BE49-F238E27FC236}">
                    <a16:creationId xmlns:a16="http://schemas.microsoft.com/office/drawing/2014/main" id="{BF85E650-61EC-E3F0-F321-20BAA0B75163}"/>
                  </a:ext>
                </a:extLst>
              </p14:cNvPr>
              <p14:cNvContentPartPr/>
              <p14:nvPr/>
            </p14:nvContentPartPr>
            <p14:xfrm>
              <a:off x="7778184" y="4090744"/>
              <a:ext cx="335880" cy="175680"/>
            </p14:xfrm>
          </p:contentPart>
        </mc:Choice>
        <mc:Fallback xmlns="">
          <p:pic>
            <p:nvPicPr>
              <p:cNvPr id="90" name="Pismo odręczne 89">
                <a:extLst>
                  <a:ext uri="{FF2B5EF4-FFF2-40B4-BE49-F238E27FC236}">
                    <a16:creationId xmlns:a16="http://schemas.microsoft.com/office/drawing/2014/main" id="{BF85E650-61EC-E3F0-F321-20BAA0B75163}"/>
                  </a:ext>
                </a:extLst>
              </p:cNvPr>
              <p:cNvPicPr/>
              <p:nvPr/>
            </p:nvPicPr>
            <p:blipFill>
              <a:blip r:embed="rId164"/>
              <a:stretch>
                <a:fillRect/>
              </a:stretch>
            </p:blipFill>
            <p:spPr>
              <a:xfrm>
                <a:off x="7724544" y="3983104"/>
                <a:ext cx="443520" cy="391320"/>
              </a:xfrm>
              <a:prstGeom prst="rect">
                <a:avLst/>
              </a:prstGeom>
            </p:spPr>
          </p:pic>
        </mc:Fallback>
      </mc:AlternateContent>
      <p:grpSp>
        <p:nvGrpSpPr>
          <p:cNvPr id="93" name="Grupa 92">
            <a:extLst>
              <a:ext uri="{FF2B5EF4-FFF2-40B4-BE49-F238E27FC236}">
                <a16:creationId xmlns:a16="http://schemas.microsoft.com/office/drawing/2014/main" id="{D75375BF-9FAF-724B-7D82-B150C1B4C9EE}"/>
              </a:ext>
            </a:extLst>
          </p:cNvPr>
          <p:cNvGrpSpPr/>
          <p:nvPr/>
        </p:nvGrpSpPr>
        <p:grpSpPr>
          <a:xfrm>
            <a:off x="7575144" y="3794824"/>
            <a:ext cx="47520" cy="708120"/>
            <a:chOff x="7575144" y="3794824"/>
            <a:chExt cx="47520" cy="708120"/>
          </a:xfrm>
        </p:grpSpPr>
        <mc:AlternateContent xmlns:mc="http://schemas.openxmlformats.org/markup-compatibility/2006" xmlns:p14="http://schemas.microsoft.com/office/powerpoint/2010/main">
          <mc:Choice Requires="p14">
            <p:contentPart p14:bwMode="auto" r:id="rId165">
              <p14:nvContentPartPr>
                <p14:cNvPr id="91" name="Pismo odręczne 90">
                  <a:extLst>
                    <a:ext uri="{FF2B5EF4-FFF2-40B4-BE49-F238E27FC236}">
                      <a16:creationId xmlns:a16="http://schemas.microsoft.com/office/drawing/2014/main" id="{0D2CC52A-A30E-9398-6CD1-D0DD04709179}"/>
                    </a:ext>
                  </a:extLst>
                </p14:cNvPr>
                <p14:cNvContentPartPr/>
                <p14:nvPr/>
              </p14:nvContentPartPr>
              <p14:xfrm>
                <a:off x="7575144" y="3794824"/>
                <a:ext cx="47520" cy="708120"/>
              </p14:xfrm>
            </p:contentPart>
          </mc:Choice>
          <mc:Fallback xmlns="">
            <p:pic>
              <p:nvPicPr>
                <p:cNvPr id="91" name="Pismo odręczne 90">
                  <a:extLst>
                    <a:ext uri="{FF2B5EF4-FFF2-40B4-BE49-F238E27FC236}">
                      <a16:creationId xmlns:a16="http://schemas.microsoft.com/office/drawing/2014/main" id="{0D2CC52A-A30E-9398-6CD1-D0DD04709179}"/>
                    </a:ext>
                  </a:extLst>
                </p:cNvPr>
                <p:cNvPicPr/>
                <p:nvPr/>
              </p:nvPicPr>
              <p:blipFill>
                <a:blip r:embed="rId166"/>
                <a:stretch>
                  <a:fillRect/>
                </a:stretch>
              </p:blipFill>
              <p:spPr>
                <a:xfrm>
                  <a:off x="7566504" y="3785824"/>
                  <a:ext cx="65160" cy="725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 name="Pismo odręczne 91">
                  <a:extLst>
                    <a:ext uri="{FF2B5EF4-FFF2-40B4-BE49-F238E27FC236}">
                      <a16:creationId xmlns:a16="http://schemas.microsoft.com/office/drawing/2014/main" id="{35F24055-2157-E0FD-6808-720F4010EF6F}"/>
                    </a:ext>
                  </a:extLst>
                </p14:cNvPr>
                <p14:cNvContentPartPr/>
                <p14:nvPr/>
              </p14:nvContentPartPr>
              <p14:xfrm>
                <a:off x="7587744" y="3874024"/>
                <a:ext cx="26640" cy="599040"/>
              </p14:xfrm>
            </p:contentPart>
          </mc:Choice>
          <mc:Fallback xmlns="">
            <p:pic>
              <p:nvPicPr>
                <p:cNvPr id="92" name="Pismo odręczne 91">
                  <a:extLst>
                    <a:ext uri="{FF2B5EF4-FFF2-40B4-BE49-F238E27FC236}">
                      <a16:creationId xmlns:a16="http://schemas.microsoft.com/office/drawing/2014/main" id="{35F24055-2157-E0FD-6808-720F4010EF6F}"/>
                    </a:ext>
                  </a:extLst>
                </p:cNvPr>
                <p:cNvPicPr/>
                <p:nvPr/>
              </p:nvPicPr>
              <p:blipFill>
                <a:blip r:embed="rId168"/>
                <a:stretch>
                  <a:fillRect/>
                </a:stretch>
              </p:blipFill>
              <p:spPr>
                <a:xfrm>
                  <a:off x="7578744" y="3865024"/>
                  <a:ext cx="44280" cy="616680"/>
                </a:xfrm>
                <a:prstGeom prst="rect">
                  <a:avLst/>
                </a:prstGeom>
              </p:spPr>
            </p:pic>
          </mc:Fallback>
        </mc:AlternateContent>
      </p:grpSp>
    </p:spTree>
    <p:extLst>
      <p:ext uri="{BB962C8B-B14F-4D97-AF65-F5344CB8AC3E}">
        <p14:creationId xmlns:p14="http://schemas.microsoft.com/office/powerpoint/2010/main" val="592715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teka">
  <a:themeElements>
    <a:clrScheme name="Apte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teka">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2721</Words>
  <Application>Microsoft Office PowerPoint</Application>
  <PresentationFormat>Panoramiczny</PresentationFormat>
  <Paragraphs>140</Paragraphs>
  <Slides>26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26</vt:i4>
      </vt:variant>
    </vt:vector>
  </HeadingPairs>
  <TitlesOfParts>
    <vt:vector size="31" baseType="lpstr">
      <vt:lpstr>Arial</vt:lpstr>
      <vt:lpstr>Book Antiqua</vt:lpstr>
      <vt:lpstr>Century Gothic</vt:lpstr>
      <vt:lpstr>Wingdings</vt:lpstr>
      <vt:lpstr>Apteka</vt:lpstr>
      <vt:lpstr>Prawo międzynarodowe publiczne</vt:lpstr>
      <vt:lpstr>Prawo morza wody archipelagowe</vt:lpstr>
      <vt:lpstr>Prawo morza wody archipelagowe</vt:lpstr>
      <vt:lpstr>Prawo morza wody archipelagowe</vt:lpstr>
      <vt:lpstr>Prawo morza morze terytorialne</vt:lpstr>
      <vt:lpstr>Prawo morza morze terytorialne</vt:lpstr>
      <vt:lpstr>Prawo morza morze terytorialne</vt:lpstr>
      <vt:lpstr>Prawo morza morze terytorialne</vt:lpstr>
      <vt:lpstr>Prawo morza morze terytorialne</vt:lpstr>
      <vt:lpstr>Prawo morza morze terytorialne</vt:lpstr>
      <vt:lpstr>Prawo morza Morze terytorialne</vt:lpstr>
      <vt:lpstr>Prawo morza morze terytorialne</vt:lpstr>
      <vt:lpstr>Prawo morza morska strefa przyległa</vt:lpstr>
      <vt:lpstr>Prawo morza morska strefa przyległa</vt:lpstr>
      <vt:lpstr>Prawo morza strefa wyłącznego rybołówstwa</vt:lpstr>
      <vt:lpstr>Prawo morza  wyłączna strefa ekonomiczna </vt:lpstr>
      <vt:lpstr>Prawo morza strefa wyłącznego rybołówstwa i wyłączna strefa ekonomiczna</vt:lpstr>
      <vt:lpstr>Prawo morza wyłączna strefa ekonomiczna</vt:lpstr>
      <vt:lpstr>Prawo morza</vt:lpstr>
      <vt:lpstr>Prawo morza</vt:lpstr>
      <vt:lpstr>Prawo morza</vt:lpstr>
      <vt:lpstr>Prawo morza Szelf kontynentalny</vt:lpstr>
      <vt:lpstr>Prawo morza szelf kontynentalny</vt:lpstr>
      <vt:lpstr>Prawo morza szelf kontynentalny</vt:lpstr>
      <vt:lpstr>Prawo morza szelf kontynentalny</vt:lpstr>
      <vt:lpstr>Prawo morza szelf kontynentalny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Surówka</dc:creator>
  <cp:lastModifiedBy>Anna Surówka</cp:lastModifiedBy>
  <cp:revision>1</cp:revision>
  <dcterms:created xsi:type="dcterms:W3CDTF">2025-04-23T14:30:00Z</dcterms:created>
  <dcterms:modified xsi:type="dcterms:W3CDTF">2025-04-23T14:30:40Z</dcterms:modified>
</cp:coreProperties>
</file>