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Syne"/>
      <p:regular r:id="rId17"/>
    </p:embeddedFont>
    <p:embeddedFont>
      <p:font typeface="Syne"/>
      <p:regular r:id="rId18"/>
    </p:embeddedFont>
    <p:embeddedFont>
      <p:font typeface="Overpass Light"/>
      <p:regular r:id="rId19"/>
    </p:embeddedFont>
    <p:embeddedFont>
      <p:font typeface="Overpass Light"/>
      <p:regular r:id="rId20"/>
    </p:embeddedFont>
    <p:embeddedFont>
      <p:font typeface="Overpass Light"/>
      <p:regular r:id="rId21"/>
    </p:embeddedFont>
    <p:embeddedFont>
      <p:font typeface="Overpass Light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263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Wprowadzenie do Power BI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03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to narzędzie biznesowej inteligencji, które pomaga wizualizować dane i tworzyć interaktywne raporty, ułatwiając analizę i podejmowanie decyzji. To potężne narzędzie, które może być wykorzystywane przez firmy i organizacje w różnych dziedzinach. Ta prezentacja stanowi wprowadzenie do Power BI, omawiając podstawowe funkcje i możliwości programu.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4692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854541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830014"/>
            <a:ext cx="114359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by BART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3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156" y="563166"/>
            <a:ext cx="7710487" cy="1919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Tworzenie prezentacji z raportów Power BI w PowerPoint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03156" y="2892623"/>
            <a:ext cx="3701653" cy="675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6773942" y="3824407"/>
            <a:ext cx="2559963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Import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3156" y="4267200"/>
            <a:ext cx="3701653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umożliwia eksportowanie raportów do formatu PowerPoint.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1991" y="2892623"/>
            <a:ext cx="3701653" cy="675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5300" dirty="0"/>
          </a:p>
        </p:txBody>
      </p:sp>
      <p:sp>
        <p:nvSpPr>
          <p:cNvPr id="8" name="Text 5"/>
          <p:cNvSpPr/>
          <p:nvPr/>
        </p:nvSpPr>
        <p:spPr>
          <a:xfrm>
            <a:off x="10782776" y="3824407"/>
            <a:ext cx="2559963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Integracja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1991" y="4267200"/>
            <a:ext cx="3701653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Pozwala na integrację raportów Power BI z prezentacjami PowerPoint.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203156" y="5639276"/>
            <a:ext cx="3701653" cy="675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5300" dirty="0"/>
          </a:p>
        </p:txBody>
      </p:sp>
      <p:sp>
        <p:nvSpPr>
          <p:cNvPr id="11" name="Text 8"/>
          <p:cNvSpPr/>
          <p:nvPr/>
        </p:nvSpPr>
        <p:spPr>
          <a:xfrm>
            <a:off x="6773942" y="6571059"/>
            <a:ext cx="2559963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Udostępnianie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203156" y="7013853"/>
            <a:ext cx="3701653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Umożliwia łatwe udostępnianie analizy danych w atrakcyjnej formie.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61533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 to jest Power BI?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Narzędzie BI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to kompleksowe narzędzie biznesowej inteligencji opracowane przez Microsoft. Pozwala użytkownikom zbierać dane z różnych źródeł, przygotowywać je do analizy, wizualizować w formie interaktywnych raportów i pulpitów nawigacyjnych.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52813"/>
            <a:ext cx="32746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Wizualizacja danych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03395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oferuje szeroki wybór wizualizacji danych, w tym wykresy, mapy, tabele i inne graficzne przedstawienia danych, ułatwiając ich interpretację i zrozumienie.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667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682" y="3009662"/>
            <a:ext cx="9276636" cy="616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Korzyści z wykorzystania Power BI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0682" y="3922395"/>
            <a:ext cx="6525935" cy="1783437"/>
          </a:xfrm>
          <a:prstGeom prst="roundRect">
            <a:avLst>
              <a:gd name="adj" fmla="val 464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5588" y="4127302"/>
            <a:ext cx="249293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Ulepszona analiza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95588" y="4554022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umożliwia łatwiejsze i bardziej efektywne analizowanie danych, co pozwala na szybsze identyfikowanie trendów i wzorców.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413903" y="3922395"/>
            <a:ext cx="6525935" cy="1783437"/>
          </a:xfrm>
          <a:prstGeom prst="roundRect">
            <a:avLst>
              <a:gd name="adj" fmla="val 464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18809" y="4127302"/>
            <a:ext cx="4327803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Podejmowanie lepszych decyzji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618809" y="4554022"/>
            <a:ext cx="6116122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Dostęp do wizualizowanych i łatwych do zrozumienia danych usprawnia procesy decyzyjne, wspierając bardziej trafne i skuteczne wybory.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0682" y="5903119"/>
            <a:ext cx="6525935" cy="1783437"/>
          </a:xfrm>
          <a:prstGeom prst="roundRect">
            <a:avLst>
              <a:gd name="adj" fmla="val 464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95588" y="6108025"/>
            <a:ext cx="318539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Zwiększona wydajność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95588" y="6534745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Automatyzacja i usprawnienie analizy danych uwalnia czas i zasoby, które można wykorzystać na bardziej strategiczne zadania.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413903" y="5903119"/>
            <a:ext cx="6525935" cy="1783437"/>
          </a:xfrm>
          <a:prstGeom prst="roundRect">
            <a:avLst>
              <a:gd name="adj" fmla="val 464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18809" y="6108025"/>
            <a:ext cx="350793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Usprawnienie współpracy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618809" y="6534745"/>
            <a:ext cx="6116122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umożliwia łatwe udostępnianie informacji i sprawną współpracę nad analizą danych, co usprawnia przepływ wiedzy i decyzji.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8507" y="665083"/>
            <a:ext cx="7819787" cy="1182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Struktura Power BI - Desktop, Service, Mobile</a:t>
            </a:r>
            <a:endParaRPr lang="en-US" sz="37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07" y="2131100"/>
            <a:ext cx="472916" cy="4729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48507" y="2793087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Power BI Desktop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148507" y="3202067"/>
            <a:ext cx="3767971" cy="151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To narzędzie służące do podłączania, przygotowywania i wizualizowania danych, a także tworzenia raportów. Działa na komputerze i nie wymaga połączenia z Internetem.</a:t>
            </a:r>
            <a:endParaRPr lang="en-US" sz="14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203" y="2131100"/>
            <a:ext cx="472916" cy="4729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203" y="2793087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Power BI Service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0200203" y="3202067"/>
            <a:ext cx="3768090" cy="1210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To platforma w chmurze, która umożliwia publikowanie, udostępnianie i zarządzanie raportami Power BI. Działa w przeglądarce internetowej.</a:t>
            </a:r>
            <a:endParaRPr lang="en-US" sz="14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507" y="5282803"/>
            <a:ext cx="472916" cy="4729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48507" y="5944791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Power BI Mobile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148507" y="6353770"/>
            <a:ext cx="3767971" cy="1210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To aplikacja mobilna, która pozwala na dostęp do raportów Power BI z dowolnego miejsca, na urządzeniach mobilnych, bez konieczności używania komputera.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613529"/>
            <a:ext cx="7582376" cy="2091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Podłączanie i przygotowanie danych w Power BI Desktop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1100138" y="3039785"/>
            <a:ext cx="30480" cy="4578310"/>
          </a:xfrm>
          <a:prstGeom prst="roundRect">
            <a:avLst>
              <a:gd name="adj" fmla="val 307434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1335881" y="3526512"/>
            <a:ext cx="780812" cy="30480"/>
          </a:xfrm>
          <a:prstGeom prst="roundRect">
            <a:avLst>
              <a:gd name="adj" fmla="val 307434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864394" y="3290768"/>
            <a:ext cx="501968" cy="501968"/>
          </a:xfrm>
          <a:prstGeom prst="roundRect">
            <a:avLst>
              <a:gd name="adj" fmla="val 1866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50131" y="3374350"/>
            <a:ext cx="130493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42436" y="3262789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Podłączanie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42436" y="3745111"/>
            <a:ext cx="6020753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Desktop oferuje wiele możliwości podłączania się do różnych źródeł danych, w tym plików Excela, baz danych SQL, usług chmurowych i innych.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35881" y="5748695"/>
            <a:ext cx="780812" cy="30480"/>
          </a:xfrm>
          <a:prstGeom prst="roundRect">
            <a:avLst>
              <a:gd name="adj" fmla="val 307434"/>
            </a:avLst>
          </a:prstGeom>
          <a:solidFill>
            <a:srgbClr val="C3D4CC"/>
          </a:solidFill>
          <a:ln/>
        </p:spPr>
      </p:sp>
      <p:sp>
        <p:nvSpPr>
          <p:cNvPr id="11" name="Shape 8"/>
          <p:cNvSpPr/>
          <p:nvPr/>
        </p:nvSpPr>
        <p:spPr>
          <a:xfrm>
            <a:off x="864394" y="5512951"/>
            <a:ext cx="501968" cy="501968"/>
          </a:xfrm>
          <a:prstGeom prst="roundRect">
            <a:avLst>
              <a:gd name="adj" fmla="val 1866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10960" y="5596533"/>
            <a:ext cx="208836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42436" y="5484971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Przygotowanie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42436" y="5967293"/>
            <a:ext cx="6020753" cy="1427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 podłączeniu danych można je oczyścić, przekształcić i przygotować do analizy. Power BI oferuje narzędzia do czyszczenia danych, łączenia tabel, tworzenia nowych kolumn i innych transformacji danych.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5060" y="781526"/>
            <a:ext cx="7726680" cy="1265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Tworzenie wizualizacji i raportów w Power BI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5060" y="2578656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63533" y="2654498"/>
            <a:ext cx="118467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6852999" y="2578656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Wykresy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852999" y="3016448"/>
            <a:ext cx="3104198" cy="2267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oferuje szeroką gamę wizualizacji danych, w tym wykresy słupkowe, liniowe, kołowe, obszarowe i inne, które można wykorzystać do stworzenia przejrzystych i atrakcyjnych raportów.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10159603" y="2578656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92596" y="2654498"/>
            <a:ext cx="189548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10817543" y="2578656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Mapy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10817543" y="3016448"/>
            <a:ext cx="3104198" cy="1619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umożliwia tworzenie map, które wizualizują dane geograficzne, ułatwiając identyfikowanie trendów i wzorców w różnych regionach.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95060" y="5714405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25433" y="5790247"/>
            <a:ext cx="194786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6852999" y="5714405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Tabele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852999" y="6152198"/>
            <a:ext cx="3104198" cy="1295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pozwala na tworzenie tabel, które wyświetlają dane w formie tabelarycznej, ułatwiając analizę i porównywanie wartości.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10159603" y="5714405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279380" y="5790247"/>
            <a:ext cx="215979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0817543" y="5714405"/>
            <a:ext cx="3043952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Filtry i interaktywność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0817543" y="6152198"/>
            <a:ext cx="3104198" cy="1295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Raporty Power BI są interaktywne, co oznacza, że ​​można je filtrować, sortować i analizować w bardziej szczegółowy sposób.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02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Publikowanie i udostępnianie raportów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597944"/>
            <a:ext cx="1134070" cy="20327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Publikowanie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315176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 utworzeniu raportu w Power BI Desktop, można go opublikować w Power BI Service, gdzie stanie się dostępny dla innych użytkowników.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630698"/>
            <a:ext cx="1134070" cy="27585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8575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Udostępnianie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347930"/>
            <a:ext cx="608218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Raporty Power BI można udostępniać innym użytkownikom, którzy mają dostęp do Power BI Service. Udostępnianie może być realizowane w różnych formach, w tym przez linki, embedowanie w strony internetowe i integrację z innymi narzędziami.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704" y="944642"/>
            <a:ext cx="11395115" cy="609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Pulpity nawigacyjne i interaktywne raporty</a:t>
            </a:r>
            <a:endParaRPr lang="en-US" sz="3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4530" y="1944291"/>
            <a:ext cx="2188607" cy="17477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1208" y="2855952"/>
            <a:ext cx="95131" cy="390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5288161" y="2295287"/>
            <a:ext cx="2532817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Pulpit nawigacyjny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288161" y="2717125"/>
            <a:ext cx="8464510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Pulpit nawigacyjny to zestaw wizualizacji, które prezentują kluczowe wskaźniki wydajności (KPI) i najważniejsze dane.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141833" y="3706773"/>
            <a:ext cx="8757166" cy="11430"/>
          </a:xfrm>
          <a:prstGeom prst="roundRect">
            <a:avLst>
              <a:gd name="adj" fmla="val 716829"/>
            </a:avLst>
          </a:prstGeom>
          <a:solidFill>
            <a:srgbClr val="C3D4CC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26" y="3740706"/>
            <a:ext cx="4377333" cy="17477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2752" y="4419481"/>
            <a:ext cx="152162" cy="390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6382583" y="4091702"/>
            <a:ext cx="282785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Interaktywne raporty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6382583" y="4513540"/>
            <a:ext cx="7370088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Raporty Power BI są interaktywne, co oznacza, że ​​można je filtrować, sortować i analizować w bardziej szczegółowy sposób.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6236256" y="5503188"/>
            <a:ext cx="7662743" cy="11430"/>
          </a:xfrm>
          <a:prstGeom prst="roundRect">
            <a:avLst>
              <a:gd name="adj" fmla="val 716829"/>
            </a:avLst>
          </a:prstGeom>
          <a:solidFill>
            <a:srgbClr val="C3D4CC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4" y="5537121"/>
            <a:ext cx="6566059" cy="17477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20609" y="6215896"/>
            <a:ext cx="156329" cy="390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1900" dirty="0"/>
          </a:p>
        </p:txBody>
      </p:sp>
      <p:sp>
        <p:nvSpPr>
          <p:cNvPr id="15" name="Text 10"/>
          <p:cNvSpPr/>
          <p:nvPr/>
        </p:nvSpPr>
        <p:spPr>
          <a:xfrm>
            <a:off x="7476887" y="5732145"/>
            <a:ext cx="24384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Zastosowanie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7476887" y="6153983"/>
            <a:ext cx="6275784" cy="935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Pulpity nawigacyjne i interaktywne raporty Power BI są wykorzystywane w różnych dziedzinach, od analizy sprzedaży i marketingu po zarządzanie zasobami i śledzenie projektów.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379" y="1094303"/>
            <a:ext cx="12491442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Analizowanie danych za pomocą Power BI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49379" y="2191703"/>
            <a:ext cx="2188488" cy="1233845"/>
          </a:xfrm>
          <a:prstGeom prst="roundRect">
            <a:avLst>
              <a:gd name="adj" fmla="val 728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71074" y="2594491"/>
            <a:ext cx="104418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3151942" y="2405777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Analiza danych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3151942" y="2868811"/>
            <a:ext cx="9001244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oferuje narzędzia do analizy danych, takie jak tworzenie miar, obliczenia i grupowanie.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3044904" y="3410307"/>
            <a:ext cx="10729079" cy="15240"/>
          </a:xfrm>
          <a:prstGeom prst="roundRect">
            <a:avLst>
              <a:gd name="adj" fmla="val 590145"/>
            </a:avLst>
          </a:prstGeom>
          <a:solidFill>
            <a:srgbClr val="C3D4CC"/>
          </a:solidFill>
          <a:ln/>
        </p:spPr>
      </p:sp>
      <p:sp>
        <p:nvSpPr>
          <p:cNvPr id="8" name="Shape 6"/>
          <p:cNvSpPr/>
          <p:nvPr/>
        </p:nvSpPr>
        <p:spPr>
          <a:xfrm>
            <a:off x="749379" y="3532584"/>
            <a:ext cx="4377095" cy="1576507"/>
          </a:xfrm>
          <a:prstGeom prst="roundRect">
            <a:avLst>
              <a:gd name="adj" fmla="val 57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71074" y="4106704"/>
            <a:ext cx="167045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5340548" y="3746659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Trendy i wzorce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5340548" y="4209693"/>
            <a:ext cx="8326398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pozwala na identyfikowanie trendów i wzorców w danych, co ułatwia podejmowanie decyzji.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5233511" y="5093851"/>
            <a:ext cx="8540472" cy="15240"/>
          </a:xfrm>
          <a:prstGeom prst="roundRect">
            <a:avLst>
              <a:gd name="adj" fmla="val 590145"/>
            </a:avLst>
          </a:prstGeom>
          <a:solidFill>
            <a:srgbClr val="C3D4CC"/>
          </a:solidFill>
          <a:ln/>
        </p:spPr>
      </p:sp>
      <p:sp>
        <p:nvSpPr>
          <p:cNvPr id="13" name="Shape 11"/>
          <p:cNvSpPr/>
          <p:nvPr/>
        </p:nvSpPr>
        <p:spPr>
          <a:xfrm>
            <a:off x="749379" y="5216128"/>
            <a:ext cx="6565821" cy="1919168"/>
          </a:xfrm>
          <a:prstGeom prst="roundRect">
            <a:avLst>
              <a:gd name="adj" fmla="val 4686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71074" y="5961578"/>
            <a:ext cx="171569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7529274" y="5430203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Wnioski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7529274" y="5893237"/>
            <a:ext cx="6137672" cy="1027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Power BI pomaga w wyciąganiu wniosków z danych, które mogą być wykorzystywane do ulepszania procesów biznesowych, zwiększenia efektywności i usprawnienia działań.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2025-01-19T15:34:37Z</dcterms:created>
  <dcterms:modified xsi:type="dcterms:W3CDTF">2025-01-19T15:34:37Z</dcterms:modified>
</cp:coreProperties>
</file>