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0" r:id="rId7"/>
    <p:sldId id="258" r:id="rId8"/>
    <p:sldId id="261" r:id="rId9"/>
    <p:sldId id="262" r:id="rId10"/>
    <p:sldId id="263" r:id="rId11"/>
    <p:sldId id="264" r:id="rId12"/>
    <p:sldId id="266" r:id="rId13"/>
    <p:sldId id="265" r:id="rId14"/>
    <p:sldId id="267" r:id="rId15"/>
    <p:sldId id="269" r:id="rId16"/>
    <p:sldId id="268"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3" r:id="rId30"/>
    <p:sldId id="282" r:id="rId31"/>
    <p:sldId id="284" r:id="rId32"/>
    <p:sldId id="285" r:id="rId33"/>
    <p:sldId id="286"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08580-272F-514C-B702-3CF319E83DFE}" v="8" dt="2025-01-20T21:08:52.488"/>
    <p1510:client id="{75CCFE36-A3A9-A886-9AD7-FA7E9386A3D6}" v="29" dt="2025-01-20T20:53:54.375"/>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13"/>
  </p:normalViewPr>
  <p:slideViewPr>
    <p:cSldViewPr snapToGrid="0">
      <p:cViewPr varScale="1">
        <p:scale>
          <a:sx n="105" d="100"/>
          <a:sy n="105"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Staroń" userId="S::241282@student.uek.krakow.pl::e35a9ffc-3720-4c94-baea-7c2e1ccdd3ea" providerId="AD" clId="Web-{2B02A389-4223-8AB5-9E21-D674B7D4E41D}"/>
    <pc:docChg chg="addSld modSld sldOrd">
      <pc:chgData name="Jakub Staroń" userId="S::241282@student.uek.krakow.pl::e35a9ffc-3720-4c94-baea-7c2e1ccdd3ea" providerId="AD" clId="Web-{2B02A389-4223-8AB5-9E21-D674B7D4E41D}" dt="2024-11-27T16:04:19.178" v="64" actId="20577"/>
      <pc:docMkLst>
        <pc:docMk/>
      </pc:docMkLst>
      <pc:sldChg chg="modSp new">
        <pc:chgData name="Jakub Staroń" userId="S::241282@student.uek.krakow.pl::e35a9ffc-3720-4c94-baea-7c2e1ccdd3ea" providerId="AD" clId="Web-{2B02A389-4223-8AB5-9E21-D674B7D4E41D}" dt="2024-11-27T16:04:19.178" v="64" actId="20577"/>
        <pc:sldMkLst>
          <pc:docMk/>
          <pc:sldMk cId="2427670812" sldId="257"/>
        </pc:sldMkLst>
        <pc:spChg chg="mod">
          <ac:chgData name="Jakub Staroń" userId="S::241282@student.uek.krakow.pl::e35a9ffc-3720-4c94-baea-7c2e1ccdd3ea" providerId="AD" clId="Web-{2B02A389-4223-8AB5-9E21-D674B7D4E41D}" dt="2024-11-27T16:04:19.178" v="64" actId="20577"/>
          <ac:spMkLst>
            <pc:docMk/>
            <pc:sldMk cId="2427670812" sldId="257"/>
            <ac:spMk id="3" creationId="{CB708AB5-75B6-E475-7199-DEAB62EB5602}"/>
          </ac:spMkLst>
        </pc:spChg>
      </pc:sldChg>
      <pc:sldChg chg="new ord">
        <pc:chgData name="Jakub Staroń" userId="S::241282@student.uek.krakow.pl::e35a9ffc-3720-4c94-baea-7c2e1ccdd3ea" providerId="AD" clId="Web-{2B02A389-4223-8AB5-9E21-D674B7D4E41D}" dt="2024-11-27T15:54:42.145" v="32"/>
        <pc:sldMkLst>
          <pc:docMk/>
          <pc:sldMk cId="2960680208" sldId="258"/>
        </pc:sldMkLst>
      </pc:sldChg>
    </pc:docChg>
  </pc:docChgLst>
  <pc:docChgLst>
    <pc:chgData name="Bartosz Chadaś" userId="bf4117e1-cc34-4a5e-99d5-a3114df3a1c6" providerId="ADAL" clId="{16E08580-272F-514C-B702-3CF319E83DFE}"/>
    <pc:docChg chg="undo custSel addSld delSld modSld sldOrd">
      <pc:chgData name="Bartosz Chadaś" userId="bf4117e1-cc34-4a5e-99d5-a3114df3a1c6" providerId="ADAL" clId="{16E08580-272F-514C-B702-3CF319E83DFE}" dt="2025-01-20T21:09:07.268" v="6427" actId="1076"/>
      <pc:docMkLst>
        <pc:docMk/>
      </pc:docMkLst>
      <pc:sldChg chg="del">
        <pc:chgData name="Bartosz Chadaś" userId="bf4117e1-cc34-4a5e-99d5-a3114df3a1c6" providerId="ADAL" clId="{16E08580-272F-514C-B702-3CF319E83DFE}" dt="2025-01-20T21:08:37.674" v="6397" actId="2696"/>
        <pc:sldMkLst>
          <pc:docMk/>
          <pc:sldMk cId="2427670812" sldId="257"/>
        </pc:sldMkLst>
      </pc:sldChg>
      <pc:sldChg chg="addSp delSp modSp mod">
        <pc:chgData name="Bartosz Chadaś" userId="bf4117e1-cc34-4a5e-99d5-a3114df3a1c6" providerId="ADAL" clId="{16E08580-272F-514C-B702-3CF319E83DFE}" dt="2025-01-15T18:18:25.945" v="2535" actId="20577"/>
        <pc:sldMkLst>
          <pc:docMk/>
          <pc:sldMk cId="2960680208" sldId="258"/>
        </pc:sldMkLst>
        <pc:spChg chg="mod">
          <ac:chgData name="Bartosz Chadaś" userId="bf4117e1-cc34-4a5e-99d5-a3114df3a1c6" providerId="ADAL" clId="{16E08580-272F-514C-B702-3CF319E83DFE}" dt="2025-01-06T17:08:06.270" v="960" actId="20577"/>
          <ac:spMkLst>
            <pc:docMk/>
            <pc:sldMk cId="2960680208" sldId="258"/>
            <ac:spMk id="2" creationId="{9D29E425-539E-62EE-C35B-6E63078CB469}"/>
          </ac:spMkLst>
        </pc:spChg>
        <pc:spChg chg="mod">
          <ac:chgData name="Bartosz Chadaś" userId="bf4117e1-cc34-4a5e-99d5-a3114df3a1c6" providerId="ADAL" clId="{16E08580-272F-514C-B702-3CF319E83DFE}" dt="2025-01-15T18:18:25.945" v="2535" actId="20577"/>
          <ac:spMkLst>
            <pc:docMk/>
            <pc:sldMk cId="2960680208" sldId="258"/>
            <ac:spMk id="3" creationId="{A34C2FCD-A1FE-AFDB-6DEE-E1143FB15AEB}"/>
          </ac:spMkLst>
        </pc:spChg>
        <pc:spChg chg="add mod">
          <ac:chgData name="Bartosz Chadaś" userId="bf4117e1-cc34-4a5e-99d5-a3114df3a1c6" providerId="ADAL" clId="{16E08580-272F-514C-B702-3CF319E83DFE}" dt="2025-01-15T16:51:02.760" v="1108" actId="20577"/>
          <ac:spMkLst>
            <pc:docMk/>
            <pc:sldMk cId="2960680208" sldId="258"/>
            <ac:spMk id="6" creationId="{907E39B4-FD15-2C81-9034-5F200192E58A}"/>
          </ac:spMkLst>
        </pc:spChg>
        <pc:spChg chg="add mod">
          <ac:chgData name="Bartosz Chadaś" userId="bf4117e1-cc34-4a5e-99d5-a3114df3a1c6" providerId="ADAL" clId="{16E08580-272F-514C-B702-3CF319E83DFE}" dt="2025-01-06T15:37:55.163" v="761" actId="20577"/>
          <ac:spMkLst>
            <pc:docMk/>
            <pc:sldMk cId="2960680208" sldId="258"/>
            <ac:spMk id="7" creationId="{342676CB-784B-5A55-2EE7-4931EC3C2B48}"/>
          </ac:spMkLst>
        </pc:spChg>
        <pc:picChg chg="add del mod">
          <ac:chgData name="Bartosz Chadaś" userId="bf4117e1-cc34-4a5e-99d5-a3114df3a1c6" providerId="ADAL" clId="{16E08580-272F-514C-B702-3CF319E83DFE}" dt="2025-01-06T16:43:16.621" v="898" actId="478"/>
          <ac:picMkLst>
            <pc:docMk/>
            <pc:sldMk cId="2960680208" sldId="258"/>
            <ac:picMk id="4" creationId="{BF1E7153-330B-4827-FC15-9CA7368E5E7A}"/>
          </ac:picMkLst>
        </pc:picChg>
        <pc:picChg chg="add mod">
          <ac:chgData name="Bartosz Chadaś" userId="bf4117e1-cc34-4a5e-99d5-a3114df3a1c6" providerId="ADAL" clId="{16E08580-272F-514C-B702-3CF319E83DFE}" dt="2025-01-06T15:30:05.879" v="230"/>
          <ac:picMkLst>
            <pc:docMk/>
            <pc:sldMk cId="2960680208" sldId="258"/>
            <ac:picMk id="5" creationId="{EB272108-9726-589E-8E8F-4A078D43EC0E}"/>
          </ac:picMkLst>
        </pc:picChg>
        <pc:picChg chg="add mod">
          <ac:chgData name="Bartosz Chadaś" userId="bf4117e1-cc34-4a5e-99d5-a3114df3a1c6" providerId="ADAL" clId="{16E08580-272F-514C-B702-3CF319E83DFE}" dt="2025-01-06T16:43:34.070" v="901" actId="14100"/>
          <ac:picMkLst>
            <pc:docMk/>
            <pc:sldMk cId="2960680208" sldId="258"/>
            <ac:picMk id="8" creationId="{56FC7B3C-8DDD-A1C3-3846-A9037837A686}"/>
          </ac:picMkLst>
        </pc:picChg>
      </pc:sldChg>
      <pc:sldChg chg="modSp mod">
        <pc:chgData name="Bartosz Chadaś" userId="bf4117e1-cc34-4a5e-99d5-a3114df3a1c6" providerId="ADAL" clId="{16E08580-272F-514C-B702-3CF319E83DFE}" dt="2025-01-06T17:09:06.491" v="997" actId="20577"/>
        <pc:sldMkLst>
          <pc:docMk/>
          <pc:sldMk cId="2987265298" sldId="259"/>
        </pc:sldMkLst>
        <pc:spChg chg="mod">
          <ac:chgData name="Bartosz Chadaś" userId="bf4117e1-cc34-4a5e-99d5-a3114df3a1c6" providerId="ADAL" clId="{16E08580-272F-514C-B702-3CF319E83DFE}" dt="2025-01-06T17:09:06.491" v="997" actId="20577"/>
          <ac:spMkLst>
            <pc:docMk/>
            <pc:sldMk cId="2987265298" sldId="259"/>
            <ac:spMk id="8" creationId="{BC98D38D-B7AE-B39A-80AB-4A761E69E3B8}"/>
          </ac:spMkLst>
        </pc:spChg>
      </pc:sldChg>
      <pc:sldChg chg="modSp mod">
        <pc:chgData name="Bartosz Chadaś" userId="bf4117e1-cc34-4a5e-99d5-a3114df3a1c6" providerId="ADAL" clId="{16E08580-272F-514C-B702-3CF319E83DFE}" dt="2025-01-06T15:17:34.426" v="119" actId="1076"/>
        <pc:sldMkLst>
          <pc:docMk/>
          <pc:sldMk cId="4116515570" sldId="260"/>
        </pc:sldMkLst>
        <pc:spChg chg="mod">
          <ac:chgData name="Bartosz Chadaś" userId="bf4117e1-cc34-4a5e-99d5-a3114df3a1c6" providerId="ADAL" clId="{16E08580-272F-514C-B702-3CF319E83DFE}" dt="2025-01-06T15:17:34.426" v="119" actId="1076"/>
          <ac:spMkLst>
            <pc:docMk/>
            <pc:sldMk cId="4116515570" sldId="260"/>
            <ac:spMk id="8" creationId="{BC98D38D-B7AE-B39A-80AB-4A761E69E3B8}"/>
          </ac:spMkLst>
        </pc:spChg>
      </pc:sldChg>
      <pc:sldChg chg="addSp delSp modSp new mod">
        <pc:chgData name="Bartosz Chadaś" userId="bf4117e1-cc34-4a5e-99d5-a3114df3a1c6" providerId="ADAL" clId="{16E08580-272F-514C-B702-3CF319E83DFE}" dt="2025-01-15T16:54:02.597" v="1339"/>
        <pc:sldMkLst>
          <pc:docMk/>
          <pc:sldMk cId="1559366749" sldId="261"/>
        </pc:sldMkLst>
        <pc:spChg chg="mod">
          <ac:chgData name="Bartosz Chadaś" userId="bf4117e1-cc34-4a5e-99d5-a3114df3a1c6" providerId="ADAL" clId="{16E08580-272F-514C-B702-3CF319E83DFE}" dt="2025-01-15T16:39:09.042" v="1026" actId="20577"/>
          <ac:spMkLst>
            <pc:docMk/>
            <pc:sldMk cId="1559366749" sldId="261"/>
            <ac:spMk id="2" creationId="{EB4EC8D3-C2E5-26C3-C868-E16048F23BB7}"/>
          </ac:spMkLst>
        </pc:spChg>
        <pc:spChg chg="add del">
          <ac:chgData name="Bartosz Chadaś" userId="bf4117e1-cc34-4a5e-99d5-a3114df3a1c6" providerId="ADAL" clId="{16E08580-272F-514C-B702-3CF319E83DFE}" dt="2025-01-15T16:45:23.019" v="1037" actId="21"/>
          <ac:spMkLst>
            <pc:docMk/>
            <pc:sldMk cId="1559366749" sldId="261"/>
            <ac:spMk id="3" creationId="{3F079EC6-CE68-A106-82A6-DF4EDDBBC905}"/>
          </ac:spMkLst>
        </pc:spChg>
        <pc:spChg chg="add del mod">
          <ac:chgData name="Bartosz Chadaś" userId="bf4117e1-cc34-4a5e-99d5-a3114df3a1c6" providerId="ADAL" clId="{16E08580-272F-514C-B702-3CF319E83DFE}" dt="2025-01-15T16:46:06.032" v="1047" actId="11529"/>
          <ac:spMkLst>
            <pc:docMk/>
            <pc:sldMk cId="1559366749" sldId="261"/>
            <ac:spMk id="9" creationId="{0AC6A605-713C-AEA8-3840-DF8F092B1B3B}"/>
          </ac:spMkLst>
        </pc:spChg>
        <pc:spChg chg="add mod">
          <ac:chgData name="Bartosz Chadaś" userId="bf4117e1-cc34-4a5e-99d5-a3114df3a1c6" providerId="ADAL" clId="{16E08580-272F-514C-B702-3CF319E83DFE}" dt="2025-01-15T16:46:32.558" v="1052" actId="1582"/>
          <ac:spMkLst>
            <pc:docMk/>
            <pc:sldMk cId="1559366749" sldId="261"/>
            <ac:spMk id="10" creationId="{8D05A4E6-E4EA-C9B4-C009-915EDB783242}"/>
          </ac:spMkLst>
        </pc:spChg>
        <pc:spChg chg="add mod">
          <ac:chgData name="Bartosz Chadaś" userId="bf4117e1-cc34-4a5e-99d5-a3114df3a1c6" providerId="ADAL" clId="{16E08580-272F-514C-B702-3CF319E83DFE}" dt="2025-01-15T16:46:50.658" v="1054" actId="1076"/>
          <ac:spMkLst>
            <pc:docMk/>
            <pc:sldMk cId="1559366749" sldId="261"/>
            <ac:spMk id="11" creationId="{DF52523D-5CEC-CCB5-2FAF-DD9C0880EA9B}"/>
          </ac:spMkLst>
        </pc:spChg>
        <pc:spChg chg="add mod">
          <ac:chgData name="Bartosz Chadaś" userId="bf4117e1-cc34-4a5e-99d5-a3114df3a1c6" providerId="ADAL" clId="{16E08580-272F-514C-B702-3CF319E83DFE}" dt="2025-01-15T16:47:27.588" v="1062" actId="1076"/>
          <ac:spMkLst>
            <pc:docMk/>
            <pc:sldMk cId="1559366749" sldId="261"/>
            <ac:spMk id="13" creationId="{5E702924-353A-8725-BB89-E5BD3BE58C49}"/>
          </ac:spMkLst>
        </pc:spChg>
        <pc:spChg chg="add del mod">
          <ac:chgData name="Bartosz Chadaś" userId="bf4117e1-cc34-4a5e-99d5-a3114df3a1c6" providerId="ADAL" clId="{16E08580-272F-514C-B702-3CF319E83DFE}" dt="2025-01-15T16:48:39.697" v="1075"/>
          <ac:spMkLst>
            <pc:docMk/>
            <pc:sldMk cId="1559366749" sldId="261"/>
            <ac:spMk id="22" creationId="{844514E0-0C74-8A59-7957-312004AD13E5}"/>
          </ac:spMkLst>
        </pc:spChg>
        <pc:spChg chg="add del mod">
          <ac:chgData name="Bartosz Chadaś" userId="bf4117e1-cc34-4a5e-99d5-a3114df3a1c6" providerId="ADAL" clId="{16E08580-272F-514C-B702-3CF319E83DFE}" dt="2025-01-15T16:51:17.966" v="1111"/>
          <ac:spMkLst>
            <pc:docMk/>
            <pc:sldMk cId="1559366749" sldId="261"/>
            <ac:spMk id="23" creationId="{FB6EEFD2-A0BD-FA9D-6A3D-E5040A7A60FC}"/>
          </ac:spMkLst>
        </pc:spChg>
        <pc:spChg chg="add mod">
          <ac:chgData name="Bartosz Chadaś" userId="bf4117e1-cc34-4a5e-99d5-a3114df3a1c6" providerId="ADAL" clId="{16E08580-272F-514C-B702-3CF319E83DFE}" dt="2025-01-15T16:52:42.973" v="1273" actId="14100"/>
          <ac:spMkLst>
            <pc:docMk/>
            <pc:sldMk cId="1559366749" sldId="261"/>
            <ac:spMk id="24" creationId="{A43D2085-89EB-8791-0050-0F9D15406207}"/>
          </ac:spMkLst>
        </pc:spChg>
        <pc:spChg chg="add mod">
          <ac:chgData name="Bartosz Chadaś" userId="bf4117e1-cc34-4a5e-99d5-a3114df3a1c6" providerId="ADAL" clId="{16E08580-272F-514C-B702-3CF319E83DFE}" dt="2025-01-15T16:52:15.989" v="1225" actId="14100"/>
          <ac:spMkLst>
            <pc:docMk/>
            <pc:sldMk cId="1559366749" sldId="261"/>
            <ac:spMk id="25" creationId="{54FEAAF0-6545-F877-AAB3-014D08ECA23F}"/>
          </ac:spMkLst>
        </pc:spChg>
        <pc:spChg chg="add mod">
          <ac:chgData name="Bartosz Chadaś" userId="bf4117e1-cc34-4a5e-99d5-a3114df3a1c6" providerId="ADAL" clId="{16E08580-272F-514C-B702-3CF319E83DFE}" dt="2025-01-15T16:53:10.200" v="1312" actId="20577"/>
          <ac:spMkLst>
            <pc:docMk/>
            <pc:sldMk cId="1559366749" sldId="261"/>
            <ac:spMk id="26" creationId="{7326099E-E507-D772-5732-E10F9D8C5DA9}"/>
          </ac:spMkLst>
        </pc:spChg>
        <pc:spChg chg="add mod">
          <ac:chgData name="Bartosz Chadaś" userId="bf4117e1-cc34-4a5e-99d5-a3114df3a1c6" providerId="ADAL" clId="{16E08580-272F-514C-B702-3CF319E83DFE}" dt="2025-01-15T16:53:36.413" v="1336" actId="20577"/>
          <ac:spMkLst>
            <pc:docMk/>
            <pc:sldMk cId="1559366749" sldId="261"/>
            <ac:spMk id="27" creationId="{50EAC3C0-7810-46B1-1C85-FFB2B39E1FA9}"/>
          </ac:spMkLst>
        </pc:spChg>
        <pc:graphicFrameChg chg="add del mod">
          <ac:chgData name="Bartosz Chadaś" userId="bf4117e1-cc34-4a5e-99d5-a3114df3a1c6" providerId="ADAL" clId="{16E08580-272F-514C-B702-3CF319E83DFE}" dt="2025-01-06T15:42:39.528" v="882"/>
          <ac:graphicFrameMkLst>
            <pc:docMk/>
            <pc:sldMk cId="1559366749" sldId="261"/>
            <ac:graphicFrameMk id="4" creationId="{6E204EEC-5173-3099-0C03-35565FFC4D41}"/>
          </ac:graphicFrameMkLst>
        </pc:graphicFrameChg>
        <pc:picChg chg="add del mod">
          <ac:chgData name="Bartosz Chadaś" userId="bf4117e1-cc34-4a5e-99d5-a3114df3a1c6" providerId="ADAL" clId="{16E08580-272F-514C-B702-3CF319E83DFE}" dt="2025-01-06T15:44:03.840" v="887" actId="21"/>
          <ac:picMkLst>
            <pc:docMk/>
            <pc:sldMk cId="1559366749" sldId="261"/>
            <ac:picMk id="5" creationId="{821C7186-4402-3A53-C264-2A0C7D6009B5}"/>
          </ac:picMkLst>
        </pc:picChg>
        <pc:picChg chg="add del mod">
          <ac:chgData name="Bartosz Chadaś" userId="bf4117e1-cc34-4a5e-99d5-a3114df3a1c6" providerId="ADAL" clId="{16E08580-272F-514C-B702-3CF319E83DFE}" dt="2025-01-15T16:44:26.918" v="1032" actId="21"/>
          <ac:picMkLst>
            <pc:docMk/>
            <pc:sldMk cId="1559366749" sldId="261"/>
            <ac:picMk id="6" creationId="{F6015758-2245-459A-3616-B4E064EB27FB}"/>
          </ac:picMkLst>
        </pc:picChg>
        <pc:picChg chg="add del mod">
          <ac:chgData name="Bartosz Chadaś" userId="bf4117e1-cc34-4a5e-99d5-a3114df3a1c6" providerId="ADAL" clId="{16E08580-272F-514C-B702-3CF319E83DFE}" dt="2025-01-15T16:44:47.487" v="1034"/>
          <ac:picMkLst>
            <pc:docMk/>
            <pc:sldMk cId="1559366749" sldId="261"/>
            <ac:picMk id="7" creationId="{38FD5415-5106-8B10-CF63-F823E1D1D741}"/>
          </ac:picMkLst>
        </pc:picChg>
        <pc:picChg chg="add mod">
          <ac:chgData name="Bartosz Chadaś" userId="bf4117e1-cc34-4a5e-99d5-a3114df3a1c6" providerId="ADAL" clId="{16E08580-272F-514C-B702-3CF319E83DFE}" dt="2025-01-15T16:45:11.906" v="1036" actId="1076"/>
          <ac:picMkLst>
            <pc:docMk/>
            <pc:sldMk cId="1559366749" sldId="261"/>
            <ac:picMk id="8" creationId="{B6E70583-1349-CCB8-61BB-BD8C57C4A68F}"/>
          </ac:picMkLst>
        </pc:picChg>
        <pc:picChg chg="add del mod">
          <ac:chgData name="Bartosz Chadaś" userId="bf4117e1-cc34-4a5e-99d5-a3114df3a1c6" providerId="ADAL" clId="{16E08580-272F-514C-B702-3CF319E83DFE}" dt="2025-01-15T16:47:06.050" v="1056"/>
          <ac:picMkLst>
            <pc:docMk/>
            <pc:sldMk cId="1559366749" sldId="261"/>
            <ac:picMk id="12" creationId="{47A645F8-BC48-3ED4-FFF4-8F40D61C2F0E}"/>
          </ac:picMkLst>
        </pc:picChg>
        <pc:picChg chg="add mod">
          <ac:chgData name="Bartosz Chadaś" userId="bf4117e1-cc34-4a5e-99d5-a3114df3a1c6" providerId="ADAL" clId="{16E08580-272F-514C-B702-3CF319E83DFE}" dt="2025-01-15T16:54:02.597" v="1339"/>
          <ac:picMkLst>
            <pc:docMk/>
            <pc:sldMk cId="1559366749" sldId="261"/>
            <ac:picMk id="31" creationId="{BE38E6CA-466C-CBDD-B7D7-F0535099E6FB}"/>
          </ac:picMkLst>
        </pc:picChg>
        <pc:cxnChg chg="add del mod">
          <ac:chgData name="Bartosz Chadaś" userId="bf4117e1-cc34-4a5e-99d5-a3114df3a1c6" providerId="ADAL" clId="{16E08580-272F-514C-B702-3CF319E83DFE}" dt="2025-01-15T16:47:39.614" v="1064" actId="11529"/>
          <ac:cxnSpMkLst>
            <pc:docMk/>
            <pc:sldMk cId="1559366749" sldId="261"/>
            <ac:cxnSpMk id="15" creationId="{0C8668AB-AA16-9C0F-3E4A-C478ABD57777}"/>
          </ac:cxnSpMkLst>
        </pc:cxnChg>
        <pc:cxnChg chg="add mod">
          <ac:chgData name="Bartosz Chadaś" userId="bf4117e1-cc34-4a5e-99d5-a3114df3a1c6" providerId="ADAL" clId="{16E08580-272F-514C-B702-3CF319E83DFE}" dt="2025-01-15T16:48:06.052" v="1066" actId="14100"/>
          <ac:cxnSpMkLst>
            <pc:docMk/>
            <pc:sldMk cId="1559366749" sldId="261"/>
            <ac:cxnSpMk id="17" creationId="{9007EB54-E007-9974-E2F1-290E9C2F7D9F}"/>
          </ac:cxnSpMkLst>
        </pc:cxnChg>
        <pc:cxnChg chg="add mod">
          <ac:chgData name="Bartosz Chadaś" userId="bf4117e1-cc34-4a5e-99d5-a3114df3a1c6" providerId="ADAL" clId="{16E08580-272F-514C-B702-3CF319E83DFE}" dt="2025-01-15T16:48:11.004" v="1068" actId="1076"/>
          <ac:cxnSpMkLst>
            <pc:docMk/>
            <pc:sldMk cId="1559366749" sldId="261"/>
            <ac:cxnSpMk id="19" creationId="{F3857901-F576-78C8-7E63-ED115FCBE9C5}"/>
          </ac:cxnSpMkLst>
        </pc:cxnChg>
        <pc:cxnChg chg="add mod">
          <ac:chgData name="Bartosz Chadaś" userId="bf4117e1-cc34-4a5e-99d5-a3114df3a1c6" providerId="ADAL" clId="{16E08580-272F-514C-B702-3CF319E83DFE}" dt="2025-01-15T16:48:27.402" v="1072" actId="14100"/>
          <ac:cxnSpMkLst>
            <pc:docMk/>
            <pc:sldMk cId="1559366749" sldId="261"/>
            <ac:cxnSpMk id="20" creationId="{D8D81D36-18D5-7A4A-3CC4-8DDD3D44D783}"/>
          </ac:cxnSpMkLst>
        </pc:cxnChg>
        <pc:cxnChg chg="add mod">
          <ac:chgData name="Bartosz Chadaś" userId="bf4117e1-cc34-4a5e-99d5-a3114df3a1c6" providerId="ADAL" clId="{16E08580-272F-514C-B702-3CF319E83DFE}" dt="2025-01-15T16:53:53.872" v="1338" actId="14100"/>
          <ac:cxnSpMkLst>
            <pc:docMk/>
            <pc:sldMk cId="1559366749" sldId="261"/>
            <ac:cxnSpMk id="29" creationId="{530E3EF2-333E-3897-42A1-0CD5C5565C9F}"/>
          </ac:cxnSpMkLst>
        </pc:cxnChg>
      </pc:sldChg>
      <pc:sldChg chg="addSp modSp new mod">
        <pc:chgData name="Bartosz Chadaś" userId="bf4117e1-cc34-4a5e-99d5-a3114df3a1c6" providerId="ADAL" clId="{16E08580-272F-514C-B702-3CF319E83DFE}" dt="2025-01-20T21:08:28.895" v="6396" actId="27636"/>
        <pc:sldMkLst>
          <pc:docMk/>
          <pc:sldMk cId="257728721" sldId="262"/>
        </pc:sldMkLst>
        <pc:spChg chg="mod">
          <ac:chgData name="Bartosz Chadaś" userId="bf4117e1-cc34-4a5e-99d5-a3114df3a1c6" providerId="ADAL" clId="{16E08580-272F-514C-B702-3CF319E83DFE}" dt="2025-01-15T16:54:30.423" v="1361" actId="20577"/>
          <ac:spMkLst>
            <pc:docMk/>
            <pc:sldMk cId="257728721" sldId="262"/>
            <ac:spMk id="2" creationId="{C0132407-4F02-D9F8-94D9-D5A951113897}"/>
          </ac:spMkLst>
        </pc:spChg>
        <pc:spChg chg="mod">
          <ac:chgData name="Bartosz Chadaś" userId="bf4117e1-cc34-4a5e-99d5-a3114df3a1c6" providerId="ADAL" clId="{16E08580-272F-514C-B702-3CF319E83DFE}" dt="2025-01-20T21:08:28.895" v="6396" actId="27636"/>
          <ac:spMkLst>
            <pc:docMk/>
            <pc:sldMk cId="257728721" sldId="262"/>
            <ac:spMk id="3" creationId="{1690BF60-57B2-0DB3-6C96-1A830F4B9C8B}"/>
          </ac:spMkLst>
        </pc:spChg>
        <pc:picChg chg="add mod">
          <ac:chgData name="Bartosz Chadaś" userId="bf4117e1-cc34-4a5e-99d5-a3114df3a1c6" providerId="ADAL" clId="{16E08580-272F-514C-B702-3CF319E83DFE}" dt="2025-01-15T16:54:21.714" v="1341"/>
          <ac:picMkLst>
            <pc:docMk/>
            <pc:sldMk cId="257728721" sldId="262"/>
            <ac:picMk id="4" creationId="{FC7EE5CF-5825-4174-CF62-E4CFAD54CF21}"/>
          </ac:picMkLst>
        </pc:picChg>
      </pc:sldChg>
      <pc:sldChg chg="addSp modSp new mod">
        <pc:chgData name="Bartosz Chadaś" userId="bf4117e1-cc34-4a5e-99d5-a3114df3a1c6" providerId="ADAL" clId="{16E08580-272F-514C-B702-3CF319E83DFE}" dt="2025-01-15T22:07:33.666" v="2569" actId="20577"/>
        <pc:sldMkLst>
          <pc:docMk/>
          <pc:sldMk cId="2660145013" sldId="263"/>
        </pc:sldMkLst>
        <pc:spChg chg="mod">
          <ac:chgData name="Bartosz Chadaś" userId="bf4117e1-cc34-4a5e-99d5-a3114df3a1c6" providerId="ADAL" clId="{16E08580-272F-514C-B702-3CF319E83DFE}" dt="2025-01-15T17:05:38.565" v="1844" actId="20577"/>
          <ac:spMkLst>
            <pc:docMk/>
            <pc:sldMk cId="2660145013" sldId="263"/>
            <ac:spMk id="2" creationId="{2BA1EEFD-15DB-E8BC-EB1D-983CF32DA394}"/>
          </ac:spMkLst>
        </pc:spChg>
        <pc:spChg chg="mod">
          <ac:chgData name="Bartosz Chadaś" userId="bf4117e1-cc34-4a5e-99d5-a3114df3a1c6" providerId="ADAL" clId="{16E08580-272F-514C-B702-3CF319E83DFE}" dt="2025-01-15T22:07:33.666" v="2569" actId="20577"/>
          <ac:spMkLst>
            <pc:docMk/>
            <pc:sldMk cId="2660145013" sldId="263"/>
            <ac:spMk id="3" creationId="{B6166B3A-1B49-7F74-821B-D7D3A55E37B7}"/>
          </ac:spMkLst>
        </pc:spChg>
        <pc:spChg chg="add mod">
          <ac:chgData name="Bartosz Chadaś" userId="bf4117e1-cc34-4a5e-99d5-a3114df3a1c6" providerId="ADAL" clId="{16E08580-272F-514C-B702-3CF319E83DFE}" dt="2025-01-15T17:09:41.196" v="1892" actId="1076"/>
          <ac:spMkLst>
            <pc:docMk/>
            <pc:sldMk cId="2660145013" sldId="263"/>
            <ac:spMk id="5" creationId="{4270DC4E-EE4E-1580-2C11-25391FFD017C}"/>
          </ac:spMkLst>
        </pc:spChg>
        <pc:picChg chg="add mod">
          <ac:chgData name="Bartosz Chadaś" userId="bf4117e1-cc34-4a5e-99d5-a3114df3a1c6" providerId="ADAL" clId="{16E08580-272F-514C-B702-3CF319E83DFE}" dt="2025-01-15T22:07:28.398" v="2567" actId="1076"/>
          <ac:picMkLst>
            <pc:docMk/>
            <pc:sldMk cId="2660145013" sldId="263"/>
            <ac:picMk id="4" creationId="{04C95D7D-C2D9-C581-EE0E-4536EFC232F6}"/>
          </ac:picMkLst>
        </pc:picChg>
        <pc:picChg chg="add mod">
          <ac:chgData name="Bartosz Chadaś" userId="bf4117e1-cc34-4a5e-99d5-a3114df3a1c6" providerId="ADAL" clId="{16E08580-272F-514C-B702-3CF319E83DFE}" dt="2025-01-15T17:10:05.803" v="1918"/>
          <ac:picMkLst>
            <pc:docMk/>
            <pc:sldMk cId="2660145013" sldId="263"/>
            <ac:picMk id="6" creationId="{6FB84CB2-AC31-82CA-C021-5BB42AB5DB0C}"/>
          </ac:picMkLst>
        </pc:picChg>
      </pc:sldChg>
      <pc:sldChg chg="addSp delSp modSp new mod">
        <pc:chgData name="Bartosz Chadaś" userId="bf4117e1-cc34-4a5e-99d5-a3114df3a1c6" providerId="ADAL" clId="{16E08580-272F-514C-B702-3CF319E83DFE}" dt="2025-01-15T17:25:21.139" v="2135" actId="20577"/>
        <pc:sldMkLst>
          <pc:docMk/>
          <pc:sldMk cId="3593186882" sldId="264"/>
        </pc:sldMkLst>
        <pc:spChg chg="mod">
          <ac:chgData name="Bartosz Chadaś" userId="bf4117e1-cc34-4a5e-99d5-a3114df3a1c6" providerId="ADAL" clId="{16E08580-272F-514C-B702-3CF319E83DFE}" dt="2025-01-15T17:10:21.025" v="1947" actId="20577"/>
          <ac:spMkLst>
            <pc:docMk/>
            <pc:sldMk cId="3593186882" sldId="264"/>
            <ac:spMk id="2" creationId="{9BABC80F-92E1-D464-8829-9B86581608DF}"/>
          </ac:spMkLst>
        </pc:spChg>
        <pc:spChg chg="add del">
          <ac:chgData name="Bartosz Chadaś" userId="bf4117e1-cc34-4a5e-99d5-a3114df3a1c6" providerId="ADAL" clId="{16E08580-272F-514C-B702-3CF319E83DFE}" dt="2025-01-15T17:23:04.052" v="1980" actId="21"/>
          <ac:spMkLst>
            <pc:docMk/>
            <pc:sldMk cId="3593186882" sldId="264"/>
            <ac:spMk id="3" creationId="{C90E839D-E6BF-42AF-6060-55CBA00387CA}"/>
          </ac:spMkLst>
        </pc:spChg>
        <pc:spChg chg="add del mod">
          <ac:chgData name="Bartosz Chadaś" userId="bf4117e1-cc34-4a5e-99d5-a3114df3a1c6" providerId="ADAL" clId="{16E08580-272F-514C-B702-3CF319E83DFE}" dt="2025-01-15T17:19:08.794" v="1955"/>
          <ac:spMkLst>
            <pc:docMk/>
            <pc:sldMk cId="3593186882" sldId="264"/>
            <ac:spMk id="6" creationId="{7534EFCF-A5CD-1298-31DC-88C9D13427B7}"/>
          </ac:spMkLst>
        </pc:spChg>
        <pc:spChg chg="add mod">
          <ac:chgData name="Bartosz Chadaś" userId="bf4117e1-cc34-4a5e-99d5-a3114df3a1c6" providerId="ADAL" clId="{16E08580-272F-514C-B702-3CF319E83DFE}" dt="2025-01-15T17:22:03.697" v="1968" actId="14100"/>
          <ac:spMkLst>
            <pc:docMk/>
            <pc:sldMk cId="3593186882" sldId="264"/>
            <ac:spMk id="8" creationId="{070CB80A-8D32-0698-0829-8F73C73D4E81}"/>
          </ac:spMkLst>
        </pc:spChg>
        <pc:spChg chg="add del mod">
          <ac:chgData name="Bartosz Chadaś" userId="bf4117e1-cc34-4a5e-99d5-a3114df3a1c6" providerId="ADAL" clId="{16E08580-272F-514C-B702-3CF319E83DFE}" dt="2025-01-15T17:22:10.860" v="1970"/>
          <ac:spMkLst>
            <pc:docMk/>
            <pc:sldMk cId="3593186882" sldId="264"/>
            <ac:spMk id="9" creationId="{83ECEE8A-F21C-4FF3-2E97-895F2C9335DC}"/>
          </ac:spMkLst>
        </pc:spChg>
        <pc:spChg chg="add mod">
          <ac:chgData name="Bartosz Chadaś" userId="bf4117e1-cc34-4a5e-99d5-a3114df3a1c6" providerId="ADAL" clId="{16E08580-272F-514C-B702-3CF319E83DFE}" dt="2025-01-15T17:22:37.196" v="1977" actId="1076"/>
          <ac:spMkLst>
            <pc:docMk/>
            <pc:sldMk cId="3593186882" sldId="264"/>
            <ac:spMk id="10" creationId="{8233D9D5-5846-A11D-4104-FC1B7E8904ED}"/>
          </ac:spMkLst>
        </pc:spChg>
        <pc:spChg chg="add mod">
          <ac:chgData name="Bartosz Chadaś" userId="bf4117e1-cc34-4a5e-99d5-a3114df3a1c6" providerId="ADAL" clId="{16E08580-272F-514C-B702-3CF319E83DFE}" dt="2025-01-15T17:22:53.299" v="1979" actId="1076"/>
          <ac:spMkLst>
            <pc:docMk/>
            <pc:sldMk cId="3593186882" sldId="264"/>
            <ac:spMk id="11" creationId="{DE628AA7-D8BC-EA30-7781-6811E880948E}"/>
          </ac:spMkLst>
        </pc:spChg>
        <pc:spChg chg="add mod">
          <ac:chgData name="Bartosz Chadaś" userId="bf4117e1-cc34-4a5e-99d5-a3114df3a1c6" providerId="ADAL" clId="{16E08580-272F-514C-B702-3CF319E83DFE}" dt="2025-01-15T17:23:37.814" v="2050" actId="1076"/>
          <ac:spMkLst>
            <pc:docMk/>
            <pc:sldMk cId="3593186882" sldId="264"/>
            <ac:spMk id="12" creationId="{8675EDD4-DBD8-C536-44F3-6D7FB8804440}"/>
          </ac:spMkLst>
        </pc:spChg>
        <pc:spChg chg="add mod">
          <ac:chgData name="Bartosz Chadaś" userId="bf4117e1-cc34-4a5e-99d5-a3114df3a1c6" providerId="ADAL" clId="{16E08580-272F-514C-B702-3CF319E83DFE}" dt="2025-01-15T17:25:01.532" v="2111" actId="14100"/>
          <ac:spMkLst>
            <pc:docMk/>
            <pc:sldMk cId="3593186882" sldId="264"/>
            <ac:spMk id="22" creationId="{82D96E36-D03B-AAD6-3A22-5594AC7F9636}"/>
          </ac:spMkLst>
        </pc:spChg>
        <pc:spChg chg="add mod">
          <ac:chgData name="Bartosz Chadaś" userId="bf4117e1-cc34-4a5e-99d5-a3114df3a1c6" providerId="ADAL" clId="{16E08580-272F-514C-B702-3CF319E83DFE}" dt="2025-01-15T17:25:13.226" v="2129" actId="20577"/>
          <ac:spMkLst>
            <pc:docMk/>
            <pc:sldMk cId="3593186882" sldId="264"/>
            <ac:spMk id="23" creationId="{EF9D0144-619D-13D1-E07E-E598604464DF}"/>
          </ac:spMkLst>
        </pc:spChg>
        <pc:spChg chg="add mod">
          <ac:chgData name="Bartosz Chadaś" userId="bf4117e1-cc34-4a5e-99d5-a3114df3a1c6" providerId="ADAL" clId="{16E08580-272F-514C-B702-3CF319E83DFE}" dt="2025-01-15T17:25:21.139" v="2135" actId="20577"/>
          <ac:spMkLst>
            <pc:docMk/>
            <pc:sldMk cId="3593186882" sldId="264"/>
            <ac:spMk id="24" creationId="{E0520444-951D-0417-F30C-EC21EE2DA1DD}"/>
          </ac:spMkLst>
        </pc:spChg>
        <pc:picChg chg="add mod">
          <ac:chgData name="Bartosz Chadaś" userId="bf4117e1-cc34-4a5e-99d5-a3114df3a1c6" providerId="ADAL" clId="{16E08580-272F-514C-B702-3CF319E83DFE}" dt="2025-01-15T17:10:07.943" v="1919"/>
          <ac:picMkLst>
            <pc:docMk/>
            <pc:sldMk cId="3593186882" sldId="264"/>
            <ac:picMk id="4" creationId="{4AE4C67F-8C4E-80EF-2308-4039EBF5DAE5}"/>
          </ac:picMkLst>
        </pc:picChg>
        <pc:picChg chg="add del mod">
          <ac:chgData name="Bartosz Chadaś" userId="bf4117e1-cc34-4a5e-99d5-a3114df3a1c6" providerId="ADAL" clId="{16E08580-272F-514C-B702-3CF319E83DFE}" dt="2025-01-15T17:19:10.543" v="1957"/>
          <ac:picMkLst>
            <pc:docMk/>
            <pc:sldMk cId="3593186882" sldId="264"/>
            <ac:picMk id="5" creationId="{54600D56-45E5-8B52-962A-CCD11C44CEB7}"/>
          </ac:picMkLst>
        </pc:picChg>
        <pc:picChg chg="add mod">
          <ac:chgData name="Bartosz Chadaś" userId="bf4117e1-cc34-4a5e-99d5-a3114df3a1c6" providerId="ADAL" clId="{16E08580-272F-514C-B702-3CF319E83DFE}" dt="2025-01-15T17:21:56.396" v="1966" actId="1076"/>
          <ac:picMkLst>
            <pc:docMk/>
            <pc:sldMk cId="3593186882" sldId="264"/>
            <ac:picMk id="7" creationId="{ACAD83BF-5A66-F20C-F57F-2683095DA8CB}"/>
          </ac:picMkLst>
        </pc:picChg>
        <pc:cxnChg chg="add del mod">
          <ac:chgData name="Bartosz Chadaś" userId="bf4117e1-cc34-4a5e-99d5-a3114df3a1c6" providerId="ADAL" clId="{16E08580-272F-514C-B702-3CF319E83DFE}" dt="2025-01-15T17:23:46.387" v="2052" actId="21"/>
          <ac:cxnSpMkLst>
            <pc:docMk/>
            <pc:sldMk cId="3593186882" sldId="264"/>
            <ac:cxnSpMk id="14" creationId="{976A56C2-0E44-81FE-AF8A-6EB91110A339}"/>
          </ac:cxnSpMkLst>
        </pc:cxnChg>
        <pc:cxnChg chg="add">
          <ac:chgData name="Bartosz Chadaś" userId="bf4117e1-cc34-4a5e-99d5-a3114df3a1c6" providerId="ADAL" clId="{16E08580-272F-514C-B702-3CF319E83DFE}" dt="2025-01-15T17:23:53.536" v="2053" actId="11529"/>
          <ac:cxnSpMkLst>
            <pc:docMk/>
            <pc:sldMk cId="3593186882" sldId="264"/>
            <ac:cxnSpMk id="16" creationId="{2CAB0CF9-74AC-2896-A03B-E725DD271170}"/>
          </ac:cxnSpMkLst>
        </pc:cxnChg>
        <pc:cxnChg chg="add mod">
          <ac:chgData name="Bartosz Chadaś" userId="bf4117e1-cc34-4a5e-99d5-a3114df3a1c6" providerId="ADAL" clId="{16E08580-272F-514C-B702-3CF319E83DFE}" dt="2025-01-15T17:24:21.428" v="2061" actId="14100"/>
          <ac:cxnSpMkLst>
            <pc:docMk/>
            <pc:sldMk cId="3593186882" sldId="264"/>
            <ac:cxnSpMk id="17" creationId="{BE009174-A3BA-E724-3300-733AEA1CD6DD}"/>
          </ac:cxnSpMkLst>
        </pc:cxnChg>
        <pc:cxnChg chg="add mod">
          <ac:chgData name="Bartosz Chadaś" userId="bf4117e1-cc34-4a5e-99d5-a3114df3a1c6" providerId="ADAL" clId="{16E08580-272F-514C-B702-3CF319E83DFE}" dt="2025-01-15T17:24:17.064" v="2060" actId="14100"/>
          <ac:cxnSpMkLst>
            <pc:docMk/>
            <pc:sldMk cId="3593186882" sldId="264"/>
            <ac:cxnSpMk id="19" creationId="{4E565EEC-1602-75FE-CB5F-421B56410A22}"/>
          </ac:cxnSpMkLst>
        </pc:cxnChg>
      </pc:sldChg>
      <pc:sldChg chg="addSp delSp modSp new mod">
        <pc:chgData name="Bartosz Chadaś" userId="bf4117e1-cc34-4a5e-99d5-a3114df3a1c6" providerId="ADAL" clId="{16E08580-272F-514C-B702-3CF319E83DFE}" dt="2025-01-15T22:07:06.153" v="2563" actId="1076"/>
        <pc:sldMkLst>
          <pc:docMk/>
          <pc:sldMk cId="4081570651" sldId="265"/>
        </pc:sldMkLst>
        <pc:spChg chg="mod">
          <ac:chgData name="Bartosz Chadaś" userId="bf4117e1-cc34-4a5e-99d5-a3114df3a1c6" providerId="ADAL" clId="{16E08580-272F-514C-B702-3CF319E83DFE}" dt="2025-01-15T17:40:06.055" v="2207" actId="20577"/>
          <ac:spMkLst>
            <pc:docMk/>
            <pc:sldMk cId="4081570651" sldId="265"/>
            <ac:spMk id="2" creationId="{2911AE99-5174-01CC-B0ED-44CB3EBD7D76}"/>
          </ac:spMkLst>
        </pc:spChg>
        <pc:spChg chg="mod">
          <ac:chgData name="Bartosz Chadaś" userId="bf4117e1-cc34-4a5e-99d5-a3114df3a1c6" providerId="ADAL" clId="{16E08580-272F-514C-B702-3CF319E83DFE}" dt="2025-01-15T22:07:00.995" v="2562" actId="2710"/>
          <ac:spMkLst>
            <pc:docMk/>
            <pc:sldMk cId="4081570651" sldId="265"/>
            <ac:spMk id="3" creationId="{BF4ED560-785E-8E56-4E79-591A711B4A2B}"/>
          </ac:spMkLst>
        </pc:spChg>
        <pc:spChg chg="add mod">
          <ac:chgData name="Bartosz Chadaś" userId="bf4117e1-cc34-4a5e-99d5-a3114df3a1c6" providerId="ADAL" clId="{16E08580-272F-514C-B702-3CF319E83DFE}" dt="2025-01-15T17:51:02.171" v="2312" actId="14100"/>
          <ac:spMkLst>
            <pc:docMk/>
            <pc:sldMk cId="4081570651" sldId="265"/>
            <ac:spMk id="7" creationId="{5DDD1F39-A3DE-FB04-BFB7-F74B83265F40}"/>
          </ac:spMkLst>
        </pc:spChg>
        <pc:picChg chg="add mod">
          <ac:chgData name="Bartosz Chadaś" userId="bf4117e1-cc34-4a5e-99d5-a3114df3a1c6" providerId="ADAL" clId="{16E08580-272F-514C-B702-3CF319E83DFE}" dt="2025-01-15T17:33:56.829" v="2156"/>
          <ac:picMkLst>
            <pc:docMk/>
            <pc:sldMk cId="4081570651" sldId="265"/>
            <ac:picMk id="4" creationId="{9A0C2E65-0F5A-4BCC-5270-A38792B764B9}"/>
          </ac:picMkLst>
        </pc:picChg>
        <pc:picChg chg="add del mod">
          <ac:chgData name="Bartosz Chadaś" userId="bf4117e1-cc34-4a5e-99d5-a3114df3a1c6" providerId="ADAL" clId="{16E08580-272F-514C-B702-3CF319E83DFE}" dt="2025-01-15T17:47:34.540" v="2212"/>
          <ac:picMkLst>
            <pc:docMk/>
            <pc:sldMk cId="4081570651" sldId="265"/>
            <ac:picMk id="5" creationId="{F63B7470-EC19-1E86-ABA3-47BA9EA773AB}"/>
          </ac:picMkLst>
        </pc:picChg>
        <pc:picChg chg="add mod">
          <ac:chgData name="Bartosz Chadaś" userId="bf4117e1-cc34-4a5e-99d5-a3114df3a1c6" providerId="ADAL" clId="{16E08580-272F-514C-B702-3CF319E83DFE}" dt="2025-01-15T22:07:06.153" v="2563" actId="1076"/>
          <ac:picMkLst>
            <pc:docMk/>
            <pc:sldMk cId="4081570651" sldId="265"/>
            <ac:picMk id="6" creationId="{AE0FA0DA-3755-09BE-CC81-DA91C9EFE44D}"/>
          </ac:picMkLst>
        </pc:picChg>
      </pc:sldChg>
      <pc:sldChg chg="modSp add mod ord">
        <pc:chgData name="Bartosz Chadaś" userId="bf4117e1-cc34-4a5e-99d5-a3114df3a1c6" providerId="ADAL" clId="{16E08580-272F-514C-B702-3CF319E83DFE}" dt="2025-01-20T21:08:20.712" v="6394" actId="27636"/>
        <pc:sldMkLst>
          <pc:docMk/>
          <pc:sldMk cId="2369464114" sldId="266"/>
        </pc:sldMkLst>
        <pc:spChg chg="mod">
          <ac:chgData name="Bartosz Chadaś" userId="bf4117e1-cc34-4a5e-99d5-a3114df3a1c6" providerId="ADAL" clId="{16E08580-272F-514C-B702-3CF319E83DFE}" dt="2025-01-20T21:08:20.712" v="6394" actId="27636"/>
          <ac:spMkLst>
            <pc:docMk/>
            <pc:sldMk cId="2369464114" sldId="266"/>
            <ac:spMk id="3" creationId="{1690BF60-57B2-0DB3-6C96-1A830F4B9C8B}"/>
          </ac:spMkLst>
        </pc:spChg>
      </pc:sldChg>
      <pc:sldChg chg="addSp delSp modSp new mod ord">
        <pc:chgData name="Bartosz Chadaś" userId="bf4117e1-cc34-4a5e-99d5-a3114df3a1c6" providerId="ADAL" clId="{16E08580-272F-514C-B702-3CF319E83DFE}" dt="2025-01-15T18:16:35.502" v="2506"/>
        <pc:sldMkLst>
          <pc:docMk/>
          <pc:sldMk cId="1774543261" sldId="267"/>
        </pc:sldMkLst>
        <pc:spChg chg="mod">
          <ac:chgData name="Bartosz Chadaś" userId="bf4117e1-cc34-4a5e-99d5-a3114df3a1c6" providerId="ADAL" clId="{16E08580-272F-514C-B702-3CF319E83DFE}" dt="2025-01-15T17:51:45.872" v="2335" actId="20577"/>
          <ac:spMkLst>
            <pc:docMk/>
            <pc:sldMk cId="1774543261" sldId="267"/>
            <ac:spMk id="2" creationId="{86888421-C10B-DB0B-3703-5069814CCD0B}"/>
          </ac:spMkLst>
        </pc:spChg>
        <pc:spChg chg="add del">
          <ac:chgData name="Bartosz Chadaś" userId="bf4117e1-cc34-4a5e-99d5-a3114df3a1c6" providerId="ADAL" clId="{16E08580-272F-514C-B702-3CF319E83DFE}" dt="2025-01-15T18:15:33.227" v="2433" actId="21"/>
          <ac:spMkLst>
            <pc:docMk/>
            <pc:sldMk cId="1774543261" sldId="267"/>
            <ac:spMk id="3" creationId="{B3A2EBF0-2B92-7053-8A4C-89E8386911AE}"/>
          </ac:spMkLst>
        </pc:spChg>
        <pc:spChg chg="add mod">
          <ac:chgData name="Bartosz Chadaś" userId="bf4117e1-cc34-4a5e-99d5-a3114df3a1c6" providerId="ADAL" clId="{16E08580-272F-514C-B702-3CF319E83DFE}" dt="2025-01-15T18:11:11.943" v="2339" actId="1076"/>
          <ac:spMkLst>
            <pc:docMk/>
            <pc:sldMk cId="1774543261" sldId="267"/>
            <ac:spMk id="5" creationId="{A5BFF1D1-B16B-8E3B-455E-5DFD5CFA06B6}"/>
          </ac:spMkLst>
        </pc:spChg>
        <pc:spChg chg="add del mod">
          <ac:chgData name="Bartosz Chadaś" userId="bf4117e1-cc34-4a5e-99d5-a3114df3a1c6" providerId="ADAL" clId="{16E08580-272F-514C-B702-3CF319E83DFE}" dt="2025-01-15T18:11:16.984" v="2341"/>
          <ac:spMkLst>
            <pc:docMk/>
            <pc:sldMk cId="1774543261" sldId="267"/>
            <ac:spMk id="6" creationId="{A22524B4-5471-217A-5F98-3AC338B3E0C0}"/>
          </ac:spMkLst>
        </pc:spChg>
        <pc:spChg chg="add mod">
          <ac:chgData name="Bartosz Chadaś" userId="bf4117e1-cc34-4a5e-99d5-a3114df3a1c6" providerId="ADAL" clId="{16E08580-272F-514C-B702-3CF319E83DFE}" dt="2025-01-15T18:11:37.407" v="2344" actId="14100"/>
          <ac:spMkLst>
            <pc:docMk/>
            <pc:sldMk cId="1774543261" sldId="267"/>
            <ac:spMk id="7" creationId="{1668255B-71DE-042F-1C48-9488FCEA31D1}"/>
          </ac:spMkLst>
        </pc:spChg>
        <pc:spChg chg="add del mod">
          <ac:chgData name="Bartosz Chadaś" userId="bf4117e1-cc34-4a5e-99d5-a3114df3a1c6" providerId="ADAL" clId="{16E08580-272F-514C-B702-3CF319E83DFE}" dt="2025-01-15T18:11:41.035" v="2346"/>
          <ac:spMkLst>
            <pc:docMk/>
            <pc:sldMk cId="1774543261" sldId="267"/>
            <ac:spMk id="8" creationId="{9A3F687D-F190-9220-4526-B0DB12D313C6}"/>
          </ac:spMkLst>
        </pc:spChg>
        <pc:spChg chg="add mod">
          <ac:chgData name="Bartosz Chadaś" userId="bf4117e1-cc34-4a5e-99d5-a3114df3a1c6" providerId="ADAL" clId="{16E08580-272F-514C-B702-3CF319E83DFE}" dt="2025-01-15T18:11:49.438" v="2348" actId="1076"/>
          <ac:spMkLst>
            <pc:docMk/>
            <pc:sldMk cId="1774543261" sldId="267"/>
            <ac:spMk id="9" creationId="{539C43E0-AD33-10FC-43CF-77213EFA755D}"/>
          </ac:spMkLst>
        </pc:spChg>
        <pc:spChg chg="add mod">
          <ac:chgData name="Bartosz Chadaś" userId="bf4117e1-cc34-4a5e-99d5-a3114df3a1c6" providerId="ADAL" clId="{16E08580-272F-514C-B702-3CF319E83DFE}" dt="2025-01-15T18:14:01.004" v="2378" actId="14100"/>
          <ac:spMkLst>
            <pc:docMk/>
            <pc:sldMk cId="1774543261" sldId="267"/>
            <ac:spMk id="22" creationId="{18E6FE28-789C-8AB4-13E4-B9880D0DCEB6}"/>
          </ac:spMkLst>
        </pc:spChg>
        <pc:spChg chg="add mod">
          <ac:chgData name="Bartosz Chadaś" userId="bf4117e1-cc34-4a5e-99d5-a3114df3a1c6" providerId="ADAL" clId="{16E08580-272F-514C-B702-3CF319E83DFE}" dt="2025-01-15T18:14:34.606" v="2396" actId="14100"/>
          <ac:spMkLst>
            <pc:docMk/>
            <pc:sldMk cId="1774543261" sldId="267"/>
            <ac:spMk id="25" creationId="{23C7E68C-E83D-B992-B68D-5AE6F3970FA9}"/>
          </ac:spMkLst>
        </pc:spChg>
        <pc:spChg chg="add mod">
          <ac:chgData name="Bartosz Chadaś" userId="bf4117e1-cc34-4a5e-99d5-a3114df3a1c6" providerId="ADAL" clId="{16E08580-272F-514C-B702-3CF319E83DFE}" dt="2025-01-15T18:14:55.489" v="2414" actId="14100"/>
          <ac:spMkLst>
            <pc:docMk/>
            <pc:sldMk cId="1774543261" sldId="267"/>
            <ac:spMk id="26" creationId="{7370B896-DD84-ACFF-7DA1-9C38A325D7D5}"/>
          </ac:spMkLst>
        </pc:spChg>
        <pc:spChg chg="add del mod">
          <ac:chgData name="Bartosz Chadaś" userId="bf4117e1-cc34-4a5e-99d5-a3114df3a1c6" providerId="ADAL" clId="{16E08580-272F-514C-B702-3CF319E83DFE}" dt="2025-01-15T18:15:01.519" v="2416"/>
          <ac:spMkLst>
            <pc:docMk/>
            <pc:sldMk cId="1774543261" sldId="267"/>
            <ac:spMk id="27" creationId="{F87C9F8C-4498-D203-59C1-569A196DB951}"/>
          </ac:spMkLst>
        </pc:spChg>
        <pc:spChg chg="add del mod">
          <ac:chgData name="Bartosz Chadaś" userId="bf4117e1-cc34-4a5e-99d5-a3114df3a1c6" providerId="ADAL" clId="{16E08580-272F-514C-B702-3CF319E83DFE}" dt="2025-01-15T18:15:07.712" v="2418"/>
          <ac:spMkLst>
            <pc:docMk/>
            <pc:sldMk cId="1774543261" sldId="267"/>
            <ac:spMk id="28" creationId="{86334ECB-3E28-2FEC-0D43-A98D70EA17F0}"/>
          </ac:spMkLst>
        </pc:spChg>
        <pc:spChg chg="add mod">
          <ac:chgData name="Bartosz Chadaś" userId="bf4117e1-cc34-4a5e-99d5-a3114df3a1c6" providerId="ADAL" clId="{16E08580-272F-514C-B702-3CF319E83DFE}" dt="2025-01-15T18:15:20.028" v="2432" actId="20577"/>
          <ac:spMkLst>
            <pc:docMk/>
            <pc:sldMk cId="1774543261" sldId="267"/>
            <ac:spMk id="29" creationId="{4AA8D471-8BC0-1F42-3471-6A42B54CA815}"/>
          </ac:spMkLst>
        </pc:spChg>
        <pc:spChg chg="add mod">
          <ac:chgData name="Bartosz Chadaś" userId="bf4117e1-cc34-4a5e-99d5-a3114df3a1c6" providerId="ADAL" clId="{16E08580-272F-514C-B702-3CF319E83DFE}" dt="2025-01-15T18:16:04.422" v="2503" actId="1076"/>
          <ac:spMkLst>
            <pc:docMk/>
            <pc:sldMk cId="1774543261" sldId="267"/>
            <ac:spMk id="30" creationId="{A4EF48EC-1192-CDB0-4F65-057608085003}"/>
          </ac:spMkLst>
        </pc:spChg>
        <pc:picChg chg="add mod">
          <ac:chgData name="Bartosz Chadaś" userId="bf4117e1-cc34-4a5e-99d5-a3114df3a1c6" providerId="ADAL" clId="{16E08580-272F-514C-B702-3CF319E83DFE}" dt="2025-01-15T18:10:51.942" v="2337" actId="14100"/>
          <ac:picMkLst>
            <pc:docMk/>
            <pc:sldMk cId="1774543261" sldId="267"/>
            <ac:picMk id="4" creationId="{3590094C-83CE-B462-E798-6AC199760EA7}"/>
          </ac:picMkLst>
        </pc:picChg>
        <pc:picChg chg="add mod">
          <ac:chgData name="Bartosz Chadaś" userId="bf4117e1-cc34-4a5e-99d5-a3114df3a1c6" providerId="ADAL" clId="{16E08580-272F-514C-B702-3CF319E83DFE}" dt="2025-01-15T18:16:35.502" v="2506"/>
          <ac:picMkLst>
            <pc:docMk/>
            <pc:sldMk cId="1774543261" sldId="267"/>
            <ac:picMk id="31" creationId="{AAE59364-0B19-910C-E125-1A56772C73D0}"/>
          </ac:picMkLst>
        </pc:picChg>
        <pc:cxnChg chg="add mod">
          <ac:chgData name="Bartosz Chadaś" userId="bf4117e1-cc34-4a5e-99d5-a3114df3a1c6" providerId="ADAL" clId="{16E08580-272F-514C-B702-3CF319E83DFE}" dt="2025-01-15T18:13:07.357" v="2351" actId="14100"/>
          <ac:cxnSpMkLst>
            <pc:docMk/>
            <pc:sldMk cId="1774543261" sldId="267"/>
            <ac:cxnSpMk id="10" creationId="{0C2DB145-1FAD-2D00-037A-18BD6D514CAD}"/>
          </ac:cxnSpMkLst>
        </pc:cxnChg>
        <pc:cxnChg chg="add mod">
          <ac:chgData name="Bartosz Chadaś" userId="bf4117e1-cc34-4a5e-99d5-a3114df3a1c6" providerId="ADAL" clId="{16E08580-272F-514C-B702-3CF319E83DFE}" dt="2025-01-15T18:13:19.404" v="2354" actId="14100"/>
          <ac:cxnSpMkLst>
            <pc:docMk/>
            <pc:sldMk cId="1774543261" sldId="267"/>
            <ac:cxnSpMk id="13" creationId="{8AF07DF3-371F-C183-96DE-BF998F36B4DF}"/>
          </ac:cxnSpMkLst>
        </pc:cxnChg>
        <pc:cxnChg chg="add mod">
          <ac:chgData name="Bartosz Chadaś" userId="bf4117e1-cc34-4a5e-99d5-a3114df3a1c6" providerId="ADAL" clId="{16E08580-272F-514C-B702-3CF319E83DFE}" dt="2025-01-15T18:13:27.888" v="2357" actId="14100"/>
          <ac:cxnSpMkLst>
            <pc:docMk/>
            <pc:sldMk cId="1774543261" sldId="267"/>
            <ac:cxnSpMk id="16" creationId="{87045CD5-45E8-7433-4A80-B42B4E74DC31}"/>
          </ac:cxnSpMkLst>
        </pc:cxnChg>
        <pc:cxnChg chg="add mod">
          <ac:chgData name="Bartosz Chadaś" userId="bf4117e1-cc34-4a5e-99d5-a3114df3a1c6" providerId="ADAL" clId="{16E08580-272F-514C-B702-3CF319E83DFE}" dt="2025-01-15T18:13:37.105" v="2360" actId="14100"/>
          <ac:cxnSpMkLst>
            <pc:docMk/>
            <pc:sldMk cId="1774543261" sldId="267"/>
            <ac:cxnSpMk id="19" creationId="{A24B0021-87FB-8236-33A3-F1F22F29416A}"/>
          </ac:cxnSpMkLst>
        </pc:cxnChg>
        <pc:cxnChg chg="add del mod">
          <ac:chgData name="Bartosz Chadaś" userId="bf4117e1-cc34-4a5e-99d5-a3114df3a1c6" providerId="ADAL" clId="{16E08580-272F-514C-B702-3CF319E83DFE}" dt="2025-01-15T18:14:17.320" v="2382"/>
          <ac:cxnSpMkLst>
            <pc:docMk/>
            <pc:sldMk cId="1774543261" sldId="267"/>
            <ac:cxnSpMk id="23" creationId="{C0994283-9758-286C-0B74-D61236CF188C}"/>
          </ac:cxnSpMkLst>
        </pc:cxnChg>
        <pc:cxnChg chg="add del mod">
          <ac:chgData name="Bartosz Chadaś" userId="bf4117e1-cc34-4a5e-99d5-a3114df3a1c6" providerId="ADAL" clId="{16E08580-272F-514C-B702-3CF319E83DFE}" dt="2025-01-15T18:14:16.995" v="2381"/>
          <ac:cxnSpMkLst>
            <pc:docMk/>
            <pc:sldMk cId="1774543261" sldId="267"/>
            <ac:cxnSpMk id="24" creationId="{0F5AC1FF-34F6-D9C2-9B62-3B5809F02810}"/>
          </ac:cxnSpMkLst>
        </pc:cxnChg>
      </pc:sldChg>
      <pc:sldChg chg="addSp modSp new mod">
        <pc:chgData name="Bartosz Chadaś" userId="bf4117e1-cc34-4a5e-99d5-a3114df3a1c6" providerId="ADAL" clId="{16E08580-272F-514C-B702-3CF319E83DFE}" dt="2025-01-15T22:08:49.884" v="2605" actId="20577"/>
        <pc:sldMkLst>
          <pc:docMk/>
          <pc:sldMk cId="3578625235" sldId="268"/>
        </pc:sldMkLst>
        <pc:spChg chg="mod">
          <ac:chgData name="Bartosz Chadaś" userId="bf4117e1-cc34-4a5e-99d5-a3114df3a1c6" providerId="ADAL" clId="{16E08580-272F-514C-B702-3CF319E83DFE}" dt="2025-01-15T22:08:49.884" v="2605" actId="20577"/>
          <ac:spMkLst>
            <pc:docMk/>
            <pc:sldMk cId="3578625235" sldId="268"/>
            <ac:spMk id="2" creationId="{C439E03E-6CBA-54EB-FD53-E90802FC3E1F}"/>
          </ac:spMkLst>
        </pc:spChg>
        <pc:spChg chg="mod">
          <ac:chgData name="Bartosz Chadaś" userId="bf4117e1-cc34-4a5e-99d5-a3114df3a1c6" providerId="ADAL" clId="{16E08580-272F-514C-B702-3CF319E83DFE}" dt="2025-01-15T22:08:06.882" v="2580" actId="20577"/>
          <ac:spMkLst>
            <pc:docMk/>
            <pc:sldMk cId="3578625235" sldId="268"/>
            <ac:spMk id="3" creationId="{923916C7-BA1A-60AE-4953-166ABE2E4CEA}"/>
          </ac:spMkLst>
        </pc:spChg>
        <pc:picChg chg="add mod">
          <ac:chgData name="Bartosz Chadaś" userId="bf4117e1-cc34-4a5e-99d5-a3114df3a1c6" providerId="ADAL" clId="{16E08580-272F-514C-B702-3CF319E83DFE}" dt="2025-01-15T17:51:29.443" v="2314"/>
          <ac:picMkLst>
            <pc:docMk/>
            <pc:sldMk cId="3578625235" sldId="268"/>
            <ac:picMk id="4" creationId="{AD2EEBB5-47E9-61F6-0054-C0563D7E149E}"/>
          </ac:picMkLst>
        </pc:picChg>
      </pc:sldChg>
      <pc:sldChg chg="modSp add mod ord">
        <pc:chgData name="Bartosz Chadaś" userId="bf4117e1-cc34-4a5e-99d5-a3114df3a1c6" providerId="ADAL" clId="{16E08580-272F-514C-B702-3CF319E83DFE}" dt="2025-01-20T21:08:14.587" v="6392" actId="27636"/>
        <pc:sldMkLst>
          <pc:docMk/>
          <pc:sldMk cId="3274410248" sldId="269"/>
        </pc:sldMkLst>
        <pc:spChg chg="mod">
          <ac:chgData name="Bartosz Chadaś" userId="bf4117e1-cc34-4a5e-99d5-a3114df3a1c6" providerId="ADAL" clId="{16E08580-272F-514C-B702-3CF319E83DFE}" dt="2025-01-20T21:08:14.587" v="6392" actId="27636"/>
          <ac:spMkLst>
            <pc:docMk/>
            <pc:sldMk cId="3274410248" sldId="269"/>
            <ac:spMk id="3" creationId="{1690BF60-57B2-0DB3-6C96-1A830F4B9C8B}"/>
          </ac:spMkLst>
        </pc:spChg>
      </pc:sldChg>
      <pc:sldChg chg="addSp modSp new mod">
        <pc:chgData name="Bartosz Chadaś" userId="bf4117e1-cc34-4a5e-99d5-a3114df3a1c6" providerId="ADAL" clId="{16E08580-272F-514C-B702-3CF319E83DFE}" dt="2025-01-15T22:13:33.111" v="3080" actId="1076"/>
        <pc:sldMkLst>
          <pc:docMk/>
          <pc:sldMk cId="3364668174" sldId="270"/>
        </pc:sldMkLst>
        <pc:spChg chg="mod">
          <ac:chgData name="Bartosz Chadaś" userId="bf4117e1-cc34-4a5e-99d5-a3114df3a1c6" providerId="ADAL" clId="{16E08580-272F-514C-B702-3CF319E83DFE}" dt="2025-01-15T22:09:03.648" v="2637" actId="20577"/>
          <ac:spMkLst>
            <pc:docMk/>
            <pc:sldMk cId="3364668174" sldId="270"/>
            <ac:spMk id="2" creationId="{97550D5C-F41E-910E-A102-4A9BF16BE220}"/>
          </ac:spMkLst>
        </pc:spChg>
        <pc:spChg chg="mod">
          <ac:chgData name="Bartosz Chadaś" userId="bf4117e1-cc34-4a5e-99d5-a3114df3a1c6" providerId="ADAL" clId="{16E08580-272F-514C-B702-3CF319E83DFE}" dt="2025-01-15T22:10:51.702" v="2828" actId="20577"/>
          <ac:spMkLst>
            <pc:docMk/>
            <pc:sldMk cId="3364668174" sldId="270"/>
            <ac:spMk id="3" creationId="{20CF9781-7DB1-8501-7DA8-2005DA7982EC}"/>
          </ac:spMkLst>
        </pc:spChg>
        <pc:spChg chg="add mod">
          <ac:chgData name="Bartosz Chadaś" userId="bf4117e1-cc34-4a5e-99d5-a3114df3a1c6" providerId="ADAL" clId="{16E08580-272F-514C-B702-3CF319E83DFE}" dt="2025-01-15T22:13:20.929" v="3078" actId="14100"/>
          <ac:spMkLst>
            <pc:docMk/>
            <pc:sldMk cId="3364668174" sldId="270"/>
            <ac:spMk id="5" creationId="{CEF64268-3355-2A75-689A-B0455773F0ED}"/>
          </ac:spMkLst>
        </pc:spChg>
        <pc:picChg chg="add mod">
          <ac:chgData name="Bartosz Chadaś" userId="bf4117e1-cc34-4a5e-99d5-a3114df3a1c6" providerId="ADAL" clId="{16E08580-272F-514C-B702-3CF319E83DFE}" dt="2025-01-15T22:11:35.480" v="2829" actId="1076"/>
          <ac:picMkLst>
            <pc:docMk/>
            <pc:sldMk cId="3364668174" sldId="270"/>
            <ac:picMk id="4" creationId="{A1208C45-9381-542F-9DD3-3CE61096C79F}"/>
          </ac:picMkLst>
        </pc:picChg>
        <pc:picChg chg="add mod">
          <ac:chgData name="Bartosz Chadaś" userId="bf4117e1-cc34-4a5e-99d5-a3114df3a1c6" providerId="ADAL" clId="{16E08580-272F-514C-B702-3CF319E83DFE}" dt="2025-01-15T22:13:33.111" v="3080" actId="1076"/>
          <ac:picMkLst>
            <pc:docMk/>
            <pc:sldMk cId="3364668174" sldId="270"/>
            <ac:picMk id="6" creationId="{2285A8DF-4EC5-1710-97A5-5427E88D9BBC}"/>
          </ac:picMkLst>
        </pc:picChg>
      </pc:sldChg>
      <pc:sldChg chg="addSp delSp modSp new mod">
        <pc:chgData name="Bartosz Chadaś" userId="bf4117e1-cc34-4a5e-99d5-a3114df3a1c6" providerId="ADAL" clId="{16E08580-272F-514C-B702-3CF319E83DFE}" dt="2025-01-15T22:22:32.133" v="3635" actId="1076"/>
        <pc:sldMkLst>
          <pc:docMk/>
          <pc:sldMk cId="2890901697" sldId="271"/>
        </pc:sldMkLst>
        <pc:spChg chg="mod">
          <ac:chgData name="Bartosz Chadaś" userId="bf4117e1-cc34-4a5e-99d5-a3114df3a1c6" providerId="ADAL" clId="{16E08580-272F-514C-B702-3CF319E83DFE}" dt="2025-01-15T22:16:34.162" v="3167" actId="20577"/>
          <ac:spMkLst>
            <pc:docMk/>
            <pc:sldMk cId="2890901697" sldId="271"/>
            <ac:spMk id="2" creationId="{05917A19-345C-004E-01E2-3615C8F623D5}"/>
          </ac:spMkLst>
        </pc:spChg>
        <pc:spChg chg="del mod">
          <ac:chgData name="Bartosz Chadaś" userId="bf4117e1-cc34-4a5e-99d5-a3114df3a1c6" providerId="ADAL" clId="{16E08580-272F-514C-B702-3CF319E83DFE}" dt="2025-01-15T22:16:42.057" v="3169"/>
          <ac:spMkLst>
            <pc:docMk/>
            <pc:sldMk cId="2890901697" sldId="271"/>
            <ac:spMk id="3" creationId="{BD332AB0-4AB8-D716-42ED-E9E2649110CE}"/>
          </ac:spMkLst>
        </pc:spChg>
        <pc:spChg chg="add mod">
          <ac:chgData name="Bartosz Chadaś" userId="bf4117e1-cc34-4a5e-99d5-a3114df3a1c6" providerId="ADAL" clId="{16E08580-272F-514C-B702-3CF319E83DFE}" dt="2025-01-15T22:22:32.133" v="3635" actId="1076"/>
          <ac:spMkLst>
            <pc:docMk/>
            <pc:sldMk cId="2890901697" sldId="271"/>
            <ac:spMk id="5" creationId="{4F3DE7BD-897D-54ED-C705-5ADD5905527E}"/>
          </ac:spMkLst>
        </pc:spChg>
        <pc:picChg chg="add mod">
          <ac:chgData name="Bartosz Chadaś" userId="bf4117e1-cc34-4a5e-99d5-a3114df3a1c6" providerId="ADAL" clId="{16E08580-272F-514C-B702-3CF319E83DFE}" dt="2025-01-15T22:16:49.912" v="3170" actId="1076"/>
          <ac:picMkLst>
            <pc:docMk/>
            <pc:sldMk cId="2890901697" sldId="271"/>
            <ac:picMk id="4" creationId="{D981EC6C-1C45-4F0A-D95B-498DC82D6BA0}"/>
          </ac:picMkLst>
        </pc:picChg>
        <pc:picChg chg="add mod">
          <ac:chgData name="Bartosz Chadaś" userId="bf4117e1-cc34-4a5e-99d5-a3114df3a1c6" providerId="ADAL" clId="{16E08580-272F-514C-B702-3CF319E83DFE}" dt="2025-01-15T22:22:26.093" v="3634"/>
          <ac:picMkLst>
            <pc:docMk/>
            <pc:sldMk cId="2890901697" sldId="271"/>
            <ac:picMk id="6" creationId="{7A9D133E-2652-D4F1-B175-14247032672C}"/>
          </ac:picMkLst>
        </pc:picChg>
      </pc:sldChg>
      <pc:sldChg chg="addSp modSp new mod">
        <pc:chgData name="Bartosz Chadaś" userId="bf4117e1-cc34-4a5e-99d5-a3114df3a1c6" providerId="ADAL" clId="{16E08580-272F-514C-B702-3CF319E83DFE}" dt="2025-01-15T22:33:24.216" v="4213" actId="255"/>
        <pc:sldMkLst>
          <pc:docMk/>
          <pc:sldMk cId="3592698972" sldId="272"/>
        </pc:sldMkLst>
        <pc:spChg chg="mod">
          <ac:chgData name="Bartosz Chadaś" userId="bf4117e1-cc34-4a5e-99d5-a3114df3a1c6" providerId="ADAL" clId="{16E08580-272F-514C-B702-3CF319E83DFE}" dt="2025-01-15T22:22:20.653" v="3633" actId="20577"/>
          <ac:spMkLst>
            <pc:docMk/>
            <pc:sldMk cId="3592698972" sldId="272"/>
            <ac:spMk id="2" creationId="{E65EE30E-CF82-28E7-9D03-B045BC4A6689}"/>
          </ac:spMkLst>
        </pc:spChg>
        <pc:spChg chg="mod">
          <ac:chgData name="Bartosz Chadaś" userId="bf4117e1-cc34-4a5e-99d5-a3114df3a1c6" providerId="ADAL" clId="{16E08580-272F-514C-B702-3CF319E83DFE}" dt="2025-01-15T22:33:24.216" v="4213" actId="255"/>
          <ac:spMkLst>
            <pc:docMk/>
            <pc:sldMk cId="3592698972" sldId="272"/>
            <ac:spMk id="3" creationId="{2FA42F00-3134-D3DF-8BC7-BDCB35C5F1A8}"/>
          </ac:spMkLst>
        </pc:spChg>
        <pc:picChg chg="add mod">
          <ac:chgData name="Bartosz Chadaś" userId="bf4117e1-cc34-4a5e-99d5-a3114df3a1c6" providerId="ADAL" clId="{16E08580-272F-514C-B702-3CF319E83DFE}" dt="2025-01-15T22:22:10.097" v="3602" actId="1076"/>
          <ac:picMkLst>
            <pc:docMk/>
            <pc:sldMk cId="3592698972" sldId="272"/>
            <ac:picMk id="4" creationId="{7E48F92B-BAD6-38A5-CF42-8837838B91DE}"/>
          </ac:picMkLst>
        </pc:picChg>
        <pc:picChg chg="add mod">
          <ac:chgData name="Bartosz Chadaś" userId="bf4117e1-cc34-4a5e-99d5-a3114df3a1c6" providerId="ADAL" clId="{16E08580-272F-514C-B702-3CF319E83DFE}" dt="2025-01-15T22:22:34.413" v="3636"/>
          <ac:picMkLst>
            <pc:docMk/>
            <pc:sldMk cId="3592698972" sldId="272"/>
            <ac:picMk id="5" creationId="{AC1FF084-C2EE-D40C-4AB6-831AF0D04146}"/>
          </ac:picMkLst>
        </pc:picChg>
      </pc:sldChg>
      <pc:sldChg chg="addSp modSp new mod">
        <pc:chgData name="Bartosz Chadaś" userId="bf4117e1-cc34-4a5e-99d5-a3114df3a1c6" providerId="ADAL" clId="{16E08580-272F-514C-B702-3CF319E83DFE}" dt="2025-01-15T22:41:49.118" v="4926" actId="1076"/>
        <pc:sldMkLst>
          <pc:docMk/>
          <pc:sldMk cId="3458039782" sldId="273"/>
        </pc:sldMkLst>
        <pc:spChg chg="mod">
          <ac:chgData name="Bartosz Chadaś" userId="bf4117e1-cc34-4a5e-99d5-a3114df3a1c6" providerId="ADAL" clId="{16E08580-272F-514C-B702-3CF319E83DFE}" dt="2025-01-15T22:29:17.633" v="4200" actId="20577"/>
          <ac:spMkLst>
            <pc:docMk/>
            <pc:sldMk cId="3458039782" sldId="273"/>
            <ac:spMk id="2" creationId="{A10C6314-0AEB-7E7F-C02F-B742C587384D}"/>
          </ac:spMkLst>
        </pc:spChg>
        <pc:spChg chg="mod">
          <ac:chgData name="Bartosz Chadaś" userId="bf4117e1-cc34-4a5e-99d5-a3114df3a1c6" providerId="ADAL" clId="{16E08580-272F-514C-B702-3CF319E83DFE}" dt="2025-01-15T22:35:53.084" v="4446" actId="2710"/>
          <ac:spMkLst>
            <pc:docMk/>
            <pc:sldMk cId="3458039782" sldId="273"/>
            <ac:spMk id="3" creationId="{0899FA2E-9693-4EE3-EE1B-86640EF001BA}"/>
          </ac:spMkLst>
        </pc:spChg>
        <pc:picChg chg="add mod">
          <ac:chgData name="Bartosz Chadaś" userId="bf4117e1-cc34-4a5e-99d5-a3114df3a1c6" providerId="ADAL" clId="{16E08580-272F-514C-B702-3CF319E83DFE}" dt="2025-01-15T22:30:33.987" v="4202" actId="1076"/>
          <ac:picMkLst>
            <pc:docMk/>
            <pc:sldMk cId="3458039782" sldId="273"/>
            <ac:picMk id="4" creationId="{7F89DFA3-84C3-1B99-E4EF-15666E15777C}"/>
          </ac:picMkLst>
        </pc:picChg>
        <pc:picChg chg="add mod">
          <ac:chgData name="Bartosz Chadaś" userId="bf4117e1-cc34-4a5e-99d5-a3114df3a1c6" providerId="ADAL" clId="{16E08580-272F-514C-B702-3CF319E83DFE}" dt="2025-01-15T22:30:59.937" v="4205" actId="1076"/>
          <ac:picMkLst>
            <pc:docMk/>
            <pc:sldMk cId="3458039782" sldId="273"/>
            <ac:picMk id="5" creationId="{EC889B87-6208-BB35-4501-FC6EE6C0F552}"/>
          </ac:picMkLst>
        </pc:picChg>
        <pc:picChg chg="add mod">
          <ac:chgData name="Bartosz Chadaś" userId="bf4117e1-cc34-4a5e-99d5-a3114df3a1c6" providerId="ADAL" clId="{16E08580-272F-514C-B702-3CF319E83DFE}" dt="2025-01-15T22:41:49.118" v="4926" actId="1076"/>
          <ac:picMkLst>
            <pc:docMk/>
            <pc:sldMk cId="3458039782" sldId="273"/>
            <ac:picMk id="6" creationId="{DBFDE93D-549F-C0F6-4A92-28D94FC69ED3}"/>
          </ac:picMkLst>
        </pc:picChg>
      </pc:sldChg>
      <pc:sldChg chg="addSp modSp new mod">
        <pc:chgData name="Bartosz Chadaś" userId="bf4117e1-cc34-4a5e-99d5-a3114df3a1c6" providerId="ADAL" clId="{16E08580-272F-514C-B702-3CF319E83DFE}" dt="2025-01-16T14:28:54.962" v="5226" actId="255"/>
        <pc:sldMkLst>
          <pc:docMk/>
          <pc:sldMk cId="3049769889" sldId="274"/>
        </pc:sldMkLst>
        <pc:spChg chg="mod">
          <ac:chgData name="Bartosz Chadaś" userId="bf4117e1-cc34-4a5e-99d5-a3114df3a1c6" providerId="ADAL" clId="{16E08580-272F-514C-B702-3CF319E83DFE}" dt="2025-01-15T22:38:16.448" v="4492" actId="20577"/>
          <ac:spMkLst>
            <pc:docMk/>
            <pc:sldMk cId="3049769889" sldId="274"/>
            <ac:spMk id="2" creationId="{BE42CFF2-E775-AA98-E71C-E01D78BA0784}"/>
          </ac:spMkLst>
        </pc:spChg>
        <pc:spChg chg="mod">
          <ac:chgData name="Bartosz Chadaś" userId="bf4117e1-cc34-4a5e-99d5-a3114df3a1c6" providerId="ADAL" clId="{16E08580-272F-514C-B702-3CF319E83DFE}" dt="2025-01-16T14:28:54.962" v="5226" actId="255"/>
          <ac:spMkLst>
            <pc:docMk/>
            <pc:sldMk cId="3049769889" sldId="274"/>
            <ac:spMk id="3" creationId="{4353703A-176D-2AF0-5C92-DB567926D94A}"/>
          </ac:spMkLst>
        </pc:spChg>
        <pc:spChg chg="add mod">
          <ac:chgData name="Bartosz Chadaś" userId="bf4117e1-cc34-4a5e-99d5-a3114df3a1c6" providerId="ADAL" clId="{16E08580-272F-514C-B702-3CF319E83DFE}" dt="2025-01-15T22:38:38.845" v="4496" actId="1582"/>
          <ac:spMkLst>
            <pc:docMk/>
            <pc:sldMk cId="3049769889" sldId="274"/>
            <ac:spMk id="5" creationId="{D92CEAE6-A02C-77A8-81A1-1FD48DE9535C}"/>
          </ac:spMkLst>
        </pc:spChg>
        <pc:picChg chg="add mod">
          <ac:chgData name="Bartosz Chadaś" userId="bf4117e1-cc34-4a5e-99d5-a3114df3a1c6" providerId="ADAL" clId="{16E08580-272F-514C-B702-3CF319E83DFE}" dt="2025-01-15T22:38:06.163" v="4450" actId="1076"/>
          <ac:picMkLst>
            <pc:docMk/>
            <pc:sldMk cId="3049769889" sldId="274"/>
            <ac:picMk id="4" creationId="{EB30073A-F419-A9FF-54D4-27E375C04F81}"/>
          </ac:picMkLst>
        </pc:picChg>
        <pc:picChg chg="add mod">
          <ac:chgData name="Bartosz Chadaś" userId="bf4117e1-cc34-4a5e-99d5-a3114df3a1c6" providerId="ADAL" clId="{16E08580-272F-514C-B702-3CF319E83DFE}" dt="2025-01-15T22:41:51.975" v="4927"/>
          <ac:picMkLst>
            <pc:docMk/>
            <pc:sldMk cId="3049769889" sldId="274"/>
            <ac:picMk id="6" creationId="{B7C52237-9D5F-0ED1-B39E-01FF86EAADFC}"/>
          </ac:picMkLst>
        </pc:picChg>
      </pc:sldChg>
      <pc:sldChg chg="addSp delSp modSp new mod">
        <pc:chgData name="Bartosz Chadaś" userId="bf4117e1-cc34-4a5e-99d5-a3114df3a1c6" providerId="ADAL" clId="{16E08580-272F-514C-B702-3CF319E83DFE}" dt="2025-01-16T14:28:15.327" v="5222" actId="255"/>
        <pc:sldMkLst>
          <pc:docMk/>
          <pc:sldMk cId="2942794606" sldId="275"/>
        </pc:sldMkLst>
        <pc:spChg chg="mod">
          <ac:chgData name="Bartosz Chadaś" userId="bf4117e1-cc34-4a5e-99d5-a3114df3a1c6" providerId="ADAL" clId="{16E08580-272F-514C-B702-3CF319E83DFE}" dt="2025-01-15T22:44:34.065" v="4991" actId="20577"/>
          <ac:spMkLst>
            <pc:docMk/>
            <pc:sldMk cId="2942794606" sldId="275"/>
            <ac:spMk id="2" creationId="{0D816EEE-8965-1200-261A-5A286290028E}"/>
          </ac:spMkLst>
        </pc:spChg>
        <pc:spChg chg="add del mod">
          <ac:chgData name="Bartosz Chadaś" userId="bf4117e1-cc34-4a5e-99d5-a3114df3a1c6" providerId="ADAL" clId="{16E08580-272F-514C-B702-3CF319E83DFE}" dt="2025-01-16T14:28:15.327" v="5222" actId="255"/>
          <ac:spMkLst>
            <pc:docMk/>
            <pc:sldMk cId="2942794606" sldId="275"/>
            <ac:spMk id="3" creationId="{4A90E2B7-8846-32BD-C993-51AFDF3DCA83}"/>
          </ac:spMkLst>
        </pc:spChg>
        <pc:graphicFrameChg chg="add del mod modGraphic">
          <ac:chgData name="Bartosz Chadaś" userId="bf4117e1-cc34-4a5e-99d5-a3114df3a1c6" providerId="ADAL" clId="{16E08580-272F-514C-B702-3CF319E83DFE}" dt="2025-01-15T22:45:52.054" v="4996"/>
          <ac:graphicFrameMkLst>
            <pc:docMk/>
            <pc:sldMk cId="2942794606" sldId="275"/>
            <ac:graphicFrameMk id="5" creationId="{F5C131D3-E7EA-9C14-44CC-D711FC10DDF9}"/>
          </ac:graphicFrameMkLst>
        </pc:graphicFrameChg>
        <pc:picChg chg="add mod">
          <ac:chgData name="Bartosz Chadaś" userId="bf4117e1-cc34-4a5e-99d5-a3114df3a1c6" providerId="ADAL" clId="{16E08580-272F-514C-B702-3CF319E83DFE}" dt="2025-01-15T22:44:39.110" v="4992"/>
          <ac:picMkLst>
            <pc:docMk/>
            <pc:sldMk cId="2942794606" sldId="275"/>
            <ac:picMk id="4" creationId="{28B706EA-95AB-5CAB-010A-B618076C540C}"/>
          </ac:picMkLst>
        </pc:picChg>
        <pc:picChg chg="add mod">
          <ac:chgData name="Bartosz Chadaś" userId="bf4117e1-cc34-4a5e-99d5-a3114df3a1c6" providerId="ADAL" clId="{16E08580-272F-514C-B702-3CF319E83DFE}" dt="2025-01-15T22:46:44.728" v="5001" actId="1076"/>
          <ac:picMkLst>
            <pc:docMk/>
            <pc:sldMk cId="2942794606" sldId="275"/>
            <ac:picMk id="6" creationId="{8593D334-0B51-7D09-3ECA-A35213B1A4EF}"/>
          </ac:picMkLst>
        </pc:picChg>
      </pc:sldChg>
      <pc:sldChg chg="addSp modSp new mod">
        <pc:chgData name="Bartosz Chadaś" userId="bf4117e1-cc34-4a5e-99d5-a3114df3a1c6" providerId="ADAL" clId="{16E08580-272F-514C-B702-3CF319E83DFE}" dt="2025-01-16T14:28:45.807" v="5225" actId="255"/>
        <pc:sldMkLst>
          <pc:docMk/>
          <pc:sldMk cId="4205970815" sldId="276"/>
        </pc:sldMkLst>
        <pc:spChg chg="mod">
          <ac:chgData name="Bartosz Chadaś" userId="bf4117e1-cc34-4a5e-99d5-a3114df3a1c6" providerId="ADAL" clId="{16E08580-272F-514C-B702-3CF319E83DFE}" dt="2025-01-16T14:22:01.922" v="5214" actId="20577"/>
          <ac:spMkLst>
            <pc:docMk/>
            <pc:sldMk cId="4205970815" sldId="276"/>
            <ac:spMk id="2" creationId="{36290EBC-FB9B-EF6E-F728-7419813446C7}"/>
          </ac:spMkLst>
        </pc:spChg>
        <pc:spChg chg="mod">
          <ac:chgData name="Bartosz Chadaś" userId="bf4117e1-cc34-4a5e-99d5-a3114df3a1c6" providerId="ADAL" clId="{16E08580-272F-514C-B702-3CF319E83DFE}" dt="2025-01-16T14:28:45.807" v="5225" actId="255"/>
          <ac:spMkLst>
            <pc:docMk/>
            <pc:sldMk cId="4205970815" sldId="276"/>
            <ac:spMk id="3" creationId="{59730258-0569-662D-4417-03110BE62CD9}"/>
          </ac:spMkLst>
        </pc:spChg>
        <pc:picChg chg="add mod">
          <ac:chgData name="Bartosz Chadaś" userId="bf4117e1-cc34-4a5e-99d5-a3114df3a1c6" providerId="ADAL" clId="{16E08580-272F-514C-B702-3CF319E83DFE}" dt="2025-01-16T14:22:06.666" v="5215"/>
          <ac:picMkLst>
            <pc:docMk/>
            <pc:sldMk cId="4205970815" sldId="276"/>
            <ac:picMk id="4" creationId="{BB328646-89E9-1B56-80A8-B3E7B80CA0E6}"/>
          </ac:picMkLst>
        </pc:picChg>
      </pc:sldChg>
      <pc:sldChg chg="modSp add mod ord">
        <pc:chgData name="Bartosz Chadaś" userId="bf4117e1-cc34-4a5e-99d5-a3114df3a1c6" providerId="ADAL" clId="{16E08580-272F-514C-B702-3CF319E83DFE}" dt="2025-01-20T21:08:07.869" v="6390" actId="27636"/>
        <pc:sldMkLst>
          <pc:docMk/>
          <pc:sldMk cId="19346059" sldId="277"/>
        </pc:sldMkLst>
        <pc:spChg chg="mod">
          <ac:chgData name="Bartosz Chadaś" userId="bf4117e1-cc34-4a5e-99d5-a3114df3a1c6" providerId="ADAL" clId="{16E08580-272F-514C-B702-3CF319E83DFE}" dt="2025-01-20T21:08:07.869" v="6390" actId="27636"/>
          <ac:spMkLst>
            <pc:docMk/>
            <pc:sldMk cId="19346059" sldId="277"/>
            <ac:spMk id="3" creationId="{1690BF60-57B2-0DB3-6C96-1A830F4B9C8B}"/>
          </ac:spMkLst>
        </pc:spChg>
      </pc:sldChg>
      <pc:sldChg chg="addSp modSp new mod">
        <pc:chgData name="Bartosz Chadaś" userId="bf4117e1-cc34-4a5e-99d5-a3114df3a1c6" providerId="ADAL" clId="{16E08580-272F-514C-B702-3CF319E83DFE}" dt="2025-01-16T14:47:05.536" v="5414" actId="11529"/>
        <pc:sldMkLst>
          <pc:docMk/>
          <pc:sldMk cId="1816300928" sldId="278"/>
        </pc:sldMkLst>
        <pc:spChg chg="mod">
          <ac:chgData name="Bartosz Chadaś" userId="bf4117e1-cc34-4a5e-99d5-a3114df3a1c6" providerId="ADAL" clId="{16E08580-272F-514C-B702-3CF319E83DFE}" dt="2025-01-16T14:39:43.662" v="5266" actId="20577"/>
          <ac:spMkLst>
            <pc:docMk/>
            <pc:sldMk cId="1816300928" sldId="278"/>
            <ac:spMk id="2" creationId="{B48EA134-3BC7-CB5D-FE84-B19DDADFE2E5}"/>
          </ac:spMkLst>
        </pc:spChg>
        <pc:spChg chg="mod">
          <ac:chgData name="Bartosz Chadaś" userId="bf4117e1-cc34-4a5e-99d5-a3114df3a1c6" providerId="ADAL" clId="{16E08580-272F-514C-B702-3CF319E83DFE}" dt="2025-01-16T14:44:20.469" v="5398" actId="20577"/>
          <ac:spMkLst>
            <pc:docMk/>
            <pc:sldMk cId="1816300928" sldId="278"/>
            <ac:spMk id="3" creationId="{C30A9034-7C88-9E89-756A-4E2B086DEFFC}"/>
          </ac:spMkLst>
        </pc:spChg>
        <pc:spChg chg="add mod">
          <ac:chgData name="Bartosz Chadaś" userId="bf4117e1-cc34-4a5e-99d5-a3114df3a1c6" providerId="ADAL" clId="{16E08580-272F-514C-B702-3CF319E83DFE}" dt="2025-01-16T14:46:33.901" v="5409" actId="14100"/>
          <ac:spMkLst>
            <pc:docMk/>
            <pc:sldMk cId="1816300928" sldId="278"/>
            <ac:spMk id="6" creationId="{29717BBF-64E4-5EEB-7C16-07DFF381F89E}"/>
          </ac:spMkLst>
        </pc:spChg>
        <pc:picChg chg="add mod">
          <ac:chgData name="Bartosz Chadaś" userId="bf4117e1-cc34-4a5e-99d5-a3114df3a1c6" providerId="ADAL" clId="{16E08580-272F-514C-B702-3CF319E83DFE}" dt="2025-01-16T14:39:49.341" v="5267"/>
          <ac:picMkLst>
            <pc:docMk/>
            <pc:sldMk cId="1816300928" sldId="278"/>
            <ac:picMk id="4" creationId="{D0DDA92F-9527-4BD5-0016-03C4095505CC}"/>
          </ac:picMkLst>
        </pc:picChg>
        <pc:picChg chg="add mod">
          <ac:chgData name="Bartosz Chadaś" userId="bf4117e1-cc34-4a5e-99d5-a3114df3a1c6" providerId="ADAL" clId="{16E08580-272F-514C-B702-3CF319E83DFE}" dt="2025-01-16T14:46:37.725" v="5411" actId="1076"/>
          <ac:picMkLst>
            <pc:docMk/>
            <pc:sldMk cId="1816300928" sldId="278"/>
            <ac:picMk id="5" creationId="{65B7714A-83A4-8816-CD95-D7F70CD26E67}"/>
          </ac:picMkLst>
        </pc:picChg>
        <pc:cxnChg chg="add">
          <ac:chgData name="Bartosz Chadaś" userId="bf4117e1-cc34-4a5e-99d5-a3114df3a1c6" providerId="ADAL" clId="{16E08580-272F-514C-B702-3CF319E83DFE}" dt="2025-01-16T14:46:47.073" v="5412" actId="11529"/>
          <ac:cxnSpMkLst>
            <pc:docMk/>
            <pc:sldMk cId="1816300928" sldId="278"/>
            <ac:cxnSpMk id="8" creationId="{1868FAEB-8670-E6FA-8773-7DB243232E2C}"/>
          </ac:cxnSpMkLst>
        </pc:cxnChg>
        <pc:cxnChg chg="add">
          <ac:chgData name="Bartosz Chadaś" userId="bf4117e1-cc34-4a5e-99d5-a3114df3a1c6" providerId="ADAL" clId="{16E08580-272F-514C-B702-3CF319E83DFE}" dt="2025-01-16T14:46:55.531" v="5413" actId="11529"/>
          <ac:cxnSpMkLst>
            <pc:docMk/>
            <pc:sldMk cId="1816300928" sldId="278"/>
            <ac:cxnSpMk id="10" creationId="{9D7B5401-68DB-514D-F024-0B1A46D3F01C}"/>
          </ac:cxnSpMkLst>
        </pc:cxnChg>
        <pc:cxnChg chg="add">
          <ac:chgData name="Bartosz Chadaś" userId="bf4117e1-cc34-4a5e-99d5-a3114df3a1c6" providerId="ADAL" clId="{16E08580-272F-514C-B702-3CF319E83DFE}" dt="2025-01-16T14:47:05.536" v="5414" actId="11529"/>
          <ac:cxnSpMkLst>
            <pc:docMk/>
            <pc:sldMk cId="1816300928" sldId="278"/>
            <ac:cxnSpMk id="12" creationId="{CE6E26B7-9B08-10C4-595F-712A4B576061}"/>
          </ac:cxnSpMkLst>
        </pc:cxnChg>
      </pc:sldChg>
      <pc:sldChg chg="addSp delSp modSp new mod">
        <pc:chgData name="Bartosz Chadaś" userId="bf4117e1-cc34-4a5e-99d5-a3114df3a1c6" providerId="ADAL" clId="{16E08580-272F-514C-B702-3CF319E83DFE}" dt="2025-01-16T15:35:30.746" v="6070" actId="1076"/>
        <pc:sldMkLst>
          <pc:docMk/>
          <pc:sldMk cId="3197251759" sldId="279"/>
        </pc:sldMkLst>
        <pc:spChg chg="mod">
          <ac:chgData name="Bartosz Chadaś" userId="bf4117e1-cc34-4a5e-99d5-a3114df3a1c6" providerId="ADAL" clId="{16E08580-272F-514C-B702-3CF319E83DFE}" dt="2025-01-16T14:49:32.526" v="5453" actId="20577"/>
          <ac:spMkLst>
            <pc:docMk/>
            <pc:sldMk cId="3197251759" sldId="279"/>
            <ac:spMk id="2" creationId="{1016FD38-7D9F-3361-4A61-FAC166C23F48}"/>
          </ac:spMkLst>
        </pc:spChg>
        <pc:spChg chg="mod">
          <ac:chgData name="Bartosz Chadaś" userId="bf4117e1-cc34-4a5e-99d5-a3114df3a1c6" providerId="ADAL" clId="{16E08580-272F-514C-B702-3CF319E83DFE}" dt="2025-01-16T14:54:51.193" v="5583" actId="1076"/>
          <ac:spMkLst>
            <pc:docMk/>
            <pc:sldMk cId="3197251759" sldId="279"/>
            <ac:spMk id="3" creationId="{BAFFEACE-87E7-BA1E-CF91-6C43673E7229}"/>
          </ac:spMkLst>
        </pc:spChg>
        <pc:picChg chg="add mod">
          <ac:chgData name="Bartosz Chadaś" userId="bf4117e1-cc34-4a5e-99d5-a3114df3a1c6" providerId="ADAL" clId="{16E08580-272F-514C-B702-3CF319E83DFE}" dt="2025-01-16T14:47:22.841" v="5416"/>
          <ac:picMkLst>
            <pc:docMk/>
            <pc:sldMk cId="3197251759" sldId="279"/>
            <ac:picMk id="4" creationId="{7BCE9DF1-3ED5-63E1-3261-91086766E6D8}"/>
          </ac:picMkLst>
        </pc:picChg>
        <pc:picChg chg="add del mod">
          <ac:chgData name="Bartosz Chadaś" userId="bf4117e1-cc34-4a5e-99d5-a3114df3a1c6" providerId="ADAL" clId="{16E08580-272F-514C-B702-3CF319E83DFE}" dt="2025-01-16T15:15:35.170" v="5642" actId="21"/>
          <ac:picMkLst>
            <pc:docMk/>
            <pc:sldMk cId="3197251759" sldId="279"/>
            <ac:picMk id="5" creationId="{72A148DD-6E2B-DDC8-0364-AA156E52F26C}"/>
          </ac:picMkLst>
        </pc:picChg>
        <pc:picChg chg="add del mod">
          <ac:chgData name="Bartosz Chadaś" userId="bf4117e1-cc34-4a5e-99d5-a3114df3a1c6" providerId="ADAL" clId="{16E08580-272F-514C-B702-3CF319E83DFE}" dt="2025-01-16T15:35:24.921" v="6068" actId="21"/>
          <ac:picMkLst>
            <pc:docMk/>
            <pc:sldMk cId="3197251759" sldId="279"/>
            <ac:picMk id="6" creationId="{993673A2-C204-A199-A546-5C2CDA76E040}"/>
          </ac:picMkLst>
        </pc:picChg>
        <pc:picChg chg="add mod">
          <ac:chgData name="Bartosz Chadaś" userId="bf4117e1-cc34-4a5e-99d5-a3114df3a1c6" providerId="ADAL" clId="{16E08580-272F-514C-B702-3CF319E83DFE}" dt="2025-01-16T15:35:30.746" v="6070" actId="1076"/>
          <ac:picMkLst>
            <pc:docMk/>
            <pc:sldMk cId="3197251759" sldId="279"/>
            <ac:picMk id="7" creationId="{4A02D371-FED5-9959-757B-AFE55D43F6B8}"/>
          </ac:picMkLst>
        </pc:picChg>
      </pc:sldChg>
      <pc:sldChg chg="addSp delSp modSp new mod">
        <pc:chgData name="Bartosz Chadaś" userId="bf4117e1-cc34-4a5e-99d5-a3114df3a1c6" providerId="ADAL" clId="{16E08580-272F-514C-B702-3CF319E83DFE}" dt="2025-01-16T15:41:49.151" v="6205" actId="20577"/>
        <pc:sldMkLst>
          <pc:docMk/>
          <pc:sldMk cId="3961540617" sldId="280"/>
        </pc:sldMkLst>
        <pc:spChg chg="mod">
          <ac:chgData name="Bartosz Chadaś" userId="bf4117e1-cc34-4a5e-99d5-a3114df3a1c6" providerId="ADAL" clId="{16E08580-272F-514C-B702-3CF319E83DFE}" dt="2025-01-16T15:13:58.820" v="5637" actId="20577"/>
          <ac:spMkLst>
            <pc:docMk/>
            <pc:sldMk cId="3961540617" sldId="280"/>
            <ac:spMk id="2" creationId="{7B835CA7-5DFE-5B54-9D70-B7D72F6317DC}"/>
          </ac:spMkLst>
        </pc:spChg>
        <pc:spChg chg="add del mod">
          <ac:chgData name="Bartosz Chadaś" userId="bf4117e1-cc34-4a5e-99d5-a3114df3a1c6" providerId="ADAL" clId="{16E08580-272F-514C-B702-3CF319E83DFE}" dt="2025-01-16T15:27:52.453" v="5848" actId="21"/>
          <ac:spMkLst>
            <pc:docMk/>
            <pc:sldMk cId="3961540617" sldId="280"/>
            <ac:spMk id="3" creationId="{F743A173-E7C5-B8B2-3407-E601492C36DC}"/>
          </ac:spMkLst>
        </pc:spChg>
        <pc:spChg chg="add mod">
          <ac:chgData name="Bartosz Chadaś" userId="bf4117e1-cc34-4a5e-99d5-a3114df3a1c6" providerId="ADAL" clId="{16E08580-272F-514C-B702-3CF319E83DFE}" dt="2025-01-16T15:31:17.220" v="5850" actId="1076"/>
          <ac:spMkLst>
            <pc:docMk/>
            <pc:sldMk cId="3961540617" sldId="280"/>
            <ac:spMk id="6" creationId="{6A45D56D-AD25-0CBB-66B8-9FF95CB78951}"/>
          </ac:spMkLst>
        </pc:spChg>
        <pc:spChg chg="add mod">
          <ac:chgData name="Bartosz Chadaś" userId="bf4117e1-cc34-4a5e-99d5-a3114df3a1c6" providerId="ADAL" clId="{16E08580-272F-514C-B702-3CF319E83DFE}" dt="2025-01-16T15:31:17.220" v="5850" actId="1076"/>
          <ac:spMkLst>
            <pc:docMk/>
            <pc:sldMk cId="3961540617" sldId="280"/>
            <ac:spMk id="7" creationId="{47C73FB6-CB58-E0B9-CD11-298B3A09A716}"/>
          </ac:spMkLst>
        </pc:spChg>
        <pc:spChg chg="add mod">
          <ac:chgData name="Bartosz Chadaś" userId="bf4117e1-cc34-4a5e-99d5-a3114df3a1c6" providerId="ADAL" clId="{16E08580-272F-514C-B702-3CF319E83DFE}" dt="2025-01-16T15:31:17.220" v="5850" actId="1076"/>
          <ac:spMkLst>
            <pc:docMk/>
            <pc:sldMk cId="3961540617" sldId="280"/>
            <ac:spMk id="8" creationId="{CD011945-E739-B6EE-0A52-4CAD81330493}"/>
          </ac:spMkLst>
        </pc:spChg>
        <pc:spChg chg="add mod">
          <ac:chgData name="Bartosz Chadaś" userId="bf4117e1-cc34-4a5e-99d5-a3114df3a1c6" providerId="ADAL" clId="{16E08580-272F-514C-B702-3CF319E83DFE}" dt="2025-01-16T15:31:17.220" v="5850" actId="1076"/>
          <ac:spMkLst>
            <pc:docMk/>
            <pc:sldMk cId="3961540617" sldId="280"/>
            <ac:spMk id="23" creationId="{8541A63C-93A8-F298-130A-E7F5E0FE8EE9}"/>
          </ac:spMkLst>
        </pc:spChg>
        <pc:spChg chg="add mod">
          <ac:chgData name="Bartosz Chadaś" userId="bf4117e1-cc34-4a5e-99d5-a3114df3a1c6" providerId="ADAL" clId="{16E08580-272F-514C-B702-3CF319E83DFE}" dt="2025-01-16T15:31:17.220" v="5850" actId="1076"/>
          <ac:spMkLst>
            <pc:docMk/>
            <pc:sldMk cId="3961540617" sldId="280"/>
            <ac:spMk id="24" creationId="{03933974-D96B-6754-EB43-263E5DBC692C}"/>
          </ac:spMkLst>
        </pc:spChg>
        <pc:spChg chg="add mod">
          <ac:chgData name="Bartosz Chadaś" userId="bf4117e1-cc34-4a5e-99d5-a3114df3a1c6" providerId="ADAL" clId="{16E08580-272F-514C-B702-3CF319E83DFE}" dt="2025-01-16T15:31:17.220" v="5850" actId="1076"/>
          <ac:spMkLst>
            <pc:docMk/>
            <pc:sldMk cId="3961540617" sldId="280"/>
            <ac:spMk id="30" creationId="{805F1A89-7427-A292-5AB9-7E124595AB48}"/>
          </ac:spMkLst>
        </pc:spChg>
        <pc:spChg chg="add del">
          <ac:chgData name="Bartosz Chadaś" userId="bf4117e1-cc34-4a5e-99d5-a3114df3a1c6" providerId="ADAL" clId="{16E08580-272F-514C-B702-3CF319E83DFE}" dt="2025-01-16T15:26:30.024" v="5846" actId="11529"/>
          <ac:spMkLst>
            <pc:docMk/>
            <pc:sldMk cId="3961540617" sldId="280"/>
            <ac:spMk id="31" creationId="{FEC655FC-B2AC-C1DB-85A0-430E4234B251}"/>
          </ac:spMkLst>
        </pc:spChg>
        <pc:spChg chg="add mod">
          <ac:chgData name="Bartosz Chadaś" userId="bf4117e1-cc34-4a5e-99d5-a3114df3a1c6" providerId="ADAL" clId="{16E08580-272F-514C-B702-3CF319E83DFE}" dt="2025-01-16T15:41:49.151" v="6205" actId="20577"/>
          <ac:spMkLst>
            <pc:docMk/>
            <pc:sldMk cId="3961540617" sldId="280"/>
            <ac:spMk id="33" creationId="{017B4BA7-627D-AA59-E3C5-629D81791B2E}"/>
          </ac:spMkLst>
        </pc:spChg>
        <pc:picChg chg="add mod">
          <ac:chgData name="Bartosz Chadaś" userId="bf4117e1-cc34-4a5e-99d5-a3114df3a1c6" providerId="ADAL" clId="{16E08580-272F-514C-B702-3CF319E83DFE}" dt="2025-01-16T14:55:07.849" v="5586"/>
          <ac:picMkLst>
            <pc:docMk/>
            <pc:sldMk cId="3961540617" sldId="280"/>
            <ac:picMk id="4" creationId="{960983CB-C18C-E3C0-2AA8-CC5648D7BBD6}"/>
          </ac:picMkLst>
        </pc:picChg>
        <pc:picChg chg="add mod">
          <ac:chgData name="Bartosz Chadaś" userId="bf4117e1-cc34-4a5e-99d5-a3114df3a1c6" providerId="ADAL" clId="{16E08580-272F-514C-B702-3CF319E83DFE}" dt="2025-01-16T15:31:17.220" v="5850" actId="1076"/>
          <ac:picMkLst>
            <pc:docMk/>
            <pc:sldMk cId="3961540617" sldId="280"/>
            <ac:picMk id="5" creationId="{BBCBF46B-0EF8-4B83-4636-E91C2360B9D1}"/>
          </ac:picMkLst>
        </pc:picChg>
        <pc:picChg chg="add del mod">
          <ac:chgData name="Bartosz Chadaś" userId="bf4117e1-cc34-4a5e-99d5-a3114df3a1c6" providerId="ADAL" clId="{16E08580-272F-514C-B702-3CF319E83DFE}" dt="2025-01-16T15:26:29.536" v="5845"/>
          <ac:picMkLst>
            <pc:docMk/>
            <pc:sldMk cId="3961540617" sldId="280"/>
            <ac:picMk id="32" creationId="{1AFDA2B8-1298-2C8B-7A6A-B8E34D64560F}"/>
          </ac:picMkLst>
        </pc:picChg>
        <pc:cxnChg chg="add mod">
          <ac:chgData name="Bartosz Chadaś" userId="bf4117e1-cc34-4a5e-99d5-a3114df3a1c6" providerId="ADAL" clId="{16E08580-272F-514C-B702-3CF319E83DFE}" dt="2025-01-16T15:31:17.220" v="5850" actId="1076"/>
          <ac:cxnSpMkLst>
            <pc:docMk/>
            <pc:sldMk cId="3961540617" sldId="280"/>
            <ac:cxnSpMk id="10" creationId="{C21CAE0E-B291-3A3D-CF99-3C7EE7CD77A0}"/>
          </ac:cxnSpMkLst>
        </pc:cxnChg>
        <pc:cxnChg chg="add del">
          <ac:chgData name="Bartosz Chadaś" userId="bf4117e1-cc34-4a5e-99d5-a3114df3a1c6" providerId="ADAL" clId="{16E08580-272F-514C-B702-3CF319E83DFE}" dt="2025-01-16T15:19:43.470" v="5659" actId="11529"/>
          <ac:cxnSpMkLst>
            <pc:docMk/>
            <pc:sldMk cId="3961540617" sldId="280"/>
            <ac:cxnSpMk id="18" creationId="{3E447950-1871-0D12-14E5-0FA132665F80}"/>
          </ac:cxnSpMkLst>
        </pc:cxnChg>
        <pc:cxnChg chg="add mod">
          <ac:chgData name="Bartosz Chadaś" userId="bf4117e1-cc34-4a5e-99d5-a3114df3a1c6" providerId="ADAL" clId="{16E08580-272F-514C-B702-3CF319E83DFE}" dt="2025-01-16T15:31:17.220" v="5850" actId="1076"/>
          <ac:cxnSpMkLst>
            <pc:docMk/>
            <pc:sldMk cId="3961540617" sldId="280"/>
            <ac:cxnSpMk id="20" creationId="{68E2E991-80BC-E791-21EB-3125A36026AB}"/>
          </ac:cxnSpMkLst>
        </pc:cxnChg>
        <pc:cxnChg chg="add del mod">
          <ac:chgData name="Bartosz Chadaś" userId="bf4117e1-cc34-4a5e-99d5-a3114df3a1c6" providerId="ADAL" clId="{16E08580-272F-514C-B702-3CF319E83DFE}" dt="2025-01-16T15:22:47.740" v="5753" actId="11529"/>
          <ac:cxnSpMkLst>
            <pc:docMk/>
            <pc:sldMk cId="3961540617" sldId="280"/>
            <ac:cxnSpMk id="26" creationId="{BDBFAF4C-4D52-5B75-49A0-CEED996FBF9C}"/>
          </ac:cxnSpMkLst>
        </pc:cxnChg>
        <pc:cxnChg chg="add mod">
          <ac:chgData name="Bartosz Chadaś" userId="bf4117e1-cc34-4a5e-99d5-a3114df3a1c6" providerId="ADAL" clId="{16E08580-272F-514C-B702-3CF319E83DFE}" dt="2025-01-16T15:31:17.220" v="5850" actId="1076"/>
          <ac:cxnSpMkLst>
            <pc:docMk/>
            <pc:sldMk cId="3961540617" sldId="280"/>
            <ac:cxnSpMk id="28" creationId="{EBE94E4E-CD15-460A-1EE3-4BF80CF5624F}"/>
          </ac:cxnSpMkLst>
        </pc:cxnChg>
      </pc:sldChg>
      <pc:sldChg chg="addSp delSp modSp new mod">
        <pc:chgData name="Bartosz Chadaś" userId="bf4117e1-cc34-4a5e-99d5-a3114df3a1c6" providerId="ADAL" clId="{16E08580-272F-514C-B702-3CF319E83DFE}" dt="2025-01-16T15:34:57.681" v="6066" actId="20577"/>
        <pc:sldMkLst>
          <pc:docMk/>
          <pc:sldMk cId="514965514" sldId="281"/>
        </pc:sldMkLst>
        <pc:spChg chg="mod">
          <ac:chgData name="Bartosz Chadaś" userId="bf4117e1-cc34-4a5e-99d5-a3114df3a1c6" providerId="ADAL" clId="{16E08580-272F-514C-B702-3CF319E83DFE}" dt="2025-01-16T15:31:45.765" v="5896" actId="20577"/>
          <ac:spMkLst>
            <pc:docMk/>
            <pc:sldMk cId="514965514" sldId="281"/>
            <ac:spMk id="2" creationId="{D1ACF946-E025-C7E3-A3C8-DC5B040AF08F}"/>
          </ac:spMkLst>
        </pc:spChg>
        <pc:spChg chg="mod">
          <ac:chgData name="Bartosz Chadaś" userId="bf4117e1-cc34-4a5e-99d5-a3114df3a1c6" providerId="ADAL" clId="{16E08580-272F-514C-B702-3CF319E83DFE}" dt="2025-01-16T15:34:57.681" v="6066" actId="20577"/>
          <ac:spMkLst>
            <pc:docMk/>
            <pc:sldMk cId="514965514" sldId="281"/>
            <ac:spMk id="3" creationId="{60E44FB4-EB81-0F6E-F695-0C92A8C6E7FB}"/>
          </ac:spMkLst>
        </pc:spChg>
        <pc:picChg chg="add mod">
          <ac:chgData name="Bartosz Chadaś" userId="bf4117e1-cc34-4a5e-99d5-a3114df3a1c6" providerId="ADAL" clId="{16E08580-272F-514C-B702-3CF319E83DFE}" dt="2025-01-16T15:31:50.632" v="5897"/>
          <ac:picMkLst>
            <pc:docMk/>
            <pc:sldMk cId="514965514" sldId="281"/>
            <ac:picMk id="4" creationId="{EFDEEB93-63AF-1D33-9D42-FDCED570495C}"/>
          </ac:picMkLst>
        </pc:picChg>
        <pc:picChg chg="add del mod">
          <ac:chgData name="Bartosz Chadaś" userId="bf4117e1-cc34-4a5e-99d5-a3114df3a1c6" providerId="ADAL" clId="{16E08580-272F-514C-B702-3CF319E83DFE}" dt="2025-01-16T15:34:22.212" v="6060"/>
          <ac:picMkLst>
            <pc:docMk/>
            <pc:sldMk cId="514965514" sldId="281"/>
            <ac:picMk id="5" creationId="{6E9AF661-DA68-F419-ED8B-A16776DF8DBB}"/>
          </ac:picMkLst>
        </pc:picChg>
        <pc:picChg chg="add mod">
          <ac:chgData name="Bartosz Chadaś" userId="bf4117e1-cc34-4a5e-99d5-a3114df3a1c6" providerId="ADAL" clId="{16E08580-272F-514C-B702-3CF319E83DFE}" dt="2025-01-16T15:34:56.133" v="6063" actId="1076"/>
          <ac:picMkLst>
            <pc:docMk/>
            <pc:sldMk cId="514965514" sldId="281"/>
            <ac:picMk id="6" creationId="{BDFD8423-9FA7-A0E1-196B-EC36FCC7D3CD}"/>
          </ac:picMkLst>
        </pc:picChg>
      </pc:sldChg>
      <pc:sldChg chg="addSp modSp new">
        <pc:chgData name="Bartosz Chadaś" userId="bf4117e1-cc34-4a5e-99d5-a3114df3a1c6" providerId="ADAL" clId="{16E08580-272F-514C-B702-3CF319E83DFE}" dt="2025-01-16T15:36:16.881" v="6072"/>
        <pc:sldMkLst>
          <pc:docMk/>
          <pc:sldMk cId="2881074292" sldId="282"/>
        </pc:sldMkLst>
        <pc:picChg chg="add mod">
          <ac:chgData name="Bartosz Chadaś" userId="bf4117e1-cc34-4a5e-99d5-a3114df3a1c6" providerId="ADAL" clId="{16E08580-272F-514C-B702-3CF319E83DFE}" dt="2025-01-16T15:36:16.881" v="6072"/>
          <ac:picMkLst>
            <pc:docMk/>
            <pc:sldMk cId="2881074292" sldId="282"/>
            <ac:picMk id="4" creationId="{0C003C05-11B9-E9C1-B027-59B5DDB15722}"/>
          </ac:picMkLst>
        </pc:picChg>
      </pc:sldChg>
      <pc:sldChg chg="modSp add mod ord">
        <pc:chgData name="Bartosz Chadaś" userId="bf4117e1-cc34-4a5e-99d5-a3114df3a1c6" providerId="ADAL" clId="{16E08580-272F-514C-B702-3CF319E83DFE}" dt="2025-01-20T21:08:01.445" v="6388" actId="27636"/>
        <pc:sldMkLst>
          <pc:docMk/>
          <pc:sldMk cId="630619389" sldId="283"/>
        </pc:sldMkLst>
        <pc:spChg chg="mod">
          <ac:chgData name="Bartosz Chadaś" userId="bf4117e1-cc34-4a5e-99d5-a3114df3a1c6" providerId="ADAL" clId="{16E08580-272F-514C-B702-3CF319E83DFE}" dt="2025-01-20T21:08:01.445" v="6388" actId="27636"/>
          <ac:spMkLst>
            <pc:docMk/>
            <pc:sldMk cId="630619389" sldId="283"/>
            <ac:spMk id="3" creationId="{1690BF60-57B2-0DB3-6C96-1A830F4B9C8B}"/>
          </ac:spMkLst>
        </pc:spChg>
      </pc:sldChg>
      <pc:sldChg chg="addSp modSp new mod">
        <pc:chgData name="Bartosz Chadaś" userId="bf4117e1-cc34-4a5e-99d5-a3114df3a1c6" providerId="ADAL" clId="{16E08580-272F-514C-B702-3CF319E83DFE}" dt="2025-01-20T21:07:02.128" v="6356" actId="20577"/>
        <pc:sldMkLst>
          <pc:docMk/>
          <pc:sldMk cId="1525930100" sldId="284"/>
        </pc:sldMkLst>
        <pc:spChg chg="mod">
          <ac:chgData name="Bartosz Chadaś" userId="bf4117e1-cc34-4a5e-99d5-a3114df3a1c6" providerId="ADAL" clId="{16E08580-272F-514C-B702-3CF319E83DFE}" dt="2025-01-20T21:05:30.451" v="6229" actId="20577"/>
          <ac:spMkLst>
            <pc:docMk/>
            <pc:sldMk cId="1525930100" sldId="284"/>
            <ac:spMk id="2" creationId="{CBE6654D-2AAE-9222-8DAA-8EA5C75A920C}"/>
          </ac:spMkLst>
        </pc:spChg>
        <pc:spChg chg="mod">
          <ac:chgData name="Bartosz Chadaś" userId="bf4117e1-cc34-4a5e-99d5-a3114df3a1c6" providerId="ADAL" clId="{16E08580-272F-514C-B702-3CF319E83DFE}" dt="2025-01-20T21:07:02.128" v="6356" actId="20577"/>
          <ac:spMkLst>
            <pc:docMk/>
            <pc:sldMk cId="1525930100" sldId="284"/>
            <ac:spMk id="3" creationId="{D68A2220-8CAE-A086-4A16-B6A4CEB7FD37}"/>
          </ac:spMkLst>
        </pc:spChg>
        <pc:spChg chg="add mod">
          <ac:chgData name="Bartosz Chadaś" userId="bf4117e1-cc34-4a5e-99d5-a3114df3a1c6" providerId="ADAL" clId="{16E08580-272F-514C-B702-3CF319E83DFE}" dt="2025-01-20T21:05:51.877" v="6232" actId="208"/>
          <ac:spMkLst>
            <pc:docMk/>
            <pc:sldMk cId="1525930100" sldId="284"/>
            <ac:spMk id="6" creationId="{95044C92-DF52-2E6E-FCCB-C619D7F8A792}"/>
          </ac:spMkLst>
        </pc:spChg>
        <pc:spChg chg="add mod">
          <ac:chgData name="Bartosz Chadaś" userId="bf4117e1-cc34-4a5e-99d5-a3114df3a1c6" providerId="ADAL" clId="{16E08580-272F-514C-B702-3CF319E83DFE}" dt="2025-01-20T21:06:13.783" v="6238" actId="14100"/>
          <ac:spMkLst>
            <pc:docMk/>
            <pc:sldMk cId="1525930100" sldId="284"/>
            <ac:spMk id="7" creationId="{41C9C719-FEA5-1227-6E2E-B9715FA2D6C6}"/>
          </ac:spMkLst>
        </pc:spChg>
        <pc:picChg chg="add mod">
          <ac:chgData name="Bartosz Chadaś" userId="bf4117e1-cc34-4a5e-99d5-a3114df3a1c6" providerId="ADAL" clId="{16E08580-272F-514C-B702-3CF319E83DFE}" dt="2025-01-20T20:55:48.928" v="6207"/>
          <ac:picMkLst>
            <pc:docMk/>
            <pc:sldMk cId="1525930100" sldId="284"/>
            <ac:picMk id="4" creationId="{49A28DD6-7ED4-41C5-796F-FE9A453F579A}"/>
          </ac:picMkLst>
        </pc:picChg>
        <pc:picChg chg="add mod">
          <ac:chgData name="Bartosz Chadaś" userId="bf4117e1-cc34-4a5e-99d5-a3114df3a1c6" providerId="ADAL" clId="{16E08580-272F-514C-B702-3CF319E83DFE}" dt="2025-01-20T21:05:21.979" v="6209" actId="1076"/>
          <ac:picMkLst>
            <pc:docMk/>
            <pc:sldMk cId="1525930100" sldId="284"/>
            <ac:picMk id="5" creationId="{BFD74558-FD0A-2BAD-8485-CA2BF671EC82}"/>
          </ac:picMkLst>
        </pc:picChg>
      </pc:sldChg>
      <pc:sldChg chg="modSp add mod ord">
        <pc:chgData name="Bartosz Chadaś" userId="bf4117e1-cc34-4a5e-99d5-a3114df3a1c6" providerId="ADAL" clId="{16E08580-272F-514C-B702-3CF319E83DFE}" dt="2025-01-20T21:07:55.218" v="6386" actId="27636"/>
        <pc:sldMkLst>
          <pc:docMk/>
          <pc:sldMk cId="752446928" sldId="285"/>
        </pc:sldMkLst>
        <pc:spChg chg="mod">
          <ac:chgData name="Bartosz Chadaś" userId="bf4117e1-cc34-4a5e-99d5-a3114df3a1c6" providerId="ADAL" clId="{16E08580-272F-514C-B702-3CF319E83DFE}" dt="2025-01-20T21:07:55.218" v="6386" actId="27636"/>
          <ac:spMkLst>
            <pc:docMk/>
            <pc:sldMk cId="752446928" sldId="285"/>
            <ac:spMk id="3" creationId="{1690BF60-57B2-0DB3-6C96-1A830F4B9C8B}"/>
          </ac:spMkLst>
        </pc:spChg>
      </pc:sldChg>
      <pc:sldChg chg="add del">
        <pc:chgData name="Bartosz Chadaś" userId="bf4117e1-cc34-4a5e-99d5-a3114df3a1c6" providerId="ADAL" clId="{16E08580-272F-514C-B702-3CF319E83DFE}" dt="2025-01-20T21:08:43.418" v="6399" actId="2890"/>
        <pc:sldMkLst>
          <pc:docMk/>
          <pc:sldMk cId="3718153791" sldId="286"/>
        </pc:sldMkLst>
      </pc:sldChg>
      <pc:sldChg chg="addSp modSp new mod">
        <pc:chgData name="Bartosz Chadaś" userId="bf4117e1-cc34-4a5e-99d5-a3114df3a1c6" providerId="ADAL" clId="{16E08580-272F-514C-B702-3CF319E83DFE}" dt="2025-01-20T21:09:07.268" v="6427" actId="1076"/>
        <pc:sldMkLst>
          <pc:docMk/>
          <pc:sldMk cId="3840958863" sldId="286"/>
        </pc:sldMkLst>
        <pc:spChg chg="mod">
          <ac:chgData name="Bartosz Chadaś" userId="bf4117e1-cc34-4a5e-99d5-a3114df3a1c6" providerId="ADAL" clId="{16E08580-272F-514C-B702-3CF319E83DFE}" dt="2025-01-20T21:09:07.268" v="6427" actId="1076"/>
          <ac:spMkLst>
            <pc:docMk/>
            <pc:sldMk cId="3840958863" sldId="286"/>
            <ac:spMk id="2" creationId="{09B90EB9-F963-CEFE-F378-F6E2477E2B9E}"/>
          </ac:spMkLst>
        </pc:spChg>
        <pc:picChg chg="add mod">
          <ac:chgData name="Bartosz Chadaś" userId="bf4117e1-cc34-4a5e-99d5-a3114df3a1c6" providerId="ADAL" clId="{16E08580-272F-514C-B702-3CF319E83DFE}" dt="2025-01-20T21:08:52.488" v="6401"/>
          <ac:picMkLst>
            <pc:docMk/>
            <pc:sldMk cId="3840958863" sldId="286"/>
            <ac:picMk id="4" creationId="{31063DCA-A16A-6207-7E5B-C276DBF42EB1}"/>
          </ac:picMkLst>
        </pc:picChg>
      </pc:sldChg>
    </pc:docChg>
  </pc:docChgLst>
  <pc:docChgLst>
    <pc:chgData name="Bartosz Chadaś" userId="bf4117e1-cc34-4a5e-99d5-a3114df3a1c6" providerId="ADAL" clId="{78C26931-A586-EE4B-884D-F5504EA1F9F2}"/>
    <pc:docChg chg="undo custSel addSld modSld">
      <pc:chgData name="Bartosz Chadaś" userId="bf4117e1-cc34-4a5e-99d5-a3114df3a1c6" providerId="ADAL" clId="{78C26931-A586-EE4B-884D-F5504EA1F9F2}" dt="2024-11-30T07:44:59.520" v="669" actId="404"/>
      <pc:docMkLst>
        <pc:docMk/>
      </pc:docMkLst>
      <pc:sldChg chg="addSp delSp modSp mod setBg addAnim delAnim">
        <pc:chgData name="Bartosz Chadaś" userId="bf4117e1-cc34-4a5e-99d5-a3114df3a1c6" providerId="ADAL" clId="{78C26931-A586-EE4B-884D-F5504EA1F9F2}" dt="2024-11-30T07:22:56.834" v="122" actId="26606"/>
        <pc:sldMkLst>
          <pc:docMk/>
          <pc:sldMk cId="650317164" sldId="256"/>
        </pc:sldMkLst>
        <pc:spChg chg="mod">
          <ac:chgData name="Bartosz Chadaś" userId="bf4117e1-cc34-4a5e-99d5-a3114df3a1c6" providerId="ADAL" clId="{78C26931-A586-EE4B-884D-F5504EA1F9F2}" dt="2024-11-30T07:22:56.834" v="122" actId="26606"/>
          <ac:spMkLst>
            <pc:docMk/>
            <pc:sldMk cId="650317164" sldId="256"/>
            <ac:spMk id="2" creationId="{00000000-0000-0000-0000-000000000000}"/>
          </ac:spMkLst>
        </pc:spChg>
        <pc:spChg chg="mod">
          <ac:chgData name="Bartosz Chadaś" userId="bf4117e1-cc34-4a5e-99d5-a3114df3a1c6" providerId="ADAL" clId="{78C26931-A586-EE4B-884D-F5504EA1F9F2}" dt="2024-11-30T07:22:56.834" v="122" actId="26606"/>
          <ac:spMkLst>
            <pc:docMk/>
            <pc:sldMk cId="650317164" sldId="256"/>
            <ac:spMk id="3" creationId="{00000000-0000-0000-0000-000000000000}"/>
          </ac:spMkLst>
        </pc:spChg>
        <pc:spChg chg="add del mod">
          <ac:chgData name="Bartosz Chadaś" userId="bf4117e1-cc34-4a5e-99d5-a3114df3a1c6" providerId="ADAL" clId="{78C26931-A586-EE4B-884D-F5504EA1F9F2}" dt="2024-11-30T07:16:30.509" v="5" actId="21"/>
          <ac:spMkLst>
            <pc:docMk/>
            <pc:sldMk cId="650317164" sldId="256"/>
            <ac:spMk id="4" creationId="{46ADCAAD-2A83-CB96-E946-5B00EAF9EB52}"/>
          </ac:spMkLst>
        </pc:spChg>
        <pc:spChg chg="add del">
          <ac:chgData name="Bartosz Chadaś" userId="bf4117e1-cc34-4a5e-99d5-a3114df3a1c6" providerId="ADAL" clId="{78C26931-A586-EE4B-884D-F5504EA1F9F2}" dt="2024-11-30T07:17:56.944" v="10" actId="26606"/>
          <ac:spMkLst>
            <pc:docMk/>
            <pc:sldMk cId="650317164" sldId="256"/>
            <ac:spMk id="1037" creationId="{32E62931-8EB4-42BB-BAAB-D8757BE66D8E}"/>
          </ac:spMkLst>
        </pc:spChg>
        <pc:spChg chg="add del">
          <ac:chgData name="Bartosz Chadaś" userId="bf4117e1-cc34-4a5e-99d5-a3114df3a1c6" providerId="ADAL" clId="{78C26931-A586-EE4B-884D-F5504EA1F9F2}" dt="2024-11-30T07:17:58.817" v="12" actId="26606"/>
          <ac:spMkLst>
            <pc:docMk/>
            <pc:sldMk cId="650317164" sldId="256"/>
            <ac:spMk id="1039" creationId="{658970D8-8D1D-4B5C-894B-E871CC86543D}"/>
          </ac:spMkLst>
        </pc:spChg>
        <pc:spChg chg="add del">
          <ac:chgData name="Bartosz Chadaś" userId="bf4117e1-cc34-4a5e-99d5-a3114df3a1c6" providerId="ADAL" clId="{78C26931-A586-EE4B-884D-F5504EA1F9F2}" dt="2024-11-30T07:17:58.817" v="12" actId="26606"/>
          <ac:spMkLst>
            <pc:docMk/>
            <pc:sldMk cId="650317164" sldId="256"/>
            <ac:spMk id="1040" creationId="{362D44EE-C852-4460-B8B5-C4F2BC20510C}"/>
          </ac:spMkLst>
        </pc:spChg>
        <pc:spChg chg="add del">
          <ac:chgData name="Bartosz Chadaś" userId="bf4117e1-cc34-4a5e-99d5-a3114df3a1c6" providerId="ADAL" clId="{78C26931-A586-EE4B-884D-F5504EA1F9F2}" dt="2024-11-30T07:17:58.817" v="12" actId="26606"/>
          <ac:spMkLst>
            <pc:docMk/>
            <pc:sldMk cId="650317164" sldId="256"/>
            <ac:spMk id="1041" creationId="{F227E5B6-9132-43CA-B503-37A18562ADF2}"/>
          </ac:spMkLst>
        </pc:spChg>
        <pc:spChg chg="add del">
          <ac:chgData name="Bartosz Chadaś" userId="bf4117e1-cc34-4a5e-99d5-a3114df3a1c6" providerId="ADAL" clId="{78C26931-A586-EE4B-884D-F5504EA1F9F2}" dt="2024-11-30T07:17:58.817" v="12" actId="26606"/>
          <ac:spMkLst>
            <pc:docMk/>
            <pc:sldMk cId="650317164" sldId="256"/>
            <ac:spMk id="1043" creationId="{03C2051E-A88D-48E5-BACF-AAED17892722}"/>
          </ac:spMkLst>
        </pc:spChg>
        <pc:spChg chg="add del">
          <ac:chgData name="Bartosz Chadaś" userId="bf4117e1-cc34-4a5e-99d5-a3114df3a1c6" providerId="ADAL" clId="{78C26931-A586-EE4B-884D-F5504EA1F9F2}" dt="2024-11-30T07:17:58.817" v="12" actId="26606"/>
          <ac:spMkLst>
            <pc:docMk/>
            <pc:sldMk cId="650317164" sldId="256"/>
            <ac:spMk id="1045" creationId="{7821A508-2985-4905-874A-527429BAABFA}"/>
          </ac:spMkLst>
        </pc:spChg>
        <pc:spChg chg="add del">
          <ac:chgData name="Bartosz Chadaś" userId="bf4117e1-cc34-4a5e-99d5-a3114df3a1c6" providerId="ADAL" clId="{78C26931-A586-EE4B-884D-F5504EA1F9F2}" dt="2024-11-30T07:17:58.817" v="12" actId="26606"/>
          <ac:spMkLst>
            <pc:docMk/>
            <pc:sldMk cId="650317164" sldId="256"/>
            <ac:spMk id="1047" creationId="{D2929CB1-0E3C-4B2D-ADC5-0154FB33BA44}"/>
          </ac:spMkLst>
        </pc:spChg>
        <pc:spChg chg="add del">
          <ac:chgData name="Bartosz Chadaś" userId="bf4117e1-cc34-4a5e-99d5-a3114df3a1c6" providerId="ADAL" clId="{78C26931-A586-EE4B-884D-F5504EA1F9F2}" dt="2024-11-30T07:17:58.817" v="12" actId="26606"/>
          <ac:spMkLst>
            <pc:docMk/>
            <pc:sldMk cId="650317164" sldId="256"/>
            <ac:spMk id="1049" creationId="{5F2F0C84-BE8C-4DC2-A6D3-30349A801D5C}"/>
          </ac:spMkLst>
        </pc:spChg>
        <pc:spChg chg="add del">
          <ac:chgData name="Bartosz Chadaś" userId="bf4117e1-cc34-4a5e-99d5-a3114df3a1c6" providerId="ADAL" clId="{78C26931-A586-EE4B-884D-F5504EA1F9F2}" dt="2024-11-30T07:22:04.183" v="105" actId="26606"/>
          <ac:spMkLst>
            <pc:docMk/>
            <pc:sldMk cId="650317164" sldId="256"/>
            <ac:spMk id="1051" creationId="{A3363022-C969-41E9-8EB2-E4C94908C1FA}"/>
          </ac:spMkLst>
        </pc:spChg>
        <pc:spChg chg="add del">
          <ac:chgData name="Bartosz Chadaś" userId="bf4117e1-cc34-4a5e-99d5-a3114df3a1c6" providerId="ADAL" clId="{78C26931-A586-EE4B-884D-F5504EA1F9F2}" dt="2024-11-30T07:22:04.183" v="105" actId="26606"/>
          <ac:spMkLst>
            <pc:docMk/>
            <pc:sldMk cId="650317164" sldId="256"/>
            <ac:spMk id="1052" creationId="{8D1AD6B3-BE88-4CEB-BA17-790657CC4729}"/>
          </ac:spMkLst>
        </pc:spChg>
        <pc:spChg chg="add del">
          <ac:chgData name="Bartosz Chadaś" userId="bf4117e1-cc34-4a5e-99d5-a3114df3a1c6" providerId="ADAL" clId="{78C26931-A586-EE4B-884D-F5504EA1F9F2}" dt="2024-11-30T07:21:46.038" v="100" actId="26606"/>
          <ac:spMkLst>
            <pc:docMk/>
            <pc:sldMk cId="650317164" sldId="256"/>
            <ac:spMk id="1059" creationId="{9C6777B5-64F4-4200-B099-34168B69FE53}"/>
          </ac:spMkLst>
        </pc:spChg>
        <pc:spChg chg="add del">
          <ac:chgData name="Bartosz Chadaś" userId="bf4117e1-cc34-4a5e-99d5-a3114df3a1c6" providerId="ADAL" clId="{78C26931-A586-EE4B-884D-F5504EA1F9F2}" dt="2024-11-30T07:21:46.038" v="100" actId="26606"/>
          <ac:spMkLst>
            <pc:docMk/>
            <pc:sldMk cId="650317164" sldId="256"/>
            <ac:spMk id="1061" creationId="{9B37791B-B040-4694-BFDC-8DD132D86E8E}"/>
          </ac:spMkLst>
        </pc:spChg>
        <pc:spChg chg="add del">
          <ac:chgData name="Bartosz Chadaś" userId="bf4117e1-cc34-4a5e-99d5-a3114df3a1c6" providerId="ADAL" clId="{78C26931-A586-EE4B-884D-F5504EA1F9F2}" dt="2024-11-30T07:22:04.173" v="104" actId="26606"/>
          <ac:spMkLst>
            <pc:docMk/>
            <pc:sldMk cId="650317164" sldId="256"/>
            <ac:spMk id="1066" creationId="{B81933D1-5615-42C7-9C0B-4EB7105CCE2D}"/>
          </ac:spMkLst>
        </pc:spChg>
        <pc:spChg chg="add del">
          <ac:chgData name="Bartosz Chadaś" userId="bf4117e1-cc34-4a5e-99d5-a3114df3a1c6" providerId="ADAL" clId="{78C26931-A586-EE4B-884D-F5504EA1F9F2}" dt="2024-11-30T07:21:54.885" v="102" actId="26606"/>
          <ac:spMkLst>
            <pc:docMk/>
            <pc:sldMk cId="650317164" sldId="256"/>
            <ac:spMk id="1067" creationId="{91DC6ABD-215C-4EA8-A483-CEF5B99AB385}"/>
          </ac:spMkLst>
        </pc:spChg>
        <pc:spChg chg="add del">
          <ac:chgData name="Bartosz Chadaś" userId="bf4117e1-cc34-4a5e-99d5-a3114df3a1c6" providerId="ADAL" clId="{78C26931-A586-EE4B-884D-F5504EA1F9F2}" dt="2024-11-30T07:21:54.885" v="102" actId="26606"/>
          <ac:spMkLst>
            <pc:docMk/>
            <pc:sldMk cId="650317164" sldId="256"/>
            <ac:spMk id="1070" creationId="{04357C93-F0CB-4A1C-8F77-4E9063789819}"/>
          </ac:spMkLst>
        </pc:spChg>
        <pc:spChg chg="add del">
          <ac:chgData name="Bartosz Chadaś" userId="bf4117e1-cc34-4a5e-99d5-a3114df3a1c6" providerId="ADAL" clId="{78C26931-A586-EE4B-884D-F5504EA1F9F2}" dt="2024-11-30T07:22:04.173" v="104" actId="26606"/>
          <ac:spMkLst>
            <pc:docMk/>
            <pc:sldMk cId="650317164" sldId="256"/>
            <ac:spMk id="1072" creationId="{47942995-B07F-4636-9A06-C6A104B260A8}"/>
          </ac:spMkLst>
        </pc:spChg>
        <pc:spChg chg="add del">
          <ac:chgData name="Bartosz Chadaś" userId="bf4117e1-cc34-4a5e-99d5-a3114df3a1c6" providerId="ADAL" clId="{78C26931-A586-EE4B-884D-F5504EA1F9F2}" dt="2024-11-30T07:22:04.173" v="104" actId="26606"/>
          <ac:spMkLst>
            <pc:docMk/>
            <pc:sldMk cId="650317164" sldId="256"/>
            <ac:spMk id="1075" creationId="{19C9EAEA-39D0-4B0E-A0EB-51E7B26740B1}"/>
          </ac:spMkLst>
        </pc:spChg>
        <pc:spChg chg="add del">
          <ac:chgData name="Bartosz Chadaś" userId="bf4117e1-cc34-4a5e-99d5-a3114df3a1c6" providerId="ADAL" clId="{78C26931-A586-EE4B-884D-F5504EA1F9F2}" dt="2024-11-30T07:22:56.834" v="122" actId="26606"/>
          <ac:spMkLst>
            <pc:docMk/>
            <pc:sldMk cId="650317164" sldId="256"/>
            <ac:spMk id="1077" creationId="{23D09407-53BC-485E-B4CE-BC5E4FC4B25B}"/>
          </ac:spMkLst>
        </pc:spChg>
        <pc:spChg chg="add del">
          <ac:chgData name="Bartosz Chadaś" userId="bf4117e1-cc34-4a5e-99d5-a3114df3a1c6" providerId="ADAL" clId="{78C26931-A586-EE4B-884D-F5504EA1F9F2}" dt="2024-11-30T07:22:56.834" v="122" actId="26606"/>
          <ac:spMkLst>
            <pc:docMk/>
            <pc:sldMk cId="650317164" sldId="256"/>
            <ac:spMk id="1078" creationId="{921DB988-49FC-4608-B0A2-E2F3A4019041}"/>
          </ac:spMkLst>
        </pc:spChg>
        <pc:spChg chg="add del">
          <ac:chgData name="Bartosz Chadaś" userId="bf4117e1-cc34-4a5e-99d5-a3114df3a1c6" providerId="ADAL" clId="{78C26931-A586-EE4B-884D-F5504EA1F9F2}" dt="2024-11-30T07:22:47.885" v="119" actId="26606"/>
          <ac:spMkLst>
            <pc:docMk/>
            <pc:sldMk cId="650317164" sldId="256"/>
            <ac:spMk id="1090" creationId="{91DC6ABD-215C-4EA8-A483-CEF5B99AB385}"/>
          </ac:spMkLst>
        </pc:spChg>
        <pc:spChg chg="add del">
          <ac:chgData name="Bartosz Chadaś" userId="bf4117e1-cc34-4a5e-99d5-a3114df3a1c6" providerId="ADAL" clId="{78C26931-A586-EE4B-884D-F5504EA1F9F2}" dt="2024-11-30T07:22:47.885" v="119" actId="26606"/>
          <ac:spMkLst>
            <pc:docMk/>
            <pc:sldMk cId="650317164" sldId="256"/>
            <ac:spMk id="1096" creationId="{04357C93-F0CB-4A1C-8F77-4E9063789819}"/>
          </ac:spMkLst>
        </pc:spChg>
        <pc:spChg chg="add del">
          <ac:chgData name="Bartosz Chadaś" userId="bf4117e1-cc34-4a5e-99d5-a3114df3a1c6" providerId="ADAL" clId="{78C26931-A586-EE4B-884D-F5504EA1F9F2}" dt="2024-11-30T07:22:56.825" v="121" actId="26606"/>
          <ac:spMkLst>
            <pc:docMk/>
            <pc:sldMk cId="650317164" sldId="256"/>
            <ac:spMk id="1098" creationId="{337940BB-FBC4-492E-BD92-3B7B914D0EAE}"/>
          </ac:spMkLst>
        </pc:spChg>
        <pc:spChg chg="add del">
          <ac:chgData name="Bartosz Chadaś" userId="bf4117e1-cc34-4a5e-99d5-a3114df3a1c6" providerId="ADAL" clId="{78C26931-A586-EE4B-884D-F5504EA1F9F2}" dt="2024-11-30T07:22:56.825" v="121" actId="26606"/>
          <ac:spMkLst>
            <pc:docMk/>
            <pc:sldMk cId="650317164" sldId="256"/>
            <ac:spMk id="1099" creationId="{3FCFB1DE-0B7E-48CC-BA90-B2AB0889F9D6}"/>
          </ac:spMkLst>
        </pc:spChg>
        <pc:spChg chg="add">
          <ac:chgData name="Bartosz Chadaś" userId="bf4117e1-cc34-4a5e-99d5-a3114df3a1c6" providerId="ADAL" clId="{78C26931-A586-EE4B-884D-F5504EA1F9F2}" dt="2024-11-30T07:22:56.834" v="122" actId="26606"/>
          <ac:spMkLst>
            <pc:docMk/>
            <pc:sldMk cId="650317164" sldId="256"/>
            <ac:spMk id="1101" creationId="{A3363022-C969-41E9-8EB2-E4C94908C1FA}"/>
          </ac:spMkLst>
        </pc:spChg>
        <pc:spChg chg="add">
          <ac:chgData name="Bartosz Chadaś" userId="bf4117e1-cc34-4a5e-99d5-a3114df3a1c6" providerId="ADAL" clId="{78C26931-A586-EE4B-884D-F5504EA1F9F2}" dt="2024-11-30T07:22:56.834" v="122" actId="26606"/>
          <ac:spMkLst>
            <pc:docMk/>
            <pc:sldMk cId="650317164" sldId="256"/>
            <ac:spMk id="1102" creationId="{8D1AD6B3-BE88-4CEB-BA17-790657CC4729}"/>
          </ac:spMkLst>
        </pc:spChg>
        <pc:grpChg chg="add del">
          <ac:chgData name="Bartosz Chadaś" userId="bf4117e1-cc34-4a5e-99d5-a3114df3a1c6" providerId="ADAL" clId="{78C26931-A586-EE4B-884D-F5504EA1F9F2}" dt="2024-11-30T07:22:04.183" v="105" actId="26606"/>
          <ac:grpSpMkLst>
            <pc:docMk/>
            <pc:sldMk cId="650317164" sldId="256"/>
            <ac:grpSpMk id="1053" creationId="{89D1390B-7E13-4B4F-9CB2-391063412E54}"/>
          </ac:grpSpMkLst>
        </pc:grpChg>
        <pc:grpChg chg="add del">
          <ac:chgData name="Bartosz Chadaś" userId="bf4117e1-cc34-4a5e-99d5-a3114df3a1c6" providerId="ADAL" clId="{78C26931-A586-EE4B-884D-F5504EA1F9F2}" dt="2024-11-30T07:21:46.038" v="100" actId="26606"/>
          <ac:grpSpMkLst>
            <pc:docMk/>
            <pc:sldMk cId="650317164" sldId="256"/>
            <ac:grpSpMk id="1063" creationId="{4252769E-B9F0-4068-A645-5BBEF16E9C28}"/>
          </ac:grpSpMkLst>
        </pc:grpChg>
        <pc:grpChg chg="add del">
          <ac:chgData name="Bartosz Chadaś" userId="bf4117e1-cc34-4a5e-99d5-a3114df3a1c6" providerId="ADAL" clId="{78C26931-A586-EE4B-884D-F5504EA1F9F2}" dt="2024-11-30T07:21:54.885" v="102" actId="26606"/>
          <ac:grpSpMkLst>
            <pc:docMk/>
            <pc:sldMk cId="650317164" sldId="256"/>
            <ac:grpSpMk id="1068" creationId="{3AF6A671-C637-4547-85F4-51B6D1881399}"/>
          </ac:grpSpMkLst>
        </pc:grpChg>
        <pc:grpChg chg="add del">
          <ac:chgData name="Bartosz Chadaś" userId="bf4117e1-cc34-4a5e-99d5-a3114df3a1c6" providerId="ADAL" clId="{78C26931-A586-EE4B-884D-F5504EA1F9F2}" dt="2024-11-30T07:22:56.834" v="122" actId="26606"/>
          <ac:grpSpMkLst>
            <pc:docMk/>
            <pc:sldMk cId="650317164" sldId="256"/>
            <ac:grpSpMk id="1069" creationId="{383C2651-AE0C-4AE4-8725-E2F9414FE219}"/>
          </ac:grpSpMkLst>
        </pc:grpChg>
        <pc:grpChg chg="add del">
          <ac:chgData name="Bartosz Chadaś" userId="bf4117e1-cc34-4a5e-99d5-a3114df3a1c6" providerId="ADAL" clId="{78C26931-A586-EE4B-884D-F5504EA1F9F2}" dt="2024-11-30T07:22:04.173" v="104" actId="26606"/>
          <ac:grpSpMkLst>
            <pc:docMk/>
            <pc:sldMk cId="650317164" sldId="256"/>
            <ac:grpSpMk id="1073" creationId="{032D8612-31EB-44CF-A1D0-14FD4C705424}"/>
          </ac:grpSpMkLst>
        </pc:grpChg>
        <pc:grpChg chg="add del">
          <ac:chgData name="Bartosz Chadaś" userId="bf4117e1-cc34-4a5e-99d5-a3114df3a1c6" providerId="ADAL" clId="{78C26931-A586-EE4B-884D-F5504EA1F9F2}" dt="2024-11-30T07:22:56.834" v="122" actId="26606"/>
          <ac:grpSpMkLst>
            <pc:docMk/>
            <pc:sldMk cId="650317164" sldId="256"/>
            <ac:grpSpMk id="1079" creationId="{E9B930FD-8671-4C4C-ADCF-73AC1D0CD417}"/>
          </ac:grpSpMkLst>
        </pc:grpChg>
        <pc:grpChg chg="add del">
          <ac:chgData name="Bartosz Chadaś" userId="bf4117e1-cc34-4a5e-99d5-a3114df3a1c6" providerId="ADAL" clId="{78C26931-A586-EE4B-884D-F5504EA1F9F2}" dt="2024-11-30T07:22:47.885" v="119" actId="26606"/>
          <ac:grpSpMkLst>
            <pc:docMk/>
            <pc:sldMk cId="650317164" sldId="256"/>
            <ac:grpSpMk id="1092" creationId="{3AF6A671-C637-4547-85F4-51B6D1881399}"/>
          </ac:grpSpMkLst>
        </pc:grpChg>
        <pc:grpChg chg="add">
          <ac:chgData name="Bartosz Chadaś" userId="bf4117e1-cc34-4a5e-99d5-a3114df3a1c6" providerId="ADAL" clId="{78C26931-A586-EE4B-884D-F5504EA1F9F2}" dt="2024-11-30T07:22:56.834" v="122" actId="26606"/>
          <ac:grpSpMkLst>
            <pc:docMk/>
            <pc:sldMk cId="650317164" sldId="256"/>
            <ac:grpSpMk id="1094" creationId="{89D1390B-7E13-4B4F-9CB2-391063412E54}"/>
          </ac:grpSpMkLst>
        </pc:grpChg>
        <pc:picChg chg="add del">
          <ac:chgData name="Bartosz Chadaś" userId="bf4117e1-cc34-4a5e-99d5-a3114df3a1c6" providerId="ADAL" clId="{78C26931-A586-EE4B-884D-F5504EA1F9F2}" dt="2024-11-30T07:15:59.759" v="1" actId="21"/>
          <ac:picMkLst>
            <pc:docMk/>
            <pc:sldMk cId="650317164" sldId="256"/>
            <ac:picMk id="1026" creationId="{095A66EE-5DD6-A5E7-1495-711F7D774F33}"/>
          </ac:picMkLst>
        </pc:picChg>
        <pc:picChg chg="add del">
          <ac:chgData name="Bartosz Chadaś" userId="bf4117e1-cc34-4a5e-99d5-a3114df3a1c6" providerId="ADAL" clId="{78C26931-A586-EE4B-884D-F5504EA1F9F2}" dt="2024-11-30T07:16:44.643" v="7" actId="21"/>
          <ac:picMkLst>
            <pc:docMk/>
            <pc:sldMk cId="650317164" sldId="256"/>
            <ac:picMk id="1030" creationId="{459206AB-AEF4-5F10-FBCA-027D89375A56}"/>
          </ac:picMkLst>
        </pc:picChg>
        <pc:picChg chg="add mod ord">
          <ac:chgData name="Bartosz Chadaś" userId="bf4117e1-cc34-4a5e-99d5-a3114df3a1c6" providerId="ADAL" clId="{78C26931-A586-EE4B-884D-F5504EA1F9F2}" dt="2024-11-30T07:22:56.834" v="122" actId="26606"/>
          <ac:picMkLst>
            <pc:docMk/>
            <pc:sldMk cId="650317164" sldId="256"/>
            <ac:picMk id="1032" creationId="{784E68C6-C731-E0E9-9041-C3F33AE22597}"/>
          </ac:picMkLst>
        </pc:picChg>
      </pc:sldChg>
      <pc:sldChg chg="addSp delSp modSp new mod">
        <pc:chgData name="Bartosz Chadaś" userId="bf4117e1-cc34-4a5e-99d5-a3114df3a1c6" providerId="ADAL" clId="{78C26931-A586-EE4B-884D-F5504EA1F9F2}" dt="2024-11-30T07:44:50.800" v="667" actId="404"/>
        <pc:sldMkLst>
          <pc:docMk/>
          <pc:sldMk cId="2987265298" sldId="259"/>
        </pc:sldMkLst>
        <pc:spChg chg="mod">
          <ac:chgData name="Bartosz Chadaś" userId="bf4117e1-cc34-4a5e-99d5-a3114df3a1c6" providerId="ADAL" clId="{78C26931-A586-EE4B-884D-F5504EA1F9F2}" dt="2024-11-30T07:44:50.800" v="667" actId="404"/>
          <ac:spMkLst>
            <pc:docMk/>
            <pc:sldMk cId="2987265298" sldId="259"/>
            <ac:spMk id="2" creationId="{95CBF7E0-AF55-EDEC-69F9-07B142C77DD0}"/>
          </ac:spMkLst>
        </pc:spChg>
        <pc:spChg chg="del">
          <ac:chgData name="Bartosz Chadaś" userId="bf4117e1-cc34-4a5e-99d5-a3114df3a1c6" providerId="ADAL" clId="{78C26931-A586-EE4B-884D-F5504EA1F9F2}" dt="2024-11-30T07:25:02.203" v="128" actId="931"/>
          <ac:spMkLst>
            <pc:docMk/>
            <pc:sldMk cId="2987265298" sldId="259"/>
            <ac:spMk id="3" creationId="{5EA20DC5-AC7D-43D6-0FE1-E802C1C79600}"/>
          </ac:spMkLst>
        </pc:spChg>
        <pc:spChg chg="add del">
          <ac:chgData name="Bartosz Chadaś" userId="bf4117e1-cc34-4a5e-99d5-a3114df3a1c6" providerId="ADAL" clId="{78C26931-A586-EE4B-884D-F5504EA1F9F2}" dt="2024-11-30T07:24:05.893" v="127"/>
          <ac:spMkLst>
            <pc:docMk/>
            <pc:sldMk cId="2987265298" sldId="259"/>
            <ac:spMk id="4" creationId="{D9DA19EE-C0B8-9BFB-6EA5-A0AA7EA1852A}"/>
          </ac:spMkLst>
        </pc:spChg>
        <pc:spChg chg="add mod">
          <ac:chgData name="Bartosz Chadaś" userId="bf4117e1-cc34-4a5e-99d5-a3114df3a1c6" providerId="ADAL" clId="{78C26931-A586-EE4B-884D-F5504EA1F9F2}" dt="2024-11-30T07:30:22.974" v="143" actId="1076"/>
          <ac:spMkLst>
            <pc:docMk/>
            <pc:sldMk cId="2987265298" sldId="259"/>
            <ac:spMk id="7" creationId="{2AEB80F4-46D7-FFC9-AD73-050FEFC6BD03}"/>
          </ac:spMkLst>
        </pc:spChg>
        <pc:spChg chg="add mod">
          <ac:chgData name="Bartosz Chadaś" userId="bf4117e1-cc34-4a5e-99d5-a3114df3a1c6" providerId="ADAL" clId="{78C26931-A586-EE4B-884D-F5504EA1F9F2}" dt="2024-11-30T07:42:31.041" v="617" actId="2710"/>
          <ac:spMkLst>
            <pc:docMk/>
            <pc:sldMk cId="2987265298" sldId="259"/>
            <ac:spMk id="8" creationId="{BC98D38D-B7AE-B39A-80AB-4A761E69E3B8}"/>
          </ac:spMkLst>
        </pc:spChg>
        <pc:picChg chg="add mod">
          <ac:chgData name="Bartosz Chadaś" userId="bf4117e1-cc34-4a5e-99d5-a3114df3a1c6" providerId="ADAL" clId="{78C26931-A586-EE4B-884D-F5504EA1F9F2}" dt="2024-11-30T07:25:33.814" v="132" actId="1076"/>
          <ac:picMkLst>
            <pc:docMk/>
            <pc:sldMk cId="2987265298" sldId="259"/>
            <ac:picMk id="6" creationId="{92AD66ED-6ECF-21C4-0F09-410DE0AD8F22}"/>
          </ac:picMkLst>
        </pc:picChg>
        <pc:picChg chg="add del">
          <ac:chgData name="Bartosz Chadaś" userId="bf4117e1-cc34-4a5e-99d5-a3114df3a1c6" providerId="ADAL" clId="{78C26931-A586-EE4B-884D-F5504EA1F9F2}" dt="2024-11-30T07:23:49.576" v="125"/>
          <ac:picMkLst>
            <pc:docMk/>
            <pc:sldMk cId="2987265298" sldId="259"/>
            <ac:picMk id="2050" creationId="{4532773B-DB20-6350-3209-39625ECB3CFE}"/>
          </ac:picMkLst>
        </pc:picChg>
      </pc:sldChg>
      <pc:sldChg chg="addSp modSp add mod">
        <pc:chgData name="Bartosz Chadaś" userId="bf4117e1-cc34-4a5e-99d5-a3114df3a1c6" providerId="ADAL" clId="{78C26931-A586-EE4B-884D-F5504EA1F9F2}" dt="2024-11-30T07:44:59.520" v="669" actId="404"/>
        <pc:sldMkLst>
          <pc:docMk/>
          <pc:sldMk cId="4116515570" sldId="260"/>
        </pc:sldMkLst>
        <pc:spChg chg="mod">
          <ac:chgData name="Bartosz Chadaś" userId="bf4117e1-cc34-4a5e-99d5-a3114df3a1c6" providerId="ADAL" clId="{78C26931-A586-EE4B-884D-F5504EA1F9F2}" dt="2024-11-30T07:44:59.520" v="669" actId="404"/>
          <ac:spMkLst>
            <pc:docMk/>
            <pc:sldMk cId="4116515570" sldId="260"/>
            <ac:spMk id="2" creationId="{95CBF7E0-AF55-EDEC-69F9-07B142C77DD0}"/>
          </ac:spMkLst>
        </pc:spChg>
        <pc:spChg chg="add">
          <ac:chgData name="Bartosz Chadaś" userId="bf4117e1-cc34-4a5e-99d5-a3114df3a1c6" providerId="ADAL" clId="{78C26931-A586-EE4B-884D-F5504EA1F9F2}" dt="2024-11-30T07:44:45.178" v="666"/>
          <ac:spMkLst>
            <pc:docMk/>
            <pc:sldMk cId="4116515570" sldId="260"/>
            <ac:spMk id="3" creationId="{DC4B3498-A853-EC01-2632-527F99869F0F}"/>
          </ac:spMkLst>
        </pc:spChg>
        <pc:spChg chg="mod">
          <ac:chgData name="Bartosz Chadaś" userId="bf4117e1-cc34-4a5e-99d5-a3114df3a1c6" providerId="ADAL" clId="{78C26931-A586-EE4B-884D-F5504EA1F9F2}" dt="2024-11-30T07:44:25.510" v="619" actId="20577"/>
          <ac:spMkLst>
            <pc:docMk/>
            <pc:sldMk cId="4116515570" sldId="260"/>
            <ac:spMk id="8" creationId="{BC98D38D-B7AE-B39A-80AB-4A761E69E3B8}"/>
          </ac:spMkLst>
        </pc:spChg>
      </pc:sldChg>
    </pc:docChg>
  </pc:docChgLst>
  <pc:docChgLst>
    <pc:chgData name="Bartosz Chadaś" userId="S::241209@student.uek.krakow.pl::bf4117e1-cc34-4a5e-99d5-a3114df3a1c6" providerId="AD" clId="Web-{75CCFE36-A3A9-A886-9AD7-FA7E9386A3D6}"/>
    <pc:docChg chg="modSld">
      <pc:chgData name="Bartosz Chadaś" userId="S::241209@student.uek.krakow.pl::bf4117e1-cc34-4a5e-99d5-a3114df3a1c6" providerId="AD" clId="Web-{75CCFE36-A3A9-A886-9AD7-FA7E9386A3D6}" dt="2025-01-20T20:53:54.375" v="26"/>
      <pc:docMkLst>
        <pc:docMk/>
      </pc:docMkLst>
      <pc:sldChg chg="modSp">
        <pc:chgData name="Bartosz Chadaś" userId="S::241209@student.uek.krakow.pl::bf4117e1-cc34-4a5e-99d5-a3114df3a1c6" providerId="AD" clId="Web-{75CCFE36-A3A9-A886-9AD7-FA7E9386A3D6}" dt="2025-01-20T20:53:46.359" v="25"/>
        <pc:sldMkLst>
          <pc:docMk/>
          <pc:sldMk cId="19346059" sldId="277"/>
        </pc:sldMkLst>
        <pc:spChg chg="mod">
          <ac:chgData name="Bartosz Chadaś" userId="S::241209@student.uek.krakow.pl::bf4117e1-cc34-4a5e-99d5-a3114df3a1c6" providerId="AD" clId="Web-{75CCFE36-A3A9-A886-9AD7-FA7E9386A3D6}" dt="2025-01-20T20:53:46.359" v="25"/>
          <ac:spMkLst>
            <pc:docMk/>
            <pc:sldMk cId="19346059" sldId="277"/>
            <ac:spMk id="3" creationId="{1690BF60-57B2-0DB3-6C96-1A830F4B9C8B}"/>
          </ac:spMkLst>
        </pc:spChg>
      </pc:sldChg>
      <pc:sldChg chg="modSp">
        <pc:chgData name="Bartosz Chadaś" userId="S::241209@student.uek.krakow.pl::bf4117e1-cc34-4a5e-99d5-a3114df3a1c6" providerId="AD" clId="Web-{75CCFE36-A3A9-A886-9AD7-FA7E9386A3D6}" dt="2025-01-20T20:53:54.375" v="26"/>
        <pc:sldMkLst>
          <pc:docMk/>
          <pc:sldMk cId="2881074292" sldId="282"/>
        </pc:sldMkLst>
        <pc:spChg chg="mod">
          <ac:chgData name="Bartosz Chadaś" userId="S::241209@student.uek.krakow.pl::bf4117e1-cc34-4a5e-99d5-a3114df3a1c6" providerId="AD" clId="Web-{75CCFE36-A3A9-A886-9AD7-FA7E9386A3D6}" dt="2025-01-20T20:51:03.777" v="21" actId="20577"/>
          <ac:spMkLst>
            <pc:docMk/>
            <pc:sldMk cId="2881074292" sldId="282"/>
            <ac:spMk id="2" creationId="{73036D1A-2D52-D4A8-429D-A50D9AA1A0B3}"/>
          </ac:spMkLst>
        </pc:spChg>
        <pc:spChg chg="mod">
          <ac:chgData name="Bartosz Chadaś" userId="S::241209@student.uek.krakow.pl::bf4117e1-cc34-4a5e-99d5-a3114df3a1c6" providerId="AD" clId="Web-{75CCFE36-A3A9-A886-9AD7-FA7E9386A3D6}" dt="2025-01-20T20:53:54.375" v="26"/>
          <ac:spMkLst>
            <pc:docMk/>
            <pc:sldMk cId="2881074292" sldId="282"/>
            <ac:spMk id="3" creationId="{D69A916B-ADF3-E849-3882-EC72578883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15.01.2025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15.01.2025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15.01.2025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15.01.2025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15.01.2025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15.01.2025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15.01.2025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15.01.2025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15.01.2025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15.01.2025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15.01.2025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8AA868-8872-43E4-8C98-D34DABD1FD38}" type="datetimeFigureOut">
              <a:rPr lang="pl-PL" smtClean="0"/>
              <a:t>15.01.2025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1" name="Rectangle 108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09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6590662" y="4267832"/>
            <a:ext cx="4805996" cy="1297115"/>
          </a:xfrm>
        </p:spPr>
        <p:txBody>
          <a:bodyPr anchor="t">
            <a:normAutofit/>
          </a:bodyPr>
          <a:lstStyle/>
          <a:p>
            <a:pPr algn="l"/>
            <a:r>
              <a:rPr lang="pl-PL" sz="4000">
                <a:solidFill>
                  <a:schemeClr val="tx2"/>
                </a:solidFill>
              </a:rPr>
              <a:t>Excel</a:t>
            </a:r>
          </a:p>
        </p:txBody>
      </p:sp>
      <p:sp>
        <p:nvSpPr>
          <p:cNvPr id="3" name="Podtytuł 2"/>
          <p:cNvSpPr>
            <a:spLocks noGrp="1"/>
          </p:cNvSpPr>
          <p:nvPr>
            <p:ph type="subTitle" idx="1"/>
          </p:nvPr>
        </p:nvSpPr>
        <p:spPr>
          <a:xfrm>
            <a:off x="6590966" y="3428999"/>
            <a:ext cx="4805691" cy="838831"/>
          </a:xfrm>
        </p:spPr>
        <p:txBody>
          <a:bodyPr anchor="b">
            <a:normAutofit/>
          </a:bodyPr>
          <a:lstStyle/>
          <a:p>
            <a:pPr algn="l"/>
            <a:r>
              <a:rPr lang="pl-PL" sz="2000" i="1" dirty="0">
                <a:solidFill>
                  <a:schemeClr val="tx2"/>
                </a:solidFill>
              </a:rPr>
              <a:t>Narzędzie prezentowania i analizy danych</a:t>
            </a:r>
          </a:p>
        </p:txBody>
      </p:sp>
      <p:pic>
        <p:nvPicPr>
          <p:cNvPr id="1032" name="Picture 8" descr="Excel-logo – Spece.IT">
            <a:extLst>
              <a:ext uri="{FF2B5EF4-FFF2-40B4-BE49-F238E27FC236}">
                <a16:creationId xmlns:a16="http://schemas.microsoft.com/office/drawing/2014/main" id="{784E68C6-C731-E0E9-9041-C3F33AE225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470" y="2793811"/>
            <a:ext cx="4141760" cy="2184778"/>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1094" name="Group 109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095" name="Freeform: Shape 109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3" name="Freeform: Shape 109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7" name="Freeform: Shape 109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11AE99-5174-01CC-B0ED-44CB3EBD7D76}"/>
              </a:ext>
            </a:extLst>
          </p:cNvPr>
          <p:cNvSpPr>
            <a:spLocks noGrp="1"/>
          </p:cNvSpPr>
          <p:nvPr>
            <p:ph type="title"/>
          </p:nvPr>
        </p:nvSpPr>
        <p:spPr/>
        <p:txBody>
          <a:bodyPr/>
          <a:lstStyle/>
          <a:p>
            <a:r>
              <a:rPr lang="pl-PL" dirty="0"/>
              <a:t>Formuły-SUMA.JEŻELI</a:t>
            </a:r>
          </a:p>
        </p:txBody>
      </p:sp>
      <p:sp>
        <p:nvSpPr>
          <p:cNvPr id="3" name="Symbol zastępczy zawartości 2">
            <a:extLst>
              <a:ext uri="{FF2B5EF4-FFF2-40B4-BE49-F238E27FC236}">
                <a16:creationId xmlns:a16="http://schemas.microsoft.com/office/drawing/2014/main" id="{BF4ED560-785E-8E56-4E79-591A711B4A2B}"/>
              </a:ext>
            </a:extLst>
          </p:cNvPr>
          <p:cNvSpPr>
            <a:spLocks noGrp="1"/>
          </p:cNvSpPr>
          <p:nvPr>
            <p:ph idx="1"/>
          </p:nvPr>
        </p:nvSpPr>
        <p:spPr>
          <a:xfrm>
            <a:off x="838200" y="1825625"/>
            <a:ext cx="9577388" cy="4351338"/>
          </a:xfrm>
        </p:spPr>
        <p:txBody>
          <a:bodyPr/>
          <a:lstStyle/>
          <a:p>
            <a:pPr marL="0" indent="0">
              <a:lnSpc>
                <a:spcPct val="150000"/>
              </a:lnSpc>
              <a:buNone/>
            </a:pPr>
            <a:r>
              <a:rPr lang="pl-PL" sz="1800" dirty="0"/>
              <a:t>Formuła SUMA.JEŻELI w Excelu służy do sumowania wartości w zakresie, które spełniają określone kryterium. Jest idealna do wykonywania obliczeń warunkowych, takich jak sumowanie wartości sprzedaży dla konkretnego produktu lub w określonym przedziale.</a:t>
            </a:r>
          </a:p>
          <a:p>
            <a:pPr marL="0" indent="0">
              <a:buNone/>
            </a:pPr>
            <a:endParaRPr lang="pl-PL" sz="1800" dirty="0"/>
          </a:p>
          <a:p>
            <a:pPr marL="0" indent="0">
              <a:buNone/>
            </a:pPr>
            <a:r>
              <a:rPr lang="pl-PL" sz="1800" dirty="0"/>
              <a:t>Wyjaśnienie formuły</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9A0C2E65-0F5A-4BCC-5270-A38792B76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pic>
        <p:nvPicPr>
          <p:cNvPr id="6" name="Obraz 5">
            <a:extLst>
              <a:ext uri="{FF2B5EF4-FFF2-40B4-BE49-F238E27FC236}">
                <a16:creationId xmlns:a16="http://schemas.microsoft.com/office/drawing/2014/main" id="{AE0FA0DA-3755-09BE-CC81-DA91C9EFE44D}"/>
              </a:ext>
            </a:extLst>
          </p:cNvPr>
          <p:cNvPicPr>
            <a:picLocks noChangeAspect="1"/>
          </p:cNvPicPr>
          <p:nvPr/>
        </p:nvPicPr>
        <p:blipFill>
          <a:blip r:embed="rId3"/>
          <a:stretch>
            <a:fillRect/>
          </a:stretch>
        </p:blipFill>
        <p:spPr>
          <a:xfrm>
            <a:off x="838200" y="3953889"/>
            <a:ext cx="3263900" cy="241300"/>
          </a:xfrm>
          <a:prstGeom prst="rect">
            <a:avLst/>
          </a:prstGeom>
        </p:spPr>
      </p:pic>
      <p:sp>
        <p:nvSpPr>
          <p:cNvPr id="7" name="pole tekstowe 6">
            <a:extLst>
              <a:ext uri="{FF2B5EF4-FFF2-40B4-BE49-F238E27FC236}">
                <a16:creationId xmlns:a16="http://schemas.microsoft.com/office/drawing/2014/main" id="{5DDD1F39-A3DE-FB04-BFB7-F74B83265F40}"/>
              </a:ext>
            </a:extLst>
          </p:cNvPr>
          <p:cNvSpPr txBox="1"/>
          <p:nvPr/>
        </p:nvSpPr>
        <p:spPr>
          <a:xfrm>
            <a:off x="665956" y="4383307"/>
            <a:ext cx="7920832" cy="2031325"/>
          </a:xfrm>
          <a:prstGeom prst="rect">
            <a:avLst/>
          </a:prstGeom>
          <a:noFill/>
        </p:spPr>
        <p:txBody>
          <a:bodyPr wrap="square" rtlCol="0">
            <a:spAutoFit/>
          </a:bodyPr>
          <a:lstStyle/>
          <a:p>
            <a:r>
              <a:rPr lang="pl-PL" dirty="0"/>
              <a:t>Gdzie:</a:t>
            </a:r>
          </a:p>
          <a:p>
            <a:r>
              <a:rPr lang="pl-PL" dirty="0"/>
              <a:t>- zakres: Obszar komórek, w którym Excel szuka wartości spełniających kryterium.</a:t>
            </a:r>
          </a:p>
          <a:p>
            <a:r>
              <a:rPr lang="pl-PL" dirty="0"/>
              <a:t>- kryteria: Warunek, który muszą spełniać komórki w pierwszym zakresie.</a:t>
            </a:r>
          </a:p>
          <a:p>
            <a:r>
              <a:rPr lang="pl-PL" dirty="0"/>
              <a:t>- </a:t>
            </a:r>
            <a:r>
              <a:rPr lang="pl-PL" dirty="0" err="1"/>
              <a:t>suma_zakres</a:t>
            </a:r>
            <a:r>
              <a:rPr lang="pl-PL" dirty="0"/>
              <a:t> (opcjonalny): Obszar komórek, których wartości będą sumowane, jeśli odpowiadające im komórki w pierwszym zakresie spełniają kryterium. Jeśli pominięte, sumowany jest zakres.</a:t>
            </a:r>
          </a:p>
        </p:txBody>
      </p:sp>
    </p:spTree>
    <p:extLst>
      <p:ext uri="{BB962C8B-B14F-4D97-AF65-F5344CB8AC3E}">
        <p14:creationId xmlns:p14="http://schemas.microsoft.com/office/powerpoint/2010/main" val="408157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888421-C10B-DB0B-3703-5069814CCD0B}"/>
              </a:ext>
            </a:extLst>
          </p:cNvPr>
          <p:cNvSpPr>
            <a:spLocks noGrp="1"/>
          </p:cNvSpPr>
          <p:nvPr>
            <p:ph type="title"/>
          </p:nvPr>
        </p:nvSpPr>
        <p:spPr/>
        <p:txBody>
          <a:bodyPr/>
          <a:lstStyle/>
          <a:p>
            <a:r>
              <a:rPr lang="pl-PL" dirty="0"/>
              <a:t>SUMA.JEŻELI PRZYKŁAD</a:t>
            </a:r>
          </a:p>
        </p:txBody>
      </p:sp>
      <p:pic>
        <p:nvPicPr>
          <p:cNvPr id="4" name="Obraz 3">
            <a:extLst>
              <a:ext uri="{FF2B5EF4-FFF2-40B4-BE49-F238E27FC236}">
                <a16:creationId xmlns:a16="http://schemas.microsoft.com/office/drawing/2014/main" id="{3590094C-83CE-B462-E798-6AC199760EA7}"/>
              </a:ext>
            </a:extLst>
          </p:cNvPr>
          <p:cNvPicPr>
            <a:picLocks noChangeAspect="1"/>
          </p:cNvPicPr>
          <p:nvPr/>
        </p:nvPicPr>
        <p:blipFill>
          <a:blip r:embed="rId2"/>
          <a:stretch>
            <a:fillRect/>
          </a:stretch>
        </p:blipFill>
        <p:spPr>
          <a:xfrm>
            <a:off x="838200" y="1825625"/>
            <a:ext cx="6891338" cy="3523861"/>
          </a:xfrm>
          <a:prstGeom prst="rect">
            <a:avLst/>
          </a:prstGeom>
        </p:spPr>
      </p:pic>
      <p:sp>
        <p:nvSpPr>
          <p:cNvPr id="5" name="Prostokąt 4">
            <a:extLst>
              <a:ext uri="{FF2B5EF4-FFF2-40B4-BE49-F238E27FC236}">
                <a16:creationId xmlns:a16="http://schemas.microsoft.com/office/drawing/2014/main" id="{A5BFF1D1-B16B-8E3B-455E-5DFD5CFA06B6}"/>
              </a:ext>
            </a:extLst>
          </p:cNvPr>
          <p:cNvSpPr/>
          <p:nvPr/>
        </p:nvSpPr>
        <p:spPr>
          <a:xfrm flipH="1">
            <a:off x="1638299" y="2466085"/>
            <a:ext cx="647701" cy="243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1668255B-71DE-042F-1C48-9488FCEA31D1}"/>
              </a:ext>
            </a:extLst>
          </p:cNvPr>
          <p:cNvSpPr/>
          <p:nvPr/>
        </p:nvSpPr>
        <p:spPr>
          <a:xfrm>
            <a:off x="1514475" y="2955132"/>
            <a:ext cx="771524" cy="2394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539C43E0-AD33-10FC-43CF-77213EFA755D}"/>
              </a:ext>
            </a:extLst>
          </p:cNvPr>
          <p:cNvSpPr/>
          <p:nvPr/>
        </p:nvSpPr>
        <p:spPr>
          <a:xfrm>
            <a:off x="2190750" y="2950961"/>
            <a:ext cx="771524" cy="2394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Łącznik prosty ze strzałką 9">
            <a:extLst>
              <a:ext uri="{FF2B5EF4-FFF2-40B4-BE49-F238E27FC236}">
                <a16:creationId xmlns:a16="http://schemas.microsoft.com/office/drawing/2014/main" id="{0C2DB145-1FAD-2D00-037A-18BD6D514CAD}"/>
              </a:ext>
            </a:extLst>
          </p:cNvPr>
          <p:cNvCxnSpPr>
            <a:cxnSpLocks/>
          </p:cNvCxnSpPr>
          <p:nvPr/>
        </p:nvCxnSpPr>
        <p:spPr>
          <a:xfrm flipV="1">
            <a:off x="2628900" y="5345315"/>
            <a:ext cx="0" cy="5839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Łącznik prosty ze strzałką 12">
            <a:extLst>
              <a:ext uri="{FF2B5EF4-FFF2-40B4-BE49-F238E27FC236}">
                <a16:creationId xmlns:a16="http://schemas.microsoft.com/office/drawing/2014/main" id="{8AF07DF3-371F-C183-96DE-BF998F36B4DF}"/>
              </a:ext>
            </a:extLst>
          </p:cNvPr>
          <p:cNvCxnSpPr>
            <a:cxnSpLocks/>
            <a:endCxn id="5" idx="1"/>
          </p:cNvCxnSpPr>
          <p:nvPr/>
        </p:nvCxnSpPr>
        <p:spPr>
          <a:xfrm flipH="1" flipV="1">
            <a:off x="2286000" y="2587974"/>
            <a:ext cx="1771650" cy="30413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Łącznik prosty ze strzałką 15">
            <a:extLst>
              <a:ext uri="{FF2B5EF4-FFF2-40B4-BE49-F238E27FC236}">
                <a16:creationId xmlns:a16="http://schemas.microsoft.com/office/drawing/2014/main" id="{87045CD5-45E8-7433-4A80-B42B4E74DC31}"/>
              </a:ext>
            </a:extLst>
          </p:cNvPr>
          <p:cNvCxnSpPr>
            <a:cxnSpLocks/>
          </p:cNvCxnSpPr>
          <p:nvPr/>
        </p:nvCxnSpPr>
        <p:spPr>
          <a:xfrm flipV="1">
            <a:off x="1514475" y="5345315"/>
            <a:ext cx="342900" cy="5839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Łącznik prosty ze strzałką 18">
            <a:extLst>
              <a:ext uri="{FF2B5EF4-FFF2-40B4-BE49-F238E27FC236}">
                <a16:creationId xmlns:a16="http://schemas.microsoft.com/office/drawing/2014/main" id="{A24B0021-87FB-8236-33A3-F1F22F29416A}"/>
              </a:ext>
            </a:extLst>
          </p:cNvPr>
          <p:cNvCxnSpPr>
            <a:cxnSpLocks/>
          </p:cNvCxnSpPr>
          <p:nvPr/>
        </p:nvCxnSpPr>
        <p:spPr>
          <a:xfrm flipV="1">
            <a:off x="6096000" y="3300413"/>
            <a:ext cx="0" cy="2328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pole tekstowe 21">
            <a:extLst>
              <a:ext uri="{FF2B5EF4-FFF2-40B4-BE49-F238E27FC236}">
                <a16:creationId xmlns:a16="http://schemas.microsoft.com/office/drawing/2014/main" id="{18E6FE28-789C-8AB4-13E4-B9880D0DCEB6}"/>
              </a:ext>
            </a:extLst>
          </p:cNvPr>
          <p:cNvSpPr txBox="1"/>
          <p:nvPr/>
        </p:nvSpPr>
        <p:spPr>
          <a:xfrm>
            <a:off x="957262" y="5929313"/>
            <a:ext cx="900089" cy="369332"/>
          </a:xfrm>
          <a:prstGeom prst="rect">
            <a:avLst/>
          </a:prstGeom>
          <a:noFill/>
        </p:spPr>
        <p:txBody>
          <a:bodyPr wrap="square" rtlCol="0">
            <a:spAutoFit/>
          </a:bodyPr>
          <a:lstStyle/>
          <a:p>
            <a:r>
              <a:rPr lang="pl-PL" dirty="0"/>
              <a:t>zakres</a:t>
            </a:r>
          </a:p>
        </p:txBody>
      </p:sp>
      <p:sp>
        <p:nvSpPr>
          <p:cNvPr id="25" name="pole tekstowe 24">
            <a:extLst>
              <a:ext uri="{FF2B5EF4-FFF2-40B4-BE49-F238E27FC236}">
                <a16:creationId xmlns:a16="http://schemas.microsoft.com/office/drawing/2014/main" id="{23C7E68C-E83D-B992-B68D-5AE6F3970FA9}"/>
              </a:ext>
            </a:extLst>
          </p:cNvPr>
          <p:cNvSpPr txBox="1"/>
          <p:nvPr/>
        </p:nvSpPr>
        <p:spPr>
          <a:xfrm>
            <a:off x="2083581" y="5942568"/>
            <a:ext cx="1231114" cy="369332"/>
          </a:xfrm>
          <a:prstGeom prst="rect">
            <a:avLst/>
          </a:prstGeom>
          <a:noFill/>
        </p:spPr>
        <p:txBody>
          <a:bodyPr wrap="square" rtlCol="0">
            <a:spAutoFit/>
          </a:bodyPr>
          <a:lstStyle/>
          <a:p>
            <a:r>
              <a:rPr lang="pl-PL" dirty="0"/>
              <a:t>kryterium</a:t>
            </a:r>
          </a:p>
        </p:txBody>
      </p:sp>
      <p:sp>
        <p:nvSpPr>
          <p:cNvPr id="26" name="pole tekstowe 25">
            <a:extLst>
              <a:ext uri="{FF2B5EF4-FFF2-40B4-BE49-F238E27FC236}">
                <a16:creationId xmlns:a16="http://schemas.microsoft.com/office/drawing/2014/main" id="{7370B896-DD84-ACFF-7DA1-9C38A325D7D5}"/>
              </a:ext>
            </a:extLst>
          </p:cNvPr>
          <p:cNvSpPr txBox="1"/>
          <p:nvPr/>
        </p:nvSpPr>
        <p:spPr>
          <a:xfrm>
            <a:off x="3974329" y="5594628"/>
            <a:ext cx="1983554" cy="369332"/>
          </a:xfrm>
          <a:prstGeom prst="rect">
            <a:avLst/>
          </a:prstGeom>
          <a:noFill/>
        </p:spPr>
        <p:txBody>
          <a:bodyPr wrap="square" rtlCol="0">
            <a:spAutoFit/>
          </a:bodyPr>
          <a:lstStyle/>
          <a:p>
            <a:r>
              <a:rPr lang="pl-PL" dirty="0"/>
              <a:t>Suma zakresu</a:t>
            </a:r>
          </a:p>
        </p:txBody>
      </p:sp>
      <p:sp>
        <p:nvSpPr>
          <p:cNvPr id="29" name="pole tekstowe 28">
            <a:extLst>
              <a:ext uri="{FF2B5EF4-FFF2-40B4-BE49-F238E27FC236}">
                <a16:creationId xmlns:a16="http://schemas.microsoft.com/office/drawing/2014/main" id="{4AA8D471-8BC0-1F42-3471-6A42B54CA815}"/>
              </a:ext>
            </a:extLst>
          </p:cNvPr>
          <p:cNvSpPr txBox="1"/>
          <p:nvPr/>
        </p:nvSpPr>
        <p:spPr>
          <a:xfrm>
            <a:off x="6091283" y="5596298"/>
            <a:ext cx="1983554" cy="369332"/>
          </a:xfrm>
          <a:prstGeom prst="rect">
            <a:avLst/>
          </a:prstGeom>
          <a:noFill/>
        </p:spPr>
        <p:txBody>
          <a:bodyPr wrap="square" rtlCol="0">
            <a:spAutoFit/>
          </a:bodyPr>
          <a:lstStyle/>
          <a:p>
            <a:r>
              <a:rPr lang="pl-PL" dirty="0"/>
              <a:t>Wynik</a:t>
            </a:r>
          </a:p>
        </p:txBody>
      </p:sp>
      <p:sp>
        <p:nvSpPr>
          <p:cNvPr id="30" name="pole tekstowe 29">
            <a:extLst>
              <a:ext uri="{FF2B5EF4-FFF2-40B4-BE49-F238E27FC236}">
                <a16:creationId xmlns:a16="http://schemas.microsoft.com/office/drawing/2014/main" id="{A4EF48EC-1192-CDB0-4F65-057608085003}"/>
              </a:ext>
            </a:extLst>
          </p:cNvPr>
          <p:cNvSpPr txBox="1"/>
          <p:nvPr/>
        </p:nvSpPr>
        <p:spPr>
          <a:xfrm>
            <a:off x="7824788" y="1786533"/>
            <a:ext cx="3643312" cy="923330"/>
          </a:xfrm>
          <a:prstGeom prst="rect">
            <a:avLst/>
          </a:prstGeom>
          <a:noFill/>
        </p:spPr>
        <p:txBody>
          <a:bodyPr wrap="square" rtlCol="0">
            <a:spAutoFit/>
          </a:bodyPr>
          <a:lstStyle/>
          <a:p>
            <a:r>
              <a:rPr lang="pl-PL" dirty="0"/>
              <a:t>Treść zadania: </a:t>
            </a:r>
          </a:p>
          <a:p>
            <a:r>
              <a:rPr lang="pl-PL" dirty="0"/>
              <a:t>Oblicz sumę kwot występujących w mieście Wrocław. </a:t>
            </a:r>
          </a:p>
        </p:txBody>
      </p:sp>
      <p:pic>
        <p:nvPicPr>
          <p:cNvPr id="31" name="Symbol zastępczy zawartości 5" descr="Obraz zawierający symbol, zrzut ekranu, zieleń, Grafika&#10;&#10;Opis wygenerowany automatycznie">
            <a:extLst>
              <a:ext uri="{FF2B5EF4-FFF2-40B4-BE49-F238E27FC236}">
                <a16:creationId xmlns:a16="http://schemas.microsoft.com/office/drawing/2014/main" id="{AAE59364-0B19-910C-E125-1A56772C7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177454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32407-4F02-D9F8-94D9-D5A951113897}"/>
              </a:ext>
            </a:extLst>
          </p:cNvPr>
          <p:cNvSpPr>
            <a:spLocks noGrp="1"/>
          </p:cNvSpPr>
          <p:nvPr>
            <p:ph type="title"/>
          </p:nvPr>
        </p:nvSpPr>
        <p:spPr/>
        <p:txBody>
          <a:bodyPr/>
          <a:lstStyle/>
          <a:p>
            <a:r>
              <a:rPr lang="pl-PL" dirty="0"/>
              <a:t>Zadania do wykonania</a:t>
            </a:r>
          </a:p>
        </p:txBody>
      </p:sp>
      <p:sp>
        <p:nvSpPr>
          <p:cNvPr id="3" name="Symbol zastępczy zawartości 2">
            <a:extLst>
              <a:ext uri="{FF2B5EF4-FFF2-40B4-BE49-F238E27FC236}">
                <a16:creationId xmlns:a16="http://schemas.microsoft.com/office/drawing/2014/main" id="{1690BF60-57B2-0DB3-6C96-1A830F4B9C8B}"/>
              </a:ext>
            </a:extLst>
          </p:cNvPr>
          <p:cNvSpPr>
            <a:spLocks noGrp="1"/>
          </p:cNvSpPr>
          <p:nvPr>
            <p:ph idx="1"/>
          </p:nvPr>
        </p:nvSpPr>
        <p:spPr/>
        <p:txBody>
          <a:bodyPr>
            <a:normAutofit/>
          </a:bodyPr>
          <a:lstStyle/>
          <a:p>
            <a:pPr marL="0" indent="0">
              <a:lnSpc>
                <a:spcPct val="150000"/>
              </a:lnSpc>
              <a:buNone/>
            </a:pPr>
            <a:r>
              <a:rPr lang="pl-PL" dirty="0"/>
              <a:t>Teraz jest Twoja kolej na wykonanie zadania. W zakładce SUMA.JEŻELI znajduję się arkusz z trzema zadaniami. Po ich wykonaniu załącz zadanie do sprawdzenia. Odpowiedź dostaniesz w przeciągu 24 godzin. </a:t>
            </a:r>
          </a:p>
          <a:p>
            <a:pPr marL="0" indent="0">
              <a:buNone/>
            </a:pPr>
            <a:endParaRPr lang="pl-PL" dirty="0"/>
          </a:p>
          <a:p>
            <a:pPr marL="0" indent="0">
              <a:buNone/>
            </a:pPr>
            <a:endParaRPr lang="pl-PL" dirty="0"/>
          </a:p>
          <a:p>
            <a:pPr marL="0" indent="0">
              <a:buNone/>
            </a:pPr>
            <a:r>
              <a:rPr lang="pl-PL" dirty="0"/>
              <a:t>				POWODZENIA ! </a:t>
            </a:r>
            <a:r>
              <a:rPr lang="pl-PL" dirty="0">
                <a:sym typeface="Wingdings" pitchFamily="2" charset="2"/>
              </a:rPr>
              <a:t> </a:t>
            </a:r>
            <a:endParaRPr lang="pl-PL" dirty="0"/>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FC7EE5CF-5825-4174-CF62-E4CFAD54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327441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39E03E-6CBA-54EB-FD53-E90802FC3E1F}"/>
              </a:ext>
            </a:extLst>
          </p:cNvPr>
          <p:cNvSpPr>
            <a:spLocks noGrp="1"/>
          </p:cNvSpPr>
          <p:nvPr>
            <p:ph type="title"/>
          </p:nvPr>
        </p:nvSpPr>
        <p:spPr/>
        <p:txBody>
          <a:bodyPr/>
          <a:lstStyle/>
          <a:p>
            <a:r>
              <a:rPr lang="pl-PL" dirty="0"/>
              <a:t>Tabele przestawne- wprowadzenie</a:t>
            </a:r>
          </a:p>
        </p:txBody>
      </p:sp>
      <p:sp>
        <p:nvSpPr>
          <p:cNvPr id="3" name="Symbol zastępczy zawartości 2">
            <a:extLst>
              <a:ext uri="{FF2B5EF4-FFF2-40B4-BE49-F238E27FC236}">
                <a16:creationId xmlns:a16="http://schemas.microsoft.com/office/drawing/2014/main" id="{923916C7-BA1A-60AE-4953-166ABE2E4CEA}"/>
              </a:ext>
            </a:extLst>
          </p:cNvPr>
          <p:cNvSpPr>
            <a:spLocks noGrp="1"/>
          </p:cNvSpPr>
          <p:nvPr>
            <p:ph idx="1"/>
          </p:nvPr>
        </p:nvSpPr>
        <p:spPr/>
        <p:txBody>
          <a:bodyPr/>
          <a:lstStyle/>
          <a:p>
            <a:pPr marL="0" indent="0">
              <a:lnSpc>
                <a:spcPct val="150000"/>
              </a:lnSpc>
              <a:buNone/>
            </a:pPr>
            <a:r>
              <a:rPr lang="pl-PL" sz="1800" dirty="0"/>
              <a:t>Tabela przestawna to narzędzie umożliwiające szybkie podsumowanie, analizę i prezentację dużych zbiorów danych. Pozwala na agregowanie informacji (np. suma, średnia, liczba wystąpień) oraz ich dynamiczne grupowanie, filtrowanie i sortowanie według wybranych kategorii. W analizie danych służy do tworzenia czytelnych raportów i zestawień, np. analizy sprzedaży, porównania wyników czy monitorowania wydajności, ułatwiając podejmowanie decyzji na podstawie zebranych informacji.</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AD2EEBB5-47E9-61F6-0054-C0563D7E1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357862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550D5C-F41E-910E-A102-4A9BF16BE220}"/>
              </a:ext>
            </a:extLst>
          </p:cNvPr>
          <p:cNvSpPr>
            <a:spLocks noGrp="1"/>
          </p:cNvSpPr>
          <p:nvPr>
            <p:ph type="title"/>
          </p:nvPr>
        </p:nvSpPr>
        <p:spPr/>
        <p:txBody>
          <a:bodyPr/>
          <a:lstStyle/>
          <a:p>
            <a:r>
              <a:rPr lang="pl-PL" dirty="0"/>
              <a:t>Tabele przestawne w pasku zadań</a:t>
            </a:r>
          </a:p>
        </p:txBody>
      </p:sp>
      <p:sp>
        <p:nvSpPr>
          <p:cNvPr id="3" name="Symbol zastępczy zawartości 2">
            <a:extLst>
              <a:ext uri="{FF2B5EF4-FFF2-40B4-BE49-F238E27FC236}">
                <a16:creationId xmlns:a16="http://schemas.microsoft.com/office/drawing/2014/main" id="{20CF9781-7DB1-8501-7DA8-2005DA7982EC}"/>
              </a:ext>
            </a:extLst>
          </p:cNvPr>
          <p:cNvSpPr>
            <a:spLocks noGrp="1"/>
          </p:cNvSpPr>
          <p:nvPr>
            <p:ph idx="1"/>
          </p:nvPr>
        </p:nvSpPr>
        <p:spPr/>
        <p:txBody>
          <a:bodyPr/>
          <a:lstStyle/>
          <a:p>
            <a:pPr marL="0" indent="0">
              <a:buNone/>
            </a:pPr>
            <a:r>
              <a:rPr lang="pl-PL" dirty="0"/>
              <a:t>Opcja wstawienia tabeli przestawnej znajduję się w zakładce wstaw. Przed przygotowaniem tabeli należy wybrać zakres danych jakie będzie ona obejmowała. </a:t>
            </a:r>
          </a:p>
        </p:txBody>
      </p:sp>
      <p:pic>
        <p:nvPicPr>
          <p:cNvPr id="4" name="Obraz 3">
            <a:extLst>
              <a:ext uri="{FF2B5EF4-FFF2-40B4-BE49-F238E27FC236}">
                <a16:creationId xmlns:a16="http://schemas.microsoft.com/office/drawing/2014/main" id="{A1208C45-9381-542F-9DD3-3CE61096C79F}"/>
              </a:ext>
            </a:extLst>
          </p:cNvPr>
          <p:cNvPicPr>
            <a:picLocks noChangeAspect="1"/>
          </p:cNvPicPr>
          <p:nvPr/>
        </p:nvPicPr>
        <p:blipFill>
          <a:blip r:embed="rId2"/>
          <a:stretch>
            <a:fillRect/>
          </a:stretch>
        </p:blipFill>
        <p:spPr>
          <a:xfrm>
            <a:off x="880110" y="3429000"/>
            <a:ext cx="3771900" cy="1498600"/>
          </a:xfrm>
          <a:prstGeom prst="rect">
            <a:avLst/>
          </a:prstGeom>
        </p:spPr>
      </p:pic>
      <p:sp>
        <p:nvSpPr>
          <p:cNvPr id="5" name="pole tekstowe 4">
            <a:extLst>
              <a:ext uri="{FF2B5EF4-FFF2-40B4-BE49-F238E27FC236}">
                <a16:creationId xmlns:a16="http://schemas.microsoft.com/office/drawing/2014/main" id="{CEF64268-3355-2A75-689A-B0455773F0ED}"/>
              </a:ext>
            </a:extLst>
          </p:cNvPr>
          <p:cNvSpPr txBox="1"/>
          <p:nvPr/>
        </p:nvSpPr>
        <p:spPr>
          <a:xfrm>
            <a:off x="475488" y="5839968"/>
            <a:ext cx="10515600" cy="646331"/>
          </a:xfrm>
          <a:prstGeom prst="rect">
            <a:avLst/>
          </a:prstGeom>
          <a:noFill/>
        </p:spPr>
        <p:txBody>
          <a:bodyPr wrap="square" rtlCol="0">
            <a:spAutoFit/>
          </a:bodyPr>
          <a:lstStyle/>
          <a:p>
            <a:r>
              <a:rPr lang="pl-PL" dirty="0"/>
              <a:t>Pamiętaj, że dane muszą być odpowiednio przygotowane, czyli kolumna lub wiersz musi odpowiadać danym wartością/informacjami. Np.: kolumnie cena muszą znajdować się ceny-wartości liczbowe</a:t>
            </a:r>
          </a:p>
        </p:txBody>
      </p:sp>
      <p:pic>
        <p:nvPicPr>
          <p:cNvPr id="6" name="Symbol zastępczy zawartości 5" descr="Obraz zawierający symbol, zrzut ekranu, zieleń, Grafika&#10;&#10;Opis wygenerowany automatycznie">
            <a:extLst>
              <a:ext uri="{FF2B5EF4-FFF2-40B4-BE49-F238E27FC236}">
                <a16:creationId xmlns:a16="http://schemas.microsoft.com/office/drawing/2014/main" id="{2285A8DF-4EC5-1710-97A5-5427E88D9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548" y="321218"/>
            <a:ext cx="1425815" cy="1325563"/>
          </a:xfrm>
          <a:prstGeom prst="rect">
            <a:avLst/>
          </a:prstGeom>
        </p:spPr>
      </p:pic>
    </p:spTree>
    <p:extLst>
      <p:ext uri="{BB962C8B-B14F-4D97-AF65-F5344CB8AC3E}">
        <p14:creationId xmlns:p14="http://schemas.microsoft.com/office/powerpoint/2010/main" val="336466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17A19-345C-004E-01E2-3615C8F623D5}"/>
              </a:ext>
            </a:extLst>
          </p:cNvPr>
          <p:cNvSpPr>
            <a:spLocks noGrp="1"/>
          </p:cNvSpPr>
          <p:nvPr>
            <p:ph type="title"/>
          </p:nvPr>
        </p:nvSpPr>
        <p:spPr/>
        <p:txBody>
          <a:bodyPr/>
          <a:lstStyle/>
          <a:p>
            <a:r>
              <a:rPr lang="pl-PL" dirty="0"/>
              <a:t>Tabele przestawne sposób przygotowania</a:t>
            </a:r>
          </a:p>
        </p:txBody>
      </p:sp>
      <p:pic>
        <p:nvPicPr>
          <p:cNvPr id="4" name="Symbol zastępczy zawartości 3">
            <a:extLst>
              <a:ext uri="{FF2B5EF4-FFF2-40B4-BE49-F238E27FC236}">
                <a16:creationId xmlns:a16="http://schemas.microsoft.com/office/drawing/2014/main" id="{D981EC6C-1C45-4F0A-D95B-498DC82D6BA0}"/>
              </a:ext>
            </a:extLst>
          </p:cNvPr>
          <p:cNvPicPr>
            <a:picLocks noGrp="1" noChangeAspect="1"/>
          </p:cNvPicPr>
          <p:nvPr>
            <p:ph idx="1"/>
          </p:nvPr>
        </p:nvPicPr>
        <p:blipFill>
          <a:blip r:embed="rId2"/>
          <a:stretch>
            <a:fillRect/>
          </a:stretch>
        </p:blipFill>
        <p:spPr>
          <a:xfrm>
            <a:off x="132332" y="1447673"/>
            <a:ext cx="7367527" cy="4351338"/>
          </a:xfrm>
          <a:prstGeom prst="rect">
            <a:avLst/>
          </a:prstGeom>
        </p:spPr>
      </p:pic>
      <p:sp>
        <p:nvSpPr>
          <p:cNvPr id="5" name="pole tekstowe 4">
            <a:extLst>
              <a:ext uri="{FF2B5EF4-FFF2-40B4-BE49-F238E27FC236}">
                <a16:creationId xmlns:a16="http://schemas.microsoft.com/office/drawing/2014/main" id="{4F3DE7BD-897D-54ED-C705-5ADD5905527E}"/>
              </a:ext>
            </a:extLst>
          </p:cNvPr>
          <p:cNvSpPr txBox="1"/>
          <p:nvPr/>
        </p:nvSpPr>
        <p:spPr>
          <a:xfrm>
            <a:off x="7904607" y="1646781"/>
            <a:ext cx="3913632" cy="5038367"/>
          </a:xfrm>
          <a:prstGeom prst="rect">
            <a:avLst/>
          </a:prstGeom>
          <a:noFill/>
        </p:spPr>
        <p:txBody>
          <a:bodyPr wrap="square" rtlCol="0">
            <a:spAutoFit/>
          </a:bodyPr>
          <a:lstStyle/>
          <a:p>
            <a:pPr marL="342900" indent="-342900">
              <a:lnSpc>
                <a:spcPct val="150000"/>
              </a:lnSpc>
              <a:buAutoNum type="arabicParenR"/>
            </a:pPr>
            <a:r>
              <a:rPr lang="pl-PL" dirty="0"/>
              <a:t>Pogrupowane dane wejściowe zaznacz, a następnie wejdź w zakładkę wstaw i wybierz „Tabela przestawna”. </a:t>
            </a:r>
          </a:p>
          <a:p>
            <a:pPr>
              <a:lnSpc>
                <a:spcPct val="150000"/>
              </a:lnSpc>
            </a:pPr>
            <a:endParaRPr lang="pl-PL" dirty="0"/>
          </a:p>
          <a:p>
            <a:pPr>
              <a:lnSpc>
                <a:spcPct val="150000"/>
              </a:lnSpc>
            </a:pPr>
            <a:r>
              <a:rPr lang="pl-PL" dirty="0"/>
              <a:t>2) Po wyskoczeniu komunikatu tworzenia tabeli upewnij się, że zakres jest prawidłowy. </a:t>
            </a:r>
          </a:p>
          <a:p>
            <a:pPr>
              <a:lnSpc>
                <a:spcPct val="150000"/>
              </a:lnSpc>
            </a:pPr>
            <a:endParaRPr lang="pl-PL" dirty="0"/>
          </a:p>
          <a:p>
            <a:pPr>
              <a:lnSpc>
                <a:spcPct val="150000"/>
              </a:lnSpc>
            </a:pPr>
            <a:r>
              <a:rPr lang="pl-PL" dirty="0"/>
              <a:t>3) Wybierz czy tabela ma znajdować się w nowym arkuszu czy ma zostać w pierwotnej lokalizacji. </a:t>
            </a:r>
          </a:p>
        </p:txBody>
      </p:sp>
      <p:pic>
        <p:nvPicPr>
          <p:cNvPr id="6" name="Symbol zastępczy zawartości 5" descr="Obraz zawierający symbol, zrzut ekranu, zieleń, Grafika&#10;&#10;Opis wygenerowany automatycznie">
            <a:extLst>
              <a:ext uri="{FF2B5EF4-FFF2-40B4-BE49-F238E27FC236}">
                <a16:creationId xmlns:a16="http://schemas.microsoft.com/office/drawing/2014/main" id="{7A9D133E-2652-D4F1-B175-142470326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548" y="321218"/>
            <a:ext cx="1425815" cy="1325563"/>
          </a:xfrm>
          <a:prstGeom prst="rect">
            <a:avLst/>
          </a:prstGeom>
        </p:spPr>
      </p:pic>
    </p:spTree>
    <p:extLst>
      <p:ext uri="{BB962C8B-B14F-4D97-AF65-F5344CB8AC3E}">
        <p14:creationId xmlns:p14="http://schemas.microsoft.com/office/powerpoint/2010/main" val="289090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5EE30E-CF82-28E7-9D03-B045BC4A6689}"/>
              </a:ext>
            </a:extLst>
          </p:cNvPr>
          <p:cNvSpPr>
            <a:spLocks noGrp="1"/>
          </p:cNvSpPr>
          <p:nvPr>
            <p:ph type="title"/>
          </p:nvPr>
        </p:nvSpPr>
        <p:spPr/>
        <p:txBody>
          <a:bodyPr/>
          <a:lstStyle/>
          <a:p>
            <a:r>
              <a:rPr lang="pl-PL" dirty="0"/>
              <a:t>Tabela przestawna- wybór pól </a:t>
            </a:r>
          </a:p>
        </p:txBody>
      </p:sp>
      <p:sp>
        <p:nvSpPr>
          <p:cNvPr id="3" name="Symbol zastępczy zawartości 2">
            <a:extLst>
              <a:ext uri="{FF2B5EF4-FFF2-40B4-BE49-F238E27FC236}">
                <a16:creationId xmlns:a16="http://schemas.microsoft.com/office/drawing/2014/main" id="{2FA42F00-3134-D3DF-8BC7-BDCB35C5F1A8}"/>
              </a:ext>
            </a:extLst>
          </p:cNvPr>
          <p:cNvSpPr>
            <a:spLocks noGrp="1"/>
          </p:cNvSpPr>
          <p:nvPr>
            <p:ph idx="1"/>
          </p:nvPr>
        </p:nvSpPr>
        <p:spPr>
          <a:xfrm>
            <a:off x="2928938" y="1825625"/>
            <a:ext cx="8641270" cy="4351338"/>
          </a:xfrm>
        </p:spPr>
        <p:txBody>
          <a:bodyPr>
            <a:normAutofit/>
          </a:bodyPr>
          <a:lstStyle/>
          <a:p>
            <a:pPr marL="0" indent="0">
              <a:buNone/>
            </a:pPr>
            <a:r>
              <a:rPr lang="pl-PL" sz="1800" dirty="0"/>
              <a:t>4) Po wciśnięciu „OK”, pojawi się okienka reprezentujące funkcję lub lokalizację w tabeli. </a:t>
            </a:r>
          </a:p>
          <a:p>
            <a:pPr marL="0" indent="0">
              <a:buNone/>
            </a:pPr>
            <a:r>
              <a:rPr lang="pl-PL" sz="1800" dirty="0"/>
              <a:t>Filtry jest to opcja filtrowania przy pomocy danych zawartych w tabelce z danymi wejściowymi- np. towar.</a:t>
            </a:r>
          </a:p>
          <a:p>
            <a:pPr marL="0" indent="0">
              <a:buNone/>
            </a:pPr>
            <a:r>
              <a:rPr lang="pl-PL" sz="1800" dirty="0"/>
              <a:t>Kolumny i wiersze określają gdzie będą znajdować się dane. </a:t>
            </a:r>
          </a:p>
          <a:p>
            <a:pPr marL="0" indent="0">
              <a:buNone/>
            </a:pPr>
            <a:r>
              <a:rPr lang="pl-PL" sz="1800" dirty="0"/>
              <a:t>Wartości to okienko w którym wrzucamy tylko wartości liczbowe, czyli koszt, ilość sztuk itd. </a:t>
            </a:r>
          </a:p>
        </p:txBody>
      </p:sp>
      <p:pic>
        <p:nvPicPr>
          <p:cNvPr id="4" name="Obraz 3">
            <a:extLst>
              <a:ext uri="{FF2B5EF4-FFF2-40B4-BE49-F238E27FC236}">
                <a16:creationId xmlns:a16="http://schemas.microsoft.com/office/drawing/2014/main" id="{7E48F92B-BAD6-38A5-CF42-8837838B91DE}"/>
              </a:ext>
            </a:extLst>
          </p:cNvPr>
          <p:cNvPicPr>
            <a:picLocks noChangeAspect="1"/>
          </p:cNvPicPr>
          <p:nvPr/>
        </p:nvPicPr>
        <p:blipFill>
          <a:blip r:embed="rId2"/>
          <a:stretch>
            <a:fillRect/>
          </a:stretch>
        </p:blipFill>
        <p:spPr>
          <a:xfrm>
            <a:off x="0" y="1825625"/>
            <a:ext cx="2484814" cy="5053012"/>
          </a:xfrm>
          <a:prstGeom prst="rect">
            <a:avLst/>
          </a:prstGeom>
        </p:spPr>
      </p:pic>
      <p:pic>
        <p:nvPicPr>
          <p:cNvPr id="5" name="Symbol zastępczy zawartości 5" descr="Obraz zawierający symbol, zrzut ekranu, zieleń, Grafika&#10;&#10;Opis wygenerowany automatycznie">
            <a:extLst>
              <a:ext uri="{FF2B5EF4-FFF2-40B4-BE49-F238E27FC236}">
                <a16:creationId xmlns:a16="http://schemas.microsoft.com/office/drawing/2014/main" id="{AC1FF084-C2EE-D40C-4AB6-831AF0D04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548" y="321218"/>
            <a:ext cx="1425815" cy="1325563"/>
          </a:xfrm>
          <a:prstGeom prst="rect">
            <a:avLst/>
          </a:prstGeom>
        </p:spPr>
      </p:pic>
    </p:spTree>
    <p:extLst>
      <p:ext uri="{BB962C8B-B14F-4D97-AF65-F5344CB8AC3E}">
        <p14:creationId xmlns:p14="http://schemas.microsoft.com/office/powerpoint/2010/main" val="359269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0C6314-0AEB-7E7F-C02F-B742C587384D}"/>
              </a:ext>
            </a:extLst>
          </p:cNvPr>
          <p:cNvSpPr>
            <a:spLocks noGrp="1"/>
          </p:cNvSpPr>
          <p:nvPr>
            <p:ph type="title"/>
          </p:nvPr>
        </p:nvSpPr>
        <p:spPr/>
        <p:txBody>
          <a:bodyPr/>
          <a:lstStyle/>
          <a:p>
            <a:r>
              <a:rPr lang="pl-PL" dirty="0"/>
              <a:t>Tabela przestawna- przykład</a:t>
            </a:r>
          </a:p>
        </p:txBody>
      </p:sp>
      <p:sp>
        <p:nvSpPr>
          <p:cNvPr id="3" name="Symbol zastępczy zawartości 2">
            <a:extLst>
              <a:ext uri="{FF2B5EF4-FFF2-40B4-BE49-F238E27FC236}">
                <a16:creationId xmlns:a16="http://schemas.microsoft.com/office/drawing/2014/main" id="{0899FA2E-9693-4EE3-EE1B-86640EF001BA}"/>
              </a:ext>
            </a:extLst>
          </p:cNvPr>
          <p:cNvSpPr>
            <a:spLocks noGrp="1"/>
          </p:cNvSpPr>
          <p:nvPr>
            <p:ph idx="1"/>
          </p:nvPr>
        </p:nvSpPr>
        <p:spPr>
          <a:xfrm>
            <a:off x="838200" y="4413503"/>
            <a:ext cx="5586984" cy="1763459"/>
          </a:xfrm>
        </p:spPr>
        <p:txBody>
          <a:bodyPr>
            <a:normAutofit/>
          </a:bodyPr>
          <a:lstStyle/>
          <a:p>
            <a:pPr marL="0" indent="0">
              <a:lnSpc>
                <a:spcPct val="150000"/>
              </a:lnSpc>
              <a:buNone/>
            </a:pPr>
            <a:r>
              <a:rPr lang="pl-PL" sz="1800" dirty="0"/>
              <a:t>Tabela przedstawia koszty dostawy dla danego towaru wraz z podzieleniem sposobu dostawy (kurier, paczkomat, odbiór osobisty). Ponadto, dane można filtrować po źródle sprzedaży.  </a:t>
            </a:r>
          </a:p>
        </p:txBody>
      </p:sp>
      <p:pic>
        <p:nvPicPr>
          <p:cNvPr id="4" name="Obraz 3">
            <a:extLst>
              <a:ext uri="{FF2B5EF4-FFF2-40B4-BE49-F238E27FC236}">
                <a16:creationId xmlns:a16="http://schemas.microsoft.com/office/drawing/2014/main" id="{7F89DFA3-84C3-1B99-E4EF-15666E15777C}"/>
              </a:ext>
            </a:extLst>
          </p:cNvPr>
          <p:cNvPicPr>
            <a:picLocks noChangeAspect="1"/>
          </p:cNvPicPr>
          <p:nvPr/>
        </p:nvPicPr>
        <p:blipFill>
          <a:blip r:embed="rId2"/>
          <a:stretch>
            <a:fillRect/>
          </a:stretch>
        </p:blipFill>
        <p:spPr>
          <a:xfrm>
            <a:off x="372110" y="1825625"/>
            <a:ext cx="5473700" cy="2324100"/>
          </a:xfrm>
          <a:prstGeom prst="rect">
            <a:avLst/>
          </a:prstGeom>
        </p:spPr>
      </p:pic>
      <p:pic>
        <p:nvPicPr>
          <p:cNvPr id="5" name="Obraz 4">
            <a:extLst>
              <a:ext uri="{FF2B5EF4-FFF2-40B4-BE49-F238E27FC236}">
                <a16:creationId xmlns:a16="http://schemas.microsoft.com/office/drawing/2014/main" id="{EC889B87-6208-BB35-4501-FC6EE6C0F552}"/>
              </a:ext>
            </a:extLst>
          </p:cNvPr>
          <p:cNvPicPr>
            <a:picLocks noChangeAspect="1"/>
          </p:cNvPicPr>
          <p:nvPr/>
        </p:nvPicPr>
        <p:blipFill>
          <a:blip r:embed="rId3"/>
          <a:stretch>
            <a:fillRect/>
          </a:stretch>
        </p:blipFill>
        <p:spPr>
          <a:xfrm>
            <a:off x="7222490" y="1325562"/>
            <a:ext cx="3721100" cy="4851400"/>
          </a:xfrm>
          <a:prstGeom prst="rect">
            <a:avLst/>
          </a:prstGeom>
        </p:spPr>
      </p:pic>
      <p:pic>
        <p:nvPicPr>
          <p:cNvPr id="6" name="Symbol zastępczy zawartości 5" descr="Obraz zawierający symbol, zrzut ekranu, zieleń, Grafika&#10;&#10;Opis wygenerowany automatycznie">
            <a:extLst>
              <a:ext uri="{FF2B5EF4-FFF2-40B4-BE49-F238E27FC236}">
                <a16:creationId xmlns:a16="http://schemas.microsoft.com/office/drawing/2014/main" id="{DBFDE93D-549F-C0F6-4A92-28D94FC69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892" y="365125"/>
            <a:ext cx="1425815" cy="1325563"/>
          </a:xfrm>
          <a:prstGeom prst="rect">
            <a:avLst/>
          </a:prstGeom>
        </p:spPr>
      </p:pic>
    </p:spTree>
    <p:extLst>
      <p:ext uri="{BB962C8B-B14F-4D97-AF65-F5344CB8AC3E}">
        <p14:creationId xmlns:p14="http://schemas.microsoft.com/office/powerpoint/2010/main" val="345803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42CFF2-E775-AA98-E71C-E01D78BA0784}"/>
              </a:ext>
            </a:extLst>
          </p:cNvPr>
          <p:cNvSpPr>
            <a:spLocks noGrp="1"/>
          </p:cNvSpPr>
          <p:nvPr>
            <p:ph type="title"/>
          </p:nvPr>
        </p:nvSpPr>
        <p:spPr/>
        <p:txBody>
          <a:bodyPr/>
          <a:lstStyle/>
          <a:p>
            <a:r>
              <a:rPr lang="pl-PL" dirty="0"/>
              <a:t>Tabela przestawna- manipulacja danymi </a:t>
            </a:r>
          </a:p>
        </p:txBody>
      </p:sp>
      <p:sp>
        <p:nvSpPr>
          <p:cNvPr id="3" name="Symbol zastępczy zawartości 2">
            <a:extLst>
              <a:ext uri="{FF2B5EF4-FFF2-40B4-BE49-F238E27FC236}">
                <a16:creationId xmlns:a16="http://schemas.microsoft.com/office/drawing/2014/main" id="{4353703A-176D-2AF0-5C92-DB567926D94A}"/>
              </a:ext>
            </a:extLst>
          </p:cNvPr>
          <p:cNvSpPr>
            <a:spLocks noGrp="1"/>
          </p:cNvSpPr>
          <p:nvPr>
            <p:ph idx="1"/>
          </p:nvPr>
        </p:nvSpPr>
        <p:spPr>
          <a:xfrm>
            <a:off x="6608064" y="1825625"/>
            <a:ext cx="4745736" cy="4351338"/>
          </a:xfrm>
        </p:spPr>
        <p:txBody>
          <a:bodyPr>
            <a:normAutofit/>
          </a:bodyPr>
          <a:lstStyle/>
          <a:p>
            <a:pPr marL="0" indent="0">
              <a:lnSpc>
                <a:spcPct val="150000"/>
              </a:lnSpc>
              <a:buNone/>
            </a:pPr>
            <a:r>
              <a:rPr lang="pl-PL" sz="1800" dirty="0"/>
              <a:t>Gdy wybierzemy daną wartość i klikniemy w nią dwukrotnie to pojawia się okienko z opcją przedstawienia wartości. Jeśli na przykład potrzebujemy ilość sprzedanych pralek, a nie ich suma to klikamy w opcję ”liczba”, jeśli chcemy średni koszt to wybieramy „średnia”. </a:t>
            </a:r>
          </a:p>
        </p:txBody>
      </p:sp>
      <p:pic>
        <p:nvPicPr>
          <p:cNvPr id="4" name="Obraz 3">
            <a:extLst>
              <a:ext uri="{FF2B5EF4-FFF2-40B4-BE49-F238E27FC236}">
                <a16:creationId xmlns:a16="http://schemas.microsoft.com/office/drawing/2014/main" id="{EB30073A-F419-A9FF-54D4-27E375C04F81}"/>
              </a:ext>
            </a:extLst>
          </p:cNvPr>
          <p:cNvPicPr>
            <a:picLocks noChangeAspect="1"/>
          </p:cNvPicPr>
          <p:nvPr/>
        </p:nvPicPr>
        <p:blipFill>
          <a:blip r:embed="rId2"/>
          <a:stretch>
            <a:fillRect/>
          </a:stretch>
        </p:blipFill>
        <p:spPr>
          <a:xfrm>
            <a:off x="838200" y="1863724"/>
            <a:ext cx="5548313" cy="4010532"/>
          </a:xfrm>
          <a:prstGeom prst="rect">
            <a:avLst/>
          </a:prstGeom>
        </p:spPr>
      </p:pic>
      <p:sp>
        <p:nvSpPr>
          <p:cNvPr id="5" name="Prostokąt 4">
            <a:extLst>
              <a:ext uri="{FF2B5EF4-FFF2-40B4-BE49-F238E27FC236}">
                <a16:creationId xmlns:a16="http://schemas.microsoft.com/office/drawing/2014/main" id="{D92CEAE6-A02C-77A8-81A1-1FD48DE9535C}"/>
              </a:ext>
            </a:extLst>
          </p:cNvPr>
          <p:cNvSpPr/>
          <p:nvPr/>
        </p:nvSpPr>
        <p:spPr>
          <a:xfrm>
            <a:off x="5486400" y="4600575"/>
            <a:ext cx="900113" cy="442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Symbol zastępczy zawartości 5" descr="Obraz zawierający symbol, zrzut ekranu, zieleń, Grafika&#10;&#10;Opis wygenerowany automatycznie">
            <a:extLst>
              <a:ext uri="{FF2B5EF4-FFF2-40B4-BE49-F238E27FC236}">
                <a16:creationId xmlns:a16="http://schemas.microsoft.com/office/drawing/2014/main" id="{B7C52237-9D5F-0ED1-B39E-01FF86EAA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892" y="365125"/>
            <a:ext cx="1425815" cy="1325563"/>
          </a:xfrm>
          <a:prstGeom prst="rect">
            <a:avLst/>
          </a:prstGeom>
        </p:spPr>
      </p:pic>
    </p:spTree>
    <p:extLst>
      <p:ext uri="{BB962C8B-B14F-4D97-AF65-F5344CB8AC3E}">
        <p14:creationId xmlns:p14="http://schemas.microsoft.com/office/powerpoint/2010/main" val="3049769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816EEE-8965-1200-261A-5A286290028E}"/>
              </a:ext>
            </a:extLst>
          </p:cNvPr>
          <p:cNvSpPr>
            <a:spLocks noGrp="1"/>
          </p:cNvSpPr>
          <p:nvPr>
            <p:ph type="title"/>
          </p:nvPr>
        </p:nvSpPr>
        <p:spPr/>
        <p:txBody>
          <a:bodyPr/>
          <a:lstStyle/>
          <a:p>
            <a:r>
              <a:rPr lang="pl-PL" dirty="0"/>
              <a:t>Tabela przestawna- pokazywanie wartości</a:t>
            </a:r>
          </a:p>
        </p:txBody>
      </p:sp>
      <p:sp>
        <p:nvSpPr>
          <p:cNvPr id="3" name="Symbol zastępczy zawartości 2">
            <a:extLst>
              <a:ext uri="{FF2B5EF4-FFF2-40B4-BE49-F238E27FC236}">
                <a16:creationId xmlns:a16="http://schemas.microsoft.com/office/drawing/2014/main" id="{4A90E2B7-8846-32BD-C993-51AFDF3DCA83}"/>
              </a:ext>
            </a:extLst>
          </p:cNvPr>
          <p:cNvSpPr>
            <a:spLocks noGrp="1"/>
          </p:cNvSpPr>
          <p:nvPr>
            <p:ph idx="1"/>
          </p:nvPr>
        </p:nvSpPr>
        <p:spPr>
          <a:xfrm>
            <a:off x="6096000" y="1825625"/>
            <a:ext cx="5257800" cy="4351338"/>
          </a:xfrm>
        </p:spPr>
        <p:txBody>
          <a:bodyPr>
            <a:normAutofit/>
          </a:bodyPr>
          <a:lstStyle/>
          <a:p>
            <a:pPr marL="0" indent="0">
              <a:lnSpc>
                <a:spcPct val="150000"/>
              </a:lnSpc>
              <a:buNone/>
            </a:pPr>
            <a:r>
              <a:rPr lang="pl-PL" sz="1800" dirty="0"/>
              <a:t>Ta opcja pozwala na wybór w jaki sposób dane mają zostać przedstawione. Czy w procentach czy jako różnica dwóch danych itd. </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28B706EA-95AB-5CAB-010A-B618076C5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5"/>
            <a:ext cx="1425815" cy="1325563"/>
          </a:xfrm>
          <a:prstGeom prst="rect">
            <a:avLst/>
          </a:prstGeom>
        </p:spPr>
      </p:pic>
      <p:pic>
        <p:nvPicPr>
          <p:cNvPr id="6" name="Obraz 5">
            <a:extLst>
              <a:ext uri="{FF2B5EF4-FFF2-40B4-BE49-F238E27FC236}">
                <a16:creationId xmlns:a16="http://schemas.microsoft.com/office/drawing/2014/main" id="{8593D334-0B51-7D09-3ECA-A35213B1A4EF}"/>
              </a:ext>
            </a:extLst>
          </p:cNvPr>
          <p:cNvPicPr>
            <a:picLocks noChangeAspect="1"/>
          </p:cNvPicPr>
          <p:nvPr/>
        </p:nvPicPr>
        <p:blipFill>
          <a:blip r:embed="rId3"/>
          <a:stretch>
            <a:fillRect/>
          </a:stretch>
        </p:blipFill>
        <p:spPr>
          <a:xfrm>
            <a:off x="391160" y="1592485"/>
            <a:ext cx="4595563" cy="4817618"/>
          </a:xfrm>
          <a:prstGeom prst="rect">
            <a:avLst/>
          </a:prstGeom>
        </p:spPr>
      </p:pic>
    </p:spTree>
    <p:extLst>
      <p:ext uri="{BB962C8B-B14F-4D97-AF65-F5344CB8AC3E}">
        <p14:creationId xmlns:p14="http://schemas.microsoft.com/office/powerpoint/2010/main" val="294279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CBF7E0-AF55-EDEC-69F9-07B142C77DD0}"/>
              </a:ext>
            </a:extLst>
          </p:cNvPr>
          <p:cNvSpPr>
            <a:spLocks noGrp="1"/>
          </p:cNvSpPr>
          <p:nvPr>
            <p:ph type="title"/>
          </p:nvPr>
        </p:nvSpPr>
        <p:spPr/>
        <p:txBody>
          <a:bodyPr/>
          <a:lstStyle/>
          <a:p>
            <a:r>
              <a:rPr lang="pl-PL" sz="4000" dirty="0"/>
              <a:t>Agenda</a:t>
            </a:r>
            <a:r>
              <a:rPr lang="pl-PL" dirty="0"/>
              <a:t> </a:t>
            </a:r>
          </a:p>
        </p:txBody>
      </p:sp>
      <p:pic>
        <p:nvPicPr>
          <p:cNvPr id="6" name="Symbol zastępczy zawartości 5" descr="Obraz zawierający symbol, zrzut ekranu, zieleń, Grafika&#10;&#10;Opis wygenerowany automatycznie">
            <a:extLst>
              <a:ext uri="{FF2B5EF4-FFF2-40B4-BE49-F238E27FC236}">
                <a16:creationId xmlns:a16="http://schemas.microsoft.com/office/drawing/2014/main" id="{92AD66ED-6ECF-21C4-0F09-410DE0AD8F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p:spPr>
      </p:pic>
      <p:sp>
        <p:nvSpPr>
          <p:cNvPr id="7" name="AutoShape 6">
            <a:extLst>
              <a:ext uri="{FF2B5EF4-FFF2-40B4-BE49-F238E27FC236}">
                <a16:creationId xmlns:a16="http://schemas.microsoft.com/office/drawing/2014/main" id="{2AEB80F4-46D7-FFC9-AD73-050FEFC6BD03}"/>
              </a:ext>
            </a:extLst>
          </p:cNvPr>
          <p:cNvSpPr>
            <a:spLocks noChangeAspect="1" noChangeArrowheads="1"/>
          </p:cNvSpPr>
          <p:nvPr/>
        </p:nvSpPr>
        <p:spPr bwMode="auto">
          <a:xfrm>
            <a:off x="428626" y="1690687"/>
            <a:ext cx="4697292" cy="46972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pole tekstowe 7">
            <a:extLst>
              <a:ext uri="{FF2B5EF4-FFF2-40B4-BE49-F238E27FC236}">
                <a16:creationId xmlns:a16="http://schemas.microsoft.com/office/drawing/2014/main" id="{BC98D38D-B7AE-B39A-80AB-4A761E69E3B8}"/>
              </a:ext>
            </a:extLst>
          </p:cNvPr>
          <p:cNvSpPr txBox="1"/>
          <p:nvPr/>
        </p:nvSpPr>
        <p:spPr>
          <a:xfrm>
            <a:off x="971551" y="1690686"/>
            <a:ext cx="8956434"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sz="2000" dirty="0"/>
              <a:t>Zastosowanie programu Excel w analizie danych </a:t>
            </a:r>
          </a:p>
          <a:p>
            <a:pPr marL="285750" indent="-285750">
              <a:lnSpc>
                <a:spcPct val="150000"/>
              </a:lnSpc>
              <a:buFont typeface="Arial" panose="020B0604020202020204" pitchFamily="34" charset="0"/>
              <a:buChar char="•"/>
            </a:pPr>
            <a:r>
              <a:rPr lang="pl-PL" sz="2000" dirty="0"/>
              <a:t>Formuły </a:t>
            </a:r>
            <a:endParaRPr lang="pl-PL" dirty="0"/>
          </a:p>
          <a:p>
            <a:pPr marL="285750" indent="-285750">
              <a:lnSpc>
                <a:spcPct val="150000"/>
              </a:lnSpc>
              <a:buFont typeface="Wingdings" pitchFamily="2" charset="2"/>
              <a:buChar char="§"/>
            </a:pPr>
            <a:r>
              <a:rPr lang="pl-PL" sz="1600" dirty="0" err="1"/>
              <a:t>X.wyszukaj.pionowo</a:t>
            </a:r>
            <a:endParaRPr lang="pl-PL" sz="1600" dirty="0"/>
          </a:p>
          <a:p>
            <a:pPr marL="285750" indent="-285750">
              <a:lnSpc>
                <a:spcPct val="150000"/>
              </a:lnSpc>
              <a:buFont typeface="Wingdings" pitchFamily="2" charset="2"/>
              <a:buChar char="§"/>
            </a:pPr>
            <a:r>
              <a:rPr lang="pl-PL" sz="1600" dirty="0" err="1"/>
              <a:t>Licz.jeżeli</a:t>
            </a:r>
            <a:endParaRPr lang="pl-PL" sz="1600" dirty="0"/>
          </a:p>
          <a:p>
            <a:pPr marL="285750" indent="-285750">
              <a:lnSpc>
                <a:spcPct val="150000"/>
              </a:lnSpc>
              <a:buFont typeface="Wingdings" pitchFamily="2" charset="2"/>
              <a:buChar char="§"/>
            </a:pPr>
            <a:r>
              <a:rPr lang="pl-PL" sz="1600" dirty="0" err="1"/>
              <a:t>Suma.jeżeli</a:t>
            </a:r>
            <a:endParaRPr lang="pl-PL" sz="1600" dirty="0"/>
          </a:p>
          <a:p>
            <a:pPr marL="285750" indent="-285750">
              <a:lnSpc>
                <a:spcPct val="150000"/>
              </a:lnSpc>
              <a:buFont typeface="Arial" panose="020B0604020202020204" pitchFamily="34" charset="0"/>
              <a:buChar char="•"/>
            </a:pPr>
            <a:r>
              <a:rPr lang="pl-PL" sz="2000" dirty="0"/>
              <a:t>Tabele przestawne </a:t>
            </a:r>
          </a:p>
          <a:p>
            <a:pPr marL="285750" indent="-285750">
              <a:lnSpc>
                <a:spcPct val="150000"/>
              </a:lnSpc>
              <a:buFont typeface="Arial" panose="020B0604020202020204" pitchFamily="34" charset="0"/>
              <a:buChar char="•"/>
            </a:pPr>
            <a:r>
              <a:rPr lang="pl-PL" sz="2000" dirty="0"/>
              <a:t>Filtrowanie zaawansowane</a:t>
            </a:r>
          </a:p>
          <a:p>
            <a:pPr marL="285750" indent="-285750">
              <a:lnSpc>
                <a:spcPct val="150000"/>
              </a:lnSpc>
              <a:buFont typeface="Arial" panose="020B0604020202020204" pitchFamily="34" charset="0"/>
              <a:buChar char="•"/>
            </a:pPr>
            <a:r>
              <a:rPr lang="pl-PL" sz="2000" dirty="0"/>
              <a:t>Wykresy </a:t>
            </a:r>
          </a:p>
          <a:p>
            <a:r>
              <a:rPr lang="pl-PL" dirty="0"/>
              <a:t>	</a:t>
            </a:r>
          </a:p>
        </p:txBody>
      </p:sp>
    </p:spTree>
    <p:extLst>
      <p:ext uri="{BB962C8B-B14F-4D97-AF65-F5344CB8AC3E}">
        <p14:creationId xmlns:p14="http://schemas.microsoft.com/office/powerpoint/2010/main" val="298726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32407-4F02-D9F8-94D9-D5A951113897}"/>
              </a:ext>
            </a:extLst>
          </p:cNvPr>
          <p:cNvSpPr>
            <a:spLocks noGrp="1"/>
          </p:cNvSpPr>
          <p:nvPr>
            <p:ph type="title"/>
          </p:nvPr>
        </p:nvSpPr>
        <p:spPr/>
        <p:txBody>
          <a:bodyPr/>
          <a:lstStyle/>
          <a:p>
            <a:r>
              <a:rPr lang="pl-PL" dirty="0"/>
              <a:t>Zadania do wykonania</a:t>
            </a:r>
          </a:p>
        </p:txBody>
      </p:sp>
      <p:sp>
        <p:nvSpPr>
          <p:cNvPr id="3" name="Symbol zastępczy zawartości 2">
            <a:extLst>
              <a:ext uri="{FF2B5EF4-FFF2-40B4-BE49-F238E27FC236}">
                <a16:creationId xmlns:a16="http://schemas.microsoft.com/office/drawing/2014/main" id="{1690BF60-57B2-0DB3-6C96-1A830F4B9C8B}"/>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pl-PL" dirty="0"/>
              <a:t>Teraz jest Twoja kolej na wykonanie zadania. W zakładce TABELA.PRZESTAWNA znajduję się arkusz z trzema zadaniami. Po ich wykonaniu załącz zadanie do sprawdzenia. Odpowiedź dostaniesz w przeciągu 24 godzin. </a:t>
            </a:r>
          </a:p>
          <a:p>
            <a:pPr marL="0" indent="0">
              <a:buNone/>
            </a:pPr>
            <a:endParaRPr lang="pl-PL" dirty="0"/>
          </a:p>
          <a:p>
            <a:pPr marL="0" indent="0">
              <a:buNone/>
            </a:pPr>
            <a:endParaRPr lang="pl-PL" dirty="0"/>
          </a:p>
          <a:p>
            <a:pPr marL="0" indent="0">
              <a:buNone/>
            </a:pPr>
            <a:r>
              <a:rPr lang="pl-PL" dirty="0"/>
              <a:t>				POWODZENIA ! </a:t>
            </a:r>
            <a:r>
              <a:rPr lang="pl-PL" dirty="0">
                <a:sym typeface="Wingdings" pitchFamily="2" charset="2"/>
              </a:rPr>
              <a:t> </a:t>
            </a:r>
            <a:endParaRPr lang="pl-PL" dirty="0"/>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FC7EE5CF-5825-4174-CF62-E4CFAD54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1934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290EBC-FB9B-EF6E-F728-7419813446C7}"/>
              </a:ext>
            </a:extLst>
          </p:cNvPr>
          <p:cNvSpPr>
            <a:spLocks noGrp="1"/>
          </p:cNvSpPr>
          <p:nvPr>
            <p:ph type="title"/>
          </p:nvPr>
        </p:nvSpPr>
        <p:spPr/>
        <p:txBody>
          <a:bodyPr/>
          <a:lstStyle/>
          <a:p>
            <a:r>
              <a:rPr lang="pl-PL" dirty="0"/>
              <a:t>Filtrowanie zawansowane- wprowadzenie</a:t>
            </a:r>
          </a:p>
        </p:txBody>
      </p:sp>
      <p:sp>
        <p:nvSpPr>
          <p:cNvPr id="3" name="Symbol zastępczy zawartości 2">
            <a:extLst>
              <a:ext uri="{FF2B5EF4-FFF2-40B4-BE49-F238E27FC236}">
                <a16:creationId xmlns:a16="http://schemas.microsoft.com/office/drawing/2014/main" id="{59730258-0569-662D-4417-03110BE62CD9}"/>
              </a:ext>
            </a:extLst>
          </p:cNvPr>
          <p:cNvSpPr>
            <a:spLocks noGrp="1"/>
          </p:cNvSpPr>
          <p:nvPr>
            <p:ph idx="1"/>
          </p:nvPr>
        </p:nvSpPr>
        <p:spPr/>
        <p:txBody>
          <a:bodyPr>
            <a:normAutofit/>
          </a:bodyPr>
          <a:lstStyle/>
          <a:p>
            <a:pPr marL="0" indent="0">
              <a:lnSpc>
                <a:spcPct val="150000"/>
              </a:lnSpc>
              <a:buNone/>
            </a:pPr>
            <a:r>
              <a:rPr lang="pl-PL" sz="1800" dirty="0"/>
              <a:t>Filtrowanie zaawansowane w Excelu pozwala precyzyjnie wyodrębniać dane na podstawie złożonych kryteriów, takich jak wartości liczbowe, zakresy dat czy teksty, umożliwiając dynamiczne raportowanie, analizę wyjątków, usuwanie duplikatów, porównywanie zestawów danych oraz automatyzację procesów analizy, co jest szczególnie przydatne przy pracy z dużymi zbiorami danych.</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BB328646-89E9-1B56-80A8-B3E7B80CA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420597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8EA134-3BC7-CB5D-FE84-B19DDADFE2E5}"/>
              </a:ext>
            </a:extLst>
          </p:cNvPr>
          <p:cNvSpPr>
            <a:spLocks noGrp="1"/>
          </p:cNvSpPr>
          <p:nvPr>
            <p:ph type="title"/>
          </p:nvPr>
        </p:nvSpPr>
        <p:spPr/>
        <p:txBody>
          <a:bodyPr/>
          <a:lstStyle/>
          <a:p>
            <a:r>
              <a:rPr lang="pl-PL" dirty="0"/>
              <a:t>Filtrowanie zaawansowane- przykład.</a:t>
            </a:r>
          </a:p>
        </p:txBody>
      </p:sp>
      <p:sp>
        <p:nvSpPr>
          <p:cNvPr id="3" name="Symbol zastępczy zawartości 2">
            <a:extLst>
              <a:ext uri="{FF2B5EF4-FFF2-40B4-BE49-F238E27FC236}">
                <a16:creationId xmlns:a16="http://schemas.microsoft.com/office/drawing/2014/main" id="{C30A9034-7C88-9E89-756A-4E2B086DEFFC}"/>
              </a:ext>
            </a:extLst>
          </p:cNvPr>
          <p:cNvSpPr>
            <a:spLocks noGrp="1"/>
          </p:cNvSpPr>
          <p:nvPr>
            <p:ph idx="1"/>
          </p:nvPr>
        </p:nvSpPr>
        <p:spPr/>
        <p:txBody>
          <a:bodyPr/>
          <a:lstStyle/>
          <a:p>
            <a:pPr marL="0" indent="0">
              <a:buNone/>
            </a:pPr>
            <a:r>
              <a:rPr lang="pl-PL" dirty="0"/>
              <a:t>Aby zacząć filtrowanie zaawansowane, należy powyżej tabelki skopiować nazwy kolumn, które chcemy filtrować. </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D0DDA92F-9527-4BD5-0016-03C409550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pic>
        <p:nvPicPr>
          <p:cNvPr id="5" name="Obraz 4">
            <a:extLst>
              <a:ext uri="{FF2B5EF4-FFF2-40B4-BE49-F238E27FC236}">
                <a16:creationId xmlns:a16="http://schemas.microsoft.com/office/drawing/2014/main" id="{65B7714A-83A4-8816-CD95-D7F70CD26E67}"/>
              </a:ext>
            </a:extLst>
          </p:cNvPr>
          <p:cNvPicPr>
            <a:picLocks noChangeAspect="1"/>
          </p:cNvPicPr>
          <p:nvPr/>
        </p:nvPicPr>
        <p:blipFill>
          <a:blip r:embed="rId3"/>
          <a:stretch>
            <a:fillRect/>
          </a:stretch>
        </p:blipFill>
        <p:spPr>
          <a:xfrm>
            <a:off x="1838330" y="3429000"/>
            <a:ext cx="8290174" cy="1403573"/>
          </a:xfrm>
          <a:prstGeom prst="rect">
            <a:avLst/>
          </a:prstGeom>
        </p:spPr>
      </p:pic>
      <p:sp>
        <p:nvSpPr>
          <p:cNvPr id="6" name="Prostokąt 5">
            <a:extLst>
              <a:ext uri="{FF2B5EF4-FFF2-40B4-BE49-F238E27FC236}">
                <a16:creationId xmlns:a16="http://schemas.microsoft.com/office/drawing/2014/main" id="{29717BBF-64E4-5EEB-7C16-07DFF381F89E}"/>
              </a:ext>
            </a:extLst>
          </p:cNvPr>
          <p:cNvSpPr/>
          <p:nvPr/>
        </p:nvSpPr>
        <p:spPr>
          <a:xfrm>
            <a:off x="2645664" y="3608832"/>
            <a:ext cx="2340864" cy="3291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Łącznik prosty ze strzałką 7">
            <a:extLst>
              <a:ext uri="{FF2B5EF4-FFF2-40B4-BE49-F238E27FC236}">
                <a16:creationId xmlns:a16="http://schemas.microsoft.com/office/drawing/2014/main" id="{1868FAEB-8670-E6FA-8773-7DB243232E2C}"/>
              </a:ext>
            </a:extLst>
          </p:cNvPr>
          <p:cNvCxnSpPr/>
          <p:nvPr/>
        </p:nvCxnSpPr>
        <p:spPr>
          <a:xfrm flipV="1">
            <a:off x="3182112" y="3938016"/>
            <a:ext cx="0" cy="292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Łącznik prosty ze strzałką 9">
            <a:extLst>
              <a:ext uri="{FF2B5EF4-FFF2-40B4-BE49-F238E27FC236}">
                <a16:creationId xmlns:a16="http://schemas.microsoft.com/office/drawing/2014/main" id="{9D7B5401-68DB-514D-F024-0B1A46D3F01C}"/>
              </a:ext>
            </a:extLst>
          </p:cNvPr>
          <p:cNvCxnSpPr/>
          <p:nvPr/>
        </p:nvCxnSpPr>
        <p:spPr>
          <a:xfrm flipV="1">
            <a:off x="4047744" y="3938016"/>
            <a:ext cx="0" cy="292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Łącznik prosty ze strzałką 11">
            <a:extLst>
              <a:ext uri="{FF2B5EF4-FFF2-40B4-BE49-F238E27FC236}">
                <a16:creationId xmlns:a16="http://schemas.microsoft.com/office/drawing/2014/main" id="{CE6E26B7-9B08-10C4-595F-712A4B576061}"/>
              </a:ext>
            </a:extLst>
          </p:cNvPr>
          <p:cNvCxnSpPr/>
          <p:nvPr/>
        </p:nvCxnSpPr>
        <p:spPr>
          <a:xfrm flipH="1" flipV="1">
            <a:off x="4986528" y="3773424"/>
            <a:ext cx="1438656"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30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16FD38-7D9F-3361-4A61-FAC166C23F48}"/>
              </a:ext>
            </a:extLst>
          </p:cNvPr>
          <p:cNvSpPr>
            <a:spLocks noGrp="1"/>
          </p:cNvSpPr>
          <p:nvPr>
            <p:ph type="title"/>
          </p:nvPr>
        </p:nvSpPr>
        <p:spPr/>
        <p:txBody>
          <a:bodyPr/>
          <a:lstStyle/>
          <a:p>
            <a:r>
              <a:rPr lang="pl-PL" dirty="0"/>
              <a:t>Filtrowanie zaawansowane- przykład </a:t>
            </a:r>
          </a:p>
        </p:txBody>
      </p:sp>
      <p:sp>
        <p:nvSpPr>
          <p:cNvPr id="3" name="Symbol zastępczy zawartości 2">
            <a:extLst>
              <a:ext uri="{FF2B5EF4-FFF2-40B4-BE49-F238E27FC236}">
                <a16:creationId xmlns:a16="http://schemas.microsoft.com/office/drawing/2014/main" id="{BAFFEACE-87E7-BA1E-CF91-6C43673E7229}"/>
              </a:ext>
            </a:extLst>
          </p:cNvPr>
          <p:cNvSpPr>
            <a:spLocks noGrp="1"/>
          </p:cNvSpPr>
          <p:nvPr>
            <p:ph idx="1"/>
          </p:nvPr>
        </p:nvSpPr>
        <p:spPr/>
        <p:txBody>
          <a:bodyPr/>
          <a:lstStyle/>
          <a:p>
            <a:pPr marL="0" indent="0">
              <a:buNone/>
            </a:pPr>
            <a:r>
              <a:rPr lang="pl-PL" dirty="0"/>
              <a:t>Poniżej skopiowanych komórek, wpisz założenia, które chcesz wyfiltrować z tabelki.</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7BCE9DF1-3ED5-63E1-3261-91086766E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pic>
        <p:nvPicPr>
          <p:cNvPr id="7" name="Obraz 6">
            <a:extLst>
              <a:ext uri="{FF2B5EF4-FFF2-40B4-BE49-F238E27FC236}">
                <a16:creationId xmlns:a16="http://schemas.microsoft.com/office/drawing/2014/main" id="{4A02D371-FED5-9959-757B-AFE55D43F6B8}"/>
              </a:ext>
            </a:extLst>
          </p:cNvPr>
          <p:cNvPicPr>
            <a:picLocks noChangeAspect="1"/>
          </p:cNvPicPr>
          <p:nvPr/>
        </p:nvPicPr>
        <p:blipFill>
          <a:blip r:embed="rId3"/>
          <a:stretch>
            <a:fillRect/>
          </a:stretch>
        </p:blipFill>
        <p:spPr>
          <a:xfrm>
            <a:off x="3384550" y="3665982"/>
            <a:ext cx="5422900" cy="1162050"/>
          </a:xfrm>
          <a:prstGeom prst="rect">
            <a:avLst/>
          </a:prstGeom>
        </p:spPr>
      </p:pic>
    </p:spTree>
    <p:extLst>
      <p:ext uri="{BB962C8B-B14F-4D97-AF65-F5344CB8AC3E}">
        <p14:creationId xmlns:p14="http://schemas.microsoft.com/office/powerpoint/2010/main" val="3197251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835CA7-5DFE-5B54-9D70-B7D72F6317DC}"/>
              </a:ext>
            </a:extLst>
          </p:cNvPr>
          <p:cNvSpPr>
            <a:spLocks noGrp="1"/>
          </p:cNvSpPr>
          <p:nvPr>
            <p:ph type="title"/>
          </p:nvPr>
        </p:nvSpPr>
        <p:spPr/>
        <p:txBody>
          <a:bodyPr/>
          <a:lstStyle/>
          <a:p>
            <a:r>
              <a:rPr lang="pl-PL" dirty="0"/>
              <a:t>Filtrowanie zaawansowane- przykład</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960983CB-C18C-E3C0-2AA8-CC5648D7B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pic>
        <p:nvPicPr>
          <p:cNvPr id="5" name="Obraz 4">
            <a:extLst>
              <a:ext uri="{FF2B5EF4-FFF2-40B4-BE49-F238E27FC236}">
                <a16:creationId xmlns:a16="http://schemas.microsoft.com/office/drawing/2014/main" id="{BBCBF46B-0EF8-4B83-4636-E91C2360B9D1}"/>
              </a:ext>
            </a:extLst>
          </p:cNvPr>
          <p:cNvPicPr>
            <a:picLocks noChangeAspect="1"/>
          </p:cNvPicPr>
          <p:nvPr/>
        </p:nvPicPr>
        <p:blipFill>
          <a:blip r:embed="rId3"/>
          <a:stretch>
            <a:fillRect/>
          </a:stretch>
        </p:blipFill>
        <p:spPr>
          <a:xfrm>
            <a:off x="3230880" y="2637255"/>
            <a:ext cx="4357370" cy="4111017"/>
          </a:xfrm>
          <a:prstGeom prst="rect">
            <a:avLst/>
          </a:prstGeom>
        </p:spPr>
      </p:pic>
      <p:sp>
        <p:nvSpPr>
          <p:cNvPr id="6" name="Ramka 5">
            <a:extLst>
              <a:ext uri="{FF2B5EF4-FFF2-40B4-BE49-F238E27FC236}">
                <a16:creationId xmlns:a16="http://schemas.microsoft.com/office/drawing/2014/main" id="{6A45D56D-AD25-0CBB-66B8-9FF95CB78951}"/>
              </a:ext>
            </a:extLst>
          </p:cNvPr>
          <p:cNvSpPr/>
          <p:nvPr/>
        </p:nvSpPr>
        <p:spPr>
          <a:xfrm>
            <a:off x="3892296" y="4109567"/>
            <a:ext cx="3340608" cy="4602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7" name="Ramka 6">
            <a:extLst>
              <a:ext uri="{FF2B5EF4-FFF2-40B4-BE49-F238E27FC236}">
                <a16:creationId xmlns:a16="http://schemas.microsoft.com/office/drawing/2014/main" id="{47C73FB6-CB58-E0B9-CD11-298B3A09A716}"/>
              </a:ext>
            </a:extLst>
          </p:cNvPr>
          <p:cNvSpPr/>
          <p:nvPr/>
        </p:nvSpPr>
        <p:spPr>
          <a:xfrm>
            <a:off x="3502152" y="4569815"/>
            <a:ext cx="3730752" cy="4480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8" name="Ramka 7">
            <a:extLst>
              <a:ext uri="{FF2B5EF4-FFF2-40B4-BE49-F238E27FC236}">
                <a16:creationId xmlns:a16="http://schemas.microsoft.com/office/drawing/2014/main" id="{CD011945-E739-B6EE-0A52-4CAD81330493}"/>
              </a:ext>
            </a:extLst>
          </p:cNvPr>
          <p:cNvSpPr/>
          <p:nvPr/>
        </p:nvSpPr>
        <p:spPr>
          <a:xfrm>
            <a:off x="4184904" y="5017871"/>
            <a:ext cx="3133344" cy="4632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cxnSp>
        <p:nvCxnSpPr>
          <p:cNvPr id="10" name="Łącznik prosty ze strzałką 9">
            <a:extLst>
              <a:ext uri="{FF2B5EF4-FFF2-40B4-BE49-F238E27FC236}">
                <a16:creationId xmlns:a16="http://schemas.microsoft.com/office/drawing/2014/main" id="{C21CAE0E-B291-3A3D-CF99-3C7EE7CD77A0}"/>
              </a:ext>
            </a:extLst>
          </p:cNvPr>
          <p:cNvCxnSpPr>
            <a:cxnSpLocks/>
          </p:cNvCxnSpPr>
          <p:nvPr/>
        </p:nvCxnSpPr>
        <p:spPr>
          <a:xfrm flipH="1">
            <a:off x="6437376" y="2301475"/>
            <a:ext cx="475488" cy="1965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Łącznik prosty ze strzałką 19">
            <a:extLst>
              <a:ext uri="{FF2B5EF4-FFF2-40B4-BE49-F238E27FC236}">
                <a16:creationId xmlns:a16="http://schemas.microsoft.com/office/drawing/2014/main" id="{68E2E991-80BC-E791-21EB-3125A36026AB}"/>
              </a:ext>
            </a:extLst>
          </p:cNvPr>
          <p:cNvCxnSpPr>
            <a:cxnSpLocks/>
          </p:cNvCxnSpPr>
          <p:nvPr/>
        </p:nvCxnSpPr>
        <p:spPr>
          <a:xfrm>
            <a:off x="3694176" y="2261222"/>
            <a:ext cx="374904" cy="2532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pole tekstowe 22">
            <a:extLst>
              <a:ext uri="{FF2B5EF4-FFF2-40B4-BE49-F238E27FC236}">
                <a16:creationId xmlns:a16="http://schemas.microsoft.com/office/drawing/2014/main" id="{8541A63C-93A8-F298-130A-E7F5E0FE8EE9}"/>
              </a:ext>
            </a:extLst>
          </p:cNvPr>
          <p:cNvSpPr txBox="1"/>
          <p:nvPr/>
        </p:nvSpPr>
        <p:spPr>
          <a:xfrm>
            <a:off x="3296412" y="1633827"/>
            <a:ext cx="1780032" cy="646331"/>
          </a:xfrm>
          <a:prstGeom prst="rect">
            <a:avLst/>
          </a:prstGeom>
          <a:noFill/>
        </p:spPr>
        <p:txBody>
          <a:bodyPr wrap="square" rtlCol="0">
            <a:spAutoFit/>
          </a:bodyPr>
          <a:lstStyle/>
          <a:p>
            <a:r>
              <a:rPr lang="pl-PL" dirty="0"/>
              <a:t>Zakres tabelki z kryteriami </a:t>
            </a:r>
          </a:p>
        </p:txBody>
      </p:sp>
      <p:sp>
        <p:nvSpPr>
          <p:cNvPr id="24" name="pole tekstowe 23">
            <a:extLst>
              <a:ext uri="{FF2B5EF4-FFF2-40B4-BE49-F238E27FC236}">
                <a16:creationId xmlns:a16="http://schemas.microsoft.com/office/drawing/2014/main" id="{03933974-D96B-6754-EB43-263E5DBC692C}"/>
              </a:ext>
            </a:extLst>
          </p:cNvPr>
          <p:cNvSpPr txBox="1"/>
          <p:nvPr/>
        </p:nvSpPr>
        <p:spPr>
          <a:xfrm>
            <a:off x="6482934" y="1378145"/>
            <a:ext cx="1572768" cy="923330"/>
          </a:xfrm>
          <a:prstGeom prst="rect">
            <a:avLst/>
          </a:prstGeom>
          <a:noFill/>
        </p:spPr>
        <p:txBody>
          <a:bodyPr wrap="square" rtlCol="0">
            <a:spAutoFit/>
          </a:bodyPr>
          <a:lstStyle/>
          <a:p>
            <a:r>
              <a:rPr lang="pl-PL" dirty="0"/>
              <a:t>Zakres tabelki ze wszystkimi danymi</a:t>
            </a:r>
          </a:p>
        </p:txBody>
      </p:sp>
      <p:cxnSp>
        <p:nvCxnSpPr>
          <p:cNvPr id="28" name="Łącznik prosty ze strzałką 27">
            <a:extLst>
              <a:ext uri="{FF2B5EF4-FFF2-40B4-BE49-F238E27FC236}">
                <a16:creationId xmlns:a16="http://schemas.microsoft.com/office/drawing/2014/main" id="{EBE94E4E-CD15-460A-1EE3-4BF80CF5624F}"/>
              </a:ext>
            </a:extLst>
          </p:cNvPr>
          <p:cNvCxnSpPr>
            <a:cxnSpLocks/>
          </p:cNvCxnSpPr>
          <p:nvPr/>
        </p:nvCxnSpPr>
        <p:spPr>
          <a:xfrm flipH="1">
            <a:off x="6912864" y="4266838"/>
            <a:ext cx="938784" cy="9935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pole tekstowe 29">
            <a:extLst>
              <a:ext uri="{FF2B5EF4-FFF2-40B4-BE49-F238E27FC236}">
                <a16:creationId xmlns:a16="http://schemas.microsoft.com/office/drawing/2014/main" id="{805F1A89-7427-A292-5AB9-7E124595AB48}"/>
              </a:ext>
            </a:extLst>
          </p:cNvPr>
          <p:cNvSpPr txBox="1"/>
          <p:nvPr/>
        </p:nvSpPr>
        <p:spPr>
          <a:xfrm>
            <a:off x="7754112" y="3891566"/>
            <a:ext cx="1760474" cy="1477328"/>
          </a:xfrm>
          <a:prstGeom prst="rect">
            <a:avLst/>
          </a:prstGeom>
          <a:noFill/>
        </p:spPr>
        <p:txBody>
          <a:bodyPr wrap="square" rtlCol="0">
            <a:spAutoFit/>
          </a:bodyPr>
          <a:lstStyle/>
          <a:p>
            <a:r>
              <a:rPr lang="pl-PL" dirty="0"/>
              <a:t>Komórka, w której ma znajdować się tabelka (wyfiltrowana)</a:t>
            </a:r>
          </a:p>
        </p:txBody>
      </p:sp>
      <p:sp>
        <p:nvSpPr>
          <p:cNvPr id="33" name="pole tekstowe 32">
            <a:extLst>
              <a:ext uri="{FF2B5EF4-FFF2-40B4-BE49-F238E27FC236}">
                <a16:creationId xmlns:a16="http://schemas.microsoft.com/office/drawing/2014/main" id="{017B4BA7-627D-AA59-E3C5-629D81791B2E}"/>
              </a:ext>
            </a:extLst>
          </p:cNvPr>
          <p:cNvSpPr txBox="1"/>
          <p:nvPr/>
        </p:nvSpPr>
        <p:spPr>
          <a:xfrm>
            <a:off x="231648" y="2487168"/>
            <a:ext cx="2609088" cy="1477328"/>
          </a:xfrm>
          <a:prstGeom prst="rect">
            <a:avLst/>
          </a:prstGeom>
          <a:noFill/>
        </p:spPr>
        <p:txBody>
          <a:bodyPr wrap="square" rtlCol="0">
            <a:spAutoFit/>
          </a:bodyPr>
          <a:lstStyle/>
          <a:p>
            <a:r>
              <a:rPr lang="pl-PL" dirty="0"/>
              <a:t>UWAGA! </a:t>
            </a:r>
          </a:p>
          <a:p>
            <a:r>
              <a:rPr lang="pl-PL" dirty="0"/>
              <a:t>Funkcja filtrowania zaawansowanego znajduję się w zakładce DANE.</a:t>
            </a:r>
          </a:p>
        </p:txBody>
      </p:sp>
    </p:spTree>
    <p:extLst>
      <p:ext uri="{BB962C8B-B14F-4D97-AF65-F5344CB8AC3E}">
        <p14:creationId xmlns:p14="http://schemas.microsoft.com/office/powerpoint/2010/main" val="396154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ACF946-E025-C7E3-A3C8-DC5B040AF08F}"/>
              </a:ext>
            </a:extLst>
          </p:cNvPr>
          <p:cNvSpPr>
            <a:spLocks noGrp="1"/>
          </p:cNvSpPr>
          <p:nvPr>
            <p:ph type="title"/>
          </p:nvPr>
        </p:nvSpPr>
        <p:spPr/>
        <p:txBody>
          <a:bodyPr/>
          <a:lstStyle/>
          <a:p>
            <a:r>
              <a:rPr lang="pl-PL" dirty="0"/>
              <a:t>Filtrowanie zaawansowane- przykład </a:t>
            </a:r>
          </a:p>
        </p:txBody>
      </p:sp>
      <p:sp>
        <p:nvSpPr>
          <p:cNvPr id="3" name="Symbol zastępczy zawartości 2">
            <a:extLst>
              <a:ext uri="{FF2B5EF4-FFF2-40B4-BE49-F238E27FC236}">
                <a16:creationId xmlns:a16="http://schemas.microsoft.com/office/drawing/2014/main" id="{60E44FB4-EB81-0F6E-F695-0C92A8C6E7FB}"/>
              </a:ext>
            </a:extLst>
          </p:cNvPr>
          <p:cNvSpPr>
            <a:spLocks noGrp="1"/>
          </p:cNvSpPr>
          <p:nvPr>
            <p:ph idx="1"/>
          </p:nvPr>
        </p:nvSpPr>
        <p:spPr>
          <a:xfrm>
            <a:off x="838200" y="1825625"/>
            <a:ext cx="10515600" cy="1603375"/>
          </a:xfrm>
        </p:spPr>
        <p:txBody>
          <a:bodyPr/>
          <a:lstStyle/>
          <a:p>
            <a:pPr marL="0" indent="0">
              <a:buNone/>
            </a:pPr>
            <a:r>
              <a:rPr lang="pl-PL" dirty="0"/>
              <a:t>Po wciśnięciu „ok” pojawia się w wybranej lokalizacji, tabelka z wybranymi założeniami. </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EFDEEB93-63AF-1D33-9D42-FDCED5704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pic>
        <p:nvPicPr>
          <p:cNvPr id="6" name="Obraz 5">
            <a:extLst>
              <a:ext uri="{FF2B5EF4-FFF2-40B4-BE49-F238E27FC236}">
                <a16:creationId xmlns:a16="http://schemas.microsoft.com/office/drawing/2014/main" id="{BDFD8423-9FA7-A0E1-196B-EC36FCC7D3CD}"/>
              </a:ext>
            </a:extLst>
          </p:cNvPr>
          <p:cNvPicPr>
            <a:picLocks noChangeAspect="1"/>
          </p:cNvPicPr>
          <p:nvPr/>
        </p:nvPicPr>
        <p:blipFill>
          <a:blip r:embed="rId3"/>
          <a:stretch>
            <a:fillRect/>
          </a:stretch>
        </p:blipFill>
        <p:spPr>
          <a:xfrm>
            <a:off x="1076596" y="3773268"/>
            <a:ext cx="9417668" cy="1115723"/>
          </a:xfrm>
          <a:prstGeom prst="rect">
            <a:avLst/>
          </a:prstGeom>
        </p:spPr>
      </p:pic>
    </p:spTree>
    <p:extLst>
      <p:ext uri="{BB962C8B-B14F-4D97-AF65-F5344CB8AC3E}">
        <p14:creationId xmlns:p14="http://schemas.microsoft.com/office/powerpoint/2010/main" val="51496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32407-4F02-D9F8-94D9-D5A951113897}"/>
              </a:ext>
            </a:extLst>
          </p:cNvPr>
          <p:cNvSpPr>
            <a:spLocks noGrp="1"/>
          </p:cNvSpPr>
          <p:nvPr>
            <p:ph type="title"/>
          </p:nvPr>
        </p:nvSpPr>
        <p:spPr/>
        <p:txBody>
          <a:bodyPr/>
          <a:lstStyle/>
          <a:p>
            <a:r>
              <a:rPr lang="pl-PL" dirty="0"/>
              <a:t>Zadania do wykonania</a:t>
            </a:r>
          </a:p>
        </p:txBody>
      </p:sp>
      <p:sp>
        <p:nvSpPr>
          <p:cNvPr id="3" name="Symbol zastępczy zawartości 2">
            <a:extLst>
              <a:ext uri="{FF2B5EF4-FFF2-40B4-BE49-F238E27FC236}">
                <a16:creationId xmlns:a16="http://schemas.microsoft.com/office/drawing/2014/main" id="{1690BF60-57B2-0DB3-6C96-1A830F4B9C8B}"/>
              </a:ext>
            </a:extLst>
          </p:cNvPr>
          <p:cNvSpPr>
            <a:spLocks noGrp="1"/>
          </p:cNvSpPr>
          <p:nvPr>
            <p:ph idx="1"/>
          </p:nvPr>
        </p:nvSpPr>
        <p:spPr/>
        <p:txBody>
          <a:bodyPr>
            <a:normAutofit/>
          </a:bodyPr>
          <a:lstStyle/>
          <a:p>
            <a:pPr marL="0" indent="0">
              <a:lnSpc>
                <a:spcPct val="150000"/>
              </a:lnSpc>
              <a:buNone/>
            </a:pPr>
            <a:r>
              <a:rPr lang="pl-PL" dirty="0"/>
              <a:t>Teraz jest Twoja kolej na wykonanie zadania. W zakładce FILTROWANIE.ZAAWANSOWANE znajduję się arkusz z trzema zadaniami. Po ich wykonaniu załącz zadanie do sprawdzenia. Odpowiedź dostaniesz w przeciągu 24 godzin. </a:t>
            </a:r>
          </a:p>
          <a:p>
            <a:pPr marL="0" indent="0">
              <a:buNone/>
            </a:pPr>
            <a:endParaRPr lang="pl-PL" dirty="0"/>
          </a:p>
          <a:p>
            <a:pPr marL="0" indent="0">
              <a:buNone/>
            </a:pPr>
            <a:endParaRPr lang="pl-PL" dirty="0"/>
          </a:p>
          <a:p>
            <a:pPr marL="0" indent="0">
              <a:buNone/>
            </a:pPr>
            <a:r>
              <a:rPr lang="pl-PL" dirty="0"/>
              <a:t>				POWODZENIA ! </a:t>
            </a:r>
            <a:r>
              <a:rPr lang="pl-PL" dirty="0">
                <a:sym typeface="Wingdings" pitchFamily="2" charset="2"/>
              </a:rPr>
              <a:t> </a:t>
            </a:r>
            <a:endParaRPr lang="pl-PL" dirty="0"/>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FC7EE5CF-5825-4174-CF62-E4CFAD54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63061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036D1A-2D52-D4A8-429D-A50D9AA1A0B3}"/>
              </a:ext>
            </a:extLst>
          </p:cNvPr>
          <p:cNvSpPr>
            <a:spLocks noGrp="1"/>
          </p:cNvSpPr>
          <p:nvPr>
            <p:ph type="title"/>
          </p:nvPr>
        </p:nvSpPr>
        <p:spPr/>
        <p:txBody>
          <a:bodyPr/>
          <a:lstStyle/>
          <a:p>
            <a:r>
              <a:rPr lang="pl-PL"/>
              <a:t>Wykresy- wprowadzenie </a:t>
            </a:r>
          </a:p>
        </p:txBody>
      </p:sp>
      <p:sp>
        <p:nvSpPr>
          <p:cNvPr id="3" name="Symbol zastępczy zawartości 2">
            <a:extLst>
              <a:ext uri="{FF2B5EF4-FFF2-40B4-BE49-F238E27FC236}">
                <a16:creationId xmlns:a16="http://schemas.microsoft.com/office/drawing/2014/main" id="{D69A916B-ADF3-E849-3882-EC7257888390}"/>
              </a:ext>
            </a:extLst>
          </p:cNvPr>
          <p:cNvSpPr>
            <a:spLocks noGrp="1"/>
          </p:cNvSpPr>
          <p:nvPr>
            <p:ph idx="1"/>
          </p:nvPr>
        </p:nvSpPr>
        <p:spPr/>
        <p:txBody>
          <a:bodyPr vert="horz" lIns="91440" tIns="45720" rIns="91440" bIns="45720" rtlCol="0" anchor="t">
            <a:normAutofit/>
          </a:bodyPr>
          <a:lstStyle/>
          <a:p>
            <a:pPr marL="0" indent="0">
              <a:buNone/>
            </a:pPr>
            <a:r>
              <a:rPr lang="pl-PL" sz="2600"/>
              <a:t>Wykresy w Excelu są niezbędne w analizie danych, umożliwiając wizualne porównanie wartości, identyfikację trendów, analizę rozkładów, proporcji i zależności, co ułatwia interpretację danych i podejmowanie decyzji.</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0C003C05-11B9-E9C1-B027-59B5DDB1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288107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E6654D-2AAE-9222-8DAA-8EA5C75A920C}"/>
              </a:ext>
            </a:extLst>
          </p:cNvPr>
          <p:cNvSpPr>
            <a:spLocks noGrp="1"/>
          </p:cNvSpPr>
          <p:nvPr>
            <p:ph type="title"/>
          </p:nvPr>
        </p:nvSpPr>
        <p:spPr/>
        <p:txBody>
          <a:bodyPr/>
          <a:lstStyle/>
          <a:p>
            <a:r>
              <a:rPr lang="pl-PL" dirty="0"/>
              <a:t>Wykresy- przykład </a:t>
            </a:r>
          </a:p>
        </p:txBody>
      </p:sp>
      <p:sp>
        <p:nvSpPr>
          <p:cNvPr id="3" name="Symbol zastępczy zawartości 2">
            <a:extLst>
              <a:ext uri="{FF2B5EF4-FFF2-40B4-BE49-F238E27FC236}">
                <a16:creationId xmlns:a16="http://schemas.microsoft.com/office/drawing/2014/main" id="{D68A2220-8CAE-A086-4A16-B6A4CEB7FD37}"/>
              </a:ext>
            </a:extLst>
          </p:cNvPr>
          <p:cNvSpPr>
            <a:spLocks noGrp="1"/>
          </p:cNvSpPr>
          <p:nvPr>
            <p:ph idx="1"/>
          </p:nvPr>
        </p:nvSpPr>
        <p:spPr>
          <a:xfrm>
            <a:off x="8205216" y="1825625"/>
            <a:ext cx="3148584" cy="4351338"/>
          </a:xfrm>
        </p:spPr>
        <p:txBody>
          <a:bodyPr/>
          <a:lstStyle/>
          <a:p>
            <a:pPr marL="514350" indent="-514350">
              <a:buAutoNum type="arabicParenR"/>
            </a:pPr>
            <a:r>
              <a:rPr lang="pl-PL" dirty="0"/>
              <a:t>Zaznacz tabelkę z danymi </a:t>
            </a:r>
          </a:p>
          <a:p>
            <a:pPr marL="514350" indent="-514350">
              <a:buAutoNum type="arabicParenR"/>
            </a:pPr>
            <a:r>
              <a:rPr lang="pl-PL" dirty="0"/>
              <a:t>Przejdź do zakładki „wstaw” </a:t>
            </a:r>
          </a:p>
          <a:p>
            <a:pPr marL="514350" indent="-514350">
              <a:buAutoNum type="arabicParenR"/>
            </a:pPr>
            <a:r>
              <a:rPr lang="pl-PL" dirty="0"/>
              <a:t>W sekcji wykres wybierz rodzaj wykresu </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49A28DD6-7ED4-41C5-796F-FE9A453F5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pic>
        <p:nvPicPr>
          <p:cNvPr id="5" name="Obraz 4">
            <a:extLst>
              <a:ext uri="{FF2B5EF4-FFF2-40B4-BE49-F238E27FC236}">
                <a16:creationId xmlns:a16="http://schemas.microsoft.com/office/drawing/2014/main" id="{BFD74558-FD0A-2BAD-8485-CA2BF671EC82}"/>
              </a:ext>
            </a:extLst>
          </p:cNvPr>
          <p:cNvPicPr>
            <a:picLocks noChangeAspect="1"/>
          </p:cNvPicPr>
          <p:nvPr/>
        </p:nvPicPr>
        <p:blipFill>
          <a:blip r:embed="rId3"/>
          <a:stretch>
            <a:fillRect/>
          </a:stretch>
        </p:blipFill>
        <p:spPr>
          <a:xfrm>
            <a:off x="266700" y="1825625"/>
            <a:ext cx="7772400" cy="4376948"/>
          </a:xfrm>
          <a:prstGeom prst="rect">
            <a:avLst/>
          </a:prstGeom>
        </p:spPr>
      </p:pic>
      <p:sp>
        <p:nvSpPr>
          <p:cNvPr id="6" name="Prostokąt 5">
            <a:extLst>
              <a:ext uri="{FF2B5EF4-FFF2-40B4-BE49-F238E27FC236}">
                <a16:creationId xmlns:a16="http://schemas.microsoft.com/office/drawing/2014/main" id="{95044C92-DF52-2E6E-FCCB-C619D7F8A792}"/>
              </a:ext>
            </a:extLst>
          </p:cNvPr>
          <p:cNvSpPr/>
          <p:nvPr/>
        </p:nvSpPr>
        <p:spPr>
          <a:xfrm>
            <a:off x="838200" y="3657600"/>
            <a:ext cx="1804988" cy="1471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41C9C719-FEA5-1227-6E2E-B9715FA2D6C6}"/>
              </a:ext>
            </a:extLst>
          </p:cNvPr>
          <p:cNvSpPr/>
          <p:nvPr/>
        </p:nvSpPr>
        <p:spPr>
          <a:xfrm>
            <a:off x="2279904" y="2084832"/>
            <a:ext cx="548640"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2593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32407-4F02-D9F8-94D9-D5A951113897}"/>
              </a:ext>
            </a:extLst>
          </p:cNvPr>
          <p:cNvSpPr>
            <a:spLocks noGrp="1"/>
          </p:cNvSpPr>
          <p:nvPr>
            <p:ph type="title"/>
          </p:nvPr>
        </p:nvSpPr>
        <p:spPr/>
        <p:txBody>
          <a:bodyPr/>
          <a:lstStyle/>
          <a:p>
            <a:r>
              <a:rPr lang="pl-PL" dirty="0"/>
              <a:t>Zadania do wykonania</a:t>
            </a:r>
          </a:p>
        </p:txBody>
      </p:sp>
      <p:sp>
        <p:nvSpPr>
          <p:cNvPr id="3" name="Symbol zastępczy zawartości 2">
            <a:extLst>
              <a:ext uri="{FF2B5EF4-FFF2-40B4-BE49-F238E27FC236}">
                <a16:creationId xmlns:a16="http://schemas.microsoft.com/office/drawing/2014/main" id="{1690BF60-57B2-0DB3-6C96-1A830F4B9C8B}"/>
              </a:ext>
            </a:extLst>
          </p:cNvPr>
          <p:cNvSpPr>
            <a:spLocks noGrp="1"/>
          </p:cNvSpPr>
          <p:nvPr>
            <p:ph idx="1"/>
          </p:nvPr>
        </p:nvSpPr>
        <p:spPr>
          <a:xfrm>
            <a:off x="838199" y="1690687"/>
            <a:ext cx="10515600" cy="4351338"/>
          </a:xfrm>
        </p:spPr>
        <p:txBody>
          <a:bodyPr vert="horz" lIns="91440" tIns="45720" rIns="91440" bIns="45720" rtlCol="0" anchor="t">
            <a:normAutofit/>
          </a:bodyPr>
          <a:lstStyle/>
          <a:p>
            <a:pPr marL="0" indent="0">
              <a:lnSpc>
                <a:spcPct val="150000"/>
              </a:lnSpc>
              <a:buNone/>
            </a:pPr>
            <a:r>
              <a:rPr lang="pl-PL" dirty="0"/>
              <a:t>Teraz jest Twoja kolej na wykonanie zadania. W zakładce WYKRESY znajduję się arkusz z dwoma zadaniami. Po ich wykonaniu załącz zadanie do sprawdzenia. Odpowiedź dostaniesz w przeciągu 24 godzin.  </a:t>
            </a:r>
          </a:p>
          <a:p>
            <a:pPr marL="0" indent="0">
              <a:buNone/>
            </a:pPr>
            <a:endParaRPr lang="pl-PL" dirty="0"/>
          </a:p>
          <a:p>
            <a:pPr marL="0" indent="0">
              <a:buNone/>
            </a:pPr>
            <a:endParaRPr lang="pl-PL" dirty="0"/>
          </a:p>
          <a:p>
            <a:pPr marL="0" indent="0">
              <a:buNone/>
            </a:pPr>
            <a:r>
              <a:rPr lang="pl-PL" dirty="0"/>
              <a:t>				POWODZENIA ! </a:t>
            </a:r>
            <a:r>
              <a:rPr lang="pl-PL" dirty="0">
                <a:sym typeface="Wingdings" pitchFamily="2" charset="2"/>
              </a:rPr>
              <a:t> </a:t>
            </a:r>
            <a:endParaRPr lang="pl-PL" dirty="0"/>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FC7EE5CF-5825-4174-CF62-E4CFAD54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75244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CBF7E0-AF55-EDEC-69F9-07B142C77DD0}"/>
              </a:ext>
            </a:extLst>
          </p:cNvPr>
          <p:cNvSpPr>
            <a:spLocks noGrp="1"/>
          </p:cNvSpPr>
          <p:nvPr>
            <p:ph type="title"/>
          </p:nvPr>
        </p:nvSpPr>
        <p:spPr>
          <a:xfrm>
            <a:off x="428626" y="365125"/>
            <a:ext cx="10925174" cy="1325563"/>
          </a:xfrm>
        </p:spPr>
        <p:txBody>
          <a:bodyPr>
            <a:normAutofit/>
          </a:bodyPr>
          <a:lstStyle/>
          <a:p>
            <a:r>
              <a:rPr lang="pl-PL" sz="4000" dirty="0"/>
              <a:t>Do czego służy Excel w analizie danych ?</a:t>
            </a:r>
          </a:p>
        </p:txBody>
      </p:sp>
      <p:pic>
        <p:nvPicPr>
          <p:cNvPr id="6" name="Symbol zastępczy zawartości 5" descr="Obraz zawierający symbol, zrzut ekranu, zieleń, Grafika&#10;&#10;Opis wygenerowany automatycznie">
            <a:extLst>
              <a:ext uri="{FF2B5EF4-FFF2-40B4-BE49-F238E27FC236}">
                <a16:creationId xmlns:a16="http://schemas.microsoft.com/office/drawing/2014/main" id="{92AD66ED-6ECF-21C4-0F09-410DE0AD8F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p:spPr>
      </p:pic>
      <p:sp>
        <p:nvSpPr>
          <p:cNvPr id="7" name="AutoShape 6">
            <a:extLst>
              <a:ext uri="{FF2B5EF4-FFF2-40B4-BE49-F238E27FC236}">
                <a16:creationId xmlns:a16="http://schemas.microsoft.com/office/drawing/2014/main" id="{2AEB80F4-46D7-FFC9-AD73-050FEFC6BD03}"/>
              </a:ext>
            </a:extLst>
          </p:cNvPr>
          <p:cNvSpPr>
            <a:spLocks noChangeAspect="1" noChangeArrowheads="1"/>
          </p:cNvSpPr>
          <p:nvPr/>
        </p:nvSpPr>
        <p:spPr bwMode="auto">
          <a:xfrm>
            <a:off x="428626" y="1690687"/>
            <a:ext cx="4697292" cy="46972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pole tekstowe 7">
            <a:extLst>
              <a:ext uri="{FF2B5EF4-FFF2-40B4-BE49-F238E27FC236}">
                <a16:creationId xmlns:a16="http://schemas.microsoft.com/office/drawing/2014/main" id="{BC98D38D-B7AE-B39A-80AB-4A761E69E3B8}"/>
              </a:ext>
            </a:extLst>
          </p:cNvPr>
          <p:cNvSpPr txBox="1"/>
          <p:nvPr/>
        </p:nvSpPr>
        <p:spPr>
          <a:xfrm>
            <a:off x="1339215" y="2024480"/>
            <a:ext cx="9513569" cy="2809039"/>
          </a:xfrm>
          <a:prstGeom prst="rect">
            <a:avLst/>
          </a:prstGeom>
          <a:noFill/>
        </p:spPr>
        <p:txBody>
          <a:bodyPr wrap="square" rtlCol="0">
            <a:spAutoFit/>
          </a:bodyPr>
          <a:lstStyle/>
          <a:p>
            <a:pPr>
              <a:lnSpc>
                <a:spcPct val="150000"/>
              </a:lnSpc>
            </a:pPr>
            <a:r>
              <a:rPr lang="pl-PL" sz="2400" dirty="0"/>
              <a:t>Excel służy do przechowywania, organizowania, przetwarzania i analizy danych. Umożliwia wykonywanie obliczeń, wizualizację danych poprzez wykresy, analizę statystyczną, tworzenie tabel przestawnych, prognozowanie oraz integrację z innymi narzędziami. Jest intuicyjny i powszechnie używany w analizie danych.</a:t>
            </a:r>
          </a:p>
        </p:txBody>
      </p:sp>
      <p:sp>
        <p:nvSpPr>
          <p:cNvPr id="3" name="AutoShape 2">
            <a:extLst>
              <a:ext uri="{FF2B5EF4-FFF2-40B4-BE49-F238E27FC236}">
                <a16:creationId xmlns:a16="http://schemas.microsoft.com/office/drawing/2014/main" id="{DC4B3498-A853-EC01-2632-527F99869F0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4116515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B90EB9-F963-CEFE-F378-F6E2477E2B9E}"/>
              </a:ext>
            </a:extLst>
          </p:cNvPr>
          <p:cNvSpPr>
            <a:spLocks noGrp="1"/>
          </p:cNvSpPr>
          <p:nvPr>
            <p:ph type="title"/>
          </p:nvPr>
        </p:nvSpPr>
        <p:spPr>
          <a:xfrm>
            <a:off x="2837688" y="2888869"/>
            <a:ext cx="10515600" cy="1325563"/>
          </a:xfrm>
        </p:spPr>
        <p:txBody>
          <a:bodyPr/>
          <a:lstStyle/>
          <a:p>
            <a:r>
              <a:rPr lang="pl-PL" dirty="0"/>
              <a:t>DZIĘKUJĘ ZA UWAGĘ ! </a:t>
            </a:r>
            <a:r>
              <a:rPr lang="pl-PL" dirty="0">
                <a:sym typeface="Wingdings" pitchFamily="2" charset="2"/>
              </a:rPr>
              <a:t></a:t>
            </a:r>
            <a:endParaRPr lang="pl-PL" dirty="0"/>
          </a:p>
        </p:txBody>
      </p:sp>
      <p:sp>
        <p:nvSpPr>
          <p:cNvPr id="3" name="Symbol zastępczy zawartości 2">
            <a:extLst>
              <a:ext uri="{FF2B5EF4-FFF2-40B4-BE49-F238E27FC236}">
                <a16:creationId xmlns:a16="http://schemas.microsoft.com/office/drawing/2014/main" id="{67354117-F989-5E52-CACA-984D9CA4C2FE}"/>
              </a:ext>
            </a:extLst>
          </p:cNvPr>
          <p:cNvSpPr>
            <a:spLocks noGrp="1"/>
          </p:cNvSpPr>
          <p:nvPr>
            <p:ph idx="1"/>
          </p:nvPr>
        </p:nvSpPr>
        <p:spPr/>
        <p:txBody>
          <a:bodyPr/>
          <a:lstStyle/>
          <a:p>
            <a:endParaRPr lang="pl-PL"/>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31063DCA-A16A-6207-7E5B-C276DBF4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384095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29E425-539E-62EE-C35B-6E63078CB469}"/>
              </a:ext>
            </a:extLst>
          </p:cNvPr>
          <p:cNvSpPr>
            <a:spLocks noGrp="1"/>
          </p:cNvSpPr>
          <p:nvPr>
            <p:ph type="title"/>
          </p:nvPr>
        </p:nvSpPr>
        <p:spPr/>
        <p:txBody>
          <a:bodyPr/>
          <a:lstStyle/>
          <a:p>
            <a:r>
              <a:rPr lang="pl-PL" dirty="0"/>
              <a:t>Formuły- X.WYSZUKAJ.PIONOWO</a:t>
            </a:r>
          </a:p>
        </p:txBody>
      </p:sp>
      <p:sp>
        <p:nvSpPr>
          <p:cNvPr id="3" name="Symbol zastępczy zawartości 2">
            <a:extLst>
              <a:ext uri="{FF2B5EF4-FFF2-40B4-BE49-F238E27FC236}">
                <a16:creationId xmlns:a16="http://schemas.microsoft.com/office/drawing/2014/main" id="{A34C2FCD-A1FE-AFDB-6DEE-E1143FB15AEB}"/>
              </a:ext>
            </a:extLst>
          </p:cNvPr>
          <p:cNvSpPr>
            <a:spLocks noGrp="1"/>
          </p:cNvSpPr>
          <p:nvPr>
            <p:ph idx="1"/>
          </p:nvPr>
        </p:nvSpPr>
        <p:spPr>
          <a:xfrm>
            <a:off x="838200" y="1825625"/>
            <a:ext cx="10515600" cy="1325563"/>
          </a:xfrm>
        </p:spPr>
        <p:txBody>
          <a:bodyPr>
            <a:normAutofit/>
          </a:bodyPr>
          <a:lstStyle/>
          <a:p>
            <a:pPr marL="0" indent="0">
              <a:lnSpc>
                <a:spcPct val="150000"/>
              </a:lnSpc>
              <a:buNone/>
            </a:pPr>
            <a:r>
              <a:rPr lang="pl-PL" sz="1800" dirty="0"/>
              <a:t>Funkcja X.WYSZUKAJ.PIONOWO służy do wyszukiwania danych w zakresie lub tabeli i zwraca odpowiadające im wartości. Jest bardziej zaawansowana i elastyczna niż starszy odpowiednik funkcji, WYSZUKAJ.PIONOWO. </a:t>
            </a:r>
          </a:p>
        </p:txBody>
      </p:sp>
      <p:pic>
        <p:nvPicPr>
          <p:cNvPr id="5" name="Symbol zastępczy zawartości 5" descr="Obraz zawierający symbol, zrzut ekranu, zieleń, Grafika&#10;&#10;Opis wygenerowany automatycznie">
            <a:extLst>
              <a:ext uri="{FF2B5EF4-FFF2-40B4-BE49-F238E27FC236}">
                <a16:creationId xmlns:a16="http://schemas.microsoft.com/office/drawing/2014/main" id="{EB272108-9726-589E-8E8F-4A078D43E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
        <p:nvSpPr>
          <p:cNvPr id="6" name="pole tekstowe 5">
            <a:extLst>
              <a:ext uri="{FF2B5EF4-FFF2-40B4-BE49-F238E27FC236}">
                <a16:creationId xmlns:a16="http://schemas.microsoft.com/office/drawing/2014/main" id="{907E39B4-FD15-2C81-9034-5F200192E58A}"/>
              </a:ext>
            </a:extLst>
          </p:cNvPr>
          <p:cNvSpPr txBox="1"/>
          <p:nvPr/>
        </p:nvSpPr>
        <p:spPr>
          <a:xfrm>
            <a:off x="707136" y="4376928"/>
            <a:ext cx="9582912" cy="1754326"/>
          </a:xfrm>
          <a:prstGeom prst="rect">
            <a:avLst/>
          </a:prstGeom>
          <a:noFill/>
        </p:spPr>
        <p:txBody>
          <a:bodyPr wrap="square" rtlCol="0">
            <a:spAutoFit/>
          </a:bodyPr>
          <a:lstStyle/>
          <a:p>
            <a:r>
              <a:rPr lang="pl-PL" dirty="0"/>
              <a:t>Gdzie: </a:t>
            </a:r>
          </a:p>
          <a:p>
            <a:pPr algn="l"/>
            <a:r>
              <a:rPr lang="pl-PL" dirty="0"/>
              <a:t>- </a:t>
            </a:r>
            <a:r>
              <a:rPr lang="pl-PL" dirty="0" err="1"/>
              <a:t>szukana_wartość</a:t>
            </a:r>
            <a:r>
              <a:rPr lang="pl-PL" dirty="0"/>
              <a:t>: wartość, której szukasz.</a:t>
            </a:r>
          </a:p>
          <a:p>
            <a:pPr algn="l"/>
            <a:r>
              <a:rPr lang="pl-PL" dirty="0"/>
              <a:t>- </a:t>
            </a:r>
            <a:r>
              <a:rPr lang="pl-PL" dirty="0" err="1"/>
              <a:t>szukana_tabela</a:t>
            </a:r>
            <a:r>
              <a:rPr lang="pl-PL" dirty="0"/>
              <a:t>: zakres, w którym szukasz wartości.</a:t>
            </a:r>
          </a:p>
          <a:p>
            <a:pPr algn="l"/>
            <a:r>
              <a:rPr lang="pl-PL" dirty="0"/>
              <a:t>- </a:t>
            </a:r>
            <a:r>
              <a:rPr lang="pl-PL" dirty="0" err="1"/>
              <a:t>zwracana_tabela</a:t>
            </a:r>
            <a:r>
              <a:rPr lang="pl-PL" dirty="0"/>
              <a:t>: zakres, z którego chcesz zwrócić wartość.</a:t>
            </a:r>
          </a:p>
          <a:p>
            <a:pPr algn="l"/>
            <a:r>
              <a:rPr lang="pl-PL" dirty="0"/>
              <a:t>- </a:t>
            </a:r>
            <a:r>
              <a:rPr lang="pl-PL" dirty="0" err="1"/>
              <a:t>tryb_dopasowania</a:t>
            </a:r>
            <a:r>
              <a:rPr lang="pl-PL" dirty="0"/>
              <a:t> (opcjonalny): dokładne lub przybliżone dopasowanie.</a:t>
            </a:r>
          </a:p>
          <a:p>
            <a:pPr algn="l"/>
            <a:r>
              <a:rPr lang="pl-PL" dirty="0"/>
              <a:t>- </a:t>
            </a:r>
            <a:r>
              <a:rPr lang="pl-PL" dirty="0" err="1"/>
              <a:t>tryb_wyszukiwania</a:t>
            </a:r>
            <a:r>
              <a:rPr lang="pl-PL" dirty="0"/>
              <a:t> (opcjonalny): przeszukiwanie od początku lub od końca.</a:t>
            </a:r>
          </a:p>
        </p:txBody>
      </p:sp>
      <p:sp>
        <p:nvSpPr>
          <p:cNvPr id="7" name="pole tekstowe 6">
            <a:extLst>
              <a:ext uri="{FF2B5EF4-FFF2-40B4-BE49-F238E27FC236}">
                <a16:creationId xmlns:a16="http://schemas.microsoft.com/office/drawing/2014/main" id="{342676CB-784B-5A55-2EE7-4931EC3C2B48}"/>
              </a:ext>
            </a:extLst>
          </p:cNvPr>
          <p:cNvSpPr txBox="1"/>
          <p:nvPr/>
        </p:nvSpPr>
        <p:spPr>
          <a:xfrm>
            <a:off x="504634" y="3444240"/>
            <a:ext cx="3404616" cy="369332"/>
          </a:xfrm>
          <a:prstGeom prst="rect">
            <a:avLst/>
          </a:prstGeom>
          <a:noFill/>
        </p:spPr>
        <p:txBody>
          <a:bodyPr wrap="square" rtlCol="0">
            <a:spAutoFit/>
          </a:bodyPr>
          <a:lstStyle/>
          <a:p>
            <a:r>
              <a:rPr lang="pl-PL" dirty="0"/>
              <a:t>Wyjaśnienie formuły</a:t>
            </a:r>
          </a:p>
        </p:txBody>
      </p:sp>
      <p:pic>
        <p:nvPicPr>
          <p:cNvPr id="8" name="Obraz 7">
            <a:extLst>
              <a:ext uri="{FF2B5EF4-FFF2-40B4-BE49-F238E27FC236}">
                <a16:creationId xmlns:a16="http://schemas.microsoft.com/office/drawing/2014/main" id="{56FC7B3C-8DDD-A1C3-3846-A9037837A686}"/>
              </a:ext>
            </a:extLst>
          </p:cNvPr>
          <p:cNvPicPr>
            <a:picLocks noChangeAspect="1"/>
          </p:cNvPicPr>
          <p:nvPr/>
        </p:nvPicPr>
        <p:blipFill>
          <a:blip r:embed="rId3"/>
          <a:stretch>
            <a:fillRect/>
          </a:stretch>
        </p:blipFill>
        <p:spPr>
          <a:xfrm>
            <a:off x="838200" y="3875210"/>
            <a:ext cx="10148888" cy="356582"/>
          </a:xfrm>
          <a:prstGeom prst="rect">
            <a:avLst/>
          </a:prstGeom>
        </p:spPr>
      </p:pic>
    </p:spTree>
    <p:extLst>
      <p:ext uri="{BB962C8B-B14F-4D97-AF65-F5344CB8AC3E}">
        <p14:creationId xmlns:p14="http://schemas.microsoft.com/office/powerpoint/2010/main" val="296068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EC8D3-C2E5-26C3-C868-E16048F23BB7}"/>
              </a:ext>
            </a:extLst>
          </p:cNvPr>
          <p:cNvSpPr>
            <a:spLocks noGrp="1"/>
          </p:cNvSpPr>
          <p:nvPr>
            <p:ph type="title"/>
          </p:nvPr>
        </p:nvSpPr>
        <p:spPr>
          <a:xfrm>
            <a:off x="838200" y="365125"/>
            <a:ext cx="10622280" cy="1325563"/>
          </a:xfrm>
        </p:spPr>
        <p:txBody>
          <a:bodyPr/>
          <a:lstStyle/>
          <a:p>
            <a:r>
              <a:rPr lang="pl-PL" dirty="0"/>
              <a:t>X.WYSZUKAJ PIONOWO- PRZYKŁAD</a:t>
            </a:r>
          </a:p>
        </p:txBody>
      </p:sp>
      <p:pic>
        <p:nvPicPr>
          <p:cNvPr id="8" name="Obraz 7">
            <a:extLst>
              <a:ext uri="{FF2B5EF4-FFF2-40B4-BE49-F238E27FC236}">
                <a16:creationId xmlns:a16="http://schemas.microsoft.com/office/drawing/2014/main" id="{B6E70583-1349-CCB8-61BB-BD8C57C4A68F}"/>
              </a:ext>
            </a:extLst>
          </p:cNvPr>
          <p:cNvPicPr>
            <a:picLocks noChangeAspect="1"/>
          </p:cNvPicPr>
          <p:nvPr/>
        </p:nvPicPr>
        <p:blipFill>
          <a:blip r:embed="rId2"/>
          <a:stretch>
            <a:fillRect/>
          </a:stretch>
        </p:blipFill>
        <p:spPr>
          <a:xfrm>
            <a:off x="731520" y="1690688"/>
            <a:ext cx="7772400" cy="3028874"/>
          </a:xfrm>
          <a:prstGeom prst="rect">
            <a:avLst/>
          </a:prstGeom>
        </p:spPr>
      </p:pic>
      <p:sp>
        <p:nvSpPr>
          <p:cNvPr id="10" name="Prostokąt 9">
            <a:extLst>
              <a:ext uri="{FF2B5EF4-FFF2-40B4-BE49-F238E27FC236}">
                <a16:creationId xmlns:a16="http://schemas.microsoft.com/office/drawing/2014/main" id="{8D05A4E6-E4EA-C9B4-C009-915EDB783242}"/>
              </a:ext>
            </a:extLst>
          </p:cNvPr>
          <p:cNvSpPr/>
          <p:nvPr/>
        </p:nvSpPr>
        <p:spPr>
          <a:xfrm>
            <a:off x="838200" y="2023872"/>
            <a:ext cx="868680" cy="2877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DF52523D-5CEC-CCB5-2FAF-DD9C0880EA9B}"/>
              </a:ext>
            </a:extLst>
          </p:cNvPr>
          <p:cNvSpPr/>
          <p:nvPr/>
        </p:nvSpPr>
        <p:spPr>
          <a:xfrm>
            <a:off x="3563112" y="2023872"/>
            <a:ext cx="868680" cy="2877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5E702924-353A-8725-BB89-E5BD3BE58C49}"/>
              </a:ext>
            </a:extLst>
          </p:cNvPr>
          <p:cNvSpPr/>
          <p:nvPr/>
        </p:nvSpPr>
        <p:spPr>
          <a:xfrm>
            <a:off x="6967728" y="2572512"/>
            <a:ext cx="615696" cy="195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prosty ze strzałką 16">
            <a:extLst>
              <a:ext uri="{FF2B5EF4-FFF2-40B4-BE49-F238E27FC236}">
                <a16:creationId xmlns:a16="http://schemas.microsoft.com/office/drawing/2014/main" id="{9007EB54-E007-9974-E2F1-290E9C2F7D9F}"/>
              </a:ext>
            </a:extLst>
          </p:cNvPr>
          <p:cNvCxnSpPr>
            <a:cxnSpLocks/>
            <a:endCxn id="10" idx="2"/>
          </p:cNvCxnSpPr>
          <p:nvPr/>
        </p:nvCxnSpPr>
        <p:spPr>
          <a:xfrm flipV="1">
            <a:off x="1272540" y="4901184"/>
            <a:ext cx="0" cy="768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Łącznik prosty ze strzałką 18">
            <a:extLst>
              <a:ext uri="{FF2B5EF4-FFF2-40B4-BE49-F238E27FC236}">
                <a16:creationId xmlns:a16="http://schemas.microsoft.com/office/drawing/2014/main" id="{F3857901-F576-78C8-7E63-ED115FCBE9C5}"/>
              </a:ext>
            </a:extLst>
          </p:cNvPr>
          <p:cNvCxnSpPr>
            <a:cxnSpLocks/>
          </p:cNvCxnSpPr>
          <p:nvPr/>
        </p:nvCxnSpPr>
        <p:spPr>
          <a:xfrm flipV="1">
            <a:off x="3997452" y="4901184"/>
            <a:ext cx="0" cy="768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8D81D36-18D5-7A4A-3CC4-8DDD3D44D783}"/>
              </a:ext>
            </a:extLst>
          </p:cNvPr>
          <p:cNvCxnSpPr>
            <a:cxnSpLocks/>
          </p:cNvCxnSpPr>
          <p:nvPr/>
        </p:nvCxnSpPr>
        <p:spPr>
          <a:xfrm flipV="1">
            <a:off x="7275576" y="2767584"/>
            <a:ext cx="0" cy="29016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pole tekstowe 23">
            <a:extLst>
              <a:ext uri="{FF2B5EF4-FFF2-40B4-BE49-F238E27FC236}">
                <a16:creationId xmlns:a16="http://schemas.microsoft.com/office/drawing/2014/main" id="{A43D2085-89EB-8791-0050-0F9D15406207}"/>
              </a:ext>
            </a:extLst>
          </p:cNvPr>
          <p:cNvSpPr txBox="1"/>
          <p:nvPr/>
        </p:nvSpPr>
        <p:spPr>
          <a:xfrm>
            <a:off x="426719" y="5675793"/>
            <a:ext cx="2487167" cy="1200329"/>
          </a:xfrm>
          <a:prstGeom prst="rect">
            <a:avLst/>
          </a:prstGeom>
          <a:noFill/>
        </p:spPr>
        <p:txBody>
          <a:bodyPr wrap="square" rtlCol="0">
            <a:spAutoFit/>
          </a:bodyPr>
          <a:lstStyle/>
          <a:p>
            <a:r>
              <a:rPr lang="pl-PL" dirty="0"/>
              <a:t>Szukana tablica, czyli w jakim zakresie szukamy danej wartości</a:t>
            </a:r>
          </a:p>
        </p:txBody>
      </p:sp>
      <p:sp>
        <p:nvSpPr>
          <p:cNvPr id="25" name="pole tekstowe 24">
            <a:extLst>
              <a:ext uri="{FF2B5EF4-FFF2-40B4-BE49-F238E27FC236}">
                <a16:creationId xmlns:a16="http://schemas.microsoft.com/office/drawing/2014/main" id="{54FEAAF0-6545-F877-AAB3-014D08ECA23F}"/>
              </a:ext>
            </a:extLst>
          </p:cNvPr>
          <p:cNvSpPr txBox="1"/>
          <p:nvPr/>
        </p:nvSpPr>
        <p:spPr>
          <a:xfrm>
            <a:off x="3352800" y="5675793"/>
            <a:ext cx="2389632" cy="646331"/>
          </a:xfrm>
          <a:prstGeom prst="rect">
            <a:avLst/>
          </a:prstGeom>
          <a:noFill/>
        </p:spPr>
        <p:txBody>
          <a:bodyPr wrap="square" rtlCol="0">
            <a:spAutoFit/>
          </a:bodyPr>
          <a:lstStyle/>
          <a:p>
            <a:r>
              <a:rPr lang="pl-PL" dirty="0"/>
              <a:t>Zwracana tabela, czyli co chcemy uzyskać</a:t>
            </a:r>
          </a:p>
        </p:txBody>
      </p:sp>
      <p:sp>
        <p:nvSpPr>
          <p:cNvPr id="26" name="pole tekstowe 25">
            <a:extLst>
              <a:ext uri="{FF2B5EF4-FFF2-40B4-BE49-F238E27FC236}">
                <a16:creationId xmlns:a16="http://schemas.microsoft.com/office/drawing/2014/main" id="{7326099E-E507-D772-5732-E10F9D8C5DA9}"/>
              </a:ext>
            </a:extLst>
          </p:cNvPr>
          <p:cNvSpPr txBox="1"/>
          <p:nvPr/>
        </p:nvSpPr>
        <p:spPr>
          <a:xfrm>
            <a:off x="6766559" y="5675793"/>
            <a:ext cx="2389625" cy="369332"/>
          </a:xfrm>
          <a:prstGeom prst="rect">
            <a:avLst/>
          </a:prstGeom>
          <a:noFill/>
        </p:spPr>
        <p:txBody>
          <a:bodyPr wrap="square" rtlCol="0">
            <a:spAutoFit/>
          </a:bodyPr>
          <a:lstStyle/>
          <a:p>
            <a:r>
              <a:rPr lang="pl-PL" dirty="0"/>
              <a:t>Szukana wartość</a:t>
            </a:r>
          </a:p>
        </p:txBody>
      </p:sp>
      <p:sp>
        <p:nvSpPr>
          <p:cNvPr id="27" name="pole tekstowe 26">
            <a:extLst>
              <a:ext uri="{FF2B5EF4-FFF2-40B4-BE49-F238E27FC236}">
                <a16:creationId xmlns:a16="http://schemas.microsoft.com/office/drawing/2014/main" id="{50EAC3C0-7810-46B1-1C85-FFB2B39E1FA9}"/>
              </a:ext>
            </a:extLst>
          </p:cNvPr>
          <p:cNvSpPr txBox="1"/>
          <p:nvPr/>
        </p:nvSpPr>
        <p:spPr>
          <a:xfrm>
            <a:off x="9473184" y="3584448"/>
            <a:ext cx="2218944" cy="369332"/>
          </a:xfrm>
          <a:prstGeom prst="rect">
            <a:avLst/>
          </a:prstGeom>
          <a:noFill/>
        </p:spPr>
        <p:txBody>
          <a:bodyPr wrap="square" rtlCol="0">
            <a:spAutoFit/>
          </a:bodyPr>
          <a:lstStyle/>
          <a:p>
            <a:r>
              <a:rPr lang="pl-PL" dirty="0"/>
              <a:t>Wynik z kolumny E</a:t>
            </a:r>
          </a:p>
        </p:txBody>
      </p:sp>
      <p:cxnSp>
        <p:nvCxnSpPr>
          <p:cNvPr id="29" name="Łącznik prosty ze strzałką 28">
            <a:extLst>
              <a:ext uri="{FF2B5EF4-FFF2-40B4-BE49-F238E27FC236}">
                <a16:creationId xmlns:a16="http://schemas.microsoft.com/office/drawing/2014/main" id="{530E3EF2-333E-3897-42A1-0CD5C5565C9F}"/>
              </a:ext>
            </a:extLst>
          </p:cNvPr>
          <p:cNvCxnSpPr>
            <a:cxnSpLocks/>
            <a:stCxn id="27" idx="0"/>
          </p:cNvCxnSpPr>
          <p:nvPr/>
        </p:nvCxnSpPr>
        <p:spPr>
          <a:xfrm flipH="1" flipV="1">
            <a:off x="7891272" y="2670048"/>
            <a:ext cx="2691384" cy="914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1" name="Symbol zastępczy zawartości 5" descr="Obraz zawierający symbol, zrzut ekranu, zieleń, Grafika&#10;&#10;Opis wygenerowany automatycznie">
            <a:extLst>
              <a:ext uri="{FF2B5EF4-FFF2-40B4-BE49-F238E27FC236}">
                <a16:creationId xmlns:a16="http://schemas.microsoft.com/office/drawing/2014/main" id="{BE38E6CA-466C-CBDD-B7D7-F0535099E6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0892" y="365124"/>
            <a:ext cx="1425815" cy="1325563"/>
          </a:xfrm>
        </p:spPr>
      </p:pic>
    </p:spTree>
    <p:extLst>
      <p:ext uri="{BB962C8B-B14F-4D97-AF65-F5344CB8AC3E}">
        <p14:creationId xmlns:p14="http://schemas.microsoft.com/office/powerpoint/2010/main" val="155936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32407-4F02-D9F8-94D9-D5A951113897}"/>
              </a:ext>
            </a:extLst>
          </p:cNvPr>
          <p:cNvSpPr>
            <a:spLocks noGrp="1"/>
          </p:cNvSpPr>
          <p:nvPr>
            <p:ph type="title"/>
          </p:nvPr>
        </p:nvSpPr>
        <p:spPr/>
        <p:txBody>
          <a:bodyPr/>
          <a:lstStyle/>
          <a:p>
            <a:r>
              <a:rPr lang="pl-PL" dirty="0"/>
              <a:t>Zadania do wykonania</a:t>
            </a:r>
          </a:p>
        </p:txBody>
      </p:sp>
      <p:sp>
        <p:nvSpPr>
          <p:cNvPr id="3" name="Symbol zastępczy zawartości 2">
            <a:extLst>
              <a:ext uri="{FF2B5EF4-FFF2-40B4-BE49-F238E27FC236}">
                <a16:creationId xmlns:a16="http://schemas.microsoft.com/office/drawing/2014/main" id="{1690BF60-57B2-0DB3-6C96-1A830F4B9C8B}"/>
              </a:ext>
            </a:extLst>
          </p:cNvPr>
          <p:cNvSpPr>
            <a:spLocks noGrp="1"/>
          </p:cNvSpPr>
          <p:nvPr>
            <p:ph idx="1"/>
          </p:nvPr>
        </p:nvSpPr>
        <p:spPr/>
        <p:txBody>
          <a:bodyPr>
            <a:normAutofit/>
          </a:bodyPr>
          <a:lstStyle/>
          <a:p>
            <a:pPr marL="0" indent="0">
              <a:lnSpc>
                <a:spcPct val="150000"/>
              </a:lnSpc>
              <a:buNone/>
            </a:pPr>
            <a:r>
              <a:rPr lang="pl-PL" dirty="0"/>
              <a:t>Teraz jest Twoja kolej na wykonanie zadania. W zakładce X.WYSZUKAJ PIONOWO znajduję się arkusz z trzema zadaniami. Po ich wykonaniu załącz zadanie do sprawdzenia. Odpowiedź dostaniesz w przeciągu 24 godzin. </a:t>
            </a:r>
          </a:p>
          <a:p>
            <a:pPr marL="0" indent="0">
              <a:buNone/>
            </a:pPr>
            <a:endParaRPr lang="pl-PL" dirty="0"/>
          </a:p>
          <a:p>
            <a:pPr marL="0" indent="0">
              <a:buNone/>
            </a:pPr>
            <a:r>
              <a:rPr lang="pl-PL" dirty="0"/>
              <a:t>				POWODZENIA ! </a:t>
            </a:r>
            <a:r>
              <a:rPr lang="pl-PL" dirty="0">
                <a:sym typeface="Wingdings" pitchFamily="2" charset="2"/>
              </a:rPr>
              <a:t> </a:t>
            </a:r>
            <a:endParaRPr lang="pl-PL" dirty="0"/>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FC7EE5CF-5825-4174-CF62-E4CFAD54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25772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A1EEFD-15DB-E8BC-EB1D-983CF32DA394}"/>
              </a:ext>
            </a:extLst>
          </p:cNvPr>
          <p:cNvSpPr>
            <a:spLocks noGrp="1"/>
          </p:cNvSpPr>
          <p:nvPr>
            <p:ph type="title"/>
          </p:nvPr>
        </p:nvSpPr>
        <p:spPr/>
        <p:txBody>
          <a:bodyPr/>
          <a:lstStyle/>
          <a:p>
            <a:r>
              <a:rPr lang="pl-PL" dirty="0"/>
              <a:t>Formuły: LICZ.JEŻELI </a:t>
            </a:r>
          </a:p>
        </p:txBody>
      </p:sp>
      <p:sp>
        <p:nvSpPr>
          <p:cNvPr id="3" name="Symbol zastępczy zawartości 2">
            <a:extLst>
              <a:ext uri="{FF2B5EF4-FFF2-40B4-BE49-F238E27FC236}">
                <a16:creationId xmlns:a16="http://schemas.microsoft.com/office/drawing/2014/main" id="{B6166B3A-1B49-7F74-821B-D7D3A55E37B7}"/>
              </a:ext>
            </a:extLst>
          </p:cNvPr>
          <p:cNvSpPr>
            <a:spLocks noGrp="1"/>
          </p:cNvSpPr>
          <p:nvPr>
            <p:ph idx="1"/>
          </p:nvPr>
        </p:nvSpPr>
        <p:spPr>
          <a:xfrm>
            <a:off x="838200" y="1825625"/>
            <a:ext cx="9012936" cy="4351338"/>
          </a:xfrm>
        </p:spPr>
        <p:txBody>
          <a:bodyPr>
            <a:normAutofit/>
          </a:bodyPr>
          <a:lstStyle/>
          <a:p>
            <a:pPr marL="0" indent="0">
              <a:lnSpc>
                <a:spcPct val="150000"/>
              </a:lnSpc>
              <a:buNone/>
            </a:pPr>
            <a:r>
              <a:rPr lang="pl-PL" sz="1800" dirty="0"/>
              <a:t>Formuła LICZ.JEŻELI w Excelu służy do zliczania komórek w zakresie, które spełniają określone kryterium. Jest bardzo przydatna do analizy danych i sprawdzania, ile razy dana wartość występuje w wybranym zakresie.</a:t>
            </a:r>
          </a:p>
          <a:p>
            <a:pPr marL="0" indent="0">
              <a:buNone/>
            </a:pPr>
            <a:endParaRPr lang="pl-PL" sz="1800" dirty="0"/>
          </a:p>
          <a:p>
            <a:pPr marL="0" indent="0">
              <a:buNone/>
            </a:pPr>
            <a:r>
              <a:rPr lang="pl-PL" sz="1800" dirty="0"/>
              <a:t>Wyjaśnienie formuły:</a:t>
            </a:r>
          </a:p>
        </p:txBody>
      </p:sp>
      <p:pic>
        <p:nvPicPr>
          <p:cNvPr id="4" name="Obraz 3">
            <a:extLst>
              <a:ext uri="{FF2B5EF4-FFF2-40B4-BE49-F238E27FC236}">
                <a16:creationId xmlns:a16="http://schemas.microsoft.com/office/drawing/2014/main" id="{04C95D7D-C2D9-C581-EE0E-4536EFC232F6}"/>
              </a:ext>
            </a:extLst>
          </p:cNvPr>
          <p:cNvPicPr>
            <a:picLocks noChangeAspect="1"/>
          </p:cNvPicPr>
          <p:nvPr/>
        </p:nvPicPr>
        <p:blipFill>
          <a:blip r:embed="rId2"/>
          <a:stretch>
            <a:fillRect/>
          </a:stretch>
        </p:blipFill>
        <p:spPr>
          <a:xfrm>
            <a:off x="838200" y="3931364"/>
            <a:ext cx="3233057" cy="419100"/>
          </a:xfrm>
          <a:prstGeom prst="rect">
            <a:avLst/>
          </a:prstGeom>
        </p:spPr>
      </p:pic>
      <p:sp>
        <p:nvSpPr>
          <p:cNvPr id="5" name="pole tekstowe 4">
            <a:extLst>
              <a:ext uri="{FF2B5EF4-FFF2-40B4-BE49-F238E27FC236}">
                <a16:creationId xmlns:a16="http://schemas.microsoft.com/office/drawing/2014/main" id="{4270DC4E-EE4E-1580-2C11-25391FFD017C}"/>
              </a:ext>
            </a:extLst>
          </p:cNvPr>
          <p:cNvSpPr txBox="1"/>
          <p:nvPr/>
        </p:nvSpPr>
        <p:spPr>
          <a:xfrm>
            <a:off x="838200" y="4350464"/>
            <a:ext cx="7219950" cy="1477328"/>
          </a:xfrm>
          <a:prstGeom prst="rect">
            <a:avLst/>
          </a:prstGeom>
          <a:noFill/>
        </p:spPr>
        <p:txBody>
          <a:bodyPr wrap="square" rtlCol="0">
            <a:spAutoFit/>
          </a:bodyPr>
          <a:lstStyle/>
          <a:p>
            <a:r>
              <a:rPr lang="pl-PL" dirty="0"/>
              <a:t>Gdzie:</a:t>
            </a:r>
          </a:p>
          <a:p>
            <a:r>
              <a:rPr lang="pl-PL" dirty="0"/>
              <a:t>-zakres: Obszar komórek, w którym chcesz policzyć spełniające kryterium wartości </a:t>
            </a:r>
          </a:p>
          <a:p>
            <a:r>
              <a:rPr lang="pl-PL" dirty="0"/>
              <a:t>-kryteria: Warunek, który muszą spełniać liczone komórki. Może to być liczba, tekst, wyrażenie logiczne lub odwołanie do komórki.</a:t>
            </a:r>
          </a:p>
        </p:txBody>
      </p:sp>
      <p:pic>
        <p:nvPicPr>
          <p:cNvPr id="6" name="Symbol zastępczy zawartości 5" descr="Obraz zawierający symbol, zrzut ekranu, zieleń, Grafika&#10;&#10;Opis wygenerowany automatycznie">
            <a:extLst>
              <a:ext uri="{FF2B5EF4-FFF2-40B4-BE49-F238E27FC236}">
                <a16:creationId xmlns:a16="http://schemas.microsoft.com/office/drawing/2014/main" id="{6FB84CB2-AC31-82CA-C021-5BB42AB5D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266014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ABC80F-92E1-D464-8829-9B86581608DF}"/>
              </a:ext>
            </a:extLst>
          </p:cNvPr>
          <p:cNvSpPr>
            <a:spLocks noGrp="1"/>
          </p:cNvSpPr>
          <p:nvPr>
            <p:ph type="title"/>
          </p:nvPr>
        </p:nvSpPr>
        <p:spPr/>
        <p:txBody>
          <a:bodyPr/>
          <a:lstStyle/>
          <a:p>
            <a:r>
              <a:rPr lang="pl-PL" dirty="0"/>
              <a:t>LICZ.JEŻELI PRZYKŁAD</a:t>
            </a:r>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4AE4C67F-8C4E-80EF-2308-4039EBF5D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pic>
        <p:nvPicPr>
          <p:cNvPr id="7" name="Obraz 6">
            <a:extLst>
              <a:ext uri="{FF2B5EF4-FFF2-40B4-BE49-F238E27FC236}">
                <a16:creationId xmlns:a16="http://schemas.microsoft.com/office/drawing/2014/main" id="{ACAD83BF-5A66-F20C-F57F-2683095DA8CB}"/>
              </a:ext>
            </a:extLst>
          </p:cNvPr>
          <p:cNvPicPr>
            <a:picLocks noChangeAspect="1"/>
          </p:cNvPicPr>
          <p:nvPr/>
        </p:nvPicPr>
        <p:blipFill>
          <a:blip r:embed="rId3"/>
          <a:stretch>
            <a:fillRect/>
          </a:stretch>
        </p:blipFill>
        <p:spPr>
          <a:xfrm>
            <a:off x="838200" y="1591302"/>
            <a:ext cx="6819902" cy="3675396"/>
          </a:xfrm>
          <a:prstGeom prst="rect">
            <a:avLst/>
          </a:prstGeom>
        </p:spPr>
      </p:pic>
      <p:sp>
        <p:nvSpPr>
          <p:cNvPr id="8" name="Prostokąt 7">
            <a:extLst>
              <a:ext uri="{FF2B5EF4-FFF2-40B4-BE49-F238E27FC236}">
                <a16:creationId xmlns:a16="http://schemas.microsoft.com/office/drawing/2014/main" id="{070CB80A-8D32-0698-0829-8F73C73D4E81}"/>
              </a:ext>
            </a:extLst>
          </p:cNvPr>
          <p:cNvSpPr/>
          <p:nvPr/>
        </p:nvSpPr>
        <p:spPr>
          <a:xfrm>
            <a:off x="1595437" y="2728913"/>
            <a:ext cx="647700" cy="2386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8233D9D5-5846-A11D-4104-FC1B7E8904ED}"/>
              </a:ext>
            </a:extLst>
          </p:cNvPr>
          <p:cNvSpPr/>
          <p:nvPr/>
        </p:nvSpPr>
        <p:spPr>
          <a:xfrm flipH="1">
            <a:off x="1595437" y="2223198"/>
            <a:ext cx="647701" cy="243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DE628AA7-D8BC-EA30-7781-6811E880948E}"/>
              </a:ext>
            </a:extLst>
          </p:cNvPr>
          <p:cNvSpPr/>
          <p:nvPr/>
        </p:nvSpPr>
        <p:spPr>
          <a:xfrm flipH="1">
            <a:off x="5591175" y="2794976"/>
            <a:ext cx="647701" cy="243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8675EDD4-DBD8-C536-44F3-6D7FB8804440}"/>
              </a:ext>
            </a:extLst>
          </p:cNvPr>
          <p:cNvSpPr txBox="1"/>
          <p:nvPr/>
        </p:nvSpPr>
        <p:spPr>
          <a:xfrm>
            <a:off x="8172450" y="1950177"/>
            <a:ext cx="3700462" cy="646331"/>
          </a:xfrm>
          <a:prstGeom prst="rect">
            <a:avLst/>
          </a:prstGeom>
          <a:noFill/>
        </p:spPr>
        <p:txBody>
          <a:bodyPr wrap="square" rtlCol="0">
            <a:spAutoFit/>
          </a:bodyPr>
          <a:lstStyle/>
          <a:p>
            <a:r>
              <a:rPr lang="pl-PL" dirty="0"/>
              <a:t>Treść zadania: Ile razy pojawia się Wrocław w zestawieniu.</a:t>
            </a:r>
          </a:p>
        </p:txBody>
      </p:sp>
      <p:cxnSp>
        <p:nvCxnSpPr>
          <p:cNvPr id="16" name="Łącznik prosty ze strzałką 15">
            <a:extLst>
              <a:ext uri="{FF2B5EF4-FFF2-40B4-BE49-F238E27FC236}">
                <a16:creationId xmlns:a16="http://schemas.microsoft.com/office/drawing/2014/main" id="{2CAB0CF9-74AC-2896-A03B-E725DD271170}"/>
              </a:ext>
            </a:extLst>
          </p:cNvPr>
          <p:cNvCxnSpPr/>
          <p:nvPr/>
        </p:nvCxnSpPr>
        <p:spPr>
          <a:xfrm flipV="1">
            <a:off x="1919287" y="5114925"/>
            <a:ext cx="0" cy="742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Łącznik prosty ze strzałką 16">
            <a:extLst>
              <a:ext uri="{FF2B5EF4-FFF2-40B4-BE49-F238E27FC236}">
                <a16:creationId xmlns:a16="http://schemas.microsoft.com/office/drawing/2014/main" id="{BE009174-A3BA-E724-3300-733AEA1CD6DD}"/>
              </a:ext>
            </a:extLst>
          </p:cNvPr>
          <p:cNvCxnSpPr>
            <a:cxnSpLocks/>
          </p:cNvCxnSpPr>
          <p:nvPr/>
        </p:nvCxnSpPr>
        <p:spPr>
          <a:xfrm flipV="1">
            <a:off x="6096000" y="3057525"/>
            <a:ext cx="14287" cy="2800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Łącznik prosty ze strzałką 18">
            <a:extLst>
              <a:ext uri="{FF2B5EF4-FFF2-40B4-BE49-F238E27FC236}">
                <a16:creationId xmlns:a16="http://schemas.microsoft.com/office/drawing/2014/main" id="{4E565EEC-1602-75FE-CB5F-421B56410A22}"/>
              </a:ext>
            </a:extLst>
          </p:cNvPr>
          <p:cNvCxnSpPr>
            <a:cxnSpLocks/>
          </p:cNvCxnSpPr>
          <p:nvPr/>
        </p:nvCxnSpPr>
        <p:spPr>
          <a:xfrm flipH="1" flipV="1">
            <a:off x="2257423" y="2425058"/>
            <a:ext cx="1528765" cy="3432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pole tekstowe 21">
            <a:extLst>
              <a:ext uri="{FF2B5EF4-FFF2-40B4-BE49-F238E27FC236}">
                <a16:creationId xmlns:a16="http://schemas.microsoft.com/office/drawing/2014/main" id="{82D96E36-D03B-AAD6-3A22-5594AC7F9636}"/>
              </a:ext>
            </a:extLst>
          </p:cNvPr>
          <p:cNvSpPr txBox="1"/>
          <p:nvPr/>
        </p:nvSpPr>
        <p:spPr>
          <a:xfrm>
            <a:off x="1057274" y="5857875"/>
            <a:ext cx="2428873" cy="923330"/>
          </a:xfrm>
          <a:prstGeom prst="rect">
            <a:avLst/>
          </a:prstGeom>
          <a:noFill/>
        </p:spPr>
        <p:txBody>
          <a:bodyPr wrap="square" rtlCol="0">
            <a:spAutoFit/>
          </a:bodyPr>
          <a:lstStyle/>
          <a:p>
            <a:r>
              <a:rPr lang="pl-PL" dirty="0"/>
              <a:t>Zakres, czyli gdzie szukamy danej wartości</a:t>
            </a:r>
          </a:p>
        </p:txBody>
      </p:sp>
      <p:sp>
        <p:nvSpPr>
          <p:cNvPr id="23" name="pole tekstowe 22">
            <a:extLst>
              <a:ext uri="{FF2B5EF4-FFF2-40B4-BE49-F238E27FC236}">
                <a16:creationId xmlns:a16="http://schemas.microsoft.com/office/drawing/2014/main" id="{EF9D0144-619D-13D1-E07E-E598604464DF}"/>
              </a:ext>
            </a:extLst>
          </p:cNvPr>
          <p:cNvSpPr txBox="1"/>
          <p:nvPr/>
        </p:nvSpPr>
        <p:spPr>
          <a:xfrm>
            <a:off x="3686175" y="5857875"/>
            <a:ext cx="1557338" cy="646331"/>
          </a:xfrm>
          <a:prstGeom prst="rect">
            <a:avLst/>
          </a:prstGeom>
          <a:noFill/>
        </p:spPr>
        <p:txBody>
          <a:bodyPr wrap="square" rtlCol="0">
            <a:spAutoFit/>
          </a:bodyPr>
          <a:lstStyle/>
          <a:p>
            <a:r>
              <a:rPr lang="pl-PL" dirty="0"/>
              <a:t>Wartość szukana</a:t>
            </a:r>
          </a:p>
        </p:txBody>
      </p:sp>
      <p:sp>
        <p:nvSpPr>
          <p:cNvPr id="24" name="pole tekstowe 23">
            <a:extLst>
              <a:ext uri="{FF2B5EF4-FFF2-40B4-BE49-F238E27FC236}">
                <a16:creationId xmlns:a16="http://schemas.microsoft.com/office/drawing/2014/main" id="{E0520444-951D-0417-F30C-EC21EE2DA1DD}"/>
              </a:ext>
            </a:extLst>
          </p:cNvPr>
          <p:cNvSpPr txBox="1"/>
          <p:nvPr/>
        </p:nvSpPr>
        <p:spPr>
          <a:xfrm>
            <a:off x="5900738" y="5857875"/>
            <a:ext cx="1028700" cy="371475"/>
          </a:xfrm>
          <a:prstGeom prst="rect">
            <a:avLst/>
          </a:prstGeom>
          <a:noFill/>
        </p:spPr>
        <p:txBody>
          <a:bodyPr wrap="square" rtlCol="0">
            <a:spAutoFit/>
          </a:bodyPr>
          <a:lstStyle/>
          <a:p>
            <a:r>
              <a:rPr lang="pl-PL" dirty="0"/>
              <a:t>Wynik</a:t>
            </a:r>
          </a:p>
        </p:txBody>
      </p:sp>
    </p:spTree>
    <p:extLst>
      <p:ext uri="{BB962C8B-B14F-4D97-AF65-F5344CB8AC3E}">
        <p14:creationId xmlns:p14="http://schemas.microsoft.com/office/powerpoint/2010/main" val="359318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32407-4F02-D9F8-94D9-D5A951113897}"/>
              </a:ext>
            </a:extLst>
          </p:cNvPr>
          <p:cNvSpPr>
            <a:spLocks noGrp="1"/>
          </p:cNvSpPr>
          <p:nvPr>
            <p:ph type="title"/>
          </p:nvPr>
        </p:nvSpPr>
        <p:spPr/>
        <p:txBody>
          <a:bodyPr/>
          <a:lstStyle/>
          <a:p>
            <a:r>
              <a:rPr lang="pl-PL" dirty="0"/>
              <a:t>Zadania do wykonania</a:t>
            </a:r>
          </a:p>
        </p:txBody>
      </p:sp>
      <p:sp>
        <p:nvSpPr>
          <p:cNvPr id="3" name="Symbol zastępczy zawartości 2">
            <a:extLst>
              <a:ext uri="{FF2B5EF4-FFF2-40B4-BE49-F238E27FC236}">
                <a16:creationId xmlns:a16="http://schemas.microsoft.com/office/drawing/2014/main" id="{1690BF60-57B2-0DB3-6C96-1A830F4B9C8B}"/>
              </a:ext>
            </a:extLst>
          </p:cNvPr>
          <p:cNvSpPr>
            <a:spLocks noGrp="1"/>
          </p:cNvSpPr>
          <p:nvPr>
            <p:ph idx="1"/>
          </p:nvPr>
        </p:nvSpPr>
        <p:spPr/>
        <p:txBody>
          <a:bodyPr>
            <a:normAutofit/>
          </a:bodyPr>
          <a:lstStyle/>
          <a:p>
            <a:pPr marL="0" indent="0">
              <a:lnSpc>
                <a:spcPct val="150000"/>
              </a:lnSpc>
              <a:buNone/>
            </a:pPr>
            <a:r>
              <a:rPr lang="pl-PL" dirty="0"/>
              <a:t>Teraz jest Twoja kolej na wykonanie zadania. W zakładce LICZ.JEŻELI znajduję się arkusz z trzema zadaniami. Po ich wykonaniu załącz zadanie do sprawdzenia. Odpowiedź dostaniesz w przeciągu 24 godzin. </a:t>
            </a:r>
          </a:p>
          <a:p>
            <a:pPr marL="0" indent="0">
              <a:buNone/>
            </a:pPr>
            <a:endParaRPr lang="pl-PL" dirty="0"/>
          </a:p>
          <a:p>
            <a:pPr marL="0" indent="0">
              <a:buNone/>
            </a:pPr>
            <a:endParaRPr lang="pl-PL" dirty="0"/>
          </a:p>
          <a:p>
            <a:pPr marL="0" indent="0">
              <a:buNone/>
            </a:pPr>
            <a:r>
              <a:rPr lang="pl-PL" dirty="0"/>
              <a:t>				POWODZENIA ! </a:t>
            </a:r>
            <a:r>
              <a:rPr lang="pl-PL" dirty="0">
                <a:sym typeface="Wingdings" pitchFamily="2" charset="2"/>
              </a:rPr>
              <a:t> </a:t>
            </a:r>
            <a:endParaRPr lang="pl-PL" dirty="0"/>
          </a:p>
        </p:txBody>
      </p:sp>
      <p:pic>
        <p:nvPicPr>
          <p:cNvPr id="4" name="Symbol zastępczy zawartości 5" descr="Obraz zawierający symbol, zrzut ekranu, zieleń, Grafika&#10;&#10;Opis wygenerowany automatycznie">
            <a:extLst>
              <a:ext uri="{FF2B5EF4-FFF2-40B4-BE49-F238E27FC236}">
                <a16:creationId xmlns:a16="http://schemas.microsoft.com/office/drawing/2014/main" id="{FC7EE5CF-5825-4174-CF62-E4CFAD54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892" y="365124"/>
            <a:ext cx="1425815" cy="1325563"/>
          </a:xfrm>
          <a:prstGeom prst="rect">
            <a:avLst/>
          </a:prstGeom>
        </p:spPr>
      </p:pic>
    </p:spTree>
    <p:extLst>
      <p:ext uri="{BB962C8B-B14F-4D97-AF65-F5344CB8AC3E}">
        <p14:creationId xmlns:p14="http://schemas.microsoft.com/office/powerpoint/2010/main" val="2369464114"/>
      </p:ext>
    </p:extLst>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63D958EC3547944AE2D56D83B44D9B5" ma:contentTypeVersion="8" ma:contentTypeDescription="Utwórz nowy dokument." ma:contentTypeScope="" ma:versionID="6ca2e6d919e48069dab8363556ad9f33">
  <xsd:schema xmlns:xsd="http://www.w3.org/2001/XMLSchema" xmlns:xs="http://www.w3.org/2001/XMLSchema" xmlns:p="http://schemas.microsoft.com/office/2006/metadata/properties" xmlns:ns2="03e77822-734f-43ff-973a-d77289d71167" targetNamespace="http://schemas.microsoft.com/office/2006/metadata/properties" ma:root="true" ma:fieldsID="d934acaa891378b87e8a7928c628698f" ns2:_="">
    <xsd:import namespace="03e77822-734f-43ff-973a-d77289d711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77822-734f-43ff-973a-d77289d71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434FC1-053A-4989-BF8B-105B730437C5}">
  <ds:schemaRefs>
    <ds:schemaRef ds:uri="http://schemas.microsoft.com/sharepoint/v3/contenttype/forms"/>
  </ds:schemaRefs>
</ds:datastoreItem>
</file>

<file path=customXml/itemProps2.xml><?xml version="1.0" encoding="utf-8"?>
<ds:datastoreItem xmlns:ds="http://schemas.openxmlformats.org/officeDocument/2006/customXml" ds:itemID="{107E200C-7CAB-4519-97E7-175B396C2302}">
  <ds:schemaRefs>
    <ds:schemaRef ds:uri="03e77822-734f-43ff-973a-d77289d711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8FD227-2D4F-4D6D-AAAD-4AB4C7C6410E}">
  <ds:schemaRefs>
    <ds:schemaRef ds:uri="03e77822-734f-43ff-973a-d77289d711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20296</TotalTime>
  <Words>1278</Words>
  <Application>Microsoft Macintosh PowerPoint</Application>
  <PresentationFormat>Panoramiczny</PresentationFormat>
  <Paragraphs>127</Paragraphs>
  <Slides>30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30</vt:i4>
      </vt:variant>
    </vt:vector>
  </HeadingPairs>
  <TitlesOfParts>
    <vt:vector size="35" baseType="lpstr">
      <vt:lpstr>Aptos</vt:lpstr>
      <vt:lpstr>Aptos Display</vt:lpstr>
      <vt:lpstr>Arial</vt:lpstr>
      <vt:lpstr>Wingdings</vt:lpstr>
      <vt:lpstr>Motyw pakietu Office</vt:lpstr>
      <vt:lpstr>Excel</vt:lpstr>
      <vt:lpstr>Agenda </vt:lpstr>
      <vt:lpstr>Do czego służy Excel w analizie danych ?</vt:lpstr>
      <vt:lpstr>Formuły- X.WYSZUKAJ.PIONOWO</vt:lpstr>
      <vt:lpstr>X.WYSZUKAJ PIONOWO- PRZYKŁAD</vt:lpstr>
      <vt:lpstr>Zadania do wykonania</vt:lpstr>
      <vt:lpstr>Formuły: LICZ.JEŻELI </vt:lpstr>
      <vt:lpstr>LICZ.JEŻELI PRZYKŁAD</vt:lpstr>
      <vt:lpstr>Zadania do wykonania</vt:lpstr>
      <vt:lpstr>Formuły-SUMA.JEŻELI</vt:lpstr>
      <vt:lpstr>SUMA.JEŻELI PRZYKŁAD</vt:lpstr>
      <vt:lpstr>Zadania do wykonania</vt:lpstr>
      <vt:lpstr>Tabele przestawne- wprowadzenie</vt:lpstr>
      <vt:lpstr>Tabele przestawne w pasku zadań</vt:lpstr>
      <vt:lpstr>Tabele przestawne sposób przygotowania</vt:lpstr>
      <vt:lpstr>Tabela przestawna- wybór pól </vt:lpstr>
      <vt:lpstr>Tabela przestawna- przykład</vt:lpstr>
      <vt:lpstr>Tabela przestawna- manipulacja danymi </vt:lpstr>
      <vt:lpstr>Tabela przestawna- pokazywanie wartości</vt:lpstr>
      <vt:lpstr>Zadania do wykonania</vt:lpstr>
      <vt:lpstr>Filtrowanie zawansowane- wprowadzenie</vt:lpstr>
      <vt:lpstr>Filtrowanie zaawansowane- przykład.</vt:lpstr>
      <vt:lpstr>Filtrowanie zaawansowane- przykład </vt:lpstr>
      <vt:lpstr>Filtrowanie zaawansowane- przykład</vt:lpstr>
      <vt:lpstr>Filtrowanie zaawansowane- przykład </vt:lpstr>
      <vt:lpstr>Zadania do wykonania</vt:lpstr>
      <vt:lpstr>Wykresy- wprowadzenie </vt:lpstr>
      <vt:lpstr>Wykresy- przykład </vt:lpstr>
      <vt:lpstr>Zadania do wykonania</vt:lpstr>
      <vt:lpstr>DZIĘKUJĘ ZA UWAGĘ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dc:title>
  <dc:creator/>
  <cp:lastModifiedBy>Bartek Ch</cp:lastModifiedBy>
  <cp:revision>1</cp:revision>
  <dcterms:created xsi:type="dcterms:W3CDTF">2024-11-24T15:58:08Z</dcterms:created>
  <dcterms:modified xsi:type="dcterms:W3CDTF">2025-01-20T21:09:12Z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0x010100D63D958EC3547944AE2D56D83B44D9B5</vt:lpwstr>
  </property>
</Properties>
</file>