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4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FB42-92FF-4724-A888-842C8609C98C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D54E-AB53-4864-8485-37FDDA4248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FB42-92FF-4724-A888-842C8609C98C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D54E-AB53-4864-8485-37FDDA4248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FB42-92FF-4724-A888-842C8609C98C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D54E-AB53-4864-8485-37FDDA4248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FB42-92FF-4724-A888-842C8609C98C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D54E-AB53-4864-8485-37FDDA4248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FB42-92FF-4724-A888-842C8609C98C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D54E-AB53-4864-8485-37FDDA4248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FB42-92FF-4724-A888-842C8609C98C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D54E-AB53-4864-8485-37FDDA4248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FB42-92FF-4724-A888-842C8609C98C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D54E-AB53-4864-8485-37FDDA4248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FB42-92FF-4724-A888-842C8609C98C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D54E-AB53-4864-8485-37FDDA4248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FB42-92FF-4724-A888-842C8609C98C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D54E-AB53-4864-8485-37FDDA4248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FB42-92FF-4724-A888-842C8609C98C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D54E-AB53-4864-8485-37FDDA4248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FB42-92FF-4724-A888-842C8609C98C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FD54E-AB53-4864-8485-37FDDA4248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2FB42-92FF-4724-A888-842C8609C98C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FD54E-AB53-4864-8485-37FDDA4248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l-PL" sz="4000" dirty="0" smtClean="0"/>
              <a:t>Piramida komunikacyjna Denisa </a:t>
            </a:r>
            <a:r>
              <a:rPr lang="pl-PL" sz="4000" dirty="0" err="1" smtClean="0"/>
              <a:t>McQuaila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6627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 eaLnBrk="1" hangingPunct="1"/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08720"/>
            <a:ext cx="779145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Komunikowanie masowe</a:t>
            </a:r>
            <a:endParaRPr lang="en-US" smtClean="0"/>
          </a:p>
        </p:txBody>
      </p:sp>
      <p:sp>
        <p:nvSpPr>
          <p:cNvPr id="27651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pl-PL" smtClean="0"/>
              <a:t>Teoria porządku dziennego (Agenda Setting)</a:t>
            </a:r>
          </a:p>
          <a:p>
            <a:pPr eaLnBrk="1" hangingPunct="1"/>
            <a:r>
              <a:rPr lang="pl-PL" smtClean="0"/>
              <a:t>Spirala Milczenia</a:t>
            </a:r>
          </a:p>
          <a:p>
            <a:pPr eaLnBrk="1" hangingPunct="1"/>
            <a:r>
              <a:rPr lang="pl-PL" smtClean="0"/>
              <a:t>Przemysł kulturowy</a:t>
            </a:r>
          </a:p>
          <a:p>
            <a:pPr eaLnBrk="1" hangingPunct="1"/>
            <a:r>
              <a:rPr lang="pl-PL" smtClean="0"/>
              <a:t>Kłusownictwo znaczeń i kodowanie – de-kodowanie</a:t>
            </a:r>
          </a:p>
          <a:p>
            <a:pPr eaLnBrk="1" hangingPunct="1"/>
            <a:r>
              <a:rPr lang="pl-PL" smtClean="0"/>
              <a:t>Wedle McLuhan cywilizacja dzieli się na epoki:</a:t>
            </a:r>
          </a:p>
          <a:p>
            <a:pPr eaLnBrk="1" hangingPunct="1"/>
            <a:r>
              <a:rPr lang="pl-PL" smtClean="0"/>
              <a:t>          </a:t>
            </a:r>
            <a:r>
              <a:rPr lang="pl-PL" smtClean="0">
                <a:sym typeface="Wingdings" pitchFamily="2" charset="2"/>
              </a:rPr>
              <a:t></a:t>
            </a:r>
            <a:r>
              <a:rPr lang="pl-PL" smtClean="0"/>
              <a:t>Typograficzna</a:t>
            </a:r>
          </a:p>
          <a:p>
            <a:pPr eaLnBrk="1" hangingPunct="1"/>
            <a:r>
              <a:rPr lang="pl-PL" smtClean="0"/>
              <a:t>          </a:t>
            </a:r>
            <a:r>
              <a:rPr lang="pl-PL" smtClean="0">
                <a:sym typeface="Wingdings" pitchFamily="2" charset="2"/>
              </a:rPr>
              <a:t></a:t>
            </a:r>
            <a:r>
              <a:rPr lang="pl-PL" smtClean="0"/>
              <a:t>Mechaniczna</a:t>
            </a:r>
          </a:p>
          <a:p>
            <a:pPr eaLnBrk="1" hangingPunct="1"/>
            <a:r>
              <a:rPr lang="pl-PL" smtClean="0"/>
              <a:t>          </a:t>
            </a:r>
            <a:r>
              <a:rPr lang="pl-PL" smtClean="0">
                <a:sym typeface="Wingdings" pitchFamily="2" charset="2"/>
              </a:rPr>
              <a:t></a:t>
            </a:r>
            <a:r>
              <a:rPr lang="pl-PL" smtClean="0"/>
              <a:t>Elektroniczna.</a:t>
            </a:r>
          </a:p>
          <a:p>
            <a:pPr eaLnBrk="1" hangingPunct="1"/>
            <a:r>
              <a:rPr lang="pl-PL" smtClean="0"/>
              <a:t>Marshall McLuhan – </a:t>
            </a:r>
            <a:r>
              <a:rPr lang="pl-PL" i="1" smtClean="0"/>
              <a:t>media is the message</a:t>
            </a:r>
            <a:endParaRPr lang="pl-PL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48</Words>
  <Application>Microsoft Office PowerPoint</Application>
  <PresentationFormat>Pokaz na ekranie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Piramida komunikacyjna Denisa McQuaila </vt:lpstr>
      <vt:lpstr>Komunikowanie masowe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Piramida komunikacyjna Denisa McQuaila</dc:title>
  <dc:creator>Karol</dc:creator>
  <cp:lastModifiedBy>Karol</cp:lastModifiedBy>
  <cp:revision>66</cp:revision>
  <dcterms:created xsi:type="dcterms:W3CDTF">2019-05-27T10:25:52Z</dcterms:created>
  <dcterms:modified xsi:type="dcterms:W3CDTF">2019-05-27T21:22:53Z</dcterms:modified>
</cp:coreProperties>
</file>