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35E9-5B8B-40AF-908D-400F0B29085C}" type="datetimeFigureOut">
              <a:rPr lang="pl-PL" smtClean="0"/>
              <a:t>17.04.2021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0F31-F8C0-4712-892D-E9803522671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xeu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Methods</a:t>
            </a:r>
            <a:r>
              <a:rPr lang="pl-PL" dirty="0"/>
              <a:t> in Business and </a:t>
            </a:r>
            <a:r>
              <a:rPr lang="pl-PL" dirty="0" err="1"/>
              <a:t>Economics</a:t>
            </a:r>
            <a:r>
              <a:rPr lang="pl-PL" dirty="0"/>
              <a:t> 2b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problems&amp;hypotheses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 and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problems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Hypotheses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Final</a:t>
            </a:r>
            <a:r>
              <a:rPr lang="pl-PL" dirty="0"/>
              <a:t> </a:t>
            </a:r>
            <a:r>
              <a:rPr lang="pl-PL" dirty="0" err="1"/>
              <a:t>assignement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r>
              <a:rPr lang="pl-PL" dirty="0"/>
              <a:t>/</a:t>
            </a:r>
            <a:r>
              <a:rPr lang="pl-PL" dirty="0" err="1"/>
              <a:t>area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Usually</a:t>
            </a:r>
            <a:r>
              <a:rPr lang="pl-PL" dirty="0"/>
              <a:t> an </a:t>
            </a:r>
            <a:r>
              <a:rPr lang="pl-PL" dirty="0" err="1"/>
              <a:t>initial</a:t>
            </a:r>
            <a:r>
              <a:rPr lang="pl-PL" dirty="0"/>
              <a:t>, </a:t>
            </a:r>
            <a:r>
              <a:rPr lang="pl-PL" dirty="0" err="1"/>
              <a:t>rather</a:t>
            </a:r>
            <a:r>
              <a:rPr lang="pl-PL" dirty="0"/>
              <a:t> </a:t>
            </a:r>
            <a:r>
              <a:rPr lang="pl-PL" dirty="0" err="1"/>
              <a:t>vague</a:t>
            </a:r>
            <a:r>
              <a:rPr lang="pl-PL" dirty="0"/>
              <a:t> idea of </a:t>
            </a:r>
            <a:r>
              <a:rPr lang="pl-PL" dirty="0" err="1"/>
              <a:t>what</a:t>
            </a:r>
            <a:r>
              <a:rPr lang="pl-PL" dirty="0"/>
              <a:t> to </a:t>
            </a:r>
            <a:r>
              <a:rPr lang="pl-PL" dirty="0" err="1"/>
              <a:t>research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initial</a:t>
            </a:r>
            <a:r>
              <a:rPr lang="pl-PL" dirty="0"/>
              <a:t> </a:t>
            </a:r>
            <a:r>
              <a:rPr lang="pl-PL" dirty="0" err="1"/>
              <a:t>reading</a:t>
            </a:r>
            <a:r>
              <a:rPr lang="pl-PL" dirty="0"/>
              <a:t> 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browse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http://www.voxeu.org/</a:t>
            </a:r>
            <a:r>
              <a:rPr lang="pl-PL" dirty="0"/>
              <a:t> for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inspiration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A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exclusive</a:t>
            </a:r>
            <a:r>
              <a:rPr lang="pl-PL" dirty="0"/>
              <a:t> term </a:t>
            </a:r>
            <a:r>
              <a:rPr lang="pl-PL" dirty="0" err="1"/>
              <a:t>than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topic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reading</a:t>
            </a:r>
            <a:r>
              <a:rPr lang="pl-PL" dirty="0"/>
              <a:t> and </a:t>
            </a:r>
            <a:r>
              <a:rPr lang="pl-PL" dirty="0" err="1"/>
              <a:t>reference</a:t>
            </a:r>
            <a:r>
              <a:rPr lang="pl-PL" dirty="0"/>
              <a:t> </a:t>
            </a:r>
            <a:r>
              <a:rPr lang="pl-PL" dirty="0" err="1"/>
              <a:t>search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Problem – </a:t>
            </a:r>
            <a:r>
              <a:rPr lang="pl-PL" dirty="0" err="1"/>
              <a:t>i.e</a:t>
            </a:r>
            <a:r>
              <a:rPr lang="pl-PL" dirty="0"/>
              <a:t>. an </a:t>
            </a:r>
            <a:r>
              <a:rPr lang="pl-PL" dirty="0" err="1"/>
              <a:t>obstacle</a:t>
            </a:r>
            <a:r>
              <a:rPr lang="pl-PL" dirty="0"/>
              <a:t> to be </a:t>
            </a:r>
            <a:r>
              <a:rPr lang="pl-PL" dirty="0" err="1"/>
              <a:t>solved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 </a:t>
            </a:r>
            <a:r>
              <a:rPr lang="pl-PL" dirty="0" err="1"/>
              <a:t>research</a:t>
            </a:r>
            <a:r>
              <a:rPr lang="pl-PL" dirty="0"/>
              <a:t> problem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connected</a:t>
            </a:r>
            <a:r>
              <a:rPr lang="pl-PL" dirty="0"/>
              <a:t> to state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art</a:t>
            </a:r>
            <a:r>
              <a:rPr lang="pl-PL" dirty="0"/>
              <a:t> „</a:t>
            </a:r>
            <a:r>
              <a:rPr lang="pl-PL" dirty="0" err="1"/>
              <a:t>check</a:t>
            </a:r>
            <a:r>
              <a:rPr lang="pl-PL" dirty="0"/>
              <a:t>”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field of </a:t>
            </a:r>
            <a:r>
              <a:rPr lang="pl-PL" dirty="0" err="1"/>
              <a:t>study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</a:t>
            </a: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gaps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knowledge</a:t>
            </a:r>
            <a:r>
              <a:rPr lang="pl-PL" dirty="0"/>
              <a:t> and to </a:t>
            </a:r>
            <a:r>
              <a:rPr lang="pl-PL" dirty="0" err="1"/>
              <a:t>fill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(by </a:t>
            </a:r>
            <a:r>
              <a:rPr lang="pl-PL" dirty="0" err="1"/>
              <a:t>doing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Do not </a:t>
            </a:r>
            <a:r>
              <a:rPr lang="pl-PL" dirty="0" err="1"/>
              <a:t>worry</a:t>
            </a:r>
            <a:r>
              <a:rPr lang="pl-PL" dirty="0"/>
              <a:t>, </a:t>
            </a:r>
            <a:r>
              <a:rPr lang="pl-PL" dirty="0" err="1"/>
              <a:t>the</a:t>
            </a:r>
            <a:r>
              <a:rPr lang="pl-PL" dirty="0"/>
              <a:t> gap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tinny</a:t>
            </a:r>
            <a:r>
              <a:rPr lang="pl-PL" dirty="0"/>
              <a:t> (and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not be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hard</a:t>
            </a:r>
            <a:r>
              <a:rPr lang="pl-PL" dirty="0"/>
              <a:t> to make)</a:t>
            </a:r>
          </a:p>
          <a:p>
            <a:endParaRPr lang="pl-PL" dirty="0"/>
          </a:p>
          <a:p>
            <a:r>
              <a:rPr lang="pl-PL" dirty="0"/>
              <a:t>But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demonstrate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aspects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problem </a:t>
            </a:r>
            <a:r>
              <a:rPr lang="pl-PL" dirty="0" err="1"/>
              <a:t>have</a:t>
            </a:r>
            <a:r>
              <a:rPr lang="pl-PL" dirty="0"/>
              <a:t> not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solved</a:t>
            </a:r>
            <a:r>
              <a:rPr lang="pl-PL" dirty="0"/>
              <a:t> </a:t>
            </a:r>
            <a:r>
              <a:rPr lang="pl-PL" dirty="0" err="1"/>
              <a:t>yet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context</a:t>
            </a:r>
            <a:r>
              <a:rPr lang="pl-PL" dirty="0"/>
              <a:t> (country, </a:t>
            </a:r>
            <a:r>
              <a:rPr lang="pl-PL" dirty="0" err="1"/>
              <a:t>sector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economy</a:t>
            </a:r>
            <a:r>
              <a:rPr lang="pl-PL" dirty="0"/>
              <a:t> etc.)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 order to </a:t>
            </a:r>
            <a:r>
              <a:rPr lang="pl-PL" dirty="0" err="1"/>
              <a:t>refine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problem, </a:t>
            </a:r>
            <a:r>
              <a:rPr lang="pl-PL" dirty="0" err="1"/>
              <a:t>you</a:t>
            </a:r>
            <a:r>
              <a:rPr lang="pl-PL" dirty="0"/>
              <a:t> will </a:t>
            </a:r>
            <a:r>
              <a:rPr lang="pl-PL" dirty="0" err="1"/>
              <a:t>need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r>
              <a:rPr lang="pl-PL" dirty="0"/>
              <a:t> </a:t>
            </a:r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investigation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variables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x 					y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971600" y="5229200"/>
            <a:ext cx="3024336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Usually</a:t>
            </a:r>
            <a:r>
              <a:rPr lang="pl-PL" dirty="0"/>
              <a:t>, for </a:t>
            </a:r>
            <a:r>
              <a:rPr lang="pl-PL" dirty="0" err="1"/>
              <a:t>the</a:t>
            </a:r>
            <a:r>
              <a:rPr lang="pl-PL" dirty="0"/>
              <a:t> sake of </a:t>
            </a:r>
            <a:r>
              <a:rPr lang="pl-PL" dirty="0" err="1"/>
              <a:t>simplicity</a:t>
            </a:r>
            <a:r>
              <a:rPr lang="pl-PL" dirty="0"/>
              <a:t>, we </a:t>
            </a:r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relation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variables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linear</a:t>
            </a:r>
            <a:r>
              <a:rPr lang="pl-PL" dirty="0"/>
              <a:t> and </a:t>
            </a:r>
            <a:r>
              <a:rPr lang="pl-PL" dirty="0" err="1"/>
              <a:t>one-way</a:t>
            </a:r>
            <a:endParaRPr lang="pl-PL" dirty="0"/>
          </a:p>
          <a:p>
            <a:endParaRPr lang="pl-PL" dirty="0"/>
          </a:p>
          <a:p>
            <a:r>
              <a:rPr lang="pl-PL" dirty="0"/>
              <a:t>So </a:t>
            </a:r>
            <a:r>
              <a:rPr lang="pl-PL" dirty="0" err="1"/>
              <a:t>then</a:t>
            </a:r>
            <a:r>
              <a:rPr lang="pl-PL" dirty="0"/>
              <a:t> we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explaining</a:t>
            </a:r>
            <a:r>
              <a:rPr lang="pl-PL" dirty="0"/>
              <a:t> </a:t>
            </a:r>
            <a:r>
              <a:rPr lang="pl-PL" dirty="0" err="1"/>
              <a:t>variable</a:t>
            </a:r>
            <a:r>
              <a:rPr lang="pl-PL" dirty="0"/>
              <a:t> (x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xes</a:t>
            </a:r>
            <a:r>
              <a:rPr lang="pl-PL" dirty="0"/>
              <a:t>) and </a:t>
            </a:r>
            <a:r>
              <a:rPr lang="pl-PL" dirty="0" err="1"/>
              <a:t>explained</a:t>
            </a:r>
            <a:r>
              <a:rPr lang="pl-PL" dirty="0"/>
              <a:t> </a:t>
            </a:r>
            <a:r>
              <a:rPr lang="pl-PL" dirty="0" err="1"/>
              <a:t>variable</a:t>
            </a:r>
            <a:r>
              <a:rPr lang="pl-PL" dirty="0"/>
              <a:t> (y)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r>
              <a:rPr lang="pl-PL" dirty="0"/>
              <a:t> </a:t>
            </a:r>
            <a:r>
              <a:rPr lang="pl-PL" dirty="0" err="1"/>
              <a:t>suggest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explaining</a:t>
            </a:r>
            <a:r>
              <a:rPr lang="pl-PL" dirty="0"/>
              <a:t> and </a:t>
            </a:r>
            <a:r>
              <a:rPr lang="pl-PL" dirty="0" err="1"/>
              <a:t>explained</a:t>
            </a:r>
            <a:r>
              <a:rPr lang="pl-PL" dirty="0"/>
              <a:t> </a:t>
            </a:r>
            <a:r>
              <a:rPr lang="pl-PL" dirty="0" err="1"/>
              <a:t>variables</a:t>
            </a:r>
            <a:endParaRPr lang="pl-PL" dirty="0"/>
          </a:p>
          <a:p>
            <a:endParaRPr lang="pl-PL" dirty="0"/>
          </a:p>
          <a:p>
            <a:r>
              <a:rPr lang="pl-PL" dirty="0"/>
              <a:t>For </a:t>
            </a:r>
            <a:r>
              <a:rPr lang="pl-PL" dirty="0" err="1"/>
              <a:t>instance</a:t>
            </a:r>
            <a:r>
              <a:rPr lang="pl-PL" dirty="0"/>
              <a:t>, a </a:t>
            </a:r>
            <a:r>
              <a:rPr lang="pl-PL" dirty="0" err="1"/>
              <a:t>positive</a:t>
            </a:r>
            <a:r>
              <a:rPr lang="pl-PL" dirty="0"/>
              <a:t> </a:t>
            </a:r>
            <a:r>
              <a:rPr lang="pl-PL" dirty="0" err="1"/>
              <a:t>relationship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we </a:t>
            </a:r>
            <a:r>
              <a:rPr lang="pl-PL" dirty="0" err="1"/>
              <a:t>increase</a:t>
            </a:r>
            <a:r>
              <a:rPr lang="pl-PL" dirty="0"/>
              <a:t> x, </a:t>
            </a:r>
            <a:r>
              <a:rPr lang="pl-PL" dirty="0" err="1"/>
              <a:t>the</a:t>
            </a:r>
            <a:r>
              <a:rPr lang="pl-PL" dirty="0"/>
              <a:t> y will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increase</a:t>
            </a:r>
            <a:endParaRPr lang="pl-PL" dirty="0"/>
          </a:p>
          <a:p>
            <a:endParaRPr lang="pl-PL" dirty="0"/>
          </a:p>
          <a:p>
            <a:r>
              <a:rPr lang="pl-PL" dirty="0"/>
              <a:t>An </a:t>
            </a:r>
            <a:r>
              <a:rPr lang="pl-PL" dirty="0" err="1"/>
              <a:t>increase</a:t>
            </a:r>
            <a:r>
              <a:rPr lang="pl-PL" dirty="0"/>
              <a:t> investment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human</a:t>
            </a:r>
            <a:r>
              <a:rPr lang="pl-PL" dirty="0"/>
              <a:t> capital </a:t>
            </a:r>
            <a:r>
              <a:rPr lang="pl-PL" dirty="0" err="1"/>
              <a:t>in</a:t>
            </a:r>
            <a:r>
              <a:rPr lang="pl-PL" dirty="0"/>
              <a:t> a </a:t>
            </a:r>
            <a:r>
              <a:rPr lang="pl-PL" dirty="0" err="1"/>
              <a:t>given</a:t>
            </a:r>
            <a:r>
              <a:rPr lang="pl-PL" dirty="0"/>
              <a:t> </a:t>
            </a:r>
            <a:r>
              <a:rPr lang="pl-PL" dirty="0" err="1"/>
              <a:t>enterprise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increase</a:t>
            </a:r>
            <a:r>
              <a:rPr lang="pl-PL" dirty="0"/>
              <a:t>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competitiveness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company and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sales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Hypotheses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refined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questions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Framed</a:t>
            </a:r>
            <a:r>
              <a:rPr lang="pl-PL" dirty="0"/>
              <a:t> </a:t>
            </a:r>
            <a:r>
              <a:rPr lang="pl-PL" dirty="0" err="1"/>
              <a:t>in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logically</a:t>
            </a:r>
            <a:r>
              <a:rPr lang="pl-PL" dirty="0"/>
              <a:t> </a:t>
            </a:r>
            <a:r>
              <a:rPr lang="pl-PL" dirty="0" err="1"/>
              <a:t>assess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(</a:t>
            </a:r>
            <a:r>
              <a:rPr lang="pl-PL" dirty="0" err="1"/>
              <a:t>say</a:t>
            </a:r>
            <a:r>
              <a:rPr lang="pl-PL" dirty="0"/>
              <a:t> </a:t>
            </a:r>
            <a:r>
              <a:rPr lang="pl-PL" dirty="0" err="1"/>
              <a:t>whether</a:t>
            </a:r>
            <a:r>
              <a:rPr lang="pl-PL" dirty="0"/>
              <a:t> </a:t>
            </a:r>
            <a:r>
              <a:rPr lang="pl-PL" dirty="0" err="1"/>
              <a:t>it’s</a:t>
            </a:r>
            <a:r>
              <a:rPr lang="pl-PL" dirty="0"/>
              <a:t> </a:t>
            </a:r>
            <a:r>
              <a:rPr lang="pl-PL" dirty="0" err="1"/>
              <a:t>true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false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322</Words>
  <Application>Microsoft Office PowerPoint</Application>
  <PresentationFormat>Pokaz na ekranie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Research Methods in Business and Economics 2b</vt:lpstr>
      <vt:lpstr>research problems&amp;hypotheses</vt:lpstr>
      <vt:lpstr>Research topic/area</vt:lpstr>
      <vt:lpstr>Research problem</vt:lpstr>
      <vt:lpstr>Research problem</vt:lpstr>
      <vt:lpstr>Research questions</vt:lpstr>
      <vt:lpstr>Prezentacja programu PowerPoint</vt:lpstr>
      <vt:lpstr>Prezentacja programu PowerPoint</vt:lpstr>
      <vt:lpstr>Hypotheses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Business and Economics5</dc:title>
  <dc:creator>Jan Brzozowski</dc:creator>
  <cp:lastModifiedBy>Magdalena Zajączkowska</cp:lastModifiedBy>
  <cp:revision>7</cp:revision>
  <dcterms:created xsi:type="dcterms:W3CDTF">2014-04-07T21:02:40Z</dcterms:created>
  <dcterms:modified xsi:type="dcterms:W3CDTF">2021-04-17T14:33:36Z</dcterms:modified>
</cp:coreProperties>
</file>