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8" r:id="rId3"/>
    <p:sldId id="459" r:id="rId4"/>
    <p:sldId id="460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9" r:id="rId20"/>
    <p:sldId id="480" r:id="rId21"/>
    <p:sldId id="481" r:id="rId22"/>
    <p:sldId id="478" r:id="rId23"/>
    <p:sldId id="482" r:id="rId24"/>
    <p:sldId id="483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3401-4473-4E6E-B916-681A1FB60FD8}" type="datetimeFigureOut">
              <a:rPr lang="pl-PL" smtClean="0"/>
              <a:t>28.11.2024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3E5B2-3798-402D-9E1A-5F8E1509B5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44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8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9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30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097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9661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513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58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86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3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0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262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82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4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6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1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9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0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5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0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1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9</a:t>
            </a:r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 za poniesioną rzeczywista szkodę.</a:t>
            </a:r>
          </a:p>
          <a:p>
            <a:pPr marL="114300" indent="0" algn="just">
              <a:buNone/>
            </a:pPr>
            <a:r>
              <a:rPr lang="pl-PL" sz="1600" dirty="0"/>
              <a:t>*roszczenie odszkodowawcze przedawnia się z upływem 3 lat od dnia, w którym decyzja stała się ostateczna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7" y="1752600"/>
            <a:ext cx="10706792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  <a:r>
              <a:rPr lang="pl-PL" sz="1600" dirty="0"/>
              <a:t>– 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– 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15" y="1752600"/>
            <a:ext cx="11219632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1793</Words>
  <Application>Microsoft Office PowerPoint</Application>
  <PresentationFormat>Panoramiczny</PresentationFormat>
  <Paragraphs>199</Paragraphs>
  <Slides>23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2024-11-28T19:35:11Z</dcterms:created>
  <dcterms:modified xsi:type="dcterms:W3CDTF">2024-11-28T19:35:58Z</dcterms:modified>
</cp:coreProperties>
</file>