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58" r:id="rId4"/>
    <p:sldId id="266" r:id="rId5"/>
    <p:sldId id="265" r:id="rId6"/>
    <p:sldId id="259" r:id="rId7"/>
    <p:sldId id="260" r:id="rId8"/>
    <p:sldId id="264" r:id="rId9"/>
    <p:sldId id="262" r:id="rId10"/>
    <p:sldId id="263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97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3431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FFD8D17E-C4E2-4555-937A-7E6633137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13DA11-C67D-408F-BCBD-BF358AF435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B503E1-28A8-4FF2-BEB3-FF100E049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09798A9-C41C-44D0-9913-A25357936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8358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7" name="Symbol zastępczy zawartości 2">
            <a:extLst>
              <a:ext uri="{FF2B5EF4-FFF2-40B4-BE49-F238E27FC236}">
                <a16:creationId xmlns:a16="http://schemas.microsoft.com/office/drawing/2014/main" id="{36231C0D-3CB8-407F-83AB-6298745E0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E4A7E18-F58D-4751-9E14-3CF826BBA1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D489B8-C260-45D1-BD9E-6E861DCF4F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999CF2-182A-4736-862D-B8EED18B8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0692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9A434EF-1933-42A9-9ECD-21E8205E67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2324E50-002B-415D-A70F-6882F72063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A4AE17D-8F54-4A8B-8E78-D4BBB899F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9951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080E013-6721-4D76-A08B-7905F0884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32FCB0C-2AB9-492E-8450-D7BF5F1F4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6B61DF4-8942-4633-B1A7-CBBCE25C84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552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3919413-EDCE-4F60-84DB-0CD98EC70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2EC12D3-3B59-48CD-9D27-A7338A0EE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C7EBE2-D6BD-4F24-9318-6325D9B3A6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64358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F13F3AF-0A02-461D-8BEA-A19B69C54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8BCEF4F-EC3B-4CE5-9225-99F8C286AC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B91C87F-4F71-40FA-9509-DD15970C6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0113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3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8858715-FAFB-4DA0-BC2D-69B50097D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499046"/>
            <a:ext cx="10515600" cy="346164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D558BA2-76A3-4157-A4F1-3D1657A98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317436"/>
            <a:ext cx="10515600" cy="6858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9FD439-680A-4D47-B8E5-FFADE16604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007C2A-664C-4881-BC77-DA53FACAB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CBA2336-F34F-4315-AFC3-0F39839E1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12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1F72A31F-6224-45E6-85D5-4A8EFBB083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E89F0923-4FED-4702-8008-E8475229B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25860AA-7247-4F7A-9761-7FC7FC9157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20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E3AF587-47B3-44C8-9A31-71EFFDA58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472E2AF-4904-4BB4-BB30-66FC4C0FCE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77A64638-0B2B-4BEA-9A3B-3AE8B752A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2532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39646BB-8D32-4BA4-9E16-25522926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77D54DE-A93F-471F-AC49-8D8893200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939578BC-0A95-4E8B-9FD6-A8897B0C8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029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5387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F68BBF9-B583-48D4-B6B1-8EB34F9F52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1AFFA56-174B-4320-ABFE-FD55822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CE588FD-FA4C-46B6-BC02-3F5399C1E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2168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F1488F1-8213-49A6-BCD7-14A7134265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1FBFA27-8E23-4AD0-A7FC-907AE0FBF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CD87E1F-B3A4-4C6A-B31D-B9A61195F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769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CEF064-61F6-40BF-88F2-5EC58027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E09F3A0-B38E-4747-BEA4-0E785B6B6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05DC12F-53D6-4EF8-B065-3C0155790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63819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51212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16913"/>
            <a:ext cx="5098292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5508" y="1491351"/>
            <a:ext cx="5098292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0A985B-9D59-469E-9594-B819A4DCFC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F7ADD59-759A-423F-A761-A6934C004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ED1E53B-662F-49D4-A415-B581642347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122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7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6A06103B-E214-44AE-A345-54FC2C34F0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D04A06E-D88D-44D7-9F80-A8C344484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6F4F47C-3D7B-4595-B7EE-A71D840B1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619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8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93AC4B-E844-44C0-BA91-38E064C4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D991CB-47AA-465B-9AAC-41872152C2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6E9857-7737-4054-8159-2BB269CDF2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14546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9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FF787F7-86A2-4E98-91F8-C9AB516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FD81384-49B3-42BD-A09F-9C5C5F530D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E11CCBD-53E1-40C0-96F9-8BECA8C6DC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86036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0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8BB4FC4-29CB-4828-B732-AF7AB9DB4B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03B51CF-5FEA-430E-AD7A-708940A36E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493636A-70DC-4A20-AE2F-C49D4E6FDD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1699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808404-195E-4F97-8241-AF583412D7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6956461-1E3B-497B-91F3-993BCABC7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0F0AEC-0E0E-43FC-AE3F-405B255DAE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44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2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491410E-A69E-4F92-8B18-6FEBEB2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F6DC9C3-D635-4633-BF9A-4A6FEC743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B71D6EF-62A6-4A76-8107-FB5F0BFA89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90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644879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3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288729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4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9495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5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8595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6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76A181-B05C-4FD4-9817-E468DCD26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7162067" cy="976075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918F3F-8A99-40B9-99E4-1509BC849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2816913"/>
            <a:ext cx="7139093" cy="320054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C89BDD9-E759-4AEF-89F6-9802C7EA02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296310" y="1491351"/>
            <a:ext cx="3057489" cy="452610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DBBC8C-FF2D-41BF-801C-BADEC12AC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11932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5" name="Symbol zastępczy zawartości 3">
            <a:extLst>
              <a:ext uri="{FF2B5EF4-FFF2-40B4-BE49-F238E27FC236}">
                <a16:creationId xmlns:a16="http://schemas.microsoft.com/office/drawing/2014/main" id="{F0D52D38-3D7B-43D4-ABF3-D6928334B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Symbol zastępczy zawartości 5">
            <a:extLst>
              <a:ext uri="{FF2B5EF4-FFF2-40B4-BE49-F238E27FC236}">
                <a16:creationId xmlns:a16="http://schemas.microsoft.com/office/drawing/2014/main" id="{07745B7F-8006-460E-A7EB-02BAD45848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6986FFA-418E-4AF5-BAEF-A6826016E0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9971DA61-A673-40A7-BBDE-07DFA40CA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190F1BD8-2EEA-4EE1-83E5-CA2A53638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507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F6CE1BB-9237-4A42-98EC-FDF2050A23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ACA7955B-3A22-46F8-88E3-79FF9B538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D9B6725-BCA5-489D-9A08-9DC6DB99A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255C19C3-4F61-4F6D-99EF-A96ABF60C3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047D6554-6B32-4DCD-ACA0-766EF06851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179999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004BD524-2E6A-4C6D-B51F-6301FB8902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9F67FF1D-EC68-4428-A0BE-01F21CDB4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27BC8E85-628F-4613-9B3A-2B492B91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7A2EF10-0E45-49C0-BB6C-619F5A95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FA480A0-8A1A-45CB-BEFD-A9858880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554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Symbol zastępczy zawartości 3">
            <a:extLst>
              <a:ext uri="{FF2B5EF4-FFF2-40B4-BE49-F238E27FC236}">
                <a16:creationId xmlns:a16="http://schemas.microsoft.com/office/drawing/2014/main" id="{AA254F93-9E88-407E-9989-E106C0309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5" name="Symbol zastępczy zawartości 5">
            <a:extLst>
              <a:ext uri="{FF2B5EF4-FFF2-40B4-BE49-F238E27FC236}">
                <a16:creationId xmlns:a16="http://schemas.microsoft.com/office/drawing/2014/main" id="{8EA534D1-85CD-4FA9-B4F5-D30300FB1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770E1FB-9290-4AB2-87B7-55171E77E2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D9D219DC-93AF-4195-BE78-29DA6778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5F4AD7BE-73A5-4BD9-A662-6FC5E9D6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8661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02C8185-4E6E-480F-ADDC-63773C5D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371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E0240D4-87CA-4683-A098-5116F5964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527770"/>
            <a:ext cx="5157787" cy="251522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EE079D3-A020-48A4-8630-F99F5A77E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371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0D8F000-CCD0-42D7-B71A-DAAF2A8A8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527769"/>
            <a:ext cx="5183188" cy="251522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CF90307C-047F-40EC-8089-4FC7FE80B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BEA609B2-A96B-45A3-9768-D76A4FD74D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69" y="6364977"/>
            <a:ext cx="2100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52A9450F-774E-4D85-A1B3-852F9725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1" y="6364977"/>
            <a:ext cx="33186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1827D9C0-DD21-478F-8802-E68CAD56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43131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53BE248-EE54-4EA4-B20E-093E94FDC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77A115-C5CA-4C5F-8924-90A05169C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EBA390-15A0-48EF-B39C-C416CCDAF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7193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3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EB802B-DB5A-413E-B373-37318D0917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225" y="1491351"/>
            <a:ext cx="10561550" cy="254404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92A901C-AB4D-4695-A226-7A394C703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4384883"/>
            <a:ext cx="105615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6563AC-BE3D-41F5-9687-8828ACBF8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90779B-3B82-4519-8C69-44553F1877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93B1BD5-A939-40E7-9992-ED91BA4612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1223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CE143E0-AD19-4638-A473-F5ABA42011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D1A940-3BF5-4BD3-BE4D-7194A25DB5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5395C1-8E83-4142-A051-29B8A2587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98078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650D50C-955A-4082-BF21-615DD8B157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6398E3F-53B2-42D0-BDDC-45B373AD0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60D3355-2627-4B0D-BD39-FEFD3332A9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7010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B99168-456E-499C-8764-59FC92C57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03BC411-1F78-4C30-ACF3-9B0BE3BFA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292559B-9B97-495C-BB81-4EF655F65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6731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3F25F35-C26B-4B8D-B1FE-991CB93B6B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57C7C0-5B5F-4B7C-B050-F05DE580D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BFDB31-DF6D-478C-AA2C-2924F23AAB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4457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bg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D4E768E-A432-47C5-888F-68096AE24A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3AFB02A-5957-49C8-84A3-D4FE169E86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2A45CCE-1A00-4996-9934-DAD22BFDBC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0016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>
            <a:extLst>
              <a:ext uri="{FF2B5EF4-FFF2-40B4-BE49-F238E27FC236}">
                <a16:creationId xmlns:a16="http://schemas.microsoft.com/office/drawing/2014/main" id="{F9AF4CFB-55EE-4BC9-8C60-0C0D8F59E347}"/>
              </a:ext>
            </a:extLst>
          </p:cNvPr>
          <p:cNvSpPr txBox="1">
            <a:spLocks/>
          </p:cNvSpPr>
          <p:nvPr userDrawn="1"/>
        </p:nvSpPr>
        <p:spPr>
          <a:xfrm>
            <a:off x="815225" y="5283254"/>
            <a:ext cx="10561550" cy="743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>
                <a:solidFill>
                  <a:schemeClr val="tx1"/>
                </a:solidFill>
              </a:rPr>
              <a:t>Kliknij, aby edytować styl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2D02B12-3AB6-48BA-BAE8-F0F64D21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8540A5-3408-44AB-8894-00DF007D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2C77D95-CD96-4AAF-87B6-E84F2D2B4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94343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D532A8-2075-41D7-8522-13B21197E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D081A0-B6DB-4C76-82DA-DB07DD8A4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9945C1-C482-4601-BFA6-2E8F002B9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0646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F7E7941-CE0D-41EE-BB1D-2418C1F323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B903B5-8A53-403D-82A7-16832DC77C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462D8C-370B-411E-8784-8B02719AC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36811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2CA885-0189-4ABA-94E4-04A4C220B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D0E3600-140F-48F6-91BE-435E89FF6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8B6AE2-96D9-4048-8BE7-518D0B311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11102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2B23F91-4DE6-4A3F-A6ED-50F83C7EB8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7F48C1C-E0F9-428F-9B85-5BC1F76A1F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DBC6F0-9F55-461A-A722-5644250C8C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320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B0E8684A-D554-457D-A3A3-0C68EF9BB9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D172403-0626-433D-9408-6A030B1D06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018C9D0C-3CC1-44C8-AFF1-CC464D1535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84256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259B481-2B45-41BA-8DB9-5E159242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3148ACDF-FC3C-4E3A-BA7C-57056D26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37EB7852-9B00-41CE-AEC4-CFEA2D57B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486889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77AB6880-C866-401E-A8A8-502679057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6DCE5ACD-9631-4333-B028-9EBFFB45D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1B6D498-50A3-4E0F-A0C8-E2B32D983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9205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2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07EA34C-5E62-406F-B868-487F2DF2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037673-180B-4E31-BD43-5FBCC110A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3949BBAA-BCEC-4872-B25E-DFBF5A9A1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0353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3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E9C8813-B0B2-4E8C-A70A-D3F9A17BE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C42DF49-F05B-476D-A89B-21D72E3CDD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E9D692-C534-45E2-BDA3-F2F80E1D5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3517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6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615BFEE-75AF-45E0-A7A4-3FAA6291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B0E6BB-6CC9-4786-AD56-9EB07C17F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D57DE1E-303A-4740-8ECE-CAD86CCB54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388393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7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906F5CD-992C-474D-B244-712890B4F2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80B9AF-6AB9-455B-A23F-A1DADCE55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B82596-1EF7-4C64-ACC6-8DBFE5199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750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8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7EE972E-C637-4381-A7AC-D278974E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AE1E7A-1C10-4603-88A7-E71BCFF1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1F1EB4C-3AF6-430D-99E8-AAC6B71C8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20200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9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E1335F7-D0DA-4902-8FC0-A1AD6B8C2D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A99C339-E57D-4733-9C92-E5737A8CA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BD6AB10-B2A1-44D3-A070-E58A5A492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708701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4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695505-8A9C-45FD-88E5-C4769A76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015B6B4-341E-4F22-BC2D-E828AC900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65009E7-47DE-47DF-BA47-0F15156369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95653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5_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9A85E-5FAD-4698-B7FD-CA8E43332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5096704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F7711E-06F7-4E4F-BEF0-64A3352F3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5508" y="1491351"/>
            <a:ext cx="5099880" cy="4537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1E0A51-1169-4CB5-9907-EAC5FEF4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64977"/>
            <a:ext cx="5096704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08E348AF-9E8E-406D-B934-3D985E50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96770" y="6364977"/>
            <a:ext cx="20397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27F676DC-3208-4790-90E6-6BF6E950F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55507" y="6364977"/>
            <a:ext cx="3235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69DC7F6-0C06-4D37-BE7F-E77B381CD8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6271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6DC43AC-8B96-4504-ABCE-415B7032C4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21D00-5188-4A9D-91E8-50044DF4C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995EF76-2FF8-4860-A8A1-6694D5FFA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575038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ABE0364-BF06-4F32-9DE3-E1BAC5314F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B8052DF-57D6-4710-A0E7-47CA13B23C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8F84091-EDA2-4434-B37D-54EF7D5D2A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99702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F37336B-E810-4B98-9B50-45AFB055E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A80A11A-954D-4170-8529-55235A1A9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0FC5087-4E71-40D7-BE4F-E1F6A311E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469579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D5DFDD-75D8-4BE3-B85C-59539701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4D2AE6-0AFC-43E4-8940-411EBBE76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CEFC45E-9287-47FA-8275-255D5DD9C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07913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4BED47-F1B0-4D97-A171-B576F4B64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66322" y="1503673"/>
            <a:ext cx="7510452" cy="4524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id="{130CFE91-1F5E-41E2-AB52-FB08D7EC2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503673"/>
            <a:ext cx="2668725" cy="9334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9" name="Symbol zastępczy tekstu 3">
            <a:extLst>
              <a:ext uri="{FF2B5EF4-FFF2-40B4-BE49-F238E27FC236}">
                <a16:creationId xmlns:a16="http://schemas.microsoft.com/office/drawing/2014/main" id="{7BCD51F7-4641-4E5B-99D2-7BE70A377472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839788" y="2764977"/>
            <a:ext cx="2668725" cy="32635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0E32EC9B-59C1-4F97-A951-7110130F6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37189159-9136-4EF0-8A37-91BE95486B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9717549-6C1F-4352-AB3B-0E6E20B09C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97360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C08F80B-E675-4763-982F-7E0BB2B9E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BDBF4B-B481-405B-9404-7957C67DE5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BB143BE-9520-48D6-B629-C4296BE26F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060767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AC041D3-D1FE-43BB-8DFF-6845E92C7D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48CF3FC-D56D-4D62-A86E-594015B305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7E65CD2-DC59-4DAA-B1A7-B0A45FB9AA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554640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1DB685A-E33A-4EDE-8535-211FACC0C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CA8862A-2636-4B29-A4F2-88E2BC264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183B01-4A99-4E58-B049-45AB279AC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843128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1A38BFB-54AC-4711-B315-B13DC46E96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15225" y="2514600"/>
            <a:ext cx="10561550" cy="352742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Tytuł 1">
            <a:extLst>
              <a:ext uri="{FF2B5EF4-FFF2-40B4-BE49-F238E27FC236}">
                <a16:creationId xmlns:a16="http://schemas.microsoft.com/office/drawing/2014/main" id="{2E056FF7-5F0F-4E69-A1FC-00A9A495F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E9DBABF-9D71-4AF8-98F8-F8C33CCC6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92CE0A2-2617-4A16-B878-807D8CF5A8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1B47645-0415-4F69-94D6-3411D42E78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24138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9714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522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CB5EF12-25DC-495F-8ACB-F64C3F06A2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51C2046F-0B2D-4A05-A307-04CCF0D07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236BAD-18F2-43E7-8043-9CF232808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833438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2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010454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3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303092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4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312607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5_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EC5D974-29F9-405B-B835-3C672A64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8078" y="1500809"/>
            <a:ext cx="2898696" cy="45322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1320EDD-D3E9-44B9-A699-5A7E85FB7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500809"/>
            <a:ext cx="7132983" cy="4532243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A1E0C26-5814-41BE-8B0B-F0C6318DD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8400" y="6356350"/>
            <a:ext cx="1318374" cy="365125"/>
          </a:xfrm>
          <a:prstGeom prst="rect">
            <a:avLst/>
          </a:prstGeom>
        </p:spPr>
        <p:txBody>
          <a:bodyPr/>
          <a:lstStyle/>
          <a:p>
            <a:fld id="{EEC69B0B-B8A3-4BEB-AC4A-E0DA085B5A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5054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11230"/>
            <a:ext cx="10561550" cy="74399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E17C7B-AF46-44F0-A4F9-810073AD4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84836"/>
            <a:ext cx="10561550" cy="3457191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6599FB3E-22EE-4488-9938-984285D5D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FA49DDB-D68C-4FCB-9E1E-B062152A6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97FB28E-DDAB-4225-9151-D6AF4DD0C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37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3341B-8AD4-45FF-85E6-9D4DFAF8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2"/>
            <a:ext cx="10561550" cy="743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4264D716-9C86-47F3-81F3-FDD5C027F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225" y="2515716"/>
            <a:ext cx="10561550" cy="3526312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7A552A-78F6-468E-97E4-6C150223EF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F4A90475-8688-4DF9-AE5F-57C9FCFD93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535DA37-1331-4FAC-9DAA-22049EE0B6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6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F9634781-D2BC-4F10-90F0-C1340817C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225" y="1491351"/>
            <a:ext cx="105615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62B27A7-0C29-455D-B4C8-0D2DF658D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5225" y="2974077"/>
            <a:ext cx="10561550" cy="3067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5F1B18D-6C51-422D-9AFE-2C30B890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96770" y="6364977"/>
            <a:ext cx="13176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7C7BE0-6F3D-4269-88B9-109E689A5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79063" y="6364977"/>
            <a:ext cx="3911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8C7C7B7-76D0-463C-AFEA-DDB8132943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849899" y="6364977"/>
            <a:ext cx="15268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7E386-1E7B-4606-B452-EB79BD69F42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563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65" r:id="rId2"/>
    <p:sldLayoutId id="2147483766" r:id="rId3"/>
    <p:sldLayoutId id="2147483767" r:id="rId4"/>
    <p:sldLayoutId id="2147483755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56" r:id="rId13"/>
    <p:sldLayoutId id="2147483775" r:id="rId14"/>
    <p:sldLayoutId id="2147483776" r:id="rId15"/>
    <p:sldLayoutId id="2147483777" r:id="rId16"/>
    <p:sldLayoutId id="2147483757" r:id="rId17"/>
    <p:sldLayoutId id="2147483778" r:id="rId18"/>
    <p:sldLayoutId id="2147483779" r:id="rId19"/>
    <p:sldLayoutId id="2147483780" r:id="rId20"/>
    <p:sldLayoutId id="2147483781" r:id="rId21"/>
    <p:sldLayoutId id="2147483782" r:id="rId22"/>
    <p:sldLayoutId id="2147483783" r:id="rId23"/>
    <p:sldLayoutId id="2147483787" r:id="rId24"/>
    <p:sldLayoutId id="2147483788" r:id="rId25"/>
    <p:sldLayoutId id="2147483789" r:id="rId26"/>
    <p:sldLayoutId id="2147483790" r:id="rId27"/>
    <p:sldLayoutId id="2147483791" r:id="rId28"/>
    <p:sldLayoutId id="2147483792" r:id="rId29"/>
    <p:sldLayoutId id="2147483793" r:id="rId30"/>
    <p:sldLayoutId id="2147483794" r:id="rId31"/>
    <p:sldLayoutId id="2147483795" r:id="rId32"/>
    <p:sldLayoutId id="2147483796" r:id="rId33"/>
    <p:sldLayoutId id="2147483758" r:id="rId34"/>
    <p:sldLayoutId id="2147483797" r:id="rId35"/>
    <p:sldLayoutId id="2147483798" r:id="rId36"/>
    <p:sldLayoutId id="2147483799" r:id="rId37"/>
    <p:sldLayoutId id="2147483800" r:id="rId38"/>
    <p:sldLayoutId id="2147483759" r:id="rId39"/>
    <p:sldLayoutId id="2147483801" r:id="rId40"/>
    <p:sldLayoutId id="2147483802" r:id="rId41"/>
    <p:sldLayoutId id="2147483803" r:id="rId42"/>
    <p:sldLayoutId id="2147483804" r:id="rId43"/>
    <p:sldLayoutId id="2147483805" r:id="rId44"/>
    <p:sldLayoutId id="2147483806" r:id="rId45"/>
    <p:sldLayoutId id="2147483760" r:id="rId46"/>
    <p:sldLayoutId id="2147483784" r:id="rId47"/>
    <p:sldLayoutId id="2147483786" r:id="rId48"/>
    <p:sldLayoutId id="2147483785" r:id="rId49"/>
    <p:sldLayoutId id="2147483761" r:id="rId50"/>
    <p:sldLayoutId id="2147483807" r:id="rId51"/>
    <p:sldLayoutId id="2147483808" r:id="rId52"/>
    <p:sldLayoutId id="2147483809" r:id="rId53"/>
    <p:sldLayoutId id="2147483815" r:id="rId54"/>
    <p:sldLayoutId id="2147483816" r:id="rId55"/>
    <p:sldLayoutId id="2147483817" r:id="rId56"/>
    <p:sldLayoutId id="2147483818" r:id="rId57"/>
    <p:sldLayoutId id="2147483813" r:id="rId58"/>
    <p:sldLayoutId id="2147483814" r:id="rId59"/>
    <p:sldLayoutId id="2147483762" r:id="rId60"/>
    <p:sldLayoutId id="2147483810" r:id="rId61"/>
    <p:sldLayoutId id="2147483811" r:id="rId62"/>
    <p:sldLayoutId id="2147483812" r:id="rId63"/>
    <p:sldLayoutId id="2147483763" r:id="rId64"/>
    <p:sldLayoutId id="2147483819" r:id="rId65"/>
    <p:sldLayoutId id="2147483821" r:id="rId66"/>
    <p:sldLayoutId id="2147483822" r:id="rId67"/>
    <p:sldLayoutId id="2147483764" r:id="rId68"/>
    <p:sldLayoutId id="2147483823" r:id="rId69"/>
    <p:sldLayoutId id="2147483824" r:id="rId70"/>
    <p:sldLayoutId id="2147483825" r:id="rId71"/>
    <p:sldLayoutId id="2147483826" r:id="rId72"/>
    <p:sldLayoutId id="2147483827" r:id="rId7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>
            <a:extLst>
              <a:ext uri="{FF2B5EF4-FFF2-40B4-BE49-F238E27FC236}">
                <a16:creationId xmlns:a16="http://schemas.microsoft.com/office/drawing/2014/main" id="{514F3CC2-86AC-4C7E-A261-E5A0D64C6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10" name="Podtytuł 9">
            <a:extLst>
              <a:ext uri="{FF2B5EF4-FFF2-40B4-BE49-F238E27FC236}">
                <a16:creationId xmlns:a16="http://schemas.microsoft.com/office/drawing/2014/main" id="{73380C29-4305-4F4C-881C-7050E0BEC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5225" y="1491351"/>
            <a:ext cx="10561550" cy="4549294"/>
          </a:xfrm>
        </p:spPr>
        <p:txBody>
          <a:bodyPr>
            <a:normAutofit/>
          </a:bodyPr>
          <a:lstStyle/>
          <a:p>
            <a:r>
              <a:rPr lang="pl-PL" sz="4400" b="1" dirty="0"/>
              <a:t>Obowiązek ochrony dóbr osobistych przez  media</a:t>
            </a:r>
          </a:p>
        </p:txBody>
      </p:sp>
    </p:spTree>
    <p:extLst>
      <p:ext uri="{BB962C8B-B14F-4D97-AF65-F5344CB8AC3E}">
        <p14:creationId xmlns:p14="http://schemas.microsoft.com/office/powerpoint/2010/main" val="359463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978FBF-44B0-4DB6-8942-2A72AD5F1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Roszczenia majątkowe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D9ECE4-8A93-4A97-ACFD-C8C5202CF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Roszczenie o zapłatę zadośćuczynienia pieniężnego za doznaną krzywdę</a:t>
            </a:r>
          </a:p>
          <a:p>
            <a:r>
              <a:rPr lang="pl-PL" dirty="0"/>
              <a:t>Roszczenie o zapłatę odpowiedniej sumy pieniężnej na wskazany cel społeczny</a:t>
            </a:r>
          </a:p>
          <a:p>
            <a:r>
              <a:rPr lang="pl-PL" dirty="0"/>
              <a:t>Roszczenie o naprawienie wyrządzonej szkody.</a:t>
            </a:r>
          </a:p>
        </p:txBody>
      </p:sp>
    </p:spTree>
    <p:extLst>
      <p:ext uri="{BB962C8B-B14F-4D97-AF65-F5344CB8AC3E}">
        <p14:creationId xmlns:p14="http://schemas.microsoft.com/office/powerpoint/2010/main" val="3678230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901B85-F5A2-4180-9B3C-BA9DF7E30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Odpowiedzialność karna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1DF7326-7888-48D7-9476-FA931ADFF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Przestępstwo zniesławienia (art.212kk)</a:t>
            </a:r>
          </a:p>
          <a:p>
            <a:r>
              <a:rPr lang="pl-PL" dirty="0"/>
              <a:t>Przestępstwo znieważenia (art.216 kk)</a:t>
            </a:r>
          </a:p>
        </p:txBody>
      </p:sp>
    </p:spTree>
    <p:extLst>
      <p:ext uri="{BB962C8B-B14F-4D97-AF65-F5344CB8AC3E}">
        <p14:creationId xmlns:p14="http://schemas.microsoft.com/office/powerpoint/2010/main" val="3699528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FFC1C4-1DEC-4BAD-A99B-85603D51E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Pojęcie dóbr osobistych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0F7F78B-8BA3-4104-B505-24A53BBD0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Art. 23 KC</a:t>
            </a:r>
          </a:p>
          <a:p>
            <a:pPr marL="0" indent="0" algn="just">
              <a:buNone/>
            </a:pPr>
            <a:r>
              <a:rPr lang="pl-PL" dirty="0"/>
              <a:t>Dobra osobiste człowieka, jak w szczególności </a:t>
            </a:r>
            <a:r>
              <a:rPr lang="pl-PL" u="sng" dirty="0"/>
              <a:t>zdrowie, wolność, cześć, swoboda sumienia, nazwisko lub pseudonim, wizerunek, tajemnica korespondencji, nietykalność mieszkania, twórczość naukowa, artystyczna, wynalazcza i racjonalizatorska</a:t>
            </a:r>
            <a:r>
              <a:rPr lang="pl-PL" dirty="0"/>
              <a:t>, pozostają pod ochroną prawa cywilnego niezależnie od ochrony przewidzianej w innych przepisach.</a:t>
            </a:r>
          </a:p>
        </p:txBody>
      </p:sp>
    </p:spTree>
    <p:extLst>
      <p:ext uri="{BB962C8B-B14F-4D97-AF65-F5344CB8AC3E}">
        <p14:creationId xmlns:p14="http://schemas.microsoft.com/office/powerpoint/2010/main" val="1419136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EFD13A-71DE-4DD5-A2E3-4EC36A52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Przykłady dóbr osobistych niewymienionych w art.23 KC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D93A17-DE20-4C98-958D-87650BAD5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/>
              <a:t>Prywatność</a:t>
            </a:r>
          </a:p>
          <a:p>
            <a:r>
              <a:rPr lang="pl-PL" dirty="0"/>
              <a:t>Login (nazwa użytkownika Internetu)</a:t>
            </a:r>
          </a:p>
          <a:p>
            <a:r>
              <a:rPr lang="pl-PL" dirty="0"/>
              <a:t>Dane osobowe</a:t>
            </a:r>
          </a:p>
          <a:p>
            <a:r>
              <a:rPr lang="pl-PL" dirty="0"/>
              <a:t>Integralność seksualna (poczucie przynależności do określonej płci)</a:t>
            </a:r>
          </a:p>
          <a:p>
            <a:r>
              <a:rPr lang="pl-PL" dirty="0"/>
              <a:t>Głos</a:t>
            </a:r>
          </a:p>
          <a:p>
            <a:r>
              <a:rPr lang="pl-PL" dirty="0"/>
              <a:t>Więzy rodzinne</a:t>
            </a:r>
          </a:p>
          <a:p>
            <a:r>
              <a:rPr lang="pl-PL" dirty="0"/>
              <a:t>Więź emocjonalna z dzieckiem</a:t>
            </a:r>
          </a:p>
          <a:p>
            <a:r>
              <a:rPr lang="pl-PL" dirty="0"/>
              <a:t>Nazwa zespołu artystycznego.</a:t>
            </a:r>
          </a:p>
        </p:txBody>
      </p:sp>
    </p:spTree>
    <p:extLst>
      <p:ext uri="{BB962C8B-B14F-4D97-AF65-F5344CB8AC3E}">
        <p14:creationId xmlns:p14="http://schemas.microsoft.com/office/powerpoint/2010/main" val="276014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7AFA7D-53E6-44CC-9243-EF84F3FC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Nie są w świetle orzecznictwa SN dobrami osobistymi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DBC3365-AFF1-4425-947E-66B3E7DAF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wiarygodność kredytowa</a:t>
            </a:r>
          </a:p>
          <a:p>
            <a:r>
              <a:rPr lang="pl-PL" dirty="0"/>
              <a:t>prawo do sądu</a:t>
            </a:r>
          </a:p>
          <a:p>
            <a:pPr algn="just"/>
            <a:r>
              <a:rPr lang="pl-PL" dirty="0"/>
              <a:t>opóźnienie możliwości zamieszkania w nowo budowanym budynku</a:t>
            </a:r>
          </a:p>
          <a:p>
            <a:r>
              <a:rPr lang="pl-PL" dirty="0"/>
              <a:t>pozbawienie wolności i jej dalsze ograniczenie przez osadzenie w celi izolacyjnej.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54390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894BAE-9D53-4C5C-877B-ED088047C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Dobra osobiste najczęściej naruszane przez prasę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A363DD2-D771-441D-91B2-AC18294FD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200" dirty="0"/>
              <a:t>M. </a:t>
            </a:r>
            <a:r>
              <a:rPr lang="pl-PL" sz="1200" dirty="0" err="1"/>
              <a:t>Nowikowska</a:t>
            </a:r>
            <a:r>
              <a:rPr lang="pl-PL" sz="1200" dirty="0"/>
              <a:t>, J. </a:t>
            </a:r>
            <a:r>
              <a:rPr lang="pl-PL" sz="1200" dirty="0" err="1"/>
              <a:t>Sieńczyło-Chlabicz</a:t>
            </a:r>
            <a:r>
              <a:rPr lang="pl-PL" sz="1200" dirty="0"/>
              <a:t>, </a:t>
            </a:r>
            <a:r>
              <a:rPr lang="pl-PL" sz="1200" dirty="0" err="1"/>
              <a:t>Z.Zawadzka</a:t>
            </a:r>
            <a:r>
              <a:rPr lang="pl-PL" sz="1200" dirty="0"/>
              <a:t>, Prawo prasowe (2019, s.165 i nast..):</a:t>
            </a:r>
          </a:p>
          <a:p>
            <a:pPr marL="0" indent="0">
              <a:buNone/>
            </a:pPr>
            <a:endParaRPr lang="pl-PL" sz="1200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Cześć (dobre imię, godność osobista)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Wizerunek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dirty="0"/>
              <a:t>Prywatność.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0788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6A5875-5AB7-4556-AB2D-9E4DED99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Istota naruszenia dóbr osobistych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570B149-7970-482E-8203-3ABEA2296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Podejście subiektywne</a:t>
            </a:r>
          </a:p>
          <a:p>
            <a:pPr marL="0" indent="0">
              <a:buNone/>
            </a:pPr>
            <a:r>
              <a:rPr lang="pl-PL" dirty="0"/>
              <a:t>Podejście obiektywne</a:t>
            </a:r>
          </a:p>
          <a:p>
            <a:pPr marL="0" indent="0">
              <a:buNone/>
            </a:pPr>
            <a:r>
              <a:rPr lang="pl-PL" dirty="0"/>
              <a:t>Podejście mieszane</a:t>
            </a:r>
          </a:p>
        </p:txBody>
      </p:sp>
    </p:spTree>
    <p:extLst>
      <p:ext uri="{BB962C8B-B14F-4D97-AF65-F5344CB8AC3E}">
        <p14:creationId xmlns:p14="http://schemas.microsoft.com/office/powerpoint/2010/main" val="424080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ECD47E-432B-4ECD-BC8A-7C8ECDABA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Odpowiedzialność cywilna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93D1EC7-13D2-4C93-AEB3-0B3E40A46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Art. 24. § 1. Ten, czyje dobro osobiste zostaje zagrożone cudzym działaniem, może żądać zaniechania tego działania, chyba że nie jest ono bezprawne. W razie dokonanego naruszenia może on także żądać, ażeby osoba, która dopuściła się naruszenia, dopełniła czynności potrzebnych do usunięcia jego skutków, w szczególności ażeby złożyła oświadczenie odpowiedniej treści i w odpowiedniej formie. Na zasadach przewidzianych w kodeksie może on również żądać zadośćuczynienia pieniężnego lub zapłaty odpowiedniej sumy pieniężnej na wskazany cel społeczny</a:t>
            </a:r>
            <a:r>
              <a:rPr lang="pl-PL"/>
              <a:t>. </a:t>
            </a:r>
          </a:p>
          <a:p>
            <a:pPr marL="0" indent="0" algn="just">
              <a:buNone/>
            </a:pPr>
            <a:r>
              <a:rPr lang="pl-PL"/>
              <a:t>§ </a:t>
            </a:r>
            <a:r>
              <a:rPr lang="pl-PL" dirty="0"/>
              <a:t>2. Jeżeli wskutek naruszenia dobra osobistego została wyrządzona szkoda majątkowa, poszkodowany może żądać jej naprawienia na zasadach ogólnych. § 3. Przepisy powyższe nie uchybiają uprawnieniom przewidzianym w innych przepisach, w szczególności w prawie autorskim oraz w prawie wynalazczym.</a:t>
            </a:r>
          </a:p>
        </p:txBody>
      </p:sp>
    </p:spTree>
    <p:extLst>
      <p:ext uri="{BB962C8B-B14F-4D97-AF65-F5344CB8AC3E}">
        <p14:creationId xmlns:p14="http://schemas.microsoft.com/office/powerpoint/2010/main" val="280558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508A29-DD44-470A-BE14-3939004C8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Okoliczności wyłączające bezprawność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CE96D9-E448-4A22-BE2C-18F22FE6F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Działanie w ramach porządku prawnego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Zgoda uprawnionego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Wykonywanie prawa podmiotowego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/>
              <a:t>Działanie w obronie uzasadnionego interesu publicznego.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938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0C846A-5800-4902-ADCF-56BA0F11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Roszczenia niemajątkowe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514E0F-BF3F-48E2-BB2F-E5D068CCB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Roszczenie o zaniechanie naruszenia</a:t>
            </a:r>
          </a:p>
          <a:p>
            <a:r>
              <a:rPr lang="pl-PL" dirty="0"/>
              <a:t>Roszczenie o dopełnienie czynności potrzebnych do usunięcia skutków naruszenia</a:t>
            </a:r>
          </a:p>
        </p:txBody>
      </p:sp>
    </p:spTree>
    <p:extLst>
      <p:ext uri="{BB962C8B-B14F-4D97-AF65-F5344CB8AC3E}">
        <p14:creationId xmlns:p14="http://schemas.microsoft.com/office/powerpoint/2010/main" val="3001634548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niestandardowy">
  <a:themeElements>
    <a:clrScheme name="US">
      <a:dk1>
        <a:srgbClr val="002D59"/>
      </a:dk1>
      <a:lt1>
        <a:sysClr val="window" lastClr="FFFFFF"/>
      </a:lt1>
      <a:dk2>
        <a:srgbClr val="004993"/>
      </a:dk2>
      <a:lt2>
        <a:srgbClr val="E7E6E6"/>
      </a:lt2>
      <a:accent1>
        <a:srgbClr val="C00000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ADFF"/>
      </a:accent5>
      <a:accent6>
        <a:srgbClr val="92D050"/>
      </a:accent6>
      <a:hlink>
        <a:srgbClr val="0071E2"/>
      </a:hlink>
      <a:folHlink>
        <a:srgbClr val="7F7F7F"/>
      </a:folHlink>
    </a:clrScheme>
    <a:fontScheme name="Uniwersytet Śląski">
      <a:majorFont>
        <a:latin typeface="PT Sans Bold"/>
        <a:ea typeface=""/>
        <a:cs typeface=""/>
      </a:majorFont>
      <a:minorFont>
        <a:latin typeface="PT San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5214</TotalTime>
  <Words>401</Words>
  <Application>Microsoft Office PowerPoint</Application>
  <PresentationFormat>Panoramiczny</PresentationFormat>
  <Paragraphs>47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PT Sans</vt:lpstr>
      <vt:lpstr>PT Sans Bold</vt:lpstr>
      <vt:lpstr>Wingdings</vt:lpstr>
      <vt:lpstr>Projekt niestandardowy</vt:lpstr>
      <vt:lpstr>  </vt:lpstr>
      <vt:lpstr>Pojęcie dóbr osobistych</vt:lpstr>
      <vt:lpstr>Przykłady dóbr osobistych niewymienionych w art.23 KC </vt:lpstr>
      <vt:lpstr>Nie są w świetle orzecznictwa SN dobrami osobistymi</vt:lpstr>
      <vt:lpstr>Dobra osobiste najczęściej naruszane przez prasę</vt:lpstr>
      <vt:lpstr>Istota naruszenia dóbr osobistych</vt:lpstr>
      <vt:lpstr>Odpowiedzialność cywilna</vt:lpstr>
      <vt:lpstr>Okoliczności wyłączające bezprawność </vt:lpstr>
      <vt:lpstr>Roszczenia niemajątkowe</vt:lpstr>
      <vt:lpstr>Roszczenia majątkowe </vt:lpstr>
      <vt:lpstr>Odpowiedzialność karna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Iwona Cichy</dc:creator>
  <cp:lastModifiedBy>Piotr Horosz</cp:lastModifiedBy>
  <cp:revision>93</cp:revision>
  <dcterms:created xsi:type="dcterms:W3CDTF">2019-03-06T11:23:46Z</dcterms:created>
  <dcterms:modified xsi:type="dcterms:W3CDTF">2022-05-01T16:05:57Z</dcterms:modified>
</cp:coreProperties>
</file>