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75" r:id="rId5"/>
    <p:sldId id="273" r:id="rId6"/>
    <p:sldId id="271" r:id="rId7"/>
    <p:sldId id="272" r:id="rId8"/>
    <p:sldId id="274" r:id="rId9"/>
    <p:sldId id="260" r:id="rId10"/>
    <p:sldId id="269" r:id="rId11"/>
    <p:sldId id="261" r:id="rId12"/>
    <p:sldId id="263" r:id="rId13"/>
    <p:sldId id="262" r:id="rId14"/>
    <p:sldId id="270" r:id="rId15"/>
    <p:sldId id="264" r:id="rId16"/>
    <p:sldId id="265" r:id="rId17"/>
    <p:sldId id="268" r:id="rId18"/>
    <p:sldId id="266" r:id="rId19"/>
    <p:sldId id="267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C3384-11C0-4759-91F7-C448BD836EA4}" v="75" dt="2022-02-10T11:50:13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ta Regucka-Pawlina" userId="1c72f979f43b20b6" providerId="LiveId" clId="{A652D9B8-8A4A-4260-ADEF-86740A72227E}"/>
    <pc:docChg chg="undo custSel addSld modSld">
      <pc:chgData name="Jolanta Regucka-Pawlina" userId="1c72f979f43b20b6" providerId="LiveId" clId="{A652D9B8-8A4A-4260-ADEF-86740A72227E}" dt="2021-09-29T07:49:56.186" v="348" actId="20577"/>
      <pc:docMkLst>
        <pc:docMk/>
      </pc:docMkLst>
      <pc:sldChg chg="delSp delDesignElem">
        <pc:chgData name="Jolanta Regucka-Pawlina" userId="1c72f979f43b20b6" providerId="LiveId" clId="{A652D9B8-8A4A-4260-ADEF-86740A72227E}" dt="2021-09-22T12:51:12.831" v="89"/>
        <pc:sldMkLst>
          <pc:docMk/>
          <pc:sldMk cId="2726630697" sldId="256"/>
        </pc:sldMkLst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2726630697" sldId="256"/>
            <ac:spMk id="9" creationId="{8777B48D-7BF2-470D-876B-50CD5CC83EBA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2726630697" sldId="256"/>
            <ac:grpSpMk id="11" creationId="{83DA8283-3FF4-47B3-9266-60768C743207}"/>
          </ac:grpSpMkLst>
        </pc:grpChg>
      </pc:sldChg>
      <pc:sldChg chg="addSp delSp modSp mod setBg setClrOvrMap delDesignElem">
        <pc:chgData name="Jolanta Regucka-Pawlina" userId="1c72f979f43b20b6" providerId="LiveId" clId="{A652D9B8-8A4A-4260-ADEF-86740A72227E}" dt="2021-09-29T07:49:56.186" v="348" actId="20577"/>
        <pc:sldMkLst>
          <pc:docMk/>
          <pc:sldMk cId="1764444574" sldId="257"/>
        </pc:sldMkLst>
        <pc:spChg chg="mod">
          <ac:chgData name="Jolanta Regucka-Pawlina" userId="1c72f979f43b20b6" providerId="LiveId" clId="{A652D9B8-8A4A-4260-ADEF-86740A72227E}" dt="2021-09-22T13:35:01.363" v="279" actId="26606"/>
          <ac:spMkLst>
            <pc:docMk/>
            <pc:sldMk cId="1764444574" sldId="257"/>
            <ac:spMk id="2" creationId="{72881FEE-B365-4D6F-8110-4EBC43AF737D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1764444574" sldId="257"/>
            <ac:spMk id="6" creationId="{2C33F367-76E5-4D2A-96B1-4FD443CDD1CF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1764444574" sldId="257"/>
            <ac:spMk id="7" creationId="{6F769419-3E73-449D-B62A-0CDEC946A679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764444574" sldId="257"/>
            <ac:spMk id="9" creationId="{44C5530E-85F5-4469-A5C9-54B113C11236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764444574" sldId="257"/>
            <ac:spMk id="11" creationId="{A9CEB52D-0D40-45E3-94F9-CDB2083A9351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1764444574" sldId="257"/>
            <ac:grpSpMk id="8" creationId="{A6515200-42F9-488F-9895-6CDBCD1E87C8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1764444574" sldId="257"/>
            <ac:grpSpMk id="13" creationId="{0F7EB202-DE79-4E39-BCF0-D9855DA1738F}"/>
          </ac:grpSpMkLst>
        </pc:grpChg>
        <pc:graphicFrameChg chg="mod modGraphic">
          <ac:chgData name="Jolanta Regucka-Pawlina" userId="1c72f979f43b20b6" providerId="LiveId" clId="{A652D9B8-8A4A-4260-ADEF-86740A72227E}" dt="2021-09-29T07:49:56.186" v="348" actId="20577"/>
          <ac:graphicFrameMkLst>
            <pc:docMk/>
            <pc:sldMk cId="1764444574" sldId="257"/>
            <ac:graphicFrameMk id="4" creationId="{7DDAB086-6F01-4B1A-8AE8-FD17A4C47007}"/>
          </ac:graphicFrameMkLst>
        </pc:graphicFrameChg>
      </pc:sldChg>
      <pc:sldChg chg="delSp modSp mod setBg setClrOvrMap delDesignElem">
        <pc:chgData name="Jolanta Regucka-Pawlina" userId="1c72f979f43b20b6" providerId="LiveId" clId="{A652D9B8-8A4A-4260-ADEF-86740A72227E}" dt="2021-09-22T13:35:54.381" v="286"/>
        <pc:sldMkLst>
          <pc:docMk/>
          <pc:sldMk cId="3195011260" sldId="258"/>
        </pc:sldMkLst>
        <pc:spChg chg="mod">
          <ac:chgData name="Jolanta Regucka-Pawlina" userId="1c72f979f43b20b6" providerId="LiveId" clId="{A652D9B8-8A4A-4260-ADEF-86740A72227E}" dt="2021-09-22T13:35:54.381" v="286"/>
          <ac:spMkLst>
            <pc:docMk/>
            <pc:sldMk cId="3195011260" sldId="258"/>
            <ac:spMk id="2" creationId="{F1C16B3B-D246-4D00-A7A1-11E4817DD06D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195011260" sldId="258"/>
            <ac:spMk id="9" creationId="{40BBD06B-552C-4DF7-9E19-C5617573E252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195011260" sldId="258"/>
            <ac:spMk id="11" creationId="{1D27B411-D85B-4FEE-8EF5-0726CC104B50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195011260" sldId="258"/>
            <ac:grpSpMk id="13" creationId="{21C33B52-966B-48AB-B150-0703D341A00A}"/>
          </ac:grpSpMkLst>
        </pc:grpChg>
        <pc:graphicFrameChg chg="mod modGraphic">
          <ac:chgData name="Jolanta Regucka-Pawlina" userId="1c72f979f43b20b6" providerId="LiveId" clId="{A652D9B8-8A4A-4260-ADEF-86740A72227E}" dt="2021-09-22T13:34:54.864" v="278" actId="26606"/>
          <ac:graphicFrameMkLst>
            <pc:docMk/>
            <pc:sldMk cId="3195011260" sldId="258"/>
            <ac:graphicFrameMk id="5" creationId="{690B778D-FC8E-4099-AD95-DF61CF5EFAE6}"/>
          </ac:graphicFrameMkLst>
        </pc:graphicFrameChg>
      </pc:sldChg>
      <pc:sldChg chg="addSp delSp modSp mod setBg addAnim delAnim setClrOvrMap delDesignElem">
        <pc:chgData name="Jolanta Regucka-Pawlina" userId="1c72f979f43b20b6" providerId="LiveId" clId="{A652D9B8-8A4A-4260-ADEF-86740A72227E}" dt="2021-09-22T13:37:32.435" v="347" actId="962"/>
        <pc:sldMkLst>
          <pc:docMk/>
          <pc:sldMk cId="2107807009" sldId="260"/>
        </pc:sldMkLst>
        <pc:spChg chg="mod">
          <ac:chgData name="Jolanta Regucka-Pawlina" userId="1c72f979f43b20b6" providerId="LiveId" clId="{A652D9B8-8A4A-4260-ADEF-86740A72227E}" dt="2021-09-22T13:37:16.346" v="344" actId="26606"/>
          <ac:spMkLst>
            <pc:docMk/>
            <pc:sldMk cId="2107807009" sldId="260"/>
            <ac:spMk id="2" creationId="{C70BE18D-2E3F-4EEB-8193-E82FD2F3B5B2}"/>
          </ac:spMkLst>
        </pc:spChg>
        <pc:spChg chg="mod">
          <ac:chgData name="Jolanta Regucka-Pawlina" userId="1c72f979f43b20b6" providerId="LiveId" clId="{A652D9B8-8A4A-4260-ADEF-86740A72227E}" dt="2021-09-22T13:37:32.435" v="347" actId="962"/>
          <ac:spMkLst>
            <pc:docMk/>
            <pc:sldMk cId="2107807009" sldId="260"/>
            <ac:spMk id="4" creationId="{8849DE18-DDCF-4CE4-8789-76EC74F4B30C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2107807009" sldId="260"/>
            <ac:spMk id="8" creationId="{BADDD09E-8094-4188-9090-C1C7840FE719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2107807009" sldId="260"/>
            <ac:spMk id="9" creationId="{C58F6CE0-025D-40A5-AEF1-00954E3F986B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2107807009" sldId="260"/>
            <ac:spMk id="17" creationId="{124D9F5B-C72B-41EE-97C2-D3600B62717D}"/>
          </ac:spMkLst>
        </pc:spChg>
        <pc:spChg chg="add del">
          <ac:chgData name="Jolanta Regucka-Pawlina" userId="1c72f979f43b20b6" providerId="LiveId" clId="{A652D9B8-8A4A-4260-ADEF-86740A72227E}" dt="2021-09-22T13:37:16.331" v="343" actId="26606"/>
          <ac:spMkLst>
            <pc:docMk/>
            <pc:sldMk cId="2107807009" sldId="260"/>
            <ac:spMk id="20" creationId="{78A0EC1F-FF0E-4EE2-865A-55DC98C12AE7}"/>
          </ac:spMkLst>
        </pc:spChg>
        <pc:spChg chg="add del">
          <ac:chgData name="Jolanta Regucka-Pawlina" userId="1c72f979f43b20b6" providerId="LiveId" clId="{A652D9B8-8A4A-4260-ADEF-86740A72227E}" dt="2021-09-22T13:37:16.331" v="343" actId="26606"/>
          <ac:spMkLst>
            <pc:docMk/>
            <pc:sldMk cId="2107807009" sldId="260"/>
            <ac:spMk id="22" creationId="{38C12AF1-A2FD-4566-8805-62E893A2BAA5}"/>
          </ac:spMkLst>
        </pc:spChg>
        <pc:spChg chg="add">
          <ac:chgData name="Jolanta Regucka-Pawlina" userId="1c72f979f43b20b6" providerId="LiveId" clId="{A652D9B8-8A4A-4260-ADEF-86740A72227E}" dt="2021-09-22T13:37:16.346" v="344" actId="26606"/>
          <ac:spMkLst>
            <pc:docMk/>
            <pc:sldMk cId="2107807009" sldId="260"/>
            <ac:spMk id="36" creationId="{D067A139-86EB-480F-AE6B-AF8092F215E4}"/>
          </ac:spMkLst>
        </pc:spChg>
        <pc:spChg chg="add">
          <ac:chgData name="Jolanta Regucka-Pawlina" userId="1c72f979f43b20b6" providerId="LiveId" clId="{A652D9B8-8A4A-4260-ADEF-86740A72227E}" dt="2021-09-22T13:37:16.346" v="344" actId="26606"/>
          <ac:spMkLst>
            <pc:docMk/>
            <pc:sldMk cId="2107807009" sldId="260"/>
            <ac:spMk id="37" creationId="{4E252378-AA68-427C-BF69-E4434E447DB5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2107807009" sldId="260"/>
            <ac:grpSpMk id="7" creationId="{8F1EF17D-1B70-428C-8A8A-A2C5B390E1E9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2107807009" sldId="260"/>
            <ac:grpSpMk id="10" creationId="{62CE031E-EE35-4AA7-9784-805093327786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2107807009" sldId="260"/>
            <ac:grpSpMk id="19" creationId="{0180A64C-1862-4B1B-8953-FA96DEE4C44F}"/>
          </ac:grpSpMkLst>
        </pc:gr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2107807009" sldId="260"/>
            <ac:grpSpMk id="21" creationId="{D8025A22-9C86-4108-A289-BD5650A8EAEA}"/>
          </ac:grpSpMkLst>
        </pc:grpChg>
        <pc:grpChg chg="add del">
          <ac:chgData name="Jolanta Regucka-Pawlina" userId="1c72f979f43b20b6" providerId="LiveId" clId="{A652D9B8-8A4A-4260-ADEF-86740A72227E}" dt="2021-09-22T13:37:16.331" v="343" actId="26606"/>
          <ac:grpSpMkLst>
            <pc:docMk/>
            <pc:sldMk cId="2107807009" sldId="260"/>
            <ac:grpSpMk id="24" creationId="{4C56DB1B-53C1-4D8D-B05C-150B39F14A59}"/>
          </ac:grpSpMkLst>
        </pc:grpChg>
        <pc:grpChg chg="add">
          <ac:chgData name="Jolanta Regucka-Pawlina" userId="1c72f979f43b20b6" providerId="LiveId" clId="{A652D9B8-8A4A-4260-ADEF-86740A72227E}" dt="2021-09-22T13:37:16.346" v="344" actId="26606"/>
          <ac:grpSpMkLst>
            <pc:docMk/>
            <pc:sldMk cId="2107807009" sldId="260"/>
            <ac:grpSpMk id="38" creationId="{65E8C853-59EA-4FCB-BB4E-1B0AEEA408EB}"/>
          </ac:grpSpMkLst>
        </pc:grpChg>
        <pc:picChg chg="mod ord">
          <ac:chgData name="Jolanta Regucka-Pawlina" userId="1c72f979f43b20b6" providerId="LiveId" clId="{A652D9B8-8A4A-4260-ADEF-86740A72227E}" dt="2021-09-22T13:37:32.435" v="346" actId="27614"/>
          <ac:picMkLst>
            <pc:docMk/>
            <pc:sldMk cId="2107807009" sldId="260"/>
            <ac:picMk id="5" creationId="{A7C004ED-489F-4BA2-986C-C573F2199FC1}"/>
          </ac:picMkLst>
        </pc:picChg>
        <pc:cxnChg chg="add del">
          <ac:chgData name="Jolanta Regucka-Pawlina" userId="1c72f979f43b20b6" providerId="LiveId" clId="{A652D9B8-8A4A-4260-ADEF-86740A72227E}" dt="2021-09-22T13:37:16.331" v="343" actId="26606"/>
          <ac:cxnSpMkLst>
            <pc:docMk/>
            <pc:sldMk cId="2107807009" sldId="260"/>
            <ac:cxnSpMk id="11" creationId="{8FD48FB1-66D8-4676-B0AA-C139A1DB78D1}"/>
          </ac:cxnSpMkLst>
        </pc:cxnChg>
        <pc:cxnChg chg="add del">
          <ac:chgData name="Jolanta Regucka-Pawlina" userId="1c72f979f43b20b6" providerId="LiveId" clId="{A652D9B8-8A4A-4260-ADEF-86740A72227E}" dt="2021-09-22T13:37:16.331" v="343" actId="26606"/>
          <ac:cxnSpMkLst>
            <pc:docMk/>
            <pc:sldMk cId="2107807009" sldId="260"/>
            <ac:cxnSpMk id="12" creationId="{F033F5AE-6728-4F19-8DED-658E674B31B9}"/>
          </ac:cxnSpMkLst>
        </pc:cxnChg>
        <pc:cxnChg chg="add del">
          <ac:chgData name="Jolanta Regucka-Pawlina" userId="1c72f979f43b20b6" providerId="LiveId" clId="{A652D9B8-8A4A-4260-ADEF-86740A72227E}" dt="2021-09-22T13:37:16.331" v="343" actId="26606"/>
          <ac:cxnSpMkLst>
            <pc:docMk/>
            <pc:sldMk cId="2107807009" sldId="260"/>
            <ac:cxnSpMk id="14" creationId="{82C7D74A-18BA-4709-A808-44E8815C4430}"/>
          </ac:cxnSpMkLst>
        </pc:cxnChg>
        <pc:cxnChg chg="add del">
          <ac:chgData name="Jolanta Regucka-Pawlina" userId="1c72f979f43b20b6" providerId="LiveId" clId="{A652D9B8-8A4A-4260-ADEF-86740A72227E}" dt="2021-09-22T13:37:16.331" v="343" actId="26606"/>
          <ac:cxnSpMkLst>
            <pc:docMk/>
            <pc:sldMk cId="2107807009" sldId="260"/>
            <ac:cxnSpMk id="16" creationId="{B5164A3F-1561-4039-8185-AB0EEB713EA7}"/>
          </ac:cxnSpMkLst>
        </pc:cxnChg>
        <pc:cxnChg chg="add del">
          <ac:chgData name="Jolanta Regucka-Pawlina" userId="1c72f979f43b20b6" providerId="LiveId" clId="{A652D9B8-8A4A-4260-ADEF-86740A72227E}" dt="2021-09-22T13:37:16.331" v="343" actId="26606"/>
          <ac:cxnSpMkLst>
            <pc:docMk/>
            <pc:sldMk cId="2107807009" sldId="260"/>
            <ac:cxnSpMk id="18" creationId="{2A35DB53-42BE-460E-9CA1-1294C98463CB}"/>
          </ac:cxnSpMkLst>
        </pc:cxnChg>
        <pc:cxnChg chg="add">
          <ac:chgData name="Jolanta Regucka-Pawlina" userId="1c72f979f43b20b6" providerId="LiveId" clId="{A652D9B8-8A4A-4260-ADEF-86740A72227E}" dt="2021-09-22T13:37:16.346" v="344" actId="26606"/>
          <ac:cxnSpMkLst>
            <pc:docMk/>
            <pc:sldMk cId="2107807009" sldId="260"/>
            <ac:cxnSpMk id="31" creationId="{8FD48FB1-66D8-4676-B0AA-C139A1DB78D1}"/>
          </ac:cxnSpMkLst>
        </pc:cxnChg>
        <pc:cxnChg chg="add">
          <ac:chgData name="Jolanta Regucka-Pawlina" userId="1c72f979f43b20b6" providerId="LiveId" clId="{A652D9B8-8A4A-4260-ADEF-86740A72227E}" dt="2021-09-22T13:37:16.346" v="344" actId="26606"/>
          <ac:cxnSpMkLst>
            <pc:docMk/>
            <pc:sldMk cId="2107807009" sldId="260"/>
            <ac:cxnSpMk id="32" creationId="{F033F5AE-6728-4F19-8DED-658E674B31B9}"/>
          </ac:cxnSpMkLst>
        </pc:cxnChg>
        <pc:cxnChg chg="add">
          <ac:chgData name="Jolanta Regucka-Pawlina" userId="1c72f979f43b20b6" providerId="LiveId" clId="{A652D9B8-8A4A-4260-ADEF-86740A72227E}" dt="2021-09-22T13:37:16.346" v="344" actId="26606"/>
          <ac:cxnSpMkLst>
            <pc:docMk/>
            <pc:sldMk cId="2107807009" sldId="260"/>
            <ac:cxnSpMk id="33" creationId="{82C7D74A-18BA-4709-A808-44E8815C4430}"/>
          </ac:cxnSpMkLst>
        </pc:cxnChg>
        <pc:cxnChg chg="add">
          <ac:chgData name="Jolanta Regucka-Pawlina" userId="1c72f979f43b20b6" providerId="LiveId" clId="{A652D9B8-8A4A-4260-ADEF-86740A72227E}" dt="2021-09-22T13:37:16.346" v="344" actId="26606"/>
          <ac:cxnSpMkLst>
            <pc:docMk/>
            <pc:sldMk cId="2107807009" sldId="260"/>
            <ac:cxnSpMk id="34" creationId="{B5164A3F-1561-4039-8185-AB0EEB713EA7}"/>
          </ac:cxnSpMkLst>
        </pc:cxnChg>
        <pc:cxnChg chg="add">
          <ac:chgData name="Jolanta Regucka-Pawlina" userId="1c72f979f43b20b6" providerId="LiveId" clId="{A652D9B8-8A4A-4260-ADEF-86740A72227E}" dt="2021-09-22T13:37:16.346" v="344" actId="26606"/>
          <ac:cxnSpMkLst>
            <pc:docMk/>
            <pc:sldMk cId="2107807009" sldId="260"/>
            <ac:cxnSpMk id="35" creationId="{2A35DB53-42BE-460E-9CA1-1294C98463CB}"/>
          </ac:cxnSpMkLst>
        </pc:cxnChg>
      </pc:sldChg>
      <pc:sldChg chg="delSp delDesignElem">
        <pc:chgData name="Jolanta Regucka-Pawlina" userId="1c72f979f43b20b6" providerId="LiveId" clId="{A652D9B8-8A4A-4260-ADEF-86740A72227E}" dt="2021-09-22T12:51:12.831" v="89"/>
        <pc:sldMkLst>
          <pc:docMk/>
          <pc:sldMk cId="963717571" sldId="261"/>
        </pc:sldMkLst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963717571" sldId="261"/>
            <ac:spMk id="20" creationId="{ED2D7C63-562A-41C7-892E-0C73F5D59870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963717571" sldId="261"/>
            <ac:grpSpMk id="22" creationId="{6DF25E23-BE15-4E36-A700-59F0CE8C54A8}"/>
          </ac:grpSpMkLst>
        </pc:grp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963717571" sldId="261"/>
            <ac:cxnSpMk id="10" creationId="{8FD48FB1-66D8-4676-B0AA-C139A1DB78D1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963717571" sldId="261"/>
            <ac:cxnSpMk id="12" creationId="{F033F5AE-6728-4F19-8DED-658E674B31B9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963717571" sldId="261"/>
            <ac:cxnSpMk id="14" creationId="{82C7D74A-18BA-4709-A808-44E8815C4430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963717571" sldId="261"/>
            <ac:cxnSpMk id="16" creationId="{B5164A3F-1561-4039-8185-AB0EEB713EA7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963717571" sldId="261"/>
            <ac:cxnSpMk id="18" creationId="{2A35DB53-42BE-460E-9CA1-1294C98463CB}"/>
          </ac:cxnSpMkLst>
        </pc:cxnChg>
      </pc:sldChg>
      <pc:sldChg chg="delSp delDesignElem">
        <pc:chgData name="Jolanta Regucka-Pawlina" userId="1c72f979f43b20b6" providerId="LiveId" clId="{A652D9B8-8A4A-4260-ADEF-86740A72227E}" dt="2021-09-22T12:51:12.831" v="89"/>
        <pc:sldMkLst>
          <pc:docMk/>
          <pc:sldMk cId="3958043412" sldId="262"/>
        </pc:sldMkLst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958043412" sldId="262"/>
            <ac:spMk id="17" creationId="{E09CCB3F-DBCE-4964-9E34-8C5DE80EF4B5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958043412" sldId="262"/>
            <ac:spMk id="19" creationId="{1DFF944F-74BA-483A-82C0-64E3AAF4AE98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958043412" sldId="262"/>
            <ac:grpSpMk id="21" creationId="{A9733A91-F958-4629-801A-3F6F1E09AD64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958043412" sldId="262"/>
            <ac:grpSpMk id="31" creationId="{8F1EF17D-1B70-428C-8A8A-A2C5B390E1E9}"/>
          </ac:grpSpMkLst>
        </pc:grpChg>
      </pc:sldChg>
      <pc:sldChg chg="addSp delSp modSp mod delDesignElem">
        <pc:chgData name="Jolanta Regucka-Pawlina" userId="1c72f979f43b20b6" providerId="LiveId" clId="{A652D9B8-8A4A-4260-ADEF-86740A72227E}" dt="2021-09-22T13:36:05.947" v="289" actId="26606"/>
        <pc:sldMkLst>
          <pc:docMk/>
          <pc:sldMk cId="1940470968" sldId="263"/>
        </pc:sldMkLst>
        <pc:spChg chg="mod">
          <ac:chgData name="Jolanta Regucka-Pawlina" userId="1c72f979f43b20b6" providerId="LiveId" clId="{A652D9B8-8A4A-4260-ADEF-86740A72227E}" dt="2021-09-22T13:36:05.947" v="289" actId="26606"/>
          <ac:spMkLst>
            <pc:docMk/>
            <pc:sldMk cId="1940470968" sldId="263"/>
            <ac:spMk id="2" creationId="{803F97CA-B15E-4F0A-81A8-3B22B94D0C24}"/>
          </ac:spMkLst>
        </pc:spChg>
        <pc:spChg chg="mod">
          <ac:chgData name="Jolanta Regucka-Pawlina" userId="1c72f979f43b20b6" providerId="LiveId" clId="{A652D9B8-8A4A-4260-ADEF-86740A72227E}" dt="2021-09-22T13:36:05.947" v="289" actId="26606"/>
          <ac:spMkLst>
            <pc:docMk/>
            <pc:sldMk cId="1940470968" sldId="263"/>
            <ac:spMk id="4" creationId="{64E9D7E6-D7B0-451F-82C6-307401F73213}"/>
          </ac:spMkLst>
        </pc:spChg>
        <pc:spChg chg="add del">
          <ac:chgData name="Jolanta Regucka-Pawlina" userId="1c72f979f43b20b6" providerId="LiveId" clId="{A652D9B8-8A4A-4260-ADEF-86740A72227E}" dt="2021-09-22T13:36:05.931" v="288" actId="26606"/>
          <ac:spMkLst>
            <pc:docMk/>
            <pc:sldMk cId="1940470968" sldId="263"/>
            <ac:spMk id="8" creationId="{BADDD09E-8094-4188-9090-C1C7840FE719}"/>
          </ac:spMkLst>
        </pc:spChg>
        <pc:spChg chg="add del">
          <ac:chgData name="Jolanta Regucka-Pawlina" userId="1c72f979f43b20b6" providerId="LiveId" clId="{A652D9B8-8A4A-4260-ADEF-86740A72227E}" dt="2021-09-22T13:36:05.931" v="288" actId="26606"/>
          <ac:spMkLst>
            <pc:docMk/>
            <pc:sldMk cId="1940470968" sldId="263"/>
            <ac:spMk id="9" creationId="{C58F6CE0-025D-40A5-AEF1-00954E3F986B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940470968" sldId="263"/>
            <ac:spMk id="17" creationId="{BADDD09E-8094-4188-9090-C1C7840FE719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940470968" sldId="263"/>
            <ac:spMk id="19" creationId="{C58F6CE0-025D-40A5-AEF1-00954E3F986B}"/>
          </ac:spMkLst>
        </pc:spChg>
        <pc:spChg chg="add">
          <ac:chgData name="Jolanta Regucka-Pawlina" userId="1c72f979f43b20b6" providerId="LiveId" clId="{A652D9B8-8A4A-4260-ADEF-86740A72227E}" dt="2021-09-22T13:36:05.947" v="289" actId="26606"/>
          <ac:spMkLst>
            <pc:docMk/>
            <pc:sldMk cId="1940470968" sldId="263"/>
            <ac:spMk id="29" creationId="{E09CCB3F-DBCE-4964-9E34-8C5DE80EF4B5}"/>
          </ac:spMkLst>
        </pc:spChg>
        <pc:spChg chg="add">
          <ac:chgData name="Jolanta Regucka-Pawlina" userId="1c72f979f43b20b6" providerId="LiveId" clId="{A652D9B8-8A4A-4260-ADEF-86740A72227E}" dt="2021-09-22T13:36:05.947" v="289" actId="26606"/>
          <ac:spMkLst>
            <pc:docMk/>
            <pc:sldMk cId="1940470968" sldId="263"/>
            <ac:spMk id="30" creationId="{1DFF944F-74BA-483A-82C0-64E3AAF4AE98}"/>
          </ac:spMkLst>
        </pc:spChg>
        <pc:grpChg chg="add del">
          <ac:chgData name="Jolanta Regucka-Pawlina" userId="1c72f979f43b20b6" providerId="LiveId" clId="{A652D9B8-8A4A-4260-ADEF-86740A72227E}" dt="2021-09-22T13:36:05.931" v="288" actId="26606"/>
          <ac:grpSpMkLst>
            <pc:docMk/>
            <pc:sldMk cId="1940470968" sldId="263"/>
            <ac:grpSpMk id="7" creationId="{8F1EF17D-1B70-428C-8A8A-A2C5B390E1E9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1940470968" sldId="263"/>
            <ac:grpSpMk id="10" creationId="{8F1EF17D-1B70-428C-8A8A-A2C5B390E1E9}"/>
          </ac:grpSpMkLst>
        </pc:grpChg>
        <pc:grpChg chg="add del">
          <ac:chgData name="Jolanta Regucka-Pawlina" userId="1c72f979f43b20b6" providerId="LiveId" clId="{A652D9B8-8A4A-4260-ADEF-86740A72227E}" dt="2021-09-22T13:36:05.931" v="288" actId="26606"/>
          <ac:grpSpMkLst>
            <pc:docMk/>
            <pc:sldMk cId="1940470968" sldId="263"/>
            <ac:grpSpMk id="16" creationId="{D8025A22-9C86-4108-A289-BD5650A8EAEA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1940470968" sldId="263"/>
            <ac:grpSpMk id="21" creationId="{D8025A22-9C86-4108-A289-BD5650A8EAEA}"/>
          </ac:grpSpMkLst>
        </pc:grpChg>
        <pc:grpChg chg="add">
          <ac:chgData name="Jolanta Regucka-Pawlina" userId="1c72f979f43b20b6" providerId="LiveId" clId="{A652D9B8-8A4A-4260-ADEF-86740A72227E}" dt="2021-09-22T13:36:05.947" v="289" actId="26606"/>
          <ac:grpSpMkLst>
            <pc:docMk/>
            <pc:sldMk cId="1940470968" sldId="263"/>
            <ac:grpSpMk id="28" creationId="{8F1EF17D-1B70-428C-8A8A-A2C5B390E1E9}"/>
          </ac:grpSpMkLst>
        </pc:grpChg>
        <pc:grpChg chg="add">
          <ac:chgData name="Jolanta Regucka-Pawlina" userId="1c72f979f43b20b6" providerId="LiveId" clId="{A652D9B8-8A4A-4260-ADEF-86740A72227E}" dt="2021-09-22T13:36:05.947" v="289" actId="26606"/>
          <ac:grpSpMkLst>
            <pc:docMk/>
            <pc:sldMk cId="1940470968" sldId="263"/>
            <ac:grpSpMk id="31" creationId="{A9733A91-F958-4629-801A-3F6F1E09AD64}"/>
          </ac:grpSpMkLst>
        </pc:grpChg>
        <pc:picChg chg="mod">
          <ac:chgData name="Jolanta Regucka-Pawlina" userId="1c72f979f43b20b6" providerId="LiveId" clId="{A652D9B8-8A4A-4260-ADEF-86740A72227E}" dt="2021-09-22T13:36:05.947" v="289" actId="26606"/>
          <ac:picMkLst>
            <pc:docMk/>
            <pc:sldMk cId="1940470968" sldId="263"/>
            <ac:picMk id="5" creationId="{94812ECC-728D-4F3C-BCDB-0AAB42C3B978}"/>
          </ac:picMkLst>
        </pc:picChg>
      </pc:sldChg>
      <pc:sldChg chg="delSp delDesignElem">
        <pc:chgData name="Jolanta Regucka-Pawlina" userId="1c72f979f43b20b6" providerId="LiveId" clId="{A652D9B8-8A4A-4260-ADEF-86740A72227E}" dt="2021-09-22T12:51:12.831" v="89"/>
        <pc:sldMkLst>
          <pc:docMk/>
          <pc:sldMk cId="3123311601" sldId="264"/>
        </pc:sldMkLst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123311601" sldId="264"/>
            <ac:spMk id="17" creationId="{E09CCB3F-DBCE-4964-9E34-8C5DE80EF4B5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123311601" sldId="264"/>
            <ac:spMk id="19" creationId="{1DFF944F-74BA-483A-82C0-64E3AAF4AE98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123311601" sldId="264"/>
            <ac:grpSpMk id="21" creationId="{A9733A91-F958-4629-801A-3F6F1E09AD64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123311601" sldId="264"/>
            <ac:grpSpMk id="31" creationId="{8F1EF17D-1B70-428C-8A8A-A2C5B390E1E9}"/>
          </ac:grpSpMkLst>
        </pc:grpChg>
      </pc:sldChg>
      <pc:sldChg chg="addSp delSp modSp mod delDesignElem">
        <pc:chgData name="Jolanta Regucka-Pawlina" userId="1c72f979f43b20b6" providerId="LiveId" clId="{A652D9B8-8A4A-4260-ADEF-86740A72227E}" dt="2021-09-22T13:36:19.125" v="290" actId="26606"/>
        <pc:sldMkLst>
          <pc:docMk/>
          <pc:sldMk cId="3049554917" sldId="265"/>
        </pc:sldMkLst>
        <pc:spChg chg="mod">
          <ac:chgData name="Jolanta Regucka-Pawlina" userId="1c72f979f43b20b6" providerId="LiveId" clId="{A652D9B8-8A4A-4260-ADEF-86740A72227E}" dt="2021-09-22T13:32:52.948" v="268" actId="26606"/>
          <ac:spMkLst>
            <pc:docMk/>
            <pc:sldMk cId="3049554917" sldId="265"/>
            <ac:spMk id="2" creationId="{75B4B811-745F-4610-93D1-8E71D7D539BD}"/>
          </ac:spMkLst>
        </pc:spChg>
        <pc:spChg chg="mod">
          <ac:chgData name="Jolanta Regucka-Pawlina" userId="1c72f979f43b20b6" providerId="LiveId" clId="{A652D9B8-8A4A-4260-ADEF-86740A72227E}" dt="2021-09-22T13:32:52.948" v="268" actId="26606"/>
          <ac:spMkLst>
            <pc:docMk/>
            <pc:sldMk cId="3049554917" sldId="265"/>
            <ac:spMk id="4" creationId="{F914DC02-F348-43D8-9821-43D0D2DAA6E2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3049554917" sldId="265"/>
            <ac:spMk id="17" creationId="{E09CCB3F-DBCE-4964-9E34-8C5DE80EF4B5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3049554917" sldId="265"/>
            <ac:spMk id="19" creationId="{1DFF944F-74BA-483A-82C0-64E3AAF4AE98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049554917" sldId="265"/>
            <ac:spMk id="20" creationId="{C5BDD1EA-D8C1-45AF-9F0A-14A2A137BA2A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3049554917" sldId="265"/>
            <ac:spMk id="22" creationId="{14354E08-0068-48D7-A8AD-84C7B1CF585D}"/>
          </ac:spMkLst>
        </pc:spChg>
        <pc:spChg chg="add">
          <ac:chgData name="Jolanta Regucka-Pawlina" userId="1c72f979f43b20b6" providerId="LiveId" clId="{A652D9B8-8A4A-4260-ADEF-86740A72227E}" dt="2021-09-22T13:36:19.125" v="290" actId="26606"/>
          <ac:spMkLst>
            <pc:docMk/>
            <pc:sldMk cId="3049554917" sldId="265"/>
            <ac:spMk id="28" creationId="{E09CCB3F-DBCE-4964-9E34-8C5DE80EF4B5}"/>
          </ac:spMkLst>
        </pc:spChg>
        <pc:spChg chg="add">
          <ac:chgData name="Jolanta Regucka-Pawlina" userId="1c72f979f43b20b6" providerId="LiveId" clId="{A652D9B8-8A4A-4260-ADEF-86740A72227E}" dt="2021-09-22T13:36:19.125" v="290" actId="26606"/>
          <ac:spMkLst>
            <pc:docMk/>
            <pc:sldMk cId="3049554917" sldId="265"/>
            <ac:spMk id="29" creationId="{1DFF944F-74BA-483A-82C0-64E3AAF4AE98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3049554917" sldId="265"/>
            <ac:grpSpMk id="7" creationId="{8F1EF17D-1B70-428C-8A8A-A2C5B390E1E9}"/>
          </ac:grpSpMkLst>
        </pc:grpChg>
        <pc:grpChg chg="add">
          <ac:chgData name="Jolanta Regucka-Pawlina" userId="1c72f979f43b20b6" providerId="LiveId" clId="{A652D9B8-8A4A-4260-ADEF-86740A72227E}" dt="2021-09-22T13:36:19.125" v="290" actId="26606"/>
          <ac:grpSpMkLst>
            <pc:docMk/>
            <pc:sldMk cId="3049554917" sldId="265"/>
            <ac:grpSpMk id="8" creationId="{8F1EF17D-1B70-428C-8A8A-A2C5B390E1E9}"/>
          </ac:grpSpMkLst>
        </pc:gr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3049554917" sldId="265"/>
            <ac:grpSpMk id="21" creationId="{A9733A91-F958-4629-801A-3F6F1E09AD64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3049554917" sldId="265"/>
            <ac:grpSpMk id="24" creationId="{A779F34F-2960-4B81-BA08-445B6F6A0CD7}"/>
          </ac:grpSpMkLst>
        </pc:grpChg>
        <pc:grpChg chg="add">
          <ac:chgData name="Jolanta Regucka-Pawlina" userId="1c72f979f43b20b6" providerId="LiveId" clId="{A652D9B8-8A4A-4260-ADEF-86740A72227E}" dt="2021-09-22T13:36:19.125" v="290" actId="26606"/>
          <ac:grpSpMkLst>
            <pc:docMk/>
            <pc:sldMk cId="3049554917" sldId="265"/>
            <ac:grpSpMk id="30" creationId="{A9733A91-F958-4629-801A-3F6F1E09AD64}"/>
          </ac:grpSpMkLst>
        </pc:grpChg>
        <pc:picChg chg="mod">
          <ac:chgData name="Jolanta Regucka-Pawlina" userId="1c72f979f43b20b6" providerId="LiveId" clId="{A652D9B8-8A4A-4260-ADEF-86740A72227E}" dt="2021-09-22T13:36:19.125" v="290" actId="26606"/>
          <ac:picMkLst>
            <pc:docMk/>
            <pc:sldMk cId="3049554917" sldId="265"/>
            <ac:picMk id="5" creationId="{5F7FBB45-7A65-4800-BA19-5878261F7635}"/>
          </ac:picMkLst>
        </pc:pic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3049554917" sldId="265"/>
            <ac:cxnSpMk id="10" creationId="{8FD48FB1-66D8-4676-B0AA-C139A1DB78D1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3049554917" sldId="265"/>
            <ac:cxnSpMk id="12" creationId="{F033F5AE-6728-4F19-8DED-658E674B31B9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3049554917" sldId="265"/>
            <ac:cxnSpMk id="14" creationId="{82C7D74A-18BA-4709-A808-44E8815C4430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3049554917" sldId="265"/>
            <ac:cxnSpMk id="16" creationId="{B5164A3F-1561-4039-8185-AB0EEB713EA7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3049554917" sldId="265"/>
            <ac:cxnSpMk id="18" creationId="{2A35DB53-42BE-460E-9CA1-1294C98463CB}"/>
          </ac:cxnSpMkLst>
        </pc:cxnChg>
      </pc:sldChg>
      <pc:sldChg chg="addSp delSp modSp mod delDesignElem">
        <pc:chgData name="Jolanta Regucka-Pawlina" userId="1c72f979f43b20b6" providerId="LiveId" clId="{A652D9B8-8A4A-4260-ADEF-86740A72227E}" dt="2021-09-22T13:29:54.719" v="246"/>
        <pc:sldMkLst>
          <pc:docMk/>
          <pc:sldMk cId="1333345021" sldId="266"/>
        </pc:sldMkLst>
        <pc:spChg chg="mod">
          <ac:chgData name="Jolanta Regucka-Pawlina" userId="1c72f979f43b20b6" providerId="LiveId" clId="{A652D9B8-8A4A-4260-ADEF-86740A72227E}" dt="2021-09-22T12:58:42.922" v="231" actId="14100"/>
          <ac:spMkLst>
            <pc:docMk/>
            <pc:sldMk cId="1333345021" sldId="266"/>
            <ac:spMk id="2" creationId="{D7CB33A7-1956-426D-BBEF-8CC224D5E4C9}"/>
          </ac:spMkLst>
        </pc:spChg>
        <pc:spChg chg="mod ord">
          <ac:chgData name="Jolanta Regucka-Pawlina" userId="1c72f979f43b20b6" providerId="LiveId" clId="{A652D9B8-8A4A-4260-ADEF-86740A72227E}" dt="2021-09-22T12:59:06.817" v="236" actId="14100"/>
          <ac:spMkLst>
            <pc:docMk/>
            <pc:sldMk cId="1333345021" sldId="266"/>
            <ac:spMk id="4" creationId="{F71E6FF3-B226-49CE-AD2C-CCE2DCDAE910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333345021" sldId="266"/>
            <ac:spMk id="17" creationId="{E09CCB3F-DBCE-4964-9E34-8C5DE80EF4B5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1333345021" sldId="266"/>
            <ac:spMk id="19" creationId="{1DFF944F-74BA-483A-82C0-64E3AAF4AE98}"/>
          </ac:spMkLst>
        </pc:spChg>
        <pc:spChg chg="add del">
          <ac:chgData name="Jolanta Regucka-Pawlina" userId="1c72f979f43b20b6" providerId="LiveId" clId="{A652D9B8-8A4A-4260-ADEF-86740A72227E}" dt="2021-09-22T12:56:29.870" v="216" actId="26606"/>
          <ac:spMkLst>
            <pc:docMk/>
            <pc:sldMk cId="1333345021" sldId="266"/>
            <ac:spMk id="32" creationId="{256FCDAA-76C3-414B-9868-73075E15DF5C}"/>
          </ac:spMkLst>
        </pc:spChg>
        <pc:spChg chg="add del">
          <ac:chgData name="Jolanta Regucka-Pawlina" userId="1c72f979f43b20b6" providerId="LiveId" clId="{A652D9B8-8A4A-4260-ADEF-86740A72227E}" dt="2021-09-22T12:56:29.870" v="216" actId="26606"/>
          <ac:spMkLst>
            <pc:docMk/>
            <pc:sldMk cId="1333345021" sldId="266"/>
            <ac:spMk id="34" creationId="{02C8A649-1D4D-44CF-8C8E-C38947F4C418}"/>
          </ac:spMkLst>
        </pc:spChg>
        <pc:spChg chg="add del">
          <ac:chgData name="Jolanta Regucka-Pawlina" userId="1c72f979f43b20b6" providerId="LiveId" clId="{A652D9B8-8A4A-4260-ADEF-86740A72227E}" dt="2021-09-22T12:58:21.533" v="228" actId="26606"/>
          <ac:spMkLst>
            <pc:docMk/>
            <pc:sldMk cId="1333345021" sldId="266"/>
            <ac:spMk id="38" creationId="{013887E5-9D8F-4B85-A11D-8760ADB78E31}"/>
          </ac:spMkLst>
        </pc:spChg>
        <pc:spChg chg="add del">
          <ac:chgData name="Jolanta Regucka-Pawlina" userId="1c72f979f43b20b6" providerId="LiveId" clId="{A652D9B8-8A4A-4260-ADEF-86740A72227E}" dt="2021-09-22T12:58:21.533" v="228" actId="26606"/>
          <ac:spMkLst>
            <pc:docMk/>
            <pc:sldMk cId="1333345021" sldId="266"/>
            <ac:spMk id="47" creationId="{CB67C462-E59B-4144-AD18-57E43BA648EC}"/>
          </ac:spMkLst>
        </pc:spChg>
        <pc:spChg chg="add del">
          <ac:chgData name="Jolanta Regucka-Pawlina" userId="1c72f979f43b20b6" providerId="LiveId" clId="{A652D9B8-8A4A-4260-ADEF-86740A72227E}" dt="2021-09-22T12:58:21.533" v="228" actId="26606"/>
          <ac:spMkLst>
            <pc:docMk/>
            <pc:sldMk cId="1333345021" sldId="266"/>
            <ac:spMk id="48" creationId="{4D13A3DE-C04A-4777-9292-EA421D1EDE94}"/>
          </ac:spMkLst>
        </pc:spChg>
        <pc:spChg chg="add del">
          <ac:chgData name="Jolanta Regucka-Pawlina" userId="1c72f979f43b20b6" providerId="LiveId" clId="{A652D9B8-8A4A-4260-ADEF-86740A72227E}" dt="2021-09-22T12:58:21.533" v="228" actId="26606"/>
          <ac:spMkLst>
            <pc:docMk/>
            <pc:sldMk cId="1333345021" sldId="266"/>
            <ac:spMk id="49" creationId="{3E2B7BAB-D8D8-407E-ABF9-562FE089E775}"/>
          </ac:spMkLst>
        </pc:spChg>
        <pc:spChg chg="add del">
          <ac:chgData name="Jolanta Regucka-Pawlina" userId="1c72f979f43b20b6" providerId="LiveId" clId="{A652D9B8-8A4A-4260-ADEF-86740A72227E}" dt="2021-09-22T13:29:54.719" v="246"/>
          <ac:spMkLst>
            <pc:docMk/>
            <pc:sldMk cId="1333345021" sldId="266"/>
            <ac:spMk id="61" creationId="{256FCDAA-76C3-414B-9868-73075E15DF5C}"/>
          </ac:spMkLst>
        </pc:spChg>
        <pc:spChg chg="add del">
          <ac:chgData name="Jolanta Regucka-Pawlina" userId="1c72f979f43b20b6" providerId="LiveId" clId="{A652D9B8-8A4A-4260-ADEF-86740A72227E}" dt="2021-09-22T13:29:54.719" v="246"/>
          <ac:spMkLst>
            <pc:docMk/>
            <pc:sldMk cId="1333345021" sldId="266"/>
            <ac:spMk id="63" creationId="{02C8A649-1D4D-44CF-8C8E-C38947F4C418}"/>
          </ac:spMkLst>
        </pc:s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1333345021" sldId="266"/>
            <ac:grpSpMk id="10" creationId="{8F1EF17D-1B70-428C-8A8A-A2C5B390E1E9}"/>
          </ac:grpSpMkLst>
        </pc:grpChg>
        <pc:grpChg chg="del">
          <ac:chgData name="Jolanta Regucka-Pawlina" userId="1c72f979f43b20b6" providerId="LiveId" clId="{A652D9B8-8A4A-4260-ADEF-86740A72227E}" dt="2021-09-22T12:51:12.831" v="89"/>
          <ac:grpSpMkLst>
            <pc:docMk/>
            <pc:sldMk cId="1333345021" sldId="266"/>
            <ac:grpSpMk id="21" creationId="{A9733A91-F958-4629-801A-3F6F1E09AD64}"/>
          </ac:grpSpMkLst>
        </pc:grpChg>
        <pc:grpChg chg="add del">
          <ac:chgData name="Jolanta Regucka-Pawlina" userId="1c72f979f43b20b6" providerId="LiveId" clId="{A652D9B8-8A4A-4260-ADEF-86740A72227E}" dt="2021-09-22T12:56:29.870" v="216" actId="26606"/>
          <ac:grpSpMkLst>
            <pc:docMk/>
            <pc:sldMk cId="1333345021" sldId="266"/>
            <ac:grpSpMk id="25" creationId="{E9F8AD66-CC09-4C8D-94EE-932C3785BDFB}"/>
          </ac:grpSpMkLst>
        </pc:grpChg>
        <pc:grpChg chg="add del">
          <ac:chgData name="Jolanta Regucka-Pawlina" userId="1c72f979f43b20b6" providerId="LiveId" clId="{A652D9B8-8A4A-4260-ADEF-86740A72227E}" dt="2021-09-22T12:56:29.870" v="216" actId="26606"/>
          <ac:grpSpMkLst>
            <pc:docMk/>
            <pc:sldMk cId="1333345021" sldId="266"/>
            <ac:grpSpMk id="36" creationId="{67C5301E-91B2-4536-893D-47EA274444EE}"/>
          </ac:grpSpMkLst>
        </pc:grpChg>
        <pc:grpChg chg="add del">
          <ac:chgData name="Jolanta Regucka-Pawlina" userId="1c72f979f43b20b6" providerId="LiveId" clId="{A652D9B8-8A4A-4260-ADEF-86740A72227E}" dt="2021-09-22T12:58:21.533" v="228" actId="26606"/>
          <ac:grpSpMkLst>
            <pc:docMk/>
            <pc:sldMk cId="1333345021" sldId="266"/>
            <ac:grpSpMk id="40" creationId="{515B5366-9EA9-49E4-858D-1BBBA301D3C2}"/>
          </ac:grpSpMkLst>
        </pc:grpChg>
        <pc:grpChg chg="add del">
          <ac:chgData name="Jolanta Regucka-Pawlina" userId="1c72f979f43b20b6" providerId="LiveId" clId="{A652D9B8-8A4A-4260-ADEF-86740A72227E}" dt="2021-09-22T12:58:21.533" v="228" actId="26606"/>
          <ac:grpSpMkLst>
            <pc:docMk/>
            <pc:sldMk cId="1333345021" sldId="266"/>
            <ac:grpSpMk id="46" creationId="{E9F8AD66-CC09-4C8D-94EE-932C3785BDFB}"/>
          </ac:grpSpMkLst>
        </pc:grpChg>
        <pc:grpChg chg="add del">
          <ac:chgData name="Jolanta Regucka-Pawlina" userId="1c72f979f43b20b6" providerId="LiveId" clId="{A652D9B8-8A4A-4260-ADEF-86740A72227E}" dt="2021-09-22T13:29:54.719" v="246"/>
          <ac:grpSpMkLst>
            <pc:docMk/>
            <pc:sldMk cId="1333345021" sldId="266"/>
            <ac:grpSpMk id="54" creationId="{E9F8AD66-CC09-4C8D-94EE-932C3785BDFB}"/>
          </ac:grpSpMkLst>
        </pc:grpChg>
        <pc:grpChg chg="add del">
          <ac:chgData name="Jolanta Regucka-Pawlina" userId="1c72f979f43b20b6" providerId="LiveId" clId="{A652D9B8-8A4A-4260-ADEF-86740A72227E}" dt="2021-09-22T13:29:54.719" v="246"/>
          <ac:grpSpMkLst>
            <pc:docMk/>
            <pc:sldMk cId="1333345021" sldId="266"/>
            <ac:grpSpMk id="65" creationId="{67C5301E-91B2-4536-893D-47EA274444EE}"/>
          </ac:grpSpMkLst>
        </pc:grpChg>
        <pc:picChg chg="mod ord">
          <ac:chgData name="Jolanta Regucka-Pawlina" userId="1c72f979f43b20b6" providerId="LiveId" clId="{A652D9B8-8A4A-4260-ADEF-86740A72227E}" dt="2021-09-22T12:59:17.028" v="237" actId="14100"/>
          <ac:picMkLst>
            <pc:docMk/>
            <pc:sldMk cId="1333345021" sldId="266"/>
            <ac:picMk id="5" creationId="{2D1666E3-4FD9-45FF-86A0-0EE2AC4C7252}"/>
          </ac:picMkLst>
        </pc:picChg>
        <pc:picChg chg="add mod ord">
          <ac:chgData name="Jolanta Regucka-Pawlina" userId="1c72f979f43b20b6" providerId="LiveId" clId="{A652D9B8-8A4A-4260-ADEF-86740A72227E}" dt="2021-09-22T12:58:59.089" v="235" actId="14100"/>
          <ac:picMkLst>
            <pc:docMk/>
            <pc:sldMk cId="1333345021" sldId="266"/>
            <ac:picMk id="20" creationId="{874E493F-81C8-46DD-B5BD-BA0F500B2753}"/>
          </ac:picMkLst>
        </pc:picChg>
      </pc:sldChg>
      <pc:sldChg chg="addSp delSp modSp mod setBg setClrOvrMap delDesignElem">
        <pc:chgData name="Jolanta Regucka-Pawlina" userId="1c72f979f43b20b6" providerId="LiveId" clId="{A652D9B8-8A4A-4260-ADEF-86740A72227E}" dt="2021-09-22T13:35:54.381" v="286"/>
        <pc:sldMkLst>
          <pc:docMk/>
          <pc:sldMk cId="2512097844" sldId="267"/>
        </pc:sldMkLst>
        <pc:spChg chg="mod">
          <ac:chgData name="Jolanta Regucka-Pawlina" userId="1c72f979f43b20b6" providerId="LiveId" clId="{A652D9B8-8A4A-4260-ADEF-86740A72227E}" dt="2021-09-22T13:33:41.365" v="272" actId="26606"/>
          <ac:spMkLst>
            <pc:docMk/>
            <pc:sldMk cId="2512097844" sldId="267"/>
            <ac:spMk id="2" creationId="{51F847AE-6AB0-4B22-BCD9-1119D34B2D68}"/>
          </ac:spMkLst>
        </pc:spChg>
        <pc:spChg chg="del mod">
          <ac:chgData name="Jolanta Regucka-Pawlina" userId="1c72f979f43b20b6" providerId="LiveId" clId="{A652D9B8-8A4A-4260-ADEF-86740A72227E}" dt="2021-09-22T13:33:41.365" v="272" actId="26606"/>
          <ac:spMkLst>
            <pc:docMk/>
            <pc:sldMk cId="2512097844" sldId="267"/>
            <ac:spMk id="4" creationId="{496626D5-C746-47E3-AEBA-64F8AFA5D926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2512097844" sldId="267"/>
            <ac:spMk id="18" creationId="{2C33F367-76E5-4D2A-96B1-4FD443CDD1CF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2512097844" sldId="267"/>
            <ac:spMk id="19" creationId="{7E134C76-7FB4-4BB7-9322-DD8A4B179ACD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2512097844" sldId="267"/>
            <ac:spMk id="20" creationId="{6F769419-3E73-449D-B62A-0CDEC946A679}"/>
          </ac:spMkLst>
        </pc:spChg>
        <pc:spChg chg="del">
          <ac:chgData name="Jolanta Regucka-Pawlina" userId="1c72f979f43b20b6" providerId="LiveId" clId="{A652D9B8-8A4A-4260-ADEF-86740A72227E}" dt="2021-09-22T12:51:12.831" v="89"/>
          <ac:spMkLst>
            <pc:docMk/>
            <pc:sldMk cId="2512097844" sldId="267"/>
            <ac:spMk id="21" creationId="{C0C57804-4F33-4D85-AA3E-DA0F214BBD91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2512097844" sldId="267"/>
            <ac:grpSpMk id="10" creationId="{B455B88A-C127-47B3-B317-724BD4EAAD0E}"/>
          </ac:grpSpMkLst>
        </pc:gr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2512097844" sldId="267"/>
            <ac:grpSpMk id="27" creationId="{A6515200-42F9-488F-9895-6CDBCD1E87C8}"/>
          </ac:grpSpMkLst>
        </pc:grpChg>
        <pc:graphicFrameChg chg="add mod">
          <ac:chgData name="Jolanta Regucka-Pawlina" userId="1c72f979f43b20b6" providerId="LiveId" clId="{A652D9B8-8A4A-4260-ADEF-86740A72227E}" dt="2021-09-22T13:34:04.284" v="274" actId="20577"/>
          <ac:graphicFrameMkLst>
            <pc:docMk/>
            <pc:sldMk cId="2512097844" sldId="267"/>
            <ac:graphicFrameMk id="6" creationId="{E67E5EA2-6EAF-4D26-B6C8-01264520D9BD}"/>
          </ac:graphicFrameMkLst>
        </pc:graphicFrame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2512097844" sldId="267"/>
            <ac:cxnSpMk id="9" creationId="{FEB90296-CFE0-401D-9CA3-32966EC4F01D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2512097844" sldId="267"/>
            <ac:cxnSpMk id="11" creationId="{08C9B4EE-7611-4ED9-B356-7BDD377C39B0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2512097844" sldId="267"/>
            <ac:cxnSpMk id="13" creationId="{4A4F266A-F2F7-47CD-8BBC-E3777E982FD2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2512097844" sldId="267"/>
            <ac:cxnSpMk id="15" creationId="{20D69C80-8919-4A32-B897-F2A21F940574}"/>
          </ac:cxnSpMkLst>
        </pc:cxnChg>
        <pc:cxnChg chg="del">
          <ac:chgData name="Jolanta Regucka-Pawlina" userId="1c72f979f43b20b6" providerId="LiveId" clId="{A652D9B8-8A4A-4260-ADEF-86740A72227E}" dt="2021-09-22T12:51:12.831" v="89"/>
          <ac:cxnSpMkLst>
            <pc:docMk/>
            <pc:sldMk cId="2512097844" sldId="267"/>
            <ac:cxnSpMk id="17" creationId="{F427B072-CC5B-481B-9719-8CD4C54444BE}"/>
          </ac:cxnSpMkLst>
        </pc:cxnChg>
      </pc:sldChg>
      <pc:sldChg chg="addSp delSp modSp new mod setBg delDesignElem">
        <pc:chgData name="Jolanta Regucka-Pawlina" userId="1c72f979f43b20b6" providerId="LiveId" clId="{A652D9B8-8A4A-4260-ADEF-86740A72227E}" dt="2021-09-22T13:32:49.611" v="267"/>
        <pc:sldMkLst>
          <pc:docMk/>
          <pc:sldMk cId="465636878" sldId="268"/>
        </pc:sldMkLst>
        <pc:spChg chg="mod">
          <ac:chgData name="Jolanta Regucka-Pawlina" userId="1c72f979f43b20b6" providerId="LiveId" clId="{A652D9B8-8A4A-4260-ADEF-86740A72227E}" dt="2021-09-22T13:30:05.472" v="247" actId="26606"/>
          <ac:spMkLst>
            <pc:docMk/>
            <pc:sldMk cId="465636878" sldId="268"/>
            <ac:spMk id="2" creationId="{5331D7A3-733E-464D-8F13-E71262ADE865}"/>
          </ac:spMkLst>
        </pc:spChg>
        <pc:spChg chg="del mod">
          <ac:chgData name="Jolanta Regucka-Pawlina" userId="1c72f979f43b20b6" providerId="LiveId" clId="{A652D9B8-8A4A-4260-ADEF-86740A72227E}" dt="2021-09-22T13:30:05.472" v="247" actId="26606"/>
          <ac:spMkLst>
            <pc:docMk/>
            <pc:sldMk cId="465636878" sldId="268"/>
            <ac:spMk id="3" creationId="{2CA247A1-CB96-483B-87D8-8A9762290641}"/>
          </ac:spMkLst>
        </pc:spChg>
        <pc:spChg chg="mod">
          <ac:chgData name="Jolanta Regucka-Pawlina" userId="1c72f979f43b20b6" providerId="LiveId" clId="{A652D9B8-8A4A-4260-ADEF-86740A72227E}" dt="2021-09-22T13:31:37.579" v="259" actId="20577"/>
          <ac:spMkLst>
            <pc:docMk/>
            <pc:sldMk cId="465636878" sldId="268"/>
            <ac:spMk id="4" creationId="{1DBF27A0-9F09-4FD0-9BE8-474EDFC2AF99}"/>
          </ac:spMkLst>
        </pc:spChg>
        <pc:spChg chg="add del">
          <ac:chgData name="Jolanta Regucka-Pawlina" userId="1c72f979f43b20b6" providerId="LiveId" clId="{A652D9B8-8A4A-4260-ADEF-86740A72227E}" dt="2021-09-22T13:32:49.611" v="267"/>
          <ac:spMkLst>
            <pc:docMk/>
            <pc:sldMk cId="465636878" sldId="268"/>
            <ac:spMk id="16" creationId="{7509B08A-C1EC-478C-86AF-60ADE06D9BBB}"/>
          </ac:spMkLst>
        </pc:spChg>
        <pc:spChg chg="add del">
          <ac:chgData name="Jolanta Regucka-Pawlina" userId="1c72f979f43b20b6" providerId="LiveId" clId="{A652D9B8-8A4A-4260-ADEF-86740A72227E}" dt="2021-09-22T13:32:49.611" v="267"/>
          <ac:spMkLst>
            <pc:docMk/>
            <pc:sldMk cId="465636878" sldId="268"/>
            <ac:spMk id="18" creationId="{221CC330-4259-4C32-BF8B-5FE13FFABB3A}"/>
          </ac:spMkLst>
        </pc:spChg>
        <pc:grpChg chg="add del">
          <ac:chgData name="Jolanta Regucka-Pawlina" userId="1c72f979f43b20b6" providerId="LiveId" clId="{A652D9B8-8A4A-4260-ADEF-86740A72227E}" dt="2021-09-22T13:32:49.611" v="267"/>
          <ac:grpSpMkLst>
            <pc:docMk/>
            <pc:sldMk cId="465636878" sldId="268"/>
            <ac:grpSpMk id="9" creationId="{6CC7770B-E4E1-42D6-9437-DAA4A3A9E659}"/>
          </ac:grpSpMkLst>
        </pc:grpChg>
      </pc:sldChg>
      <pc:sldChg chg="addSp delSp modSp new mod setBg setClrOvrMap delDesignElem">
        <pc:chgData name="Jolanta Regucka-Pawlina" userId="1c72f979f43b20b6" providerId="LiveId" clId="{A652D9B8-8A4A-4260-ADEF-86740A72227E}" dt="2021-09-22T13:35:54.381" v="286"/>
        <pc:sldMkLst>
          <pc:docMk/>
          <pc:sldMk cId="1707429240" sldId="269"/>
        </pc:sldMkLst>
        <pc:spChg chg="mod">
          <ac:chgData name="Jolanta Regucka-Pawlina" userId="1c72f979f43b20b6" providerId="LiveId" clId="{A652D9B8-8A4A-4260-ADEF-86740A72227E}" dt="2021-09-22T13:34:26.003" v="276" actId="26606"/>
          <ac:spMkLst>
            <pc:docMk/>
            <pc:sldMk cId="1707429240" sldId="269"/>
            <ac:spMk id="2" creationId="{2E5EFF3F-3B68-457A-8E8B-25914440244D}"/>
          </ac:spMkLst>
        </pc:spChg>
        <pc:spChg chg="del mod">
          <ac:chgData name="Jolanta Regucka-Pawlina" userId="1c72f979f43b20b6" providerId="LiveId" clId="{A652D9B8-8A4A-4260-ADEF-86740A72227E}" dt="2021-09-22T12:51:22.213" v="90" actId="26606"/>
          <ac:spMkLst>
            <pc:docMk/>
            <pc:sldMk cId="1707429240" sldId="269"/>
            <ac:spMk id="3" creationId="{0908B537-7CE5-4149-A8BE-0B7B8C5A08B3}"/>
          </ac:spMkLst>
        </pc:spChg>
        <pc:spChg chg="mod">
          <ac:chgData name="Jolanta Regucka-Pawlina" userId="1c72f979f43b20b6" providerId="LiveId" clId="{A652D9B8-8A4A-4260-ADEF-86740A72227E}" dt="2021-09-22T13:34:26.003" v="276" actId="26606"/>
          <ac:spMkLst>
            <pc:docMk/>
            <pc:sldMk cId="1707429240" sldId="269"/>
            <ac:spMk id="4" creationId="{DF8C6DF6-12FB-4859-B665-1D4BD6B23803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1707429240" sldId="269"/>
            <ac:spMk id="7" creationId="{290FE681-1E05-478A-89DC-5F7AB37CFD77}"/>
          </ac:spMkLst>
        </pc:spChg>
        <pc:spChg chg="add del">
          <ac:chgData name="Jolanta Regucka-Pawlina" userId="1c72f979f43b20b6" providerId="LiveId" clId="{A652D9B8-8A4A-4260-ADEF-86740A72227E}" dt="2021-09-22T12:54:24.851" v="167"/>
          <ac:spMkLst>
            <pc:docMk/>
            <pc:sldMk cId="1707429240" sldId="269"/>
            <ac:spMk id="16" creationId="{AD2D45C7-2E37-44FD-AC77-116CD14B9ED9}"/>
          </ac:spMkLst>
        </pc:spChg>
        <pc:spChg chg="add del">
          <ac:chgData name="Jolanta Regucka-Pawlina" userId="1c72f979f43b20b6" providerId="LiveId" clId="{A652D9B8-8A4A-4260-ADEF-86740A72227E}" dt="2021-09-22T12:54:24.851" v="167"/>
          <ac:spMkLst>
            <pc:docMk/>
            <pc:sldMk cId="1707429240" sldId="269"/>
            <ac:spMk id="18" creationId="{1FF88480-2CF1-4C54-8CE3-2CA9CD9FF896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1707429240" sldId="269"/>
            <ac:grpSpMk id="6" creationId="{6CC7770B-E4E1-42D6-9437-DAA4A3A9E659}"/>
          </ac:grpSpMkLst>
        </pc:grpChg>
        <pc:grpChg chg="add del">
          <ac:chgData name="Jolanta Regucka-Pawlina" userId="1c72f979f43b20b6" providerId="LiveId" clId="{A652D9B8-8A4A-4260-ADEF-86740A72227E}" dt="2021-09-22T12:54:24.851" v="167"/>
          <ac:grpSpMkLst>
            <pc:docMk/>
            <pc:sldMk cId="1707429240" sldId="269"/>
            <ac:grpSpMk id="9" creationId="{6CC7770B-E4E1-42D6-9437-DAA4A3A9E659}"/>
          </ac:grpSpMkLst>
        </pc:grpChg>
        <pc:cxnChg chg="add del">
          <ac:chgData name="Jolanta Regucka-Pawlina" userId="1c72f979f43b20b6" providerId="LiveId" clId="{A652D9B8-8A4A-4260-ADEF-86740A72227E}" dt="2021-09-22T13:35:54.381" v="286"/>
          <ac:cxnSpMkLst>
            <pc:docMk/>
            <pc:sldMk cId="1707429240" sldId="269"/>
            <ac:cxnSpMk id="8" creationId="{2E2F21DC-5F0E-42CF-B89C-C1E25E175CB8}"/>
          </ac:cxnSpMkLst>
        </pc:cxnChg>
      </pc:sldChg>
      <pc:sldChg chg="addSp delSp modSp new mod setBg setClrOvrMap delDesignElem">
        <pc:chgData name="Jolanta Regucka-Pawlina" userId="1c72f979f43b20b6" providerId="LiveId" clId="{A652D9B8-8A4A-4260-ADEF-86740A72227E}" dt="2021-09-22T13:35:54.381" v="286"/>
        <pc:sldMkLst>
          <pc:docMk/>
          <pc:sldMk cId="1783312349" sldId="270"/>
        </pc:sldMkLst>
        <pc:spChg chg="mod">
          <ac:chgData name="Jolanta Regucka-Pawlina" userId="1c72f979f43b20b6" providerId="LiveId" clId="{A652D9B8-8A4A-4260-ADEF-86740A72227E}" dt="2021-09-22T13:34:19.813" v="275" actId="26606"/>
          <ac:spMkLst>
            <pc:docMk/>
            <pc:sldMk cId="1783312349" sldId="270"/>
            <ac:spMk id="2" creationId="{BCF30378-8D16-44B0-9F3B-47A503245614}"/>
          </ac:spMkLst>
        </pc:spChg>
        <pc:spChg chg="del mod">
          <ac:chgData name="Jolanta Regucka-Pawlina" userId="1c72f979f43b20b6" providerId="LiveId" clId="{A652D9B8-8A4A-4260-ADEF-86740A72227E}" dt="2021-09-22T12:54:28.760" v="168" actId="26606"/>
          <ac:spMkLst>
            <pc:docMk/>
            <pc:sldMk cId="1783312349" sldId="270"/>
            <ac:spMk id="3" creationId="{C63285CE-4810-437F-BB96-CDA7770E45E3}"/>
          </ac:spMkLst>
        </pc:spChg>
        <pc:spChg chg="mod">
          <ac:chgData name="Jolanta Regucka-Pawlina" userId="1c72f979f43b20b6" providerId="LiveId" clId="{A652D9B8-8A4A-4260-ADEF-86740A72227E}" dt="2021-09-22T13:34:19.813" v="275" actId="26606"/>
          <ac:spMkLst>
            <pc:docMk/>
            <pc:sldMk cId="1783312349" sldId="270"/>
            <ac:spMk id="4" creationId="{E1D9263B-A49A-4966-9765-F05EBB02A610}"/>
          </ac:spMkLst>
        </pc:spChg>
        <pc:spChg chg="add del">
          <ac:chgData name="Jolanta Regucka-Pawlina" userId="1c72f979f43b20b6" providerId="LiveId" clId="{A652D9B8-8A4A-4260-ADEF-86740A72227E}" dt="2021-09-22T13:35:54.381" v="286"/>
          <ac:spMkLst>
            <pc:docMk/>
            <pc:sldMk cId="1783312349" sldId="270"/>
            <ac:spMk id="7" creationId="{290FE681-1E05-478A-89DC-5F7AB37CFD77}"/>
          </ac:spMkLst>
        </pc:spChg>
        <pc:spChg chg="add del">
          <ac:chgData name="Jolanta Regucka-Pawlina" userId="1c72f979f43b20b6" providerId="LiveId" clId="{A652D9B8-8A4A-4260-ADEF-86740A72227E}" dt="2021-09-22T13:29:54.719" v="246"/>
          <ac:spMkLst>
            <pc:docMk/>
            <pc:sldMk cId="1783312349" sldId="270"/>
            <ac:spMk id="16" creationId="{AD2D45C7-2E37-44FD-AC77-116CD14B9ED9}"/>
          </ac:spMkLst>
        </pc:spChg>
        <pc:spChg chg="add del">
          <ac:chgData name="Jolanta Regucka-Pawlina" userId="1c72f979f43b20b6" providerId="LiveId" clId="{A652D9B8-8A4A-4260-ADEF-86740A72227E}" dt="2021-09-22T13:29:54.719" v="246"/>
          <ac:spMkLst>
            <pc:docMk/>
            <pc:sldMk cId="1783312349" sldId="270"/>
            <ac:spMk id="18" creationId="{1FF88480-2CF1-4C54-8CE3-2CA9CD9FF896}"/>
          </ac:spMkLst>
        </pc:spChg>
        <pc:grpChg chg="add del">
          <ac:chgData name="Jolanta Regucka-Pawlina" userId="1c72f979f43b20b6" providerId="LiveId" clId="{A652D9B8-8A4A-4260-ADEF-86740A72227E}" dt="2021-09-22T13:35:54.381" v="286"/>
          <ac:grpSpMkLst>
            <pc:docMk/>
            <pc:sldMk cId="1783312349" sldId="270"/>
            <ac:grpSpMk id="6" creationId="{6CC7770B-E4E1-42D6-9437-DAA4A3A9E659}"/>
          </ac:grpSpMkLst>
        </pc:grpChg>
        <pc:grpChg chg="add del">
          <ac:chgData name="Jolanta Regucka-Pawlina" userId="1c72f979f43b20b6" providerId="LiveId" clId="{A652D9B8-8A4A-4260-ADEF-86740A72227E}" dt="2021-09-22T13:29:54.719" v="246"/>
          <ac:grpSpMkLst>
            <pc:docMk/>
            <pc:sldMk cId="1783312349" sldId="270"/>
            <ac:grpSpMk id="9" creationId="{6CC7770B-E4E1-42D6-9437-DAA4A3A9E659}"/>
          </ac:grpSpMkLst>
        </pc:grpChg>
        <pc:cxnChg chg="add del">
          <ac:chgData name="Jolanta Regucka-Pawlina" userId="1c72f979f43b20b6" providerId="LiveId" clId="{A652D9B8-8A4A-4260-ADEF-86740A72227E}" dt="2021-09-22T13:35:54.381" v="286"/>
          <ac:cxnSpMkLst>
            <pc:docMk/>
            <pc:sldMk cId="1783312349" sldId="270"/>
            <ac:cxnSpMk id="8" creationId="{2E2F21DC-5F0E-42CF-B89C-C1E25E175CB8}"/>
          </ac:cxnSpMkLst>
        </pc:cxnChg>
      </pc:sldChg>
    </pc:docChg>
  </pc:docChgLst>
  <pc:docChgLst>
    <pc:chgData name="Jolanta Regucka-Pawlina" userId="1c72f979f43b20b6" providerId="LiveId" clId="{953C3384-11C0-4759-91F7-C448BD836EA4}"/>
    <pc:docChg chg="undo custSel addSld modSld">
      <pc:chgData name="Jolanta Regucka-Pawlina" userId="1c72f979f43b20b6" providerId="LiveId" clId="{953C3384-11C0-4759-91F7-C448BD836EA4}" dt="2022-02-23T12:45:34.587" v="497" actId="1076"/>
      <pc:docMkLst>
        <pc:docMk/>
      </pc:docMkLst>
      <pc:sldChg chg="addSp delSp modSp mod modTransition setBg delDesignElem">
        <pc:chgData name="Jolanta Regucka-Pawlina" userId="1c72f979f43b20b6" providerId="LiveId" clId="{953C3384-11C0-4759-91F7-C448BD836EA4}" dt="2022-02-02T17:06:02.958" v="227"/>
        <pc:sldMkLst>
          <pc:docMk/>
          <pc:sldMk cId="2726630697" sldId="256"/>
        </pc:sldMkLst>
        <pc:spChg chg="mod">
          <ac:chgData name="Jolanta Regucka-Pawlina" userId="1c72f979f43b20b6" providerId="LiveId" clId="{953C3384-11C0-4759-91F7-C448BD836EA4}" dt="2022-02-02T16:56:40.198" v="171" actId="26606"/>
          <ac:spMkLst>
            <pc:docMk/>
            <pc:sldMk cId="2726630697" sldId="256"/>
            <ac:spMk id="2" creationId="{97551EDC-B469-4161-8E8A-2D9E179F1E85}"/>
          </ac:spMkLst>
        </pc:spChg>
        <pc:spChg chg="mod">
          <ac:chgData name="Jolanta Regucka-Pawlina" userId="1c72f979f43b20b6" providerId="LiveId" clId="{953C3384-11C0-4759-91F7-C448BD836EA4}" dt="2022-02-02T16:56:40.198" v="171" actId="26606"/>
          <ac:spMkLst>
            <pc:docMk/>
            <pc:sldMk cId="2726630697" sldId="256"/>
            <ac:spMk id="3" creationId="{4DAB6699-F6B9-4CA9-BA0B-782C80DB0412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726630697" sldId="256"/>
            <ac:spMk id="10" creationId="{9203DE33-2CD4-4CA8-9AF3-37C3B65133B0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726630697" sldId="256"/>
            <ac:spMk id="12" creationId="{0AF57B88-1D4C-41FA-A761-EC1DD10C35C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726630697" sldId="256"/>
            <ac:spMk id="14" creationId="{D2548F45-5164-4ABB-8212-7F293FDED8D4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726630697" sldId="256"/>
            <ac:spMk id="16" creationId="{5E81CCFB-7BEF-4186-86FB-D09450B4D02D}"/>
          </ac:spMkLst>
        </pc:spChg>
        <pc:picChg chg="mod ord">
          <ac:chgData name="Jolanta Regucka-Pawlina" userId="1c72f979f43b20b6" providerId="LiveId" clId="{953C3384-11C0-4759-91F7-C448BD836EA4}" dt="2022-02-02T16:56:40.198" v="171" actId="26606"/>
          <ac:picMkLst>
            <pc:docMk/>
            <pc:sldMk cId="2726630697" sldId="256"/>
            <ac:picMk id="5" creationId="{E4793CB6-285B-470C-BAE8-42129AB11D10}"/>
          </ac:picMkLst>
        </pc:picChg>
      </pc:sldChg>
      <pc:sldChg chg="addSp delSp modSp mod setBg setClrOvrMap delDesignElem">
        <pc:chgData name="Jolanta Regucka-Pawlina" userId="1c72f979f43b20b6" providerId="LiveId" clId="{953C3384-11C0-4759-91F7-C448BD836EA4}" dt="2022-02-02T17:04:26.499" v="220"/>
        <pc:sldMkLst>
          <pc:docMk/>
          <pc:sldMk cId="1764444574" sldId="257"/>
        </pc:sldMkLst>
        <pc:spChg chg="mod">
          <ac:chgData name="Jolanta Regucka-Pawlina" userId="1c72f979f43b20b6" providerId="LiveId" clId="{953C3384-11C0-4759-91F7-C448BD836EA4}" dt="2022-02-02T16:56:27.275" v="170" actId="26606"/>
          <ac:spMkLst>
            <pc:docMk/>
            <pc:sldMk cId="1764444574" sldId="257"/>
            <ac:spMk id="2" creationId="{72881FEE-B365-4D6F-8110-4EBC43AF737D}"/>
          </ac:spMkLst>
        </pc:spChg>
        <pc:spChg chg="add del">
          <ac:chgData name="Jolanta Regucka-Pawlina" userId="1c72f979f43b20b6" providerId="LiveId" clId="{953C3384-11C0-4759-91F7-C448BD836EA4}" dt="2022-02-02T16:56:27.275" v="170" actId="26606"/>
          <ac:spMkLst>
            <pc:docMk/>
            <pc:sldMk cId="1764444574" sldId="257"/>
            <ac:spMk id="10" creationId="{42285737-90EE-47DC-AC80-8AE156B11969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64444574" sldId="257"/>
            <ac:spMk id="24" creationId="{BACC6370-2D7E-4714-9D71-7542949D7D5D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64444574" sldId="257"/>
            <ac:spMk id="26" creationId="{F68B3F68-107C-434F-AA38-110D5EA91B85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64444574" sldId="257"/>
            <ac:spMk id="28" creationId="{AAD0DBB9-1A4B-4391-81D4-CB19F9AB918A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64444574" sldId="257"/>
            <ac:spMk id="30" creationId="{063BBA22-50EA-4C4D-BE05-F1CE4E63AA56}"/>
          </ac:spMkLst>
        </pc:spChg>
        <pc:grpChg chg="add del">
          <ac:chgData name="Jolanta Regucka-Pawlina" userId="1c72f979f43b20b6" providerId="LiveId" clId="{953C3384-11C0-4759-91F7-C448BD836EA4}" dt="2022-02-02T16:56:27.275" v="170" actId="26606"/>
          <ac:grpSpMkLst>
            <pc:docMk/>
            <pc:sldMk cId="1764444574" sldId="257"/>
            <ac:grpSpMk id="18" creationId="{B57BDC17-F1B3-455F-BBF1-680AA1F25C06}"/>
          </ac:grpSpMkLst>
        </pc:grpChg>
        <pc:graphicFrameChg chg="mod modGraphic">
          <ac:chgData name="Jolanta Regucka-Pawlina" userId="1c72f979f43b20b6" providerId="LiveId" clId="{953C3384-11C0-4759-91F7-C448BD836EA4}" dt="2022-02-02T16:56:27.275" v="170" actId="26606"/>
          <ac:graphicFrameMkLst>
            <pc:docMk/>
            <pc:sldMk cId="1764444574" sldId="257"/>
            <ac:graphicFrameMk id="4" creationId="{7DDAB086-6F01-4B1A-8AE8-FD17A4C47007}"/>
          </ac:graphicFrameMkLst>
        </pc:graphicFrame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3195011260" sldId="258"/>
        </pc:sldMkLst>
        <pc:spChg chg="mod">
          <ac:chgData name="Jolanta Regucka-Pawlina" userId="1c72f979f43b20b6" providerId="LiveId" clId="{953C3384-11C0-4759-91F7-C448BD836EA4}" dt="2022-02-02T16:55:53.858" v="152" actId="26606"/>
          <ac:spMkLst>
            <pc:docMk/>
            <pc:sldMk cId="3195011260" sldId="258"/>
            <ac:spMk id="2" creationId="{F1C16B3B-D246-4D00-A7A1-11E4817DD06D}"/>
          </ac:spMkLst>
        </pc:spChg>
        <pc:spChg chg="add del">
          <ac:chgData name="Jolanta Regucka-Pawlina" userId="1c72f979f43b20b6" providerId="LiveId" clId="{953C3384-11C0-4759-91F7-C448BD836EA4}" dt="2022-02-02T16:55:53.858" v="152" actId="26606"/>
          <ac:spMkLst>
            <pc:docMk/>
            <pc:sldMk cId="3195011260" sldId="258"/>
            <ac:spMk id="10" creationId="{42285737-90EE-47DC-AC80-8AE156B11969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195011260" sldId="258"/>
            <ac:spMk id="23" creationId="{BACC6370-2D7E-4714-9D71-7542949D7D5D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195011260" sldId="258"/>
            <ac:spMk id="25" creationId="{F68B3F68-107C-434F-AA38-110D5EA91B85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195011260" sldId="258"/>
            <ac:spMk id="27" creationId="{AAD0DBB9-1A4B-4391-81D4-CB19F9AB918A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195011260" sldId="258"/>
            <ac:spMk id="29" creationId="{063BBA22-50EA-4C4D-BE05-F1CE4E63AA56}"/>
          </ac:spMkLst>
        </pc:spChg>
        <pc:grpChg chg="add del">
          <ac:chgData name="Jolanta Regucka-Pawlina" userId="1c72f979f43b20b6" providerId="LiveId" clId="{953C3384-11C0-4759-91F7-C448BD836EA4}" dt="2022-02-02T16:55:53.858" v="152" actId="26606"/>
          <ac:grpSpMkLst>
            <pc:docMk/>
            <pc:sldMk cId="3195011260" sldId="258"/>
            <ac:grpSpMk id="12" creationId="{B57BDC17-F1B3-455F-BBF1-680AA1F25C06}"/>
          </ac:grpSpMkLst>
        </pc:grpChg>
        <pc:graphicFrameChg chg="mod modGraphic">
          <ac:chgData name="Jolanta Regucka-Pawlina" userId="1c72f979f43b20b6" providerId="LiveId" clId="{953C3384-11C0-4759-91F7-C448BD836EA4}" dt="2022-02-02T16:55:53.858" v="152" actId="26606"/>
          <ac:graphicFrameMkLst>
            <pc:docMk/>
            <pc:sldMk cId="3195011260" sldId="258"/>
            <ac:graphicFrameMk id="5" creationId="{690B778D-FC8E-4099-AD95-DF61CF5EFAE6}"/>
          </ac:graphicFrameMkLst>
        </pc:graphicFrame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2107807009" sldId="260"/>
        </pc:sldMkLst>
        <pc:spChg chg="mod">
          <ac:chgData name="Jolanta Regucka-Pawlina" userId="1c72f979f43b20b6" providerId="LiveId" clId="{953C3384-11C0-4759-91F7-C448BD836EA4}" dt="2022-02-02T16:52:29.922" v="109" actId="26606"/>
          <ac:spMkLst>
            <pc:docMk/>
            <pc:sldMk cId="2107807009" sldId="260"/>
            <ac:spMk id="2" creationId="{C70BE18D-2E3F-4EEB-8193-E82FD2F3B5B2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7807009" sldId="260"/>
            <ac:spMk id="13" creationId="{826B4A43-2A34-4B22-882C-D7552FA9C7D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7807009" sldId="260"/>
            <ac:spMk id="15" creationId="{A5271697-90F1-4A23-8EF2-0179F2EAFACB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2107807009" sldId="260"/>
            <ac:spMk id="36" creationId="{D067A139-86EB-480F-AE6B-AF8092F215E4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2107807009" sldId="260"/>
            <ac:spMk id="37" creationId="{4E252378-AA68-427C-BF69-E4434E447DB5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7807009" sldId="260"/>
            <ac:spMk id="39" creationId="{D9F5512A-48E1-4C07-B75E-3CCC517B6804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7807009" sldId="260"/>
            <ac:spMk id="40" creationId="{B429BAE5-B200-4FC0-BBC1-8D7C57D1D9F4}"/>
          </ac:spMkLst>
        </pc:spChg>
        <pc:grpChg chg="del">
          <ac:chgData name="Jolanta Regucka-Pawlina" userId="1c72f979f43b20b6" providerId="LiveId" clId="{953C3384-11C0-4759-91F7-C448BD836EA4}" dt="2022-02-02T16:46:12.797" v="52"/>
          <ac:grpSpMkLst>
            <pc:docMk/>
            <pc:sldMk cId="2107807009" sldId="260"/>
            <ac:grpSpMk id="38" creationId="{65E8C853-59EA-4FCB-BB4E-1B0AEEA408EB}"/>
          </ac:grpSpMkLst>
        </pc:gr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2107807009" sldId="260"/>
            <ac:grpSpMk id="41" creationId="{A9644633-5AE1-44D6-8F5F-6376DDA130CD}"/>
          </ac:grpSpMkLst>
        </pc:grpChg>
        <pc:picChg chg="mod">
          <ac:chgData name="Jolanta Regucka-Pawlina" userId="1c72f979f43b20b6" providerId="LiveId" clId="{953C3384-11C0-4759-91F7-C448BD836EA4}" dt="2022-02-02T17:04:26.499" v="220"/>
          <ac:picMkLst>
            <pc:docMk/>
            <pc:sldMk cId="2107807009" sldId="260"/>
            <ac:picMk id="5" creationId="{A7C004ED-489F-4BA2-986C-C573F2199FC1}"/>
          </ac:picMkLst>
        </pc:picChg>
        <pc:cxnChg chg="del">
          <ac:chgData name="Jolanta Regucka-Pawlina" userId="1c72f979f43b20b6" providerId="LiveId" clId="{953C3384-11C0-4759-91F7-C448BD836EA4}" dt="2022-02-02T16:46:12.797" v="52"/>
          <ac:cxnSpMkLst>
            <pc:docMk/>
            <pc:sldMk cId="2107807009" sldId="260"/>
            <ac:cxnSpMk id="31" creationId="{8FD48FB1-66D8-4676-B0AA-C139A1DB78D1}"/>
          </ac:cxnSpMkLst>
        </pc:cxnChg>
        <pc:cxnChg chg="del">
          <ac:chgData name="Jolanta Regucka-Pawlina" userId="1c72f979f43b20b6" providerId="LiveId" clId="{953C3384-11C0-4759-91F7-C448BD836EA4}" dt="2022-02-02T16:46:12.797" v="52"/>
          <ac:cxnSpMkLst>
            <pc:docMk/>
            <pc:sldMk cId="2107807009" sldId="260"/>
            <ac:cxnSpMk id="32" creationId="{F033F5AE-6728-4F19-8DED-658E674B31B9}"/>
          </ac:cxnSpMkLst>
        </pc:cxnChg>
        <pc:cxnChg chg="del">
          <ac:chgData name="Jolanta Regucka-Pawlina" userId="1c72f979f43b20b6" providerId="LiveId" clId="{953C3384-11C0-4759-91F7-C448BD836EA4}" dt="2022-02-02T16:46:12.797" v="52"/>
          <ac:cxnSpMkLst>
            <pc:docMk/>
            <pc:sldMk cId="2107807009" sldId="260"/>
            <ac:cxnSpMk id="33" creationId="{82C7D74A-18BA-4709-A808-44E8815C4430}"/>
          </ac:cxnSpMkLst>
        </pc:cxnChg>
        <pc:cxnChg chg="del">
          <ac:chgData name="Jolanta Regucka-Pawlina" userId="1c72f979f43b20b6" providerId="LiveId" clId="{953C3384-11C0-4759-91F7-C448BD836EA4}" dt="2022-02-02T16:46:12.797" v="52"/>
          <ac:cxnSpMkLst>
            <pc:docMk/>
            <pc:sldMk cId="2107807009" sldId="260"/>
            <ac:cxnSpMk id="34" creationId="{B5164A3F-1561-4039-8185-AB0EEB713EA7}"/>
          </ac:cxnSpMkLst>
        </pc:cxnChg>
        <pc:cxnChg chg="del">
          <ac:chgData name="Jolanta Regucka-Pawlina" userId="1c72f979f43b20b6" providerId="LiveId" clId="{953C3384-11C0-4759-91F7-C448BD836EA4}" dt="2022-02-02T16:46:12.797" v="52"/>
          <ac:cxnSpMkLst>
            <pc:docMk/>
            <pc:sldMk cId="2107807009" sldId="260"/>
            <ac:cxnSpMk id="35" creationId="{2A35DB53-42BE-460E-9CA1-1294C98463CB}"/>
          </ac:cxnSpMkLst>
        </pc:cxnChg>
      </pc:sldChg>
      <pc:sldChg chg="addSp delSp modSp mod modTransition setBg delDesignElem">
        <pc:chgData name="Jolanta Regucka-Pawlina" userId="1c72f979f43b20b6" providerId="LiveId" clId="{953C3384-11C0-4759-91F7-C448BD836EA4}" dt="2022-02-02T17:05:40.533" v="225"/>
        <pc:sldMkLst>
          <pc:docMk/>
          <pc:sldMk cId="963717571" sldId="261"/>
        </pc:sldMkLst>
        <pc:spChg chg="mod or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2" creationId="{2A9799DF-D8DE-4AC1-A173-38FF5E8EC126}"/>
          </ac:spMkLst>
        </pc:spChg>
        <pc:spChg chg="mod or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4" creationId="{537FC819-535F-4A02-ADC8-914D36060482}"/>
          </ac:spMkLst>
        </pc:spChg>
        <pc:spChg chg="add del mod">
          <ac:chgData name="Jolanta Regucka-Pawlina" userId="1c72f979f43b20b6" providerId="LiveId" clId="{953C3384-11C0-4759-91F7-C448BD836EA4}" dt="2022-02-02T17:03:47.434" v="215" actId="21"/>
          <ac:spMkLst>
            <pc:docMk/>
            <pc:sldMk cId="963717571" sldId="261"/>
            <ac:spMk id="6" creationId="{A54FFCE2-4493-421A-BCC3-6049FA2134D5}"/>
          </ac:spMkLst>
        </pc:spChg>
        <pc:spChg chg="add del">
          <ac:chgData name="Jolanta Regucka-Pawlina" userId="1c72f979f43b20b6" providerId="LiveId" clId="{953C3384-11C0-4759-91F7-C448BD836EA4}" dt="2022-02-02T16:53:06.916" v="112" actId="26606"/>
          <ac:spMkLst>
            <pc:docMk/>
            <pc:sldMk cId="963717571" sldId="261"/>
            <ac:spMk id="7" creationId="{71FC7D98-7B8B-402A-90FC-F027482F2142}"/>
          </ac:spMkLst>
        </pc:spChg>
        <pc:spChg chg="add del">
          <ac:chgData name="Jolanta Regucka-Pawlina" userId="1c72f979f43b20b6" providerId="LiveId" clId="{953C3384-11C0-4759-91F7-C448BD836EA4}" dt="2022-02-02T16:53:06.916" v="112" actId="26606"/>
          <ac:spMkLst>
            <pc:docMk/>
            <pc:sldMk cId="963717571" sldId="261"/>
            <ac:spMk id="8" creationId="{AD7356EA-285B-4E5D-8FEC-104659A4FD2C}"/>
          </ac:spMkLst>
        </pc:spChg>
        <pc:spChg chg="add del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9" creationId="{9203DE33-2CD4-4CA8-9AF3-37C3B65133B0}"/>
          </ac:spMkLst>
        </pc:spChg>
        <pc:spChg chg="add del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11" creationId="{0AF57B88-1D4C-41FA-A761-EC1DD10C35CB}"/>
          </ac:spMkLst>
        </pc:spChg>
        <pc:spChg chg="add del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13" creationId="{D2548F45-5164-4ABB-8212-7F293FDED8D4}"/>
          </ac:spMkLst>
        </pc:spChg>
        <pc:spChg chg="add del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15" creationId="{5E81CCFB-7BEF-4186-86FB-D09450B4D02D}"/>
          </ac:spMkLst>
        </pc:spChg>
        <pc:spChg chg="add del">
          <ac:chgData name="Jolanta Regucka-Pawlina" userId="1c72f979f43b20b6" providerId="LiveId" clId="{953C3384-11C0-4759-91F7-C448BD836EA4}" dt="2022-02-02T17:04:25.713" v="219" actId="26606"/>
          <ac:spMkLst>
            <pc:docMk/>
            <pc:sldMk cId="963717571" sldId="261"/>
            <ac:spMk id="17" creationId="{A44CB4EE-83AD-4C56-872E-1E3F03E706BB}"/>
          </ac:spMkLst>
        </pc:spChg>
        <pc:spChg chg="add del">
          <ac:chgData name="Jolanta Regucka-Pawlina" userId="1c72f979f43b20b6" providerId="LiveId" clId="{953C3384-11C0-4759-91F7-C448BD836EA4}" dt="2022-02-02T17:04:25.713" v="219" actId="26606"/>
          <ac:spMkLst>
            <pc:docMk/>
            <pc:sldMk cId="963717571" sldId="261"/>
            <ac:spMk id="19" creationId="{9255E12D-D5B1-4FC4-8749-107188960747}"/>
          </ac:spMkLst>
        </pc:spChg>
        <pc:spChg chg="add del">
          <ac:chgData name="Jolanta Regucka-Pawlina" userId="1c72f979f43b20b6" providerId="LiveId" clId="{953C3384-11C0-4759-91F7-C448BD836EA4}" dt="2022-02-02T17:04:25.713" v="219" actId="26606"/>
          <ac:spMkLst>
            <pc:docMk/>
            <pc:sldMk cId="963717571" sldId="261"/>
            <ac:spMk id="21" creationId="{9B20A794-0515-443F-9764-44A6569EC318}"/>
          </ac:spMkLst>
        </pc:spChg>
        <pc:spChg chg="add del">
          <ac:chgData name="Jolanta Regucka-Pawlina" userId="1c72f979f43b20b6" providerId="LiveId" clId="{953C3384-11C0-4759-91F7-C448BD836EA4}" dt="2022-02-02T17:04:25.713" v="219" actId="26606"/>
          <ac:spMkLst>
            <pc:docMk/>
            <pc:sldMk cId="963717571" sldId="261"/>
            <ac:spMk id="23" creationId="{A9CE15CA-2228-4197-93B9-E41A1DC42D51}"/>
          </ac:spMkLst>
        </pc:spChg>
        <pc:spChg chg="ad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25" creationId="{A44CB4EE-83AD-4C56-872E-1E3F03E706BB}"/>
          </ac:spMkLst>
        </pc:spChg>
        <pc:spChg chg="ad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26" creationId="{A9CE15CA-2228-4197-93B9-E41A1DC42D51}"/>
          </ac:spMkLst>
        </pc:spChg>
        <pc:spChg chg="ad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27" creationId="{9255E12D-D5B1-4FC4-8749-107188960747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28" creationId="{2E17E911-875F-4DE5-8699-99D9F1805A5D}"/>
          </ac:spMkLst>
        </pc:spChg>
        <pc:spChg chg="add del">
          <ac:chgData name="Jolanta Regucka-Pawlina" userId="1c72f979f43b20b6" providerId="LiveId" clId="{953C3384-11C0-4759-91F7-C448BD836EA4}" dt="2022-02-02T17:03:43.718" v="213" actId="26606"/>
          <ac:spMkLst>
            <pc:docMk/>
            <pc:sldMk cId="963717571" sldId="261"/>
            <ac:spMk id="29" creationId="{A8384FB5-9ADC-4DDC-881B-597D56F5B15D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30" creationId="{CD9FE4EF-C4D8-49A0-B2FF-81D8DB7D8A24}"/>
          </ac:spMkLst>
        </pc:spChg>
        <pc:spChg chg="add del">
          <ac:chgData name="Jolanta Regucka-Pawlina" userId="1c72f979f43b20b6" providerId="LiveId" clId="{953C3384-11C0-4759-91F7-C448BD836EA4}" dt="2022-02-02T17:03:43.718" v="213" actId="26606"/>
          <ac:spMkLst>
            <pc:docMk/>
            <pc:sldMk cId="963717571" sldId="261"/>
            <ac:spMk id="31" creationId="{91E5A9A7-95C6-4F4F-B00E-C82E07FE62EF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32" creationId="{4300840D-0A0B-4512-BACA-B439D5B9C57C}"/>
          </ac:spMkLst>
        </pc:spChg>
        <pc:spChg chg="add del">
          <ac:chgData name="Jolanta Regucka-Pawlina" userId="1c72f979f43b20b6" providerId="LiveId" clId="{953C3384-11C0-4759-91F7-C448BD836EA4}" dt="2022-02-02T17:03:43.718" v="213" actId="26606"/>
          <ac:spMkLst>
            <pc:docMk/>
            <pc:sldMk cId="963717571" sldId="261"/>
            <ac:spMk id="33" creationId="{D07DD2DE-F619-49DD-B5E7-03A290FF4ED1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34" creationId="{D2B78728-A580-49A7-84F9-6EF6F583ADE0}"/>
          </ac:spMkLst>
        </pc:spChg>
        <pc:spChg chg="add del">
          <ac:chgData name="Jolanta Regucka-Pawlina" userId="1c72f979f43b20b6" providerId="LiveId" clId="{953C3384-11C0-4759-91F7-C448BD836EA4}" dt="2022-02-02T17:03:43.718" v="213" actId="26606"/>
          <ac:spMkLst>
            <pc:docMk/>
            <pc:sldMk cId="963717571" sldId="261"/>
            <ac:spMk id="35" creationId="{85149191-5F60-4A28-AAFF-039F96B0F3EC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36" creationId="{38FAA1A1-D861-433F-88FA-1E9D6FD31D11}"/>
          </ac:spMkLst>
        </pc:spChg>
        <pc:spChg chg="add del">
          <ac:chgData name="Jolanta Regucka-Pawlina" userId="1c72f979f43b20b6" providerId="LiveId" clId="{953C3384-11C0-4759-91F7-C448BD836EA4}" dt="2022-02-02T17:03:43.718" v="213" actId="26606"/>
          <ac:spMkLst>
            <pc:docMk/>
            <pc:sldMk cId="963717571" sldId="261"/>
            <ac:spMk id="37" creationId="{F8260ED5-17F7-4158-B241-D51DD4CF1B7E}"/>
          </ac:spMkLst>
        </pc:spChg>
        <pc:spChg chg="add del">
          <ac:chgData name="Jolanta Regucka-Pawlina" userId="1c72f979f43b20b6" providerId="LiveId" clId="{953C3384-11C0-4759-91F7-C448BD836EA4}" dt="2022-02-02T17:02:15.555" v="207" actId="26606"/>
          <ac:spMkLst>
            <pc:docMk/>
            <pc:sldMk cId="963717571" sldId="261"/>
            <ac:spMk id="38" creationId="{8D71EDA1-87BF-4D5D-AB79-F346FD19278A}"/>
          </ac:spMkLst>
        </pc:spChg>
        <pc:spChg chg="add">
          <ac:chgData name="Jolanta Regucka-Pawlina" userId="1c72f979f43b20b6" providerId="LiveId" clId="{953C3384-11C0-4759-91F7-C448BD836EA4}" dt="2022-02-02T17:04:55.159" v="223" actId="26606"/>
          <ac:spMkLst>
            <pc:docMk/>
            <pc:sldMk cId="963717571" sldId="261"/>
            <ac:spMk id="39" creationId="{9B20A794-0515-443F-9764-44A6569EC318}"/>
          </ac:spMkLst>
        </pc:spChg>
        <pc:picChg chg="add del mod ord">
          <ac:chgData name="Jolanta Regucka-Pawlina" userId="1c72f979f43b20b6" providerId="LiveId" clId="{953C3384-11C0-4759-91F7-C448BD836EA4}" dt="2022-02-02T17:04:55.159" v="223" actId="26606"/>
          <ac:picMkLst>
            <pc:docMk/>
            <pc:sldMk cId="963717571" sldId="261"/>
            <ac:picMk id="5" creationId="{D99CA1E9-51CF-49AD-BB6C-E4D950FF71A6}"/>
          </ac:picMkLst>
        </pc:picChg>
        <pc:picChg chg="add del mod">
          <ac:chgData name="Jolanta Regucka-Pawlina" userId="1c72f979f43b20b6" providerId="LiveId" clId="{953C3384-11C0-4759-91F7-C448BD836EA4}" dt="2022-02-02T17:03:45.846" v="214"/>
          <ac:picMkLst>
            <pc:docMk/>
            <pc:sldMk cId="963717571" sldId="261"/>
            <ac:picMk id="24" creationId="{3D734391-2BDC-4F28-9704-A1A15F45A1AA}"/>
          </ac:picMkLst>
        </pc:picChg>
      </pc:sldChg>
      <pc:sldChg chg="addSp delSp modSp mod setBg delDesignElem">
        <pc:chgData name="Jolanta Regucka-Pawlina" userId="1c72f979f43b20b6" providerId="LiveId" clId="{953C3384-11C0-4759-91F7-C448BD836EA4}" dt="2022-02-02T17:06:44.737" v="229" actId="5793"/>
        <pc:sldMkLst>
          <pc:docMk/>
          <pc:sldMk cId="3958043412" sldId="262"/>
        </pc:sldMkLst>
        <pc:spChg chg="mod">
          <ac:chgData name="Jolanta Regucka-Pawlina" userId="1c72f979f43b20b6" providerId="LiveId" clId="{953C3384-11C0-4759-91F7-C448BD836EA4}" dt="2022-02-02T16:53:28.875" v="116" actId="26606"/>
          <ac:spMkLst>
            <pc:docMk/>
            <pc:sldMk cId="3958043412" sldId="262"/>
            <ac:spMk id="2" creationId="{4FA74FB4-0B79-41CD-8647-DD6204DAEE7B}"/>
          </ac:spMkLst>
        </pc:spChg>
        <pc:spChg chg="mod">
          <ac:chgData name="Jolanta Regucka-Pawlina" userId="1c72f979f43b20b6" providerId="LiveId" clId="{953C3384-11C0-4759-91F7-C448BD836EA4}" dt="2022-02-02T17:06:44.737" v="229" actId="5793"/>
          <ac:spMkLst>
            <pc:docMk/>
            <pc:sldMk cId="3958043412" sldId="262"/>
            <ac:spMk id="4" creationId="{196B75CB-5D02-44A0-A0B6-F2DD9B690ABE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958043412" sldId="262"/>
            <ac:spMk id="10" creationId="{B5FA7C47-B7C1-4D2E-AB49-ED23BA34BA8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958043412" sldId="262"/>
            <ac:spMk id="12" creationId="{596EE156-ABF1-4329-A6BA-03B4254E0877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958043412" sldId="262"/>
            <ac:spMk id="14" creationId="{19B9933F-AAB3-444A-8BB5-9CA194A8BC6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958043412" sldId="262"/>
            <ac:spMk id="16" creationId="{7D20183A-0B1D-4A1F-89B1-ADBEDBC6E54E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958043412" sldId="262"/>
            <ac:spMk id="18" creationId="{131031D3-26CD-4214-A9A4-5857EFA15A0C}"/>
          </ac:spMkLst>
        </pc:spChg>
        <pc:picChg chg="mod">
          <ac:chgData name="Jolanta Regucka-Pawlina" userId="1c72f979f43b20b6" providerId="LiveId" clId="{953C3384-11C0-4759-91F7-C448BD836EA4}" dt="2022-02-02T16:53:28.875" v="116" actId="26606"/>
          <ac:picMkLst>
            <pc:docMk/>
            <pc:sldMk cId="3958043412" sldId="262"/>
            <ac:picMk id="5" creationId="{9E403A91-BAB3-4044-8B52-094FF998BB22}"/>
          </ac:picMkLst>
        </pc:pic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1940470968" sldId="263"/>
        </pc:sldMkLst>
        <pc:spChg chg="mod">
          <ac:chgData name="Jolanta Regucka-Pawlina" userId="1c72f979f43b20b6" providerId="LiveId" clId="{953C3384-11C0-4759-91F7-C448BD836EA4}" dt="2022-02-02T16:53:23.206" v="115" actId="26606"/>
          <ac:spMkLst>
            <pc:docMk/>
            <pc:sldMk cId="1940470968" sldId="263"/>
            <ac:spMk id="2" creationId="{803F97CA-B15E-4F0A-81A8-3B22B94D0C24}"/>
          </ac:spMkLst>
        </pc:spChg>
        <pc:spChg chg="mod">
          <ac:chgData name="Jolanta Regucka-Pawlina" userId="1c72f979f43b20b6" providerId="LiveId" clId="{953C3384-11C0-4759-91F7-C448BD836EA4}" dt="2022-02-02T16:53:23.206" v="115" actId="26606"/>
          <ac:spMkLst>
            <pc:docMk/>
            <pc:sldMk cId="1940470968" sldId="263"/>
            <ac:spMk id="4" creationId="{64E9D7E6-D7B0-451F-82C6-307401F73213}"/>
          </ac:spMkLst>
        </pc:spChg>
        <pc:spChg chg="add del">
          <ac:chgData name="Jolanta Regucka-Pawlina" userId="1c72f979f43b20b6" providerId="LiveId" clId="{953C3384-11C0-4759-91F7-C448BD836EA4}" dt="2022-02-02T16:53:23.186" v="114" actId="26606"/>
          <ac:spMkLst>
            <pc:docMk/>
            <pc:sldMk cId="1940470968" sldId="263"/>
            <ac:spMk id="11" creationId="{F4C0B10B-D2C4-4A54-AFAD-3D27DF88BB37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940470968" sldId="263"/>
            <ac:spMk id="22" creationId="{B5FA7C47-B7C1-4D2E-AB49-ED23BA34BA8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940470968" sldId="263"/>
            <ac:spMk id="23" creationId="{596EE156-ABF1-4329-A6BA-03B4254E0877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940470968" sldId="263"/>
            <ac:spMk id="24" creationId="{19B9933F-AAB3-444A-8BB5-9CA194A8BC6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940470968" sldId="263"/>
            <ac:spMk id="25" creationId="{7D20183A-0B1D-4A1F-89B1-ADBEDBC6E54E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940470968" sldId="263"/>
            <ac:spMk id="26" creationId="{131031D3-26CD-4214-A9A4-5857EFA15A0C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1940470968" sldId="263"/>
            <ac:spMk id="29" creationId="{E09CCB3F-DBCE-4964-9E34-8C5DE80EF4B5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1940470968" sldId="263"/>
            <ac:spMk id="30" creationId="{1DFF944F-74BA-483A-82C0-64E3AAF4AE98}"/>
          </ac:spMkLst>
        </pc:spChg>
        <pc:grpChg chg="add del">
          <ac:chgData name="Jolanta Regucka-Pawlina" userId="1c72f979f43b20b6" providerId="LiveId" clId="{953C3384-11C0-4759-91F7-C448BD836EA4}" dt="2022-02-02T16:53:23.186" v="114" actId="26606"/>
          <ac:grpSpMkLst>
            <pc:docMk/>
            <pc:sldMk cId="1940470968" sldId="263"/>
            <ac:grpSpMk id="12" creationId="{B6BADB90-C74B-40D6-86DC-503F65FCE8DC}"/>
          </ac:grpSpMkLst>
        </pc:grpChg>
        <pc:grpChg chg="del">
          <ac:chgData name="Jolanta Regucka-Pawlina" userId="1c72f979f43b20b6" providerId="LiveId" clId="{953C3384-11C0-4759-91F7-C448BD836EA4}" dt="2022-02-02T16:46:12.797" v="52"/>
          <ac:grpSpMkLst>
            <pc:docMk/>
            <pc:sldMk cId="1940470968" sldId="263"/>
            <ac:grpSpMk id="28" creationId="{8F1EF17D-1B70-428C-8A8A-A2C5B390E1E9}"/>
          </ac:grpSpMkLst>
        </pc:grpChg>
        <pc:grpChg chg="del">
          <ac:chgData name="Jolanta Regucka-Pawlina" userId="1c72f979f43b20b6" providerId="LiveId" clId="{953C3384-11C0-4759-91F7-C448BD836EA4}" dt="2022-02-02T16:46:12.797" v="52"/>
          <ac:grpSpMkLst>
            <pc:docMk/>
            <pc:sldMk cId="1940470968" sldId="263"/>
            <ac:grpSpMk id="31" creationId="{A9733A91-F958-4629-801A-3F6F1E09AD64}"/>
          </ac:grpSpMkLst>
        </pc:grpChg>
        <pc:picChg chg="mod ord">
          <ac:chgData name="Jolanta Regucka-Pawlina" userId="1c72f979f43b20b6" providerId="LiveId" clId="{953C3384-11C0-4759-91F7-C448BD836EA4}" dt="2022-02-02T16:53:23.206" v="115" actId="26606"/>
          <ac:picMkLst>
            <pc:docMk/>
            <pc:sldMk cId="1940470968" sldId="263"/>
            <ac:picMk id="5" creationId="{94812ECC-728D-4F3C-BCDB-0AAB42C3B978}"/>
          </ac:picMkLst>
        </pc:pic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3123311601" sldId="264"/>
        </pc:sldMkLst>
        <pc:spChg chg="mod">
          <ac:chgData name="Jolanta Regucka-Pawlina" userId="1c72f979f43b20b6" providerId="LiveId" clId="{953C3384-11C0-4759-91F7-C448BD836EA4}" dt="2022-02-02T16:53:50.208" v="118" actId="26606"/>
          <ac:spMkLst>
            <pc:docMk/>
            <pc:sldMk cId="3123311601" sldId="264"/>
            <ac:spMk id="2" creationId="{DCCEE417-DDFB-40F9-B1BA-64DD50C74A46}"/>
          </ac:spMkLst>
        </pc:spChg>
        <pc:spChg chg="mod">
          <ac:chgData name="Jolanta Regucka-Pawlina" userId="1c72f979f43b20b6" providerId="LiveId" clId="{953C3384-11C0-4759-91F7-C448BD836EA4}" dt="2022-02-02T16:53:50.208" v="118" actId="26606"/>
          <ac:spMkLst>
            <pc:docMk/>
            <pc:sldMk cId="3123311601" sldId="264"/>
            <ac:spMk id="4" creationId="{81DA1A3B-77F5-419E-9FC4-6AA705B71AE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123311601" sldId="264"/>
            <ac:spMk id="10" creationId="{F4C0B10B-D2C4-4A54-AFAD-3D27DF88BB37}"/>
          </ac:spMkLst>
        </pc:s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3123311601" sldId="264"/>
            <ac:grpSpMk id="12" creationId="{B6BADB90-C74B-40D6-86DC-503F65FCE8DC}"/>
          </ac:grpSpMkLst>
        </pc:grpChg>
        <pc:picChg chg="mod">
          <ac:chgData name="Jolanta Regucka-Pawlina" userId="1c72f979f43b20b6" providerId="LiveId" clId="{953C3384-11C0-4759-91F7-C448BD836EA4}" dt="2022-02-02T16:53:50.208" v="118" actId="26606"/>
          <ac:picMkLst>
            <pc:docMk/>
            <pc:sldMk cId="3123311601" sldId="264"/>
            <ac:picMk id="5" creationId="{E3680540-96A2-4032-A5D8-15CA6B6D8F28}"/>
          </ac:picMkLst>
        </pc:pic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3049554917" sldId="265"/>
        </pc:sldMkLst>
        <pc:spChg chg="mod">
          <ac:chgData name="Jolanta Regucka-Pawlina" userId="1c72f979f43b20b6" providerId="LiveId" clId="{953C3384-11C0-4759-91F7-C448BD836EA4}" dt="2022-02-02T16:54:02.883" v="119" actId="26606"/>
          <ac:spMkLst>
            <pc:docMk/>
            <pc:sldMk cId="3049554917" sldId="265"/>
            <ac:spMk id="2" creationId="{75B4B811-745F-4610-93D1-8E71D7D539BD}"/>
          </ac:spMkLst>
        </pc:spChg>
        <pc:spChg chg="mod">
          <ac:chgData name="Jolanta Regucka-Pawlina" userId="1c72f979f43b20b6" providerId="LiveId" clId="{953C3384-11C0-4759-91F7-C448BD836EA4}" dt="2022-02-02T16:54:19.443" v="145" actId="5793"/>
          <ac:spMkLst>
            <pc:docMk/>
            <pc:sldMk cId="3049554917" sldId="265"/>
            <ac:spMk id="4" creationId="{F914DC02-F348-43D8-9821-43D0D2DAA6E2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3049554917" sldId="265"/>
            <ac:spMk id="9" creationId="{F4C0B10B-D2C4-4A54-AFAD-3D27DF88BB37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3049554917" sldId="265"/>
            <ac:spMk id="28" creationId="{E09CCB3F-DBCE-4964-9E34-8C5DE80EF4B5}"/>
          </ac:spMkLst>
        </pc:spChg>
        <pc:spChg chg="del">
          <ac:chgData name="Jolanta Regucka-Pawlina" userId="1c72f979f43b20b6" providerId="LiveId" clId="{953C3384-11C0-4759-91F7-C448BD836EA4}" dt="2022-02-02T16:46:12.797" v="52"/>
          <ac:spMkLst>
            <pc:docMk/>
            <pc:sldMk cId="3049554917" sldId="265"/>
            <ac:spMk id="29" creationId="{1DFF944F-74BA-483A-82C0-64E3AAF4AE98}"/>
          </ac:spMkLst>
        </pc:spChg>
        <pc:grpChg chg="del">
          <ac:chgData name="Jolanta Regucka-Pawlina" userId="1c72f979f43b20b6" providerId="LiveId" clId="{953C3384-11C0-4759-91F7-C448BD836EA4}" dt="2022-02-02T16:46:12.797" v="52"/>
          <ac:grpSpMkLst>
            <pc:docMk/>
            <pc:sldMk cId="3049554917" sldId="265"/>
            <ac:grpSpMk id="8" creationId="{8F1EF17D-1B70-428C-8A8A-A2C5B390E1E9}"/>
          </ac:grpSpMkLst>
        </pc:gr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3049554917" sldId="265"/>
            <ac:grpSpMk id="11" creationId="{B6BADB90-C74B-40D6-86DC-503F65FCE8DC}"/>
          </ac:grpSpMkLst>
        </pc:grpChg>
        <pc:grpChg chg="del">
          <ac:chgData name="Jolanta Regucka-Pawlina" userId="1c72f979f43b20b6" providerId="LiveId" clId="{953C3384-11C0-4759-91F7-C448BD836EA4}" dt="2022-02-02T16:46:12.797" v="52"/>
          <ac:grpSpMkLst>
            <pc:docMk/>
            <pc:sldMk cId="3049554917" sldId="265"/>
            <ac:grpSpMk id="30" creationId="{A9733A91-F958-4629-801A-3F6F1E09AD64}"/>
          </ac:grpSpMkLst>
        </pc:grpChg>
        <pc:picChg chg="mod ord">
          <ac:chgData name="Jolanta Regucka-Pawlina" userId="1c72f979f43b20b6" providerId="LiveId" clId="{953C3384-11C0-4759-91F7-C448BD836EA4}" dt="2022-02-02T17:04:26.499" v="220"/>
          <ac:picMkLst>
            <pc:docMk/>
            <pc:sldMk cId="3049554917" sldId="265"/>
            <ac:picMk id="5" creationId="{5F7FBB45-7A65-4800-BA19-5878261F7635}"/>
          </ac:picMkLst>
        </pc:pic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1333345021" sldId="266"/>
        </pc:sldMkLst>
        <pc:spChg chg="mod">
          <ac:chgData name="Jolanta Regucka-Pawlina" userId="1c72f979f43b20b6" providerId="LiveId" clId="{953C3384-11C0-4759-91F7-C448BD836EA4}" dt="2022-02-02T16:54:59.110" v="149" actId="26606"/>
          <ac:spMkLst>
            <pc:docMk/>
            <pc:sldMk cId="1333345021" sldId="266"/>
            <ac:spMk id="2" creationId="{D7CB33A7-1956-426D-BBEF-8CC224D5E4C9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22" creationId="{0240AA30-F69A-4FAF-AE07-47018173A1B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27" creationId="{77AE232F-8DC9-433E-8E9F-08B5A83609E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29" creationId="{3B1C58A3-300B-400F-A894-FD8BB10A18BF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31" creationId="{6FB69856-A6E3-4654-BD50-6D8E4E75B05F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33" creationId="{5190D104-AE08-4129-8996-47C6F063018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35" creationId="{3B80333C-12BF-46C0-9DDE-043EA600C94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37" creationId="{8488CD0F-BED8-464A-B629-B9DF357E2392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333345021" sldId="266"/>
            <ac:spMk id="39" creationId="{95F7A14D-9BE4-44DE-B304-15B1F3C38013}"/>
          </ac:spMkLst>
        </pc:spChg>
        <pc:picChg chg="mod ord">
          <ac:chgData name="Jolanta Regucka-Pawlina" userId="1c72f979f43b20b6" providerId="LiveId" clId="{953C3384-11C0-4759-91F7-C448BD836EA4}" dt="2022-02-02T16:54:59.110" v="149" actId="26606"/>
          <ac:picMkLst>
            <pc:docMk/>
            <pc:sldMk cId="1333345021" sldId="266"/>
            <ac:picMk id="5" creationId="{2D1666E3-4FD9-45FF-86A0-0EE2AC4C7252}"/>
          </ac:picMkLst>
        </pc:picChg>
        <pc:picChg chg="mod ord">
          <ac:chgData name="Jolanta Regucka-Pawlina" userId="1c72f979f43b20b6" providerId="LiveId" clId="{953C3384-11C0-4759-91F7-C448BD836EA4}" dt="2022-02-02T16:54:59.110" v="149" actId="26606"/>
          <ac:picMkLst>
            <pc:docMk/>
            <pc:sldMk cId="1333345021" sldId="266"/>
            <ac:picMk id="20" creationId="{874E493F-81C8-46DD-B5BD-BA0F500B2753}"/>
          </ac:picMkLst>
        </pc:picChg>
      </pc:sldChg>
      <pc:sldChg chg="addSp delSp modSp mod setBg setClrOvrMap delDesignElem">
        <pc:chgData name="Jolanta Regucka-Pawlina" userId="1c72f979f43b20b6" providerId="LiveId" clId="{953C3384-11C0-4759-91F7-C448BD836EA4}" dt="2022-02-02T17:08:18.207" v="230" actId="26606"/>
        <pc:sldMkLst>
          <pc:docMk/>
          <pc:sldMk cId="2512097844" sldId="267"/>
        </pc:sldMkLst>
        <pc:spChg chg="mod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2" creationId="{51F847AE-6AB0-4B22-BCD9-1119D34B2D68}"/>
          </ac:spMkLst>
        </pc:spChg>
        <pc:spChg chg="add del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8" creationId="{42285737-90EE-47DC-AC80-8AE156B11969}"/>
          </ac:spMkLst>
        </pc:spChg>
        <pc:spChg chg="add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30" creationId="{BACC6370-2D7E-4714-9D71-7542949D7D5D}"/>
          </ac:spMkLst>
        </pc:spChg>
        <pc:spChg chg="add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32" creationId="{F68B3F68-107C-434F-AA38-110D5EA91B85}"/>
          </ac:spMkLst>
        </pc:spChg>
        <pc:spChg chg="add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34" creationId="{AAD0DBB9-1A4B-4391-81D4-CB19F9AB918A}"/>
          </ac:spMkLst>
        </pc:spChg>
        <pc:spChg chg="add">
          <ac:chgData name="Jolanta Regucka-Pawlina" userId="1c72f979f43b20b6" providerId="LiveId" clId="{953C3384-11C0-4759-91F7-C448BD836EA4}" dt="2022-02-02T17:08:18.207" v="230" actId="26606"/>
          <ac:spMkLst>
            <pc:docMk/>
            <pc:sldMk cId="2512097844" sldId="267"/>
            <ac:spMk id="36" creationId="{063BBA22-50EA-4C4D-BE05-F1CE4E63AA56}"/>
          </ac:spMkLst>
        </pc:spChg>
        <pc:grpChg chg="add del">
          <ac:chgData name="Jolanta Regucka-Pawlina" userId="1c72f979f43b20b6" providerId="LiveId" clId="{953C3384-11C0-4759-91F7-C448BD836EA4}" dt="2022-02-02T17:08:18.207" v="230" actId="26606"/>
          <ac:grpSpMkLst>
            <pc:docMk/>
            <pc:sldMk cId="2512097844" sldId="267"/>
            <ac:grpSpMk id="12" creationId="{B57BDC17-F1B3-455F-BBF1-680AA1F25C06}"/>
          </ac:grpSpMkLst>
        </pc:grpChg>
        <pc:graphicFrameChg chg="mod modGraphic">
          <ac:chgData name="Jolanta Regucka-Pawlina" userId="1c72f979f43b20b6" providerId="LiveId" clId="{953C3384-11C0-4759-91F7-C448BD836EA4}" dt="2022-02-02T17:08:18.207" v="230" actId="26606"/>
          <ac:graphicFrameMkLst>
            <pc:docMk/>
            <pc:sldMk cId="2512097844" sldId="267"/>
            <ac:graphicFrameMk id="6" creationId="{E67E5EA2-6EAF-4D26-B6C8-01264520D9BD}"/>
          </ac:graphicFrameMkLst>
        </pc:graphicFrame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465636878" sldId="268"/>
        </pc:sldMkLst>
        <pc:spChg chg="mod">
          <ac:chgData name="Jolanta Regucka-Pawlina" userId="1c72f979f43b20b6" providerId="LiveId" clId="{953C3384-11C0-4759-91F7-C448BD836EA4}" dt="2022-02-02T16:54:49.159" v="148" actId="26606"/>
          <ac:spMkLst>
            <pc:docMk/>
            <pc:sldMk cId="465636878" sldId="268"/>
            <ac:spMk id="2" creationId="{5331D7A3-733E-464D-8F13-E71262ADE865}"/>
          </ac:spMkLst>
        </pc:spChg>
        <pc:spChg chg="add del mod">
          <ac:chgData name="Jolanta Regucka-Pawlina" userId="1c72f979f43b20b6" providerId="LiveId" clId="{953C3384-11C0-4759-91F7-C448BD836EA4}" dt="2022-02-02T16:54:49.159" v="148" actId="26606"/>
          <ac:spMkLst>
            <pc:docMk/>
            <pc:sldMk cId="465636878" sldId="268"/>
            <ac:spMk id="4" creationId="{1DBF27A0-9F09-4FD0-9BE8-474EDFC2AF99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65636878" sldId="268"/>
            <ac:spMk id="8" creationId="{6A1473A6-3F22-483E-8A30-80B9D2B14592}"/>
          </ac:spMkLst>
        </pc:spChg>
        <pc:spChg chg="add">
          <ac:chgData name="Jolanta Regucka-Pawlina" userId="1c72f979f43b20b6" providerId="LiveId" clId="{953C3384-11C0-4759-91F7-C448BD836EA4}" dt="2022-02-02T16:54:49.159" v="148" actId="26606"/>
          <ac:spMkLst>
            <pc:docMk/>
            <pc:sldMk cId="465636878" sldId="268"/>
            <ac:spMk id="10" creationId="{1DBF27A0-9F09-4FD0-9BE8-474EDFC2AF99}"/>
          </ac:spMkLst>
        </pc:s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465636878" sldId="268"/>
            <ac:grpSpMk id="11" creationId="{AA1375E3-3E53-4D75-BAB7-E5929BFCB25F}"/>
          </ac:grpSpMkLst>
        </pc:grpChg>
        <pc:graphicFrameChg chg="add del">
          <ac:chgData name="Jolanta Regucka-Pawlina" userId="1c72f979f43b20b6" providerId="LiveId" clId="{953C3384-11C0-4759-91F7-C448BD836EA4}" dt="2022-02-02T16:54:49.143" v="147" actId="26606"/>
          <ac:graphicFrameMkLst>
            <pc:docMk/>
            <pc:sldMk cId="465636878" sldId="268"/>
            <ac:graphicFrameMk id="6" creationId="{B45194E5-C323-47EA-8E98-396CC4F81870}"/>
          </ac:graphicFrameMkLst>
        </pc:graphicFrameChg>
      </pc:sldChg>
      <pc:sldChg chg="addSp delSp modSp mod setBg setClrOvrMap delDesignElem">
        <pc:chgData name="Jolanta Regucka-Pawlina" userId="1c72f979f43b20b6" providerId="LiveId" clId="{953C3384-11C0-4759-91F7-C448BD836EA4}" dt="2022-02-02T17:04:26.499" v="220"/>
        <pc:sldMkLst>
          <pc:docMk/>
          <pc:sldMk cId="1707429240" sldId="269"/>
        </pc:sldMkLst>
        <pc:spChg chg="mod">
          <ac:chgData name="Jolanta Regucka-Pawlina" userId="1c72f979f43b20b6" providerId="LiveId" clId="{953C3384-11C0-4759-91F7-C448BD836EA4}" dt="2022-02-02T16:52:48.791" v="110" actId="26606"/>
          <ac:spMkLst>
            <pc:docMk/>
            <pc:sldMk cId="1707429240" sldId="269"/>
            <ac:spMk id="2" creationId="{2E5EFF3F-3B68-457A-8E8B-25914440244D}"/>
          </ac:spMkLst>
        </pc:spChg>
        <pc:spChg chg="mod">
          <ac:chgData name="Jolanta Regucka-Pawlina" userId="1c72f979f43b20b6" providerId="LiveId" clId="{953C3384-11C0-4759-91F7-C448BD836EA4}" dt="2022-02-02T16:52:48.791" v="110" actId="26606"/>
          <ac:spMkLst>
            <pc:docMk/>
            <pc:sldMk cId="1707429240" sldId="269"/>
            <ac:spMk id="4" creationId="{DF8C6DF6-12FB-4859-B665-1D4BD6B2380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07429240" sldId="269"/>
            <ac:spMk id="10" creationId="{6A1473A6-3F22-483E-8A30-80B9D2B14592}"/>
          </ac:spMkLst>
        </pc:s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1707429240" sldId="269"/>
            <ac:grpSpMk id="11" creationId="{AA1375E3-3E53-4D75-BAB7-E5929BFCB25F}"/>
          </ac:grpSpMkLst>
        </pc:grpChg>
      </pc:sldChg>
      <pc:sldChg chg="addSp delSp modSp mod setBg setClrOvrMap delDesignElem">
        <pc:chgData name="Jolanta Regucka-Pawlina" userId="1c72f979f43b20b6" providerId="LiveId" clId="{953C3384-11C0-4759-91F7-C448BD836EA4}" dt="2022-02-02T17:04:26.499" v="220"/>
        <pc:sldMkLst>
          <pc:docMk/>
          <pc:sldMk cId="1783312349" sldId="270"/>
        </pc:sldMkLst>
        <pc:spChg chg="mod">
          <ac:chgData name="Jolanta Regucka-Pawlina" userId="1c72f979f43b20b6" providerId="LiveId" clId="{953C3384-11C0-4759-91F7-C448BD836EA4}" dt="2022-02-02T16:53:39.220" v="117" actId="26606"/>
          <ac:spMkLst>
            <pc:docMk/>
            <pc:sldMk cId="1783312349" sldId="270"/>
            <ac:spMk id="2" creationId="{BCF30378-8D16-44B0-9F3B-47A503245614}"/>
          </ac:spMkLst>
        </pc:spChg>
        <pc:spChg chg="mod">
          <ac:chgData name="Jolanta Regucka-Pawlina" userId="1c72f979f43b20b6" providerId="LiveId" clId="{953C3384-11C0-4759-91F7-C448BD836EA4}" dt="2022-02-02T16:53:39.220" v="117" actId="26606"/>
          <ac:spMkLst>
            <pc:docMk/>
            <pc:sldMk cId="1783312349" sldId="270"/>
            <ac:spMk id="4" creationId="{E1D9263B-A49A-4966-9765-F05EBB02A610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1783312349" sldId="270"/>
            <ac:spMk id="10" creationId="{6A1473A6-3F22-483E-8A30-80B9D2B14592}"/>
          </ac:spMkLst>
        </pc:spChg>
        <pc:grpChg chg="add del">
          <ac:chgData name="Jolanta Regucka-Pawlina" userId="1c72f979f43b20b6" providerId="LiveId" clId="{953C3384-11C0-4759-91F7-C448BD836EA4}" dt="2022-02-02T17:04:26.499" v="220"/>
          <ac:grpSpMkLst>
            <pc:docMk/>
            <pc:sldMk cId="1783312349" sldId="270"/>
            <ac:grpSpMk id="11" creationId="{AA1375E3-3E53-4D75-BAB7-E5929BFCB25F}"/>
          </ac:grpSpMkLst>
        </pc:grpChg>
      </pc:sldChg>
      <pc:sldChg chg="addSp delSp modSp mod setBg delDesignElem">
        <pc:chgData name="Jolanta Regucka-Pawlina" userId="1c72f979f43b20b6" providerId="LiveId" clId="{953C3384-11C0-4759-91F7-C448BD836EA4}" dt="2022-02-10T11:34:29.176" v="285" actId="20577"/>
        <pc:sldMkLst>
          <pc:docMk/>
          <pc:sldMk cId="2101581780" sldId="271"/>
        </pc:sldMkLst>
        <pc:spChg chg="mod">
          <ac:chgData name="Jolanta Regucka-Pawlina" userId="1c72f979f43b20b6" providerId="LiveId" clId="{953C3384-11C0-4759-91F7-C448BD836EA4}" dt="2022-02-02T16:47:14.019" v="58" actId="26606"/>
          <ac:spMkLst>
            <pc:docMk/>
            <pc:sldMk cId="2101581780" sldId="271"/>
            <ac:spMk id="2" creationId="{EF6CA1AD-9A5C-4523-9B26-A35AC526264A}"/>
          </ac:spMkLst>
        </pc:spChg>
        <pc:spChg chg="del mod">
          <ac:chgData name="Jolanta Regucka-Pawlina" userId="1c72f979f43b20b6" providerId="LiveId" clId="{953C3384-11C0-4759-91F7-C448BD836EA4}" dt="2022-02-02T16:47:14.019" v="58" actId="26606"/>
          <ac:spMkLst>
            <pc:docMk/>
            <pc:sldMk cId="2101581780" sldId="271"/>
            <ac:spMk id="3" creationId="{9BFA2C34-BBF5-46CF-BD2C-C094B59E95AB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8" creationId="{09588DA8-065E-4F6F-8EFD-43104AB2E0CF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9" creationId="{BACC6370-2D7E-4714-9D71-7542949D7D5D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10" creationId="{C4285719-470E-454C-AF62-8323075F1F5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11" creationId="{256B2C21-A230-48C0-8DF1-C46611373C44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12" creationId="{CD9FE4EF-C4D8-49A0-B2FF-81D8DB7D8A24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13" creationId="{3847E18C-932D-4C95-AABA-FEC7C9499AD7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14" creationId="{4300840D-0A0B-4512-BACA-B439D5B9C57C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15" creationId="{3150CB11-0C61-439E-910F-5787759E72A0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16" creationId="{D2B78728-A580-49A7-84F9-6EF6F583ADE0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17" creationId="{43F8A58B-5155-44CE-A5FF-7647B47D0A7A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18" creationId="{38FAA1A1-D861-433F-88FA-1E9D6FD31D11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101581780" sldId="271"/>
            <ac:spMk id="19" creationId="{443F2ACA-E6D6-4028-82DD-F03C262D5DE6}"/>
          </ac:spMkLst>
        </pc:spChg>
        <pc:spChg chg="add del">
          <ac:chgData name="Jolanta Regucka-Pawlina" userId="1c72f979f43b20b6" providerId="LiveId" clId="{953C3384-11C0-4759-91F7-C448BD836EA4}" dt="2022-02-02T16:47:13.970" v="57" actId="26606"/>
          <ac:spMkLst>
            <pc:docMk/>
            <pc:sldMk cId="2101581780" sldId="271"/>
            <ac:spMk id="20" creationId="{8D71EDA1-87BF-4D5D-AB79-F346FD19278A}"/>
          </ac:spMkLst>
        </pc:spChg>
        <pc:graphicFrameChg chg="add mod">
          <ac:chgData name="Jolanta Regucka-Pawlina" userId="1c72f979f43b20b6" providerId="LiveId" clId="{953C3384-11C0-4759-91F7-C448BD836EA4}" dt="2022-02-10T11:34:29.176" v="285" actId="20577"/>
          <ac:graphicFrameMkLst>
            <pc:docMk/>
            <pc:sldMk cId="2101581780" sldId="271"/>
            <ac:graphicFrameMk id="5" creationId="{4D844A1E-7083-4F61-AFF6-6FF380270DC1}"/>
          </ac:graphicFrameMkLst>
        </pc:graphicFrameChg>
      </pc:sldChg>
      <pc:sldChg chg="addSp delSp modSp mod setBg delDesignElem">
        <pc:chgData name="Jolanta Regucka-Pawlina" userId="1c72f979f43b20b6" providerId="LiveId" clId="{953C3384-11C0-4759-91F7-C448BD836EA4}" dt="2022-02-02T17:04:26.499" v="220"/>
        <pc:sldMkLst>
          <pc:docMk/>
          <pc:sldMk cId="2679456073" sldId="272"/>
        </pc:sldMkLst>
        <pc:spChg chg="mod">
          <ac:chgData name="Jolanta Regucka-Pawlina" userId="1c72f979f43b20b6" providerId="LiveId" clId="{953C3384-11C0-4759-91F7-C448BD836EA4}" dt="2022-02-02T16:46:25.064" v="55" actId="26606"/>
          <ac:spMkLst>
            <pc:docMk/>
            <pc:sldMk cId="2679456073" sldId="272"/>
            <ac:spMk id="2" creationId="{391C484B-A276-4CA9-AB2A-72D8DD09D71C}"/>
          </ac:spMkLst>
        </pc:spChg>
        <pc:spChg chg="mod">
          <ac:chgData name="Jolanta Regucka-Pawlina" userId="1c72f979f43b20b6" providerId="LiveId" clId="{953C3384-11C0-4759-91F7-C448BD836EA4}" dt="2022-02-02T16:46:25.064" v="55" actId="26606"/>
          <ac:spMkLst>
            <pc:docMk/>
            <pc:sldMk cId="2679456073" sldId="272"/>
            <ac:spMk id="3" creationId="{0B220699-8453-4AB4-8ECA-28C9E3CED411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8" creationId="{09588DA8-065E-4F6F-8EFD-43104AB2E0CF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10" creationId="{C4285719-470E-454C-AF62-8323075F1F5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12" creationId="{CD9FE4EF-C4D8-49A0-B2FF-81D8DB7D8A24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14" creationId="{4300840D-0A0B-4512-BACA-B439D5B9C57C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16" creationId="{D2B78728-A580-49A7-84F9-6EF6F583ADE0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18" creationId="{38FAA1A1-D861-433F-88FA-1E9D6FD31D11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679456073" sldId="272"/>
            <ac:spMk id="20" creationId="{8D71EDA1-87BF-4D5D-AB79-F346FD19278A}"/>
          </ac:spMkLst>
        </pc:spChg>
      </pc:sldChg>
      <pc:sldChg chg="addSp delSp modSp mod setBg addAnim delDesignElem">
        <pc:chgData name="Jolanta Regucka-Pawlina" userId="1c72f979f43b20b6" providerId="LiveId" clId="{953C3384-11C0-4759-91F7-C448BD836EA4}" dt="2022-02-02T17:04:26.499" v="220"/>
        <pc:sldMkLst>
          <pc:docMk/>
          <pc:sldMk cId="226361397" sldId="273"/>
        </pc:sldMkLst>
        <pc:spChg chg="mod">
          <ac:chgData name="Jolanta Regucka-Pawlina" userId="1c72f979f43b20b6" providerId="LiveId" clId="{953C3384-11C0-4759-91F7-C448BD836EA4}" dt="2022-02-02T16:48:07.644" v="62" actId="26606"/>
          <ac:spMkLst>
            <pc:docMk/>
            <pc:sldMk cId="226361397" sldId="273"/>
            <ac:spMk id="2" creationId="{8F2B1CF6-5BAF-45AD-B814-D2661D9B991B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26361397" sldId="273"/>
            <ac:spMk id="7" creationId="{B26EE4FD-480F-42A5-9FEB-DA630457CFB7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26361397" sldId="273"/>
            <ac:spMk id="9" creationId="{A187062F-BE14-42FC-B06A-607DB23849C3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26361397" sldId="273"/>
            <ac:spMk id="11" creationId="{731FE21B-2A45-4BF5-8B03-E12341988774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26361397" sldId="273"/>
            <ac:spMk id="13" creationId="{2DC5A94D-79ED-48F5-9DC5-96CBB507CEC8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226361397" sldId="273"/>
            <ac:spMk id="15" creationId="{93A3D4BE-AF25-4F9A-9C29-1145CCE24A28}"/>
          </ac:spMkLst>
        </pc:spChg>
      </pc:sldChg>
      <pc:sldChg chg="addSp delSp modSp new mod setBg delDesignElem">
        <pc:chgData name="Jolanta Regucka-Pawlina" userId="1c72f979f43b20b6" providerId="LiveId" clId="{953C3384-11C0-4759-91F7-C448BD836EA4}" dt="2022-02-02T17:04:26.499" v="220"/>
        <pc:sldMkLst>
          <pc:docMk/>
          <pc:sldMk cId="48668286" sldId="274"/>
        </pc:sldMkLst>
        <pc:spChg chg="mod">
          <ac:chgData name="Jolanta Regucka-Pawlina" userId="1c72f979f43b20b6" providerId="LiveId" clId="{953C3384-11C0-4759-91F7-C448BD836EA4}" dt="2022-02-02T16:57:21.907" v="175" actId="26606"/>
          <ac:spMkLst>
            <pc:docMk/>
            <pc:sldMk cId="48668286" sldId="274"/>
            <ac:spMk id="2" creationId="{2AC00C38-A722-4DB9-AA1A-D61566E2EC4F}"/>
          </ac:spMkLst>
        </pc:spChg>
        <pc:spChg chg="mod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3" creationId="{79E3F5E8-BB06-4DA1-9300-1B138DC33CC0}"/>
          </ac:spMkLst>
        </pc:spChg>
        <pc:spChg chg="add del">
          <ac:chgData name="Jolanta Regucka-Pawlina" userId="1c72f979f43b20b6" providerId="LiveId" clId="{953C3384-11C0-4759-91F7-C448BD836EA4}" dt="2022-02-02T16:52:07.110" v="108" actId="26606"/>
          <ac:spMkLst>
            <pc:docMk/>
            <pc:sldMk cId="48668286" sldId="274"/>
            <ac:spMk id="5" creationId="{979E27D9-03C7-44E2-9FF8-15D0C8506AF7}"/>
          </ac:spMkLst>
        </pc:spChg>
        <pc:spChg chg="add del">
          <ac:chgData name="Jolanta Regucka-Pawlina" userId="1c72f979f43b20b6" providerId="LiveId" clId="{953C3384-11C0-4759-91F7-C448BD836EA4}" dt="2022-02-02T16:52:07.110" v="108" actId="26606"/>
          <ac:spMkLst>
            <pc:docMk/>
            <pc:sldMk cId="48668286" sldId="274"/>
            <ac:spMk id="6" creationId="{EEBF1590-3B36-48EE-A89D-3B6F3CB256AB}"/>
          </ac:spMkLst>
        </pc:spChg>
        <pc:spChg chg="add del">
          <ac:chgData name="Jolanta Regucka-Pawlina" userId="1c72f979f43b20b6" providerId="LiveId" clId="{953C3384-11C0-4759-91F7-C448BD836EA4}" dt="2022-02-02T16:52:07.110" v="108" actId="26606"/>
          <ac:spMkLst>
            <pc:docMk/>
            <pc:sldMk cId="48668286" sldId="274"/>
            <ac:spMk id="7" creationId="{AC8F6C8C-AB5A-4548-942D-E3FD40ACBC49}"/>
          </ac:spMkLst>
        </pc:spChg>
        <pc:spChg chg="add del">
          <ac:chgData name="Jolanta Regucka-Pawlina" userId="1c72f979f43b20b6" providerId="LiveId" clId="{953C3384-11C0-4759-91F7-C448BD836EA4}" dt="2022-02-02T16:51:48.353" v="104" actId="26606"/>
          <ac:spMkLst>
            <pc:docMk/>
            <pc:sldMk cId="48668286" sldId="274"/>
            <ac:spMk id="8" creationId="{1B15ED52-F352-441B-82BF-E0EA34836D08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9" creationId="{09588DA8-065E-4F6F-8EFD-43104AB2E0CF}"/>
          </ac:spMkLst>
        </pc:spChg>
        <pc:spChg chg="add del">
          <ac:chgData name="Jolanta Regucka-Pawlina" userId="1c72f979f43b20b6" providerId="LiveId" clId="{953C3384-11C0-4759-91F7-C448BD836EA4}" dt="2022-02-02T16:51:48.353" v="104" actId="26606"/>
          <ac:spMkLst>
            <pc:docMk/>
            <pc:sldMk cId="48668286" sldId="274"/>
            <ac:spMk id="10" creationId="{3B2E3793-BFE6-45A2-9B7B-E18844431C99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11" creationId="{C4285719-470E-454C-AF62-8323075F1F5B}"/>
          </ac:spMkLst>
        </pc:spChg>
        <pc:spChg chg="add del">
          <ac:chgData name="Jolanta Regucka-Pawlina" userId="1c72f979f43b20b6" providerId="LiveId" clId="{953C3384-11C0-4759-91F7-C448BD836EA4}" dt="2022-02-02T16:51:48.353" v="104" actId="26606"/>
          <ac:spMkLst>
            <pc:docMk/>
            <pc:sldMk cId="48668286" sldId="274"/>
            <ac:spMk id="12" creationId="{BC4C4868-CB8F-4AF9-9CDB-8108F2C19B67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13" creationId="{CD9FE4EF-C4D8-49A0-B2FF-81D8DB7D8A24}"/>
          </ac:spMkLst>
        </pc:spChg>
        <pc:spChg chg="add del">
          <ac:chgData name="Jolanta Regucka-Pawlina" userId="1c72f979f43b20b6" providerId="LiveId" clId="{953C3384-11C0-4759-91F7-C448BD836EA4}" dt="2022-02-02T16:51:48.353" v="104" actId="26606"/>
          <ac:spMkLst>
            <pc:docMk/>
            <pc:sldMk cId="48668286" sldId="274"/>
            <ac:spMk id="14" creationId="{375E0459-6403-40CD-989D-56A4407CA12E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15" creationId="{4300840D-0A0B-4512-BACA-B439D5B9C57C}"/>
          </ac:spMkLst>
        </pc:spChg>
        <pc:spChg chg="add del">
          <ac:chgData name="Jolanta Regucka-Pawlina" userId="1c72f979f43b20b6" providerId="LiveId" clId="{953C3384-11C0-4759-91F7-C448BD836EA4}" dt="2022-02-02T16:51:48.353" v="104" actId="26606"/>
          <ac:spMkLst>
            <pc:docMk/>
            <pc:sldMk cId="48668286" sldId="274"/>
            <ac:spMk id="16" creationId="{53E5B1A8-3AC9-4BD1-9BBC-78CA94F2D1BA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17" creationId="{D2B78728-A580-49A7-84F9-6EF6F583ADE0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18" creationId="{38FAA1A1-D861-433F-88FA-1E9D6FD31D11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19" creationId="{09588DA8-065E-4F6F-8EFD-43104AB2E0CF}"/>
          </ac:spMkLst>
        </pc:spChg>
        <pc:spChg chg="add del">
          <ac:chgData name="Jolanta Regucka-Pawlina" userId="1c72f979f43b20b6" providerId="LiveId" clId="{953C3384-11C0-4759-91F7-C448BD836EA4}" dt="2022-02-02T17:04:26.499" v="220"/>
          <ac:spMkLst>
            <pc:docMk/>
            <pc:sldMk cId="48668286" sldId="274"/>
            <ac:spMk id="20" creationId="{8D71EDA1-87BF-4D5D-AB79-F346FD19278A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1" creationId="{C4285719-470E-454C-AF62-8323075F1F5B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2" creationId="{CD9FE4EF-C4D8-49A0-B2FF-81D8DB7D8A24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3" creationId="{4300840D-0A0B-4512-BACA-B439D5B9C57C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4" creationId="{D2B78728-A580-49A7-84F9-6EF6F583ADE0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5" creationId="{38FAA1A1-D861-433F-88FA-1E9D6FD31D11}"/>
          </ac:spMkLst>
        </pc:spChg>
        <pc:spChg chg="add del">
          <ac:chgData name="Jolanta Regucka-Pawlina" userId="1c72f979f43b20b6" providerId="LiveId" clId="{953C3384-11C0-4759-91F7-C448BD836EA4}" dt="2022-02-02T17:04:07.077" v="218" actId="26606"/>
          <ac:spMkLst>
            <pc:docMk/>
            <pc:sldMk cId="48668286" sldId="274"/>
            <ac:spMk id="26" creationId="{8D71EDA1-87BF-4D5D-AB79-F346FD19278A}"/>
          </ac:spMkLst>
        </pc:spChg>
      </pc:sldChg>
      <pc:sldChg chg="addSp modSp new mod setBg">
        <pc:chgData name="Jolanta Regucka-Pawlina" userId="1c72f979f43b20b6" providerId="LiveId" clId="{953C3384-11C0-4759-91F7-C448BD836EA4}" dt="2022-02-23T12:45:34.587" v="497" actId="1076"/>
        <pc:sldMkLst>
          <pc:docMk/>
          <pc:sldMk cId="3930570686" sldId="275"/>
        </pc:sldMkLst>
        <pc:spChg chg="mo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2" creationId="{2ED63173-CE45-46D7-AD6F-72E829F13004}"/>
          </ac:spMkLst>
        </pc:spChg>
        <pc:spChg chg="mod">
          <ac:chgData name="Jolanta Regucka-Pawlina" userId="1c72f979f43b20b6" providerId="LiveId" clId="{953C3384-11C0-4759-91F7-C448BD836EA4}" dt="2022-02-23T12:45:34.587" v="497" actId="1076"/>
          <ac:spMkLst>
            <pc:docMk/>
            <pc:sldMk cId="3930570686" sldId="275"/>
            <ac:spMk id="3" creationId="{70DE5DEB-DAD4-440F-9347-60EDF162F58B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8" creationId="{09588DA8-065E-4F6F-8EFD-43104AB2E0CF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10" creationId="{C4285719-470E-454C-AF62-8323075F1F5B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12" creationId="{CD9FE4EF-C4D8-49A0-B2FF-81D8DB7D8A24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14" creationId="{4300840D-0A0B-4512-BACA-B439D5B9C57C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16" creationId="{D2B78728-A580-49A7-84F9-6EF6F583ADE0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18" creationId="{38FAA1A1-D861-433F-88FA-1E9D6FD31D11}"/>
          </ac:spMkLst>
        </pc:spChg>
        <pc:spChg chg="add">
          <ac:chgData name="Jolanta Regucka-Pawlina" userId="1c72f979f43b20b6" providerId="LiveId" clId="{953C3384-11C0-4759-91F7-C448BD836EA4}" dt="2022-02-10T11:50:31.083" v="496" actId="26606"/>
          <ac:spMkLst>
            <pc:docMk/>
            <pc:sldMk cId="3930570686" sldId="275"/>
            <ac:spMk id="20" creationId="{8D71EDA1-87BF-4D5D-AB79-F346FD19278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0221D-D73D-4F2B-8B51-B1949BDD3BB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D8DA96-FBE1-4B76-8548-3CB53D5E62A8}">
      <dgm:prSet/>
      <dgm:spPr/>
      <dgm:t>
        <a:bodyPr/>
        <a:lstStyle/>
        <a:p>
          <a:r>
            <a:rPr lang="pl-PL"/>
            <a:t>ROZUMIENIE TEKSTU PISANEGO           </a:t>
          </a:r>
          <a:endParaRPr lang="en-US"/>
        </a:p>
      </dgm:t>
    </dgm:pt>
    <dgm:pt modelId="{4F427FFF-A6B2-4FD4-858B-4D8DB618F8AE}" type="parTrans" cxnId="{3EA4E0A4-6FBE-40F6-9F65-CF1220DFF7EE}">
      <dgm:prSet/>
      <dgm:spPr/>
      <dgm:t>
        <a:bodyPr/>
        <a:lstStyle/>
        <a:p>
          <a:endParaRPr lang="en-US"/>
        </a:p>
      </dgm:t>
    </dgm:pt>
    <dgm:pt modelId="{12B2A272-9C81-400C-8B71-53ECB5FFB510}" type="sibTrans" cxnId="{3EA4E0A4-6FBE-40F6-9F65-CF1220DFF7EE}">
      <dgm:prSet/>
      <dgm:spPr/>
      <dgm:t>
        <a:bodyPr/>
        <a:lstStyle/>
        <a:p>
          <a:endParaRPr lang="en-US"/>
        </a:p>
      </dgm:t>
    </dgm:pt>
    <dgm:pt modelId="{977DFCA1-FE2C-4C32-9581-07F02161BCBA}">
      <dgm:prSet/>
      <dgm:spPr/>
      <dgm:t>
        <a:bodyPr/>
        <a:lstStyle/>
        <a:p>
          <a:r>
            <a:rPr lang="pl-PL"/>
            <a:t>10 PKT</a:t>
          </a:r>
          <a:endParaRPr lang="en-US"/>
        </a:p>
      </dgm:t>
    </dgm:pt>
    <dgm:pt modelId="{B80E6D0E-02D3-4D52-90EC-EDAF1DFB4D76}" type="parTrans" cxnId="{B5B1F36A-1F6B-4EFA-A614-700E1B083976}">
      <dgm:prSet/>
      <dgm:spPr/>
      <dgm:t>
        <a:bodyPr/>
        <a:lstStyle/>
        <a:p>
          <a:endParaRPr lang="en-US"/>
        </a:p>
      </dgm:t>
    </dgm:pt>
    <dgm:pt modelId="{2FE66ABE-4B91-465E-9E99-4E9F9CCA9C27}" type="sibTrans" cxnId="{B5B1F36A-1F6B-4EFA-A614-700E1B083976}">
      <dgm:prSet/>
      <dgm:spPr/>
      <dgm:t>
        <a:bodyPr/>
        <a:lstStyle/>
        <a:p>
          <a:endParaRPr lang="en-US"/>
        </a:p>
      </dgm:t>
    </dgm:pt>
    <dgm:pt modelId="{3D523734-D914-47F1-9F36-B4C5821EAFDD}">
      <dgm:prSet/>
      <dgm:spPr/>
      <dgm:t>
        <a:bodyPr/>
        <a:lstStyle/>
        <a:p>
          <a:r>
            <a:rPr lang="pl-PL"/>
            <a:t>multiple choice</a:t>
          </a:r>
          <a:endParaRPr lang="en-US"/>
        </a:p>
      </dgm:t>
    </dgm:pt>
    <dgm:pt modelId="{EEB2FE3F-7363-44C2-89AE-BBEDBF99EFF1}" type="parTrans" cxnId="{E45091B4-FEE3-4944-AFE5-C1F68BE18EA7}">
      <dgm:prSet/>
      <dgm:spPr/>
      <dgm:t>
        <a:bodyPr/>
        <a:lstStyle/>
        <a:p>
          <a:endParaRPr lang="en-US"/>
        </a:p>
      </dgm:t>
    </dgm:pt>
    <dgm:pt modelId="{F4EA9FD5-F4D1-4162-84B0-6474F49A9863}" type="sibTrans" cxnId="{E45091B4-FEE3-4944-AFE5-C1F68BE18EA7}">
      <dgm:prSet/>
      <dgm:spPr/>
      <dgm:t>
        <a:bodyPr/>
        <a:lstStyle/>
        <a:p>
          <a:endParaRPr lang="en-US"/>
        </a:p>
      </dgm:t>
    </dgm:pt>
    <dgm:pt modelId="{8B429396-1D54-469D-A368-C4708ABABC7C}">
      <dgm:prSet/>
      <dgm:spPr/>
      <dgm:t>
        <a:bodyPr/>
        <a:lstStyle/>
        <a:p>
          <a:r>
            <a:rPr lang="pl-PL"/>
            <a:t>luki do uzupełnienia</a:t>
          </a:r>
          <a:endParaRPr lang="en-US"/>
        </a:p>
      </dgm:t>
    </dgm:pt>
    <dgm:pt modelId="{94811850-FFF7-4580-893C-3B951E8D0BA6}" type="parTrans" cxnId="{1AF8CFA0-B8A6-4859-B5BF-EA6CE17AB0D7}">
      <dgm:prSet/>
      <dgm:spPr/>
      <dgm:t>
        <a:bodyPr/>
        <a:lstStyle/>
        <a:p>
          <a:endParaRPr lang="en-US"/>
        </a:p>
      </dgm:t>
    </dgm:pt>
    <dgm:pt modelId="{5BB7EC42-4EDC-4760-89D8-0D77C8F07A67}" type="sibTrans" cxnId="{1AF8CFA0-B8A6-4859-B5BF-EA6CE17AB0D7}">
      <dgm:prSet/>
      <dgm:spPr/>
      <dgm:t>
        <a:bodyPr/>
        <a:lstStyle/>
        <a:p>
          <a:endParaRPr lang="en-US"/>
        </a:p>
      </dgm:t>
    </dgm:pt>
    <dgm:pt modelId="{D5C53F1E-C254-4923-98F8-295FED4BFAB2}" type="pres">
      <dgm:prSet presAssocID="{9070221D-D73D-4F2B-8B51-B1949BDD3BB9}" presName="outerComposite" presStyleCnt="0">
        <dgm:presLayoutVars>
          <dgm:chMax val="5"/>
          <dgm:dir/>
          <dgm:resizeHandles val="exact"/>
        </dgm:presLayoutVars>
      </dgm:prSet>
      <dgm:spPr/>
    </dgm:pt>
    <dgm:pt modelId="{069F55CC-202B-4634-81E6-FC11FD21081E}" type="pres">
      <dgm:prSet presAssocID="{9070221D-D73D-4F2B-8B51-B1949BDD3BB9}" presName="dummyMaxCanvas" presStyleCnt="0">
        <dgm:presLayoutVars/>
      </dgm:prSet>
      <dgm:spPr/>
    </dgm:pt>
    <dgm:pt modelId="{1B1A96E8-D80E-44BA-AE6D-FB49F42D62B3}" type="pres">
      <dgm:prSet presAssocID="{9070221D-D73D-4F2B-8B51-B1949BDD3BB9}" presName="FourNodes_1" presStyleLbl="node1" presStyleIdx="0" presStyleCnt="4">
        <dgm:presLayoutVars>
          <dgm:bulletEnabled val="1"/>
        </dgm:presLayoutVars>
      </dgm:prSet>
      <dgm:spPr/>
    </dgm:pt>
    <dgm:pt modelId="{9F76F080-FA43-46A9-B17B-59A5BE71F776}" type="pres">
      <dgm:prSet presAssocID="{9070221D-D73D-4F2B-8B51-B1949BDD3BB9}" presName="FourNodes_2" presStyleLbl="node1" presStyleIdx="1" presStyleCnt="4">
        <dgm:presLayoutVars>
          <dgm:bulletEnabled val="1"/>
        </dgm:presLayoutVars>
      </dgm:prSet>
      <dgm:spPr/>
    </dgm:pt>
    <dgm:pt modelId="{A50B531D-3786-462E-8762-2ECAD3145417}" type="pres">
      <dgm:prSet presAssocID="{9070221D-D73D-4F2B-8B51-B1949BDD3BB9}" presName="FourNodes_3" presStyleLbl="node1" presStyleIdx="2" presStyleCnt="4">
        <dgm:presLayoutVars>
          <dgm:bulletEnabled val="1"/>
        </dgm:presLayoutVars>
      </dgm:prSet>
      <dgm:spPr/>
    </dgm:pt>
    <dgm:pt modelId="{41FA4E0C-4FC2-4679-A5FE-CDA20304326D}" type="pres">
      <dgm:prSet presAssocID="{9070221D-D73D-4F2B-8B51-B1949BDD3BB9}" presName="FourNodes_4" presStyleLbl="node1" presStyleIdx="3" presStyleCnt="4">
        <dgm:presLayoutVars>
          <dgm:bulletEnabled val="1"/>
        </dgm:presLayoutVars>
      </dgm:prSet>
      <dgm:spPr/>
    </dgm:pt>
    <dgm:pt modelId="{4FD47580-5730-4489-885C-469ABC73E2F2}" type="pres">
      <dgm:prSet presAssocID="{9070221D-D73D-4F2B-8B51-B1949BDD3BB9}" presName="FourConn_1-2" presStyleLbl="fgAccFollowNode1" presStyleIdx="0" presStyleCnt="3">
        <dgm:presLayoutVars>
          <dgm:bulletEnabled val="1"/>
        </dgm:presLayoutVars>
      </dgm:prSet>
      <dgm:spPr/>
    </dgm:pt>
    <dgm:pt modelId="{90E8D090-BB32-45D4-A89D-551753D9E7EE}" type="pres">
      <dgm:prSet presAssocID="{9070221D-D73D-4F2B-8B51-B1949BDD3BB9}" presName="FourConn_2-3" presStyleLbl="fgAccFollowNode1" presStyleIdx="1" presStyleCnt="3">
        <dgm:presLayoutVars>
          <dgm:bulletEnabled val="1"/>
        </dgm:presLayoutVars>
      </dgm:prSet>
      <dgm:spPr/>
    </dgm:pt>
    <dgm:pt modelId="{C78B77DF-E086-4F3A-B5E8-22A54EBCE5CF}" type="pres">
      <dgm:prSet presAssocID="{9070221D-D73D-4F2B-8B51-B1949BDD3BB9}" presName="FourConn_3-4" presStyleLbl="fgAccFollowNode1" presStyleIdx="2" presStyleCnt="3">
        <dgm:presLayoutVars>
          <dgm:bulletEnabled val="1"/>
        </dgm:presLayoutVars>
      </dgm:prSet>
      <dgm:spPr/>
    </dgm:pt>
    <dgm:pt modelId="{47BC5DF2-7D85-462F-A987-EB059D7C38B7}" type="pres">
      <dgm:prSet presAssocID="{9070221D-D73D-4F2B-8B51-B1949BDD3BB9}" presName="FourNodes_1_text" presStyleLbl="node1" presStyleIdx="3" presStyleCnt="4">
        <dgm:presLayoutVars>
          <dgm:bulletEnabled val="1"/>
        </dgm:presLayoutVars>
      </dgm:prSet>
      <dgm:spPr/>
    </dgm:pt>
    <dgm:pt modelId="{22957C65-7CEA-4198-AFB8-7686A712A79A}" type="pres">
      <dgm:prSet presAssocID="{9070221D-D73D-4F2B-8B51-B1949BDD3BB9}" presName="FourNodes_2_text" presStyleLbl="node1" presStyleIdx="3" presStyleCnt="4">
        <dgm:presLayoutVars>
          <dgm:bulletEnabled val="1"/>
        </dgm:presLayoutVars>
      </dgm:prSet>
      <dgm:spPr/>
    </dgm:pt>
    <dgm:pt modelId="{9CA34AF9-6B19-4EAB-A86B-227661C453DA}" type="pres">
      <dgm:prSet presAssocID="{9070221D-D73D-4F2B-8B51-B1949BDD3BB9}" presName="FourNodes_3_text" presStyleLbl="node1" presStyleIdx="3" presStyleCnt="4">
        <dgm:presLayoutVars>
          <dgm:bulletEnabled val="1"/>
        </dgm:presLayoutVars>
      </dgm:prSet>
      <dgm:spPr/>
    </dgm:pt>
    <dgm:pt modelId="{FF47C15A-E4CE-4314-B25F-98A1BABEE522}" type="pres">
      <dgm:prSet presAssocID="{9070221D-D73D-4F2B-8B51-B1949BDD3BB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B931E01-8F00-456D-B9C3-7FCF596FACE4}" type="presOf" srcId="{F4EA9FD5-F4D1-4162-84B0-6474F49A9863}" destId="{C78B77DF-E086-4F3A-B5E8-22A54EBCE5CF}" srcOrd="0" destOrd="0" presId="urn:microsoft.com/office/officeart/2005/8/layout/vProcess5"/>
    <dgm:cxn modelId="{41C71113-8F2D-46AF-BF33-88D52B1BB3C3}" type="presOf" srcId="{3D523734-D914-47F1-9F36-B4C5821EAFDD}" destId="{A50B531D-3786-462E-8762-2ECAD3145417}" srcOrd="0" destOrd="0" presId="urn:microsoft.com/office/officeart/2005/8/layout/vProcess5"/>
    <dgm:cxn modelId="{E4868D14-C596-4C55-85CB-76802E8208B2}" type="presOf" srcId="{12B2A272-9C81-400C-8B71-53ECB5FFB510}" destId="{4FD47580-5730-4489-885C-469ABC73E2F2}" srcOrd="0" destOrd="0" presId="urn:microsoft.com/office/officeart/2005/8/layout/vProcess5"/>
    <dgm:cxn modelId="{2A087216-9D30-4C37-B6BB-13EA922EECD6}" type="presOf" srcId="{ECD8DA96-FBE1-4B76-8548-3CB53D5E62A8}" destId="{47BC5DF2-7D85-462F-A987-EB059D7C38B7}" srcOrd="1" destOrd="0" presId="urn:microsoft.com/office/officeart/2005/8/layout/vProcess5"/>
    <dgm:cxn modelId="{5A222B26-7409-495E-A3CB-E4A351BF8C33}" type="presOf" srcId="{8B429396-1D54-469D-A368-C4708ABABC7C}" destId="{41FA4E0C-4FC2-4679-A5FE-CDA20304326D}" srcOrd="0" destOrd="0" presId="urn:microsoft.com/office/officeart/2005/8/layout/vProcess5"/>
    <dgm:cxn modelId="{8E8A4F32-C2C6-4383-A3C0-BF73F05E9A29}" type="presOf" srcId="{2FE66ABE-4B91-465E-9E99-4E9F9CCA9C27}" destId="{90E8D090-BB32-45D4-A89D-551753D9E7EE}" srcOrd="0" destOrd="0" presId="urn:microsoft.com/office/officeart/2005/8/layout/vProcess5"/>
    <dgm:cxn modelId="{B5B1F36A-1F6B-4EFA-A614-700E1B083976}" srcId="{9070221D-D73D-4F2B-8B51-B1949BDD3BB9}" destId="{977DFCA1-FE2C-4C32-9581-07F02161BCBA}" srcOrd="1" destOrd="0" parTransId="{B80E6D0E-02D3-4D52-90EC-EDAF1DFB4D76}" sibTransId="{2FE66ABE-4B91-465E-9E99-4E9F9CCA9C27}"/>
    <dgm:cxn modelId="{C9D0076E-95E3-4098-9EA5-E065253DA558}" type="presOf" srcId="{ECD8DA96-FBE1-4B76-8548-3CB53D5E62A8}" destId="{1B1A96E8-D80E-44BA-AE6D-FB49F42D62B3}" srcOrd="0" destOrd="0" presId="urn:microsoft.com/office/officeart/2005/8/layout/vProcess5"/>
    <dgm:cxn modelId="{4F39579E-99F9-4D70-BC26-2095CC3A534A}" type="presOf" srcId="{977DFCA1-FE2C-4C32-9581-07F02161BCBA}" destId="{22957C65-7CEA-4198-AFB8-7686A712A79A}" srcOrd="1" destOrd="0" presId="urn:microsoft.com/office/officeart/2005/8/layout/vProcess5"/>
    <dgm:cxn modelId="{1AF8CFA0-B8A6-4859-B5BF-EA6CE17AB0D7}" srcId="{9070221D-D73D-4F2B-8B51-B1949BDD3BB9}" destId="{8B429396-1D54-469D-A368-C4708ABABC7C}" srcOrd="3" destOrd="0" parTransId="{94811850-FFF7-4580-893C-3B951E8D0BA6}" sibTransId="{5BB7EC42-4EDC-4760-89D8-0D77C8F07A67}"/>
    <dgm:cxn modelId="{3EA4E0A4-6FBE-40F6-9F65-CF1220DFF7EE}" srcId="{9070221D-D73D-4F2B-8B51-B1949BDD3BB9}" destId="{ECD8DA96-FBE1-4B76-8548-3CB53D5E62A8}" srcOrd="0" destOrd="0" parTransId="{4F427FFF-A6B2-4FD4-858B-4D8DB618F8AE}" sibTransId="{12B2A272-9C81-400C-8B71-53ECB5FFB510}"/>
    <dgm:cxn modelId="{E45091B4-FEE3-4944-AFE5-C1F68BE18EA7}" srcId="{9070221D-D73D-4F2B-8B51-B1949BDD3BB9}" destId="{3D523734-D914-47F1-9F36-B4C5821EAFDD}" srcOrd="2" destOrd="0" parTransId="{EEB2FE3F-7363-44C2-89AE-BBEDBF99EFF1}" sibTransId="{F4EA9FD5-F4D1-4162-84B0-6474F49A9863}"/>
    <dgm:cxn modelId="{09A496B5-CE71-488E-AD7D-66225FF5BE14}" type="presOf" srcId="{9070221D-D73D-4F2B-8B51-B1949BDD3BB9}" destId="{D5C53F1E-C254-4923-98F8-295FED4BFAB2}" srcOrd="0" destOrd="0" presId="urn:microsoft.com/office/officeart/2005/8/layout/vProcess5"/>
    <dgm:cxn modelId="{BFA4ECDA-99AB-4CC9-80BF-2B64E19B11C5}" type="presOf" srcId="{8B429396-1D54-469D-A368-C4708ABABC7C}" destId="{FF47C15A-E4CE-4314-B25F-98A1BABEE522}" srcOrd="1" destOrd="0" presId="urn:microsoft.com/office/officeart/2005/8/layout/vProcess5"/>
    <dgm:cxn modelId="{9A35EDE6-6899-4B41-AFDC-6DAAFD47B6EC}" type="presOf" srcId="{977DFCA1-FE2C-4C32-9581-07F02161BCBA}" destId="{9F76F080-FA43-46A9-B17B-59A5BE71F776}" srcOrd="0" destOrd="0" presId="urn:microsoft.com/office/officeart/2005/8/layout/vProcess5"/>
    <dgm:cxn modelId="{FEB884EE-DC16-4CC3-80E0-427193D56489}" type="presOf" srcId="{3D523734-D914-47F1-9F36-B4C5821EAFDD}" destId="{9CA34AF9-6B19-4EAB-A86B-227661C453DA}" srcOrd="1" destOrd="0" presId="urn:microsoft.com/office/officeart/2005/8/layout/vProcess5"/>
    <dgm:cxn modelId="{90110001-441D-4568-88C2-CB9538EDEE27}" type="presParOf" srcId="{D5C53F1E-C254-4923-98F8-295FED4BFAB2}" destId="{069F55CC-202B-4634-81E6-FC11FD21081E}" srcOrd="0" destOrd="0" presId="urn:microsoft.com/office/officeart/2005/8/layout/vProcess5"/>
    <dgm:cxn modelId="{78E494BD-CF28-4DC0-8B81-D5FDFF160D92}" type="presParOf" srcId="{D5C53F1E-C254-4923-98F8-295FED4BFAB2}" destId="{1B1A96E8-D80E-44BA-AE6D-FB49F42D62B3}" srcOrd="1" destOrd="0" presId="urn:microsoft.com/office/officeart/2005/8/layout/vProcess5"/>
    <dgm:cxn modelId="{1DFDBEAD-D4B3-4DC1-8B31-A44487CB5244}" type="presParOf" srcId="{D5C53F1E-C254-4923-98F8-295FED4BFAB2}" destId="{9F76F080-FA43-46A9-B17B-59A5BE71F776}" srcOrd="2" destOrd="0" presId="urn:microsoft.com/office/officeart/2005/8/layout/vProcess5"/>
    <dgm:cxn modelId="{3C67E2E2-36DA-4A1D-B3BA-D3C647228054}" type="presParOf" srcId="{D5C53F1E-C254-4923-98F8-295FED4BFAB2}" destId="{A50B531D-3786-462E-8762-2ECAD3145417}" srcOrd="3" destOrd="0" presId="urn:microsoft.com/office/officeart/2005/8/layout/vProcess5"/>
    <dgm:cxn modelId="{D727705A-4257-4E1E-BAA0-45EC956F8169}" type="presParOf" srcId="{D5C53F1E-C254-4923-98F8-295FED4BFAB2}" destId="{41FA4E0C-4FC2-4679-A5FE-CDA20304326D}" srcOrd="4" destOrd="0" presId="urn:microsoft.com/office/officeart/2005/8/layout/vProcess5"/>
    <dgm:cxn modelId="{1F830A55-1470-42DD-8846-D768C7CA65AA}" type="presParOf" srcId="{D5C53F1E-C254-4923-98F8-295FED4BFAB2}" destId="{4FD47580-5730-4489-885C-469ABC73E2F2}" srcOrd="5" destOrd="0" presId="urn:microsoft.com/office/officeart/2005/8/layout/vProcess5"/>
    <dgm:cxn modelId="{A7E74F7A-E321-45D1-AFB1-1C100A96E2D2}" type="presParOf" srcId="{D5C53F1E-C254-4923-98F8-295FED4BFAB2}" destId="{90E8D090-BB32-45D4-A89D-551753D9E7EE}" srcOrd="6" destOrd="0" presId="urn:microsoft.com/office/officeart/2005/8/layout/vProcess5"/>
    <dgm:cxn modelId="{462D88F2-2389-45EA-AAEC-45FAD7C831C2}" type="presParOf" srcId="{D5C53F1E-C254-4923-98F8-295FED4BFAB2}" destId="{C78B77DF-E086-4F3A-B5E8-22A54EBCE5CF}" srcOrd="7" destOrd="0" presId="urn:microsoft.com/office/officeart/2005/8/layout/vProcess5"/>
    <dgm:cxn modelId="{DE15E5BD-1A8C-4FB2-8E7B-86F38A5F97E9}" type="presParOf" srcId="{D5C53F1E-C254-4923-98F8-295FED4BFAB2}" destId="{47BC5DF2-7D85-462F-A987-EB059D7C38B7}" srcOrd="8" destOrd="0" presId="urn:microsoft.com/office/officeart/2005/8/layout/vProcess5"/>
    <dgm:cxn modelId="{36A9932E-C09D-41C4-96D6-1B9C40FC18FD}" type="presParOf" srcId="{D5C53F1E-C254-4923-98F8-295FED4BFAB2}" destId="{22957C65-7CEA-4198-AFB8-7686A712A79A}" srcOrd="9" destOrd="0" presId="urn:microsoft.com/office/officeart/2005/8/layout/vProcess5"/>
    <dgm:cxn modelId="{1F7C454B-9641-43A1-88B0-1EB15DD097C2}" type="presParOf" srcId="{D5C53F1E-C254-4923-98F8-295FED4BFAB2}" destId="{9CA34AF9-6B19-4EAB-A86B-227661C453DA}" srcOrd="10" destOrd="0" presId="urn:microsoft.com/office/officeart/2005/8/layout/vProcess5"/>
    <dgm:cxn modelId="{1D17C46D-E348-4DB0-90D5-370201E82F06}" type="presParOf" srcId="{D5C53F1E-C254-4923-98F8-295FED4BFAB2}" destId="{FF47C15A-E4CE-4314-B25F-98A1BABEE52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419DD-DBBC-4F0F-9086-CB49E880994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9BEBA8-EB48-4474-B4D5-57F122A0105E}">
      <dgm:prSet/>
      <dgm:spPr/>
      <dgm:t>
        <a:bodyPr/>
        <a:lstStyle/>
        <a:p>
          <a:r>
            <a:rPr lang="pl-PL" b="1" dirty="0" err="1"/>
            <a:t>You</a:t>
          </a:r>
          <a:r>
            <a:rPr lang="pl-PL" b="1" dirty="0"/>
            <a:t> </a:t>
          </a:r>
          <a:r>
            <a:rPr lang="pl-PL" b="1" dirty="0" err="1"/>
            <a:t>are</a:t>
          </a:r>
          <a:r>
            <a:rPr lang="pl-PL" b="1" dirty="0"/>
            <a:t> to </a:t>
          </a:r>
          <a:r>
            <a:rPr lang="pl-PL" b="1" dirty="0" err="1"/>
            <a:t>write</a:t>
          </a:r>
          <a:r>
            <a:rPr lang="pl-PL" b="1" dirty="0"/>
            <a:t> a </a:t>
          </a:r>
          <a:r>
            <a:rPr lang="pl-PL" b="1" dirty="0" err="1"/>
            <a:t>research</a:t>
          </a:r>
          <a:r>
            <a:rPr lang="pl-PL" b="1" dirty="0"/>
            <a:t> </a:t>
          </a:r>
          <a:r>
            <a:rPr lang="pl-PL" b="1" dirty="0" err="1"/>
            <a:t>paper</a:t>
          </a:r>
          <a:r>
            <a:rPr lang="pl-PL" b="1" dirty="0"/>
            <a:t> in </a:t>
          </a:r>
          <a:r>
            <a:rPr lang="pl-PL" b="1" dirty="0" err="1"/>
            <a:t>which</a:t>
          </a:r>
          <a:r>
            <a:rPr lang="pl-PL" b="1" dirty="0"/>
            <a:t> </a:t>
          </a:r>
          <a:r>
            <a:rPr lang="pl-PL" b="1" dirty="0" err="1"/>
            <a:t>you</a:t>
          </a:r>
          <a:r>
            <a:rPr lang="pl-PL" b="1" dirty="0"/>
            <a:t> </a:t>
          </a:r>
          <a:r>
            <a:rPr lang="pl-PL" b="1" dirty="0" err="1"/>
            <a:t>analyse</a:t>
          </a:r>
          <a:r>
            <a:rPr lang="pl-PL" b="1" dirty="0"/>
            <a:t> the </a:t>
          </a:r>
          <a:r>
            <a:rPr lang="pl-PL" b="1" dirty="0" err="1"/>
            <a:t>impact</a:t>
          </a:r>
          <a:r>
            <a:rPr lang="pl-PL" b="1" dirty="0"/>
            <a:t> of fair-trade </a:t>
          </a:r>
          <a:r>
            <a:rPr lang="pl-PL" b="1" dirty="0" err="1"/>
            <a:t>principles</a:t>
          </a:r>
          <a:r>
            <a:rPr lang="pl-PL" b="1" dirty="0"/>
            <a:t> on small-</a:t>
          </a:r>
          <a:r>
            <a:rPr lang="pl-PL" b="1" dirty="0" err="1"/>
            <a:t>scale</a:t>
          </a:r>
          <a:r>
            <a:rPr lang="pl-PL" b="1" dirty="0"/>
            <a:t> </a:t>
          </a:r>
          <a:r>
            <a:rPr lang="pl-PL" b="1" dirty="0" err="1"/>
            <a:t>coffee</a:t>
          </a:r>
          <a:r>
            <a:rPr lang="pl-PL" b="1" dirty="0"/>
            <a:t> </a:t>
          </a:r>
          <a:r>
            <a:rPr lang="pl-PL" b="1" dirty="0" err="1"/>
            <a:t>producers</a:t>
          </a:r>
          <a:r>
            <a:rPr lang="pl-PL" b="1" dirty="0"/>
            <a:t> in Central </a:t>
          </a:r>
          <a:r>
            <a:rPr lang="pl-PL" b="1" dirty="0" err="1"/>
            <a:t>Africa</a:t>
          </a:r>
          <a:r>
            <a:rPr lang="pl-PL" b="1" dirty="0"/>
            <a:t>. </a:t>
          </a:r>
          <a:endParaRPr lang="en-US" dirty="0"/>
        </a:p>
      </dgm:t>
    </dgm:pt>
    <dgm:pt modelId="{CDFC8827-47F6-46A8-A56F-767A76098B11}" type="parTrans" cxnId="{783DBED2-153F-4A13-835C-373ED0F238C1}">
      <dgm:prSet/>
      <dgm:spPr/>
      <dgm:t>
        <a:bodyPr/>
        <a:lstStyle/>
        <a:p>
          <a:endParaRPr lang="en-US"/>
        </a:p>
      </dgm:t>
    </dgm:pt>
    <dgm:pt modelId="{EE78628B-9E4A-474E-8963-6EA113CA9DBB}" type="sibTrans" cxnId="{783DBED2-153F-4A13-835C-373ED0F238C1}">
      <dgm:prSet/>
      <dgm:spPr/>
      <dgm:t>
        <a:bodyPr/>
        <a:lstStyle/>
        <a:p>
          <a:endParaRPr lang="en-US"/>
        </a:p>
      </dgm:t>
    </dgm:pt>
    <dgm:pt modelId="{5BC43CBF-DDBB-4832-875C-C6EBB2E6BECF}">
      <dgm:prSet/>
      <dgm:spPr/>
      <dgm:t>
        <a:bodyPr/>
        <a:lstStyle/>
        <a:p>
          <a:r>
            <a:rPr lang="pl-PL" b="1" dirty="0" err="1"/>
            <a:t>You</a:t>
          </a:r>
          <a:r>
            <a:rPr lang="pl-PL" b="1" dirty="0"/>
            <a:t> </a:t>
          </a:r>
          <a:r>
            <a:rPr lang="pl-PL" b="1" dirty="0" err="1"/>
            <a:t>have</a:t>
          </a:r>
          <a:r>
            <a:rPr lang="pl-PL" b="1" dirty="0"/>
            <a:t> </a:t>
          </a:r>
          <a:r>
            <a:rPr lang="pl-PL" b="1" dirty="0" err="1"/>
            <a:t>come</a:t>
          </a:r>
          <a:r>
            <a:rPr lang="pl-PL" b="1" dirty="0"/>
            <a:t> </a:t>
          </a:r>
          <a:r>
            <a:rPr lang="pl-PL" b="1" dirty="0" err="1"/>
            <a:t>across</a:t>
          </a:r>
          <a:r>
            <a:rPr lang="pl-PL" b="1" dirty="0"/>
            <a:t> the </a:t>
          </a:r>
          <a:r>
            <a:rPr lang="pl-PL" b="1" dirty="0" err="1"/>
            <a:t>following</a:t>
          </a:r>
          <a:r>
            <a:rPr lang="pl-PL" b="1" dirty="0"/>
            <a:t> </a:t>
          </a:r>
          <a:r>
            <a:rPr lang="pl-PL" b="1" dirty="0" err="1"/>
            <a:t>article</a:t>
          </a:r>
          <a:r>
            <a:rPr lang="pl-PL" b="1" dirty="0"/>
            <a:t> </a:t>
          </a:r>
          <a:r>
            <a:rPr lang="pl-PL" b="1" dirty="0" err="1"/>
            <a:t>dealing</a:t>
          </a:r>
          <a:r>
            <a:rPr lang="pl-PL" b="1" dirty="0"/>
            <a:t> with </a:t>
          </a:r>
          <a:r>
            <a:rPr lang="pl-PL" b="1" dirty="0" err="1"/>
            <a:t>this</a:t>
          </a:r>
          <a:r>
            <a:rPr lang="pl-PL" b="1" dirty="0"/>
            <a:t> </a:t>
          </a:r>
          <a:r>
            <a:rPr lang="pl-PL" b="1" dirty="0" err="1"/>
            <a:t>issue</a:t>
          </a:r>
          <a:r>
            <a:rPr lang="pl-PL" b="1" dirty="0"/>
            <a:t>. </a:t>
          </a:r>
          <a:r>
            <a:rPr lang="pl-PL" b="1" dirty="0" err="1"/>
            <a:t>Looking</a:t>
          </a:r>
          <a:r>
            <a:rPr lang="pl-PL" b="1" dirty="0"/>
            <a:t> </a:t>
          </a:r>
          <a:r>
            <a:rPr lang="pl-PL" b="1" dirty="0" err="1"/>
            <a:t>only</a:t>
          </a:r>
          <a:r>
            <a:rPr lang="pl-PL" b="1" dirty="0"/>
            <a:t> </a:t>
          </a:r>
          <a:r>
            <a:rPr lang="pl-PL" b="1" dirty="0" err="1"/>
            <a:t>at</a:t>
          </a:r>
          <a:r>
            <a:rPr lang="pl-PL" b="1" dirty="0"/>
            <a:t> the </a:t>
          </a:r>
          <a:r>
            <a:rPr lang="pl-PL" b="1" dirty="0" err="1"/>
            <a:t>topic</a:t>
          </a:r>
          <a:r>
            <a:rPr lang="pl-PL" b="1" dirty="0"/>
            <a:t> </a:t>
          </a:r>
          <a:r>
            <a:rPr lang="pl-PL" b="1" dirty="0" err="1"/>
            <a:t>sentence</a:t>
          </a:r>
          <a:r>
            <a:rPr lang="pl-PL" b="1" dirty="0"/>
            <a:t> of </a:t>
          </a:r>
          <a:r>
            <a:rPr lang="pl-PL" b="1" dirty="0" err="1"/>
            <a:t>each</a:t>
          </a:r>
          <a:r>
            <a:rPr lang="pl-PL" b="1" dirty="0"/>
            <a:t> </a:t>
          </a:r>
          <a:r>
            <a:rPr lang="pl-PL" b="1" dirty="0" err="1"/>
            <a:t>paragraph</a:t>
          </a:r>
          <a:r>
            <a:rPr lang="pl-PL" b="1" dirty="0"/>
            <a:t>, </a:t>
          </a:r>
          <a:r>
            <a:rPr lang="pl-PL" b="1" dirty="0" err="1"/>
            <a:t>check</a:t>
          </a:r>
          <a:r>
            <a:rPr lang="pl-PL" b="1" dirty="0"/>
            <a:t> </a:t>
          </a:r>
          <a:r>
            <a:rPr lang="pl-PL" b="1" dirty="0" err="1"/>
            <a:t>if</a:t>
          </a:r>
          <a:r>
            <a:rPr lang="pl-PL" b="1" dirty="0"/>
            <a:t> </a:t>
          </a:r>
          <a:r>
            <a:rPr lang="pl-PL" b="1" dirty="0" err="1"/>
            <a:t>this</a:t>
          </a:r>
          <a:r>
            <a:rPr lang="pl-PL" b="1" dirty="0"/>
            <a:t> </a:t>
          </a:r>
          <a:r>
            <a:rPr lang="pl-PL" b="1" dirty="0" err="1"/>
            <a:t>article</a:t>
          </a:r>
          <a:r>
            <a:rPr lang="pl-PL" b="1" dirty="0"/>
            <a:t> </a:t>
          </a:r>
          <a:r>
            <a:rPr lang="pl-PL" b="1" dirty="0" err="1"/>
            <a:t>is</a:t>
          </a:r>
          <a:r>
            <a:rPr lang="pl-PL" b="1" dirty="0"/>
            <a:t> </a:t>
          </a:r>
          <a:r>
            <a:rPr lang="pl-PL" b="1" dirty="0" err="1"/>
            <a:t>relevant</a:t>
          </a:r>
          <a:r>
            <a:rPr lang="pl-PL" b="1" dirty="0"/>
            <a:t> to </a:t>
          </a:r>
          <a:r>
            <a:rPr lang="pl-PL" b="1" dirty="0" err="1"/>
            <a:t>your</a:t>
          </a:r>
          <a:r>
            <a:rPr lang="pl-PL" b="1" dirty="0"/>
            <a:t> </a:t>
          </a:r>
          <a:r>
            <a:rPr lang="pl-PL" b="1" dirty="0" err="1"/>
            <a:t>research</a:t>
          </a:r>
          <a:r>
            <a:rPr lang="pl-PL" b="1" dirty="0"/>
            <a:t>.</a:t>
          </a:r>
          <a:endParaRPr lang="en-US" dirty="0"/>
        </a:p>
      </dgm:t>
    </dgm:pt>
    <dgm:pt modelId="{6C47ED4C-10E9-4A45-B873-656C172ADA0D}" type="parTrans" cxnId="{2658549C-B50F-454B-A825-F63B43CE1138}">
      <dgm:prSet/>
      <dgm:spPr/>
      <dgm:t>
        <a:bodyPr/>
        <a:lstStyle/>
        <a:p>
          <a:endParaRPr lang="en-US"/>
        </a:p>
      </dgm:t>
    </dgm:pt>
    <dgm:pt modelId="{33CCE034-D7FC-4AFF-897F-CA1B07B6D584}" type="sibTrans" cxnId="{2658549C-B50F-454B-A825-F63B43CE1138}">
      <dgm:prSet/>
      <dgm:spPr/>
      <dgm:t>
        <a:bodyPr/>
        <a:lstStyle/>
        <a:p>
          <a:endParaRPr lang="en-US"/>
        </a:p>
      </dgm:t>
    </dgm:pt>
    <dgm:pt modelId="{92B1C088-B412-4EAA-9FEC-8D29B347F7DA}">
      <dgm:prSet/>
      <dgm:spPr/>
      <dgm:t>
        <a:bodyPr/>
        <a:lstStyle/>
        <a:p>
          <a:r>
            <a:rPr lang="pl-PL" b="1"/>
            <a:t>Is its perspective explicitly mentioned? (economic, business, financial, global, ethical, consumer etc)</a:t>
          </a:r>
          <a:endParaRPr lang="en-US"/>
        </a:p>
      </dgm:t>
    </dgm:pt>
    <dgm:pt modelId="{618799CF-02E2-43AE-B0A3-6BEA2D12A4B7}" type="parTrans" cxnId="{9E07BCE7-A26C-4E32-BEC7-1DAACD2DF506}">
      <dgm:prSet/>
      <dgm:spPr/>
      <dgm:t>
        <a:bodyPr/>
        <a:lstStyle/>
        <a:p>
          <a:endParaRPr lang="en-US"/>
        </a:p>
      </dgm:t>
    </dgm:pt>
    <dgm:pt modelId="{5D26B2F7-41D0-4616-B66B-37F4432EF5F9}" type="sibTrans" cxnId="{9E07BCE7-A26C-4E32-BEC7-1DAACD2DF506}">
      <dgm:prSet/>
      <dgm:spPr/>
      <dgm:t>
        <a:bodyPr/>
        <a:lstStyle/>
        <a:p>
          <a:endParaRPr lang="en-US"/>
        </a:p>
      </dgm:t>
    </dgm:pt>
    <dgm:pt modelId="{CF0DC39C-C8A4-480C-B1E3-1FDF9258CD3A}">
      <dgm:prSet/>
      <dgm:spPr/>
      <dgm:t>
        <a:bodyPr/>
        <a:lstStyle/>
        <a:p>
          <a:r>
            <a:rPr lang="pl-PL" b="1" dirty="0" err="1"/>
            <a:t>Can</a:t>
          </a:r>
          <a:r>
            <a:rPr lang="pl-PL" b="1" dirty="0"/>
            <a:t> </a:t>
          </a:r>
          <a:r>
            <a:rPr lang="pl-PL" b="1" dirty="0" err="1"/>
            <a:t>you</a:t>
          </a:r>
          <a:r>
            <a:rPr lang="pl-PL" b="1" dirty="0"/>
            <a:t> </a:t>
          </a:r>
          <a:r>
            <a:rPr lang="pl-PL" b="1" dirty="0" err="1"/>
            <a:t>identify</a:t>
          </a:r>
          <a:r>
            <a:rPr lang="pl-PL" b="1" dirty="0"/>
            <a:t> the </a:t>
          </a:r>
          <a:r>
            <a:rPr lang="pl-PL" b="1" dirty="0" err="1"/>
            <a:t>writer’s</a:t>
          </a:r>
          <a:r>
            <a:rPr lang="pl-PL" b="1" dirty="0"/>
            <a:t> stance? (</a:t>
          </a:r>
          <a:r>
            <a:rPr lang="pl-PL" b="1" dirty="0" err="1"/>
            <a:t>confident</a:t>
          </a:r>
          <a:r>
            <a:rPr lang="pl-PL" b="1" dirty="0"/>
            <a:t>, </a:t>
          </a:r>
          <a:r>
            <a:rPr lang="pl-PL" b="1" dirty="0" err="1"/>
            <a:t>optimistic</a:t>
          </a:r>
          <a:r>
            <a:rPr lang="pl-PL" b="1" dirty="0"/>
            <a:t>, </a:t>
          </a:r>
          <a:r>
            <a:rPr lang="pl-PL" b="1" dirty="0" err="1"/>
            <a:t>pessimistic</a:t>
          </a:r>
          <a:r>
            <a:rPr lang="pl-PL" b="1" dirty="0"/>
            <a:t>, </a:t>
          </a:r>
          <a:r>
            <a:rPr lang="pl-PL" b="1" dirty="0" err="1"/>
            <a:t>objective</a:t>
          </a:r>
          <a:r>
            <a:rPr lang="pl-PL" b="1" dirty="0"/>
            <a:t>, </a:t>
          </a:r>
          <a:r>
            <a:rPr lang="pl-PL" b="1" dirty="0" err="1"/>
            <a:t>subjective</a:t>
          </a:r>
          <a:r>
            <a:rPr lang="pl-PL" b="1" dirty="0"/>
            <a:t>, </a:t>
          </a:r>
          <a:r>
            <a:rPr lang="pl-PL" b="1" dirty="0" err="1"/>
            <a:t>critical</a:t>
          </a:r>
          <a:r>
            <a:rPr lang="pl-PL" b="1" dirty="0"/>
            <a:t> </a:t>
          </a:r>
          <a:r>
            <a:rPr lang="pl-PL" b="1" dirty="0" err="1"/>
            <a:t>etc</a:t>
          </a:r>
          <a:r>
            <a:rPr lang="pl-PL" b="1" dirty="0"/>
            <a:t>)</a:t>
          </a:r>
          <a:endParaRPr lang="en-US" dirty="0"/>
        </a:p>
      </dgm:t>
    </dgm:pt>
    <dgm:pt modelId="{AAC1D301-9038-46F7-9A31-C7F966999E57}" type="parTrans" cxnId="{5E9A046A-0EDD-4F52-A21E-A7ABB6E44B7C}">
      <dgm:prSet/>
      <dgm:spPr/>
      <dgm:t>
        <a:bodyPr/>
        <a:lstStyle/>
        <a:p>
          <a:endParaRPr lang="en-US"/>
        </a:p>
      </dgm:t>
    </dgm:pt>
    <dgm:pt modelId="{79771559-E61D-4439-BD74-EEF978F87E64}" type="sibTrans" cxnId="{5E9A046A-0EDD-4F52-A21E-A7ABB6E44B7C}">
      <dgm:prSet/>
      <dgm:spPr/>
      <dgm:t>
        <a:bodyPr/>
        <a:lstStyle/>
        <a:p>
          <a:endParaRPr lang="en-US"/>
        </a:p>
      </dgm:t>
    </dgm:pt>
    <dgm:pt modelId="{E1B0F032-C56A-4962-8987-B0EF01E3FBF6}" type="pres">
      <dgm:prSet presAssocID="{997419DD-DBBC-4F0F-9086-CB49E8809949}" presName="linear" presStyleCnt="0">
        <dgm:presLayoutVars>
          <dgm:animLvl val="lvl"/>
          <dgm:resizeHandles val="exact"/>
        </dgm:presLayoutVars>
      </dgm:prSet>
      <dgm:spPr/>
    </dgm:pt>
    <dgm:pt modelId="{213C3425-F916-4CF1-9F72-3CD6BDE626BE}" type="pres">
      <dgm:prSet presAssocID="{D39BEBA8-EB48-4474-B4D5-57F122A010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42D332-36B2-453F-B216-78534629DDDE}" type="pres">
      <dgm:prSet presAssocID="{EE78628B-9E4A-474E-8963-6EA113CA9DBB}" presName="spacer" presStyleCnt="0"/>
      <dgm:spPr/>
    </dgm:pt>
    <dgm:pt modelId="{60B2624E-C5F7-471C-A212-79270A126CFF}" type="pres">
      <dgm:prSet presAssocID="{5BC43CBF-DDBB-4832-875C-C6EBB2E6BE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52E86F-5847-4B06-87F0-8869FD34E7EB}" type="pres">
      <dgm:prSet presAssocID="{33CCE034-D7FC-4AFF-897F-CA1B07B6D584}" presName="spacer" presStyleCnt="0"/>
      <dgm:spPr/>
    </dgm:pt>
    <dgm:pt modelId="{CCE777C3-DA39-4B28-B14E-4E7469D13558}" type="pres">
      <dgm:prSet presAssocID="{92B1C088-B412-4EAA-9FEC-8D29B347F7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C4572C-3716-4A01-9A8C-BEF7F09F6B99}" type="pres">
      <dgm:prSet presAssocID="{5D26B2F7-41D0-4616-B66B-37F4432EF5F9}" presName="spacer" presStyleCnt="0"/>
      <dgm:spPr/>
    </dgm:pt>
    <dgm:pt modelId="{728CEFB4-CBE1-48BA-9C3A-5AAFFC6249F2}" type="pres">
      <dgm:prSet presAssocID="{CF0DC39C-C8A4-480C-B1E3-1FDF9258CD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2AFD19-D9BD-4EDE-8C65-C7A025ADB472}" type="presOf" srcId="{997419DD-DBBC-4F0F-9086-CB49E8809949}" destId="{E1B0F032-C56A-4962-8987-B0EF01E3FBF6}" srcOrd="0" destOrd="0" presId="urn:microsoft.com/office/officeart/2005/8/layout/vList2"/>
    <dgm:cxn modelId="{5870E821-777D-4961-A52F-67DE12D74D83}" type="presOf" srcId="{92B1C088-B412-4EAA-9FEC-8D29B347F7DA}" destId="{CCE777C3-DA39-4B28-B14E-4E7469D13558}" srcOrd="0" destOrd="0" presId="urn:microsoft.com/office/officeart/2005/8/layout/vList2"/>
    <dgm:cxn modelId="{5E9A046A-0EDD-4F52-A21E-A7ABB6E44B7C}" srcId="{997419DD-DBBC-4F0F-9086-CB49E8809949}" destId="{CF0DC39C-C8A4-480C-B1E3-1FDF9258CD3A}" srcOrd="3" destOrd="0" parTransId="{AAC1D301-9038-46F7-9A31-C7F966999E57}" sibTransId="{79771559-E61D-4439-BD74-EEF978F87E64}"/>
    <dgm:cxn modelId="{2658549C-B50F-454B-A825-F63B43CE1138}" srcId="{997419DD-DBBC-4F0F-9086-CB49E8809949}" destId="{5BC43CBF-DDBB-4832-875C-C6EBB2E6BECF}" srcOrd="1" destOrd="0" parTransId="{6C47ED4C-10E9-4A45-B873-656C172ADA0D}" sibTransId="{33CCE034-D7FC-4AFF-897F-CA1B07B6D584}"/>
    <dgm:cxn modelId="{64354ABA-40A8-44A3-9B02-9B9CF5704011}" type="presOf" srcId="{D39BEBA8-EB48-4474-B4D5-57F122A0105E}" destId="{213C3425-F916-4CF1-9F72-3CD6BDE626BE}" srcOrd="0" destOrd="0" presId="urn:microsoft.com/office/officeart/2005/8/layout/vList2"/>
    <dgm:cxn modelId="{783DBED2-153F-4A13-835C-373ED0F238C1}" srcId="{997419DD-DBBC-4F0F-9086-CB49E8809949}" destId="{D39BEBA8-EB48-4474-B4D5-57F122A0105E}" srcOrd="0" destOrd="0" parTransId="{CDFC8827-47F6-46A8-A56F-767A76098B11}" sibTransId="{EE78628B-9E4A-474E-8963-6EA113CA9DBB}"/>
    <dgm:cxn modelId="{FC0DDFDD-BC8B-45A5-A72B-890AA34D295F}" type="presOf" srcId="{CF0DC39C-C8A4-480C-B1E3-1FDF9258CD3A}" destId="{728CEFB4-CBE1-48BA-9C3A-5AAFFC6249F2}" srcOrd="0" destOrd="0" presId="urn:microsoft.com/office/officeart/2005/8/layout/vList2"/>
    <dgm:cxn modelId="{B56995E2-7C03-4A01-89BD-C5BA1DC055FC}" type="presOf" srcId="{5BC43CBF-DDBB-4832-875C-C6EBB2E6BECF}" destId="{60B2624E-C5F7-471C-A212-79270A126CFF}" srcOrd="0" destOrd="0" presId="urn:microsoft.com/office/officeart/2005/8/layout/vList2"/>
    <dgm:cxn modelId="{9E07BCE7-A26C-4E32-BEC7-1DAACD2DF506}" srcId="{997419DD-DBBC-4F0F-9086-CB49E8809949}" destId="{92B1C088-B412-4EAA-9FEC-8D29B347F7DA}" srcOrd="2" destOrd="0" parTransId="{618799CF-02E2-43AE-B0A3-6BEA2D12A4B7}" sibTransId="{5D26B2F7-41D0-4616-B66B-37F4432EF5F9}"/>
    <dgm:cxn modelId="{4A6F8A3E-685D-4A68-A4A1-E44F87410302}" type="presParOf" srcId="{E1B0F032-C56A-4962-8987-B0EF01E3FBF6}" destId="{213C3425-F916-4CF1-9F72-3CD6BDE626BE}" srcOrd="0" destOrd="0" presId="urn:microsoft.com/office/officeart/2005/8/layout/vList2"/>
    <dgm:cxn modelId="{013D9261-1E9B-4676-BEC3-26A42F03CFB7}" type="presParOf" srcId="{E1B0F032-C56A-4962-8987-B0EF01E3FBF6}" destId="{EE42D332-36B2-453F-B216-78534629DDDE}" srcOrd="1" destOrd="0" presId="urn:microsoft.com/office/officeart/2005/8/layout/vList2"/>
    <dgm:cxn modelId="{1AEB29BB-9BED-4E70-8F47-A4D08E24E5E0}" type="presParOf" srcId="{E1B0F032-C56A-4962-8987-B0EF01E3FBF6}" destId="{60B2624E-C5F7-471C-A212-79270A126CFF}" srcOrd="2" destOrd="0" presId="urn:microsoft.com/office/officeart/2005/8/layout/vList2"/>
    <dgm:cxn modelId="{8AA11153-47F2-4AE5-A8C0-B6F31A097521}" type="presParOf" srcId="{E1B0F032-C56A-4962-8987-B0EF01E3FBF6}" destId="{CC52E86F-5847-4B06-87F0-8869FD34E7EB}" srcOrd="3" destOrd="0" presId="urn:microsoft.com/office/officeart/2005/8/layout/vList2"/>
    <dgm:cxn modelId="{B948C5A7-4A2B-4B3D-9524-D3A67691990F}" type="presParOf" srcId="{E1B0F032-C56A-4962-8987-B0EF01E3FBF6}" destId="{CCE777C3-DA39-4B28-B14E-4E7469D13558}" srcOrd="4" destOrd="0" presId="urn:microsoft.com/office/officeart/2005/8/layout/vList2"/>
    <dgm:cxn modelId="{2A81D1EB-A531-4394-A2CA-14694C539674}" type="presParOf" srcId="{E1B0F032-C56A-4962-8987-B0EF01E3FBF6}" destId="{39C4572C-3716-4A01-9A8C-BEF7F09F6B99}" srcOrd="5" destOrd="0" presId="urn:microsoft.com/office/officeart/2005/8/layout/vList2"/>
    <dgm:cxn modelId="{F0831CD7-4123-4E5A-9DC4-3AADE7F88624}" type="presParOf" srcId="{E1B0F032-C56A-4962-8987-B0EF01E3FBF6}" destId="{728CEFB4-CBE1-48BA-9C3A-5AAFFC6249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B5377-F478-4954-80D2-7911A41A257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72C466-15B6-48A0-A1D0-FC0F84083AB0}">
      <dgm:prSet/>
      <dgm:spPr/>
      <dgm:t>
        <a:bodyPr/>
        <a:lstStyle/>
        <a:p>
          <a:r>
            <a:rPr lang="pl-PL" dirty="0"/>
            <a:t>Select </a:t>
          </a:r>
          <a:r>
            <a:rPr lang="pl-PL" dirty="0" err="1"/>
            <a:t>some</a:t>
          </a:r>
          <a:r>
            <a:rPr lang="pl-PL" dirty="0"/>
            <a:t> </a:t>
          </a:r>
          <a:r>
            <a:rPr lang="pl-PL" dirty="0" err="1"/>
            <a:t>other</a:t>
          </a:r>
          <a:r>
            <a:rPr lang="pl-PL" dirty="0"/>
            <a:t> </a:t>
          </a:r>
          <a:r>
            <a:rPr lang="pl-PL" dirty="0" err="1"/>
            <a:t>sentences</a:t>
          </a:r>
          <a:r>
            <a:rPr lang="pl-PL" dirty="0"/>
            <a:t> in the </a:t>
          </a:r>
          <a:r>
            <a:rPr lang="pl-PL" dirty="0" err="1"/>
            <a:t>text</a:t>
          </a:r>
          <a:r>
            <a:rPr lang="pl-PL" dirty="0"/>
            <a:t>, </a:t>
          </a:r>
          <a:r>
            <a:rPr lang="pl-PL" dirty="0" err="1"/>
            <a:t>describe</a:t>
          </a:r>
          <a:r>
            <a:rPr lang="pl-PL" dirty="0"/>
            <a:t> </a:t>
          </a:r>
          <a:r>
            <a:rPr lang="pl-PL" dirty="0" err="1"/>
            <a:t>their</a:t>
          </a:r>
          <a:r>
            <a:rPr lang="pl-PL" dirty="0"/>
            <a:t> role in the </a:t>
          </a:r>
          <a:r>
            <a:rPr lang="pl-PL" dirty="0" err="1"/>
            <a:t>paragraph</a:t>
          </a:r>
          <a:r>
            <a:rPr lang="pl-PL" dirty="0"/>
            <a:t> and </a:t>
          </a:r>
          <a:r>
            <a:rPr lang="pl-PL" dirty="0" err="1"/>
            <a:t>give</a:t>
          </a:r>
          <a:r>
            <a:rPr lang="pl-PL" dirty="0"/>
            <a:t> </a:t>
          </a:r>
          <a:r>
            <a:rPr lang="pl-PL" dirty="0" err="1"/>
            <a:t>evidence</a:t>
          </a:r>
          <a:r>
            <a:rPr lang="pl-PL" dirty="0"/>
            <a:t> of </a:t>
          </a:r>
          <a:r>
            <a:rPr lang="pl-PL" dirty="0" err="1"/>
            <a:t>cohesion</a:t>
          </a:r>
          <a:endParaRPr lang="en-US" dirty="0"/>
        </a:p>
      </dgm:t>
    </dgm:pt>
    <dgm:pt modelId="{2BF7873C-BD92-4EE1-9990-969E41E28500}" type="parTrans" cxnId="{05E576C5-FC19-4464-BE2D-FC4891859745}">
      <dgm:prSet/>
      <dgm:spPr/>
      <dgm:t>
        <a:bodyPr/>
        <a:lstStyle/>
        <a:p>
          <a:endParaRPr lang="en-US"/>
        </a:p>
      </dgm:t>
    </dgm:pt>
    <dgm:pt modelId="{7E9F1944-BB3C-4450-9372-6CCD3960C89D}" type="sibTrans" cxnId="{05E576C5-FC19-4464-BE2D-FC4891859745}">
      <dgm:prSet/>
      <dgm:spPr/>
      <dgm:t>
        <a:bodyPr/>
        <a:lstStyle/>
        <a:p>
          <a:endParaRPr lang="en-US"/>
        </a:p>
      </dgm:t>
    </dgm:pt>
    <dgm:pt modelId="{7923FE38-2087-46C3-A3C1-0C28168D3159}">
      <dgm:prSet/>
      <dgm:spPr/>
      <dgm:t>
        <a:bodyPr/>
        <a:lstStyle/>
        <a:p>
          <a:r>
            <a:rPr lang="pl-PL" dirty="0" err="1"/>
            <a:t>Find</a:t>
          </a:r>
          <a:r>
            <a:rPr lang="pl-PL" dirty="0"/>
            <a:t> a </a:t>
          </a:r>
          <a:r>
            <a:rPr lang="pl-PL" dirty="0" err="1"/>
            <a:t>sentence</a:t>
          </a:r>
          <a:r>
            <a:rPr lang="pl-PL" dirty="0"/>
            <a:t> in the </a:t>
          </a:r>
          <a:r>
            <a:rPr lang="pl-PL" dirty="0" err="1"/>
            <a:t>text</a:t>
          </a:r>
          <a:r>
            <a:rPr lang="pl-PL" dirty="0"/>
            <a:t> </a:t>
          </a:r>
          <a:r>
            <a:rPr lang="pl-PL" dirty="0" err="1"/>
            <a:t>that</a:t>
          </a:r>
          <a:r>
            <a:rPr lang="pl-PL" dirty="0"/>
            <a:t>  </a:t>
          </a:r>
          <a:r>
            <a:rPr lang="pl-PL" dirty="0" err="1"/>
            <a:t>does</a:t>
          </a:r>
          <a:r>
            <a:rPr lang="pl-PL" dirty="0"/>
            <a:t> not </a:t>
          </a:r>
          <a:r>
            <a:rPr lang="pl-PL" dirty="0" err="1"/>
            <a:t>meet</a:t>
          </a:r>
          <a:r>
            <a:rPr lang="pl-PL" dirty="0"/>
            <a:t> the </a:t>
          </a:r>
          <a:r>
            <a:rPr lang="pl-PL" dirty="0" err="1"/>
            <a:t>discussed</a:t>
          </a:r>
          <a:r>
            <a:rPr lang="pl-PL" dirty="0"/>
            <a:t> </a:t>
          </a:r>
          <a:r>
            <a:rPr lang="pl-PL" dirty="0" err="1"/>
            <a:t>criteria</a:t>
          </a:r>
          <a:r>
            <a:rPr lang="pl-PL" dirty="0"/>
            <a:t> of </a:t>
          </a:r>
          <a:r>
            <a:rPr lang="pl-PL" dirty="0" err="1"/>
            <a:t>coherence</a:t>
          </a:r>
          <a:r>
            <a:rPr lang="pl-PL" dirty="0"/>
            <a:t> and </a:t>
          </a:r>
          <a:r>
            <a:rPr lang="pl-PL" dirty="0" err="1"/>
            <a:t>cohesion</a:t>
          </a:r>
          <a:r>
            <a:rPr lang="pl-PL" dirty="0"/>
            <a:t> and </a:t>
          </a:r>
          <a:r>
            <a:rPr lang="pl-PL" dirty="0" err="1"/>
            <a:t>suggest</a:t>
          </a:r>
          <a:r>
            <a:rPr lang="pl-PL" dirty="0"/>
            <a:t> </a:t>
          </a:r>
          <a:r>
            <a:rPr lang="pl-PL" dirty="0" err="1"/>
            <a:t>possible</a:t>
          </a:r>
          <a:r>
            <a:rPr lang="pl-PL" dirty="0"/>
            <a:t> </a:t>
          </a:r>
          <a:r>
            <a:rPr lang="pl-PL" dirty="0" err="1"/>
            <a:t>improvements</a:t>
          </a:r>
          <a:r>
            <a:rPr lang="pl-PL" dirty="0"/>
            <a:t>.</a:t>
          </a:r>
          <a:endParaRPr lang="en-US" dirty="0"/>
        </a:p>
      </dgm:t>
    </dgm:pt>
    <dgm:pt modelId="{27059EED-57AF-4FDD-9F06-84862336E2BA}" type="parTrans" cxnId="{69615025-04AD-431C-82EF-225DB7A8E483}">
      <dgm:prSet/>
      <dgm:spPr/>
      <dgm:t>
        <a:bodyPr/>
        <a:lstStyle/>
        <a:p>
          <a:endParaRPr lang="en-US"/>
        </a:p>
      </dgm:t>
    </dgm:pt>
    <dgm:pt modelId="{739E4780-854C-477B-A9BB-9FB43545DA0A}" type="sibTrans" cxnId="{69615025-04AD-431C-82EF-225DB7A8E483}">
      <dgm:prSet/>
      <dgm:spPr/>
      <dgm:t>
        <a:bodyPr/>
        <a:lstStyle/>
        <a:p>
          <a:endParaRPr lang="en-US"/>
        </a:p>
      </dgm:t>
    </dgm:pt>
    <dgm:pt modelId="{96AE2AE6-A7C6-4C66-A580-28412883DCEE}" type="pres">
      <dgm:prSet presAssocID="{D1DB5377-F478-4954-80D2-7911A41A25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4DF54C-D012-49CE-A51D-FFCF44DCF0FF}" type="pres">
      <dgm:prSet presAssocID="{5772C466-15B6-48A0-A1D0-FC0F84083AB0}" presName="hierRoot1" presStyleCnt="0"/>
      <dgm:spPr/>
    </dgm:pt>
    <dgm:pt modelId="{4D8E2574-AF73-4904-87E6-A12A7BB730BF}" type="pres">
      <dgm:prSet presAssocID="{5772C466-15B6-48A0-A1D0-FC0F84083AB0}" presName="composite" presStyleCnt="0"/>
      <dgm:spPr/>
    </dgm:pt>
    <dgm:pt modelId="{B81B6D15-5AB9-40A5-B419-EBE4CF83CC9B}" type="pres">
      <dgm:prSet presAssocID="{5772C466-15B6-48A0-A1D0-FC0F84083AB0}" presName="background" presStyleLbl="node0" presStyleIdx="0" presStyleCnt="2"/>
      <dgm:spPr/>
    </dgm:pt>
    <dgm:pt modelId="{89D01ABD-FDDC-48DB-84F0-6B9D7EBF7CD3}" type="pres">
      <dgm:prSet presAssocID="{5772C466-15B6-48A0-A1D0-FC0F84083AB0}" presName="text" presStyleLbl="fgAcc0" presStyleIdx="0" presStyleCnt="2">
        <dgm:presLayoutVars>
          <dgm:chPref val="3"/>
        </dgm:presLayoutVars>
      </dgm:prSet>
      <dgm:spPr/>
    </dgm:pt>
    <dgm:pt modelId="{E7AF1C7B-072B-4FA6-A63E-8168472FCB0B}" type="pres">
      <dgm:prSet presAssocID="{5772C466-15B6-48A0-A1D0-FC0F84083AB0}" presName="hierChild2" presStyleCnt="0"/>
      <dgm:spPr/>
    </dgm:pt>
    <dgm:pt modelId="{6981F545-4565-4305-93A3-42D4F32BD45C}" type="pres">
      <dgm:prSet presAssocID="{7923FE38-2087-46C3-A3C1-0C28168D3159}" presName="hierRoot1" presStyleCnt="0"/>
      <dgm:spPr/>
    </dgm:pt>
    <dgm:pt modelId="{BC7D8648-B8B1-440E-B027-90F379175AD8}" type="pres">
      <dgm:prSet presAssocID="{7923FE38-2087-46C3-A3C1-0C28168D3159}" presName="composite" presStyleCnt="0"/>
      <dgm:spPr/>
    </dgm:pt>
    <dgm:pt modelId="{FD4675FB-EC51-4C1A-BD02-2619A187A7A0}" type="pres">
      <dgm:prSet presAssocID="{7923FE38-2087-46C3-A3C1-0C28168D3159}" presName="background" presStyleLbl="node0" presStyleIdx="1" presStyleCnt="2"/>
      <dgm:spPr/>
    </dgm:pt>
    <dgm:pt modelId="{2267A227-D5A9-4583-85B3-89A75EC4355F}" type="pres">
      <dgm:prSet presAssocID="{7923FE38-2087-46C3-A3C1-0C28168D3159}" presName="text" presStyleLbl="fgAcc0" presStyleIdx="1" presStyleCnt="2">
        <dgm:presLayoutVars>
          <dgm:chPref val="3"/>
        </dgm:presLayoutVars>
      </dgm:prSet>
      <dgm:spPr/>
    </dgm:pt>
    <dgm:pt modelId="{6164184E-14BB-4C01-9419-208F4001C046}" type="pres">
      <dgm:prSet presAssocID="{7923FE38-2087-46C3-A3C1-0C28168D3159}" presName="hierChild2" presStyleCnt="0"/>
      <dgm:spPr/>
    </dgm:pt>
  </dgm:ptLst>
  <dgm:cxnLst>
    <dgm:cxn modelId="{69615025-04AD-431C-82EF-225DB7A8E483}" srcId="{D1DB5377-F478-4954-80D2-7911A41A2573}" destId="{7923FE38-2087-46C3-A3C1-0C28168D3159}" srcOrd="1" destOrd="0" parTransId="{27059EED-57AF-4FDD-9F06-84862336E2BA}" sibTransId="{739E4780-854C-477B-A9BB-9FB43545DA0A}"/>
    <dgm:cxn modelId="{E96D3E5D-52F6-4259-9250-222905681EC9}" type="presOf" srcId="{5772C466-15B6-48A0-A1D0-FC0F84083AB0}" destId="{89D01ABD-FDDC-48DB-84F0-6B9D7EBF7CD3}" srcOrd="0" destOrd="0" presId="urn:microsoft.com/office/officeart/2005/8/layout/hierarchy1"/>
    <dgm:cxn modelId="{9910676C-6263-4F00-886B-690D6C2F54F7}" type="presOf" srcId="{D1DB5377-F478-4954-80D2-7911A41A2573}" destId="{96AE2AE6-A7C6-4C66-A580-28412883DCEE}" srcOrd="0" destOrd="0" presId="urn:microsoft.com/office/officeart/2005/8/layout/hierarchy1"/>
    <dgm:cxn modelId="{05E576C5-FC19-4464-BE2D-FC4891859745}" srcId="{D1DB5377-F478-4954-80D2-7911A41A2573}" destId="{5772C466-15B6-48A0-A1D0-FC0F84083AB0}" srcOrd="0" destOrd="0" parTransId="{2BF7873C-BD92-4EE1-9990-969E41E28500}" sibTransId="{7E9F1944-BB3C-4450-9372-6CCD3960C89D}"/>
    <dgm:cxn modelId="{E98350E2-3ED6-4047-B72B-10FB4C24EA42}" type="presOf" srcId="{7923FE38-2087-46C3-A3C1-0C28168D3159}" destId="{2267A227-D5A9-4583-85B3-89A75EC4355F}" srcOrd="0" destOrd="0" presId="urn:microsoft.com/office/officeart/2005/8/layout/hierarchy1"/>
    <dgm:cxn modelId="{FEC98DAD-59FD-4D10-9260-09E70521E132}" type="presParOf" srcId="{96AE2AE6-A7C6-4C66-A580-28412883DCEE}" destId="{CF4DF54C-D012-49CE-A51D-FFCF44DCF0FF}" srcOrd="0" destOrd="0" presId="urn:microsoft.com/office/officeart/2005/8/layout/hierarchy1"/>
    <dgm:cxn modelId="{8E74704D-7C74-41F1-A010-A099C6036B2A}" type="presParOf" srcId="{CF4DF54C-D012-49CE-A51D-FFCF44DCF0FF}" destId="{4D8E2574-AF73-4904-87E6-A12A7BB730BF}" srcOrd="0" destOrd="0" presId="urn:microsoft.com/office/officeart/2005/8/layout/hierarchy1"/>
    <dgm:cxn modelId="{63958BB1-7029-4DB4-B56E-04B8C1F2A675}" type="presParOf" srcId="{4D8E2574-AF73-4904-87E6-A12A7BB730BF}" destId="{B81B6D15-5AB9-40A5-B419-EBE4CF83CC9B}" srcOrd="0" destOrd="0" presId="urn:microsoft.com/office/officeart/2005/8/layout/hierarchy1"/>
    <dgm:cxn modelId="{68E41526-4786-4328-9030-C5F95D915BB6}" type="presParOf" srcId="{4D8E2574-AF73-4904-87E6-A12A7BB730BF}" destId="{89D01ABD-FDDC-48DB-84F0-6B9D7EBF7CD3}" srcOrd="1" destOrd="0" presId="urn:microsoft.com/office/officeart/2005/8/layout/hierarchy1"/>
    <dgm:cxn modelId="{E6E4D773-EDBF-4228-B011-9C6A2CF6FECD}" type="presParOf" srcId="{CF4DF54C-D012-49CE-A51D-FFCF44DCF0FF}" destId="{E7AF1C7B-072B-4FA6-A63E-8168472FCB0B}" srcOrd="1" destOrd="0" presId="urn:microsoft.com/office/officeart/2005/8/layout/hierarchy1"/>
    <dgm:cxn modelId="{5AF7C596-D59D-47E1-BE54-9BC4AA114F9D}" type="presParOf" srcId="{96AE2AE6-A7C6-4C66-A580-28412883DCEE}" destId="{6981F545-4565-4305-93A3-42D4F32BD45C}" srcOrd="1" destOrd="0" presId="urn:microsoft.com/office/officeart/2005/8/layout/hierarchy1"/>
    <dgm:cxn modelId="{558AF356-78A8-4473-AF9F-BF96D0F47684}" type="presParOf" srcId="{6981F545-4565-4305-93A3-42D4F32BD45C}" destId="{BC7D8648-B8B1-440E-B027-90F379175AD8}" srcOrd="0" destOrd="0" presId="urn:microsoft.com/office/officeart/2005/8/layout/hierarchy1"/>
    <dgm:cxn modelId="{2E15D300-B8EC-426A-9E69-D767A2D7189D}" type="presParOf" srcId="{BC7D8648-B8B1-440E-B027-90F379175AD8}" destId="{FD4675FB-EC51-4C1A-BD02-2619A187A7A0}" srcOrd="0" destOrd="0" presId="urn:microsoft.com/office/officeart/2005/8/layout/hierarchy1"/>
    <dgm:cxn modelId="{1F02D61E-DA3B-4F0A-8DAF-35FB2CBA8131}" type="presParOf" srcId="{BC7D8648-B8B1-440E-B027-90F379175AD8}" destId="{2267A227-D5A9-4583-85B3-89A75EC4355F}" srcOrd="1" destOrd="0" presId="urn:microsoft.com/office/officeart/2005/8/layout/hierarchy1"/>
    <dgm:cxn modelId="{CEE87D16-E817-4503-9115-4955E5AEEB3A}" type="presParOf" srcId="{6981F545-4565-4305-93A3-42D4F32BD45C}" destId="{6164184E-14BB-4C01-9419-208F4001C0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A96E8-D80E-44BA-AE6D-FB49F42D62B3}">
      <dsp:nvSpPr>
        <dsp:cNvPr id="0" name=""/>
        <dsp:cNvSpPr/>
      </dsp:nvSpPr>
      <dsp:spPr>
        <a:xfrm>
          <a:off x="0" y="0"/>
          <a:ext cx="8742263" cy="8116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ROZUMIENIE TEKSTU PISANEGO           </a:t>
          </a:r>
          <a:endParaRPr lang="en-US" sz="3500" kern="1200"/>
        </a:p>
      </dsp:txBody>
      <dsp:txXfrm>
        <a:off x="23773" y="23773"/>
        <a:ext cx="7797822" cy="764123"/>
      </dsp:txXfrm>
    </dsp:sp>
    <dsp:sp modelId="{9F76F080-FA43-46A9-B17B-59A5BE71F776}">
      <dsp:nvSpPr>
        <dsp:cNvPr id="0" name=""/>
        <dsp:cNvSpPr/>
      </dsp:nvSpPr>
      <dsp:spPr>
        <a:xfrm>
          <a:off x="732164" y="959245"/>
          <a:ext cx="8742263" cy="8116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10 PKT</a:t>
          </a:r>
          <a:endParaRPr lang="en-US" sz="3500" kern="1200"/>
        </a:p>
      </dsp:txBody>
      <dsp:txXfrm>
        <a:off x="755937" y="983018"/>
        <a:ext cx="7434967" cy="764123"/>
      </dsp:txXfrm>
    </dsp:sp>
    <dsp:sp modelId="{A50B531D-3786-462E-8762-2ECAD3145417}">
      <dsp:nvSpPr>
        <dsp:cNvPr id="0" name=""/>
        <dsp:cNvSpPr/>
      </dsp:nvSpPr>
      <dsp:spPr>
        <a:xfrm>
          <a:off x="1453401" y="1918490"/>
          <a:ext cx="8742263" cy="811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multiple choice</a:t>
          </a:r>
          <a:endParaRPr lang="en-US" sz="3500" kern="1200"/>
        </a:p>
      </dsp:txBody>
      <dsp:txXfrm>
        <a:off x="1477174" y="1942263"/>
        <a:ext cx="7445895" cy="764123"/>
      </dsp:txXfrm>
    </dsp:sp>
    <dsp:sp modelId="{41FA4E0C-4FC2-4679-A5FE-CDA20304326D}">
      <dsp:nvSpPr>
        <dsp:cNvPr id="0" name=""/>
        <dsp:cNvSpPr/>
      </dsp:nvSpPr>
      <dsp:spPr>
        <a:xfrm>
          <a:off x="2185565" y="2877735"/>
          <a:ext cx="8742263" cy="8116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luki do uzupełnienia</a:t>
          </a:r>
          <a:endParaRPr lang="en-US" sz="3500" kern="1200"/>
        </a:p>
      </dsp:txBody>
      <dsp:txXfrm>
        <a:off x="2209338" y="2901508"/>
        <a:ext cx="7434967" cy="764123"/>
      </dsp:txXfrm>
    </dsp:sp>
    <dsp:sp modelId="{4FD47580-5730-4489-885C-469ABC73E2F2}">
      <dsp:nvSpPr>
        <dsp:cNvPr id="0" name=""/>
        <dsp:cNvSpPr/>
      </dsp:nvSpPr>
      <dsp:spPr>
        <a:xfrm>
          <a:off x="8214678" y="621664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33384" y="621664"/>
        <a:ext cx="290172" cy="397007"/>
      </dsp:txXfrm>
    </dsp:sp>
    <dsp:sp modelId="{90E8D090-BB32-45D4-A89D-551753D9E7EE}">
      <dsp:nvSpPr>
        <dsp:cNvPr id="0" name=""/>
        <dsp:cNvSpPr/>
      </dsp:nvSpPr>
      <dsp:spPr>
        <a:xfrm>
          <a:off x="8946842" y="1580910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65548" y="1580910"/>
        <a:ext cx="290172" cy="397007"/>
      </dsp:txXfrm>
    </dsp:sp>
    <dsp:sp modelId="{C78B77DF-E086-4F3A-B5E8-22A54EBCE5CF}">
      <dsp:nvSpPr>
        <dsp:cNvPr id="0" name=""/>
        <dsp:cNvSpPr/>
      </dsp:nvSpPr>
      <dsp:spPr>
        <a:xfrm>
          <a:off x="9668079" y="2540155"/>
          <a:ext cx="527584" cy="5275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86785" y="2540155"/>
        <a:ext cx="290172" cy="397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C3425-F916-4CF1-9F72-3CD6BDE626BE}">
      <dsp:nvSpPr>
        <dsp:cNvPr id="0" name=""/>
        <dsp:cNvSpPr/>
      </dsp:nvSpPr>
      <dsp:spPr>
        <a:xfrm>
          <a:off x="0" y="440959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You</a:t>
          </a:r>
          <a:r>
            <a:rPr lang="pl-PL" sz="2000" b="1" kern="1200" dirty="0"/>
            <a:t> </a:t>
          </a:r>
          <a:r>
            <a:rPr lang="pl-PL" sz="2000" b="1" kern="1200" dirty="0" err="1"/>
            <a:t>are</a:t>
          </a:r>
          <a:r>
            <a:rPr lang="pl-PL" sz="2000" b="1" kern="1200" dirty="0"/>
            <a:t> to </a:t>
          </a:r>
          <a:r>
            <a:rPr lang="pl-PL" sz="2000" b="1" kern="1200" dirty="0" err="1"/>
            <a:t>write</a:t>
          </a:r>
          <a:r>
            <a:rPr lang="pl-PL" sz="2000" b="1" kern="1200" dirty="0"/>
            <a:t> a </a:t>
          </a:r>
          <a:r>
            <a:rPr lang="pl-PL" sz="2000" b="1" kern="1200" dirty="0" err="1"/>
            <a:t>research</a:t>
          </a:r>
          <a:r>
            <a:rPr lang="pl-PL" sz="2000" b="1" kern="1200" dirty="0"/>
            <a:t> </a:t>
          </a:r>
          <a:r>
            <a:rPr lang="pl-PL" sz="2000" b="1" kern="1200" dirty="0" err="1"/>
            <a:t>paper</a:t>
          </a:r>
          <a:r>
            <a:rPr lang="pl-PL" sz="2000" b="1" kern="1200" dirty="0"/>
            <a:t> in </a:t>
          </a:r>
          <a:r>
            <a:rPr lang="pl-PL" sz="2000" b="1" kern="1200" dirty="0" err="1"/>
            <a:t>which</a:t>
          </a:r>
          <a:r>
            <a:rPr lang="pl-PL" sz="2000" b="1" kern="1200" dirty="0"/>
            <a:t> </a:t>
          </a:r>
          <a:r>
            <a:rPr lang="pl-PL" sz="2000" b="1" kern="1200" dirty="0" err="1"/>
            <a:t>you</a:t>
          </a:r>
          <a:r>
            <a:rPr lang="pl-PL" sz="2000" b="1" kern="1200" dirty="0"/>
            <a:t> </a:t>
          </a:r>
          <a:r>
            <a:rPr lang="pl-PL" sz="2000" b="1" kern="1200" dirty="0" err="1"/>
            <a:t>analyse</a:t>
          </a:r>
          <a:r>
            <a:rPr lang="pl-PL" sz="2000" b="1" kern="1200" dirty="0"/>
            <a:t> the </a:t>
          </a:r>
          <a:r>
            <a:rPr lang="pl-PL" sz="2000" b="1" kern="1200" dirty="0" err="1"/>
            <a:t>impact</a:t>
          </a:r>
          <a:r>
            <a:rPr lang="pl-PL" sz="2000" b="1" kern="1200" dirty="0"/>
            <a:t> of fair-trade </a:t>
          </a:r>
          <a:r>
            <a:rPr lang="pl-PL" sz="2000" b="1" kern="1200" dirty="0" err="1"/>
            <a:t>principles</a:t>
          </a:r>
          <a:r>
            <a:rPr lang="pl-PL" sz="2000" b="1" kern="1200" dirty="0"/>
            <a:t> on small-</a:t>
          </a:r>
          <a:r>
            <a:rPr lang="pl-PL" sz="2000" b="1" kern="1200" dirty="0" err="1"/>
            <a:t>scale</a:t>
          </a:r>
          <a:r>
            <a:rPr lang="pl-PL" sz="2000" b="1" kern="1200" dirty="0"/>
            <a:t> </a:t>
          </a:r>
          <a:r>
            <a:rPr lang="pl-PL" sz="2000" b="1" kern="1200" dirty="0" err="1"/>
            <a:t>coffee</a:t>
          </a:r>
          <a:r>
            <a:rPr lang="pl-PL" sz="2000" b="1" kern="1200" dirty="0"/>
            <a:t> </a:t>
          </a:r>
          <a:r>
            <a:rPr lang="pl-PL" sz="2000" b="1" kern="1200" dirty="0" err="1"/>
            <a:t>producers</a:t>
          </a:r>
          <a:r>
            <a:rPr lang="pl-PL" sz="2000" b="1" kern="1200" dirty="0"/>
            <a:t> in Central </a:t>
          </a:r>
          <a:r>
            <a:rPr lang="pl-PL" sz="2000" b="1" kern="1200" dirty="0" err="1"/>
            <a:t>Africa</a:t>
          </a:r>
          <a:r>
            <a:rPr lang="pl-PL" sz="2000" b="1" kern="1200" dirty="0"/>
            <a:t>. </a:t>
          </a:r>
          <a:endParaRPr lang="en-US" sz="2000" kern="1200" dirty="0"/>
        </a:p>
      </dsp:txBody>
      <dsp:txXfrm>
        <a:off x="53688" y="494647"/>
        <a:ext cx="6559457" cy="992424"/>
      </dsp:txXfrm>
    </dsp:sp>
    <dsp:sp modelId="{60B2624E-C5F7-471C-A212-79270A126CFF}">
      <dsp:nvSpPr>
        <dsp:cNvPr id="0" name=""/>
        <dsp:cNvSpPr/>
      </dsp:nvSpPr>
      <dsp:spPr>
        <a:xfrm>
          <a:off x="0" y="1598359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You</a:t>
          </a:r>
          <a:r>
            <a:rPr lang="pl-PL" sz="2000" b="1" kern="1200" dirty="0"/>
            <a:t> </a:t>
          </a:r>
          <a:r>
            <a:rPr lang="pl-PL" sz="2000" b="1" kern="1200" dirty="0" err="1"/>
            <a:t>have</a:t>
          </a:r>
          <a:r>
            <a:rPr lang="pl-PL" sz="2000" b="1" kern="1200" dirty="0"/>
            <a:t> </a:t>
          </a:r>
          <a:r>
            <a:rPr lang="pl-PL" sz="2000" b="1" kern="1200" dirty="0" err="1"/>
            <a:t>come</a:t>
          </a:r>
          <a:r>
            <a:rPr lang="pl-PL" sz="2000" b="1" kern="1200" dirty="0"/>
            <a:t> </a:t>
          </a:r>
          <a:r>
            <a:rPr lang="pl-PL" sz="2000" b="1" kern="1200" dirty="0" err="1"/>
            <a:t>across</a:t>
          </a:r>
          <a:r>
            <a:rPr lang="pl-PL" sz="2000" b="1" kern="1200" dirty="0"/>
            <a:t> the </a:t>
          </a:r>
          <a:r>
            <a:rPr lang="pl-PL" sz="2000" b="1" kern="1200" dirty="0" err="1"/>
            <a:t>following</a:t>
          </a:r>
          <a:r>
            <a:rPr lang="pl-PL" sz="2000" b="1" kern="1200" dirty="0"/>
            <a:t> </a:t>
          </a:r>
          <a:r>
            <a:rPr lang="pl-PL" sz="2000" b="1" kern="1200" dirty="0" err="1"/>
            <a:t>article</a:t>
          </a:r>
          <a:r>
            <a:rPr lang="pl-PL" sz="2000" b="1" kern="1200" dirty="0"/>
            <a:t> </a:t>
          </a:r>
          <a:r>
            <a:rPr lang="pl-PL" sz="2000" b="1" kern="1200" dirty="0" err="1"/>
            <a:t>dealing</a:t>
          </a:r>
          <a:r>
            <a:rPr lang="pl-PL" sz="2000" b="1" kern="1200" dirty="0"/>
            <a:t> with </a:t>
          </a:r>
          <a:r>
            <a:rPr lang="pl-PL" sz="2000" b="1" kern="1200" dirty="0" err="1"/>
            <a:t>this</a:t>
          </a:r>
          <a:r>
            <a:rPr lang="pl-PL" sz="2000" b="1" kern="1200" dirty="0"/>
            <a:t> </a:t>
          </a:r>
          <a:r>
            <a:rPr lang="pl-PL" sz="2000" b="1" kern="1200" dirty="0" err="1"/>
            <a:t>issue</a:t>
          </a:r>
          <a:r>
            <a:rPr lang="pl-PL" sz="2000" b="1" kern="1200" dirty="0"/>
            <a:t>. </a:t>
          </a:r>
          <a:r>
            <a:rPr lang="pl-PL" sz="2000" b="1" kern="1200" dirty="0" err="1"/>
            <a:t>Looking</a:t>
          </a:r>
          <a:r>
            <a:rPr lang="pl-PL" sz="2000" b="1" kern="1200" dirty="0"/>
            <a:t> </a:t>
          </a:r>
          <a:r>
            <a:rPr lang="pl-PL" sz="2000" b="1" kern="1200" dirty="0" err="1"/>
            <a:t>only</a:t>
          </a:r>
          <a:r>
            <a:rPr lang="pl-PL" sz="2000" b="1" kern="1200" dirty="0"/>
            <a:t> </a:t>
          </a:r>
          <a:r>
            <a:rPr lang="pl-PL" sz="2000" b="1" kern="1200" dirty="0" err="1"/>
            <a:t>at</a:t>
          </a:r>
          <a:r>
            <a:rPr lang="pl-PL" sz="2000" b="1" kern="1200" dirty="0"/>
            <a:t> the </a:t>
          </a:r>
          <a:r>
            <a:rPr lang="pl-PL" sz="2000" b="1" kern="1200" dirty="0" err="1"/>
            <a:t>topic</a:t>
          </a:r>
          <a:r>
            <a:rPr lang="pl-PL" sz="2000" b="1" kern="1200" dirty="0"/>
            <a:t> </a:t>
          </a:r>
          <a:r>
            <a:rPr lang="pl-PL" sz="2000" b="1" kern="1200" dirty="0" err="1"/>
            <a:t>sentence</a:t>
          </a:r>
          <a:r>
            <a:rPr lang="pl-PL" sz="2000" b="1" kern="1200" dirty="0"/>
            <a:t> of </a:t>
          </a:r>
          <a:r>
            <a:rPr lang="pl-PL" sz="2000" b="1" kern="1200" dirty="0" err="1"/>
            <a:t>each</a:t>
          </a:r>
          <a:r>
            <a:rPr lang="pl-PL" sz="2000" b="1" kern="1200" dirty="0"/>
            <a:t> </a:t>
          </a:r>
          <a:r>
            <a:rPr lang="pl-PL" sz="2000" b="1" kern="1200" dirty="0" err="1"/>
            <a:t>paragraph</a:t>
          </a:r>
          <a:r>
            <a:rPr lang="pl-PL" sz="2000" b="1" kern="1200" dirty="0"/>
            <a:t>, </a:t>
          </a:r>
          <a:r>
            <a:rPr lang="pl-PL" sz="2000" b="1" kern="1200" dirty="0" err="1"/>
            <a:t>check</a:t>
          </a:r>
          <a:r>
            <a:rPr lang="pl-PL" sz="2000" b="1" kern="1200" dirty="0"/>
            <a:t> </a:t>
          </a:r>
          <a:r>
            <a:rPr lang="pl-PL" sz="2000" b="1" kern="1200" dirty="0" err="1"/>
            <a:t>if</a:t>
          </a:r>
          <a:r>
            <a:rPr lang="pl-PL" sz="2000" b="1" kern="1200" dirty="0"/>
            <a:t> </a:t>
          </a:r>
          <a:r>
            <a:rPr lang="pl-PL" sz="2000" b="1" kern="1200" dirty="0" err="1"/>
            <a:t>this</a:t>
          </a:r>
          <a:r>
            <a:rPr lang="pl-PL" sz="2000" b="1" kern="1200" dirty="0"/>
            <a:t> </a:t>
          </a:r>
          <a:r>
            <a:rPr lang="pl-PL" sz="2000" b="1" kern="1200" dirty="0" err="1"/>
            <a:t>article</a:t>
          </a:r>
          <a:r>
            <a:rPr lang="pl-PL" sz="2000" b="1" kern="1200" dirty="0"/>
            <a:t> </a:t>
          </a:r>
          <a:r>
            <a:rPr lang="pl-PL" sz="2000" b="1" kern="1200" dirty="0" err="1"/>
            <a:t>is</a:t>
          </a:r>
          <a:r>
            <a:rPr lang="pl-PL" sz="2000" b="1" kern="1200" dirty="0"/>
            <a:t> </a:t>
          </a:r>
          <a:r>
            <a:rPr lang="pl-PL" sz="2000" b="1" kern="1200" dirty="0" err="1"/>
            <a:t>relevant</a:t>
          </a:r>
          <a:r>
            <a:rPr lang="pl-PL" sz="2000" b="1" kern="1200" dirty="0"/>
            <a:t> to </a:t>
          </a:r>
          <a:r>
            <a:rPr lang="pl-PL" sz="2000" b="1" kern="1200" dirty="0" err="1"/>
            <a:t>your</a:t>
          </a:r>
          <a:r>
            <a:rPr lang="pl-PL" sz="2000" b="1" kern="1200" dirty="0"/>
            <a:t> </a:t>
          </a:r>
          <a:r>
            <a:rPr lang="pl-PL" sz="2000" b="1" kern="1200" dirty="0" err="1"/>
            <a:t>research</a:t>
          </a:r>
          <a:r>
            <a:rPr lang="pl-PL" sz="2000" b="1" kern="1200" dirty="0"/>
            <a:t>.</a:t>
          </a:r>
          <a:endParaRPr lang="en-US" sz="2000" kern="1200" dirty="0"/>
        </a:p>
      </dsp:txBody>
      <dsp:txXfrm>
        <a:off x="53688" y="1652047"/>
        <a:ext cx="6559457" cy="992424"/>
      </dsp:txXfrm>
    </dsp:sp>
    <dsp:sp modelId="{CCE777C3-DA39-4B28-B14E-4E7469D13558}">
      <dsp:nvSpPr>
        <dsp:cNvPr id="0" name=""/>
        <dsp:cNvSpPr/>
      </dsp:nvSpPr>
      <dsp:spPr>
        <a:xfrm>
          <a:off x="0" y="2755759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/>
            <a:t>Is its perspective explicitly mentioned? (economic, business, financial, global, ethical, consumer etc)</a:t>
          </a:r>
          <a:endParaRPr lang="en-US" sz="2000" kern="1200"/>
        </a:p>
      </dsp:txBody>
      <dsp:txXfrm>
        <a:off x="53688" y="2809447"/>
        <a:ext cx="6559457" cy="992424"/>
      </dsp:txXfrm>
    </dsp:sp>
    <dsp:sp modelId="{728CEFB4-CBE1-48BA-9C3A-5AAFFC6249F2}">
      <dsp:nvSpPr>
        <dsp:cNvPr id="0" name=""/>
        <dsp:cNvSpPr/>
      </dsp:nvSpPr>
      <dsp:spPr>
        <a:xfrm>
          <a:off x="0" y="3913160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Can</a:t>
          </a:r>
          <a:r>
            <a:rPr lang="pl-PL" sz="2000" b="1" kern="1200" dirty="0"/>
            <a:t> </a:t>
          </a:r>
          <a:r>
            <a:rPr lang="pl-PL" sz="2000" b="1" kern="1200" dirty="0" err="1"/>
            <a:t>you</a:t>
          </a:r>
          <a:r>
            <a:rPr lang="pl-PL" sz="2000" b="1" kern="1200" dirty="0"/>
            <a:t> </a:t>
          </a:r>
          <a:r>
            <a:rPr lang="pl-PL" sz="2000" b="1" kern="1200" dirty="0" err="1"/>
            <a:t>identify</a:t>
          </a:r>
          <a:r>
            <a:rPr lang="pl-PL" sz="2000" b="1" kern="1200" dirty="0"/>
            <a:t> the </a:t>
          </a:r>
          <a:r>
            <a:rPr lang="pl-PL" sz="2000" b="1" kern="1200" dirty="0" err="1"/>
            <a:t>writer’s</a:t>
          </a:r>
          <a:r>
            <a:rPr lang="pl-PL" sz="2000" b="1" kern="1200" dirty="0"/>
            <a:t> stance? (</a:t>
          </a:r>
          <a:r>
            <a:rPr lang="pl-PL" sz="2000" b="1" kern="1200" dirty="0" err="1"/>
            <a:t>confident</a:t>
          </a:r>
          <a:r>
            <a:rPr lang="pl-PL" sz="2000" b="1" kern="1200" dirty="0"/>
            <a:t>, </a:t>
          </a:r>
          <a:r>
            <a:rPr lang="pl-PL" sz="2000" b="1" kern="1200" dirty="0" err="1"/>
            <a:t>optimistic</a:t>
          </a:r>
          <a:r>
            <a:rPr lang="pl-PL" sz="2000" b="1" kern="1200" dirty="0"/>
            <a:t>, </a:t>
          </a:r>
          <a:r>
            <a:rPr lang="pl-PL" sz="2000" b="1" kern="1200" dirty="0" err="1"/>
            <a:t>pessimistic</a:t>
          </a:r>
          <a:r>
            <a:rPr lang="pl-PL" sz="2000" b="1" kern="1200" dirty="0"/>
            <a:t>, </a:t>
          </a:r>
          <a:r>
            <a:rPr lang="pl-PL" sz="2000" b="1" kern="1200" dirty="0" err="1"/>
            <a:t>objective</a:t>
          </a:r>
          <a:r>
            <a:rPr lang="pl-PL" sz="2000" b="1" kern="1200" dirty="0"/>
            <a:t>, </a:t>
          </a:r>
          <a:r>
            <a:rPr lang="pl-PL" sz="2000" b="1" kern="1200" dirty="0" err="1"/>
            <a:t>subjective</a:t>
          </a:r>
          <a:r>
            <a:rPr lang="pl-PL" sz="2000" b="1" kern="1200" dirty="0"/>
            <a:t>, </a:t>
          </a:r>
          <a:r>
            <a:rPr lang="pl-PL" sz="2000" b="1" kern="1200" dirty="0" err="1"/>
            <a:t>critical</a:t>
          </a:r>
          <a:r>
            <a:rPr lang="pl-PL" sz="2000" b="1" kern="1200" dirty="0"/>
            <a:t> </a:t>
          </a:r>
          <a:r>
            <a:rPr lang="pl-PL" sz="2000" b="1" kern="1200" dirty="0" err="1"/>
            <a:t>etc</a:t>
          </a:r>
          <a:r>
            <a:rPr lang="pl-PL" sz="2000" b="1" kern="1200" dirty="0"/>
            <a:t>)</a:t>
          </a:r>
          <a:endParaRPr lang="en-US" sz="2000" kern="1200" dirty="0"/>
        </a:p>
      </dsp:txBody>
      <dsp:txXfrm>
        <a:off x="53688" y="3966848"/>
        <a:ext cx="6559457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B6D15-5AB9-40A5-B419-EBE4CF83CC9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01ABD-FDDC-48DB-84F0-6B9D7EBF7CD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Select </a:t>
          </a:r>
          <a:r>
            <a:rPr lang="pl-PL" sz="3000" kern="1200" dirty="0" err="1"/>
            <a:t>some</a:t>
          </a:r>
          <a:r>
            <a:rPr lang="pl-PL" sz="3000" kern="1200" dirty="0"/>
            <a:t> </a:t>
          </a:r>
          <a:r>
            <a:rPr lang="pl-PL" sz="3000" kern="1200" dirty="0" err="1"/>
            <a:t>other</a:t>
          </a:r>
          <a:r>
            <a:rPr lang="pl-PL" sz="3000" kern="1200" dirty="0"/>
            <a:t> </a:t>
          </a:r>
          <a:r>
            <a:rPr lang="pl-PL" sz="3000" kern="1200" dirty="0" err="1"/>
            <a:t>sentences</a:t>
          </a:r>
          <a:r>
            <a:rPr lang="pl-PL" sz="3000" kern="1200" dirty="0"/>
            <a:t> in the </a:t>
          </a:r>
          <a:r>
            <a:rPr lang="pl-PL" sz="3000" kern="1200" dirty="0" err="1"/>
            <a:t>text</a:t>
          </a:r>
          <a:r>
            <a:rPr lang="pl-PL" sz="3000" kern="1200" dirty="0"/>
            <a:t>, </a:t>
          </a:r>
          <a:r>
            <a:rPr lang="pl-PL" sz="3000" kern="1200" dirty="0" err="1"/>
            <a:t>describe</a:t>
          </a:r>
          <a:r>
            <a:rPr lang="pl-PL" sz="3000" kern="1200" dirty="0"/>
            <a:t> </a:t>
          </a:r>
          <a:r>
            <a:rPr lang="pl-PL" sz="3000" kern="1200" dirty="0" err="1"/>
            <a:t>their</a:t>
          </a:r>
          <a:r>
            <a:rPr lang="pl-PL" sz="3000" kern="1200" dirty="0"/>
            <a:t> role in the </a:t>
          </a:r>
          <a:r>
            <a:rPr lang="pl-PL" sz="3000" kern="1200" dirty="0" err="1"/>
            <a:t>paragraph</a:t>
          </a:r>
          <a:r>
            <a:rPr lang="pl-PL" sz="3000" kern="1200" dirty="0"/>
            <a:t> and </a:t>
          </a:r>
          <a:r>
            <a:rPr lang="pl-PL" sz="3000" kern="1200" dirty="0" err="1"/>
            <a:t>give</a:t>
          </a:r>
          <a:r>
            <a:rPr lang="pl-PL" sz="3000" kern="1200" dirty="0"/>
            <a:t> </a:t>
          </a:r>
          <a:r>
            <a:rPr lang="pl-PL" sz="3000" kern="1200" dirty="0" err="1"/>
            <a:t>evidence</a:t>
          </a:r>
          <a:r>
            <a:rPr lang="pl-PL" sz="3000" kern="1200" dirty="0"/>
            <a:t> of </a:t>
          </a:r>
          <a:r>
            <a:rPr lang="pl-PL" sz="3000" kern="1200" dirty="0" err="1"/>
            <a:t>cohesion</a:t>
          </a:r>
          <a:endParaRPr lang="en-US" sz="3000" kern="1200" dirty="0"/>
        </a:p>
      </dsp:txBody>
      <dsp:txXfrm>
        <a:off x="608661" y="692298"/>
        <a:ext cx="4508047" cy="2799040"/>
      </dsp:txXfrm>
    </dsp:sp>
    <dsp:sp modelId="{FD4675FB-EC51-4C1A-BD02-2619A187A7A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7A227-D5A9-4583-85B3-89A75EC4355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 err="1"/>
            <a:t>Find</a:t>
          </a:r>
          <a:r>
            <a:rPr lang="pl-PL" sz="3000" kern="1200" dirty="0"/>
            <a:t> a </a:t>
          </a:r>
          <a:r>
            <a:rPr lang="pl-PL" sz="3000" kern="1200" dirty="0" err="1"/>
            <a:t>sentence</a:t>
          </a:r>
          <a:r>
            <a:rPr lang="pl-PL" sz="3000" kern="1200" dirty="0"/>
            <a:t> in the </a:t>
          </a:r>
          <a:r>
            <a:rPr lang="pl-PL" sz="3000" kern="1200" dirty="0" err="1"/>
            <a:t>text</a:t>
          </a:r>
          <a:r>
            <a:rPr lang="pl-PL" sz="3000" kern="1200" dirty="0"/>
            <a:t> </a:t>
          </a:r>
          <a:r>
            <a:rPr lang="pl-PL" sz="3000" kern="1200" dirty="0" err="1"/>
            <a:t>that</a:t>
          </a:r>
          <a:r>
            <a:rPr lang="pl-PL" sz="3000" kern="1200" dirty="0"/>
            <a:t>  </a:t>
          </a:r>
          <a:r>
            <a:rPr lang="pl-PL" sz="3000" kern="1200" dirty="0" err="1"/>
            <a:t>does</a:t>
          </a:r>
          <a:r>
            <a:rPr lang="pl-PL" sz="3000" kern="1200" dirty="0"/>
            <a:t> not </a:t>
          </a:r>
          <a:r>
            <a:rPr lang="pl-PL" sz="3000" kern="1200" dirty="0" err="1"/>
            <a:t>meet</a:t>
          </a:r>
          <a:r>
            <a:rPr lang="pl-PL" sz="3000" kern="1200" dirty="0"/>
            <a:t> the </a:t>
          </a:r>
          <a:r>
            <a:rPr lang="pl-PL" sz="3000" kern="1200" dirty="0" err="1"/>
            <a:t>discussed</a:t>
          </a:r>
          <a:r>
            <a:rPr lang="pl-PL" sz="3000" kern="1200" dirty="0"/>
            <a:t> </a:t>
          </a:r>
          <a:r>
            <a:rPr lang="pl-PL" sz="3000" kern="1200" dirty="0" err="1"/>
            <a:t>criteria</a:t>
          </a:r>
          <a:r>
            <a:rPr lang="pl-PL" sz="3000" kern="1200" dirty="0"/>
            <a:t> of </a:t>
          </a:r>
          <a:r>
            <a:rPr lang="pl-PL" sz="3000" kern="1200" dirty="0" err="1"/>
            <a:t>coherence</a:t>
          </a:r>
          <a:r>
            <a:rPr lang="pl-PL" sz="3000" kern="1200" dirty="0"/>
            <a:t> and </a:t>
          </a:r>
          <a:r>
            <a:rPr lang="pl-PL" sz="3000" kern="1200" dirty="0" err="1"/>
            <a:t>cohesion</a:t>
          </a:r>
          <a:r>
            <a:rPr lang="pl-PL" sz="3000" kern="1200" dirty="0"/>
            <a:t> and </a:t>
          </a:r>
          <a:r>
            <a:rPr lang="pl-PL" sz="3000" kern="1200" dirty="0" err="1"/>
            <a:t>suggest</a:t>
          </a:r>
          <a:r>
            <a:rPr lang="pl-PL" sz="3000" kern="1200" dirty="0"/>
            <a:t> </a:t>
          </a:r>
          <a:r>
            <a:rPr lang="pl-PL" sz="3000" kern="1200" dirty="0" err="1"/>
            <a:t>possible</a:t>
          </a:r>
          <a:r>
            <a:rPr lang="pl-PL" sz="3000" kern="1200" dirty="0"/>
            <a:t> </a:t>
          </a:r>
          <a:r>
            <a:rPr lang="pl-PL" sz="3000" kern="1200" dirty="0" err="1"/>
            <a:t>improvements</a:t>
          </a:r>
          <a:r>
            <a:rPr lang="pl-PL" sz="3000" kern="1200" dirty="0"/>
            <a:t>.</a:t>
          </a:r>
          <a:endParaRPr lang="en-US" sz="3000" kern="1200" dirty="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486FB-666E-4F40-8445-025497572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E472B1-35FA-4521-A04A-C52C6156E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9076EE-C079-46C6-8F25-D1227F23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12DBF8-0259-49B9-84F6-4A8CC59E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EE00A8-830D-4DFD-9206-834CB202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F6470C-DC12-4838-8110-ABFD0A6D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E04EF3-EF30-40B5-A3FD-2828D8952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8D645D-E590-4A4B-911E-58DD5F16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0CBB94-D19E-4384-937F-E3B01ECF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7A731C-BBF8-4B9E-A0BA-47E15087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831E5C-F7AE-447D-ADA7-0F7E21E5A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B2DE9DD-1F20-43FB-AC68-9904A7DE6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01BBBC-E848-4C82-A228-70D86299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BD6A9A-51DB-4C9C-B398-0810499C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53889A-E2FC-4081-A901-41EDBEAB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7A437-90AD-490F-9B48-49F2F9DA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96CEA-CE54-4B18-B61A-46CA0441E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3B9B99-21C7-4F3C-B797-ED539ADB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B51DE1-28DD-4DDC-B550-31663F87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969B10-1789-46AF-B71E-8C3C6337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EB674-F05C-473B-AA35-206CF962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56AE9F-4EDA-40A0-9D27-34F87AE62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46A7BD-BBE7-4ACD-A0EE-323CBF20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23B997-4503-459E-8B1A-93D9394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D5ABE1-EEE8-4CE3-A338-375B2965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4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AFA1D-E6A1-4A45-B748-BDFB839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74720B-31D3-4551-9F3E-F6A2DB3E5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ED2295-E492-4AA1-8489-62D00AA26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8D98C3-7A01-4975-93DD-D484FB47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9DA3EF-5E1B-41D7-8637-93A1B453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CC0D82-0A8A-4D05-AC56-728B4718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1A193-3283-45D7-A8BD-D52CA3CE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144F91-53F4-4A42-BAFC-2B97EA7DB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44526C3-5A7B-47BC-861D-5C541762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2474289-B609-4752-BCF9-0EBB76455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3C8FC5C-5426-4960-8A9C-387F0ED52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DFB8446-53D3-4122-8761-E7E30182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3FF221D-33D8-49DA-8745-F0046B26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F60EEB5-9DE4-43CB-9510-953B4C42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42E71B-EA6E-49EA-B2F3-7424891E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C328C8-CD26-4429-A1CE-E08C5DEF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A92EC6-6CA4-47C2-9C7F-7C70C474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830DF9-2CAA-437D-9333-CD9CE792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CDCAC93-6339-4952-A9C6-2A96B99E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B7FB2BF-BE32-497A-8DA6-B562B45D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279CAE-CDB0-4225-A50F-399DFE3D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7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EA05A-EE4C-48FF-A676-5C0A0EB4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C654B2-A7B1-4FC7-B604-48F33E1E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5EC4FD-F884-4FE7-82D8-0EEE7599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DA52DE-B08B-4A54-92AF-8AA025CA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76F396-9DF5-479B-9065-44D105AB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4245B2-3BB7-4689-B576-A65D75A6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9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CC2BF-47F8-4673-811D-FF86DEBB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7D011A9-7ECD-40DD-A26D-BE8BE9D3D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A3CFA7-A880-4D82-A262-C6F47ADB3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E050B15-D275-4440-904D-8C6E42F7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D45FE0-66BD-4293-8ED4-A6A2C5DF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795142-F185-4F15-B3E9-A2A86449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D74B75-BCD0-4713-A98B-A7054305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778EE4-DE30-4210-8B39-4246E9F1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E2AE65-D7F9-4BAD-81C0-A4FD7C366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EF85B5-62EA-4550-BFF2-C7D5CFF57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C69191-2BA5-423D-804B-C2A301735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E4793CB6-285B-470C-BAE8-42129AB11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" r="14926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551EDC-B469-4161-8E8A-2D9E179F1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pl-PL" sz="3400">
                <a:solidFill>
                  <a:srgbClr val="FFFFFF"/>
                </a:solidFill>
              </a:rPr>
              <a:t>Reading comprehension – an academic approach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AB6699-F6B9-4CA9-BA0B-782C80DB0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endParaRPr lang="pl-PL" sz="1600">
              <a:solidFill>
                <a:srgbClr val="FFFFFF"/>
              </a:solidFill>
            </a:endParaRPr>
          </a:p>
          <a:p>
            <a:pPr algn="r"/>
            <a:endParaRPr lang="pl-PL" sz="1600">
              <a:solidFill>
                <a:srgbClr val="FFFFFF"/>
              </a:solidFill>
            </a:endParaRPr>
          </a:p>
          <a:p>
            <a:pPr algn="r"/>
            <a:endParaRPr lang="pl-PL" sz="1600">
              <a:solidFill>
                <a:srgbClr val="FFFFFF"/>
              </a:solidFill>
            </a:endParaRPr>
          </a:p>
          <a:p>
            <a:pPr algn="r"/>
            <a:r>
              <a:rPr lang="pl-PL" sz="1600">
                <a:solidFill>
                  <a:srgbClr val="FFFFFF"/>
                </a:solidFill>
              </a:rPr>
              <a:t>Jolanta Regucka-Pawlina</a:t>
            </a:r>
          </a:p>
        </p:txBody>
      </p:sp>
    </p:spTree>
    <p:extLst>
      <p:ext uri="{BB962C8B-B14F-4D97-AF65-F5344CB8AC3E}">
        <p14:creationId xmlns:p14="http://schemas.microsoft.com/office/powerpoint/2010/main" val="27266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E5EFF3F-3B68-457A-8E8B-25914440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Coherence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8C6DF6-12FB-4859-B665-1D4BD6B2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/>
              <a:t>Coherence is related to unity. Ideas that are arranged in a clear and logical way are coherent. Type of </a:t>
            </a:r>
            <a:r>
              <a:rPr lang="en-US" sz="2400" b="1" dirty="0" err="1"/>
              <a:t>organisation</a:t>
            </a:r>
            <a:r>
              <a:rPr lang="en-US" sz="2400" b="1" dirty="0"/>
              <a:t>: chronology, description, classification, comparison/ contrast, argumentation/ persuasion, cause and effect.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42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9CA1E9-51CF-49AD-BB6C-E4D950FF71A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962" r="-3" b="6285"/>
          <a:stretch/>
        </p:blipFill>
        <p:spPr bwMode="auto">
          <a:xfrm>
            <a:off x="1" y="1"/>
            <a:ext cx="4634682" cy="6141008"/>
          </a:xfrm>
          <a:prstGeom prst="rect">
            <a:avLst/>
          </a:prstGeom>
          <a:noFill/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9799DF-D8DE-4AC1-A173-38FF5E8E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Sandwich Paragraph Structure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7FC819-535F-4A02-ADC8-914D3606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2840" y="2518012"/>
            <a:ext cx="5840770" cy="3622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3F97CA-B15E-4F0A-81A8-3B22B94D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Coherence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E9D7E6-D7B0-451F-82C6-307401F7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Thesis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Explanation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Arguments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Example/s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Conclusion/s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rgbClr val="FEFFFF"/>
              </a:solidFill>
            </a:endParaRP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94812ECC-728D-4F3C-BCDB-0AAB42C3B9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34" r="3234"/>
          <a:stretch/>
        </p:blipFill>
        <p:spPr>
          <a:xfrm>
            <a:off x="4998268" y="691259"/>
            <a:ext cx="6539075" cy="51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7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A74FB4-0B79-41CD-8647-DD6204DA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Topic sentence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6B75CB-5D02-44A0-A0B6-F2DD9B69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FEFFFF"/>
                </a:solidFill>
              </a:rPr>
              <a:t>Key words: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Poverty relief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Free trade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Fair trade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E403A91-BAB3-4044-8B52-094FF998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" r="4583" b="-1"/>
          <a:stretch/>
        </p:blipFill>
        <p:spPr>
          <a:xfrm>
            <a:off x="4998268" y="674728"/>
            <a:ext cx="6539075" cy="51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CF30378-8D16-44B0-9F3B-47A50324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Cohesive devices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D9263B-A49A-4966-9765-F05EBB02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/>
              <a:t>Cohesive devices are words and phrases that connect sentences and paragraphs together, creating a smooth flow of ideas. These are transitions, pronoun references and repetition of key ideas.</a:t>
            </a:r>
            <a:endParaRPr lang="en-US" sz="24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8331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CCEE417-DDFB-40F9-B1BA-64DD50C7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Repeating words /synonyms/antonyms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DA1A3B-77F5-419E-9FC4-6AA705B71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E.g.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To produce crops- to produce coffee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To produce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Producers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Production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Producing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Fair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/>
              <a:t>unfair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3680540-96A2-4032-A5D8-15CA6B6D8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4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1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5B4B811-745F-4610-93D1-8E71D7D5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Pronoun reference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914DC02-F348-43D8-9821-43D0D2DAA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sz="2400" dirty="0" err="1"/>
              <a:t>This</a:t>
            </a:r>
            <a:endParaRPr lang="pl-PL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400" dirty="0" err="1"/>
              <a:t>That</a:t>
            </a:r>
            <a:endParaRPr lang="pl-PL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400" dirty="0" err="1"/>
              <a:t>These</a:t>
            </a:r>
            <a:endParaRPr lang="pl-PL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400" dirty="0" err="1"/>
              <a:t>Those</a:t>
            </a:r>
            <a:endParaRPr lang="pl-PL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5F7FBB45-7A65-4800-BA19-5878261F76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604" b="-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331D7A3-733E-464D-8F13-E71262AD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Articles </a:t>
            </a:r>
          </a:p>
        </p:txBody>
      </p:sp>
      <p:sp>
        <p:nvSpPr>
          <p:cNvPr id="10" name="Symbol zastępczy tekstu 3">
            <a:extLst>
              <a:ext uri="{FF2B5EF4-FFF2-40B4-BE49-F238E27FC236}">
                <a16:creationId xmlns:a16="http://schemas.microsoft.com/office/drawing/2014/main" id="{1DBF27A0-9F09-4FD0-9BE8-474EDFC2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0" dirty="0"/>
              <a:t>A growing plant must have water and minerals.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1" dirty="0"/>
              <a:t>The</a:t>
            </a:r>
            <a:r>
              <a:rPr lang="en-US" sz="2400" b="0" i="0" dirty="0"/>
              <a:t> plant must also have</a:t>
            </a:r>
            <a:r>
              <a:rPr lang="en-US" sz="2400" dirty="0"/>
              <a:t> </a:t>
            </a:r>
            <a:r>
              <a:rPr lang="en-US" sz="2400" b="0" i="0" dirty="0"/>
              <a:t>sunlight.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0" i="1" dirty="0"/>
              <a:t>The</a:t>
            </a:r>
            <a:r>
              <a:rPr lang="en-US" sz="2400" b="0" i="0" dirty="0"/>
              <a:t> minerals must include nitrates and </a:t>
            </a:r>
            <a:r>
              <a:rPr lang="en-US" sz="2400" b="0" i="1" dirty="0"/>
              <a:t>the</a:t>
            </a:r>
            <a:r>
              <a:rPr lang="en-US" sz="2400" b="0" i="0" dirty="0"/>
              <a:t> water must not be saline.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63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0240AA30-F69A-4FAF-AE07-47018173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74E493F-81C8-46DD-B5BD-BA0F500B27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346" y="1331126"/>
            <a:ext cx="4658147" cy="1583769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D1666E3-4FD9-45FF-86A0-0EE2AC4C7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" r="4415" b="-1"/>
          <a:stretch/>
        </p:blipFill>
        <p:spPr>
          <a:xfrm>
            <a:off x="6281358" y="316598"/>
            <a:ext cx="4539765" cy="3602559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77AE232F-8DC9-433E-8E9F-08B5A8360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3B1C58A3-300B-400F-A894-FD8BB10A1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6FB69856-A6E3-4654-BD50-6D8E4E75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190D104-AE08-4129-8996-47C6F063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3B80333C-12BF-46C0-9DDE-043EA600C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488CD0F-BED8-464A-B629-B9DF357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CB33A7-1956-426D-BBEF-8CC224D5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346" y="4267831"/>
            <a:ext cx="9716883" cy="1071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EFFFF"/>
                </a:solidFill>
              </a:rPr>
              <a:t>Transition/ linking words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95F7A14D-9BE4-44DE-B304-15B1F3C38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1E6FF3-B226-49CE-AD2C-CCE2DCDAE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15800" y="-860955"/>
            <a:ext cx="3943352" cy="6323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4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F847AE-6AB0-4B22-BCD9-1119D34B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Follow-up activity</a:t>
            </a:r>
          </a:p>
        </p:txBody>
      </p:sp>
      <p:graphicFrame>
        <p:nvGraphicFramePr>
          <p:cNvPr id="6" name="Symbol zastępczy tekstu 3">
            <a:extLst>
              <a:ext uri="{FF2B5EF4-FFF2-40B4-BE49-F238E27FC236}">
                <a16:creationId xmlns:a16="http://schemas.microsoft.com/office/drawing/2014/main" id="{E67E5EA2-6EAF-4D26-B6C8-01264520D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72538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0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881FEE-B365-4D6F-8110-4EBC43A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Syllabus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DDAB086-6F01-4B1A-8AE8-FD17A4C47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41555"/>
              </p:ext>
            </p:extLst>
          </p:nvPr>
        </p:nvGraphicFramePr>
        <p:xfrm>
          <a:off x="644056" y="2902329"/>
          <a:ext cx="10927830" cy="3116706"/>
        </p:xfrm>
        <a:graphic>
          <a:graphicData uri="http://schemas.openxmlformats.org/drawingml/2006/table">
            <a:tbl>
              <a:tblPr firstRow="1" firstCol="1" bandRow="1"/>
              <a:tblGrid>
                <a:gridCol w="4289691">
                  <a:extLst>
                    <a:ext uri="{9D8B030D-6E8A-4147-A177-3AD203B41FA5}">
                      <a16:colId xmlns:a16="http://schemas.microsoft.com/office/drawing/2014/main" val="2383270897"/>
                    </a:ext>
                  </a:extLst>
                </a:gridCol>
                <a:gridCol w="6638139">
                  <a:extLst>
                    <a:ext uri="{9D8B030D-6E8A-4147-A177-3AD203B41FA5}">
                      <a16:colId xmlns:a16="http://schemas.microsoft.com/office/drawing/2014/main" val="372634151"/>
                    </a:ext>
                  </a:extLst>
                </a:gridCol>
              </a:tblGrid>
              <a:tr h="3116706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</a:pPr>
                      <a:r>
                        <a:rPr lang="pl-PL" sz="3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component</a:t>
                      </a:r>
                      <a:endParaRPr lang="pl-PL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641" marR="10664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3600" b="1" kern="1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ndale Sans UI"/>
                          <a:cs typeface="Arial" panose="020B0604020202020204" pitchFamily="34" charset="0"/>
                        </a:rPr>
                        <a:t>Finding, selecting and analysing information</a:t>
                      </a:r>
                      <a:r>
                        <a:rPr lang="pl-PL" sz="3600" b="1" kern="15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ndale Sans UI"/>
                          <a:cs typeface="Arial" panose="020B0604020202020204" pitchFamily="34" charset="0"/>
                        </a:rPr>
                        <a:t> B1, B2, C1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3600"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Recognizing perspective and stance C1, C1+</a:t>
                      </a:r>
                      <a:endParaRPr lang="pl-PL" sz="3600" b="1" kern="150"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Andale Sans UI"/>
                        <a:cs typeface="Arial" panose="020B0604020202020204" pitchFamily="34" charset="0"/>
                      </a:endParaRPr>
                    </a:p>
                  </a:txBody>
                  <a:tcPr marL="106641" marR="106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5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44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C16B3B-D246-4D00-A7A1-11E4817D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Examination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90B778D-FC8E-4099-AD95-DF61CF5EF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82327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01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D63173-CE45-46D7-AD6F-72E829F1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Features of academic texts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DE5DEB-DAD4-440F-9347-60EDF162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732608"/>
            <a:ext cx="6555347" cy="5546047"/>
          </a:xfrm>
        </p:spPr>
        <p:txBody>
          <a:bodyPr anchor="ctr">
            <a:normAutofit/>
          </a:bodyPr>
          <a:lstStyle/>
          <a:p>
            <a:r>
              <a:rPr lang="pl-PL" sz="2000" dirty="0" err="1">
                <a:latin typeface="Lato" panose="020B0604020202020204" pitchFamily="34" charset="0"/>
              </a:rPr>
              <a:t>They</a:t>
            </a:r>
            <a:r>
              <a:rPr lang="en-US" sz="2000" b="0" i="0" dirty="0">
                <a:effectLst/>
                <a:latin typeface="Lato" panose="020B0604020202020204" pitchFamily="34" charset="0"/>
              </a:rPr>
              <a:t> are </a:t>
            </a:r>
            <a:r>
              <a:rPr lang="en-US" sz="2000" b="0" i="0" dirty="0" err="1">
                <a:effectLst/>
                <a:latin typeface="Lato" panose="020B0604020202020204" pitchFamily="34" charset="0"/>
              </a:rPr>
              <a:t>organised</a:t>
            </a:r>
            <a:r>
              <a:rPr lang="en-US" sz="2000" b="0" i="0" dirty="0">
                <a:effectLst/>
                <a:latin typeface="Lato" panose="020B0604020202020204" pitchFamily="34" charset="0"/>
              </a:rPr>
              <a:t> in a specific way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: </a:t>
            </a:r>
            <a:r>
              <a:rPr lang="pl-PL" sz="2000" b="0" i="0" dirty="0" err="1">
                <a:effectLst/>
                <a:latin typeface="Lato" panose="020B0604020202020204" pitchFamily="34" charset="0"/>
              </a:rPr>
              <a:t>introduction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- </a:t>
            </a:r>
            <a:r>
              <a:rPr lang="pl-PL" sz="2000" b="0" i="0" dirty="0" err="1">
                <a:effectLst/>
                <a:latin typeface="Lato" panose="020B0604020202020204" pitchFamily="34" charset="0"/>
              </a:rPr>
              <a:t>methods-results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 -</a:t>
            </a:r>
            <a:r>
              <a:rPr lang="pl-PL" sz="2000" b="0" i="0" dirty="0" err="1">
                <a:effectLst/>
                <a:latin typeface="Lato" panose="020B0604020202020204" pitchFamily="34" charset="0"/>
              </a:rPr>
              <a:t>discussion</a:t>
            </a:r>
            <a:endParaRPr lang="pl-PL" sz="2000" b="0" i="0" dirty="0">
              <a:effectLst/>
              <a:latin typeface="Lato" panose="020B0604020202020204" pitchFamily="34" charset="0"/>
            </a:endParaRPr>
          </a:p>
          <a:p>
            <a:r>
              <a:rPr lang="pl-PL" sz="2000" dirty="0" err="1">
                <a:latin typeface="Lato" panose="020B0604020202020204" pitchFamily="34" charset="0"/>
              </a:rPr>
              <a:t>They</a:t>
            </a:r>
            <a:r>
              <a:rPr lang="en-US" sz="2000" b="0" i="0" dirty="0">
                <a:effectLst/>
                <a:latin typeface="Lato" panose="020B0604020202020204" pitchFamily="34" charset="0"/>
              </a:rPr>
              <a:t> have a clear 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and </a:t>
            </a:r>
            <a:r>
              <a:rPr lang="pl-PL" sz="2000" b="0" i="0" dirty="0" err="1">
                <a:effectLst/>
                <a:latin typeface="Lato" panose="020B0604020202020204" pitchFamily="34" charset="0"/>
              </a:rPr>
              <a:t>logical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Lato" panose="020B0604020202020204" pitchFamily="34" charset="0"/>
              </a:rPr>
              <a:t>structur</a:t>
            </a:r>
            <a:r>
              <a:rPr lang="pl-PL" sz="2000" dirty="0">
                <a:latin typeface="Lato" panose="020B0604020202020204" pitchFamily="34" charset="0"/>
              </a:rPr>
              <a:t>e </a:t>
            </a:r>
            <a:r>
              <a:rPr lang="pl-PL" sz="2000" dirty="0" err="1">
                <a:latin typeface="Lato" panose="020B0604020202020204" pitchFamily="34" charset="0"/>
              </a:rPr>
              <a:t>which</a:t>
            </a:r>
            <a:r>
              <a:rPr lang="pl-PL" sz="2000" dirty="0">
                <a:latin typeface="Lato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Lato" panose="020B0604020202020204" pitchFamily="34" charset="0"/>
              </a:rPr>
              <a:t>makes it easier for your reader to navigate </a:t>
            </a:r>
            <a:r>
              <a:rPr lang="pl-PL" sz="2000" dirty="0">
                <a:latin typeface="Lato" panose="020B0604020202020204" pitchFamily="34" charset="0"/>
              </a:rPr>
              <a:t>the</a:t>
            </a:r>
            <a:r>
              <a:rPr lang="en-US" sz="2000" b="0" i="0" dirty="0">
                <a:effectLst/>
                <a:latin typeface="Lato" panose="020B0604020202020204" pitchFamily="34" charset="0"/>
              </a:rPr>
              <a:t> text and understand the material better</a:t>
            </a:r>
            <a:r>
              <a:rPr lang="pl-PL" sz="2000" b="0" i="0" dirty="0">
                <a:effectLst/>
                <a:latin typeface="Lato" panose="020B0604020202020204" pitchFamily="34" charset="0"/>
              </a:rPr>
              <a:t>. </a:t>
            </a:r>
          </a:p>
          <a:p>
            <a:r>
              <a:rPr lang="en-US" sz="2000" b="0" i="0" dirty="0">
                <a:effectLst/>
                <a:latin typeface="Crimson Text"/>
              </a:rPr>
              <a:t>A clear structure also entails that different parts are clearly connected to each other. </a:t>
            </a:r>
            <a:r>
              <a:rPr lang="pl-PL" sz="2000" b="0" i="0" dirty="0">
                <a:effectLst/>
                <a:latin typeface="Crimson Text"/>
              </a:rPr>
              <a:t>T</a:t>
            </a:r>
            <a:r>
              <a:rPr lang="en-US" sz="2000" b="0" i="0" dirty="0">
                <a:effectLst/>
                <a:latin typeface="Crimson Text"/>
              </a:rPr>
              <a:t>he aim determines the entire academic text and the content found in each section</a:t>
            </a:r>
            <a:endParaRPr lang="pl-PL" sz="2000" b="0" i="0" dirty="0">
              <a:effectLst/>
              <a:latin typeface="Crimson Text"/>
            </a:endParaRPr>
          </a:p>
          <a:p>
            <a:r>
              <a:rPr lang="en-US" sz="2000" b="0" i="0" dirty="0">
                <a:effectLst/>
                <a:latin typeface="Crimson Text"/>
              </a:rPr>
              <a:t>Each paragraph should begin with a</a:t>
            </a:r>
            <a:r>
              <a:rPr lang="pl-PL" sz="2000" b="0" i="0" dirty="0">
                <a:effectLst/>
                <a:latin typeface="Crimson Text"/>
              </a:rPr>
              <a:t> </a:t>
            </a:r>
            <a:r>
              <a:rPr lang="en-US" sz="2000" b="0" i="0" dirty="0">
                <a:effectLst/>
                <a:latin typeface="Crimson Text"/>
              </a:rPr>
              <a:t>statement or sentence that introduces the topic</a:t>
            </a:r>
            <a:r>
              <a:rPr lang="pl-PL" sz="2000" dirty="0">
                <a:latin typeface="Crimson Text"/>
              </a:rPr>
              <a:t> </a:t>
            </a:r>
            <a:r>
              <a:rPr lang="en-US" sz="2000" b="0" i="0" dirty="0">
                <a:effectLst/>
                <a:latin typeface="Crimson Text"/>
              </a:rPr>
              <a:t>the rest of the paragraph then addresses in greater specificity and detail. </a:t>
            </a:r>
            <a:endParaRPr lang="pl-PL" sz="2000" b="0" i="0" dirty="0">
              <a:effectLst/>
              <a:latin typeface="Crimson Text"/>
            </a:endParaRPr>
          </a:p>
          <a:p>
            <a:r>
              <a:rPr lang="en-US" sz="2000" b="0" i="0" dirty="0">
                <a:effectLst/>
                <a:latin typeface="Crimson Text"/>
              </a:rPr>
              <a:t>Each paragraph should also be unified: it should address one thing or idea only. </a:t>
            </a:r>
            <a:endParaRPr lang="pl-PL" sz="2000" b="0" i="0" dirty="0">
              <a:effectLst/>
              <a:latin typeface="Crimson Text"/>
            </a:endParaRPr>
          </a:p>
          <a:p>
            <a:r>
              <a:rPr lang="en-US" sz="2000" b="0" i="0" dirty="0">
                <a:effectLst/>
                <a:latin typeface="Crimson Text"/>
              </a:rPr>
              <a:t>Each paragraph should also add something new not found elsewhere in the text</a:t>
            </a:r>
            <a:endParaRPr lang="pl-PL" sz="2000" b="0" i="0" dirty="0">
              <a:effectLst/>
              <a:latin typeface="Crimson Text"/>
            </a:endParaRPr>
          </a:p>
          <a:p>
            <a:r>
              <a:rPr lang="en-US" sz="2000" b="0" i="0" dirty="0">
                <a:effectLst/>
                <a:latin typeface="Crimson Text"/>
              </a:rPr>
              <a:t>What comes first in a sentence often appears more important than what succeeds it</a:t>
            </a:r>
            <a:endParaRPr lang="pl-PL" sz="2000" b="0" i="0" dirty="0">
              <a:effectLst/>
              <a:latin typeface="Crimson Text"/>
            </a:endParaRPr>
          </a:p>
        </p:txBody>
      </p:sp>
    </p:spTree>
    <p:extLst>
      <p:ext uri="{BB962C8B-B14F-4D97-AF65-F5344CB8AC3E}">
        <p14:creationId xmlns:p14="http://schemas.microsoft.com/office/powerpoint/2010/main" val="393057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F2B1CF6-5BAF-45AD-B814-D2661D9B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 trade or free trade?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Source: The Business Upper-intermediate, unit 8, page 101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3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6CA1AD-9A5C-4523-9B26-A35AC526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Topic sentence activity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D844A1E-7083-4F61-AFF6-6FF380270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9350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5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91C484B-A276-4CA9-AB2A-72D8DD09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Topic sentence activity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220699-8453-4AB4-8ECA-28C9E3CED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In the </a:t>
            </a:r>
            <a:r>
              <a:rPr lang="pl-PL" sz="2000" dirty="0" err="1"/>
              <a:t>name</a:t>
            </a:r>
            <a:r>
              <a:rPr lang="pl-PL" sz="2000" dirty="0"/>
              <a:t> of fair trade, we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encouraged</a:t>
            </a:r>
            <a:r>
              <a:rPr lang="pl-PL" sz="2000" dirty="0"/>
              <a:t> to </a:t>
            </a:r>
            <a:r>
              <a:rPr lang="pl-PL" sz="2000" dirty="0" err="1"/>
              <a:t>pay</a:t>
            </a:r>
            <a:r>
              <a:rPr lang="pl-PL" sz="2000" dirty="0"/>
              <a:t> </a:t>
            </a:r>
            <a:r>
              <a:rPr lang="pl-PL" sz="2000" dirty="0" err="1"/>
              <a:t>more</a:t>
            </a:r>
            <a:r>
              <a:rPr lang="pl-PL" sz="2000" dirty="0"/>
              <a:t> for </a:t>
            </a:r>
            <a:r>
              <a:rPr lang="pl-PL" sz="2000" dirty="0" err="1"/>
              <a:t>everything</a:t>
            </a:r>
            <a:r>
              <a:rPr lang="pl-PL" sz="2000" dirty="0"/>
              <a:t> from </a:t>
            </a:r>
            <a:r>
              <a:rPr lang="pl-PL" sz="2000" dirty="0" err="1"/>
              <a:t>cups</a:t>
            </a:r>
            <a:r>
              <a:rPr lang="pl-PL" sz="2000" dirty="0"/>
              <a:t> of </a:t>
            </a:r>
            <a:r>
              <a:rPr lang="pl-PL" sz="2000" dirty="0" err="1"/>
              <a:t>coffee</a:t>
            </a:r>
            <a:r>
              <a:rPr lang="pl-PL" sz="2000" dirty="0"/>
              <a:t> and </a:t>
            </a:r>
            <a:r>
              <a:rPr lang="pl-PL" sz="2000" dirty="0" err="1"/>
              <a:t>chocolate</a:t>
            </a:r>
            <a:r>
              <a:rPr lang="pl-PL" sz="2000" dirty="0"/>
              <a:t> </a:t>
            </a:r>
            <a:r>
              <a:rPr lang="pl-PL" sz="2000" dirty="0" err="1"/>
              <a:t>bars</a:t>
            </a:r>
            <a:r>
              <a:rPr lang="pl-PL" sz="2000" dirty="0"/>
              <a:t> to cosmetics and </a:t>
            </a:r>
            <a:r>
              <a:rPr lang="pl-PL" sz="2000" dirty="0" err="1"/>
              <a:t>cut</a:t>
            </a:r>
            <a:r>
              <a:rPr lang="pl-PL" sz="2000" dirty="0"/>
              <a:t> </a:t>
            </a:r>
            <a:r>
              <a:rPr lang="pl-PL" sz="2000" dirty="0" err="1"/>
              <a:t>flowers</a:t>
            </a:r>
            <a:r>
              <a:rPr lang="pl-PL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Poverty</a:t>
            </a:r>
            <a:r>
              <a:rPr lang="pl-PL" sz="2000" dirty="0"/>
              <a:t> relief </a:t>
            </a:r>
            <a:r>
              <a:rPr lang="pl-PL" sz="2000" dirty="0" err="1"/>
              <a:t>would</a:t>
            </a:r>
            <a:r>
              <a:rPr lang="pl-PL" sz="2000" dirty="0"/>
              <a:t> be much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served</a:t>
            </a:r>
            <a:r>
              <a:rPr lang="pl-PL" sz="2000" dirty="0"/>
              <a:t> by a </a:t>
            </a:r>
            <a:r>
              <a:rPr lang="pl-PL" sz="2000" dirty="0" err="1"/>
              <a:t>free</a:t>
            </a:r>
            <a:r>
              <a:rPr lang="pl-PL" sz="2000" dirty="0"/>
              <a:t> trade and not a fair trade agenda.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Fair trade </a:t>
            </a: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punishes</a:t>
            </a:r>
            <a:r>
              <a:rPr lang="pl-PL" sz="2000" dirty="0"/>
              <a:t> </a:t>
            </a:r>
            <a:r>
              <a:rPr lang="pl-PL" sz="2000" dirty="0" err="1"/>
              <a:t>producers</a:t>
            </a:r>
            <a:r>
              <a:rPr lang="pl-PL" sz="2000" dirty="0"/>
              <a:t> </a:t>
            </a:r>
            <a:r>
              <a:rPr lang="pl-PL" sz="2000" dirty="0" err="1"/>
              <a:t>who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less </a:t>
            </a:r>
            <a:r>
              <a:rPr lang="pl-PL" sz="2000" dirty="0" err="1"/>
              <a:t>good</a:t>
            </a:r>
            <a:r>
              <a:rPr lang="pl-PL" sz="2000" dirty="0"/>
              <a:t>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quality</a:t>
            </a:r>
            <a:r>
              <a:rPr lang="pl-PL" sz="2000" dirty="0"/>
              <a:t> – </a:t>
            </a:r>
            <a:r>
              <a:rPr lang="pl-PL" sz="2000" dirty="0" err="1"/>
              <a:t>generally</a:t>
            </a:r>
            <a:r>
              <a:rPr lang="pl-PL" sz="2000" dirty="0"/>
              <a:t> the </a:t>
            </a:r>
            <a:r>
              <a:rPr lang="pl-PL" sz="2000" dirty="0" err="1"/>
              <a:t>poorest</a:t>
            </a:r>
            <a:r>
              <a:rPr lang="pl-PL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Free</a:t>
            </a:r>
            <a:r>
              <a:rPr lang="pl-PL" sz="2000" dirty="0"/>
              <a:t> </a:t>
            </a:r>
            <a:r>
              <a:rPr lang="pl-PL" sz="2000" dirty="0" err="1"/>
              <a:t>markets</a:t>
            </a:r>
            <a:r>
              <a:rPr lang="pl-PL" sz="2000" dirty="0"/>
              <a:t> and </a:t>
            </a:r>
            <a:r>
              <a:rPr lang="pl-PL" sz="2000" dirty="0" err="1"/>
              <a:t>more</a:t>
            </a:r>
            <a:r>
              <a:rPr lang="pl-PL" sz="2000" dirty="0"/>
              <a:t> open trade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dirty="0" err="1"/>
              <a:t>lifted</a:t>
            </a:r>
            <a:r>
              <a:rPr lang="pl-PL" sz="2000" dirty="0"/>
              <a:t> </a:t>
            </a:r>
            <a:r>
              <a:rPr lang="pl-PL" sz="2000" dirty="0" err="1"/>
              <a:t>hundreds</a:t>
            </a:r>
            <a:r>
              <a:rPr lang="pl-PL" sz="2000" dirty="0"/>
              <a:t> of </a:t>
            </a:r>
            <a:r>
              <a:rPr lang="pl-PL" sz="2000" dirty="0" err="1"/>
              <a:t>millions</a:t>
            </a:r>
            <a:r>
              <a:rPr lang="pl-PL" sz="2000" dirty="0"/>
              <a:t> of </a:t>
            </a:r>
            <a:r>
              <a:rPr lang="pl-PL" sz="2000" dirty="0" err="1"/>
              <a:t>people</a:t>
            </a:r>
            <a:r>
              <a:rPr lang="pl-PL" sz="2000" dirty="0"/>
              <a:t> out of </a:t>
            </a:r>
            <a:r>
              <a:rPr lang="pl-PL" sz="2000" dirty="0" err="1"/>
              <a:t>poverty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the </a:t>
            </a:r>
            <a:r>
              <a:rPr lang="pl-PL" sz="2000" dirty="0" err="1"/>
              <a:t>last</a:t>
            </a:r>
            <a:r>
              <a:rPr lang="pl-PL" sz="2000" dirty="0"/>
              <a:t> </a:t>
            </a:r>
            <a:r>
              <a:rPr lang="pl-PL" sz="2000" dirty="0" err="1"/>
              <a:t>quarter</a:t>
            </a:r>
            <a:r>
              <a:rPr lang="pl-PL" sz="2000" dirty="0"/>
              <a:t> </a:t>
            </a:r>
            <a:r>
              <a:rPr lang="pl-PL" sz="2000" dirty="0" err="1"/>
              <a:t>century</a:t>
            </a:r>
            <a:r>
              <a:rPr lang="pl-PL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In </a:t>
            </a:r>
            <a:r>
              <a:rPr lang="pl-PL" sz="2000" dirty="0" err="1"/>
              <a:t>stark</a:t>
            </a:r>
            <a:r>
              <a:rPr lang="pl-PL" sz="2000" dirty="0"/>
              <a:t> </a:t>
            </a:r>
            <a:r>
              <a:rPr lang="pl-PL" sz="2000" dirty="0" err="1"/>
              <a:t>contrast</a:t>
            </a:r>
            <a:r>
              <a:rPr lang="pl-PL" sz="2000" dirty="0"/>
              <a:t>, </a:t>
            </a:r>
            <a:r>
              <a:rPr lang="pl-PL" sz="2000" dirty="0" err="1"/>
              <a:t>Starbucks</a:t>
            </a:r>
            <a:r>
              <a:rPr lang="pl-PL" sz="2000" dirty="0"/>
              <a:t> </a:t>
            </a:r>
            <a:r>
              <a:rPr lang="pl-PL" sz="2000" dirty="0" err="1"/>
              <a:t>has</a:t>
            </a:r>
            <a:r>
              <a:rPr lang="pl-PL" sz="2000" dirty="0"/>
              <a:t> </a:t>
            </a:r>
            <a:r>
              <a:rPr lang="pl-PL" sz="2000" dirty="0" err="1"/>
              <a:t>been</a:t>
            </a:r>
            <a:r>
              <a:rPr lang="pl-PL" sz="2000" dirty="0"/>
              <a:t> </a:t>
            </a:r>
            <a:r>
              <a:rPr lang="pl-PL" sz="2000" dirty="0" err="1"/>
              <a:t>running</a:t>
            </a:r>
            <a:r>
              <a:rPr lang="pl-PL" sz="2000" dirty="0"/>
              <a:t> </a:t>
            </a:r>
            <a:r>
              <a:rPr lang="pl-PL" sz="2000" dirty="0" err="1"/>
              <a:t>community</a:t>
            </a:r>
            <a:r>
              <a:rPr lang="pl-PL" sz="2000" dirty="0"/>
              <a:t> </a:t>
            </a:r>
            <a:r>
              <a:rPr lang="pl-PL" sz="2000" dirty="0" err="1"/>
              <a:t>project</a:t>
            </a:r>
            <a:r>
              <a:rPr lang="pl-PL" sz="2000" dirty="0"/>
              <a:t> to </a:t>
            </a:r>
            <a:r>
              <a:rPr lang="pl-PL" sz="2000" dirty="0" err="1"/>
              <a:t>help</a:t>
            </a:r>
            <a:r>
              <a:rPr lang="pl-PL" sz="2000" dirty="0"/>
              <a:t> </a:t>
            </a:r>
            <a:r>
              <a:rPr lang="pl-PL" sz="2000" dirty="0" err="1"/>
              <a:t>producers</a:t>
            </a:r>
            <a:r>
              <a:rPr lang="pl-PL" sz="2000" dirty="0"/>
              <a:t> </a:t>
            </a:r>
            <a:r>
              <a:rPr lang="pl-PL" sz="2000" dirty="0" err="1"/>
              <a:t>contruct</a:t>
            </a:r>
            <a:r>
              <a:rPr lang="pl-PL" sz="2000" dirty="0"/>
              <a:t> </a:t>
            </a:r>
            <a:r>
              <a:rPr lang="pl-PL" sz="2000" dirty="0" err="1"/>
              <a:t>coffee</a:t>
            </a:r>
            <a:r>
              <a:rPr lang="pl-PL" sz="2000" dirty="0"/>
              <a:t> </a:t>
            </a:r>
            <a:r>
              <a:rPr lang="pl-PL" sz="2000" dirty="0" err="1"/>
              <a:t>mills</a:t>
            </a:r>
            <a:r>
              <a:rPr lang="pl-PL" sz="2000" dirty="0"/>
              <a:t> and </a:t>
            </a:r>
            <a:r>
              <a:rPr lang="pl-PL" sz="2000" dirty="0" err="1"/>
              <a:t>climb</a:t>
            </a:r>
            <a:r>
              <a:rPr lang="pl-PL" sz="2000" dirty="0"/>
              <a:t> </a:t>
            </a:r>
            <a:r>
              <a:rPr lang="pl-PL" sz="2000" dirty="0" err="1"/>
              <a:t>up</a:t>
            </a:r>
            <a:r>
              <a:rPr lang="pl-PL" sz="2000" dirty="0"/>
              <a:t> the </a:t>
            </a:r>
            <a:r>
              <a:rPr lang="pl-PL" sz="2000" dirty="0" err="1"/>
              <a:t>economic</a:t>
            </a:r>
            <a:r>
              <a:rPr lang="pl-PL" sz="2000" dirty="0"/>
              <a:t> </a:t>
            </a:r>
            <a:r>
              <a:rPr lang="pl-PL" sz="2000" dirty="0" err="1"/>
              <a:t>ladder</a:t>
            </a:r>
            <a:r>
              <a:rPr lang="pl-PL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 err="1"/>
              <a:t>Despite</a:t>
            </a:r>
            <a:r>
              <a:rPr lang="pl-PL" sz="2000" dirty="0"/>
              <a:t> </a:t>
            </a:r>
            <a:r>
              <a:rPr lang="pl-PL" sz="2000" dirty="0" err="1"/>
              <a:t>attacks</a:t>
            </a:r>
            <a:r>
              <a:rPr lang="pl-PL" sz="2000" dirty="0"/>
              <a:t> from </a:t>
            </a:r>
            <a:r>
              <a:rPr lang="pl-PL" sz="2000" dirty="0" err="1"/>
              <a:t>anti-globalization</a:t>
            </a:r>
            <a:r>
              <a:rPr lang="pl-PL" sz="2000" dirty="0"/>
              <a:t> </a:t>
            </a:r>
            <a:r>
              <a:rPr lang="pl-PL" sz="2000" dirty="0" err="1"/>
              <a:t>activists</a:t>
            </a:r>
            <a:r>
              <a:rPr lang="pl-PL" sz="2000" dirty="0"/>
              <a:t>, the </a:t>
            </a:r>
            <a:r>
              <a:rPr lang="pl-PL" sz="2000" dirty="0" err="1"/>
              <a:t>truth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Starbucks</a:t>
            </a:r>
            <a:r>
              <a:rPr lang="pl-PL" sz="2000" dirty="0"/>
              <a:t> </a:t>
            </a:r>
            <a:r>
              <a:rPr lang="pl-PL" sz="2000" dirty="0" err="1"/>
              <a:t>has</a:t>
            </a:r>
            <a:r>
              <a:rPr lang="pl-PL" sz="2000" dirty="0"/>
              <a:t> </a:t>
            </a:r>
            <a:r>
              <a:rPr lang="pl-PL" sz="2000" dirty="0" err="1"/>
              <a:t>done</a:t>
            </a:r>
            <a:r>
              <a:rPr lang="pl-PL" sz="2000" dirty="0"/>
              <a:t> </a:t>
            </a:r>
            <a:r>
              <a:rPr lang="pl-PL" sz="2000" dirty="0" err="1"/>
              <a:t>more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</a:t>
            </a:r>
            <a:r>
              <a:rPr lang="pl-PL" sz="2000" dirty="0" err="1"/>
              <a:t>anyone</a:t>
            </a:r>
            <a:r>
              <a:rPr lang="pl-PL" sz="2000" dirty="0"/>
              <a:t> </a:t>
            </a:r>
            <a:r>
              <a:rPr lang="pl-PL" sz="2000" dirty="0" err="1"/>
              <a:t>else</a:t>
            </a:r>
            <a:r>
              <a:rPr lang="pl-PL" sz="2000" dirty="0"/>
              <a:t> in </a:t>
            </a:r>
            <a:r>
              <a:rPr lang="pl-PL" sz="2000" dirty="0" err="1"/>
              <a:t>expanding</a:t>
            </a:r>
            <a:r>
              <a:rPr lang="pl-PL" sz="2000" dirty="0"/>
              <a:t> </a:t>
            </a:r>
            <a:r>
              <a:rPr lang="pl-PL" sz="2000" dirty="0" err="1"/>
              <a:t>markets</a:t>
            </a:r>
            <a:r>
              <a:rPr lang="pl-PL" sz="2000" dirty="0"/>
              <a:t> and </a:t>
            </a:r>
            <a:r>
              <a:rPr lang="pl-PL" sz="2000" dirty="0" err="1"/>
              <a:t>raising</a:t>
            </a:r>
            <a:r>
              <a:rPr lang="pl-PL" sz="2000" dirty="0"/>
              <a:t> </a:t>
            </a:r>
            <a:r>
              <a:rPr lang="pl-PL" sz="2000" dirty="0" err="1"/>
              <a:t>incomes</a:t>
            </a:r>
            <a:r>
              <a:rPr lang="pl-PL" sz="2000" dirty="0"/>
              <a:t> for </a:t>
            </a:r>
            <a:r>
              <a:rPr lang="pl-PL" sz="2000" dirty="0" err="1"/>
              <a:t>coffee</a:t>
            </a:r>
            <a:r>
              <a:rPr lang="pl-PL" sz="2000" dirty="0"/>
              <a:t> </a:t>
            </a:r>
            <a:r>
              <a:rPr lang="pl-PL" sz="2000" dirty="0" err="1"/>
              <a:t>producers</a:t>
            </a:r>
            <a:r>
              <a:rPr lang="pl-PL" sz="2000" dirty="0"/>
              <a:t> in developing </a:t>
            </a:r>
            <a:r>
              <a:rPr lang="pl-PL" sz="2000" dirty="0" err="1"/>
              <a:t>countries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45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C00C38-A722-4DB9-AA1A-D61566E2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</a:rPr>
              <a:t>Perspective and stance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3F5E8-BB06-4DA1-9300-1B138DC3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/>
              <a:t>In </a:t>
            </a:r>
            <a:r>
              <a:rPr lang="pl-PL" sz="2000"/>
              <a:t>the name </a:t>
            </a:r>
            <a:r>
              <a:rPr lang="pl-PL" sz="2000" dirty="0"/>
              <a:t>of fair trade</a:t>
            </a:r>
            <a:r>
              <a:rPr lang="pl-PL" sz="2000"/>
              <a:t>, </a:t>
            </a:r>
            <a:r>
              <a:rPr lang="pl-PL" sz="2000">
                <a:solidFill>
                  <a:srgbClr val="FF0000"/>
                </a:solidFill>
              </a:rPr>
              <a:t>we are encouraged </a:t>
            </a:r>
            <a:r>
              <a:rPr lang="pl-PL" sz="2000"/>
              <a:t>to pay more for everything from cups of coffee and chocolate bars </a:t>
            </a:r>
            <a:r>
              <a:rPr lang="pl-PL" sz="2000" dirty="0"/>
              <a:t>to cosmetics </a:t>
            </a:r>
            <a:r>
              <a:rPr lang="pl-PL" sz="2000"/>
              <a:t>and cut flowers.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/>
              <a:t>Poverty relief </a:t>
            </a:r>
            <a:r>
              <a:rPr lang="pl-PL" sz="2000">
                <a:solidFill>
                  <a:srgbClr val="FF0000"/>
                </a:solidFill>
              </a:rPr>
              <a:t>would be </a:t>
            </a:r>
            <a:r>
              <a:rPr lang="pl-PL" sz="2000"/>
              <a:t>much better served </a:t>
            </a:r>
            <a:r>
              <a:rPr lang="pl-PL" sz="2000" dirty="0"/>
              <a:t>by </a:t>
            </a:r>
            <a:r>
              <a:rPr lang="pl-PL" sz="2000"/>
              <a:t>a free </a:t>
            </a:r>
            <a:r>
              <a:rPr lang="pl-PL" sz="2000" dirty="0"/>
              <a:t>trade and not a fair trade agenda.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Fair </a:t>
            </a:r>
            <a:r>
              <a:rPr lang="pl-PL" sz="2000"/>
              <a:t>trade also punishes producers who are less good at quality – </a:t>
            </a:r>
            <a:r>
              <a:rPr lang="pl-PL" sz="2000">
                <a:solidFill>
                  <a:srgbClr val="FF0000"/>
                </a:solidFill>
              </a:rPr>
              <a:t>generally</a:t>
            </a:r>
            <a:r>
              <a:rPr lang="pl-PL" sz="2000"/>
              <a:t> the poorest.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/>
              <a:t>Free markets and more open trade have lifted </a:t>
            </a:r>
            <a:r>
              <a:rPr lang="pl-PL" sz="2000">
                <a:solidFill>
                  <a:srgbClr val="FF0000"/>
                </a:solidFill>
              </a:rPr>
              <a:t>hundreds of millions of people </a:t>
            </a:r>
            <a:r>
              <a:rPr lang="pl-PL" sz="2000"/>
              <a:t>out of poverty </a:t>
            </a:r>
            <a:r>
              <a:rPr lang="pl-PL" sz="2000">
                <a:solidFill>
                  <a:srgbClr val="FF0000"/>
                </a:solidFill>
              </a:rPr>
              <a:t>over the last quarter century.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/>
              <a:t>In </a:t>
            </a:r>
            <a:r>
              <a:rPr lang="pl-PL" sz="2000">
                <a:solidFill>
                  <a:srgbClr val="FF0000"/>
                </a:solidFill>
              </a:rPr>
              <a:t>stark</a:t>
            </a:r>
            <a:r>
              <a:rPr lang="pl-PL" sz="2000"/>
              <a:t> contrast, Starbucks has been running community project to help producers contruct coffee mills and climb up the economic ladder.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/>
              <a:t>Despite attacks from anti-globalization activists, </a:t>
            </a:r>
            <a:r>
              <a:rPr lang="pl-PL" sz="2000">
                <a:solidFill>
                  <a:srgbClr val="FF0000"/>
                </a:solidFill>
              </a:rPr>
              <a:t>the truth is</a:t>
            </a:r>
            <a:r>
              <a:rPr lang="pl-PL" sz="2000"/>
              <a:t> that Starbucks has done more than anyone else in expanding markets and raising incomes for coffee producers </a:t>
            </a:r>
            <a:r>
              <a:rPr lang="pl-PL" sz="2000" dirty="0"/>
              <a:t>in </a:t>
            </a:r>
            <a:r>
              <a:rPr lang="pl-PL" sz="2000"/>
              <a:t>developing countries.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86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0BE18D-2E3F-4EEB-8193-E82FD2F3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Flipped Classroom activity</a:t>
            </a:r>
          </a:p>
        </p:txBody>
      </p:sp>
      <p:grpSp>
        <p:nvGrpSpPr>
          <p:cNvPr id="41" name="Group 17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Symbol zastępczy zawartości 4" descr="Obraz zawierający tekst, gazeta, osoba, dokument&#10;&#10;Opis wygenerowany automatycznie">
            <a:extLst>
              <a:ext uri="{FF2B5EF4-FFF2-40B4-BE49-F238E27FC236}">
                <a16:creationId xmlns:a16="http://schemas.microsoft.com/office/drawing/2014/main" id="{A7C004ED-489F-4BA2-986C-C573F219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22" b="-1"/>
          <a:stretch/>
        </p:blipFill>
        <p:spPr>
          <a:xfrm>
            <a:off x="5747102" y="382384"/>
            <a:ext cx="5937585" cy="6118169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49DE18-DDCF-4CE4-8789-76EC74F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3843868"/>
            <a:ext cx="4264026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078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Panoramiczny</PresentationFormat>
  <Paragraphs>83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Crimson Text</vt:lpstr>
      <vt:lpstr>Lato</vt:lpstr>
      <vt:lpstr>Symbol</vt:lpstr>
      <vt:lpstr>Wingdings 3</vt:lpstr>
      <vt:lpstr>Motyw pakietu Office</vt:lpstr>
      <vt:lpstr>Reading comprehension – an academic approach </vt:lpstr>
      <vt:lpstr>Syllabus </vt:lpstr>
      <vt:lpstr>Examination</vt:lpstr>
      <vt:lpstr>Features of academic texts</vt:lpstr>
      <vt:lpstr>Fair trade or free trade? Source: The Business Upper-intermediate, unit 8, page 101 </vt:lpstr>
      <vt:lpstr>Topic sentence activity</vt:lpstr>
      <vt:lpstr>Topic sentence activity</vt:lpstr>
      <vt:lpstr>Perspective and stance</vt:lpstr>
      <vt:lpstr>Flipped Classroom activity</vt:lpstr>
      <vt:lpstr>Coherence </vt:lpstr>
      <vt:lpstr>Sandwich Paragraph Structure</vt:lpstr>
      <vt:lpstr>Coherence </vt:lpstr>
      <vt:lpstr>Topic sentence</vt:lpstr>
      <vt:lpstr>Cohesive devices </vt:lpstr>
      <vt:lpstr>Repeating words /synonyms/antonyms</vt:lpstr>
      <vt:lpstr>Pronoun reference</vt:lpstr>
      <vt:lpstr>Articles </vt:lpstr>
      <vt:lpstr>Transition/ linking words</vt:lpstr>
      <vt:lpstr>Follow-up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</dc:title>
  <dc:creator>Jolanta Regucka-Pawlina</dc:creator>
  <cp:lastModifiedBy>Jolanta Regucka-Pawlina</cp:lastModifiedBy>
  <cp:revision>2</cp:revision>
  <dcterms:created xsi:type="dcterms:W3CDTF">2021-09-21T16:04:53Z</dcterms:created>
  <dcterms:modified xsi:type="dcterms:W3CDTF">2022-02-23T12:47:41Z</dcterms:modified>
</cp:coreProperties>
</file>