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4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1491351"/>
            <a:ext cx="10561550" cy="4549294"/>
          </a:xfrm>
        </p:spPr>
        <p:txBody>
          <a:bodyPr>
            <a:normAutofit/>
          </a:bodyPr>
          <a:lstStyle/>
          <a:p>
            <a:r>
              <a:rPr lang="pl-PL" sz="4400" b="1" dirty="0"/>
              <a:t>Obowiązek ochrony dóbr osobistych przez  media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978FBF-44B0-4DB6-8942-2A72AD5F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Roszczenia majątkowe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D9ECE4-8A93-4A97-ACFD-C8C5202CF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Roszczenie o zapłatę zadośćuczynienia pieniężnego za doznaną krzywdę</a:t>
            </a:r>
          </a:p>
          <a:p>
            <a:r>
              <a:rPr lang="pl-PL" dirty="0"/>
              <a:t>Roszczenie o zapłatę odpowiedniej sumy pieniężnej na wskazany cel społeczny</a:t>
            </a:r>
          </a:p>
          <a:p>
            <a:r>
              <a:rPr lang="pl-PL" dirty="0"/>
              <a:t>Roszczenie o naprawienie wyrządzonej szkody.</a:t>
            </a:r>
          </a:p>
        </p:txBody>
      </p:sp>
    </p:spTree>
    <p:extLst>
      <p:ext uri="{BB962C8B-B14F-4D97-AF65-F5344CB8AC3E}">
        <p14:creationId xmlns:p14="http://schemas.microsoft.com/office/powerpoint/2010/main" val="367823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01B85-F5A2-4180-9B3C-BA9DF7E3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karna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F7326-7888-48D7-9476-FA931ADFF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Przestępstwo zniesławienia (art.212kk)</a:t>
            </a:r>
          </a:p>
          <a:p>
            <a:r>
              <a:rPr lang="pl-PL" dirty="0"/>
              <a:t>Przestępstwo znieważenia (art.216 kk)</a:t>
            </a:r>
          </a:p>
        </p:txBody>
      </p:sp>
    </p:spTree>
    <p:extLst>
      <p:ext uri="{BB962C8B-B14F-4D97-AF65-F5344CB8AC3E}">
        <p14:creationId xmlns:p14="http://schemas.microsoft.com/office/powerpoint/2010/main" val="369952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FC1C4-1DEC-4BAD-A99B-85603D51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dóbr osobistych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7F78B-8BA3-4104-B505-24A53BBD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 23 KC</a:t>
            </a:r>
          </a:p>
          <a:p>
            <a:pPr marL="0" indent="0" algn="just">
              <a:buNone/>
            </a:pPr>
            <a:r>
              <a:rPr lang="pl-PL" dirty="0"/>
              <a:t>Dobra osobiste człowieka, jak w szczególności </a:t>
            </a:r>
            <a:r>
              <a:rPr lang="pl-PL" u="sng" dirty="0"/>
              <a:t>zdrowie, wolność, cześć, swoboda sumienia, nazwisko lub pseudonim, wizerunek, tajemnica korespondencji, nietykalność mieszkania, twórczość naukowa, artystyczna, wynalazcza i racjonalizatorska</a:t>
            </a:r>
            <a:r>
              <a:rPr lang="pl-PL" dirty="0"/>
              <a:t>, pozostają pod ochroną prawa cywilnego niezależnie od ochrony przewidzianej w innych przepisach.</a:t>
            </a:r>
          </a:p>
        </p:txBody>
      </p:sp>
    </p:spTree>
    <p:extLst>
      <p:ext uri="{BB962C8B-B14F-4D97-AF65-F5344CB8AC3E}">
        <p14:creationId xmlns:p14="http://schemas.microsoft.com/office/powerpoint/2010/main" val="141913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FD13A-71DE-4DD5-A2E3-4EC36A52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Przykłady dóbr osobistych niewymienionych w art.23 KC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93A17-DE20-4C98-958D-87650BAD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Prywatność</a:t>
            </a:r>
          </a:p>
          <a:p>
            <a:r>
              <a:rPr lang="pl-PL" dirty="0"/>
              <a:t>Login (nazwa użytkownika Internetu)</a:t>
            </a:r>
          </a:p>
          <a:p>
            <a:r>
              <a:rPr lang="pl-PL" dirty="0"/>
              <a:t>Dane osobowe</a:t>
            </a:r>
          </a:p>
          <a:p>
            <a:r>
              <a:rPr lang="pl-PL" dirty="0"/>
              <a:t>Integralność seksualna (poczucie przynależności do określonej płci)</a:t>
            </a:r>
          </a:p>
          <a:p>
            <a:r>
              <a:rPr lang="pl-PL" dirty="0"/>
              <a:t>Głos</a:t>
            </a:r>
          </a:p>
          <a:p>
            <a:r>
              <a:rPr lang="pl-PL" dirty="0"/>
              <a:t>Więzy rodzinne</a:t>
            </a:r>
          </a:p>
          <a:p>
            <a:r>
              <a:rPr lang="pl-PL" dirty="0"/>
              <a:t>Więź emocjonalna z dzieckiem</a:t>
            </a:r>
          </a:p>
          <a:p>
            <a:r>
              <a:rPr lang="pl-PL" dirty="0"/>
              <a:t>Nazwa zespołu artystycznego.</a:t>
            </a:r>
          </a:p>
        </p:txBody>
      </p:sp>
    </p:spTree>
    <p:extLst>
      <p:ext uri="{BB962C8B-B14F-4D97-AF65-F5344CB8AC3E}">
        <p14:creationId xmlns:p14="http://schemas.microsoft.com/office/powerpoint/2010/main" val="27601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AFA7D-53E6-44CC-9243-EF84F3FC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Nie są w świetle orzecznictwa SN dobrami osobistymi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BC3365-AFF1-4425-947E-66B3E7DAF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wiarygodność kredytowa</a:t>
            </a:r>
          </a:p>
          <a:p>
            <a:r>
              <a:rPr lang="pl-PL" dirty="0"/>
              <a:t>prawo do sądu</a:t>
            </a:r>
          </a:p>
          <a:p>
            <a:pPr algn="just"/>
            <a:r>
              <a:rPr lang="pl-PL" dirty="0"/>
              <a:t>opóźnienie możliwości zamieszkania w nowo budowanym budynku</a:t>
            </a:r>
          </a:p>
          <a:p>
            <a:r>
              <a:rPr lang="pl-PL" dirty="0"/>
              <a:t>pozbawienie wolności i jej dalsze ograniczenie przez osadzenie w celi izolacyjnej.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39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894BAE-9D53-4C5C-877B-ED088047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Dobra osobiste najczęściej naruszane przez prasę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363DD2-D771-441D-91B2-AC18294F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M. </a:t>
            </a:r>
            <a:r>
              <a:rPr lang="pl-PL" sz="1200" dirty="0" err="1"/>
              <a:t>Nowikowska</a:t>
            </a:r>
            <a:r>
              <a:rPr lang="pl-PL" sz="1200" dirty="0"/>
              <a:t>, J. </a:t>
            </a:r>
            <a:r>
              <a:rPr lang="pl-PL" sz="1200" dirty="0" err="1"/>
              <a:t>Sieńczyło-Chlabicz</a:t>
            </a:r>
            <a:r>
              <a:rPr lang="pl-PL" sz="1200" dirty="0"/>
              <a:t>, </a:t>
            </a:r>
            <a:r>
              <a:rPr lang="pl-PL" sz="1200" dirty="0" err="1"/>
              <a:t>Z.Zawadzka</a:t>
            </a:r>
            <a:r>
              <a:rPr lang="pl-PL" sz="1200" dirty="0"/>
              <a:t>, Prawo prasowe (2019, s.165 i nast..):</a:t>
            </a:r>
          </a:p>
          <a:p>
            <a:pPr marL="0" indent="0">
              <a:buNone/>
            </a:pPr>
            <a:endParaRPr lang="pl-PL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Cześć (dobre imię, godność osobista)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Wizerunek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Prywatność.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078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A5875-5AB7-4556-AB2D-9E4DED99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Istota naruszenia dóbr osobistych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0B149-7970-482E-8203-3ABEA229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Podejście subiektywne</a:t>
            </a:r>
          </a:p>
          <a:p>
            <a:pPr marL="0" indent="0">
              <a:buNone/>
            </a:pPr>
            <a:r>
              <a:rPr lang="pl-PL" dirty="0"/>
              <a:t>Podejście obiektywne</a:t>
            </a:r>
          </a:p>
          <a:p>
            <a:pPr marL="0" indent="0">
              <a:buNone/>
            </a:pPr>
            <a:r>
              <a:rPr lang="pl-PL" dirty="0"/>
              <a:t>Podejście mieszane</a:t>
            </a:r>
          </a:p>
        </p:txBody>
      </p:sp>
    </p:spTree>
    <p:extLst>
      <p:ext uri="{BB962C8B-B14F-4D97-AF65-F5344CB8AC3E}">
        <p14:creationId xmlns:p14="http://schemas.microsoft.com/office/powerpoint/2010/main" val="424080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CD47E-432B-4ECD-BC8A-7C8ECDAB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Odpowiedzialność cywilna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3D1EC7-13D2-4C93-AEB3-0B3E40A4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Art. 24. § 1. Ten, czyje dobro osobiste zostaje zagrożone cudzym działaniem, może żądać zaniechania tego działania, chyba że nie jest ono bezprawne. W razie dokonanego naruszenia może on także żądać, ażeby osoba, która dopuściła się naruszenia, dopełniła czynności potrzebnych do usunięcia jego skutków, w szczególności ażeby złożyła oświadczenie odpowiedniej treści i w odpowiedniej formie. Na zasadach przewidzianych w kodeksie może on również żądać zadośćuczynienia pieniężnego lub zapłaty odpowiedniej sumy pieniężnej na wskazany cel społeczny</a:t>
            </a:r>
            <a:r>
              <a:rPr lang="pl-PL"/>
              <a:t>. </a:t>
            </a:r>
          </a:p>
          <a:p>
            <a:pPr marL="0" indent="0" algn="just">
              <a:buNone/>
            </a:pPr>
            <a:r>
              <a:rPr lang="pl-PL"/>
              <a:t>§ </a:t>
            </a:r>
            <a:r>
              <a:rPr lang="pl-PL" dirty="0"/>
              <a:t>2. Jeżeli wskutek naruszenia dobra osobistego została wyrządzona szkoda majątkowa, poszkodowany może żądać jej naprawienia na zasadach ogólnych. § 3. Przepisy powyższe nie uchybiają uprawnieniom przewidzianym w innych przepisach, w szczególności w prawie autorskim oraz w prawie wynalazczym.</a:t>
            </a:r>
          </a:p>
        </p:txBody>
      </p:sp>
    </p:spTree>
    <p:extLst>
      <p:ext uri="{BB962C8B-B14F-4D97-AF65-F5344CB8AC3E}">
        <p14:creationId xmlns:p14="http://schemas.microsoft.com/office/powerpoint/2010/main" val="280558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508A29-DD44-470A-BE14-3939004C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Okoliczności wyłączające bezprawność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CE96D9-E448-4A22-BE2C-18F22FE6F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Działanie w ramach porządku prawnego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Zgoda uprawnionego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Wykonywanie prawa podmiotowego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Działanie w obronie uzasadnionego interesu publicznego.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938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0C846A-5800-4902-ADCF-56BA0F11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Roszczenia niemajątkowe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514E0F-BF3F-48E2-BB2F-E5D068CCB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Roszczenie o zaniechanie naruszenia</a:t>
            </a:r>
          </a:p>
          <a:p>
            <a:r>
              <a:rPr lang="pl-PL" dirty="0"/>
              <a:t>Roszczenie o dopełnienie czynności potrzebnych do usunięcia skutków naruszenia</a:t>
            </a:r>
          </a:p>
        </p:txBody>
      </p:sp>
    </p:spTree>
    <p:extLst>
      <p:ext uri="{BB962C8B-B14F-4D97-AF65-F5344CB8AC3E}">
        <p14:creationId xmlns:p14="http://schemas.microsoft.com/office/powerpoint/2010/main" val="300163454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</TotalTime>
  <Words>401</Words>
  <Application>Microsoft Office PowerPoint</Application>
  <PresentationFormat>Panoramiczny</PresentationFormat>
  <Paragraphs>47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PT Sans</vt:lpstr>
      <vt:lpstr>PT Sans Bold</vt:lpstr>
      <vt:lpstr>Wingdings</vt:lpstr>
      <vt:lpstr>Projekt niestandardowy</vt:lpstr>
      <vt:lpstr>  </vt:lpstr>
      <vt:lpstr>Pojęcie dóbr osobistych</vt:lpstr>
      <vt:lpstr>Przykłady dóbr osobistych niewymienionych w art.23 KC </vt:lpstr>
      <vt:lpstr>Nie są w świetle orzecznictwa SN dobrami osobistymi</vt:lpstr>
      <vt:lpstr>Dobra osobiste najczęściej naruszane przez prasę</vt:lpstr>
      <vt:lpstr>Istota naruszenia dóbr osobistych</vt:lpstr>
      <vt:lpstr>Odpowiedzialność cywilna</vt:lpstr>
      <vt:lpstr>Okoliczności wyłączające bezprawność </vt:lpstr>
      <vt:lpstr>Roszczenia niemajątkowe</vt:lpstr>
      <vt:lpstr>Roszczenia majątkowe </vt:lpstr>
      <vt:lpstr>Odpowiedzialność karna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93</cp:revision>
  <dcterms:created xsi:type="dcterms:W3CDTF">2019-03-06T11:23:46Z</dcterms:created>
  <dcterms:modified xsi:type="dcterms:W3CDTF">2022-05-01T16:05:57Z</dcterms:modified>
</cp:coreProperties>
</file>