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451" r:id="rId9"/>
    <p:sldId id="265" r:id="rId10"/>
    <p:sldId id="266" r:id="rId11"/>
    <p:sldId id="267" r:id="rId12"/>
    <p:sldId id="268" r:id="rId13"/>
    <p:sldId id="272" r:id="rId14"/>
    <p:sldId id="273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3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2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2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86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82043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57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773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060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505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2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41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51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008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84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8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3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0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6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4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12.05.2024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10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1993</Words>
  <Application>Microsoft Office PowerPoint</Application>
  <PresentationFormat>Panoramiczny</PresentationFormat>
  <Paragraphs>165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2024-05-12T18:59:58Z</dcterms:created>
  <dcterms:modified xsi:type="dcterms:W3CDTF">2024-05-12T19:00:22Z</dcterms:modified>
</cp:coreProperties>
</file>