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3" r:id="rId18"/>
    <p:sldId id="271" r:id="rId19"/>
    <p:sldId id="274" r:id="rId20"/>
    <p:sldId id="275" r:id="rId21"/>
    <p:sldId id="276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44" d="100"/>
          <a:sy n="44" d="100"/>
        </p:scale>
        <p:origin x="86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6/18/2023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6/18/2023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 obraz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6/18/2023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6/18/2023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6/18/2023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6/18/2023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6/18/2023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6/18/2023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6/18/2023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13"/>
          <a:stretch/>
        </p:blipFill>
        <p:spPr>
          <a:xfrm>
            <a:off x="8000197" y="0"/>
            <a:ext cx="1603387" cy="1143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99"/>
          <a:stretch/>
        </p:blipFill>
        <p:spPr>
          <a:xfrm>
            <a:off x="8609012" y="6092866"/>
            <a:ext cx="993734" cy="76513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6/18/2023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16">
            <a:extLst>
              <a:ext uri="{FF2B5EF4-FFF2-40B4-BE49-F238E27FC236}">
                <a16:creationId xmlns:a16="http://schemas.microsoft.com/office/drawing/2014/main" id="{A4322390-8B58-46BE-88EB-D9FD30C08743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braz 4" descr="Obraz zawierający zewnętrzne, budynek, niebo, trawa&#10;&#10;Opis wygenerowany przy bardzo wysokim poziomie pewności">
            <a:extLst>
              <a:ext uri="{FF2B5EF4-FFF2-40B4-BE49-F238E27FC236}">
                <a16:creationId xmlns:a16="http://schemas.microsoft.com/office/drawing/2014/main" id="{FD28B87E-9C92-4B98-A379-D84D4EA8DBA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</a:blip>
          <a:srcRect l="2141" t="9091" r="695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2" name="Rectangle 18">
            <a:extLst>
              <a:ext uri="{FF2B5EF4-FFF2-40B4-BE49-F238E27FC236}">
                <a16:creationId xmlns:a16="http://schemas.microsoft.com/office/drawing/2014/main" id="{C885E190-58DD-42DD-A4A8-401E15C92A5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BA7832F-FB40-4F74-BC9E-8DF381DB27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>
            <a:normAutofit/>
          </a:bodyPr>
          <a:lstStyle/>
          <a:p>
            <a:r>
              <a:rPr lang="pl-PL" dirty="0">
                <a:solidFill>
                  <a:schemeClr val="accent2"/>
                </a:solidFill>
              </a:rPr>
              <a:t>Roma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6F3AFA2B-031D-457A-A35B-DB15D2ABDC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10521230" cy="18063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pl-PL" sz="1400" dirty="0" err="1">
                <a:solidFill>
                  <a:schemeClr val="bg2"/>
                </a:solidFill>
              </a:rPr>
              <a:t>Lessico</a:t>
            </a:r>
            <a:r>
              <a:rPr lang="pl-PL" sz="1400" dirty="0">
                <a:solidFill>
                  <a:schemeClr val="bg2"/>
                </a:solidFill>
              </a:rPr>
              <a:t> </a:t>
            </a:r>
            <a:r>
              <a:rPr lang="pl-PL" sz="1400" dirty="0" err="1">
                <a:solidFill>
                  <a:schemeClr val="bg2"/>
                </a:solidFill>
              </a:rPr>
              <a:t>cittÀ</a:t>
            </a:r>
            <a:endParaRPr lang="pl-PL" sz="1400" dirty="0">
              <a:solidFill>
                <a:schemeClr val="bg2"/>
              </a:solidFill>
            </a:endParaRPr>
          </a:p>
          <a:p>
            <a:pPr>
              <a:lnSpc>
                <a:spcPct val="90000"/>
              </a:lnSpc>
            </a:pPr>
            <a:r>
              <a:rPr lang="pl-PL" sz="1400" dirty="0" err="1">
                <a:solidFill>
                  <a:schemeClr val="bg2"/>
                </a:solidFill>
              </a:rPr>
              <a:t>c’è</a:t>
            </a:r>
            <a:r>
              <a:rPr lang="pl-PL" sz="1400" dirty="0">
                <a:solidFill>
                  <a:schemeClr val="bg2"/>
                </a:solidFill>
              </a:rPr>
              <a:t>/ ci sono</a:t>
            </a:r>
          </a:p>
          <a:p>
            <a:pPr>
              <a:lnSpc>
                <a:spcPct val="90000"/>
              </a:lnSpc>
            </a:pPr>
            <a:r>
              <a:rPr lang="pl-PL" sz="1400" dirty="0">
                <a:solidFill>
                  <a:schemeClr val="bg2"/>
                </a:solidFill>
              </a:rPr>
              <a:t>Mi </a:t>
            </a:r>
            <a:r>
              <a:rPr lang="pl-PL" sz="1400" dirty="0" err="1">
                <a:solidFill>
                  <a:schemeClr val="bg2"/>
                </a:solidFill>
              </a:rPr>
              <a:t>piace</a:t>
            </a:r>
            <a:r>
              <a:rPr lang="pl-PL" sz="1400" dirty="0">
                <a:solidFill>
                  <a:schemeClr val="bg2"/>
                </a:solidFill>
              </a:rPr>
              <a:t>/ mi </a:t>
            </a:r>
            <a:r>
              <a:rPr lang="pl-PL" sz="1400" dirty="0" err="1">
                <a:solidFill>
                  <a:schemeClr val="bg2"/>
                </a:solidFill>
              </a:rPr>
              <a:t>piacciono</a:t>
            </a:r>
            <a:r>
              <a:rPr lang="pl-PL" sz="1400" dirty="0">
                <a:solidFill>
                  <a:schemeClr val="bg2"/>
                </a:solidFill>
              </a:rPr>
              <a:t>; molto/</a:t>
            </a:r>
            <a:r>
              <a:rPr lang="pl-PL" sz="1400" dirty="0" err="1">
                <a:solidFill>
                  <a:schemeClr val="bg2"/>
                </a:solidFill>
              </a:rPr>
              <a:t>poco</a:t>
            </a:r>
            <a:r>
              <a:rPr lang="pl-PL" sz="1400" dirty="0">
                <a:solidFill>
                  <a:schemeClr val="bg2"/>
                </a:solidFill>
              </a:rPr>
              <a:t>/troppo</a:t>
            </a:r>
          </a:p>
          <a:p>
            <a:pPr>
              <a:lnSpc>
                <a:spcPct val="90000"/>
              </a:lnSpc>
            </a:pPr>
            <a:r>
              <a:rPr lang="pl-PL" sz="1400" dirty="0">
                <a:solidFill>
                  <a:schemeClr val="bg2"/>
                </a:solidFill>
              </a:rPr>
              <a:t>Tempo </a:t>
            </a:r>
            <a:r>
              <a:rPr lang="pl-PL" sz="1400" dirty="0" err="1">
                <a:solidFill>
                  <a:schemeClr val="bg2"/>
                </a:solidFill>
              </a:rPr>
              <a:t>libero</a:t>
            </a:r>
            <a:r>
              <a:rPr lang="pl-PL" sz="1400" dirty="0">
                <a:solidFill>
                  <a:schemeClr val="bg2"/>
                </a:solidFill>
              </a:rPr>
              <a:t> in </a:t>
            </a:r>
            <a:r>
              <a:rPr lang="pl-PL" sz="1400" dirty="0" err="1">
                <a:solidFill>
                  <a:schemeClr val="bg2"/>
                </a:solidFill>
              </a:rPr>
              <a:t>cittÀ</a:t>
            </a:r>
            <a:endParaRPr lang="pl-PL" sz="1400" dirty="0">
              <a:solidFill>
                <a:schemeClr val="bg2"/>
              </a:solidFill>
            </a:endParaRPr>
          </a:p>
          <a:p>
            <a:pPr>
              <a:lnSpc>
                <a:spcPct val="90000"/>
              </a:lnSpc>
            </a:pPr>
            <a:r>
              <a:rPr lang="pl-PL" sz="1400" dirty="0">
                <a:solidFill>
                  <a:schemeClr val="bg2"/>
                </a:solidFill>
              </a:rPr>
              <a:t>                                                                              </a:t>
            </a:r>
            <a:r>
              <a:rPr lang="pl-PL" sz="1400" dirty="0" err="1">
                <a:solidFill>
                  <a:schemeClr val="bg2"/>
                </a:solidFill>
              </a:rPr>
              <a:t>Creato</a:t>
            </a:r>
            <a:r>
              <a:rPr lang="pl-PL" sz="1400" dirty="0">
                <a:solidFill>
                  <a:schemeClr val="bg2"/>
                </a:solidFill>
              </a:rPr>
              <a:t> da A. </a:t>
            </a:r>
            <a:r>
              <a:rPr lang="pl-PL" sz="1400">
                <a:solidFill>
                  <a:schemeClr val="bg2"/>
                </a:solidFill>
              </a:rPr>
              <a:t>LIPIŃSKA</a:t>
            </a:r>
            <a:endParaRPr lang="pl-PL" sz="14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73041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5B2AE7BB-E735-4753-8077-18005379ACB6}"/>
              </a:ext>
            </a:extLst>
          </p:cNvPr>
          <p:cNvSpPr txBox="1"/>
          <p:nvPr/>
        </p:nvSpPr>
        <p:spPr>
          <a:xfrm>
            <a:off x="901148" y="954157"/>
            <a:ext cx="78850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dirty="0">
                <a:solidFill>
                  <a:srgbClr val="FFC000"/>
                </a:solidFill>
              </a:rPr>
              <a:t>Cosa non </a:t>
            </a:r>
            <a:r>
              <a:rPr lang="pl-PL" sz="4000" dirty="0" err="1">
                <a:solidFill>
                  <a:srgbClr val="FFC000"/>
                </a:solidFill>
              </a:rPr>
              <a:t>piace</a:t>
            </a:r>
            <a:r>
              <a:rPr lang="pl-PL" sz="4000" dirty="0">
                <a:solidFill>
                  <a:srgbClr val="FFC000"/>
                </a:solidFill>
              </a:rPr>
              <a:t> a Roma?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8FB7DAF4-CCCC-4F3F-A0DE-6413BA8AABC6}"/>
              </a:ext>
            </a:extLst>
          </p:cNvPr>
          <p:cNvSpPr txBox="1"/>
          <p:nvPr/>
        </p:nvSpPr>
        <p:spPr>
          <a:xfrm>
            <a:off x="901148" y="1887811"/>
            <a:ext cx="10402956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dirty="0">
                <a:solidFill>
                  <a:srgbClr val="92D050"/>
                </a:solidFill>
              </a:rPr>
              <a:t>A Roma non </a:t>
            </a:r>
            <a:r>
              <a:rPr lang="pl-PL" sz="3600" dirty="0" err="1">
                <a:solidFill>
                  <a:srgbClr val="92D050"/>
                </a:solidFill>
              </a:rPr>
              <a:t>piace</a:t>
            </a:r>
            <a:r>
              <a:rPr lang="pl-PL" sz="3600" dirty="0">
                <a:solidFill>
                  <a:srgbClr val="92D050"/>
                </a:solidFill>
              </a:rPr>
              <a:t>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l-PL" sz="3600" dirty="0">
                <a:solidFill>
                  <a:srgbClr val="92D050"/>
                </a:solidFill>
              </a:rPr>
              <a:t>la </a:t>
            </a:r>
            <a:r>
              <a:rPr lang="pl-PL" sz="3600" dirty="0" err="1">
                <a:solidFill>
                  <a:srgbClr val="92D050"/>
                </a:solidFill>
              </a:rPr>
              <a:t>vita</a:t>
            </a:r>
            <a:r>
              <a:rPr lang="pl-PL" sz="3600" dirty="0">
                <a:solidFill>
                  <a:srgbClr val="92D050"/>
                </a:solidFill>
              </a:rPr>
              <a:t> </a:t>
            </a:r>
            <a:r>
              <a:rPr lang="pl-PL" sz="3600" dirty="0" err="1">
                <a:solidFill>
                  <a:srgbClr val="92D050"/>
                </a:solidFill>
              </a:rPr>
              <a:t>caotica</a:t>
            </a:r>
            <a:r>
              <a:rPr lang="pl-PL" sz="3600" dirty="0">
                <a:solidFill>
                  <a:srgbClr val="92D050"/>
                </a:solidFill>
              </a:rPr>
              <a:t>, cara,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l-PL" sz="3600" dirty="0">
                <a:solidFill>
                  <a:srgbClr val="92D050"/>
                </a:solidFill>
              </a:rPr>
              <a:t>molto </a:t>
            </a:r>
            <a:r>
              <a:rPr lang="pl-PL" sz="3600" dirty="0" err="1">
                <a:solidFill>
                  <a:srgbClr val="92D050"/>
                </a:solidFill>
              </a:rPr>
              <a:t>traffico</a:t>
            </a:r>
            <a:endParaRPr lang="pl-PL" sz="3600" dirty="0">
              <a:solidFill>
                <a:srgbClr val="92D050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l-PL" sz="3600" dirty="0">
                <a:solidFill>
                  <a:srgbClr val="92D050"/>
                </a:solidFill>
              </a:rPr>
              <a:t>tanta </a:t>
            </a:r>
            <a:r>
              <a:rPr lang="pl-PL" sz="3600" dirty="0" err="1">
                <a:solidFill>
                  <a:srgbClr val="92D050"/>
                </a:solidFill>
              </a:rPr>
              <a:t>gente</a:t>
            </a:r>
            <a:r>
              <a:rPr lang="pl-PL" sz="3600" dirty="0">
                <a:solidFill>
                  <a:srgbClr val="92D050"/>
                </a:solidFill>
              </a:rPr>
              <a:t> in ogni </a:t>
            </a:r>
            <a:r>
              <a:rPr lang="pl-PL" sz="3600" dirty="0" err="1">
                <a:solidFill>
                  <a:srgbClr val="92D050"/>
                </a:solidFill>
              </a:rPr>
              <a:t>posto</a:t>
            </a:r>
            <a:endParaRPr lang="pl-PL" sz="3600" dirty="0">
              <a:solidFill>
                <a:srgbClr val="92D050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l-PL" sz="3600" dirty="0">
                <a:solidFill>
                  <a:srgbClr val="92D050"/>
                </a:solidFill>
              </a:rPr>
              <a:t>la </a:t>
            </a:r>
            <a:r>
              <a:rPr lang="pl-PL" sz="3600" dirty="0" err="1">
                <a:solidFill>
                  <a:srgbClr val="92D050"/>
                </a:solidFill>
              </a:rPr>
              <a:t>vita</a:t>
            </a:r>
            <a:r>
              <a:rPr lang="pl-PL" sz="3600" dirty="0">
                <a:solidFill>
                  <a:srgbClr val="92D050"/>
                </a:solidFill>
              </a:rPr>
              <a:t> non sempre facile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l-PL" sz="3600" dirty="0" err="1">
                <a:solidFill>
                  <a:srgbClr val="92D050"/>
                </a:solidFill>
              </a:rPr>
              <a:t>spostarsi</a:t>
            </a:r>
            <a:r>
              <a:rPr lang="pl-PL" sz="3600" dirty="0">
                <a:solidFill>
                  <a:srgbClr val="92D050"/>
                </a:solidFill>
              </a:rPr>
              <a:t> in </a:t>
            </a:r>
            <a:r>
              <a:rPr lang="pl-PL" sz="3600" dirty="0" err="1">
                <a:solidFill>
                  <a:srgbClr val="92D050"/>
                </a:solidFill>
              </a:rPr>
              <a:t>macchina</a:t>
            </a:r>
            <a:endParaRPr lang="pl-PL" sz="3600" dirty="0">
              <a:solidFill>
                <a:srgbClr val="92D050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l-PL" sz="3600" dirty="0" err="1">
                <a:solidFill>
                  <a:srgbClr val="92D050"/>
                </a:solidFill>
              </a:rPr>
              <a:t>troppa</a:t>
            </a:r>
            <a:r>
              <a:rPr lang="pl-PL" sz="3600" dirty="0">
                <a:solidFill>
                  <a:srgbClr val="92D050"/>
                </a:solidFill>
              </a:rPr>
              <a:t> </a:t>
            </a:r>
            <a:r>
              <a:rPr lang="pl-PL" sz="3600" dirty="0" err="1">
                <a:solidFill>
                  <a:srgbClr val="92D050"/>
                </a:solidFill>
              </a:rPr>
              <a:t>confusione</a:t>
            </a:r>
            <a:endParaRPr lang="pl-PL" sz="3600" dirty="0">
              <a:solidFill>
                <a:srgbClr val="92D050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l-PL" sz="3600" dirty="0">
                <a:solidFill>
                  <a:srgbClr val="92D050"/>
                </a:solidFill>
              </a:rPr>
              <a:t>la </a:t>
            </a:r>
            <a:r>
              <a:rPr lang="pl-PL" sz="3600" dirty="0" err="1">
                <a:solidFill>
                  <a:srgbClr val="92D050"/>
                </a:solidFill>
              </a:rPr>
              <a:t>burocrazia</a:t>
            </a:r>
            <a:endParaRPr lang="pl-PL" sz="3600" dirty="0">
              <a:solidFill>
                <a:srgbClr val="92D050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pl-PL" sz="3600" dirty="0">
              <a:solidFill>
                <a:srgbClr val="92D050"/>
              </a:solidFill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927115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731B868A-B097-4603-A810-DD93BCD12AD9}"/>
              </a:ext>
            </a:extLst>
          </p:cNvPr>
          <p:cNvSpPr txBox="1"/>
          <p:nvPr/>
        </p:nvSpPr>
        <p:spPr>
          <a:xfrm>
            <a:off x="702365" y="596349"/>
            <a:ext cx="10880035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dirty="0">
                <a:solidFill>
                  <a:srgbClr val="92D050"/>
                </a:solidFill>
              </a:rPr>
              <a:t>A Roma non </a:t>
            </a:r>
            <a:r>
              <a:rPr lang="pl-PL" sz="4000" dirty="0" err="1">
                <a:solidFill>
                  <a:srgbClr val="92D050"/>
                </a:solidFill>
              </a:rPr>
              <a:t>piacciono</a:t>
            </a:r>
            <a:r>
              <a:rPr lang="pl-PL" sz="4000" dirty="0">
                <a:solidFill>
                  <a:srgbClr val="92D050"/>
                </a:solidFill>
              </a:rPr>
              <a:t>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l-PL" sz="4000" dirty="0">
                <a:solidFill>
                  <a:srgbClr val="92D050"/>
                </a:solidFill>
              </a:rPr>
              <a:t>le </a:t>
            </a:r>
            <a:r>
              <a:rPr lang="pl-PL" sz="4000" dirty="0" err="1">
                <a:solidFill>
                  <a:srgbClr val="92D050"/>
                </a:solidFill>
              </a:rPr>
              <a:t>persone</a:t>
            </a:r>
            <a:r>
              <a:rPr lang="pl-PL" sz="4000" dirty="0">
                <a:solidFill>
                  <a:srgbClr val="92D050"/>
                </a:solidFill>
              </a:rPr>
              <a:t> non </a:t>
            </a:r>
            <a:r>
              <a:rPr lang="pl-PL" sz="4000" dirty="0" err="1">
                <a:solidFill>
                  <a:srgbClr val="92D050"/>
                </a:solidFill>
              </a:rPr>
              <a:t>puntuali</a:t>
            </a:r>
            <a:endParaRPr lang="pl-PL" sz="4000" dirty="0">
              <a:solidFill>
                <a:srgbClr val="92D050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l-PL" sz="4000" dirty="0" err="1">
                <a:solidFill>
                  <a:srgbClr val="92D050"/>
                </a:solidFill>
              </a:rPr>
              <a:t>troppe</a:t>
            </a:r>
            <a:r>
              <a:rPr lang="pl-PL" sz="4000" dirty="0">
                <a:solidFill>
                  <a:srgbClr val="92D050"/>
                </a:solidFill>
              </a:rPr>
              <a:t> </a:t>
            </a:r>
            <a:r>
              <a:rPr lang="pl-PL" sz="4000" dirty="0" err="1">
                <a:solidFill>
                  <a:srgbClr val="92D050"/>
                </a:solidFill>
              </a:rPr>
              <a:t>persone</a:t>
            </a:r>
            <a:r>
              <a:rPr lang="pl-PL" sz="4000" dirty="0">
                <a:solidFill>
                  <a:srgbClr val="92D050"/>
                </a:solidFill>
              </a:rPr>
              <a:t> in centro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l-PL" sz="4000" dirty="0" err="1">
                <a:solidFill>
                  <a:srgbClr val="92D050"/>
                </a:solidFill>
              </a:rPr>
              <a:t>mille</a:t>
            </a:r>
            <a:r>
              <a:rPr lang="pl-PL" sz="4000" dirty="0">
                <a:solidFill>
                  <a:srgbClr val="92D050"/>
                </a:solidFill>
              </a:rPr>
              <a:t> </a:t>
            </a:r>
            <a:r>
              <a:rPr lang="pl-PL" sz="4000" dirty="0" err="1">
                <a:solidFill>
                  <a:srgbClr val="92D050"/>
                </a:solidFill>
              </a:rPr>
              <a:t>leggi</a:t>
            </a:r>
            <a:r>
              <a:rPr lang="pl-PL" sz="4000" dirty="0">
                <a:solidFill>
                  <a:srgbClr val="92D050"/>
                </a:solidFill>
              </a:rPr>
              <a:t>, </a:t>
            </a:r>
            <a:r>
              <a:rPr lang="pl-PL" sz="4000" dirty="0" err="1">
                <a:solidFill>
                  <a:srgbClr val="92D050"/>
                </a:solidFill>
              </a:rPr>
              <a:t>mille</a:t>
            </a:r>
            <a:r>
              <a:rPr lang="pl-PL" sz="4000" dirty="0">
                <a:solidFill>
                  <a:srgbClr val="92D050"/>
                </a:solidFill>
              </a:rPr>
              <a:t> </a:t>
            </a:r>
            <a:r>
              <a:rPr lang="pl-PL" sz="4000" dirty="0" err="1">
                <a:solidFill>
                  <a:srgbClr val="92D050"/>
                </a:solidFill>
              </a:rPr>
              <a:t>regole</a:t>
            </a:r>
            <a:endParaRPr lang="pl-PL" sz="4000" dirty="0">
              <a:solidFill>
                <a:srgbClr val="92D050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l-PL" sz="4000" dirty="0" err="1">
                <a:solidFill>
                  <a:srgbClr val="92D050"/>
                </a:solidFill>
              </a:rPr>
              <a:t>molte</a:t>
            </a:r>
            <a:r>
              <a:rPr lang="pl-PL" sz="4000" dirty="0">
                <a:solidFill>
                  <a:srgbClr val="92D050"/>
                </a:solidFill>
              </a:rPr>
              <a:t> </a:t>
            </a:r>
            <a:r>
              <a:rPr lang="pl-PL" sz="4000" dirty="0" err="1">
                <a:solidFill>
                  <a:srgbClr val="92D050"/>
                </a:solidFill>
              </a:rPr>
              <a:t>tasse</a:t>
            </a:r>
            <a:endParaRPr lang="pl-PL" sz="4000" dirty="0">
              <a:solidFill>
                <a:srgbClr val="92D050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pl-PL" sz="4000" dirty="0">
              <a:solidFill>
                <a:srgbClr val="92D050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pl-PL" sz="4000" dirty="0">
              <a:solidFill>
                <a:srgbClr val="92D050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pl-PL" sz="4000" dirty="0">
              <a:solidFill>
                <a:srgbClr val="92D050"/>
              </a:solidFill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63547CA8-8E3F-4F7B-A90A-973D5188670B}"/>
              </a:ext>
            </a:extLst>
          </p:cNvPr>
          <p:cNvSpPr txBox="1"/>
          <p:nvPr/>
        </p:nvSpPr>
        <p:spPr>
          <a:xfrm>
            <a:off x="609600" y="4121426"/>
            <a:ext cx="9183756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3200" dirty="0" err="1">
                <a:solidFill>
                  <a:srgbClr val="00B0F0"/>
                </a:solidFill>
              </a:rPr>
              <a:t>Esercizio</a:t>
            </a:r>
            <a:r>
              <a:rPr lang="pl-PL" sz="3200" dirty="0">
                <a:solidFill>
                  <a:srgbClr val="00B0F0"/>
                </a:solidFill>
              </a:rPr>
              <a:t> 1 p.62 Al </a:t>
            </a:r>
            <a:r>
              <a:rPr lang="pl-PL" sz="3200" dirty="0" err="1">
                <a:solidFill>
                  <a:srgbClr val="00B0F0"/>
                </a:solidFill>
              </a:rPr>
              <a:t>lavoro</a:t>
            </a:r>
            <a:r>
              <a:rPr lang="pl-PL" sz="3200" dirty="0">
                <a:solidFill>
                  <a:srgbClr val="00B0F0"/>
                </a:solidFill>
              </a:rPr>
              <a:t> A1, ad. </a:t>
            </a:r>
            <a:r>
              <a:rPr lang="pl-PL" sz="3200" dirty="0" err="1">
                <a:solidFill>
                  <a:srgbClr val="00B0F0"/>
                </a:solidFill>
              </a:rPr>
              <a:t>testo</a:t>
            </a:r>
            <a:r>
              <a:rPr lang="pl-PL" sz="3200" dirty="0">
                <a:solidFill>
                  <a:srgbClr val="00B0F0"/>
                </a:solidFill>
              </a:rPr>
              <a:t>,  Chi </a:t>
            </a:r>
            <a:r>
              <a:rPr lang="pl-PL" sz="3200" dirty="0" err="1">
                <a:solidFill>
                  <a:srgbClr val="00B0F0"/>
                </a:solidFill>
              </a:rPr>
              <a:t>dice</a:t>
            </a:r>
            <a:r>
              <a:rPr lang="pl-PL" sz="3200" dirty="0">
                <a:solidFill>
                  <a:srgbClr val="00B0F0"/>
                </a:solidFill>
              </a:rPr>
              <a:t> </a:t>
            </a:r>
            <a:r>
              <a:rPr lang="pl-PL" sz="3200" dirty="0" err="1">
                <a:solidFill>
                  <a:srgbClr val="00B0F0"/>
                </a:solidFill>
              </a:rPr>
              <a:t>che</a:t>
            </a:r>
            <a:r>
              <a:rPr lang="pl-PL" sz="3200" dirty="0">
                <a:solidFill>
                  <a:srgbClr val="00B0F0"/>
                </a:solidFill>
              </a:rPr>
              <a:t>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3200" dirty="0" err="1">
                <a:solidFill>
                  <a:srgbClr val="00B0F0"/>
                </a:solidFill>
              </a:rPr>
              <a:t>Esercizio</a:t>
            </a:r>
            <a:r>
              <a:rPr lang="pl-PL" sz="3200" dirty="0">
                <a:solidFill>
                  <a:srgbClr val="00B0F0"/>
                </a:solidFill>
              </a:rPr>
              <a:t> 2 p.62 Al </a:t>
            </a:r>
            <a:r>
              <a:rPr lang="pl-PL" sz="3200" dirty="0" err="1">
                <a:solidFill>
                  <a:srgbClr val="00B0F0"/>
                </a:solidFill>
              </a:rPr>
              <a:t>lavoro</a:t>
            </a:r>
            <a:r>
              <a:rPr lang="pl-PL" sz="3200" dirty="0">
                <a:solidFill>
                  <a:srgbClr val="00B0F0"/>
                </a:solidFill>
              </a:rPr>
              <a:t> A1, ad. </a:t>
            </a:r>
            <a:r>
              <a:rPr lang="pl-PL" sz="3200" dirty="0" err="1">
                <a:solidFill>
                  <a:srgbClr val="00B0F0"/>
                </a:solidFill>
              </a:rPr>
              <a:t>testo</a:t>
            </a:r>
            <a:r>
              <a:rPr lang="pl-PL" sz="3200" dirty="0">
                <a:solidFill>
                  <a:srgbClr val="00B0F0"/>
                </a:solidFill>
              </a:rPr>
              <a:t>, V/F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3200" dirty="0" err="1">
                <a:solidFill>
                  <a:srgbClr val="00B0F0"/>
                </a:solidFill>
              </a:rPr>
              <a:t>Guarda</a:t>
            </a:r>
            <a:r>
              <a:rPr lang="pl-PL" sz="3200" dirty="0">
                <a:solidFill>
                  <a:srgbClr val="00B0F0"/>
                </a:solidFill>
              </a:rPr>
              <a:t> </a:t>
            </a:r>
            <a:r>
              <a:rPr lang="pl-PL" sz="3200" dirty="0" err="1">
                <a:solidFill>
                  <a:srgbClr val="00B0F0"/>
                </a:solidFill>
              </a:rPr>
              <a:t>il</a:t>
            </a:r>
            <a:r>
              <a:rPr lang="pl-PL" sz="3200" dirty="0">
                <a:solidFill>
                  <a:srgbClr val="00B0F0"/>
                </a:solidFill>
              </a:rPr>
              <a:t> </a:t>
            </a:r>
            <a:r>
              <a:rPr lang="pl-PL" sz="3200" dirty="0" err="1">
                <a:solidFill>
                  <a:srgbClr val="00B0F0"/>
                </a:solidFill>
              </a:rPr>
              <a:t>filmato</a:t>
            </a:r>
            <a:r>
              <a:rPr lang="pl-PL" sz="3200" dirty="0">
                <a:solidFill>
                  <a:srgbClr val="00B0F0"/>
                </a:solidFill>
              </a:rPr>
              <a:t> e </a:t>
            </a:r>
            <a:r>
              <a:rPr lang="pl-PL" sz="3200" dirty="0" err="1">
                <a:solidFill>
                  <a:srgbClr val="00B0F0"/>
                </a:solidFill>
              </a:rPr>
              <a:t>ricorda</a:t>
            </a:r>
            <a:r>
              <a:rPr lang="pl-PL" sz="3200" dirty="0">
                <a:solidFill>
                  <a:srgbClr val="00B0F0"/>
                </a:solidFill>
              </a:rPr>
              <a:t> tutti i </a:t>
            </a:r>
            <a:r>
              <a:rPr lang="pl-PL" sz="3200" dirty="0" err="1">
                <a:solidFill>
                  <a:srgbClr val="00B0F0"/>
                </a:solidFill>
              </a:rPr>
              <a:t>dettagli</a:t>
            </a:r>
            <a:r>
              <a:rPr lang="pl-PL" sz="3200" dirty="0">
                <a:solidFill>
                  <a:srgbClr val="00B0F0"/>
                </a:solidFill>
              </a:rPr>
              <a:t> : cosa </a:t>
            </a:r>
            <a:r>
              <a:rPr lang="pl-PL" sz="3200" dirty="0" err="1">
                <a:solidFill>
                  <a:srgbClr val="00B0F0"/>
                </a:solidFill>
              </a:rPr>
              <a:t>c’è</a:t>
            </a:r>
            <a:r>
              <a:rPr lang="pl-PL" sz="3200" dirty="0">
                <a:solidFill>
                  <a:srgbClr val="00B0F0"/>
                </a:solidFill>
              </a:rPr>
              <a:t> a Roma: </a:t>
            </a:r>
          </a:p>
          <a:p>
            <a:endParaRPr lang="pl-PL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6169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 O M A">
            <a:hlinkClick r:id="" action="ppaction://media"/>
            <a:extLst>
              <a:ext uri="{FF2B5EF4-FFF2-40B4-BE49-F238E27FC236}">
                <a16:creationId xmlns:a16="http://schemas.microsoft.com/office/drawing/2014/main" id="{7901BB2D-A9D2-4806-B669-476C9D91F1B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745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876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72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42EB8014-3D59-407A-9D3F-5DA5426DF14F}"/>
              </a:ext>
            </a:extLst>
          </p:cNvPr>
          <p:cNvSpPr txBox="1"/>
          <p:nvPr/>
        </p:nvSpPr>
        <p:spPr>
          <a:xfrm>
            <a:off x="530086" y="472904"/>
            <a:ext cx="1072101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dirty="0" err="1">
                <a:solidFill>
                  <a:srgbClr val="0070C0"/>
                </a:solidFill>
              </a:rPr>
              <a:t>Quali</a:t>
            </a:r>
            <a:r>
              <a:rPr lang="pl-PL" sz="4000" dirty="0">
                <a:solidFill>
                  <a:srgbClr val="0070C0"/>
                </a:solidFill>
              </a:rPr>
              <a:t> </a:t>
            </a:r>
            <a:r>
              <a:rPr lang="pl-PL" sz="4000" dirty="0" err="1">
                <a:solidFill>
                  <a:srgbClr val="0070C0"/>
                </a:solidFill>
              </a:rPr>
              <a:t>tra</a:t>
            </a:r>
            <a:r>
              <a:rPr lang="pl-PL" sz="4000" dirty="0">
                <a:solidFill>
                  <a:srgbClr val="0070C0"/>
                </a:solidFill>
              </a:rPr>
              <a:t> </a:t>
            </a:r>
            <a:r>
              <a:rPr lang="pl-PL" sz="4000" dirty="0" err="1">
                <a:solidFill>
                  <a:srgbClr val="0070C0"/>
                </a:solidFill>
              </a:rPr>
              <a:t>gli</a:t>
            </a:r>
            <a:r>
              <a:rPr lang="pl-PL" sz="4000" dirty="0">
                <a:solidFill>
                  <a:srgbClr val="0070C0"/>
                </a:solidFill>
              </a:rPr>
              <a:t> </a:t>
            </a:r>
            <a:r>
              <a:rPr lang="pl-PL" sz="4000" dirty="0" err="1">
                <a:solidFill>
                  <a:srgbClr val="0070C0"/>
                </a:solidFill>
              </a:rPr>
              <a:t>elementi</a:t>
            </a:r>
            <a:r>
              <a:rPr lang="pl-PL" sz="4000" dirty="0">
                <a:solidFill>
                  <a:srgbClr val="0070C0"/>
                </a:solidFill>
              </a:rPr>
              <a:t> di </a:t>
            </a:r>
            <a:r>
              <a:rPr lang="pl-PL" sz="4000" dirty="0" err="1">
                <a:solidFill>
                  <a:srgbClr val="0070C0"/>
                </a:solidFill>
              </a:rPr>
              <a:t>sotto</a:t>
            </a:r>
            <a:r>
              <a:rPr lang="pl-PL" sz="4000" dirty="0">
                <a:solidFill>
                  <a:srgbClr val="0070C0"/>
                </a:solidFill>
              </a:rPr>
              <a:t> sono </a:t>
            </a:r>
            <a:r>
              <a:rPr lang="pl-PL" sz="4000" dirty="0" err="1">
                <a:solidFill>
                  <a:srgbClr val="0070C0"/>
                </a:solidFill>
              </a:rPr>
              <a:t>presenti</a:t>
            </a:r>
            <a:r>
              <a:rPr lang="pl-PL" sz="4000" dirty="0">
                <a:solidFill>
                  <a:srgbClr val="0070C0"/>
                </a:solidFill>
              </a:rPr>
              <a:t> </a:t>
            </a:r>
            <a:r>
              <a:rPr lang="pl-PL" sz="4000" dirty="0" err="1">
                <a:solidFill>
                  <a:srgbClr val="0070C0"/>
                </a:solidFill>
              </a:rPr>
              <a:t>nel</a:t>
            </a:r>
            <a:r>
              <a:rPr lang="pl-PL" sz="4000" dirty="0">
                <a:solidFill>
                  <a:srgbClr val="0070C0"/>
                </a:solidFill>
              </a:rPr>
              <a:t> </a:t>
            </a:r>
            <a:r>
              <a:rPr lang="pl-PL" sz="4000" dirty="0" err="1">
                <a:solidFill>
                  <a:srgbClr val="0070C0"/>
                </a:solidFill>
              </a:rPr>
              <a:t>filmato?Rispondi</a:t>
            </a:r>
            <a:r>
              <a:rPr lang="pl-PL" sz="4000" dirty="0">
                <a:solidFill>
                  <a:srgbClr val="0070C0"/>
                </a:solidFill>
              </a:rPr>
              <a:t> con „</a:t>
            </a:r>
            <a:r>
              <a:rPr lang="pl-PL" sz="4000" dirty="0" err="1">
                <a:solidFill>
                  <a:srgbClr val="0070C0"/>
                </a:solidFill>
              </a:rPr>
              <a:t>c’è</a:t>
            </a:r>
            <a:r>
              <a:rPr lang="pl-PL" sz="4000" dirty="0">
                <a:solidFill>
                  <a:srgbClr val="0070C0"/>
                </a:solidFill>
              </a:rPr>
              <a:t>, ci sono”:</a:t>
            </a:r>
          </a:p>
          <a:p>
            <a:endParaRPr lang="pl-PL" sz="4000" dirty="0">
              <a:solidFill>
                <a:srgbClr val="0070C0"/>
              </a:solidFill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B1D1BEB8-D1A9-4BF4-A775-12D0632E0235}"/>
              </a:ext>
            </a:extLst>
          </p:cNvPr>
          <p:cNvSpPr txBox="1"/>
          <p:nvPr/>
        </p:nvSpPr>
        <p:spPr>
          <a:xfrm>
            <a:off x="530086" y="1802296"/>
            <a:ext cx="1113182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dirty="0">
                <a:solidFill>
                  <a:srgbClr val="92D050"/>
                </a:solidFill>
              </a:rPr>
              <a:t>la Ferrari, </a:t>
            </a:r>
            <a:r>
              <a:rPr lang="pl-PL" sz="3600" dirty="0" err="1">
                <a:solidFill>
                  <a:srgbClr val="92D050"/>
                </a:solidFill>
              </a:rPr>
              <a:t>lo</a:t>
            </a:r>
            <a:r>
              <a:rPr lang="pl-PL" sz="3600" dirty="0">
                <a:solidFill>
                  <a:srgbClr val="92D050"/>
                </a:solidFill>
              </a:rPr>
              <a:t> </a:t>
            </a:r>
            <a:r>
              <a:rPr lang="pl-PL" sz="3600" dirty="0" err="1">
                <a:solidFill>
                  <a:srgbClr val="92D050"/>
                </a:solidFill>
              </a:rPr>
              <a:t>scooter</a:t>
            </a:r>
            <a:r>
              <a:rPr lang="pl-PL" sz="3600" dirty="0">
                <a:solidFill>
                  <a:srgbClr val="92D050"/>
                </a:solidFill>
              </a:rPr>
              <a:t>, </a:t>
            </a:r>
            <a:r>
              <a:rPr lang="pl-PL" sz="3600" dirty="0" err="1">
                <a:solidFill>
                  <a:srgbClr val="92D050"/>
                </a:solidFill>
              </a:rPr>
              <a:t>l’orologio</a:t>
            </a:r>
            <a:r>
              <a:rPr lang="pl-PL" sz="3600" dirty="0">
                <a:solidFill>
                  <a:srgbClr val="92D050"/>
                </a:solidFill>
              </a:rPr>
              <a:t>, </a:t>
            </a:r>
            <a:r>
              <a:rPr lang="pl-PL" sz="3600" dirty="0" err="1">
                <a:solidFill>
                  <a:srgbClr val="92D050"/>
                </a:solidFill>
              </a:rPr>
              <a:t>il</a:t>
            </a:r>
            <a:r>
              <a:rPr lang="pl-PL" sz="3600" dirty="0">
                <a:solidFill>
                  <a:srgbClr val="92D050"/>
                </a:solidFill>
              </a:rPr>
              <a:t> papa, la </a:t>
            </a:r>
            <a:r>
              <a:rPr lang="pl-PL" sz="3600" dirty="0" err="1">
                <a:solidFill>
                  <a:srgbClr val="92D050"/>
                </a:solidFill>
              </a:rPr>
              <a:t>campana</a:t>
            </a:r>
            <a:r>
              <a:rPr lang="pl-PL" sz="3600" dirty="0">
                <a:solidFill>
                  <a:srgbClr val="92D050"/>
                </a:solidFill>
              </a:rPr>
              <a:t>, la </a:t>
            </a:r>
            <a:r>
              <a:rPr lang="pl-PL" sz="3600" dirty="0" err="1">
                <a:solidFill>
                  <a:srgbClr val="92D050"/>
                </a:solidFill>
              </a:rPr>
              <a:t>basilica</a:t>
            </a:r>
            <a:r>
              <a:rPr lang="pl-PL" sz="3600" dirty="0">
                <a:solidFill>
                  <a:srgbClr val="92D050"/>
                </a:solidFill>
              </a:rPr>
              <a:t>, molto </a:t>
            </a:r>
            <a:r>
              <a:rPr lang="pl-PL" sz="3600" dirty="0" err="1">
                <a:solidFill>
                  <a:srgbClr val="92D050"/>
                </a:solidFill>
              </a:rPr>
              <a:t>traffico</a:t>
            </a:r>
            <a:r>
              <a:rPr lang="pl-PL" sz="3600" dirty="0">
                <a:solidFill>
                  <a:srgbClr val="92D050"/>
                </a:solidFill>
              </a:rPr>
              <a:t>, </a:t>
            </a:r>
            <a:r>
              <a:rPr lang="pl-PL" sz="3600" dirty="0" err="1">
                <a:solidFill>
                  <a:srgbClr val="92D050"/>
                </a:solidFill>
              </a:rPr>
              <a:t>il</a:t>
            </a:r>
            <a:r>
              <a:rPr lang="pl-PL" sz="3600" dirty="0">
                <a:solidFill>
                  <a:srgbClr val="92D050"/>
                </a:solidFill>
              </a:rPr>
              <a:t> </a:t>
            </a:r>
            <a:r>
              <a:rPr lang="pl-PL" sz="3600" dirty="0" err="1">
                <a:solidFill>
                  <a:srgbClr val="92D050"/>
                </a:solidFill>
              </a:rPr>
              <a:t>ponte</a:t>
            </a:r>
            <a:r>
              <a:rPr lang="pl-PL" sz="3600" dirty="0">
                <a:solidFill>
                  <a:srgbClr val="92D050"/>
                </a:solidFill>
              </a:rPr>
              <a:t>, </a:t>
            </a:r>
            <a:r>
              <a:rPr lang="pl-PL" sz="3600" dirty="0" err="1">
                <a:solidFill>
                  <a:srgbClr val="92D050"/>
                </a:solidFill>
              </a:rPr>
              <a:t>il</a:t>
            </a:r>
            <a:r>
              <a:rPr lang="pl-PL" sz="3600" dirty="0">
                <a:solidFill>
                  <a:srgbClr val="92D050"/>
                </a:solidFill>
              </a:rPr>
              <a:t> fiume, </a:t>
            </a:r>
            <a:r>
              <a:rPr lang="pl-PL" sz="3600" dirty="0" err="1">
                <a:solidFill>
                  <a:srgbClr val="92D050"/>
                </a:solidFill>
              </a:rPr>
              <a:t>il</a:t>
            </a:r>
            <a:r>
              <a:rPr lang="pl-PL" sz="3600" dirty="0">
                <a:solidFill>
                  <a:srgbClr val="92D050"/>
                </a:solidFill>
              </a:rPr>
              <a:t> lago, la </a:t>
            </a:r>
            <a:r>
              <a:rPr lang="pl-PL" sz="3600" dirty="0" err="1">
                <a:solidFill>
                  <a:srgbClr val="92D050"/>
                </a:solidFill>
              </a:rPr>
              <a:t>carne</a:t>
            </a:r>
            <a:r>
              <a:rPr lang="pl-PL" sz="3600" dirty="0">
                <a:solidFill>
                  <a:srgbClr val="92D050"/>
                </a:solidFill>
              </a:rPr>
              <a:t>, la </a:t>
            </a:r>
            <a:r>
              <a:rPr lang="pl-PL" sz="3600" dirty="0" err="1">
                <a:solidFill>
                  <a:srgbClr val="92D050"/>
                </a:solidFill>
              </a:rPr>
              <a:t>frutta</a:t>
            </a:r>
            <a:r>
              <a:rPr lang="pl-PL" sz="3600" dirty="0">
                <a:solidFill>
                  <a:srgbClr val="92D050"/>
                </a:solidFill>
              </a:rPr>
              <a:t>, la </a:t>
            </a:r>
            <a:r>
              <a:rPr lang="pl-PL" sz="3600" dirty="0" err="1">
                <a:solidFill>
                  <a:srgbClr val="92D050"/>
                </a:solidFill>
              </a:rPr>
              <a:t>verdura</a:t>
            </a:r>
            <a:r>
              <a:rPr lang="pl-PL" sz="3600" dirty="0">
                <a:solidFill>
                  <a:srgbClr val="92D050"/>
                </a:solidFill>
              </a:rPr>
              <a:t>, </a:t>
            </a:r>
            <a:r>
              <a:rPr lang="pl-PL" sz="3600" dirty="0" err="1">
                <a:solidFill>
                  <a:srgbClr val="92D050"/>
                </a:solidFill>
              </a:rPr>
              <a:t>il</a:t>
            </a:r>
            <a:r>
              <a:rPr lang="pl-PL" sz="3600" dirty="0">
                <a:solidFill>
                  <a:srgbClr val="92D050"/>
                </a:solidFill>
              </a:rPr>
              <a:t> </a:t>
            </a:r>
            <a:r>
              <a:rPr lang="pl-PL" sz="3600" dirty="0" err="1">
                <a:solidFill>
                  <a:srgbClr val="92D050"/>
                </a:solidFill>
              </a:rPr>
              <a:t>mercato</a:t>
            </a:r>
            <a:r>
              <a:rPr lang="pl-PL" sz="3600" dirty="0">
                <a:solidFill>
                  <a:srgbClr val="92D050"/>
                </a:solidFill>
              </a:rPr>
              <a:t>, </a:t>
            </a:r>
            <a:r>
              <a:rPr lang="pl-PL" sz="3600" dirty="0" err="1">
                <a:solidFill>
                  <a:srgbClr val="92D050"/>
                </a:solidFill>
              </a:rPr>
              <a:t>poca</a:t>
            </a:r>
            <a:r>
              <a:rPr lang="pl-PL" sz="3600" dirty="0">
                <a:solidFill>
                  <a:srgbClr val="92D050"/>
                </a:solidFill>
              </a:rPr>
              <a:t> </a:t>
            </a:r>
            <a:r>
              <a:rPr lang="pl-PL" sz="3600" dirty="0" err="1">
                <a:solidFill>
                  <a:srgbClr val="92D050"/>
                </a:solidFill>
              </a:rPr>
              <a:t>gente</a:t>
            </a:r>
            <a:r>
              <a:rPr lang="pl-PL" sz="3600" dirty="0">
                <a:solidFill>
                  <a:srgbClr val="92D050"/>
                </a:solidFill>
              </a:rPr>
              <a:t>, la </a:t>
            </a:r>
            <a:r>
              <a:rPr lang="pl-PL" sz="3600" dirty="0" err="1">
                <a:solidFill>
                  <a:srgbClr val="92D050"/>
                </a:solidFill>
              </a:rPr>
              <a:t>bandiera</a:t>
            </a:r>
            <a:r>
              <a:rPr lang="pl-PL" sz="3600" dirty="0">
                <a:solidFill>
                  <a:srgbClr val="92D050"/>
                </a:solidFill>
              </a:rPr>
              <a:t>, </a:t>
            </a:r>
            <a:r>
              <a:rPr lang="pl-PL" sz="3600" dirty="0" err="1">
                <a:solidFill>
                  <a:srgbClr val="92D050"/>
                </a:solidFill>
              </a:rPr>
              <a:t>il</a:t>
            </a:r>
            <a:r>
              <a:rPr lang="pl-PL" sz="3600" dirty="0">
                <a:solidFill>
                  <a:srgbClr val="92D050"/>
                </a:solidFill>
              </a:rPr>
              <a:t> </a:t>
            </a:r>
            <a:r>
              <a:rPr lang="pl-PL" sz="3600" dirty="0" err="1">
                <a:solidFill>
                  <a:srgbClr val="92D050"/>
                </a:solidFill>
              </a:rPr>
              <a:t>presidente</a:t>
            </a:r>
            <a:r>
              <a:rPr lang="pl-PL" sz="3600" dirty="0">
                <a:solidFill>
                  <a:srgbClr val="92D050"/>
                </a:solidFill>
              </a:rPr>
              <a:t>, </a:t>
            </a:r>
            <a:r>
              <a:rPr lang="pl-PL" sz="3600" dirty="0" err="1">
                <a:solidFill>
                  <a:srgbClr val="92D050"/>
                </a:solidFill>
              </a:rPr>
              <a:t>il</a:t>
            </a:r>
            <a:r>
              <a:rPr lang="pl-PL" sz="3600" dirty="0">
                <a:solidFill>
                  <a:srgbClr val="92D050"/>
                </a:solidFill>
              </a:rPr>
              <a:t> </a:t>
            </a:r>
            <a:r>
              <a:rPr lang="pl-PL" sz="3600" dirty="0" err="1">
                <a:solidFill>
                  <a:srgbClr val="92D050"/>
                </a:solidFill>
              </a:rPr>
              <a:t>cameriere</a:t>
            </a:r>
            <a:r>
              <a:rPr lang="pl-PL" sz="3600" dirty="0">
                <a:solidFill>
                  <a:srgbClr val="92D050"/>
                </a:solidFill>
              </a:rPr>
              <a:t>, i </a:t>
            </a:r>
            <a:r>
              <a:rPr lang="pl-PL" sz="3600" dirty="0" err="1">
                <a:solidFill>
                  <a:srgbClr val="92D050"/>
                </a:solidFill>
              </a:rPr>
              <a:t>palazzi</a:t>
            </a:r>
            <a:r>
              <a:rPr lang="pl-PL" sz="3600" dirty="0">
                <a:solidFill>
                  <a:srgbClr val="92D050"/>
                </a:solidFill>
              </a:rPr>
              <a:t>, le </a:t>
            </a:r>
            <a:r>
              <a:rPr lang="pl-PL" sz="3600" dirty="0" err="1">
                <a:solidFill>
                  <a:srgbClr val="92D050"/>
                </a:solidFill>
              </a:rPr>
              <a:t>strade</a:t>
            </a:r>
            <a:r>
              <a:rPr lang="pl-PL" sz="3600" dirty="0">
                <a:solidFill>
                  <a:srgbClr val="92D050"/>
                </a:solidFill>
              </a:rPr>
              <a:t>, i </a:t>
            </a:r>
            <a:r>
              <a:rPr lang="pl-PL" sz="3600" dirty="0" err="1">
                <a:solidFill>
                  <a:srgbClr val="92D050"/>
                </a:solidFill>
              </a:rPr>
              <a:t>giovani</a:t>
            </a:r>
            <a:r>
              <a:rPr lang="pl-PL" sz="3600" dirty="0">
                <a:solidFill>
                  <a:srgbClr val="92D050"/>
                </a:solidFill>
              </a:rPr>
              <a:t>, i </a:t>
            </a:r>
            <a:r>
              <a:rPr lang="pl-PL" sz="3600" dirty="0" err="1">
                <a:solidFill>
                  <a:srgbClr val="92D050"/>
                </a:solidFill>
              </a:rPr>
              <a:t>pini</a:t>
            </a:r>
            <a:r>
              <a:rPr lang="pl-PL" sz="3600" dirty="0">
                <a:solidFill>
                  <a:srgbClr val="92D050"/>
                </a:solidFill>
              </a:rPr>
              <a:t>, </a:t>
            </a:r>
            <a:r>
              <a:rPr lang="pl-PL" sz="3600" dirty="0" err="1">
                <a:solidFill>
                  <a:srgbClr val="92D050"/>
                </a:solidFill>
              </a:rPr>
              <a:t>il</a:t>
            </a:r>
            <a:r>
              <a:rPr lang="pl-PL" sz="3600" dirty="0">
                <a:solidFill>
                  <a:srgbClr val="92D050"/>
                </a:solidFill>
              </a:rPr>
              <a:t> mare, </a:t>
            </a:r>
            <a:r>
              <a:rPr lang="pl-PL" sz="3600" dirty="0" err="1">
                <a:solidFill>
                  <a:srgbClr val="92D050"/>
                </a:solidFill>
              </a:rPr>
              <a:t>gli</a:t>
            </a:r>
            <a:r>
              <a:rPr lang="pl-PL" sz="3600" dirty="0">
                <a:solidFill>
                  <a:srgbClr val="92D050"/>
                </a:solidFill>
              </a:rPr>
              <a:t> </a:t>
            </a:r>
            <a:r>
              <a:rPr lang="pl-PL" sz="3600" dirty="0" err="1">
                <a:solidFill>
                  <a:srgbClr val="92D050"/>
                </a:solidFill>
              </a:rPr>
              <a:t>alberi</a:t>
            </a:r>
            <a:r>
              <a:rPr lang="pl-PL" sz="3600" dirty="0">
                <a:solidFill>
                  <a:srgbClr val="92D050"/>
                </a:solidFill>
              </a:rPr>
              <a:t>, le </a:t>
            </a:r>
            <a:r>
              <a:rPr lang="pl-PL" sz="3600" dirty="0" err="1">
                <a:solidFill>
                  <a:srgbClr val="92D050"/>
                </a:solidFill>
              </a:rPr>
              <a:t>macchine</a:t>
            </a:r>
            <a:r>
              <a:rPr lang="pl-PL" sz="3600" dirty="0">
                <a:solidFill>
                  <a:srgbClr val="92D050"/>
                </a:solidFill>
              </a:rPr>
              <a:t>, </a:t>
            </a:r>
            <a:r>
              <a:rPr lang="pl-PL" sz="3600" dirty="0" err="1">
                <a:solidFill>
                  <a:srgbClr val="92D050"/>
                </a:solidFill>
              </a:rPr>
              <a:t>il</a:t>
            </a:r>
            <a:r>
              <a:rPr lang="pl-PL" sz="3600" dirty="0">
                <a:solidFill>
                  <a:srgbClr val="92D050"/>
                </a:solidFill>
              </a:rPr>
              <a:t> </a:t>
            </a:r>
            <a:r>
              <a:rPr lang="pl-PL" sz="3600" dirty="0" err="1">
                <a:solidFill>
                  <a:srgbClr val="92D050"/>
                </a:solidFill>
              </a:rPr>
              <a:t>treno</a:t>
            </a:r>
            <a:r>
              <a:rPr lang="pl-PL" sz="3600" dirty="0">
                <a:solidFill>
                  <a:srgbClr val="92D050"/>
                </a:solidFill>
              </a:rPr>
              <a:t>, </a:t>
            </a:r>
            <a:r>
              <a:rPr lang="pl-PL" sz="3600" dirty="0" err="1">
                <a:solidFill>
                  <a:srgbClr val="92D050"/>
                </a:solidFill>
              </a:rPr>
              <a:t>gli</a:t>
            </a:r>
            <a:r>
              <a:rPr lang="pl-PL" sz="3600" dirty="0">
                <a:solidFill>
                  <a:srgbClr val="92D050"/>
                </a:solidFill>
              </a:rPr>
              <a:t> </a:t>
            </a:r>
            <a:r>
              <a:rPr lang="pl-PL" sz="3600" dirty="0" err="1">
                <a:solidFill>
                  <a:srgbClr val="92D050"/>
                </a:solidFill>
              </a:rPr>
              <a:t>uccelli</a:t>
            </a:r>
            <a:r>
              <a:rPr lang="pl-PL" sz="3600" dirty="0">
                <a:solidFill>
                  <a:srgbClr val="92D050"/>
                </a:solidFill>
              </a:rPr>
              <a:t>, </a:t>
            </a:r>
            <a:r>
              <a:rPr lang="pl-PL" sz="3600" dirty="0" err="1">
                <a:solidFill>
                  <a:srgbClr val="92D050"/>
                </a:solidFill>
              </a:rPr>
              <a:t>gli</a:t>
            </a:r>
            <a:r>
              <a:rPr lang="pl-PL" sz="3600" dirty="0">
                <a:solidFill>
                  <a:srgbClr val="92D050"/>
                </a:solidFill>
              </a:rPr>
              <a:t> </a:t>
            </a:r>
            <a:r>
              <a:rPr lang="pl-PL" sz="3600" dirty="0" err="1">
                <a:solidFill>
                  <a:srgbClr val="92D050"/>
                </a:solidFill>
              </a:rPr>
              <a:t>anziani</a:t>
            </a:r>
            <a:r>
              <a:rPr lang="pl-PL" sz="3600" dirty="0">
                <a:solidFill>
                  <a:srgbClr val="92D050"/>
                </a:solidFill>
              </a:rPr>
              <a:t>, </a:t>
            </a:r>
            <a:r>
              <a:rPr lang="pl-PL" sz="3600" dirty="0" err="1">
                <a:solidFill>
                  <a:srgbClr val="92D050"/>
                </a:solidFill>
              </a:rPr>
              <a:t>gli</a:t>
            </a:r>
            <a:r>
              <a:rPr lang="pl-PL" sz="3600" dirty="0">
                <a:solidFill>
                  <a:srgbClr val="92D050"/>
                </a:solidFill>
              </a:rPr>
              <a:t> </a:t>
            </a:r>
            <a:r>
              <a:rPr lang="pl-PL" sz="3600" dirty="0" err="1">
                <a:solidFill>
                  <a:srgbClr val="92D050"/>
                </a:solidFill>
              </a:rPr>
              <a:t>artisti</a:t>
            </a:r>
            <a:r>
              <a:rPr lang="pl-PL" sz="3600" dirty="0">
                <a:solidFill>
                  <a:srgbClr val="92D050"/>
                </a:solidFill>
              </a:rPr>
              <a:t>, i </a:t>
            </a:r>
            <a:r>
              <a:rPr lang="pl-PL" sz="3600" dirty="0" err="1">
                <a:solidFill>
                  <a:srgbClr val="92D050"/>
                </a:solidFill>
              </a:rPr>
              <a:t>pittori</a:t>
            </a:r>
            <a:r>
              <a:rPr lang="pl-PL" sz="3600" dirty="0">
                <a:solidFill>
                  <a:srgbClr val="92D050"/>
                </a:solidFill>
              </a:rPr>
              <a:t>, i </a:t>
            </a:r>
            <a:r>
              <a:rPr lang="pl-PL" sz="3600" dirty="0" err="1">
                <a:solidFill>
                  <a:srgbClr val="92D050"/>
                </a:solidFill>
              </a:rPr>
              <a:t>cani</a:t>
            </a:r>
            <a:r>
              <a:rPr lang="pl-PL" sz="3600" dirty="0">
                <a:solidFill>
                  <a:srgbClr val="92D050"/>
                </a:solidFill>
              </a:rPr>
              <a:t>, </a:t>
            </a:r>
            <a:r>
              <a:rPr lang="pl-PL" sz="3600" dirty="0" err="1">
                <a:solidFill>
                  <a:srgbClr val="92D050"/>
                </a:solidFill>
              </a:rPr>
              <a:t>il</a:t>
            </a:r>
            <a:r>
              <a:rPr lang="pl-PL" sz="3600" dirty="0">
                <a:solidFill>
                  <a:srgbClr val="92D050"/>
                </a:solidFill>
              </a:rPr>
              <a:t> </a:t>
            </a:r>
            <a:r>
              <a:rPr lang="pl-PL" sz="3600" dirty="0" err="1">
                <a:solidFill>
                  <a:srgbClr val="92D050"/>
                </a:solidFill>
              </a:rPr>
              <a:t>gatto</a:t>
            </a:r>
            <a:r>
              <a:rPr lang="pl-PL" sz="3600" dirty="0">
                <a:solidFill>
                  <a:srgbClr val="92D050"/>
                </a:solidFill>
              </a:rPr>
              <a:t>, </a:t>
            </a:r>
            <a:r>
              <a:rPr lang="pl-PL" sz="3600" dirty="0" err="1">
                <a:solidFill>
                  <a:srgbClr val="92D050"/>
                </a:solidFill>
              </a:rPr>
              <a:t>il</a:t>
            </a:r>
            <a:r>
              <a:rPr lang="pl-PL" sz="3600" dirty="0">
                <a:solidFill>
                  <a:srgbClr val="92D050"/>
                </a:solidFill>
              </a:rPr>
              <a:t> </a:t>
            </a:r>
            <a:r>
              <a:rPr lang="pl-PL" sz="3600" dirty="0" err="1">
                <a:solidFill>
                  <a:srgbClr val="92D050"/>
                </a:solidFill>
              </a:rPr>
              <a:t>centurione</a:t>
            </a:r>
            <a:r>
              <a:rPr lang="pl-PL" sz="3600" dirty="0">
                <a:solidFill>
                  <a:srgbClr val="92D050"/>
                </a:solidFill>
              </a:rPr>
              <a:t>, i </a:t>
            </a:r>
            <a:r>
              <a:rPr lang="pl-PL" sz="3600" dirty="0" err="1">
                <a:solidFill>
                  <a:srgbClr val="92D050"/>
                </a:solidFill>
              </a:rPr>
              <a:t>preti</a:t>
            </a:r>
            <a:r>
              <a:rPr lang="pl-PL" sz="3600" dirty="0">
                <a:solidFill>
                  <a:srgbClr val="92D050"/>
                </a:solidFill>
              </a:rPr>
              <a:t>, le </a:t>
            </a:r>
            <a:r>
              <a:rPr lang="pl-PL" sz="3600" dirty="0" err="1">
                <a:solidFill>
                  <a:srgbClr val="92D050"/>
                </a:solidFill>
              </a:rPr>
              <a:t>suore</a:t>
            </a:r>
            <a:r>
              <a:rPr lang="pl-PL" sz="3600" dirty="0">
                <a:solidFill>
                  <a:srgbClr val="92D050"/>
                </a:solidFill>
              </a:rPr>
              <a:t>, la </a:t>
            </a:r>
            <a:r>
              <a:rPr lang="pl-PL" sz="3600" dirty="0" err="1">
                <a:solidFill>
                  <a:srgbClr val="92D050"/>
                </a:solidFill>
              </a:rPr>
              <a:t>spiaggia</a:t>
            </a:r>
            <a:r>
              <a:rPr lang="pl-PL" sz="3600" dirty="0">
                <a:solidFill>
                  <a:srgbClr val="92D050"/>
                </a:solidFill>
              </a:rPr>
              <a:t>, </a:t>
            </a:r>
            <a:r>
              <a:rPr lang="pl-PL" sz="3600" dirty="0" err="1">
                <a:solidFill>
                  <a:srgbClr val="92D050"/>
                </a:solidFill>
              </a:rPr>
              <a:t>il</a:t>
            </a:r>
            <a:r>
              <a:rPr lang="pl-PL" sz="3600" dirty="0">
                <a:solidFill>
                  <a:srgbClr val="92D050"/>
                </a:solidFill>
              </a:rPr>
              <a:t> lago</a:t>
            </a:r>
          </a:p>
        </p:txBody>
      </p:sp>
    </p:spTree>
    <p:extLst>
      <p:ext uri="{BB962C8B-B14F-4D97-AF65-F5344CB8AC3E}">
        <p14:creationId xmlns:p14="http://schemas.microsoft.com/office/powerpoint/2010/main" val="9255272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5C1A308E-7A27-4D96-B929-43237662FDB9}"/>
              </a:ext>
            </a:extLst>
          </p:cNvPr>
          <p:cNvSpPr txBox="1"/>
          <p:nvPr/>
        </p:nvSpPr>
        <p:spPr>
          <a:xfrm>
            <a:off x="569843" y="119271"/>
            <a:ext cx="10654747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dirty="0" err="1">
                <a:solidFill>
                  <a:srgbClr val="92D050"/>
                </a:solidFill>
              </a:rPr>
              <a:t>il</a:t>
            </a:r>
            <a:r>
              <a:rPr lang="pl-PL" sz="4000" dirty="0">
                <a:solidFill>
                  <a:srgbClr val="92D050"/>
                </a:solidFill>
              </a:rPr>
              <a:t> </a:t>
            </a:r>
            <a:r>
              <a:rPr lang="pl-PL" sz="4000" dirty="0" err="1">
                <a:solidFill>
                  <a:srgbClr val="92D050"/>
                </a:solidFill>
              </a:rPr>
              <a:t>caffè</a:t>
            </a:r>
            <a:r>
              <a:rPr lang="pl-PL" sz="4000" dirty="0">
                <a:solidFill>
                  <a:srgbClr val="92D050"/>
                </a:solidFill>
              </a:rPr>
              <a:t>, la </a:t>
            </a:r>
            <a:r>
              <a:rPr lang="pl-PL" sz="4000" dirty="0" err="1">
                <a:solidFill>
                  <a:srgbClr val="92D050"/>
                </a:solidFill>
              </a:rPr>
              <a:t>tabaccheria</a:t>
            </a:r>
            <a:r>
              <a:rPr lang="pl-PL" sz="4000" dirty="0">
                <a:solidFill>
                  <a:srgbClr val="92D050"/>
                </a:solidFill>
              </a:rPr>
              <a:t>, la </a:t>
            </a:r>
            <a:r>
              <a:rPr lang="pl-PL" sz="4000" dirty="0" err="1">
                <a:solidFill>
                  <a:srgbClr val="92D050"/>
                </a:solidFill>
              </a:rPr>
              <a:t>pescheria</a:t>
            </a:r>
            <a:r>
              <a:rPr lang="pl-PL" sz="4000" dirty="0">
                <a:solidFill>
                  <a:srgbClr val="92D050"/>
                </a:solidFill>
              </a:rPr>
              <a:t>, </a:t>
            </a:r>
            <a:r>
              <a:rPr lang="pl-PL" sz="4000" dirty="0" err="1">
                <a:solidFill>
                  <a:srgbClr val="92D050"/>
                </a:solidFill>
              </a:rPr>
              <a:t>il</a:t>
            </a:r>
            <a:r>
              <a:rPr lang="pl-PL" sz="4000" dirty="0">
                <a:solidFill>
                  <a:srgbClr val="92D050"/>
                </a:solidFill>
              </a:rPr>
              <a:t> </a:t>
            </a:r>
            <a:r>
              <a:rPr lang="pl-PL" sz="4000" dirty="0" err="1">
                <a:solidFill>
                  <a:srgbClr val="92D050"/>
                </a:solidFill>
              </a:rPr>
              <a:t>forno</a:t>
            </a:r>
            <a:r>
              <a:rPr lang="pl-PL" sz="4000" dirty="0">
                <a:solidFill>
                  <a:srgbClr val="92D050"/>
                </a:solidFill>
              </a:rPr>
              <a:t> a </a:t>
            </a:r>
            <a:r>
              <a:rPr lang="pl-PL" sz="4000" dirty="0" err="1">
                <a:solidFill>
                  <a:srgbClr val="92D050"/>
                </a:solidFill>
              </a:rPr>
              <a:t>legna</a:t>
            </a:r>
            <a:r>
              <a:rPr lang="pl-PL" sz="4000" dirty="0">
                <a:solidFill>
                  <a:srgbClr val="92D050"/>
                </a:solidFill>
              </a:rPr>
              <a:t>, </a:t>
            </a:r>
            <a:r>
              <a:rPr lang="pl-PL" sz="4000" dirty="0" err="1">
                <a:solidFill>
                  <a:srgbClr val="92D050"/>
                </a:solidFill>
              </a:rPr>
              <a:t>il</a:t>
            </a:r>
            <a:r>
              <a:rPr lang="pl-PL" sz="4000" dirty="0">
                <a:solidFill>
                  <a:srgbClr val="92D050"/>
                </a:solidFill>
              </a:rPr>
              <a:t> </a:t>
            </a:r>
            <a:r>
              <a:rPr lang="pl-PL" sz="4000" dirty="0" err="1">
                <a:solidFill>
                  <a:srgbClr val="92D050"/>
                </a:solidFill>
              </a:rPr>
              <a:t>negozio</a:t>
            </a:r>
            <a:r>
              <a:rPr lang="pl-PL" sz="4000" dirty="0">
                <a:solidFill>
                  <a:srgbClr val="92D050"/>
                </a:solidFill>
              </a:rPr>
              <a:t> di </a:t>
            </a:r>
            <a:r>
              <a:rPr lang="pl-PL" sz="4000" dirty="0" err="1">
                <a:solidFill>
                  <a:srgbClr val="92D050"/>
                </a:solidFill>
              </a:rPr>
              <a:t>alimentari</a:t>
            </a:r>
            <a:r>
              <a:rPr lang="pl-PL" sz="4000" dirty="0">
                <a:solidFill>
                  <a:srgbClr val="92D050"/>
                </a:solidFill>
              </a:rPr>
              <a:t>, la </a:t>
            </a:r>
            <a:r>
              <a:rPr lang="pl-PL" sz="4000" dirty="0" err="1">
                <a:solidFill>
                  <a:srgbClr val="92D050"/>
                </a:solidFill>
              </a:rPr>
              <a:t>gelateria</a:t>
            </a:r>
            <a:r>
              <a:rPr lang="pl-PL" sz="4000" dirty="0">
                <a:solidFill>
                  <a:srgbClr val="92D050"/>
                </a:solidFill>
              </a:rPr>
              <a:t>, la Fiat 500, </a:t>
            </a:r>
            <a:r>
              <a:rPr lang="pl-PL" sz="4000" dirty="0" err="1">
                <a:solidFill>
                  <a:srgbClr val="92D050"/>
                </a:solidFill>
              </a:rPr>
              <a:t>il</a:t>
            </a:r>
            <a:r>
              <a:rPr lang="pl-PL" sz="4000" dirty="0">
                <a:solidFill>
                  <a:srgbClr val="92D050"/>
                </a:solidFill>
              </a:rPr>
              <a:t>  barman, la </a:t>
            </a:r>
            <a:r>
              <a:rPr lang="pl-PL" sz="4000" dirty="0" err="1">
                <a:solidFill>
                  <a:srgbClr val="92D050"/>
                </a:solidFill>
              </a:rPr>
              <a:t>birra</a:t>
            </a:r>
            <a:r>
              <a:rPr lang="pl-PL" sz="4000" dirty="0">
                <a:solidFill>
                  <a:srgbClr val="92D050"/>
                </a:solidFill>
              </a:rPr>
              <a:t>, </a:t>
            </a:r>
            <a:r>
              <a:rPr lang="pl-PL" sz="4000" dirty="0" err="1">
                <a:solidFill>
                  <a:srgbClr val="92D050"/>
                </a:solidFill>
              </a:rPr>
              <a:t>il</a:t>
            </a:r>
            <a:r>
              <a:rPr lang="pl-PL" sz="4000" dirty="0">
                <a:solidFill>
                  <a:srgbClr val="92D050"/>
                </a:solidFill>
              </a:rPr>
              <a:t> </a:t>
            </a:r>
            <a:r>
              <a:rPr lang="pl-PL" sz="4000" dirty="0" err="1">
                <a:solidFill>
                  <a:srgbClr val="92D050"/>
                </a:solidFill>
              </a:rPr>
              <a:t>vino</a:t>
            </a:r>
            <a:r>
              <a:rPr lang="pl-PL" sz="4000" dirty="0">
                <a:solidFill>
                  <a:srgbClr val="92D050"/>
                </a:solidFill>
              </a:rPr>
              <a:t>, </a:t>
            </a:r>
            <a:r>
              <a:rPr lang="pl-PL" sz="4000" dirty="0" err="1">
                <a:solidFill>
                  <a:srgbClr val="92D050"/>
                </a:solidFill>
              </a:rPr>
              <a:t>il</a:t>
            </a:r>
            <a:r>
              <a:rPr lang="pl-PL" sz="4000" dirty="0">
                <a:solidFill>
                  <a:srgbClr val="92D050"/>
                </a:solidFill>
              </a:rPr>
              <a:t> </a:t>
            </a:r>
            <a:r>
              <a:rPr lang="pl-PL" sz="4000" dirty="0" err="1">
                <a:solidFill>
                  <a:srgbClr val="92D050"/>
                </a:solidFill>
              </a:rPr>
              <a:t>liquore</a:t>
            </a:r>
            <a:r>
              <a:rPr lang="pl-PL" sz="4000" dirty="0">
                <a:solidFill>
                  <a:srgbClr val="92D050"/>
                </a:solidFill>
              </a:rPr>
              <a:t>, </a:t>
            </a:r>
            <a:r>
              <a:rPr lang="pl-PL" sz="4000" dirty="0" err="1">
                <a:solidFill>
                  <a:srgbClr val="92D050"/>
                </a:solidFill>
              </a:rPr>
              <a:t>l’insalata</a:t>
            </a:r>
            <a:r>
              <a:rPr lang="pl-PL" sz="4000" dirty="0">
                <a:solidFill>
                  <a:srgbClr val="92D050"/>
                </a:solidFill>
              </a:rPr>
              <a:t>, la pizza alla </a:t>
            </a:r>
            <a:r>
              <a:rPr lang="pl-PL" sz="4000" dirty="0" err="1">
                <a:solidFill>
                  <a:srgbClr val="92D050"/>
                </a:solidFill>
              </a:rPr>
              <a:t>rucola</a:t>
            </a:r>
            <a:r>
              <a:rPr lang="pl-PL" sz="4000" dirty="0">
                <a:solidFill>
                  <a:srgbClr val="92D050"/>
                </a:solidFill>
              </a:rPr>
              <a:t>, la </a:t>
            </a:r>
            <a:r>
              <a:rPr lang="pl-PL" sz="4000" dirty="0" err="1">
                <a:solidFill>
                  <a:srgbClr val="92D050"/>
                </a:solidFill>
              </a:rPr>
              <a:t>fontana,l’armata</a:t>
            </a:r>
            <a:r>
              <a:rPr lang="pl-PL" sz="4000" dirty="0">
                <a:solidFill>
                  <a:srgbClr val="92D050"/>
                </a:solidFill>
              </a:rPr>
              <a:t>, </a:t>
            </a:r>
            <a:r>
              <a:rPr lang="pl-PL" sz="4000" dirty="0" err="1">
                <a:solidFill>
                  <a:srgbClr val="92D050"/>
                </a:solidFill>
              </a:rPr>
              <a:t>il</a:t>
            </a:r>
            <a:r>
              <a:rPr lang="pl-PL" sz="4000" dirty="0">
                <a:solidFill>
                  <a:srgbClr val="92D050"/>
                </a:solidFill>
              </a:rPr>
              <a:t> </a:t>
            </a:r>
            <a:r>
              <a:rPr lang="pl-PL" sz="4000" dirty="0" err="1">
                <a:solidFill>
                  <a:srgbClr val="92D050"/>
                </a:solidFill>
              </a:rPr>
              <a:t>cortile</a:t>
            </a:r>
            <a:r>
              <a:rPr lang="pl-PL" sz="4000" dirty="0">
                <a:solidFill>
                  <a:srgbClr val="92D050"/>
                </a:solidFill>
              </a:rPr>
              <a:t>, </a:t>
            </a:r>
            <a:r>
              <a:rPr lang="pl-PL" sz="4000" dirty="0" err="1">
                <a:solidFill>
                  <a:srgbClr val="92D050"/>
                </a:solidFill>
              </a:rPr>
              <a:t>il</a:t>
            </a:r>
            <a:r>
              <a:rPr lang="pl-PL" sz="4000" dirty="0">
                <a:solidFill>
                  <a:srgbClr val="92D050"/>
                </a:solidFill>
              </a:rPr>
              <a:t> </a:t>
            </a:r>
            <a:r>
              <a:rPr lang="pl-PL" sz="4000" dirty="0" err="1">
                <a:solidFill>
                  <a:srgbClr val="92D050"/>
                </a:solidFill>
              </a:rPr>
              <a:t>castello</a:t>
            </a:r>
            <a:r>
              <a:rPr lang="pl-PL" sz="4000" dirty="0">
                <a:solidFill>
                  <a:srgbClr val="92D050"/>
                </a:solidFill>
              </a:rPr>
              <a:t>, i </a:t>
            </a:r>
            <a:r>
              <a:rPr lang="pl-PL" sz="4000" dirty="0" err="1">
                <a:solidFill>
                  <a:srgbClr val="92D050"/>
                </a:solidFill>
              </a:rPr>
              <a:t>musicisti</a:t>
            </a:r>
            <a:r>
              <a:rPr lang="pl-PL" sz="4000" dirty="0">
                <a:solidFill>
                  <a:srgbClr val="92D050"/>
                </a:solidFill>
              </a:rPr>
              <a:t>, </a:t>
            </a:r>
            <a:r>
              <a:rPr lang="pl-PL" sz="4000" dirty="0" err="1">
                <a:solidFill>
                  <a:srgbClr val="92D050"/>
                </a:solidFill>
              </a:rPr>
              <a:t>il</a:t>
            </a:r>
            <a:r>
              <a:rPr lang="pl-PL" sz="4000" dirty="0">
                <a:solidFill>
                  <a:srgbClr val="92D050"/>
                </a:solidFill>
              </a:rPr>
              <a:t> </a:t>
            </a:r>
            <a:r>
              <a:rPr lang="pl-PL" sz="4000" dirty="0" err="1">
                <a:solidFill>
                  <a:srgbClr val="92D050"/>
                </a:solidFill>
              </a:rPr>
              <a:t>medico</a:t>
            </a:r>
            <a:r>
              <a:rPr lang="pl-PL" sz="4000" dirty="0">
                <a:solidFill>
                  <a:srgbClr val="92D050"/>
                </a:solidFill>
              </a:rPr>
              <a:t>, le </a:t>
            </a:r>
            <a:r>
              <a:rPr lang="pl-PL" sz="4000" dirty="0" err="1">
                <a:solidFill>
                  <a:srgbClr val="92D050"/>
                </a:solidFill>
              </a:rPr>
              <a:t>strutture</a:t>
            </a:r>
            <a:r>
              <a:rPr lang="pl-PL" sz="4000" dirty="0">
                <a:solidFill>
                  <a:srgbClr val="92D050"/>
                </a:solidFill>
              </a:rPr>
              <a:t> </a:t>
            </a:r>
            <a:r>
              <a:rPr lang="pl-PL" sz="4000" dirty="0" err="1">
                <a:solidFill>
                  <a:srgbClr val="92D050"/>
                </a:solidFill>
              </a:rPr>
              <a:t>moderne</a:t>
            </a:r>
            <a:r>
              <a:rPr lang="pl-PL" sz="4000" dirty="0">
                <a:solidFill>
                  <a:srgbClr val="92D050"/>
                </a:solidFill>
              </a:rPr>
              <a:t>, le </a:t>
            </a:r>
            <a:r>
              <a:rPr lang="pl-PL" sz="4000" dirty="0" err="1">
                <a:solidFill>
                  <a:srgbClr val="92D050"/>
                </a:solidFill>
              </a:rPr>
              <a:t>tazze</a:t>
            </a:r>
            <a:r>
              <a:rPr lang="pl-PL" sz="4000" dirty="0">
                <a:solidFill>
                  <a:srgbClr val="92D050"/>
                </a:solidFill>
              </a:rPr>
              <a:t>, </a:t>
            </a:r>
            <a:r>
              <a:rPr lang="pl-PL" sz="4000" dirty="0" err="1">
                <a:solidFill>
                  <a:srgbClr val="92D050"/>
                </a:solidFill>
              </a:rPr>
              <a:t>gli</a:t>
            </a:r>
            <a:r>
              <a:rPr lang="pl-PL" sz="4000" dirty="0">
                <a:solidFill>
                  <a:srgbClr val="92D050"/>
                </a:solidFill>
              </a:rPr>
              <a:t> </a:t>
            </a:r>
            <a:r>
              <a:rPr lang="pl-PL" sz="4000" dirty="0" err="1">
                <a:solidFill>
                  <a:srgbClr val="92D050"/>
                </a:solidFill>
              </a:rPr>
              <a:t>studenti</a:t>
            </a:r>
            <a:r>
              <a:rPr lang="pl-PL" sz="4000" dirty="0">
                <a:solidFill>
                  <a:srgbClr val="92D050"/>
                </a:solidFill>
              </a:rPr>
              <a:t>, </a:t>
            </a:r>
            <a:r>
              <a:rPr lang="pl-PL" sz="4000" dirty="0" err="1">
                <a:solidFill>
                  <a:srgbClr val="92D050"/>
                </a:solidFill>
              </a:rPr>
              <a:t>il</a:t>
            </a:r>
            <a:r>
              <a:rPr lang="pl-PL" sz="4000" dirty="0">
                <a:solidFill>
                  <a:srgbClr val="92D050"/>
                </a:solidFill>
              </a:rPr>
              <a:t> tram, le </a:t>
            </a:r>
            <a:r>
              <a:rPr lang="pl-PL" sz="4000" dirty="0" err="1">
                <a:solidFill>
                  <a:srgbClr val="92D050"/>
                </a:solidFill>
              </a:rPr>
              <a:t>studentesse</a:t>
            </a:r>
            <a:r>
              <a:rPr lang="pl-PL" sz="4000" dirty="0">
                <a:solidFill>
                  <a:srgbClr val="92D050"/>
                </a:solidFill>
              </a:rPr>
              <a:t>, le </a:t>
            </a:r>
            <a:r>
              <a:rPr lang="pl-PL" sz="4000" dirty="0" err="1">
                <a:solidFill>
                  <a:srgbClr val="92D050"/>
                </a:solidFill>
              </a:rPr>
              <a:t>biciclette</a:t>
            </a:r>
            <a:r>
              <a:rPr lang="pl-PL" sz="4000" dirty="0">
                <a:solidFill>
                  <a:srgbClr val="92D050"/>
                </a:solidFill>
              </a:rPr>
              <a:t>, i </a:t>
            </a:r>
            <a:r>
              <a:rPr lang="pl-PL" sz="4000" dirty="0" err="1">
                <a:solidFill>
                  <a:srgbClr val="92D050"/>
                </a:solidFill>
              </a:rPr>
              <a:t>palloncini</a:t>
            </a:r>
            <a:r>
              <a:rPr lang="pl-PL" sz="4000" dirty="0">
                <a:solidFill>
                  <a:srgbClr val="92D050"/>
                </a:solidFill>
              </a:rPr>
              <a:t>, </a:t>
            </a:r>
            <a:r>
              <a:rPr lang="pl-PL" sz="4000" dirty="0" err="1">
                <a:solidFill>
                  <a:srgbClr val="92D050"/>
                </a:solidFill>
              </a:rPr>
              <a:t>gli</a:t>
            </a:r>
            <a:r>
              <a:rPr lang="pl-PL" sz="4000" dirty="0">
                <a:solidFill>
                  <a:srgbClr val="92D050"/>
                </a:solidFill>
              </a:rPr>
              <a:t> </a:t>
            </a:r>
            <a:r>
              <a:rPr lang="pl-PL" sz="4000" dirty="0" err="1">
                <a:solidFill>
                  <a:srgbClr val="92D050"/>
                </a:solidFill>
              </a:rPr>
              <a:t>acquedotti</a:t>
            </a:r>
            <a:r>
              <a:rPr lang="pl-PL" sz="4000" dirty="0">
                <a:solidFill>
                  <a:srgbClr val="92D050"/>
                </a:solidFill>
              </a:rPr>
              <a:t>, i </a:t>
            </a:r>
            <a:r>
              <a:rPr lang="pl-PL" sz="4000" dirty="0" err="1">
                <a:solidFill>
                  <a:srgbClr val="92D050"/>
                </a:solidFill>
              </a:rPr>
              <a:t>murales</a:t>
            </a:r>
            <a:r>
              <a:rPr lang="pl-PL" sz="4000" dirty="0">
                <a:solidFill>
                  <a:srgbClr val="92D050"/>
                </a:solidFill>
              </a:rPr>
              <a:t>, le </a:t>
            </a:r>
            <a:r>
              <a:rPr lang="pl-PL" sz="4000" dirty="0" err="1">
                <a:solidFill>
                  <a:srgbClr val="92D050"/>
                </a:solidFill>
              </a:rPr>
              <a:t>carrozze</a:t>
            </a:r>
            <a:r>
              <a:rPr lang="pl-PL" sz="4000" dirty="0">
                <a:solidFill>
                  <a:srgbClr val="92D050"/>
                </a:solidFill>
              </a:rPr>
              <a:t>, la </a:t>
            </a:r>
            <a:r>
              <a:rPr lang="pl-PL" sz="4000" dirty="0" err="1">
                <a:solidFill>
                  <a:srgbClr val="92D050"/>
                </a:solidFill>
              </a:rPr>
              <a:t>stazione</a:t>
            </a:r>
            <a:r>
              <a:rPr lang="pl-PL" sz="4000" dirty="0">
                <a:solidFill>
                  <a:srgbClr val="92D050"/>
                </a:solidFill>
              </a:rPr>
              <a:t>, </a:t>
            </a:r>
            <a:r>
              <a:rPr lang="pl-PL" sz="4000" dirty="0" err="1">
                <a:solidFill>
                  <a:srgbClr val="92D050"/>
                </a:solidFill>
              </a:rPr>
              <a:t>gli</a:t>
            </a:r>
            <a:r>
              <a:rPr lang="pl-PL" sz="4000" dirty="0">
                <a:solidFill>
                  <a:srgbClr val="92D050"/>
                </a:solidFill>
              </a:rPr>
              <a:t> </a:t>
            </a:r>
            <a:r>
              <a:rPr lang="pl-PL" sz="4000" dirty="0" err="1">
                <a:solidFill>
                  <a:srgbClr val="92D050"/>
                </a:solidFill>
              </a:rPr>
              <a:t>omosessuali</a:t>
            </a:r>
            <a:r>
              <a:rPr lang="pl-PL" sz="4000" dirty="0">
                <a:solidFill>
                  <a:srgbClr val="92D050"/>
                </a:solidFill>
              </a:rPr>
              <a:t>, </a:t>
            </a:r>
            <a:r>
              <a:rPr lang="pl-PL" sz="4000" dirty="0" err="1">
                <a:solidFill>
                  <a:srgbClr val="92D050"/>
                </a:solidFill>
              </a:rPr>
              <a:t>gli</a:t>
            </a:r>
            <a:r>
              <a:rPr lang="pl-PL" sz="4000" dirty="0">
                <a:solidFill>
                  <a:srgbClr val="92D050"/>
                </a:solidFill>
              </a:rPr>
              <a:t> </a:t>
            </a:r>
            <a:r>
              <a:rPr lang="pl-PL" sz="4000" dirty="0" err="1">
                <a:solidFill>
                  <a:srgbClr val="92D050"/>
                </a:solidFill>
              </a:rPr>
              <a:t>sposi</a:t>
            </a:r>
            <a:r>
              <a:rPr lang="pl-PL" sz="4000" dirty="0">
                <a:solidFill>
                  <a:srgbClr val="92D050"/>
                </a:solidFill>
              </a:rPr>
              <a:t>, le </a:t>
            </a:r>
            <a:r>
              <a:rPr lang="pl-PL" sz="4000" dirty="0" err="1">
                <a:solidFill>
                  <a:srgbClr val="92D050"/>
                </a:solidFill>
              </a:rPr>
              <a:t>scale</a:t>
            </a:r>
            <a:r>
              <a:rPr lang="pl-PL" sz="4000" dirty="0">
                <a:solidFill>
                  <a:srgbClr val="92D050"/>
                </a:solidFill>
              </a:rPr>
              <a:t>, </a:t>
            </a:r>
            <a:r>
              <a:rPr lang="pl-PL" sz="4000" dirty="0" err="1">
                <a:solidFill>
                  <a:srgbClr val="92D050"/>
                </a:solidFill>
              </a:rPr>
              <a:t>gli</a:t>
            </a:r>
            <a:r>
              <a:rPr lang="pl-PL" sz="4000" dirty="0">
                <a:solidFill>
                  <a:srgbClr val="92D050"/>
                </a:solidFill>
              </a:rPr>
              <a:t> autobus, i </a:t>
            </a:r>
            <a:r>
              <a:rPr lang="pl-PL" sz="4000" dirty="0" err="1">
                <a:solidFill>
                  <a:srgbClr val="92D050"/>
                </a:solidFill>
              </a:rPr>
              <a:t>fuochi</a:t>
            </a:r>
            <a:r>
              <a:rPr lang="pl-PL" sz="4000" dirty="0">
                <a:solidFill>
                  <a:srgbClr val="92D050"/>
                </a:solidFill>
              </a:rPr>
              <a:t> </a:t>
            </a:r>
            <a:r>
              <a:rPr lang="pl-PL" sz="4000" dirty="0" err="1">
                <a:solidFill>
                  <a:srgbClr val="92D050"/>
                </a:solidFill>
              </a:rPr>
              <a:t>d’artificio</a:t>
            </a:r>
            <a:r>
              <a:rPr lang="pl-PL" sz="4000" dirty="0">
                <a:solidFill>
                  <a:srgbClr val="92D050"/>
                </a:solidFill>
              </a:rPr>
              <a:t>, i </a:t>
            </a:r>
            <a:r>
              <a:rPr lang="pl-PL" sz="4000" dirty="0" err="1">
                <a:solidFill>
                  <a:srgbClr val="92D050"/>
                </a:solidFill>
              </a:rPr>
              <a:t>bambini</a:t>
            </a:r>
            <a:r>
              <a:rPr lang="pl-PL" sz="4000" dirty="0">
                <a:solidFill>
                  <a:srgbClr val="92D050"/>
                </a:solidFill>
              </a:rPr>
              <a:t>.</a:t>
            </a: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10252386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F19444CB-0CCB-4351-BD1C-54F0EA6EA58D}"/>
              </a:ext>
            </a:extLst>
          </p:cNvPr>
          <p:cNvSpPr txBox="1"/>
          <p:nvPr/>
        </p:nvSpPr>
        <p:spPr>
          <a:xfrm flipH="1">
            <a:off x="1258157" y="1099930"/>
            <a:ext cx="906528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dirty="0" err="1">
                <a:solidFill>
                  <a:srgbClr val="0070C0"/>
                </a:solidFill>
              </a:rPr>
              <a:t>Soluzione</a:t>
            </a:r>
            <a:endParaRPr lang="pl-PL" sz="4000" dirty="0">
              <a:solidFill>
                <a:srgbClr val="0070C0"/>
              </a:solidFill>
            </a:endParaRPr>
          </a:p>
          <a:p>
            <a:r>
              <a:rPr lang="pl-PL" sz="4000" dirty="0"/>
              <a:t>Nel </a:t>
            </a:r>
            <a:r>
              <a:rPr lang="pl-PL" sz="4000" dirty="0" err="1"/>
              <a:t>filmato</a:t>
            </a:r>
            <a:r>
              <a:rPr lang="pl-PL" sz="4000" dirty="0"/>
              <a:t> non ci sono:</a:t>
            </a:r>
          </a:p>
          <a:p>
            <a:r>
              <a:rPr lang="pl-PL" sz="4000" dirty="0"/>
              <a:t>la Ferrari, </a:t>
            </a:r>
            <a:r>
              <a:rPr lang="pl-PL" sz="4000" dirty="0" err="1"/>
              <a:t>il</a:t>
            </a:r>
            <a:r>
              <a:rPr lang="pl-PL" sz="4000" dirty="0"/>
              <a:t> papa, </a:t>
            </a:r>
            <a:r>
              <a:rPr lang="pl-PL" sz="4000" dirty="0" err="1"/>
              <a:t>il</a:t>
            </a:r>
            <a:r>
              <a:rPr lang="pl-PL" sz="4000" dirty="0"/>
              <a:t> lago, la </a:t>
            </a:r>
            <a:r>
              <a:rPr lang="pl-PL" sz="4000" dirty="0" err="1"/>
              <a:t>carne</a:t>
            </a:r>
            <a:r>
              <a:rPr lang="pl-PL" sz="4000" dirty="0"/>
              <a:t>, </a:t>
            </a:r>
            <a:r>
              <a:rPr lang="pl-PL" sz="4000" dirty="0" err="1"/>
              <a:t>il</a:t>
            </a:r>
            <a:r>
              <a:rPr lang="pl-PL" sz="4000" dirty="0"/>
              <a:t> </a:t>
            </a:r>
            <a:r>
              <a:rPr lang="pl-PL" sz="4000" dirty="0" err="1"/>
              <a:t>presidente</a:t>
            </a:r>
            <a:r>
              <a:rPr lang="pl-PL" sz="4000" dirty="0"/>
              <a:t>, </a:t>
            </a:r>
            <a:r>
              <a:rPr lang="pl-PL" sz="4000" dirty="0" err="1"/>
              <a:t>il</a:t>
            </a:r>
            <a:r>
              <a:rPr lang="pl-PL" sz="4000" dirty="0"/>
              <a:t> mare, </a:t>
            </a:r>
            <a:r>
              <a:rPr lang="pl-PL" sz="4000" dirty="0" err="1"/>
              <a:t>il</a:t>
            </a:r>
            <a:r>
              <a:rPr lang="pl-PL" sz="4000" dirty="0"/>
              <a:t> </a:t>
            </a:r>
            <a:r>
              <a:rPr lang="pl-PL" sz="4000" dirty="0" err="1"/>
              <a:t>treno</a:t>
            </a:r>
            <a:r>
              <a:rPr lang="pl-PL" sz="4000" dirty="0"/>
              <a:t>, i </a:t>
            </a:r>
            <a:r>
              <a:rPr lang="pl-PL" sz="4000" dirty="0" err="1"/>
              <a:t>cani</a:t>
            </a:r>
            <a:r>
              <a:rPr lang="pl-PL" sz="4000" dirty="0"/>
              <a:t>, la </a:t>
            </a:r>
            <a:r>
              <a:rPr lang="pl-PL" sz="4000" dirty="0" err="1"/>
              <a:t>spiaggia</a:t>
            </a:r>
            <a:r>
              <a:rPr lang="pl-PL" sz="4000" dirty="0"/>
              <a:t>, </a:t>
            </a:r>
            <a:r>
              <a:rPr lang="pl-PL" sz="4000" dirty="0" err="1"/>
              <a:t>il</a:t>
            </a:r>
            <a:r>
              <a:rPr lang="pl-PL" sz="4000" dirty="0"/>
              <a:t> lago, la </a:t>
            </a:r>
            <a:r>
              <a:rPr lang="pl-PL" sz="4000" dirty="0" err="1"/>
              <a:t>pescheria</a:t>
            </a:r>
            <a:r>
              <a:rPr lang="pl-PL" sz="4000" dirty="0"/>
              <a:t>, </a:t>
            </a:r>
            <a:r>
              <a:rPr lang="pl-PL" sz="4000" dirty="0" err="1"/>
              <a:t>il</a:t>
            </a:r>
            <a:r>
              <a:rPr lang="pl-PL" sz="4000" dirty="0"/>
              <a:t> </a:t>
            </a:r>
            <a:r>
              <a:rPr lang="pl-PL" sz="4000" dirty="0" err="1"/>
              <a:t>liquore</a:t>
            </a:r>
            <a:r>
              <a:rPr lang="pl-PL" sz="4000" dirty="0"/>
              <a:t>, </a:t>
            </a:r>
            <a:r>
              <a:rPr lang="pl-PL" sz="4000" dirty="0" err="1"/>
              <a:t>l’insalata</a:t>
            </a:r>
            <a:r>
              <a:rPr lang="pl-PL" sz="4000" dirty="0"/>
              <a:t>, </a:t>
            </a:r>
            <a:r>
              <a:rPr lang="pl-PL" sz="4000" dirty="0" err="1"/>
              <a:t>il</a:t>
            </a:r>
            <a:r>
              <a:rPr lang="pl-PL" sz="4000" dirty="0"/>
              <a:t> </a:t>
            </a:r>
            <a:r>
              <a:rPr lang="pl-PL" sz="4000" dirty="0" err="1"/>
              <a:t>medico</a:t>
            </a:r>
            <a:r>
              <a:rPr lang="pl-PL" sz="4000" dirty="0"/>
              <a:t>, </a:t>
            </a:r>
            <a:r>
              <a:rPr lang="pl-PL" sz="4000" dirty="0" err="1"/>
              <a:t>il</a:t>
            </a:r>
            <a:r>
              <a:rPr lang="pl-PL" sz="4000" dirty="0"/>
              <a:t> tram, la </a:t>
            </a:r>
            <a:r>
              <a:rPr lang="pl-PL" sz="4000" dirty="0" err="1"/>
              <a:t>stazione</a:t>
            </a:r>
            <a:r>
              <a:rPr lang="pl-PL" sz="4000" dirty="0"/>
              <a:t> </a:t>
            </a:r>
          </a:p>
          <a:p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39603281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FD5D8EA1-D605-4CB6-AD9B-5038A59890C7}"/>
              </a:ext>
            </a:extLst>
          </p:cNvPr>
          <p:cNvSpPr txBox="1"/>
          <p:nvPr/>
        </p:nvSpPr>
        <p:spPr>
          <a:xfrm>
            <a:off x="715617" y="357809"/>
            <a:ext cx="1044271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dirty="0" err="1">
                <a:solidFill>
                  <a:srgbClr val="0070C0"/>
                </a:solidFill>
              </a:rPr>
              <a:t>Completa</a:t>
            </a:r>
            <a:r>
              <a:rPr lang="pl-PL" sz="4000" dirty="0">
                <a:solidFill>
                  <a:srgbClr val="0070C0"/>
                </a:solidFill>
              </a:rPr>
              <a:t> con molto, </a:t>
            </a:r>
            <a:r>
              <a:rPr lang="pl-PL" sz="4000" dirty="0" err="1">
                <a:solidFill>
                  <a:srgbClr val="0070C0"/>
                </a:solidFill>
              </a:rPr>
              <a:t>poco</a:t>
            </a:r>
            <a:r>
              <a:rPr lang="pl-PL" sz="4000" dirty="0">
                <a:solidFill>
                  <a:srgbClr val="0070C0"/>
                </a:solidFill>
              </a:rPr>
              <a:t>, tanto, troppo.</a:t>
            </a:r>
          </a:p>
          <a:p>
            <a:endParaRPr lang="pl-PL" sz="4000" dirty="0">
              <a:solidFill>
                <a:srgbClr val="0070C0"/>
              </a:solidFill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A62E5947-5956-492E-8462-8F682B2044A9}"/>
              </a:ext>
            </a:extLst>
          </p:cNvPr>
          <p:cNvSpPr txBox="1"/>
          <p:nvPr/>
        </p:nvSpPr>
        <p:spPr>
          <a:xfrm>
            <a:off x="715617" y="1537253"/>
            <a:ext cx="1044271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dirty="0"/>
              <a:t>1. </a:t>
            </a:r>
            <a:r>
              <a:rPr lang="pl-PL" sz="3600" dirty="0" err="1"/>
              <a:t>C’è</a:t>
            </a:r>
            <a:r>
              <a:rPr lang="pl-PL" sz="3600" dirty="0"/>
              <a:t> …….smog </a:t>
            </a:r>
            <a:r>
              <a:rPr lang="pl-PL" sz="3600" dirty="0" err="1"/>
              <a:t>perché</a:t>
            </a:r>
            <a:r>
              <a:rPr lang="pl-PL" sz="3600" dirty="0"/>
              <a:t> ci sono………………       </a:t>
            </a:r>
          </a:p>
          <a:p>
            <a:r>
              <a:rPr lang="pl-PL" sz="3600" dirty="0" err="1"/>
              <a:t>macchine</a:t>
            </a:r>
            <a:r>
              <a:rPr lang="pl-PL" sz="3600" dirty="0"/>
              <a:t>. </a:t>
            </a:r>
          </a:p>
          <a:p>
            <a:r>
              <a:rPr lang="pl-PL" sz="3600" dirty="0"/>
              <a:t>2. Non ci sono </a:t>
            </a:r>
            <a:r>
              <a:rPr lang="pl-PL" sz="3600" dirty="0" err="1"/>
              <a:t>posti</a:t>
            </a:r>
            <a:r>
              <a:rPr lang="pl-PL" sz="3600" dirty="0"/>
              <a:t> </a:t>
            </a:r>
            <a:r>
              <a:rPr lang="pl-PL" sz="3600" dirty="0" err="1"/>
              <a:t>liberi</a:t>
            </a:r>
            <a:r>
              <a:rPr lang="pl-PL" sz="3600" dirty="0"/>
              <a:t> </a:t>
            </a:r>
            <a:r>
              <a:rPr lang="pl-PL" sz="3600" dirty="0" err="1"/>
              <a:t>perché</a:t>
            </a:r>
            <a:r>
              <a:rPr lang="pl-PL" sz="3600" dirty="0"/>
              <a:t> </a:t>
            </a:r>
            <a:r>
              <a:rPr lang="pl-PL" sz="3600" dirty="0" err="1"/>
              <a:t>c’è</a:t>
            </a:r>
            <a:r>
              <a:rPr lang="pl-PL" sz="3600" dirty="0"/>
              <a:t>…………      </a:t>
            </a:r>
          </a:p>
          <a:p>
            <a:r>
              <a:rPr lang="pl-PL" sz="3600" dirty="0" err="1"/>
              <a:t>gente</a:t>
            </a:r>
            <a:r>
              <a:rPr lang="pl-PL" sz="3600" dirty="0"/>
              <a:t>.</a:t>
            </a:r>
          </a:p>
          <a:p>
            <a:r>
              <a:rPr lang="pl-PL" sz="3600" dirty="0"/>
              <a:t>3. In Italia ci sono …………</a:t>
            </a:r>
            <a:r>
              <a:rPr lang="pl-PL" sz="3600" dirty="0" err="1"/>
              <a:t>bambini</a:t>
            </a:r>
            <a:r>
              <a:rPr lang="pl-PL" sz="3600" dirty="0"/>
              <a:t>.</a:t>
            </a:r>
          </a:p>
          <a:p>
            <a:r>
              <a:rPr lang="pl-PL" sz="3600" dirty="0"/>
              <a:t>4. </a:t>
            </a:r>
            <a:r>
              <a:rPr lang="pl-PL" sz="3600" dirty="0" err="1"/>
              <a:t>Ingrasso</a:t>
            </a:r>
            <a:r>
              <a:rPr lang="pl-PL" sz="3600" dirty="0"/>
              <a:t> </a:t>
            </a:r>
            <a:r>
              <a:rPr lang="pl-PL" sz="3600" dirty="0" err="1"/>
              <a:t>perché</a:t>
            </a:r>
            <a:r>
              <a:rPr lang="pl-PL" sz="3600" dirty="0"/>
              <a:t> </a:t>
            </a:r>
            <a:r>
              <a:rPr lang="pl-PL" sz="3600" dirty="0" err="1"/>
              <a:t>mangio</a:t>
            </a:r>
            <a:r>
              <a:rPr lang="pl-PL" sz="3600" dirty="0"/>
              <a:t>                   .</a:t>
            </a:r>
          </a:p>
          <a:p>
            <a:r>
              <a:rPr lang="pl-PL" sz="3600" dirty="0"/>
              <a:t>5. Ci sono …………….</a:t>
            </a:r>
            <a:r>
              <a:rPr lang="pl-PL" sz="3600" dirty="0" err="1"/>
              <a:t>persone</a:t>
            </a:r>
            <a:r>
              <a:rPr lang="pl-PL" sz="3600" dirty="0"/>
              <a:t> </a:t>
            </a:r>
            <a:r>
              <a:rPr lang="pl-PL" sz="3600" dirty="0" err="1"/>
              <a:t>che</a:t>
            </a:r>
            <a:r>
              <a:rPr lang="pl-PL" sz="3600" dirty="0"/>
              <a:t> </a:t>
            </a:r>
            <a:r>
              <a:rPr lang="pl-PL" sz="3600" dirty="0" err="1"/>
              <a:t>parlano</a:t>
            </a:r>
            <a:r>
              <a:rPr lang="pl-PL" sz="3600" dirty="0"/>
              <a:t> </a:t>
            </a:r>
            <a:r>
              <a:rPr lang="pl-PL" sz="3600" dirty="0" err="1"/>
              <a:t>il</a:t>
            </a:r>
            <a:r>
              <a:rPr lang="pl-PL" sz="3600" dirty="0"/>
              <a:t> </a:t>
            </a:r>
            <a:r>
              <a:rPr lang="pl-PL" sz="3600" dirty="0" err="1"/>
              <a:t>giapponese</a:t>
            </a:r>
            <a:r>
              <a:rPr lang="pl-PL" sz="3600" dirty="0"/>
              <a:t>.</a:t>
            </a:r>
          </a:p>
          <a:p>
            <a:r>
              <a:rPr lang="pl-PL" sz="3600" dirty="0"/>
              <a:t>6. In Polonia ci sono ………………</a:t>
            </a:r>
            <a:r>
              <a:rPr lang="pl-PL" sz="3600" dirty="0" err="1"/>
              <a:t>cinesi</a:t>
            </a:r>
            <a:r>
              <a:rPr lang="pl-PL" sz="36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0195995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9202D46A-8CB5-41D3-89E3-DB99AFED2BFA}"/>
              </a:ext>
            </a:extLst>
          </p:cNvPr>
          <p:cNvSpPr txBox="1"/>
          <p:nvPr/>
        </p:nvSpPr>
        <p:spPr>
          <a:xfrm>
            <a:off x="675861" y="-159026"/>
            <a:ext cx="10389705" cy="80945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dirty="0" err="1">
                <a:solidFill>
                  <a:srgbClr val="FFC000"/>
                </a:solidFill>
              </a:rPr>
              <a:t>C’è</a:t>
            </a:r>
            <a:r>
              <a:rPr lang="pl-PL" sz="4000" dirty="0">
                <a:solidFill>
                  <a:srgbClr val="FFC000"/>
                </a:solidFill>
              </a:rPr>
              <a:t>: molto </a:t>
            </a:r>
            <a:r>
              <a:rPr lang="pl-PL" sz="4000" dirty="0" err="1">
                <a:solidFill>
                  <a:srgbClr val="FFC000"/>
                </a:solidFill>
              </a:rPr>
              <a:t>traffico</a:t>
            </a:r>
            <a:endParaRPr lang="pl-PL" sz="4000" dirty="0">
              <a:solidFill>
                <a:srgbClr val="FFC000"/>
              </a:solidFill>
            </a:endParaRPr>
          </a:p>
          <a:p>
            <a:r>
              <a:rPr lang="pl-PL" sz="4000" dirty="0">
                <a:solidFill>
                  <a:srgbClr val="FFC000"/>
                </a:solidFill>
              </a:rPr>
              <a:t>         </a:t>
            </a:r>
            <a:r>
              <a:rPr lang="pl-PL" sz="4000" dirty="0" err="1">
                <a:solidFill>
                  <a:srgbClr val="FFC000"/>
                </a:solidFill>
              </a:rPr>
              <a:t>molta</a:t>
            </a:r>
            <a:r>
              <a:rPr lang="pl-PL" sz="4000" dirty="0">
                <a:solidFill>
                  <a:srgbClr val="FFC000"/>
                </a:solidFill>
              </a:rPr>
              <a:t> </a:t>
            </a:r>
            <a:r>
              <a:rPr lang="pl-PL" sz="4000" dirty="0" err="1">
                <a:solidFill>
                  <a:srgbClr val="FFC000"/>
                </a:solidFill>
              </a:rPr>
              <a:t>gente</a:t>
            </a:r>
            <a:endParaRPr lang="pl-PL" sz="4000" dirty="0">
              <a:solidFill>
                <a:srgbClr val="FFC000"/>
              </a:solidFill>
            </a:endParaRPr>
          </a:p>
          <a:p>
            <a:r>
              <a:rPr lang="pl-PL" sz="4000" dirty="0">
                <a:solidFill>
                  <a:srgbClr val="FFC000"/>
                </a:solidFill>
              </a:rPr>
              <a:t>Ci sono: </a:t>
            </a:r>
            <a:r>
              <a:rPr lang="pl-PL" sz="4000" dirty="0" err="1">
                <a:solidFill>
                  <a:srgbClr val="FFC000"/>
                </a:solidFill>
              </a:rPr>
              <a:t>molti</a:t>
            </a:r>
            <a:r>
              <a:rPr lang="pl-PL" sz="4000" dirty="0">
                <a:solidFill>
                  <a:srgbClr val="FFC000"/>
                </a:solidFill>
              </a:rPr>
              <a:t> </a:t>
            </a:r>
            <a:r>
              <a:rPr lang="pl-PL" sz="4000" dirty="0" err="1">
                <a:solidFill>
                  <a:srgbClr val="FFC000"/>
                </a:solidFill>
              </a:rPr>
              <a:t>turisti</a:t>
            </a:r>
            <a:endParaRPr lang="pl-PL" sz="4000" dirty="0">
              <a:solidFill>
                <a:srgbClr val="FFC000"/>
              </a:solidFill>
            </a:endParaRPr>
          </a:p>
          <a:p>
            <a:r>
              <a:rPr lang="pl-PL" sz="4000" dirty="0">
                <a:solidFill>
                  <a:srgbClr val="FFC000"/>
                </a:solidFill>
              </a:rPr>
              <a:t>               </a:t>
            </a:r>
            <a:r>
              <a:rPr lang="pl-PL" sz="4000" dirty="0" err="1">
                <a:solidFill>
                  <a:srgbClr val="FFC000"/>
                </a:solidFill>
              </a:rPr>
              <a:t>molte</a:t>
            </a:r>
            <a:r>
              <a:rPr lang="pl-PL" sz="4000" dirty="0">
                <a:solidFill>
                  <a:srgbClr val="FFC000"/>
                </a:solidFill>
              </a:rPr>
              <a:t> </a:t>
            </a:r>
            <a:r>
              <a:rPr lang="pl-PL" sz="4000" dirty="0" err="1">
                <a:solidFill>
                  <a:srgbClr val="FFC000"/>
                </a:solidFill>
              </a:rPr>
              <a:t>persone</a:t>
            </a:r>
            <a:endParaRPr lang="pl-PL" sz="4000" dirty="0">
              <a:solidFill>
                <a:srgbClr val="FFC000"/>
              </a:solidFill>
            </a:endParaRPr>
          </a:p>
          <a:p>
            <a:r>
              <a:rPr lang="pl-PL" sz="4000" dirty="0" err="1">
                <a:solidFill>
                  <a:srgbClr val="FFC000"/>
                </a:solidFill>
              </a:rPr>
              <a:t>C’è</a:t>
            </a:r>
            <a:r>
              <a:rPr lang="pl-PL" sz="4000" dirty="0">
                <a:solidFill>
                  <a:srgbClr val="FFC000"/>
                </a:solidFill>
              </a:rPr>
              <a:t>: </a:t>
            </a:r>
            <a:r>
              <a:rPr lang="pl-PL" sz="4000" dirty="0" err="1">
                <a:solidFill>
                  <a:srgbClr val="FFC000"/>
                </a:solidFill>
              </a:rPr>
              <a:t>poco</a:t>
            </a:r>
            <a:r>
              <a:rPr lang="pl-PL" sz="4000" dirty="0">
                <a:solidFill>
                  <a:srgbClr val="FFC000"/>
                </a:solidFill>
              </a:rPr>
              <a:t> </a:t>
            </a:r>
            <a:r>
              <a:rPr lang="pl-PL" sz="4000" dirty="0" err="1">
                <a:solidFill>
                  <a:srgbClr val="FFC000"/>
                </a:solidFill>
              </a:rPr>
              <a:t>caffè</a:t>
            </a:r>
            <a:endParaRPr lang="pl-PL" sz="4000" dirty="0">
              <a:solidFill>
                <a:srgbClr val="FFC000"/>
              </a:solidFill>
            </a:endParaRPr>
          </a:p>
          <a:p>
            <a:r>
              <a:rPr lang="pl-PL" sz="4000" dirty="0">
                <a:solidFill>
                  <a:srgbClr val="FFC000"/>
                </a:solidFill>
              </a:rPr>
              <a:t>         </a:t>
            </a:r>
            <a:r>
              <a:rPr lang="pl-PL" sz="4000" dirty="0" err="1">
                <a:solidFill>
                  <a:srgbClr val="FFC000"/>
                </a:solidFill>
              </a:rPr>
              <a:t>poca</a:t>
            </a:r>
            <a:r>
              <a:rPr lang="pl-PL" sz="4000" dirty="0">
                <a:solidFill>
                  <a:srgbClr val="FFC000"/>
                </a:solidFill>
              </a:rPr>
              <a:t> </a:t>
            </a:r>
            <a:r>
              <a:rPr lang="pl-PL" sz="4000" dirty="0" err="1">
                <a:solidFill>
                  <a:srgbClr val="FFC000"/>
                </a:solidFill>
              </a:rPr>
              <a:t>frutta</a:t>
            </a:r>
            <a:endParaRPr lang="pl-PL" sz="4000" dirty="0">
              <a:solidFill>
                <a:srgbClr val="FFC000"/>
              </a:solidFill>
            </a:endParaRPr>
          </a:p>
          <a:p>
            <a:r>
              <a:rPr lang="pl-PL" sz="4000" dirty="0">
                <a:solidFill>
                  <a:srgbClr val="FFC000"/>
                </a:solidFill>
              </a:rPr>
              <a:t>Ci sono: </a:t>
            </a:r>
            <a:r>
              <a:rPr lang="pl-PL" sz="4000" dirty="0" err="1">
                <a:solidFill>
                  <a:srgbClr val="FFC000"/>
                </a:solidFill>
              </a:rPr>
              <a:t>pochi</a:t>
            </a:r>
            <a:r>
              <a:rPr lang="pl-PL" sz="4000" dirty="0">
                <a:solidFill>
                  <a:srgbClr val="FFC000"/>
                </a:solidFill>
              </a:rPr>
              <a:t> </a:t>
            </a:r>
            <a:r>
              <a:rPr lang="pl-PL" sz="4000" dirty="0" err="1">
                <a:solidFill>
                  <a:srgbClr val="FFC000"/>
                </a:solidFill>
              </a:rPr>
              <a:t>studenti</a:t>
            </a:r>
            <a:endParaRPr lang="pl-PL" sz="4000" dirty="0">
              <a:solidFill>
                <a:srgbClr val="FFC000"/>
              </a:solidFill>
            </a:endParaRPr>
          </a:p>
          <a:p>
            <a:r>
              <a:rPr lang="pl-PL" sz="4000" dirty="0">
                <a:solidFill>
                  <a:srgbClr val="FFC000"/>
                </a:solidFill>
              </a:rPr>
              <a:t>               </a:t>
            </a:r>
            <a:r>
              <a:rPr lang="pl-PL" sz="4000" dirty="0" err="1">
                <a:solidFill>
                  <a:srgbClr val="FFC000"/>
                </a:solidFill>
              </a:rPr>
              <a:t>poche</a:t>
            </a:r>
            <a:r>
              <a:rPr lang="pl-PL" sz="4000" dirty="0">
                <a:solidFill>
                  <a:srgbClr val="FFC000"/>
                </a:solidFill>
              </a:rPr>
              <a:t> </a:t>
            </a:r>
            <a:r>
              <a:rPr lang="pl-PL" sz="4000" dirty="0" err="1">
                <a:solidFill>
                  <a:srgbClr val="FFC000"/>
                </a:solidFill>
              </a:rPr>
              <a:t>straniere</a:t>
            </a:r>
            <a:endParaRPr lang="pl-PL" sz="4000" dirty="0">
              <a:solidFill>
                <a:srgbClr val="FFC000"/>
              </a:solidFill>
            </a:endParaRPr>
          </a:p>
          <a:p>
            <a:r>
              <a:rPr lang="pl-PL" sz="4000" dirty="0" err="1">
                <a:solidFill>
                  <a:srgbClr val="FFC000"/>
                </a:solidFill>
              </a:rPr>
              <a:t>C’è</a:t>
            </a:r>
            <a:r>
              <a:rPr lang="pl-PL" sz="4000" dirty="0">
                <a:solidFill>
                  <a:srgbClr val="FFC000"/>
                </a:solidFill>
              </a:rPr>
              <a:t>: troppo smog</a:t>
            </a:r>
          </a:p>
          <a:p>
            <a:r>
              <a:rPr lang="pl-PL" sz="4000" dirty="0">
                <a:solidFill>
                  <a:srgbClr val="FFC000"/>
                </a:solidFill>
              </a:rPr>
              <a:t>		  </a:t>
            </a:r>
            <a:r>
              <a:rPr lang="pl-PL" sz="4000" dirty="0" err="1">
                <a:solidFill>
                  <a:srgbClr val="FFC000"/>
                </a:solidFill>
              </a:rPr>
              <a:t>troppa</a:t>
            </a:r>
            <a:r>
              <a:rPr lang="pl-PL" sz="4000" dirty="0">
                <a:solidFill>
                  <a:srgbClr val="FFC000"/>
                </a:solidFill>
              </a:rPr>
              <a:t> </a:t>
            </a:r>
            <a:r>
              <a:rPr lang="pl-PL" sz="4000" dirty="0" err="1">
                <a:solidFill>
                  <a:srgbClr val="FFC000"/>
                </a:solidFill>
              </a:rPr>
              <a:t>acqua</a:t>
            </a:r>
            <a:r>
              <a:rPr lang="pl-PL" sz="4000" dirty="0">
                <a:solidFill>
                  <a:srgbClr val="FFC000"/>
                </a:solidFill>
              </a:rPr>
              <a:t> </a:t>
            </a:r>
          </a:p>
          <a:p>
            <a:r>
              <a:rPr lang="pl-PL" sz="4000" dirty="0">
                <a:solidFill>
                  <a:srgbClr val="FFC000"/>
                </a:solidFill>
              </a:rPr>
              <a:t>Ci sono: </a:t>
            </a:r>
            <a:r>
              <a:rPr lang="pl-PL" sz="4000" dirty="0" err="1">
                <a:solidFill>
                  <a:srgbClr val="FFC000"/>
                </a:solidFill>
              </a:rPr>
              <a:t>troppe</a:t>
            </a:r>
            <a:r>
              <a:rPr lang="pl-PL" sz="4000" dirty="0">
                <a:solidFill>
                  <a:srgbClr val="FFC000"/>
                </a:solidFill>
              </a:rPr>
              <a:t> </a:t>
            </a:r>
            <a:r>
              <a:rPr lang="pl-PL" sz="4000" dirty="0" err="1">
                <a:solidFill>
                  <a:srgbClr val="FFC000"/>
                </a:solidFill>
              </a:rPr>
              <a:t>strade</a:t>
            </a:r>
            <a:r>
              <a:rPr lang="pl-PL" sz="4000" dirty="0">
                <a:solidFill>
                  <a:srgbClr val="FFC000"/>
                </a:solidFill>
              </a:rPr>
              <a:t>, </a:t>
            </a:r>
            <a:r>
              <a:rPr lang="pl-PL" sz="4000" dirty="0" err="1">
                <a:solidFill>
                  <a:srgbClr val="FFC000"/>
                </a:solidFill>
              </a:rPr>
              <a:t>troppi</a:t>
            </a:r>
            <a:r>
              <a:rPr lang="pl-PL" sz="4000" dirty="0">
                <a:solidFill>
                  <a:srgbClr val="FFC000"/>
                </a:solidFill>
              </a:rPr>
              <a:t> </a:t>
            </a:r>
            <a:r>
              <a:rPr lang="pl-PL" sz="4000" dirty="0" err="1">
                <a:solidFill>
                  <a:srgbClr val="FFC000"/>
                </a:solidFill>
              </a:rPr>
              <a:t>problemi</a:t>
            </a:r>
            <a:endParaRPr lang="pl-PL" sz="4000" dirty="0">
              <a:solidFill>
                <a:srgbClr val="FFC000"/>
              </a:solidFill>
            </a:endParaRPr>
          </a:p>
          <a:p>
            <a:r>
              <a:rPr lang="pl-PL" sz="4000" dirty="0">
                <a:solidFill>
                  <a:srgbClr val="FFC000"/>
                </a:solidFill>
              </a:rPr>
              <a:t>               </a:t>
            </a:r>
          </a:p>
          <a:p>
            <a:r>
              <a:rPr lang="pl-PL" sz="4000" dirty="0">
                <a:solidFill>
                  <a:srgbClr val="FFC000"/>
                </a:solidFill>
              </a:rPr>
              <a:t>        </a:t>
            </a:r>
          </a:p>
        </p:txBody>
      </p:sp>
    </p:spTree>
    <p:extLst>
      <p:ext uri="{BB962C8B-B14F-4D97-AF65-F5344CB8AC3E}">
        <p14:creationId xmlns:p14="http://schemas.microsoft.com/office/powerpoint/2010/main" val="1532106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908FB1F8-F29F-4769-85A0-48CA3409A939}"/>
              </a:ext>
            </a:extLst>
          </p:cNvPr>
          <p:cNvSpPr txBox="1"/>
          <p:nvPr/>
        </p:nvSpPr>
        <p:spPr>
          <a:xfrm>
            <a:off x="503583" y="543339"/>
            <a:ext cx="11012555" cy="89562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dirty="0" err="1">
                <a:solidFill>
                  <a:srgbClr val="0070C0"/>
                </a:solidFill>
              </a:rPr>
              <a:t>Parlate</a:t>
            </a:r>
            <a:r>
              <a:rPr lang="pl-PL" sz="3600" dirty="0">
                <a:solidFill>
                  <a:srgbClr val="0070C0"/>
                </a:solidFill>
              </a:rPr>
              <a:t> </a:t>
            </a:r>
            <a:r>
              <a:rPr lang="pl-PL" sz="3600" dirty="0" err="1">
                <a:solidFill>
                  <a:srgbClr val="0070C0"/>
                </a:solidFill>
              </a:rPr>
              <a:t>della</a:t>
            </a:r>
            <a:r>
              <a:rPr lang="pl-PL" sz="3600" dirty="0">
                <a:solidFill>
                  <a:srgbClr val="0070C0"/>
                </a:solidFill>
              </a:rPr>
              <a:t> </a:t>
            </a:r>
            <a:r>
              <a:rPr lang="pl-PL" sz="3600" dirty="0" err="1">
                <a:solidFill>
                  <a:srgbClr val="0070C0"/>
                </a:solidFill>
              </a:rPr>
              <a:t>vostra</a:t>
            </a:r>
            <a:r>
              <a:rPr lang="pl-PL" sz="3600" dirty="0">
                <a:solidFill>
                  <a:srgbClr val="0070C0"/>
                </a:solidFill>
              </a:rPr>
              <a:t> </a:t>
            </a:r>
            <a:r>
              <a:rPr lang="pl-PL" sz="3600" dirty="0" err="1">
                <a:solidFill>
                  <a:srgbClr val="0070C0"/>
                </a:solidFill>
              </a:rPr>
              <a:t>città</a:t>
            </a:r>
            <a:r>
              <a:rPr lang="pl-PL" sz="3600" dirty="0">
                <a:solidFill>
                  <a:srgbClr val="0070C0"/>
                </a:solidFill>
              </a:rPr>
              <a:t>. </a:t>
            </a:r>
            <a:r>
              <a:rPr lang="pl-PL" sz="3600" dirty="0" err="1">
                <a:solidFill>
                  <a:srgbClr val="0070C0"/>
                </a:solidFill>
              </a:rPr>
              <a:t>Usa</a:t>
            </a:r>
            <a:r>
              <a:rPr lang="pl-PL" sz="3600" dirty="0">
                <a:solidFill>
                  <a:srgbClr val="0070C0"/>
                </a:solidFill>
              </a:rPr>
              <a:t>: molto, tanto/</a:t>
            </a:r>
            <a:r>
              <a:rPr lang="pl-PL" sz="3600" dirty="0" err="1">
                <a:solidFill>
                  <a:srgbClr val="0070C0"/>
                </a:solidFill>
              </a:rPr>
              <a:t>poco</a:t>
            </a:r>
            <a:r>
              <a:rPr lang="pl-PL" sz="3600" dirty="0">
                <a:solidFill>
                  <a:srgbClr val="0070C0"/>
                </a:solidFill>
              </a:rPr>
              <a:t>/troppo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l-PL" sz="3600" dirty="0"/>
              <a:t>Cosa </a:t>
            </a:r>
            <a:r>
              <a:rPr lang="pl-PL" sz="3600" dirty="0" err="1"/>
              <a:t>c’è</a:t>
            </a:r>
            <a:r>
              <a:rPr lang="pl-PL" sz="3600" dirty="0"/>
              <a:t>, cosa non </a:t>
            </a:r>
            <a:r>
              <a:rPr lang="pl-PL" sz="3600" dirty="0" err="1"/>
              <a:t>c’è</a:t>
            </a:r>
            <a:r>
              <a:rPr lang="pl-PL" sz="3600" dirty="0"/>
              <a:t>?</a:t>
            </a:r>
          </a:p>
          <a:p>
            <a:r>
              <a:rPr lang="pl-PL" sz="3600" dirty="0"/>
              <a:t>p.s. Ci sono </a:t>
            </a:r>
            <a:r>
              <a:rPr lang="pl-PL" sz="3600" dirty="0" err="1"/>
              <a:t>molte</a:t>
            </a:r>
            <a:r>
              <a:rPr lang="pl-PL" sz="3600" dirty="0"/>
              <a:t> </a:t>
            </a:r>
            <a:r>
              <a:rPr lang="pl-PL" sz="3600" dirty="0" err="1"/>
              <a:t>macchine</a:t>
            </a:r>
            <a:r>
              <a:rPr lang="pl-PL" sz="3600" dirty="0"/>
              <a:t>, e </a:t>
            </a:r>
            <a:r>
              <a:rPr lang="pl-PL" sz="3600" dirty="0" err="1"/>
              <a:t>perciò</a:t>
            </a:r>
            <a:r>
              <a:rPr lang="pl-PL" sz="3600" dirty="0"/>
              <a:t> </a:t>
            </a:r>
            <a:r>
              <a:rPr lang="pl-PL" sz="3600" dirty="0" err="1"/>
              <a:t>c’è</a:t>
            </a:r>
            <a:r>
              <a:rPr lang="pl-PL" sz="3600" dirty="0"/>
              <a:t> molto smog, molto </a:t>
            </a:r>
            <a:r>
              <a:rPr lang="pl-PL" sz="3600" dirty="0" err="1"/>
              <a:t>inquinamento</a:t>
            </a:r>
            <a:r>
              <a:rPr lang="pl-PL" sz="3600" dirty="0"/>
              <a:t>…..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l-PL" sz="3600" dirty="0" err="1"/>
              <a:t>Come</a:t>
            </a:r>
            <a:r>
              <a:rPr lang="pl-PL" sz="3600" dirty="0"/>
              <a:t> sono </a:t>
            </a:r>
            <a:r>
              <a:rPr lang="pl-PL" sz="3600" dirty="0" err="1"/>
              <a:t>gli</a:t>
            </a:r>
            <a:r>
              <a:rPr lang="pl-PL" sz="3600" dirty="0"/>
              <a:t> </a:t>
            </a:r>
            <a:r>
              <a:rPr lang="pl-PL" sz="3600" dirty="0" err="1"/>
              <a:t>abitanti</a:t>
            </a:r>
            <a:r>
              <a:rPr lang="pl-PL" sz="3600" dirty="0"/>
              <a:t>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l-PL" sz="3600" dirty="0" err="1"/>
              <a:t>Come</a:t>
            </a:r>
            <a:r>
              <a:rPr lang="pl-PL" sz="3600" dirty="0"/>
              <a:t> è la </a:t>
            </a:r>
            <a:r>
              <a:rPr lang="pl-PL" sz="3600" dirty="0" err="1"/>
              <a:t>vita</a:t>
            </a:r>
            <a:r>
              <a:rPr lang="pl-PL" sz="3600" dirty="0"/>
              <a:t> a Cracovia/ </a:t>
            </a:r>
            <a:r>
              <a:rPr lang="pl-PL" sz="3600" dirty="0" err="1"/>
              <a:t>Tarnovia</a:t>
            </a:r>
            <a:r>
              <a:rPr lang="pl-PL" sz="3600" dirty="0"/>
              <a:t> </a:t>
            </a:r>
            <a:r>
              <a:rPr lang="pl-PL" sz="3600" dirty="0" err="1"/>
              <a:t>ecc</a:t>
            </a:r>
            <a:r>
              <a:rPr lang="pl-PL" sz="3600" dirty="0"/>
              <a:t>.?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l-PL" sz="3600" dirty="0" err="1"/>
              <a:t>Perché</a:t>
            </a:r>
            <a:r>
              <a:rPr lang="pl-PL" sz="3600" dirty="0"/>
              <a:t> la </a:t>
            </a:r>
            <a:r>
              <a:rPr lang="pl-PL" sz="3600" dirty="0" err="1"/>
              <a:t>vita</a:t>
            </a:r>
            <a:r>
              <a:rPr lang="pl-PL" sz="3600" dirty="0"/>
              <a:t> a …non è facile?/ è facile?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l-PL" sz="3600" dirty="0"/>
              <a:t>Cosa </a:t>
            </a:r>
            <a:r>
              <a:rPr lang="pl-PL" sz="3600" dirty="0" err="1"/>
              <a:t>ti</a:t>
            </a:r>
            <a:r>
              <a:rPr lang="pl-PL" sz="3600" dirty="0"/>
              <a:t> </a:t>
            </a:r>
            <a:r>
              <a:rPr lang="pl-PL" sz="3600" dirty="0" err="1"/>
              <a:t>piace</a:t>
            </a:r>
            <a:r>
              <a:rPr lang="pl-PL" sz="3600" dirty="0"/>
              <a:t> a…? </a:t>
            </a:r>
            <a:r>
              <a:rPr lang="pl-PL" sz="3600" dirty="0" err="1"/>
              <a:t>Perché</a:t>
            </a:r>
            <a:r>
              <a:rPr lang="pl-PL" sz="3600" dirty="0"/>
              <a:t>?</a:t>
            </a:r>
          </a:p>
          <a:p>
            <a:r>
              <a:rPr lang="pl-PL" sz="3600" dirty="0"/>
              <a:t>Mi </a:t>
            </a:r>
            <a:r>
              <a:rPr lang="pl-PL" sz="3600" dirty="0" err="1"/>
              <a:t>piace</a:t>
            </a:r>
            <a:r>
              <a:rPr lang="pl-PL" sz="3600" dirty="0"/>
              <a:t>…/ mi </a:t>
            </a:r>
            <a:r>
              <a:rPr lang="pl-PL" sz="3600" dirty="0" err="1"/>
              <a:t>piacciono</a:t>
            </a:r>
            <a:r>
              <a:rPr lang="pl-PL" sz="3600" dirty="0"/>
              <a:t>……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l-PL" sz="3600" dirty="0"/>
              <a:t>Cosa non </a:t>
            </a:r>
            <a:r>
              <a:rPr lang="pl-PL" sz="3600" dirty="0" err="1"/>
              <a:t>ti</a:t>
            </a:r>
            <a:r>
              <a:rPr lang="pl-PL" sz="3600" dirty="0"/>
              <a:t> </a:t>
            </a:r>
            <a:r>
              <a:rPr lang="pl-PL" sz="3600" dirty="0" err="1"/>
              <a:t>piace</a:t>
            </a:r>
            <a:r>
              <a:rPr lang="pl-PL" sz="3600" dirty="0"/>
              <a:t> a…? </a:t>
            </a:r>
            <a:r>
              <a:rPr lang="pl-PL" sz="3600" dirty="0" err="1"/>
              <a:t>Perché</a:t>
            </a:r>
            <a:r>
              <a:rPr lang="pl-PL" sz="3600" dirty="0"/>
              <a:t>?</a:t>
            </a:r>
          </a:p>
          <a:p>
            <a:endParaRPr lang="pl-PL" sz="3600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pl-PL" sz="3600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pl-PL" sz="3600" dirty="0">
              <a:solidFill>
                <a:srgbClr val="0070C0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pl-PL" sz="3600" dirty="0">
              <a:solidFill>
                <a:srgbClr val="0070C0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pl-PL" sz="3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28360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16C320AF-F363-48AB-9CE0-DA5F983602B5}"/>
              </a:ext>
            </a:extLst>
          </p:cNvPr>
          <p:cNvSpPr txBox="1"/>
          <p:nvPr/>
        </p:nvSpPr>
        <p:spPr>
          <a:xfrm>
            <a:off x="834887" y="1073426"/>
            <a:ext cx="10296939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dirty="0" err="1">
                <a:solidFill>
                  <a:srgbClr val="00B0F0"/>
                </a:solidFill>
              </a:rPr>
              <a:t>Come</a:t>
            </a:r>
            <a:r>
              <a:rPr lang="pl-PL" sz="3600" dirty="0">
                <a:solidFill>
                  <a:srgbClr val="00B0F0"/>
                </a:solidFill>
              </a:rPr>
              <a:t> </a:t>
            </a:r>
            <a:r>
              <a:rPr lang="pl-PL" sz="3600" dirty="0" err="1">
                <a:solidFill>
                  <a:srgbClr val="00B0F0"/>
                </a:solidFill>
              </a:rPr>
              <a:t>passi</a:t>
            </a:r>
            <a:r>
              <a:rPr lang="pl-PL" sz="3600" dirty="0">
                <a:solidFill>
                  <a:srgbClr val="00B0F0"/>
                </a:solidFill>
              </a:rPr>
              <a:t> </a:t>
            </a:r>
            <a:r>
              <a:rPr lang="pl-PL" sz="3600" dirty="0" err="1">
                <a:solidFill>
                  <a:srgbClr val="00B0F0"/>
                </a:solidFill>
              </a:rPr>
              <a:t>il</a:t>
            </a:r>
            <a:r>
              <a:rPr lang="pl-PL" sz="3600" dirty="0">
                <a:solidFill>
                  <a:srgbClr val="00B0F0"/>
                </a:solidFill>
              </a:rPr>
              <a:t> tempo </a:t>
            </a:r>
            <a:r>
              <a:rPr lang="pl-PL" sz="3600" dirty="0" err="1">
                <a:solidFill>
                  <a:srgbClr val="00B0F0"/>
                </a:solidFill>
              </a:rPr>
              <a:t>libero</a:t>
            </a:r>
            <a:r>
              <a:rPr lang="pl-PL" sz="3600" dirty="0">
                <a:solidFill>
                  <a:srgbClr val="00B0F0"/>
                </a:solidFill>
              </a:rPr>
              <a:t> </a:t>
            </a:r>
            <a:r>
              <a:rPr lang="pl-PL" sz="3600" dirty="0" err="1">
                <a:solidFill>
                  <a:srgbClr val="00B0F0"/>
                </a:solidFill>
              </a:rPr>
              <a:t>nella</a:t>
            </a:r>
            <a:r>
              <a:rPr lang="pl-PL" sz="3600" dirty="0">
                <a:solidFill>
                  <a:srgbClr val="00B0F0"/>
                </a:solidFill>
              </a:rPr>
              <a:t> </a:t>
            </a:r>
            <a:r>
              <a:rPr lang="pl-PL" sz="3600" dirty="0" err="1">
                <a:solidFill>
                  <a:srgbClr val="00B0F0"/>
                </a:solidFill>
              </a:rPr>
              <a:t>tua</a:t>
            </a:r>
            <a:r>
              <a:rPr lang="pl-PL" sz="3600" dirty="0">
                <a:solidFill>
                  <a:srgbClr val="00B0F0"/>
                </a:solidFill>
              </a:rPr>
              <a:t> </a:t>
            </a:r>
            <a:r>
              <a:rPr lang="pl-PL" sz="3600" dirty="0" err="1">
                <a:solidFill>
                  <a:srgbClr val="00B0F0"/>
                </a:solidFill>
              </a:rPr>
              <a:t>città</a:t>
            </a:r>
            <a:r>
              <a:rPr lang="pl-PL" sz="3600" dirty="0">
                <a:solidFill>
                  <a:srgbClr val="00B0F0"/>
                </a:solidFill>
              </a:rPr>
              <a:t>? </a:t>
            </a:r>
            <a:r>
              <a:rPr lang="pl-PL" sz="3600" dirty="0" err="1">
                <a:solidFill>
                  <a:srgbClr val="00B0F0"/>
                </a:solidFill>
              </a:rPr>
              <a:t>Guarda</a:t>
            </a:r>
            <a:r>
              <a:rPr lang="pl-PL" sz="3600" dirty="0">
                <a:solidFill>
                  <a:srgbClr val="00B0F0"/>
                </a:solidFill>
              </a:rPr>
              <a:t> </a:t>
            </a:r>
            <a:r>
              <a:rPr lang="pl-PL" sz="3600" dirty="0" err="1">
                <a:solidFill>
                  <a:srgbClr val="00B0F0"/>
                </a:solidFill>
              </a:rPr>
              <a:t>gli</a:t>
            </a:r>
            <a:r>
              <a:rPr lang="pl-PL" sz="3600" dirty="0">
                <a:solidFill>
                  <a:srgbClr val="00B0F0"/>
                </a:solidFill>
              </a:rPr>
              <a:t> es. 4,6,7,10,11 p.62-64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l-PL" sz="3600" dirty="0"/>
              <a:t>Cosa fai </a:t>
            </a:r>
            <a:r>
              <a:rPr lang="pl-PL" sz="3600" dirty="0" err="1"/>
              <a:t>spesso</a:t>
            </a:r>
            <a:r>
              <a:rPr lang="pl-PL" sz="3600" dirty="0"/>
              <a:t>/ </a:t>
            </a:r>
            <a:r>
              <a:rPr lang="pl-PL" sz="3600" dirty="0" err="1"/>
              <a:t>raramente</a:t>
            </a:r>
            <a:r>
              <a:rPr lang="pl-PL" sz="3600" dirty="0"/>
              <a:t>/ a </a:t>
            </a:r>
            <a:r>
              <a:rPr lang="pl-PL" sz="3600" dirty="0" err="1"/>
              <a:t>volte</a:t>
            </a:r>
            <a:r>
              <a:rPr lang="pl-PL" sz="3600" dirty="0"/>
              <a:t>/ quasi sempre/mai/</a:t>
            </a:r>
            <a:r>
              <a:rPr lang="pl-PL" sz="3600" dirty="0" err="1"/>
              <a:t>qualche</a:t>
            </a:r>
            <a:r>
              <a:rPr lang="pl-PL" sz="3600" dirty="0"/>
              <a:t> volta?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l-PL" sz="3600" dirty="0" err="1"/>
              <a:t>Che</a:t>
            </a:r>
            <a:r>
              <a:rPr lang="pl-PL" sz="3600" dirty="0"/>
              <a:t> cosa non fai mai?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l-PL" sz="3600" dirty="0"/>
              <a:t>Cosa </a:t>
            </a:r>
            <a:r>
              <a:rPr lang="pl-PL" sz="3600" dirty="0" err="1"/>
              <a:t>ti</a:t>
            </a:r>
            <a:r>
              <a:rPr lang="pl-PL" sz="3600" dirty="0"/>
              <a:t> </a:t>
            </a:r>
            <a:r>
              <a:rPr lang="pl-PL" sz="3600" dirty="0" err="1"/>
              <a:t>piace</a:t>
            </a:r>
            <a:r>
              <a:rPr lang="pl-PL" sz="3600" dirty="0"/>
              <a:t> </a:t>
            </a:r>
            <a:r>
              <a:rPr lang="pl-PL" sz="3600" dirty="0" err="1"/>
              <a:t>fare</a:t>
            </a:r>
            <a:r>
              <a:rPr lang="pl-PL" sz="3600" dirty="0"/>
              <a:t> </a:t>
            </a:r>
            <a:r>
              <a:rPr lang="pl-PL" sz="3600" dirty="0" err="1"/>
              <a:t>nella</a:t>
            </a:r>
            <a:r>
              <a:rPr lang="pl-PL" sz="3600" dirty="0"/>
              <a:t> </a:t>
            </a:r>
            <a:r>
              <a:rPr lang="pl-PL" sz="3600" dirty="0" err="1"/>
              <a:t>tua</a:t>
            </a:r>
            <a:r>
              <a:rPr lang="pl-PL" sz="3600" dirty="0"/>
              <a:t> </a:t>
            </a:r>
            <a:r>
              <a:rPr lang="pl-PL" sz="3600" dirty="0" err="1"/>
              <a:t>città</a:t>
            </a:r>
            <a:r>
              <a:rPr lang="pl-PL" sz="3600" dirty="0"/>
              <a:t>?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l-PL" sz="3600" dirty="0" err="1"/>
              <a:t>Che</a:t>
            </a:r>
            <a:r>
              <a:rPr lang="pl-PL" sz="3600" dirty="0"/>
              <a:t> cosa non </a:t>
            </a:r>
            <a:r>
              <a:rPr lang="pl-PL" sz="3600" dirty="0" err="1"/>
              <a:t>ti</a:t>
            </a:r>
            <a:r>
              <a:rPr lang="pl-PL" sz="3600" dirty="0"/>
              <a:t> </a:t>
            </a:r>
            <a:r>
              <a:rPr lang="pl-PL" sz="3600" dirty="0" err="1"/>
              <a:t>piace</a:t>
            </a:r>
            <a:r>
              <a:rPr lang="pl-PL" sz="3600" dirty="0"/>
              <a:t> </a:t>
            </a:r>
            <a:r>
              <a:rPr lang="pl-PL" sz="3600" dirty="0" err="1"/>
              <a:t>fare</a:t>
            </a:r>
            <a:r>
              <a:rPr lang="pl-PL" sz="3600" dirty="0"/>
              <a:t> </a:t>
            </a:r>
            <a:r>
              <a:rPr lang="pl-PL" sz="3600" dirty="0" err="1"/>
              <a:t>nella</a:t>
            </a:r>
            <a:r>
              <a:rPr lang="pl-PL" sz="3600" dirty="0"/>
              <a:t> </a:t>
            </a:r>
            <a:r>
              <a:rPr lang="pl-PL" sz="3600" dirty="0" err="1"/>
              <a:t>tua</a:t>
            </a:r>
            <a:r>
              <a:rPr lang="pl-PL" sz="3600" dirty="0"/>
              <a:t> </a:t>
            </a:r>
            <a:r>
              <a:rPr lang="pl-PL" sz="3600" dirty="0" err="1"/>
              <a:t>città</a:t>
            </a:r>
            <a:r>
              <a:rPr lang="pl-PL" sz="3600" dirty="0"/>
              <a:t>? </a:t>
            </a:r>
            <a:r>
              <a:rPr lang="pl-PL" sz="3600" dirty="0" err="1"/>
              <a:t>Perché</a:t>
            </a:r>
            <a:r>
              <a:rPr lang="pl-PL" sz="3600" dirty="0"/>
              <a:t>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l-PL" sz="3600" dirty="0" err="1"/>
              <a:t>Che</a:t>
            </a:r>
            <a:r>
              <a:rPr lang="pl-PL" sz="3600" dirty="0"/>
              <a:t> cosa </a:t>
            </a:r>
            <a:r>
              <a:rPr lang="pl-PL" sz="3600" dirty="0" err="1"/>
              <a:t>odi</a:t>
            </a:r>
            <a:r>
              <a:rPr lang="pl-PL" sz="3600" dirty="0"/>
              <a:t> </a:t>
            </a:r>
            <a:r>
              <a:rPr lang="pl-PL" sz="3600" dirty="0" err="1"/>
              <a:t>fare</a:t>
            </a:r>
            <a:r>
              <a:rPr lang="pl-PL" sz="3600" dirty="0"/>
              <a:t>? </a:t>
            </a:r>
            <a:r>
              <a:rPr lang="pl-PL" sz="3600" dirty="0" err="1"/>
              <a:t>Perché</a:t>
            </a:r>
            <a:r>
              <a:rPr lang="pl-PL" sz="3600" dirty="0"/>
              <a:t>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l-PL" sz="3600" dirty="0" err="1"/>
              <a:t>Quale</a:t>
            </a:r>
            <a:r>
              <a:rPr lang="pl-PL" sz="3600" dirty="0"/>
              <a:t> è la </a:t>
            </a:r>
            <a:r>
              <a:rPr lang="pl-PL" sz="3600" dirty="0" err="1"/>
              <a:t>tua</a:t>
            </a:r>
            <a:r>
              <a:rPr lang="pl-PL" sz="3600" dirty="0"/>
              <a:t> </a:t>
            </a:r>
            <a:r>
              <a:rPr lang="pl-PL" sz="3600" dirty="0" err="1"/>
              <a:t>grande</a:t>
            </a:r>
            <a:r>
              <a:rPr lang="pl-PL" sz="3600" dirty="0"/>
              <a:t> </a:t>
            </a:r>
            <a:r>
              <a:rPr lang="pl-PL" sz="3600" dirty="0" err="1"/>
              <a:t>passione</a:t>
            </a:r>
            <a:r>
              <a:rPr lang="pl-PL" sz="3600" dirty="0"/>
              <a:t>?</a:t>
            </a:r>
          </a:p>
          <a:p>
            <a:endParaRPr lang="pl-PL" sz="3600" dirty="0"/>
          </a:p>
        </p:txBody>
      </p:sp>
    </p:spTree>
    <p:extLst>
      <p:ext uri="{BB962C8B-B14F-4D97-AF65-F5344CB8AC3E}">
        <p14:creationId xmlns:p14="http://schemas.microsoft.com/office/powerpoint/2010/main" val="36155596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E58E0A92-5C15-4644-82A0-3ADFF9E8AA7F}"/>
              </a:ext>
            </a:extLst>
          </p:cNvPr>
          <p:cNvSpPr txBox="1"/>
          <p:nvPr/>
        </p:nvSpPr>
        <p:spPr>
          <a:xfrm>
            <a:off x="715617" y="781878"/>
            <a:ext cx="10548731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dirty="0" err="1">
                <a:solidFill>
                  <a:srgbClr val="00B0F0"/>
                </a:solidFill>
              </a:rPr>
              <a:t>testo</a:t>
            </a:r>
            <a:r>
              <a:rPr lang="pl-PL" sz="4000" dirty="0">
                <a:solidFill>
                  <a:srgbClr val="00B0F0"/>
                </a:solidFill>
              </a:rPr>
              <a:t> p.61, </a:t>
            </a:r>
            <a:r>
              <a:rPr lang="pl-PL" sz="4000" dirty="0" err="1">
                <a:solidFill>
                  <a:srgbClr val="00B0F0"/>
                </a:solidFill>
              </a:rPr>
              <a:t>unità</a:t>
            </a:r>
            <a:r>
              <a:rPr lang="pl-PL" sz="4000" dirty="0">
                <a:solidFill>
                  <a:srgbClr val="00B0F0"/>
                </a:solidFill>
              </a:rPr>
              <a:t> 12 Al lavoroA1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l-PL" sz="4000" dirty="0">
                <a:solidFill>
                  <a:srgbClr val="FFC000"/>
                </a:solidFill>
              </a:rPr>
              <a:t>Cosa </a:t>
            </a:r>
            <a:r>
              <a:rPr lang="pl-PL" sz="4000" dirty="0" err="1">
                <a:solidFill>
                  <a:srgbClr val="FFC000"/>
                </a:solidFill>
              </a:rPr>
              <a:t>c’è</a:t>
            </a:r>
            <a:r>
              <a:rPr lang="pl-PL" sz="4000" dirty="0">
                <a:solidFill>
                  <a:srgbClr val="FFC000"/>
                </a:solidFill>
              </a:rPr>
              <a:t> a Roma?</a:t>
            </a:r>
          </a:p>
          <a:p>
            <a:r>
              <a:rPr lang="pl-PL" sz="4000" dirty="0">
                <a:solidFill>
                  <a:srgbClr val="FFC000"/>
                </a:solidFill>
              </a:rPr>
              <a:t>    </a:t>
            </a:r>
            <a:r>
              <a:rPr lang="pl-PL" sz="4000" dirty="0" err="1">
                <a:solidFill>
                  <a:srgbClr val="FFC000"/>
                </a:solidFill>
              </a:rPr>
              <a:t>C’è</a:t>
            </a:r>
            <a:r>
              <a:rPr lang="pl-PL" sz="4000" dirty="0">
                <a:solidFill>
                  <a:srgbClr val="FFC000"/>
                </a:solidFill>
              </a:rPr>
              <a:t>…… Ci sono……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l-PL" sz="4000" dirty="0" err="1">
                <a:solidFill>
                  <a:srgbClr val="FFC000"/>
                </a:solidFill>
              </a:rPr>
              <a:t>Come</a:t>
            </a:r>
            <a:r>
              <a:rPr lang="pl-PL" sz="4000" dirty="0">
                <a:solidFill>
                  <a:srgbClr val="FFC000"/>
                </a:solidFill>
              </a:rPr>
              <a:t> sono </a:t>
            </a:r>
            <a:r>
              <a:rPr lang="pl-PL" sz="4000" dirty="0" err="1">
                <a:solidFill>
                  <a:srgbClr val="FFC000"/>
                </a:solidFill>
              </a:rPr>
              <a:t>gli</a:t>
            </a:r>
            <a:r>
              <a:rPr lang="pl-PL" sz="4000" dirty="0">
                <a:solidFill>
                  <a:srgbClr val="FFC000"/>
                </a:solidFill>
              </a:rPr>
              <a:t> </a:t>
            </a:r>
            <a:r>
              <a:rPr lang="pl-PL" sz="4000" dirty="0" err="1">
                <a:solidFill>
                  <a:srgbClr val="FFC000"/>
                </a:solidFill>
              </a:rPr>
              <a:t>italiani</a:t>
            </a:r>
            <a:r>
              <a:rPr lang="pl-PL" sz="4000" dirty="0">
                <a:solidFill>
                  <a:srgbClr val="FFC000"/>
                </a:solidFill>
              </a:rPr>
              <a:t>?/i </a:t>
            </a:r>
            <a:r>
              <a:rPr lang="pl-PL" sz="4000" dirty="0" err="1">
                <a:solidFill>
                  <a:srgbClr val="FFC000"/>
                </a:solidFill>
              </a:rPr>
              <a:t>romani</a:t>
            </a:r>
            <a:r>
              <a:rPr lang="pl-PL" sz="4000" dirty="0">
                <a:solidFill>
                  <a:srgbClr val="FFC000"/>
                </a:solidFill>
              </a:rPr>
              <a:t>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l-PL" sz="4000" dirty="0" err="1">
                <a:solidFill>
                  <a:srgbClr val="FFC000"/>
                </a:solidFill>
              </a:rPr>
              <a:t>Come</a:t>
            </a:r>
            <a:r>
              <a:rPr lang="pl-PL" sz="4000" dirty="0">
                <a:solidFill>
                  <a:srgbClr val="FFC000"/>
                </a:solidFill>
              </a:rPr>
              <a:t> è la </a:t>
            </a:r>
            <a:r>
              <a:rPr lang="pl-PL" sz="4000" dirty="0" err="1">
                <a:solidFill>
                  <a:srgbClr val="FFC000"/>
                </a:solidFill>
              </a:rPr>
              <a:t>vita</a:t>
            </a:r>
            <a:r>
              <a:rPr lang="pl-PL" sz="4000" dirty="0">
                <a:solidFill>
                  <a:srgbClr val="FFC000"/>
                </a:solidFill>
              </a:rPr>
              <a:t> a Roma?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l-PL" sz="4000" dirty="0" err="1">
                <a:solidFill>
                  <a:srgbClr val="FFC000"/>
                </a:solidFill>
              </a:rPr>
              <a:t>Perché</a:t>
            </a:r>
            <a:r>
              <a:rPr lang="pl-PL" sz="4000" dirty="0">
                <a:solidFill>
                  <a:srgbClr val="FFC000"/>
                </a:solidFill>
              </a:rPr>
              <a:t> la </a:t>
            </a:r>
            <a:r>
              <a:rPr lang="pl-PL" sz="4000" dirty="0" err="1">
                <a:solidFill>
                  <a:srgbClr val="FFC000"/>
                </a:solidFill>
              </a:rPr>
              <a:t>vita</a:t>
            </a:r>
            <a:r>
              <a:rPr lang="pl-PL" sz="4000" dirty="0">
                <a:solidFill>
                  <a:srgbClr val="FFC000"/>
                </a:solidFill>
              </a:rPr>
              <a:t> a Roma è facile?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l-PL" sz="4000" dirty="0" err="1">
                <a:solidFill>
                  <a:srgbClr val="FFC000"/>
                </a:solidFill>
              </a:rPr>
              <a:t>Perché</a:t>
            </a:r>
            <a:r>
              <a:rPr lang="pl-PL" sz="4000" dirty="0">
                <a:solidFill>
                  <a:srgbClr val="FFC000"/>
                </a:solidFill>
              </a:rPr>
              <a:t> la </a:t>
            </a:r>
            <a:r>
              <a:rPr lang="pl-PL" sz="4000" dirty="0" err="1">
                <a:solidFill>
                  <a:srgbClr val="FFC000"/>
                </a:solidFill>
              </a:rPr>
              <a:t>vita</a:t>
            </a:r>
            <a:r>
              <a:rPr lang="pl-PL" sz="4000" dirty="0">
                <a:solidFill>
                  <a:srgbClr val="FFC000"/>
                </a:solidFill>
              </a:rPr>
              <a:t> a Roma è </a:t>
            </a:r>
            <a:r>
              <a:rPr lang="pl-PL" sz="4000" dirty="0" err="1">
                <a:solidFill>
                  <a:srgbClr val="FFC000"/>
                </a:solidFill>
              </a:rPr>
              <a:t>difficile</a:t>
            </a:r>
            <a:r>
              <a:rPr lang="pl-PL" sz="4000" dirty="0">
                <a:solidFill>
                  <a:srgbClr val="FFC000"/>
                </a:solidFill>
              </a:rPr>
              <a:t>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l-PL" sz="4000" dirty="0">
                <a:solidFill>
                  <a:srgbClr val="FFC000"/>
                </a:solidFill>
              </a:rPr>
              <a:t>Cosa </a:t>
            </a:r>
            <a:r>
              <a:rPr lang="pl-PL" sz="4000" dirty="0" err="1">
                <a:solidFill>
                  <a:srgbClr val="FFC000"/>
                </a:solidFill>
              </a:rPr>
              <a:t>piace</a:t>
            </a:r>
            <a:r>
              <a:rPr lang="pl-PL" sz="4000" dirty="0">
                <a:solidFill>
                  <a:srgbClr val="FFC000"/>
                </a:solidFill>
              </a:rPr>
              <a:t> a Roma?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pl-PL" sz="4000" dirty="0">
              <a:solidFill>
                <a:srgbClr val="FFC000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pl-PL" sz="4000" dirty="0">
              <a:solidFill>
                <a:srgbClr val="FFC000"/>
              </a:solidFill>
            </a:endParaRPr>
          </a:p>
          <a:p>
            <a:endParaRPr lang="pl-PL" sz="4000" dirty="0">
              <a:solidFill>
                <a:srgbClr val="FFC000"/>
              </a:solidFill>
            </a:endParaRPr>
          </a:p>
          <a:p>
            <a:endParaRPr lang="pl-PL" sz="40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35360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07BBAF9F-CEF3-4B9E-AEB5-D7C72849FC51}"/>
              </a:ext>
            </a:extLst>
          </p:cNvPr>
          <p:cNvSpPr txBox="1"/>
          <p:nvPr/>
        </p:nvSpPr>
        <p:spPr>
          <a:xfrm flipH="1">
            <a:off x="1391478" y="490330"/>
            <a:ext cx="9130748" cy="95102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dirty="0" err="1">
                <a:solidFill>
                  <a:srgbClr val="FFC000"/>
                </a:solidFill>
              </a:rPr>
              <a:t>Attività</a:t>
            </a:r>
            <a:r>
              <a:rPr lang="pl-PL" sz="3600" dirty="0">
                <a:solidFill>
                  <a:srgbClr val="FFC000"/>
                </a:solidFill>
              </a:rPr>
              <a:t> in </a:t>
            </a:r>
            <a:r>
              <a:rPr lang="pl-PL" sz="3600" dirty="0" err="1">
                <a:solidFill>
                  <a:srgbClr val="FFC000"/>
                </a:solidFill>
              </a:rPr>
              <a:t>città</a:t>
            </a:r>
            <a:r>
              <a:rPr lang="pl-PL" sz="3600" dirty="0">
                <a:solidFill>
                  <a:srgbClr val="FFC000"/>
                </a:solidFill>
              </a:rPr>
              <a:t>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l-PL" sz="3600" dirty="0" err="1"/>
              <a:t>visitare</a:t>
            </a:r>
            <a:r>
              <a:rPr lang="pl-PL" sz="3600" dirty="0"/>
              <a:t> i </a:t>
            </a:r>
            <a:r>
              <a:rPr lang="pl-PL" sz="3600" dirty="0" err="1"/>
              <a:t>musei</a:t>
            </a:r>
            <a:r>
              <a:rPr lang="pl-PL" sz="3600" dirty="0"/>
              <a:t>, le </a:t>
            </a:r>
            <a:r>
              <a:rPr lang="pl-PL" sz="3600" dirty="0" err="1"/>
              <a:t>mostre</a:t>
            </a:r>
            <a:r>
              <a:rPr lang="pl-PL" sz="3600" dirty="0"/>
              <a:t> </a:t>
            </a:r>
            <a:r>
              <a:rPr lang="pl-PL" sz="3600" dirty="0" err="1"/>
              <a:t>d’arte</a:t>
            </a:r>
            <a:endParaRPr lang="pl-PL" sz="36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l-PL" sz="3600" dirty="0" err="1"/>
              <a:t>visitare</a:t>
            </a:r>
            <a:r>
              <a:rPr lang="pl-PL" sz="3600" dirty="0"/>
              <a:t> i </a:t>
            </a:r>
            <a:r>
              <a:rPr lang="pl-PL" sz="3600" dirty="0" err="1"/>
              <a:t>monumenti</a:t>
            </a:r>
            <a:r>
              <a:rPr lang="pl-PL" sz="3600" dirty="0"/>
              <a:t>, le </a:t>
            </a:r>
            <a:r>
              <a:rPr lang="pl-PL" sz="3600" dirty="0" err="1"/>
              <a:t>piazze</a:t>
            </a:r>
            <a:endParaRPr lang="pl-PL" sz="36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l-PL" sz="3600" dirty="0" err="1"/>
              <a:t>andare</a:t>
            </a:r>
            <a:r>
              <a:rPr lang="pl-PL" sz="3600" dirty="0"/>
              <a:t> a </a:t>
            </a:r>
            <a:r>
              <a:rPr lang="pl-PL" sz="3600" dirty="0" err="1"/>
              <a:t>teatro</a:t>
            </a:r>
            <a:r>
              <a:rPr lang="pl-PL" sz="3600" dirty="0"/>
              <a:t>, al </a:t>
            </a:r>
            <a:r>
              <a:rPr lang="pl-PL" sz="3600" dirty="0" err="1"/>
              <a:t>cinema</a:t>
            </a:r>
            <a:r>
              <a:rPr lang="pl-PL" sz="3600" dirty="0"/>
              <a:t>, in </a:t>
            </a:r>
            <a:r>
              <a:rPr lang="pl-PL" sz="3600" dirty="0" err="1"/>
              <a:t>piscina</a:t>
            </a:r>
            <a:r>
              <a:rPr lang="pl-PL" sz="3600" dirty="0"/>
              <a:t>, </a:t>
            </a:r>
            <a:r>
              <a:rPr lang="pl-PL" sz="3600" dirty="0" err="1"/>
              <a:t>alle</a:t>
            </a:r>
            <a:r>
              <a:rPr lang="pl-PL" sz="3600" dirty="0"/>
              <a:t> </a:t>
            </a:r>
            <a:r>
              <a:rPr lang="pl-PL" sz="3600" dirty="0" err="1"/>
              <a:t>mostre</a:t>
            </a:r>
            <a:r>
              <a:rPr lang="pl-PL" sz="3600" dirty="0"/>
              <a:t> </a:t>
            </a:r>
            <a:r>
              <a:rPr lang="pl-PL" sz="3600" dirty="0" err="1"/>
              <a:t>d’arte</a:t>
            </a:r>
            <a:r>
              <a:rPr lang="pl-PL" sz="3600" dirty="0"/>
              <a:t> </a:t>
            </a:r>
            <a:r>
              <a:rPr lang="pl-PL" sz="3600" dirty="0" err="1"/>
              <a:t>antica</a:t>
            </a:r>
            <a:endParaRPr lang="pl-PL" sz="36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l-PL" sz="3600" dirty="0" err="1"/>
              <a:t>andare</a:t>
            </a:r>
            <a:r>
              <a:rPr lang="pl-PL" sz="3600" dirty="0"/>
              <a:t> in centro, in </a:t>
            </a:r>
            <a:r>
              <a:rPr lang="pl-PL" sz="3600" dirty="0" err="1"/>
              <a:t>periferia</a:t>
            </a:r>
            <a:endParaRPr lang="pl-PL" sz="36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l-PL" sz="3600" dirty="0" err="1"/>
              <a:t>andare</a:t>
            </a:r>
            <a:r>
              <a:rPr lang="pl-PL" sz="3600" dirty="0"/>
              <a:t> al </a:t>
            </a:r>
            <a:r>
              <a:rPr lang="pl-PL" sz="3600" dirty="0" err="1"/>
              <a:t>ristorante</a:t>
            </a:r>
            <a:r>
              <a:rPr lang="pl-PL" sz="3600" dirty="0"/>
              <a:t> la sera, al bar, in trattoria, al concerto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l-PL" sz="3600" dirty="0" err="1"/>
              <a:t>studiare</a:t>
            </a:r>
            <a:r>
              <a:rPr lang="pl-PL" sz="3600" dirty="0"/>
              <a:t> </a:t>
            </a:r>
            <a:r>
              <a:rPr lang="pl-PL" sz="3600" dirty="0" err="1"/>
              <a:t>all’università</a:t>
            </a:r>
            <a:endParaRPr lang="pl-PL" sz="36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l-PL" sz="3600" dirty="0" err="1"/>
              <a:t>studiare</a:t>
            </a:r>
            <a:r>
              <a:rPr lang="pl-PL" sz="3600" dirty="0"/>
              <a:t> </a:t>
            </a:r>
            <a:r>
              <a:rPr lang="pl-PL" sz="3600" dirty="0" err="1"/>
              <a:t>una</a:t>
            </a:r>
            <a:r>
              <a:rPr lang="pl-PL" sz="3600" dirty="0"/>
              <a:t> lingua </a:t>
            </a:r>
            <a:r>
              <a:rPr lang="pl-PL" sz="3600" dirty="0" err="1"/>
              <a:t>straniera</a:t>
            </a:r>
            <a:endParaRPr lang="pl-PL" sz="36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l-PL" sz="3600" dirty="0" err="1"/>
              <a:t>andare</a:t>
            </a:r>
            <a:r>
              <a:rPr lang="pl-PL" sz="3600" dirty="0"/>
              <a:t> alla </a:t>
            </a:r>
            <a:r>
              <a:rPr lang="pl-PL" sz="3600" dirty="0" err="1"/>
              <a:t>fiera</a:t>
            </a:r>
            <a:endParaRPr lang="pl-PL" sz="3600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pl-PL" sz="3600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pl-PL" sz="3600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pl-PL" sz="3600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pl-PL" sz="3600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pl-PL" sz="3600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pl-PL" sz="3600" dirty="0"/>
          </a:p>
        </p:txBody>
      </p:sp>
    </p:spTree>
    <p:extLst>
      <p:ext uri="{BB962C8B-B14F-4D97-AF65-F5344CB8AC3E}">
        <p14:creationId xmlns:p14="http://schemas.microsoft.com/office/powerpoint/2010/main" val="8014273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BD2CB7A9-4C80-4FA2-A3E5-D980224F8865}"/>
              </a:ext>
            </a:extLst>
          </p:cNvPr>
          <p:cNvSpPr txBox="1"/>
          <p:nvPr/>
        </p:nvSpPr>
        <p:spPr>
          <a:xfrm>
            <a:off x="1245704" y="1444487"/>
            <a:ext cx="89849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dirty="0">
                <a:solidFill>
                  <a:srgbClr val="FFC000"/>
                </a:solidFill>
              </a:rPr>
              <a:t>Mi </a:t>
            </a:r>
            <a:r>
              <a:rPr lang="pl-PL" sz="4000" dirty="0" err="1">
                <a:solidFill>
                  <a:srgbClr val="FFC000"/>
                </a:solidFill>
              </a:rPr>
              <a:t>piace</a:t>
            </a:r>
            <a:r>
              <a:rPr lang="pl-PL" sz="4000" dirty="0">
                <a:solidFill>
                  <a:srgbClr val="FFC000"/>
                </a:solidFill>
              </a:rPr>
              <a:t> la </a:t>
            </a:r>
            <a:r>
              <a:rPr lang="pl-PL" sz="4000" dirty="0" err="1">
                <a:solidFill>
                  <a:srgbClr val="FFC000"/>
                </a:solidFill>
              </a:rPr>
              <a:t>musica</a:t>
            </a:r>
            <a:endParaRPr lang="pl-PL" sz="4000" dirty="0">
              <a:solidFill>
                <a:srgbClr val="FFC000"/>
              </a:solidFill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759CE687-997F-49DA-90C1-315990C32904}"/>
              </a:ext>
            </a:extLst>
          </p:cNvPr>
          <p:cNvSpPr txBox="1"/>
          <p:nvPr/>
        </p:nvSpPr>
        <p:spPr>
          <a:xfrm>
            <a:off x="3485322" y="2756452"/>
            <a:ext cx="40154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dirty="0">
                <a:solidFill>
                  <a:srgbClr val="92D050"/>
                </a:solidFill>
              </a:rPr>
              <a:t>MA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7DF8539A-1BDA-4B64-9AEF-DE29C2B72375}"/>
              </a:ext>
            </a:extLst>
          </p:cNvPr>
          <p:cNvSpPr txBox="1"/>
          <p:nvPr/>
        </p:nvSpPr>
        <p:spPr>
          <a:xfrm>
            <a:off x="1404730" y="4002157"/>
            <a:ext cx="67851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dirty="0">
                <a:solidFill>
                  <a:srgbClr val="FFC000"/>
                </a:solidFill>
              </a:rPr>
              <a:t>Mi </a:t>
            </a:r>
            <a:r>
              <a:rPr lang="pl-PL" sz="4000" dirty="0" err="1">
                <a:solidFill>
                  <a:srgbClr val="FFC000"/>
                </a:solidFill>
              </a:rPr>
              <a:t>piacciono</a:t>
            </a:r>
            <a:r>
              <a:rPr lang="pl-PL" sz="4000" dirty="0">
                <a:solidFill>
                  <a:srgbClr val="FFC000"/>
                </a:solidFill>
              </a:rPr>
              <a:t> le </a:t>
            </a:r>
            <a:r>
              <a:rPr lang="pl-PL" sz="4000" dirty="0" err="1">
                <a:solidFill>
                  <a:srgbClr val="FFC000"/>
                </a:solidFill>
              </a:rPr>
              <a:t>canzoni</a:t>
            </a:r>
            <a:endParaRPr lang="pl-PL" sz="40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96170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EF205DEA-027A-4597-AB1C-B3136A97AA60}"/>
              </a:ext>
            </a:extLst>
          </p:cNvPr>
          <p:cNvSpPr txBox="1"/>
          <p:nvPr/>
        </p:nvSpPr>
        <p:spPr>
          <a:xfrm>
            <a:off x="304800" y="291549"/>
            <a:ext cx="1135711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dirty="0">
                <a:solidFill>
                  <a:srgbClr val="FFC000"/>
                </a:solidFill>
              </a:rPr>
              <a:t>Cosa </a:t>
            </a:r>
            <a:r>
              <a:rPr lang="pl-PL" sz="4000" dirty="0" err="1">
                <a:solidFill>
                  <a:srgbClr val="FFC000"/>
                </a:solidFill>
              </a:rPr>
              <a:t>c’è</a:t>
            </a:r>
            <a:r>
              <a:rPr lang="pl-PL" sz="4000" dirty="0">
                <a:solidFill>
                  <a:srgbClr val="FFC000"/>
                </a:solidFill>
              </a:rPr>
              <a:t> a Roma?</a:t>
            </a:r>
          </a:p>
          <a:p>
            <a:endParaRPr lang="pl-PL" sz="4000" dirty="0">
              <a:solidFill>
                <a:srgbClr val="FFC000"/>
              </a:solidFill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AB549386-E321-4F66-BDC4-02EEE4042CA2}"/>
              </a:ext>
            </a:extLst>
          </p:cNvPr>
          <p:cNvSpPr txBox="1"/>
          <p:nvPr/>
        </p:nvSpPr>
        <p:spPr>
          <a:xfrm>
            <a:off x="304801" y="874643"/>
            <a:ext cx="1117158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dirty="0" err="1">
                <a:solidFill>
                  <a:srgbClr val="FFC000"/>
                </a:solidFill>
              </a:rPr>
              <a:t>C’è</a:t>
            </a:r>
            <a:r>
              <a:rPr lang="pl-PL" sz="4000" dirty="0">
                <a:solidFill>
                  <a:srgbClr val="FFC000"/>
                </a:solidFill>
              </a:rPr>
              <a:t>: </a:t>
            </a:r>
          </a:p>
          <a:p>
            <a:r>
              <a:rPr lang="pl-PL" sz="4000" dirty="0">
                <a:solidFill>
                  <a:srgbClr val="92D050"/>
                </a:solidFill>
              </a:rPr>
              <a:t>la </a:t>
            </a:r>
            <a:r>
              <a:rPr lang="pl-PL" sz="4000" dirty="0" err="1">
                <a:solidFill>
                  <a:srgbClr val="92D050"/>
                </a:solidFill>
              </a:rPr>
              <a:t>vita</a:t>
            </a:r>
            <a:r>
              <a:rPr lang="pl-PL" sz="4000" dirty="0">
                <a:solidFill>
                  <a:srgbClr val="92D050"/>
                </a:solidFill>
              </a:rPr>
              <a:t> </a:t>
            </a:r>
            <a:r>
              <a:rPr lang="pl-PL" sz="4000" dirty="0" err="1">
                <a:solidFill>
                  <a:srgbClr val="92D050"/>
                </a:solidFill>
              </a:rPr>
              <a:t>caotica</a:t>
            </a:r>
            <a:r>
              <a:rPr lang="pl-PL" sz="4000" dirty="0">
                <a:solidFill>
                  <a:srgbClr val="92D050"/>
                </a:solidFill>
              </a:rPr>
              <a:t>, molto </a:t>
            </a:r>
            <a:r>
              <a:rPr lang="pl-PL" sz="4000" dirty="0" err="1">
                <a:solidFill>
                  <a:srgbClr val="92D050"/>
                </a:solidFill>
              </a:rPr>
              <a:t>traffico</a:t>
            </a:r>
            <a:r>
              <a:rPr lang="pl-PL" sz="4000" dirty="0">
                <a:solidFill>
                  <a:srgbClr val="92D050"/>
                </a:solidFill>
              </a:rPr>
              <a:t>, tanta </a:t>
            </a:r>
            <a:r>
              <a:rPr lang="pl-PL" sz="4000" dirty="0" err="1">
                <a:solidFill>
                  <a:srgbClr val="92D050"/>
                </a:solidFill>
              </a:rPr>
              <a:t>gente</a:t>
            </a:r>
            <a:r>
              <a:rPr lang="pl-PL" sz="4000" dirty="0">
                <a:solidFill>
                  <a:srgbClr val="92D050"/>
                </a:solidFill>
              </a:rPr>
              <a:t>, la </a:t>
            </a:r>
            <a:r>
              <a:rPr lang="pl-PL" sz="4000" dirty="0" err="1">
                <a:solidFill>
                  <a:srgbClr val="92D050"/>
                </a:solidFill>
              </a:rPr>
              <a:t>metropolitana</a:t>
            </a:r>
            <a:r>
              <a:rPr lang="pl-PL" sz="4000" dirty="0">
                <a:solidFill>
                  <a:srgbClr val="92D050"/>
                </a:solidFill>
              </a:rPr>
              <a:t>, </a:t>
            </a:r>
            <a:r>
              <a:rPr lang="pl-PL" sz="4000" dirty="0" err="1">
                <a:solidFill>
                  <a:srgbClr val="92D050"/>
                </a:solidFill>
              </a:rPr>
              <a:t>il</a:t>
            </a:r>
            <a:r>
              <a:rPr lang="pl-PL" sz="4000" dirty="0">
                <a:solidFill>
                  <a:srgbClr val="92D050"/>
                </a:solidFill>
              </a:rPr>
              <a:t> </a:t>
            </a:r>
            <a:r>
              <a:rPr lang="pl-PL" sz="4000" dirty="0" err="1">
                <a:solidFill>
                  <a:srgbClr val="92D050"/>
                </a:solidFill>
              </a:rPr>
              <a:t>cibo</a:t>
            </a:r>
            <a:r>
              <a:rPr lang="pl-PL" sz="4000" dirty="0">
                <a:solidFill>
                  <a:srgbClr val="92D050"/>
                </a:solidFill>
              </a:rPr>
              <a:t> </a:t>
            </a:r>
            <a:r>
              <a:rPr lang="pl-PL" sz="4000" dirty="0" err="1">
                <a:solidFill>
                  <a:srgbClr val="92D050"/>
                </a:solidFill>
              </a:rPr>
              <a:t>buono</a:t>
            </a:r>
            <a:r>
              <a:rPr lang="pl-PL" sz="4000" dirty="0">
                <a:solidFill>
                  <a:srgbClr val="92D050"/>
                </a:solidFill>
              </a:rPr>
              <a:t>, la </a:t>
            </a:r>
            <a:r>
              <a:rPr lang="pl-PL" sz="4000" dirty="0" err="1">
                <a:solidFill>
                  <a:srgbClr val="92D050"/>
                </a:solidFill>
              </a:rPr>
              <a:t>gente</a:t>
            </a:r>
            <a:r>
              <a:rPr lang="pl-PL" sz="4000" dirty="0">
                <a:solidFill>
                  <a:srgbClr val="92D050"/>
                </a:solidFill>
              </a:rPr>
              <a:t> </a:t>
            </a:r>
            <a:r>
              <a:rPr lang="pl-PL" sz="4000" dirty="0" err="1">
                <a:solidFill>
                  <a:srgbClr val="92D050"/>
                </a:solidFill>
              </a:rPr>
              <a:t>simpatica</a:t>
            </a:r>
            <a:r>
              <a:rPr lang="pl-PL" sz="4000" dirty="0">
                <a:solidFill>
                  <a:srgbClr val="92D050"/>
                </a:solidFill>
              </a:rPr>
              <a:t>, </a:t>
            </a:r>
            <a:r>
              <a:rPr lang="pl-PL" sz="4000" dirty="0" err="1">
                <a:solidFill>
                  <a:srgbClr val="92D050"/>
                </a:solidFill>
              </a:rPr>
              <a:t>troppa</a:t>
            </a:r>
            <a:r>
              <a:rPr lang="pl-PL" sz="4000" dirty="0">
                <a:solidFill>
                  <a:srgbClr val="92D050"/>
                </a:solidFill>
              </a:rPr>
              <a:t> </a:t>
            </a:r>
            <a:r>
              <a:rPr lang="pl-PL" sz="4000" dirty="0" err="1">
                <a:solidFill>
                  <a:srgbClr val="92D050"/>
                </a:solidFill>
              </a:rPr>
              <a:t>confusione</a:t>
            </a:r>
            <a:r>
              <a:rPr lang="pl-PL" sz="4000" dirty="0">
                <a:solidFill>
                  <a:srgbClr val="92D050"/>
                </a:solidFill>
              </a:rPr>
              <a:t> in centro, la </a:t>
            </a:r>
            <a:r>
              <a:rPr lang="pl-PL" sz="4000" dirty="0" err="1">
                <a:solidFill>
                  <a:srgbClr val="92D050"/>
                </a:solidFill>
              </a:rPr>
              <a:t>vita</a:t>
            </a:r>
            <a:r>
              <a:rPr lang="pl-PL" sz="4000" dirty="0">
                <a:solidFill>
                  <a:srgbClr val="92D050"/>
                </a:solidFill>
              </a:rPr>
              <a:t> cara, </a:t>
            </a:r>
            <a:r>
              <a:rPr lang="pl-PL" sz="4000" dirty="0" err="1">
                <a:solidFill>
                  <a:srgbClr val="92D050"/>
                </a:solidFill>
              </a:rPr>
              <a:t>un</a:t>
            </a:r>
            <a:r>
              <a:rPr lang="pl-PL" sz="4000" dirty="0">
                <a:solidFill>
                  <a:srgbClr val="92D050"/>
                </a:solidFill>
              </a:rPr>
              <a:t> bel </a:t>
            </a:r>
            <a:r>
              <a:rPr lang="pl-PL" sz="4000" dirty="0" err="1">
                <a:solidFill>
                  <a:srgbClr val="92D050"/>
                </a:solidFill>
              </a:rPr>
              <a:t>clima</a:t>
            </a:r>
            <a:r>
              <a:rPr lang="pl-PL" sz="4000" dirty="0">
                <a:solidFill>
                  <a:srgbClr val="92D050"/>
                </a:solidFill>
              </a:rPr>
              <a:t>, la </a:t>
            </a:r>
            <a:r>
              <a:rPr lang="pl-PL" sz="4000" dirty="0" err="1">
                <a:solidFill>
                  <a:srgbClr val="92D050"/>
                </a:solidFill>
              </a:rPr>
              <a:t>burocrazia</a:t>
            </a:r>
            <a:endParaRPr lang="pl-PL" sz="4000" dirty="0">
              <a:solidFill>
                <a:srgbClr val="92D050"/>
              </a:solidFill>
            </a:endParaRPr>
          </a:p>
          <a:p>
            <a:endParaRPr lang="pl-PL" sz="4000" dirty="0">
              <a:solidFill>
                <a:srgbClr val="FFC000"/>
              </a:solidFill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1C691A5A-0EF0-4344-9682-7BEAFE45B9C4}"/>
              </a:ext>
            </a:extLst>
          </p:cNvPr>
          <p:cNvSpPr txBox="1"/>
          <p:nvPr/>
        </p:nvSpPr>
        <p:spPr>
          <a:xfrm>
            <a:off x="238539" y="3803374"/>
            <a:ext cx="11357113" cy="4546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dirty="0">
                <a:solidFill>
                  <a:srgbClr val="FFC000"/>
                </a:solidFill>
              </a:rPr>
              <a:t>Ci sono:</a:t>
            </a:r>
          </a:p>
          <a:p>
            <a:r>
              <a:rPr lang="pl-PL" sz="4000" dirty="0">
                <a:solidFill>
                  <a:srgbClr val="92D050"/>
                </a:solidFill>
              </a:rPr>
              <a:t>le </a:t>
            </a:r>
            <a:r>
              <a:rPr lang="pl-PL" sz="4000" dirty="0" err="1">
                <a:solidFill>
                  <a:srgbClr val="92D050"/>
                </a:solidFill>
              </a:rPr>
              <a:t>persone</a:t>
            </a:r>
            <a:r>
              <a:rPr lang="pl-PL" sz="4000" dirty="0">
                <a:solidFill>
                  <a:srgbClr val="92D050"/>
                </a:solidFill>
              </a:rPr>
              <a:t> non </a:t>
            </a:r>
            <a:r>
              <a:rPr lang="pl-PL" sz="4000" dirty="0" err="1">
                <a:solidFill>
                  <a:srgbClr val="92D050"/>
                </a:solidFill>
              </a:rPr>
              <a:t>puntuali</a:t>
            </a:r>
            <a:r>
              <a:rPr lang="pl-PL" sz="4000" dirty="0">
                <a:solidFill>
                  <a:srgbClr val="92D050"/>
                </a:solidFill>
              </a:rPr>
              <a:t>, </a:t>
            </a:r>
            <a:r>
              <a:rPr lang="pl-PL" sz="4000" dirty="0" err="1">
                <a:solidFill>
                  <a:srgbClr val="92D050"/>
                </a:solidFill>
              </a:rPr>
              <a:t>molte</a:t>
            </a:r>
            <a:r>
              <a:rPr lang="pl-PL" sz="4000" dirty="0">
                <a:solidFill>
                  <a:srgbClr val="92D050"/>
                </a:solidFill>
              </a:rPr>
              <a:t> </a:t>
            </a:r>
            <a:r>
              <a:rPr lang="pl-PL" sz="4000" dirty="0" err="1">
                <a:solidFill>
                  <a:srgbClr val="92D050"/>
                </a:solidFill>
              </a:rPr>
              <a:t>cose</a:t>
            </a:r>
            <a:r>
              <a:rPr lang="pl-PL" sz="4000" dirty="0">
                <a:solidFill>
                  <a:srgbClr val="92D050"/>
                </a:solidFill>
              </a:rPr>
              <a:t> da </a:t>
            </a:r>
            <a:r>
              <a:rPr lang="pl-PL" sz="4000" dirty="0" err="1">
                <a:solidFill>
                  <a:srgbClr val="92D050"/>
                </a:solidFill>
              </a:rPr>
              <a:t>fare</a:t>
            </a:r>
            <a:r>
              <a:rPr lang="pl-PL" sz="4000" dirty="0">
                <a:solidFill>
                  <a:srgbClr val="92D050"/>
                </a:solidFill>
              </a:rPr>
              <a:t> </a:t>
            </a:r>
            <a:r>
              <a:rPr lang="pl-PL" sz="4000" dirty="0" err="1">
                <a:solidFill>
                  <a:srgbClr val="92D050"/>
                </a:solidFill>
              </a:rPr>
              <a:t>il</a:t>
            </a:r>
            <a:r>
              <a:rPr lang="pl-PL" sz="4000" dirty="0">
                <a:solidFill>
                  <a:srgbClr val="92D050"/>
                </a:solidFill>
              </a:rPr>
              <a:t> fine </a:t>
            </a:r>
            <a:r>
              <a:rPr lang="pl-PL" sz="4000" dirty="0" err="1">
                <a:solidFill>
                  <a:srgbClr val="92D050"/>
                </a:solidFill>
              </a:rPr>
              <a:t>settimana</a:t>
            </a:r>
            <a:r>
              <a:rPr lang="pl-PL" sz="4000" dirty="0">
                <a:solidFill>
                  <a:srgbClr val="92D050"/>
                </a:solidFill>
              </a:rPr>
              <a:t>, </a:t>
            </a:r>
            <a:r>
              <a:rPr lang="pl-PL" sz="4000" dirty="0" err="1">
                <a:solidFill>
                  <a:srgbClr val="92D050"/>
                </a:solidFill>
              </a:rPr>
              <a:t>molti</a:t>
            </a:r>
            <a:r>
              <a:rPr lang="pl-PL" sz="4000" dirty="0">
                <a:solidFill>
                  <a:srgbClr val="92D050"/>
                </a:solidFill>
              </a:rPr>
              <a:t> </a:t>
            </a:r>
            <a:r>
              <a:rPr lang="pl-PL" sz="4000" dirty="0" err="1">
                <a:solidFill>
                  <a:srgbClr val="92D050"/>
                </a:solidFill>
              </a:rPr>
              <a:t>musei</a:t>
            </a:r>
            <a:r>
              <a:rPr lang="pl-PL" sz="4000" dirty="0">
                <a:solidFill>
                  <a:srgbClr val="92D050"/>
                </a:solidFill>
              </a:rPr>
              <a:t>, </a:t>
            </a:r>
            <a:r>
              <a:rPr lang="pl-PL" sz="4000" dirty="0" err="1">
                <a:solidFill>
                  <a:srgbClr val="92D050"/>
                </a:solidFill>
              </a:rPr>
              <a:t>teatri</a:t>
            </a:r>
            <a:r>
              <a:rPr lang="pl-PL" sz="4000" dirty="0">
                <a:solidFill>
                  <a:srgbClr val="92D050"/>
                </a:solidFill>
              </a:rPr>
              <a:t>, </a:t>
            </a:r>
            <a:r>
              <a:rPr lang="pl-PL" sz="4000" dirty="0" err="1">
                <a:solidFill>
                  <a:srgbClr val="92D050"/>
                </a:solidFill>
              </a:rPr>
              <a:t>troppe</a:t>
            </a:r>
            <a:r>
              <a:rPr lang="pl-PL" sz="4000" dirty="0">
                <a:solidFill>
                  <a:srgbClr val="92D050"/>
                </a:solidFill>
              </a:rPr>
              <a:t> </a:t>
            </a:r>
            <a:r>
              <a:rPr lang="pl-PL" sz="4000" dirty="0" err="1">
                <a:solidFill>
                  <a:srgbClr val="92D050"/>
                </a:solidFill>
              </a:rPr>
              <a:t>persone</a:t>
            </a:r>
            <a:r>
              <a:rPr lang="pl-PL" sz="4000" dirty="0">
                <a:solidFill>
                  <a:srgbClr val="92D050"/>
                </a:solidFill>
              </a:rPr>
              <a:t>, </a:t>
            </a:r>
            <a:r>
              <a:rPr lang="pl-PL" sz="4000" dirty="0" err="1">
                <a:solidFill>
                  <a:srgbClr val="92D050"/>
                </a:solidFill>
              </a:rPr>
              <a:t>mille</a:t>
            </a:r>
            <a:r>
              <a:rPr lang="pl-PL" sz="4000" dirty="0">
                <a:solidFill>
                  <a:srgbClr val="92D050"/>
                </a:solidFill>
              </a:rPr>
              <a:t> </a:t>
            </a:r>
            <a:r>
              <a:rPr lang="pl-PL" sz="4000" dirty="0" err="1">
                <a:solidFill>
                  <a:srgbClr val="92D050"/>
                </a:solidFill>
              </a:rPr>
              <a:t>leggi</a:t>
            </a:r>
            <a:r>
              <a:rPr lang="pl-PL" sz="4000" dirty="0">
                <a:solidFill>
                  <a:srgbClr val="92D050"/>
                </a:solidFill>
              </a:rPr>
              <a:t>, </a:t>
            </a:r>
            <a:r>
              <a:rPr lang="pl-PL" sz="4000" dirty="0" err="1">
                <a:solidFill>
                  <a:srgbClr val="92D050"/>
                </a:solidFill>
              </a:rPr>
              <a:t>mille</a:t>
            </a:r>
            <a:r>
              <a:rPr lang="pl-PL" sz="4000" dirty="0">
                <a:solidFill>
                  <a:srgbClr val="92D050"/>
                </a:solidFill>
              </a:rPr>
              <a:t> </a:t>
            </a:r>
            <a:r>
              <a:rPr lang="pl-PL" sz="4000" dirty="0" err="1">
                <a:solidFill>
                  <a:srgbClr val="92D050"/>
                </a:solidFill>
              </a:rPr>
              <a:t>regole</a:t>
            </a:r>
            <a:r>
              <a:rPr lang="pl-PL" sz="4000" dirty="0">
                <a:solidFill>
                  <a:srgbClr val="92D050"/>
                </a:solidFill>
              </a:rPr>
              <a:t>, </a:t>
            </a:r>
            <a:r>
              <a:rPr lang="pl-PL" sz="4000" dirty="0" err="1">
                <a:solidFill>
                  <a:srgbClr val="92D050"/>
                </a:solidFill>
              </a:rPr>
              <a:t>molte</a:t>
            </a:r>
            <a:r>
              <a:rPr lang="pl-PL" sz="4000" dirty="0">
                <a:solidFill>
                  <a:srgbClr val="92D050"/>
                </a:solidFill>
              </a:rPr>
              <a:t> </a:t>
            </a:r>
            <a:r>
              <a:rPr lang="pl-PL" sz="4000" dirty="0" err="1">
                <a:solidFill>
                  <a:srgbClr val="92D050"/>
                </a:solidFill>
              </a:rPr>
              <a:t>tasse</a:t>
            </a:r>
            <a:r>
              <a:rPr lang="pl-PL" sz="4000" dirty="0">
                <a:solidFill>
                  <a:srgbClr val="92D050"/>
                </a:solidFill>
              </a:rPr>
              <a:t>, </a:t>
            </a:r>
            <a:r>
              <a:rPr lang="pl-PL" sz="4000" dirty="0" err="1">
                <a:solidFill>
                  <a:srgbClr val="92D050"/>
                </a:solidFill>
              </a:rPr>
              <a:t>gli</a:t>
            </a:r>
            <a:r>
              <a:rPr lang="pl-PL" sz="4000" dirty="0">
                <a:solidFill>
                  <a:srgbClr val="92D050"/>
                </a:solidFill>
              </a:rPr>
              <a:t> </a:t>
            </a:r>
            <a:r>
              <a:rPr lang="pl-PL" sz="4000" dirty="0" err="1">
                <a:solidFill>
                  <a:srgbClr val="92D050"/>
                </a:solidFill>
              </a:rPr>
              <a:t>italiani</a:t>
            </a:r>
            <a:r>
              <a:rPr lang="pl-PL" sz="4000" dirty="0">
                <a:solidFill>
                  <a:srgbClr val="92D050"/>
                </a:solidFill>
              </a:rPr>
              <a:t> </a:t>
            </a:r>
            <a:r>
              <a:rPr lang="pl-PL" sz="4000" dirty="0" err="1">
                <a:solidFill>
                  <a:srgbClr val="92D050"/>
                </a:solidFill>
              </a:rPr>
              <a:t>creativi</a:t>
            </a:r>
            <a:r>
              <a:rPr lang="pl-PL" sz="4000" dirty="0">
                <a:solidFill>
                  <a:srgbClr val="92D050"/>
                </a:solidFill>
              </a:rPr>
              <a:t>, </a:t>
            </a:r>
            <a:r>
              <a:rPr lang="pl-PL" sz="4000" dirty="0" err="1">
                <a:solidFill>
                  <a:srgbClr val="92D050"/>
                </a:solidFill>
              </a:rPr>
              <a:t>seri</a:t>
            </a:r>
            <a:r>
              <a:rPr lang="pl-PL" sz="4000" dirty="0">
                <a:solidFill>
                  <a:srgbClr val="92D050"/>
                </a:solidFill>
              </a:rPr>
              <a:t>, </a:t>
            </a:r>
            <a:r>
              <a:rPr lang="pl-PL" sz="4000" dirty="0" err="1">
                <a:solidFill>
                  <a:srgbClr val="92D050"/>
                </a:solidFill>
              </a:rPr>
              <a:t>preparati</a:t>
            </a:r>
            <a:r>
              <a:rPr lang="pl-PL" sz="4000" dirty="0">
                <a:solidFill>
                  <a:srgbClr val="92D050"/>
                </a:solidFill>
              </a:rPr>
              <a:t> </a:t>
            </a:r>
          </a:p>
          <a:p>
            <a:r>
              <a:rPr lang="pl-PL" sz="4000" dirty="0">
                <a:solidFill>
                  <a:srgbClr val="FFC000"/>
                </a:solidFill>
              </a:rPr>
              <a:t> </a:t>
            </a:r>
          </a:p>
          <a:p>
            <a:endParaRPr lang="pl-PL" sz="40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21862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35B3E76A-C4A1-4668-BA32-E775B37FB546}"/>
              </a:ext>
            </a:extLst>
          </p:cNvPr>
          <p:cNvSpPr txBox="1"/>
          <p:nvPr/>
        </p:nvSpPr>
        <p:spPr>
          <a:xfrm>
            <a:off x="861390" y="450573"/>
            <a:ext cx="85344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dirty="0" err="1">
                <a:solidFill>
                  <a:srgbClr val="FFC000"/>
                </a:solidFill>
              </a:rPr>
              <a:t>Come</a:t>
            </a:r>
            <a:r>
              <a:rPr lang="pl-PL" sz="4000" dirty="0">
                <a:solidFill>
                  <a:srgbClr val="FFC000"/>
                </a:solidFill>
              </a:rPr>
              <a:t> sono </a:t>
            </a:r>
            <a:r>
              <a:rPr lang="pl-PL" sz="4000" dirty="0" err="1">
                <a:solidFill>
                  <a:srgbClr val="FFC000"/>
                </a:solidFill>
              </a:rPr>
              <a:t>gli</a:t>
            </a:r>
            <a:r>
              <a:rPr lang="pl-PL" sz="4000" dirty="0">
                <a:solidFill>
                  <a:srgbClr val="FFC000"/>
                </a:solidFill>
              </a:rPr>
              <a:t> </a:t>
            </a:r>
            <a:r>
              <a:rPr lang="pl-PL" sz="4000" dirty="0" err="1">
                <a:solidFill>
                  <a:srgbClr val="FFC000"/>
                </a:solidFill>
              </a:rPr>
              <a:t>italiani</a:t>
            </a:r>
            <a:r>
              <a:rPr lang="pl-PL" sz="4000" dirty="0">
                <a:solidFill>
                  <a:srgbClr val="FFC000"/>
                </a:solidFill>
              </a:rPr>
              <a:t>?/ i </a:t>
            </a:r>
            <a:r>
              <a:rPr lang="pl-PL" sz="4000" dirty="0" err="1">
                <a:solidFill>
                  <a:srgbClr val="FFC000"/>
                </a:solidFill>
              </a:rPr>
              <a:t>romani</a:t>
            </a:r>
            <a:r>
              <a:rPr lang="pl-PL" sz="4000" dirty="0">
                <a:solidFill>
                  <a:srgbClr val="FFC000"/>
                </a:solidFill>
              </a:rPr>
              <a:t>? 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22F07A0A-127C-45EB-A149-AF0850C3013C}"/>
              </a:ext>
            </a:extLst>
          </p:cNvPr>
          <p:cNvSpPr txBox="1"/>
          <p:nvPr/>
        </p:nvSpPr>
        <p:spPr>
          <a:xfrm>
            <a:off x="967409" y="1444487"/>
            <a:ext cx="10230677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4000" dirty="0">
                <a:solidFill>
                  <a:srgbClr val="92D050"/>
                </a:solidFill>
              </a:rPr>
              <a:t>non molto </a:t>
            </a:r>
            <a:r>
              <a:rPr lang="pl-PL" sz="4000" dirty="0" err="1">
                <a:solidFill>
                  <a:srgbClr val="92D050"/>
                </a:solidFill>
              </a:rPr>
              <a:t>puntuali</a:t>
            </a:r>
            <a:endParaRPr lang="pl-PL" sz="4000" dirty="0">
              <a:solidFill>
                <a:srgbClr val="92D05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4000" dirty="0" err="1">
                <a:solidFill>
                  <a:srgbClr val="92D050"/>
                </a:solidFill>
              </a:rPr>
              <a:t>simpatici</a:t>
            </a:r>
            <a:endParaRPr lang="pl-PL" sz="4000" dirty="0">
              <a:solidFill>
                <a:srgbClr val="92D05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4000" dirty="0" err="1">
                <a:solidFill>
                  <a:srgbClr val="92D050"/>
                </a:solidFill>
              </a:rPr>
              <a:t>socievoli</a:t>
            </a:r>
            <a:endParaRPr lang="pl-PL" sz="4000" dirty="0">
              <a:solidFill>
                <a:srgbClr val="92D05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4000" dirty="0" err="1">
                <a:solidFill>
                  <a:srgbClr val="92D050"/>
                </a:solidFill>
              </a:rPr>
              <a:t>seri</a:t>
            </a:r>
            <a:endParaRPr lang="pl-PL" sz="4000" dirty="0">
              <a:solidFill>
                <a:srgbClr val="92D05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4000" dirty="0" err="1">
                <a:solidFill>
                  <a:srgbClr val="92D050"/>
                </a:solidFill>
              </a:rPr>
              <a:t>preparati</a:t>
            </a:r>
            <a:endParaRPr lang="pl-PL" sz="4000" dirty="0">
              <a:solidFill>
                <a:srgbClr val="92D05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4000" dirty="0" err="1">
                <a:solidFill>
                  <a:srgbClr val="92D050"/>
                </a:solidFill>
              </a:rPr>
              <a:t>creativi</a:t>
            </a:r>
            <a:endParaRPr lang="pl-PL" sz="4000" dirty="0">
              <a:solidFill>
                <a:srgbClr val="92D05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4000" dirty="0" err="1">
                <a:solidFill>
                  <a:srgbClr val="92D050"/>
                </a:solidFill>
              </a:rPr>
              <a:t>hanno</a:t>
            </a:r>
            <a:r>
              <a:rPr lang="pl-PL" sz="4000" dirty="0">
                <a:solidFill>
                  <a:srgbClr val="92D050"/>
                </a:solidFill>
              </a:rPr>
              <a:t> sempre </a:t>
            </a:r>
            <a:r>
              <a:rPr lang="pl-PL" sz="4000" dirty="0" err="1">
                <a:solidFill>
                  <a:srgbClr val="92D050"/>
                </a:solidFill>
              </a:rPr>
              <a:t>delle</a:t>
            </a:r>
            <a:r>
              <a:rPr lang="pl-PL" sz="4000" dirty="0">
                <a:solidFill>
                  <a:srgbClr val="92D050"/>
                </a:solidFill>
              </a:rPr>
              <a:t> idee </a:t>
            </a:r>
            <a:r>
              <a:rPr lang="pl-PL" sz="4000" dirty="0" err="1">
                <a:solidFill>
                  <a:srgbClr val="92D050"/>
                </a:solidFill>
              </a:rPr>
              <a:t>nuove</a:t>
            </a:r>
            <a:endParaRPr lang="pl-PL" sz="4000" dirty="0">
              <a:solidFill>
                <a:srgbClr val="92D05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4000" dirty="0">
              <a:solidFill>
                <a:srgbClr val="FFC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4000" dirty="0">
              <a:solidFill>
                <a:srgbClr val="FFC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35409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85AACB92-B3A1-4A75-B3F6-1B6275546B2E}"/>
              </a:ext>
            </a:extLst>
          </p:cNvPr>
          <p:cNvSpPr txBox="1"/>
          <p:nvPr/>
        </p:nvSpPr>
        <p:spPr>
          <a:xfrm>
            <a:off x="602974" y="225287"/>
            <a:ext cx="1098605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dirty="0" err="1">
                <a:solidFill>
                  <a:srgbClr val="FFC000"/>
                </a:solidFill>
              </a:rPr>
              <a:t>Come</a:t>
            </a:r>
            <a:r>
              <a:rPr lang="pl-PL" sz="4000" dirty="0">
                <a:solidFill>
                  <a:srgbClr val="FFC000"/>
                </a:solidFill>
              </a:rPr>
              <a:t> è la </a:t>
            </a:r>
            <a:r>
              <a:rPr lang="pl-PL" sz="4000" dirty="0" err="1">
                <a:solidFill>
                  <a:srgbClr val="FFC000"/>
                </a:solidFill>
              </a:rPr>
              <a:t>vita</a:t>
            </a:r>
            <a:r>
              <a:rPr lang="pl-PL" sz="4000" dirty="0">
                <a:solidFill>
                  <a:srgbClr val="FFC000"/>
                </a:solidFill>
              </a:rPr>
              <a:t> a Roma? </a:t>
            </a:r>
          </a:p>
          <a:p>
            <a:r>
              <a:rPr lang="pl-PL" sz="4000" dirty="0" err="1">
                <a:solidFill>
                  <a:srgbClr val="FFC000"/>
                </a:solidFill>
              </a:rPr>
              <a:t>Perché</a:t>
            </a:r>
            <a:r>
              <a:rPr lang="pl-PL" sz="4000" dirty="0">
                <a:solidFill>
                  <a:srgbClr val="FFC000"/>
                </a:solidFill>
              </a:rPr>
              <a:t> è facile?</a:t>
            </a:r>
          </a:p>
          <a:p>
            <a:endParaRPr lang="pl-PL" sz="4000" dirty="0">
              <a:solidFill>
                <a:srgbClr val="FFC000"/>
              </a:solidFill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FB766C27-81FC-4204-A2D0-45099ED901BE}"/>
              </a:ext>
            </a:extLst>
          </p:cNvPr>
          <p:cNvSpPr txBox="1"/>
          <p:nvPr/>
        </p:nvSpPr>
        <p:spPr>
          <a:xfrm>
            <a:off x="602974" y="1590261"/>
            <a:ext cx="1109869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dirty="0" err="1">
                <a:solidFill>
                  <a:srgbClr val="92D050"/>
                </a:solidFill>
              </a:rPr>
              <a:t>Perché</a:t>
            </a:r>
            <a:r>
              <a:rPr lang="pl-PL" sz="3600" dirty="0">
                <a:solidFill>
                  <a:srgbClr val="92D050"/>
                </a:solidFill>
              </a:rPr>
              <a:t>: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l-PL" sz="3600" dirty="0">
                <a:solidFill>
                  <a:srgbClr val="92D050"/>
                </a:solidFill>
              </a:rPr>
              <a:t>è </a:t>
            </a:r>
            <a:r>
              <a:rPr lang="pl-PL" sz="3600" dirty="0" err="1">
                <a:solidFill>
                  <a:srgbClr val="92D050"/>
                </a:solidFill>
              </a:rPr>
              <a:t>fantastico</a:t>
            </a:r>
            <a:r>
              <a:rPr lang="pl-PL" sz="3600" dirty="0">
                <a:solidFill>
                  <a:srgbClr val="92D050"/>
                </a:solidFill>
              </a:rPr>
              <a:t> </a:t>
            </a:r>
            <a:r>
              <a:rPr lang="pl-PL" sz="3600" dirty="0" err="1">
                <a:solidFill>
                  <a:srgbClr val="92D050"/>
                </a:solidFill>
              </a:rPr>
              <a:t>vivere</a:t>
            </a:r>
            <a:r>
              <a:rPr lang="pl-PL" sz="3600" dirty="0">
                <a:solidFill>
                  <a:srgbClr val="92D050"/>
                </a:solidFill>
              </a:rPr>
              <a:t> a Roma,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l-PL" sz="3600" dirty="0" err="1">
                <a:solidFill>
                  <a:srgbClr val="92D050"/>
                </a:solidFill>
              </a:rPr>
              <a:t>gli</a:t>
            </a:r>
            <a:r>
              <a:rPr lang="pl-PL" sz="3600" dirty="0">
                <a:solidFill>
                  <a:srgbClr val="92D050"/>
                </a:solidFill>
              </a:rPr>
              <a:t>  </a:t>
            </a:r>
            <a:r>
              <a:rPr lang="pl-PL" sz="3600" dirty="0" err="1">
                <a:solidFill>
                  <a:srgbClr val="92D050"/>
                </a:solidFill>
              </a:rPr>
              <a:t>italiani</a:t>
            </a:r>
            <a:r>
              <a:rPr lang="pl-PL" sz="3600" dirty="0">
                <a:solidFill>
                  <a:srgbClr val="92D050"/>
                </a:solidFill>
              </a:rPr>
              <a:t> sono </a:t>
            </a:r>
            <a:r>
              <a:rPr lang="pl-PL" sz="3600" dirty="0" err="1">
                <a:solidFill>
                  <a:srgbClr val="92D050"/>
                </a:solidFill>
              </a:rPr>
              <a:t>simpatici</a:t>
            </a:r>
            <a:r>
              <a:rPr lang="pl-PL" sz="3600" dirty="0">
                <a:solidFill>
                  <a:srgbClr val="92D050"/>
                </a:solidFill>
              </a:rPr>
              <a:t>, </a:t>
            </a:r>
            <a:r>
              <a:rPr lang="pl-PL" sz="3600" dirty="0" err="1">
                <a:solidFill>
                  <a:srgbClr val="92D050"/>
                </a:solidFill>
              </a:rPr>
              <a:t>socievoli</a:t>
            </a:r>
            <a:r>
              <a:rPr lang="pl-PL" sz="3600" dirty="0">
                <a:solidFill>
                  <a:srgbClr val="92D050"/>
                </a:solidFill>
              </a:rPr>
              <a:t>, </a:t>
            </a:r>
            <a:r>
              <a:rPr lang="pl-PL" sz="3600" dirty="0" err="1">
                <a:solidFill>
                  <a:srgbClr val="92D050"/>
                </a:solidFill>
              </a:rPr>
              <a:t>creativi</a:t>
            </a:r>
            <a:r>
              <a:rPr lang="pl-PL" sz="3600" dirty="0">
                <a:solidFill>
                  <a:srgbClr val="92D050"/>
                </a:solidFill>
              </a:rPr>
              <a:t>, </a:t>
            </a:r>
            <a:r>
              <a:rPr lang="pl-PL" sz="3600" dirty="0" err="1">
                <a:solidFill>
                  <a:srgbClr val="92D050"/>
                </a:solidFill>
              </a:rPr>
              <a:t>seri</a:t>
            </a:r>
            <a:r>
              <a:rPr lang="pl-PL" sz="3600" dirty="0">
                <a:solidFill>
                  <a:srgbClr val="92D050"/>
                </a:solidFill>
              </a:rPr>
              <a:t>, </a:t>
            </a:r>
            <a:r>
              <a:rPr lang="pl-PL" sz="3600" dirty="0" err="1">
                <a:solidFill>
                  <a:srgbClr val="92D050"/>
                </a:solidFill>
              </a:rPr>
              <a:t>preparati</a:t>
            </a:r>
            <a:r>
              <a:rPr lang="pl-PL" sz="3600" dirty="0">
                <a:solidFill>
                  <a:srgbClr val="92D050"/>
                </a:solidFill>
              </a:rPr>
              <a:t>, </a:t>
            </a:r>
            <a:r>
              <a:rPr lang="pl-PL" sz="3600" dirty="0" err="1">
                <a:solidFill>
                  <a:srgbClr val="92D050"/>
                </a:solidFill>
              </a:rPr>
              <a:t>hanno</a:t>
            </a:r>
            <a:r>
              <a:rPr lang="pl-PL" sz="3600" dirty="0">
                <a:solidFill>
                  <a:srgbClr val="92D050"/>
                </a:solidFill>
              </a:rPr>
              <a:t> sempre </a:t>
            </a:r>
            <a:r>
              <a:rPr lang="pl-PL" sz="3600" dirty="0" err="1">
                <a:solidFill>
                  <a:srgbClr val="92D050"/>
                </a:solidFill>
              </a:rPr>
              <a:t>delle</a:t>
            </a:r>
            <a:r>
              <a:rPr lang="pl-PL" sz="3600" dirty="0">
                <a:solidFill>
                  <a:srgbClr val="92D050"/>
                </a:solidFill>
              </a:rPr>
              <a:t> idee </a:t>
            </a:r>
            <a:r>
              <a:rPr lang="pl-PL" sz="3600" dirty="0" err="1">
                <a:solidFill>
                  <a:srgbClr val="92D050"/>
                </a:solidFill>
              </a:rPr>
              <a:t>buone</a:t>
            </a:r>
            <a:r>
              <a:rPr lang="pl-PL" sz="3600" dirty="0">
                <a:solidFill>
                  <a:srgbClr val="92D050"/>
                </a:solidFill>
              </a:rPr>
              <a:t>,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l-PL" sz="3600" dirty="0">
                <a:solidFill>
                  <a:srgbClr val="92D050"/>
                </a:solidFill>
              </a:rPr>
              <a:t>ci sono </a:t>
            </a:r>
            <a:r>
              <a:rPr lang="pl-PL" sz="3600" dirty="0" err="1">
                <a:solidFill>
                  <a:srgbClr val="92D050"/>
                </a:solidFill>
              </a:rPr>
              <a:t>molte</a:t>
            </a:r>
            <a:r>
              <a:rPr lang="pl-PL" sz="3600" dirty="0">
                <a:solidFill>
                  <a:srgbClr val="92D050"/>
                </a:solidFill>
              </a:rPr>
              <a:t> </a:t>
            </a:r>
            <a:r>
              <a:rPr lang="pl-PL" sz="3600" dirty="0" err="1">
                <a:solidFill>
                  <a:srgbClr val="92D050"/>
                </a:solidFill>
              </a:rPr>
              <a:t>cose</a:t>
            </a:r>
            <a:r>
              <a:rPr lang="pl-PL" sz="3600" dirty="0">
                <a:solidFill>
                  <a:srgbClr val="92D050"/>
                </a:solidFill>
              </a:rPr>
              <a:t> da </a:t>
            </a:r>
            <a:r>
              <a:rPr lang="pl-PL" sz="3600" dirty="0" err="1">
                <a:solidFill>
                  <a:srgbClr val="92D050"/>
                </a:solidFill>
              </a:rPr>
              <a:t>fare</a:t>
            </a:r>
            <a:r>
              <a:rPr lang="pl-PL" sz="3600" dirty="0">
                <a:solidFill>
                  <a:srgbClr val="92D050"/>
                </a:solidFill>
              </a:rPr>
              <a:t> </a:t>
            </a:r>
            <a:r>
              <a:rPr lang="pl-PL" sz="3600" dirty="0" err="1">
                <a:solidFill>
                  <a:srgbClr val="92D050"/>
                </a:solidFill>
              </a:rPr>
              <a:t>il</a:t>
            </a:r>
            <a:r>
              <a:rPr lang="pl-PL" sz="3600" dirty="0">
                <a:solidFill>
                  <a:srgbClr val="92D050"/>
                </a:solidFill>
              </a:rPr>
              <a:t> fine </a:t>
            </a:r>
            <a:r>
              <a:rPr lang="pl-PL" sz="3600" dirty="0" err="1">
                <a:solidFill>
                  <a:srgbClr val="92D050"/>
                </a:solidFill>
              </a:rPr>
              <a:t>settimana</a:t>
            </a:r>
            <a:r>
              <a:rPr lang="pl-PL" sz="3600" dirty="0">
                <a:solidFill>
                  <a:srgbClr val="92D050"/>
                </a:solidFill>
              </a:rPr>
              <a:t>,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l-PL" sz="3600" dirty="0">
                <a:solidFill>
                  <a:srgbClr val="92D050"/>
                </a:solidFill>
              </a:rPr>
              <a:t>ci sono </a:t>
            </a:r>
            <a:r>
              <a:rPr lang="pl-PL" sz="3600" dirty="0" err="1">
                <a:solidFill>
                  <a:srgbClr val="92D050"/>
                </a:solidFill>
              </a:rPr>
              <a:t>molti</a:t>
            </a:r>
            <a:r>
              <a:rPr lang="pl-PL" sz="3600" dirty="0">
                <a:solidFill>
                  <a:srgbClr val="92D050"/>
                </a:solidFill>
              </a:rPr>
              <a:t> </a:t>
            </a:r>
            <a:r>
              <a:rPr lang="pl-PL" sz="3600" dirty="0" err="1">
                <a:solidFill>
                  <a:srgbClr val="92D050"/>
                </a:solidFill>
              </a:rPr>
              <a:t>musei</a:t>
            </a:r>
            <a:r>
              <a:rPr lang="pl-PL" sz="3600" dirty="0">
                <a:solidFill>
                  <a:srgbClr val="92D050"/>
                </a:solidFill>
              </a:rPr>
              <a:t> da </a:t>
            </a:r>
            <a:r>
              <a:rPr lang="pl-PL" sz="3600" dirty="0" err="1">
                <a:solidFill>
                  <a:srgbClr val="92D050"/>
                </a:solidFill>
              </a:rPr>
              <a:t>visitare</a:t>
            </a:r>
            <a:r>
              <a:rPr lang="pl-PL" sz="3600" dirty="0">
                <a:solidFill>
                  <a:srgbClr val="92D050"/>
                </a:solidFill>
              </a:rPr>
              <a:t>,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l-PL" sz="3600" dirty="0" err="1">
                <a:solidFill>
                  <a:srgbClr val="92D050"/>
                </a:solidFill>
              </a:rPr>
              <a:t>c’è</a:t>
            </a:r>
            <a:r>
              <a:rPr lang="pl-PL" sz="3600" dirty="0">
                <a:solidFill>
                  <a:srgbClr val="92D050"/>
                </a:solidFill>
              </a:rPr>
              <a:t> la </a:t>
            </a:r>
            <a:r>
              <a:rPr lang="pl-PL" sz="3600" dirty="0" err="1">
                <a:solidFill>
                  <a:srgbClr val="92D050"/>
                </a:solidFill>
              </a:rPr>
              <a:t>metropolitana</a:t>
            </a:r>
            <a:r>
              <a:rPr lang="pl-PL" sz="3600" dirty="0">
                <a:solidFill>
                  <a:srgbClr val="92D050"/>
                </a:solidFill>
              </a:rPr>
              <a:t>, </a:t>
            </a:r>
            <a:r>
              <a:rPr lang="pl-PL" sz="3600" dirty="0" err="1">
                <a:solidFill>
                  <a:srgbClr val="92D050"/>
                </a:solidFill>
              </a:rPr>
              <a:t>il</a:t>
            </a:r>
            <a:r>
              <a:rPr lang="pl-PL" sz="3600" dirty="0">
                <a:solidFill>
                  <a:srgbClr val="92D050"/>
                </a:solidFill>
              </a:rPr>
              <a:t> </a:t>
            </a:r>
            <a:r>
              <a:rPr lang="pl-PL" sz="3600" dirty="0" err="1">
                <a:solidFill>
                  <a:srgbClr val="92D050"/>
                </a:solidFill>
              </a:rPr>
              <a:t>cibo</a:t>
            </a:r>
            <a:r>
              <a:rPr lang="pl-PL" sz="3600" dirty="0">
                <a:solidFill>
                  <a:srgbClr val="92D050"/>
                </a:solidFill>
              </a:rPr>
              <a:t> è </a:t>
            </a:r>
            <a:r>
              <a:rPr lang="pl-PL" sz="3600" dirty="0" err="1">
                <a:solidFill>
                  <a:srgbClr val="92D050"/>
                </a:solidFill>
              </a:rPr>
              <a:t>buono</a:t>
            </a:r>
            <a:r>
              <a:rPr lang="pl-PL" sz="3600" dirty="0">
                <a:solidFill>
                  <a:srgbClr val="92D050"/>
                </a:solidFill>
              </a:rPr>
              <a:t>, </a:t>
            </a:r>
            <a:r>
              <a:rPr lang="pl-PL" sz="3600" dirty="0" err="1">
                <a:solidFill>
                  <a:srgbClr val="92D050"/>
                </a:solidFill>
              </a:rPr>
              <a:t>c’è</a:t>
            </a:r>
            <a:r>
              <a:rPr lang="pl-PL" sz="3600" dirty="0">
                <a:solidFill>
                  <a:srgbClr val="92D050"/>
                </a:solidFill>
              </a:rPr>
              <a:t> </a:t>
            </a:r>
            <a:r>
              <a:rPr lang="pl-PL" sz="3600" dirty="0" err="1">
                <a:solidFill>
                  <a:srgbClr val="92D050"/>
                </a:solidFill>
              </a:rPr>
              <a:t>un</a:t>
            </a:r>
            <a:r>
              <a:rPr lang="pl-PL" sz="3600" dirty="0">
                <a:solidFill>
                  <a:srgbClr val="92D050"/>
                </a:solidFill>
              </a:rPr>
              <a:t> bel </a:t>
            </a:r>
            <a:r>
              <a:rPr lang="pl-PL" sz="3600" dirty="0" err="1">
                <a:solidFill>
                  <a:srgbClr val="92D050"/>
                </a:solidFill>
              </a:rPr>
              <a:t>clima</a:t>
            </a:r>
            <a:r>
              <a:rPr lang="pl-PL" sz="3600" dirty="0">
                <a:solidFill>
                  <a:srgbClr val="92D05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083874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3BFADBAB-5051-4786-B5FB-4A3F0EB0C638}"/>
              </a:ext>
            </a:extLst>
          </p:cNvPr>
          <p:cNvSpPr txBox="1"/>
          <p:nvPr/>
        </p:nvSpPr>
        <p:spPr>
          <a:xfrm>
            <a:off x="781878" y="463826"/>
            <a:ext cx="100186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dirty="0" err="1">
                <a:solidFill>
                  <a:srgbClr val="FFC000"/>
                </a:solidFill>
              </a:rPr>
              <a:t>Come</a:t>
            </a:r>
            <a:r>
              <a:rPr lang="pl-PL" sz="4000" dirty="0">
                <a:solidFill>
                  <a:srgbClr val="FFC000"/>
                </a:solidFill>
              </a:rPr>
              <a:t> è la </a:t>
            </a:r>
            <a:r>
              <a:rPr lang="pl-PL" sz="4000" dirty="0" err="1">
                <a:solidFill>
                  <a:srgbClr val="FFC000"/>
                </a:solidFill>
              </a:rPr>
              <a:t>vita</a:t>
            </a:r>
            <a:r>
              <a:rPr lang="pl-PL" sz="4000" dirty="0">
                <a:solidFill>
                  <a:srgbClr val="FFC000"/>
                </a:solidFill>
              </a:rPr>
              <a:t> a Roma?</a:t>
            </a:r>
          </a:p>
          <a:p>
            <a:r>
              <a:rPr lang="pl-PL" sz="4000" dirty="0" err="1">
                <a:solidFill>
                  <a:srgbClr val="FFC000"/>
                </a:solidFill>
              </a:rPr>
              <a:t>Perché</a:t>
            </a:r>
            <a:r>
              <a:rPr lang="pl-PL" sz="4000" dirty="0">
                <a:solidFill>
                  <a:srgbClr val="FFC000"/>
                </a:solidFill>
              </a:rPr>
              <a:t> è </a:t>
            </a:r>
            <a:r>
              <a:rPr lang="pl-PL" sz="4000" dirty="0" err="1">
                <a:solidFill>
                  <a:srgbClr val="FFC000"/>
                </a:solidFill>
              </a:rPr>
              <a:t>difficile</a:t>
            </a:r>
            <a:r>
              <a:rPr lang="pl-PL" sz="4000" dirty="0">
                <a:solidFill>
                  <a:srgbClr val="FFC000"/>
                </a:solidFill>
              </a:rPr>
              <a:t>?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E2A5C6D9-A0EE-408E-A16B-540EA71A6E19}"/>
              </a:ext>
            </a:extLst>
          </p:cNvPr>
          <p:cNvSpPr txBox="1"/>
          <p:nvPr/>
        </p:nvSpPr>
        <p:spPr>
          <a:xfrm>
            <a:off x="874643" y="1664155"/>
            <a:ext cx="10667999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dirty="0" err="1">
                <a:solidFill>
                  <a:srgbClr val="92D050"/>
                </a:solidFill>
              </a:rPr>
              <a:t>Perché</a:t>
            </a:r>
            <a:r>
              <a:rPr lang="pl-PL" sz="3600" dirty="0">
                <a:solidFill>
                  <a:srgbClr val="92D050"/>
                </a:solidFill>
              </a:rPr>
              <a:t>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l-PL" sz="3600" dirty="0">
                <a:solidFill>
                  <a:srgbClr val="92D050"/>
                </a:solidFill>
              </a:rPr>
              <a:t>la </a:t>
            </a:r>
            <a:r>
              <a:rPr lang="pl-PL" sz="3600" dirty="0" err="1">
                <a:solidFill>
                  <a:srgbClr val="92D050"/>
                </a:solidFill>
              </a:rPr>
              <a:t>vita</a:t>
            </a:r>
            <a:r>
              <a:rPr lang="pl-PL" sz="3600" dirty="0">
                <a:solidFill>
                  <a:srgbClr val="92D050"/>
                </a:solidFill>
              </a:rPr>
              <a:t> è </a:t>
            </a:r>
            <a:r>
              <a:rPr lang="pl-PL" sz="3600" dirty="0" err="1">
                <a:solidFill>
                  <a:srgbClr val="92D050"/>
                </a:solidFill>
              </a:rPr>
              <a:t>caotica</a:t>
            </a:r>
            <a:endParaRPr lang="pl-PL" sz="3600" dirty="0">
              <a:solidFill>
                <a:srgbClr val="92D050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l-PL" sz="3600" dirty="0" err="1">
                <a:solidFill>
                  <a:srgbClr val="92D050"/>
                </a:solidFill>
              </a:rPr>
              <a:t>c’è</a:t>
            </a:r>
            <a:r>
              <a:rPr lang="pl-PL" sz="3600" dirty="0">
                <a:solidFill>
                  <a:srgbClr val="92D050"/>
                </a:solidFill>
              </a:rPr>
              <a:t> molto </a:t>
            </a:r>
            <a:r>
              <a:rPr lang="pl-PL" sz="3600" dirty="0" err="1">
                <a:solidFill>
                  <a:srgbClr val="92D050"/>
                </a:solidFill>
              </a:rPr>
              <a:t>traffico</a:t>
            </a:r>
            <a:endParaRPr lang="pl-PL" sz="3600" dirty="0">
              <a:solidFill>
                <a:srgbClr val="92D050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l-PL" sz="3600" dirty="0">
                <a:solidFill>
                  <a:srgbClr val="92D050"/>
                </a:solidFill>
              </a:rPr>
              <a:t>le </a:t>
            </a:r>
            <a:r>
              <a:rPr lang="pl-PL" sz="3600" dirty="0" err="1">
                <a:solidFill>
                  <a:srgbClr val="92D050"/>
                </a:solidFill>
              </a:rPr>
              <a:t>persone</a:t>
            </a:r>
            <a:r>
              <a:rPr lang="pl-PL" sz="3600" dirty="0">
                <a:solidFill>
                  <a:srgbClr val="92D050"/>
                </a:solidFill>
              </a:rPr>
              <a:t> non sono molto </a:t>
            </a:r>
            <a:r>
              <a:rPr lang="pl-PL" sz="3600" dirty="0" err="1">
                <a:solidFill>
                  <a:srgbClr val="92D050"/>
                </a:solidFill>
              </a:rPr>
              <a:t>puntuali</a:t>
            </a:r>
            <a:endParaRPr lang="pl-PL" sz="3600" dirty="0">
              <a:solidFill>
                <a:srgbClr val="92D050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l-PL" sz="3600" dirty="0">
                <a:solidFill>
                  <a:srgbClr val="92D050"/>
                </a:solidFill>
              </a:rPr>
              <a:t>in ogni </a:t>
            </a:r>
            <a:r>
              <a:rPr lang="pl-PL" sz="3600" dirty="0" err="1">
                <a:solidFill>
                  <a:srgbClr val="92D050"/>
                </a:solidFill>
              </a:rPr>
              <a:t>posto</a:t>
            </a:r>
            <a:r>
              <a:rPr lang="pl-PL" sz="3600" dirty="0">
                <a:solidFill>
                  <a:srgbClr val="92D050"/>
                </a:solidFill>
              </a:rPr>
              <a:t> </a:t>
            </a:r>
            <a:r>
              <a:rPr lang="pl-PL" sz="3600" dirty="0" err="1">
                <a:solidFill>
                  <a:srgbClr val="92D050"/>
                </a:solidFill>
              </a:rPr>
              <a:t>c’è</a:t>
            </a:r>
            <a:r>
              <a:rPr lang="pl-PL" sz="3600" dirty="0">
                <a:solidFill>
                  <a:srgbClr val="92D050"/>
                </a:solidFill>
              </a:rPr>
              <a:t> sempre tanta </a:t>
            </a:r>
            <a:r>
              <a:rPr lang="pl-PL" sz="3600" dirty="0" err="1">
                <a:solidFill>
                  <a:srgbClr val="92D050"/>
                </a:solidFill>
              </a:rPr>
              <a:t>gente</a:t>
            </a:r>
            <a:endParaRPr lang="pl-PL" sz="3600" dirty="0">
              <a:solidFill>
                <a:srgbClr val="92D050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l-PL" sz="3600" dirty="0">
                <a:solidFill>
                  <a:srgbClr val="92D050"/>
                </a:solidFill>
              </a:rPr>
              <a:t>ci sono </a:t>
            </a:r>
            <a:r>
              <a:rPr lang="pl-PL" sz="3600" dirty="0" err="1">
                <a:solidFill>
                  <a:srgbClr val="92D050"/>
                </a:solidFill>
              </a:rPr>
              <a:t>troppe</a:t>
            </a:r>
            <a:r>
              <a:rPr lang="pl-PL" sz="3600" dirty="0">
                <a:solidFill>
                  <a:srgbClr val="92D050"/>
                </a:solidFill>
              </a:rPr>
              <a:t> </a:t>
            </a:r>
            <a:r>
              <a:rPr lang="pl-PL" sz="3600" dirty="0" err="1">
                <a:solidFill>
                  <a:srgbClr val="92D050"/>
                </a:solidFill>
              </a:rPr>
              <a:t>persone</a:t>
            </a:r>
            <a:endParaRPr lang="pl-PL" sz="3600" dirty="0">
              <a:solidFill>
                <a:srgbClr val="92D050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l-PL" sz="3600" dirty="0">
                <a:solidFill>
                  <a:srgbClr val="92D050"/>
                </a:solidFill>
              </a:rPr>
              <a:t>non è facile </a:t>
            </a:r>
            <a:r>
              <a:rPr lang="pl-PL" sz="3600" dirty="0" err="1">
                <a:solidFill>
                  <a:srgbClr val="92D050"/>
                </a:solidFill>
              </a:rPr>
              <a:t>spostarsi</a:t>
            </a:r>
            <a:r>
              <a:rPr lang="pl-PL" sz="3600" dirty="0">
                <a:solidFill>
                  <a:srgbClr val="92D050"/>
                </a:solidFill>
              </a:rPr>
              <a:t> in </a:t>
            </a:r>
            <a:r>
              <a:rPr lang="pl-PL" sz="3600" dirty="0" err="1">
                <a:solidFill>
                  <a:srgbClr val="92D050"/>
                </a:solidFill>
              </a:rPr>
              <a:t>macchina</a:t>
            </a:r>
            <a:endParaRPr lang="pl-PL" sz="3600" dirty="0">
              <a:solidFill>
                <a:srgbClr val="92D050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l-PL" sz="3600" dirty="0" err="1">
                <a:solidFill>
                  <a:srgbClr val="92D050"/>
                </a:solidFill>
              </a:rPr>
              <a:t>c’è</a:t>
            </a:r>
            <a:r>
              <a:rPr lang="pl-PL" sz="3600" dirty="0">
                <a:solidFill>
                  <a:srgbClr val="92D050"/>
                </a:solidFill>
              </a:rPr>
              <a:t> </a:t>
            </a:r>
            <a:r>
              <a:rPr lang="pl-PL" sz="3600" dirty="0" err="1">
                <a:solidFill>
                  <a:srgbClr val="92D050"/>
                </a:solidFill>
              </a:rPr>
              <a:t>troppa</a:t>
            </a:r>
            <a:r>
              <a:rPr lang="pl-PL" sz="3600" dirty="0">
                <a:solidFill>
                  <a:srgbClr val="92D050"/>
                </a:solidFill>
              </a:rPr>
              <a:t> </a:t>
            </a:r>
            <a:r>
              <a:rPr lang="pl-PL" sz="3600" dirty="0" err="1">
                <a:solidFill>
                  <a:srgbClr val="92D050"/>
                </a:solidFill>
              </a:rPr>
              <a:t>confusione</a:t>
            </a:r>
            <a:r>
              <a:rPr lang="pl-PL" sz="3600" dirty="0">
                <a:solidFill>
                  <a:srgbClr val="92D050"/>
                </a:solidFill>
              </a:rPr>
              <a:t> in centro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l-PL" sz="3600" dirty="0">
                <a:solidFill>
                  <a:srgbClr val="92D050"/>
                </a:solidFill>
              </a:rPr>
              <a:t>la </a:t>
            </a:r>
            <a:r>
              <a:rPr lang="pl-PL" sz="3600" dirty="0" err="1">
                <a:solidFill>
                  <a:srgbClr val="92D050"/>
                </a:solidFill>
              </a:rPr>
              <a:t>vita</a:t>
            </a:r>
            <a:r>
              <a:rPr lang="pl-PL" sz="3600" dirty="0">
                <a:solidFill>
                  <a:srgbClr val="92D050"/>
                </a:solidFill>
              </a:rPr>
              <a:t> è troppo cara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pl-PL" sz="3600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92345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7820C6EE-55C1-44BC-895B-8EC990901BF3}"/>
              </a:ext>
            </a:extLst>
          </p:cNvPr>
          <p:cNvSpPr txBox="1"/>
          <p:nvPr/>
        </p:nvSpPr>
        <p:spPr>
          <a:xfrm>
            <a:off x="848139" y="755374"/>
            <a:ext cx="1049572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3600" dirty="0">
                <a:solidFill>
                  <a:srgbClr val="92D050"/>
                </a:solidFill>
              </a:rPr>
              <a:t>non è facile </a:t>
            </a:r>
            <a:r>
              <a:rPr lang="pl-PL" sz="3600" dirty="0" err="1">
                <a:solidFill>
                  <a:srgbClr val="92D050"/>
                </a:solidFill>
              </a:rPr>
              <a:t>trovare</a:t>
            </a:r>
            <a:r>
              <a:rPr lang="pl-PL" sz="3600" dirty="0">
                <a:solidFill>
                  <a:srgbClr val="92D050"/>
                </a:solidFill>
              </a:rPr>
              <a:t> </a:t>
            </a:r>
            <a:r>
              <a:rPr lang="pl-PL" sz="3600" dirty="0" err="1">
                <a:solidFill>
                  <a:srgbClr val="92D050"/>
                </a:solidFill>
              </a:rPr>
              <a:t>un</a:t>
            </a:r>
            <a:r>
              <a:rPr lang="pl-PL" sz="3600" dirty="0">
                <a:solidFill>
                  <a:srgbClr val="92D050"/>
                </a:solidFill>
              </a:rPr>
              <a:t> </a:t>
            </a:r>
            <a:r>
              <a:rPr lang="pl-PL" sz="3600" dirty="0" err="1">
                <a:solidFill>
                  <a:srgbClr val="92D050"/>
                </a:solidFill>
              </a:rPr>
              <a:t>appartamento</a:t>
            </a:r>
            <a:r>
              <a:rPr lang="pl-PL" sz="3600" dirty="0">
                <a:solidFill>
                  <a:srgbClr val="92D050"/>
                </a:solidFill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3600" dirty="0">
                <a:solidFill>
                  <a:srgbClr val="92D050"/>
                </a:solidFill>
              </a:rPr>
              <a:t>è </a:t>
            </a:r>
            <a:r>
              <a:rPr lang="pl-PL" sz="3600" dirty="0" err="1">
                <a:solidFill>
                  <a:srgbClr val="92D050"/>
                </a:solidFill>
              </a:rPr>
              <a:t>un</a:t>
            </a:r>
            <a:r>
              <a:rPr lang="pl-PL" sz="3600" dirty="0">
                <a:solidFill>
                  <a:srgbClr val="92D050"/>
                </a:solidFill>
              </a:rPr>
              <a:t> </a:t>
            </a:r>
            <a:r>
              <a:rPr lang="pl-PL" sz="3600" dirty="0" err="1">
                <a:solidFill>
                  <a:srgbClr val="92D050"/>
                </a:solidFill>
              </a:rPr>
              <a:t>problema</a:t>
            </a:r>
            <a:r>
              <a:rPr lang="pl-PL" sz="3600" dirty="0">
                <a:solidFill>
                  <a:srgbClr val="92D050"/>
                </a:solidFill>
              </a:rPr>
              <a:t> </a:t>
            </a:r>
            <a:r>
              <a:rPr lang="pl-PL" sz="3600" dirty="0" err="1">
                <a:solidFill>
                  <a:srgbClr val="92D050"/>
                </a:solidFill>
              </a:rPr>
              <a:t>prendere</a:t>
            </a:r>
            <a:r>
              <a:rPr lang="pl-PL" sz="3600" dirty="0">
                <a:solidFill>
                  <a:srgbClr val="92D050"/>
                </a:solidFill>
              </a:rPr>
              <a:t> la </a:t>
            </a:r>
            <a:r>
              <a:rPr lang="pl-PL" sz="3600" dirty="0" err="1">
                <a:solidFill>
                  <a:srgbClr val="92D050"/>
                </a:solidFill>
              </a:rPr>
              <a:t>macchina</a:t>
            </a:r>
            <a:r>
              <a:rPr lang="pl-PL" sz="3600" dirty="0">
                <a:solidFill>
                  <a:srgbClr val="92D050"/>
                </a:solidFill>
              </a:rPr>
              <a:t> </a:t>
            </a:r>
            <a:r>
              <a:rPr lang="pl-PL" sz="3600" dirty="0" err="1">
                <a:solidFill>
                  <a:srgbClr val="92D050"/>
                </a:solidFill>
              </a:rPr>
              <a:t>se</a:t>
            </a:r>
            <a:r>
              <a:rPr lang="pl-PL" sz="3600" dirty="0">
                <a:solidFill>
                  <a:srgbClr val="92D050"/>
                </a:solidFill>
              </a:rPr>
              <a:t> non </a:t>
            </a:r>
            <a:r>
              <a:rPr lang="pl-PL" sz="3600" dirty="0" err="1">
                <a:solidFill>
                  <a:srgbClr val="92D050"/>
                </a:solidFill>
              </a:rPr>
              <a:t>c’è</a:t>
            </a:r>
            <a:r>
              <a:rPr lang="pl-PL" sz="3600" dirty="0">
                <a:solidFill>
                  <a:srgbClr val="92D050"/>
                </a:solidFill>
              </a:rPr>
              <a:t> la fermata </a:t>
            </a:r>
            <a:r>
              <a:rPr lang="pl-PL" sz="3600" dirty="0" err="1">
                <a:solidFill>
                  <a:srgbClr val="92D050"/>
                </a:solidFill>
              </a:rPr>
              <a:t>della</a:t>
            </a:r>
            <a:r>
              <a:rPr lang="pl-PL" sz="3600" dirty="0">
                <a:solidFill>
                  <a:srgbClr val="92D050"/>
                </a:solidFill>
              </a:rPr>
              <a:t> </a:t>
            </a:r>
            <a:r>
              <a:rPr lang="pl-PL" sz="3600" dirty="0" err="1">
                <a:solidFill>
                  <a:srgbClr val="92D050"/>
                </a:solidFill>
              </a:rPr>
              <a:t>metropolitana</a:t>
            </a:r>
            <a:r>
              <a:rPr lang="pl-PL" sz="3600" dirty="0">
                <a:solidFill>
                  <a:srgbClr val="92D050"/>
                </a:solidFill>
              </a:rPr>
              <a:t> </a:t>
            </a:r>
            <a:r>
              <a:rPr lang="pl-PL" sz="3600" dirty="0" err="1">
                <a:solidFill>
                  <a:srgbClr val="92D050"/>
                </a:solidFill>
              </a:rPr>
              <a:t>vicino</a:t>
            </a:r>
            <a:endParaRPr lang="pl-PL" sz="3600" dirty="0">
              <a:solidFill>
                <a:srgbClr val="92D05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3600" dirty="0">
                <a:solidFill>
                  <a:srgbClr val="92D050"/>
                </a:solidFill>
              </a:rPr>
              <a:t>non è facile </a:t>
            </a:r>
            <a:r>
              <a:rPr lang="pl-PL" sz="3600" dirty="0" err="1">
                <a:solidFill>
                  <a:srgbClr val="92D050"/>
                </a:solidFill>
              </a:rPr>
              <a:t>lavorare</a:t>
            </a:r>
            <a:r>
              <a:rPr lang="pl-PL" sz="3600" dirty="0">
                <a:solidFill>
                  <a:srgbClr val="92D050"/>
                </a:solidFill>
              </a:rPr>
              <a:t> in Italia, </a:t>
            </a:r>
            <a:r>
              <a:rPr lang="pl-PL" sz="3600" dirty="0" err="1">
                <a:solidFill>
                  <a:srgbClr val="92D050"/>
                </a:solidFill>
              </a:rPr>
              <a:t>c’è</a:t>
            </a:r>
            <a:r>
              <a:rPr lang="pl-PL" sz="3600" dirty="0">
                <a:solidFill>
                  <a:srgbClr val="92D050"/>
                </a:solidFill>
              </a:rPr>
              <a:t> </a:t>
            </a:r>
            <a:r>
              <a:rPr lang="pl-PL" sz="3600" dirty="0" err="1">
                <a:solidFill>
                  <a:srgbClr val="92D050"/>
                </a:solidFill>
              </a:rPr>
              <a:t>molta</a:t>
            </a:r>
            <a:r>
              <a:rPr lang="pl-PL" sz="3600" dirty="0">
                <a:solidFill>
                  <a:srgbClr val="92D050"/>
                </a:solidFill>
              </a:rPr>
              <a:t> </a:t>
            </a:r>
            <a:r>
              <a:rPr lang="pl-PL" sz="3600" dirty="0" err="1">
                <a:solidFill>
                  <a:srgbClr val="92D050"/>
                </a:solidFill>
              </a:rPr>
              <a:t>burocrazia</a:t>
            </a:r>
            <a:r>
              <a:rPr lang="pl-PL" sz="3600" dirty="0">
                <a:solidFill>
                  <a:srgbClr val="92D050"/>
                </a:solidFill>
              </a:rPr>
              <a:t>, ci sono </a:t>
            </a:r>
            <a:r>
              <a:rPr lang="pl-PL" sz="3600" dirty="0" err="1">
                <a:solidFill>
                  <a:srgbClr val="92D050"/>
                </a:solidFill>
              </a:rPr>
              <a:t>mille</a:t>
            </a:r>
            <a:r>
              <a:rPr lang="pl-PL" sz="3600" dirty="0">
                <a:solidFill>
                  <a:srgbClr val="92D050"/>
                </a:solidFill>
              </a:rPr>
              <a:t> </a:t>
            </a:r>
            <a:r>
              <a:rPr lang="pl-PL" sz="3600" dirty="0" err="1">
                <a:solidFill>
                  <a:srgbClr val="92D050"/>
                </a:solidFill>
              </a:rPr>
              <a:t>leggi</a:t>
            </a:r>
            <a:r>
              <a:rPr lang="pl-PL" sz="3600" dirty="0">
                <a:solidFill>
                  <a:srgbClr val="92D050"/>
                </a:solidFill>
              </a:rPr>
              <a:t>, </a:t>
            </a:r>
            <a:r>
              <a:rPr lang="pl-PL" sz="3600" dirty="0" err="1">
                <a:solidFill>
                  <a:srgbClr val="92D050"/>
                </a:solidFill>
              </a:rPr>
              <a:t>mille</a:t>
            </a:r>
            <a:r>
              <a:rPr lang="pl-PL" sz="3600" dirty="0">
                <a:solidFill>
                  <a:srgbClr val="92D050"/>
                </a:solidFill>
              </a:rPr>
              <a:t> </a:t>
            </a:r>
            <a:r>
              <a:rPr lang="pl-PL" sz="3600" dirty="0" err="1">
                <a:solidFill>
                  <a:srgbClr val="92D050"/>
                </a:solidFill>
              </a:rPr>
              <a:t>regole</a:t>
            </a:r>
            <a:endParaRPr lang="pl-PL" sz="3600" dirty="0">
              <a:solidFill>
                <a:srgbClr val="92D05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3600" dirty="0">
                <a:solidFill>
                  <a:srgbClr val="92D050"/>
                </a:solidFill>
              </a:rPr>
              <a:t>si </a:t>
            </a:r>
            <a:r>
              <a:rPr lang="pl-PL" sz="3600" dirty="0" err="1">
                <a:solidFill>
                  <a:srgbClr val="92D050"/>
                </a:solidFill>
              </a:rPr>
              <a:t>pagano</a:t>
            </a:r>
            <a:r>
              <a:rPr lang="pl-PL" sz="3600" dirty="0">
                <a:solidFill>
                  <a:srgbClr val="92D050"/>
                </a:solidFill>
              </a:rPr>
              <a:t> </a:t>
            </a:r>
            <a:r>
              <a:rPr lang="pl-PL" sz="3600" dirty="0" err="1">
                <a:solidFill>
                  <a:srgbClr val="92D050"/>
                </a:solidFill>
              </a:rPr>
              <a:t>molte</a:t>
            </a:r>
            <a:r>
              <a:rPr lang="pl-PL" sz="3600" dirty="0">
                <a:solidFill>
                  <a:srgbClr val="92D050"/>
                </a:solidFill>
              </a:rPr>
              <a:t> </a:t>
            </a:r>
            <a:r>
              <a:rPr lang="pl-PL" sz="3600" dirty="0" err="1">
                <a:solidFill>
                  <a:srgbClr val="92D050"/>
                </a:solidFill>
              </a:rPr>
              <a:t>tasse</a:t>
            </a:r>
            <a:endParaRPr lang="pl-PL" sz="3600" dirty="0">
              <a:solidFill>
                <a:srgbClr val="92D050"/>
              </a:solidFill>
            </a:endParaRPr>
          </a:p>
          <a:p>
            <a:endParaRPr lang="pl-PL" sz="3600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80606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B65AAD33-2E9D-4EC7-B41A-8E821A8B6EED}"/>
              </a:ext>
            </a:extLst>
          </p:cNvPr>
          <p:cNvSpPr txBox="1"/>
          <p:nvPr/>
        </p:nvSpPr>
        <p:spPr>
          <a:xfrm>
            <a:off x="914400" y="821636"/>
            <a:ext cx="98596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dirty="0">
                <a:solidFill>
                  <a:srgbClr val="FFC000"/>
                </a:solidFill>
              </a:rPr>
              <a:t>Cosa </a:t>
            </a:r>
            <a:r>
              <a:rPr lang="pl-PL" sz="4000" dirty="0" err="1">
                <a:solidFill>
                  <a:srgbClr val="FFC000"/>
                </a:solidFill>
              </a:rPr>
              <a:t>piace</a:t>
            </a:r>
            <a:r>
              <a:rPr lang="pl-PL" sz="4000" dirty="0">
                <a:solidFill>
                  <a:srgbClr val="FFC000"/>
                </a:solidFill>
              </a:rPr>
              <a:t> a Roma?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A256B3B2-2A3F-4348-A276-E7CB3283F661}"/>
              </a:ext>
            </a:extLst>
          </p:cNvPr>
          <p:cNvSpPr txBox="1"/>
          <p:nvPr/>
        </p:nvSpPr>
        <p:spPr>
          <a:xfrm>
            <a:off x="1033670" y="1662524"/>
            <a:ext cx="948855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dirty="0">
                <a:solidFill>
                  <a:srgbClr val="92D050"/>
                </a:solidFill>
              </a:rPr>
              <a:t>A Roma </a:t>
            </a:r>
            <a:r>
              <a:rPr lang="pl-PL" sz="4000" dirty="0" err="1">
                <a:solidFill>
                  <a:srgbClr val="92D050"/>
                </a:solidFill>
              </a:rPr>
              <a:t>piace</a:t>
            </a:r>
            <a:r>
              <a:rPr lang="pl-PL" sz="4000" dirty="0">
                <a:solidFill>
                  <a:srgbClr val="92D050"/>
                </a:solidFill>
              </a:rPr>
              <a:t>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l-PL" sz="4000" dirty="0" err="1">
                <a:solidFill>
                  <a:srgbClr val="92D050"/>
                </a:solidFill>
              </a:rPr>
              <a:t>l’idea</a:t>
            </a:r>
            <a:r>
              <a:rPr lang="pl-PL" sz="4000" dirty="0">
                <a:solidFill>
                  <a:srgbClr val="92D050"/>
                </a:solidFill>
              </a:rPr>
              <a:t> di </a:t>
            </a:r>
            <a:r>
              <a:rPr lang="pl-PL" sz="4000" dirty="0" err="1">
                <a:solidFill>
                  <a:srgbClr val="92D050"/>
                </a:solidFill>
              </a:rPr>
              <a:t>vivere</a:t>
            </a:r>
            <a:r>
              <a:rPr lang="pl-PL" sz="4000" dirty="0">
                <a:solidFill>
                  <a:srgbClr val="92D050"/>
                </a:solidFill>
              </a:rPr>
              <a:t> in Italia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l-PL" sz="4000" dirty="0">
                <a:solidFill>
                  <a:srgbClr val="92D050"/>
                </a:solidFill>
              </a:rPr>
              <a:t>la </a:t>
            </a:r>
            <a:r>
              <a:rPr lang="pl-PL" sz="4000" dirty="0" err="1">
                <a:solidFill>
                  <a:srgbClr val="92D050"/>
                </a:solidFill>
              </a:rPr>
              <a:t>metropolitana</a:t>
            </a:r>
            <a:endParaRPr lang="pl-PL" sz="4000" dirty="0">
              <a:solidFill>
                <a:srgbClr val="92D050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l-PL" sz="4000" dirty="0">
                <a:solidFill>
                  <a:srgbClr val="92D050"/>
                </a:solidFill>
              </a:rPr>
              <a:t>la </a:t>
            </a:r>
            <a:r>
              <a:rPr lang="pl-PL" sz="4000" dirty="0" err="1">
                <a:solidFill>
                  <a:srgbClr val="92D050"/>
                </a:solidFill>
              </a:rPr>
              <a:t>vita</a:t>
            </a:r>
            <a:endParaRPr lang="pl-PL" sz="4000" dirty="0">
              <a:solidFill>
                <a:srgbClr val="92D050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l-PL" sz="4000" dirty="0" err="1">
                <a:solidFill>
                  <a:srgbClr val="92D050"/>
                </a:solidFill>
              </a:rPr>
              <a:t>il</a:t>
            </a:r>
            <a:r>
              <a:rPr lang="pl-PL" sz="4000" dirty="0">
                <a:solidFill>
                  <a:srgbClr val="92D050"/>
                </a:solidFill>
              </a:rPr>
              <a:t> </a:t>
            </a:r>
            <a:r>
              <a:rPr lang="pl-PL" sz="4000" dirty="0" err="1">
                <a:solidFill>
                  <a:srgbClr val="92D050"/>
                </a:solidFill>
              </a:rPr>
              <a:t>cibo</a:t>
            </a:r>
            <a:endParaRPr lang="pl-PL" sz="4000" dirty="0">
              <a:solidFill>
                <a:srgbClr val="92D050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l-PL" sz="4000" dirty="0">
                <a:solidFill>
                  <a:srgbClr val="92D050"/>
                </a:solidFill>
              </a:rPr>
              <a:t>la </a:t>
            </a:r>
            <a:r>
              <a:rPr lang="pl-PL" sz="4000" dirty="0" err="1">
                <a:solidFill>
                  <a:srgbClr val="92D050"/>
                </a:solidFill>
              </a:rPr>
              <a:t>gente</a:t>
            </a:r>
            <a:r>
              <a:rPr lang="pl-PL" sz="4000" dirty="0">
                <a:solidFill>
                  <a:srgbClr val="92D050"/>
                </a:solidFill>
              </a:rPr>
              <a:t> </a:t>
            </a:r>
            <a:r>
              <a:rPr lang="pl-PL" sz="4000" dirty="0" err="1">
                <a:solidFill>
                  <a:srgbClr val="92D050"/>
                </a:solidFill>
              </a:rPr>
              <a:t>simpatica</a:t>
            </a:r>
            <a:endParaRPr lang="pl-PL" sz="4000" dirty="0">
              <a:solidFill>
                <a:srgbClr val="92D050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l-PL" sz="4000" dirty="0" err="1">
                <a:solidFill>
                  <a:srgbClr val="92D050"/>
                </a:solidFill>
              </a:rPr>
              <a:t>il</a:t>
            </a:r>
            <a:r>
              <a:rPr lang="pl-PL" sz="4000" dirty="0">
                <a:solidFill>
                  <a:srgbClr val="92D050"/>
                </a:solidFill>
              </a:rPr>
              <a:t> </a:t>
            </a:r>
            <a:r>
              <a:rPr lang="pl-PL" sz="4000" dirty="0" err="1">
                <a:solidFill>
                  <a:srgbClr val="92D050"/>
                </a:solidFill>
              </a:rPr>
              <a:t>clima</a:t>
            </a:r>
            <a:endParaRPr lang="pl-PL" sz="4000" dirty="0">
              <a:solidFill>
                <a:srgbClr val="92D050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pl-PL" sz="4000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17780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8DE8C2BD-D8E7-49A6-8436-918B2FCD009E}"/>
              </a:ext>
            </a:extLst>
          </p:cNvPr>
          <p:cNvSpPr txBox="1"/>
          <p:nvPr/>
        </p:nvSpPr>
        <p:spPr>
          <a:xfrm>
            <a:off x="834887" y="795130"/>
            <a:ext cx="9727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dirty="0">
                <a:solidFill>
                  <a:srgbClr val="92D050"/>
                </a:solidFill>
              </a:rPr>
              <a:t>A Roma </a:t>
            </a:r>
            <a:r>
              <a:rPr lang="pl-PL" sz="4000" dirty="0" err="1">
                <a:solidFill>
                  <a:srgbClr val="92D050"/>
                </a:solidFill>
              </a:rPr>
              <a:t>piacciono</a:t>
            </a:r>
            <a:r>
              <a:rPr lang="pl-PL" sz="4000" dirty="0">
                <a:solidFill>
                  <a:srgbClr val="92D050"/>
                </a:solidFill>
              </a:rPr>
              <a:t>: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C58C31F4-FE63-4505-9B79-FFBF639AEF99}"/>
              </a:ext>
            </a:extLst>
          </p:cNvPr>
          <p:cNvSpPr txBox="1"/>
          <p:nvPr/>
        </p:nvSpPr>
        <p:spPr>
          <a:xfrm>
            <a:off x="834887" y="1828800"/>
            <a:ext cx="988612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pl-PL" sz="4000" dirty="0" err="1">
                <a:solidFill>
                  <a:srgbClr val="92D050"/>
                </a:solidFill>
              </a:rPr>
              <a:t>gli</a:t>
            </a:r>
            <a:r>
              <a:rPr lang="pl-PL" sz="4000" dirty="0">
                <a:solidFill>
                  <a:srgbClr val="92D050"/>
                </a:solidFill>
              </a:rPr>
              <a:t> </a:t>
            </a:r>
            <a:r>
              <a:rPr lang="pl-PL" sz="4000" dirty="0" err="1">
                <a:solidFill>
                  <a:srgbClr val="92D050"/>
                </a:solidFill>
              </a:rPr>
              <a:t>italiani</a:t>
            </a:r>
            <a:r>
              <a:rPr lang="pl-PL" sz="4000" dirty="0">
                <a:solidFill>
                  <a:srgbClr val="92D050"/>
                </a:solidFill>
              </a:rPr>
              <a:t> </a:t>
            </a:r>
            <a:r>
              <a:rPr lang="pl-PL" sz="4000" dirty="0" err="1">
                <a:solidFill>
                  <a:srgbClr val="92D050"/>
                </a:solidFill>
              </a:rPr>
              <a:t>socievoli</a:t>
            </a:r>
            <a:r>
              <a:rPr lang="pl-PL" sz="4000" dirty="0">
                <a:solidFill>
                  <a:srgbClr val="92D050"/>
                </a:solidFill>
              </a:rPr>
              <a:t> e </a:t>
            </a:r>
            <a:r>
              <a:rPr lang="pl-PL" sz="4000" dirty="0" err="1">
                <a:solidFill>
                  <a:srgbClr val="92D050"/>
                </a:solidFill>
              </a:rPr>
              <a:t>simpatici</a:t>
            </a:r>
            <a:r>
              <a:rPr lang="pl-PL" sz="4000" dirty="0">
                <a:solidFill>
                  <a:srgbClr val="92D050"/>
                </a:solidFill>
              </a:rPr>
              <a:t>, </a:t>
            </a:r>
            <a:r>
              <a:rPr lang="pl-PL" sz="4000" dirty="0" err="1">
                <a:solidFill>
                  <a:srgbClr val="92D050"/>
                </a:solidFill>
              </a:rPr>
              <a:t>creativi</a:t>
            </a:r>
            <a:r>
              <a:rPr lang="pl-PL" sz="4000" dirty="0">
                <a:solidFill>
                  <a:srgbClr val="92D050"/>
                </a:solidFill>
              </a:rPr>
              <a:t>, con </a:t>
            </a:r>
            <a:r>
              <a:rPr lang="pl-PL" sz="4000" dirty="0" err="1">
                <a:solidFill>
                  <a:srgbClr val="92D050"/>
                </a:solidFill>
              </a:rPr>
              <a:t>tante</a:t>
            </a:r>
            <a:r>
              <a:rPr lang="pl-PL" sz="4000" dirty="0">
                <a:solidFill>
                  <a:srgbClr val="92D050"/>
                </a:solidFill>
              </a:rPr>
              <a:t> idee </a:t>
            </a:r>
            <a:r>
              <a:rPr lang="pl-PL" sz="4000" dirty="0" err="1">
                <a:solidFill>
                  <a:srgbClr val="92D050"/>
                </a:solidFill>
              </a:rPr>
              <a:t>nuove</a:t>
            </a:r>
            <a:endParaRPr lang="pl-PL" sz="4000" dirty="0">
              <a:solidFill>
                <a:srgbClr val="92D050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l-PL" sz="4000" dirty="0">
                <a:solidFill>
                  <a:srgbClr val="92D050"/>
                </a:solidFill>
              </a:rPr>
              <a:t>le </a:t>
            </a:r>
            <a:r>
              <a:rPr lang="pl-PL" sz="4000" dirty="0" err="1">
                <a:solidFill>
                  <a:srgbClr val="92D050"/>
                </a:solidFill>
              </a:rPr>
              <a:t>cose</a:t>
            </a:r>
            <a:r>
              <a:rPr lang="pl-PL" sz="4000" dirty="0">
                <a:solidFill>
                  <a:srgbClr val="92D050"/>
                </a:solidFill>
              </a:rPr>
              <a:t> da </a:t>
            </a:r>
            <a:r>
              <a:rPr lang="pl-PL" sz="4000" dirty="0" err="1">
                <a:solidFill>
                  <a:srgbClr val="92D050"/>
                </a:solidFill>
              </a:rPr>
              <a:t>fare</a:t>
            </a:r>
            <a:r>
              <a:rPr lang="pl-PL" sz="4000" dirty="0">
                <a:solidFill>
                  <a:srgbClr val="92D050"/>
                </a:solidFill>
              </a:rPr>
              <a:t> </a:t>
            </a:r>
            <a:r>
              <a:rPr lang="pl-PL" sz="4000" dirty="0" err="1">
                <a:solidFill>
                  <a:srgbClr val="92D050"/>
                </a:solidFill>
              </a:rPr>
              <a:t>il</a:t>
            </a:r>
            <a:r>
              <a:rPr lang="pl-PL" sz="4000" dirty="0">
                <a:solidFill>
                  <a:srgbClr val="92D050"/>
                </a:solidFill>
              </a:rPr>
              <a:t> fine </a:t>
            </a:r>
            <a:r>
              <a:rPr lang="pl-PL" sz="4000" dirty="0" err="1">
                <a:solidFill>
                  <a:srgbClr val="92D050"/>
                </a:solidFill>
              </a:rPr>
              <a:t>settimana</a:t>
            </a:r>
            <a:endParaRPr lang="pl-PL" sz="4000" dirty="0">
              <a:solidFill>
                <a:srgbClr val="92D050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l-PL" sz="4000" dirty="0">
                <a:solidFill>
                  <a:srgbClr val="92D050"/>
                </a:solidFill>
              </a:rPr>
              <a:t>i </a:t>
            </a:r>
            <a:r>
              <a:rPr lang="pl-PL" sz="4000" dirty="0" err="1">
                <a:solidFill>
                  <a:srgbClr val="92D050"/>
                </a:solidFill>
              </a:rPr>
              <a:t>musei</a:t>
            </a:r>
            <a:r>
              <a:rPr lang="pl-PL" sz="4000" dirty="0">
                <a:solidFill>
                  <a:srgbClr val="92D050"/>
                </a:solidFill>
              </a:rPr>
              <a:t>, i </a:t>
            </a:r>
            <a:r>
              <a:rPr lang="pl-PL" sz="4000" dirty="0" err="1">
                <a:solidFill>
                  <a:srgbClr val="92D050"/>
                </a:solidFill>
              </a:rPr>
              <a:t>teatri</a:t>
            </a:r>
            <a:endParaRPr lang="pl-PL" sz="4000" dirty="0">
              <a:solidFill>
                <a:srgbClr val="92D050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l-PL" sz="4000" dirty="0" err="1">
                <a:solidFill>
                  <a:srgbClr val="92D050"/>
                </a:solidFill>
              </a:rPr>
              <a:t>il</a:t>
            </a:r>
            <a:r>
              <a:rPr lang="pl-PL" sz="4000" dirty="0">
                <a:solidFill>
                  <a:srgbClr val="92D050"/>
                </a:solidFill>
              </a:rPr>
              <a:t> </a:t>
            </a:r>
            <a:r>
              <a:rPr lang="pl-PL" sz="4000" dirty="0" err="1">
                <a:solidFill>
                  <a:srgbClr val="92D050"/>
                </a:solidFill>
              </a:rPr>
              <a:t>cibo</a:t>
            </a:r>
            <a:r>
              <a:rPr lang="pl-PL" sz="4000" dirty="0">
                <a:solidFill>
                  <a:srgbClr val="92D050"/>
                </a:solidFill>
              </a:rPr>
              <a:t>, </a:t>
            </a:r>
            <a:r>
              <a:rPr lang="pl-PL" sz="4000" dirty="0" err="1">
                <a:solidFill>
                  <a:srgbClr val="92D050"/>
                </a:solidFill>
              </a:rPr>
              <a:t>il</a:t>
            </a:r>
            <a:r>
              <a:rPr lang="pl-PL" sz="4000" dirty="0">
                <a:solidFill>
                  <a:srgbClr val="92D050"/>
                </a:solidFill>
              </a:rPr>
              <a:t> </a:t>
            </a:r>
            <a:r>
              <a:rPr lang="pl-PL" sz="4000" dirty="0" err="1">
                <a:solidFill>
                  <a:srgbClr val="92D050"/>
                </a:solidFill>
              </a:rPr>
              <a:t>clima</a:t>
            </a:r>
            <a:r>
              <a:rPr lang="pl-PL" sz="4000" dirty="0">
                <a:solidFill>
                  <a:srgbClr val="92D050"/>
                </a:solidFill>
              </a:rPr>
              <a:t>, la </a:t>
            </a:r>
            <a:r>
              <a:rPr lang="pl-PL" sz="4000" dirty="0" err="1">
                <a:solidFill>
                  <a:srgbClr val="92D050"/>
                </a:solidFill>
              </a:rPr>
              <a:t>gente</a:t>
            </a:r>
            <a:endParaRPr lang="pl-PL" sz="4000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244355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Jon">
  <a:themeElements>
    <a:clrScheme name="Ion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485</TotalTime>
  <Words>1160</Words>
  <Application>Microsoft Office PowerPoint</Application>
  <PresentationFormat>Panoramiczny</PresentationFormat>
  <Paragraphs>148</Paragraphs>
  <Slides>21</Slides>
  <Notes>0</Notes>
  <HiddenSlides>0</HiddenSlides>
  <MMClips>1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21</vt:i4>
      </vt:variant>
    </vt:vector>
  </HeadingPairs>
  <TitlesOfParts>
    <vt:vector size="25" baseType="lpstr">
      <vt:lpstr>Arial</vt:lpstr>
      <vt:lpstr>Century Gothic</vt:lpstr>
      <vt:lpstr>Wingdings 3</vt:lpstr>
      <vt:lpstr>Jon</vt:lpstr>
      <vt:lpstr>Roma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Roma</dc:title>
  <dc:creator>Anna</dc:creator>
  <cp:lastModifiedBy>Anna Lipińska</cp:lastModifiedBy>
  <cp:revision>42</cp:revision>
  <dcterms:created xsi:type="dcterms:W3CDTF">2018-03-16T09:39:56Z</dcterms:created>
  <dcterms:modified xsi:type="dcterms:W3CDTF">2023-06-18T12:45:10Z</dcterms:modified>
</cp:coreProperties>
</file>