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30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8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7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9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2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2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Prawo międzynarodowe publiczne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/>
          <a:p>
            <a:r>
              <a:rPr lang="pl-PL" dirty="0"/>
              <a:t>Ćwiczenia 11-WPPRSM1221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32239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256663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1679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algn="just"/>
            <a:endParaRPr lang="pl-PL" sz="1500" dirty="0"/>
          </a:p>
          <a:p>
            <a:pPr marL="114300" indent="0" algn="just">
              <a:buNone/>
            </a:pPr>
            <a:r>
              <a:rPr lang="pl-PL" sz="1600" dirty="0"/>
              <a:t>https://www.unic.un.org.pl/poznaj_onz/unsystem2.php</a:t>
            </a:r>
          </a:p>
        </p:txBody>
      </p:sp>
    </p:spTree>
    <p:extLst>
      <p:ext uri="{BB962C8B-B14F-4D97-AF65-F5344CB8AC3E}">
        <p14:creationId xmlns:p14="http://schemas.microsoft.com/office/powerpoint/2010/main" val="26727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reprezentacja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ilość głosów, którymi dysponują państwa</a:t>
            </a:r>
          </a:p>
        </p:txBody>
      </p:sp>
    </p:spTree>
    <p:extLst>
      <p:ext uri="{BB962C8B-B14F-4D97-AF65-F5344CB8AC3E}">
        <p14:creationId xmlns:p14="http://schemas.microsoft.com/office/powerpoint/2010/main" val="176523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2809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2188"/>
            <a:ext cx="10972800" cy="5063411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 (5 miejsc – Afryka i Azja, 2 miejsca – Ameryka Łacińska, 2 miejsca – Europa Zachodnia, 1 miejsce – Europa Wschodnia)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do zastosowania się do zarządzeń tymczasowych Rady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94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6115"/>
            <a:ext cx="10972800" cy="490721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**25 marca 2024 r. RB podjęła uchwałę wzywającą do natychmiastowego zawieszenia broni między Gazą a Izraelem – 14 członków „za”, USA wstrzymały się od głosu</a:t>
            </a:r>
          </a:p>
          <a:p>
            <a:pPr marL="114300" indent="0" algn="just">
              <a:buNone/>
            </a:pPr>
            <a:r>
              <a:rPr lang="pl-PL" sz="1600" dirty="0"/>
              <a:t>*** 26 kwietnia 2022 r. Zgromadzenie Ogólne ONZ zadecydowało, że jeżeli jeden ze stałych członków Rady Bezpieczeństwa skorzysta z przysługującego mu prawa weta, to kolejne posiedzenie Zgromadzenia odbędzie się automatycznie w ciągu 10 dni. Przyjęta w drodze konsensusu rezolucja daje wszystkim państwom członkowskim ONZ możliwość oceny weta i wyrażenia opinii w jego sprawie. Przyjęta w kwietniu rezolucja ONZ weszła w życie ze skutkiem natychmiastowym. Przyznaje ona - w drodze wyjątku - pierwszeństwo przy zabieraniu głosu podczas kolejnej debaty Zgromadzenia Ogólnego państwom posiadającym prawo weta, umożliwiając im tym samym przedstawienie okoliczności związanych ze skorzystaniem z takiego prawa. (https://www.unic.un.org.pl/oionz/prawo-weta-w-onz/3483)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31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118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36300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641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090"/>
            <a:ext cx="10972800" cy="519468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 </a:t>
            </a:r>
            <a:r>
              <a:rPr lang="pl-PL" sz="1600" dirty="0"/>
              <a:t>- Haga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5062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6"/>
            <a:ext cx="10972800" cy="507688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Generalny, 12 podsekretarzy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104823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2001</Words>
  <Application>Microsoft Office PowerPoint</Application>
  <PresentationFormat>Panoramiczny</PresentationFormat>
  <Paragraphs>128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2025-05-21T19:55:51Z</dcterms:created>
  <dcterms:modified xsi:type="dcterms:W3CDTF">2025-05-21T19:56:26Z</dcterms:modified>
</cp:coreProperties>
</file>