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8" r:id="rId4"/>
    <p:sldId id="259" r:id="rId5"/>
    <p:sldId id="257" r:id="rId6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72" autoAdjust="0"/>
    <p:restoredTop sz="94660"/>
  </p:normalViewPr>
  <p:slideViewPr>
    <p:cSldViewPr snapToGrid="0">
      <p:cViewPr varScale="1">
        <p:scale>
          <a:sx n="78" d="100"/>
          <a:sy n="78" d="100"/>
        </p:scale>
        <p:origin x="87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BF6EB83-6064-0F4D-37EA-D4DDA4E5F22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CECE28EC-CBD3-51A7-C518-2CB645A352F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3E8E444-7498-3A3C-C941-15AB9C6C1A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D4BF061-5592-72A8-19F4-DBC5CB4A34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B97908E-F335-B701-6CA5-D94C683123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37138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D700D3C-1FC5-B42C-C046-EB52946204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2E5A5D64-D2B8-DB17-0DD0-372B1793F5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B5F5A79-57B6-125B-63F4-85BEF9E901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0386C755-FDA9-408D-49F2-6E81F31A85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6A8FA58-716C-2374-281D-935129C67B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456316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4FE8BD48-A694-5132-EAD8-F7C3695C03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80C498D7-868C-425D-46AA-16D96FB2C7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93BE99F-83E1-8E34-5737-3245CC724E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F8499BB-8FB2-86E7-C108-1047385984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753D1369-29AB-C297-4084-08BD222896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05750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5E590B9-EAC5-204D-3F1A-B498DC248B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08F2DC8-880D-8638-EDD9-36F1B3F72BE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11C6A8C-CE61-2CA5-CA94-8D8F842410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5FEE738-17F2-449C-A095-5AF4931314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1E042A10-7341-B749-CC33-096980CB09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0529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04E4AAC-1574-0A51-C813-3F1E8A5A7E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95DB120F-C8AA-0D6A-809B-393E3D6C18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A30E96D-0B35-7E51-9978-4572C0731A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C6B5920-2A0A-B4CF-0798-FEC51BFD5C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6272DF0-CB82-7A0D-0D4A-4CCC6466F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001123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AA64517-D1E5-252E-C5A6-24A2A9F1DA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958974C-2E75-A1A7-179B-35FD839FE06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765222C1-D047-C816-F48F-E70B39068A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AE9F3A9-282B-28BE-5346-D481E94B22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A9237C5D-31AF-3FE1-217A-8779CBE657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2E3367F-B20D-F1E5-CFB3-29B10B8724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210045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199B235-6B9D-20A4-A0D4-A5C29B20DD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8D22B698-32F3-0D5F-C3C6-2284DB89B7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63344D3C-37C2-61D1-B883-7877BFF1B9A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18F8CDC1-F8C8-D87B-A97A-75E2EA01B47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AD485168-714C-1C16-E953-8956D9B3EF5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63D1D6BA-6DD8-AC35-0CE8-180D056170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ABC55F1E-2704-CBF9-E41A-72EEF108F0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4B968AC7-02F5-C1D5-E60D-91571AE4E3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699311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DB51011-96BD-70D2-771E-313EDAC809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297EB63D-BBFD-10BA-FDD4-C124C9FF13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4A7F8438-659A-A1E6-A679-A76DFFD634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7553D265-0086-1838-6F13-FB3CA33365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962122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6CF70D81-F442-8B26-BF22-DA54736D23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CB1EB0A8-20D8-55AD-8ADF-28E3A6BE89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ED77AF49-C8CD-3840-4189-8EE66C961E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172239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EDFDB80-1DD7-A74A-9D93-058C2F3A07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0D14A3DC-96DF-255E-3197-7E26F6A822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875A0F3-1D1A-5C98-5BD3-17C44E79BC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9CA3795D-4B9B-1891-5D49-C31E686B20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62D72403-FE40-71DC-B1AE-6F9B0E4E93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E28AE770-4FEE-4649-23A4-60283516C7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493296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DF86202-024F-EEC1-DBDF-FFD124709E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C67BC33C-CB9D-92DA-57BF-EC84DCA18B9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6E36DB82-3C4A-F68C-6CAB-CF0D65252B2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90BE0D96-64C4-92F5-962E-41CA2A3024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17790D4E-F4F1-BF2D-344E-38166C66B2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44B57FEC-6F43-1B54-CE1D-8D6EE994C4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989382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3D65B9DA-12A4-CA42-CD34-A3BBCDFEB2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A7961FB-F0B0-57B4-6327-C9D6EAB850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3348BA3-02CD-96CB-9811-258603129D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675614A-764C-41C9-A385-F90C9E3CAA0A}" type="datetimeFigureOut">
              <a:rPr lang="pl-PL" smtClean="0"/>
              <a:t>09.10.2024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FF6A9D6-881A-2182-DBAA-3780A6295B3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5D689AF-E686-38EB-A6DF-E93D5158BD9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BA7644D-9D3F-444D-B9C5-2B1B581B21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248153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B9FAF7B-9DD8-EEB4-A7BD-B9E14DB65F0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/>
              <a:t>Analiza statystyczna w finansach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F602FF18-107C-7586-C862-16F7BB0FFE8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l-PL" dirty="0"/>
              <a:t>dr hab. Elżbieta Kubińska, prof. UEK</a:t>
            </a:r>
          </a:p>
          <a:p>
            <a:r>
              <a:rPr lang="pl-PL" dirty="0"/>
              <a:t>Katedra Zarządzania Ryzykiem i Ubezpieczeń</a:t>
            </a:r>
          </a:p>
        </p:txBody>
      </p:sp>
    </p:spTree>
    <p:extLst>
      <p:ext uri="{BB962C8B-B14F-4D97-AF65-F5344CB8AC3E}">
        <p14:creationId xmlns:p14="http://schemas.microsoft.com/office/powerpoint/2010/main" val="21114161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6BF935D-9643-3070-3481-EE302BE81E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err="1"/>
              <a:t>Cwiczenia</a:t>
            </a:r>
            <a:endParaRPr lang="pl-PL" dirty="0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9D5D92F-21CE-92AB-755E-7B08C6588A0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l-PL" dirty="0"/>
              <a:t>Ze strony stooq.pl ściągnij dane dla pięciu wybranych spółek oraz dla indeksu WIG za ostatnie 3 lata.</a:t>
            </a:r>
          </a:p>
          <a:p>
            <a:r>
              <a:rPr lang="pl-PL" dirty="0"/>
              <a:t>Wyznacz stopy zwrotu dzienne, tygodniowe oraz miesięczne</a:t>
            </a:r>
          </a:p>
          <a:p>
            <a:r>
              <a:rPr lang="pl-PL" dirty="0"/>
              <a:t>Wyznacz statystyki opisowe</a:t>
            </a:r>
          </a:p>
          <a:p>
            <a:r>
              <a:rPr lang="pl-PL" dirty="0"/>
              <a:t>Przedstaw dane graficznie</a:t>
            </a:r>
          </a:p>
          <a:p>
            <a:r>
              <a:rPr lang="pl-PL" dirty="0"/>
              <a:t>Za pomocą wykresu liniowego odpowiedniego dla szeregów czasowych</a:t>
            </a:r>
          </a:p>
          <a:p>
            <a:r>
              <a:rPr lang="pl-PL" dirty="0"/>
              <a:t>Zrób histogramy</a:t>
            </a:r>
          </a:p>
        </p:txBody>
      </p:sp>
    </p:spTree>
    <p:extLst>
      <p:ext uri="{BB962C8B-B14F-4D97-AF65-F5344CB8AC3E}">
        <p14:creationId xmlns:p14="http://schemas.microsoft.com/office/powerpoint/2010/main" val="4481356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671E824-C97F-141E-CD95-18ABC42281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pic>
        <p:nvPicPr>
          <p:cNvPr id="5" name="Obraz 4">
            <a:extLst>
              <a:ext uri="{FF2B5EF4-FFF2-40B4-BE49-F238E27FC236}">
                <a16:creationId xmlns:a16="http://schemas.microsoft.com/office/drawing/2014/main" id="{97ACD39F-BB05-8283-2D00-3112E562893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471723" y="0"/>
            <a:ext cx="8979031" cy="6858000"/>
          </a:xfrm>
          <a:prstGeom prst="rect">
            <a:avLst/>
          </a:prstGeom>
        </p:spPr>
      </p:pic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005927DF-E5F9-F759-362C-E50328B0A1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5486399"/>
            <a:ext cx="10515600" cy="690563"/>
          </a:xfrm>
        </p:spPr>
        <p:txBody>
          <a:bodyPr/>
          <a:lstStyle/>
          <a:p>
            <a:r>
              <a:rPr lang="pl-PL" dirty="0"/>
              <a:t>https://swirlstats.com/</a:t>
            </a:r>
          </a:p>
        </p:txBody>
      </p:sp>
    </p:spTree>
    <p:extLst>
      <p:ext uri="{BB962C8B-B14F-4D97-AF65-F5344CB8AC3E}">
        <p14:creationId xmlns:p14="http://schemas.microsoft.com/office/powerpoint/2010/main" val="32367329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B781FE1-F6DD-4EE3-2070-6855FD9ADD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E35B0926-16F4-B31B-83A3-E64794EE804B}"/>
              </a:ext>
            </a:extLst>
          </p:cNvPr>
          <p:cNvSpPr>
            <a:spLocks noGrp="1" noChangeArrowheads="1"/>
          </p:cNvSpPr>
          <p:nvPr>
            <p:ph idx="1"/>
          </p:nvPr>
        </p:nvSpPr>
        <p:spPr bwMode="auto">
          <a:xfrm>
            <a:off x="114718" y="520511"/>
            <a:ext cx="11394466" cy="58169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Swirl</a:t>
            </a:r>
            <a:r>
              <a:rPr kumimoji="0" lang="pl-PL" altLang="pl-PL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to pakiet w R, który umożliwia naukę R i analizy danych w interaktywny sposób.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Oto podstawowe komendy, które pomogą Ci w korzystaniu z </a:t>
            </a:r>
            <a:r>
              <a:rPr kumimoji="0" lang="pl-PL" altLang="pl-PL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swirl</a:t>
            </a:r>
            <a:r>
              <a:rPr kumimoji="0" lang="pl-PL" altLang="pl-PL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pl-PL" altLang="pl-PL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/>
            </a:pPr>
            <a:r>
              <a:rPr kumimoji="0" lang="pl-PL" altLang="pl-PL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Aby zainstalować </a:t>
            </a:r>
            <a:r>
              <a:rPr kumimoji="0" lang="pl-PL" altLang="pl-PL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swirl</a:t>
            </a:r>
            <a:r>
              <a:rPr kumimoji="0" lang="pl-PL" altLang="pl-PL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(jeśli jeszcze nie jest zainstalowany):</a:t>
            </a:r>
            <a:endParaRPr kumimoji="0" lang="pl-PL" altLang="pl-PL" sz="1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Unicode MS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sz="20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install.packages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("</a:t>
            </a:r>
            <a:r>
              <a:rPr kumimoji="0" lang="pl-PL" altLang="pl-PL" sz="20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swirl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") </a:t>
            </a:r>
            <a:endParaRPr kumimoji="0" lang="pl-PL" altLang="pl-PL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2"/>
              <a:tabLst/>
            </a:pPr>
            <a:r>
              <a:rPr kumimoji="0" lang="pl-PL" altLang="pl-PL" sz="2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Aby załadować </a:t>
            </a:r>
            <a:r>
              <a:rPr kumimoji="0" lang="pl-PL" altLang="pl-PL" sz="2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swirl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</a:t>
            </a:r>
            <a:endParaRPr kumimoji="0" lang="pl-PL" altLang="pl-PL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Unicode MS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sz="20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library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(</a:t>
            </a:r>
            <a:r>
              <a:rPr kumimoji="0" lang="pl-PL" altLang="pl-PL" sz="20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swirl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) </a:t>
            </a:r>
            <a:endParaRPr kumimoji="0" lang="pl-PL" altLang="pl-PL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3"/>
              <a:tabLst/>
            </a:pPr>
            <a:r>
              <a:rPr kumimoji="0" lang="pl-PL" altLang="pl-PL" sz="2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Aby uruchomić </a:t>
            </a:r>
            <a:r>
              <a:rPr kumimoji="0" lang="pl-PL" altLang="pl-PL" sz="2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swirl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i rozpocząć naukę:</a:t>
            </a:r>
            <a:endParaRPr kumimoji="0" lang="pl-PL" altLang="pl-PL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Unicode MS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sz="20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swirl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() </a:t>
            </a:r>
            <a:endParaRPr kumimoji="0" lang="pl-PL" altLang="pl-PL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4"/>
              <a:tabLst/>
            </a:pPr>
            <a:r>
              <a:rPr kumimoji="0" lang="pl-PL" altLang="pl-PL" sz="2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Aby wyjść z modułu </a:t>
            </a:r>
            <a:r>
              <a:rPr kumimoji="0" lang="pl-PL" altLang="pl-PL" sz="2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swirl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Jeśli chcesz wyjść w trakcie sesji, możesz wpisać: </a:t>
            </a:r>
            <a:r>
              <a:rPr kumimoji="0" lang="pl-PL" altLang="pl-PL" sz="20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bye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() </a:t>
            </a:r>
            <a:endParaRPr kumimoji="0" lang="pl-PL" altLang="pl-PL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Możesz także nacisnąć klawisz </a:t>
            </a:r>
            <a:r>
              <a:rPr kumimoji="0" lang="pl-PL" altLang="pl-PL" sz="2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Escape (</a:t>
            </a:r>
            <a:r>
              <a:rPr kumimoji="0" lang="pl-PL" altLang="pl-PL" sz="2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Esc</a:t>
            </a:r>
            <a:r>
              <a:rPr kumimoji="0" lang="pl-PL" altLang="pl-PL" sz="2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)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na klawiaturze, aby wyjść z bieżącej lekcji, 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None/>
              <a:tabLst/>
            </a:pP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 potem potwierdzić chęć zakończenia sesji.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5"/>
              <a:tabLst/>
            </a:pPr>
            <a:r>
              <a:rPr kumimoji="0" lang="pl-PL" altLang="pl-PL" sz="2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Aby wyświetlić dostępne kursy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(jeśli jeszcze nie wybrałeś żadnego):</a:t>
            </a:r>
            <a:endParaRPr kumimoji="0" lang="pl-PL" altLang="pl-PL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Unicode MS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sz="20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swirl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 Unicode MS"/>
              </a:rPr>
              <a:t>() </a:t>
            </a:r>
            <a:endParaRPr kumimoji="0" lang="pl-PL" altLang="pl-PL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6"/>
              <a:tabLst/>
            </a:pPr>
            <a:r>
              <a:rPr kumimoji="0" lang="pl-PL" altLang="pl-PL" sz="2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Aby wznowić przerwany kurs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Po wejściu do </a:t>
            </a:r>
            <a:r>
              <a:rPr kumimoji="0" lang="pl-PL" altLang="pl-PL" sz="20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swirl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, automatycznie zapyta, czy chcesz wznowić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None/>
              <a:tabLst/>
            </a:pP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ostatnią sesję. Wybierz odpowiednią opcję.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None/>
              <a:tabLst/>
            </a:pPr>
            <a:endParaRPr kumimoji="0" lang="pl-PL" altLang="pl-PL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Te komendy powinny pomóc Ci w poruszaniu się w środowisku </a:t>
            </a:r>
            <a:r>
              <a:rPr kumimoji="0" lang="pl-PL" altLang="pl-PL" sz="20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swirl</a:t>
            </a:r>
            <a:r>
              <a:rPr kumimoji="0" lang="pl-PL" altLang="pl-PL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w R!</a:t>
            </a:r>
          </a:p>
        </p:txBody>
      </p:sp>
    </p:spTree>
    <p:extLst>
      <p:ext uri="{BB962C8B-B14F-4D97-AF65-F5344CB8AC3E}">
        <p14:creationId xmlns:p14="http://schemas.microsoft.com/office/powerpoint/2010/main" val="31172414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EAA41D7-0983-C23B-1F47-059CEB03F6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5273C2C-1225-D22A-7F62-1C2CF5AF99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l-PL" dirty="0"/>
          </a:p>
          <a:p>
            <a:r>
              <a:rPr lang="pl-PL" dirty="0"/>
              <a:t>Wykonaj polecenia w R które są w przykładach http://kghrin.up.wroc.pl/pages/dydaktyka/mat_cw_stat_mod_2019/Cw_1_Statystyka_opisowa/Cw1.html</a:t>
            </a:r>
          </a:p>
        </p:txBody>
      </p:sp>
    </p:spTree>
    <p:extLst>
      <p:ext uri="{BB962C8B-B14F-4D97-AF65-F5344CB8AC3E}">
        <p14:creationId xmlns:p14="http://schemas.microsoft.com/office/powerpoint/2010/main" val="172154602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Pakiet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266</Words>
  <Application>Microsoft Office PowerPoint</Application>
  <PresentationFormat>Panoramiczny</PresentationFormat>
  <Paragraphs>32</Paragraphs>
  <Slides>5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5</vt:i4>
      </vt:variant>
    </vt:vector>
  </HeadingPairs>
  <TitlesOfParts>
    <vt:vector size="10" baseType="lpstr">
      <vt:lpstr>Aptos</vt:lpstr>
      <vt:lpstr>Aptos Display</vt:lpstr>
      <vt:lpstr>Arial</vt:lpstr>
      <vt:lpstr>Arial Unicode MS</vt:lpstr>
      <vt:lpstr>Motyw pakietu Office</vt:lpstr>
      <vt:lpstr>Analiza statystyczna w finansach</vt:lpstr>
      <vt:lpstr>Cwiczenia</vt:lpstr>
      <vt:lpstr>Prezentacja programu PowerPoint</vt:lpstr>
      <vt:lpstr>Prezentacja programu PowerPoint</vt:lpstr>
      <vt:lpstr>Prezentacja programu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Elżbieta Kubińska</dc:creator>
  <cp:lastModifiedBy>Elżbieta Kubińska</cp:lastModifiedBy>
  <cp:revision>1</cp:revision>
  <dcterms:created xsi:type="dcterms:W3CDTF">2024-10-09T05:18:39Z</dcterms:created>
  <dcterms:modified xsi:type="dcterms:W3CDTF">2024-10-09T05:43:59Z</dcterms:modified>
</cp:coreProperties>
</file>

<file path=docProps/thumbnail.jpeg>
</file>