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1.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21.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23.xml.rels" ContentType="application/vnd.openxmlformats-package.relationships+xml"/>
  <Override PartName="/ppt/slides/_rels/slide7.xml.rels" ContentType="application/vnd.openxmlformats-package.relationships+xml"/>
  <Override PartName="/ppt/slides/_rels/slide51.xml.rels" ContentType="application/vnd.openxmlformats-package.relationships+xml"/>
  <Override PartName="/ppt/slides/_rels/slide24.xml.rels" ContentType="application/vnd.openxmlformats-package.relationships+xml"/>
  <Override PartName="/ppt/slides/_rels/slide8.xml.rels" ContentType="application/vnd.openxmlformats-package.relationships+xml"/>
  <Override PartName="/ppt/slides/_rels/slide52.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53.xml.rels" ContentType="application/vnd.openxmlformats-package.relationships+xml"/>
  <Override PartName="/ppt/slides/_rels/slide26.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56.xml.rels" ContentType="application/vnd.openxmlformats-package.relationships+xml"/>
  <Override PartName="/ppt/slides/_rels/slide57.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60.xml.rels" ContentType="application/vnd.openxmlformats-package.relationships+xml"/>
  <Override PartName="/ppt/slides/_rels/slide61.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64.xml.rels" ContentType="application/vnd.openxmlformats-package.relationships+xml"/>
  <Override PartName="/ppt/slides/_rels/slide65.xml.rels" ContentType="application/vnd.openxmlformats-package.relationships+xml"/>
  <Override PartName="/ppt/slides/_rels/slide66.xml.rels" ContentType="application/vnd.openxmlformats-package.relationships+xml"/>
  <Override PartName="/ppt/slides/_rels/slide67.xml.rels" ContentType="application/vnd.openxmlformats-package.relationships+xml"/>
  <Override PartName="/ppt/slides/_rels/slide68.xml.rels" ContentType="application/vnd.openxmlformats-package.relationships+xml"/>
  <Override PartName="/ppt/presProps.xml" ContentType="application/vnd.openxmlformats-officedocument.presentationml.presProps+xml"/>
  <Override PartName="/ppt/media/image57.png" ContentType="image/png"/>
  <Override PartName="/ppt/media/image1.png" ContentType="image/png"/>
  <Override PartName="/ppt/media/image58.png" ContentType="image/png"/>
  <Override PartName="/ppt/media/image2.png" ContentType="image/png"/>
  <Override PartName="/ppt/media/image59.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media/image10.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7.png" ContentType="image/png"/>
  <Override PartName="/ppt/media/image38.png" ContentType="image/png"/>
  <Override PartName="/ppt/media/image39.png" ContentType="image/png"/>
  <Override PartName="/ppt/media/image40.png" ContentType="image/png"/>
  <Override PartName="/ppt/media/image41.png" ContentType="image/png"/>
  <Override PartName="/ppt/media/image42.png" ContentType="image/png"/>
  <Override PartName="/ppt/media/image43.png" ContentType="image/png"/>
  <Override PartName="/ppt/media/image44.png" ContentType="image/png"/>
  <Override PartName="/ppt/media/image45.png" ContentType="image/png"/>
  <Override PartName="/ppt/media/image46.png" ContentType="image/png"/>
  <Override PartName="/ppt/media/image47.png" ContentType="image/png"/>
  <Override PartName="/ppt/media/image48.png" ContentType="image/png"/>
  <Override PartName="/ppt/media/image49.png" ContentType="image/png"/>
  <Override PartName="/ppt/media/image50.png" ContentType="image/png"/>
  <Override PartName="/ppt/media/image51.png" ContentType="image/png"/>
  <Override PartName="/ppt/media/image52.png" ContentType="image/png"/>
  <Override PartName="/ppt/media/image53.png" ContentType="image/png"/>
  <Override PartName="/ppt/media/image54.png" ContentType="image/png"/>
  <Override PartName="/ppt/media/image55.png" ContentType="image/png"/>
  <Override PartName="/ppt/media/image56.png" ContentType="image/png"/>
  <Override PartName="/ppt/media/image60.png" ContentType="image/png"/>
  <Override PartName="/ppt/media/image61.png" ContentType="image/png"/>
  <Override PartName="/ppt/media/image62.png" ContentType="image/png"/>
  <Override PartName="/ppt/media/image63.png" ContentType="image/png"/>
  <Override PartName="/ppt/media/image64.png" ContentType="image/png"/>
  <Override PartName="/ppt/media/image65.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Lst>
  <p:sldSz cx="9144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24"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pl-PL" sz="3200" spc="-1" strike="noStrike">
              <a:latin typeface="Arial"/>
            </a:endParaRPr>
          </a:p>
        </p:txBody>
      </p:sp>
      <p:sp>
        <p:nvSpPr>
          <p:cNvPr id="25"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2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2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29"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30"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32"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33"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34"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35"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36"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37"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41"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43"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45"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4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5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5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5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3"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54"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5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56"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5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59"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60"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62"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pl-PL" sz="3200" spc="-1" strike="noStrike">
              <a:latin typeface="Arial"/>
            </a:endParaRPr>
          </a:p>
        </p:txBody>
      </p:sp>
      <p:sp>
        <p:nvSpPr>
          <p:cNvPr id="63"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6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6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6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68"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70"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71"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72"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73"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74"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75"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79"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81"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83"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84"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5"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8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89"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90"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92"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93"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94"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96"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9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98"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00"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01"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03"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0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05"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06"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08"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09"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10"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11"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12"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13"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20"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22"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7"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8"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24"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25"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29"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30"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31"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33"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3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35"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3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3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39"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41"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42"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44"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4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46"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47"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49"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50"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51"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52"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53"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54"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61"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63"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65"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66"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8"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7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71"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72"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74"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7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76"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78"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79"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80"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82"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83"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8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8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87"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88"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a:noFill/>
          <a:ln w="0">
            <a:noFill/>
          </a:ln>
        </p:spPr>
        <p:txBody>
          <a:bodyPr lIns="0" rIns="0" tIns="0" bIns="0" anchor="ctr">
            <a:noAutofit/>
          </a:bodyPr>
          <a:p>
            <a:pPr algn="ctr"/>
            <a:endParaRPr b="0" lang="pl-PL"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90"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91"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92"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93"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94"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95"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2"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3"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4"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16"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endParaRPr b="0" lang="pl-PL" sz="3200" spc="-1" strike="noStrike">
              <a:latin typeface="Arial"/>
            </a:endParaRPr>
          </a:p>
        </p:txBody>
      </p:sp>
      <p:sp>
        <p:nvSpPr>
          <p:cNvPr id="1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18"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2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2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endParaRPr b="0" lang="pl-PL" sz="3200" spc="-1" strike="noStrike">
              <a:latin typeface="Arial"/>
            </a:endParaRPr>
          </a:p>
        </p:txBody>
      </p:sp>
      <p:sp>
        <p:nvSpPr>
          <p:cNvPr id="22"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endParaRPr b="0" lang="pl-PL"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3600"/>
            <a:ext cx="8228880" cy="1144440"/>
          </a:xfrm>
          <a:prstGeom prst="rect">
            <a:avLst/>
          </a:prstGeom>
          <a:noFill/>
          <a:ln w="0">
            <a:noFill/>
          </a:ln>
        </p:spPr>
        <p:txBody>
          <a:bodyPr lIns="0" rIns="0" tIns="0" bIns="0" anchor="ctr">
            <a:noAutofit/>
          </a:bodyPr>
          <a:p>
            <a:r>
              <a:rPr b="0" lang="pl-PL" sz="1800" spc="-1" strike="noStrike">
                <a:latin typeface="Arial"/>
              </a:rPr>
              <a:t>Kliknij, aby edytować format tekstu tytułu</a:t>
            </a:r>
            <a:endParaRPr b="0" lang="pl-PL" sz="1800" spc="-1" strike="noStrike">
              <a:latin typeface="Arial"/>
            </a:endParaRPr>
          </a:p>
        </p:txBody>
      </p:sp>
      <p:sp>
        <p:nvSpPr>
          <p:cNvPr id="1"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4"/>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50"/>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7"/>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3"/>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3"/>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3"/>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39"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4"/>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50"/>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7"/>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3"/>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3"/>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3"/>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4800"/>
          </a:xfrm>
          <a:prstGeom prst="rect">
            <a:avLst/>
          </a:prstGeom>
          <a:noFill/>
          <a:ln w="0">
            <a:noFill/>
          </a:ln>
        </p:spPr>
        <p:txBody>
          <a:bodyPr lIns="0" rIns="0" tIns="0" bIns="0" anchor="ctr">
            <a:noAutofit/>
          </a:bodyPr>
          <a:p>
            <a:pPr algn="ctr"/>
            <a:r>
              <a:rPr b="0" lang="pl-PL" sz="4400" spc="-1" strike="noStrike">
                <a:latin typeface="Arial"/>
              </a:rPr>
              <a:t>Kliknij, aby edytować format tekstu tytułu</a:t>
            </a:r>
            <a:endParaRPr b="0" lang="pl-PL" sz="4400" spc="-1" strike="noStrike">
              <a:latin typeface="Arial"/>
            </a:endParaRPr>
          </a:p>
        </p:txBody>
      </p:sp>
      <p:sp>
        <p:nvSpPr>
          <p:cNvPr id="77" name="PlaceHolder 2"/>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pl-PL" sz="3200" spc="-1" strike="noStrike">
                <a:latin typeface="Arial"/>
              </a:rPr>
              <a:t>Kliknij, aby edytować format tekstu konspektu</a:t>
            </a:r>
            <a:endParaRPr b="0" lang="pl-PL" sz="3200" spc="-1" strike="noStrike">
              <a:latin typeface="Arial"/>
            </a:endParaRPr>
          </a:p>
          <a:p>
            <a:pPr lvl="1" marL="864000" indent="-324000">
              <a:spcBef>
                <a:spcPts val="1134"/>
              </a:spcBef>
              <a:buClr>
                <a:srgbClr val="000000"/>
              </a:buClr>
              <a:buSzPct val="75000"/>
              <a:buFont typeface="Symbol" charset="2"/>
              <a:buChar char=""/>
            </a:pPr>
            <a:r>
              <a:rPr b="0" lang="pl-PL" sz="2800" spc="-1" strike="noStrike">
                <a:latin typeface="Arial"/>
              </a:rPr>
              <a:t>Drugi poziom konspektu</a:t>
            </a:r>
            <a:endParaRPr b="0" lang="pl-PL" sz="2800" spc="-1" strike="noStrike">
              <a:latin typeface="Arial"/>
            </a:endParaRPr>
          </a:p>
          <a:p>
            <a:pPr lvl="2" marL="1296000" indent="-288000">
              <a:spcBef>
                <a:spcPts val="850"/>
              </a:spcBef>
              <a:buClr>
                <a:srgbClr val="000000"/>
              </a:buClr>
              <a:buSzPct val="45000"/>
              <a:buFont typeface="Wingdings" charset="2"/>
              <a:buChar char=""/>
            </a:pPr>
            <a:r>
              <a:rPr b="0" lang="pl-PL" sz="2400" spc="-1" strike="noStrike">
                <a:latin typeface="Arial"/>
              </a:rPr>
              <a:t>Trzeci poziom konspektu</a:t>
            </a:r>
            <a:endParaRPr b="0" lang="pl-PL" sz="2400" spc="-1" strike="noStrike">
              <a:latin typeface="Arial"/>
            </a:endParaRPr>
          </a:p>
          <a:p>
            <a:pPr lvl="3" marL="1728000" indent="-216000">
              <a:spcBef>
                <a:spcPts val="567"/>
              </a:spcBef>
              <a:buClr>
                <a:srgbClr val="000000"/>
              </a:buClr>
              <a:buSzPct val="75000"/>
              <a:buFont typeface="Symbol" charset="2"/>
              <a:buChar char=""/>
            </a:pPr>
            <a:r>
              <a:rPr b="0" lang="pl-PL" sz="2000" spc="-1" strike="noStrike">
                <a:latin typeface="Arial"/>
              </a:rPr>
              <a:t>Czwarty poziom konspektu</a:t>
            </a:r>
            <a:endParaRPr b="0" lang="pl-PL" sz="2000" spc="-1" strike="noStrike">
              <a:latin typeface="Arial"/>
            </a:endParaRPr>
          </a:p>
          <a:p>
            <a:pPr lvl="4" marL="2160000" indent="-216000">
              <a:spcBef>
                <a:spcPts val="283"/>
              </a:spcBef>
              <a:buClr>
                <a:srgbClr val="000000"/>
              </a:buClr>
              <a:buSzPct val="45000"/>
              <a:buFont typeface="Wingdings" charset="2"/>
              <a:buChar char=""/>
            </a:pPr>
            <a:r>
              <a:rPr b="0" lang="pl-PL" sz="2000" spc="-1" strike="noStrike">
                <a:latin typeface="Arial"/>
              </a:rPr>
              <a:t>Piąty poziom konspektu</a:t>
            </a:r>
            <a:endParaRPr b="0" lang="pl-PL" sz="2000" spc="-1" strike="noStrike">
              <a:latin typeface="Arial"/>
            </a:endParaRPr>
          </a:p>
          <a:p>
            <a:pPr lvl="5" marL="2592000" indent="-216000">
              <a:spcBef>
                <a:spcPts val="283"/>
              </a:spcBef>
              <a:buClr>
                <a:srgbClr val="000000"/>
              </a:buClr>
              <a:buSzPct val="45000"/>
              <a:buFont typeface="Wingdings" charset="2"/>
              <a:buChar char=""/>
            </a:pPr>
            <a:r>
              <a:rPr b="0" lang="pl-PL" sz="2000" spc="-1" strike="noStrike">
                <a:latin typeface="Arial"/>
              </a:rPr>
              <a:t>Szósty poziom konspektu</a:t>
            </a:r>
            <a:endParaRPr b="0" lang="pl-PL" sz="2000" spc="-1" strike="noStrike">
              <a:latin typeface="Arial"/>
            </a:endParaRPr>
          </a:p>
          <a:p>
            <a:pPr lvl="6" marL="3024000" indent="-216000">
              <a:spcBef>
                <a:spcPts val="283"/>
              </a:spcBef>
              <a:buClr>
                <a:srgbClr val="000000"/>
              </a:buClr>
              <a:buSzPct val="45000"/>
              <a:buFont typeface="Wingdings" charset="2"/>
              <a:buChar char=""/>
            </a:pPr>
            <a:r>
              <a:rPr b="0" lang="pl-PL" sz="2000" spc="-1" strike="noStrike">
                <a:latin typeface="Arial"/>
              </a:rPr>
              <a:t>Siódmy poziom konspektu</a:t>
            </a:r>
            <a:endParaRPr b="0" lang="pl-PL"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pPr>
            <a:r>
              <a:rPr b="0" lang="pl-PL" sz="4400" spc="-1" strike="noStrike">
                <a:solidFill>
                  <a:srgbClr val="000000"/>
                </a:solidFill>
                <a:latin typeface="Calibri"/>
              </a:rPr>
              <a:t>Kliknij, aby edytować styl</a:t>
            </a:r>
            <a:endParaRPr b="0" lang="pl-PL" sz="4400" spc="-1" strike="noStrike">
              <a:solidFill>
                <a:srgbClr val="000000"/>
              </a:solidFill>
              <a:latin typeface="Calibri"/>
            </a:endParaRPr>
          </a:p>
        </p:txBody>
      </p:sp>
      <p:sp>
        <p:nvSpPr>
          <p:cNvPr id="115" name="PlaceHolder 2"/>
          <p:cNvSpPr>
            <a:spLocks noGrp="1"/>
          </p:cNvSpPr>
          <p:nvPr>
            <p:ph type="body"/>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pl-PL" sz="3200" spc="-1" strike="noStrike">
                <a:solidFill>
                  <a:srgbClr val="000000"/>
                </a:solidFill>
                <a:latin typeface="Calibri"/>
              </a:rPr>
              <a:t>Kliknij, aby edytować style wzorca tekstu</a:t>
            </a:r>
            <a:endParaRPr b="0" lang="pl-PL" sz="3200" spc="-1" strike="noStrike">
              <a:solidFill>
                <a:srgbClr val="000000"/>
              </a:solidFill>
              <a:latin typeface="Calibri"/>
            </a:endParaRPr>
          </a:p>
          <a:p>
            <a:pPr lvl="1" marL="743040" indent="-285840">
              <a:lnSpc>
                <a:spcPct val="100000"/>
              </a:lnSpc>
              <a:spcBef>
                <a:spcPts val="561"/>
              </a:spcBef>
              <a:buClr>
                <a:srgbClr val="000000"/>
              </a:buClr>
              <a:buFont typeface="Arial"/>
              <a:buChar char="–"/>
            </a:pPr>
            <a:r>
              <a:rPr b="0" lang="pl-PL" sz="2800" spc="-1" strike="noStrike">
                <a:solidFill>
                  <a:srgbClr val="000000"/>
                </a:solidFill>
                <a:latin typeface="Calibri"/>
              </a:rPr>
              <a:t>Drugi poziom</a:t>
            </a:r>
            <a:endParaRPr b="0" lang="pl-PL" sz="2800" spc="-1" strike="noStrike">
              <a:solidFill>
                <a:srgbClr val="000000"/>
              </a:solidFill>
              <a:latin typeface="Calibri"/>
            </a:endParaRPr>
          </a:p>
          <a:p>
            <a:pPr lvl="2" marL="1143000" indent="-228600">
              <a:lnSpc>
                <a:spcPct val="100000"/>
              </a:lnSpc>
              <a:spcBef>
                <a:spcPts val="479"/>
              </a:spcBef>
              <a:buClr>
                <a:srgbClr val="000000"/>
              </a:buClr>
              <a:buFont typeface="Arial"/>
              <a:buChar char="•"/>
            </a:pPr>
            <a:r>
              <a:rPr b="0" lang="pl-PL" sz="2400" spc="-1" strike="noStrike">
                <a:solidFill>
                  <a:srgbClr val="000000"/>
                </a:solidFill>
                <a:latin typeface="Calibri"/>
              </a:rPr>
              <a:t>Trzeci poziom</a:t>
            </a:r>
            <a:endParaRPr b="0" lang="pl-PL" sz="2400" spc="-1" strike="noStrike">
              <a:solidFill>
                <a:srgbClr val="000000"/>
              </a:solidFill>
              <a:latin typeface="Calibri"/>
            </a:endParaRPr>
          </a:p>
          <a:p>
            <a:pPr lvl="3" marL="1600200" indent="-228600">
              <a:lnSpc>
                <a:spcPct val="100000"/>
              </a:lnSpc>
              <a:spcBef>
                <a:spcPts val="400"/>
              </a:spcBef>
              <a:buClr>
                <a:srgbClr val="000000"/>
              </a:buClr>
              <a:buFont typeface="Arial"/>
              <a:buChar char="–"/>
            </a:pPr>
            <a:r>
              <a:rPr b="0" lang="pl-PL" sz="2000" spc="-1" strike="noStrike">
                <a:solidFill>
                  <a:srgbClr val="000000"/>
                </a:solidFill>
                <a:latin typeface="Calibri"/>
              </a:rPr>
              <a:t>Czwarty poziom</a:t>
            </a:r>
            <a:endParaRPr b="0" lang="pl-PL" sz="2000" spc="-1" strike="noStrike">
              <a:solidFill>
                <a:srgbClr val="000000"/>
              </a:solidFill>
              <a:latin typeface="Calibri"/>
            </a:endParaRPr>
          </a:p>
          <a:p>
            <a:pPr lvl="4" marL="2057400" indent="-228600">
              <a:lnSpc>
                <a:spcPct val="100000"/>
              </a:lnSpc>
              <a:spcBef>
                <a:spcPts val="400"/>
              </a:spcBef>
              <a:buClr>
                <a:srgbClr val="000000"/>
              </a:buClr>
              <a:buFont typeface="Arial"/>
              <a:buChar char="»"/>
            </a:pPr>
            <a:r>
              <a:rPr b="0" lang="pl-PL" sz="2000" spc="-1" strike="noStrike">
                <a:solidFill>
                  <a:srgbClr val="000000"/>
                </a:solidFill>
                <a:latin typeface="Calibri"/>
              </a:rPr>
              <a:t>Piąty poziom</a:t>
            </a:r>
            <a:endParaRPr b="0" lang="pl-PL" sz="2000" spc="-1" strike="noStrike">
              <a:solidFill>
                <a:srgbClr val="000000"/>
              </a:solidFill>
              <a:latin typeface="Calibri"/>
            </a:endParaRPr>
          </a:p>
        </p:txBody>
      </p:sp>
      <p:sp>
        <p:nvSpPr>
          <p:cNvPr id="116" name="PlaceHolder 3"/>
          <p:cNvSpPr>
            <a:spLocks noGrp="1"/>
          </p:cNvSpPr>
          <p:nvPr>
            <p:ph type="dt"/>
          </p:nvPr>
        </p:nvSpPr>
        <p:spPr>
          <a:xfrm>
            <a:off x="457200" y="6356520"/>
            <a:ext cx="2133360" cy="364680"/>
          </a:xfrm>
          <a:prstGeom prst="rect">
            <a:avLst/>
          </a:prstGeom>
          <a:noFill/>
          <a:ln w="0">
            <a:noFill/>
          </a:ln>
        </p:spPr>
        <p:txBody>
          <a:bodyPr anchor="ctr">
            <a:noAutofit/>
          </a:bodyPr>
          <a:p>
            <a:pPr>
              <a:lnSpc>
                <a:spcPct val="100000"/>
              </a:lnSpc>
            </a:pPr>
            <a:fld id="{EEF03B92-F547-4D99-ACD0-DC9703072354}" type="datetime1">
              <a:rPr b="0" lang="pl-PL" sz="1200" spc="-1" strike="noStrike">
                <a:solidFill>
                  <a:srgbClr val="8b8b8b"/>
                </a:solidFill>
                <a:latin typeface="Calibri"/>
              </a:rPr>
              <a:t>10.01.2022</a:t>
            </a:fld>
            <a:endParaRPr b="0" lang="pl-PL" sz="1200" spc="-1" strike="noStrike">
              <a:latin typeface="Times New Roman"/>
            </a:endParaRPr>
          </a:p>
        </p:txBody>
      </p:sp>
      <p:sp>
        <p:nvSpPr>
          <p:cNvPr id="117" name="PlaceHolder 4"/>
          <p:cNvSpPr>
            <a:spLocks noGrp="1"/>
          </p:cNvSpPr>
          <p:nvPr>
            <p:ph type="ftr"/>
          </p:nvPr>
        </p:nvSpPr>
        <p:spPr>
          <a:xfrm>
            <a:off x="3124080" y="6356520"/>
            <a:ext cx="2895120" cy="364680"/>
          </a:xfrm>
          <a:prstGeom prst="rect">
            <a:avLst/>
          </a:prstGeom>
          <a:noFill/>
          <a:ln w="0">
            <a:noFill/>
          </a:ln>
        </p:spPr>
        <p:txBody>
          <a:bodyPr anchor="ctr">
            <a:noAutofit/>
          </a:bodyPr>
          <a:p>
            <a:endParaRPr b="0" lang="pl-PL" sz="2400" spc="-1" strike="noStrike">
              <a:latin typeface="Times New Roman"/>
            </a:endParaRPr>
          </a:p>
        </p:txBody>
      </p:sp>
      <p:sp>
        <p:nvSpPr>
          <p:cNvPr id="118" name="PlaceHolder 5"/>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A6E2572C-3188-47AC-AEF6-548DA01BB0F8}" type="slidenum">
              <a:rPr b="0" lang="pl-PL" sz="1200" spc="-1" strike="noStrike">
                <a:solidFill>
                  <a:srgbClr val="8b8b8b"/>
                </a:solidFill>
                <a:latin typeface="Calibri"/>
              </a:rPr>
              <a:t>&lt;numer&gt;</a:t>
            </a:fld>
            <a:endParaRPr b="0" lang="pl-PL"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5" name="PlaceHolder 1"/>
          <p:cNvSpPr>
            <a:spLocks noGrp="1"/>
          </p:cNvSpPr>
          <p:nvPr>
            <p:ph type="dt"/>
          </p:nvPr>
        </p:nvSpPr>
        <p:spPr>
          <a:xfrm>
            <a:off x="457200" y="6356520"/>
            <a:ext cx="2133360" cy="364680"/>
          </a:xfrm>
          <a:prstGeom prst="rect">
            <a:avLst/>
          </a:prstGeom>
          <a:noFill/>
          <a:ln w="0">
            <a:noFill/>
          </a:ln>
        </p:spPr>
        <p:txBody>
          <a:bodyPr anchor="ctr">
            <a:noAutofit/>
          </a:bodyPr>
          <a:p>
            <a:pPr>
              <a:lnSpc>
                <a:spcPct val="100000"/>
              </a:lnSpc>
            </a:pPr>
            <a:fld id="{D1B35785-8A78-4438-A6A4-17AD13EA7484}" type="datetime1">
              <a:rPr b="0" lang="pl-PL" sz="1200" spc="-1" strike="noStrike">
                <a:solidFill>
                  <a:srgbClr val="8b8b8b"/>
                </a:solidFill>
                <a:latin typeface="Calibri"/>
              </a:rPr>
              <a:t>10.01.2022</a:t>
            </a:fld>
            <a:endParaRPr b="0" lang="pl-PL" sz="1200" spc="-1" strike="noStrike">
              <a:latin typeface="Times New Roman"/>
            </a:endParaRPr>
          </a:p>
        </p:txBody>
      </p:sp>
      <p:sp>
        <p:nvSpPr>
          <p:cNvPr id="156" name="PlaceHolder 2"/>
          <p:cNvSpPr>
            <a:spLocks noGrp="1"/>
          </p:cNvSpPr>
          <p:nvPr>
            <p:ph type="ftr"/>
          </p:nvPr>
        </p:nvSpPr>
        <p:spPr>
          <a:xfrm>
            <a:off x="3124080" y="6356520"/>
            <a:ext cx="2895120" cy="364680"/>
          </a:xfrm>
          <a:prstGeom prst="rect">
            <a:avLst/>
          </a:prstGeom>
          <a:noFill/>
          <a:ln w="0">
            <a:noFill/>
          </a:ln>
        </p:spPr>
        <p:txBody>
          <a:bodyPr anchor="ctr">
            <a:noAutofit/>
          </a:bodyPr>
          <a:p>
            <a:endParaRPr b="0" lang="pl-PL" sz="2400" spc="-1" strike="noStrike">
              <a:latin typeface="Times New Roman"/>
            </a:endParaRPr>
          </a:p>
        </p:txBody>
      </p:sp>
      <p:sp>
        <p:nvSpPr>
          <p:cNvPr id="157" name="PlaceHolder 3"/>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3A9B98A0-A35F-4515-B448-6AE081A629DA}" type="slidenum">
              <a:rPr b="0" lang="pl-PL" sz="1200" spc="-1" strike="noStrike">
                <a:solidFill>
                  <a:srgbClr val="8b8b8b"/>
                </a:solidFill>
                <a:latin typeface="Calibri"/>
              </a:rPr>
              <a:t>&lt;numer&gt;</a:t>
            </a:fld>
            <a:endParaRPr b="0" lang="pl-PL" sz="1200" spc="-1" strike="noStrike">
              <a:latin typeface="Times New Roman"/>
            </a:endParaRPr>
          </a:p>
        </p:txBody>
      </p:sp>
      <p:sp>
        <p:nvSpPr>
          <p:cNvPr id="158" name="PlaceHolder 4"/>
          <p:cNvSpPr>
            <a:spLocks noGrp="1"/>
          </p:cNvSpPr>
          <p:nvPr>
            <p:ph type="title"/>
          </p:nvPr>
        </p:nvSpPr>
        <p:spPr>
          <a:xfrm>
            <a:off x="457200" y="273600"/>
            <a:ext cx="8229240" cy="1144800"/>
          </a:xfrm>
          <a:prstGeom prst="rect">
            <a:avLst/>
          </a:prstGeom>
          <a:noFill/>
          <a:ln w="0">
            <a:noFill/>
          </a:ln>
        </p:spPr>
        <p:txBody>
          <a:bodyPr lIns="0" rIns="0" tIns="0" bIns="0" anchor="ctr">
            <a:noAutofit/>
          </a:bodyPr>
          <a:p>
            <a:r>
              <a:rPr b="0" lang="pl-PL" sz="1800" spc="-1" strike="noStrike">
                <a:solidFill>
                  <a:srgbClr val="000000"/>
                </a:solidFill>
                <a:latin typeface="Calibri"/>
              </a:rPr>
              <a:t>Kliknij, aby edytować format tekstu tytułu</a:t>
            </a:r>
            <a:endParaRPr b="0" lang="pl-PL" sz="1800" spc="-1" strike="noStrike">
              <a:solidFill>
                <a:srgbClr val="000000"/>
              </a:solidFill>
              <a:latin typeface="Calibri"/>
            </a:endParaRPr>
          </a:p>
        </p:txBody>
      </p:sp>
      <p:sp>
        <p:nvSpPr>
          <p:cNvPr id="159"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pl-PL" sz="3200" spc="-1" strike="noStrike">
                <a:solidFill>
                  <a:srgbClr val="000000"/>
                </a:solidFill>
                <a:latin typeface="Calibri"/>
              </a:rPr>
              <a:t>Kliknij, aby edytować format tekstu konspektu</a:t>
            </a:r>
            <a:endParaRPr b="0" lang="pl-PL"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pl-PL" sz="2400" spc="-1" strike="noStrike">
                <a:solidFill>
                  <a:srgbClr val="000000"/>
                </a:solidFill>
                <a:latin typeface="Calibri"/>
              </a:rPr>
              <a:t>Drugi poziom konspektu</a:t>
            </a:r>
            <a:endParaRPr b="0" lang="pl-PL"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pl-PL" sz="2000" spc="-1" strike="noStrike">
                <a:solidFill>
                  <a:srgbClr val="000000"/>
                </a:solidFill>
                <a:latin typeface="Calibri"/>
              </a:rPr>
              <a:t>Trzeci poziom konspektu</a:t>
            </a:r>
            <a:endParaRPr b="0" lang="pl-PL"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pl-PL" sz="2000" spc="-1" strike="noStrike">
                <a:solidFill>
                  <a:srgbClr val="000000"/>
                </a:solidFill>
                <a:latin typeface="Calibri"/>
              </a:rPr>
              <a:t>Czwarty poziom konspektu</a:t>
            </a:r>
            <a:endParaRPr b="0" lang="pl-PL"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pl-PL" sz="2000" spc="-1" strike="noStrike">
                <a:solidFill>
                  <a:srgbClr val="000000"/>
                </a:solidFill>
                <a:latin typeface="Calibri"/>
              </a:rPr>
              <a:t>Piąty poziom konspektu</a:t>
            </a:r>
            <a:endParaRPr b="0" lang="pl-PL"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pl-PL" sz="2000" spc="-1" strike="noStrike">
                <a:solidFill>
                  <a:srgbClr val="000000"/>
                </a:solidFill>
                <a:latin typeface="Calibri"/>
              </a:rPr>
              <a:t>Szósty poziom konspektu</a:t>
            </a:r>
            <a:endParaRPr b="0" lang="pl-PL"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pl-PL" sz="2000" spc="-1" strike="noStrike">
                <a:solidFill>
                  <a:srgbClr val="000000"/>
                </a:solidFill>
                <a:latin typeface="Calibri"/>
              </a:rPr>
              <a:t>Siódmy poziom konspektu</a:t>
            </a:r>
            <a:endParaRPr b="0" lang="pl-PL"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0.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25.xml"/>
</Relationships>
</file>

<file path=ppt/slides/_rels/slide1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49.xml"/>
</Relationships>
</file>

<file path=ppt/slides/_rels/slide2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25.xml"/>
</Relationships>
</file>

<file path=ppt/slides/_rels/slide2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25.xml"/>
</Relationships>
</file>

<file path=ppt/slides/_rels/slide2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25.xml"/>
</Relationships>
</file>

<file path=ppt/slides/_rels/slide2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25.xml"/>
</Relationships>
</file>

<file path=ppt/slides/_rels/slide2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5.xml"/>
</Relationships>
</file>

<file path=ppt/slides/_rels/slide25.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25.xml"/>
</Relationships>
</file>

<file path=ppt/slides/_rels/slide26.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25.xml"/>
</Relationships>
</file>

<file path=ppt/slides/_rels/slide2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25.xml"/>
</Relationships>
</file>

<file path=ppt/slides/_rels/slide28.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25.xml"/>
</Relationships>
</file>

<file path=ppt/slides/_rels/slide29.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30.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25.xml"/>
</Relationships>
</file>

<file path=ppt/slides/_rels/slide31.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25.xml"/>
</Relationships>
</file>

<file path=ppt/slides/_rels/slide3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25.xml"/>
</Relationships>
</file>

<file path=ppt/slides/_rels/slide3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25.xml"/>
</Relationships>
</file>

<file path=ppt/slides/_rels/slide3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5.xml"/>
</Relationships>
</file>

<file path=ppt/slides/_rels/slide3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25.xml"/>
</Relationships>
</file>

<file path=ppt/slides/_rels/slide36.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25.xml"/>
</Relationships>
</file>

<file path=ppt/slides/_rels/slide37.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25.xml"/>
</Relationships>
</file>

<file path=ppt/slides/_rels/slide3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25.xml"/>
</Relationships>
</file>

<file path=ppt/slides/_rels/slide3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40.xml.rels><?xml version="1.0" encoding="UTF-8"?>
<Relationships xmlns="http://schemas.openxmlformats.org/package/2006/relationships"><Relationship Id="rId1" Type="http://schemas.openxmlformats.org/officeDocument/2006/relationships/image" Target="../media/image37.png"/><Relationship Id="rId2" Type="http://schemas.openxmlformats.org/officeDocument/2006/relationships/slideLayout" Target="../slideLayouts/slideLayout25.xml"/>
</Relationships>
</file>

<file path=ppt/slides/_rels/slide41.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slideLayout" Target="../slideLayouts/slideLayout25.xml"/>
</Relationships>
</file>

<file path=ppt/slides/_rels/slide42.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slideLayout" Target="../slideLayouts/slideLayout25.xml"/>
</Relationships>
</file>

<file path=ppt/slides/_rels/slide43.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25.xml"/>
</Relationships>
</file>

<file path=ppt/slides/_rels/slide44.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25.xml"/>
</Relationships>
</file>

<file path=ppt/slides/_rels/slide45.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slideLayout" Target="../slideLayouts/slideLayout25.xml"/>
</Relationships>
</file>

<file path=ppt/slides/_rels/slide46.xml.rels><?xml version="1.0" encoding="UTF-8"?>
<Relationships xmlns="http://schemas.openxmlformats.org/package/2006/relationships"><Relationship Id="rId1" Type="http://schemas.openxmlformats.org/officeDocument/2006/relationships/image" Target="../media/image43.png"/><Relationship Id="rId2" Type="http://schemas.openxmlformats.org/officeDocument/2006/relationships/slideLayout" Target="../slideLayouts/slideLayout25.xml"/>
</Relationships>
</file>

<file path=ppt/slides/_rels/slide47.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slideLayout" Target="../slideLayouts/slideLayout25.xml"/>
</Relationships>
</file>

<file path=ppt/slides/_rels/slide48.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slideLayout" Target="../slideLayouts/slideLayout25.xml"/>
</Relationships>
</file>

<file path=ppt/slides/_rels/slide49.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3.xml"/>
</Relationships>
</file>

<file path=ppt/slides/_rels/slide50.xml.rels><?xml version="1.0" encoding="UTF-8"?>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25.xml"/>
</Relationships>
</file>

<file path=ppt/slides/_rels/slide51.xml.rels><?xml version="1.0" encoding="UTF-8"?>
<Relationships xmlns="http://schemas.openxmlformats.org/package/2006/relationships"><Relationship Id="rId1" Type="http://schemas.openxmlformats.org/officeDocument/2006/relationships/image" Target="../media/image48.png"/><Relationship Id="rId2" Type="http://schemas.openxmlformats.org/officeDocument/2006/relationships/slideLayout" Target="../slideLayouts/slideLayout25.xml"/>
</Relationships>
</file>

<file path=ppt/slides/_rels/slide52.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slideLayout" Target="../slideLayouts/slideLayout25.xml"/>
</Relationships>
</file>

<file path=ppt/slides/_rels/slide53.xml.rels><?xml version="1.0" encoding="UTF-8"?>
<Relationships xmlns="http://schemas.openxmlformats.org/package/2006/relationships"><Relationship Id="rId1" Type="http://schemas.openxmlformats.org/officeDocument/2006/relationships/image" Target="../media/image50.png"/><Relationship Id="rId2" Type="http://schemas.openxmlformats.org/officeDocument/2006/relationships/slideLayout" Target="../slideLayouts/slideLayout25.xml"/>
</Relationships>
</file>

<file path=ppt/slides/_rels/slide54.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25.xml"/>
</Relationships>
</file>

<file path=ppt/slides/_rels/slide55.xml.rels><?xml version="1.0" encoding="UTF-8"?>
<Relationships xmlns="http://schemas.openxmlformats.org/package/2006/relationships"><Relationship Id="rId1" Type="http://schemas.openxmlformats.org/officeDocument/2006/relationships/image" Target="../media/image52.png"/><Relationship Id="rId2" Type="http://schemas.openxmlformats.org/officeDocument/2006/relationships/slideLayout" Target="../slideLayouts/slideLayout25.xml"/>
</Relationships>
</file>

<file path=ppt/slides/_rels/slide56.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slideLayout" Target="../slideLayouts/slideLayout25.xml"/>
</Relationships>
</file>

<file path=ppt/slides/_rels/slide57.xml.rels><?xml version="1.0" encoding="UTF-8"?>
<Relationships xmlns="http://schemas.openxmlformats.org/package/2006/relationships"><Relationship Id="rId1" Type="http://schemas.openxmlformats.org/officeDocument/2006/relationships/image" Target="../media/image54.png"/><Relationship Id="rId2" Type="http://schemas.openxmlformats.org/officeDocument/2006/relationships/slideLayout" Target="../slideLayouts/slideLayout25.xml"/>
</Relationships>
</file>

<file path=ppt/slides/_rels/slide58.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slideLayout" Target="../slideLayouts/slideLayout25.xml"/>
</Relationships>
</file>

<file path=ppt/slides/_rels/slide59.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60.xml.rels><?xml version="1.0" encoding="UTF-8"?>
<Relationships xmlns="http://schemas.openxmlformats.org/package/2006/relationships"><Relationship Id="rId1" Type="http://schemas.openxmlformats.org/officeDocument/2006/relationships/image" Target="../media/image57.png"/><Relationship Id="rId2" Type="http://schemas.openxmlformats.org/officeDocument/2006/relationships/slideLayout" Target="../slideLayouts/slideLayout25.xml"/>
</Relationships>
</file>

<file path=ppt/slides/_rels/slide61.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slideLayout" Target="../slideLayouts/slideLayout25.xml"/>
</Relationships>
</file>

<file path=ppt/slides/_rels/slide62.xml.rels><?xml version="1.0" encoding="UTF-8"?>
<Relationships xmlns="http://schemas.openxmlformats.org/package/2006/relationships"><Relationship Id="rId1" Type="http://schemas.openxmlformats.org/officeDocument/2006/relationships/image" Target="../media/image59.png"/><Relationship Id="rId2" Type="http://schemas.openxmlformats.org/officeDocument/2006/relationships/slideLayout" Target="../slideLayouts/slideLayout25.xml"/>
</Relationships>
</file>

<file path=ppt/slides/_rels/slide63.xml.rels><?xml version="1.0" encoding="UTF-8"?>
<Relationships xmlns="http://schemas.openxmlformats.org/package/2006/relationships"><Relationship Id="rId1" Type="http://schemas.openxmlformats.org/officeDocument/2006/relationships/image" Target="../media/image60.png"/><Relationship Id="rId2" Type="http://schemas.openxmlformats.org/officeDocument/2006/relationships/slideLayout" Target="../slideLayouts/slideLayout25.xml"/>
</Relationships>
</file>

<file path=ppt/slides/_rels/slide64.xml.rels><?xml version="1.0" encoding="UTF-8"?>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25.xml"/>
</Relationships>
</file>

<file path=ppt/slides/_rels/slide65.xml.rels><?xml version="1.0" encoding="UTF-8"?>
<Relationships xmlns="http://schemas.openxmlformats.org/package/2006/relationships"><Relationship Id="rId1" Type="http://schemas.openxmlformats.org/officeDocument/2006/relationships/image" Target="../media/image62.png"/><Relationship Id="rId2" Type="http://schemas.openxmlformats.org/officeDocument/2006/relationships/slideLayout" Target="../slideLayouts/slideLayout25.xml"/>
</Relationships>
</file>

<file path=ppt/slides/_rels/slide66.xml.rels><?xml version="1.0" encoding="UTF-8"?>
<Relationships xmlns="http://schemas.openxmlformats.org/package/2006/relationships"><Relationship Id="rId1" Type="http://schemas.openxmlformats.org/officeDocument/2006/relationships/image" Target="../media/image63.png"/><Relationship Id="rId2" Type="http://schemas.openxmlformats.org/officeDocument/2006/relationships/slideLayout" Target="../slideLayouts/slideLayout25.xml"/>
</Relationships>
</file>

<file path=ppt/slides/_rels/slide67.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slideLayout" Target="../slideLayouts/slideLayout25.xml"/>
</Relationships>
</file>

<file path=ppt/slides/_rels/slide68.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subTitle"/>
          </p:nvPr>
        </p:nvSpPr>
        <p:spPr>
          <a:xfrm>
            <a:off x="457200" y="273600"/>
            <a:ext cx="8228880" cy="5306400"/>
          </a:xfrm>
          <a:prstGeom prst="rect">
            <a:avLst/>
          </a:prstGeom>
          <a:noFill/>
          <a:ln w="0">
            <a:noFill/>
          </a:ln>
        </p:spPr>
        <p:txBody>
          <a:bodyPr lIns="0" rIns="0" tIns="0" bIns="0" anchor="ctr">
            <a:noAutofit/>
          </a:bodyPr>
          <a:p>
            <a:pPr algn="ctr"/>
            <a:r>
              <a:rPr b="0" lang="pl-PL" sz="3200" spc="-1" strike="noStrike">
                <a:latin typeface="Arial"/>
              </a:rPr>
              <a:t>Rynek czynników wytwórczych</a:t>
            </a:r>
            <a:endParaRPr b="0" lang="pl-PL"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17" name="Picture 2" descr=""/>
          <p:cNvPicPr/>
          <p:nvPr/>
        </p:nvPicPr>
        <p:blipFill>
          <a:blip r:embed="rId1"/>
          <a:stretch/>
        </p:blipFill>
        <p:spPr>
          <a:xfrm>
            <a:off x="149400" y="225000"/>
            <a:ext cx="8526240" cy="6390000"/>
          </a:xfrm>
          <a:prstGeom prst="rect">
            <a:avLst/>
          </a:prstGeom>
          <a:ln w="9525">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19" name="Picture 2" descr=""/>
          <p:cNvPicPr/>
          <p:nvPr/>
        </p:nvPicPr>
        <p:blipFill>
          <a:blip r:embed="rId1"/>
          <a:stretch/>
        </p:blipFill>
        <p:spPr>
          <a:xfrm>
            <a:off x="50040" y="207000"/>
            <a:ext cx="8625600" cy="6459840"/>
          </a:xfrm>
          <a:prstGeom prst="rect">
            <a:avLst/>
          </a:prstGeom>
          <a:ln w="9525">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21" name="Picture 2" descr=""/>
          <p:cNvPicPr/>
          <p:nvPr/>
        </p:nvPicPr>
        <p:blipFill>
          <a:blip r:embed="rId1"/>
          <a:stretch/>
        </p:blipFill>
        <p:spPr>
          <a:xfrm>
            <a:off x="142920" y="260640"/>
            <a:ext cx="8557560" cy="6404040"/>
          </a:xfrm>
          <a:prstGeom prst="rect">
            <a:avLst/>
          </a:prstGeom>
          <a:ln w="9525">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23" name="Picture 2" descr=""/>
          <p:cNvPicPr/>
          <p:nvPr/>
        </p:nvPicPr>
        <p:blipFill>
          <a:blip r:embed="rId1"/>
          <a:stretch/>
        </p:blipFill>
        <p:spPr>
          <a:xfrm>
            <a:off x="63000" y="152280"/>
            <a:ext cx="8828640" cy="6630840"/>
          </a:xfrm>
          <a:prstGeom prst="rect">
            <a:avLst/>
          </a:prstGeom>
          <a:ln w="9525">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25" name="Picture 2" descr=""/>
          <p:cNvPicPr/>
          <p:nvPr/>
        </p:nvPicPr>
        <p:blipFill>
          <a:blip r:embed="rId1"/>
          <a:stretch/>
        </p:blipFill>
        <p:spPr>
          <a:xfrm>
            <a:off x="101160" y="332640"/>
            <a:ext cx="8649720" cy="6412680"/>
          </a:xfrm>
          <a:prstGeom prst="rect">
            <a:avLst/>
          </a:prstGeom>
          <a:ln w="9525">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27" name="Picture 2" descr=""/>
          <p:cNvPicPr/>
          <p:nvPr/>
        </p:nvPicPr>
        <p:blipFill>
          <a:blip r:embed="rId1"/>
          <a:stretch/>
        </p:blipFill>
        <p:spPr>
          <a:xfrm>
            <a:off x="207720" y="404640"/>
            <a:ext cx="8542800" cy="6346800"/>
          </a:xfrm>
          <a:prstGeom prst="rect">
            <a:avLst/>
          </a:prstGeom>
          <a:ln w="9525">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29" name="Picture 2" descr=""/>
          <p:cNvPicPr/>
          <p:nvPr/>
        </p:nvPicPr>
        <p:blipFill>
          <a:blip r:embed="rId1"/>
          <a:stretch/>
        </p:blipFill>
        <p:spPr>
          <a:xfrm>
            <a:off x="264240" y="260640"/>
            <a:ext cx="8529840" cy="6420240"/>
          </a:xfrm>
          <a:prstGeom prst="rect">
            <a:avLst/>
          </a:prstGeom>
          <a:ln w="9525">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0" name="Picture 2" descr=""/>
          <p:cNvPicPr/>
          <p:nvPr/>
        </p:nvPicPr>
        <p:blipFill>
          <a:blip r:embed="rId1"/>
          <a:stretch/>
        </p:blipFill>
        <p:spPr>
          <a:xfrm>
            <a:off x="323640" y="247320"/>
            <a:ext cx="8568360" cy="6416640"/>
          </a:xfrm>
          <a:prstGeom prst="rect">
            <a:avLst/>
          </a:prstGeom>
          <a:ln w="9525">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1" name="Picture 2" descr=""/>
          <p:cNvPicPr/>
          <p:nvPr/>
        </p:nvPicPr>
        <p:blipFill>
          <a:blip r:embed="rId1"/>
          <a:stretch/>
        </p:blipFill>
        <p:spPr>
          <a:xfrm>
            <a:off x="251640" y="183960"/>
            <a:ext cx="8640360" cy="6489360"/>
          </a:xfrm>
          <a:prstGeom prst="rect">
            <a:avLst/>
          </a:prstGeom>
          <a:ln w="9525">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2" name="Picture 2" descr=""/>
          <p:cNvPicPr/>
          <p:nvPr/>
        </p:nvPicPr>
        <p:blipFill>
          <a:blip r:embed="rId1"/>
          <a:stretch/>
        </p:blipFill>
        <p:spPr>
          <a:xfrm>
            <a:off x="313560" y="260640"/>
            <a:ext cx="8650080" cy="6435720"/>
          </a:xfrm>
          <a:prstGeom prst="rect">
            <a:avLst/>
          </a:prstGeom>
          <a:ln w="9525">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7" name="Picture 3" descr=""/>
          <p:cNvPicPr/>
          <p:nvPr/>
        </p:nvPicPr>
        <p:blipFill>
          <a:blip r:embed="rId1"/>
          <a:stretch/>
        </p:blipFill>
        <p:spPr>
          <a:xfrm>
            <a:off x="-23040" y="1124640"/>
            <a:ext cx="8902800" cy="4464000"/>
          </a:xfrm>
          <a:prstGeom prst="rect">
            <a:avLst/>
          </a:prstGeom>
          <a:ln w="0">
            <a:noFill/>
          </a:ln>
        </p:spPr>
      </p:pic>
      <p:sp>
        <p:nvSpPr>
          <p:cNvPr id="198" name="PlaceHolder 1"/>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0F8F528F-1562-4ECE-9F6F-18663D8E8E67}" type="slidenum">
              <a:rPr b="0" lang="pl-PL" sz="1200" spc="-1" strike="noStrike">
                <a:solidFill>
                  <a:srgbClr val="8b8b8b"/>
                </a:solidFill>
                <a:latin typeface="Calibri"/>
              </a:rPr>
              <a:t>&lt;numer&gt;</a:t>
            </a:fld>
            <a:endParaRPr b="0" lang="pl-PL" sz="1200" spc="-1" strike="noStrike">
              <a:latin typeface="Times New Roman"/>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3" name="Picture 2" descr=""/>
          <p:cNvPicPr/>
          <p:nvPr/>
        </p:nvPicPr>
        <p:blipFill>
          <a:blip r:embed="rId1"/>
          <a:stretch/>
        </p:blipFill>
        <p:spPr>
          <a:xfrm>
            <a:off x="443520" y="332640"/>
            <a:ext cx="8376120" cy="6282000"/>
          </a:xfrm>
          <a:prstGeom prst="rect">
            <a:avLst/>
          </a:prstGeom>
          <a:ln w="9525">
            <a:no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4" name="Picture 2" descr=""/>
          <p:cNvPicPr/>
          <p:nvPr/>
        </p:nvPicPr>
        <p:blipFill>
          <a:blip r:embed="rId1"/>
          <a:stretch/>
        </p:blipFill>
        <p:spPr>
          <a:xfrm>
            <a:off x="344520" y="260640"/>
            <a:ext cx="8619120" cy="6459480"/>
          </a:xfrm>
          <a:prstGeom prst="rect">
            <a:avLst/>
          </a:prstGeom>
          <a:ln w="9525">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5" name="Picture 2" descr=""/>
          <p:cNvPicPr/>
          <p:nvPr/>
        </p:nvPicPr>
        <p:blipFill>
          <a:blip r:embed="rId1"/>
          <a:stretch/>
        </p:blipFill>
        <p:spPr>
          <a:xfrm>
            <a:off x="285480" y="188640"/>
            <a:ext cx="8678160" cy="6559920"/>
          </a:xfrm>
          <a:prstGeom prst="rect">
            <a:avLst/>
          </a:prstGeom>
          <a:ln w="9525">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6" name="Picture 2" descr=""/>
          <p:cNvPicPr/>
          <p:nvPr/>
        </p:nvPicPr>
        <p:blipFill>
          <a:blip r:embed="rId1"/>
          <a:stretch/>
        </p:blipFill>
        <p:spPr>
          <a:xfrm>
            <a:off x="323640" y="251640"/>
            <a:ext cx="8580600" cy="6417000"/>
          </a:xfrm>
          <a:prstGeom prst="rect">
            <a:avLst/>
          </a:prstGeom>
          <a:ln w="9525">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7" name="Picture 2" descr=""/>
          <p:cNvPicPr/>
          <p:nvPr/>
        </p:nvPicPr>
        <p:blipFill>
          <a:blip r:embed="rId1"/>
          <a:stretch/>
        </p:blipFill>
        <p:spPr>
          <a:xfrm>
            <a:off x="251640" y="200160"/>
            <a:ext cx="8712360" cy="6510600"/>
          </a:xfrm>
          <a:prstGeom prst="rect">
            <a:avLst/>
          </a:prstGeom>
          <a:ln w="9525">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8" name="Picture 2" descr=""/>
          <p:cNvPicPr/>
          <p:nvPr/>
        </p:nvPicPr>
        <p:blipFill>
          <a:blip r:embed="rId1"/>
          <a:stretch/>
        </p:blipFill>
        <p:spPr>
          <a:xfrm>
            <a:off x="323640" y="244800"/>
            <a:ext cx="8568360" cy="6421320"/>
          </a:xfrm>
          <a:prstGeom prst="rect">
            <a:avLst/>
          </a:prstGeom>
          <a:ln w="9525">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39" name="Picture 2" descr=""/>
          <p:cNvPicPr/>
          <p:nvPr/>
        </p:nvPicPr>
        <p:blipFill>
          <a:blip r:embed="rId1"/>
          <a:stretch/>
        </p:blipFill>
        <p:spPr>
          <a:xfrm>
            <a:off x="344520" y="260640"/>
            <a:ext cx="8798760" cy="6594120"/>
          </a:xfrm>
          <a:prstGeom prst="rect">
            <a:avLst/>
          </a:prstGeom>
          <a:ln w="9525">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0" name="Picture 2" descr=""/>
          <p:cNvPicPr/>
          <p:nvPr/>
        </p:nvPicPr>
        <p:blipFill>
          <a:blip r:embed="rId1"/>
          <a:stretch/>
        </p:blipFill>
        <p:spPr>
          <a:xfrm>
            <a:off x="323640" y="258480"/>
            <a:ext cx="8589960" cy="6410160"/>
          </a:xfrm>
          <a:prstGeom prst="rect">
            <a:avLst/>
          </a:prstGeom>
          <a:ln w="9525">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1" name="Picture 2" descr=""/>
          <p:cNvPicPr/>
          <p:nvPr/>
        </p:nvPicPr>
        <p:blipFill>
          <a:blip r:embed="rId1"/>
          <a:stretch/>
        </p:blipFill>
        <p:spPr>
          <a:xfrm>
            <a:off x="251640" y="181800"/>
            <a:ext cx="8631000" cy="6486840"/>
          </a:xfrm>
          <a:prstGeom prst="rect">
            <a:avLst/>
          </a:prstGeom>
          <a:ln w="9525">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2" name="Picture 2" descr=""/>
          <p:cNvPicPr/>
          <p:nvPr/>
        </p:nvPicPr>
        <p:blipFill>
          <a:blip r:embed="rId1"/>
          <a:stretch/>
        </p:blipFill>
        <p:spPr>
          <a:xfrm>
            <a:off x="395640" y="310320"/>
            <a:ext cx="8496360" cy="6344280"/>
          </a:xfrm>
          <a:prstGeom prst="rect">
            <a:avLst/>
          </a:prstGeom>
          <a:ln w="9525">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pPr>
            <a:r>
              <a:rPr b="0" lang="pl-PL" sz="4400" spc="-1" strike="noStrike">
                <a:solidFill>
                  <a:srgbClr val="000000"/>
                </a:solidFill>
                <a:latin typeface="Calibri"/>
              </a:rPr>
              <a:t>Renta ekonomiczna</a:t>
            </a:r>
            <a:endParaRPr b="0" lang="pl-PL" sz="4400" spc="-1" strike="noStrike">
              <a:solidFill>
                <a:srgbClr val="000000"/>
              </a:solidFill>
              <a:latin typeface="Calibri"/>
            </a:endParaRPr>
          </a:p>
        </p:txBody>
      </p:sp>
      <p:sp>
        <p:nvSpPr>
          <p:cNvPr id="200" name="PlaceHolder 2"/>
          <p:cNvSpPr>
            <a:spLocks noGrp="1"/>
          </p:cNvSpPr>
          <p:nvPr>
            <p:ph/>
          </p:nvPr>
        </p:nvSpPr>
        <p:spPr>
          <a:xfrm>
            <a:off x="457200" y="1600200"/>
            <a:ext cx="8229240" cy="4525560"/>
          </a:xfrm>
          <a:prstGeom prst="rect">
            <a:avLst/>
          </a:prstGeom>
          <a:noFill/>
          <a:ln w="0">
            <a:noFill/>
          </a:ln>
        </p:spPr>
        <p:txBody>
          <a:bodyPr anchor="t">
            <a:normAutofit fontScale="93000"/>
          </a:bodyPr>
          <a:p>
            <a:pPr marL="343080" indent="-343080">
              <a:lnSpc>
                <a:spcPct val="100000"/>
              </a:lnSpc>
              <a:spcBef>
                <a:spcPts val="641"/>
              </a:spcBef>
              <a:buClr>
                <a:srgbClr val="000000"/>
              </a:buClr>
              <a:buFont typeface="Arial"/>
              <a:buChar char="•"/>
            </a:pPr>
            <a:r>
              <a:rPr b="0" lang="pl-PL" sz="3200" spc="-1" strike="noStrike">
                <a:solidFill>
                  <a:srgbClr val="000000"/>
                </a:solidFill>
                <a:latin typeface="Calibri"/>
              </a:rPr>
              <a:t>Jest to dochód uzyskiwany przez właściciela czynnika wytwórczego z tytułu jego produkcyjnego wykorzystania, który przekracza koszt alternatywny tego środka produkcji.</a:t>
            </a:r>
            <a:endParaRPr b="0" lang="pl-PL"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pl-PL" sz="3200" spc="-1" strike="noStrike">
                <a:solidFill>
                  <a:srgbClr val="000000"/>
                </a:solidFill>
                <a:latin typeface="Calibri"/>
              </a:rPr>
              <a:t>Czysta renta ekonomiczna – jest w sytuacji, gdy czynnik wytwórczy ma tylko jedno zastosowanie, a więc którego koszt alternatywny =0.</a:t>
            </a:r>
            <a:endParaRPr b="0" lang="pl-PL" sz="3200" spc="-1" strike="noStrike">
              <a:solidFill>
                <a:srgbClr val="000000"/>
              </a:solidFill>
              <a:latin typeface="Calibri"/>
            </a:endParaRPr>
          </a:p>
          <a:p>
            <a:pPr marL="343080" indent="-343080">
              <a:lnSpc>
                <a:spcPct val="100000"/>
              </a:lnSpc>
              <a:spcBef>
                <a:spcPts val="641"/>
              </a:spcBef>
              <a:buClr>
                <a:srgbClr val="000000"/>
              </a:buClr>
              <a:buFont typeface="Arial"/>
              <a:buChar char="•"/>
            </a:pPr>
            <a:r>
              <a:rPr b="0" lang="pl-PL" sz="3200" spc="-1" strike="noStrike">
                <a:solidFill>
                  <a:srgbClr val="000000"/>
                </a:solidFill>
                <a:latin typeface="Calibri"/>
              </a:rPr>
              <a:t>Quasi renta – gdy koszt alternatywny &gt;0.</a:t>
            </a:r>
            <a:endParaRPr b="0" lang="pl-PL" sz="3200" spc="-1" strike="noStrike">
              <a:solidFill>
                <a:srgbClr val="000000"/>
              </a:solidFill>
              <a:latin typeface="Calibri"/>
            </a:endParaRPr>
          </a:p>
        </p:txBody>
      </p:sp>
      <p:sp>
        <p:nvSpPr>
          <p:cNvPr id="201" name="PlaceHolder 3"/>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5F458DEA-68DF-4B06-997F-5490DB670A32}" type="slidenum">
              <a:rPr b="0" lang="pl-PL" sz="1200" spc="-1" strike="noStrike">
                <a:solidFill>
                  <a:srgbClr val="8b8b8b"/>
                </a:solidFill>
                <a:latin typeface="Calibri"/>
              </a:rPr>
              <a:t>3</a:t>
            </a:fld>
            <a:endParaRPr b="0" lang="pl-PL" sz="1200" spc="-1" strike="noStrike">
              <a:latin typeface="Times New Roman"/>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3" name="Picture 2" descr=""/>
          <p:cNvPicPr/>
          <p:nvPr/>
        </p:nvPicPr>
        <p:blipFill>
          <a:blip r:embed="rId1"/>
          <a:stretch/>
        </p:blipFill>
        <p:spPr>
          <a:xfrm>
            <a:off x="323640" y="254160"/>
            <a:ext cx="8640360" cy="6456600"/>
          </a:xfrm>
          <a:prstGeom prst="rect">
            <a:avLst/>
          </a:prstGeom>
          <a:ln w="9525">
            <a:noFill/>
          </a:ln>
        </p:spPr>
      </p:pic>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4" name="Picture 2" descr=""/>
          <p:cNvPicPr/>
          <p:nvPr/>
        </p:nvPicPr>
        <p:blipFill>
          <a:blip r:embed="rId1"/>
          <a:stretch/>
        </p:blipFill>
        <p:spPr>
          <a:xfrm>
            <a:off x="251640" y="216720"/>
            <a:ext cx="8891640" cy="6611040"/>
          </a:xfrm>
          <a:prstGeom prst="rect">
            <a:avLst/>
          </a:prstGeom>
          <a:ln w="9525">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5" name="Picture 2" descr=""/>
          <p:cNvPicPr/>
          <p:nvPr/>
        </p:nvPicPr>
        <p:blipFill>
          <a:blip r:embed="rId1"/>
          <a:stretch/>
        </p:blipFill>
        <p:spPr>
          <a:xfrm>
            <a:off x="323640" y="247320"/>
            <a:ext cx="8819640" cy="6604920"/>
          </a:xfrm>
          <a:prstGeom prst="rect">
            <a:avLst/>
          </a:prstGeom>
          <a:ln w="9525">
            <a:noFill/>
          </a:ln>
        </p:spPr>
      </p:pic>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6" name="Picture 2" descr=""/>
          <p:cNvPicPr/>
          <p:nvPr/>
        </p:nvPicPr>
        <p:blipFill>
          <a:blip r:embed="rId1"/>
          <a:stretch/>
        </p:blipFill>
        <p:spPr>
          <a:xfrm>
            <a:off x="395640" y="294480"/>
            <a:ext cx="8568360" cy="6430680"/>
          </a:xfrm>
          <a:prstGeom prst="rect">
            <a:avLst/>
          </a:prstGeom>
          <a:ln w="9525">
            <a:noFill/>
          </a:ln>
        </p:spPr>
      </p:pic>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7" name="Picture 2" descr=""/>
          <p:cNvPicPr/>
          <p:nvPr/>
        </p:nvPicPr>
        <p:blipFill>
          <a:blip r:embed="rId1"/>
          <a:stretch/>
        </p:blipFill>
        <p:spPr>
          <a:xfrm>
            <a:off x="356760" y="260640"/>
            <a:ext cx="8607240" cy="6469200"/>
          </a:xfrm>
          <a:prstGeom prst="rect">
            <a:avLst/>
          </a:prstGeom>
          <a:ln w="9525">
            <a:noFill/>
          </a:ln>
        </p:spPr>
      </p:pic>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8" name="Picture 2" descr=""/>
          <p:cNvPicPr/>
          <p:nvPr/>
        </p:nvPicPr>
        <p:blipFill>
          <a:blip r:embed="rId1"/>
          <a:stretch/>
        </p:blipFill>
        <p:spPr>
          <a:xfrm>
            <a:off x="332280" y="260640"/>
            <a:ext cx="8631360" cy="6450120"/>
          </a:xfrm>
          <a:prstGeom prst="rect">
            <a:avLst/>
          </a:prstGeom>
          <a:ln w="9525">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49" name="Picture 2" descr=""/>
          <p:cNvPicPr/>
          <p:nvPr/>
        </p:nvPicPr>
        <p:blipFill>
          <a:blip r:embed="rId1"/>
          <a:stretch/>
        </p:blipFill>
        <p:spPr>
          <a:xfrm>
            <a:off x="179640" y="146520"/>
            <a:ext cx="8963640" cy="6698520"/>
          </a:xfrm>
          <a:prstGeom prst="rect">
            <a:avLst/>
          </a:prstGeom>
          <a:ln w="9525">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0" name="Picture 2" descr=""/>
          <p:cNvPicPr/>
          <p:nvPr/>
        </p:nvPicPr>
        <p:blipFill>
          <a:blip r:embed="rId1"/>
          <a:stretch/>
        </p:blipFill>
        <p:spPr>
          <a:xfrm>
            <a:off x="323640" y="286200"/>
            <a:ext cx="8640360" cy="6391800"/>
          </a:xfrm>
          <a:prstGeom prst="rect">
            <a:avLst/>
          </a:prstGeom>
          <a:ln w="9525">
            <a:noFill/>
          </a:ln>
        </p:spPr>
      </p:pic>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1" name="Picture 2" descr=""/>
          <p:cNvPicPr/>
          <p:nvPr/>
        </p:nvPicPr>
        <p:blipFill>
          <a:blip r:embed="rId1"/>
          <a:stretch/>
        </p:blipFill>
        <p:spPr>
          <a:xfrm>
            <a:off x="251640" y="181800"/>
            <a:ext cx="8568360" cy="6440040"/>
          </a:xfrm>
          <a:prstGeom prst="rect">
            <a:avLst/>
          </a:prstGeom>
          <a:ln w="9525">
            <a:noFill/>
          </a:ln>
        </p:spPr>
      </p:pic>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2" name="Picture 2" descr=""/>
          <p:cNvPicPr/>
          <p:nvPr/>
        </p:nvPicPr>
        <p:blipFill>
          <a:blip r:embed="rId1"/>
          <a:stretch/>
        </p:blipFill>
        <p:spPr>
          <a:xfrm>
            <a:off x="251640" y="183960"/>
            <a:ext cx="8712360" cy="6543360"/>
          </a:xfrm>
          <a:prstGeom prst="rect">
            <a:avLst/>
          </a:prstGeom>
          <a:ln w="9525">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title"/>
          </p:nvPr>
        </p:nvSpPr>
        <p:spPr>
          <a:xfrm>
            <a:off x="457200" y="274680"/>
            <a:ext cx="8229240" cy="1142640"/>
          </a:xfrm>
          <a:prstGeom prst="rect">
            <a:avLst/>
          </a:prstGeom>
          <a:noFill/>
          <a:ln w="0">
            <a:noFill/>
          </a:ln>
        </p:spPr>
        <p:txBody>
          <a:bodyPr anchor="ctr">
            <a:noAutofit/>
          </a:bodyPr>
          <a:p>
            <a:pPr algn="ctr">
              <a:lnSpc>
                <a:spcPct val="100000"/>
              </a:lnSpc>
            </a:pPr>
            <a:r>
              <a:rPr b="0" lang="pl-PL" sz="4400" spc="-1" strike="noStrike">
                <a:solidFill>
                  <a:srgbClr val="000000"/>
                </a:solidFill>
                <a:latin typeface="Calibri"/>
              </a:rPr>
              <a:t>Dochód transferowy</a:t>
            </a:r>
            <a:endParaRPr b="0" lang="pl-PL" sz="4400" spc="-1" strike="noStrike">
              <a:solidFill>
                <a:srgbClr val="000000"/>
              </a:solidFill>
              <a:latin typeface="Calibri"/>
            </a:endParaRPr>
          </a:p>
        </p:txBody>
      </p:sp>
      <p:sp>
        <p:nvSpPr>
          <p:cNvPr id="203" name="PlaceHolder 2"/>
          <p:cNvSpPr>
            <a:spLocks noGrp="1"/>
          </p:cNvSpPr>
          <p:nvPr>
            <p:ph/>
          </p:nvPr>
        </p:nvSpPr>
        <p:spPr>
          <a:xfrm>
            <a:off x="457200" y="1600200"/>
            <a:ext cx="8229240" cy="4525560"/>
          </a:xfrm>
          <a:prstGeom prst="rect">
            <a:avLst/>
          </a:prstGeom>
          <a:noFill/>
          <a:ln w="0">
            <a:noFill/>
          </a:ln>
        </p:spPr>
        <p:txBody>
          <a:bodyPr anchor="t">
            <a:noAutofit/>
          </a:bodyPr>
          <a:p>
            <a:pPr marL="343080" indent="-343080">
              <a:lnSpc>
                <a:spcPct val="100000"/>
              </a:lnSpc>
              <a:spcBef>
                <a:spcPts val="641"/>
              </a:spcBef>
              <a:buClr>
                <a:srgbClr val="000000"/>
              </a:buClr>
              <a:buFont typeface="Arial"/>
              <a:buChar char="•"/>
            </a:pPr>
            <a:r>
              <a:rPr b="0" lang="pl-PL" sz="3200" spc="-1" strike="noStrike">
                <a:solidFill>
                  <a:srgbClr val="000000"/>
                </a:solidFill>
                <a:latin typeface="Calibri"/>
              </a:rPr>
              <a:t>Jest to minimalny poziom wymaganej stawki wynagrodzenia za usługę czynnika wytwórczego, potrzebny do tego, aby skłonić jego właściciela do określonej alokacji usług tego czynnika. Jego wysokość określa poziom kosztu alternatywnego danego środka produkcji.</a:t>
            </a:r>
            <a:endParaRPr b="0" lang="pl-PL" sz="3200" spc="-1" strike="noStrike">
              <a:solidFill>
                <a:srgbClr val="000000"/>
              </a:solidFill>
              <a:latin typeface="Calibri"/>
            </a:endParaRPr>
          </a:p>
        </p:txBody>
      </p:sp>
      <p:sp>
        <p:nvSpPr>
          <p:cNvPr id="204" name="PlaceHolder 3"/>
          <p:cNvSpPr>
            <a:spLocks noGrp="1"/>
          </p:cNvSpPr>
          <p:nvPr>
            <p:ph type="sldNum"/>
          </p:nvPr>
        </p:nvSpPr>
        <p:spPr>
          <a:xfrm>
            <a:off x="6553080" y="6356520"/>
            <a:ext cx="2133360" cy="364680"/>
          </a:xfrm>
          <a:prstGeom prst="rect">
            <a:avLst/>
          </a:prstGeom>
          <a:noFill/>
          <a:ln w="0">
            <a:noFill/>
          </a:ln>
        </p:spPr>
        <p:txBody>
          <a:bodyPr anchor="ctr">
            <a:noAutofit/>
          </a:bodyPr>
          <a:p>
            <a:pPr algn="r">
              <a:lnSpc>
                <a:spcPct val="100000"/>
              </a:lnSpc>
            </a:pPr>
            <a:fld id="{D87BCE62-A311-4DF8-9E71-CE404EE7955D}" type="slidenum">
              <a:rPr b="0" lang="pl-PL" sz="1200" spc="-1" strike="noStrike">
                <a:solidFill>
                  <a:srgbClr val="8b8b8b"/>
                </a:solidFill>
                <a:latin typeface="Calibri"/>
              </a:rPr>
              <a:t>3</a:t>
            </a:fld>
            <a:endParaRPr b="0" lang="pl-PL" sz="1200" spc="-1" strike="noStrike">
              <a:latin typeface="Times New Roman"/>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3" name="Picture 2" descr=""/>
          <p:cNvPicPr/>
          <p:nvPr/>
        </p:nvPicPr>
        <p:blipFill>
          <a:blip r:embed="rId1"/>
          <a:stretch/>
        </p:blipFill>
        <p:spPr>
          <a:xfrm>
            <a:off x="179640" y="144000"/>
            <a:ext cx="8784360" cy="6568920"/>
          </a:xfrm>
          <a:prstGeom prst="rect">
            <a:avLst/>
          </a:prstGeom>
          <a:ln w="9525">
            <a:noFill/>
          </a:ln>
        </p:spPr>
      </p:pic>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4" name="Picture 2" descr=""/>
          <p:cNvPicPr/>
          <p:nvPr/>
        </p:nvPicPr>
        <p:blipFill>
          <a:blip r:embed="rId1"/>
          <a:stretch/>
        </p:blipFill>
        <p:spPr>
          <a:xfrm>
            <a:off x="419760" y="332640"/>
            <a:ext cx="8544240" cy="6370920"/>
          </a:xfrm>
          <a:prstGeom prst="rect">
            <a:avLst/>
          </a:prstGeom>
          <a:ln w="9525">
            <a:noFill/>
          </a:ln>
        </p:spPr>
      </p:pic>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5" name="Picture 2" descr=""/>
          <p:cNvPicPr/>
          <p:nvPr/>
        </p:nvPicPr>
        <p:blipFill>
          <a:blip r:embed="rId1"/>
          <a:stretch/>
        </p:blipFill>
        <p:spPr>
          <a:xfrm>
            <a:off x="179640" y="169920"/>
            <a:ext cx="8712360" cy="6463800"/>
          </a:xfrm>
          <a:prstGeom prst="rect">
            <a:avLst/>
          </a:prstGeom>
          <a:ln w="9525">
            <a:noFill/>
          </a:ln>
        </p:spPr>
      </p:pic>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6" name="Picture 2" descr=""/>
          <p:cNvPicPr/>
          <p:nvPr/>
        </p:nvPicPr>
        <p:blipFill>
          <a:blip r:embed="rId1"/>
          <a:stretch/>
        </p:blipFill>
        <p:spPr>
          <a:xfrm>
            <a:off x="179640" y="149040"/>
            <a:ext cx="8784360" cy="6559560"/>
          </a:xfrm>
          <a:prstGeom prst="rect">
            <a:avLst/>
          </a:prstGeom>
          <a:ln w="9525">
            <a:noFill/>
          </a:ln>
        </p:spPr>
      </p:pic>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7" name="Picture 2" descr=""/>
          <p:cNvPicPr/>
          <p:nvPr/>
        </p:nvPicPr>
        <p:blipFill>
          <a:blip r:embed="rId1"/>
          <a:stretch/>
        </p:blipFill>
        <p:spPr>
          <a:xfrm>
            <a:off x="251640" y="167400"/>
            <a:ext cx="8712360" cy="6576480"/>
          </a:xfrm>
          <a:prstGeom prst="rect">
            <a:avLst/>
          </a:prstGeom>
          <a:ln w="9525">
            <a:noFill/>
          </a:ln>
        </p:spPr>
      </p:pic>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8" name="Picture 2" descr=""/>
          <p:cNvPicPr/>
          <p:nvPr/>
        </p:nvPicPr>
        <p:blipFill>
          <a:blip r:embed="rId1"/>
          <a:stretch/>
        </p:blipFill>
        <p:spPr>
          <a:xfrm>
            <a:off x="179640" y="167760"/>
            <a:ext cx="8712360" cy="6468120"/>
          </a:xfrm>
          <a:prstGeom prst="rect">
            <a:avLst/>
          </a:prstGeom>
          <a:ln w="9525">
            <a:noFill/>
          </a:ln>
        </p:spPr>
      </p:pic>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59" name="Picture 2" descr=""/>
          <p:cNvPicPr/>
          <p:nvPr/>
        </p:nvPicPr>
        <p:blipFill>
          <a:blip r:embed="rId1"/>
          <a:stretch/>
        </p:blipFill>
        <p:spPr>
          <a:xfrm>
            <a:off x="251640" y="167400"/>
            <a:ext cx="8712360" cy="6576480"/>
          </a:xfrm>
          <a:prstGeom prst="rect">
            <a:avLst/>
          </a:prstGeom>
          <a:ln w="9525">
            <a:noFill/>
          </a:ln>
        </p:spPr>
      </p:pic>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0" name="Picture 2" descr=""/>
          <p:cNvPicPr/>
          <p:nvPr/>
        </p:nvPicPr>
        <p:blipFill>
          <a:blip r:embed="rId1"/>
          <a:stretch/>
        </p:blipFill>
        <p:spPr>
          <a:xfrm>
            <a:off x="179640" y="124920"/>
            <a:ext cx="8712360" cy="6553080"/>
          </a:xfrm>
          <a:prstGeom prst="rect">
            <a:avLst/>
          </a:prstGeom>
          <a:ln w="9525">
            <a:noFill/>
          </a:ln>
        </p:spPr>
      </p:pic>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1" name="Picture 2" descr=""/>
          <p:cNvPicPr/>
          <p:nvPr/>
        </p:nvPicPr>
        <p:blipFill>
          <a:blip r:embed="rId1"/>
          <a:stretch/>
        </p:blipFill>
        <p:spPr>
          <a:xfrm>
            <a:off x="251640" y="188640"/>
            <a:ext cx="8712360" cy="6534000"/>
          </a:xfrm>
          <a:prstGeom prst="rect">
            <a:avLst/>
          </a:prstGeom>
          <a:ln w="9525">
            <a:noFill/>
          </a:ln>
        </p:spPr>
      </p:pic>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2" name="Picture 2" descr=""/>
          <p:cNvPicPr/>
          <p:nvPr/>
        </p:nvPicPr>
        <p:blipFill>
          <a:blip r:embed="rId1"/>
          <a:stretch/>
        </p:blipFill>
        <p:spPr>
          <a:xfrm>
            <a:off x="179640" y="120240"/>
            <a:ext cx="8712360" cy="6562440"/>
          </a:xfrm>
          <a:prstGeom prst="rect">
            <a:avLst/>
          </a:prstGeom>
          <a:ln w="9525">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title"/>
          </p:nvPr>
        </p:nvSpPr>
        <p:spPr>
          <a:xfrm>
            <a:off x="685800" y="2130480"/>
            <a:ext cx="7771680" cy="1469160"/>
          </a:xfrm>
          <a:prstGeom prst="rect">
            <a:avLst/>
          </a:prstGeom>
          <a:noFill/>
          <a:ln w="0">
            <a:noFill/>
          </a:ln>
        </p:spPr>
        <p:txBody>
          <a:bodyPr lIns="0" rIns="0" tIns="0" bIns="0" anchor="ctr">
            <a:noAutofit/>
          </a:bodyPr>
          <a:p>
            <a:pPr algn="ctr"/>
            <a:endParaRPr b="0" lang="pl-PL" sz="4400" spc="-1" strike="noStrike">
              <a:latin typeface="Arial"/>
            </a:endParaRPr>
          </a:p>
        </p:txBody>
      </p:sp>
      <p:sp>
        <p:nvSpPr>
          <p:cNvPr id="206" name="PlaceHolder 2"/>
          <p:cNvSpPr>
            <a:spLocks noGrp="1"/>
          </p:cNvSpPr>
          <p:nvPr>
            <p:ph type="subTitle"/>
          </p:nvPr>
        </p:nvSpPr>
        <p:spPr>
          <a:xfrm>
            <a:off x="1371600" y="3886200"/>
            <a:ext cx="6400080" cy="1751760"/>
          </a:xfrm>
          <a:prstGeom prst="rect">
            <a:avLst/>
          </a:prstGeom>
          <a:noFill/>
          <a:ln w="0">
            <a:noFill/>
          </a:ln>
        </p:spPr>
        <p:txBody>
          <a:bodyPr lIns="0" rIns="0" tIns="0" bIns="0" anchor="t">
            <a:noAutofit/>
          </a:bodyPr>
          <a:p>
            <a:pPr algn="ctr"/>
            <a:endParaRPr b="0" lang="pl-PL" sz="3200" spc="-1" strike="noStrike">
              <a:latin typeface="Arial"/>
            </a:endParaRPr>
          </a:p>
        </p:txBody>
      </p:sp>
      <p:pic>
        <p:nvPicPr>
          <p:cNvPr id="207" name="Picture 2" descr=""/>
          <p:cNvPicPr/>
          <p:nvPr/>
        </p:nvPicPr>
        <p:blipFill>
          <a:blip r:embed="rId1"/>
          <a:stretch/>
        </p:blipFill>
        <p:spPr>
          <a:xfrm>
            <a:off x="539640" y="413280"/>
            <a:ext cx="8136360" cy="6084360"/>
          </a:xfrm>
          <a:prstGeom prst="rect">
            <a:avLst/>
          </a:prstGeom>
          <a:ln w="9525">
            <a:noFill/>
          </a:ln>
        </p:spPr>
      </p:pic>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3" name="Picture 2" descr=""/>
          <p:cNvPicPr/>
          <p:nvPr/>
        </p:nvPicPr>
        <p:blipFill>
          <a:blip r:embed="rId1"/>
          <a:stretch/>
        </p:blipFill>
        <p:spPr>
          <a:xfrm>
            <a:off x="251640" y="188640"/>
            <a:ext cx="8640360" cy="6480000"/>
          </a:xfrm>
          <a:prstGeom prst="rect">
            <a:avLst/>
          </a:prstGeom>
          <a:ln w="9525">
            <a:noFill/>
          </a:ln>
        </p:spPr>
      </p:pic>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4" name="Picture 2" descr=""/>
          <p:cNvPicPr/>
          <p:nvPr/>
        </p:nvPicPr>
        <p:blipFill>
          <a:blip r:embed="rId1"/>
          <a:stretch/>
        </p:blipFill>
        <p:spPr>
          <a:xfrm>
            <a:off x="251640" y="221400"/>
            <a:ext cx="8712360" cy="6468120"/>
          </a:xfrm>
          <a:prstGeom prst="rect">
            <a:avLst/>
          </a:prstGeom>
          <a:ln w="9525">
            <a:noFill/>
          </a:ln>
        </p:spPr>
      </p:pic>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5" name="Picture 2" descr=""/>
          <p:cNvPicPr/>
          <p:nvPr/>
        </p:nvPicPr>
        <p:blipFill>
          <a:blip r:embed="rId1"/>
          <a:stretch/>
        </p:blipFill>
        <p:spPr>
          <a:xfrm>
            <a:off x="251640" y="183960"/>
            <a:ext cx="8712360" cy="6543360"/>
          </a:xfrm>
          <a:prstGeom prst="rect">
            <a:avLst/>
          </a:prstGeom>
          <a:ln w="9525">
            <a:noFill/>
          </a:ln>
        </p:spPr>
      </p:pic>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6" name="Picture 2" descr=""/>
          <p:cNvPicPr/>
          <p:nvPr/>
        </p:nvPicPr>
        <p:blipFill>
          <a:blip r:embed="rId1"/>
          <a:stretch/>
        </p:blipFill>
        <p:spPr>
          <a:xfrm>
            <a:off x="179640" y="151200"/>
            <a:ext cx="8712360" cy="6501240"/>
          </a:xfrm>
          <a:prstGeom prst="rect">
            <a:avLst/>
          </a:prstGeom>
          <a:ln w="9525">
            <a:noFill/>
          </a:ln>
        </p:spPr>
      </p:pic>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7" name="Picture 2" descr=""/>
          <p:cNvPicPr/>
          <p:nvPr/>
        </p:nvPicPr>
        <p:blipFill>
          <a:blip r:embed="rId1"/>
          <a:stretch/>
        </p:blipFill>
        <p:spPr>
          <a:xfrm>
            <a:off x="251640" y="202680"/>
            <a:ext cx="8640360" cy="6451920"/>
          </a:xfrm>
          <a:prstGeom prst="rect">
            <a:avLst/>
          </a:prstGeom>
          <a:ln w="9525">
            <a:noFill/>
          </a:ln>
        </p:spPr>
      </p:pic>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8" name="Picture 2" descr=""/>
          <p:cNvPicPr/>
          <p:nvPr/>
        </p:nvPicPr>
        <p:blipFill>
          <a:blip r:embed="rId1"/>
          <a:stretch/>
        </p:blipFill>
        <p:spPr>
          <a:xfrm>
            <a:off x="251640" y="190800"/>
            <a:ext cx="8568360" cy="6421320"/>
          </a:xfrm>
          <a:prstGeom prst="rect">
            <a:avLst/>
          </a:prstGeom>
          <a:ln w="9525">
            <a:noFill/>
          </a:ln>
        </p:spPr>
      </p:pic>
    </p:spTree>
  </p:cSld>
  <mc:AlternateContent>
    <mc:Choice Requires="p14">
      <p:transition spd="slow" p14:dur="2000"/>
    </mc:Choice>
    <mc:Fallback>
      <p:transition spd="slow"/>
    </mc:Fallback>
  </mc:AlternateContent>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69" name="Picture 2" descr=""/>
          <p:cNvPicPr/>
          <p:nvPr/>
        </p:nvPicPr>
        <p:blipFill>
          <a:blip r:embed="rId1"/>
          <a:stretch/>
        </p:blipFill>
        <p:spPr>
          <a:xfrm>
            <a:off x="251640" y="218880"/>
            <a:ext cx="8568360" cy="6449400"/>
          </a:xfrm>
          <a:prstGeom prst="rect">
            <a:avLst/>
          </a:prstGeom>
          <a:ln w="9525">
            <a:noFill/>
          </a:ln>
        </p:spPr>
      </p:pic>
    </p:spTree>
  </p:cSld>
  <mc:AlternateContent>
    <mc:Choice Requires="p14">
      <p:transition spd="slow" p14:dur="2000"/>
    </mc:Choice>
    <mc:Fallback>
      <p:transition spd="slow"/>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0" name="Picture 2" descr=""/>
          <p:cNvPicPr/>
          <p:nvPr/>
        </p:nvPicPr>
        <p:blipFill>
          <a:blip r:embed="rId1"/>
          <a:stretch/>
        </p:blipFill>
        <p:spPr>
          <a:xfrm>
            <a:off x="251640" y="193320"/>
            <a:ext cx="8646480" cy="6475320"/>
          </a:xfrm>
          <a:prstGeom prst="rect">
            <a:avLst/>
          </a:prstGeom>
          <a:ln w="9525">
            <a:noFill/>
          </a:ln>
        </p:spPr>
      </p:pic>
    </p:spTree>
  </p:cSld>
  <mc:AlternateContent>
    <mc:Choice Requires="p14">
      <p:transition spd="slow" p14:dur="2000"/>
    </mc:Choice>
    <mc:Fallback>
      <p:transition spd="slow"/>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1" name="Picture 2" descr=""/>
          <p:cNvPicPr/>
          <p:nvPr/>
        </p:nvPicPr>
        <p:blipFill>
          <a:blip r:embed="rId1"/>
          <a:stretch/>
        </p:blipFill>
        <p:spPr>
          <a:xfrm>
            <a:off x="251640" y="179280"/>
            <a:ext cx="8712360" cy="6553080"/>
          </a:xfrm>
          <a:prstGeom prst="rect">
            <a:avLst/>
          </a:prstGeom>
          <a:ln w="9525">
            <a:noFill/>
          </a:ln>
        </p:spPr>
      </p:pic>
    </p:spTree>
  </p:cSld>
  <mc:AlternateContent>
    <mc:Choice Requires="p14">
      <p:transition spd="slow" p14:dur="2000"/>
    </mc:Choice>
    <mc:Fallback>
      <p:transition spd="slow"/>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2" name="Picture 2" descr=""/>
          <p:cNvPicPr/>
          <p:nvPr/>
        </p:nvPicPr>
        <p:blipFill>
          <a:blip r:embed="rId1"/>
          <a:stretch/>
        </p:blipFill>
        <p:spPr>
          <a:xfrm>
            <a:off x="179640" y="146520"/>
            <a:ext cx="8784360" cy="6564240"/>
          </a:xfrm>
          <a:prstGeom prst="rect">
            <a:avLst/>
          </a:prstGeom>
          <a:ln w="9525">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09" name="Picture 2" descr=""/>
          <p:cNvPicPr/>
          <p:nvPr/>
        </p:nvPicPr>
        <p:blipFill>
          <a:blip r:embed="rId1"/>
          <a:stretch/>
        </p:blipFill>
        <p:spPr>
          <a:xfrm>
            <a:off x="98640" y="476640"/>
            <a:ext cx="8505000" cy="6438600"/>
          </a:xfrm>
          <a:prstGeom prst="rect">
            <a:avLst/>
          </a:prstGeom>
          <a:ln w="9525">
            <a:noFill/>
          </a:ln>
        </p:spPr>
      </p:pic>
    </p:spTree>
  </p:cSld>
  <mc:AlternateContent>
    <mc:Choice Requires="p14">
      <p:transition spd="slow" p14:dur="2000"/>
    </mc:Choice>
    <mc:Fallback>
      <p:transition spd="slow"/>
    </mc:Fallback>
  </mc:AlternateContent>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3" name="Picture 2" descr=""/>
          <p:cNvPicPr/>
          <p:nvPr/>
        </p:nvPicPr>
        <p:blipFill>
          <a:blip r:embed="rId1"/>
          <a:stretch/>
        </p:blipFill>
        <p:spPr>
          <a:xfrm>
            <a:off x="251640" y="190800"/>
            <a:ext cx="8640360" cy="6475320"/>
          </a:xfrm>
          <a:prstGeom prst="rect">
            <a:avLst/>
          </a:prstGeom>
          <a:ln w="9525">
            <a:noFill/>
          </a:ln>
        </p:spPr>
      </p:pic>
    </p:spTree>
  </p:cSld>
  <mc:AlternateContent>
    <mc:Choice Requires="p14">
      <p:transition spd="slow" p14:dur="2000"/>
    </mc:Choice>
    <mc:Fallback>
      <p:transition spd="slow"/>
    </mc:Fallback>
  </mc:AlternateContent>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4" name="Picture 2" descr=""/>
          <p:cNvPicPr/>
          <p:nvPr/>
        </p:nvPicPr>
        <p:blipFill>
          <a:blip r:embed="rId1"/>
          <a:stretch/>
        </p:blipFill>
        <p:spPr>
          <a:xfrm>
            <a:off x="179640" y="134640"/>
            <a:ext cx="8784360" cy="6588000"/>
          </a:xfrm>
          <a:prstGeom prst="rect">
            <a:avLst/>
          </a:prstGeom>
          <a:ln w="9525">
            <a:noFill/>
          </a:ln>
        </p:spPr>
      </p:pic>
    </p:spTree>
  </p:cSld>
  <mc:AlternateContent>
    <mc:Choice Requires="p14">
      <p:transition spd="slow" p14:dur="2000"/>
    </mc:Choice>
    <mc:Fallback>
      <p:transition spd="slow"/>
    </mc:Fallback>
  </mc:AlternateContent>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5" name="Picture 2" descr=""/>
          <p:cNvPicPr/>
          <p:nvPr/>
        </p:nvPicPr>
        <p:blipFill>
          <a:blip r:embed="rId1"/>
          <a:stretch/>
        </p:blipFill>
        <p:spPr>
          <a:xfrm>
            <a:off x="251640" y="181800"/>
            <a:ext cx="8640360" cy="6494040"/>
          </a:xfrm>
          <a:prstGeom prst="rect">
            <a:avLst/>
          </a:prstGeom>
          <a:ln w="9525">
            <a:noFill/>
          </a:ln>
        </p:spPr>
      </p:pic>
    </p:spTree>
  </p:cSld>
  <mc:AlternateContent>
    <mc:Choice Requires="p14">
      <p:transition spd="slow" p14:dur="2000"/>
    </mc:Choice>
    <mc:Fallback>
      <p:transition spd="slow"/>
    </mc:Fallback>
  </mc:AlternateContent>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6" name="Picture 2" descr=""/>
          <p:cNvPicPr/>
          <p:nvPr/>
        </p:nvPicPr>
        <p:blipFill>
          <a:blip r:embed="rId1"/>
          <a:stretch/>
        </p:blipFill>
        <p:spPr>
          <a:xfrm>
            <a:off x="179640" y="153720"/>
            <a:ext cx="8784360" cy="6550200"/>
          </a:xfrm>
          <a:prstGeom prst="rect">
            <a:avLst/>
          </a:prstGeom>
          <a:ln w="9525">
            <a:noFill/>
          </a:ln>
        </p:spPr>
      </p:pic>
    </p:spTree>
  </p:cSld>
  <mc:AlternateContent>
    <mc:Choice Requires="p14">
      <p:transition spd="slow" p14:dur="2000"/>
    </mc:Choice>
    <mc:Fallback>
      <p:transition spd="slow"/>
    </mc:Fallback>
  </mc:AlternateContent>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7" name="Picture 2" descr=""/>
          <p:cNvPicPr/>
          <p:nvPr/>
        </p:nvPicPr>
        <p:blipFill>
          <a:blip r:embed="rId1"/>
          <a:stretch/>
        </p:blipFill>
        <p:spPr>
          <a:xfrm>
            <a:off x="323640" y="231120"/>
            <a:ext cx="8568360" cy="6449400"/>
          </a:xfrm>
          <a:prstGeom prst="rect">
            <a:avLst/>
          </a:prstGeom>
          <a:ln w="9525">
            <a:noFill/>
          </a:ln>
        </p:spPr>
      </p:pic>
    </p:spTree>
  </p:cSld>
  <mc:AlternateContent>
    <mc:Choice Requires="p14">
      <p:transition spd="slow" p14:dur="2000"/>
    </mc:Choice>
    <mc:Fallback>
      <p:transition spd="slow"/>
    </mc:Fallback>
  </mc:AlternateContent>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8" name="Picture 2" descr=""/>
          <p:cNvPicPr/>
          <p:nvPr/>
        </p:nvPicPr>
        <p:blipFill>
          <a:blip r:embed="rId1"/>
          <a:stretch/>
        </p:blipFill>
        <p:spPr>
          <a:xfrm>
            <a:off x="323640" y="256320"/>
            <a:ext cx="8640360" cy="6451920"/>
          </a:xfrm>
          <a:prstGeom prst="rect">
            <a:avLst/>
          </a:prstGeom>
          <a:ln w="9525">
            <a:noFill/>
          </a:ln>
        </p:spPr>
      </p:pic>
    </p:spTree>
  </p:cSld>
  <mc:AlternateContent>
    <mc:Choice Requires="p14">
      <p:transition spd="slow" p14:dur="2000"/>
    </mc:Choice>
    <mc:Fallback>
      <p:transition spd="slow"/>
    </mc:Fallback>
  </mc:AlternateContent>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79" name="Picture 2" descr=""/>
          <p:cNvPicPr/>
          <p:nvPr/>
        </p:nvPicPr>
        <p:blipFill>
          <a:blip r:embed="rId1"/>
          <a:stretch/>
        </p:blipFill>
        <p:spPr>
          <a:xfrm>
            <a:off x="251640" y="183960"/>
            <a:ext cx="8891640" cy="6678360"/>
          </a:xfrm>
          <a:prstGeom prst="rect">
            <a:avLst/>
          </a:prstGeom>
          <a:ln w="9525">
            <a:noFill/>
          </a:ln>
        </p:spPr>
      </p:pic>
    </p:spTree>
  </p:cSld>
  <mc:AlternateContent>
    <mc:Choice Requires="p14">
      <p:transition spd="slow" p14:dur="2000"/>
    </mc:Choice>
    <mc:Fallback>
      <p:transition spd="slow"/>
    </mc:Fallback>
  </mc:AlternateContent>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0" name="Picture 2" descr=""/>
          <p:cNvPicPr/>
          <p:nvPr/>
        </p:nvPicPr>
        <p:blipFill>
          <a:blip r:embed="rId1"/>
          <a:stretch/>
        </p:blipFill>
        <p:spPr>
          <a:xfrm>
            <a:off x="179640" y="127440"/>
            <a:ext cx="8712360" cy="6548040"/>
          </a:xfrm>
          <a:prstGeom prst="rect">
            <a:avLst/>
          </a:prstGeom>
          <a:ln w="9525">
            <a:noFill/>
          </a:ln>
        </p:spPr>
      </p:pic>
    </p:spTree>
  </p:cSld>
  <mc:AlternateContent>
    <mc:Choice Requires="p14">
      <p:transition spd="slow" p14:dur="2000"/>
    </mc:Choice>
    <mc:Fallback>
      <p:transition spd="slow"/>
    </mc:Fallback>
  </mc:AlternateContent>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81" name="Picture 2" descr=""/>
          <p:cNvPicPr/>
          <p:nvPr/>
        </p:nvPicPr>
        <p:blipFill>
          <a:blip r:embed="rId1"/>
          <a:stretch/>
        </p:blipFill>
        <p:spPr>
          <a:xfrm>
            <a:off x="251640" y="200160"/>
            <a:ext cx="8640360" cy="6456600"/>
          </a:xfrm>
          <a:prstGeom prst="rect">
            <a:avLst/>
          </a:prstGeom>
          <a:ln w="9525">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11" name="Picture 2" descr=""/>
          <p:cNvPicPr/>
          <p:nvPr/>
        </p:nvPicPr>
        <p:blipFill>
          <a:blip r:embed="rId1"/>
          <a:stretch/>
        </p:blipFill>
        <p:spPr>
          <a:xfrm>
            <a:off x="323640" y="188640"/>
            <a:ext cx="8649720" cy="6477840"/>
          </a:xfrm>
          <a:prstGeom prst="rect">
            <a:avLst/>
          </a:prstGeom>
          <a:ln w="9525">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457200" y="274680"/>
            <a:ext cx="8228880" cy="1142280"/>
          </a:xfrm>
          <a:prstGeom prst="rect">
            <a:avLst/>
          </a:prstGeom>
          <a:noFill/>
          <a:ln w="0">
            <a:noFill/>
          </a:ln>
        </p:spPr>
        <p:txBody>
          <a:bodyPr lIns="90000" rIns="90000" tIns="45000" bIns="45000" anchor="ctr">
            <a:noAutofit/>
          </a:bodyPr>
          <a:p>
            <a:pPr algn="ctr"/>
            <a:endParaRPr b="0" lang="pl-PL" sz="4400" spc="-1" strike="noStrike">
              <a:latin typeface="Arial"/>
            </a:endParaRPr>
          </a:p>
        </p:txBody>
      </p:sp>
      <p:pic>
        <p:nvPicPr>
          <p:cNvPr id="213" name="Picture 2" descr=""/>
          <p:cNvPicPr/>
          <p:nvPr/>
        </p:nvPicPr>
        <p:blipFill>
          <a:blip r:embed="rId1"/>
          <a:stretch/>
        </p:blipFill>
        <p:spPr>
          <a:xfrm>
            <a:off x="230040" y="404640"/>
            <a:ext cx="8447040" cy="6307560"/>
          </a:xfrm>
          <a:prstGeom prst="rect">
            <a:avLst/>
          </a:prstGeom>
          <a:ln w="9525">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4" name="Picture 1" descr=""/>
          <p:cNvPicPr/>
          <p:nvPr/>
        </p:nvPicPr>
        <p:blipFill>
          <a:blip r:embed="rId1"/>
          <a:stretch/>
        </p:blipFill>
        <p:spPr>
          <a:xfrm>
            <a:off x="284400" y="980640"/>
            <a:ext cx="8826480" cy="5040000"/>
          </a:xfrm>
          <a:prstGeom prst="rect">
            <a:avLst/>
          </a:prstGeom>
          <a:ln w="0">
            <a:noFill/>
          </a:ln>
        </p:spPr>
      </p:pic>
      <p:sp>
        <p:nvSpPr>
          <p:cNvPr id="215" name="PlaceHolder 1"/>
          <p:cNvSpPr>
            <a:spLocks noGrp="1"/>
          </p:cNvSpPr>
          <p:nvPr>
            <p:ph type="sldNum"/>
          </p:nvPr>
        </p:nvSpPr>
        <p:spPr>
          <a:xfrm>
            <a:off x="6553080" y="6356520"/>
            <a:ext cx="2133000" cy="364320"/>
          </a:xfrm>
          <a:prstGeom prst="rect">
            <a:avLst/>
          </a:prstGeom>
          <a:noFill/>
          <a:ln w="0">
            <a:noFill/>
          </a:ln>
        </p:spPr>
        <p:txBody>
          <a:bodyPr lIns="90000" rIns="90000" tIns="45000" bIns="45000" anchor="ctr">
            <a:noAutofit/>
          </a:bodyPr>
          <a:p>
            <a:pPr algn="r">
              <a:lnSpc>
                <a:spcPct val="100000"/>
              </a:lnSpc>
            </a:pPr>
            <a:fld id="{6E37CB0B-2BDE-43F3-B71F-88BBA69F01CB}" type="slidenum">
              <a:rPr b="0" lang="pl-PL" sz="1200" spc="-1" strike="noStrike">
                <a:solidFill>
                  <a:srgbClr val="8b8b8b"/>
                </a:solidFill>
                <a:latin typeface="Calibri"/>
              </a:rPr>
              <a:t>3</a:t>
            </a:fld>
            <a:endParaRPr b="0" lang="pl-PL" sz="1200" spc="-1" strike="noStrike">
              <a:latin typeface="Times New Roman"/>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52</TotalTime>
  <Application>LibreOffice/7.2.2.2$Windows_X86_64 LibreOffice_project/02b2acce88a210515b4a5bb2e46cbfb63fe97d56</Application>
  <AppVersion>15.0000</AppVersion>
  <Words>0</Words>
  <Paragraphs>0</Paragraphs>
  <Company>Hewlett-Packard</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2018-01-31T19:34:16Z</dcterms:created>
  <dc:creator>HP250G4</dc:creator>
  <dc:description/>
  <dc:language>pl-PL</dc:language>
  <cp:lastModifiedBy/>
  <dcterms:modified xsi:type="dcterms:W3CDTF">2022-01-10T19:50:11Z</dcterms:modified>
  <cp:revision>6</cp:revision>
  <dc:subject/>
  <dc:title>Slajd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Pokaz na ekranie (4:3)</vt:lpwstr>
  </property>
  <property fmtid="{D5CDD505-2E9C-101B-9397-08002B2CF9AE}" pid="3" name="Slides">
    <vt:i4>63</vt:i4>
  </property>
</Properties>
</file>