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457" r:id="rId11"/>
    <p:sldId id="271" r:id="rId12"/>
    <p:sldId id="259" r:id="rId13"/>
    <p:sldId id="260" r:id="rId14"/>
    <p:sldId id="261" r:id="rId15"/>
    <p:sldId id="262" r:id="rId16"/>
    <p:sldId id="263" r:id="rId17"/>
    <p:sldId id="458" r:id="rId18"/>
    <p:sldId id="459" r:id="rId19"/>
    <p:sldId id="460" r:id="rId20"/>
    <p:sldId id="461" r:id="rId21"/>
    <p:sldId id="452" r:id="rId22"/>
    <p:sldId id="462" r:id="rId23"/>
    <p:sldId id="272" r:id="rId24"/>
    <p:sldId id="273" r:id="rId25"/>
    <p:sldId id="415" r:id="rId26"/>
    <p:sldId id="416" r:id="rId27"/>
    <p:sldId id="417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3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34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32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30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0818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12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92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38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287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0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47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31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797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6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0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6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4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0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8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7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9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7</a:t>
            </a:r>
          </a:p>
          <a:p>
            <a:r>
              <a:rPr lang="pl-PL" dirty="0"/>
              <a:t>EESRS1-1111, EESRS1-1112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13635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6876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230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37610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3996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0558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4696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556792"/>
            <a:ext cx="11014229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samorządu terytorialnego – rozstrzyga wspólny dla nich organ wyższego stopnia, a w jego braku – sąd administracyjny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kierownikami służb, inspekcji i straży administracji zespolonej tego samego powiatu, działających w imieniu własnym lub w imieniu starosty – rozstrzyga starosta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zespolonej w jednym województwie – rozstrzyga wojewoda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w różnych województwach w sprawach należących do zadań administracji rządowej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wojewodami oraz organami administracji zespolonej w różnych województwach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wojewodą a organami administracji niezespolonej – rozstrzyga minister właściwy do spraw administracji publicznej po porozumieniu z organem sprawującym nadzór nad organem pozostającym w sporze z wojewodą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innymi organami administracji publicznej – rozstrzyga wspólny dla nich organ wyższego stopnia, a w razie braku takiego organu –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publicznej, gdy jednym z nich jest minister – rozstrzyga Prezes Rady Ministrów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5317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a organami administracji rządowej – rozstrzyga sąd administracyjny, dokładnie Naczelny Sąd Administracyjny</a:t>
            </a:r>
          </a:p>
        </p:txBody>
      </p:sp>
    </p:spTree>
    <p:extLst>
      <p:ext uri="{BB962C8B-B14F-4D97-AF65-F5344CB8AC3E}">
        <p14:creationId xmlns:p14="http://schemas.microsoft.com/office/powerpoint/2010/main" val="91729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pozostające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Administracja – </a:t>
            </a:r>
            <a:r>
              <a:rPr lang="pl-PL" sz="1600" dirty="0"/>
              <a:t>zarządzanie państwem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Istota i przedmiot prawa administracyjnego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struktura i kompetencje organów administracji publicznej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stosunki prawne powstające w toku wykonawczo-zarządczej działalności tych organów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Prawo administracyjne obejmuje przepisy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struktury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regulujące tok postępowania czy też działania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sposobu załatwiania poszczególnych rodzajów spraw</a:t>
            </a:r>
          </a:p>
        </p:txBody>
      </p:sp>
    </p:spTree>
    <p:extLst>
      <p:ext uri="{BB962C8B-B14F-4D97-AF65-F5344CB8AC3E}">
        <p14:creationId xmlns:p14="http://schemas.microsoft.com/office/powerpoint/2010/main" val="117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FF9C8-4E8C-A2FE-CFFB-B32DE7831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32CA9D-703A-E7DC-4F7D-36548FC5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*w postępowaniu cywilnym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1E9F3-A13A-113F-D96E-5D84E65A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sędziego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w linii prostej, krewnych bocznych do czwartego stopnia i powinowatych bocznych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był lub jeszcze jest pełnomocnikiem albo był radcą prawnym jednej ze stron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w instancji niższej brał udział w wydaniu zaskarżonego orzeczenia oraz w sprawach o ważność aktu prawnego z jego udziałem sporządzonego lub przez niego rozpoznanego, a także w sprawach, w których występował jako prokurator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 odszkodowanie z tytułu szkody wyrządzonej przez wydanie prawomocnego orzeczenia niezgodnego z prawem, jeżeli brał udział w wydaniu tego orzeczenia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brał udział w wydaniu orzeczenia objętego skargą o wznowienie postępowania lub skargą nadzwyczajną, nie może orzekać co do tej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sędziego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3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24316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Strona postępowania – </a:t>
            </a:r>
            <a:r>
              <a:rPr lang="pl-PL" sz="1600" dirty="0"/>
              <a:t>podmiot, którego praw lub obowiązków dotyczy postępowanie administracyjne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prawna i zdolność do czynności prawnych </a:t>
            </a:r>
            <a:r>
              <a:rPr lang="pl-PL" sz="1600" dirty="0"/>
              <a:t>– oceniana wg przepisów kodeksu cywilnego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Pełnomocnik – </a:t>
            </a:r>
            <a:r>
              <a:rPr lang="pl-PL" sz="1600" dirty="0"/>
              <a:t>może nim być każda osoba mająca zdolność do czynności prawnych. Pełnomocnik może działać na podstawie pisemnego pełnomocnictwa lub udzielonego ustnie do protokołu. 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957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Uczestnicy na prawach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organizacja społeczna – gdy postępowanie dotyczy osoby trzeciej, udział organizacji jest uzasadniony jej celami statutowymi, udział organizacji jest uzasadniony interesem społecznym (dopuszczenie do postępowania w drodze postanowienia)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prokurator – celem udziału prokuratora jest usunięcie stanu niezgodnego z prawem (ochrona praworządności)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Obywatelskich – celem udziału RPO jest ochrona wolności i praw człowieka i obywatela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Dziecka – celem udziału RPD jest ochrona praw osób małoletnich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Uczestnicy na prawach strony mają uprawnienia procesowe takie jak strona, choć postępowanie nie dotyczy ich uprawnień i obowiązków. </a:t>
            </a:r>
          </a:p>
        </p:txBody>
      </p:sp>
    </p:spTree>
    <p:extLst>
      <p:ext uri="{BB962C8B-B14F-4D97-AF65-F5344CB8AC3E}">
        <p14:creationId xmlns:p14="http://schemas.microsoft.com/office/powerpoint/2010/main" val="37322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065" y="1752600"/>
            <a:ext cx="10579331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*wszystkie podmioty zarejestrowane w KRS i w CEIDG muszą posiadać adres w bazie adresów do doręczeń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79" y="1700808"/>
            <a:ext cx="10529455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– 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– 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Potwierdzenie odbioru pisma – własny podpis ze wskazaniem daty doręczenia</a:t>
            </a:r>
          </a:p>
          <a:p>
            <a:pPr marL="114300" indent="0" algn="just">
              <a:buNone/>
            </a:pPr>
            <a:r>
              <a:rPr lang="pl-PL" sz="1600" dirty="0"/>
              <a:t>W przypadku doręczenia na adres elektroniczny – wygenerowanie dla organu przez operatora informacji o odebraniu pisma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organów administracji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kolegialne i jednoosobowe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centralne i terenowe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kompetencji ogólnej i szczególnej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87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Stosunek administracyjnoprawny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jedną ze stron stosunku jest organ – konsekwencją tego jest </a:t>
            </a:r>
            <a:r>
              <a:rPr lang="pl-PL" sz="1600" dirty="0" err="1"/>
              <a:t>nierównorzędność</a:t>
            </a:r>
            <a:r>
              <a:rPr lang="pl-PL" sz="1600" dirty="0"/>
              <a:t> podmiotów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przedmiotem są sprawy należące do kompetencji organów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powstaje najczęściej z mocy aktów administracyjnych pomiędzy organem wydającym akt i adresatem aktu</a:t>
            </a:r>
          </a:p>
        </p:txBody>
      </p:sp>
    </p:spTree>
    <p:extLst>
      <p:ext uri="{BB962C8B-B14F-4D97-AF65-F5344CB8AC3E}">
        <p14:creationId xmlns:p14="http://schemas.microsoft.com/office/powerpoint/2010/main" val="16006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Prawne formy działania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stanowienie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porozumień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działalności społeczno-organizatorskiej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wykonywanie czynności materialno-technicznych</a:t>
            </a:r>
          </a:p>
        </p:txBody>
      </p:sp>
    </p:spTree>
    <p:extLst>
      <p:ext uri="{BB962C8B-B14F-4D97-AF65-F5344CB8AC3E}">
        <p14:creationId xmlns:p14="http://schemas.microsoft.com/office/powerpoint/2010/main" val="363182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 administracyjny – </a:t>
            </a:r>
            <a:r>
              <a:rPr lang="pl-PL" sz="1600" dirty="0"/>
              <a:t> to wydawany w postępowaniu administracyjnym jednostronny władczy akt woli organu administracji publicznej, rozstrzygający w całości lub w części konkretną sprawę co do istoty, skierowany do oznaczonego adresata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7407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Elementy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 aktu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powołanie podstawy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i stanowisko służbowe urzędnika</a:t>
            </a:r>
          </a:p>
        </p:txBody>
      </p:sp>
    </p:spTree>
    <p:extLst>
      <p:ext uri="{BB962C8B-B14F-4D97-AF65-F5344CB8AC3E}">
        <p14:creationId xmlns:p14="http://schemas.microsoft.com/office/powerpoint/2010/main" val="20601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zewnętrzne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wewnętrzne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deklaratywne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konstytutywne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</a:t>
            </a:r>
          </a:p>
        </p:txBody>
      </p:sp>
    </p:spTree>
    <p:extLst>
      <p:ext uri="{BB962C8B-B14F-4D97-AF65-F5344CB8AC3E}">
        <p14:creationId xmlns:p14="http://schemas.microsoft.com/office/powerpoint/2010/main" val="27488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Warunki ważności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wydany na podstawie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pochodzi od właściwego organu i mieści się w granicach jego kompetencji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wydawany jest po przeprowadzeniu postępowania</a:t>
            </a:r>
          </a:p>
        </p:txBody>
      </p:sp>
    </p:spTree>
    <p:extLst>
      <p:ext uri="{BB962C8B-B14F-4D97-AF65-F5344CB8AC3E}">
        <p14:creationId xmlns:p14="http://schemas.microsoft.com/office/powerpoint/2010/main" val="707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1934</Words>
  <Application>Microsoft Office PowerPoint</Application>
  <PresentationFormat>Panoramiczny</PresentationFormat>
  <Paragraphs>227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postępowanie administracyjne Zasady postępowania administracyjnego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*w postępowaniu cywilnym przed sądem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2024-11-28T19:36:35Z</dcterms:created>
  <dcterms:modified xsi:type="dcterms:W3CDTF">2024-11-28T19:37:25Z</dcterms:modified>
</cp:coreProperties>
</file>