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8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68" r:id="rId14"/>
    <p:sldId id="269" r:id="rId15"/>
    <p:sldId id="551" r:id="rId16"/>
    <p:sldId id="552" r:id="rId17"/>
    <p:sldId id="553" r:id="rId18"/>
    <p:sldId id="554" r:id="rId19"/>
    <p:sldId id="555" r:id="rId20"/>
    <p:sldId id="556" r:id="rId21"/>
    <p:sldId id="557" r:id="rId22"/>
    <p:sldId id="558" r:id="rId23"/>
    <p:sldId id="559" r:id="rId24"/>
    <p:sldId id="560" r:id="rId25"/>
    <p:sldId id="561" r:id="rId26"/>
    <p:sldId id="562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EACF7E-63E1-4FFA-A3DD-761CC3E09C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AD681A-37C5-4B2D-BF65-5E23FC9C5C79}">
      <dgm:prSet phldrT="[Tekst]" custT="1"/>
      <dgm:spPr/>
      <dgm:t>
        <a:bodyPr/>
        <a:lstStyle/>
        <a:p>
          <a:r>
            <a:rPr lang="pl-PL" sz="1400" b="1" dirty="0"/>
            <a:t>Zdarzenia </a:t>
          </a:r>
        </a:p>
        <a:p>
          <a:r>
            <a:rPr lang="pl-PL" sz="1400" b="1" dirty="0"/>
            <a:t>prawne</a:t>
          </a:r>
        </a:p>
      </dgm:t>
    </dgm:pt>
    <dgm:pt modelId="{552B762F-6F52-4849-A839-651B1BC67608}" type="parTrans" cxnId="{AD017A06-B11F-4168-93CA-00EF88ABFF75}">
      <dgm:prSet/>
      <dgm:spPr/>
      <dgm:t>
        <a:bodyPr/>
        <a:lstStyle/>
        <a:p>
          <a:endParaRPr lang="pl-PL"/>
        </a:p>
      </dgm:t>
    </dgm:pt>
    <dgm:pt modelId="{5AE4439B-5163-489D-9B6B-ABA37766745A}" type="sibTrans" cxnId="{AD017A06-B11F-4168-93CA-00EF88ABFF75}">
      <dgm:prSet/>
      <dgm:spPr/>
      <dgm:t>
        <a:bodyPr/>
        <a:lstStyle/>
        <a:p>
          <a:endParaRPr lang="pl-PL"/>
        </a:p>
      </dgm:t>
    </dgm:pt>
    <dgm:pt modelId="{33CAEFFE-6AF0-46F3-9A61-9D5DF4AA0C20}">
      <dgm:prSet phldrT="[Tekst]" custT="1"/>
      <dgm:spPr/>
      <dgm:t>
        <a:bodyPr/>
        <a:lstStyle/>
        <a:p>
          <a:r>
            <a:rPr lang="pl-PL" sz="1400" b="1" dirty="0"/>
            <a:t>działania</a:t>
          </a:r>
        </a:p>
      </dgm:t>
    </dgm:pt>
    <dgm:pt modelId="{5FFF1F0A-868F-4F33-A5ED-288E7CCAD44F}" type="parTrans" cxnId="{82624E6E-5755-4966-970F-1663F48B3F31}">
      <dgm:prSet/>
      <dgm:spPr/>
      <dgm:t>
        <a:bodyPr/>
        <a:lstStyle/>
        <a:p>
          <a:endParaRPr lang="pl-PL"/>
        </a:p>
      </dgm:t>
    </dgm:pt>
    <dgm:pt modelId="{880D5034-2A18-4ACF-8E1A-7CEF9447B4CC}" type="sibTrans" cxnId="{82624E6E-5755-4966-970F-1663F48B3F31}">
      <dgm:prSet/>
      <dgm:spPr/>
      <dgm:t>
        <a:bodyPr/>
        <a:lstStyle/>
        <a:p>
          <a:endParaRPr lang="pl-PL"/>
        </a:p>
      </dgm:t>
    </dgm:pt>
    <dgm:pt modelId="{F37DA41E-11DC-4E9E-8A66-3BBC2396DF07}">
      <dgm:prSet phldrT="[Tekst]" custT="1"/>
      <dgm:spPr/>
      <dgm:t>
        <a:bodyPr/>
        <a:lstStyle/>
        <a:p>
          <a:r>
            <a:rPr lang="pl-PL" sz="1400" b="1" dirty="0"/>
            <a:t>czyny</a:t>
          </a:r>
        </a:p>
      </dgm:t>
    </dgm:pt>
    <dgm:pt modelId="{C6BA1571-8741-489A-A532-F1889D29B12D}" type="parTrans" cxnId="{848AF573-7063-4E80-9CC3-58CC6AA22703}">
      <dgm:prSet/>
      <dgm:spPr/>
      <dgm:t>
        <a:bodyPr/>
        <a:lstStyle/>
        <a:p>
          <a:endParaRPr lang="pl-PL"/>
        </a:p>
      </dgm:t>
    </dgm:pt>
    <dgm:pt modelId="{1ACDD2EC-A65F-4247-86ED-D234231FB8EF}" type="sibTrans" cxnId="{848AF573-7063-4E80-9CC3-58CC6AA22703}">
      <dgm:prSet/>
      <dgm:spPr/>
      <dgm:t>
        <a:bodyPr/>
        <a:lstStyle/>
        <a:p>
          <a:endParaRPr lang="pl-PL"/>
        </a:p>
      </dgm:t>
    </dgm:pt>
    <dgm:pt modelId="{408E6257-FC4C-4D11-B7C5-6E8E428B9A8C}">
      <dgm:prSet phldrT="[Tekst]" custT="1"/>
      <dgm:spPr/>
      <dgm:t>
        <a:bodyPr/>
        <a:lstStyle/>
        <a:p>
          <a:r>
            <a:rPr lang="pl-PL" sz="1400" b="1" dirty="0"/>
            <a:t>akty prawne</a:t>
          </a:r>
        </a:p>
      </dgm:t>
    </dgm:pt>
    <dgm:pt modelId="{59E5241B-6BC2-44DE-8C1E-91F6E0D9E13A}" type="parTrans" cxnId="{CF280F25-F896-4D0A-A46C-5F096D388709}">
      <dgm:prSet/>
      <dgm:spPr/>
      <dgm:t>
        <a:bodyPr/>
        <a:lstStyle/>
        <a:p>
          <a:endParaRPr lang="pl-PL"/>
        </a:p>
      </dgm:t>
    </dgm:pt>
    <dgm:pt modelId="{876B9880-08DF-47E9-8944-A85B54CD6554}" type="sibTrans" cxnId="{CF280F25-F896-4D0A-A46C-5F096D388709}">
      <dgm:prSet/>
      <dgm:spPr/>
      <dgm:t>
        <a:bodyPr/>
        <a:lstStyle/>
        <a:p>
          <a:endParaRPr lang="pl-PL"/>
        </a:p>
      </dgm:t>
    </dgm:pt>
    <dgm:pt modelId="{C22051D4-8497-4C01-AF6E-E26FC08490A8}">
      <dgm:prSet phldrT="[Tekst]" custT="1"/>
      <dgm:spPr/>
      <dgm:t>
        <a:bodyPr/>
        <a:lstStyle/>
        <a:p>
          <a:r>
            <a:rPr lang="pl-PL" sz="1200" b="1" dirty="0"/>
            <a:t>zdarzenia </a:t>
          </a:r>
        </a:p>
        <a:p>
          <a:r>
            <a:rPr lang="pl-PL" sz="1200" b="1" dirty="0"/>
            <a:t>sensu stricto</a:t>
          </a:r>
        </a:p>
      </dgm:t>
    </dgm:pt>
    <dgm:pt modelId="{16C14A02-EE83-45F2-BD08-D1D38E8F50B4}" type="parTrans" cxnId="{0201FDB2-B4EA-4A8E-A4C9-45753DED069D}">
      <dgm:prSet/>
      <dgm:spPr/>
      <dgm:t>
        <a:bodyPr/>
        <a:lstStyle/>
        <a:p>
          <a:endParaRPr lang="pl-PL"/>
        </a:p>
      </dgm:t>
    </dgm:pt>
    <dgm:pt modelId="{FF37D1B0-F625-4D2D-8038-29787FD7C7E2}" type="sibTrans" cxnId="{0201FDB2-B4EA-4A8E-A4C9-45753DED069D}">
      <dgm:prSet/>
      <dgm:spPr/>
      <dgm:t>
        <a:bodyPr/>
        <a:lstStyle/>
        <a:p>
          <a:endParaRPr lang="pl-PL"/>
        </a:p>
      </dgm:t>
    </dgm:pt>
    <dgm:pt modelId="{31919DBE-636A-4244-92A9-E232CF506DDA}">
      <dgm:prSet custT="1"/>
      <dgm:spPr/>
      <dgm:t>
        <a:bodyPr/>
        <a:lstStyle/>
        <a:p>
          <a:r>
            <a:rPr lang="pl-PL" sz="1400" b="1" baseline="0" dirty="0"/>
            <a:t>dozwolone</a:t>
          </a:r>
        </a:p>
      </dgm:t>
    </dgm:pt>
    <dgm:pt modelId="{D8DD6369-9ED8-43B2-AB57-D87A522937EF}" type="parTrans" cxnId="{D9FD38F7-ABBE-4991-B19C-CC1804A4E88A}">
      <dgm:prSet/>
      <dgm:spPr/>
      <dgm:t>
        <a:bodyPr/>
        <a:lstStyle/>
        <a:p>
          <a:endParaRPr lang="pl-PL"/>
        </a:p>
      </dgm:t>
    </dgm:pt>
    <dgm:pt modelId="{7BA011CB-A016-4D5C-B255-BAFB425563E3}" type="sibTrans" cxnId="{D9FD38F7-ABBE-4991-B19C-CC1804A4E88A}">
      <dgm:prSet/>
      <dgm:spPr/>
      <dgm:t>
        <a:bodyPr/>
        <a:lstStyle/>
        <a:p>
          <a:endParaRPr lang="pl-PL"/>
        </a:p>
      </dgm:t>
    </dgm:pt>
    <dgm:pt modelId="{1BD138B4-9581-4C2C-A2DD-8E93BF27BE16}">
      <dgm:prSet custT="1"/>
      <dgm:spPr/>
      <dgm:t>
        <a:bodyPr/>
        <a:lstStyle/>
        <a:p>
          <a:r>
            <a:rPr lang="pl-PL" sz="1400" b="1" baseline="0" dirty="0"/>
            <a:t>niedozwolone</a:t>
          </a:r>
        </a:p>
      </dgm:t>
    </dgm:pt>
    <dgm:pt modelId="{84FC0529-37E0-4764-B541-644BFECD908B}" type="parTrans" cxnId="{0D4FFC5C-D539-49A5-94BD-A87CF2EA0FCB}">
      <dgm:prSet/>
      <dgm:spPr/>
      <dgm:t>
        <a:bodyPr/>
        <a:lstStyle/>
        <a:p>
          <a:endParaRPr lang="pl-PL"/>
        </a:p>
      </dgm:t>
    </dgm:pt>
    <dgm:pt modelId="{99B3F9AE-1FE9-4D5E-9600-46F494DB47A6}" type="sibTrans" cxnId="{0D4FFC5C-D539-49A5-94BD-A87CF2EA0FCB}">
      <dgm:prSet/>
      <dgm:spPr/>
      <dgm:t>
        <a:bodyPr/>
        <a:lstStyle/>
        <a:p>
          <a:endParaRPr lang="pl-PL"/>
        </a:p>
      </dgm:t>
    </dgm:pt>
    <dgm:pt modelId="{591D0202-2182-40F8-AAE8-FF5008046F5A}">
      <dgm:prSet custT="1"/>
      <dgm:spPr/>
      <dgm:t>
        <a:bodyPr/>
        <a:lstStyle/>
        <a:p>
          <a:r>
            <a:rPr lang="pl-PL" sz="1400" b="1" dirty="0"/>
            <a:t>czynności</a:t>
          </a:r>
        </a:p>
        <a:p>
          <a:r>
            <a:rPr lang="pl-PL" sz="1400" b="1" dirty="0"/>
            <a:t>prawne</a:t>
          </a:r>
        </a:p>
      </dgm:t>
    </dgm:pt>
    <dgm:pt modelId="{08D0F77A-05D3-4AB8-9F71-6EEDDF91C472}" type="parTrans" cxnId="{5AE0479C-4662-4A0C-92B4-CA9C85A5A66E}">
      <dgm:prSet/>
      <dgm:spPr/>
      <dgm:t>
        <a:bodyPr/>
        <a:lstStyle/>
        <a:p>
          <a:endParaRPr lang="pl-PL"/>
        </a:p>
      </dgm:t>
    </dgm:pt>
    <dgm:pt modelId="{B4262929-35DC-493C-ABCC-8BFE907CDA45}" type="sibTrans" cxnId="{5AE0479C-4662-4A0C-92B4-CA9C85A5A66E}">
      <dgm:prSet/>
      <dgm:spPr/>
      <dgm:t>
        <a:bodyPr/>
        <a:lstStyle/>
        <a:p>
          <a:endParaRPr lang="pl-PL"/>
        </a:p>
      </dgm:t>
    </dgm:pt>
    <dgm:pt modelId="{950DB36F-9DC6-492A-ACF9-97A4F9B127A6}">
      <dgm:prSet custT="1"/>
      <dgm:spPr/>
      <dgm:t>
        <a:bodyPr/>
        <a:lstStyle/>
        <a:p>
          <a:r>
            <a:rPr lang="pl-PL" sz="1400" b="1" dirty="0"/>
            <a:t>akty </a:t>
          </a:r>
        </a:p>
        <a:p>
          <a:r>
            <a:rPr lang="pl-PL" sz="1400" b="1" dirty="0"/>
            <a:t>administracyjne</a:t>
          </a:r>
        </a:p>
      </dgm:t>
    </dgm:pt>
    <dgm:pt modelId="{B161A767-5769-44B5-8343-DD2248C24F65}" type="parTrans" cxnId="{CD3A4CBC-AB37-450D-9705-5AACAC09AA5B}">
      <dgm:prSet/>
      <dgm:spPr/>
      <dgm:t>
        <a:bodyPr/>
        <a:lstStyle/>
        <a:p>
          <a:endParaRPr lang="pl-PL"/>
        </a:p>
      </dgm:t>
    </dgm:pt>
    <dgm:pt modelId="{6F53A2E6-4F2A-462F-AABC-5A05C4B6E82B}" type="sibTrans" cxnId="{CD3A4CBC-AB37-450D-9705-5AACAC09AA5B}">
      <dgm:prSet/>
      <dgm:spPr/>
      <dgm:t>
        <a:bodyPr/>
        <a:lstStyle/>
        <a:p>
          <a:endParaRPr lang="pl-PL"/>
        </a:p>
      </dgm:t>
    </dgm:pt>
    <dgm:pt modelId="{37D1E7E1-07C6-4859-BF13-566D0D6E85CE}">
      <dgm:prSet custT="1"/>
      <dgm:spPr/>
      <dgm:t>
        <a:bodyPr/>
        <a:lstStyle/>
        <a:p>
          <a:r>
            <a:rPr lang="pl-PL" sz="1400" b="1" dirty="0"/>
            <a:t>konstytutywne</a:t>
          </a:r>
        </a:p>
        <a:p>
          <a:r>
            <a:rPr lang="pl-PL" sz="1400" b="1" dirty="0"/>
            <a:t>orzeczenia </a:t>
          </a:r>
        </a:p>
        <a:p>
          <a:r>
            <a:rPr lang="pl-PL" sz="1400" b="1" dirty="0"/>
            <a:t>sądowe</a:t>
          </a:r>
        </a:p>
      </dgm:t>
    </dgm:pt>
    <dgm:pt modelId="{97E16452-B7DA-4614-8D5F-650C74083389}" type="parTrans" cxnId="{F77A2E45-B740-4B9C-8A17-FC19AFFC9073}">
      <dgm:prSet/>
      <dgm:spPr/>
      <dgm:t>
        <a:bodyPr/>
        <a:lstStyle/>
        <a:p>
          <a:endParaRPr lang="pl-PL"/>
        </a:p>
      </dgm:t>
    </dgm:pt>
    <dgm:pt modelId="{90A7F5C4-B24B-4321-B122-A6E624F8FF45}" type="sibTrans" cxnId="{F77A2E45-B740-4B9C-8A17-FC19AFFC9073}">
      <dgm:prSet/>
      <dgm:spPr/>
      <dgm:t>
        <a:bodyPr/>
        <a:lstStyle/>
        <a:p>
          <a:endParaRPr lang="pl-PL"/>
        </a:p>
      </dgm:t>
    </dgm:pt>
    <dgm:pt modelId="{0A45798D-B253-460C-B50A-8C9FA203400C}">
      <dgm:prSet custT="1"/>
      <dgm:spPr/>
      <dgm:t>
        <a:bodyPr/>
        <a:lstStyle/>
        <a:p>
          <a:r>
            <a:rPr lang="pl-PL" sz="1400" b="1" dirty="0"/>
            <a:t>jednostronne</a:t>
          </a:r>
        </a:p>
      </dgm:t>
    </dgm:pt>
    <dgm:pt modelId="{24188E0A-680C-4A41-B5B4-8540B87AD578}" type="parTrans" cxnId="{B7503A5F-5141-49AB-9BE3-1DC282E57CF2}">
      <dgm:prSet/>
      <dgm:spPr/>
      <dgm:t>
        <a:bodyPr/>
        <a:lstStyle/>
        <a:p>
          <a:endParaRPr lang="pl-PL"/>
        </a:p>
      </dgm:t>
    </dgm:pt>
    <dgm:pt modelId="{778B7E60-F12B-4329-87FD-D698D01C6DE6}" type="sibTrans" cxnId="{B7503A5F-5141-49AB-9BE3-1DC282E57CF2}">
      <dgm:prSet/>
      <dgm:spPr/>
      <dgm:t>
        <a:bodyPr/>
        <a:lstStyle/>
        <a:p>
          <a:endParaRPr lang="pl-PL"/>
        </a:p>
      </dgm:t>
    </dgm:pt>
    <dgm:pt modelId="{8DFE3C17-6F92-4F97-A486-D6E194F5C87E}">
      <dgm:prSet custT="1"/>
      <dgm:spPr/>
      <dgm:t>
        <a:bodyPr/>
        <a:lstStyle/>
        <a:p>
          <a:r>
            <a:rPr lang="pl-PL" sz="1400" b="1" dirty="0"/>
            <a:t>dwustronne</a:t>
          </a:r>
        </a:p>
      </dgm:t>
    </dgm:pt>
    <dgm:pt modelId="{AA19EE4C-8E67-47F3-ABDD-7D85DC3057A4}" type="parTrans" cxnId="{6D330E6D-EC1F-4E0A-A4BB-7FF9EB3005CF}">
      <dgm:prSet/>
      <dgm:spPr/>
      <dgm:t>
        <a:bodyPr/>
        <a:lstStyle/>
        <a:p>
          <a:endParaRPr lang="pl-PL"/>
        </a:p>
      </dgm:t>
    </dgm:pt>
    <dgm:pt modelId="{6F40A227-1530-4C8C-B6D9-B9822EDB223A}" type="sibTrans" cxnId="{6D330E6D-EC1F-4E0A-A4BB-7FF9EB3005CF}">
      <dgm:prSet/>
      <dgm:spPr/>
      <dgm:t>
        <a:bodyPr/>
        <a:lstStyle/>
        <a:p>
          <a:endParaRPr lang="pl-PL"/>
        </a:p>
      </dgm:t>
    </dgm:pt>
    <dgm:pt modelId="{6C428C6A-2E95-48A9-9F34-4A8D0403C3D1}" type="pres">
      <dgm:prSet presAssocID="{88EACF7E-63E1-4FFA-A3DD-761CC3E09C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4CBADF-3769-46AB-A8D8-4047946FA700}" type="pres">
      <dgm:prSet presAssocID="{8DAD681A-37C5-4B2D-BF65-5E23FC9C5C79}" presName="hierRoot1" presStyleCnt="0"/>
      <dgm:spPr/>
    </dgm:pt>
    <dgm:pt modelId="{9AE610E8-712D-440D-AD94-BD17423D39DE}" type="pres">
      <dgm:prSet presAssocID="{8DAD681A-37C5-4B2D-BF65-5E23FC9C5C79}" presName="composite" presStyleCnt="0"/>
      <dgm:spPr/>
    </dgm:pt>
    <dgm:pt modelId="{6B29063B-4382-48AA-A6BC-BC1C8D6F5592}" type="pres">
      <dgm:prSet presAssocID="{8DAD681A-37C5-4B2D-BF65-5E23FC9C5C79}" presName="background" presStyleLbl="node0" presStyleIdx="0" presStyleCnt="1"/>
      <dgm:spPr/>
    </dgm:pt>
    <dgm:pt modelId="{63DDB313-0469-458B-8F9C-314CD1855E5C}" type="pres">
      <dgm:prSet presAssocID="{8DAD681A-37C5-4B2D-BF65-5E23FC9C5C79}" presName="text" presStyleLbl="fgAcc0" presStyleIdx="0" presStyleCnt="1" custScaleY="44095" custLinFactNeighborX="-2404" custLinFactNeighborY="4185">
        <dgm:presLayoutVars>
          <dgm:chPref val="3"/>
        </dgm:presLayoutVars>
      </dgm:prSet>
      <dgm:spPr/>
    </dgm:pt>
    <dgm:pt modelId="{7744DBD2-63A5-4C4C-8ACB-AB02DB0AA08D}" type="pres">
      <dgm:prSet presAssocID="{8DAD681A-37C5-4B2D-BF65-5E23FC9C5C79}" presName="hierChild2" presStyleCnt="0"/>
      <dgm:spPr/>
    </dgm:pt>
    <dgm:pt modelId="{208F3F5B-6F24-46EB-AF75-934DB3B1D904}" type="pres">
      <dgm:prSet presAssocID="{5FFF1F0A-868F-4F33-A5ED-288E7CCAD44F}" presName="Name10" presStyleLbl="parChTrans1D2" presStyleIdx="0" presStyleCnt="2"/>
      <dgm:spPr/>
    </dgm:pt>
    <dgm:pt modelId="{96C56F75-1B98-4481-8D09-7D773B6C5575}" type="pres">
      <dgm:prSet presAssocID="{33CAEFFE-6AF0-46F3-9A61-9D5DF4AA0C20}" presName="hierRoot2" presStyleCnt="0"/>
      <dgm:spPr/>
    </dgm:pt>
    <dgm:pt modelId="{E86105B7-07DF-4382-BAF9-33DF10A7881F}" type="pres">
      <dgm:prSet presAssocID="{33CAEFFE-6AF0-46F3-9A61-9D5DF4AA0C20}" presName="composite2" presStyleCnt="0"/>
      <dgm:spPr/>
    </dgm:pt>
    <dgm:pt modelId="{6CD462FB-F8CE-4D44-B22F-643D6305F68E}" type="pres">
      <dgm:prSet presAssocID="{33CAEFFE-6AF0-46F3-9A61-9D5DF4AA0C20}" presName="background2" presStyleLbl="node2" presStyleIdx="0" presStyleCnt="2"/>
      <dgm:spPr/>
    </dgm:pt>
    <dgm:pt modelId="{DEB63D3D-49F9-44CC-BFBC-BC81DFAEA007}" type="pres">
      <dgm:prSet presAssocID="{33CAEFFE-6AF0-46F3-9A61-9D5DF4AA0C20}" presName="text2" presStyleLbl="fgAcc2" presStyleIdx="0" presStyleCnt="2" custScaleY="35688">
        <dgm:presLayoutVars>
          <dgm:chPref val="3"/>
        </dgm:presLayoutVars>
      </dgm:prSet>
      <dgm:spPr/>
    </dgm:pt>
    <dgm:pt modelId="{589B7FE6-6B6A-4581-8603-477660508A88}" type="pres">
      <dgm:prSet presAssocID="{33CAEFFE-6AF0-46F3-9A61-9D5DF4AA0C20}" presName="hierChild3" presStyleCnt="0"/>
      <dgm:spPr/>
    </dgm:pt>
    <dgm:pt modelId="{FC600B1C-7AE7-4263-AF32-AAA45A46C961}" type="pres">
      <dgm:prSet presAssocID="{C6BA1571-8741-489A-A532-F1889D29B12D}" presName="Name17" presStyleLbl="parChTrans1D3" presStyleIdx="0" presStyleCnt="2"/>
      <dgm:spPr/>
    </dgm:pt>
    <dgm:pt modelId="{5A68D8E9-DC21-4AE5-A34F-D4E02D2E1B4D}" type="pres">
      <dgm:prSet presAssocID="{F37DA41E-11DC-4E9E-8A66-3BBC2396DF07}" presName="hierRoot3" presStyleCnt="0"/>
      <dgm:spPr/>
    </dgm:pt>
    <dgm:pt modelId="{73DF5E6E-C617-4346-995F-833232139135}" type="pres">
      <dgm:prSet presAssocID="{F37DA41E-11DC-4E9E-8A66-3BBC2396DF07}" presName="composite3" presStyleCnt="0"/>
      <dgm:spPr/>
    </dgm:pt>
    <dgm:pt modelId="{C3FFC64B-CB5E-4237-A056-CC304A7EBC7D}" type="pres">
      <dgm:prSet presAssocID="{F37DA41E-11DC-4E9E-8A66-3BBC2396DF07}" presName="background3" presStyleLbl="node3" presStyleIdx="0" presStyleCnt="2"/>
      <dgm:spPr/>
    </dgm:pt>
    <dgm:pt modelId="{556AFF95-284D-45B2-844A-185A52225D1A}" type="pres">
      <dgm:prSet presAssocID="{F37DA41E-11DC-4E9E-8A66-3BBC2396DF07}" presName="text3" presStyleLbl="fgAcc3" presStyleIdx="0" presStyleCnt="2" custScaleY="30210">
        <dgm:presLayoutVars>
          <dgm:chPref val="3"/>
        </dgm:presLayoutVars>
      </dgm:prSet>
      <dgm:spPr/>
    </dgm:pt>
    <dgm:pt modelId="{2CEF96A7-1B23-4316-A6BF-72196B317E46}" type="pres">
      <dgm:prSet presAssocID="{F37DA41E-11DC-4E9E-8A66-3BBC2396DF07}" presName="hierChild4" presStyleCnt="0"/>
      <dgm:spPr/>
    </dgm:pt>
    <dgm:pt modelId="{5646A038-66E1-47E8-8F12-2CA3D8C42B00}" type="pres">
      <dgm:prSet presAssocID="{D8DD6369-9ED8-43B2-AB57-D87A522937EF}" presName="Name23" presStyleLbl="parChTrans1D4" presStyleIdx="0" presStyleCnt="7"/>
      <dgm:spPr/>
    </dgm:pt>
    <dgm:pt modelId="{038E982B-531C-4A92-807C-E2A9550ABBBD}" type="pres">
      <dgm:prSet presAssocID="{31919DBE-636A-4244-92A9-E232CF506DDA}" presName="hierRoot4" presStyleCnt="0"/>
      <dgm:spPr/>
    </dgm:pt>
    <dgm:pt modelId="{6C004063-0373-4BE6-AE13-CF8E83499CEB}" type="pres">
      <dgm:prSet presAssocID="{31919DBE-636A-4244-92A9-E232CF506DDA}" presName="composite4" presStyleCnt="0"/>
      <dgm:spPr/>
    </dgm:pt>
    <dgm:pt modelId="{3E4154B2-90DE-4E14-B1D7-F55ACFE4C9A3}" type="pres">
      <dgm:prSet presAssocID="{31919DBE-636A-4244-92A9-E232CF506DDA}" presName="background4" presStyleLbl="node4" presStyleIdx="0" presStyleCnt="7"/>
      <dgm:spPr/>
    </dgm:pt>
    <dgm:pt modelId="{EB599904-1D78-42E0-8765-FC9D14E7DFB5}" type="pres">
      <dgm:prSet presAssocID="{31919DBE-636A-4244-92A9-E232CF506DDA}" presName="text4" presStyleLbl="fgAcc4" presStyleIdx="0" presStyleCnt="7" custScaleX="66540" custScaleY="36599" custLinFactNeighborX="-1335" custLinFactNeighborY="293">
        <dgm:presLayoutVars>
          <dgm:chPref val="3"/>
        </dgm:presLayoutVars>
      </dgm:prSet>
      <dgm:spPr/>
    </dgm:pt>
    <dgm:pt modelId="{3BFE5936-597E-4166-9F9E-88CC605E9DE9}" type="pres">
      <dgm:prSet presAssocID="{31919DBE-636A-4244-92A9-E232CF506DDA}" presName="hierChild5" presStyleCnt="0"/>
      <dgm:spPr/>
    </dgm:pt>
    <dgm:pt modelId="{26191811-CC65-4D05-B68A-AE6D210B21BB}" type="pres">
      <dgm:prSet presAssocID="{84FC0529-37E0-4764-B541-644BFECD908B}" presName="Name23" presStyleLbl="parChTrans1D4" presStyleIdx="1" presStyleCnt="7"/>
      <dgm:spPr/>
    </dgm:pt>
    <dgm:pt modelId="{5C607CEE-A6ED-466B-908A-154366CEF575}" type="pres">
      <dgm:prSet presAssocID="{1BD138B4-9581-4C2C-A2DD-8E93BF27BE16}" presName="hierRoot4" presStyleCnt="0"/>
      <dgm:spPr/>
    </dgm:pt>
    <dgm:pt modelId="{AA53B648-115E-4AB3-B5D5-2BD6FC954264}" type="pres">
      <dgm:prSet presAssocID="{1BD138B4-9581-4C2C-A2DD-8E93BF27BE16}" presName="composite4" presStyleCnt="0"/>
      <dgm:spPr/>
    </dgm:pt>
    <dgm:pt modelId="{24D0AA88-C937-45A8-8EC2-B1009520B650}" type="pres">
      <dgm:prSet presAssocID="{1BD138B4-9581-4C2C-A2DD-8E93BF27BE16}" presName="background4" presStyleLbl="node4" presStyleIdx="1" presStyleCnt="7"/>
      <dgm:spPr/>
    </dgm:pt>
    <dgm:pt modelId="{5DF91E05-003C-4E1D-9E1C-AFED2F6CD2C2}" type="pres">
      <dgm:prSet presAssocID="{1BD138B4-9581-4C2C-A2DD-8E93BF27BE16}" presName="text4" presStyleLbl="fgAcc4" presStyleIdx="1" presStyleCnt="7" custScaleX="80634" custScaleY="41153" custLinFactNeighborX="-626" custLinFactNeighborY="293">
        <dgm:presLayoutVars>
          <dgm:chPref val="3"/>
        </dgm:presLayoutVars>
      </dgm:prSet>
      <dgm:spPr/>
    </dgm:pt>
    <dgm:pt modelId="{C2C339A9-CEF1-47C9-8F30-D1B2AEDA2770}" type="pres">
      <dgm:prSet presAssocID="{1BD138B4-9581-4C2C-A2DD-8E93BF27BE16}" presName="hierChild5" presStyleCnt="0"/>
      <dgm:spPr/>
    </dgm:pt>
    <dgm:pt modelId="{2128CAE4-80E9-4F30-828F-2A3A3E3F94B4}" type="pres">
      <dgm:prSet presAssocID="{59E5241B-6BC2-44DE-8C1E-91F6E0D9E13A}" presName="Name17" presStyleLbl="parChTrans1D3" presStyleIdx="1" presStyleCnt="2"/>
      <dgm:spPr/>
    </dgm:pt>
    <dgm:pt modelId="{1EF358AA-8C33-4817-BE26-CEC9AC8BA275}" type="pres">
      <dgm:prSet presAssocID="{408E6257-FC4C-4D11-B7C5-6E8E428B9A8C}" presName="hierRoot3" presStyleCnt="0"/>
      <dgm:spPr/>
    </dgm:pt>
    <dgm:pt modelId="{695F5100-5C5F-4D84-A4D8-EF7CC185CE2A}" type="pres">
      <dgm:prSet presAssocID="{408E6257-FC4C-4D11-B7C5-6E8E428B9A8C}" presName="composite3" presStyleCnt="0"/>
      <dgm:spPr/>
    </dgm:pt>
    <dgm:pt modelId="{9D62AAB5-FA6B-4E46-A918-635BF9D81141}" type="pres">
      <dgm:prSet presAssocID="{408E6257-FC4C-4D11-B7C5-6E8E428B9A8C}" presName="background3" presStyleLbl="node3" presStyleIdx="1" presStyleCnt="2"/>
      <dgm:spPr/>
    </dgm:pt>
    <dgm:pt modelId="{134E8614-69F6-4E87-91D5-60F1C23D6B8C}" type="pres">
      <dgm:prSet presAssocID="{408E6257-FC4C-4D11-B7C5-6E8E428B9A8C}" presName="text3" presStyleLbl="fgAcc3" presStyleIdx="1" presStyleCnt="2" custScaleY="30210">
        <dgm:presLayoutVars>
          <dgm:chPref val="3"/>
        </dgm:presLayoutVars>
      </dgm:prSet>
      <dgm:spPr/>
    </dgm:pt>
    <dgm:pt modelId="{193885E1-7E54-4222-80E5-39C1C49A63AA}" type="pres">
      <dgm:prSet presAssocID="{408E6257-FC4C-4D11-B7C5-6E8E428B9A8C}" presName="hierChild4" presStyleCnt="0"/>
      <dgm:spPr/>
    </dgm:pt>
    <dgm:pt modelId="{38199EEF-83E6-4BC3-971D-7865A0F56E97}" type="pres">
      <dgm:prSet presAssocID="{08D0F77A-05D3-4AB8-9F71-6EEDDF91C472}" presName="Name23" presStyleLbl="parChTrans1D4" presStyleIdx="2" presStyleCnt="7"/>
      <dgm:spPr/>
    </dgm:pt>
    <dgm:pt modelId="{7DE66241-599B-4719-B9E8-4ECF922C29A5}" type="pres">
      <dgm:prSet presAssocID="{591D0202-2182-40F8-AAE8-FF5008046F5A}" presName="hierRoot4" presStyleCnt="0"/>
      <dgm:spPr/>
    </dgm:pt>
    <dgm:pt modelId="{8AF25913-AE29-4889-A998-623502EC9A6B}" type="pres">
      <dgm:prSet presAssocID="{591D0202-2182-40F8-AAE8-FF5008046F5A}" presName="composite4" presStyleCnt="0"/>
      <dgm:spPr/>
    </dgm:pt>
    <dgm:pt modelId="{9D2472EE-5B9B-4204-B595-3DE4534C0F08}" type="pres">
      <dgm:prSet presAssocID="{591D0202-2182-40F8-AAE8-FF5008046F5A}" presName="background4" presStyleLbl="node4" presStyleIdx="2" presStyleCnt="7"/>
      <dgm:spPr/>
    </dgm:pt>
    <dgm:pt modelId="{079574F4-200A-444B-BF27-5F88F4C99F7C}" type="pres">
      <dgm:prSet presAssocID="{591D0202-2182-40F8-AAE8-FF5008046F5A}" presName="text4" presStyleLbl="fgAcc4" presStyleIdx="2" presStyleCnt="7" custScaleX="58633" custScaleY="57555">
        <dgm:presLayoutVars>
          <dgm:chPref val="3"/>
        </dgm:presLayoutVars>
      </dgm:prSet>
      <dgm:spPr/>
    </dgm:pt>
    <dgm:pt modelId="{C4C8A0F8-1B90-4705-89D0-4AFD3999104A}" type="pres">
      <dgm:prSet presAssocID="{591D0202-2182-40F8-AAE8-FF5008046F5A}" presName="hierChild5" presStyleCnt="0"/>
      <dgm:spPr/>
    </dgm:pt>
    <dgm:pt modelId="{27A0B40E-CABB-4720-B36A-6A767C661771}" type="pres">
      <dgm:prSet presAssocID="{24188E0A-680C-4A41-B5B4-8540B87AD578}" presName="Name23" presStyleLbl="parChTrans1D4" presStyleIdx="3" presStyleCnt="7"/>
      <dgm:spPr/>
    </dgm:pt>
    <dgm:pt modelId="{E78D7146-45AF-4B36-9468-ADDA5DFE16D8}" type="pres">
      <dgm:prSet presAssocID="{0A45798D-B253-460C-B50A-8C9FA203400C}" presName="hierRoot4" presStyleCnt="0"/>
      <dgm:spPr/>
    </dgm:pt>
    <dgm:pt modelId="{C1C8C094-8FA2-4DD1-8904-0333B3FF93B8}" type="pres">
      <dgm:prSet presAssocID="{0A45798D-B253-460C-B50A-8C9FA203400C}" presName="composite4" presStyleCnt="0"/>
      <dgm:spPr/>
    </dgm:pt>
    <dgm:pt modelId="{6982B258-9FC6-4A99-9431-A46108BBB7F7}" type="pres">
      <dgm:prSet presAssocID="{0A45798D-B253-460C-B50A-8C9FA203400C}" presName="background4" presStyleLbl="node4" presStyleIdx="3" presStyleCnt="7"/>
      <dgm:spPr/>
    </dgm:pt>
    <dgm:pt modelId="{4E11FD6E-C4D9-40DA-A25C-5FA6DE17A029}" type="pres">
      <dgm:prSet presAssocID="{0A45798D-B253-460C-B50A-8C9FA203400C}" presName="text4" presStyleLbl="fgAcc4" presStyleIdx="3" presStyleCnt="7" custScaleY="36169">
        <dgm:presLayoutVars>
          <dgm:chPref val="3"/>
        </dgm:presLayoutVars>
      </dgm:prSet>
      <dgm:spPr/>
    </dgm:pt>
    <dgm:pt modelId="{029EE7C1-3A0C-47A7-959B-41000F34E747}" type="pres">
      <dgm:prSet presAssocID="{0A45798D-B253-460C-B50A-8C9FA203400C}" presName="hierChild5" presStyleCnt="0"/>
      <dgm:spPr/>
    </dgm:pt>
    <dgm:pt modelId="{99F257B4-107C-4E14-85C7-FEF4DF96C495}" type="pres">
      <dgm:prSet presAssocID="{AA19EE4C-8E67-47F3-ABDD-7D85DC3057A4}" presName="Name23" presStyleLbl="parChTrans1D4" presStyleIdx="4" presStyleCnt="7"/>
      <dgm:spPr/>
    </dgm:pt>
    <dgm:pt modelId="{CBE76006-414A-4C52-82C4-0E0087C91F9E}" type="pres">
      <dgm:prSet presAssocID="{8DFE3C17-6F92-4F97-A486-D6E194F5C87E}" presName="hierRoot4" presStyleCnt="0"/>
      <dgm:spPr/>
    </dgm:pt>
    <dgm:pt modelId="{A47783B1-B514-450A-BBD1-53501CE9647E}" type="pres">
      <dgm:prSet presAssocID="{8DFE3C17-6F92-4F97-A486-D6E194F5C87E}" presName="composite4" presStyleCnt="0"/>
      <dgm:spPr/>
    </dgm:pt>
    <dgm:pt modelId="{2A6060EF-A3B7-466C-95EC-6E60459337E1}" type="pres">
      <dgm:prSet presAssocID="{8DFE3C17-6F92-4F97-A486-D6E194F5C87E}" presName="background4" presStyleLbl="node4" presStyleIdx="4" presStyleCnt="7"/>
      <dgm:spPr/>
    </dgm:pt>
    <dgm:pt modelId="{47ED8076-D605-40B4-B8FB-C87C2A9E66A1}" type="pres">
      <dgm:prSet presAssocID="{8DFE3C17-6F92-4F97-A486-D6E194F5C87E}" presName="text4" presStyleLbl="fgAcc4" presStyleIdx="4" presStyleCnt="7" custScaleY="36169">
        <dgm:presLayoutVars>
          <dgm:chPref val="3"/>
        </dgm:presLayoutVars>
      </dgm:prSet>
      <dgm:spPr/>
    </dgm:pt>
    <dgm:pt modelId="{979790BC-AD6E-44F7-9175-C8843296C3B6}" type="pres">
      <dgm:prSet presAssocID="{8DFE3C17-6F92-4F97-A486-D6E194F5C87E}" presName="hierChild5" presStyleCnt="0"/>
      <dgm:spPr/>
    </dgm:pt>
    <dgm:pt modelId="{C3707592-A5C6-4010-A2E9-AA14BA2A8377}" type="pres">
      <dgm:prSet presAssocID="{B161A767-5769-44B5-8343-DD2248C24F65}" presName="Name23" presStyleLbl="parChTrans1D4" presStyleIdx="5" presStyleCnt="7"/>
      <dgm:spPr/>
    </dgm:pt>
    <dgm:pt modelId="{0F4E38BA-E125-44C9-B5F8-476176CECBE6}" type="pres">
      <dgm:prSet presAssocID="{950DB36F-9DC6-492A-ACF9-97A4F9B127A6}" presName="hierRoot4" presStyleCnt="0"/>
      <dgm:spPr/>
    </dgm:pt>
    <dgm:pt modelId="{50173A8F-BC54-41C7-8D42-A2E202E902AB}" type="pres">
      <dgm:prSet presAssocID="{950DB36F-9DC6-492A-ACF9-97A4F9B127A6}" presName="composite4" presStyleCnt="0"/>
      <dgm:spPr/>
    </dgm:pt>
    <dgm:pt modelId="{6DCA615F-2CE4-4CB9-8900-E66506F83DBD}" type="pres">
      <dgm:prSet presAssocID="{950DB36F-9DC6-492A-ACF9-97A4F9B127A6}" presName="background4" presStyleLbl="node4" presStyleIdx="5" presStyleCnt="7"/>
      <dgm:spPr/>
    </dgm:pt>
    <dgm:pt modelId="{283572AA-7956-401A-A5B2-A77C62BC3EA2}" type="pres">
      <dgm:prSet presAssocID="{950DB36F-9DC6-492A-ACF9-97A4F9B127A6}" presName="text4" presStyleLbl="fgAcc4" presStyleIdx="5" presStyleCnt="7" custScaleX="94482" custScaleY="55974">
        <dgm:presLayoutVars>
          <dgm:chPref val="3"/>
        </dgm:presLayoutVars>
      </dgm:prSet>
      <dgm:spPr/>
    </dgm:pt>
    <dgm:pt modelId="{0ADFA529-A8E1-4575-A533-8CFB12F4671F}" type="pres">
      <dgm:prSet presAssocID="{950DB36F-9DC6-492A-ACF9-97A4F9B127A6}" presName="hierChild5" presStyleCnt="0"/>
      <dgm:spPr/>
    </dgm:pt>
    <dgm:pt modelId="{8F89B470-E8A0-4EB4-99D5-E865D36FC0C6}" type="pres">
      <dgm:prSet presAssocID="{97E16452-B7DA-4614-8D5F-650C74083389}" presName="Name23" presStyleLbl="parChTrans1D4" presStyleIdx="6" presStyleCnt="7"/>
      <dgm:spPr/>
    </dgm:pt>
    <dgm:pt modelId="{4EC75590-1E6E-4D8F-99C4-AC3641668E3C}" type="pres">
      <dgm:prSet presAssocID="{37D1E7E1-07C6-4859-BF13-566D0D6E85CE}" presName="hierRoot4" presStyleCnt="0"/>
      <dgm:spPr/>
    </dgm:pt>
    <dgm:pt modelId="{4A8E1784-C3CF-4E04-A3EC-2559E64A181A}" type="pres">
      <dgm:prSet presAssocID="{37D1E7E1-07C6-4859-BF13-566D0D6E85CE}" presName="composite4" presStyleCnt="0"/>
      <dgm:spPr/>
    </dgm:pt>
    <dgm:pt modelId="{DA12590F-FA62-40F1-81D9-28770969BA64}" type="pres">
      <dgm:prSet presAssocID="{37D1E7E1-07C6-4859-BF13-566D0D6E85CE}" presName="background4" presStyleLbl="node4" presStyleIdx="6" presStyleCnt="7"/>
      <dgm:spPr/>
    </dgm:pt>
    <dgm:pt modelId="{9C6AB583-53C4-427E-B467-95CB8A84B160}" type="pres">
      <dgm:prSet presAssocID="{37D1E7E1-07C6-4859-BF13-566D0D6E85CE}" presName="text4" presStyleLbl="fgAcc4" presStyleIdx="6" presStyleCnt="7" custScaleX="83550" custScaleY="83170">
        <dgm:presLayoutVars>
          <dgm:chPref val="3"/>
        </dgm:presLayoutVars>
      </dgm:prSet>
      <dgm:spPr/>
    </dgm:pt>
    <dgm:pt modelId="{F98EAE1D-3E00-4544-98FA-4D4C10B8A1C2}" type="pres">
      <dgm:prSet presAssocID="{37D1E7E1-07C6-4859-BF13-566D0D6E85CE}" presName="hierChild5" presStyleCnt="0"/>
      <dgm:spPr/>
    </dgm:pt>
    <dgm:pt modelId="{7368C9F0-AE72-4F0C-9297-CF44955444EB}" type="pres">
      <dgm:prSet presAssocID="{16C14A02-EE83-45F2-BD08-D1D38E8F50B4}" presName="Name10" presStyleLbl="parChTrans1D2" presStyleIdx="1" presStyleCnt="2"/>
      <dgm:spPr/>
    </dgm:pt>
    <dgm:pt modelId="{1624F14F-25C3-4341-AFD7-119464C00D48}" type="pres">
      <dgm:prSet presAssocID="{C22051D4-8497-4C01-AF6E-E26FC08490A8}" presName="hierRoot2" presStyleCnt="0"/>
      <dgm:spPr/>
    </dgm:pt>
    <dgm:pt modelId="{8BD0B2CC-6792-470D-95EE-C62B4D30E803}" type="pres">
      <dgm:prSet presAssocID="{C22051D4-8497-4C01-AF6E-E26FC08490A8}" presName="composite2" presStyleCnt="0"/>
      <dgm:spPr/>
    </dgm:pt>
    <dgm:pt modelId="{013DD4E5-B285-42C5-88BE-52DB07590023}" type="pres">
      <dgm:prSet presAssocID="{C22051D4-8497-4C01-AF6E-E26FC08490A8}" presName="background2" presStyleLbl="node2" presStyleIdx="1" presStyleCnt="2"/>
      <dgm:spPr/>
    </dgm:pt>
    <dgm:pt modelId="{453FDFA6-F942-40D9-A789-31E847514F69}" type="pres">
      <dgm:prSet presAssocID="{C22051D4-8497-4C01-AF6E-E26FC08490A8}" presName="text2" presStyleLbl="fgAcc2" presStyleIdx="1" presStyleCnt="2" custScaleY="35925">
        <dgm:presLayoutVars>
          <dgm:chPref val="3"/>
        </dgm:presLayoutVars>
      </dgm:prSet>
      <dgm:spPr/>
    </dgm:pt>
    <dgm:pt modelId="{9A5099C3-0A38-4B79-8361-5603EA67451D}" type="pres">
      <dgm:prSet presAssocID="{C22051D4-8497-4C01-AF6E-E26FC08490A8}" presName="hierChild3" presStyleCnt="0"/>
      <dgm:spPr/>
    </dgm:pt>
  </dgm:ptLst>
  <dgm:cxnLst>
    <dgm:cxn modelId="{AD017A06-B11F-4168-93CA-00EF88ABFF75}" srcId="{88EACF7E-63E1-4FFA-A3DD-761CC3E09C43}" destId="{8DAD681A-37C5-4B2D-BF65-5E23FC9C5C79}" srcOrd="0" destOrd="0" parTransId="{552B762F-6F52-4849-A839-651B1BC67608}" sibTransId="{5AE4439B-5163-489D-9B6B-ABA37766745A}"/>
    <dgm:cxn modelId="{1E577F10-0109-4959-949A-FA7395980C42}" type="presOf" srcId="{B161A767-5769-44B5-8343-DD2248C24F65}" destId="{C3707592-A5C6-4010-A2E9-AA14BA2A8377}" srcOrd="0" destOrd="0" presId="urn:microsoft.com/office/officeart/2005/8/layout/hierarchy1"/>
    <dgm:cxn modelId="{409A8B12-C057-4B5D-85AE-489B6D0A52D9}" type="presOf" srcId="{37D1E7E1-07C6-4859-BF13-566D0D6E85CE}" destId="{9C6AB583-53C4-427E-B467-95CB8A84B160}" srcOrd="0" destOrd="0" presId="urn:microsoft.com/office/officeart/2005/8/layout/hierarchy1"/>
    <dgm:cxn modelId="{01D2E013-6CEE-4375-84CF-7610BE68BCD5}" type="presOf" srcId="{84FC0529-37E0-4764-B541-644BFECD908B}" destId="{26191811-CC65-4D05-B68A-AE6D210B21BB}" srcOrd="0" destOrd="0" presId="urn:microsoft.com/office/officeart/2005/8/layout/hierarchy1"/>
    <dgm:cxn modelId="{B96A6820-E9D3-4C3E-9023-6F4E166B157B}" type="presOf" srcId="{F37DA41E-11DC-4E9E-8A66-3BBC2396DF07}" destId="{556AFF95-284D-45B2-844A-185A52225D1A}" srcOrd="0" destOrd="0" presId="urn:microsoft.com/office/officeart/2005/8/layout/hierarchy1"/>
    <dgm:cxn modelId="{66CC0121-74FA-4FA3-9D3A-AF2A5947FC55}" type="presOf" srcId="{8DAD681A-37C5-4B2D-BF65-5E23FC9C5C79}" destId="{63DDB313-0469-458B-8F9C-314CD1855E5C}" srcOrd="0" destOrd="0" presId="urn:microsoft.com/office/officeart/2005/8/layout/hierarchy1"/>
    <dgm:cxn modelId="{CF280F25-F896-4D0A-A46C-5F096D388709}" srcId="{33CAEFFE-6AF0-46F3-9A61-9D5DF4AA0C20}" destId="{408E6257-FC4C-4D11-B7C5-6E8E428B9A8C}" srcOrd="1" destOrd="0" parTransId="{59E5241B-6BC2-44DE-8C1E-91F6E0D9E13A}" sibTransId="{876B9880-08DF-47E9-8944-A85B54CD6554}"/>
    <dgm:cxn modelId="{D6F3D133-BC85-47DF-85F2-F69023749DAD}" type="presOf" srcId="{408E6257-FC4C-4D11-B7C5-6E8E428B9A8C}" destId="{134E8614-69F6-4E87-91D5-60F1C23D6B8C}" srcOrd="0" destOrd="0" presId="urn:microsoft.com/office/officeart/2005/8/layout/hierarchy1"/>
    <dgm:cxn modelId="{0D274C3B-22EC-4AFC-AAB0-85E36A376E60}" type="presOf" srcId="{0A45798D-B253-460C-B50A-8C9FA203400C}" destId="{4E11FD6E-C4D9-40DA-A25C-5FA6DE17A029}" srcOrd="0" destOrd="0" presId="urn:microsoft.com/office/officeart/2005/8/layout/hierarchy1"/>
    <dgm:cxn modelId="{0D4FFC5C-D539-49A5-94BD-A87CF2EA0FCB}" srcId="{F37DA41E-11DC-4E9E-8A66-3BBC2396DF07}" destId="{1BD138B4-9581-4C2C-A2DD-8E93BF27BE16}" srcOrd="1" destOrd="0" parTransId="{84FC0529-37E0-4764-B541-644BFECD908B}" sibTransId="{99B3F9AE-1FE9-4D5E-9600-46F494DB47A6}"/>
    <dgm:cxn modelId="{B7503A5F-5141-49AB-9BE3-1DC282E57CF2}" srcId="{591D0202-2182-40F8-AAE8-FF5008046F5A}" destId="{0A45798D-B253-460C-B50A-8C9FA203400C}" srcOrd="0" destOrd="0" parTransId="{24188E0A-680C-4A41-B5B4-8540B87AD578}" sibTransId="{778B7E60-F12B-4329-87FD-D698D01C6DE6}"/>
    <dgm:cxn modelId="{3BB2C25F-09A3-43E4-B33C-072176A70D7A}" type="presOf" srcId="{950DB36F-9DC6-492A-ACF9-97A4F9B127A6}" destId="{283572AA-7956-401A-A5B2-A77C62BC3EA2}" srcOrd="0" destOrd="0" presId="urn:microsoft.com/office/officeart/2005/8/layout/hierarchy1"/>
    <dgm:cxn modelId="{48493741-F15B-4D83-95B0-31C6ECFB7849}" type="presOf" srcId="{16C14A02-EE83-45F2-BD08-D1D38E8F50B4}" destId="{7368C9F0-AE72-4F0C-9297-CF44955444EB}" srcOrd="0" destOrd="0" presId="urn:microsoft.com/office/officeart/2005/8/layout/hierarchy1"/>
    <dgm:cxn modelId="{87549661-BA5E-4F8B-9A31-1C0FCA999CE8}" type="presOf" srcId="{88EACF7E-63E1-4FFA-A3DD-761CC3E09C43}" destId="{6C428C6A-2E95-48A9-9F34-4A8D0403C3D1}" srcOrd="0" destOrd="0" presId="urn:microsoft.com/office/officeart/2005/8/layout/hierarchy1"/>
    <dgm:cxn modelId="{F77A2E45-B740-4B9C-8A17-FC19AFFC9073}" srcId="{408E6257-FC4C-4D11-B7C5-6E8E428B9A8C}" destId="{37D1E7E1-07C6-4859-BF13-566D0D6E85CE}" srcOrd="2" destOrd="0" parTransId="{97E16452-B7DA-4614-8D5F-650C74083389}" sibTransId="{90A7F5C4-B24B-4321-B122-A6E624F8FF45}"/>
    <dgm:cxn modelId="{2ADEC66A-7563-4734-BEAB-D91C06F999FF}" type="presOf" srcId="{1BD138B4-9581-4C2C-A2DD-8E93BF27BE16}" destId="{5DF91E05-003C-4E1D-9E1C-AFED2F6CD2C2}" srcOrd="0" destOrd="0" presId="urn:microsoft.com/office/officeart/2005/8/layout/hierarchy1"/>
    <dgm:cxn modelId="{6D330E6D-EC1F-4E0A-A4BB-7FF9EB3005CF}" srcId="{591D0202-2182-40F8-AAE8-FF5008046F5A}" destId="{8DFE3C17-6F92-4F97-A486-D6E194F5C87E}" srcOrd="1" destOrd="0" parTransId="{AA19EE4C-8E67-47F3-ABDD-7D85DC3057A4}" sibTransId="{6F40A227-1530-4C8C-B6D9-B9822EDB223A}"/>
    <dgm:cxn modelId="{82624E6E-5755-4966-970F-1663F48B3F31}" srcId="{8DAD681A-37C5-4B2D-BF65-5E23FC9C5C79}" destId="{33CAEFFE-6AF0-46F3-9A61-9D5DF4AA0C20}" srcOrd="0" destOrd="0" parTransId="{5FFF1F0A-868F-4F33-A5ED-288E7CCAD44F}" sibTransId="{880D5034-2A18-4ACF-8E1A-7CEF9447B4CC}"/>
    <dgm:cxn modelId="{E0228A4E-34BB-4F65-AD01-3EBEE75DBA30}" type="presOf" srcId="{31919DBE-636A-4244-92A9-E232CF506DDA}" destId="{EB599904-1D78-42E0-8765-FC9D14E7DFB5}" srcOrd="0" destOrd="0" presId="urn:microsoft.com/office/officeart/2005/8/layout/hierarchy1"/>
    <dgm:cxn modelId="{5EE9C06E-3002-496E-968F-FF79471223CD}" type="presOf" srcId="{D8DD6369-9ED8-43B2-AB57-D87A522937EF}" destId="{5646A038-66E1-47E8-8F12-2CA3D8C42B00}" srcOrd="0" destOrd="0" presId="urn:microsoft.com/office/officeart/2005/8/layout/hierarchy1"/>
    <dgm:cxn modelId="{848AF573-7063-4E80-9CC3-58CC6AA22703}" srcId="{33CAEFFE-6AF0-46F3-9A61-9D5DF4AA0C20}" destId="{F37DA41E-11DC-4E9E-8A66-3BBC2396DF07}" srcOrd="0" destOrd="0" parTransId="{C6BA1571-8741-489A-A532-F1889D29B12D}" sibTransId="{1ACDD2EC-A65F-4247-86ED-D234231FB8EF}"/>
    <dgm:cxn modelId="{D99A5F56-F873-44CD-A0ED-4D5EB2D48088}" type="presOf" srcId="{C6BA1571-8741-489A-A532-F1889D29B12D}" destId="{FC600B1C-7AE7-4263-AF32-AAA45A46C961}" srcOrd="0" destOrd="0" presId="urn:microsoft.com/office/officeart/2005/8/layout/hierarchy1"/>
    <dgm:cxn modelId="{F54C7C88-B7ED-4CFC-A9D4-A4BAAEE3685C}" type="presOf" srcId="{C22051D4-8497-4C01-AF6E-E26FC08490A8}" destId="{453FDFA6-F942-40D9-A789-31E847514F69}" srcOrd="0" destOrd="0" presId="urn:microsoft.com/office/officeart/2005/8/layout/hierarchy1"/>
    <dgm:cxn modelId="{B6A1E699-1497-412A-AF08-146D085602D7}" type="presOf" srcId="{5FFF1F0A-868F-4F33-A5ED-288E7CCAD44F}" destId="{208F3F5B-6F24-46EB-AF75-934DB3B1D904}" srcOrd="0" destOrd="0" presId="urn:microsoft.com/office/officeart/2005/8/layout/hierarchy1"/>
    <dgm:cxn modelId="{5139FF9A-4A48-41F6-B491-0FEFBF9EEFAC}" type="presOf" srcId="{33CAEFFE-6AF0-46F3-9A61-9D5DF4AA0C20}" destId="{DEB63D3D-49F9-44CC-BFBC-BC81DFAEA007}" srcOrd="0" destOrd="0" presId="urn:microsoft.com/office/officeart/2005/8/layout/hierarchy1"/>
    <dgm:cxn modelId="{5AE0479C-4662-4A0C-92B4-CA9C85A5A66E}" srcId="{408E6257-FC4C-4D11-B7C5-6E8E428B9A8C}" destId="{591D0202-2182-40F8-AAE8-FF5008046F5A}" srcOrd="0" destOrd="0" parTransId="{08D0F77A-05D3-4AB8-9F71-6EEDDF91C472}" sibTransId="{B4262929-35DC-493C-ABCC-8BFE907CDA45}"/>
    <dgm:cxn modelId="{B2F214AD-E060-4A1B-BC8B-817B04EDBABB}" type="presOf" srcId="{08D0F77A-05D3-4AB8-9F71-6EEDDF91C472}" destId="{38199EEF-83E6-4BC3-971D-7865A0F56E97}" srcOrd="0" destOrd="0" presId="urn:microsoft.com/office/officeart/2005/8/layout/hierarchy1"/>
    <dgm:cxn modelId="{473C07AF-602E-40FA-A354-D85DBDC608F8}" type="presOf" srcId="{97E16452-B7DA-4614-8D5F-650C74083389}" destId="{8F89B470-E8A0-4EB4-99D5-E865D36FC0C6}" srcOrd="0" destOrd="0" presId="urn:microsoft.com/office/officeart/2005/8/layout/hierarchy1"/>
    <dgm:cxn modelId="{0201FDB2-B4EA-4A8E-A4C9-45753DED069D}" srcId="{8DAD681A-37C5-4B2D-BF65-5E23FC9C5C79}" destId="{C22051D4-8497-4C01-AF6E-E26FC08490A8}" srcOrd="1" destOrd="0" parTransId="{16C14A02-EE83-45F2-BD08-D1D38E8F50B4}" sibTransId="{FF37D1B0-F625-4D2D-8038-29787FD7C7E2}"/>
    <dgm:cxn modelId="{408638B7-829C-4528-8679-C057E1154DBB}" type="presOf" srcId="{8DFE3C17-6F92-4F97-A486-D6E194F5C87E}" destId="{47ED8076-D605-40B4-B8FB-C87C2A9E66A1}" srcOrd="0" destOrd="0" presId="urn:microsoft.com/office/officeart/2005/8/layout/hierarchy1"/>
    <dgm:cxn modelId="{D0A005BC-A86B-4EB0-9C40-3D4B1CF8E7E1}" type="presOf" srcId="{AA19EE4C-8E67-47F3-ABDD-7D85DC3057A4}" destId="{99F257B4-107C-4E14-85C7-FEF4DF96C495}" srcOrd="0" destOrd="0" presId="urn:microsoft.com/office/officeart/2005/8/layout/hierarchy1"/>
    <dgm:cxn modelId="{CD3A4CBC-AB37-450D-9705-5AACAC09AA5B}" srcId="{408E6257-FC4C-4D11-B7C5-6E8E428B9A8C}" destId="{950DB36F-9DC6-492A-ACF9-97A4F9B127A6}" srcOrd="1" destOrd="0" parTransId="{B161A767-5769-44B5-8343-DD2248C24F65}" sibTransId="{6F53A2E6-4F2A-462F-AABC-5A05C4B6E82B}"/>
    <dgm:cxn modelId="{91E6A3C0-BFE9-4BDC-8B71-B144D1263FDD}" type="presOf" srcId="{24188E0A-680C-4A41-B5B4-8540B87AD578}" destId="{27A0B40E-CABB-4720-B36A-6A767C661771}" srcOrd="0" destOrd="0" presId="urn:microsoft.com/office/officeart/2005/8/layout/hierarchy1"/>
    <dgm:cxn modelId="{F9E667EE-5BC5-416B-AD15-7AD654450FF4}" type="presOf" srcId="{591D0202-2182-40F8-AAE8-FF5008046F5A}" destId="{079574F4-200A-444B-BF27-5F88F4C99F7C}" srcOrd="0" destOrd="0" presId="urn:microsoft.com/office/officeart/2005/8/layout/hierarchy1"/>
    <dgm:cxn modelId="{D9FD38F7-ABBE-4991-B19C-CC1804A4E88A}" srcId="{F37DA41E-11DC-4E9E-8A66-3BBC2396DF07}" destId="{31919DBE-636A-4244-92A9-E232CF506DDA}" srcOrd="0" destOrd="0" parTransId="{D8DD6369-9ED8-43B2-AB57-D87A522937EF}" sibTransId="{7BA011CB-A016-4D5C-B255-BAFB425563E3}"/>
    <dgm:cxn modelId="{8F8868F7-FCA4-435B-8432-25BA1480B2D3}" type="presOf" srcId="{59E5241B-6BC2-44DE-8C1E-91F6E0D9E13A}" destId="{2128CAE4-80E9-4F30-828F-2A3A3E3F94B4}" srcOrd="0" destOrd="0" presId="urn:microsoft.com/office/officeart/2005/8/layout/hierarchy1"/>
    <dgm:cxn modelId="{009BEE34-8FE9-4D60-B2B7-5D905D307A46}" type="presParOf" srcId="{6C428C6A-2E95-48A9-9F34-4A8D0403C3D1}" destId="{DC4CBADF-3769-46AB-A8D8-4047946FA700}" srcOrd="0" destOrd="0" presId="urn:microsoft.com/office/officeart/2005/8/layout/hierarchy1"/>
    <dgm:cxn modelId="{149FB28A-548C-45A8-96CC-2D0A0B046181}" type="presParOf" srcId="{DC4CBADF-3769-46AB-A8D8-4047946FA700}" destId="{9AE610E8-712D-440D-AD94-BD17423D39DE}" srcOrd="0" destOrd="0" presId="urn:microsoft.com/office/officeart/2005/8/layout/hierarchy1"/>
    <dgm:cxn modelId="{D53D1CF9-7CE7-4AAC-B4A2-2E0D64799F70}" type="presParOf" srcId="{9AE610E8-712D-440D-AD94-BD17423D39DE}" destId="{6B29063B-4382-48AA-A6BC-BC1C8D6F5592}" srcOrd="0" destOrd="0" presId="urn:microsoft.com/office/officeart/2005/8/layout/hierarchy1"/>
    <dgm:cxn modelId="{07A85599-DEE8-4F2E-ABB2-566F4505E3DE}" type="presParOf" srcId="{9AE610E8-712D-440D-AD94-BD17423D39DE}" destId="{63DDB313-0469-458B-8F9C-314CD1855E5C}" srcOrd="1" destOrd="0" presId="urn:microsoft.com/office/officeart/2005/8/layout/hierarchy1"/>
    <dgm:cxn modelId="{6E4FAB0E-B2EF-4CE1-A38E-C9094DC07592}" type="presParOf" srcId="{DC4CBADF-3769-46AB-A8D8-4047946FA700}" destId="{7744DBD2-63A5-4C4C-8ACB-AB02DB0AA08D}" srcOrd="1" destOrd="0" presId="urn:microsoft.com/office/officeart/2005/8/layout/hierarchy1"/>
    <dgm:cxn modelId="{B34A5E29-2033-47FB-B5A7-78C35ECE8AC3}" type="presParOf" srcId="{7744DBD2-63A5-4C4C-8ACB-AB02DB0AA08D}" destId="{208F3F5B-6F24-46EB-AF75-934DB3B1D904}" srcOrd="0" destOrd="0" presId="urn:microsoft.com/office/officeart/2005/8/layout/hierarchy1"/>
    <dgm:cxn modelId="{DCCF7174-076D-409F-9CF6-66C3A9B79DAC}" type="presParOf" srcId="{7744DBD2-63A5-4C4C-8ACB-AB02DB0AA08D}" destId="{96C56F75-1B98-4481-8D09-7D773B6C5575}" srcOrd="1" destOrd="0" presId="urn:microsoft.com/office/officeart/2005/8/layout/hierarchy1"/>
    <dgm:cxn modelId="{88599546-5EB6-4E8A-825C-F9089F3CF334}" type="presParOf" srcId="{96C56F75-1B98-4481-8D09-7D773B6C5575}" destId="{E86105B7-07DF-4382-BAF9-33DF10A7881F}" srcOrd="0" destOrd="0" presId="urn:microsoft.com/office/officeart/2005/8/layout/hierarchy1"/>
    <dgm:cxn modelId="{524D817A-3FA5-4EB9-914A-442A38058F55}" type="presParOf" srcId="{E86105B7-07DF-4382-BAF9-33DF10A7881F}" destId="{6CD462FB-F8CE-4D44-B22F-643D6305F68E}" srcOrd="0" destOrd="0" presId="urn:microsoft.com/office/officeart/2005/8/layout/hierarchy1"/>
    <dgm:cxn modelId="{8734DE5A-BD98-46DF-BBD2-D63651F3B93D}" type="presParOf" srcId="{E86105B7-07DF-4382-BAF9-33DF10A7881F}" destId="{DEB63D3D-49F9-44CC-BFBC-BC81DFAEA007}" srcOrd="1" destOrd="0" presId="urn:microsoft.com/office/officeart/2005/8/layout/hierarchy1"/>
    <dgm:cxn modelId="{ED93AA52-8729-4354-B50F-0DEB28986137}" type="presParOf" srcId="{96C56F75-1B98-4481-8D09-7D773B6C5575}" destId="{589B7FE6-6B6A-4581-8603-477660508A88}" srcOrd="1" destOrd="0" presId="urn:microsoft.com/office/officeart/2005/8/layout/hierarchy1"/>
    <dgm:cxn modelId="{C2F792FD-0F78-4DA0-BE5C-734D8B6DBDE3}" type="presParOf" srcId="{589B7FE6-6B6A-4581-8603-477660508A88}" destId="{FC600B1C-7AE7-4263-AF32-AAA45A46C961}" srcOrd="0" destOrd="0" presId="urn:microsoft.com/office/officeart/2005/8/layout/hierarchy1"/>
    <dgm:cxn modelId="{04B09C6F-9994-4DB9-AFAF-BEC265D6E235}" type="presParOf" srcId="{589B7FE6-6B6A-4581-8603-477660508A88}" destId="{5A68D8E9-DC21-4AE5-A34F-D4E02D2E1B4D}" srcOrd="1" destOrd="0" presId="urn:microsoft.com/office/officeart/2005/8/layout/hierarchy1"/>
    <dgm:cxn modelId="{B154E181-BB0A-4CD2-812B-EA6CB21C7C52}" type="presParOf" srcId="{5A68D8E9-DC21-4AE5-A34F-D4E02D2E1B4D}" destId="{73DF5E6E-C617-4346-995F-833232139135}" srcOrd="0" destOrd="0" presId="urn:microsoft.com/office/officeart/2005/8/layout/hierarchy1"/>
    <dgm:cxn modelId="{F9BD46B2-D589-4936-9518-77D0E1F9E553}" type="presParOf" srcId="{73DF5E6E-C617-4346-995F-833232139135}" destId="{C3FFC64B-CB5E-4237-A056-CC304A7EBC7D}" srcOrd="0" destOrd="0" presId="urn:microsoft.com/office/officeart/2005/8/layout/hierarchy1"/>
    <dgm:cxn modelId="{DB9D24EA-6C0E-4728-949A-EB99947F7EE4}" type="presParOf" srcId="{73DF5E6E-C617-4346-995F-833232139135}" destId="{556AFF95-284D-45B2-844A-185A52225D1A}" srcOrd="1" destOrd="0" presId="urn:microsoft.com/office/officeart/2005/8/layout/hierarchy1"/>
    <dgm:cxn modelId="{0CADDC22-9C5A-479D-A318-A0F408FD87B8}" type="presParOf" srcId="{5A68D8E9-DC21-4AE5-A34F-D4E02D2E1B4D}" destId="{2CEF96A7-1B23-4316-A6BF-72196B317E46}" srcOrd="1" destOrd="0" presId="urn:microsoft.com/office/officeart/2005/8/layout/hierarchy1"/>
    <dgm:cxn modelId="{5BD9DFDC-4DD3-4A87-A2C0-79E7C486A61F}" type="presParOf" srcId="{2CEF96A7-1B23-4316-A6BF-72196B317E46}" destId="{5646A038-66E1-47E8-8F12-2CA3D8C42B00}" srcOrd="0" destOrd="0" presId="urn:microsoft.com/office/officeart/2005/8/layout/hierarchy1"/>
    <dgm:cxn modelId="{68602A6E-B689-4890-8D1D-AD9E6CB454EB}" type="presParOf" srcId="{2CEF96A7-1B23-4316-A6BF-72196B317E46}" destId="{038E982B-531C-4A92-807C-E2A9550ABBBD}" srcOrd="1" destOrd="0" presId="urn:microsoft.com/office/officeart/2005/8/layout/hierarchy1"/>
    <dgm:cxn modelId="{62DF3D06-CB95-42A9-862E-E5A0CD851F84}" type="presParOf" srcId="{038E982B-531C-4A92-807C-E2A9550ABBBD}" destId="{6C004063-0373-4BE6-AE13-CF8E83499CEB}" srcOrd="0" destOrd="0" presId="urn:microsoft.com/office/officeart/2005/8/layout/hierarchy1"/>
    <dgm:cxn modelId="{AEFFA9BF-3F03-4482-834F-6AC4726E9503}" type="presParOf" srcId="{6C004063-0373-4BE6-AE13-CF8E83499CEB}" destId="{3E4154B2-90DE-4E14-B1D7-F55ACFE4C9A3}" srcOrd="0" destOrd="0" presId="urn:microsoft.com/office/officeart/2005/8/layout/hierarchy1"/>
    <dgm:cxn modelId="{BBAB96A0-AA3A-4A89-B44D-CD54AAD2E3AD}" type="presParOf" srcId="{6C004063-0373-4BE6-AE13-CF8E83499CEB}" destId="{EB599904-1D78-42E0-8765-FC9D14E7DFB5}" srcOrd="1" destOrd="0" presId="urn:microsoft.com/office/officeart/2005/8/layout/hierarchy1"/>
    <dgm:cxn modelId="{0528C9CE-3E3E-4616-B488-CD8E47EA8364}" type="presParOf" srcId="{038E982B-531C-4A92-807C-E2A9550ABBBD}" destId="{3BFE5936-597E-4166-9F9E-88CC605E9DE9}" srcOrd="1" destOrd="0" presId="urn:microsoft.com/office/officeart/2005/8/layout/hierarchy1"/>
    <dgm:cxn modelId="{6E9D2A21-7472-48E6-A1C9-68CDD76593E4}" type="presParOf" srcId="{2CEF96A7-1B23-4316-A6BF-72196B317E46}" destId="{26191811-CC65-4D05-B68A-AE6D210B21BB}" srcOrd="2" destOrd="0" presId="urn:microsoft.com/office/officeart/2005/8/layout/hierarchy1"/>
    <dgm:cxn modelId="{D35C9AC6-8D92-4798-99D7-E50EC178F617}" type="presParOf" srcId="{2CEF96A7-1B23-4316-A6BF-72196B317E46}" destId="{5C607CEE-A6ED-466B-908A-154366CEF575}" srcOrd="3" destOrd="0" presId="urn:microsoft.com/office/officeart/2005/8/layout/hierarchy1"/>
    <dgm:cxn modelId="{54EE2FD2-8A7F-467C-A156-88B865CC8F5B}" type="presParOf" srcId="{5C607CEE-A6ED-466B-908A-154366CEF575}" destId="{AA53B648-115E-4AB3-B5D5-2BD6FC954264}" srcOrd="0" destOrd="0" presId="urn:microsoft.com/office/officeart/2005/8/layout/hierarchy1"/>
    <dgm:cxn modelId="{21F8BF33-3B1E-41E8-B4DE-D5F9A984AA8B}" type="presParOf" srcId="{AA53B648-115E-4AB3-B5D5-2BD6FC954264}" destId="{24D0AA88-C937-45A8-8EC2-B1009520B650}" srcOrd="0" destOrd="0" presId="urn:microsoft.com/office/officeart/2005/8/layout/hierarchy1"/>
    <dgm:cxn modelId="{32E4F261-656A-4D0F-97DB-F8E75DA60D77}" type="presParOf" srcId="{AA53B648-115E-4AB3-B5D5-2BD6FC954264}" destId="{5DF91E05-003C-4E1D-9E1C-AFED2F6CD2C2}" srcOrd="1" destOrd="0" presId="urn:microsoft.com/office/officeart/2005/8/layout/hierarchy1"/>
    <dgm:cxn modelId="{D5C62BAF-9DE7-4F77-8F63-21A9B9C2AA77}" type="presParOf" srcId="{5C607CEE-A6ED-466B-908A-154366CEF575}" destId="{C2C339A9-CEF1-47C9-8F30-D1B2AEDA2770}" srcOrd="1" destOrd="0" presId="urn:microsoft.com/office/officeart/2005/8/layout/hierarchy1"/>
    <dgm:cxn modelId="{6566D769-4F62-4023-A652-71CC2640878A}" type="presParOf" srcId="{589B7FE6-6B6A-4581-8603-477660508A88}" destId="{2128CAE4-80E9-4F30-828F-2A3A3E3F94B4}" srcOrd="2" destOrd="0" presId="urn:microsoft.com/office/officeart/2005/8/layout/hierarchy1"/>
    <dgm:cxn modelId="{0B24B84A-5238-4014-92F8-4943076555B7}" type="presParOf" srcId="{589B7FE6-6B6A-4581-8603-477660508A88}" destId="{1EF358AA-8C33-4817-BE26-CEC9AC8BA275}" srcOrd="3" destOrd="0" presId="urn:microsoft.com/office/officeart/2005/8/layout/hierarchy1"/>
    <dgm:cxn modelId="{274CAE6B-4A63-473E-8CB7-32AAF08503CA}" type="presParOf" srcId="{1EF358AA-8C33-4817-BE26-CEC9AC8BA275}" destId="{695F5100-5C5F-4D84-A4D8-EF7CC185CE2A}" srcOrd="0" destOrd="0" presId="urn:microsoft.com/office/officeart/2005/8/layout/hierarchy1"/>
    <dgm:cxn modelId="{23B1A515-699D-4250-8F79-13D098545B80}" type="presParOf" srcId="{695F5100-5C5F-4D84-A4D8-EF7CC185CE2A}" destId="{9D62AAB5-FA6B-4E46-A918-635BF9D81141}" srcOrd="0" destOrd="0" presId="urn:microsoft.com/office/officeart/2005/8/layout/hierarchy1"/>
    <dgm:cxn modelId="{CEF6F0D8-31A5-4404-B04D-48EC512D72DA}" type="presParOf" srcId="{695F5100-5C5F-4D84-A4D8-EF7CC185CE2A}" destId="{134E8614-69F6-4E87-91D5-60F1C23D6B8C}" srcOrd="1" destOrd="0" presId="urn:microsoft.com/office/officeart/2005/8/layout/hierarchy1"/>
    <dgm:cxn modelId="{86B9E6CD-EF29-4A20-A2F9-622965F53645}" type="presParOf" srcId="{1EF358AA-8C33-4817-BE26-CEC9AC8BA275}" destId="{193885E1-7E54-4222-80E5-39C1C49A63AA}" srcOrd="1" destOrd="0" presId="urn:microsoft.com/office/officeart/2005/8/layout/hierarchy1"/>
    <dgm:cxn modelId="{2A46C4EE-76AD-49E4-AA1D-9912B75AD4A4}" type="presParOf" srcId="{193885E1-7E54-4222-80E5-39C1C49A63AA}" destId="{38199EEF-83E6-4BC3-971D-7865A0F56E97}" srcOrd="0" destOrd="0" presId="urn:microsoft.com/office/officeart/2005/8/layout/hierarchy1"/>
    <dgm:cxn modelId="{5EE5301C-F2F1-4A5D-B9BE-24AE8059ACFA}" type="presParOf" srcId="{193885E1-7E54-4222-80E5-39C1C49A63AA}" destId="{7DE66241-599B-4719-B9E8-4ECF922C29A5}" srcOrd="1" destOrd="0" presId="urn:microsoft.com/office/officeart/2005/8/layout/hierarchy1"/>
    <dgm:cxn modelId="{0D7E3CCB-16F6-45F7-B288-F4AA4C7993BB}" type="presParOf" srcId="{7DE66241-599B-4719-B9E8-4ECF922C29A5}" destId="{8AF25913-AE29-4889-A998-623502EC9A6B}" srcOrd="0" destOrd="0" presId="urn:microsoft.com/office/officeart/2005/8/layout/hierarchy1"/>
    <dgm:cxn modelId="{45749872-8A60-42E0-911A-67BF57410D69}" type="presParOf" srcId="{8AF25913-AE29-4889-A998-623502EC9A6B}" destId="{9D2472EE-5B9B-4204-B595-3DE4534C0F08}" srcOrd="0" destOrd="0" presId="urn:microsoft.com/office/officeart/2005/8/layout/hierarchy1"/>
    <dgm:cxn modelId="{606B765C-206B-489F-BA53-0379512B0341}" type="presParOf" srcId="{8AF25913-AE29-4889-A998-623502EC9A6B}" destId="{079574F4-200A-444B-BF27-5F88F4C99F7C}" srcOrd="1" destOrd="0" presId="urn:microsoft.com/office/officeart/2005/8/layout/hierarchy1"/>
    <dgm:cxn modelId="{F6AB96DB-2EB3-406C-A448-5AC9A6E7E943}" type="presParOf" srcId="{7DE66241-599B-4719-B9E8-4ECF922C29A5}" destId="{C4C8A0F8-1B90-4705-89D0-4AFD3999104A}" srcOrd="1" destOrd="0" presId="urn:microsoft.com/office/officeart/2005/8/layout/hierarchy1"/>
    <dgm:cxn modelId="{04B5A38D-2A85-4C15-9B3C-7A7AB927503A}" type="presParOf" srcId="{C4C8A0F8-1B90-4705-89D0-4AFD3999104A}" destId="{27A0B40E-CABB-4720-B36A-6A767C661771}" srcOrd="0" destOrd="0" presId="urn:microsoft.com/office/officeart/2005/8/layout/hierarchy1"/>
    <dgm:cxn modelId="{922C957B-A25F-4C71-8951-7D648BDF3802}" type="presParOf" srcId="{C4C8A0F8-1B90-4705-89D0-4AFD3999104A}" destId="{E78D7146-45AF-4B36-9468-ADDA5DFE16D8}" srcOrd="1" destOrd="0" presId="urn:microsoft.com/office/officeart/2005/8/layout/hierarchy1"/>
    <dgm:cxn modelId="{15B91EBC-8D14-4198-B3A2-A19A94E8672D}" type="presParOf" srcId="{E78D7146-45AF-4B36-9468-ADDA5DFE16D8}" destId="{C1C8C094-8FA2-4DD1-8904-0333B3FF93B8}" srcOrd="0" destOrd="0" presId="urn:microsoft.com/office/officeart/2005/8/layout/hierarchy1"/>
    <dgm:cxn modelId="{28BFC020-94CC-4831-B65A-5977B22985E4}" type="presParOf" srcId="{C1C8C094-8FA2-4DD1-8904-0333B3FF93B8}" destId="{6982B258-9FC6-4A99-9431-A46108BBB7F7}" srcOrd="0" destOrd="0" presId="urn:microsoft.com/office/officeart/2005/8/layout/hierarchy1"/>
    <dgm:cxn modelId="{89AA6A03-A67C-4A25-97FF-9DC30FDB03F5}" type="presParOf" srcId="{C1C8C094-8FA2-4DD1-8904-0333B3FF93B8}" destId="{4E11FD6E-C4D9-40DA-A25C-5FA6DE17A029}" srcOrd="1" destOrd="0" presId="urn:microsoft.com/office/officeart/2005/8/layout/hierarchy1"/>
    <dgm:cxn modelId="{64CC0B18-FF4B-4E56-B179-C9D89AF596CE}" type="presParOf" srcId="{E78D7146-45AF-4B36-9468-ADDA5DFE16D8}" destId="{029EE7C1-3A0C-47A7-959B-41000F34E747}" srcOrd="1" destOrd="0" presId="urn:microsoft.com/office/officeart/2005/8/layout/hierarchy1"/>
    <dgm:cxn modelId="{B2397BD5-13B7-4420-817B-DE9B85A11FBC}" type="presParOf" srcId="{C4C8A0F8-1B90-4705-89D0-4AFD3999104A}" destId="{99F257B4-107C-4E14-85C7-FEF4DF96C495}" srcOrd="2" destOrd="0" presId="urn:microsoft.com/office/officeart/2005/8/layout/hierarchy1"/>
    <dgm:cxn modelId="{A1007BE0-E827-4327-A17C-6A84BF43D7F4}" type="presParOf" srcId="{C4C8A0F8-1B90-4705-89D0-4AFD3999104A}" destId="{CBE76006-414A-4C52-82C4-0E0087C91F9E}" srcOrd="3" destOrd="0" presId="urn:microsoft.com/office/officeart/2005/8/layout/hierarchy1"/>
    <dgm:cxn modelId="{9F4D21E8-1645-4437-A613-1B629B61FD10}" type="presParOf" srcId="{CBE76006-414A-4C52-82C4-0E0087C91F9E}" destId="{A47783B1-B514-450A-BBD1-53501CE9647E}" srcOrd="0" destOrd="0" presId="urn:microsoft.com/office/officeart/2005/8/layout/hierarchy1"/>
    <dgm:cxn modelId="{AC7DB3AE-E8A1-4246-889A-83FAB079597F}" type="presParOf" srcId="{A47783B1-B514-450A-BBD1-53501CE9647E}" destId="{2A6060EF-A3B7-466C-95EC-6E60459337E1}" srcOrd="0" destOrd="0" presId="urn:microsoft.com/office/officeart/2005/8/layout/hierarchy1"/>
    <dgm:cxn modelId="{369D379D-B613-4E34-91DB-073A4622CE65}" type="presParOf" srcId="{A47783B1-B514-450A-BBD1-53501CE9647E}" destId="{47ED8076-D605-40B4-B8FB-C87C2A9E66A1}" srcOrd="1" destOrd="0" presId="urn:microsoft.com/office/officeart/2005/8/layout/hierarchy1"/>
    <dgm:cxn modelId="{DD99E33B-7DC8-40B4-A58C-4E0C79696BDB}" type="presParOf" srcId="{CBE76006-414A-4C52-82C4-0E0087C91F9E}" destId="{979790BC-AD6E-44F7-9175-C8843296C3B6}" srcOrd="1" destOrd="0" presId="urn:microsoft.com/office/officeart/2005/8/layout/hierarchy1"/>
    <dgm:cxn modelId="{9AC7AF6E-3E94-4DB2-960B-462B1BE5C566}" type="presParOf" srcId="{193885E1-7E54-4222-80E5-39C1C49A63AA}" destId="{C3707592-A5C6-4010-A2E9-AA14BA2A8377}" srcOrd="2" destOrd="0" presId="urn:microsoft.com/office/officeart/2005/8/layout/hierarchy1"/>
    <dgm:cxn modelId="{4029D599-EE97-4848-BAB9-152DD833883B}" type="presParOf" srcId="{193885E1-7E54-4222-80E5-39C1C49A63AA}" destId="{0F4E38BA-E125-44C9-B5F8-476176CECBE6}" srcOrd="3" destOrd="0" presId="urn:microsoft.com/office/officeart/2005/8/layout/hierarchy1"/>
    <dgm:cxn modelId="{BCFFCB3C-ACDE-4C96-B095-E41D31EFC1C1}" type="presParOf" srcId="{0F4E38BA-E125-44C9-B5F8-476176CECBE6}" destId="{50173A8F-BC54-41C7-8D42-A2E202E902AB}" srcOrd="0" destOrd="0" presId="urn:microsoft.com/office/officeart/2005/8/layout/hierarchy1"/>
    <dgm:cxn modelId="{BE5A4B2A-EA37-45A7-807E-B2B59A067A7A}" type="presParOf" srcId="{50173A8F-BC54-41C7-8D42-A2E202E902AB}" destId="{6DCA615F-2CE4-4CB9-8900-E66506F83DBD}" srcOrd="0" destOrd="0" presId="urn:microsoft.com/office/officeart/2005/8/layout/hierarchy1"/>
    <dgm:cxn modelId="{950F9EA0-A967-4DB5-BEDA-E9815B56DA86}" type="presParOf" srcId="{50173A8F-BC54-41C7-8D42-A2E202E902AB}" destId="{283572AA-7956-401A-A5B2-A77C62BC3EA2}" srcOrd="1" destOrd="0" presId="urn:microsoft.com/office/officeart/2005/8/layout/hierarchy1"/>
    <dgm:cxn modelId="{902F3D30-52E6-4CBD-8595-BCE32D3A20E1}" type="presParOf" srcId="{0F4E38BA-E125-44C9-B5F8-476176CECBE6}" destId="{0ADFA529-A8E1-4575-A533-8CFB12F4671F}" srcOrd="1" destOrd="0" presId="urn:microsoft.com/office/officeart/2005/8/layout/hierarchy1"/>
    <dgm:cxn modelId="{0E0E30ED-28CF-47FC-ADF4-9B425FA948C7}" type="presParOf" srcId="{193885E1-7E54-4222-80E5-39C1C49A63AA}" destId="{8F89B470-E8A0-4EB4-99D5-E865D36FC0C6}" srcOrd="4" destOrd="0" presId="urn:microsoft.com/office/officeart/2005/8/layout/hierarchy1"/>
    <dgm:cxn modelId="{BE8B4E3C-1B4A-4330-96F0-A43EEEF4627A}" type="presParOf" srcId="{193885E1-7E54-4222-80E5-39C1C49A63AA}" destId="{4EC75590-1E6E-4D8F-99C4-AC3641668E3C}" srcOrd="5" destOrd="0" presId="urn:microsoft.com/office/officeart/2005/8/layout/hierarchy1"/>
    <dgm:cxn modelId="{16F6C300-7A0E-4696-913E-2C54B8F85128}" type="presParOf" srcId="{4EC75590-1E6E-4D8F-99C4-AC3641668E3C}" destId="{4A8E1784-C3CF-4E04-A3EC-2559E64A181A}" srcOrd="0" destOrd="0" presId="urn:microsoft.com/office/officeart/2005/8/layout/hierarchy1"/>
    <dgm:cxn modelId="{7177B816-107D-4E75-86DF-2F9FA2E71B44}" type="presParOf" srcId="{4A8E1784-C3CF-4E04-A3EC-2559E64A181A}" destId="{DA12590F-FA62-40F1-81D9-28770969BA64}" srcOrd="0" destOrd="0" presId="urn:microsoft.com/office/officeart/2005/8/layout/hierarchy1"/>
    <dgm:cxn modelId="{64E5BC58-2919-43AF-AD18-EEA2CC345444}" type="presParOf" srcId="{4A8E1784-C3CF-4E04-A3EC-2559E64A181A}" destId="{9C6AB583-53C4-427E-B467-95CB8A84B160}" srcOrd="1" destOrd="0" presId="urn:microsoft.com/office/officeart/2005/8/layout/hierarchy1"/>
    <dgm:cxn modelId="{F6F7F7B3-0CC2-4759-A2CA-648944CAF069}" type="presParOf" srcId="{4EC75590-1E6E-4D8F-99C4-AC3641668E3C}" destId="{F98EAE1D-3E00-4544-98FA-4D4C10B8A1C2}" srcOrd="1" destOrd="0" presId="urn:microsoft.com/office/officeart/2005/8/layout/hierarchy1"/>
    <dgm:cxn modelId="{F49D7DFD-7D22-47A3-9DE2-C54807080B48}" type="presParOf" srcId="{7744DBD2-63A5-4C4C-8ACB-AB02DB0AA08D}" destId="{7368C9F0-AE72-4F0C-9297-CF44955444EB}" srcOrd="2" destOrd="0" presId="urn:microsoft.com/office/officeart/2005/8/layout/hierarchy1"/>
    <dgm:cxn modelId="{769FC658-FE9F-4396-9182-61AA1767B4AA}" type="presParOf" srcId="{7744DBD2-63A5-4C4C-8ACB-AB02DB0AA08D}" destId="{1624F14F-25C3-4341-AFD7-119464C00D48}" srcOrd="3" destOrd="0" presId="urn:microsoft.com/office/officeart/2005/8/layout/hierarchy1"/>
    <dgm:cxn modelId="{CD1F41C2-6FCA-4807-A960-EDCAD8E227BB}" type="presParOf" srcId="{1624F14F-25C3-4341-AFD7-119464C00D48}" destId="{8BD0B2CC-6792-470D-95EE-C62B4D30E803}" srcOrd="0" destOrd="0" presId="urn:microsoft.com/office/officeart/2005/8/layout/hierarchy1"/>
    <dgm:cxn modelId="{E7D83DDC-5EC6-442F-92C4-557EE939FEF3}" type="presParOf" srcId="{8BD0B2CC-6792-470D-95EE-C62B4D30E803}" destId="{013DD4E5-B285-42C5-88BE-52DB07590023}" srcOrd="0" destOrd="0" presId="urn:microsoft.com/office/officeart/2005/8/layout/hierarchy1"/>
    <dgm:cxn modelId="{A2ADA7AD-5929-481E-8CF1-C80AD7409EA4}" type="presParOf" srcId="{8BD0B2CC-6792-470D-95EE-C62B4D30E803}" destId="{453FDFA6-F942-40D9-A789-31E847514F69}" srcOrd="1" destOrd="0" presId="urn:microsoft.com/office/officeart/2005/8/layout/hierarchy1"/>
    <dgm:cxn modelId="{CDB99CA1-E0EB-49EA-A3BF-546E6323032A}" type="presParOf" srcId="{1624F14F-25C3-4341-AFD7-119464C00D48}" destId="{9A5099C3-0A38-4B79-8361-5603EA6745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77A71F-E61E-4C00-8A14-FA5C6C5C845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AFDCEB7-2260-4517-B557-627B75668384}">
      <dgm:prSet phldrT="[Tekst]" custT="1"/>
      <dgm:spPr/>
      <dgm:t>
        <a:bodyPr/>
        <a:lstStyle/>
        <a:p>
          <a:r>
            <a:rPr lang="pl-PL" sz="1400" b="1" dirty="0"/>
            <a:t>system kontroli konstytucyjności aktów normatywnych</a:t>
          </a:r>
        </a:p>
      </dgm:t>
    </dgm:pt>
    <dgm:pt modelId="{CC37912A-E98C-4807-88C0-442C9EB497A8}" type="parTrans" cxnId="{A91BD327-D619-4F57-A69F-118F6686B2FF}">
      <dgm:prSet/>
      <dgm:spPr/>
      <dgm:t>
        <a:bodyPr/>
        <a:lstStyle/>
        <a:p>
          <a:endParaRPr lang="pl-PL"/>
        </a:p>
      </dgm:t>
    </dgm:pt>
    <dgm:pt modelId="{425EF790-1867-4553-BBB9-A8B390DFCC32}" type="sibTrans" cxnId="{A91BD327-D619-4F57-A69F-118F6686B2FF}">
      <dgm:prSet/>
      <dgm:spPr/>
      <dgm:t>
        <a:bodyPr/>
        <a:lstStyle/>
        <a:p>
          <a:endParaRPr lang="pl-PL"/>
        </a:p>
      </dgm:t>
    </dgm:pt>
    <dgm:pt modelId="{74BF734F-ACB0-4DB8-98EF-E3E5DEDFB8B3}">
      <dgm:prSet phldrT="[Tekst]" custT="1"/>
      <dgm:spPr/>
      <dgm:t>
        <a:bodyPr/>
        <a:lstStyle/>
        <a:p>
          <a:r>
            <a:rPr lang="pl-PL" sz="1200" b="1" dirty="0"/>
            <a:t>system kontroli parlamentarnej</a:t>
          </a:r>
        </a:p>
      </dgm:t>
    </dgm:pt>
    <dgm:pt modelId="{7474F05C-78DD-4F3D-AD5D-C8008043F7D1}" type="parTrans" cxnId="{A3B5A3A8-77F6-40D7-85F5-4A93BEC94B63}">
      <dgm:prSet/>
      <dgm:spPr/>
      <dgm:t>
        <a:bodyPr/>
        <a:lstStyle/>
        <a:p>
          <a:endParaRPr lang="pl-PL"/>
        </a:p>
      </dgm:t>
    </dgm:pt>
    <dgm:pt modelId="{6B4DBC15-DE8C-48C7-9C90-5821F80F6BDB}" type="sibTrans" cxnId="{A3B5A3A8-77F6-40D7-85F5-4A93BEC94B63}">
      <dgm:prSet/>
      <dgm:spPr/>
      <dgm:t>
        <a:bodyPr/>
        <a:lstStyle/>
        <a:p>
          <a:endParaRPr lang="pl-PL"/>
        </a:p>
      </dgm:t>
    </dgm:pt>
    <dgm:pt modelId="{76D2856A-444B-4FA3-9F6B-B4D0B77A2F4F}">
      <dgm:prSet phldrT="[Tekst]" custT="1"/>
      <dgm:spPr/>
      <dgm:t>
        <a:bodyPr/>
        <a:lstStyle/>
        <a:p>
          <a:r>
            <a:rPr lang="pl-PL" sz="1200" dirty="0"/>
            <a:t>system kontroli sprawowanej przez parlament  in </a:t>
          </a:r>
          <a:r>
            <a:rPr lang="pl-PL" sz="1200" dirty="0" err="1"/>
            <a:t>gremio</a:t>
          </a:r>
          <a:endParaRPr lang="pl-PL" sz="1200" dirty="0"/>
        </a:p>
      </dgm:t>
    </dgm:pt>
    <dgm:pt modelId="{35BA661B-208B-4EDE-B65B-922C84D454E4}" type="parTrans" cxnId="{2C92410F-2A4E-4947-95AC-A3A9587A0818}">
      <dgm:prSet/>
      <dgm:spPr/>
      <dgm:t>
        <a:bodyPr/>
        <a:lstStyle/>
        <a:p>
          <a:endParaRPr lang="pl-PL"/>
        </a:p>
      </dgm:t>
    </dgm:pt>
    <dgm:pt modelId="{751E2A68-A5C0-4394-97CC-2929C812A975}" type="sibTrans" cxnId="{2C92410F-2A4E-4947-95AC-A3A9587A0818}">
      <dgm:prSet/>
      <dgm:spPr/>
      <dgm:t>
        <a:bodyPr/>
        <a:lstStyle/>
        <a:p>
          <a:endParaRPr lang="pl-PL"/>
        </a:p>
      </dgm:t>
    </dgm:pt>
    <dgm:pt modelId="{6462F193-2ABE-4007-8AAF-AEBA09DA6BE5}">
      <dgm:prSet phldrT="[Tekst]" custT="1"/>
      <dgm:spPr/>
      <dgm:t>
        <a:bodyPr/>
        <a:lstStyle/>
        <a:p>
          <a:r>
            <a:rPr lang="pl-PL" sz="1200" dirty="0"/>
            <a:t>system kontroli sprawowanej przez wyspecjalizowany organ parlamentu</a:t>
          </a:r>
        </a:p>
      </dgm:t>
    </dgm:pt>
    <dgm:pt modelId="{0748B1CF-975E-4010-87FF-4609447320A7}" type="parTrans" cxnId="{9A037E71-92BC-46CD-BFE1-07B5A133ED1D}">
      <dgm:prSet/>
      <dgm:spPr/>
      <dgm:t>
        <a:bodyPr/>
        <a:lstStyle/>
        <a:p>
          <a:endParaRPr lang="pl-PL"/>
        </a:p>
      </dgm:t>
    </dgm:pt>
    <dgm:pt modelId="{CCAB9640-7259-4EA3-9984-3C67459F832B}" type="sibTrans" cxnId="{9A037E71-92BC-46CD-BFE1-07B5A133ED1D}">
      <dgm:prSet/>
      <dgm:spPr/>
      <dgm:t>
        <a:bodyPr/>
        <a:lstStyle/>
        <a:p>
          <a:endParaRPr lang="pl-PL"/>
        </a:p>
      </dgm:t>
    </dgm:pt>
    <dgm:pt modelId="{4EDC75E4-DE5D-4BC8-AE84-1BD7A4EF0B7D}">
      <dgm:prSet phldrT="[Tekst]" custT="1"/>
      <dgm:spPr/>
      <dgm:t>
        <a:bodyPr/>
        <a:lstStyle/>
        <a:p>
          <a:r>
            <a:rPr lang="pl-PL" sz="1200" b="1" dirty="0"/>
            <a:t>system kontroli pozaparlamentarnej</a:t>
          </a:r>
        </a:p>
      </dgm:t>
    </dgm:pt>
    <dgm:pt modelId="{E3E5BD04-6177-4621-8779-F02B3840CF7F}" type="parTrans" cxnId="{C7321C73-D69F-4EB5-8C82-D24599BCDB4F}">
      <dgm:prSet/>
      <dgm:spPr/>
      <dgm:t>
        <a:bodyPr/>
        <a:lstStyle/>
        <a:p>
          <a:endParaRPr lang="pl-PL"/>
        </a:p>
      </dgm:t>
    </dgm:pt>
    <dgm:pt modelId="{2D68E524-8212-4D2F-8E3B-A6E13B96899D}" type="sibTrans" cxnId="{C7321C73-D69F-4EB5-8C82-D24599BCDB4F}">
      <dgm:prSet/>
      <dgm:spPr/>
      <dgm:t>
        <a:bodyPr/>
        <a:lstStyle/>
        <a:p>
          <a:endParaRPr lang="pl-PL"/>
        </a:p>
      </dgm:t>
    </dgm:pt>
    <dgm:pt modelId="{0A1E4B89-73DC-4ABA-88F7-B80954CEB18E}">
      <dgm:prSet phldrT="[Tekst]" custT="1"/>
      <dgm:spPr/>
      <dgm:t>
        <a:bodyPr/>
        <a:lstStyle/>
        <a:p>
          <a:r>
            <a:rPr lang="pl-PL" sz="1200" dirty="0"/>
            <a:t>system kontroli sprawowanej przez organy sądowe</a:t>
          </a:r>
        </a:p>
      </dgm:t>
    </dgm:pt>
    <dgm:pt modelId="{0EA7785C-052B-4FC5-A084-9E238F401A62}" type="parTrans" cxnId="{E6153B43-679E-40B7-A2D5-2DA21FEB2E59}">
      <dgm:prSet/>
      <dgm:spPr/>
      <dgm:t>
        <a:bodyPr/>
        <a:lstStyle/>
        <a:p>
          <a:endParaRPr lang="pl-PL"/>
        </a:p>
      </dgm:t>
    </dgm:pt>
    <dgm:pt modelId="{EEAF18FD-EB71-4956-9F19-BC91697B36E7}" type="sibTrans" cxnId="{E6153B43-679E-40B7-A2D5-2DA21FEB2E59}">
      <dgm:prSet/>
      <dgm:spPr/>
      <dgm:t>
        <a:bodyPr/>
        <a:lstStyle/>
        <a:p>
          <a:endParaRPr lang="pl-PL"/>
        </a:p>
      </dgm:t>
    </dgm:pt>
    <dgm:pt modelId="{CACD1AA0-5CA4-480D-91B1-44E4BDAAA245}">
      <dgm:prSet custT="1"/>
      <dgm:spPr/>
      <dgm:t>
        <a:bodyPr/>
        <a:lstStyle/>
        <a:p>
          <a:r>
            <a:rPr lang="pl-PL" sz="1200" dirty="0"/>
            <a:t>system kontroli sprawowanej przez głowę państwa</a:t>
          </a:r>
        </a:p>
      </dgm:t>
    </dgm:pt>
    <dgm:pt modelId="{7644E6DA-6348-415F-91A7-E6FA657451D2}" type="parTrans" cxnId="{B1987C7B-38C4-41C0-85BA-53407C222AE3}">
      <dgm:prSet/>
      <dgm:spPr/>
      <dgm:t>
        <a:bodyPr/>
        <a:lstStyle/>
        <a:p>
          <a:endParaRPr lang="pl-PL"/>
        </a:p>
      </dgm:t>
    </dgm:pt>
    <dgm:pt modelId="{B0635372-9E37-41FA-9958-5EFB1068D2C8}" type="sibTrans" cxnId="{B1987C7B-38C4-41C0-85BA-53407C222AE3}">
      <dgm:prSet/>
      <dgm:spPr/>
      <dgm:t>
        <a:bodyPr/>
        <a:lstStyle/>
        <a:p>
          <a:endParaRPr lang="pl-PL"/>
        </a:p>
      </dgm:t>
    </dgm:pt>
    <dgm:pt modelId="{0905BB91-FDCA-4475-B148-D2362F4E27ED}">
      <dgm:prSet custT="1"/>
      <dgm:spPr/>
      <dgm:t>
        <a:bodyPr/>
        <a:lstStyle/>
        <a:p>
          <a:r>
            <a:rPr lang="pl-PL" sz="1400" dirty="0"/>
            <a:t>sąd konstytucyjny</a:t>
          </a:r>
        </a:p>
      </dgm:t>
    </dgm:pt>
    <dgm:pt modelId="{8D488EB1-3B4B-4FF9-A673-380345BB5397}" type="parTrans" cxnId="{09905C97-65AA-479F-9D7A-5AD5D0BF8421}">
      <dgm:prSet/>
      <dgm:spPr/>
      <dgm:t>
        <a:bodyPr/>
        <a:lstStyle/>
        <a:p>
          <a:endParaRPr lang="pl-PL"/>
        </a:p>
      </dgm:t>
    </dgm:pt>
    <dgm:pt modelId="{FBF88C5A-AB68-415A-9E39-03B685BEC0AE}" type="sibTrans" cxnId="{09905C97-65AA-479F-9D7A-5AD5D0BF8421}">
      <dgm:prSet/>
      <dgm:spPr/>
      <dgm:t>
        <a:bodyPr/>
        <a:lstStyle/>
        <a:p>
          <a:endParaRPr lang="pl-PL"/>
        </a:p>
      </dgm:t>
    </dgm:pt>
    <dgm:pt modelId="{999AE149-B1FA-454C-B1F9-8685F4595936}">
      <dgm:prSet custT="1"/>
      <dgm:spPr/>
      <dgm:t>
        <a:bodyPr/>
        <a:lstStyle/>
        <a:p>
          <a:r>
            <a:rPr lang="pl-PL" sz="1400" dirty="0"/>
            <a:t>sądy powszechne</a:t>
          </a:r>
        </a:p>
      </dgm:t>
    </dgm:pt>
    <dgm:pt modelId="{3E717F0C-6241-4B91-96E2-B118332446C2}" type="parTrans" cxnId="{1EE9DB55-5ED1-494C-B9DF-7CDD142C5B73}">
      <dgm:prSet/>
      <dgm:spPr/>
      <dgm:t>
        <a:bodyPr/>
        <a:lstStyle/>
        <a:p>
          <a:endParaRPr lang="pl-PL"/>
        </a:p>
      </dgm:t>
    </dgm:pt>
    <dgm:pt modelId="{EDBB4CBE-301A-449E-AF68-B6D539297EC0}" type="sibTrans" cxnId="{1EE9DB55-5ED1-494C-B9DF-7CDD142C5B73}">
      <dgm:prSet/>
      <dgm:spPr/>
      <dgm:t>
        <a:bodyPr/>
        <a:lstStyle/>
        <a:p>
          <a:endParaRPr lang="pl-PL"/>
        </a:p>
      </dgm:t>
    </dgm:pt>
    <dgm:pt modelId="{0A7E6134-2334-4161-BC66-154EA59ABE9C}" type="pres">
      <dgm:prSet presAssocID="{9E77A71F-E61E-4C00-8A14-FA5C6C5C845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8B4CE1-7A68-4729-87ED-A4B972928EAE}" type="pres">
      <dgm:prSet presAssocID="{5AFDCEB7-2260-4517-B557-627B75668384}" presName="hierRoot1" presStyleCnt="0"/>
      <dgm:spPr/>
    </dgm:pt>
    <dgm:pt modelId="{F84FB4F0-3121-45C1-AB79-1E5EADCFFD40}" type="pres">
      <dgm:prSet presAssocID="{5AFDCEB7-2260-4517-B557-627B75668384}" presName="composite" presStyleCnt="0"/>
      <dgm:spPr/>
    </dgm:pt>
    <dgm:pt modelId="{F94A2D8F-D53C-44B9-BC38-D5F3CEAFD908}" type="pres">
      <dgm:prSet presAssocID="{5AFDCEB7-2260-4517-B557-627B75668384}" presName="background" presStyleLbl="node0" presStyleIdx="0" presStyleCnt="1"/>
      <dgm:spPr/>
    </dgm:pt>
    <dgm:pt modelId="{7D455ABD-6239-48AA-AB47-B860D374D5E7}" type="pres">
      <dgm:prSet presAssocID="{5AFDCEB7-2260-4517-B557-627B75668384}" presName="text" presStyleLbl="fgAcc0" presStyleIdx="0" presStyleCnt="1" custScaleX="219827" custScaleY="37080" custLinFactNeighborX="-863" custLinFactNeighborY="-2230">
        <dgm:presLayoutVars>
          <dgm:chPref val="3"/>
        </dgm:presLayoutVars>
      </dgm:prSet>
      <dgm:spPr/>
    </dgm:pt>
    <dgm:pt modelId="{E1B50409-3149-453A-95E7-66446E5881E6}" type="pres">
      <dgm:prSet presAssocID="{5AFDCEB7-2260-4517-B557-627B75668384}" presName="hierChild2" presStyleCnt="0"/>
      <dgm:spPr/>
    </dgm:pt>
    <dgm:pt modelId="{4353C44A-F7F0-4205-AF99-38688DEDAF7B}" type="pres">
      <dgm:prSet presAssocID="{7474F05C-78DD-4F3D-AD5D-C8008043F7D1}" presName="Name10" presStyleLbl="parChTrans1D2" presStyleIdx="0" presStyleCnt="2"/>
      <dgm:spPr/>
    </dgm:pt>
    <dgm:pt modelId="{0F3F3340-3FB3-4B51-B000-BDA462976C25}" type="pres">
      <dgm:prSet presAssocID="{74BF734F-ACB0-4DB8-98EF-E3E5DEDFB8B3}" presName="hierRoot2" presStyleCnt="0"/>
      <dgm:spPr/>
    </dgm:pt>
    <dgm:pt modelId="{D85233E6-7CC2-44C9-9BE9-BDD37B324760}" type="pres">
      <dgm:prSet presAssocID="{74BF734F-ACB0-4DB8-98EF-E3E5DEDFB8B3}" presName="composite2" presStyleCnt="0"/>
      <dgm:spPr/>
    </dgm:pt>
    <dgm:pt modelId="{D01600D6-5F04-4E8E-B8B7-BFE378E502DF}" type="pres">
      <dgm:prSet presAssocID="{74BF734F-ACB0-4DB8-98EF-E3E5DEDFB8B3}" presName="background2" presStyleLbl="node2" presStyleIdx="0" presStyleCnt="2"/>
      <dgm:spPr/>
    </dgm:pt>
    <dgm:pt modelId="{580EBADE-DBB9-4EA8-A538-1BC045C4A0F5}" type="pres">
      <dgm:prSet presAssocID="{74BF734F-ACB0-4DB8-98EF-E3E5DEDFB8B3}" presName="text2" presStyleLbl="fgAcc2" presStyleIdx="0" presStyleCnt="2" custScaleY="53969">
        <dgm:presLayoutVars>
          <dgm:chPref val="3"/>
        </dgm:presLayoutVars>
      </dgm:prSet>
      <dgm:spPr/>
    </dgm:pt>
    <dgm:pt modelId="{E6001901-83A5-4E27-B51B-B085517B1DD2}" type="pres">
      <dgm:prSet presAssocID="{74BF734F-ACB0-4DB8-98EF-E3E5DEDFB8B3}" presName="hierChild3" presStyleCnt="0"/>
      <dgm:spPr/>
    </dgm:pt>
    <dgm:pt modelId="{2B26323D-F13E-450E-8148-05765DBCD6E2}" type="pres">
      <dgm:prSet presAssocID="{35BA661B-208B-4EDE-B65B-922C84D454E4}" presName="Name17" presStyleLbl="parChTrans1D3" presStyleIdx="0" presStyleCnt="4"/>
      <dgm:spPr/>
    </dgm:pt>
    <dgm:pt modelId="{B6D945AC-2EBF-4E6E-B8A1-D81B93E904F9}" type="pres">
      <dgm:prSet presAssocID="{76D2856A-444B-4FA3-9F6B-B4D0B77A2F4F}" presName="hierRoot3" presStyleCnt="0"/>
      <dgm:spPr/>
    </dgm:pt>
    <dgm:pt modelId="{A3B1D1CF-E5FC-4B07-8AD0-8A9C861F07EE}" type="pres">
      <dgm:prSet presAssocID="{76D2856A-444B-4FA3-9F6B-B4D0B77A2F4F}" presName="composite3" presStyleCnt="0"/>
      <dgm:spPr/>
    </dgm:pt>
    <dgm:pt modelId="{ABB8C862-F2BF-4471-A2BC-F80890988337}" type="pres">
      <dgm:prSet presAssocID="{76D2856A-444B-4FA3-9F6B-B4D0B77A2F4F}" presName="background3" presStyleLbl="node3" presStyleIdx="0" presStyleCnt="4"/>
      <dgm:spPr/>
    </dgm:pt>
    <dgm:pt modelId="{5D0B81E0-D55A-46F7-8277-5FA18B634F5E}" type="pres">
      <dgm:prSet presAssocID="{76D2856A-444B-4FA3-9F6B-B4D0B77A2F4F}" presName="text3" presStyleLbl="fgAcc3" presStyleIdx="0" presStyleCnt="4" custScaleY="64675" custLinFactNeighborX="-1894">
        <dgm:presLayoutVars>
          <dgm:chPref val="3"/>
        </dgm:presLayoutVars>
      </dgm:prSet>
      <dgm:spPr/>
    </dgm:pt>
    <dgm:pt modelId="{7AB26BFD-2766-406D-9D9F-3ADD68BB2C79}" type="pres">
      <dgm:prSet presAssocID="{76D2856A-444B-4FA3-9F6B-B4D0B77A2F4F}" presName="hierChild4" presStyleCnt="0"/>
      <dgm:spPr/>
    </dgm:pt>
    <dgm:pt modelId="{CD48ED2A-2CD1-4A24-A33B-E857B77A6A61}" type="pres">
      <dgm:prSet presAssocID="{0748B1CF-975E-4010-87FF-4609447320A7}" presName="Name17" presStyleLbl="parChTrans1D3" presStyleIdx="1" presStyleCnt="4"/>
      <dgm:spPr/>
    </dgm:pt>
    <dgm:pt modelId="{F405636F-2459-465B-8C3A-0CB962D89957}" type="pres">
      <dgm:prSet presAssocID="{6462F193-2ABE-4007-8AAF-AEBA09DA6BE5}" presName="hierRoot3" presStyleCnt="0"/>
      <dgm:spPr/>
    </dgm:pt>
    <dgm:pt modelId="{8D370DE2-210B-4099-9FF3-B3F608914FB8}" type="pres">
      <dgm:prSet presAssocID="{6462F193-2ABE-4007-8AAF-AEBA09DA6BE5}" presName="composite3" presStyleCnt="0"/>
      <dgm:spPr/>
    </dgm:pt>
    <dgm:pt modelId="{80B8E3C7-DE18-4665-A26F-22A9D968E34A}" type="pres">
      <dgm:prSet presAssocID="{6462F193-2ABE-4007-8AAF-AEBA09DA6BE5}" presName="background3" presStyleLbl="node3" presStyleIdx="1" presStyleCnt="4"/>
      <dgm:spPr/>
    </dgm:pt>
    <dgm:pt modelId="{B66DEB03-5FF3-4921-AF92-B90C7C79A727}" type="pres">
      <dgm:prSet presAssocID="{6462F193-2ABE-4007-8AAF-AEBA09DA6BE5}" presName="text3" presStyleLbl="fgAcc3" presStyleIdx="1" presStyleCnt="4" custScaleY="64675">
        <dgm:presLayoutVars>
          <dgm:chPref val="3"/>
        </dgm:presLayoutVars>
      </dgm:prSet>
      <dgm:spPr/>
    </dgm:pt>
    <dgm:pt modelId="{5692DA70-C885-42EE-AE42-955244657F23}" type="pres">
      <dgm:prSet presAssocID="{6462F193-2ABE-4007-8AAF-AEBA09DA6BE5}" presName="hierChild4" presStyleCnt="0"/>
      <dgm:spPr/>
    </dgm:pt>
    <dgm:pt modelId="{FCE31B0C-C87D-4495-A411-BF496FC8EEAF}" type="pres">
      <dgm:prSet presAssocID="{E3E5BD04-6177-4621-8779-F02B3840CF7F}" presName="Name10" presStyleLbl="parChTrans1D2" presStyleIdx="1" presStyleCnt="2"/>
      <dgm:spPr/>
    </dgm:pt>
    <dgm:pt modelId="{B748FBFA-CD74-4A5C-B709-2610A8DB1638}" type="pres">
      <dgm:prSet presAssocID="{4EDC75E4-DE5D-4BC8-AE84-1BD7A4EF0B7D}" presName="hierRoot2" presStyleCnt="0"/>
      <dgm:spPr/>
    </dgm:pt>
    <dgm:pt modelId="{4A99B1AA-2B0E-4D6A-AC24-E65AE21987D1}" type="pres">
      <dgm:prSet presAssocID="{4EDC75E4-DE5D-4BC8-AE84-1BD7A4EF0B7D}" presName="composite2" presStyleCnt="0"/>
      <dgm:spPr/>
    </dgm:pt>
    <dgm:pt modelId="{D686D36D-7B34-4A5D-83AE-BCDF408B60FE}" type="pres">
      <dgm:prSet presAssocID="{4EDC75E4-DE5D-4BC8-AE84-1BD7A4EF0B7D}" presName="background2" presStyleLbl="node2" presStyleIdx="1" presStyleCnt="2"/>
      <dgm:spPr/>
    </dgm:pt>
    <dgm:pt modelId="{229FFDE2-CCEC-45DA-B571-00D635CB73DF}" type="pres">
      <dgm:prSet presAssocID="{4EDC75E4-DE5D-4BC8-AE84-1BD7A4EF0B7D}" presName="text2" presStyleLbl="fgAcc2" presStyleIdx="1" presStyleCnt="2" custScaleX="112446" custScaleY="62034">
        <dgm:presLayoutVars>
          <dgm:chPref val="3"/>
        </dgm:presLayoutVars>
      </dgm:prSet>
      <dgm:spPr/>
    </dgm:pt>
    <dgm:pt modelId="{02E6F5F4-36C7-485D-9FE9-0BB0852847A4}" type="pres">
      <dgm:prSet presAssocID="{4EDC75E4-DE5D-4BC8-AE84-1BD7A4EF0B7D}" presName="hierChild3" presStyleCnt="0"/>
      <dgm:spPr/>
    </dgm:pt>
    <dgm:pt modelId="{AD718FA3-9DF7-4411-95A9-A796288875C9}" type="pres">
      <dgm:prSet presAssocID="{0EA7785C-052B-4FC5-A084-9E238F401A62}" presName="Name17" presStyleLbl="parChTrans1D3" presStyleIdx="2" presStyleCnt="4"/>
      <dgm:spPr/>
    </dgm:pt>
    <dgm:pt modelId="{C34B77F0-C0BF-4197-98CA-0A48F546BB90}" type="pres">
      <dgm:prSet presAssocID="{0A1E4B89-73DC-4ABA-88F7-B80954CEB18E}" presName="hierRoot3" presStyleCnt="0"/>
      <dgm:spPr/>
    </dgm:pt>
    <dgm:pt modelId="{B3FF7622-A3CA-4458-9B30-5844B242005C}" type="pres">
      <dgm:prSet presAssocID="{0A1E4B89-73DC-4ABA-88F7-B80954CEB18E}" presName="composite3" presStyleCnt="0"/>
      <dgm:spPr/>
    </dgm:pt>
    <dgm:pt modelId="{55ACBCFC-4EE3-428A-B103-B8F8F7A2213A}" type="pres">
      <dgm:prSet presAssocID="{0A1E4B89-73DC-4ABA-88F7-B80954CEB18E}" presName="background3" presStyleLbl="node3" presStyleIdx="2" presStyleCnt="4"/>
      <dgm:spPr/>
    </dgm:pt>
    <dgm:pt modelId="{1B244462-AA9F-44D3-A00A-C30833258422}" type="pres">
      <dgm:prSet presAssocID="{0A1E4B89-73DC-4ABA-88F7-B80954CEB18E}" presName="text3" presStyleLbl="fgAcc3" presStyleIdx="2" presStyleCnt="4" custScaleY="58675">
        <dgm:presLayoutVars>
          <dgm:chPref val="3"/>
        </dgm:presLayoutVars>
      </dgm:prSet>
      <dgm:spPr/>
    </dgm:pt>
    <dgm:pt modelId="{CBDE685B-0D46-4CB2-89E7-37CE78F03136}" type="pres">
      <dgm:prSet presAssocID="{0A1E4B89-73DC-4ABA-88F7-B80954CEB18E}" presName="hierChild4" presStyleCnt="0"/>
      <dgm:spPr/>
    </dgm:pt>
    <dgm:pt modelId="{30C6A492-73BB-47AF-B7DC-5DFF7C73A465}" type="pres">
      <dgm:prSet presAssocID="{8D488EB1-3B4B-4FF9-A673-380345BB5397}" presName="Name23" presStyleLbl="parChTrans1D4" presStyleIdx="0" presStyleCnt="2"/>
      <dgm:spPr/>
    </dgm:pt>
    <dgm:pt modelId="{E595CF9C-9A52-45FA-BC67-C7BC129205BF}" type="pres">
      <dgm:prSet presAssocID="{0905BB91-FDCA-4475-B148-D2362F4E27ED}" presName="hierRoot4" presStyleCnt="0"/>
      <dgm:spPr/>
    </dgm:pt>
    <dgm:pt modelId="{848482C6-7070-4733-B13C-07CD6C28355F}" type="pres">
      <dgm:prSet presAssocID="{0905BB91-FDCA-4475-B148-D2362F4E27ED}" presName="composite4" presStyleCnt="0"/>
      <dgm:spPr/>
    </dgm:pt>
    <dgm:pt modelId="{93E29F8E-F8A0-45A9-A347-B0CBB15E4382}" type="pres">
      <dgm:prSet presAssocID="{0905BB91-FDCA-4475-B148-D2362F4E27ED}" presName="background4" presStyleLbl="node4" presStyleIdx="0" presStyleCnt="2"/>
      <dgm:spPr/>
    </dgm:pt>
    <dgm:pt modelId="{2043E1CF-D260-4D93-BCE9-24FDE2A4EA58}" type="pres">
      <dgm:prSet presAssocID="{0905BB91-FDCA-4475-B148-D2362F4E27ED}" presName="text4" presStyleLbl="fgAcc4" presStyleIdx="0" presStyleCnt="2" custScaleY="39583">
        <dgm:presLayoutVars>
          <dgm:chPref val="3"/>
        </dgm:presLayoutVars>
      </dgm:prSet>
      <dgm:spPr/>
    </dgm:pt>
    <dgm:pt modelId="{2D95842A-771D-4EFB-AD25-6F87455E5D6D}" type="pres">
      <dgm:prSet presAssocID="{0905BB91-FDCA-4475-B148-D2362F4E27ED}" presName="hierChild5" presStyleCnt="0"/>
      <dgm:spPr/>
    </dgm:pt>
    <dgm:pt modelId="{96649EEF-8860-4B25-8F3C-B9C5C0B1CAB3}" type="pres">
      <dgm:prSet presAssocID="{3E717F0C-6241-4B91-96E2-B118332446C2}" presName="Name23" presStyleLbl="parChTrans1D4" presStyleIdx="1" presStyleCnt="2"/>
      <dgm:spPr/>
    </dgm:pt>
    <dgm:pt modelId="{8C1F37E0-D173-4C53-8439-489D78C88153}" type="pres">
      <dgm:prSet presAssocID="{999AE149-B1FA-454C-B1F9-8685F4595936}" presName="hierRoot4" presStyleCnt="0"/>
      <dgm:spPr/>
    </dgm:pt>
    <dgm:pt modelId="{756AFFC1-DFB4-4CC4-B7C4-A9B41D7B92B4}" type="pres">
      <dgm:prSet presAssocID="{999AE149-B1FA-454C-B1F9-8685F4595936}" presName="composite4" presStyleCnt="0"/>
      <dgm:spPr/>
    </dgm:pt>
    <dgm:pt modelId="{BB19945C-FBE4-4DBB-9217-4FAB0CBFC333}" type="pres">
      <dgm:prSet presAssocID="{999AE149-B1FA-454C-B1F9-8685F4595936}" presName="background4" presStyleLbl="node4" presStyleIdx="1" presStyleCnt="2"/>
      <dgm:spPr/>
    </dgm:pt>
    <dgm:pt modelId="{E874B811-E95F-431D-B789-E4B65625070C}" type="pres">
      <dgm:prSet presAssocID="{999AE149-B1FA-454C-B1F9-8685F4595936}" presName="text4" presStyleLbl="fgAcc4" presStyleIdx="1" presStyleCnt="2" custScaleY="39583">
        <dgm:presLayoutVars>
          <dgm:chPref val="3"/>
        </dgm:presLayoutVars>
      </dgm:prSet>
      <dgm:spPr/>
    </dgm:pt>
    <dgm:pt modelId="{27122E7B-89AB-4007-BD2C-41FDC0B5CA8B}" type="pres">
      <dgm:prSet presAssocID="{999AE149-B1FA-454C-B1F9-8685F4595936}" presName="hierChild5" presStyleCnt="0"/>
      <dgm:spPr/>
    </dgm:pt>
    <dgm:pt modelId="{8801BF23-4C0D-4BA5-901F-00A369F26D9E}" type="pres">
      <dgm:prSet presAssocID="{7644E6DA-6348-415F-91A7-E6FA657451D2}" presName="Name17" presStyleLbl="parChTrans1D3" presStyleIdx="3" presStyleCnt="4"/>
      <dgm:spPr/>
    </dgm:pt>
    <dgm:pt modelId="{C0468796-5BAC-47B4-B408-B6D1E351EA6F}" type="pres">
      <dgm:prSet presAssocID="{CACD1AA0-5CA4-480D-91B1-44E4BDAAA245}" presName="hierRoot3" presStyleCnt="0"/>
      <dgm:spPr/>
    </dgm:pt>
    <dgm:pt modelId="{AC0204D3-D904-4F7A-8D11-C8A80CBB8520}" type="pres">
      <dgm:prSet presAssocID="{CACD1AA0-5CA4-480D-91B1-44E4BDAAA245}" presName="composite3" presStyleCnt="0"/>
      <dgm:spPr/>
    </dgm:pt>
    <dgm:pt modelId="{9157B25B-EA7E-408A-80EE-093094CC76F4}" type="pres">
      <dgm:prSet presAssocID="{CACD1AA0-5CA4-480D-91B1-44E4BDAAA245}" presName="background3" presStyleLbl="node3" presStyleIdx="3" presStyleCnt="4"/>
      <dgm:spPr/>
    </dgm:pt>
    <dgm:pt modelId="{4E2C2CE7-4285-4B3F-AC98-5A8A0DB342B0}" type="pres">
      <dgm:prSet presAssocID="{CACD1AA0-5CA4-480D-91B1-44E4BDAAA245}" presName="text3" presStyleLbl="fgAcc3" presStyleIdx="3" presStyleCnt="4" custScaleY="72371">
        <dgm:presLayoutVars>
          <dgm:chPref val="3"/>
        </dgm:presLayoutVars>
      </dgm:prSet>
      <dgm:spPr/>
    </dgm:pt>
    <dgm:pt modelId="{DA8C84CA-4C1C-4D8D-BF66-C07C222EA645}" type="pres">
      <dgm:prSet presAssocID="{CACD1AA0-5CA4-480D-91B1-44E4BDAAA245}" presName="hierChild4" presStyleCnt="0"/>
      <dgm:spPr/>
    </dgm:pt>
  </dgm:ptLst>
  <dgm:cxnLst>
    <dgm:cxn modelId="{94E8C40C-D8D3-45FA-B692-0D999E5AA3BE}" type="presOf" srcId="{0905BB91-FDCA-4475-B148-D2362F4E27ED}" destId="{2043E1CF-D260-4D93-BCE9-24FDE2A4EA58}" srcOrd="0" destOrd="0" presId="urn:microsoft.com/office/officeart/2005/8/layout/hierarchy1"/>
    <dgm:cxn modelId="{2C92410F-2A4E-4947-95AC-A3A9587A0818}" srcId="{74BF734F-ACB0-4DB8-98EF-E3E5DEDFB8B3}" destId="{76D2856A-444B-4FA3-9F6B-B4D0B77A2F4F}" srcOrd="0" destOrd="0" parTransId="{35BA661B-208B-4EDE-B65B-922C84D454E4}" sibTransId="{751E2A68-A5C0-4394-97CC-2929C812A975}"/>
    <dgm:cxn modelId="{A91BD327-D619-4F57-A69F-118F6686B2FF}" srcId="{9E77A71F-E61E-4C00-8A14-FA5C6C5C8452}" destId="{5AFDCEB7-2260-4517-B557-627B75668384}" srcOrd="0" destOrd="0" parTransId="{CC37912A-E98C-4807-88C0-442C9EB497A8}" sibTransId="{425EF790-1867-4553-BBB9-A8B390DFCC32}"/>
    <dgm:cxn modelId="{DFE80432-B138-499F-8E8E-5EDEEB8FEC40}" type="presOf" srcId="{3E717F0C-6241-4B91-96E2-B118332446C2}" destId="{96649EEF-8860-4B25-8F3C-B9C5C0B1CAB3}" srcOrd="0" destOrd="0" presId="urn:microsoft.com/office/officeart/2005/8/layout/hierarchy1"/>
    <dgm:cxn modelId="{D23C645E-678E-4186-8BAF-94B154559819}" type="presOf" srcId="{999AE149-B1FA-454C-B1F9-8685F4595936}" destId="{E874B811-E95F-431D-B789-E4B65625070C}" srcOrd="0" destOrd="0" presId="urn:microsoft.com/office/officeart/2005/8/layout/hierarchy1"/>
    <dgm:cxn modelId="{E6153B43-679E-40B7-A2D5-2DA21FEB2E59}" srcId="{4EDC75E4-DE5D-4BC8-AE84-1BD7A4EF0B7D}" destId="{0A1E4B89-73DC-4ABA-88F7-B80954CEB18E}" srcOrd="0" destOrd="0" parTransId="{0EA7785C-052B-4FC5-A084-9E238F401A62}" sibTransId="{EEAF18FD-EB71-4956-9F19-BC91697B36E7}"/>
    <dgm:cxn modelId="{E1834E63-06DA-4347-B3D3-1571C18AEFEC}" type="presOf" srcId="{6462F193-2ABE-4007-8AAF-AEBA09DA6BE5}" destId="{B66DEB03-5FF3-4921-AF92-B90C7C79A727}" srcOrd="0" destOrd="0" presId="urn:microsoft.com/office/officeart/2005/8/layout/hierarchy1"/>
    <dgm:cxn modelId="{111EBD63-D278-45B7-855A-BF8720832A37}" type="presOf" srcId="{9E77A71F-E61E-4C00-8A14-FA5C6C5C8452}" destId="{0A7E6134-2334-4161-BC66-154EA59ABE9C}" srcOrd="0" destOrd="0" presId="urn:microsoft.com/office/officeart/2005/8/layout/hierarchy1"/>
    <dgm:cxn modelId="{55C6E46D-52CD-4EC6-A7A2-6E2D2F65302A}" type="presOf" srcId="{0EA7785C-052B-4FC5-A084-9E238F401A62}" destId="{AD718FA3-9DF7-4411-95A9-A796288875C9}" srcOrd="0" destOrd="0" presId="urn:microsoft.com/office/officeart/2005/8/layout/hierarchy1"/>
    <dgm:cxn modelId="{1230924F-81A9-48FA-8D55-C6FD4369A01C}" type="presOf" srcId="{76D2856A-444B-4FA3-9F6B-B4D0B77A2F4F}" destId="{5D0B81E0-D55A-46F7-8277-5FA18B634F5E}" srcOrd="0" destOrd="0" presId="urn:microsoft.com/office/officeart/2005/8/layout/hierarchy1"/>
    <dgm:cxn modelId="{9A037E71-92BC-46CD-BFE1-07B5A133ED1D}" srcId="{74BF734F-ACB0-4DB8-98EF-E3E5DEDFB8B3}" destId="{6462F193-2ABE-4007-8AAF-AEBA09DA6BE5}" srcOrd="1" destOrd="0" parTransId="{0748B1CF-975E-4010-87FF-4609447320A7}" sibTransId="{CCAB9640-7259-4EA3-9984-3C67459F832B}"/>
    <dgm:cxn modelId="{420D2B72-E3AD-446B-B9D8-6B2C15D47098}" type="presOf" srcId="{35BA661B-208B-4EDE-B65B-922C84D454E4}" destId="{2B26323D-F13E-450E-8148-05765DBCD6E2}" srcOrd="0" destOrd="0" presId="urn:microsoft.com/office/officeart/2005/8/layout/hierarchy1"/>
    <dgm:cxn modelId="{C7321C73-D69F-4EB5-8C82-D24599BCDB4F}" srcId="{5AFDCEB7-2260-4517-B557-627B75668384}" destId="{4EDC75E4-DE5D-4BC8-AE84-1BD7A4EF0B7D}" srcOrd="1" destOrd="0" parTransId="{E3E5BD04-6177-4621-8779-F02B3840CF7F}" sibTransId="{2D68E524-8212-4D2F-8E3B-A6E13B96899D}"/>
    <dgm:cxn modelId="{1EE9DB55-5ED1-494C-B9DF-7CDD142C5B73}" srcId="{0A1E4B89-73DC-4ABA-88F7-B80954CEB18E}" destId="{999AE149-B1FA-454C-B1F9-8685F4595936}" srcOrd="1" destOrd="0" parTransId="{3E717F0C-6241-4B91-96E2-B118332446C2}" sibTransId="{EDBB4CBE-301A-449E-AF68-B6D539297EC0}"/>
    <dgm:cxn modelId="{F6E17D78-628C-4A89-803A-383087B29D8F}" type="presOf" srcId="{E3E5BD04-6177-4621-8779-F02B3840CF7F}" destId="{FCE31B0C-C87D-4495-A411-BF496FC8EEAF}" srcOrd="0" destOrd="0" presId="urn:microsoft.com/office/officeart/2005/8/layout/hierarchy1"/>
    <dgm:cxn modelId="{7C20547B-C063-43A3-89E8-4105ACE4AAF2}" type="presOf" srcId="{74BF734F-ACB0-4DB8-98EF-E3E5DEDFB8B3}" destId="{580EBADE-DBB9-4EA8-A538-1BC045C4A0F5}" srcOrd="0" destOrd="0" presId="urn:microsoft.com/office/officeart/2005/8/layout/hierarchy1"/>
    <dgm:cxn modelId="{B1987C7B-38C4-41C0-85BA-53407C222AE3}" srcId="{4EDC75E4-DE5D-4BC8-AE84-1BD7A4EF0B7D}" destId="{CACD1AA0-5CA4-480D-91B1-44E4BDAAA245}" srcOrd="1" destOrd="0" parTransId="{7644E6DA-6348-415F-91A7-E6FA657451D2}" sibTransId="{B0635372-9E37-41FA-9958-5EFB1068D2C8}"/>
    <dgm:cxn modelId="{81E80881-53FF-418C-A251-DE9B7BA5CE16}" type="presOf" srcId="{8D488EB1-3B4B-4FF9-A673-380345BB5397}" destId="{30C6A492-73BB-47AF-B7DC-5DFF7C73A465}" srcOrd="0" destOrd="0" presId="urn:microsoft.com/office/officeart/2005/8/layout/hierarchy1"/>
    <dgm:cxn modelId="{51EB0197-3F8F-4503-8C61-829302151718}" type="presOf" srcId="{CACD1AA0-5CA4-480D-91B1-44E4BDAAA245}" destId="{4E2C2CE7-4285-4B3F-AC98-5A8A0DB342B0}" srcOrd="0" destOrd="0" presId="urn:microsoft.com/office/officeart/2005/8/layout/hierarchy1"/>
    <dgm:cxn modelId="{09905C97-65AA-479F-9D7A-5AD5D0BF8421}" srcId="{0A1E4B89-73DC-4ABA-88F7-B80954CEB18E}" destId="{0905BB91-FDCA-4475-B148-D2362F4E27ED}" srcOrd="0" destOrd="0" parTransId="{8D488EB1-3B4B-4FF9-A673-380345BB5397}" sibTransId="{FBF88C5A-AB68-415A-9E39-03B685BEC0AE}"/>
    <dgm:cxn modelId="{AF2C759B-2B22-4731-A8C6-71937F71E1C2}" type="presOf" srcId="{7474F05C-78DD-4F3D-AD5D-C8008043F7D1}" destId="{4353C44A-F7F0-4205-AF99-38688DEDAF7B}" srcOrd="0" destOrd="0" presId="urn:microsoft.com/office/officeart/2005/8/layout/hierarchy1"/>
    <dgm:cxn modelId="{2403D39D-4E06-45C7-A1D8-9F3BA6509507}" type="presOf" srcId="{0748B1CF-975E-4010-87FF-4609447320A7}" destId="{CD48ED2A-2CD1-4A24-A33B-E857B77A6A61}" srcOrd="0" destOrd="0" presId="urn:microsoft.com/office/officeart/2005/8/layout/hierarchy1"/>
    <dgm:cxn modelId="{BA7D5FA3-9520-4BFB-8795-89D2BDFCCE82}" type="presOf" srcId="{5AFDCEB7-2260-4517-B557-627B75668384}" destId="{7D455ABD-6239-48AA-AB47-B860D374D5E7}" srcOrd="0" destOrd="0" presId="urn:microsoft.com/office/officeart/2005/8/layout/hierarchy1"/>
    <dgm:cxn modelId="{A3B5A3A8-77F6-40D7-85F5-4A93BEC94B63}" srcId="{5AFDCEB7-2260-4517-B557-627B75668384}" destId="{74BF734F-ACB0-4DB8-98EF-E3E5DEDFB8B3}" srcOrd="0" destOrd="0" parTransId="{7474F05C-78DD-4F3D-AD5D-C8008043F7D1}" sibTransId="{6B4DBC15-DE8C-48C7-9C90-5821F80F6BDB}"/>
    <dgm:cxn modelId="{98E801C9-5F81-484C-8805-C4394BBB54D8}" type="presOf" srcId="{4EDC75E4-DE5D-4BC8-AE84-1BD7A4EF0B7D}" destId="{229FFDE2-CCEC-45DA-B571-00D635CB73DF}" srcOrd="0" destOrd="0" presId="urn:microsoft.com/office/officeart/2005/8/layout/hierarchy1"/>
    <dgm:cxn modelId="{E5E35FCF-DEA1-4572-A16B-91562AE41460}" type="presOf" srcId="{7644E6DA-6348-415F-91A7-E6FA657451D2}" destId="{8801BF23-4C0D-4BA5-901F-00A369F26D9E}" srcOrd="0" destOrd="0" presId="urn:microsoft.com/office/officeart/2005/8/layout/hierarchy1"/>
    <dgm:cxn modelId="{C54CACD0-AAA9-4955-A4AE-04A032070B75}" type="presOf" srcId="{0A1E4B89-73DC-4ABA-88F7-B80954CEB18E}" destId="{1B244462-AA9F-44D3-A00A-C30833258422}" srcOrd="0" destOrd="0" presId="urn:microsoft.com/office/officeart/2005/8/layout/hierarchy1"/>
    <dgm:cxn modelId="{2589E402-1AAF-4AD7-9A06-FF18FC1B11E0}" type="presParOf" srcId="{0A7E6134-2334-4161-BC66-154EA59ABE9C}" destId="{FD8B4CE1-7A68-4729-87ED-A4B972928EAE}" srcOrd="0" destOrd="0" presId="urn:microsoft.com/office/officeart/2005/8/layout/hierarchy1"/>
    <dgm:cxn modelId="{93A5F794-9200-41CD-BCD2-02A8BBFD2FB2}" type="presParOf" srcId="{FD8B4CE1-7A68-4729-87ED-A4B972928EAE}" destId="{F84FB4F0-3121-45C1-AB79-1E5EADCFFD40}" srcOrd="0" destOrd="0" presId="urn:microsoft.com/office/officeart/2005/8/layout/hierarchy1"/>
    <dgm:cxn modelId="{08B6D396-3996-4443-88C9-E264CC575D8E}" type="presParOf" srcId="{F84FB4F0-3121-45C1-AB79-1E5EADCFFD40}" destId="{F94A2D8F-D53C-44B9-BC38-D5F3CEAFD908}" srcOrd="0" destOrd="0" presId="urn:microsoft.com/office/officeart/2005/8/layout/hierarchy1"/>
    <dgm:cxn modelId="{59467633-A37B-4BBF-9B73-83F82994BF99}" type="presParOf" srcId="{F84FB4F0-3121-45C1-AB79-1E5EADCFFD40}" destId="{7D455ABD-6239-48AA-AB47-B860D374D5E7}" srcOrd="1" destOrd="0" presId="urn:microsoft.com/office/officeart/2005/8/layout/hierarchy1"/>
    <dgm:cxn modelId="{28B3C275-FE8E-4D59-AEFC-8B0B13693CEB}" type="presParOf" srcId="{FD8B4CE1-7A68-4729-87ED-A4B972928EAE}" destId="{E1B50409-3149-453A-95E7-66446E5881E6}" srcOrd="1" destOrd="0" presId="urn:microsoft.com/office/officeart/2005/8/layout/hierarchy1"/>
    <dgm:cxn modelId="{D16BCB6B-E20B-4B37-BD71-EA0415856B08}" type="presParOf" srcId="{E1B50409-3149-453A-95E7-66446E5881E6}" destId="{4353C44A-F7F0-4205-AF99-38688DEDAF7B}" srcOrd="0" destOrd="0" presId="urn:microsoft.com/office/officeart/2005/8/layout/hierarchy1"/>
    <dgm:cxn modelId="{5DD94368-96D2-4290-AC61-CE0A54ED46EA}" type="presParOf" srcId="{E1B50409-3149-453A-95E7-66446E5881E6}" destId="{0F3F3340-3FB3-4B51-B000-BDA462976C25}" srcOrd="1" destOrd="0" presId="urn:microsoft.com/office/officeart/2005/8/layout/hierarchy1"/>
    <dgm:cxn modelId="{C39656E0-871D-4291-B3BB-D4477E0C6267}" type="presParOf" srcId="{0F3F3340-3FB3-4B51-B000-BDA462976C25}" destId="{D85233E6-7CC2-44C9-9BE9-BDD37B324760}" srcOrd="0" destOrd="0" presId="urn:microsoft.com/office/officeart/2005/8/layout/hierarchy1"/>
    <dgm:cxn modelId="{1971A914-4D86-4A78-8CF7-FEAF15BFBDA6}" type="presParOf" srcId="{D85233E6-7CC2-44C9-9BE9-BDD37B324760}" destId="{D01600D6-5F04-4E8E-B8B7-BFE378E502DF}" srcOrd="0" destOrd="0" presId="urn:microsoft.com/office/officeart/2005/8/layout/hierarchy1"/>
    <dgm:cxn modelId="{4D4AF1D4-8DB0-4D15-8BE8-48C1829671A4}" type="presParOf" srcId="{D85233E6-7CC2-44C9-9BE9-BDD37B324760}" destId="{580EBADE-DBB9-4EA8-A538-1BC045C4A0F5}" srcOrd="1" destOrd="0" presId="urn:microsoft.com/office/officeart/2005/8/layout/hierarchy1"/>
    <dgm:cxn modelId="{AB14B036-B927-4942-ABA2-2F1C7C5D4F87}" type="presParOf" srcId="{0F3F3340-3FB3-4B51-B000-BDA462976C25}" destId="{E6001901-83A5-4E27-B51B-B085517B1DD2}" srcOrd="1" destOrd="0" presId="urn:microsoft.com/office/officeart/2005/8/layout/hierarchy1"/>
    <dgm:cxn modelId="{97CB17EA-940B-41B4-B84A-1A8A034EB376}" type="presParOf" srcId="{E6001901-83A5-4E27-B51B-B085517B1DD2}" destId="{2B26323D-F13E-450E-8148-05765DBCD6E2}" srcOrd="0" destOrd="0" presId="urn:microsoft.com/office/officeart/2005/8/layout/hierarchy1"/>
    <dgm:cxn modelId="{B57AB8AB-89B1-425F-8EC0-D7CC6A1FB342}" type="presParOf" srcId="{E6001901-83A5-4E27-B51B-B085517B1DD2}" destId="{B6D945AC-2EBF-4E6E-B8A1-D81B93E904F9}" srcOrd="1" destOrd="0" presId="urn:microsoft.com/office/officeart/2005/8/layout/hierarchy1"/>
    <dgm:cxn modelId="{EB94602E-9035-4C6E-8A38-2F41F2B3DE1B}" type="presParOf" srcId="{B6D945AC-2EBF-4E6E-B8A1-D81B93E904F9}" destId="{A3B1D1CF-E5FC-4B07-8AD0-8A9C861F07EE}" srcOrd="0" destOrd="0" presId="urn:microsoft.com/office/officeart/2005/8/layout/hierarchy1"/>
    <dgm:cxn modelId="{1834CDEE-955D-4B92-AF61-525F370E98E6}" type="presParOf" srcId="{A3B1D1CF-E5FC-4B07-8AD0-8A9C861F07EE}" destId="{ABB8C862-F2BF-4471-A2BC-F80890988337}" srcOrd="0" destOrd="0" presId="urn:microsoft.com/office/officeart/2005/8/layout/hierarchy1"/>
    <dgm:cxn modelId="{C6D60A5F-7E21-4BB5-B6F8-377C1B2E3AB3}" type="presParOf" srcId="{A3B1D1CF-E5FC-4B07-8AD0-8A9C861F07EE}" destId="{5D0B81E0-D55A-46F7-8277-5FA18B634F5E}" srcOrd="1" destOrd="0" presId="urn:microsoft.com/office/officeart/2005/8/layout/hierarchy1"/>
    <dgm:cxn modelId="{55C7C61E-2879-4318-8E31-F8BD262E4DED}" type="presParOf" srcId="{B6D945AC-2EBF-4E6E-B8A1-D81B93E904F9}" destId="{7AB26BFD-2766-406D-9D9F-3ADD68BB2C79}" srcOrd="1" destOrd="0" presId="urn:microsoft.com/office/officeart/2005/8/layout/hierarchy1"/>
    <dgm:cxn modelId="{FC7EAFD4-6140-4760-8100-5B21D4A3B221}" type="presParOf" srcId="{E6001901-83A5-4E27-B51B-B085517B1DD2}" destId="{CD48ED2A-2CD1-4A24-A33B-E857B77A6A61}" srcOrd="2" destOrd="0" presId="urn:microsoft.com/office/officeart/2005/8/layout/hierarchy1"/>
    <dgm:cxn modelId="{69A63808-3F18-4526-B1FD-C1D1F773240C}" type="presParOf" srcId="{E6001901-83A5-4E27-B51B-B085517B1DD2}" destId="{F405636F-2459-465B-8C3A-0CB962D89957}" srcOrd="3" destOrd="0" presId="urn:microsoft.com/office/officeart/2005/8/layout/hierarchy1"/>
    <dgm:cxn modelId="{C464F1AF-1EE6-4E57-8E0B-89A09F41C6F6}" type="presParOf" srcId="{F405636F-2459-465B-8C3A-0CB962D89957}" destId="{8D370DE2-210B-4099-9FF3-B3F608914FB8}" srcOrd="0" destOrd="0" presId="urn:microsoft.com/office/officeart/2005/8/layout/hierarchy1"/>
    <dgm:cxn modelId="{2255E0A5-6075-49CD-9C03-5A3277244C1C}" type="presParOf" srcId="{8D370DE2-210B-4099-9FF3-B3F608914FB8}" destId="{80B8E3C7-DE18-4665-A26F-22A9D968E34A}" srcOrd="0" destOrd="0" presId="urn:microsoft.com/office/officeart/2005/8/layout/hierarchy1"/>
    <dgm:cxn modelId="{FFB17410-8659-4163-A32A-F251616B61A6}" type="presParOf" srcId="{8D370DE2-210B-4099-9FF3-B3F608914FB8}" destId="{B66DEB03-5FF3-4921-AF92-B90C7C79A727}" srcOrd="1" destOrd="0" presId="urn:microsoft.com/office/officeart/2005/8/layout/hierarchy1"/>
    <dgm:cxn modelId="{5966D1D5-A14F-48BE-8794-3FBFA98BE4AA}" type="presParOf" srcId="{F405636F-2459-465B-8C3A-0CB962D89957}" destId="{5692DA70-C885-42EE-AE42-955244657F23}" srcOrd="1" destOrd="0" presId="urn:microsoft.com/office/officeart/2005/8/layout/hierarchy1"/>
    <dgm:cxn modelId="{96A5A73E-C776-4EE4-9310-FF15A2F13123}" type="presParOf" srcId="{E1B50409-3149-453A-95E7-66446E5881E6}" destId="{FCE31B0C-C87D-4495-A411-BF496FC8EEAF}" srcOrd="2" destOrd="0" presId="urn:microsoft.com/office/officeart/2005/8/layout/hierarchy1"/>
    <dgm:cxn modelId="{565FCEFA-F98A-41EF-B88A-1849847A910B}" type="presParOf" srcId="{E1B50409-3149-453A-95E7-66446E5881E6}" destId="{B748FBFA-CD74-4A5C-B709-2610A8DB1638}" srcOrd="3" destOrd="0" presId="urn:microsoft.com/office/officeart/2005/8/layout/hierarchy1"/>
    <dgm:cxn modelId="{AF893939-146F-48FB-834B-F1290C8F9863}" type="presParOf" srcId="{B748FBFA-CD74-4A5C-B709-2610A8DB1638}" destId="{4A99B1AA-2B0E-4D6A-AC24-E65AE21987D1}" srcOrd="0" destOrd="0" presId="urn:microsoft.com/office/officeart/2005/8/layout/hierarchy1"/>
    <dgm:cxn modelId="{4E6E6D3E-6167-456A-9CB2-0C762D7BAFC5}" type="presParOf" srcId="{4A99B1AA-2B0E-4D6A-AC24-E65AE21987D1}" destId="{D686D36D-7B34-4A5D-83AE-BCDF408B60FE}" srcOrd="0" destOrd="0" presId="urn:microsoft.com/office/officeart/2005/8/layout/hierarchy1"/>
    <dgm:cxn modelId="{D84C9F12-A10A-48C5-8A39-9F4B22E13C9A}" type="presParOf" srcId="{4A99B1AA-2B0E-4D6A-AC24-E65AE21987D1}" destId="{229FFDE2-CCEC-45DA-B571-00D635CB73DF}" srcOrd="1" destOrd="0" presId="urn:microsoft.com/office/officeart/2005/8/layout/hierarchy1"/>
    <dgm:cxn modelId="{3D7E05BB-9A9E-4FB3-9B85-51F1AD12EE5B}" type="presParOf" srcId="{B748FBFA-CD74-4A5C-B709-2610A8DB1638}" destId="{02E6F5F4-36C7-485D-9FE9-0BB0852847A4}" srcOrd="1" destOrd="0" presId="urn:microsoft.com/office/officeart/2005/8/layout/hierarchy1"/>
    <dgm:cxn modelId="{7639EBF8-E564-4700-AE1B-41AD5268EA58}" type="presParOf" srcId="{02E6F5F4-36C7-485D-9FE9-0BB0852847A4}" destId="{AD718FA3-9DF7-4411-95A9-A796288875C9}" srcOrd="0" destOrd="0" presId="urn:microsoft.com/office/officeart/2005/8/layout/hierarchy1"/>
    <dgm:cxn modelId="{1726AD2A-337C-461D-9FD9-14438EDA5BE8}" type="presParOf" srcId="{02E6F5F4-36C7-485D-9FE9-0BB0852847A4}" destId="{C34B77F0-C0BF-4197-98CA-0A48F546BB90}" srcOrd="1" destOrd="0" presId="urn:microsoft.com/office/officeart/2005/8/layout/hierarchy1"/>
    <dgm:cxn modelId="{23121E16-E50A-4562-BCE7-113029C4D7BE}" type="presParOf" srcId="{C34B77F0-C0BF-4197-98CA-0A48F546BB90}" destId="{B3FF7622-A3CA-4458-9B30-5844B242005C}" srcOrd="0" destOrd="0" presId="urn:microsoft.com/office/officeart/2005/8/layout/hierarchy1"/>
    <dgm:cxn modelId="{A02FEC2C-D773-410B-A48B-89D01B925395}" type="presParOf" srcId="{B3FF7622-A3CA-4458-9B30-5844B242005C}" destId="{55ACBCFC-4EE3-428A-B103-B8F8F7A2213A}" srcOrd="0" destOrd="0" presId="urn:microsoft.com/office/officeart/2005/8/layout/hierarchy1"/>
    <dgm:cxn modelId="{F7CEE33F-F4DE-4068-9F55-149CEFD7D049}" type="presParOf" srcId="{B3FF7622-A3CA-4458-9B30-5844B242005C}" destId="{1B244462-AA9F-44D3-A00A-C30833258422}" srcOrd="1" destOrd="0" presId="urn:microsoft.com/office/officeart/2005/8/layout/hierarchy1"/>
    <dgm:cxn modelId="{FCF1719A-69BF-4144-A67E-E7FC6E406A6B}" type="presParOf" srcId="{C34B77F0-C0BF-4197-98CA-0A48F546BB90}" destId="{CBDE685B-0D46-4CB2-89E7-37CE78F03136}" srcOrd="1" destOrd="0" presId="urn:microsoft.com/office/officeart/2005/8/layout/hierarchy1"/>
    <dgm:cxn modelId="{24DC38D7-8C27-438A-B9C3-FA93CD85463E}" type="presParOf" srcId="{CBDE685B-0D46-4CB2-89E7-37CE78F03136}" destId="{30C6A492-73BB-47AF-B7DC-5DFF7C73A465}" srcOrd="0" destOrd="0" presId="urn:microsoft.com/office/officeart/2005/8/layout/hierarchy1"/>
    <dgm:cxn modelId="{49899F47-7980-43C2-83F1-BEFD798D276B}" type="presParOf" srcId="{CBDE685B-0D46-4CB2-89E7-37CE78F03136}" destId="{E595CF9C-9A52-45FA-BC67-C7BC129205BF}" srcOrd="1" destOrd="0" presId="urn:microsoft.com/office/officeart/2005/8/layout/hierarchy1"/>
    <dgm:cxn modelId="{98EBDEF1-66AD-4FA3-BFD1-182496D2198F}" type="presParOf" srcId="{E595CF9C-9A52-45FA-BC67-C7BC129205BF}" destId="{848482C6-7070-4733-B13C-07CD6C28355F}" srcOrd="0" destOrd="0" presId="urn:microsoft.com/office/officeart/2005/8/layout/hierarchy1"/>
    <dgm:cxn modelId="{6BDC0841-CC10-430B-BA1E-4C0EFF7CB6F7}" type="presParOf" srcId="{848482C6-7070-4733-B13C-07CD6C28355F}" destId="{93E29F8E-F8A0-45A9-A347-B0CBB15E4382}" srcOrd="0" destOrd="0" presId="urn:microsoft.com/office/officeart/2005/8/layout/hierarchy1"/>
    <dgm:cxn modelId="{CA7827D6-0FBD-4D57-BCBD-E08BCB527DE9}" type="presParOf" srcId="{848482C6-7070-4733-B13C-07CD6C28355F}" destId="{2043E1CF-D260-4D93-BCE9-24FDE2A4EA58}" srcOrd="1" destOrd="0" presId="urn:microsoft.com/office/officeart/2005/8/layout/hierarchy1"/>
    <dgm:cxn modelId="{F8FA1AFA-FF56-4312-98D3-8174A8AA4B64}" type="presParOf" srcId="{E595CF9C-9A52-45FA-BC67-C7BC129205BF}" destId="{2D95842A-771D-4EFB-AD25-6F87455E5D6D}" srcOrd="1" destOrd="0" presId="urn:microsoft.com/office/officeart/2005/8/layout/hierarchy1"/>
    <dgm:cxn modelId="{B4C8F149-4A0E-4EA5-A28B-0F98954B9AC9}" type="presParOf" srcId="{CBDE685B-0D46-4CB2-89E7-37CE78F03136}" destId="{96649EEF-8860-4B25-8F3C-B9C5C0B1CAB3}" srcOrd="2" destOrd="0" presId="urn:microsoft.com/office/officeart/2005/8/layout/hierarchy1"/>
    <dgm:cxn modelId="{2A9E4D0F-A5FE-4160-A11B-DF0670C1C978}" type="presParOf" srcId="{CBDE685B-0D46-4CB2-89E7-37CE78F03136}" destId="{8C1F37E0-D173-4C53-8439-489D78C88153}" srcOrd="3" destOrd="0" presId="urn:microsoft.com/office/officeart/2005/8/layout/hierarchy1"/>
    <dgm:cxn modelId="{B9D2063D-003E-41F7-942D-59074340426D}" type="presParOf" srcId="{8C1F37E0-D173-4C53-8439-489D78C88153}" destId="{756AFFC1-DFB4-4CC4-B7C4-A9B41D7B92B4}" srcOrd="0" destOrd="0" presId="urn:microsoft.com/office/officeart/2005/8/layout/hierarchy1"/>
    <dgm:cxn modelId="{055768B3-648C-4BC5-8F55-FB083835F310}" type="presParOf" srcId="{756AFFC1-DFB4-4CC4-B7C4-A9B41D7B92B4}" destId="{BB19945C-FBE4-4DBB-9217-4FAB0CBFC333}" srcOrd="0" destOrd="0" presId="urn:microsoft.com/office/officeart/2005/8/layout/hierarchy1"/>
    <dgm:cxn modelId="{DDA2677A-ECF1-456E-AB53-B65D51B3B3AD}" type="presParOf" srcId="{756AFFC1-DFB4-4CC4-B7C4-A9B41D7B92B4}" destId="{E874B811-E95F-431D-B789-E4B65625070C}" srcOrd="1" destOrd="0" presId="urn:microsoft.com/office/officeart/2005/8/layout/hierarchy1"/>
    <dgm:cxn modelId="{EC945B3C-95D4-4BE0-8352-CDE4DD872485}" type="presParOf" srcId="{8C1F37E0-D173-4C53-8439-489D78C88153}" destId="{27122E7B-89AB-4007-BD2C-41FDC0B5CA8B}" srcOrd="1" destOrd="0" presId="urn:microsoft.com/office/officeart/2005/8/layout/hierarchy1"/>
    <dgm:cxn modelId="{CCC04AE8-528F-4F74-8F87-33A82D8D3EC8}" type="presParOf" srcId="{02E6F5F4-36C7-485D-9FE9-0BB0852847A4}" destId="{8801BF23-4C0D-4BA5-901F-00A369F26D9E}" srcOrd="2" destOrd="0" presId="urn:microsoft.com/office/officeart/2005/8/layout/hierarchy1"/>
    <dgm:cxn modelId="{CA6160B5-13FB-465F-9A59-2CF949370216}" type="presParOf" srcId="{02E6F5F4-36C7-485D-9FE9-0BB0852847A4}" destId="{C0468796-5BAC-47B4-B408-B6D1E351EA6F}" srcOrd="3" destOrd="0" presId="urn:microsoft.com/office/officeart/2005/8/layout/hierarchy1"/>
    <dgm:cxn modelId="{B9C2B596-12AF-4DA2-BD80-2E6D394DB74D}" type="presParOf" srcId="{C0468796-5BAC-47B4-B408-B6D1E351EA6F}" destId="{AC0204D3-D904-4F7A-8D11-C8A80CBB8520}" srcOrd="0" destOrd="0" presId="urn:microsoft.com/office/officeart/2005/8/layout/hierarchy1"/>
    <dgm:cxn modelId="{BC6A952D-A34A-4276-B21A-DB326EFA3340}" type="presParOf" srcId="{AC0204D3-D904-4F7A-8D11-C8A80CBB8520}" destId="{9157B25B-EA7E-408A-80EE-093094CC76F4}" srcOrd="0" destOrd="0" presId="urn:microsoft.com/office/officeart/2005/8/layout/hierarchy1"/>
    <dgm:cxn modelId="{A3CE865B-D00B-4901-9928-D1257785E26C}" type="presParOf" srcId="{AC0204D3-D904-4F7A-8D11-C8A80CBB8520}" destId="{4E2C2CE7-4285-4B3F-AC98-5A8A0DB342B0}" srcOrd="1" destOrd="0" presId="urn:microsoft.com/office/officeart/2005/8/layout/hierarchy1"/>
    <dgm:cxn modelId="{697D6E8A-71D5-48E3-B55B-BDE29B4BA231}" type="presParOf" srcId="{C0468796-5BAC-47B4-B408-B6D1E351EA6F}" destId="{DA8C84CA-4C1C-4D8D-BF66-C07C222EA6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0947B2-513D-4348-B815-CEA76DD88D7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5971474-9E13-41CB-A278-6E71C4C16EE9}">
      <dgm:prSet phldrT="[Tekst]" custT="1"/>
      <dgm:spPr/>
      <dgm:t>
        <a:bodyPr/>
        <a:lstStyle/>
        <a:p>
          <a:r>
            <a:rPr lang="pl-PL" sz="1400" b="1" dirty="0"/>
            <a:t>Umowy międzynarodowe </a:t>
          </a:r>
        </a:p>
      </dgm:t>
    </dgm:pt>
    <dgm:pt modelId="{B7D9B31D-EB90-4995-9531-364DEA12CF9C}" type="parTrans" cxnId="{89D5EADC-EBF4-4C53-B828-5B55B3B45803}">
      <dgm:prSet/>
      <dgm:spPr/>
      <dgm:t>
        <a:bodyPr/>
        <a:lstStyle/>
        <a:p>
          <a:endParaRPr lang="pl-PL"/>
        </a:p>
      </dgm:t>
    </dgm:pt>
    <dgm:pt modelId="{47EC0241-B5CC-439A-804B-714B186598B0}" type="sibTrans" cxnId="{89D5EADC-EBF4-4C53-B828-5B55B3B45803}">
      <dgm:prSet/>
      <dgm:spPr/>
      <dgm:t>
        <a:bodyPr/>
        <a:lstStyle/>
        <a:p>
          <a:endParaRPr lang="pl-PL"/>
        </a:p>
      </dgm:t>
    </dgm:pt>
    <dgm:pt modelId="{CC1CB1E1-733E-4CB0-BF59-A1DC7E4838BE}">
      <dgm:prSet phldrT="[Tekst]" custT="1"/>
      <dgm:spPr/>
      <dgm:t>
        <a:bodyPr/>
        <a:lstStyle/>
        <a:p>
          <a:r>
            <a:rPr lang="pl-PL" sz="1400" b="1" dirty="0"/>
            <a:t>umowy międzynarodowe nieratyfikowane</a:t>
          </a:r>
        </a:p>
      </dgm:t>
    </dgm:pt>
    <dgm:pt modelId="{441DB72F-7381-47A9-BA49-8E79304C852A}" type="parTrans" cxnId="{BF6540D3-AAB0-45EF-BA9B-3C576879AF15}">
      <dgm:prSet/>
      <dgm:spPr/>
      <dgm:t>
        <a:bodyPr/>
        <a:lstStyle/>
        <a:p>
          <a:endParaRPr lang="pl-PL"/>
        </a:p>
      </dgm:t>
    </dgm:pt>
    <dgm:pt modelId="{A7DFED10-61CB-4155-8CD9-CA7B70ECB135}" type="sibTrans" cxnId="{BF6540D3-AAB0-45EF-BA9B-3C576879AF15}">
      <dgm:prSet/>
      <dgm:spPr/>
      <dgm:t>
        <a:bodyPr/>
        <a:lstStyle/>
        <a:p>
          <a:endParaRPr lang="pl-PL"/>
        </a:p>
      </dgm:t>
    </dgm:pt>
    <dgm:pt modelId="{666C3D91-A4E0-42DE-A493-4D091B1D339D}">
      <dgm:prSet phldrT="[Tekst]" custT="1"/>
      <dgm:spPr/>
      <dgm:t>
        <a:bodyPr/>
        <a:lstStyle/>
        <a:p>
          <a:r>
            <a:rPr lang="pl-PL" sz="1400" b="1" dirty="0"/>
            <a:t>umowy międzynarodowe ratyfikowane</a:t>
          </a:r>
        </a:p>
      </dgm:t>
    </dgm:pt>
    <dgm:pt modelId="{161B052B-2929-437E-A103-B014DF1D9E9B}" type="parTrans" cxnId="{ADED0200-B207-4453-BB01-2D74A0A66570}">
      <dgm:prSet/>
      <dgm:spPr/>
      <dgm:t>
        <a:bodyPr/>
        <a:lstStyle/>
        <a:p>
          <a:endParaRPr lang="pl-PL"/>
        </a:p>
      </dgm:t>
    </dgm:pt>
    <dgm:pt modelId="{A1773FE6-8722-4349-A1D7-C3D6099E395C}" type="sibTrans" cxnId="{ADED0200-B207-4453-BB01-2D74A0A66570}">
      <dgm:prSet/>
      <dgm:spPr/>
      <dgm:t>
        <a:bodyPr/>
        <a:lstStyle/>
        <a:p>
          <a:endParaRPr lang="pl-PL"/>
        </a:p>
      </dgm:t>
    </dgm:pt>
    <dgm:pt modelId="{903508A3-8DC4-4CB1-BCCD-64E277FAC1F4}">
      <dgm:prSet phldrT="[Tekst]" custT="1"/>
      <dgm:spPr/>
      <dgm:t>
        <a:bodyPr/>
        <a:lstStyle/>
        <a:p>
          <a:r>
            <a:rPr lang="pl-PL" sz="1400" b="1" dirty="0"/>
            <a:t>umowy międzynarodowe ratyfikowane bez zgody ustawy</a:t>
          </a:r>
        </a:p>
      </dgm:t>
    </dgm:pt>
    <dgm:pt modelId="{58DF1C6B-A7F3-40D9-B942-F95A3F2C94B6}" type="parTrans" cxnId="{BA8D514F-5D6D-4106-89A1-35EA078D63DA}">
      <dgm:prSet/>
      <dgm:spPr/>
      <dgm:t>
        <a:bodyPr/>
        <a:lstStyle/>
        <a:p>
          <a:endParaRPr lang="pl-PL"/>
        </a:p>
      </dgm:t>
    </dgm:pt>
    <dgm:pt modelId="{6BF46C34-4685-4F9E-AB32-4FD5A1F685F6}" type="sibTrans" cxnId="{BA8D514F-5D6D-4106-89A1-35EA078D63DA}">
      <dgm:prSet/>
      <dgm:spPr/>
      <dgm:t>
        <a:bodyPr/>
        <a:lstStyle/>
        <a:p>
          <a:endParaRPr lang="pl-PL"/>
        </a:p>
      </dgm:t>
    </dgm:pt>
    <dgm:pt modelId="{B30B7B70-8EA1-4D18-9A1B-4BF212A543B7}">
      <dgm:prSet custT="1"/>
      <dgm:spPr/>
      <dgm:t>
        <a:bodyPr/>
        <a:lstStyle/>
        <a:p>
          <a:r>
            <a:rPr lang="pl-PL" sz="1400" b="1" dirty="0"/>
            <a:t>umowy międzynarodowe ratyfikowane za zgodą ustawy (art. 89)</a:t>
          </a:r>
        </a:p>
      </dgm:t>
    </dgm:pt>
    <dgm:pt modelId="{E1483081-39BA-4161-B667-99598249307B}" type="parTrans" cxnId="{08951820-7024-41E3-B459-01701CD794E0}">
      <dgm:prSet/>
      <dgm:spPr/>
      <dgm:t>
        <a:bodyPr/>
        <a:lstStyle/>
        <a:p>
          <a:endParaRPr lang="pl-PL"/>
        </a:p>
      </dgm:t>
    </dgm:pt>
    <dgm:pt modelId="{57310679-D09D-45B4-94A1-01CA359C3A9E}" type="sibTrans" cxnId="{08951820-7024-41E3-B459-01701CD794E0}">
      <dgm:prSet/>
      <dgm:spPr/>
      <dgm:t>
        <a:bodyPr/>
        <a:lstStyle/>
        <a:p>
          <a:endParaRPr lang="pl-PL"/>
        </a:p>
      </dgm:t>
    </dgm:pt>
    <dgm:pt modelId="{D85769F5-8737-4457-A877-50C7A08BD965}">
      <dgm:prSet custT="1"/>
      <dgm:spPr/>
      <dgm:t>
        <a:bodyPr/>
        <a:lstStyle/>
        <a:p>
          <a:r>
            <a:rPr lang="pl-PL" sz="1400" b="1" dirty="0"/>
            <a:t>umowy międzynarodowe ratyfikowane o przekazaniu kompetencji (art. 90)</a:t>
          </a:r>
        </a:p>
      </dgm:t>
    </dgm:pt>
    <dgm:pt modelId="{9B203103-FC3A-4C66-9399-823AB366C5DB}" type="parTrans" cxnId="{1FC1F65E-EFAF-41A2-9139-7F86957CA6A3}">
      <dgm:prSet/>
      <dgm:spPr/>
      <dgm:t>
        <a:bodyPr/>
        <a:lstStyle/>
        <a:p>
          <a:endParaRPr lang="pl-PL"/>
        </a:p>
      </dgm:t>
    </dgm:pt>
    <dgm:pt modelId="{4A8D424E-A4A4-4A3C-887C-26B2290A6674}" type="sibTrans" cxnId="{1FC1F65E-EFAF-41A2-9139-7F86957CA6A3}">
      <dgm:prSet/>
      <dgm:spPr/>
      <dgm:t>
        <a:bodyPr/>
        <a:lstStyle/>
        <a:p>
          <a:endParaRPr lang="pl-PL"/>
        </a:p>
      </dgm:t>
    </dgm:pt>
    <dgm:pt modelId="{DEBE6257-BC7F-4DCB-86D3-8E91AFE1F45E}" type="pres">
      <dgm:prSet presAssocID="{860947B2-513D-4348-B815-CEA76DD88D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9891B9E-AE2A-4522-978F-1F93E00B72F5}" type="pres">
      <dgm:prSet presAssocID="{55971474-9E13-41CB-A278-6E71C4C16EE9}" presName="hierRoot1" presStyleCnt="0"/>
      <dgm:spPr/>
    </dgm:pt>
    <dgm:pt modelId="{2129BAD0-3331-4862-9135-59847A5733AA}" type="pres">
      <dgm:prSet presAssocID="{55971474-9E13-41CB-A278-6E71C4C16EE9}" presName="composite" presStyleCnt="0"/>
      <dgm:spPr/>
    </dgm:pt>
    <dgm:pt modelId="{9FE389C8-A92F-42C9-AD83-9998DD4B2CD4}" type="pres">
      <dgm:prSet presAssocID="{55971474-9E13-41CB-A278-6E71C4C16EE9}" presName="background" presStyleLbl="node0" presStyleIdx="0" presStyleCnt="1"/>
      <dgm:spPr/>
    </dgm:pt>
    <dgm:pt modelId="{209200A3-AC6A-433B-807F-F46040E15528}" type="pres">
      <dgm:prSet presAssocID="{55971474-9E13-41CB-A278-6E71C4C16EE9}" presName="text" presStyleLbl="fgAcc0" presStyleIdx="0" presStyleCnt="1" custScaleX="183194" custScaleY="58711">
        <dgm:presLayoutVars>
          <dgm:chPref val="3"/>
        </dgm:presLayoutVars>
      </dgm:prSet>
      <dgm:spPr/>
    </dgm:pt>
    <dgm:pt modelId="{DCCA2C87-7FF6-41EE-A894-D173C9CA8628}" type="pres">
      <dgm:prSet presAssocID="{55971474-9E13-41CB-A278-6E71C4C16EE9}" presName="hierChild2" presStyleCnt="0"/>
      <dgm:spPr/>
    </dgm:pt>
    <dgm:pt modelId="{F0C4C0F1-B8BA-48D6-95BE-777B00CB449B}" type="pres">
      <dgm:prSet presAssocID="{441DB72F-7381-47A9-BA49-8E79304C852A}" presName="Name10" presStyleLbl="parChTrans1D2" presStyleIdx="0" presStyleCnt="2"/>
      <dgm:spPr/>
    </dgm:pt>
    <dgm:pt modelId="{A512D309-88FA-44EC-A25D-FF8F6F4A3498}" type="pres">
      <dgm:prSet presAssocID="{CC1CB1E1-733E-4CB0-BF59-A1DC7E4838BE}" presName="hierRoot2" presStyleCnt="0"/>
      <dgm:spPr/>
    </dgm:pt>
    <dgm:pt modelId="{C825CB64-C86C-469A-80BA-31E221DBB2F2}" type="pres">
      <dgm:prSet presAssocID="{CC1CB1E1-733E-4CB0-BF59-A1DC7E4838BE}" presName="composite2" presStyleCnt="0"/>
      <dgm:spPr/>
    </dgm:pt>
    <dgm:pt modelId="{2418FC73-1CE7-418E-A847-02F2B6D510BD}" type="pres">
      <dgm:prSet presAssocID="{CC1CB1E1-733E-4CB0-BF59-A1DC7E4838BE}" presName="background2" presStyleLbl="node2" presStyleIdx="0" presStyleCnt="2"/>
      <dgm:spPr/>
    </dgm:pt>
    <dgm:pt modelId="{AE1E4342-E5C2-4D34-82DF-183CE961200D}" type="pres">
      <dgm:prSet presAssocID="{CC1CB1E1-733E-4CB0-BF59-A1DC7E4838BE}" presName="text2" presStyleLbl="fgAcc2" presStyleIdx="0" presStyleCnt="2" custScaleY="54852">
        <dgm:presLayoutVars>
          <dgm:chPref val="3"/>
        </dgm:presLayoutVars>
      </dgm:prSet>
      <dgm:spPr/>
    </dgm:pt>
    <dgm:pt modelId="{FCA55BA6-38C8-409E-8D32-67949AC721E3}" type="pres">
      <dgm:prSet presAssocID="{CC1CB1E1-733E-4CB0-BF59-A1DC7E4838BE}" presName="hierChild3" presStyleCnt="0"/>
      <dgm:spPr/>
    </dgm:pt>
    <dgm:pt modelId="{B33D7742-1F99-44BB-AB9E-1FFFBF465F0A}" type="pres">
      <dgm:prSet presAssocID="{161B052B-2929-437E-A103-B014DF1D9E9B}" presName="Name10" presStyleLbl="parChTrans1D2" presStyleIdx="1" presStyleCnt="2"/>
      <dgm:spPr/>
    </dgm:pt>
    <dgm:pt modelId="{8DB7C7D6-DF7E-455A-A06D-4CCBBB069D97}" type="pres">
      <dgm:prSet presAssocID="{666C3D91-A4E0-42DE-A493-4D091B1D339D}" presName="hierRoot2" presStyleCnt="0"/>
      <dgm:spPr/>
    </dgm:pt>
    <dgm:pt modelId="{65F62C25-5059-426A-BC95-97B6D7EA5548}" type="pres">
      <dgm:prSet presAssocID="{666C3D91-A4E0-42DE-A493-4D091B1D339D}" presName="composite2" presStyleCnt="0"/>
      <dgm:spPr/>
    </dgm:pt>
    <dgm:pt modelId="{63FD0E21-1350-4FE3-8A00-12CE3D4AE7FF}" type="pres">
      <dgm:prSet presAssocID="{666C3D91-A4E0-42DE-A493-4D091B1D339D}" presName="background2" presStyleLbl="node2" presStyleIdx="1" presStyleCnt="2"/>
      <dgm:spPr/>
    </dgm:pt>
    <dgm:pt modelId="{F99004B1-337F-48C9-97F6-F763C2F3816F}" type="pres">
      <dgm:prSet presAssocID="{666C3D91-A4E0-42DE-A493-4D091B1D339D}" presName="text2" presStyleLbl="fgAcc2" presStyleIdx="1" presStyleCnt="2" custScaleY="47771">
        <dgm:presLayoutVars>
          <dgm:chPref val="3"/>
        </dgm:presLayoutVars>
      </dgm:prSet>
      <dgm:spPr/>
    </dgm:pt>
    <dgm:pt modelId="{C8CE3C71-AD1F-40DA-822B-8D11D952B960}" type="pres">
      <dgm:prSet presAssocID="{666C3D91-A4E0-42DE-A493-4D091B1D339D}" presName="hierChild3" presStyleCnt="0"/>
      <dgm:spPr/>
    </dgm:pt>
    <dgm:pt modelId="{CC4539AD-733B-48BE-9E11-104204C7CC74}" type="pres">
      <dgm:prSet presAssocID="{58DF1C6B-A7F3-40D9-B942-F95A3F2C94B6}" presName="Name17" presStyleLbl="parChTrans1D3" presStyleIdx="0" presStyleCnt="3"/>
      <dgm:spPr/>
    </dgm:pt>
    <dgm:pt modelId="{270D76C6-6F9C-4364-A786-C7C3A58F5C23}" type="pres">
      <dgm:prSet presAssocID="{903508A3-8DC4-4CB1-BCCD-64E277FAC1F4}" presName="hierRoot3" presStyleCnt="0"/>
      <dgm:spPr/>
    </dgm:pt>
    <dgm:pt modelId="{EAD925B1-17E4-45FD-94B9-FF7A214AE6A0}" type="pres">
      <dgm:prSet presAssocID="{903508A3-8DC4-4CB1-BCCD-64E277FAC1F4}" presName="composite3" presStyleCnt="0"/>
      <dgm:spPr/>
    </dgm:pt>
    <dgm:pt modelId="{1F97167E-591E-4E88-A38C-D38D19E2EFB6}" type="pres">
      <dgm:prSet presAssocID="{903508A3-8DC4-4CB1-BCCD-64E277FAC1F4}" presName="background3" presStyleLbl="node3" presStyleIdx="0" presStyleCnt="3"/>
      <dgm:spPr/>
    </dgm:pt>
    <dgm:pt modelId="{97A6D06B-0DF6-4931-AB88-DF05225A317D}" type="pres">
      <dgm:prSet presAssocID="{903508A3-8DC4-4CB1-BCCD-64E277FAC1F4}" presName="text3" presStyleLbl="fgAcc3" presStyleIdx="0" presStyleCnt="3" custScaleY="74070">
        <dgm:presLayoutVars>
          <dgm:chPref val="3"/>
        </dgm:presLayoutVars>
      </dgm:prSet>
      <dgm:spPr/>
    </dgm:pt>
    <dgm:pt modelId="{27E19FD4-1673-4A4A-93C1-855D98308293}" type="pres">
      <dgm:prSet presAssocID="{903508A3-8DC4-4CB1-BCCD-64E277FAC1F4}" presName="hierChild4" presStyleCnt="0"/>
      <dgm:spPr/>
    </dgm:pt>
    <dgm:pt modelId="{D8161E05-7AB9-4657-B163-A1406A408777}" type="pres">
      <dgm:prSet presAssocID="{E1483081-39BA-4161-B667-99598249307B}" presName="Name17" presStyleLbl="parChTrans1D3" presStyleIdx="1" presStyleCnt="3"/>
      <dgm:spPr/>
    </dgm:pt>
    <dgm:pt modelId="{8E71B273-964B-4178-8F67-818120B7781D}" type="pres">
      <dgm:prSet presAssocID="{B30B7B70-8EA1-4D18-9A1B-4BF212A543B7}" presName="hierRoot3" presStyleCnt="0"/>
      <dgm:spPr/>
    </dgm:pt>
    <dgm:pt modelId="{11A9AAE3-9578-497F-BA13-A0ECEAB8C1FC}" type="pres">
      <dgm:prSet presAssocID="{B30B7B70-8EA1-4D18-9A1B-4BF212A543B7}" presName="composite3" presStyleCnt="0"/>
      <dgm:spPr/>
    </dgm:pt>
    <dgm:pt modelId="{D97013A8-D9EE-43EB-B24C-EAB4E56EB3E4}" type="pres">
      <dgm:prSet presAssocID="{B30B7B70-8EA1-4D18-9A1B-4BF212A543B7}" presName="background3" presStyleLbl="node3" presStyleIdx="1" presStyleCnt="3"/>
      <dgm:spPr/>
    </dgm:pt>
    <dgm:pt modelId="{F7A12B0F-D75C-478E-8495-CB45A85C32A0}" type="pres">
      <dgm:prSet presAssocID="{B30B7B70-8EA1-4D18-9A1B-4BF212A543B7}" presName="text3" presStyleLbl="fgAcc3" presStyleIdx="1" presStyleCnt="3" custScaleY="74070">
        <dgm:presLayoutVars>
          <dgm:chPref val="3"/>
        </dgm:presLayoutVars>
      </dgm:prSet>
      <dgm:spPr/>
    </dgm:pt>
    <dgm:pt modelId="{4757F0CC-390B-408A-8521-08F831436D37}" type="pres">
      <dgm:prSet presAssocID="{B30B7B70-8EA1-4D18-9A1B-4BF212A543B7}" presName="hierChild4" presStyleCnt="0"/>
      <dgm:spPr/>
    </dgm:pt>
    <dgm:pt modelId="{4A80C28C-6FA1-413E-8F04-878F88B387EF}" type="pres">
      <dgm:prSet presAssocID="{9B203103-FC3A-4C66-9399-823AB366C5DB}" presName="Name17" presStyleLbl="parChTrans1D3" presStyleIdx="2" presStyleCnt="3"/>
      <dgm:spPr/>
    </dgm:pt>
    <dgm:pt modelId="{84B62726-0323-47CD-8F0E-69B87D3ECC06}" type="pres">
      <dgm:prSet presAssocID="{D85769F5-8737-4457-A877-50C7A08BD965}" presName="hierRoot3" presStyleCnt="0"/>
      <dgm:spPr/>
    </dgm:pt>
    <dgm:pt modelId="{D5844841-CCCF-4A0A-8F56-EBB11B5281CC}" type="pres">
      <dgm:prSet presAssocID="{D85769F5-8737-4457-A877-50C7A08BD965}" presName="composite3" presStyleCnt="0"/>
      <dgm:spPr/>
    </dgm:pt>
    <dgm:pt modelId="{A5780B13-1CF0-41FA-B1CB-E328C8EFB6AC}" type="pres">
      <dgm:prSet presAssocID="{D85769F5-8737-4457-A877-50C7A08BD965}" presName="background3" presStyleLbl="node3" presStyleIdx="2" presStyleCnt="3"/>
      <dgm:spPr/>
    </dgm:pt>
    <dgm:pt modelId="{7C26D112-7E26-4BE8-9B21-AE524691D715}" type="pres">
      <dgm:prSet presAssocID="{D85769F5-8737-4457-A877-50C7A08BD965}" presName="text3" presStyleLbl="fgAcc3" presStyleIdx="2" presStyleCnt="3" custScaleY="107935" custLinFactNeighborX="0" custLinFactNeighborY="-1040">
        <dgm:presLayoutVars>
          <dgm:chPref val="3"/>
        </dgm:presLayoutVars>
      </dgm:prSet>
      <dgm:spPr/>
    </dgm:pt>
    <dgm:pt modelId="{708885FC-3A54-4160-828F-C191BF47FC19}" type="pres">
      <dgm:prSet presAssocID="{D85769F5-8737-4457-A877-50C7A08BD965}" presName="hierChild4" presStyleCnt="0"/>
      <dgm:spPr/>
    </dgm:pt>
  </dgm:ptLst>
  <dgm:cxnLst>
    <dgm:cxn modelId="{ADED0200-B207-4453-BB01-2D74A0A66570}" srcId="{55971474-9E13-41CB-A278-6E71C4C16EE9}" destId="{666C3D91-A4E0-42DE-A493-4D091B1D339D}" srcOrd="1" destOrd="0" parTransId="{161B052B-2929-437E-A103-B014DF1D9E9B}" sibTransId="{A1773FE6-8722-4349-A1D7-C3D6099E395C}"/>
    <dgm:cxn modelId="{E614A908-0C98-4474-8743-8264C58D1FBF}" type="presOf" srcId="{860947B2-513D-4348-B815-CEA76DD88D73}" destId="{DEBE6257-BC7F-4DCB-86D3-8E91AFE1F45E}" srcOrd="0" destOrd="0" presId="urn:microsoft.com/office/officeart/2005/8/layout/hierarchy1"/>
    <dgm:cxn modelId="{5A9B661B-8AD0-4CBE-90F3-D85940E24540}" type="presOf" srcId="{55971474-9E13-41CB-A278-6E71C4C16EE9}" destId="{209200A3-AC6A-433B-807F-F46040E15528}" srcOrd="0" destOrd="0" presId="urn:microsoft.com/office/officeart/2005/8/layout/hierarchy1"/>
    <dgm:cxn modelId="{08951820-7024-41E3-B459-01701CD794E0}" srcId="{666C3D91-A4E0-42DE-A493-4D091B1D339D}" destId="{B30B7B70-8EA1-4D18-9A1B-4BF212A543B7}" srcOrd="1" destOrd="0" parTransId="{E1483081-39BA-4161-B667-99598249307B}" sibTransId="{57310679-D09D-45B4-94A1-01CA359C3A9E}"/>
    <dgm:cxn modelId="{090F8F5C-9F66-4674-ABFB-52314B809C99}" type="presOf" srcId="{903508A3-8DC4-4CB1-BCCD-64E277FAC1F4}" destId="{97A6D06B-0DF6-4931-AB88-DF05225A317D}" srcOrd="0" destOrd="0" presId="urn:microsoft.com/office/officeart/2005/8/layout/hierarchy1"/>
    <dgm:cxn modelId="{1FC1F65E-EFAF-41A2-9139-7F86957CA6A3}" srcId="{666C3D91-A4E0-42DE-A493-4D091B1D339D}" destId="{D85769F5-8737-4457-A877-50C7A08BD965}" srcOrd="2" destOrd="0" parTransId="{9B203103-FC3A-4C66-9399-823AB366C5DB}" sibTransId="{4A8D424E-A4A4-4A3C-887C-26B2290A6674}"/>
    <dgm:cxn modelId="{397A6661-E0D6-454F-8D04-7455E1549D12}" type="presOf" srcId="{D85769F5-8737-4457-A877-50C7A08BD965}" destId="{7C26D112-7E26-4BE8-9B21-AE524691D715}" srcOrd="0" destOrd="0" presId="urn:microsoft.com/office/officeart/2005/8/layout/hierarchy1"/>
    <dgm:cxn modelId="{879D2568-2098-468A-B79F-126828E995DE}" type="presOf" srcId="{E1483081-39BA-4161-B667-99598249307B}" destId="{D8161E05-7AB9-4657-B163-A1406A408777}" srcOrd="0" destOrd="0" presId="urn:microsoft.com/office/officeart/2005/8/layout/hierarchy1"/>
    <dgm:cxn modelId="{BA8D514F-5D6D-4106-89A1-35EA078D63DA}" srcId="{666C3D91-A4E0-42DE-A493-4D091B1D339D}" destId="{903508A3-8DC4-4CB1-BCCD-64E277FAC1F4}" srcOrd="0" destOrd="0" parTransId="{58DF1C6B-A7F3-40D9-B942-F95A3F2C94B6}" sibTransId="{6BF46C34-4685-4F9E-AB32-4FD5A1F685F6}"/>
    <dgm:cxn modelId="{20FFED83-F574-499B-9D49-8B67CBEEA7D7}" type="presOf" srcId="{58DF1C6B-A7F3-40D9-B942-F95A3F2C94B6}" destId="{CC4539AD-733B-48BE-9E11-104204C7CC74}" srcOrd="0" destOrd="0" presId="urn:microsoft.com/office/officeart/2005/8/layout/hierarchy1"/>
    <dgm:cxn modelId="{DFE4DC8F-E81D-423A-B6AF-809F7001DB7D}" type="presOf" srcId="{B30B7B70-8EA1-4D18-9A1B-4BF212A543B7}" destId="{F7A12B0F-D75C-478E-8495-CB45A85C32A0}" srcOrd="0" destOrd="0" presId="urn:microsoft.com/office/officeart/2005/8/layout/hierarchy1"/>
    <dgm:cxn modelId="{086CFB97-9D63-459A-BE40-272FE049F48F}" type="presOf" srcId="{9B203103-FC3A-4C66-9399-823AB366C5DB}" destId="{4A80C28C-6FA1-413E-8F04-878F88B387EF}" srcOrd="0" destOrd="0" presId="urn:microsoft.com/office/officeart/2005/8/layout/hierarchy1"/>
    <dgm:cxn modelId="{8F92B49C-3775-433C-9878-59217D8A3E10}" type="presOf" srcId="{441DB72F-7381-47A9-BA49-8E79304C852A}" destId="{F0C4C0F1-B8BA-48D6-95BE-777B00CB449B}" srcOrd="0" destOrd="0" presId="urn:microsoft.com/office/officeart/2005/8/layout/hierarchy1"/>
    <dgm:cxn modelId="{BF6540D3-AAB0-45EF-BA9B-3C576879AF15}" srcId="{55971474-9E13-41CB-A278-6E71C4C16EE9}" destId="{CC1CB1E1-733E-4CB0-BF59-A1DC7E4838BE}" srcOrd="0" destOrd="0" parTransId="{441DB72F-7381-47A9-BA49-8E79304C852A}" sibTransId="{A7DFED10-61CB-4155-8CD9-CA7B70ECB135}"/>
    <dgm:cxn modelId="{0B977CD3-11CD-43E4-991F-53C943E91B12}" type="presOf" srcId="{666C3D91-A4E0-42DE-A493-4D091B1D339D}" destId="{F99004B1-337F-48C9-97F6-F763C2F3816F}" srcOrd="0" destOrd="0" presId="urn:microsoft.com/office/officeart/2005/8/layout/hierarchy1"/>
    <dgm:cxn modelId="{89D5EADC-EBF4-4C53-B828-5B55B3B45803}" srcId="{860947B2-513D-4348-B815-CEA76DD88D73}" destId="{55971474-9E13-41CB-A278-6E71C4C16EE9}" srcOrd="0" destOrd="0" parTransId="{B7D9B31D-EB90-4995-9531-364DEA12CF9C}" sibTransId="{47EC0241-B5CC-439A-804B-714B186598B0}"/>
    <dgm:cxn modelId="{A6710DF2-656C-4F75-86DD-540E57FC4376}" type="presOf" srcId="{161B052B-2929-437E-A103-B014DF1D9E9B}" destId="{B33D7742-1F99-44BB-AB9E-1FFFBF465F0A}" srcOrd="0" destOrd="0" presId="urn:microsoft.com/office/officeart/2005/8/layout/hierarchy1"/>
    <dgm:cxn modelId="{448586F9-BC99-41D8-8328-F291B0BA8C85}" type="presOf" srcId="{CC1CB1E1-733E-4CB0-BF59-A1DC7E4838BE}" destId="{AE1E4342-E5C2-4D34-82DF-183CE961200D}" srcOrd="0" destOrd="0" presId="urn:microsoft.com/office/officeart/2005/8/layout/hierarchy1"/>
    <dgm:cxn modelId="{51D8A029-E0DA-41FF-B813-FB3453B72F96}" type="presParOf" srcId="{DEBE6257-BC7F-4DCB-86D3-8E91AFE1F45E}" destId="{49891B9E-AE2A-4522-978F-1F93E00B72F5}" srcOrd="0" destOrd="0" presId="urn:microsoft.com/office/officeart/2005/8/layout/hierarchy1"/>
    <dgm:cxn modelId="{4089D526-9F8D-4532-B9BD-DEDF1F99DDA2}" type="presParOf" srcId="{49891B9E-AE2A-4522-978F-1F93E00B72F5}" destId="{2129BAD0-3331-4862-9135-59847A5733AA}" srcOrd="0" destOrd="0" presId="urn:microsoft.com/office/officeart/2005/8/layout/hierarchy1"/>
    <dgm:cxn modelId="{4C4AE08C-140A-4E2C-940B-21259B85E9F9}" type="presParOf" srcId="{2129BAD0-3331-4862-9135-59847A5733AA}" destId="{9FE389C8-A92F-42C9-AD83-9998DD4B2CD4}" srcOrd="0" destOrd="0" presId="urn:microsoft.com/office/officeart/2005/8/layout/hierarchy1"/>
    <dgm:cxn modelId="{F8B7B4E2-2DC6-48FF-B3EA-8750733EDBE3}" type="presParOf" srcId="{2129BAD0-3331-4862-9135-59847A5733AA}" destId="{209200A3-AC6A-433B-807F-F46040E15528}" srcOrd="1" destOrd="0" presId="urn:microsoft.com/office/officeart/2005/8/layout/hierarchy1"/>
    <dgm:cxn modelId="{0225A27D-E028-4ABC-A7E6-E8E0A081B72E}" type="presParOf" srcId="{49891B9E-AE2A-4522-978F-1F93E00B72F5}" destId="{DCCA2C87-7FF6-41EE-A894-D173C9CA8628}" srcOrd="1" destOrd="0" presId="urn:microsoft.com/office/officeart/2005/8/layout/hierarchy1"/>
    <dgm:cxn modelId="{C4EF1EDE-DF15-434A-9265-30DFB20476CA}" type="presParOf" srcId="{DCCA2C87-7FF6-41EE-A894-D173C9CA8628}" destId="{F0C4C0F1-B8BA-48D6-95BE-777B00CB449B}" srcOrd="0" destOrd="0" presId="urn:microsoft.com/office/officeart/2005/8/layout/hierarchy1"/>
    <dgm:cxn modelId="{333A2CCE-E302-4412-9F50-41C3A22C7D46}" type="presParOf" srcId="{DCCA2C87-7FF6-41EE-A894-D173C9CA8628}" destId="{A512D309-88FA-44EC-A25D-FF8F6F4A3498}" srcOrd="1" destOrd="0" presId="urn:microsoft.com/office/officeart/2005/8/layout/hierarchy1"/>
    <dgm:cxn modelId="{5000B138-0861-4ECA-8F3D-E6091B61D62E}" type="presParOf" srcId="{A512D309-88FA-44EC-A25D-FF8F6F4A3498}" destId="{C825CB64-C86C-469A-80BA-31E221DBB2F2}" srcOrd="0" destOrd="0" presId="urn:microsoft.com/office/officeart/2005/8/layout/hierarchy1"/>
    <dgm:cxn modelId="{481DA6EC-EAB6-4AB0-9EBD-AB0DC916816C}" type="presParOf" srcId="{C825CB64-C86C-469A-80BA-31E221DBB2F2}" destId="{2418FC73-1CE7-418E-A847-02F2B6D510BD}" srcOrd="0" destOrd="0" presId="urn:microsoft.com/office/officeart/2005/8/layout/hierarchy1"/>
    <dgm:cxn modelId="{5CAEAB7D-0EA3-41D9-8B45-FDBC66D403AD}" type="presParOf" srcId="{C825CB64-C86C-469A-80BA-31E221DBB2F2}" destId="{AE1E4342-E5C2-4D34-82DF-183CE961200D}" srcOrd="1" destOrd="0" presId="urn:microsoft.com/office/officeart/2005/8/layout/hierarchy1"/>
    <dgm:cxn modelId="{0551DE21-EC37-476F-B651-B163501DFB40}" type="presParOf" srcId="{A512D309-88FA-44EC-A25D-FF8F6F4A3498}" destId="{FCA55BA6-38C8-409E-8D32-67949AC721E3}" srcOrd="1" destOrd="0" presId="urn:microsoft.com/office/officeart/2005/8/layout/hierarchy1"/>
    <dgm:cxn modelId="{377306EB-74B6-47B6-B471-4A918EBE5CD0}" type="presParOf" srcId="{DCCA2C87-7FF6-41EE-A894-D173C9CA8628}" destId="{B33D7742-1F99-44BB-AB9E-1FFFBF465F0A}" srcOrd="2" destOrd="0" presId="urn:microsoft.com/office/officeart/2005/8/layout/hierarchy1"/>
    <dgm:cxn modelId="{7CB04267-7BA5-4830-AFC3-CB39AD3B46F0}" type="presParOf" srcId="{DCCA2C87-7FF6-41EE-A894-D173C9CA8628}" destId="{8DB7C7D6-DF7E-455A-A06D-4CCBBB069D97}" srcOrd="3" destOrd="0" presId="urn:microsoft.com/office/officeart/2005/8/layout/hierarchy1"/>
    <dgm:cxn modelId="{A6B979BB-6B4D-4EA7-A842-0E97F3A127E3}" type="presParOf" srcId="{8DB7C7D6-DF7E-455A-A06D-4CCBBB069D97}" destId="{65F62C25-5059-426A-BC95-97B6D7EA5548}" srcOrd="0" destOrd="0" presId="urn:microsoft.com/office/officeart/2005/8/layout/hierarchy1"/>
    <dgm:cxn modelId="{8172FC70-5872-43B8-9517-B1A1CC07082F}" type="presParOf" srcId="{65F62C25-5059-426A-BC95-97B6D7EA5548}" destId="{63FD0E21-1350-4FE3-8A00-12CE3D4AE7FF}" srcOrd="0" destOrd="0" presId="urn:microsoft.com/office/officeart/2005/8/layout/hierarchy1"/>
    <dgm:cxn modelId="{47151DE8-F638-42F4-99AC-E3BC2132805D}" type="presParOf" srcId="{65F62C25-5059-426A-BC95-97B6D7EA5548}" destId="{F99004B1-337F-48C9-97F6-F763C2F3816F}" srcOrd="1" destOrd="0" presId="urn:microsoft.com/office/officeart/2005/8/layout/hierarchy1"/>
    <dgm:cxn modelId="{E62F0603-5BA3-4604-9AF7-866BC48D2E8A}" type="presParOf" srcId="{8DB7C7D6-DF7E-455A-A06D-4CCBBB069D97}" destId="{C8CE3C71-AD1F-40DA-822B-8D11D952B960}" srcOrd="1" destOrd="0" presId="urn:microsoft.com/office/officeart/2005/8/layout/hierarchy1"/>
    <dgm:cxn modelId="{6CEDE40F-24CB-48AA-9950-F4AAE8563CE8}" type="presParOf" srcId="{C8CE3C71-AD1F-40DA-822B-8D11D952B960}" destId="{CC4539AD-733B-48BE-9E11-104204C7CC74}" srcOrd="0" destOrd="0" presId="urn:microsoft.com/office/officeart/2005/8/layout/hierarchy1"/>
    <dgm:cxn modelId="{4731FCAE-0A04-40BD-9877-9DFA7388E87B}" type="presParOf" srcId="{C8CE3C71-AD1F-40DA-822B-8D11D952B960}" destId="{270D76C6-6F9C-4364-A786-C7C3A58F5C23}" srcOrd="1" destOrd="0" presId="urn:microsoft.com/office/officeart/2005/8/layout/hierarchy1"/>
    <dgm:cxn modelId="{2A45AEF9-E8E6-44B2-802B-9EB98D7D661F}" type="presParOf" srcId="{270D76C6-6F9C-4364-A786-C7C3A58F5C23}" destId="{EAD925B1-17E4-45FD-94B9-FF7A214AE6A0}" srcOrd="0" destOrd="0" presId="urn:microsoft.com/office/officeart/2005/8/layout/hierarchy1"/>
    <dgm:cxn modelId="{08931B6F-74ED-4191-9EEA-1F1050C2A153}" type="presParOf" srcId="{EAD925B1-17E4-45FD-94B9-FF7A214AE6A0}" destId="{1F97167E-591E-4E88-A38C-D38D19E2EFB6}" srcOrd="0" destOrd="0" presId="urn:microsoft.com/office/officeart/2005/8/layout/hierarchy1"/>
    <dgm:cxn modelId="{BA273A36-E19E-4C22-9205-84115865B0BA}" type="presParOf" srcId="{EAD925B1-17E4-45FD-94B9-FF7A214AE6A0}" destId="{97A6D06B-0DF6-4931-AB88-DF05225A317D}" srcOrd="1" destOrd="0" presId="urn:microsoft.com/office/officeart/2005/8/layout/hierarchy1"/>
    <dgm:cxn modelId="{1DECD9FE-AC54-450C-94E6-66B1E1C88E35}" type="presParOf" srcId="{270D76C6-6F9C-4364-A786-C7C3A58F5C23}" destId="{27E19FD4-1673-4A4A-93C1-855D98308293}" srcOrd="1" destOrd="0" presId="urn:microsoft.com/office/officeart/2005/8/layout/hierarchy1"/>
    <dgm:cxn modelId="{EDD1C883-E010-4F22-9A4A-B3D5F6D17233}" type="presParOf" srcId="{C8CE3C71-AD1F-40DA-822B-8D11D952B960}" destId="{D8161E05-7AB9-4657-B163-A1406A408777}" srcOrd="2" destOrd="0" presId="urn:microsoft.com/office/officeart/2005/8/layout/hierarchy1"/>
    <dgm:cxn modelId="{76A7FE9E-EE12-4A89-84D6-820611861B6D}" type="presParOf" srcId="{C8CE3C71-AD1F-40DA-822B-8D11D952B960}" destId="{8E71B273-964B-4178-8F67-818120B7781D}" srcOrd="3" destOrd="0" presId="urn:microsoft.com/office/officeart/2005/8/layout/hierarchy1"/>
    <dgm:cxn modelId="{058E31AA-E280-4D92-A8CB-1D84998C9AE8}" type="presParOf" srcId="{8E71B273-964B-4178-8F67-818120B7781D}" destId="{11A9AAE3-9578-497F-BA13-A0ECEAB8C1FC}" srcOrd="0" destOrd="0" presId="urn:microsoft.com/office/officeart/2005/8/layout/hierarchy1"/>
    <dgm:cxn modelId="{2CEB523E-880E-4EFA-8B97-5F2F0AEF6DBF}" type="presParOf" srcId="{11A9AAE3-9578-497F-BA13-A0ECEAB8C1FC}" destId="{D97013A8-D9EE-43EB-B24C-EAB4E56EB3E4}" srcOrd="0" destOrd="0" presId="urn:microsoft.com/office/officeart/2005/8/layout/hierarchy1"/>
    <dgm:cxn modelId="{26320E6D-855C-4E3D-A6EB-6C8CCCB7267C}" type="presParOf" srcId="{11A9AAE3-9578-497F-BA13-A0ECEAB8C1FC}" destId="{F7A12B0F-D75C-478E-8495-CB45A85C32A0}" srcOrd="1" destOrd="0" presId="urn:microsoft.com/office/officeart/2005/8/layout/hierarchy1"/>
    <dgm:cxn modelId="{2623BEC8-40D0-40FE-B07B-EC5BF9512D85}" type="presParOf" srcId="{8E71B273-964B-4178-8F67-818120B7781D}" destId="{4757F0CC-390B-408A-8521-08F831436D37}" srcOrd="1" destOrd="0" presId="urn:microsoft.com/office/officeart/2005/8/layout/hierarchy1"/>
    <dgm:cxn modelId="{50EA9435-71B6-4AA9-B23D-4AB80AAEDAD0}" type="presParOf" srcId="{C8CE3C71-AD1F-40DA-822B-8D11D952B960}" destId="{4A80C28C-6FA1-413E-8F04-878F88B387EF}" srcOrd="4" destOrd="0" presId="urn:microsoft.com/office/officeart/2005/8/layout/hierarchy1"/>
    <dgm:cxn modelId="{0D4E2E9E-34C6-4786-932B-DFC5A28054BB}" type="presParOf" srcId="{C8CE3C71-AD1F-40DA-822B-8D11D952B960}" destId="{84B62726-0323-47CD-8F0E-69B87D3ECC06}" srcOrd="5" destOrd="0" presId="urn:microsoft.com/office/officeart/2005/8/layout/hierarchy1"/>
    <dgm:cxn modelId="{CAE23900-5446-4DC4-A335-D4E81E0A1411}" type="presParOf" srcId="{84B62726-0323-47CD-8F0E-69B87D3ECC06}" destId="{D5844841-CCCF-4A0A-8F56-EBB11B5281CC}" srcOrd="0" destOrd="0" presId="urn:microsoft.com/office/officeart/2005/8/layout/hierarchy1"/>
    <dgm:cxn modelId="{188BFF43-3ECA-46D9-AF17-F744C44C8CCF}" type="presParOf" srcId="{D5844841-CCCF-4A0A-8F56-EBB11B5281CC}" destId="{A5780B13-1CF0-41FA-B1CB-E328C8EFB6AC}" srcOrd="0" destOrd="0" presId="urn:microsoft.com/office/officeart/2005/8/layout/hierarchy1"/>
    <dgm:cxn modelId="{3CF8C745-A344-4672-AD66-C49AF9F1EDF1}" type="presParOf" srcId="{D5844841-CCCF-4A0A-8F56-EBB11B5281CC}" destId="{7C26D112-7E26-4BE8-9B21-AE524691D715}" srcOrd="1" destOrd="0" presId="urn:microsoft.com/office/officeart/2005/8/layout/hierarchy1"/>
    <dgm:cxn modelId="{CA50D6C4-DDA0-4D67-8217-254F2E7EFBC9}" type="presParOf" srcId="{84B62726-0323-47CD-8F0E-69B87D3ECC06}" destId="{708885FC-3A54-4160-828F-C191BF47FC1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8C9F0-AE72-4F0C-9297-CF44955444EB}">
      <dsp:nvSpPr>
        <dsp:cNvPr id="0" name=""/>
        <dsp:cNvSpPr/>
      </dsp:nvSpPr>
      <dsp:spPr>
        <a:xfrm>
          <a:off x="4657091" y="966182"/>
          <a:ext cx="1106590" cy="460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004"/>
              </a:lnTo>
              <a:lnTo>
                <a:pt x="1106590" y="299004"/>
              </a:lnTo>
              <a:lnTo>
                <a:pt x="1106590" y="460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9B470-E8A0-4EB4-99D5-E865D36FC0C6}">
      <dsp:nvSpPr>
        <dsp:cNvPr id="0" name=""/>
        <dsp:cNvSpPr/>
      </dsp:nvSpPr>
      <dsp:spPr>
        <a:xfrm>
          <a:off x="5790082" y="2662337"/>
          <a:ext cx="1720987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1720987" y="345303"/>
              </a:lnTo>
              <a:lnTo>
                <a:pt x="1720987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707592-A5C6-4010-A2E9-AA14BA2A8377}">
      <dsp:nvSpPr>
        <dsp:cNvPr id="0" name=""/>
        <dsp:cNvSpPr/>
      </dsp:nvSpPr>
      <dsp:spPr>
        <a:xfrm>
          <a:off x="5573024" y="2662337"/>
          <a:ext cx="217057" cy="506703"/>
        </a:xfrm>
        <a:custGeom>
          <a:avLst/>
          <a:gdLst/>
          <a:ahLst/>
          <a:cxnLst/>
          <a:rect l="0" t="0" r="0" b="0"/>
          <a:pathLst>
            <a:path>
              <a:moveTo>
                <a:pt x="217057" y="0"/>
              </a:moveTo>
              <a:lnTo>
                <a:pt x="217057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257B4-107C-4E14-85C7-FEF4DF96C495}">
      <dsp:nvSpPr>
        <dsp:cNvPr id="0" name=""/>
        <dsp:cNvSpPr/>
      </dsp:nvSpPr>
      <dsp:spPr>
        <a:xfrm>
          <a:off x="3852037" y="3805788"/>
          <a:ext cx="1064706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1064706" y="345303"/>
              </a:lnTo>
              <a:lnTo>
                <a:pt x="1064706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0B40E-CABB-4720-B36A-6A767C661771}">
      <dsp:nvSpPr>
        <dsp:cNvPr id="0" name=""/>
        <dsp:cNvSpPr/>
      </dsp:nvSpPr>
      <dsp:spPr>
        <a:xfrm>
          <a:off x="2787330" y="3805788"/>
          <a:ext cx="1064706" cy="506703"/>
        </a:xfrm>
        <a:custGeom>
          <a:avLst/>
          <a:gdLst/>
          <a:ahLst/>
          <a:cxnLst/>
          <a:rect l="0" t="0" r="0" b="0"/>
          <a:pathLst>
            <a:path>
              <a:moveTo>
                <a:pt x="1064706" y="0"/>
              </a:moveTo>
              <a:lnTo>
                <a:pt x="1064706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99EEF-83E6-4BC3-971D-7865A0F56E97}">
      <dsp:nvSpPr>
        <dsp:cNvPr id="0" name=""/>
        <dsp:cNvSpPr/>
      </dsp:nvSpPr>
      <dsp:spPr>
        <a:xfrm>
          <a:off x="3852037" y="2662337"/>
          <a:ext cx="1938045" cy="506703"/>
        </a:xfrm>
        <a:custGeom>
          <a:avLst/>
          <a:gdLst/>
          <a:ahLst/>
          <a:cxnLst/>
          <a:rect l="0" t="0" r="0" b="0"/>
          <a:pathLst>
            <a:path>
              <a:moveTo>
                <a:pt x="1938045" y="0"/>
              </a:moveTo>
              <a:lnTo>
                <a:pt x="1938045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8CAE4-80E9-4F30-828F-2A3A3E3F94B4}">
      <dsp:nvSpPr>
        <dsp:cNvPr id="0" name=""/>
        <dsp:cNvSpPr/>
      </dsp:nvSpPr>
      <dsp:spPr>
        <a:xfrm>
          <a:off x="3634268" y="1821412"/>
          <a:ext cx="2155814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2155814" y="345303"/>
              </a:lnTo>
              <a:lnTo>
                <a:pt x="2155814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91811-CC65-4D05-B68A-AE6D210B21BB}">
      <dsp:nvSpPr>
        <dsp:cNvPr id="0" name=""/>
        <dsp:cNvSpPr/>
      </dsp:nvSpPr>
      <dsp:spPr>
        <a:xfrm>
          <a:off x="1478453" y="2662337"/>
          <a:ext cx="762322" cy="509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545"/>
              </a:lnTo>
              <a:lnTo>
                <a:pt x="762322" y="348545"/>
              </a:lnTo>
              <a:lnTo>
                <a:pt x="762322" y="509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6A038-66E1-47E8-8F12-2CA3D8C42B00}">
      <dsp:nvSpPr>
        <dsp:cNvPr id="0" name=""/>
        <dsp:cNvSpPr/>
      </dsp:nvSpPr>
      <dsp:spPr>
        <a:xfrm>
          <a:off x="559189" y="2662337"/>
          <a:ext cx="919264" cy="509945"/>
        </a:xfrm>
        <a:custGeom>
          <a:avLst/>
          <a:gdLst/>
          <a:ahLst/>
          <a:cxnLst/>
          <a:rect l="0" t="0" r="0" b="0"/>
          <a:pathLst>
            <a:path>
              <a:moveTo>
                <a:pt x="919264" y="0"/>
              </a:moveTo>
              <a:lnTo>
                <a:pt x="919264" y="348545"/>
              </a:lnTo>
              <a:lnTo>
                <a:pt x="0" y="348545"/>
              </a:lnTo>
              <a:lnTo>
                <a:pt x="0" y="509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00B1C-7AE7-4263-AF32-AAA45A46C961}">
      <dsp:nvSpPr>
        <dsp:cNvPr id="0" name=""/>
        <dsp:cNvSpPr/>
      </dsp:nvSpPr>
      <dsp:spPr>
        <a:xfrm>
          <a:off x="1478453" y="1821412"/>
          <a:ext cx="2155814" cy="506703"/>
        </a:xfrm>
        <a:custGeom>
          <a:avLst/>
          <a:gdLst/>
          <a:ahLst/>
          <a:cxnLst/>
          <a:rect l="0" t="0" r="0" b="0"/>
          <a:pathLst>
            <a:path>
              <a:moveTo>
                <a:pt x="2155814" y="0"/>
              </a:moveTo>
              <a:lnTo>
                <a:pt x="2155814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F3F5B-6F24-46EB-AF75-934DB3B1D904}">
      <dsp:nvSpPr>
        <dsp:cNvPr id="0" name=""/>
        <dsp:cNvSpPr/>
      </dsp:nvSpPr>
      <dsp:spPr>
        <a:xfrm>
          <a:off x="3634268" y="966182"/>
          <a:ext cx="1022823" cy="460403"/>
        </a:xfrm>
        <a:custGeom>
          <a:avLst/>
          <a:gdLst/>
          <a:ahLst/>
          <a:cxnLst/>
          <a:rect l="0" t="0" r="0" b="0"/>
          <a:pathLst>
            <a:path>
              <a:moveTo>
                <a:pt x="1022823" y="0"/>
              </a:moveTo>
              <a:lnTo>
                <a:pt x="1022823" y="299004"/>
              </a:lnTo>
              <a:lnTo>
                <a:pt x="0" y="299004"/>
              </a:lnTo>
              <a:lnTo>
                <a:pt x="0" y="460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9063B-4382-48AA-A6BC-BC1C8D6F5592}">
      <dsp:nvSpPr>
        <dsp:cNvPr id="0" name=""/>
        <dsp:cNvSpPr/>
      </dsp:nvSpPr>
      <dsp:spPr>
        <a:xfrm>
          <a:off x="3785967" y="478347"/>
          <a:ext cx="1742247" cy="487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DB313-0469-458B-8F9C-314CD1855E5C}">
      <dsp:nvSpPr>
        <dsp:cNvPr id="0" name=""/>
        <dsp:cNvSpPr/>
      </dsp:nvSpPr>
      <dsp:spPr>
        <a:xfrm>
          <a:off x="3979550" y="662251"/>
          <a:ext cx="1742247" cy="487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Zdarzenia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prawne</a:t>
          </a:r>
        </a:p>
      </dsp:txBody>
      <dsp:txXfrm>
        <a:off x="3993838" y="676539"/>
        <a:ext cx="1713671" cy="459259"/>
      </dsp:txXfrm>
    </dsp:sp>
    <dsp:sp modelId="{6CD462FB-F8CE-4D44-B22F-643D6305F68E}">
      <dsp:nvSpPr>
        <dsp:cNvPr id="0" name=""/>
        <dsp:cNvSpPr/>
      </dsp:nvSpPr>
      <dsp:spPr>
        <a:xfrm>
          <a:off x="2763144" y="1426586"/>
          <a:ext cx="1742247" cy="394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63D3D-49F9-44CC-BFBC-BC81DFAEA007}">
      <dsp:nvSpPr>
        <dsp:cNvPr id="0" name=""/>
        <dsp:cNvSpPr/>
      </dsp:nvSpPr>
      <dsp:spPr>
        <a:xfrm>
          <a:off x="2956727" y="1610490"/>
          <a:ext cx="1742247" cy="394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działania</a:t>
          </a:r>
        </a:p>
      </dsp:txBody>
      <dsp:txXfrm>
        <a:off x="2968291" y="1622054"/>
        <a:ext cx="1719119" cy="371698"/>
      </dsp:txXfrm>
    </dsp:sp>
    <dsp:sp modelId="{C3FFC64B-CB5E-4237-A056-CC304A7EBC7D}">
      <dsp:nvSpPr>
        <dsp:cNvPr id="0" name=""/>
        <dsp:cNvSpPr/>
      </dsp:nvSpPr>
      <dsp:spPr>
        <a:xfrm>
          <a:off x="607329" y="2328116"/>
          <a:ext cx="1742247" cy="3342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AFF95-284D-45B2-844A-185A52225D1A}">
      <dsp:nvSpPr>
        <dsp:cNvPr id="0" name=""/>
        <dsp:cNvSpPr/>
      </dsp:nvSpPr>
      <dsp:spPr>
        <a:xfrm>
          <a:off x="800913" y="2512020"/>
          <a:ext cx="1742247" cy="334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czyny</a:t>
          </a:r>
        </a:p>
      </dsp:txBody>
      <dsp:txXfrm>
        <a:off x="810702" y="2521809"/>
        <a:ext cx="1722669" cy="314643"/>
      </dsp:txXfrm>
    </dsp:sp>
    <dsp:sp modelId="{3E4154B2-90DE-4E14-B1D7-F55ACFE4C9A3}">
      <dsp:nvSpPr>
        <dsp:cNvPr id="0" name=""/>
        <dsp:cNvSpPr/>
      </dsp:nvSpPr>
      <dsp:spPr>
        <a:xfrm>
          <a:off x="-20456" y="3172282"/>
          <a:ext cx="1159291" cy="404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99904-1D78-42E0-8765-FC9D14E7DFB5}">
      <dsp:nvSpPr>
        <dsp:cNvPr id="0" name=""/>
        <dsp:cNvSpPr/>
      </dsp:nvSpPr>
      <dsp:spPr>
        <a:xfrm>
          <a:off x="173126" y="3356186"/>
          <a:ext cx="1159291" cy="4049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baseline="0" dirty="0"/>
            <a:t>dozwolone</a:t>
          </a:r>
        </a:p>
      </dsp:txBody>
      <dsp:txXfrm>
        <a:off x="184985" y="3368045"/>
        <a:ext cx="1135573" cy="381186"/>
      </dsp:txXfrm>
    </dsp:sp>
    <dsp:sp modelId="{24D0AA88-C937-45A8-8EC2-B1009520B650}">
      <dsp:nvSpPr>
        <dsp:cNvPr id="0" name=""/>
        <dsp:cNvSpPr/>
      </dsp:nvSpPr>
      <dsp:spPr>
        <a:xfrm>
          <a:off x="1538354" y="3172282"/>
          <a:ext cx="1404844" cy="455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91E05-003C-4E1D-9E1C-AFED2F6CD2C2}">
      <dsp:nvSpPr>
        <dsp:cNvPr id="0" name=""/>
        <dsp:cNvSpPr/>
      </dsp:nvSpPr>
      <dsp:spPr>
        <a:xfrm>
          <a:off x="1731937" y="3356186"/>
          <a:ext cx="1404844" cy="455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baseline="0" dirty="0"/>
            <a:t>niedozwolone</a:t>
          </a:r>
        </a:p>
      </dsp:txBody>
      <dsp:txXfrm>
        <a:off x="1745272" y="3369521"/>
        <a:ext cx="1378174" cy="428616"/>
      </dsp:txXfrm>
    </dsp:sp>
    <dsp:sp modelId="{9D62AAB5-FA6B-4E46-A918-635BF9D81141}">
      <dsp:nvSpPr>
        <dsp:cNvPr id="0" name=""/>
        <dsp:cNvSpPr/>
      </dsp:nvSpPr>
      <dsp:spPr>
        <a:xfrm>
          <a:off x="4918958" y="2328116"/>
          <a:ext cx="1742247" cy="3342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E8614-69F6-4E87-91D5-60F1C23D6B8C}">
      <dsp:nvSpPr>
        <dsp:cNvPr id="0" name=""/>
        <dsp:cNvSpPr/>
      </dsp:nvSpPr>
      <dsp:spPr>
        <a:xfrm>
          <a:off x="5112541" y="2512020"/>
          <a:ext cx="1742247" cy="334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akty prawne</a:t>
          </a:r>
        </a:p>
      </dsp:txBody>
      <dsp:txXfrm>
        <a:off x="5122330" y="2521809"/>
        <a:ext cx="1722669" cy="314643"/>
      </dsp:txXfrm>
    </dsp:sp>
    <dsp:sp modelId="{9D2472EE-5B9B-4204-B595-3DE4534C0F08}">
      <dsp:nvSpPr>
        <dsp:cNvPr id="0" name=""/>
        <dsp:cNvSpPr/>
      </dsp:nvSpPr>
      <dsp:spPr>
        <a:xfrm>
          <a:off x="3341270" y="3169041"/>
          <a:ext cx="1021532" cy="6367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574F4-200A-444B-BF27-5F88F4C99F7C}">
      <dsp:nvSpPr>
        <dsp:cNvPr id="0" name=""/>
        <dsp:cNvSpPr/>
      </dsp:nvSpPr>
      <dsp:spPr>
        <a:xfrm>
          <a:off x="3534854" y="3352945"/>
          <a:ext cx="1021532" cy="636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czynności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prawne</a:t>
          </a:r>
        </a:p>
      </dsp:txBody>
      <dsp:txXfrm>
        <a:off x="3553504" y="3371595"/>
        <a:ext cx="984232" cy="599446"/>
      </dsp:txXfrm>
    </dsp:sp>
    <dsp:sp modelId="{6982B258-9FC6-4A99-9431-A46108BBB7F7}">
      <dsp:nvSpPr>
        <dsp:cNvPr id="0" name=""/>
        <dsp:cNvSpPr/>
      </dsp:nvSpPr>
      <dsp:spPr>
        <a:xfrm>
          <a:off x="1916206" y="4312491"/>
          <a:ext cx="1742247" cy="400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1FD6E-C4D9-40DA-A25C-5FA6DE17A029}">
      <dsp:nvSpPr>
        <dsp:cNvPr id="0" name=""/>
        <dsp:cNvSpPr/>
      </dsp:nvSpPr>
      <dsp:spPr>
        <a:xfrm>
          <a:off x="2109789" y="4496395"/>
          <a:ext cx="1742247" cy="400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jednostronne</a:t>
          </a:r>
        </a:p>
      </dsp:txBody>
      <dsp:txXfrm>
        <a:off x="2121509" y="4508115"/>
        <a:ext cx="1718807" cy="376707"/>
      </dsp:txXfrm>
    </dsp:sp>
    <dsp:sp modelId="{2A6060EF-A3B7-466C-95EC-6E60459337E1}">
      <dsp:nvSpPr>
        <dsp:cNvPr id="0" name=""/>
        <dsp:cNvSpPr/>
      </dsp:nvSpPr>
      <dsp:spPr>
        <a:xfrm>
          <a:off x="4045620" y="4312491"/>
          <a:ext cx="1742247" cy="400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D8076-D605-40B4-B8FB-C87C2A9E66A1}">
      <dsp:nvSpPr>
        <dsp:cNvPr id="0" name=""/>
        <dsp:cNvSpPr/>
      </dsp:nvSpPr>
      <dsp:spPr>
        <a:xfrm>
          <a:off x="4239203" y="4496395"/>
          <a:ext cx="1742247" cy="400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dwustronne</a:t>
          </a:r>
        </a:p>
      </dsp:txBody>
      <dsp:txXfrm>
        <a:off x="4250923" y="4508115"/>
        <a:ext cx="1718807" cy="376707"/>
      </dsp:txXfrm>
    </dsp:sp>
    <dsp:sp modelId="{6DCA615F-2CE4-4CB9-8900-E66506F83DBD}">
      <dsp:nvSpPr>
        <dsp:cNvPr id="0" name=""/>
        <dsp:cNvSpPr/>
      </dsp:nvSpPr>
      <dsp:spPr>
        <a:xfrm>
          <a:off x="4749969" y="3169041"/>
          <a:ext cx="1646110" cy="619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572AA-7956-401A-A5B2-A77C62BC3EA2}">
      <dsp:nvSpPr>
        <dsp:cNvPr id="0" name=""/>
        <dsp:cNvSpPr/>
      </dsp:nvSpPr>
      <dsp:spPr>
        <a:xfrm>
          <a:off x="4943552" y="3352945"/>
          <a:ext cx="1646110" cy="619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akty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administracyjne</a:t>
          </a:r>
        </a:p>
      </dsp:txBody>
      <dsp:txXfrm>
        <a:off x="4961689" y="3371082"/>
        <a:ext cx="1609836" cy="582981"/>
      </dsp:txXfrm>
    </dsp:sp>
    <dsp:sp modelId="{DA12590F-FA62-40F1-81D9-28770969BA64}">
      <dsp:nvSpPr>
        <dsp:cNvPr id="0" name=""/>
        <dsp:cNvSpPr/>
      </dsp:nvSpPr>
      <dsp:spPr>
        <a:xfrm>
          <a:off x="6783246" y="3169041"/>
          <a:ext cx="1455648" cy="9201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AB583-53C4-427E-B467-95CB8A84B160}">
      <dsp:nvSpPr>
        <dsp:cNvPr id="0" name=""/>
        <dsp:cNvSpPr/>
      </dsp:nvSpPr>
      <dsp:spPr>
        <a:xfrm>
          <a:off x="6976829" y="3352945"/>
          <a:ext cx="1455648" cy="9201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konstytutywne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orzeczenia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sądowe</a:t>
          </a:r>
        </a:p>
      </dsp:txBody>
      <dsp:txXfrm>
        <a:off x="7003779" y="3379895"/>
        <a:ext cx="1401748" cy="866232"/>
      </dsp:txXfrm>
    </dsp:sp>
    <dsp:sp modelId="{013DD4E5-B285-42C5-88BE-52DB07590023}">
      <dsp:nvSpPr>
        <dsp:cNvPr id="0" name=""/>
        <dsp:cNvSpPr/>
      </dsp:nvSpPr>
      <dsp:spPr>
        <a:xfrm>
          <a:off x="4892558" y="1426586"/>
          <a:ext cx="1742247" cy="397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3FDFA6-F942-40D9-A789-31E847514F69}">
      <dsp:nvSpPr>
        <dsp:cNvPr id="0" name=""/>
        <dsp:cNvSpPr/>
      </dsp:nvSpPr>
      <dsp:spPr>
        <a:xfrm>
          <a:off x="5086141" y="1610490"/>
          <a:ext cx="1742247" cy="397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zdarzenia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sensu stricto</a:t>
          </a:r>
        </a:p>
      </dsp:txBody>
      <dsp:txXfrm>
        <a:off x="5097782" y="1622131"/>
        <a:ext cx="1718965" cy="374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1BF23-4C0D-4BA5-901F-00A369F26D9E}">
      <dsp:nvSpPr>
        <dsp:cNvPr id="0" name=""/>
        <dsp:cNvSpPr/>
      </dsp:nvSpPr>
      <dsp:spPr>
        <a:xfrm>
          <a:off x="6123176" y="1593534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49EEF-8860-4B25-8F3C-B9C5C0B1CAB3}">
      <dsp:nvSpPr>
        <dsp:cNvPr id="0" name=""/>
        <dsp:cNvSpPr/>
      </dsp:nvSpPr>
      <dsp:spPr>
        <a:xfrm>
          <a:off x="5071169" y="2735588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6A492-73BB-47AF-B7DC-5DFF7C73A465}">
      <dsp:nvSpPr>
        <dsp:cNvPr id="0" name=""/>
        <dsp:cNvSpPr/>
      </dsp:nvSpPr>
      <dsp:spPr>
        <a:xfrm>
          <a:off x="4019163" y="2735588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18FA3-9DF7-4411-95A9-A796288875C9}">
      <dsp:nvSpPr>
        <dsp:cNvPr id="0" name=""/>
        <dsp:cNvSpPr/>
      </dsp:nvSpPr>
      <dsp:spPr>
        <a:xfrm>
          <a:off x="5071169" y="1593534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31B0C-C87D-4495-A411-BF496FC8EEAF}">
      <dsp:nvSpPr>
        <dsp:cNvPr id="0" name=""/>
        <dsp:cNvSpPr/>
      </dsp:nvSpPr>
      <dsp:spPr>
        <a:xfrm>
          <a:off x="4057870" y="390386"/>
          <a:ext cx="2065305" cy="525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561"/>
              </a:lnTo>
              <a:lnTo>
                <a:pt x="2065305" y="365561"/>
              </a:lnTo>
              <a:lnTo>
                <a:pt x="2065305" y="5250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8ED2A-2CD1-4A24-A33B-E857B77A6A61}">
      <dsp:nvSpPr>
        <dsp:cNvPr id="0" name=""/>
        <dsp:cNvSpPr/>
      </dsp:nvSpPr>
      <dsp:spPr>
        <a:xfrm>
          <a:off x="1915150" y="1505373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26323D-F13E-450E-8148-05765DBCD6E2}">
      <dsp:nvSpPr>
        <dsp:cNvPr id="0" name=""/>
        <dsp:cNvSpPr/>
      </dsp:nvSpPr>
      <dsp:spPr>
        <a:xfrm>
          <a:off x="830539" y="1505373"/>
          <a:ext cx="1084611" cy="500659"/>
        </a:xfrm>
        <a:custGeom>
          <a:avLst/>
          <a:gdLst/>
          <a:ahLst/>
          <a:cxnLst/>
          <a:rect l="0" t="0" r="0" b="0"/>
          <a:pathLst>
            <a:path>
              <a:moveTo>
                <a:pt x="1084611" y="0"/>
              </a:moveTo>
              <a:lnTo>
                <a:pt x="1084611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3C44A-F7F0-4205-AF99-38688DEDAF7B}">
      <dsp:nvSpPr>
        <dsp:cNvPr id="0" name=""/>
        <dsp:cNvSpPr/>
      </dsp:nvSpPr>
      <dsp:spPr>
        <a:xfrm>
          <a:off x="1915150" y="390386"/>
          <a:ext cx="2142720" cy="525036"/>
        </a:xfrm>
        <a:custGeom>
          <a:avLst/>
          <a:gdLst/>
          <a:ahLst/>
          <a:cxnLst/>
          <a:rect l="0" t="0" r="0" b="0"/>
          <a:pathLst>
            <a:path>
              <a:moveTo>
                <a:pt x="2142720" y="0"/>
              </a:moveTo>
              <a:lnTo>
                <a:pt x="2142720" y="365561"/>
              </a:lnTo>
              <a:lnTo>
                <a:pt x="0" y="365561"/>
              </a:lnTo>
              <a:lnTo>
                <a:pt x="0" y="5250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A2D8F-D53C-44B9-BC38-D5F3CEAFD908}">
      <dsp:nvSpPr>
        <dsp:cNvPr id="0" name=""/>
        <dsp:cNvSpPr/>
      </dsp:nvSpPr>
      <dsp:spPr>
        <a:xfrm>
          <a:off x="2165747" y="-14946"/>
          <a:ext cx="3784245" cy="405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55ABD-6239-48AA-AB47-B860D374D5E7}">
      <dsp:nvSpPr>
        <dsp:cNvPr id="0" name=""/>
        <dsp:cNvSpPr/>
      </dsp:nvSpPr>
      <dsp:spPr>
        <a:xfrm>
          <a:off x="2357021" y="166763"/>
          <a:ext cx="3784245" cy="405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system kontroli konstytucyjności aktów normatywnych</a:t>
          </a:r>
        </a:p>
      </dsp:txBody>
      <dsp:txXfrm>
        <a:off x="2368893" y="178635"/>
        <a:ext cx="3760501" cy="381588"/>
      </dsp:txXfrm>
    </dsp:sp>
    <dsp:sp modelId="{D01600D6-5F04-4E8E-B8B7-BFE378E502DF}">
      <dsp:nvSpPr>
        <dsp:cNvPr id="0" name=""/>
        <dsp:cNvSpPr/>
      </dsp:nvSpPr>
      <dsp:spPr>
        <a:xfrm>
          <a:off x="1054417" y="915422"/>
          <a:ext cx="1721465" cy="589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EBADE-DBB9-4EA8-A538-1BC045C4A0F5}">
      <dsp:nvSpPr>
        <dsp:cNvPr id="0" name=""/>
        <dsp:cNvSpPr/>
      </dsp:nvSpPr>
      <dsp:spPr>
        <a:xfrm>
          <a:off x="1245691" y="1097132"/>
          <a:ext cx="1721465" cy="589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system kontroli parlamentarnej</a:t>
          </a:r>
        </a:p>
      </dsp:txBody>
      <dsp:txXfrm>
        <a:off x="1262970" y="1114411"/>
        <a:ext cx="1686907" cy="555393"/>
      </dsp:txXfrm>
    </dsp:sp>
    <dsp:sp modelId="{ABB8C862-F2BF-4471-A2BC-F80890988337}">
      <dsp:nvSpPr>
        <dsp:cNvPr id="0" name=""/>
        <dsp:cNvSpPr/>
      </dsp:nvSpPr>
      <dsp:spPr>
        <a:xfrm>
          <a:off x="-30193" y="2006033"/>
          <a:ext cx="1721465" cy="706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B81E0-D55A-46F7-8277-5FA18B634F5E}">
      <dsp:nvSpPr>
        <dsp:cNvPr id="0" name=""/>
        <dsp:cNvSpPr/>
      </dsp:nvSpPr>
      <dsp:spPr>
        <a:xfrm>
          <a:off x="161080" y="2187743"/>
          <a:ext cx="1721465" cy="706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parlament  in </a:t>
          </a:r>
          <a:r>
            <a:rPr lang="pl-PL" sz="1200" kern="1200" dirty="0" err="1"/>
            <a:t>gremio</a:t>
          </a:r>
          <a:endParaRPr lang="pl-PL" sz="1200" kern="1200" dirty="0"/>
        </a:p>
      </dsp:txBody>
      <dsp:txXfrm>
        <a:off x="181787" y="2208450"/>
        <a:ext cx="1680051" cy="665568"/>
      </dsp:txXfrm>
    </dsp:sp>
    <dsp:sp modelId="{80B8E3C7-DE18-4665-A26F-22A9D968E34A}">
      <dsp:nvSpPr>
        <dsp:cNvPr id="0" name=""/>
        <dsp:cNvSpPr/>
      </dsp:nvSpPr>
      <dsp:spPr>
        <a:xfrm>
          <a:off x="2106423" y="2006033"/>
          <a:ext cx="1721465" cy="706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DEB03-5FF3-4921-AF92-B90C7C79A727}">
      <dsp:nvSpPr>
        <dsp:cNvPr id="0" name=""/>
        <dsp:cNvSpPr/>
      </dsp:nvSpPr>
      <dsp:spPr>
        <a:xfrm>
          <a:off x="2297697" y="2187743"/>
          <a:ext cx="1721465" cy="706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wyspecjalizowany organ parlamentu</a:t>
          </a:r>
        </a:p>
      </dsp:txBody>
      <dsp:txXfrm>
        <a:off x="2318404" y="2208450"/>
        <a:ext cx="1680051" cy="665568"/>
      </dsp:txXfrm>
    </dsp:sp>
    <dsp:sp modelId="{D686D36D-7B34-4A5D-83AE-BCDF408B60FE}">
      <dsp:nvSpPr>
        <dsp:cNvPr id="0" name=""/>
        <dsp:cNvSpPr/>
      </dsp:nvSpPr>
      <dsp:spPr>
        <a:xfrm>
          <a:off x="5155316" y="915422"/>
          <a:ext cx="1935718" cy="678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FFDE2-CCEC-45DA-B571-00D635CB73DF}">
      <dsp:nvSpPr>
        <dsp:cNvPr id="0" name=""/>
        <dsp:cNvSpPr/>
      </dsp:nvSpPr>
      <dsp:spPr>
        <a:xfrm>
          <a:off x="5346590" y="1097132"/>
          <a:ext cx="1935718" cy="6781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system kontroli pozaparlamentarnej</a:t>
          </a:r>
        </a:p>
      </dsp:txBody>
      <dsp:txXfrm>
        <a:off x="5366451" y="1116993"/>
        <a:ext cx="1895996" cy="638390"/>
      </dsp:txXfrm>
    </dsp:sp>
    <dsp:sp modelId="{55ACBCFC-4EE3-428A-B103-B8F8F7A2213A}">
      <dsp:nvSpPr>
        <dsp:cNvPr id="0" name=""/>
        <dsp:cNvSpPr/>
      </dsp:nvSpPr>
      <dsp:spPr>
        <a:xfrm>
          <a:off x="4210436" y="2094194"/>
          <a:ext cx="1721465" cy="6413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244462-AA9F-44D3-A00A-C30833258422}">
      <dsp:nvSpPr>
        <dsp:cNvPr id="0" name=""/>
        <dsp:cNvSpPr/>
      </dsp:nvSpPr>
      <dsp:spPr>
        <a:xfrm>
          <a:off x="4401710" y="2275904"/>
          <a:ext cx="1721465" cy="641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organy sądowe</a:t>
          </a:r>
        </a:p>
      </dsp:txBody>
      <dsp:txXfrm>
        <a:off x="4420496" y="2294690"/>
        <a:ext cx="1683893" cy="603822"/>
      </dsp:txXfrm>
    </dsp:sp>
    <dsp:sp modelId="{93E29F8E-F8A0-45A9-A347-B0CBB15E4382}">
      <dsp:nvSpPr>
        <dsp:cNvPr id="0" name=""/>
        <dsp:cNvSpPr/>
      </dsp:nvSpPr>
      <dsp:spPr>
        <a:xfrm>
          <a:off x="3158430" y="3236247"/>
          <a:ext cx="1721465" cy="4326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3E1CF-D260-4D93-BCE9-24FDE2A4EA58}">
      <dsp:nvSpPr>
        <dsp:cNvPr id="0" name=""/>
        <dsp:cNvSpPr/>
      </dsp:nvSpPr>
      <dsp:spPr>
        <a:xfrm>
          <a:off x="3349704" y="3417958"/>
          <a:ext cx="1721465" cy="432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sąd konstytucyjny</a:t>
          </a:r>
        </a:p>
      </dsp:txBody>
      <dsp:txXfrm>
        <a:off x="3362377" y="3430631"/>
        <a:ext cx="1696119" cy="407347"/>
      </dsp:txXfrm>
    </dsp:sp>
    <dsp:sp modelId="{BB19945C-FBE4-4DBB-9217-4FAB0CBFC333}">
      <dsp:nvSpPr>
        <dsp:cNvPr id="0" name=""/>
        <dsp:cNvSpPr/>
      </dsp:nvSpPr>
      <dsp:spPr>
        <a:xfrm>
          <a:off x="5262443" y="3236247"/>
          <a:ext cx="1721465" cy="4326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74B811-E95F-431D-B789-E4B65625070C}">
      <dsp:nvSpPr>
        <dsp:cNvPr id="0" name=""/>
        <dsp:cNvSpPr/>
      </dsp:nvSpPr>
      <dsp:spPr>
        <a:xfrm>
          <a:off x="5453717" y="3417958"/>
          <a:ext cx="1721465" cy="432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sądy powszechne</a:t>
          </a:r>
        </a:p>
      </dsp:txBody>
      <dsp:txXfrm>
        <a:off x="5466390" y="3430631"/>
        <a:ext cx="1696119" cy="407347"/>
      </dsp:txXfrm>
    </dsp:sp>
    <dsp:sp modelId="{9157B25B-EA7E-408A-80EE-093094CC76F4}">
      <dsp:nvSpPr>
        <dsp:cNvPr id="0" name=""/>
        <dsp:cNvSpPr/>
      </dsp:nvSpPr>
      <dsp:spPr>
        <a:xfrm>
          <a:off x="6314449" y="2094194"/>
          <a:ext cx="1721465" cy="791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2C2CE7-4285-4B3F-AC98-5A8A0DB342B0}">
      <dsp:nvSpPr>
        <dsp:cNvPr id="0" name=""/>
        <dsp:cNvSpPr/>
      </dsp:nvSpPr>
      <dsp:spPr>
        <a:xfrm>
          <a:off x="6505723" y="2275904"/>
          <a:ext cx="1721465" cy="7911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głowę państwa</a:t>
          </a:r>
        </a:p>
      </dsp:txBody>
      <dsp:txXfrm>
        <a:off x="6528894" y="2299075"/>
        <a:ext cx="1675123" cy="7447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0C28C-6FA1-413E-8F04-878F88B387EF}">
      <dsp:nvSpPr>
        <dsp:cNvPr id="0" name=""/>
        <dsp:cNvSpPr/>
      </dsp:nvSpPr>
      <dsp:spPr>
        <a:xfrm>
          <a:off x="3986212" y="2303407"/>
          <a:ext cx="2828925" cy="657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450"/>
              </a:lnTo>
              <a:lnTo>
                <a:pt x="2828925" y="443450"/>
              </a:lnTo>
              <a:lnTo>
                <a:pt x="2828925" y="6578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61E05-7AB9-4657-B163-A1406A408777}">
      <dsp:nvSpPr>
        <dsp:cNvPr id="0" name=""/>
        <dsp:cNvSpPr/>
      </dsp:nvSpPr>
      <dsp:spPr>
        <a:xfrm>
          <a:off x="3940492" y="2303407"/>
          <a:ext cx="91440" cy="673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31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539AD-733B-48BE-9E11-104204C7CC74}">
      <dsp:nvSpPr>
        <dsp:cNvPr id="0" name=""/>
        <dsp:cNvSpPr/>
      </dsp:nvSpPr>
      <dsp:spPr>
        <a:xfrm>
          <a:off x="1157287" y="2303407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D7742-1F99-44BB-AB9E-1FFFBF465F0A}">
      <dsp:nvSpPr>
        <dsp:cNvPr id="0" name=""/>
        <dsp:cNvSpPr/>
      </dsp:nvSpPr>
      <dsp:spPr>
        <a:xfrm>
          <a:off x="2571749" y="928134"/>
          <a:ext cx="1414462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1414462" y="458735"/>
              </a:lnTo>
              <a:lnTo>
                <a:pt x="1414462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4C0F1-B8BA-48D6-95BE-777B00CB449B}">
      <dsp:nvSpPr>
        <dsp:cNvPr id="0" name=""/>
        <dsp:cNvSpPr/>
      </dsp:nvSpPr>
      <dsp:spPr>
        <a:xfrm>
          <a:off x="1157287" y="928134"/>
          <a:ext cx="1414462" cy="673155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389C8-A92F-42C9-AD83-9998DD4B2CD4}">
      <dsp:nvSpPr>
        <dsp:cNvPr id="0" name=""/>
        <dsp:cNvSpPr/>
      </dsp:nvSpPr>
      <dsp:spPr>
        <a:xfrm>
          <a:off x="451668" y="65226"/>
          <a:ext cx="4240162" cy="862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9200A3-AC6A-433B-807F-F46040E15528}">
      <dsp:nvSpPr>
        <dsp:cNvPr id="0" name=""/>
        <dsp:cNvSpPr/>
      </dsp:nvSpPr>
      <dsp:spPr>
        <a:xfrm>
          <a:off x="708843" y="309543"/>
          <a:ext cx="4240162" cy="8629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</a:t>
          </a:r>
        </a:p>
      </dsp:txBody>
      <dsp:txXfrm>
        <a:off x="734117" y="334817"/>
        <a:ext cx="4189614" cy="812359"/>
      </dsp:txXfrm>
    </dsp:sp>
    <dsp:sp modelId="{2418FC73-1CE7-418E-A847-02F2B6D510BD}">
      <dsp:nvSpPr>
        <dsp:cNvPr id="0" name=""/>
        <dsp:cNvSpPr/>
      </dsp:nvSpPr>
      <dsp:spPr>
        <a:xfrm>
          <a:off x="0" y="1601290"/>
          <a:ext cx="2314575" cy="806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E4342-E5C2-4D34-82DF-183CE961200D}">
      <dsp:nvSpPr>
        <dsp:cNvPr id="0" name=""/>
        <dsp:cNvSpPr/>
      </dsp:nvSpPr>
      <dsp:spPr>
        <a:xfrm>
          <a:off x="257174" y="1845606"/>
          <a:ext cx="2314575" cy="8061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nieratyfikowane</a:t>
          </a:r>
        </a:p>
      </dsp:txBody>
      <dsp:txXfrm>
        <a:off x="280786" y="1869218"/>
        <a:ext cx="2267351" cy="758966"/>
      </dsp:txXfrm>
    </dsp:sp>
    <dsp:sp modelId="{63FD0E21-1350-4FE3-8A00-12CE3D4AE7FF}">
      <dsp:nvSpPr>
        <dsp:cNvPr id="0" name=""/>
        <dsp:cNvSpPr/>
      </dsp:nvSpPr>
      <dsp:spPr>
        <a:xfrm>
          <a:off x="2828924" y="1601290"/>
          <a:ext cx="2314575" cy="7021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004B1-337F-48C9-97F6-F763C2F3816F}">
      <dsp:nvSpPr>
        <dsp:cNvPr id="0" name=""/>
        <dsp:cNvSpPr/>
      </dsp:nvSpPr>
      <dsp:spPr>
        <a:xfrm>
          <a:off x="3086099" y="1845606"/>
          <a:ext cx="2314575" cy="7021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</a:t>
          </a:r>
        </a:p>
      </dsp:txBody>
      <dsp:txXfrm>
        <a:off x="3106663" y="1866170"/>
        <a:ext cx="2273447" cy="660988"/>
      </dsp:txXfrm>
    </dsp:sp>
    <dsp:sp modelId="{1F97167E-591E-4E88-A38C-D38D19E2EFB6}">
      <dsp:nvSpPr>
        <dsp:cNvPr id="0" name=""/>
        <dsp:cNvSpPr/>
      </dsp:nvSpPr>
      <dsp:spPr>
        <a:xfrm>
          <a:off x="0" y="2976562"/>
          <a:ext cx="2314575" cy="1088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6D06B-0DF6-4931-AB88-DF05225A317D}">
      <dsp:nvSpPr>
        <dsp:cNvPr id="0" name=""/>
        <dsp:cNvSpPr/>
      </dsp:nvSpPr>
      <dsp:spPr>
        <a:xfrm>
          <a:off x="257174" y="3220878"/>
          <a:ext cx="2314575" cy="1088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bez zgody ustawy</a:t>
          </a:r>
        </a:p>
      </dsp:txBody>
      <dsp:txXfrm>
        <a:off x="289059" y="3252763"/>
        <a:ext cx="2250805" cy="1024877"/>
      </dsp:txXfrm>
    </dsp:sp>
    <dsp:sp modelId="{D97013A8-D9EE-43EB-B24C-EAB4E56EB3E4}">
      <dsp:nvSpPr>
        <dsp:cNvPr id="0" name=""/>
        <dsp:cNvSpPr/>
      </dsp:nvSpPr>
      <dsp:spPr>
        <a:xfrm>
          <a:off x="2828924" y="2976562"/>
          <a:ext cx="2314575" cy="1088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12B0F-D75C-478E-8495-CB45A85C32A0}">
      <dsp:nvSpPr>
        <dsp:cNvPr id="0" name=""/>
        <dsp:cNvSpPr/>
      </dsp:nvSpPr>
      <dsp:spPr>
        <a:xfrm>
          <a:off x="3086099" y="3220878"/>
          <a:ext cx="2314575" cy="1088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za zgodą ustawy (art. 89)</a:t>
          </a:r>
        </a:p>
      </dsp:txBody>
      <dsp:txXfrm>
        <a:off x="3117984" y="3252763"/>
        <a:ext cx="2250805" cy="1024877"/>
      </dsp:txXfrm>
    </dsp:sp>
    <dsp:sp modelId="{A5780B13-1CF0-41FA-B1CB-E328C8EFB6AC}">
      <dsp:nvSpPr>
        <dsp:cNvPr id="0" name=""/>
        <dsp:cNvSpPr/>
      </dsp:nvSpPr>
      <dsp:spPr>
        <a:xfrm>
          <a:off x="5657850" y="2961277"/>
          <a:ext cx="2314575" cy="15863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26D112-7E26-4BE8-9B21-AE524691D715}">
      <dsp:nvSpPr>
        <dsp:cNvPr id="0" name=""/>
        <dsp:cNvSpPr/>
      </dsp:nvSpPr>
      <dsp:spPr>
        <a:xfrm>
          <a:off x="5915024" y="3205593"/>
          <a:ext cx="2314575" cy="15863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o przekazaniu kompetencji (art. 90)</a:t>
          </a:r>
        </a:p>
      </dsp:txBody>
      <dsp:txXfrm>
        <a:off x="5961487" y="3252056"/>
        <a:ext cx="2221649" cy="1493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391BE-A198-44A8-A9EE-33160BE59A85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069A4-FA53-4843-B56B-6777DB5D8B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34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E8F4-0E06-40A5-B05A-23CFE6354347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0227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4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6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097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559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034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57999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1890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7890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5793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21507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52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9981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81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4927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5722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6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53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227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90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749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97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9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95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14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1</a:t>
            </a:r>
          </a:p>
          <a:p>
            <a:r>
              <a:rPr lang="pl-PL"/>
              <a:t>EESRS1-1111, EESRS1-1112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C84DC7-0D1A-4A6C-962B-05C6B83C7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Źródła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3A8A54-75FD-4D89-AF50-27D539942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400" b="1" dirty="0"/>
              <a:t>Źródła prawa powszechnie obowiązującego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mogą stanowić podstawę prawną orzeczenia sądowego lub decyzji administracyjnej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na gruncie Konstytucji RP – zamknięty katalog źródeł prawa powszechnie obowiązującego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źródła prawa należące do tej kategorii są uporządkowane hierarchicznie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r>
              <a:rPr lang="pl-PL" sz="1400" b="1" dirty="0"/>
              <a:t>Źródła prawa wewnętrznie obowiązującego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nie mogą stanowić podstawy prawnej orzeczenia sądowego lub decyzji administracyjnej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obowiązują organ lub organy podporządkowane organowi wydającemu dany akt prawa wewnętrznie obowiązującego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na gruncie Konstytucji RP – otwarty katalog źródeł prawa wewnętrznie obowiązującego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źródła prawa wewnętrznie obowiązującego nie mogą regulować odmiennie zagadnień uregulowanych w prawie powszechnie obowiązującym i nie mogą być sprzeczne z prawem powszechnie obowiązującym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36399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Źródła prawa powszechnie obowiązującego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2000" dirty="0"/>
              <a:t>Konstytucja</a:t>
            </a:r>
          </a:p>
          <a:p>
            <a:pPr marL="114300" indent="0" algn="ctr">
              <a:buNone/>
            </a:pPr>
            <a:endParaRPr lang="pl-PL" sz="2000" dirty="0"/>
          </a:p>
          <a:p>
            <a:pPr marL="114300" indent="0" algn="ctr">
              <a:buNone/>
            </a:pPr>
            <a:r>
              <a:rPr lang="pl-PL" sz="1400" dirty="0"/>
              <a:t>umowy międzynarodowe ratyfikowane za zgodą ustawy, umowy ratyfikowane o przekazaniu kompetencji, prawo UE</a:t>
            </a:r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r>
              <a:rPr lang="pl-PL" sz="1600" dirty="0"/>
              <a:t>ustawy, rozporządzenia z mocą ustawy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umowy międzynarodowe ratyfikowane bez zgody ustawy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rozporządzenia</a:t>
            </a:r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r>
              <a:rPr lang="pl-PL" sz="1400" dirty="0"/>
              <a:t>                                                                                              akty prawa miejscowego</a:t>
            </a:r>
          </a:p>
        </p:txBody>
      </p:sp>
    </p:spTree>
    <p:extLst>
      <p:ext uri="{BB962C8B-B14F-4D97-AF65-F5344CB8AC3E}">
        <p14:creationId xmlns:p14="http://schemas.microsoft.com/office/powerpoint/2010/main" val="422506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prawa o najwyższej mocy prawnej w systemie prawnym danego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określający podstawowe zasady ustroju państwa, regulujący ustrój i właściwość organów państwa, zakres i wzajemne relacje pomiędzy częściami składowymi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uchwalany i zmieniany w szczególnej procedurze, bardziej złożonej niż procedura uchwalenia i zmiany zwykłych ustaw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Podział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pisana i niepisana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sztywna i elastyczna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jednolita i złożona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generacje konstytucji</a:t>
            </a:r>
          </a:p>
        </p:txBody>
      </p:sp>
    </p:spTree>
    <p:extLst>
      <p:ext uri="{BB962C8B-B14F-4D97-AF65-F5344CB8AC3E}">
        <p14:creationId xmlns:p14="http://schemas.microsoft.com/office/powerpoint/2010/main" val="153665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Funkcje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prawna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stabilizacyjna (petryfikująca) – </a:t>
            </a:r>
            <a:r>
              <a:rPr lang="pl-PL" sz="1600" dirty="0"/>
              <a:t>konstytucja pełni funkcję gwaranta spokoju społecznego, zabezpiecza i chroni określony układ stosunków politycznych, ekonomicznych i społecznych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programowa (dynamiczna) – </a:t>
            </a:r>
            <a:r>
              <a:rPr lang="pl-PL" sz="1600" dirty="0"/>
              <a:t>konstytucja wyznacza cele działalności organów władzy publicznej i całego społeczeństwa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integracyjna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organizacyjna – </a:t>
            </a:r>
            <a:r>
              <a:rPr lang="pl-PL" sz="1600" dirty="0"/>
              <a:t>określa zasady organizacji i funkcjonowania państwa oraz jego strukturę wewnętrzną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wychowawcza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60615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Cechy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treść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forma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moc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Szczególna forma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nazwa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szczególny tryb powstania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szczególny tryb zmiany</a:t>
            </a:r>
          </a:p>
        </p:txBody>
      </p:sp>
    </p:spTree>
    <p:extLst>
      <p:ext uri="{BB962C8B-B14F-4D97-AF65-F5344CB8AC3E}">
        <p14:creationId xmlns:p14="http://schemas.microsoft.com/office/powerpoint/2010/main" val="135383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7528" y="326742"/>
            <a:ext cx="8260672" cy="1039427"/>
          </a:xfrm>
        </p:spPr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268760"/>
            <a:ext cx="8229600" cy="547260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Szczególna moc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pierwotny i nieograniczony przedmiot normowania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zakaz wydawania aktów prawnych sprzecznych z konstytucją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nakaz wydawania aktów prawnych rozwijających postanowienia konstytucji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981200" y="2305222"/>
          <a:ext cx="8229600" cy="3860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10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Cechy systemu kontroli konstytucyjności sprawowanej przez sąd konstytucyjny: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skoncentrowana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abstrakcyjna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konkretna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prewencyjna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represyjna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orzeczenia obowiązują erga </a:t>
            </a:r>
            <a:r>
              <a:rPr lang="pl-PL" sz="1600" dirty="0" err="1"/>
              <a:t>omnes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Cechy systemu kontroli sprawowanej przez sądy powszechne (</a:t>
            </a:r>
            <a:r>
              <a:rPr lang="pl-PL" sz="1600" b="1" i="1" dirty="0" err="1"/>
              <a:t>judicial</a:t>
            </a:r>
            <a:r>
              <a:rPr lang="pl-PL" sz="1600" b="1" i="1" dirty="0"/>
              <a:t> </a:t>
            </a:r>
            <a:r>
              <a:rPr lang="pl-PL" sz="1600" b="1" i="1" dirty="0" err="1"/>
              <a:t>review</a:t>
            </a:r>
            <a:r>
              <a:rPr lang="pl-PL" sz="1600" b="1" dirty="0"/>
              <a:t>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rozproszona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konkretna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represyjna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orzeczenia obowiązują </a:t>
            </a:r>
            <a:r>
              <a:rPr lang="pl-PL" sz="1600" dirty="0" err="1"/>
              <a:t>inter</a:t>
            </a:r>
            <a:r>
              <a:rPr lang="pl-PL" sz="1600" dirty="0"/>
              <a:t> partes</a:t>
            </a:r>
          </a:p>
        </p:txBody>
      </p:sp>
    </p:spTree>
    <p:extLst>
      <p:ext uri="{BB962C8B-B14F-4D97-AF65-F5344CB8AC3E}">
        <p14:creationId xmlns:p14="http://schemas.microsoft.com/office/powerpoint/2010/main" val="143808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 ratyfikowane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981200" y="1752601"/>
          <a:ext cx="8229600" cy="4872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6633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Ratyfikacja umów międzynarodowych o przekazaniu kompetencji</a:t>
            </a:r>
          </a:p>
          <a:p>
            <a:pPr marL="114300" indent="0" algn="ctr">
              <a:buNone/>
            </a:pPr>
            <a:r>
              <a:rPr lang="pl-PL" sz="1600" dirty="0"/>
              <a:t>umowy, poprzez które Rzeczpospolita Polska przekazuje uprawnienia w niektórych sprawach organizacji lub organom międzynarodowym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wybór formy wyrażenia zgody na ratyfikację – Sejm w drodze uchwały podejmowanej bezwzględną większością głosów w obecności co najmniej połowy ustawowej liczby posłów.</a:t>
            </a:r>
          </a:p>
          <a:p>
            <a:pPr marL="114300" indent="0" algn="ctr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ustawa </a:t>
            </a:r>
            <a:r>
              <a:rPr lang="pl-PL" sz="1600" dirty="0"/>
              <a:t>– uchwalona kwalifikowaną większością głosów (większością 2/3 głosów w obecności co najmniej połowy ustawowej liczby posłów w Sejmie i  większością 2/3 głosów w obecności co najmniej połowy ustawowej liczby senatorów w Senacie)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referendum ogólnokrajowe </a:t>
            </a:r>
            <a:r>
              <a:rPr lang="pl-PL" sz="1600" dirty="0"/>
              <a:t>– zarządzone przez Sejm lub Prezydenta; żeby referendum miało charakter wiążący musi w nim wziąć udział ponad połowa uprawnionych do głosowania </a:t>
            </a:r>
          </a:p>
        </p:txBody>
      </p:sp>
    </p:spTree>
    <p:extLst>
      <p:ext uri="{BB962C8B-B14F-4D97-AF65-F5344CB8AC3E}">
        <p14:creationId xmlns:p14="http://schemas.microsoft.com/office/powerpoint/2010/main" val="210299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Ustawy i rozporządzenia z mocą ustawy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Ustawy</a:t>
            </a:r>
          </a:p>
          <a:p>
            <a:pPr marL="114300" indent="0" algn="just">
              <a:buNone/>
            </a:pPr>
            <a:r>
              <a:rPr lang="pl-PL" sz="1600" dirty="0"/>
              <a:t>akty normatywne zawierające generalno-abstrakcyjne normy prawne, uchwalane przez Sejm przy współudziale Senatu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Rozporządzenia z mocą ustawy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mogą być wydawane wyłącznie w czasie stanu wojennego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wydawane przez Prezydenta, gdy Sejm i Senat nie może się zebrać na normalne posiedzenie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wydawane na wniosek Rady Ministrów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podlegają zatwierdzeniu przez Sejm na najbliższym posiedzeniu</a:t>
            </a:r>
          </a:p>
        </p:txBody>
      </p:sp>
    </p:spTree>
    <p:extLst>
      <p:ext uri="{BB962C8B-B14F-4D97-AF65-F5344CB8AC3E}">
        <p14:creationId xmlns:p14="http://schemas.microsoft.com/office/powerpoint/2010/main" val="415312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Materiały do egzaminu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Wykład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Podręcznik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b="1" dirty="0"/>
              <a:t>Podstawy prawa dla ekonomistów</a:t>
            </a:r>
            <a:r>
              <a:rPr lang="pl-PL" sz="1600" dirty="0"/>
              <a:t>, P. Dąbek, B. </a:t>
            </a:r>
            <a:r>
              <a:rPr lang="pl-PL" sz="1600" dirty="0" err="1"/>
              <a:t>Gnela</a:t>
            </a:r>
            <a:r>
              <a:rPr lang="pl-PL" sz="1600" dirty="0"/>
              <a:t> (red.), A. Kaźmierczyk, P. </a:t>
            </a:r>
            <a:r>
              <a:rPr lang="pl-PL" sz="1600" dirty="0" err="1"/>
              <a:t>Kukuryk</a:t>
            </a:r>
            <a:r>
              <a:rPr lang="pl-PL" sz="1600" dirty="0"/>
              <a:t>, M. </a:t>
            </a:r>
            <a:r>
              <a:rPr lang="pl-PL" sz="1600" dirty="0" err="1"/>
              <a:t>Małecka-Łyszczek</a:t>
            </a:r>
            <a:r>
              <a:rPr lang="pl-PL" sz="1600" dirty="0"/>
              <a:t>, K. Michałowska, A. </a:t>
            </a:r>
            <a:r>
              <a:rPr lang="pl-PL" sz="1600" dirty="0" err="1"/>
              <a:t>Mendrek</a:t>
            </a:r>
            <a:r>
              <a:rPr lang="pl-PL" sz="1600" dirty="0"/>
              <a:t>, R. Szostak, P. Wiatrowski (wydanie 4, Warszawa 2023)</a:t>
            </a:r>
          </a:p>
        </p:txBody>
      </p:sp>
    </p:spTree>
    <p:extLst>
      <p:ext uri="{BB962C8B-B14F-4D97-AF65-F5344CB8AC3E}">
        <p14:creationId xmlns:p14="http://schemas.microsoft.com/office/powerpoint/2010/main" val="603030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Rozporządzenia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1600" dirty="0"/>
              <a:t> </a:t>
            </a:r>
            <a:r>
              <a:rPr lang="pl-PL" sz="2000" dirty="0"/>
              <a:t>delegacja ustawowa do wydania rozporządzenia</a:t>
            </a:r>
          </a:p>
          <a:p>
            <a:pPr marL="114300" indent="0">
              <a:buNone/>
            </a:pPr>
            <a:r>
              <a:rPr lang="pl-PL" sz="1600" dirty="0"/>
              <a:t>          </a:t>
            </a:r>
          </a:p>
          <a:p>
            <a:pPr marL="114300" indent="0">
              <a:buNone/>
            </a:pPr>
            <a:r>
              <a:rPr lang="pl-PL" sz="1600" dirty="0"/>
              <a:t>       Kto ma wydać rozporządzenie</a:t>
            </a:r>
          </a:p>
          <a:p>
            <a:pPr marL="114300" indent="0">
              <a:buNone/>
            </a:pPr>
            <a:r>
              <a:rPr lang="pl-PL" sz="1600" dirty="0"/>
              <a:t>       Co ma zostać uregulowane w rozporządzeniu</a:t>
            </a:r>
          </a:p>
          <a:p>
            <a:pPr marL="114300" indent="0">
              <a:buNone/>
            </a:pPr>
            <a:r>
              <a:rPr lang="pl-PL" sz="1600" dirty="0"/>
              <a:t>       Szczegółowe wytyczne dotyczące treści rozporządzenia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2000" dirty="0"/>
              <a:t>zakaz subdelegacji </a:t>
            </a:r>
          </a:p>
        </p:txBody>
      </p:sp>
    </p:spTree>
    <p:extLst>
      <p:ext uri="{BB962C8B-B14F-4D97-AF65-F5344CB8AC3E}">
        <p14:creationId xmlns:p14="http://schemas.microsoft.com/office/powerpoint/2010/main" val="151685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Akty prawa miejscowego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znajdują się nieco z boku hierarchii pozostałych aktów prawa powszechnie obowiązującego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obowiązują tylko na terenie działania organu, który wydał dany akt prawa miejscowego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mogą być wydawane przez organy administracji rządowej w terenie i przez organy samorządu terytorialnego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są wydawane na podstawie ustaw 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podlegają publikacji w Wojewódzkim dzienniku urzędowym </a:t>
            </a:r>
          </a:p>
        </p:txBody>
      </p:sp>
    </p:spTree>
    <p:extLst>
      <p:ext uri="{BB962C8B-B14F-4D97-AF65-F5344CB8AC3E}">
        <p14:creationId xmlns:p14="http://schemas.microsoft.com/office/powerpoint/2010/main" val="36570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Akty prawa wewnętrznie obowiązującego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obowiązują jednostki organizacyjne i organy podlegające organowi wydającemu dany akt prawny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tworzą otwarty katalog źródeł prawa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muszą być zgodne z prawem powszechnie obowiązującym i nie mogą wkraczać w dziedziny regulowane prawem powszechnie obowiązującym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przykłady – art. 93 Konstytucji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zarządzenia – ministrów i Prezesa Rady Ministrów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uchwały – Rady Ministrów</a:t>
            </a:r>
          </a:p>
        </p:txBody>
      </p:sp>
    </p:spTree>
    <p:extLst>
      <p:ext uri="{BB962C8B-B14F-4D97-AF65-F5344CB8AC3E}">
        <p14:creationId xmlns:p14="http://schemas.microsoft.com/office/powerpoint/2010/main" val="40860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Publikacja aktów normatywnych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Ustawa z dnia 20 lipca 2000 r. o ogłaszaniu aktów normatywnych i niektórych innych aktów prawnych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Ustaw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Monitor Polski 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urzędowy ministra, Dziennik Urzędowy Komisji Nadzoru Finansowego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Wojewódzki dziennik urzędowy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Urzędowy Unii Europejskiej (Urząd Oficjalnych Publikacji KE)</a:t>
            </a:r>
          </a:p>
          <a:p>
            <a:pPr marL="114300" indent="0">
              <a:buNone/>
            </a:pPr>
            <a:r>
              <a:rPr lang="pl-PL" sz="1600" dirty="0"/>
              <a:t>                      część L – Legislacja</a:t>
            </a:r>
          </a:p>
          <a:p>
            <a:pPr marL="114300" indent="0">
              <a:buNone/>
            </a:pPr>
            <a:r>
              <a:rPr lang="pl-PL" sz="1600" dirty="0"/>
              <a:t>                      cześć C – Komunikaty</a:t>
            </a:r>
          </a:p>
          <a:p>
            <a:pPr marL="114300" indent="0">
              <a:buNone/>
            </a:pPr>
            <a:r>
              <a:rPr lang="pl-PL" sz="1600" dirty="0"/>
              <a:t>                      cześć S - Suplement</a:t>
            </a:r>
          </a:p>
        </p:txBody>
      </p:sp>
    </p:spTree>
    <p:extLst>
      <p:ext uri="{BB962C8B-B14F-4D97-AF65-F5344CB8AC3E}">
        <p14:creationId xmlns:p14="http://schemas.microsoft.com/office/powerpoint/2010/main" val="1482841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2"/>
            <a:ext cx="8260672" cy="1292436"/>
          </a:xfrm>
        </p:spPr>
        <p:txBody>
          <a:bodyPr/>
          <a:lstStyle/>
          <a:p>
            <a:r>
              <a:rPr lang="pl-PL" dirty="0"/>
              <a:t>Zasady ustrojowe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dirty="0"/>
              <a:t>Zasady podstawowe, które rozstrzygają o charakterze ustrojowym danego państwa i określają panujący w nim system władzy</a:t>
            </a:r>
          </a:p>
        </p:txBody>
      </p:sp>
    </p:spTree>
    <p:extLst>
      <p:ext uri="{BB962C8B-B14F-4D97-AF65-F5344CB8AC3E}">
        <p14:creationId xmlns:p14="http://schemas.microsoft.com/office/powerpoint/2010/main" val="2640939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2"/>
            <a:ext cx="8260672" cy="1292436"/>
          </a:xfrm>
        </p:spPr>
        <p:txBody>
          <a:bodyPr/>
          <a:lstStyle/>
          <a:p>
            <a:r>
              <a:rPr lang="pl-PL" dirty="0"/>
              <a:t>Zasady ustrojowe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suwerenności Narodu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państwa jako dobra wspólnego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bezstronności światopoglądowej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demokratycznego państwa prawnego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sprawiedliwości społecznej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państwa republikańskiego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państwa jednolitego (unitarnego)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społecznej gospodarki rynkowej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trójpodziału władzy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800" b="1" dirty="0"/>
          </a:p>
        </p:txBody>
      </p:sp>
    </p:spTree>
    <p:extLst>
      <p:ext uri="{BB962C8B-B14F-4D97-AF65-F5344CB8AC3E}">
        <p14:creationId xmlns:p14="http://schemas.microsoft.com/office/powerpoint/2010/main" val="6924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</a:t>
            </a:r>
          </a:p>
          <a:p>
            <a:pPr marL="114300" indent="0" algn="just">
              <a:buNone/>
            </a:pPr>
            <a:r>
              <a:rPr lang="pl-PL" sz="1600" dirty="0"/>
              <a:t>Zespół norm wydanych lub usankcjonowanych przez państwo i zagwarantowanych przymusem państwowym.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Relacje prawo-moralność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pozytywne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negatywne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obojętne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Świadomość prawna</a:t>
            </a:r>
          </a:p>
          <a:p>
            <a:pPr marL="114300" indent="0" algn="just">
              <a:buNone/>
            </a:pPr>
            <a:r>
              <a:rPr lang="pl-PL" sz="1600" dirty="0"/>
              <a:t>Ocena obowiązującego prawa przez społeczeństwo i postulaty dotyczące zmiany prawa w pożądanym przez społeczeństwo kierunku.</a:t>
            </a:r>
          </a:p>
        </p:txBody>
      </p:sp>
    </p:spTree>
    <p:extLst>
      <p:ext uri="{BB962C8B-B14F-4D97-AF65-F5344CB8AC3E}">
        <p14:creationId xmlns:p14="http://schemas.microsoft.com/office/powerpoint/2010/main" val="323864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Praworządność</a:t>
            </a:r>
          </a:p>
          <a:p>
            <a:pPr marL="114300" indent="0" algn="ctr">
              <a:buNone/>
            </a:pPr>
            <a:r>
              <a:rPr lang="pl-PL" sz="1600" dirty="0"/>
              <a:t>działanie na podstawie i w granicach obowiązującego prawa.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Norma prawna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hipoteza – </a:t>
            </a:r>
            <a:r>
              <a:rPr lang="pl-PL" sz="1600" dirty="0"/>
              <a:t>w jakich sytuacjach jest stosowana norma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dyspozycja – </a:t>
            </a:r>
            <a:r>
              <a:rPr lang="pl-PL" sz="1600" dirty="0"/>
              <a:t>wskazuje obowiązujący sposób postępowania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sankcja – </a:t>
            </a:r>
            <a:r>
              <a:rPr lang="pl-PL" sz="1600" dirty="0"/>
              <a:t>konsekwencje zachowania niezgodnego z dyspozycją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Normy prawne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bezwzględnie obowiązujące – </a:t>
            </a:r>
            <a:r>
              <a:rPr lang="pl-PL" sz="1600" dirty="0"/>
              <a:t>imperatywne – obowiązują zawsze, a postanowienia z nimi sprzeczne są nieważne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względnie obowiązujące – </a:t>
            </a:r>
            <a:r>
              <a:rPr lang="pl-PL" sz="1600" dirty="0"/>
              <a:t>dyspozytywne – strony mogą postanowić inaczej, a normy te znajdą zastosowanie, jeżeli strony nie umówiły się inaczej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54436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692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Przepis prawny</a:t>
            </a:r>
          </a:p>
          <a:p>
            <a:pPr marL="114300" indent="0" algn="just">
              <a:buNone/>
            </a:pPr>
            <a:r>
              <a:rPr lang="pl-PL" sz="1600" dirty="0"/>
              <a:t>elementarna część aktu normatywnego np. artykuł, paragraf, ustęp, punkt, litera.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Stosunek prawny</a:t>
            </a:r>
          </a:p>
          <a:p>
            <a:pPr marL="114300" indent="0" algn="just">
              <a:buNone/>
            </a:pPr>
            <a:r>
              <a:rPr lang="pl-PL" sz="1600" dirty="0"/>
              <a:t>stosunek społeczny uregulowany przez prawo.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Elementy stosunku prawnego</a:t>
            </a:r>
          </a:p>
          <a:p>
            <a:pPr algn="just"/>
            <a:r>
              <a:rPr lang="pl-PL" sz="1600" dirty="0"/>
              <a:t>prawo podmiotowe</a:t>
            </a:r>
          </a:p>
          <a:p>
            <a:pPr algn="just"/>
            <a:r>
              <a:rPr lang="pl-PL" sz="1600" dirty="0"/>
              <a:t>obowiązek odpowiadający prawu podmiotowemu</a:t>
            </a:r>
          </a:p>
          <a:p>
            <a:pPr algn="just"/>
            <a:r>
              <a:rPr lang="pl-PL" sz="1600" dirty="0"/>
              <a:t>podmiot prawa</a:t>
            </a:r>
          </a:p>
          <a:p>
            <a:pPr algn="just"/>
            <a:r>
              <a:rPr lang="pl-PL" sz="1600" dirty="0"/>
              <a:t>podmiot obowiązku</a:t>
            </a:r>
          </a:p>
          <a:p>
            <a:pPr algn="just"/>
            <a:r>
              <a:rPr lang="pl-PL" sz="1600" dirty="0"/>
              <a:t>przedmiot stosunku prawnego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Prawo podmiotowe</a:t>
            </a:r>
          </a:p>
          <a:p>
            <a:pPr marL="114300" indent="0" algn="just">
              <a:buNone/>
            </a:pPr>
            <a:r>
              <a:rPr lang="pl-PL" sz="1600" dirty="0"/>
              <a:t>przysługująca podmiotowi prawa możliwość domagania się od innego podmiotu pewnego zachowania się.</a:t>
            </a:r>
          </a:p>
          <a:p>
            <a:pPr algn="just"/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0062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Zdarzenia prawne</a:t>
            </a:r>
          </a:p>
          <a:p>
            <a:pPr marL="114300" indent="0" algn="just">
              <a:buNone/>
            </a:pPr>
            <a:r>
              <a:rPr lang="pl-PL" sz="1600" dirty="0"/>
              <a:t>Każde zdarzenie pociągające za sobą powstanie, zmianę lub rozwiązanie stosunku prawnego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18395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981200" y="1196754"/>
          <a:ext cx="8435280" cy="5328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203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Stosowanie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ustalenie stanu faktycznego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wyszukanie (ustalenie) normy prawnej odnoszącej się do danego stanu faktycznego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wnioskowanie  i wydanie rozstrzygnięcia</a:t>
            </a:r>
          </a:p>
        </p:txBody>
      </p:sp>
    </p:spTree>
    <p:extLst>
      <p:ext uri="{BB962C8B-B14F-4D97-AF65-F5344CB8AC3E}">
        <p14:creationId xmlns:p14="http://schemas.microsoft.com/office/powerpoint/2010/main" val="163925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70073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Wykładnia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podmiot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autentyczna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legalna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praktyczna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doktrynalna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metodę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słowna (językowa, gramatyczna, werbalna)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celowościowa (funkcjonalna, teleologiczna)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systematyczna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historyczna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wynik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rozszerzająca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ścieśniająca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stwierdzająca</a:t>
            </a:r>
          </a:p>
        </p:txBody>
      </p:sp>
    </p:spTree>
    <p:extLst>
      <p:ext uri="{BB962C8B-B14F-4D97-AF65-F5344CB8AC3E}">
        <p14:creationId xmlns:p14="http://schemas.microsoft.com/office/powerpoint/2010/main" val="20567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1196</Words>
  <Application>Microsoft Office PowerPoint</Application>
  <PresentationFormat>Panoramiczny</PresentationFormat>
  <Paragraphs>280</Paragraphs>
  <Slides>25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25</vt:i4>
      </vt:variant>
    </vt:vector>
  </HeadingPairs>
  <TitlesOfParts>
    <vt:vector size="32" baseType="lpstr">
      <vt:lpstr>Aptos</vt:lpstr>
      <vt:lpstr>Arial</vt:lpstr>
      <vt:lpstr>Book Antiqua</vt:lpstr>
      <vt:lpstr>Century Gothic</vt:lpstr>
      <vt:lpstr>Wingdings</vt:lpstr>
      <vt:lpstr>Apteka</vt:lpstr>
      <vt:lpstr>1_Apteka</vt:lpstr>
      <vt:lpstr>Podstawy prawa</vt:lpstr>
      <vt:lpstr>Materiały do egzaminu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Źródła prawa</vt:lpstr>
      <vt:lpstr>Źródła prawa powszechnie obowiązującego</vt:lpstr>
      <vt:lpstr>Konstytucja</vt:lpstr>
      <vt:lpstr>konstytucja</vt:lpstr>
      <vt:lpstr>konstytucja</vt:lpstr>
      <vt:lpstr>konstytucja</vt:lpstr>
      <vt:lpstr>konstytucja</vt:lpstr>
      <vt:lpstr>Umowy międzynarodowe ratyfikowane</vt:lpstr>
      <vt:lpstr>Umowy międzynarodowe</vt:lpstr>
      <vt:lpstr>Ustawy i rozporządzenia z mocą ustawy</vt:lpstr>
      <vt:lpstr>Rozporządzenia</vt:lpstr>
      <vt:lpstr>Akty prawa miejscowego</vt:lpstr>
      <vt:lpstr>Akty prawa wewnętrznie obowiązującego</vt:lpstr>
      <vt:lpstr>Publikacja aktów normatywnych</vt:lpstr>
      <vt:lpstr>Zasady ustrojowe </vt:lpstr>
      <vt:lpstr>Zasady ustrojowe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2024-10-11T14:26:29Z</dcterms:created>
  <dcterms:modified xsi:type="dcterms:W3CDTF">2024-10-11T14:27:09Z</dcterms:modified>
</cp:coreProperties>
</file>