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31" r:id="rId12"/>
    <p:sldId id="577" r:id="rId13"/>
    <p:sldId id="578" r:id="rId14"/>
    <p:sldId id="428" r:id="rId15"/>
    <p:sldId id="429" r:id="rId16"/>
    <p:sldId id="430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3" r:id="rId28"/>
    <p:sldId id="442" r:id="rId29"/>
    <p:sldId id="444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4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1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0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6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246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513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3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281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211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46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8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96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31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325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954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6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7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5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8</a:t>
            </a:r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2 grudnia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5 grudnia 2024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2 grudnia 2024 r. w poniedziałek </a:t>
            </a:r>
          </a:p>
          <a:p>
            <a:pPr marL="114300" indent="0" algn="just">
              <a:buNone/>
            </a:pPr>
            <a:r>
              <a:rPr lang="pl-PL" sz="1600" dirty="0"/>
              <a:t>– termin upłynie 16 grudnia 2024 r. w poniedziałek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2 grudnia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 stycznia 2025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4 miesiące, zdarzenie nastąpiło 31 października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0562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 grudnia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 grudnia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29 lutego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3 miesiące, zdarzenie nastąpiło 2 grudnia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3 marca 2025 r. (poniedziałek) – 2 marca 2025 r. to niedziela   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25 listopada 2024 r. (poniedziałek) </a:t>
            </a:r>
          </a:p>
          <a:p>
            <a:pPr marL="114300" indent="0" algn="just">
              <a:buNone/>
            </a:pPr>
            <a:r>
              <a:rPr lang="pl-PL" sz="1600" dirty="0"/>
              <a:t>– termin upłynie 27 grudnia 2024 r. o godz. 24; wg reguł dotyczących liczenia terminów w miesiącach powinien to być 25 grudnia 2024 r., ale ten dzień to dzień ustawowo wolny od pracy, podobnie jak 26 grudnia 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1 rok, zdarzenie nastąpiło 18 października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20 października 2025 r. w poniedziałek o godz. 24 – wg reguł dotyczących terminów liczonych w miesiącach powinien to być 18 października 2025 r., ale ten dzień to sobota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03327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2828</Words>
  <Application>Microsoft Office PowerPoint</Application>
  <PresentationFormat>Panoramiczny</PresentationFormat>
  <Paragraphs>264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2024-12-08T16:18:16Z</dcterms:created>
  <dcterms:modified xsi:type="dcterms:W3CDTF">2024-12-08T16:18:50Z</dcterms:modified>
</cp:coreProperties>
</file>