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1" r:id="rId7"/>
    <p:sldId id="263" r:id="rId8"/>
    <p:sldId id="264" r:id="rId9"/>
    <p:sldId id="265" r:id="rId10"/>
    <p:sldId id="280" r:id="rId11"/>
    <p:sldId id="266" r:id="rId12"/>
    <p:sldId id="272" r:id="rId13"/>
    <p:sldId id="267" r:id="rId14"/>
    <p:sldId id="268" r:id="rId15"/>
    <p:sldId id="269" r:id="rId16"/>
    <p:sldId id="271" r:id="rId17"/>
    <p:sldId id="270" r:id="rId18"/>
    <p:sldId id="273" r:id="rId19"/>
    <p:sldId id="274" r:id="rId20"/>
    <p:sldId id="275" r:id="rId21"/>
    <p:sldId id="276" r:id="rId22"/>
    <p:sldId id="278" r:id="rId23"/>
    <p:sldId id="279" r:id="rId24"/>
    <p:sldId id="277" r:id="rId25"/>
    <p:sldId id="281" r:id="rId26"/>
    <p:sldId id="282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E0307-B85C-446A-8EF0-0407D435D787}" type="datetimeFigureOut">
              <a:rPr lang="en-US" dirty="0"/>
              <a:t>2/17/2018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62E7-95FA-4FC4-9EC5-DDBFA8DC7417}" type="datetimeFigureOut">
              <a:rPr lang="en-US" dirty="0"/>
              <a:t>2/17/2018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87F2-A784-4F72-BB57-0E9EACDE722E}" type="datetimeFigureOut">
              <a:rPr lang="en-US" dirty="0"/>
              <a:t>2/17/2018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D51E-4B19-444E-85C0-DBD7EB6263F4}" type="datetimeFigureOut">
              <a:rPr lang="en-US" dirty="0"/>
              <a:t>2/17/2018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7255A-4AD5-4D3E-9A0A-689DA3BA976C}" type="datetimeFigureOut">
              <a:rPr lang="en-US" dirty="0"/>
              <a:t>2/17/2018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0AD15-87AC-45B2-9EE5-8D165AF83CD7}" type="datetimeFigureOut">
              <a:rPr lang="en-US" dirty="0"/>
              <a:t>2/17/2018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40CCD-F0D6-4CC2-A4C8-2D7D0D875F02}" type="datetimeFigureOut">
              <a:rPr lang="en-US" dirty="0"/>
              <a:t>2/17/2018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E2CC-454D-4466-AC55-B86DA0A87BAE}" type="datetimeFigureOut">
              <a:rPr lang="en-US" dirty="0"/>
              <a:t>2/17/2018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B647B1BF-4039-460D-A637-65428CBD720E}" type="datetimeFigureOut">
              <a:rPr lang="en-US" dirty="0"/>
              <a:t>2/17/2018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9ACE-9343-4EBE-B5CA-AEA240A1DC53}" type="datetimeFigureOut">
              <a:rPr lang="en-US" dirty="0"/>
              <a:t>2/17/2018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00F7B-89C5-4DF7-A309-6263220147D4}" type="datetimeFigureOut">
              <a:rPr lang="en-US" dirty="0"/>
              <a:t>2/17/2018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C95DE-FD64-4606-AE61-EC1136867CC6}" type="datetimeFigureOut">
              <a:rPr lang="en-US" dirty="0"/>
              <a:t>2/17/2018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0BBD-30FE-4CF1-900A-0C45149F8AF8}" type="datetimeFigureOut">
              <a:rPr lang="en-US" dirty="0"/>
              <a:t>2/17/2018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A5F7F-3E81-4C65-A4D1-CB62D5B9DB91}" type="datetimeFigureOut">
              <a:rPr lang="en-US" dirty="0"/>
              <a:t>2/17/2018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ECC86-1672-4627-AEFE-EC5485C73905}" type="datetimeFigureOut">
              <a:rPr lang="en-US" dirty="0"/>
              <a:t>2/17/2018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CB01F-D966-4C62-B900-0BE008A90C98}" type="datetimeFigureOut">
              <a:rPr lang="en-US" dirty="0"/>
              <a:t>2/17/2018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A0EA-7DC7-4964-BB97-B173EF3B859A}" type="datetimeFigureOut">
              <a:rPr lang="en-US" dirty="0"/>
              <a:t>2/17/2018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F52CC-F3D9-41D4-BCE4-C208E61A3F31}" type="datetimeFigureOut">
              <a:rPr lang="en-US" dirty="0"/>
              <a:t>2/17/2018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g"/><Relationship Id="rId3" Type="http://schemas.openxmlformats.org/officeDocument/2006/relationships/image" Target="../media/image37.jpg"/><Relationship Id="rId7" Type="http://schemas.openxmlformats.org/officeDocument/2006/relationships/image" Target="../media/image41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4" Type="http://schemas.openxmlformats.org/officeDocument/2006/relationships/image" Target="../media/image38.jpg"/><Relationship Id="rId9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g"/><Relationship Id="rId4" Type="http://schemas.openxmlformats.org/officeDocument/2006/relationships/image" Target="../media/image5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jpg"/><Relationship Id="rId4" Type="http://schemas.openxmlformats.org/officeDocument/2006/relationships/image" Target="../media/image6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g"/><Relationship Id="rId4" Type="http://schemas.openxmlformats.org/officeDocument/2006/relationships/image" Target="../media/image6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g"/><Relationship Id="rId5" Type="http://schemas.openxmlformats.org/officeDocument/2006/relationships/image" Target="../media/image70.jpg"/><Relationship Id="rId4" Type="http://schemas.openxmlformats.org/officeDocument/2006/relationships/image" Target="../media/image6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jpg"/><Relationship Id="rId4" Type="http://schemas.openxmlformats.org/officeDocument/2006/relationships/image" Target="../media/image7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jpg"/><Relationship Id="rId4" Type="http://schemas.openxmlformats.org/officeDocument/2006/relationships/image" Target="../media/image78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7" Type="http://schemas.openxmlformats.org/officeDocument/2006/relationships/image" Target="../media/image85.jp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g"/><Relationship Id="rId5" Type="http://schemas.openxmlformats.org/officeDocument/2006/relationships/image" Target="../media/image83.jpg"/><Relationship Id="rId4" Type="http://schemas.openxmlformats.org/officeDocument/2006/relationships/image" Target="../media/image8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JPG"/><Relationship Id="rId5" Type="http://schemas.openxmlformats.org/officeDocument/2006/relationships/image" Target="../media/image89.jpg"/><Relationship Id="rId4" Type="http://schemas.openxmlformats.org/officeDocument/2006/relationships/image" Target="../media/image88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g"/><Relationship Id="rId3" Type="http://schemas.openxmlformats.org/officeDocument/2006/relationships/hyperlink" Target="https://it.wikipedia.org/wiki/Sicilia" TargetMode="External"/><Relationship Id="rId7" Type="http://schemas.openxmlformats.org/officeDocument/2006/relationships/hyperlink" Target="https://it.wikipedia.org/wiki/Campania" TargetMode="External"/><Relationship Id="rId2" Type="http://schemas.openxmlformats.org/officeDocument/2006/relationships/hyperlink" Target="https://it.wikipedia.org/wiki/Sardegn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t.wikipedia.org/wiki/Puglia" TargetMode="External"/><Relationship Id="rId5" Type="http://schemas.openxmlformats.org/officeDocument/2006/relationships/hyperlink" Target="https://it.wikipedia.org/wiki/Abruzzo" TargetMode="External"/><Relationship Id="rId4" Type="http://schemas.openxmlformats.org/officeDocument/2006/relationships/hyperlink" Target="https://it.wikipedia.org/wiki/Basilicata" TargetMode="External"/><Relationship Id="rId9" Type="http://schemas.openxmlformats.org/officeDocument/2006/relationships/image" Target="../media/image92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jpg"/><Relationship Id="rId4" Type="http://schemas.openxmlformats.org/officeDocument/2006/relationships/image" Target="../media/image95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g"/><Relationship Id="rId2" Type="http://schemas.openxmlformats.org/officeDocument/2006/relationships/image" Target="../media/image9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La </a:t>
            </a:r>
            <a:r>
              <a:rPr lang="pl-PL" dirty="0" err="1"/>
              <a:t>cucina</a:t>
            </a:r>
            <a:r>
              <a:rPr lang="pl-PL" dirty="0"/>
              <a:t> </a:t>
            </a:r>
            <a:r>
              <a:rPr lang="pl-PL" dirty="0" err="1"/>
              <a:t>italiana</a:t>
            </a:r>
            <a:endParaRPr lang="pl-PL" dirty="0"/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DA9D05C2-04E4-4FF2-811F-8F127220FB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err="1"/>
              <a:t>creato</a:t>
            </a:r>
            <a:r>
              <a:rPr lang="pl-PL" dirty="0"/>
              <a:t> </a:t>
            </a:r>
            <a:r>
              <a:rPr lang="pl-PL" dirty="0" err="1"/>
              <a:t>dai</a:t>
            </a:r>
            <a:r>
              <a:rPr lang="pl-PL" dirty="0"/>
              <a:t> </a:t>
            </a:r>
            <a:r>
              <a:rPr lang="pl-PL" dirty="0" err="1"/>
              <a:t>lettori</a:t>
            </a:r>
            <a:r>
              <a:rPr lang="pl-PL" dirty="0"/>
              <a:t> CJ</a:t>
            </a:r>
          </a:p>
        </p:txBody>
      </p:sp>
    </p:spTree>
    <p:extLst>
      <p:ext uri="{BB962C8B-B14F-4D97-AF65-F5344CB8AC3E}">
        <p14:creationId xmlns:p14="http://schemas.microsoft.com/office/powerpoint/2010/main" val="64630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Dolci</a:t>
            </a:r>
            <a:r>
              <a:rPr lang="pl-PL" dirty="0"/>
              <a:t> </a:t>
            </a:r>
            <a:r>
              <a:rPr lang="pl-PL" dirty="0" err="1"/>
              <a:t>lombardi</a:t>
            </a:r>
            <a:r>
              <a:rPr lang="pl-PL" dirty="0"/>
              <a:t> </a:t>
            </a:r>
            <a:r>
              <a:rPr lang="pl-PL" dirty="0" err="1"/>
              <a:t>natalizi</a:t>
            </a:r>
            <a:r>
              <a:rPr lang="pl-PL" dirty="0"/>
              <a:t> e </a:t>
            </a:r>
            <a:r>
              <a:rPr lang="pl-PL" dirty="0" err="1"/>
              <a:t>pasquali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3398" y="2260484"/>
            <a:ext cx="5292725" cy="3245713"/>
          </a:xfr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7454" y="2589183"/>
            <a:ext cx="4558145" cy="3033238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194526" y="5951120"/>
            <a:ext cx="1226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Il </a:t>
            </a:r>
            <a:r>
              <a:rPr lang="pl-PL" dirty="0" err="1"/>
              <a:t>panettone</a:t>
            </a:r>
            <a:r>
              <a:rPr lang="pl-PL" dirty="0"/>
              <a:t> è </a:t>
            </a:r>
            <a:r>
              <a:rPr lang="pl-PL" dirty="0" err="1"/>
              <a:t>un</a:t>
            </a:r>
            <a:r>
              <a:rPr lang="pl-PL" dirty="0"/>
              <a:t> dolce </a:t>
            </a:r>
            <a:r>
              <a:rPr lang="pl-PL" dirty="0" err="1"/>
              <a:t>tipico</a:t>
            </a:r>
            <a:r>
              <a:rPr lang="pl-PL" dirty="0"/>
              <a:t> </a:t>
            </a:r>
            <a:r>
              <a:rPr lang="pl-PL" dirty="0" err="1"/>
              <a:t>milanese</a:t>
            </a:r>
            <a:r>
              <a:rPr lang="pl-PL" dirty="0"/>
              <a:t> </a:t>
            </a:r>
            <a:r>
              <a:rPr lang="pl-PL" dirty="0" err="1"/>
              <a:t>natalizio</a:t>
            </a:r>
            <a:r>
              <a:rPr lang="pl-PL" dirty="0"/>
              <a:t> </a:t>
            </a:r>
            <a:r>
              <a:rPr lang="pl-PL" dirty="0" err="1"/>
              <a:t>fatto</a:t>
            </a:r>
            <a:r>
              <a:rPr lang="pl-PL" dirty="0"/>
              <a:t> con le </a:t>
            </a:r>
            <a:r>
              <a:rPr lang="pl-PL" dirty="0" err="1"/>
              <a:t>uvette</a:t>
            </a:r>
            <a:r>
              <a:rPr lang="pl-PL" dirty="0"/>
              <a:t> e mandorle, e </a:t>
            </a:r>
            <a:r>
              <a:rPr lang="pl-PL" dirty="0" err="1"/>
              <a:t>buccia</a:t>
            </a:r>
            <a:r>
              <a:rPr lang="pl-PL" dirty="0"/>
              <a:t> </a:t>
            </a:r>
            <a:r>
              <a:rPr lang="pl-PL" dirty="0" err="1"/>
              <a:t>d’arancia</a:t>
            </a:r>
            <a:r>
              <a:rPr lang="pl-PL" dirty="0"/>
              <a:t>, </a:t>
            </a:r>
            <a:r>
              <a:rPr lang="pl-PL" dirty="0" err="1"/>
              <a:t>invece</a:t>
            </a:r>
            <a:r>
              <a:rPr lang="pl-PL" dirty="0"/>
              <a:t> </a:t>
            </a:r>
          </a:p>
          <a:p>
            <a:r>
              <a:rPr lang="pl-PL" dirty="0"/>
              <a:t>la </a:t>
            </a:r>
            <a:r>
              <a:rPr lang="pl-PL" dirty="0" err="1"/>
              <a:t>colomba</a:t>
            </a:r>
            <a:r>
              <a:rPr lang="pl-PL" dirty="0"/>
              <a:t> è </a:t>
            </a:r>
            <a:r>
              <a:rPr lang="pl-PL" dirty="0" err="1"/>
              <a:t>un</a:t>
            </a:r>
            <a:r>
              <a:rPr lang="pl-PL" dirty="0"/>
              <a:t> dolce </a:t>
            </a:r>
            <a:r>
              <a:rPr lang="pl-PL" dirty="0" err="1"/>
              <a:t>tipico</a:t>
            </a:r>
            <a:r>
              <a:rPr lang="pl-PL" dirty="0"/>
              <a:t> </a:t>
            </a:r>
            <a:r>
              <a:rPr lang="pl-PL" dirty="0" err="1"/>
              <a:t>lombardo</a:t>
            </a:r>
            <a:r>
              <a:rPr lang="pl-PL" dirty="0"/>
              <a:t> </a:t>
            </a:r>
            <a:r>
              <a:rPr lang="pl-PL" dirty="0" err="1"/>
              <a:t>pasquale</a:t>
            </a:r>
            <a:r>
              <a:rPr lang="pl-PL" dirty="0"/>
              <a:t> </a:t>
            </a:r>
            <a:r>
              <a:rPr lang="pl-PL" dirty="0" err="1"/>
              <a:t>fatto</a:t>
            </a:r>
            <a:r>
              <a:rPr lang="pl-PL" dirty="0"/>
              <a:t> con le mandorle, ha la forma di </a:t>
            </a:r>
            <a:r>
              <a:rPr lang="pl-PL" dirty="0" err="1"/>
              <a:t>una</a:t>
            </a:r>
            <a:r>
              <a:rPr lang="pl-PL" dirty="0"/>
              <a:t> </a:t>
            </a:r>
            <a:r>
              <a:rPr lang="pl-PL" dirty="0" err="1"/>
              <a:t>colomba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3340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La Liguria</a:t>
            </a: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0321" y="2349269"/>
            <a:ext cx="5629275" cy="3095625"/>
          </a:xfr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4296" y="2693940"/>
            <a:ext cx="3212511" cy="2406282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30946" y="3264046"/>
            <a:ext cx="1400175" cy="2438400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263237" y="5959997"/>
            <a:ext cx="11928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La Liguria è </a:t>
            </a:r>
            <a:r>
              <a:rPr lang="pl-PL" dirty="0" err="1"/>
              <a:t>famosa</a:t>
            </a:r>
            <a:r>
              <a:rPr lang="pl-PL" dirty="0"/>
              <a:t> per </a:t>
            </a:r>
            <a:r>
              <a:rPr lang="pl-PL" dirty="0" err="1"/>
              <a:t>il</a:t>
            </a:r>
            <a:r>
              <a:rPr lang="pl-PL" dirty="0"/>
              <a:t> pesto. È </a:t>
            </a:r>
            <a:r>
              <a:rPr lang="pl-PL" dirty="0" err="1"/>
              <a:t>fatto</a:t>
            </a:r>
            <a:r>
              <a:rPr lang="pl-PL" dirty="0"/>
              <a:t> con i </a:t>
            </a:r>
            <a:r>
              <a:rPr lang="pl-PL" dirty="0" err="1"/>
              <a:t>pinoli</a:t>
            </a:r>
            <a:r>
              <a:rPr lang="pl-PL" dirty="0"/>
              <a:t>, </a:t>
            </a:r>
            <a:r>
              <a:rPr lang="pl-PL" dirty="0" err="1"/>
              <a:t>l’aglio</a:t>
            </a:r>
            <a:r>
              <a:rPr lang="pl-PL" dirty="0"/>
              <a:t>,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dirty="0" err="1"/>
              <a:t>basilico</a:t>
            </a:r>
            <a:r>
              <a:rPr lang="pl-PL" dirty="0"/>
              <a:t> fresco,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dirty="0" err="1"/>
              <a:t>parmigiano</a:t>
            </a:r>
            <a:r>
              <a:rPr lang="pl-PL" dirty="0"/>
              <a:t>,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dirty="0" err="1"/>
              <a:t>pecorino</a:t>
            </a:r>
            <a:r>
              <a:rPr lang="pl-PL" dirty="0"/>
              <a:t> sardo e </a:t>
            </a:r>
            <a:r>
              <a:rPr lang="pl-PL" dirty="0" err="1"/>
              <a:t>l’olio</a:t>
            </a:r>
            <a:r>
              <a:rPr lang="pl-PL" dirty="0"/>
              <a:t> di </a:t>
            </a:r>
            <a:r>
              <a:rPr lang="pl-PL" dirty="0" err="1"/>
              <a:t>oliva</a:t>
            </a:r>
            <a:r>
              <a:rPr lang="pl-PL" dirty="0"/>
              <a:t>. </a:t>
            </a:r>
            <a:r>
              <a:rPr lang="pl-PL" dirty="0" err="1"/>
              <a:t>Esiste</a:t>
            </a:r>
            <a:r>
              <a:rPr lang="pl-PL" dirty="0"/>
              <a:t> </a:t>
            </a:r>
            <a:r>
              <a:rPr lang="pl-PL" dirty="0" err="1"/>
              <a:t>anche</a:t>
            </a:r>
            <a:r>
              <a:rPr lang="pl-PL" dirty="0"/>
              <a:t> </a:t>
            </a:r>
            <a:r>
              <a:rPr lang="pl-PL" dirty="0" err="1"/>
              <a:t>il</a:t>
            </a:r>
            <a:r>
              <a:rPr lang="pl-PL" dirty="0"/>
              <a:t> pesto </a:t>
            </a:r>
            <a:r>
              <a:rPr lang="pl-PL" dirty="0" err="1"/>
              <a:t>rosso</a:t>
            </a:r>
            <a:r>
              <a:rPr lang="pl-PL" dirty="0"/>
              <a:t> </a:t>
            </a:r>
            <a:r>
              <a:rPr lang="pl-PL" dirty="0" err="1"/>
              <a:t>fatto</a:t>
            </a:r>
            <a:r>
              <a:rPr lang="pl-PL" dirty="0"/>
              <a:t> con i </a:t>
            </a:r>
            <a:r>
              <a:rPr lang="pl-PL" dirty="0" err="1"/>
              <a:t>pomodori</a:t>
            </a:r>
            <a:r>
              <a:rPr lang="pl-PL" dirty="0"/>
              <a:t> e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dirty="0" err="1"/>
              <a:t>parmigiano</a:t>
            </a:r>
            <a:r>
              <a:rPr lang="pl-PL" dirty="0"/>
              <a:t>, ma </a:t>
            </a:r>
            <a:r>
              <a:rPr lang="pl-PL" dirty="0" err="1"/>
              <a:t>proviene</a:t>
            </a:r>
            <a:r>
              <a:rPr lang="pl-PL" dirty="0"/>
              <a:t> </a:t>
            </a:r>
            <a:r>
              <a:rPr lang="pl-PL" dirty="0" err="1"/>
              <a:t>dalla</a:t>
            </a:r>
            <a:r>
              <a:rPr lang="pl-PL" dirty="0"/>
              <a:t> </a:t>
            </a:r>
            <a:r>
              <a:rPr lang="pl-PL" dirty="0" err="1"/>
              <a:t>Sicilia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637710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Piemonte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68090" y="4066917"/>
            <a:ext cx="2619375" cy="1743075"/>
          </a:xfr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2082" y="2219068"/>
            <a:ext cx="2466975" cy="184785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0278" y="2323843"/>
            <a:ext cx="1905000" cy="1266825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7465" y="2219068"/>
            <a:ext cx="1651000" cy="4191000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238540" y="5769708"/>
            <a:ext cx="85042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In </a:t>
            </a:r>
            <a:r>
              <a:rPr lang="pl-PL" dirty="0" err="1"/>
              <a:t>Piemonte</a:t>
            </a:r>
            <a:r>
              <a:rPr lang="pl-PL" dirty="0"/>
              <a:t> si </a:t>
            </a:r>
            <a:r>
              <a:rPr lang="pl-PL" dirty="0" err="1"/>
              <a:t>producono</a:t>
            </a:r>
            <a:r>
              <a:rPr lang="pl-PL" dirty="0"/>
              <a:t> i </a:t>
            </a:r>
            <a:r>
              <a:rPr lang="pl-PL" dirty="0" err="1"/>
              <a:t>vini</a:t>
            </a:r>
            <a:r>
              <a:rPr lang="pl-PL" dirty="0"/>
              <a:t> </a:t>
            </a:r>
            <a:r>
              <a:rPr lang="pl-PL" dirty="0" err="1"/>
              <a:t>più</a:t>
            </a:r>
            <a:r>
              <a:rPr lang="pl-PL" dirty="0"/>
              <a:t> </a:t>
            </a:r>
            <a:r>
              <a:rPr lang="pl-PL" dirty="0" err="1"/>
              <a:t>conosciuti</a:t>
            </a:r>
            <a:r>
              <a:rPr lang="pl-PL" dirty="0"/>
              <a:t> del </a:t>
            </a:r>
            <a:r>
              <a:rPr lang="pl-PL" dirty="0" err="1"/>
              <a:t>mondo</a:t>
            </a:r>
            <a:r>
              <a:rPr lang="pl-PL" dirty="0"/>
              <a:t> : </a:t>
            </a:r>
            <a:r>
              <a:rPr lang="pl-PL" dirty="0" err="1"/>
              <a:t>vini</a:t>
            </a:r>
            <a:r>
              <a:rPr lang="pl-PL" dirty="0"/>
              <a:t> </a:t>
            </a:r>
            <a:r>
              <a:rPr lang="pl-PL" dirty="0" err="1"/>
              <a:t>rossi</a:t>
            </a:r>
            <a:r>
              <a:rPr lang="pl-PL" dirty="0"/>
              <a:t> </a:t>
            </a:r>
            <a:r>
              <a:rPr lang="pl-PL" dirty="0" err="1"/>
              <a:t>come</a:t>
            </a:r>
            <a:r>
              <a:rPr lang="pl-PL" dirty="0"/>
              <a:t> </a:t>
            </a:r>
          </a:p>
          <a:p>
            <a:r>
              <a:rPr lang="pl-PL" dirty="0"/>
              <a:t>Barolo, </a:t>
            </a:r>
            <a:r>
              <a:rPr lang="pl-PL" dirty="0" err="1"/>
              <a:t>Nebbiolo</a:t>
            </a:r>
            <a:r>
              <a:rPr lang="pl-PL" dirty="0"/>
              <a:t> </a:t>
            </a:r>
            <a:r>
              <a:rPr lang="pl-PL" dirty="0" err="1"/>
              <a:t>d’Alba</a:t>
            </a:r>
            <a:r>
              <a:rPr lang="pl-PL" dirty="0"/>
              <a:t>, </a:t>
            </a:r>
            <a:r>
              <a:rPr lang="pl-PL" dirty="0" err="1"/>
              <a:t>Dolcetto</a:t>
            </a:r>
            <a:r>
              <a:rPr lang="pl-PL" dirty="0"/>
              <a:t> </a:t>
            </a:r>
            <a:r>
              <a:rPr lang="pl-PL" dirty="0" err="1"/>
              <a:t>d’Alba</a:t>
            </a:r>
            <a:r>
              <a:rPr lang="pl-PL" dirty="0"/>
              <a:t> e </a:t>
            </a:r>
            <a:r>
              <a:rPr lang="pl-PL" dirty="0" err="1"/>
              <a:t>lo</a:t>
            </a:r>
            <a:r>
              <a:rPr lang="pl-PL" dirty="0"/>
              <a:t> </a:t>
            </a:r>
            <a:r>
              <a:rPr lang="pl-PL" dirty="0" err="1"/>
              <a:t>spumante</a:t>
            </a:r>
            <a:r>
              <a:rPr lang="pl-PL" dirty="0"/>
              <a:t> (</a:t>
            </a:r>
            <a:r>
              <a:rPr lang="pl-PL" dirty="0" err="1"/>
              <a:t>vino</a:t>
            </a:r>
            <a:r>
              <a:rPr lang="pl-PL" dirty="0"/>
              <a:t> </a:t>
            </a:r>
            <a:r>
              <a:rPr lang="pl-PL" dirty="0" err="1"/>
              <a:t>bianco</a:t>
            </a:r>
            <a:r>
              <a:rPr lang="pl-PL" dirty="0"/>
              <a:t> </a:t>
            </a:r>
            <a:r>
              <a:rPr lang="pl-PL" dirty="0" err="1"/>
              <a:t>frizzante</a:t>
            </a:r>
            <a:r>
              <a:rPr lang="pl-PL" dirty="0"/>
              <a:t>), </a:t>
            </a:r>
          </a:p>
          <a:p>
            <a:r>
              <a:rPr lang="pl-PL" dirty="0" err="1"/>
              <a:t>Cortese</a:t>
            </a:r>
            <a:r>
              <a:rPr lang="pl-PL" dirty="0"/>
              <a:t>.</a:t>
            </a: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16" y="1977215"/>
            <a:ext cx="3306416" cy="1946653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35695" y="2084394"/>
            <a:ext cx="2628900" cy="1743075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47607" y="3874058"/>
            <a:ext cx="2609850" cy="175260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54022" y="3781016"/>
            <a:ext cx="1898155" cy="2093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8879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Veneto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4643" y="2487126"/>
            <a:ext cx="3220278" cy="2329822"/>
          </a:xfr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2827" y="2600523"/>
            <a:ext cx="2955235" cy="2216425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874643" y="5406887"/>
            <a:ext cx="107831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Grana padano è </a:t>
            </a:r>
            <a:r>
              <a:rPr lang="pl-PL" dirty="0" err="1"/>
              <a:t>un</a:t>
            </a:r>
            <a:r>
              <a:rPr lang="pl-PL" dirty="0"/>
              <a:t> </a:t>
            </a:r>
            <a:r>
              <a:rPr lang="pl-PL" dirty="0" err="1"/>
              <a:t>formaggio</a:t>
            </a:r>
            <a:r>
              <a:rPr lang="pl-PL" dirty="0"/>
              <a:t> </a:t>
            </a:r>
            <a:r>
              <a:rPr lang="pl-PL" dirty="0" err="1"/>
              <a:t>fatto</a:t>
            </a:r>
            <a:r>
              <a:rPr lang="pl-PL" dirty="0"/>
              <a:t> con </a:t>
            </a:r>
            <a:r>
              <a:rPr lang="pl-PL" dirty="0" err="1"/>
              <a:t>il</a:t>
            </a:r>
            <a:r>
              <a:rPr lang="pl-PL" dirty="0"/>
              <a:t> latte di </a:t>
            </a:r>
            <a:r>
              <a:rPr lang="pl-PL" dirty="0" err="1"/>
              <a:t>mucca</a:t>
            </a:r>
            <a:r>
              <a:rPr lang="pl-PL" dirty="0"/>
              <a:t>. Le </a:t>
            </a:r>
            <a:r>
              <a:rPr lang="pl-PL" dirty="0" err="1"/>
              <a:t>fritole</a:t>
            </a:r>
            <a:r>
              <a:rPr lang="pl-PL" dirty="0"/>
              <a:t> sono i </a:t>
            </a:r>
            <a:r>
              <a:rPr lang="pl-PL" dirty="0" err="1"/>
              <a:t>dolci</a:t>
            </a:r>
            <a:r>
              <a:rPr lang="pl-PL" dirty="0"/>
              <a:t> </a:t>
            </a:r>
            <a:r>
              <a:rPr lang="pl-PL" dirty="0" err="1"/>
              <a:t>tipici</a:t>
            </a:r>
            <a:r>
              <a:rPr lang="pl-PL" dirty="0"/>
              <a:t> del </a:t>
            </a:r>
            <a:r>
              <a:rPr lang="pl-PL" dirty="0" err="1"/>
              <a:t>carnevale</a:t>
            </a:r>
            <a:r>
              <a:rPr lang="pl-PL" dirty="0"/>
              <a:t> di</a:t>
            </a:r>
          </a:p>
          <a:p>
            <a:r>
              <a:rPr lang="pl-PL" dirty="0" err="1"/>
              <a:t>Venezia</a:t>
            </a:r>
            <a:r>
              <a:rPr lang="pl-PL" dirty="0"/>
              <a:t>, </a:t>
            </a:r>
            <a:r>
              <a:rPr lang="pl-PL" dirty="0" err="1"/>
              <a:t>simili</a:t>
            </a:r>
            <a:r>
              <a:rPr lang="pl-PL" dirty="0"/>
              <a:t> </a:t>
            </a:r>
            <a:r>
              <a:rPr lang="pl-PL" dirty="0" err="1"/>
              <a:t>ai</a:t>
            </a:r>
            <a:r>
              <a:rPr lang="pl-PL" dirty="0"/>
              <a:t> </a:t>
            </a:r>
            <a:r>
              <a:rPr lang="pl-PL" dirty="0" err="1"/>
              <a:t>krapfen</a:t>
            </a:r>
            <a:r>
              <a:rPr lang="pl-PL" dirty="0"/>
              <a:t>.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4907" y="2487126"/>
            <a:ext cx="2124075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0913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Emilia- </a:t>
            </a:r>
            <a:r>
              <a:rPr lang="pl-PL" dirty="0" err="1"/>
              <a:t>Romagna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63617" y="2380467"/>
            <a:ext cx="3865456" cy="2921566"/>
          </a:xfr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0778" y="3124519"/>
            <a:ext cx="4709223" cy="2723815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054" y="2146852"/>
            <a:ext cx="2443001" cy="2443001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474036" y="5880206"/>
            <a:ext cx="115178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A Parma, a Reggio </a:t>
            </a:r>
            <a:r>
              <a:rPr lang="pl-PL" dirty="0" err="1"/>
              <a:t>nell’Emilia</a:t>
            </a:r>
            <a:r>
              <a:rPr lang="pl-PL" dirty="0"/>
              <a:t> è </a:t>
            </a:r>
            <a:r>
              <a:rPr lang="pl-PL" dirty="0" err="1"/>
              <a:t>prodotto</a:t>
            </a:r>
            <a:r>
              <a:rPr lang="pl-PL" dirty="0"/>
              <a:t>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dirty="0" err="1"/>
              <a:t>famoso</a:t>
            </a:r>
            <a:r>
              <a:rPr lang="pl-PL" dirty="0"/>
              <a:t> </a:t>
            </a:r>
            <a:r>
              <a:rPr lang="pl-PL" dirty="0" err="1"/>
              <a:t>parmigiano</a:t>
            </a:r>
            <a:r>
              <a:rPr lang="pl-PL" dirty="0"/>
              <a:t> </a:t>
            </a:r>
            <a:r>
              <a:rPr lang="pl-PL" dirty="0" err="1"/>
              <a:t>reggiano</a:t>
            </a:r>
            <a:r>
              <a:rPr lang="pl-PL" dirty="0"/>
              <a:t>, </a:t>
            </a:r>
            <a:r>
              <a:rPr lang="pl-PL" dirty="0" err="1"/>
              <a:t>un</a:t>
            </a:r>
            <a:r>
              <a:rPr lang="pl-PL" dirty="0"/>
              <a:t> </a:t>
            </a:r>
            <a:r>
              <a:rPr lang="pl-PL" dirty="0" err="1"/>
              <a:t>formaggio</a:t>
            </a:r>
            <a:r>
              <a:rPr lang="pl-PL" dirty="0"/>
              <a:t> </a:t>
            </a:r>
            <a:r>
              <a:rPr lang="pl-PL" dirty="0" err="1"/>
              <a:t>fatto</a:t>
            </a:r>
            <a:r>
              <a:rPr lang="pl-PL" dirty="0"/>
              <a:t> con </a:t>
            </a:r>
            <a:r>
              <a:rPr lang="pl-PL" dirty="0" err="1"/>
              <a:t>il</a:t>
            </a:r>
            <a:r>
              <a:rPr lang="pl-PL" dirty="0"/>
              <a:t> latte di</a:t>
            </a:r>
          </a:p>
          <a:p>
            <a:r>
              <a:rPr lang="pl-PL" dirty="0" err="1"/>
              <a:t>mucca</a:t>
            </a:r>
            <a:r>
              <a:rPr lang="pl-PL" dirty="0"/>
              <a:t>, </a:t>
            </a:r>
            <a:r>
              <a:rPr lang="pl-PL" dirty="0" err="1"/>
              <a:t>spesso</a:t>
            </a:r>
            <a:r>
              <a:rPr lang="pl-PL" dirty="0"/>
              <a:t> </a:t>
            </a:r>
            <a:r>
              <a:rPr lang="pl-PL" dirty="0" err="1"/>
              <a:t>usato</a:t>
            </a:r>
            <a:r>
              <a:rPr lang="pl-PL" dirty="0"/>
              <a:t> </a:t>
            </a:r>
            <a:r>
              <a:rPr lang="pl-PL" dirty="0" err="1"/>
              <a:t>gratuggiato</a:t>
            </a:r>
            <a:r>
              <a:rPr lang="pl-PL" dirty="0"/>
              <a:t>. Da Modena </a:t>
            </a:r>
            <a:r>
              <a:rPr lang="pl-PL" dirty="0" err="1"/>
              <a:t>proviene</a:t>
            </a:r>
            <a:r>
              <a:rPr lang="pl-PL" dirty="0"/>
              <a:t> </a:t>
            </a:r>
            <a:r>
              <a:rPr lang="pl-PL" dirty="0" err="1"/>
              <a:t>anche</a:t>
            </a:r>
            <a:r>
              <a:rPr lang="pl-PL" dirty="0"/>
              <a:t> </a:t>
            </a:r>
            <a:r>
              <a:rPr lang="pl-PL" dirty="0" err="1"/>
              <a:t>l’aceto</a:t>
            </a:r>
            <a:r>
              <a:rPr lang="pl-PL" dirty="0"/>
              <a:t> </a:t>
            </a:r>
            <a:r>
              <a:rPr lang="pl-PL" dirty="0" err="1"/>
              <a:t>balsamico</a:t>
            </a:r>
            <a:r>
              <a:rPr lang="pl-PL" dirty="0"/>
              <a:t>. È </a:t>
            </a:r>
            <a:r>
              <a:rPr lang="pl-PL" dirty="0" err="1"/>
              <a:t>fatto</a:t>
            </a:r>
            <a:r>
              <a:rPr lang="pl-PL" dirty="0"/>
              <a:t> di  </a:t>
            </a:r>
            <a:r>
              <a:rPr lang="pl-PL" dirty="0" err="1"/>
              <a:t>aceto</a:t>
            </a:r>
            <a:r>
              <a:rPr lang="pl-PL" dirty="0"/>
              <a:t> di </a:t>
            </a:r>
            <a:r>
              <a:rPr lang="pl-PL" dirty="0" err="1"/>
              <a:t>vino</a:t>
            </a:r>
            <a:r>
              <a:rPr lang="pl-PL" dirty="0"/>
              <a:t> e </a:t>
            </a:r>
          </a:p>
          <a:p>
            <a:r>
              <a:rPr lang="pl-PL" dirty="0" err="1"/>
              <a:t>mosto</a:t>
            </a:r>
            <a:r>
              <a:rPr lang="pl-PL" dirty="0"/>
              <a:t> </a:t>
            </a:r>
            <a:r>
              <a:rPr lang="pl-PL" dirty="0" err="1"/>
              <a:t>d’uva</a:t>
            </a:r>
            <a:r>
              <a:rPr lang="pl-PL" dirty="0"/>
              <a:t> (</a:t>
            </a:r>
            <a:r>
              <a:rPr lang="pl-PL" dirty="0" err="1"/>
              <a:t>succo</a:t>
            </a:r>
            <a:r>
              <a:rPr lang="pl-PL" dirty="0"/>
              <a:t> di </a:t>
            </a:r>
            <a:r>
              <a:rPr lang="pl-PL" dirty="0" err="1"/>
              <a:t>uve</a:t>
            </a:r>
            <a:r>
              <a:rPr lang="pl-PL" dirty="0"/>
              <a:t> </a:t>
            </a:r>
            <a:r>
              <a:rPr lang="pl-PL" dirty="0" err="1"/>
              <a:t>fresche</a:t>
            </a:r>
            <a:r>
              <a:rPr lang="pl-PL" dirty="0"/>
              <a:t>) con </a:t>
            </a:r>
            <a:r>
              <a:rPr lang="pl-PL" dirty="0" err="1"/>
              <a:t>un</a:t>
            </a:r>
            <a:r>
              <a:rPr lang="pl-PL" dirty="0"/>
              <a:t> </a:t>
            </a:r>
            <a:r>
              <a:rPr lang="pl-PL" dirty="0" err="1"/>
              <a:t>pò</a:t>
            </a:r>
            <a:r>
              <a:rPr lang="pl-PL" dirty="0"/>
              <a:t> di </a:t>
            </a:r>
            <a:r>
              <a:rPr lang="pl-PL" dirty="0" err="1"/>
              <a:t>caramello</a:t>
            </a:r>
            <a:r>
              <a:rPr lang="pl-PL" dirty="0"/>
              <a:t>. È </a:t>
            </a:r>
            <a:r>
              <a:rPr lang="pl-PL" dirty="0" err="1"/>
              <a:t>stagionato</a:t>
            </a:r>
            <a:r>
              <a:rPr lang="pl-PL" dirty="0"/>
              <a:t> </a:t>
            </a:r>
            <a:r>
              <a:rPr lang="pl-PL" dirty="0" err="1"/>
              <a:t>nei</a:t>
            </a:r>
            <a:r>
              <a:rPr lang="pl-PL" dirty="0"/>
              <a:t> </a:t>
            </a:r>
            <a:r>
              <a:rPr lang="pl-PL" dirty="0" err="1"/>
              <a:t>contenitori</a:t>
            </a:r>
            <a:r>
              <a:rPr lang="pl-PL" dirty="0"/>
              <a:t> di </a:t>
            </a:r>
            <a:r>
              <a:rPr lang="pl-PL" dirty="0" err="1"/>
              <a:t>legno</a:t>
            </a:r>
            <a:r>
              <a:rPr lang="pl-PL" dirty="0"/>
              <a:t> per 60 </a:t>
            </a:r>
            <a:r>
              <a:rPr lang="pl-PL" dirty="0" err="1"/>
              <a:t>giorni</a:t>
            </a:r>
            <a:r>
              <a:rPr lang="pl-PL" dirty="0"/>
              <a:t>.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2054" y="3791441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6628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Marche</a:t>
            </a: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6305" y="2133915"/>
            <a:ext cx="3098747" cy="2321069"/>
          </a:xfr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3271" y="2284283"/>
            <a:ext cx="4116946" cy="2255489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0498" y="2694099"/>
            <a:ext cx="3720323" cy="2475706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848139" y="6029739"/>
            <a:ext cx="107424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Le </a:t>
            </a:r>
            <a:r>
              <a:rPr lang="pl-PL" dirty="0" err="1"/>
              <a:t>olive</a:t>
            </a:r>
            <a:r>
              <a:rPr lang="pl-PL" dirty="0"/>
              <a:t> </a:t>
            </a:r>
            <a:r>
              <a:rPr lang="pl-PL" dirty="0" err="1"/>
              <a:t>ascolane</a:t>
            </a:r>
            <a:r>
              <a:rPr lang="pl-PL" dirty="0"/>
              <a:t> </a:t>
            </a:r>
            <a:r>
              <a:rPr lang="pl-PL" dirty="0" err="1"/>
              <a:t>provengono</a:t>
            </a:r>
            <a:r>
              <a:rPr lang="pl-PL" dirty="0"/>
              <a:t> </a:t>
            </a:r>
            <a:r>
              <a:rPr lang="pl-PL" dirty="0" err="1"/>
              <a:t>dalla</a:t>
            </a:r>
            <a:r>
              <a:rPr lang="pl-PL" dirty="0"/>
              <a:t> </a:t>
            </a:r>
            <a:r>
              <a:rPr lang="pl-PL" dirty="0" err="1"/>
              <a:t>città</a:t>
            </a:r>
            <a:r>
              <a:rPr lang="pl-PL" dirty="0"/>
              <a:t> di </a:t>
            </a:r>
            <a:r>
              <a:rPr lang="pl-PL" dirty="0" err="1"/>
              <a:t>Ascoli</a:t>
            </a:r>
            <a:r>
              <a:rPr lang="pl-PL" dirty="0"/>
              <a:t>-Piceno </a:t>
            </a:r>
            <a:r>
              <a:rPr lang="pl-PL" dirty="0" err="1"/>
              <a:t>nelle</a:t>
            </a:r>
            <a:r>
              <a:rPr lang="pl-PL" dirty="0"/>
              <a:t> Marche, sono </a:t>
            </a:r>
            <a:r>
              <a:rPr lang="pl-PL" dirty="0" err="1"/>
              <a:t>servite</a:t>
            </a:r>
            <a:r>
              <a:rPr lang="pl-PL" dirty="0"/>
              <a:t> </a:t>
            </a:r>
            <a:r>
              <a:rPr lang="pl-PL" dirty="0" err="1"/>
              <a:t>come</a:t>
            </a:r>
            <a:r>
              <a:rPr lang="pl-PL" dirty="0"/>
              <a:t> </a:t>
            </a:r>
            <a:r>
              <a:rPr lang="pl-PL" dirty="0" err="1"/>
              <a:t>antipasto</a:t>
            </a:r>
            <a:r>
              <a:rPr lang="pl-PL" dirty="0"/>
              <a:t> e </a:t>
            </a:r>
          </a:p>
          <a:p>
            <a:r>
              <a:rPr lang="pl-PL" dirty="0" err="1"/>
              <a:t>farcite</a:t>
            </a:r>
            <a:r>
              <a:rPr lang="pl-PL" dirty="0"/>
              <a:t> di </a:t>
            </a:r>
            <a:r>
              <a:rPr lang="pl-PL" dirty="0" err="1"/>
              <a:t>carne</a:t>
            </a:r>
            <a:r>
              <a:rPr lang="pl-PL" dirty="0"/>
              <a:t>. 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51" y="3724416"/>
            <a:ext cx="1628775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0426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 </a:t>
            </a:r>
            <a:r>
              <a:rPr lang="pl-PL" dirty="0" err="1"/>
              <a:t>vino</a:t>
            </a:r>
            <a:r>
              <a:rPr lang="pl-PL" dirty="0"/>
              <a:t> </a:t>
            </a:r>
            <a:r>
              <a:rPr lang="pl-PL" dirty="0" err="1"/>
              <a:t>veritas</a:t>
            </a:r>
            <a:r>
              <a:rPr lang="pl-PL" dirty="0"/>
              <a:t> – </a:t>
            </a:r>
            <a:r>
              <a:rPr lang="pl-PL" dirty="0" err="1"/>
              <a:t>vini</a:t>
            </a:r>
            <a:r>
              <a:rPr lang="pl-PL" dirty="0"/>
              <a:t> </a:t>
            </a:r>
            <a:r>
              <a:rPr lang="pl-PL" dirty="0" err="1"/>
              <a:t>toscani</a:t>
            </a:r>
            <a:endParaRPr lang="pl-PL" dirty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6135" y="2133600"/>
            <a:ext cx="1233207" cy="4724400"/>
          </a:xfr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1802" y="2528655"/>
            <a:ext cx="3366721" cy="2624452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0983" y="2252663"/>
            <a:ext cx="2628900" cy="1743075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2824262" y="5494175"/>
            <a:ext cx="96423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In </a:t>
            </a:r>
            <a:r>
              <a:rPr lang="pl-PL" dirty="0" err="1"/>
              <a:t>Toscana</a:t>
            </a:r>
            <a:r>
              <a:rPr lang="pl-PL" dirty="0"/>
              <a:t> </a:t>
            </a:r>
            <a:r>
              <a:rPr lang="pl-PL" dirty="0" err="1"/>
              <a:t>vengono</a:t>
            </a:r>
            <a:r>
              <a:rPr lang="pl-PL" dirty="0"/>
              <a:t> </a:t>
            </a:r>
            <a:r>
              <a:rPr lang="pl-PL" dirty="0" err="1"/>
              <a:t>prodotti</a:t>
            </a:r>
            <a:r>
              <a:rPr lang="pl-PL" dirty="0"/>
              <a:t> i </a:t>
            </a:r>
            <a:r>
              <a:rPr lang="pl-PL" dirty="0" err="1"/>
              <a:t>vini</a:t>
            </a:r>
            <a:r>
              <a:rPr lang="pl-PL" dirty="0"/>
              <a:t> </a:t>
            </a:r>
            <a:r>
              <a:rPr lang="pl-PL" dirty="0" err="1"/>
              <a:t>rossi</a:t>
            </a:r>
            <a:r>
              <a:rPr lang="pl-PL" dirty="0"/>
              <a:t>, Chianti </a:t>
            </a:r>
            <a:r>
              <a:rPr lang="pl-PL" dirty="0" err="1"/>
              <a:t>classico</a:t>
            </a:r>
            <a:r>
              <a:rPr lang="pl-PL" dirty="0"/>
              <a:t> e </a:t>
            </a:r>
            <a:r>
              <a:rPr lang="pl-PL" dirty="0" err="1"/>
              <a:t>Brunello</a:t>
            </a:r>
            <a:r>
              <a:rPr lang="pl-PL" dirty="0"/>
              <a:t> di </a:t>
            </a:r>
            <a:r>
              <a:rPr lang="pl-PL" dirty="0" err="1"/>
              <a:t>Montalcino</a:t>
            </a:r>
            <a:r>
              <a:rPr lang="pl-PL" dirty="0"/>
              <a:t>.</a:t>
            </a:r>
          </a:p>
          <a:p>
            <a:r>
              <a:rPr lang="pl-PL" dirty="0"/>
              <a:t>Chianti è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dirty="0" err="1"/>
              <a:t>nome</a:t>
            </a:r>
            <a:r>
              <a:rPr lang="pl-PL" dirty="0"/>
              <a:t> </a:t>
            </a:r>
            <a:r>
              <a:rPr lang="pl-PL" dirty="0" err="1"/>
              <a:t>della</a:t>
            </a:r>
            <a:r>
              <a:rPr lang="pl-PL" dirty="0"/>
              <a:t> </a:t>
            </a:r>
            <a:r>
              <a:rPr lang="pl-PL" dirty="0" err="1"/>
              <a:t>regione</a:t>
            </a:r>
            <a:r>
              <a:rPr lang="pl-PL" dirty="0"/>
              <a:t> </a:t>
            </a:r>
            <a:r>
              <a:rPr lang="pl-PL" dirty="0" err="1"/>
              <a:t>geografica</a:t>
            </a:r>
            <a:r>
              <a:rPr lang="pl-PL" dirty="0"/>
              <a:t>, e </a:t>
            </a:r>
            <a:r>
              <a:rPr lang="pl-PL" dirty="0" err="1"/>
              <a:t>Brunello</a:t>
            </a:r>
            <a:r>
              <a:rPr lang="pl-PL" dirty="0"/>
              <a:t>,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dirty="0" err="1"/>
              <a:t>nome</a:t>
            </a:r>
            <a:r>
              <a:rPr lang="pl-PL" dirty="0"/>
              <a:t> del </a:t>
            </a:r>
            <a:r>
              <a:rPr lang="pl-PL" dirty="0" err="1"/>
              <a:t>paese</a:t>
            </a:r>
            <a:r>
              <a:rPr lang="pl-PL" dirty="0"/>
              <a:t>.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1963" y="3043238"/>
            <a:ext cx="3424438" cy="229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2826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Toscana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6564" y="2544418"/>
            <a:ext cx="2511326" cy="3026470"/>
          </a:xfr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7014" y="2544418"/>
            <a:ext cx="3124200" cy="20828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0338" y="2314578"/>
            <a:ext cx="2628900" cy="1743075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8868" y="3812052"/>
            <a:ext cx="3657600" cy="2019300"/>
          </a:xfrm>
          <a:prstGeom prst="rect">
            <a:avLst/>
          </a:prstGeom>
        </p:spPr>
      </p:pic>
      <p:sp>
        <p:nvSpPr>
          <p:cNvPr id="10" name="pole tekstowe 9"/>
          <p:cNvSpPr txBox="1"/>
          <p:nvPr/>
        </p:nvSpPr>
        <p:spPr>
          <a:xfrm flipH="1">
            <a:off x="680321" y="6096474"/>
            <a:ext cx="10769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/>
              <a:t>Tipico</a:t>
            </a:r>
            <a:r>
              <a:rPr lang="pl-PL" dirty="0"/>
              <a:t> </a:t>
            </a:r>
            <a:r>
              <a:rPr lang="pl-PL" dirty="0" err="1"/>
              <a:t>della</a:t>
            </a:r>
            <a:r>
              <a:rPr lang="pl-PL" dirty="0"/>
              <a:t> </a:t>
            </a:r>
            <a:r>
              <a:rPr lang="pl-PL" dirty="0" err="1"/>
              <a:t>Toscana</a:t>
            </a:r>
            <a:r>
              <a:rPr lang="pl-PL" dirty="0"/>
              <a:t> è </a:t>
            </a:r>
            <a:r>
              <a:rPr lang="pl-PL" dirty="0" err="1"/>
              <a:t>il</a:t>
            </a:r>
            <a:r>
              <a:rPr lang="pl-PL" dirty="0"/>
              <a:t> pan </a:t>
            </a:r>
            <a:r>
              <a:rPr lang="pl-PL" dirty="0" err="1"/>
              <a:t>romarino</a:t>
            </a:r>
            <a:r>
              <a:rPr lang="pl-PL" dirty="0"/>
              <a:t>,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dirty="0" err="1"/>
              <a:t>pane</a:t>
            </a:r>
            <a:r>
              <a:rPr lang="pl-PL" dirty="0"/>
              <a:t> dolce al </a:t>
            </a:r>
            <a:r>
              <a:rPr lang="pl-PL" dirty="0" err="1"/>
              <a:t>rosmarino</a:t>
            </a:r>
            <a:r>
              <a:rPr lang="pl-PL" dirty="0"/>
              <a:t> e </a:t>
            </a:r>
            <a:r>
              <a:rPr lang="pl-PL" dirty="0" err="1"/>
              <a:t>alle</a:t>
            </a:r>
            <a:r>
              <a:rPr lang="pl-PL" dirty="0"/>
              <a:t> </a:t>
            </a:r>
            <a:r>
              <a:rPr lang="pl-PL" dirty="0" err="1"/>
              <a:t>uvette</a:t>
            </a:r>
            <a:r>
              <a:rPr lang="pl-PL" dirty="0"/>
              <a:t>. </a:t>
            </a:r>
            <a:r>
              <a:rPr lang="pl-PL" dirty="0" err="1"/>
              <a:t>Un</a:t>
            </a:r>
            <a:r>
              <a:rPr lang="pl-PL" dirty="0"/>
              <a:t> dolce </a:t>
            </a:r>
            <a:r>
              <a:rPr lang="pl-PL" dirty="0" err="1"/>
              <a:t>tipico</a:t>
            </a:r>
            <a:r>
              <a:rPr lang="pl-PL" dirty="0"/>
              <a:t> di Siena è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dirty="0" err="1"/>
              <a:t>panforte</a:t>
            </a:r>
            <a:r>
              <a:rPr lang="pl-PL" dirty="0"/>
              <a:t>, </a:t>
            </a:r>
            <a:r>
              <a:rPr lang="pl-PL" dirty="0" err="1"/>
              <a:t>fatto</a:t>
            </a:r>
            <a:r>
              <a:rPr lang="pl-PL" dirty="0"/>
              <a:t> con le mandorle e con i </a:t>
            </a:r>
            <a:r>
              <a:rPr lang="pl-PL" dirty="0" err="1"/>
              <a:t>fichi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855689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Lazio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5" y="2145239"/>
            <a:ext cx="5486156" cy="3180111"/>
          </a:xfrm>
        </p:spPr>
      </p:pic>
      <p:sp>
        <p:nvSpPr>
          <p:cNvPr id="5" name="pole tekstowe 4"/>
          <p:cNvSpPr txBox="1"/>
          <p:nvPr/>
        </p:nvSpPr>
        <p:spPr>
          <a:xfrm>
            <a:off x="1987826" y="5883965"/>
            <a:ext cx="97660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A Roma, in </a:t>
            </a:r>
            <a:r>
              <a:rPr lang="pl-PL" dirty="0" err="1"/>
              <a:t>Lazio</a:t>
            </a:r>
            <a:r>
              <a:rPr lang="pl-PL" dirty="0"/>
              <a:t>, </a:t>
            </a:r>
            <a:r>
              <a:rPr lang="pl-PL" dirty="0" err="1"/>
              <a:t>anche</a:t>
            </a:r>
            <a:r>
              <a:rPr lang="pl-PL" dirty="0"/>
              <a:t> in Abruzzo e in </a:t>
            </a:r>
            <a:r>
              <a:rPr lang="pl-PL" dirty="0" err="1"/>
              <a:t>Sardegna</a:t>
            </a:r>
            <a:r>
              <a:rPr lang="pl-PL" dirty="0"/>
              <a:t> si </a:t>
            </a:r>
            <a:r>
              <a:rPr lang="pl-PL" dirty="0" err="1"/>
              <a:t>mangia</a:t>
            </a:r>
            <a:r>
              <a:rPr lang="pl-PL" dirty="0"/>
              <a:t> la </a:t>
            </a:r>
            <a:r>
              <a:rPr lang="pl-PL" dirty="0" err="1"/>
              <a:t>carne</a:t>
            </a:r>
            <a:r>
              <a:rPr lang="pl-PL" dirty="0"/>
              <a:t> di </a:t>
            </a:r>
            <a:r>
              <a:rPr lang="pl-PL" dirty="0" err="1"/>
              <a:t>agnello</a:t>
            </a:r>
            <a:r>
              <a:rPr lang="pl-PL" dirty="0"/>
              <a:t>, </a:t>
            </a:r>
            <a:r>
              <a:rPr lang="pl-PL" dirty="0" err="1"/>
              <a:t>chiamata</a:t>
            </a:r>
            <a:endParaRPr lang="pl-PL" dirty="0"/>
          </a:p>
          <a:p>
            <a:r>
              <a:rPr lang="pl-PL" dirty="0" err="1"/>
              <a:t>abbacchio</a:t>
            </a:r>
            <a:r>
              <a:rPr lang="pl-PL" dirty="0"/>
              <a:t>. </a:t>
            </a:r>
            <a:r>
              <a:rPr lang="pl-PL" dirty="0" err="1"/>
              <a:t>Un</a:t>
            </a:r>
            <a:r>
              <a:rPr lang="pl-PL" dirty="0"/>
              <a:t> </a:t>
            </a:r>
            <a:r>
              <a:rPr lang="pl-PL" dirty="0" err="1"/>
              <a:t>altro</a:t>
            </a:r>
            <a:r>
              <a:rPr lang="pl-PL" dirty="0"/>
              <a:t> </a:t>
            </a:r>
            <a:r>
              <a:rPr lang="pl-PL" dirty="0" err="1"/>
              <a:t>piatto</a:t>
            </a:r>
            <a:r>
              <a:rPr lang="pl-PL" dirty="0"/>
              <a:t> </a:t>
            </a:r>
            <a:r>
              <a:rPr lang="pl-PL" dirty="0" err="1"/>
              <a:t>tipico</a:t>
            </a:r>
            <a:r>
              <a:rPr lang="pl-PL" dirty="0"/>
              <a:t> di Roma è </a:t>
            </a:r>
            <a:r>
              <a:rPr lang="pl-PL" dirty="0" err="1"/>
              <a:t>l’amatriciana</a:t>
            </a:r>
            <a:r>
              <a:rPr lang="pl-PL" dirty="0"/>
              <a:t>, la pasta con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dirty="0" err="1"/>
              <a:t>guanciale</a:t>
            </a:r>
            <a:r>
              <a:rPr lang="pl-PL" dirty="0"/>
              <a:t> (</a:t>
            </a:r>
            <a:r>
              <a:rPr lang="pl-PL" dirty="0" err="1"/>
              <a:t>carne</a:t>
            </a:r>
            <a:r>
              <a:rPr lang="pl-PL" dirty="0"/>
              <a:t> di</a:t>
            </a:r>
          </a:p>
          <a:p>
            <a:r>
              <a:rPr lang="pl-PL" dirty="0" err="1"/>
              <a:t>maiale</a:t>
            </a:r>
            <a:r>
              <a:rPr lang="pl-PL" dirty="0"/>
              <a:t>), </a:t>
            </a:r>
            <a:r>
              <a:rPr lang="pl-PL" dirty="0" err="1"/>
              <a:t>pecorino</a:t>
            </a:r>
            <a:r>
              <a:rPr lang="pl-PL" dirty="0"/>
              <a:t> e </a:t>
            </a:r>
            <a:r>
              <a:rPr lang="pl-PL" dirty="0" err="1"/>
              <a:t>pomodoro</a:t>
            </a:r>
            <a:r>
              <a:rPr lang="pl-PL" dirty="0"/>
              <a:t>.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8652" y="2004208"/>
            <a:ext cx="1905000" cy="24003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7887" y="3172592"/>
            <a:ext cx="3755724" cy="1877862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5906" y="3405945"/>
            <a:ext cx="3574955" cy="24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8232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Campania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6008" y="2425148"/>
            <a:ext cx="3964322" cy="2638076"/>
          </a:xfr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7602" y="2450464"/>
            <a:ext cx="3162960" cy="3162960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887896" y="5950226"/>
            <a:ext cx="113191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A </a:t>
            </a:r>
            <a:r>
              <a:rPr lang="pl-PL" dirty="0" err="1"/>
              <a:t>Napoli</a:t>
            </a:r>
            <a:r>
              <a:rPr lang="pl-PL" dirty="0"/>
              <a:t> è </a:t>
            </a:r>
            <a:r>
              <a:rPr lang="pl-PL" dirty="0" err="1"/>
              <a:t>nata</a:t>
            </a:r>
            <a:r>
              <a:rPr lang="pl-PL" dirty="0"/>
              <a:t> la pizza, la prima era la </a:t>
            </a:r>
            <a:r>
              <a:rPr lang="pl-PL" dirty="0" err="1"/>
              <a:t>margherita</a:t>
            </a:r>
            <a:r>
              <a:rPr lang="pl-PL" dirty="0"/>
              <a:t> </a:t>
            </a:r>
            <a:r>
              <a:rPr lang="pl-PL" dirty="0" err="1"/>
              <a:t>che</a:t>
            </a:r>
            <a:r>
              <a:rPr lang="pl-PL" dirty="0"/>
              <a:t> </a:t>
            </a:r>
            <a:r>
              <a:rPr lang="pl-PL" dirty="0" err="1"/>
              <a:t>porta</a:t>
            </a:r>
            <a:r>
              <a:rPr lang="pl-PL" dirty="0"/>
              <a:t>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dirty="0" err="1"/>
              <a:t>nome</a:t>
            </a:r>
            <a:r>
              <a:rPr lang="pl-PL" dirty="0"/>
              <a:t> </a:t>
            </a:r>
            <a:r>
              <a:rPr lang="pl-PL" dirty="0" err="1"/>
              <a:t>della</a:t>
            </a:r>
            <a:r>
              <a:rPr lang="pl-PL" dirty="0"/>
              <a:t> </a:t>
            </a:r>
            <a:r>
              <a:rPr lang="pl-PL" dirty="0" err="1"/>
              <a:t>regina</a:t>
            </a:r>
            <a:r>
              <a:rPr lang="pl-PL" dirty="0"/>
              <a:t> Margherita di </a:t>
            </a:r>
            <a:r>
              <a:rPr lang="pl-PL" dirty="0" err="1"/>
              <a:t>Savoia</a:t>
            </a:r>
            <a:r>
              <a:rPr lang="pl-PL" dirty="0"/>
              <a:t>, </a:t>
            </a:r>
          </a:p>
          <a:p>
            <a:r>
              <a:rPr lang="pl-PL" dirty="0"/>
              <a:t>Regina </a:t>
            </a:r>
            <a:r>
              <a:rPr lang="pl-PL" dirty="0" err="1"/>
              <a:t>d’Italia.È</a:t>
            </a:r>
            <a:r>
              <a:rPr lang="pl-PL" dirty="0"/>
              <a:t> </a:t>
            </a:r>
            <a:r>
              <a:rPr lang="pl-PL" dirty="0" err="1"/>
              <a:t>fatta</a:t>
            </a:r>
            <a:r>
              <a:rPr lang="pl-PL" dirty="0"/>
              <a:t> con i </a:t>
            </a:r>
            <a:r>
              <a:rPr lang="pl-PL" dirty="0" err="1"/>
              <a:t>pomodori</a:t>
            </a:r>
            <a:r>
              <a:rPr lang="pl-PL" dirty="0"/>
              <a:t> e mozzarella </a:t>
            </a:r>
            <a:r>
              <a:rPr lang="pl-PL" dirty="0" err="1"/>
              <a:t>fior</a:t>
            </a:r>
            <a:r>
              <a:rPr lang="pl-PL" dirty="0"/>
              <a:t> di latte. In </a:t>
            </a:r>
            <a:r>
              <a:rPr lang="pl-PL" dirty="0" err="1"/>
              <a:t>Campania</a:t>
            </a:r>
            <a:r>
              <a:rPr lang="pl-PL" dirty="0"/>
              <a:t>, </a:t>
            </a:r>
            <a:r>
              <a:rPr lang="pl-PL" dirty="0" err="1"/>
              <a:t>dove</a:t>
            </a:r>
            <a:r>
              <a:rPr lang="pl-PL" dirty="0"/>
              <a:t> fa </a:t>
            </a:r>
            <a:r>
              <a:rPr lang="pl-PL" dirty="0" err="1"/>
              <a:t>caldo</a:t>
            </a:r>
            <a:r>
              <a:rPr lang="pl-PL" dirty="0"/>
              <a:t>, e </a:t>
            </a:r>
            <a:r>
              <a:rPr lang="pl-PL" dirty="0" err="1"/>
              <a:t>crescono</a:t>
            </a:r>
            <a:endParaRPr lang="pl-PL" dirty="0"/>
          </a:p>
          <a:p>
            <a:r>
              <a:rPr lang="pl-PL" dirty="0"/>
              <a:t> i </a:t>
            </a:r>
            <a:r>
              <a:rPr lang="pl-PL" dirty="0" err="1"/>
              <a:t>limoni</a:t>
            </a:r>
            <a:r>
              <a:rPr lang="pl-PL" dirty="0"/>
              <a:t>, si </a:t>
            </a:r>
            <a:r>
              <a:rPr lang="pl-PL" dirty="0" err="1"/>
              <a:t>produce</a:t>
            </a:r>
            <a:r>
              <a:rPr lang="pl-PL" dirty="0"/>
              <a:t> </a:t>
            </a:r>
            <a:r>
              <a:rPr lang="pl-PL" dirty="0" err="1"/>
              <a:t>anche</a:t>
            </a:r>
            <a:r>
              <a:rPr lang="pl-PL" dirty="0"/>
              <a:t>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dirty="0" err="1"/>
              <a:t>liquore</a:t>
            </a:r>
            <a:r>
              <a:rPr lang="pl-PL" dirty="0"/>
              <a:t> </a:t>
            </a:r>
            <a:r>
              <a:rPr lang="pl-PL" dirty="0" err="1"/>
              <a:t>ai</a:t>
            </a:r>
            <a:r>
              <a:rPr lang="pl-PL" dirty="0"/>
              <a:t> </a:t>
            </a:r>
            <a:r>
              <a:rPr lang="pl-PL" dirty="0" err="1"/>
              <a:t>limoni</a:t>
            </a:r>
            <a:r>
              <a:rPr lang="pl-PL" dirty="0"/>
              <a:t> </a:t>
            </a:r>
            <a:r>
              <a:rPr lang="pl-PL" dirty="0" err="1"/>
              <a:t>chiamato</a:t>
            </a:r>
            <a:r>
              <a:rPr lang="pl-PL" dirty="0"/>
              <a:t> </a:t>
            </a:r>
            <a:r>
              <a:rPr lang="pl-PL" dirty="0" err="1"/>
              <a:t>limoncello</a:t>
            </a:r>
            <a:r>
              <a:rPr lang="pl-PL" dirty="0"/>
              <a:t>. </a:t>
            </a:r>
            <a:r>
              <a:rPr lang="pl-PL" dirty="0" err="1"/>
              <a:t>Anche</a:t>
            </a:r>
            <a:r>
              <a:rPr lang="pl-PL" dirty="0"/>
              <a:t> la </a:t>
            </a:r>
            <a:r>
              <a:rPr lang="pl-PL" dirty="0" err="1"/>
              <a:t>caprese</a:t>
            </a:r>
            <a:r>
              <a:rPr lang="pl-PL" dirty="0"/>
              <a:t> </a:t>
            </a:r>
            <a:r>
              <a:rPr lang="pl-PL" dirty="0" err="1"/>
              <a:t>viene</a:t>
            </a:r>
            <a:r>
              <a:rPr lang="pl-PL" dirty="0"/>
              <a:t> </a:t>
            </a:r>
            <a:r>
              <a:rPr lang="pl-PL" dirty="0" err="1"/>
              <a:t>dalla</a:t>
            </a:r>
            <a:r>
              <a:rPr lang="pl-PL" dirty="0"/>
              <a:t> </a:t>
            </a:r>
            <a:r>
              <a:rPr lang="pl-PL" dirty="0" err="1"/>
              <a:t>Campania</a:t>
            </a:r>
            <a:r>
              <a:rPr lang="pl-PL" dirty="0"/>
              <a:t>.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7834" y="2704643"/>
            <a:ext cx="3881997" cy="2654601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36" y="4102376"/>
            <a:ext cx="2466975" cy="184785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92140" y="4511434"/>
            <a:ext cx="1918390" cy="1438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866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Colazione</a:t>
            </a:r>
            <a:r>
              <a:rPr lang="pl-PL" dirty="0"/>
              <a:t> </a:t>
            </a:r>
            <a:r>
              <a:rPr lang="pl-PL" dirty="0" err="1"/>
              <a:t>italiana</a:t>
            </a:r>
            <a:endParaRPr lang="pl-PL" dirty="0"/>
          </a:p>
        </p:txBody>
      </p:sp>
      <p:pic>
        <p:nvPicPr>
          <p:cNvPr id="1026" name="Picture 2" descr="Caffè corretto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393" y="2122257"/>
            <a:ext cx="5401670" cy="359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Znalezione obrazy dla zapytania colazione italiana al b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5" name="AutoShape 6" descr="Znalezione obrazy dla zapytania colazione italiana al ba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6" name="AutoShape 8" descr="Znalezione obrazy dla zapytania colazione italiana al bar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7" name="AutoShape 10" descr="Znalezione obrazy dla zapytania colazione italiana al bar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8" name="AutoShape 12" descr="Znalezione obrazy dla zapytania colazione italiana al bar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434" y="3774835"/>
            <a:ext cx="3098731" cy="2062065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2214" y="1949642"/>
            <a:ext cx="3852203" cy="2568135"/>
          </a:xfrm>
          <a:prstGeom prst="rect">
            <a:avLst/>
          </a:prstGeom>
        </p:spPr>
      </p:pic>
      <p:sp>
        <p:nvSpPr>
          <p:cNvPr id="12" name="pole tekstowe 11"/>
          <p:cNvSpPr txBox="1"/>
          <p:nvPr/>
        </p:nvSpPr>
        <p:spPr>
          <a:xfrm>
            <a:off x="1828800" y="6009211"/>
            <a:ext cx="90512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/>
              <a:t>Gli</a:t>
            </a:r>
            <a:r>
              <a:rPr lang="pl-PL" dirty="0"/>
              <a:t> </a:t>
            </a:r>
            <a:r>
              <a:rPr lang="pl-PL" dirty="0" err="1"/>
              <a:t>italiani</a:t>
            </a:r>
            <a:r>
              <a:rPr lang="pl-PL" dirty="0"/>
              <a:t> a </a:t>
            </a:r>
            <a:r>
              <a:rPr lang="pl-PL" dirty="0" err="1"/>
              <a:t>colazione</a:t>
            </a:r>
            <a:r>
              <a:rPr lang="pl-PL" dirty="0"/>
              <a:t> </a:t>
            </a:r>
            <a:r>
              <a:rPr lang="pl-PL" dirty="0" err="1"/>
              <a:t>prendono</a:t>
            </a:r>
            <a:r>
              <a:rPr lang="pl-PL" dirty="0"/>
              <a:t> </a:t>
            </a:r>
            <a:r>
              <a:rPr lang="pl-PL" dirty="0" err="1"/>
              <a:t>un</a:t>
            </a:r>
            <a:r>
              <a:rPr lang="pl-PL" dirty="0"/>
              <a:t> espresso </a:t>
            </a:r>
            <a:r>
              <a:rPr lang="pl-PL" dirty="0" err="1"/>
              <a:t>oppure</a:t>
            </a:r>
            <a:r>
              <a:rPr lang="pl-PL" dirty="0"/>
              <a:t> </a:t>
            </a:r>
            <a:r>
              <a:rPr lang="pl-PL" dirty="0" err="1"/>
              <a:t>un</a:t>
            </a:r>
            <a:r>
              <a:rPr lang="pl-PL" dirty="0"/>
              <a:t> cappuccino con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dirty="0" err="1"/>
              <a:t>cornetto</a:t>
            </a:r>
            <a:r>
              <a:rPr lang="pl-PL" dirty="0"/>
              <a:t>/ </a:t>
            </a:r>
            <a:r>
              <a:rPr lang="pl-PL" dirty="0" err="1"/>
              <a:t>una</a:t>
            </a:r>
            <a:r>
              <a:rPr lang="pl-PL" dirty="0"/>
              <a:t> </a:t>
            </a:r>
            <a:r>
              <a:rPr lang="pl-PL" dirty="0" err="1"/>
              <a:t>brioche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17579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Puglia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9122" y="2229179"/>
            <a:ext cx="4286250" cy="2857500"/>
          </a:xfr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4607" y="2423320"/>
            <a:ext cx="3710574" cy="2469218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1152939" y="5777948"/>
            <a:ext cx="1075326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In </a:t>
            </a:r>
            <a:r>
              <a:rPr lang="pl-PL" dirty="0" err="1"/>
              <a:t>Puglia</a:t>
            </a:r>
            <a:r>
              <a:rPr lang="pl-PL" dirty="0"/>
              <a:t>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dirty="0" err="1"/>
              <a:t>piatto</a:t>
            </a:r>
            <a:r>
              <a:rPr lang="pl-PL" dirty="0"/>
              <a:t> </a:t>
            </a:r>
            <a:r>
              <a:rPr lang="pl-PL" dirty="0" err="1"/>
              <a:t>tipico</a:t>
            </a:r>
            <a:r>
              <a:rPr lang="pl-PL" dirty="0"/>
              <a:t> sono le </a:t>
            </a:r>
            <a:r>
              <a:rPr lang="pl-PL" dirty="0" err="1"/>
              <a:t>orecchiette</a:t>
            </a:r>
            <a:r>
              <a:rPr lang="pl-PL" dirty="0"/>
              <a:t> </a:t>
            </a:r>
            <a:r>
              <a:rPr lang="pl-PL" dirty="0" err="1"/>
              <a:t>alle</a:t>
            </a:r>
            <a:r>
              <a:rPr lang="pl-PL" dirty="0"/>
              <a:t> </a:t>
            </a:r>
            <a:r>
              <a:rPr lang="pl-PL" dirty="0" err="1"/>
              <a:t>cime</a:t>
            </a:r>
            <a:r>
              <a:rPr lang="pl-PL" dirty="0"/>
              <a:t> di rapa. I </a:t>
            </a:r>
            <a:r>
              <a:rPr lang="pl-PL" dirty="0" err="1"/>
              <a:t>pugliesi</a:t>
            </a:r>
            <a:r>
              <a:rPr lang="pl-PL" dirty="0"/>
              <a:t> </a:t>
            </a:r>
            <a:r>
              <a:rPr lang="pl-PL" dirty="0" err="1"/>
              <a:t>mangiano</a:t>
            </a:r>
            <a:r>
              <a:rPr lang="pl-PL" dirty="0"/>
              <a:t> </a:t>
            </a:r>
            <a:r>
              <a:rPr lang="pl-PL" dirty="0" err="1"/>
              <a:t>anche</a:t>
            </a:r>
            <a:r>
              <a:rPr lang="pl-PL" dirty="0"/>
              <a:t> </a:t>
            </a:r>
            <a:r>
              <a:rPr lang="pl-PL" dirty="0" err="1"/>
              <a:t>il</a:t>
            </a:r>
            <a:r>
              <a:rPr lang="pl-PL" dirty="0"/>
              <a:t> </a:t>
            </a:r>
          </a:p>
          <a:p>
            <a:r>
              <a:rPr lang="pl-PL" dirty="0" err="1"/>
              <a:t>pane</a:t>
            </a:r>
            <a:r>
              <a:rPr lang="pl-PL" dirty="0"/>
              <a:t> al </a:t>
            </a:r>
            <a:r>
              <a:rPr lang="pl-PL" dirty="0" err="1"/>
              <a:t>rosmarino</a:t>
            </a:r>
            <a:r>
              <a:rPr lang="pl-PL" dirty="0"/>
              <a:t>  </a:t>
            </a:r>
            <a:r>
              <a:rPr lang="pl-PL" dirty="0" err="1"/>
              <a:t>chiamato</a:t>
            </a:r>
            <a:r>
              <a:rPr lang="pl-PL" dirty="0"/>
              <a:t> </a:t>
            </a:r>
            <a:r>
              <a:rPr lang="pl-PL" dirty="0" err="1"/>
              <a:t>focaccia</a:t>
            </a:r>
            <a:r>
              <a:rPr lang="pl-PL" dirty="0"/>
              <a:t>. </a:t>
            </a:r>
            <a:r>
              <a:rPr lang="pl-PL" dirty="0" err="1"/>
              <a:t>Nell’Italia</a:t>
            </a:r>
            <a:r>
              <a:rPr lang="pl-PL" dirty="0"/>
              <a:t> centrale e del </a:t>
            </a:r>
            <a:r>
              <a:rPr lang="pl-PL" dirty="0" err="1"/>
              <a:t>sud</a:t>
            </a:r>
            <a:r>
              <a:rPr lang="pl-PL" dirty="0"/>
              <a:t> si </a:t>
            </a:r>
            <a:r>
              <a:rPr lang="pl-PL" dirty="0" err="1"/>
              <a:t>mangiano</a:t>
            </a:r>
            <a:r>
              <a:rPr lang="pl-PL" dirty="0"/>
              <a:t> i </a:t>
            </a:r>
            <a:r>
              <a:rPr lang="pl-PL" dirty="0" err="1"/>
              <a:t>panzerotti</a:t>
            </a:r>
            <a:r>
              <a:rPr lang="pl-PL" dirty="0"/>
              <a:t>, </a:t>
            </a:r>
          </a:p>
          <a:p>
            <a:r>
              <a:rPr lang="pl-PL" dirty="0" err="1"/>
              <a:t>chiamati</a:t>
            </a:r>
            <a:r>
              <a:rPr lang="pl-PL" dirty="0"/>
              <a:t> a </a:t>
            </a:r>
            <a:r>
              <a:rPr lang="pl-PL" dirty="0" err="1"/>
              <a:t>volte</a:t>
            </a:r>
            <a:r>
              <a:rPr lang="pl-PL" dirty="0"/>
              <a:t> </a:t>
            </a:r>
            <a:r>
              <a:rPr lang="pl-PL" dirty="0" err="1"/>
              <a:t>calzoni.Sono</a:t>
            </a:r>
            <a:r>
              <a:rPr lang="pl-PL" dirty="0"/>
              <a:t> </a:t>
            </a:r>
            <a:r>
              <a:rPr lang="pl-PL" dirty="0" err="1"/>
              <a:t>fatti</a:t>
            </a:r>
            <a:r>
              <a:rPr lang="pl-PL" dirty="0"/>
              <a:t> con le </a:t>
            </a:r>
            <a:r>
              <a:rPr lang="pl-PL" dirty="0" err="1"/>
              <a:t>olive</a:t>
            </a:r>
            <a:r>
              <a:rPr lang="pl-PL" dirty="0"/>
              <a:t>, </a:t>
            </a:r>
            <a:r>
              <a:rPr lang="pl-PL" dirty="0" err="1"/>
              <a:t>acciughe</a:t>
            </a:r>
            <a:r>
              <a:rPr lang="pl-PL" dirty="0"/>
              <a:t> e </a:t>
            </a:r>
            <a:r>
              <a:rPr lang="pl-PL" dirty="0" err="1"/>
              <a:t>cipolla</a:t>
            </a:r>
            <a:r>
              <a:rPr lang="pl-PL" dirty="0"/>
              <a:t> </a:t>
            </a:r>
            <a:r>
              <a:rPr lang="pl-PL" dirty="0" err="1"/>
              <a:t>oppure</a:t>
            </a:r>
            <a:r>
              <a:rPr lang="pl-PL" dirty="0"/>
              <a:t> con </a:t>
            </a:r>
            <a:r>
              <a:rPr lang="pl-PL" dirty="0" err="1"/>
              <a:t>formaggio</a:t>
            </a:r>
            <a:r>
              <a:rPr lang="pl-PL" dirty="0"/>
              <a:t> e </a:t>
            </a:r>
            <a:r>
              <a:rPr lang="pl-PL" dirty="0" err="1"/>
              <a:t>pomodori</a:t>
            </a:r>
            <a:r>
              <a:rPr lang="pl-PL" dirty="0"/>
              <a:t>, </a:t>
            </a:r>
          </a:p>
          <a:p>
            <a:r>
              <a:rPr lang="pl-PL" dirty="0"/>
              <a:t>o con </a:t>
            </a:r>
            <a:r>
              <a:rPr lang="pl-PL" dirty="0" err="1"/>
              <a:t>prosciutto</a:t>
            </a:r>
            <a:r>
              <a:rPr lang="pl-PL" dirty="0"/>
              <a:t>.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9548" y="2423320"/>
            <a:ext cx="2495550" cy="1838325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9724" y="4057564"/>
            <a:ext cx="255270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2886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Sicilia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27" y="2063940"/>
            <a:ext cx="3719401" cy="1859701"/>
          </a:xfr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5444" y="2063940"/>
            <a:ext cx="2619375" cy="1743075"/>
          </a:xfrm>
          <a:prstGeom prst="rect">
            <a:avLst/>
          </a:prstGeom>
        </p:spPr>
      </p:pic>
      <p:sp>
        <p:nvSpPr>
          <p:cNvPr id="10" name="pole tekstowe 9"/>
          <p:cNvSpPr txBox="1"/>
          <p:nvPr/>
        </p:nvSpPr>
        <p:spPr>
          <a:xfrm>
            <a:off x="680320" y="4479235"/>
            <a:ext cx="676178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/>
              <a:t>Dalla</a:t>
            </a:r>
            <a:r>
              <a:rPr lang="pl-PL" dirty="0"/>
              <a:t> </a:t>
            </a:r>
            <a:r>
              <a:rPr lang="pl-PL" dirty="0" err="1"/>
              <a:t>Sicilia</a:t>
            </a:r>
            <a:r>
              <a:rPr lang="pl-PL" dirty="0"/>
              <a:t> </a:t>
            </a:r>
            <a:r>
              <a:rPr lang="pl-PL" dirty="0" err="1"/>
              <a:t>proviene</a:t>
            </a:r>
            <a:r>
              <a:rPr lang="pl-PL" dirty="0"/>
              <a:t> la </a:t>
            </a:r>
            <a:r>
              <a:rPr lang="pl-PL" dirty="0" err="1"/>
              <a:t>parmigiana</a:t>
            </a:r>
            <a:r>
              <a:rPr lang="pl-PL" dirty="0"/>
              <a:t> di </a:t>
            </a:r>
            <a:r>
              <a:rPr lang="pl-PL" dirty="0" err="1"/>
              <a:t>melanzane</a:t>
            </a:r>
            <a:r>
              <a:rPr lang="pl-PL" dirty="0"/>
              <a:t>. È </a:t>
            </a:r>
            <a:r>
              <a:rPr lang="pl-PL" dirty="0" err="1"/>
              <a:t>un</a:t>
            </a:r>
            <a:r>
              <a:rPr lang="pl-PL" dirty="0"/>
              <a:t> </a:t>
            </a:r>
          </a:p>
          <a:p>
            <a:r>
              <a:rPr lang="pl-PL" dirty="0"/>
              <a:t>primo </a:t>
            </a:r>
            <a:r>
              <a:rPr lang="pl-PL" dirty="0" err="1"/>
              <a:t>piatto</a:t>
            </a:r>
            <a:r>
              <a:rPr lang="pl-PL" dirty="0"/>
              <a:t> </a:t>
            </a:r>
            <a:r>
              <a:rPr lang="pl-PL" dirty="0" err="1"/>
              <a:t>fatto</a:t>
            </a:r>
            <a:r>
              <a:rPr lang="pl-PL" dirty="0"/>
              <a:t> di </a:t>
            </a:r>
            <a:r>
              <a:rPr lang="pl-PL" dirty="0" err="1"/>
              <a:t>melanzane</a:t>
            </a:r>
            <a:r>
              <a:rPr lang="pl-PL" dirty="0"/>
              <a:t>, </a:t>
            </a:r>
            <a:r>
              <a:rPr lang="pl-PL" dirty="0" err="1"/>
              <a:t>parmigiano</a:t>
            </a:r>
            <a:r>
              <a:rPr lang="pl-PL" dirty="0"/>
              <a:t> e </a:t>
            </a:r>
            <a:r>
              <a:rPr lang="pl-PL" dirty="0" err="1"/>
              <a:t>pomodori</a:t>
            </a:r>
            <a:r>
              <a:rPr lang="pl-PL" dirty="0"/>
              <a:t>.</a:t>
            </a:r>
          </a:p>
          <a:p>
            <a:r>
              <a:rPr lang="pl-PL" dirty="0" err="1"/>
              <a:t>Un</a:t>
            </a:r>
            <a:r>
              <a:rPr lang="pl-PL" dirty="0"/>
              <a:t> </a:t>
            </a:r>
            <a:r>
              <a:rPr lang="pl-PL" dirty="0" err="1"/>
              <a:t>piatto</a:t>
            </a:r>
            <a:r>
              <a:rPr lang="pl-PL" dirty="0"/>
              <a:t> di </a:t>
            </a:r>
            <a:r>
              <a:rPr lang="pl-PL" dirty="0" err="1"/>
              <a:t>origine</a:t>
            </a:r>
            <a:r>
              <a:rPr lang="pl-PL" dirty="0"/>
              <a:t> araba sono </a:t>
            </a:r>
            <a:r>
              <a:rPr lang="pl-PL" dirty="0" err="1"/>
              <a:t>gli</a:t>
            </a:r>
            <a:r>
              <a:rPr lang="pl-PL" dirty="0"/>
              <a:t> </a:t>
            </a:r>
            <a:r>
              <a:rPr lang="pl-PL" dirty="0" err="1"/>
              <a:t>arancini</a:t>
            </a:r>
            <a:r>
              <a:rPr lang="pl-PL" dirty="0"/>
              <a:t> : </a:t>
            </a:r>
            <a:r>
              <a:rPr lang="pl-PL" dirty="0" err="1"/>
              <a:t>palline</a:t>
            </a:r>
            <a:r>
              <a:rPr lang="pl-PL" dirty="0"/>
              <a:t> di </a:t>
            </a:r>
          </a:p>
          <a:p>
            <a:r>
              <a:rPr lang="pl-PL" dirty="0" err="1"/>
              <a:t>riso</a:t>
            </a:r>
            <a:r>
              <a:rPr lang="pl-PL" dirty="0"/>
              <a:t> con </a:t>
            </a:r>
            <a:r>
              <a:rPr lang="pl-PL" dirty="0" err="1"/>
              <a:t>carne</a:t>
            </a:r>
            <a:r>
              <a:rPr lang="pl-PL" dirty="0"/>
              <a:t>, </a:t>
            </a:r>
            <a:r>
              <a:rPr lang="pl-PL" dirty="0" err="1"/>
              <a:t>pomodori</a:t>
            </a:r>
            <a:r>
              <a:rPr lang="pl-PL" dirty="0"/>
              <a:t>, </a:t>
            </a:r>
            <a:r>
              <a:rPr lang="pl-PL" dirty="0" err="1"/>
              <a:t>condimenti</a:t>
            </a:r>
            <a:r>
              <a:rPr lang="pl-PL" dirty="0"/>
              <a:t>. È </a:t>
            </a:r>
            <a:r>
              <a:rPr lang="pl-PL" dirty="0" err="1"/>
              <a:t>ottima</a:t>
            </a:r>
            <a:r>
              <a:rPr lang="pl-PL" dirty="0"/>
              <a:t> la </a:t>
            </a:r>
            <a:r>
              <a:rPr lang="pl-PL" dirty="0" err="1"/>
              <a:t>cartocciata</a:t>
            </a:r>
            <a:r>
              <a:rPr lang="pl-PL" dirty="0"/>
              <a:t>, </a:t>
            </a:r>
          </a:p>
          <a:p>
            <a:r>
              <a:rPr lang="pl-PL" dirty="0"/>
              <a:t>con </a:t>
            </a:r>
            <a:r>
              <a:rPr lang="pl-PL" dirty="0" err="1"/>
              <a:t>prosciutto</a:t>
            </a:r>
            <a:r>
              <a:rPr lang="pl-PL" dirty="0"/>
              <a:t> e mozzarella </a:t>
            </a:r>
            <a:r>
              <a:rPr lang="pl-PL" dirty="0" err="1"/>
              <a:t>oppure</a:t>
            </a:r>
            <a:r>
              <a:rPr lang="pl-PL" dirty="0"/>
              <a:t> con </a:t>
            </a:r>
            <a:r>
              <a:rPr lang="pl-PL" dirty="0" err="1"/>
              <a:t>gli</a:t>
            </a:r>
            <a:r>
              <a:rPr lang="pl-PL" dirty="0"/>
              <a:t> </a:t>
            </a:r>
            <a:r>
              <a:rPr lang="pl-PL" dirty="0" err="1"/>
              <a:t>spinaci</a:t>
            </a:r>
            <a:r>
              <a:rPr lang="pl-PL" dirty="0"/>
              <a:t>.</a:t>
            </a:r>
          </a:p>
          <a:p>
            <a:endParaRPr lang="pl-PL" dirty="0"/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7890" y="2063940"/>
            <a:ext cx="3308776" cy="2424752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7820" y="4718466"/>
            <a:ext cx="2764414" cy="1839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4743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Dolci</a:t>
            </a:r>
            <a:r>
              <a:rPr lang="pl-PL" dirty="0"/>
              <a:t> </a:t>
            </a:r>
            <a:r>
              <a:rPr lang="pl-PL" dirty="0" err="1"/>
              <a:t>siciliani</a:t>
            </a:r>
            <a:endParaRPr lang="pl-PL" dirty="0"/>
          </a:p>
        </p:txBody>
      </p:sp>
      <p:pic>
        <p:nvPicPr>
          <p:cNvPr id="11" name="Symbol zastępczy zawartości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212" y="3139265"/>
            <a:ext cx="4073312" cy="3122060"/>
          </a:xfr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0614" y="2274181"/>
            <a:ext cx="2752725" cy="1666875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540" y="2121088"/>
            <a:ext cx="2657475" cy="1724025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7492" y="4104153"/>
            <a:ext cx="2466975" cy="184785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09824" y="2162952"/>
            <a:ext cx="2343150" cy="1952625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60327" y="4362554"/>
            <a:ext cx="2842145" cy="1892869"/>
          </a:xfrm>
          <a:prstGeom prst="rect">
            <a:avLst/>
          </a:prstGeom>
        </p:spPr>
      </p:pic>
      <p:sp>
        <p:nvSpPr>
          <p:cNvPr id="10" name="pole tekstowe 9"/>
          <p:cNvSpPr txBox="1"/>
          <p:nvPr/>
        </p:nvSpPr>
        <p:spPr>
          <a:xfrm>
            <a:off x="680321" y="5952003"/>
            <a:ext cx="78664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Sono </a:t>
            </a:r>
            <a:r>
              <a:rPr lang="pl-PL" dirty="0" err="1"/>
              <a:t>famosi</a:t>
            </a:r>
            <a:r>
              <a:rPr lang="pl-PL" dirty="0"/>
              <a:t> i </a:t>
            </a:r>
            <a:r>
              <a:rPr lang="pl-PL" dirty="0" err="1"/>
              <a:t>dolci</a:t>
            </a:r>
            <a:r>
              <a:rPr lang="pl-PL" dirty="0"/>
              <a:t> </a:t>
            </a:r>
            <a:r>
              <a:rPr lang="pl-PL" dirty="0" err="1"/>
              <a:t>siciliani</a:t>
            </a:r>
            <a:r>
              <a:rPr lang="pl-PL" dirty="0"/>
              <a:t> : la </a:t>
            </a:r>
            <a:r>
              <a:rPr lang="pl-PL" dirty="0" err="1"/>
              <a:t>cassata</a:t>
            </a:r>
            <a:r>
              <a:rPr lang="pl-PL" dirty="0"/>
              <a:t> e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dirty="0" err="1"/>
              <a:t>cannolo</a:t>
            </a:r>
            <a:r>
              <a:rPr lang="pl-PL" dirty="0"/>
              <a:t>. È </a:t>
            </a:r>
            <a:r>
              <a:rPr lang="pl-PL" dirty="0" err="1"/>
              <a:t>buonissima</a:t>
            </a:r>
            <a:r>
              <a:rPr lang="pl-PL" dirty="0"/>
              <a:t> la</a:t>
            </a:r>
          </a:p>
          <a:p>
            <a:r>
              <a:rPr lang="pl-PL" dirty="0" err="1"/>
              <a:t>granita</a:t>
            </a:r>
            <a:r>
              <a:rPr lang="pl-PL" dirty="0"/>
              <a:t> </a:t>
            </a:r>
            <a:r>
              <a:rPr lang="pl-PL" dirty="0" err="1"/>
              <a:t>siciliana</a:t>
            </a:r>
            <a:r>
              <a:rPr lang="pl-PL" dirty="0"/>
              <a:t>, al </a:t>
            </a:r>
            <a:r>
              <a:rPr lang="pl-PL" dirty="0" err="1"/>
              <a:t>limone</a:t>
            </a:r>
            <a:r>
              <a:rPr lang="pl-PL" dirty="0"/>
              <a:t> o al </a:t>
            </a:r>
            <a:r>
              <a:rPr lang="pl-PL" dirty="0" err="1"/>
              <a:t>caffè.È</a:t>
            </a:r>
            <a:r>
              <a:rPr lang="pl-PL" dirty="0"/>
              <a:t> </a:t>
            </a:r>
            <a:r>
              <a:rPr lang="pl-PL" dirty="0" err="1"/>
              <a:t>acqua</a:t>
            </a:r>
            <a:r>
              <a:rPr lang="pl-PL" dirty="0"/>
              <a:t> </a:t>
            </a:r>
            <a:r>
              <a:rPr lang="pl-PL" dirty="0" err="1"/>
              <a:t>ghiacciata</a:t>
            </a:r>
            <a:r>
              <a:rPr lang="pl-PL" dirty="0"/>
              <a:t> con </a:t>
            </a:r>
            <a:r>
              <a:rPr lang="pl-PL" dirty="0" err="1"/>
              <a:t>succo</a:t>
            </a:r>
            <a:r>
              <a:rPr lang="pl-PL" dirty="0"/>
              <a:t>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389635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Vini</a:t>
            </a:r>
            <a:r>
              <a:rPr lang="pl-PL" dirty="0"/>
              <a:t> </a:t>
            </a:r>
            <a:r>
              <a:rPr lang="pl-PL" dirty="0" err="1"/>
              <a:t>siciliani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27521" y="3086100"/>
            <a:ext cx="2057400" cy="2219325"/>
          </a:xfr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44171"/>
            <a:ext cx="4507016" cy="3780547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3008" y="1905000"/>
            <a:ext cx="1933575" cy="23622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7307" y="3938155"/>
            <a:ext cx="3333750" cy="2324100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477838" y="6262255"/>
            <a:ext cx="11537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I </a:t>
            </a:r>
            <a:r>
              <a:rPr lang="pl-PL" dirty="0" err="1"/>
              <a:t>vini</a:t>
            </a:r>
            <a:r>
              <a:rPr lang="pl-PL" dirty="0"/>
              <a:t> </a:t>
            </a:r>
            <a:r>
              <a:rPr lang="pl-PL" dirty="0" err="1"/>
              <a:t>siciliani</a:t>
            </a:r>
            <a:r>
              <a:rPr lang="pl-PL" dirty="0"/>
              <a:t> </a:t>
            </a:r>
            <a:r>
              <a:rPr lang="pl-PL" dirty="0" err="1"/>
              <a:t>famosi</a:t>
            </a:r>
            <a:r>
              <a:rPr lang="pl-PL" dirty="0"/>
              <a:t> sono : </a:t>
            </a:r>
            <a:r>
              <a:rPr lang="pl-PL" dirty="0" err="1"/>
              <a:t>il</a:t>
            </a:r>
            <a:r>
              <a:rPr lang="pl-PL" dirty="0"/>
              <a:t> Nero </a:t>
            </a:r>
            <a:r>
              <a:rPr lang="pl-PL" dirty="0" err="1"/>
              <a:t>d’Avola</a:t>
            </a:r>
            <a:r>
              <a:rPr lang="pl-PL" dirty="0"/>
              <a:t>, </a:t>
            </a:r>
            <a:r>
              <a:rPr lang="pl-PL" dirty="0" err="1"/>
              <a:t>vino</a:t>
            </a:r>
            <a:r>
              <a:rPr lang="pl-PL" dirty="0"/>
              <a:t> </a:t>
            </a:r>
            <a:r>
              <a:rPr lang="pl-PL" dirty="0" err="1"/>
              <a:t>rosso</a:t>
            </a:r>
            <a:r>
              <a:rPr lang="pl-PL" dirty="0"/>
              <a:t>, </a:t>
            </a:r>
            <a:r>
              <a:rPr lang="pl-PL" dirty="0" err="1"/>
              <a:t>Zibibbo</a:t>
            </a:r>
            <a:r>
              <a:rPr lang="pl-PL" dirty="0"/>
              <a:t>, </a:t>
            </a:r>
            <a:r>
              <a:rPr lang="pl-PL" dirty="0" err="1"/>
              <a:t>vino</a:t>
            </a:r>
            <a:r>
              <a:rPr lang="pl-PL" dirty="0"/>
              <a:t> </a:t>
            </a:r>
            <a:r>
              <a:rPr lang="pl-PL" dirty="0" err="1"/>
              <a:t>bianco</a:t>
            </a:r>
            <a:r>
              <a:rPr lang="pl-PL" dirty="0"/>
              <a:t> dolce e </a:t>
            </a:r>
            <a:r>
              <a:rPr lang="pl-PL" dirty="0" err="1"/>
              <a:t>il</a:t>
            </a:r>
            <a:r>
              <a:rPr lang="pl-PL" dirty="0"/>
              <a:t> Marsala, </a:t>
            </a:r>
            <a:r>
              <a:rPr lang="pl-PL" dirty="0" err="1"/>
              <a:t>vino</a:t>
            </a:r>
            <a:r>
              <a:rPr lang="pl-PL" dirty="0"/>
              <a:t> </a:t>
            </a:r>
            <a:r>
              <a:rPr lang="pl-PL" dirty="0" err="1"/>
              <a:t>liquoroso</a:t>
            </a:r>
            <a:r>
              <a:rPr lang="pl-PL" dirty="0"/>
              <a:t> </a:t>
            </a:r>
          </a:p>
          <a:p>
            <a:r>
              <a:rPr lang="pl-PL" dirty="0"/>
              <a:t>dolce.</a:t>
            </a: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92651" y="1944171"/>
            <a:ext cx="2118838" cy="2118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6664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Formaggio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0321" y="2358887"/>
            <a:ext cx="9613861" cy="3577302"/>
          </a:xfrm>
        </p:spPr>
        <p:txBody>
          <a:bodyPr>
            <a:normAutofit lnSpcReduction="10000"/>
          </a:bodyPr>
          <a:lstStyle/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r>
              <a:rPr lang="pl-PL" sz="2000" dirty="0"/>
              <a:t>La ricotta è </a:t>
            </a:r>
            <a:r>
              <a:rPr lang="pl-PL" sz="2000" dirty="0" err="1"/>
              <a:t>un</a:t>
            </a:r>
            <a:r>
              <a:rPr lang="pl-PL" sz="2000" dirty="0"/>
              <a:t> </a:t>
            </a:r>
            <a:r>
              <a:rPr lang="pl-PL" sz="2000" dirty="0" err="1"/>
              <a:t>formaggio</a:t>
            </a:r>
            <a:r>
              <a:rPr lang="pl-PL" sz="2000" dirty="0"/>
              <a:t> di </a:t>
            </a:r>
            <a:r>
              <a:rPr lang="pl-PL" sz="2000" dirty="0" err="1"/>
              <a:t>vacca</a:t>
            </a:r>
            <a:r>
              <a:rPr lang="pl-PL" sz="2000" dirty="0"/>
              <a:t>, di </a:t>
            </a:r>
            <a:r>
              <a:rPr lang="pl-PL" sz="2000" dirty="0" err="1"/>
              <a:t>pecora</a:t>
            </a:r>
            <a:r>
              <a:rPr lang="pl-PL" sz="2000" dirty="0"/>
              <a:t>, di </a:t>
            </a:r>
            <a:r>
              <a:rPr lang="pl-PL" sz="2000" dirty="0" err="1"/>
              <a:t>capra</a:t>
            </a:r>
            <a:r>
              <a:rPr lang="pl-PL" sz="2000" dirty="0"/>
              <a:t> o di </a:t>
            </a:r>
            <a:r>
              <a:rPr lang="pl-PL" sz="2000" dirty="0" err="1"/>
              <a:t>bufala</a:t>
            </a:r>
            <a:r>
              <a:rPr lang="pl-PL" sz="2000" dirty="0"/>
              <a:t>.</a:t>
            </a:r>
            <a:r>
              <a:rPr lang="it-IT" sz="2000" dirty="0"/>
              <a:t>Viene prodott</a:t>
            </a:r>
            <a:r>
              <a:rPr lang="pl-PL" sz="2000" dirty="0"/>
              <a:t>o</a:t>
            </a:r>
            <a:r>
              <a:rPr lang="it-IT" sz="2000" dirty="0"/>
              <a:t> in tutta Italia</a:t>
            </a:r>
            <a:r>
              <a:rPr lang="pl-PL" sz="2000" dirty="0"/>
              <a:t>, </a:t>
            </a:r>
            <a:r>
              <a:rPr lang="it-IT" sz="2000" dirty="0"/>
              <a:t>in particolare</a:t>
            </a:r>
            <a:r>
              <a:rPr lang="pl-PL" sz="2000" dirty="0"/>
              <a:t> </a:t>
            </a:r>
            <a:r>
              <a:rPr lang="it-IT" sz="2000" dirty="0"/>
              <a:t>in </a:t>
            </a:r>
            <a:r>
              <a:rPr lang="it-IT" sz="2000" dirty="0">
                <a:hlinkClick r:id="rId2" tooltip="Sardegna"/>
              </a:rPr>
              <a:t>Sardegna</a:t>
            </a:r>
            <a:r>
              <a:rPr lang="it-IT" sz="2000" dirty="0"/>
              <a:t>, </a:t>
            </a:r>
            <a:r>
              <a:rPr lang="it-IT" sz="2000" dirty="0">
                <a:hlinkClick r:id="rId3" tooltip="Sicilia"/>
              </a:rPr>
              <a:t>Sicilia</a:t>
            </a:r>
            <a:r>
              <a:rPr lang="it-IT" sz="2000" dirty="0"/>
              <a:t>,</a:t>
            </a:r>
            <a:r>
              <a:rPr lang="it-IT" sz="2000" dirty="0">
                <a:hlinkClick r:id="rId4" tooltip="Basilicata"/>
              </a:rPr>
              <a:t>Basilicata</a:t>
            </a:r>
            <a:r>
              <a:rPr lang="it-IT" sz="2000" dirty="0"/>
              <a:t>, </a:t>
            </a:r>
            <a:r>
              <a:rPr lang="it-IT" sz="2000" dirty="0">
                <a:hlinkClick r:id="rId5" tooltip="Abruzzo"/>
              </a:rPr>
              <a:t>Abruzzo</a:t>
            </a:r>
            <a:r>
              <a:rPr lang="it-IT" sz="2000" dirty="0"/>
              <a:t>, </a:t>
            </a:r>
            <a:r>
              <a:rPr lang="it-IT" sz="2000" dirty="0">
                <a:hlinkClick r:id="rId6" tooltip="Puglia"/>
              </a:rPr>
              <a:t>Puglia</a:t>
            </a:r>
            <a:r>
              <a:rPr lang="it-IT" sz="2000" dirty="0"/>
              <a:t>, </a:t>
            </a:r>
            <a:r>
              <a:rPr lang="it-IT" sz="2000" dirty="0">
                <a:hlinkClick r:id="rId7" tooltip="Campania"/>
              </a:rPr>
              <a:t>Campania</a:t>
            </a:r>
            <a:r>
              <a:rPr lang="it-IT" sz="2000" dirty="0"/>
              <a:t> e </a:t>
            </a:r>
            <a:endParaRPr lang="pl-PL" sz="2000" dirty="0"/>
          </a:p>
          <a:p>
            <a:pPr marL="0" indent="0">
              <a:buNone/>
            </a:pPr>
            <a:r>
              <a:rPr lang="pl-PL" sz="2000" dirty="0"/>
              <a:t>Calabria.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8383" y="2142539"/>
            <a:ext cx="4282790" cy="188797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63940" y="2423513"/>
            <a:ext cx="2657475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7567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Pasta</a:t>
            </a:r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417" y="2143369"/>
            <a:ext cx="4473565" cy="3248863"/>
          </a:xfr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6909" y="2143369"/>
            <a:ext cx="3173542" cy="3173542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4494" y="2143369"/>
            <a:ext cx="2619375" cy="1743075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1168" y="4067303"/>
            <a:ext cx="2486025" cy="1838325"/>
          </a:xfrm>
          <a:prstGeom prst="rect">
            <a:avLst/>
          </a:prstGeom>
        </p:spPr>
      </p:pic>
      <p:sp>
        <p:nvSpPr>
          <p:cNvPr id="9" name="Prostokąt 8"/>
          <p:cNvSpPr/>
          <p:nvPr/>
        </p:nvSpPr>
        <p:spPr>
          <a:xfrm>
            <a:off x="3075709" y="5701435"/>
            <a:ext cx="60682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0000"/>
                </a:solidFill>
                <a:latin typeface="OpenSans"/>
              </a:rPr>
              <a:t>Fantasia italica! - 129 tipi di pasta - In Italia 179 pastifici per 3,9 milioni di tonnellate</a:t>
            </a:r>
            <a:r>
              <a:rPr lang="pl-PL" dirty="0">
                <a:solidFill>
                  <a:srgbClr val="000000"/>
                </a:solidFill>
                <a:latin typeface="OpenSans"/>
              </a:rPr>
              <a:t>….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397986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2755" y="2083548"/>
            <a:ext cx="5864225" cy="3902375"/>
          </a:xfr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7705" y="2083548"/>
            <a:ext cx="3477057" cy="2492984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8582" y="4118263"/>
            <a:ext cx="2600757" cy="2600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712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074" y="2055446"/>
            <a:ext cx="6218914" cy="3598863"/>
          </a:xfrm>
        </p:spPr>
      </p:pic>
      <p:sp>
        <p:nvSpPr>
          <p:cNvPr id="5" name="pole tekstowe 4"/>
          <p:cNvSpPr txBox="1"/>
          <p:nvPr/>
        </p:nvSpPr>
        <p:spPr>
          <a:xfrm>
            <a:off x="1440872" y="5875587"/>
            <a:ext cx="8853309" cy="646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 A </a:t>
            </a:r>
            <a:r>
              <a:rPr lang="pl-PL" dirty="0" err="1"/>
              <a:t>volte</a:t>
            </a:r>
            <a:r>
              <a:rPr lang="pl-PL" dirty="0"/>
              <a:t> </a:t>
            </a:r>
            <a:r>
              <a:rPr lang="pl-PL" dirty="0" err="1"/>
              <a:t>prendono</a:t>
            </a:r>
            <a:r>
              <a:rPr lang="pl-PL" dirty="0"/>
              <a:t> le </a:t>
            </a:r>
            <a:r>
              <a:rPr lang="pl-PL" dirty="0" err="1"/>
              <a:t>fette</a:t>
            </a:r>
            <a:r>
              <a:rPr lang="pl-PL" dirty="0"/>
              <a:t> </a:t>
            </a:r>
            <a:r>
              <a:rPr lang="pl-PL" dirty="0" err="1"/>
              <a:t>biscottate</a:t>
            </a:r>
            <a:r>
              <a:rPr lang="pl-PL" dirty="0"/>
              <a:t> con la </a:t>
            </a:r>
            <a:r>
              <a:rPr lang="pl-PL" dirty="0" err="1"/>
              <a:t>marmellata</a:t>
            </a:r>
            <a:r>
              <a:rPr lang="pl-PL" dirty="0"/>
              <a:t> o con </a:t>
            </a:r>
            <a:r>
              <a:rPr lang="pl-PL" dirty="0" err="1"/>
              <a:t>il</a:t>
            </a:r>
            <a:r>
              <a:rPr lang="pl-PL" dirty="0"/>
              <a:t> miele e </a:t>
            </a:r>
            <a:r>
              <a:rPr lang="pl-PL" dirty="0" err="1"/>
              <a:t>bevono</a:t>
            </a:r>
            <a:r>
              <a:rPr lang="pl-PL" dirty="0"/>
              <a:t>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dirty="0" err="1"/>
              <a:t>succo</a:t>
            </a:r>
            <a:r>
              <a:rPr lang="pl-PL" dirty="0"/>
              <a:t> </a:t>
            </a:r>
            <a:r>
              <a:rPr lang="pl-PL" dirty="0" err="1"/>
              <a:t>d’arancia</a:t>
            </a:r>
            <a:r>
              <a:rPr lang="pl-PL" dirty="0"/>
              <a:t> o di </a:t>
            </a:r>
            <a:r>
              <a:rPr lang="pl-PL" dirty="0" err="1"/>
              <a:t>pompelmo</a:t>
            </a:r>
            <a:r>
              <a:rPr lang="pl-PL" dirty="0"/>
              <a:t>.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V="1">
            <a:off x="7156172" y="2419812"/>
            <a:ext cx="4827791" cy="2870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692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Pranzo</a:t>
            </a:r>
            <a:r>
              <a:rPr lang="pl-PL" dirty="0"/>
              <a:t> </a:t>
            </a:r>
            <a:r>
              <a:rPr lang="pl-PL" dirty="0" err="1"/>
              <a:t>all’italiana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0800000" flipV="1">
            <a:off x="331305" y="2145393"/>
            <a:ext cx="4310614" cy="3175376"/>
          </a:xfrm>
        </p:spPr>
      </p:pic>
      <p:sp>
        <p:nvSpPr>
          <p:cNvPr id="5" name="pole tekstowe 4"/>
          <p:cNvSpPr txBox="1"/>
          <p:nvPr/>
        </p:nvSpPr>
        <p:spPr>
          <a:xfrm>
            <a:off x="331304" y="5817704"/>
            <a:ext cx="107607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A </a:t>
            </a:r>
            <a:r>
              <a:rPr lang="pl-PL" dirty="0" err="1"/>
              <a:t>pranzo</a:t>
            </a:r>
            <a:r>
              <a:rPr lang="pl-PL" dirty="0"/>
              <a:t> </a:t>
            </a:r>
            <a:r>
              <a:rPr lang="pl-PL" dirty="0" err="1"/>
              <a:t>gli</a:t>
            </a:r>
            <a:r>
              <a:rPr lang="pl-PL" dirty="0"/>
              <a:t> </a:t>
            </a:r>
            <a:r>
              <a:rPr lang="pl-PL" dirty="0" err="1"/>
              <a:t>italiani</a:t>
            </a:r>
            <a:r>
              <a:rPr lang="pl-PL" dirty="0"/>
              <a:t> </a:t>
            </a:r>
            <a:r>
              <a:rPr lang="pl-PL" dirty="0" err="1"/>
              <a:t>mangiano</a:t>
            </a:r>
            <a:r>
              <a:rPr lang="pl-PL" dirty="0"/>
              <a:t> la pasta. La </a:t>
            </a:r>
            <a:r>
              <a:rPr lang="pl-PL" dirty="0" err="1"/>
              <a:t>più</a:t>
            </a:r>
            <a:r>
              <a:rPr lang="pl-PL" dirty="0"/>
              <a:t> semplice da </a:t>
            </a:r>
            <a:r>
              <a:rPr lang="pl-PL" dirty="0" err="1"/>
              <a:t>fare</a:t>
            </a:r>
            <a:r>
              <a:rPr lang="pl-PL" dirty="0"/>
              <a:t> è la </a:t>
            </a:r>
            <a:r>
              <a:rPr lang="pl-PL" dirty="0" err="1"/>
              <a:t>pastasciutta</a:t>
            </a:r>
            <a:r>
              <a:rPr lang="pl-PL" dirty="0"/>
              <a:t>. </a:t>
            </a:r>
            <a:r>
              <a:rPr lang="pl-PL" dirty="0" err="1"/>
              <a:t>Prendono</a:t>
            </a:r>
            <a:r>
              <a:rPr lang="pl-PL" dirty="0"/>
              <a:t> </a:t>
            </a:r>
            <a:r>
              <a:rPr lang="pl-PL" dirty="0" err="1"/>
              <a:t>anche</a:t>
            </a:r>
            <a:r>
              <a:rPr lang="pl-PL" dirty="0"/>
              <a:t> la pizza al </a:t>
            </a:r>
            <a:r>
              <a:rPr lang="pl-PL" dirty="0" err="1"/>
              <a:t>taglio</a:t>
            </a:r>
            <a:r>
              <a:rPr lang="pl-PL" dirty="0"/>
              <a:t> </a:t>
            </a:r>
            <a:r>
              <a:rPr lang="pl-PL" dirty="0" err="1"/>
              <a:t>oppure</a:t>
            </a:r>
            <a:r>
              <a:rPr lang="pl-PL" dirty="0"/>
              <a:t> le </a:t>
            </a:r>
            <a:r>
              <a:rPr lang="pl-PL" dirty="0" err="1"/>
              <a:t>lasagne</a:t>
            </a:r>
            <a:r>
              <a:rPr lang="pl-PL" dirty="0"/>
              <a:t> o </a:t>
            </a:r>
            <a:r>
              <a:rPr lang="pl-PL" dirty="0" err="1"/>
              <a:t>il</a:t>
            </a:r>
            <a:r>
              <a:rPr lang="pl-PL" dirty="0"/>
              <a:t> risotto. </a:t>
            </a:r>
            <a:r>
              <a:rPr lang="pl-PL" dirty="0" err="1"/>
              <a:t>Bevono</a:t>
            </a:r>
            <a:r>
              <a:rPr lang="pl-PL" dirty="0"/>
              <a:t> </a:t>
            </a:r>
            <a:r>
              <a:rPr lang="pl-PL" dirty="0" err="1"/>
              <a:t>acqua</a:t>
            </a:r>
            <a:r>
              <a:rPr lang="pl-PL" dirty="0"/>
              <a:t> o </a:t>
            </a:r>
            <a:r>
              <a:rPr lang="pl-PL" dirty="0" err="1"/>
              <a:t>vino</a:t>
            </a:r>
            <a:r>
              <a:rPr lang="pl-PL" dirty="0"/>
              <a:t> </a:t>
            </a:r>
            <a:r>
              <a:rPr lang="pl-PL" dirty="0" err="1"/>
              <a:t>rosso</a:t>
            </a:r>
            <a:r>
              <a:rPr lang="pl-PL" dirty="0"/>
              <a:t>.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7598" y="2082859"/>
            <a:ext cx="2619375" cy="1743075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8073" y="3950281"/>
            <a:ext cx="2628900" cy="1743075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3581" y="2048209"/>
            <a:ext cx="3090655" cy="2314283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8425" y="4103204"/>
            <a:ext cx="2657475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291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Dessert</a:t>
            </a:r>
            <a:endParaRPr lang="pl-PL" dirty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943" y="2215904"/>
            <a:ext cx="3231160" cy="2011854"/>
          </a:xfrm>
        </p:spPr>
      </p:pic>
      <p:sp>
        <p:nvSpPr>
          <p:cNvPr id="4" name="pole tekstowe 3"/>
          <p:cNvSpPr txBox="1"/>
          <p:nvPr/>
        </p:nvSpPr>
        <p:spPr>
          <a:xfrm>
            <a:off x="680322" y="6122504"/>
            <a:ext cx="9613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/>
              <a:t>Dopo</a:t>
            </a:r>
            <a:r>
              <a:rPr lang="pl-PL" dirty="0"/>
              <a:t> </a:t>
            </a:r>
            <a:r>
              <a:rPr lang="pl-PL" dirty="0" err="1"/>
              <a:t>pranzo</a:t>
            </a:r>
            <a:r>
              <a:rPr lang="pl-PL" dirty="0"/>
              <a:t> </a:t>
            </a:r>
            <a:r>
              <a:rPr lang="pl-PL" dirty="0" err="1"/>
              <a:t>gli</a:t>
            </a:r>
            <a:r>
              <a:rPr lang="pl-PL" dirty="0"/>
              <a:t> </a:t>
            </a:r>
            <a:r>
              <a:rPr lang="pl-PL" dirty="0" err="1"/>
              <a:t>italiani</a:t>
            </a:r>
            <a:r>
              <a:rPr lang="pl-PL" dirty="0"/>
              <a:t> </a:t>
            </a:r>
            <a:r>
              <a:rPr lang="pl-PL" dirty="0" err="1"/>
              <a:t>prendono</a:t>
            </a:r>
            <a:r>
              <a:rPr lang="pl-PL" dirty="0"/>
              <a:t> </a:t>
            </a:r>
            <a:r>
              <a:rPr lang="pl-PL" dirty="0" err="1"/>
              <a:t>un</a:t>
            </a:r>
            <a:r>
              <a:rPr lang="pl-PL" dirty="0"/>
              <a:t> dolce, la </a:t>
            </a:r>
            <a:r>
              <a:rPr lang="pl-PL" dirty="0" err="1"/>
              <a:t>frutta</a:t>
            </a:r>
            <a:r>
              <a:rPr lang="pl-PL" dirty="0"/>
              <a:t> e </a:t>
            </a:r>
            <a:r>
              <a:rPr lang="pl-PL" dirty="0" err="1"/>
              <a:t>bevono</a:t>
            </a:r>
            <a:r>
              <a:rPr lang="pl-PL" dirty="0"/>
              <a:t> </a:t>
            </a:r>
            <a:r>
              <a:rPr lang="pl-PL" dirty="0" err="1"/>
              <a:t>un</a:t>
            </a:r>
            <a:r>
              <a:rPr lang="pl-PL" dirty="0"/>
              <a:t> espresso </a:t>
            </a:r>
            <a:r>
              <a:rPr lang="pl-PL" dirty="0" err="1"/>
              <a:t>oppure</a:t>
            </a:r>
            <a:r>
              <a:rPr lang="pl-PL" dirty="0"/>
              <a:t> la grappa.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2612" y="2215904"/>
            <a:ext cx="1066800" cy="38100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4462" y="2119312"/>
            <a:ext cx="1743075" cy="2619375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537" y="2206379"/>
            <a:ext cx="2381250" cy="1914525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64458" y="3835766"/>
            <a:ext cx="3301145" cy="220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207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Cena </a:t>
            </a:r>
            <a:r>
              <a:rPr lang="pl-PL" dirty="0" err="1"/>
              <a:t>all’italiana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97078" y="2292169"/>
            <a:ext cx="4694922" cy="3260363"/>
          </a:xfrm>
        </p:spPr>
      </p:pic>
      <p:sp>
        <p:nvSpPr>
          <p:cNvPr id="6" name="pole tekstowe 5"/>
          <p:cNvSpPr txBox="1"/>
          <p:nvPr/>
        </p:nvSpPr>
        <p:spPr>
          <a:xfrm flipH="1">
            <a:off x="556182" y="5883965"/>
            <a:ext cx="11065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A cena per primo </a:t>
            </a:r>
            <a:r>
              <a:rPr lang="pl-PL" dirty="0" err="1"/>
              <a:t>gli</a:t>
            </a:r>
            <a:r>
              <a:rPr lang="pl-PL" dirty="0"/>
              <a:t> </a:t>
            </a:r>
            <a:r>
              <a:rPr lang="pl-PL" dirty="0" err="1"/>
              <a:t>italiani</a:t>
            </a:r>
            <a:r>
              <a:rPr lang="pl-PL" dirty="0"/>
              <a:t> </a:t>
            </a:r>
            <a:r>
              <a:rPr lang="pl-PL" dirty="0" err="1"/>
              <a:t>mangiano</a:t>
            </a:r>
            <a:r>
              <a:rPr lang="pl-PL" dirty="0"/>
              <a:t> la pasta, </a:t>
            </a:r>
            <a:r>
              <a:rPr lang="pl-PL" dirty="0" err="1"/>
              <a:t>il</a:t>
            </a:r>
            <a:r>
              <a:rPr lang="pl-PL" dirty="0"/>
              <a:t> risotto </a:t>
            </a:r>
            <a:r>
              <a:rPr lang="pl-PL" dirty="0" err="1"/>
              <a:t>oppure</a:t>
            </a:r>
            <a:r>
              <a:rPr lang="pl-PL" dirty="0"/>
              <a:t> la </a:t>
            </a:r>
            <a:r>
              <a:rPr lang="pl-PL" dirty="0" err="1"/>
              <a:t>minestra</a:t>
            </a:r>
            <a:r>
              <a:rPr lang="pl-PL" dirty="0"/>
              <a:t> (in </a:t>
            </a:r>
            <a:r>
              <a:rPr lang="pl-PL" dirty="0" err="1"/>
              <a:t>inverno</a:t>
            </a:r>
            <a:r>
              <a:rPr lang="pl-PL" dirty="0"/>
              <a:t>). Per secondo </a:t>
            </a:r>
            <a:r>
              <a:rPr lang="pl-PL" dirty="0" err="1"/>
              <a:t>prendono</a:t>
            </a:r>
            <a:r>
              <a:rPr lang="pl-PL" dirty="0"/>
              <a:t> la </a:t>
            </a:r>
            <a:r>
              <a:rPr lang="pl-PL" dirty="0" err="1"/>
              <a:t>carne</a:t>
            </a:r>
            <a:r>
              <a:rPr lang="pl-PL" dirty="0"/>
              <a:t> o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dirty="0" err="1"/>
              <a:t>pesce</a:t>
            </a:r>
            <a:r>
              <a:rPr lang="pl-PL" dirty="0"/>
              <a:t> e </a:t>
            </a:r>
            <a:r>
              <a:rPr lang="pl-PL" dirty="0" err="1"/>
              <a:t>un</a:t>
            </a:r>
            <a:r>
              <a:rPr lang="pl-PL" dirty="0"/>
              <a:t> </a:t>
            </a:r>
            <a:r>
              <a:rPr lang="pl-PL" dirty="0" err="1"/>
              <a:t>contorno</a:t>
            </a:r>
            <a:r>
              <a:rPr lang="pl-PL" dirty="0"/>
              <a:t> di </a:t>
            </a:r>
            <a:r>
              <a:rPr lang="pl-PL" dirty="0" err="1"/>
              <a:t>verdura</a:t>
            </a:r>
            <a:r>
              <a:rPr lang="pl-PL" dirty="0"/>
              <a:t>.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8069" y="2017351"/>
            <a:ext cx="2865120" cy="190500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553" y="2105420"/>
            <a:ext cx="3359956" cy="220917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7183" y="2969851"/>
            <a:ext cx="4030837" cy="271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449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Bevande</a:t>
            </a:r>
            <a:r>
              <a:rPr lang="pl-PL" dirty="0"/>
              <a:t> </a:t>
            </a: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43212" y="2608089"/>
            <a:ext cx="1790700" cy="2552700"/>
          </a:xfr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6486" y="2467854"/>
            <a:ext cx="2533650" cy="180975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4750" y="2586891"/>
            <a:ext cx="3897036" cy="3897036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1285461" y="5658678"/>
            <a:ext cx="92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Il </a:t>
            </a:r>
            <a:r>
              <a:rPr lang="pl-PL" dirty="0" err="1"/>
              <a:t>vino</a:t>
            </a:r>
            <a:r>
              <a:rPr lang="pl-PL" dirty="0"/>
              <a:t> </a:t>
            </a:r>
            <a:r>
              <a:rPr lang="pl-PL" dirty="0" err="1"/>
              <a:t>rosso</a:t>
            </a:r>
            <a:r>
              <a:rPr lang="pl-PL" dirty="0"/>
              <a:t> e </a:t>
            </a:r>
            <a:r>
              <a:rPr lang="pl-PL" dirty="0" err="1"/>
              <a:t>l’acqua</a:t>
            </a:r>
            <a:r>
              <a:rPr lang="pl-PL" dirty="0"/>
              <a:t> minerale </a:t>
            </a:r>
            <a:r>
              <a:rPr lang="pl-PL" dirty="0" err="1"/>
              <a:t>naturale</a:t>
            </a:r>
            <a:r>
              <a:rPr lang="pl-PL" dirty="0"/>
              <a:t> </a:t>
            </a:r>
            <a:r>
              <a:rPr lang="pl-PL" dirty="0" err="1"/>
              <a:t>accompagnano</a:t>
            </a:r>
            <a:r>
              <a:rPr lang="pl-PL" dirty="0"/>
              <a:t> i </a:t>
            </a:r>
            <a:r>
              <a:rPr lang="pl-PL" dirty="0" err="1"/>
              <a:t>piatti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16196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Cibi</a:t>
            </a:r>
            <a:r>
              <a:rPr lang="pl-PL" dirty="0"/>
              <a:t> </a:t>
            </a:r>
            <a:r>
              <a:rPr lang="pl-PL" dirty="0" err="1"/>
              <a:t>condimentum</a:t>
            </a:r>
            <a:r>
              <a:rPr lang="pl-PL" dirty="0"/>
              <a:t> </a:t>
            </a:r>
            <a:r>
              <a:rPr lang="pl-PL" dirty="0" err="1"/>
              <a:t>esse</a:t>
            </a:r>
            <a:r>
              <a:rPr lang="pl-PL" dirty="0"/>
              <a:t> </a:t>
            </a:r>
            <a:r>
              <a:rPr lang="pl-PL" dirty="0" err="1"/>
              <a:t>famem</a:t>
            </a:r>
            <a:br>
              <a:rPr lang="pl-PL" dirty="0"/>
            </a:br>
            <a:r>
              <a:rPr lang="pl-PL" dirty="0"/>
              <a:t>La </a:t>
            </a:r>
            <a:r>
              <a:rPr lang="pl-PL" dirty="0" err="1"/>
              <a:t>fame</a:t>
            </a:r>
            <a:r>
              <a:rPr lang="pl-PL" dirty="0"/>
              <a:t> è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dirty="0" err="1"/>
              <a:t>condimento</a:t>
            </a:r>
            <a:r>
              <a:rPr lang="pl-PL" dirty="0"/>
              <a:t> del </a:t>
            </a:r>
            <a:r>
              <a:rPr lang="pl-PL" dirty="0" err="1"/>
              <a:t>cibo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3930" y="2042172"/>
            <a:ext cx="5804453" cy="4815828"/>
          </a:xfrm>
        </p:spPr>
      </p:pic>
    </p:spTree>
    <p:extLst>
      <p:ext uri="{BB962C8B-B14F-4D97-AF65-F5344CB8AC3E}">
        <p14:creationId xmlns:p14="http://schemas.microsoft.com/office/powerpoint/2010/main" val="4267029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Cosa </a:t>
            </a:r>
            <a:r>
              <a:rPr lang="pl-PL" dirty="0" err="1"/>
              <a:t>mangiano</a:t>
            </a:r>
            <a:r>
              <a:rPr lang="pl-PL" dirty="0"/>
              <a:t> </a:t>
            </a:r>
            <a:r>
              <a:rPr lang="pl-PL" dirty="0" err="1"/>
              <a:t>gli</a:t>
            </a:r>
            <a:r>
              <a:rPr lang="pl-PL" dirty="0"/>
              <a:t> </a:t>
            </a:r>
            <a:r>
              <a:rPr lang="pl-PL" dirty="0" err="1"/>
              <a:t>italiani</a:t>
            </a:r>
            <a:r>
              <a:rPr lang="pl-PL" dirty="0"/>
              <a:t> del </a:t>
            </a:r>
            <a:r>
              <a:rPr lang="pl-PL" dirty="0" err="1"/>
              <a:t>Nord</a:t>
            </a:r>
            <a:r>
              <a:rPr lang="pl-PL" dirty="0"/>
              <a:t>?</a:t>
            </a:r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568" y="2459093"/>
            <a:ext cx="1962196" cy="2342371"/>
          </a:xfr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5476" y="2843852"/>
            <a:ext cx="3810000" cy="1714500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789709" y="5568038"/>
            <a:ext cx="114186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In Lombardia si </a:t>
            </a:r>
            <a:r>
              <a:rPr lang="pl-PL" dirty="0" err="1"/>
              <a:t>mangiano</a:t>
            </a:r>
            <a:r>
              <a:rPr lang="pl-PL" dirty="0"/>
              <a:t> i </a:t>
            </a:r>
            <a:r>
              <a:rPr lang="pl-PL" dirty="0" err="1"/>
              <a:t>bruscitti</a:t>
            </a:r>
            <a:r>
              <a:rPr lang="pl-PL" dirty="0"/>
              <a:t> (</a:t>
            </a:r>
            <a:r>
              <a:rPr lang="pl-PL" dirty="0" err="1"/>
              <a:t>carne</a:t>
            </a:r>
            <a:r>
              <a:rPr lang="pl-PL" dirty="0"/>
              <a:t> </a:t>
            </a:r>
            <a:r>
              <a:rPr lang="pl-PL" dirty="0" err="1"/>
              <a:t>macinata</a:t>
            </a:r>
            <a:r>
              <a:rPr lang="pl-PL" dirty="0"/>
              <a:t> con le </a:t>
            </a:r>
            <a:r>
              <a:rPr lang="pl-PL" dirty="0" err="1"/>
              <a:t>carote</a:t>
            </a:r>
            <a:r>
              <a:rPr lang="pl-PL" dirty="0"/>
              <a:t> e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dirty="0" err="1"/>
              <a:t>sedano</a:t>
            </a:r>
            <a:r>
              <a:rPr lang="pl-PL" dirty="0"/>
              <a:t>), e la polenta ( a </a:t>
            </a:r>
            <a:r>
              <a:rPr lang="pl-PL" dirty="0" err="1"/>
              <a:t>base</a:t>
            </a:r>
            <a:r>
              <a:rPr lang="pl-PL" dirty="0"/>
              <a:t> </a:t>
            </a:r>
          </a:p>
          <a:p>
            <a:r>
              <a:rPr lang="pl-PL" dirty="0"/>
              <a:t>di </a:t>
            </a:r>
            <a:r>
              <a:rPr lang="pl-PL" dirty="0" err="1"/>
              <a:t>farina</a:t>
            </a:r>
            <a:r>
              <a:rPr lang="pl-PL" dirty="0"/>
              <a:t> di </a:t>
            </a:r>
            <a:r>
              <a:rPr lang="pl-PL" dirty="0" err="1"/>
              <a:t>maïs</a:t>
            </a:r>
            <a:r>
              <a:rPr lang="pl-PL" dirty="0"/>
              <a:t> e </a:t>
            </a:r>
            <a:r>
              <a:rPr lang="pl-PL" dirty="0" err="1"/>
              <a:t>acqua</a:t>
            </a:r>
            <a:r>
              <a:rPr lang="pl-PL" dirty="0"/>
              <a:t>).</a:t>
            </a:r>
          </a:p>
          <a:p>
            <a:r>
              <a:rPr lang="pl-PL" dirty="0"/>
              <a:t>Nel </a:t>
            </a:r>
            <a:r>
              <a:rPr lang="pl-PL" dirty="0" err="1"/>
              <a:t>periodo</a:t>
            </a:r>
            <a:r>
              <a:rPr lang="pl-PL" dirty="0"/>
              <a:t> </a:t>
            </a:r>
            <a:r>
              <a:rPr lang="pl-PL" dirty="0" err="1"/>
              <a:t>natalizio</a:t>
            </a:r>
            <a:r>
              <a:rPr lang="pl-PL" dirty="0"/>
              <a:t> si </a:t>
            </a:r>
            <a:r>
              <a:rPr lang="pl-PL" dirty="0" err="1"/>
              <a:t>mangia</a:t>
            </a:r>
            <a:r>
              <a:rPr lang="pl-PL" dirty="0"/>
              <a:t>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dirty="0" err="1"/>
              <a:t>cotechino</a:t>
            </a:r>
            <a:r>
              <a:rPr lang="pl-PL" dirty="0"/>
              <a:t> con le </a:t>
            </a:r>
            <a:r>
              <a:rPr lang="pl-PL" dirty="0" err="1"/>
              <a:t>lenticchie</a:t>
            </a:r>
            <a:r>
              <a:rPr lang="pl-PL" dirty="0"/>
              <a:t>. I </a:t>
            </a:r>
            <a:r>
              <a:rPr lang="pl-PL" dirty="0" err="1"/>
              <a:t>lombardi</a:t>
            </a:r>
            <a:r>
              <a:rPr lang="pl-PL" dirty="0"/>
              <a:t> </a:t>
            </a:r>
            <a:r>
              <a:rPr lang="pl-PL" dirty="0" err="1"/>
              <a:t>bevono</a:t>
            </a:r>
            <a:r>
              <a:rPr lang="pl-PL" dirty="0"/>
              <a:t>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dirty="0" err="1"/>
              <a:t>Prosecco</a:t>
            </a:r>
            <a:r>
              <a:rPr lang="pl-PL" dirty="0"/>
              <a:t>, </a:t>
            </a:r>
            <a:r>
              <a:rPr lang="pl-PL" dirty="0" err="1"/>
              <a:t>vino</a:t>
            </a:r>
            <a:r>
              <a:rPr lang="pl-PL" dirty="0"/>
              <a:t> </a:t>
            </a:r>
            <a:r>
              <a:rPr lang="pl-PL" dirty="0" err="1"/>
              <a:t>bianco</a:t>
            </a:r>
            <a:r>
              <a:rPr lang="pl-PL" dirty="0"/>
              <a:t> </a:t>
            </a:r>
            <a:r>
              <a:rPr lang="pl-PL" dirty="0" err="1"/>
              <a:t>frizzante</a:t>
            </a:r>
            <a:r>
              <a:rPr lang="pl-PL" dirty="0"/>
              <a:t>.</a:t>
            </a: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1985" y="2534340"/>
            <a:ext cx="3504394" cy="2333524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8188" y="2409233"/>
            <a:ext cx="2284078" cy="304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47252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703</TotalTime>
  <Words>864</Words>
  <Application>Microsoft Office PowerPoint</Application>
  <PresentationFormat>Panoramiczny</PresentationFormat>
  <Paragraphs>77</Paragraphs>
  <Slides>26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26</vt:i4>
      </vt:variant>
    </vt:vector>
  </HeadingPairs>
  <TitlesOfParts>
    <vt:vector size="30" baseType="lpstr">
      <vt:lpstr>Arial</vt:lpstr>
      <vt:lpstr>OpenSans</vt:lpstr>
      <vt:lpstr>Trebuchet MS</vt:lpstr>
      <vt:lpstr>Berlin</vt:lpstr>
      <vt:lpstr>La cucina italiana</vt:lpstr>
      <vt:lpstr>Colazione italiana</vt:lpstr>
      <vt:lpstr>Prezentacja programu PowerPoint</vt:lpstr>
      <vt:lpstr>Pranzo all’italiana</vt:lpstr>
      <vt:lpstr>Dessert</vt:lpstr>
      <vt:lpstr>Cena all’italiana</vt:lpstr>
      <vt:lpstr>Bevande </vt:lpstr>
      <vt:lpstr>Cibi condimentum esse famem La fame è il condimento del cibo</vt:lpstr>
      <vt:lpstr>Cosa mangiano gli italiani del Nord?</vt:lpstr>
      <vt:lpstr>Dolci lombardi natalizi e pasquali</vt:lpstr>
      <vt:lpstr>La Liguria</vt:lpstr>
      <vt:lpstr>Piemonte</vt:lpstr>
      <vt:lpstr>Veneto</vt:lpstr>
      <vt:lpstr>Emilia- Romagna</vt:lpstr>
      <vt:lpstr>Marche</vt:lpstr>
      <vt:lpstr>In vino veritas – vini toscani</vt:lpstr>
      <vt:lpstr>Toscana</vt:lpstr>
      <vt:lpstr>Lazio</vt:lpstr>
      <vt:lpstr>Campania</vt:lpstr>
      <vt:lpstr>Puglia</vt:lpstr>
      <vt:lpstr>Sicilia</vt:lpstr>
      <vt:lpstr>Dolci siciliani</vt:lpstr>
      <vt:lpstr>Vini siciliani</vt:lpstr>
      <vt:lpstr>Formaggio</vt:lpstr>
      <vt:lpstr>Pasta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cucina italiana</dc:title>
  <dc:creator>Anna</dc:creator>
  <cp:lastModifiedBy>Anna</cp:lastModifiedBy>
  <cp:revision>64</cp:revision>
  <dcterms:created xsi:type="dcterms:W3CDTF">2016-03-06T17:23:58Z</dcterms:created>
  <dcterms:modified xsi:type="dcterms:W3CDTF">2018-02-17T18:26:37Z</dcterms:modified>
</cp:coreProperties>
</file>