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91" r:id="rId5"/>
    <p:sldId id="324" r:id="rId6"/>
    <p:sldId id="289" r:id="rId7"/>
    <p:sldId id="263" r:id="rId8"/>
    <p:sldId id="267" r:id="rId9"/>
    <p:sldId id="268" r:id="rId10"/>
    <p:sldId id="269" r:id="rId11"/>
    <p:sldId id="320" r:id="rId12"/>
    <p:sldId id="321" r:id="rId13"/>
    <p:sldId id="322" r:id="rId14"/>
    <p:sldId id="323" r:id="rId15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C80A9"/>
    <a:srgbClr val="0080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6347" autoAdjust="0"/>
    <p:restoredTop sz="94660"/>
  </p:normalViewPr>
  <p:slideViewPr>
    <p:cSldViewPr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228F-D5EA-9546-81AF-02D93BF1F50A}" type="datetimeFigureOut">
              <a:rPr lang="es-ES_tradnl" smtClean="0"/>
              <a:pPr/>
              <a:t>24/05/2022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909F-02CB-864D-BD91-55DE6489E963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228F-D5EA-9546-81AF-02D93BF1F50A}" type="datetimeFigureOut">
              <a:rPr lang="es-ES_tradnl" smtClean="0"/>
              <a:pPr/>
              <a:t>24/05/2022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909F-02CB-864D-BD91-55DE6489E963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228F-D5EA-9546-81AF-02D93BF1F50A}" type="datetimeFigureOut">
              <a:rPr lang="es-ES_tradnl" smtClean="0"/>
              <a:pPr/>
              <a:t>24/05/2022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909F-02CB-864D-BD91-55DE6489E963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228F-D5EA-9546-81AF-02D93BF1F50A}" type="datetimeFigureOut">
              <a:rPr lang="es-ES_tradnl" smtClean="0"/>
              <a:pPr/>
              <a:t>24/05/2022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909F-02CB-864D-BD91-55DE6489E963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228F-D5EA-9546-81AF-02D93BF1F50A}" type="datetimeFigureOut">
              <a:rPr lang="es-ES_tradnl" smtClean="0"/>
              <a:pPr/>
              <a:t>24/05/2022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909F-02CB-864D-BD91-55DE6489E963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228F-D5EA-9546-81AF-02D93BF1F50A}" type="datetimeFigureOut">
              <a:rPr lang="es-ES_tradnl" smtClean="0"/>
              <a:pPr/>
              <a:t>24/05/2022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909F-02CB-864D-BD91-55DE6489E963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228F-D5EA-9546-81AF-02D93BF1F50A}" type="datetimeFigureOut">
              <a:rPr lang="es-ES_tradnl" smtClean="0"/>
              <a:pPr/>
              <a:t>24/05/2022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909F-02CB-864D-BD91-55DE6489E963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228F-D5EA-9546-81AF-02D93BF1F50A}" type="datetimeFigureOut">
              <a:rPr lang="es-ES_tradnl" smtClean="0"/>
              <a:pPr/>
              <a:t>24/05/2022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909F-02CB-864D-BD91-55DE6489E963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228F-D5EA-9546-81AF-02D93BF1F50A}" type="datetimeFigureOut">
              <a:rPr lang="es-ES_tradnl" smtClean="0"/>
              <a:pPr/>
              <a:t>24/05/2022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909F-02CB-864D-BD91-55DE6489E963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228F-D5EA-9546-81AF-02D93BF1F50A}" type="datetimeFigureOut">
              <a:rPr lang="es-ES_tradnl" smtClean="0"/>
              <a:pPr/>
              <a:t>24/05/2022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909F-02CB-864D-BD91-55DE6489E963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228F-D5EA-9546-81AF-02D93BF1F50A}" type="datetimeFigureOut">
              <a:rPr lang="es-ES_tradnl" smtClean="0"/>
              <a:pPr/>
              <a:t>24/05/2022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909F-02CB-864D-BD91-55DE6489E963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D228F-D5EA-9546-81AF-02D93BF1F50A}" type="datetimeFigureOut">
              <a:rPr lang="es-ES_tradnl" smtClean="0"/>
              <a:pPr/>
              <a:t>24/05/2022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E909F-02CB-864D-BD91-55DE6489E963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inta perforada 5"/>
          <p:cNvSpPr/>
          <p:nvPr/>
        </p:nvSpPr>
        <p:spPr>
          <a:xfrm>
            <a:off x="914400" y="152400"/>
            <a:ext cx="7036434" cy="16002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b="1" dirty="0" err="1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DejaVu Sans" pitchFamily="2"/>
                <a:cs typeface="DejaVu Sans" pitchFamily="2"/>
              </a:rPr>
              <a:t>Infinitiv</a:t>
            </a:r>
            <a:r>
              <a:rPr lang="it-IT" sz="54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DejaVu Sans" pitchFamily="2"/>
                <a:cs typeface="DejaVu Sans" pitchFamily="2"/>
              </a:rPr>
              <a:t> </a:t>
            </a:r>
            <a:r>
              <a:rPr lang="it-IT" sz="5400" b="1" dirty="0" err="1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DejaVu Sans" pitchFamily="2"/>
                <a:cs typeface="DejaVu Sans" pitchFamily="2"/>
              </a:rPr>
              <a:t>mit</a:t>
            </a:r>
            <a:r>
              <a:rPr lang="it-IT" sz="54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DejaVu Sans" pitchFamily="2"/>
                <a:cs typeface="DejaVu Sans" pitchFamily="2"/>
              </a:rPr>
              <a:t> </a:t>
            </a:r>
            <a:r>
              <a:rPr lang="it-IT" sz="6600" b="1" dirty="0" err="1" smtClean="0">
                <a:solidFill>
                  <a:srgbClr val="008040"/>
                </a:solidFill>
                <a:latin typeface="Bookman Old Style" panose="02050604050505020204" pitchFamily="18" charset="0"/>
                <a:ea typeface="DejaVu Sans" pitchFamily="2"/>
                <a:cs typeface="DejaVu Sans" pitchFamily="2"/>
              </a:rPr>
              <a:t>zu</a:t>
            </a:r>
            <a:endParaRPr lang="es-ES_tradnl" sz="6600" b="1" dirty="0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</p:txBody>
      </p:sp>
      <p:pic>
        <p:nvPicPr>
          <p:cNvPr id="7" name="Imagen 6" descr="Imagen 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05000"/>
            <a:ext cx="7036434" cy="4634844"/>
          </a:xfrm>
          <a:prstGeom prst="rect">
            <a:avLst/>
          </a:prstGeom>
          <a:effectLst>
            <a:glow rad="101600">
              <a:schemeClr val="accent1">
                <a:lumMod val="75000"/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inta perforada 5"/>
          <p:cNvSpPr/>
          <p:nvPr/>
        </p:nvSpPr>
        <p:spPr>
          <a:xfrm>
            <a:off x="4572000" y="3253854"/>
            <a:ext cx="4464496" cy="15240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ab</a:t>
            </a:r>
            <a:r>
              <a:rPr lang="es-ES_tradnl" sz="4400" b="1" dirty="0" err="1" smtClean="0">
                <a:solidFill>
                  <a:srgbClr val="008040"/>
                </a:solidFill>
                <a:latin typeface="Bookman Old Style"/>
              </a:rPr>
              <a:t>zu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schließen</a:t>
            </a:r>
            <a:endParaRPr lang="es-ES_tradnl" sz="4400" b="1" dirty="0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</p:txBody>
      </p:sp>
      <p:sp>
        <p:nvSpPr>
          <p:cNvPr id="7" name="Cinta perforada 6"/>
          <p:cNvSpPr/>
          <p:nvPr/>
        </p:nvSpPr>
        <p:spPr>
          <a:xfrm>
            <a:off x="1547664" y="1556792"/>
            <a:ext cx="4830688" cy="12192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d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ie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Tür</a:t>
            </a:r>
            <a:endParaRPr lang="es-ES_tradnl" sz="4400" b="1" dirty="0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</p:txBody>
      </p:sp>
      <p:sp>
        <p:nvSpPr>
          <p:cNvPr id="8" name="Cinta perforada 7"/>
          <p:cNvSpPr/>
          <p:nvPr/>
        </p:nvSpPr>
        <p:spPr>
          <a:xfrm>
            <a:off x="533400" y="152400"/>
            <a:ext cx="5715000" cy="12192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Vergiss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nicht</a:t>
            </a:r>
            <a:r>
              <a:rPr lang="es-ES_tradnl" sz="4800" b="1" dirty="0" smtClean="0">
                <a:solidFill>
                  <a:srgbClr val="660066"/>
                </a:solidFill>
                <a:latin typeface="Bookman Old Style"/>
              </a:rPr>
              <a:t>,</a:t>
            </a:r>
            <a:endParaRPr lang="es-ES_tradnl" sz="4800" b="1" dirty="0">
              <a:solidFill>
                <a:srgbClr val="660066"/>
              </a:solidFill>
              <a:latin typeface="Bookman Old Style"/>
            </a:endParaRPr>
          </a:p>
        </p:txBody>
      </p:sp>
      <p:pic>
        <p:nvPicPr>
          <p:cNvPr id="1028" name="Picture 4" descr="Resultado de imagen de cerrar con llave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72891"/>
            <a:ext cx="4243628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nta perforada 4"/>
          <p:cNvSpPr/>
          <p:nvPr/>
        </p:nvSpPr>
        <p:spPr>
          <a:xfrm>
            <a:off x="6172200" y="3212976"/>
            <a:ext cx="1524000" cy="14478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rgbClr val="008040">
                <a:alpha val="91000"/>
              </a:srgb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rgbClr val="008040"/>
                </a:solidFill>
                <a:latin typeface="Bookman Old Style"/>
              </a:rPr>
              <a:t>zu</a:t>
            </a:r>
            <a:endParaRPr lang="es-ES_tradnl" sz="4400" b="1" dirty="0">
              <a:solidFill>
                <a:srgbClr val="008040"/>
              </a:solidFill>
              <a:latin typeface="Bookman Old Style"/>
            </a:endParaRPr>
          </a:p>
        </p:txBody>
      </p:sp>
      <p:sp>
        <p:nvSpPr>
          <p:cNvPr id="6" name="Cinta perforada 5"/>
          <p:cNvSpPr/>
          <p:nvPr/>
        </p:nvSpPr>
        <p:spPr>
          <a:xfrm>
            <a:off x="6166966" y="4725144"/>
            <a:ext cx="2819400" cy="15240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machen.</a:t>
            </a:r>
            <a:endParaRPr lang="es-ES_tradnl" sz="4400" b="1" dirty="0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</p:txBody>
      </p:sp>
      <p:sp>
        <p:nvSpPr>
          <p:cNvPr id="7" name="Cinta perforada 6"/>
          <p:cNvSpPr/>
          <p:nvPr/>
        </p:nvSpPr>
        <p:spPr>
          <a:xfrm>
            <a:off x="4134098" y="1916832"/>
            <a:ext cx="2834630" cy="12192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Yoga</a:t>
            </a:r>
            <a:endParaRPr lang="es-ES_tradnl" sz="4000" b="1" dirty="0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</p:txBody>
      </p:sp>
      <p:sp>
        <p:nvSpPr>
          <p:cNvPr id="8" name="Cinta perforada 7"/>
          <p:cNvSpPr/>
          <p:nvPr/>
        </p:nvSpPr>
        <p:spPr>
          <a:xfrm>
            <a:off x="323528" y="0"/>
            <a:ext cx="8713068" cy="19812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Gegen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Stress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rate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ich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dir</a:t>
            </a:r>
            <a:r>
              <a:rPr lang="es-ES_tradnl" sz="4800" b="1" dirty="0" smtClean="0">
                <a:solidFill>
                  <a:srgbClr val="660066"/>
                </a:solidFill>
                <a:latin typeface="Bookman Old Style"/>
              </a:rPr>
              <a:t>,</a:t>
            </a:r>
            <a:endParaRPr lang="es-ES_tradnl" sz="4800" b="1" dirty="0">
              <a:solidFill>
                <a:srgbClr val="660066"/>
              </a:solidFill>
              <a:latin typeface="Bookman Old Style"/>
            </a:endParaRPr>
          </a:p>
        </p:txBody>
      </p:sp>
      <p:pic>
        <p:nvPicPr>
          <p:cNvPr id="10" name="Imagen 9" descr="Imagen 58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352800"/>
            <a:ext cx="5448300" cy="3077452"/>
          </a:xfrm>
          <a:prstGeom prst="rect">
            <a:avLst/>
          </a:prstGeom>
          <a:effectLst>
            <a:glow rad="101600">
              <a:schemeClr val="tx2">
                <a:lumMod val="50000"/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nta perforada 4"/>
          <p:cNvSpPr/>
          <p:nvPr/>
        </p:nvSpPr>
        <p:spPr>
          <a:xfrm>
            <a:off x="6172200" y="3212976"/>
            <a:ext cx="1524000" cy="14478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rgbClr val="008040">
                <a:alpha val="91000"/>
              </a:srgb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rgbClr val="008040"/>
                </a:solidFill>
                <a:latin typeface="Bookman Old Style"/>
              </a:rPr>
              <a:t>zu</a:t>
            </a:r>
            <a:endParaRPr lang="es-ES_tradnl" sz="4400" b="1" dirty="0">
              <a:solidFill>
                <a:srgbClr val="008040"/>
              </a:solidFill>
              <a:latin typeface="Bookman Old Style"/>
            </a:endParaRPr>
          </a:p>
        </p:txBody>
      </p:sp>
      <p:sp>
        <p:nvSpPr>
          <p:cNvPr id="6" name="Cinta perforada 5"/>
          <p:cNvSpPr/>
          <p:nvPr/>
        </p:nvSpPr>
        <p:spPr>
          <a:xfrm>
            <a:off x="6166966" y="4725144"/>
            <a:ext cx="2819400" cy="15240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treiben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.</a:t>
            </a:r>
            <a:endParaRPr lang="es-ES_tradnl" sz="4400" b="1" dirty="0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</p:txBody>
      </p:sp>
      <p:sp>
        <p:nvSpPr>
          <p:cNvPr id="7" name="Cinta perforada 6"/>
          <p:cNvSpPr/>
          <p:nvPr/>
        </p:nvSpPr>
        <p:spPr>
          <a:xfrm>
            <a:off x="4134098" y="1916832"/>
            <a:ext cx="2834630" cy="12192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Sport</a:t>
            </a:r>
            <a:endParaRPr lang="es-ES_tradnl" sz="4000" b="1" dirty="0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</p:txBody>
      </p:sp>
      <p:sp>
        <p:nvSpPr>
          <p:cNvPr id="8" name="Cinta perforada 7"/>
          <p:cNvSpPr/>
          <p:nvPr/>
        </p:nvSpPr>
        <p:spPr>
          <a:xfrm>
            <a:off x="323528" y="0"/>
            <a:ext cx="8713068" cy="19812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Nächste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Woche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fange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ich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an</a:t>
            </a:r>
            <a:r>
              <a:rPr lang="es-ES_tradnl" sz="4800" b="1" dirty="0" smtClean="0">
                <a:solidFill>
                  <a:srgbClr val="660066"/>
                </a:solidFill>
                <a:latin typeface="Bookman Old Style"/>
              </a:rPr>
              <a:t>,</a:t>
            </a:r>
            <a:endParaRPr lang="es-ES_tradnl" sz="4800" b="1" dirty="0">
              <a:solidFill>
                <a:srgbClr val="660066"/>
              </a:solidFill>
              <a:latin typeface="Bookman Old Style"/>
            </a:endParaRPr>
          </a:p>
        </p:txBody>
      </p:sp>
      <p:pic>
        <p:nvPicPr>
          <p:cNvPr id="2050" name="Picture 2" descr="Resultado de imagen de sport treiben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8" y="3356992"/>
            <a:ext cx="550461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305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nta perforada 4"/>
          <p:cNvSpPr/>
          <p:nvPr/>
        </p:nvSpPr>
        <p:spPr>
          <a:xfrm>
            <a:off x="6172200" y="3212976"/>
            <a:ext cx="1524000" cy="14478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rgbClr val="008040">
                <a:alpha val="91000"/>
              </a:srgb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rgbClr val="008040"/>
                </a:solidFill>
                <a:latin typeface="Bookman Old Style"/>
              </a:rPr>
              <a:t>zu</a:t>
            </a:r>
            <a:endParaRPr lang="es-ES_tradnl" sz="4400" b="1" dirty="0">
              <a:solidFill>
                <a:srgbClr val="008040"/>
              </a:solidFill>
              <a:latin typeface="Bookman Old Style"/>
            </a:endParaRPr>
          </a:p>
        </p:txBody>
      </p:sp>
      <p:sp>
        <p:nvSpPr>
          <p:cNvPr id="6" name="Cinta perforada 5"/>
          <p:cNvSpPr/>
          <p:nvPr/>
        </p:nvSpPr>
        <p:spPr>
          <a:xfrm>
            <a:off x="6166966" y="4725144"/>
            <a:ext cx="2819400" cy="15240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lernen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.</a:t>
            </a:r>
            <a:endParaRPr lang="es-ES_tradnl" sz="4400" b="1" dirty="0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</p:txBody>
      </p:sp>
      <p:sp>
        <p:nvSpPr>
          <p:cNvPr id="7" name="Cinta perforada 6"/>
          <p:cNvSpPr/>
          <p:nvPr/>
        </p:nvSpPr>
        <p:spPr>
          <a:xfrm>
            <a:off x="4355976" y="1916832"/>
            <a:ext cx="2834630" cy="12192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Mathe</a:t>
            </a:r>
            <a:endParaRPr lang="es-ES_tradnl" sz="4000" b="1" dirty="0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</p:txBody>
      </p:sp>
      <p:sp>
        <p:nvSpPr>
          <p:cNvPr id="8" name="Cinta perforada 7"/>
          <p:cNvSpPr/>
          <p:nvPr/>
        </p:nvSpPr>
        <p:spPr>
          <a:xfrm>
            <a:off x="323528" y="0"/>
            <a:ext cx="8713068" cy="19812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Ich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habe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keine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Zeit</a:t>
            </a:r>
            <a:r>
              <a:rPr lang="es-ES_tradnl" sz="4800" b="1" dirty="0" smtClean="0">
                <a:solidFill>
                  <a:srgbClr val="660066"/>
                </a:solidFill>
                <a:latin typeface="Bookman Old Style"/>
              </a:rPr>
              <a:t>,</a:t>
            </a:r>
            <a:endParaRPr lang="es-ES_tradnl" sz="4800" b="1" dirty="0">
              <a:solidFill>
                <a:srgbClr val="660066"/>
              </a:solidFill>
              <a:latin typeface="Bookman Old Style"/>
            </a:endParaRPr>
          </a:p>
        </p:txBody>
      </p:sp>
      <p:pic>
        <p:nvPicPr>
          <p:cNvPr id="3074" name="Picture 2" descr="Resultado de imagen de mathe lernen st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554" y="3573016"/>
            <a:ext cx="495415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Nube"/>
          <p:cNvSpPr/>
          <p:nvPr/>
        </p:nvSpPr>
        <p:spPr>
          <a:xfrm>
            <a:off x="2857629" y="3320988"/>
            <a:ext cx="2664296" cy="18002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6" name="Picture 4" descr="Resultado de imagen de mat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1846" y="3722235"/>
            <a:ext cx="1775861" cy="99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5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nta perforada 4"/>
          <p:cNvSpPr/>
          <p:nvPr/>
        </p:nvSpPr>
        <p:spPr>
          <a:xfrm>
            <a:off x="6172200" y="3212976"/>
            <a:ext cx="1524000" cy="14478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rgbClr val="008040">
                <a:alpha val="91000"/>
              </a:srgb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rgbClr val="008040"/>
                </a:solidFill>
                <a:latin typeface="Bookman Old Style"/>
              </a:rPr>
              <a:t>zu</a:t>
            </a:r>
            <a:endParaRPr lang="es-ES_tradnl" sz="4400" b="1" dirty="0">
              <a:solidFill>
                <a:srgbClr val="008040"/>
              </a:solidFill>
              <a:latin typeface="Bookman Old Style"/>
            </a:endParaRPr>
          </a:p>
        </p:txBody>
      </p:sp>
      <p:sp>
        <p:nvSpPr>
          <p:cNvPr id="6" name="Cinta perforada 5"/>
          <p:cNvSpPr/>
          <p:nvPr/>
        </p:nvSpPr>
        <p:spPr>
          <a:xfrm>
            <a:off x="6166966" y="4725144"/>
            <a:ext cx="2819400" cy="15240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sein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.</a:t>
            </a:r>
            <a:endParaRPr lang="es-ES_tradnl" sz="4400" b="1" dirty="0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</p:txBody>
      </p:sp>
      <p:sp>
        <p:nvSpPr>
          <p:cNvPr id="7" name="Cinta perforada 6"/>
          <p:cNvSpPr/>
          <p:nvPr/>
        </p:nvSpPr>
        <p:spPr>
          <a:xfrm>
            <a:off x="4355976" y="1916832"/>
            <a:ext cx="3168352" cy="12192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pünktlich</a:t>
            </a:r>
            <a:endParaRPr lang="es-ES_tradnl" sz="4000" b="1" dirty="0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</p:txBody>
      </p:sp>
      <p:sp>
        <p:nvSpPr>
          <p:cNvPr id="8" name="Cinta perforada 7"/>
          <p:cNvSpPr/>
          <p:nvPr/>
        </p:nvSpPr>
        <p:spPr>
          <a:xfrm>
            <a:off x="323528" y="0"/>
            <a:ext cx="7920880" cy="2132856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In der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Schule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ist</a:t>
            </a:r>
            <a:r>
              <a:rPr lang="es-ES_tradnl" sz="4400" b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es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obligatorisch</a:t>
            </a:r>
            <a:r>
              <a:rPr lang="es-ES_tradnl" sz="4800" b="1" dirty="0" smtClean="0">
                <a:solidFill>
                  <a:srgbClr val="660066"/>
                </a:solidFill>
                <a:latin typeface="Bookman Old Style"/>
              </a:rPr>
              <a:t>,</a:t>
            </a:r>
            <a:endParaRPr lang="es-ES_tradnl" sz="4800" b="1" dirty="0">
              <a:solidFill>
                <a:srgbClr val="660066"/>
              </a:solidFill>
              <a:latin typeface="Bookman Old Style"/>
            </a:endParaRPr>
          </a:p>
        </p:txBody>
      </p:sp>
      <p:pic>
        <p:nvPicPr>
          <p:cNvPr id="6146" name="Picture 2" descr="Resultado de imagen de pÃ¼nktlichkeit b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804" y="3501008"/>
            <a:ext cx="4968552" cy="272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991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nta perforada 4"/>
          <p:cNvSpPr/>
          <p:nvPr/>
        </p:nvSpPr>
        <p:spPr>
          <a:xfrm>
            <a:off x="6324600" y="2590800"/>
            <a:ext cx="1524000" cy="14478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rgbClr val="008040">
                <a:alpha val="91000"/>
              </a:srgb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rgbClr val="008040"/>
                </a:solidFill>
                <a:latin typeface="Bookman Old Style"/>
              </a:rPr>
              <a:t>zu</a:t>
            </a:r>
            <a:endParaRPr lang="es-ES_tradnl" sz="4400" b="1" dirty="0">
              <a:solidFill>
                <a:srgbClr val="008040"/>
              </a:solidFill>
              <a:latin typeface="Bookman Old Style"/>
            </a:endParaRPr>
          </a:p>
        </p:txBody>
      </p:sp>
      <p:sp>
        <p:nvSpPr>
          <p:cNvPr id="6" name="Cinta perforada 5"/>
          <p:cNvSpPr/>
          <p:nvPr/>
        </p:nvSpPr>
        <p:spPr>
          <a:xfrm>
            <a:off x="6324600" y="4038600"/>
            <a:ext cx="2667000" cy="15240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lernen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.</a:t>
            </a:r>
            <a:endParaRPr lang="es-ES_tradnl" sz="4400" b="1" dirty="0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</p:txBody>
      </p:sp>
      <p:sp>
        <p:nvSpPr>
          <p:cNvPr id="7" name="Cinta perforada 6"/>
          <p:cNvSpPr/>
          <p:nvPr/>
        </p:nvSpPr>
        <p:spPr>
          <a:xfrm>
            <a:off x="2915816" y="1371600"/>
            <a:ext cx="4191000" cy="12192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Chinesisch</a:t>
            </a:r>
            <a:endParaRPr lang="es-ES_tradnl" sz="4400" b="1" dirty="0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</p:txBody>
      </p:sp>
      <p:sp>
        <p:nvSpPr>
          <p:cNvPr id="8" name="Cinta perforada 7"/>
          <p:cNvSpPr/>
          <p:nvPr/>
        </p:nvSpPr>
        <p:spPr>
          <a:xfrm>
            <a:off x="381000" y="304800"/>
            <a:ext cx="5448300" cy="12192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Jens </a:t>
            </a:r>
            <a:r>
              <a:rPr lang="es-ES_tradnl" sz="40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hat</a:t>
            </a:r>
            <a:r>
              <a:rPr lang="es-ES_tradnl" sz="40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s-ES_tradnl" sz="40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vor</a:t>
            </a:r>
            <a:r>
              <a:rPr lang="es-ES_tradnl" sz="5400" b="1" dirty="0" smtClean="0">
                <a:solidFill>
                  <a:srgbClr val="660066"/>
                </a:solidFill>
                <a:latin typeface="Bookman Old Style"/>
              </a:rPr>
              <a:t>,</a:t>
            </a:r>
            <a:endParaRPr lang="es-ES_tradnl" sz="5400" b="1" dirty="0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3200"/>
            <a:ext cx="5372100" cy="3594100"/>
          </a:xfrm>
          <a:prstGeom prst="rect">
            <a:avLst/>
          </a:prstGeom>
          <a:effectLst>
            <a:glow rad="101600">
              <a:schemeClr val="accent1">
                <a:lumMod val="75000"/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nta perforada 4"/>
          <p:cNvSpPr/>
          <p:nvPr/>
        </p:nvSpPr>
        <p:spPr>
          <a:xfrm>
            <a:off x="6096000" y="3124200"/>
            <a:ext cx="1524000" cy="14478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rgbClr val="008040">
                <a:alpha val="91000"/>
              </a:srgb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rgbClr val="008040"/>
                </a:solidFill>
                <a:latin typeface="Bookman Old Style"/>
              </a:rPr>
              <a:t>zu</a:t>
            </a:r>
            <a:endParaRPr lang="es-ES_tradnl" sz="4400" b="1" dirty="0">
              <a:solidFill>
                <a:srgbClr val="008040"/>
              </a:solidFill>
              <a:latin typeface="Bookman Old Style"/>
            </a:endParaRPr>
          </a:p>
        </p:txBody>
      </p:sp>
      <p:sp>
        <p:nvSpPr>
          <p:cNvPr id="6" name="Cinta perforada 5"/>
          <p:cNvSpPr/>
          <p:nvPr/>
        </p:nvSpPr>
        <p:spPr>
          <a:xfrm>
            <a:off x="6121152" y="4724400"/>
            <a:ext cx="2819400" cy="15240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essen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.</a:t>
            </a:r>
            <a:endParaRPr lang="es-ES_tradnl" sz="4400" b="1" dirty="0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</p:txBody>
      </p:sp>
      <p:sp>
        <p:nvSpPr>
          <p:cNvPr id="7" name="Cinta perforada 6"/>
          <p:cNvSpPr/>
          <p:nvPr/>
        </p:nvSpPr>
        <p:spPr>
          <a:xfrm>
            <a:off x="3419872" y="1556792"/>
            <a:ext cx="3475856" cy="1393816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Eis</a:t>
            </a:r>
            <a:endParaRPr lang="es-ES_tradnl" sz="4400" b="1" dirty="0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</p:txBody>
      </p:sp>
      <p:sp>
        <p:nvSpPr>
          <p:cNvPr id="8" name="Cinta perforada 7"/>
          <p:cNvSpPr/>
          <p:nvPr/>
        </p:nvSpPr>
        <p:spPr>
          <a:xfrm>
            <a:off x="144417" y="228600"/>
            <a:ext cx="8915400" cy="1196984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Die Kinder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haben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Lust</a:t>
            </a:r>
            <a:r>
              <a:rPr lang="es-ES_tradnl" sz="4400" b="1" dirty="0" smtClean="0">
                <a:solidFill>
                  <a:srgbClr val="660066"/>
                </a:solidFill>
                <a:latin typeface="Bookman Old Style"/>
              </a:rPr>
              <a:t>,</a:t>
            </a:r>
            <a:endParaRPr lang="es-ES_tradnl" sz="4400" b="1" dirty="0">
              <a:solidFill>
                <a:srgbClr val="660066"/>
              </a:solidFill>
              <a:latin typeface="Bookman Old Style"/>
            </a:endParaRPr>
          </a:p>
        </p:txBody>
      </p:sp>
      <p:pic>
        <p:nvPicPr>
          <p:cNvPr id="4098" name="Picture 2" descr="Resultado de imagen de kinder eis es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4715615" cy="31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nta perforada 4"/>
          <p:cNvSpPr/>
          <p:nvPr/>
        </p:nvSpPr>
        <p:spPr>
          <a:xfrm>
            <a:off x="6477000" y="2514600"/>
            <a:ext cx="1524000" cy="14478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rgbClr val="008040">
                <a:alpha val="91000"/>
              </a:srgb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rgbClr val="008040"/>
                </a:solidFill>
                <a:latin typeface="Bookman Old Style"/>
              </a:rPr>
              <a:t>zu</a:t>
            </a:r>
            <a:endParaRPr lang="es-ES_tradnl" sz="4400" b="1" dirty="0">
              <a:solidFill>
                <a:srgbClr val="008040"/>
              </a:solidFill>
              <a:latin typeface="Bookman Old Style"/>
            </a:endParaRPr>
          </a:p>
        </p:txBody>
      </p:sp>
      <p:sp>
        <p:nvSpPr>
          <p:cNvPr id="7" name="Cinta perforada 6"/>
          <p:cNvSpPr/>
          <p:nvPr/>
        </p:nvSpPr>
        <p:spPr>
          <a:xfrm>
            <a:off x="304800" y="1309190"/>
            <a:ext cx="6172200" cy="120541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mit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dem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Flugzeug</a:t>
            </a:r>
            <a:endParaRPr lang="es-ES_tradnl" sz="4400" b="1" dirty="0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</p:txBody>
      </p:sp>
      <p:sp>
        <p:nvSpPr>
          <p:cNvPr id="8" name="Cinta perforada 7"/>
          <p:cNvSpPr/>
          <p:nvPr/>
        </p:nvSpPr>
        <p:spPr>
          <a:xfrm>
            <a:off x="304800" y="152399"/>
            <a:ext cx="7162800" cy="1156791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Ute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hat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Angst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davor</a:t>
            </a:r>
            <a:r>
              <a:rPr lang="es-ES_tradnl" sz="4800" b="1" dirty="0" smtClean="0">
                <a:solidFill>
                  <a:srgbClr val="660066"/>
                </a:solidFill>
                <a:latin typeface="Bookman Old Style"/>
              </a:rPr>
              <a:t>,</a:t>
            </a:r>
            <a:endParaRPr lang="es-ES_tradnl" sz="4800" b="1" dirty="0">
              <a:solidFill>
                <a:srgbClr val="660066"/>
              </a:solidFill>
              <a:latin typeface="Bookman Old Style"/>
            </a:endParaRPr>
          </a:p>
        </p:txBody>
      </p:sp>
      <p:sp>
        <p:nvSpPr>
          <p:cNvPr id="9" name="Cinta perforada 8"/>
          <p:cNvSpPr/>
          <p:nvPr/>
        </p:nvSpPr>
        <p:spPr>
          <a:xfrm>
            <a:off x="6477000" y="4191000"/>
            <a:ext cx="2514600" cy="15240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fliegen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.</a:t>
            </a:r>
            <a:endParaRPr lang="es-ES_tradnl" sz="4400" b="1" dirty="0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</p:txBody>
      </p:sp>
      <p:pic>
        <p:nvPicPr>
          <p:cNvPr id="5122" name="Picture 2" descr="Resultado de imagen de miedo a v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4968552" cy="348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nta perforada 4"/>
          <p:cNvSpPr/>
          <p:nvPr/>
        </p:nvSpPr>
        <p:spPr>
          <a:xfrm>
            <a:off x="6477000" y="2514600"/>
            <a:ext cx="1524000" cy="14478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rgbClr val="008040">
                <a:alpha val="91000"/>
              </a:srgb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rgbClr val="008040"/>
                </a:solidFill>
                <a:latin typeface="Bookman Old Style"/>
              </a:rPr>
              <a:t>zu</a:t>
            </a:r>
            <a:endParaRPr lang="es-ES_tradnl" sz="4400" b="1" dirty="0">
              <a:solidFill>
                <a:srgbClr val="008040"/>
              </a:solidFill>
              <a:latin typeface="Bookman Old Style"/>
            </a:endParaRPr>
          </a:p>
        </p:txBody>
      </p:sp>
      <p:sp>
        <p:nvSpPr>
          <p:cNvPr id="7" name="Cinta perforada 6"/>
          <p:cNvSpPr/>
          <p:nvPr/>
        </p:nvSpPr>
        <p:spPr>
          <a:xfrm>
            <a:off x="304800" y="1309190"/>
            <a:ext cx="6172200" cy="120541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a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cht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Stunden</a:t>
            </a:r>
            <a:endParaRPr lang="es-ES_tradnl" sz="4400" b="1" dirty="0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</p:txBody>
      </p:sp>
      <p:sp>
        <p:nvSpPr>
          <p:cNvPr id="8" name="Cinta perforada 7"/>
          <p:cNvSpPr/>
          <p:nvPr/>
        </p:nvSpPr>
        <p:spPr>
          <a:xfrm>
            <a:off x="304800" y="152399"/>
            <a:ext cx="7162800" cy="1156791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Es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ist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gesund</a:t>
            </a:r>
            <a:r>
              <a:rPr lang="es-ES_tradnl" sz="4800" b="1" dirty="0" smtClean="0">
                <a:solidFill>
                  <a:srgbClr val="660066"/>
                </a:solidFill>
                <a:latin typeface="Bookman Old Style"/>
              </a:rPr>
              <a:t>,</a:t>
            </a:r>
            <a:endParaRPr lang="es-ES_tradnl" sz="4800" b="1" dirty="0">
              <a:solidFill>
                <a:srgbClr val="660066"/>
              </a:solidFill>
              <a:latin typeface="Bookman Old Style"/>
            </a:endParaRPr>
          </a:p>
        </p:txBody>
      </p:sp>
      <p:sp>
        <p:nvSpPr>
          <p:cNvPr id="9" name="Cinta perforada 8"/>
          <p:cNvSpPr/>
          <p:nvPr/>
        </p:nvSpPr>
        <p:spPr>
          <a:xfrm>
            <a:off x="6228184" y="4191000"/>
            <a:ext cx="2763416" cy="15240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schlafen</a:t>
            </a:r>
            <a:endParaRPr lang="es-ES_tradnl" sz="4400" b="1" dirty="0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</p:txBody>
      </p:sp>
      <p:pic>
        <p:nvPicPr>
          <p:cNvPr id="8194" name="Picture 2" descr="Resultado de imagen de 8 Stunden schlaf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710" y="3068960"/>
            <a:ext cx="5118380" cy="292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de 8 stunden b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020" y="5085184"/>
            <a:ext cx="966192" cy="9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88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nta perforada 4"/>
          <p:cNvSpPr/>
          <p:nvPr/>
        </p:nvSpPr>
        <p:spPr>
          <a:xfrm>
            <a:off x="5867400" y="3429000"/>
            <a:ext cx="1524000" cy="14478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rgbClr val="008040">
                <a:alpha val="91000"/>
              </a:srgb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rgbClr val="008040"/>
                </a:solidFill>
                <a:latin typeface="Bookman Old Style"/>
              </a:rPr>
              <a:t>zu</a:t>
            </a:r>
            <a:endParaRPr lang="es-ES_tradnl" sz="4400" b="1" dirty="0">
              <a:solidFill>
                <a:srgbClr val="008040"/>
              </a:solidFill>
              <a:latin typeface="Bookman Old Style"/>
            </a:endParaRPr>
          </a:p>
        </p:txBody>
      </p:sp>
      <p:sp>
        <p:nvSpPr>
          <p:cNvPr id="6" name="Cinta perforada 5"/>
          <p:cNvSpPr/>
          <p:nvPr/>
        </p:nvSpPr>
        <p:spPr>
          <a:xfrm>
            <a:off x="5867400" y="5029200"/>
            <a:ext cx="2971800" cy="15240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fahren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.</a:t>
            </a:r>
            <a:endParaRPr lang="es-ES_tradnl" sz="4400" b="1" dirty="0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</p:txBody>
      </p:sp>
      <p:sp>
        <p:nvSpPr>
          <p:cNvPr id="7" name="Cinta perforada 6"/>
          <p:cNvSpPr/>
          <p:nvPr/>
        </p:nvSpPr>
        <p:spPr>
          <a:xfrm>
            <a:off x="228600" y="1600200"/>
            <a:ext cx="6143600" cy="14478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nach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Russland</a:t>
            </a:r>
            <a:endParaRPr lang="es-ES_tradnl" sz="4400" b="1" dirty="0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</p:txBody>
      </p:sp>
      <p:sp>
        <p:nvSpPr>
          <p:cNvPr id="8" name="Cinta perforada 7"/>
          <p:cNvSpPr/>
          <p:nvPr/>
        </p:nvSpPr>
        <p:spPr>
          <a:xfrm>
            <a:off x="381000" y="76200"/>
            <a:ext cx="7772400" cy="15240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Im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Frühling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plane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ich</a:t>
            </a:r>
            <a:r>
              <a:rPr lang="es-ES_tradnl" sz="4800" b="1" dirty="0" smtClean="0">
                <a:solidFill>
                  <a:srgbClr val="660066"/>
                </a:solidFill>
                <a:latin typeface="Bookman Old Style"/>
              </a:rPr>
              <a:t>,</a:t>
            </a:r>
            <a:endParaRPr lang="es-ES_tradnl" sz="4800" b="1" dirty="0">
              <a:solidFill>
                <a:srgbClr val="660066"/>
              </a:solidFill>
              <a:latin typeface="Bookman Old Style"/>
            </a:endParaRPr>
          </a:p>
        </p:txBody>
      </p:sp>
      <p:pic>
        <p:nvPicPr>
          <p:cNvPr id="9" name="Imagen 8" descr="Imagen 57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276600"/>
            <a:ext cx="4543115" cy="3429000"/>
          </a:xfrm>
          <a:prstGeom prst="rect">
            <a:avLst/>
          </a:prstGeom>
          <a:effectLst>
            <a:glow rad="101600">
              <a:schemeClr val="accent1">
                <a:lumMod val="75000"/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nta perforada 6"/>
          <p:cNvSpPr/>
          <p:nvPr/>
        </p:nvSpPr>
        <p:spPr>
          <a:xfrm>
            <a:off x="1835696" y="1600200"/>
            <a:ext cx="3475112" cy="15240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nicht</a:t>
            </a:r>
            <a:endParaRPr lang="es-ES_tradnl" sz="4400" b="1" dirty="0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</p:txBody>
      </p:sp>
      <p:sp>
        <p:nvSpPr>
          <p:cNvPr id="8" name="Cinta perforada 7"/>
          <p:cNvSpPr/>
          <p:nvPr/>
        </p:nvSpPr>
        <p:spPr>
          <a:xfrm>
            <a:off x="395536" y="152822"/>
            <a:ext cx="6503640" cy="12954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Ich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rate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dir</a:t>
            </a:r>
            <a:r>
              <a:rPr lang="es-ES_tradnl" sz="4800" b="1" dirty="0" smtClean="0">
                <a:solidFill>
                  <a:srgbClr val="660066"/>
                </a:solidFill>
                <a:latin typeface="Bookman Old Style"/>
              </a:rPr>
              <a:t>,</a:t>
            </a:r>
            <a:endParaRPr lang="es-ES_tradnl" sz="4800" b="1" dirty="0">
              <a:solidFill>
                <a:srgbClr val="660066"/>
              </a:solidFill>
              <a:latin typeface="Bookman Old Style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400" y="3124200"/>
            <a:ext cx="5080000" cy="3378200"/>
          </a:xfrm>
          <a:prstGeom prst="rect">
            <a:avLst/>
          </a:prstGeom>
          <a:effectLst>
            <a:glow rad="101600">
              <a:schemeClr val="accent1">
                <a:lumMod val="75000"/>
                <a:alpha val="75000"/>
              </a:schemeClr>
            </a:glow>
          </a:effectLst>
        </p:spPr>
      </p:pic>
      <p:sp>
        <p:nvSpPr>
          <p:cNvPr id="11" name="Cinta perforada 10"/>
          <p:cNvSpPr/>
          <p:nvPr/>
        </p:nvSpPr>
        <p:spPr>
          <a:xfrm>
            <a:off x="304800" y="3276600"/>
            <a:ext cx="2683024" cy="15240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srgbClr val="008040"/>
                </a:solidFill>
                <a:latin typeface="Bookman Old Style"/>
              </a:rPr>
              <a:t>zu</a:t>
            </a:r>
            <a:endParaRPr lang="es-ES_tradnl" sz="4400" b="1" dirty="0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</p:txBody>
      </p:sp>
      <p:sp>
        <p:nvSpPr>
          <p:cNvPr id="6" name="Cinta perforada 10"/>
          <p:cNvSpPr/>
          <p:nvPr/>
        </p:nvSpPr>
        <p:spPr>
          <a:xfrm>
            <a:off x="179512" y="4941168"/>
            <a:ext cx="3655888" cy="15240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rauchen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.</a:t>
            </a:r>
            <a:endParaRPr lang="es-ES_tradnl" sz="4400" b="1" dirty="0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nta perforada 4"/>
          <p:cNvSpPr/>
          <p:nvPr/>
        </p:nvSpPr>
        <p:spPr>
          <a:xfrm>
            <a:off x="6172200" y="2819400"/>
            <a:ext cx="1676400" cy="14478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rgbClr val="008040">
                <a:alpha val="91000"/>
              </a:srgb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rgbClr val="008040"/>
                </a:solidFill>
                <a:latin typeface="Bookman Old Style"/>
              </a:rPr>
              <a:t>zu</a:t>
            </a:r>
            <a:endParaRPr lang="es-ES_tradnl" sz="4400" b="1" dirty="0">
              <a:solidFill>
                <a:srgbClr val="008040"/>
              </a:solidFill>
              <a:latin typeface="Bookman Old Style"/>
            </a:endParaRPr>
          </a:p>
        </p:txBody>
      </p:sp>
      <p:sp>
        <p:nvSpPr>
          <p:cNvPr id="6" name="Cinta perforada 5"/>
          <p:cNvSpPr/>
          <p:nvPr/>
        </p:nvSpPr>
        <p:spPr>
          <a:xfrm>
            <a:off x="6172200" y="4495800"/>
            <a:ext cx="2819400" cy="15240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trinken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.</a:t>
            </a:r>
            <a:endParaRPr lang="es-ES_tradnl" sz="4400" b="1" dirty="0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</p:txBody>
      </p:sp>
      <p:sp>
        <p:nvSpPr>
          <p:cNvPr id="7" name="Cinta perforada 6"/>
          <p:cNvSpPr/>
          <p:nvPr/>
        </p:nvSpPr>
        <p:spPr>
          <a:xfrm>
            <a:off x="2927772" y="1487984"/>
            <a:ext cx="4048472" cy="12954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Alkohol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</a:t>
            </a:r>
            <a:endParaRPr lang="es-ES_tradnl" sz="4400" b="1" dirty="0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</p:txBody>
      </p:sp>
      <p:sp>
        <p:nvSpPr>
          <p:cNvPr id="8" name="Cinta perforada 7"/>
          <p:cNvSpPr/>
          <p:nvPr/>
        </p:nvSpPr>
        <p:spPr>
          <a:xfrm>
            <a:off x="533400" y="152400"/>
            <a:ext cx="7494984" cy="12192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Es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ist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nicht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gesund</a:t>
            </a:r>
            <a:r>
              <a:rPr lang="es-ES_tradnl" sz="4800" b="1" dirty="0" smtClean="0">
                <a:solidFill>
                  <a:srgbClr val="660066"/>
                </a:solidFill>
                <a:latin typeface="Bookman Old Style"/>
              </a:rPr>
              <a:t>,</a:t>
            </a:r>
            <a:endParaRPr lang="es-ES_tradnl" sz="4800" b="1" dirty="0">
              <a:solidFill>
                <a:srgbClr val="660066"/>
              </a:solidFill>
              <a:latin typeface="Bookman Old Style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941002"/>
            <a:ext cx="4800600" cy="3320415"/>
          </a:xfrm>
          <a:prstGeom prst="rect">
            <a:avLst/>
          </a:prstGeom>
          <a:effectLst>
            <a:glow rad="101600">
              <a:schemeClr val="accent1">
                <a:lumMod val="75000"/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nta perforada 4"/>
          <p:cNvSpPr/>
          <p:nvPr/>
        </p:nvSpPr>
        <p:spPr>
          <a:xfrm>
            <a:off x="6172200" y="2514600"/>
            <a:ext cx="1524000" cy="14478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rgbClr val="008040">
                <a:alpha val="91000"/>
              </a:srgb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rgbClr val="008040"/>
                </a:solidFill>
                <a:latin typeface="Bookman Old Style"/>
              </a:rPr>
              <a:t>zu</a:t>
            </a:r>
            <a:endParaRPr lang="es-ES_tradnl" sz="4400" b="1" dirty="0">
              <a:solidFill>
                <a:srgbClr val="008040"/>
              </a:solidFill>
              <a:latin typeface="Bookman Old Style"/>
            </a:endParaRPr>
          </a:p>
        </p:txBody>
      </p:sp>
      <p:sp>
        <p:nvSpPr>
          <p:cNvPr id="6" name="Cinta perforada 5"/>
          <p:cNvSpPr/>
          <p:nvPr/>
        </p:nvSpPr>
        <p:spPr>
          <a:xfrm>
            <a:off x="6172200" y="3962400"/>
            <a:ext cx="2667000" cy="15240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putzen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.</a:t>
            </a:r>
            <a:endParaRPr lang="es-ES_tradnl" sz="4400" b="1" dirty="0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</p:txBody>
      </p:sp>
      <p:sp>
        <p:nvSpPr>
          <p:cNvPr id="7" name="Cinta perforada 6"/>
          <p:cNvSpPr/>
          <p:nvPr/>
        </p:nvSpPr>
        <p:spPr>
          <a:xfrm>
            <a:off x="3635896" y="1486942"/>
            <a:ext cx="3683610" cy="9906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Zähne</a:t>
            </a:r>
            <a:endParaRPr lang="es-ES_tradnl" sz="4400" b="1" dirty="0">
              <a:solidFill>
                <a:schemeClr val="tx2">
                  <a:lumMod val="75000"/>
                </a:schemeClr>
              </a:solidFill>
              <a:latin typeface="Bookman Old Style"/>
            </a:endParaRPr>
          </a:p>
        </p:txBody>
      </p:sp>
      <p:sp>
        <p:nvSpPr>
          <p:cNvPr id="8" name="Cinta perforada 7"/>
          <p:cNvSpPr/>
          <p:nvPr/>
        </p:nvSpPr>
        <p:spPr>
          <a:xfrm>
            <a:off x="381000" y="152400"/>
            <a:ext cx="5703168" cy="1219200"/>
          </a:xfrm>
          <a:prstGeom prst="flowChartPunchedTape">
            <a:avLst/>
          </a:prstGeom>
          <a:solidFill>
            <a:schemeClr val="bg1"/>
          </a:solidFill>
          <a:ln w="25400" cap="rnd">
            <a:solidFill>
              <a:schemeClr val="accent1">
                <a:lumMod val="75000"/>
                <a:alpha val="91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Es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ist</a:t>
            </a:r>
            <a:r>
              <a:rPr lang="es-ES_tradnl" sz="4400" b="1" dirty="0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 </a:t>
            </a:r>
            <a:r>
              <a:rPr lang="es-ES_tradnl" sz="4400" b="1" dirty="0" err="1" smtClean="0">
                <a:solidFill>
                  <a:schemeClr val="tx2">
                    <a:lumMod val="75000"/>
                  </a:schemeClr>
                </a:solidFill>
                <a:latin typeface="Bookman Old Style"/>
              </a:rPr>
              <a:t>wichtig</a:t>
            </a:r>
            <a:r>
              <a:rPr lang="es-ES_tradnl" sz="4800" b="1" dirty="0" smtClean="0">
                <a:solidFill>
                  <a:srgbClr val="660066"/>
                </a:solidFill>
                <a:latin typeface="Bookman Old Style"/>
              </a:rPr>
              <a:t>,</a:t>
            </a:r>
            <a:endParaRPr lang="es-ES_tradnl" sz="4800" b="1" dirty="0">
              <a:solidFill>
                <a:srgbClr val="660066"/>
              </a:solidFill>
              <a:latin typeface="Bookman Old Style"/>
            </a:endParaRPr>
          </a:p>
        </p:txBody>
      </p:sp>
      <p:pic>
        <p:nvPicPr>
          <p:cNvPr id="7170" name="Picture 2" descr="Resultado de imagen de zÃ¤hne putz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568" y="2899544"/>
            <a:ext cx="5346125" cy="300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120</Words>
  <Application>Microsoft Office PowerPoint</Application>
  <PresentationFormat>Pokaz na ekranie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Company>eoi drassanes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 Vaz König</dc:creator>
  <cp:lastModifiedBy>Użytkownik systemu Windows</cp:lastModifiedBy>
  <cp:revision>151</cp:revision>
  <dcterms:created xsi:type="dcterms:W3CDTF">2014-02-24T22:35:57Z</dcterms:created>
  <dcterms:modified xsi:type="dcterms:W3CDTF">2022-05-23T23:22:07Z</dcterms:modified>
</cp:coreProperties>
</file>